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4.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6.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7.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8.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9.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0.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13.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4.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15.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16.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notesSlides/notesSlide17.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18.xml" ContentType="application/vnd.openxmlformats-officedocument.presentationml.notesSlid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8"/>
  </p:notesMasterIdLst>
  <p:handoutMasterIdLst>
    <p:handoutMasterId r:id="rId49"/>
  </p:handoutMasterIdLst>
  <p:sldIdLst>
    <p:sldId id="2147481815" r:id="rId5"/>
    <p:sldId id="284" r:id="rId6"/>
    <p:sldId id="2147481829" r:id="rId7"/>
    <p:sldId id="2147481816" r:id="rId8"/>
    <p:sldId id="2147481819" r:id="rId9"/>
    <p:sldId id="2147481820" r:id="rId10"/>
    <p:sldId id="281" r:id="rId11"/>
    <p:sldId id="2147481838" r:id="rId12"/>
    <p:sldId id="2147481814" r:id="rId13"/>
    <p:sldId id="2147481837" r:id="rId14"/>
    <p:sldId id="2147481830" r:id="rId15"/>
    <p:sldId id="2147481854" r:id="rId16"/>
    <p:sldId id="288" r:id="rId17"/>
    <p:sldId id="283" r:id="rId18"/>
    <p:sldId id="2147481855" r:id="rId19"/>
    <p:sldId id="2147481828" r:id="rId20"/>
    <p:sldId id="2147481827" r:id="rId21"/>
    <p:sldId id="2147481825" r:id="rId22"/>
    <p:sldId id="2147481826" r:id="rId23"/>
    <p:sldId id="2147481824" r:id="rId24"/>
    <p:sldId id="2147481866" r:id="rId25"/>
    <p:sldId id="2147481865" r:id="rId26"/>
    <p:sldId id="2147481841" r:id="rId27"/>
    <p:sldId id="305" r:id="rId28"/>
    <p:sldId id="2147481842" r:id="rId29"/>
    <p:sldId id="2147481840" r:id="rId30"/>
    <p:sldId id="2147481832" r:id="rId31"/>
    <p:sldId id="318" r:id="rId32"/>
    <p:sldId id="2147481843" r:id="rId33"/>
    <p:sldId id="2147481836" r:id="rId34"/>
    <p:sldId id="2147481839" r:id="rId35"/>
    <p:sldId id="2147481821" r:id="rId36"/>
    <p:sldId id="2147481834" r:id="rId37"/>
    <p:sldId id="2147481856" r:id="rId38"/>
    <p:sldId id="2147481851" r:id="rId39"/>
    <p:sldId id="2147481857" r:id="rId40"/>
    <p:sldId id="2147481858" r:id="rId41"/>
    <p:sldId id="2147481859" r:id="rId42"/>
    <p:sldId id="2147481860" r:id="rId43"/>
    <p:sldId id="2147481864" r:id="rId44"/>
    <p:sldId id="2147481862" r:id="rId45"/>
    <p:sldId id="317" r:id="rId46"/>
    <p:sldId id="294" r:id="rId47"/>
  </p:sldIdLst>
  <p:sldSz cx="12192000" cy="6858000"/>
  <p:notesSz cx="7099300" cy="10234613"/>
  <p:embeddedFontLst>
    <p:embeddedFont>
      <p:font typeface="Exo" pitchFamily="2" charset="0"/>
      <p:regular r:id="rId50"/>
      <p:bold r:id="rId51"/>
      <p:italic r:id="rId52"/>
      <p:boldItalic r:id="rId53"/>
    </p:embeddedFont>
    <p:embeddedFont>
      <p:font typeface="Lato" panose="020F0502020204030203" pitchFamily="34" charset="0"/>
      <p:regular r:id="rId54"/>
      <p:bold r:id="rId55"/>
      <p:italic r:id="rId56"/>
      <p:boldItalic r:id="rId57"/>
    </p:embeddedFont>
    <p:embeddedFont>
      <p:font typeface="Segoe UI" panose="020B0502040204020203" pitchFamily="34" charset="0"/>
      <p:regular r:id="rId58"/>
      <p:bold r:id="rId59"/>
      <p:italic r:id="rId60"/>
      <p:boldItalic r:id="rId61"/>
    </p:embeddedFont>
    <p:embeddedFont>
      <p:font typeface="Segoe UI Semibold" panose="020B0702040204020203" pitchFamily="34" charset="0"/>
      <p:bold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83C24483-EA41-4884-BD46-754634BCF502}">
          <p14:sldIdLst>
            <p14:sldId id="2147481815"/>
          </p14:sldIdLst>
        </p14:section>
        <p14:section name="Agenda" id="{005275C2-B878-4BD6-A1E3-BBC190C54E97}">
          <p14:sldIdLst>
            <p14:sldId id="284"/>
          </p14:sldIdLst>
        </p14:section>
        <p14:section name="Solulan" id="{6D7ABEF1-2AB5-423A-929B-7F9773D363FB}">
          <p14:sldIdLst>
            <p14:sldId id="2147481829"/>
            <p14:sldId id="2147481816"/>
            <p14:sldId id="2147481819"/>
            <p14:sldId id="2147481820"/>
            <p14:sldId id="281"/>
            <p14:sldId id="2147481838"/>
            <p14:sldId id="2147481814"/>
            <p14:sldId id="2147481837"/>
          </p14:sldIdLst>
        </p14:section>
        <p14:section name="Téléphonie Teams" id="{E8712E19-9998-4FBB-AE75-E28B7014201D}">
          <p14:sldIdLst>
            <p14:sldId id="2147481830"/>
            <p14:sldId id="2147481854"/>
            <p14:sldId id="288"/>
            <p14:sldId id="283"/>
            <p14:sldId id="2147481855"/>
            <p14:sldId id="2147481828"/>
            <p14:sldId id="2147481827"/>
            <p14:sldId id="2147481825"/>
            <p14:sldId id="2147481826"/>
            <p14:sldId id="2147481824"/>
            <p14:sldId id="2147481866"/>
            <p14:sldId id="2147481865"/>
            <p14:sldId id="2147481841"/>
            <p14:sldId id="305"/>
            <p14:sldId id="2147481842"/>
            <p14:sldId id="2147481840"/>
          </p14:sldIdLst>
        </p14:section>
        <p14:section name="Anywhere365" id="{520451C7-A16A-4704-80D8-15DB68B1B0E2}">
          <p14:sldIdLst>
            <p14:sldId id="2147481832"/>
            <p14:sldId id="318"/>
            <p14:sldId id="2147481843"/>
            <p14:sldId id="2147481836"/>
            <p14:sldId id="2147481839"/>
            <p14:sldId id="2147481821"/>
            <p14:sldId id="2147481834"/>
            <p14:sldId id="2147481856"/>
            <p14:sldId id="2147481851"/>
            <p14:sldId id="2147481857"/>
            <p14:sldId id="2147481858"/>
            <p14:sldId id="2147481859"/>
            <p14:sldId id="2147481860"/>
            <p14:sldId id="2147481864"/>
            <p14:sldId id="2147481862"/>
            <p14:sldId id="317"/>
            <p14:sldId id="29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23" userDrawn="1">
          <p15:clr>
            <a:srgbClr val="A4A3A4"/>
          </p15:clr>
        </p15:guide>
        <p15:guide id="4" orient="horz" pos="3997" userDrawn="1">
          <p15:clr>
            <a:srgbClr val="A4A3A4"/>
          </p15:clr>
        </p15:guide>
        <p15:guide id="5" pos="325" userDrawn="1">
          <p15:clr>
            <a:srgbClr val="A4A3A4"/>
          </p15:clr>
        </p15:guide>
        <p15:guide id="6" pos="735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83EB"/>
    <a:srgbClr val="00D092"/>
    <a:srgbClr val="0765DB"/>
    <a:srgbClr val="FCA454"/>
    <a:srgbClr val="1C91FF"/>
    <a:srgbClr val="FAAFAF"/>
    <a:srgbClr val="FAFCFF"/>
    <a:srgbClr val="0471F1"/>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84EAD-33F8-44E1-A4A0-08BA676031D3}" v="911" dt="2024-04-25T07:51:43.827"/>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93630" autoAdjust="0"/>
  </p:normalViewPr>
  <p:slideViewPr>
    <p:cSldViewPr snapToGrid="0">
      <p:cViewPr varScale="1">
        <p:scale>
          <a:sx n="91" d="100"/>
          <a:sy n="91" d="100"/>
        </p:scale>
        <p:origin x="372" y="31"/>
      </p:cViewPr>
      <p:guideLst>
        <p:guide orient="horz" pos="2160"/>
        <p:guide pos="3840"/>
        <p:guide orient="horz" pos="323"/>
        <p:guide orient="horz" pos="3997"/>
        <p:guide pos="325"/>
        <p:guide pos="735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Deletre" userId="bdd86e65-de32-480c-b303-a64959569f4e" providerId="ADAL" clId="{8894FE0E-6659-4252-B6DE-6EC211330A01}"/>
    <pc:docChg chg="undo custSel modSld">
      <pc:chgData name="John Deletre" userId="bdd86e65-de32-480c-b303-a64959569f4e" providerId="ADAL" clId="{8894FE0E-6659-4252-B6DE-6EC211330A01}" dt="2024-04-22T20:22:29.831" v="135" actId="313"/>
      <pc:docMkLst>
        <pc:docMk/>
      </pc:docMkLst>
      <pc:sldChg chg="modSp mod">
        <pc:chgData name="John Deletre" userId="bdd86e65-de32-480c-b303-a64959569f4e" providerId="ADAL" clId="{8894FE0E-6659-4252-B6DE-6EC211330A01}" dt="2024-04-22T20:22:29.831" v="135" actId="313"/>
        <pc:sldMkLst>
          <pc:docMk/>
          <pc:sldMk cId="357411043" sldId="2147481854"/>
        </pc:sldMkLst>
        <pc:spChg chg="mod">
          <ac:chgData name="John Deletre" userId="bdd86e65-de32-480c-b303-a64959569f4e" providerId="ADAL" clId="{8894FE0E-6659-4252-B6DE-6EC211330A01}" dt="2024-04-22T20:22:29.831" v="135" actId="313"/>
          <ac:spMkLst>
            <pc:docMk/>
            <pc:sldMk cId="357411043" sldId="2147481854"/>
            <ac:spMk id="72" creationId="{AB68AAD7-C7EC-7EC1-0515-1807CBBBAE8A}"/>
          </ac:spMkLst>
        </pc:spChg>
        <pc:spChg chg="mod">
          <ac:chgData name="John Deletre" userId="bdd86e65-de32-480c-b303-a64959569f4e" providerId="ADAL" clId="{8894FE0E-6659-4252-B6DE-6EC211330A01}" dt="2024-04-22T20:22:21.714" v="134" actId="313"/>
          <ac:spMkLst>
            <pc:docMk/>
            <pc:sldMk cId="357411043" sldId="2147481854"/>
            <ac:spMk id="76" creationId="{25E948F6-3EF6-A3BA-835A-7AE23CCB09F8}"/>
          </ac:spMkLst>
        </pc:spChg>
      </pc:sldChg>
      <pc:sldChg chg="addSp modSp">
        <pc:chgData name="John Deletre" userId="bdd86e65-de32-480c-b303-a64959569f4e" providerId="ADAL" clId="{8894FE0E-6659-4252-B6DE-6EC211330A01}" dt="2024-04-22T20:18:45.715" v="126"/>
        <pc:sldMkLst>
          <pc:docMk/>
          <pc:sldMk cId="3360645019" sldId="2147481857"/>
        </pc:sldMkLst>
        <pc:picChg chg="add mod">
          <ac:chgData name="John Deletre" userId="bdd86e65-de32-480c-b303-a64959569f4e" providerId="ADAL" clId="{8894FE0E-6659-4252-B6DE-6EC211330A01}" dt="2024-04-22T20:18:45.715" v="126"/>
          <ac:picMkLst>
            <pc:docMk/>
            <pc:sldMk cId="3360645019" sldId="2147481857"/>
            <ac:picMk id="10" creationId="{671B3F14-F27B-E20B-92F2-3621797F6CC1}"/>
          </ac:picMkLst>
        </pc:picChg>
      </pc:sldChg>
      <pc:sldChg chg="addSp modSp">
        <pc:chgData name="John Deletre" userId="bdd86e65-de32-480c-b303-a64959569f4e" providerId="ADAL" clId="{8894FE0E-6659-4252-B6DE-6EC211330A01}" dt="2024-04-22T20:18:47.450" v="127"/>
        <pc:sldMkLst>
          <pc:docMk/>
          <pc:sldMk cId="1014470810" sldId="2147481858"/>
        </pc:sldMkLst>
        <pc:picChg chg="add mod">
          <ac:chgData name="John Deletre" userId="bdd86e65-de32-480c-b303-a64959569f4e" providerId="ADAL" clId="{8894FE0E-6659-4252-B6DE-6EC211330A01}" dt="2024-04-22T20:18:47.450" v="127"/>
          <ac:picMkLst>
            <pc:docMk/>
            <pc:sldMk cId="1014470810" sldId="2147481858"/>
            <ac:picMk id="24" creationId="{632866B7-CE91-68DF-47D3-650850962078}"/>
          </ac:picMkLst>
        </pc:picChg>
      </pc:sldChg>
      <pc:sldChg chg="addSp modSp">
        <pc:chgData name="John Deletre" userId="bdd86e65-de32-480c-b303-a64959569f4e" providerId="ADAL" clId="{8894FE0E-6659-4252-B6DE-6EC211330A01}" dt="2024-04-22T20:18:49.015" v="128"/>
        <pc:sldMkLst>
          <pc:docMk/>
          <pc:sldMk cId="876498609" sldId="2147481859"/>
        </pc:sldMkLst>
        <pc:picChg chg="add mod">
          <ac:chgData name="John Deletre" userId="bdd86e65-de32-480c-b303-a64959569f4e" providerId="ADAL" clId="{8894FE0E-6659-4252-B6DE-6EC211330A01}" dt="2024-04-22T20:18:49.015" v="128"/>
          <ac:picMkLst>
            <pc:docMk/>
            <pc:sldMk cId="876498609" sldId="2147481859"/>
            <ac:picMk id="24" creationId="{DD5C8AE0-B1DB-74F8-2D15-0DECFF3DCF68}"/>
          </ac:picMkLst>
        </pc:picChg>
      </pc:sldChg>
      <pc:sldChg chg="addSp delSp modSp mod">
        <pc:chgData name="John Deletre" userId="bdd86e65-de32-480c-b303-a64959569f4e" providerId="ADAL" clId="{8894FE0E-6659-4252-B6DE-6EC211330A01}" dt="2024-04-22T20:18:51.762" v="129"/>
        <pc:sldMkLst>
          <pc:docMk/>
          <pc:sldMk cId="1589954859" sldId="2147481860"/>
        </pc:sldMkLst>
        <pc:spChg chg="mod">
          <ac:chgData name="John Deletre" userId="bdd86e65-de32-480c-b303-a64959569f4e" providerId="ADAL" clId="{8894FE0E-6659-4252-B6DE-6EC211330A01}" dt="2024-04-22T20:16:58.918" v="123"/>
          <ac:spMkLst>
            <pc:docMk/>
            <pc:sldMk cId="1589954859" sldId="2147481860"/>
            <ac:spMk id="13" creationId="{2F17B908-76EE-5431-858C-FF3F35E2FF50}"/>
          </ac:spMkLst>
        </pc:spChg>
        <pc:spChg chg="del mod">
          <ac:chgData name="John Deletre" userId="bdd86e65-de32-480c-b303-a64959569f4e" providerId="ADAL" clId="{8894FE0E-6659-4252-B6DE-6EC211330A01}" dt="2024-04-22T20:17:40.384" v="124" actId="478"/>
          <ac:spMkLst>
            <pc:docMk/>
            <pc:sldMk cId="1589954859" sldId="2147481860"/>
            <ac:spMk id="18" creationId="{DB7FB579-CD5C-8670-1562-271015FB7661}"/>
          </ac:spMkLst>
        </pc:spChg>
        <pc:spChg chg="del">
          <ac:chgData name="John Deletre" userId="bdd86e65-de32-480c-b303-a64959569f4e" providerId="ADAL" clId="{8894FE0E-6659-4252-B6DE-6EC211330A01}" dt="2024-04-22T20:17:43.917" v="125" actId="478"/>
          <ac:spMkLst>
            <pc:docMk/>
            <pc:sldMk cId="1589954859" sldId="2147481860"/>
            <ac:spMk id="20" creationId="{07E09D4A-3E6E-B6A0-09A2-B5B048C34BF2}"/>
          </ac:spMkLst>
        </pc:spChg>
        <pc:picChg chg="add mod">
          <ac:chgData name="John Deletre" userId="bdd86e65-de32-480c-b303-a64959569f4e" providerId="ADAL" clId="{8894FE0E-6659-4252-B6DE-6EC211330A01}" dt="2024-04-22T20:18:51.762" v="129"/>
          <ac:picMkLst>
            <pc:docMk/>
            <pc:sldMk cId="1589954859" sldId="2147481860"/>
            <ac:picMk id="24" creationId="{E3C10DC6-30C3-AB66-A378-008C2A9E0482}"/>
          </ac:picMkLst>
        </pc:picChg>
      </pc:sldChg>
      <pc:sldChg chg="addSp delSp modSp mod">
        <pc:chgData name="John Deletre" userId="bdd86e65-de32-480c-b303-a64959569f4e" providerId="ADAL" clId="{8894FE0E-6659-4252-B6DE-6EC211330A01}" dt="2024-04-22T20:14:54.637" v="79" actId="14100"/>
        <pc:sldMkLst>
          <pc:docMk/>
          <pc:sldMk cId="2640643734" sldId="2147481864"/>
        </pc:sldMkLst>
        <pc:spChg chg="del mod topLvl">
          <ac:chgData name="John Deletre" userId="bdd86e65-de32-480c-b303-a64959569f4e" providerId="ADAL" clId="{8894FE0E-6659-4252-B6DE-6EC211330A01}" dt="2024-04-22T20:03:58.109" v="22" actId="478"/>
          <ac:spMkLst>
            <pc:docMk/>
            <pc:sldMk cId="2640643734" sldId="2147481864"/>
            <ac:spMk id="13" creationId="{C1D4B7CA-9623-41C3-1840-EC18E4F153C1}"/>
          </ac:spMkLst>
        </pc:spChg>
        <pc:spChg chg="add del mod">
          <ac:chgData name="John Deletre" userId="bdd86e65-de32-480c-b303-a64959569f4e" providerId="ADAL" clId="{8894FE0E-6659-4252-B6DE-6EC211330A01}" dt="2024-04-22T20:07:51.719" v="52" actId="478"/>
          <ac:spMkLst>
            <pc:docMk/>
            <pc:sldMk cId="2640643734" sldId="2147481864"/>
            <ac:spMk id="18" creationId="{531F8F00-8B06-FC89-D653-F6049E960229}"/>
          </ac:spMkLst>
        </pc:spChg>
        <pc:spChg chg="add mod">
          <ac:chgData name="John Deletre" userId="bdd86e65-de32-480c-b303-a64959569f4e" providerId="ADAL" clId="{8894FE0E-6659-4252-B6DE-6EC211330A01}" dt="2024-04-22T20:08:36.669" v="57" actId="1076"/>
          <ac:spMkLst>
            <pc:docMk/>
            <pc:sldMk cId="2640643734" sldId="2147481864"/>
            <ac:spMk id="19" creationId="{E697A27A-4331-8944-5AD7-6BE7EC0A9BA6}"/>
          </ac:spMkLst>
        </pc:spChg>
        <pc:spChg chg="add mod">
          <ac:chgData name="John Deletre" userId="bdd86e65-de32-480c-b303-a64959569f4e" providerId="ADAL" clId="{8894FE0E-6659-4252-B6DE-6EC211330A01}" dt="2024-04-22T20:08:47.336" v="60" actId="20577"/>
          <ac:spMkLst>
            <pc:docMk/>
            <pc:sldMk cId="2640643734" sldId="2147481864"/>
            <ac:spMk id="20" creationId="{E357F22C-969C-0A69-8667-7FB07EAE8D5F}"/>
          </ac:spMkLst>
        </pc:spChg>
        <pc:spChg chg="add mod">
          <ac:chgData name="John Deletre" userId="bdd86e65-de32-480c-b303-a64959569f4e" providerId="ADAL" clId="{8894FE0E-6659-4252-B6DE-6EC211330A01}" dt="2024-04-22T20:09:08.737" v="63" actId="20577"/>
          <ac:spMkLst>
            <pc:docMk/>
            <pc:sldMk cId="2640643734" sldId="2147481864"/>
            <ac:spMk id="21" creationId="{F0E69B0A-E1E5-9E81-57B4-126D6CDE0831}"/>
          </ac:spMkLst>
        </pc:spChg>
        <pc:spChg chg="add mod">
          <ac:chgData name="John Deletre" userId="bdd86e65-de32-480c-b303-a64959569f4e" providerId="ADAL" clId="{8894FE0E-6659-4252-B6DE-6EC211330A01}" dt="2024-04-22T20:09:21.138" v="66" actId="20577"/>
          <ac:spMkLst>
            <pc:docMk/>
            <pc:sldMk cId="2640643734" sldId="2147481864"/>
            <ac:spMk id="22" creationId="{AEB1BFE6-1D90-D0BB-0828-D708B75B281F}"/>
          </ac:spMkLst>
        </pc:spChg>
        <pc:spChg chg="add mod">
          <ac:chgData name="John Deletre" userId="bdd86e65-de32-480c-b303-a64959569f4e" providerId="ADAL" clId="{8894FE0E-6659-4252-B6DE-6EC211330A01}" dt="2024-04-22T20:09:33.525" v="69" actId="20577"/>
          <ac:spMkLst>
            <pc:docMk/>
            <pc:sldMk cId="2640643734" sldId="2147481864"/>
            <ac:spMk id="24" creationId="{E4F31817-A779-B6B6-D098-FD276C176B78}"/>
          </ac:spMkLst>
        </pc:spChg>
        <pc:spChg chg="add mod">
          <ac:chgData name="John Deletre" userId="bdd86e65-de32-480c-b303-a64959569f4e" providerId="ADAL" clId="{8894FE0E-6659-4252-B6DE-6EC211330A01}" dt="2024-04-22T20:09:48.731" v="71" actId="20577"/>
          <ac:spMkLst>
            <pc:docMk/>
            <pc:sldMk cId="2640643734" sldId="2147481864"/>
            <ac:spMk id="25" creationId="{68B6F850-154D-FFF0-F315-6A17342D686A}"/>
          </ac:spMkLst>
        </pc:spChg>
        <pc:spChg chg="add mod">
          <ac:chgData name="John Deletre" userId="bdd86e65-de32-480c-b303-a64959569f4e" providerId="ADAL" clId="{8894FE0E-6659-4252-B6DE-6EC211330A01}" dt="2024-04-22T20:14:24.012" v="74" actId="11529"/>
          <ac:spMkLst>
            <pc:docMk/>
            <pc:sldMk cId="2640643734" sldId="2147481864"/>
            <ac:spMk id="26" creationId="{0EDDBCE9-BB9A-E5D0-7282-FF44037FBEE3}"/>
          </ac:spMkLst>
        </pc:spChg>
        <pc:spChg chg="add del mod">
          <ac:chgData name="John Deletre" userId="bdd86e65-de32-480c-b303-a64959569f4e" providerId="ADAL" clId="{8894FE0E-6659-4252-B6DE-6EC211330A01}" dt="2024-04-22T20:14:41.772" v="77" actId="478"/>
          <ac:spMkLst>
            <pc:docMk/>
            <pc:sldMk cId="2640643734" sldId="2147481864"/>
            <ac:spMk id="27" creationId="{F876BE98-3FDC-91DA-04EF-D3A9B9ABAC5A}"/>
          </ac:spMkLst>
        </pc:spChg>
        <pc:grpChg chg="add mod">
          <ac:chgData name="John Deletre" userId="bdd86e65-de32-480c-b303-a64959569f4e" providerId="ADAL" clId="{8894FE0E-6659-4252-B6DE-6EC211330A01}" dt="2024-04-22T20:02:20.771" v="11" actId="1076"/>
          <ac:grpSpMkLst>
            <pc:docMk/>
            <pc:sldMk cId="2640643734" sldId="2147481864"/>
            <ac:grpSpMk id="8" creationId="{C15B23C8-2A1E-2786-1AA1-8CE15C6B8E86}"/>
          </ac:grpSpMkLst>
        </pc:grpChg>
        <pc:grpChg chg="add del mod">
          <ac:chgData name="John Deletre" userId="bdd86e65-de32-480c-b303-a64959569f4e" providerId="ADAL" clId="{8894FE0E-6659-4252-B6DE-6EC211330A01}" dt="2024-04-22T20:03:46.716" v="20" actId="165"/>
          <ac:grpSpMkLst>
            <pc:docMk/>
            <pc:sldMk cId="2640643734" sldId="2147481864"/>
            <ac:grpSpMk id="11" creationId="{6DD669EC-60C9-B5EF-EFD4-D2A9FE566124}"/>
          </ac:grpSpMkLst>
        </pc:grpChg>
        <pc:picChg chg="add mod">
          <ac:chgData name="John Deletre" userId="bdd86e65-de32-480c-b303-a64959569f4e" providerId="ADAL" clId="{8894FE0E-6659-4252-B6DE-6EC211330A01}" dt="2024-04-22T20:02:20.771" v="11" actId="1076"/>
          <ac:picMkLst>
            <pc:docMk/>
            <pc:sldMk cId="2640643734" sldId="2147481864"/>
            <ac:picMk id="7" creationId="{BBA92D1F-6444-260C-A823-6098D84C8BC8}"/>
          </ac:picMkLst>
        </pc:picChg>
        <pc:picChg chg="mod topLvl">
          <ac:chgData name="John Deletre" userId="bdd86e65-de32-480c-b303-a64959569f4e" providerId="ADAL" clId="{8894FE0E-6659-4252-B6DE-6EC211330A01}" dt="2024-04-22T20:14:32.857" v="75" actId="14100"/>
          <ac:picMkLst>
            <pc:docMk/>
            <pc:sldMk cId="2640643734" sldId="2147481864"/>
            <ac:picMk id="12" creationId="{581F3923-7BB2-054C-C2BE-E993DC363BE5}"/>
          </ac:picMkLst>
        </pc:picChg>
        <pc:picChg chg="add mod">
          <ac:chgData name="John Deletre" userId="bdd86e65-de32-480c-b303-a64959569f4e" providerId="ADAL" clId="{8894FE0E-6659-4252-B6DE-6EC211330A01}" dt="2024-04-22T20:14:54.637" v="79" actId="14100"/>
          <ac:picMkLst>
            <pc:docMk/>
            <pc:sldMk cId="2640643734" sldId="2147481864"/>
            <ac:picMk id="17" creationId="{AFE2AE66-5B0C-5EB1-91C9-737371410CA3}"/>
          </ac:picMkLst>
        </pc:picChg>
        <pc:picChg chg="mod">
          <ac:chgData name="John Deletre" userId="bdd86e65-de32-480c-b303-a64959569f4e" providerId="ADAL" clId="{8894FE0E-6659-4252-B6DE-6EC211330A01}" dt="2024-04-22T20:07:40.922" v="50" actId="1076"/>
          <ac:picMkLst>
            <pc:docMk/>
            <pc:sldMk cId="2640643734" sldId="2147481864"/>
            <ac:picMk id="35" creationId="{FD7E7033-EFF6-50A3-6155-B6A279ECBECE}"/>
          </ac:picMkLst>
        </pc:picChg>
        <pc:picChg chg="add mod">
          <ac:chgData name="John Deletre" userId="bdd86e65-de32-480c-b303-a64959569f4e" providerId="ADAL" clId="{8894FE0E-6659-4252-B6DE-6EC211330A01}" dt="2024-04-22T20:02:20.771" v="11" actId="1076"/>
          <ac:picMkLst>
            <pc:docMk/>
            <pc:sldMk cId="2640643734" sldId="2147481864"/>
            <ac:picMk id="1026" creationId="{2B7EAE5E-0082-01C8-FBBA-3A964B429FAD}"/>
          </ac:picMkLst>
        </pc:picChg>
        <pc:picChg chg="add del mod">
          <ac:chgData name="John Deletre" userId="bdd86e65-de32-480c-b303-a64959569f4e" providerId="ADAL" clId="{8894FE0E-6659-4252-B6DE-6EC211330A01}" dt="2024-04-22T20:06:11.057" v="37" actId="478"/>
          <ac:picMkLst>
            <pc:docMk/>
            <pc:sldMk cId="2640643734" sldId="2147481864"/>
            <ac:picMk id="1028" creationId="{87479605-6361-6973-C269-2CCF51978CB7}"/>
          </ac:picMkLst>
        </pc:picChg>
      </pc:sldChg>
    </pc:docChg>
  </pc:docChgLst>
  <pc:docChgLst>
    <pc:chgData name="John Deletre" userId="bdd86e65-de32-480c-b303-a64959569f4e" providerId="ADAL" clId="{A0284EAD-33F8-44E1-A4A0-08BA676031D3}"/>
    <pc:docChg chg="undo redo custSel addSld delSld modSld sldOrd delMainMaster modSection">
      <pc:chgData name="John Deletre" userId="bdd86e65-de32-480c-b303-a64959569f4e" providerId="ADAL" clId="{A0284EAD-33F8-44E1-A4A0-08BA676031D3}" dt="2024-04-25T18:29:35.231" v="8756"/>
      <pc:docMkLst>
        <pc:docMk/>
      </pc:docMkLst>
      <pc:sldChg chg="addSp delSp modSp add del mod modClrScheme chgLayout">
        <pc:chgData name="John Deletre" userId="bdd86e65-de32-480c-b303-a64959569f4e" providerId="ADAL" clId="{A0284EAD-33F8-44E1-A4A0-08BA676031D3}" dt="2024-04-18T02:50:39.996" v="6977" actId="47"/>
        <pc:sldMkLst>
          <pc:docMk/>
          <pc:sldMk cId="930361508" sldId="263"/>
        </pc:sldMkLst>
        <pc:spChg chg="add del mod ord">
          <ac:chgData name="John Deletre" userId="bdd86e65-de32-480c-b303-a64959569f4e" providerId="ADAL" clId="{A0284EAD-33F8-44E1-A4A0-08BA676031D3}" dt="2024-04-17T03:15:17.994" v="4575" actId="700"/>
          <ac:spMkLst>
            <pc:docMk/>
            <pc:sldMk cId="930361508" sldId="263"/>
            <ac:spMk id="4" creationId="{3323097A-6C30-F5DE-6265-D005B0C65DD9}"/>
          </ac:spMkLst>
        </pc:spChg>
        <pc:picChg chg="mod">
          <ac:chgData name="John Deletre" userId="bdd86e65-de32-480c-b303-a64959569f4e" providerId="ADAL" clId="{A0284EAD-33F8-44E1-A4A0-08BA676031D3}" dt="2024-04-18T02:46:54.489" v="6801" actId="339"/>
          <ac:picMkLst>
            <pc:docMk/>
            <pc:sldMk cId="930361508" sldId="263"/>
            <ac:picMk id="3" creationId="{F1037A63-A92D-F242-0403-863FE0AC0AAA}"/>
          </ac:picMkLst>
        </pc:picChg>
      </pc:sldChg>
      <pc:sldChg chg="addSp delSp modSp add del mod modClrScheme chgLayout">
        <pc:chgData name="John Deletre" userId="bdd86e65-de32-480c-b303-a64959569f4e" providerId="ADAL" clId="{A0284EAD-33F8-44E1-A4A0-08BA676031D3}" dt="2024-04-18T02:22:55.021" v="6162" actId="47"/>
        <pc:sldMkLst>
          <pc:docMk/>
          <pc:sldMk cId="79702773" sldId="276"/>
        </pc:sldMkLst>
        <pc:spChg chg="add del mod ord">
          <ac:chgData name="John Deletre" userId="bdd86e65-de32-480c-b303-a64959569f4e" providerId="ADAL" clId="{A0284EAD-33F8-44E1-A4A0-08BA676031D3}" dt="2024-04-17T03:15:17.994" v="4575" actId="700"/>
          <ac:spMkLst>
            <pc:docMk/>
            <pc:sldMk cId="79702773" sldId="276"/>
            <ac:spMk id="3" creationId="{829BF59F-3286-8EE8-5865-28A8956E1342}"/>
          </ac:spMkLst>
        </pc:spChg>
        <pc:picChg chg="add del">
          <ac:chgData name="John Deletre" userId="bdd86e65-de32-480c-b303-a64959569f4e" providerId="ADAL" clId="{A0284EAD-33F8-44E1-A4A0-08BA676031D3}" dt="2024-04-17T03:15:45.968" v="4578" actId="478"/>
          <ac:picMkLst>
            <pc:docMk/>
            <pc:sldMk cId="79702773" sldId="276"/>
            <ac:picMk id="8" creationId="{5A719C47-6CC2-95E8-2EB3-A2CDF5CBDEDF}"/>
          </ac:picMkLst>
        </pc:picChg>
        <pc:picChg chg="mod">
          <ac:chgData name="John Deletre" userId="bdd86e65-de32-480c-b303-a64959569f4e" providerId="ADAL" clId="{A0284EAD-33F8-44E1-A4A0-08BA676031D3}" dt="2024-04-18T02:17:19.065" v="5905" actId="14861"/>
          <ac:picMkLst>
            <pc:docMk/>
            <pc:sldMk cId="79702773" sldId="276"/>
            <ac:picMk id="12" creationId="{57956E83-E540-F84A-F01C-F42AE98F7EA8}"/>
          </ac:picMkLst>
        </pc:picChg>
        <pc:picChg chg="mod">
          <ac:chgData name="John Deletre" userId="bdd86e65-de32-480c-b303-a64959569f4e" providerId="ADAL" clId="{A0284EAD-33F8-44E1-A4A0-08BA676031D3}" dt="2024-04-17T03:20:08.092" v="4638" actId="1076"/>
          <ac:picMkLst>
            <pc:docMk/>
            <pc:sldMk cId="79702773" sldId="276"/>
            <ac:picMk id="13" creationId="{55060000-EC19-5F37-4482-C637F7197096}"/>
          </ac:picMkLst>
        </pc:picChg>
      </pc:sldChg>
      <pc:sldChg chg="addSp delSp modSp add mod ord modClrScheme chgLayout">
        <pc:chgData name="John Deletre" userId="bdd86e65-de32-480c-b303-a64959569f4e" providerId="ADAL" clId="{A0284EAD-33F8-44E1-A4A0-08BA676031D3}" dt="2024-04-25T18:29:35.231" v="8756"/>
        <pc:sldMkLst>
          <pc:docMk/>
          <pc:sldMk cId="564482778" sldId="281"/>
        </pc:sldMkLst>
        <pc:spChg chg="add del mod ord">
          <ac:chgData name="John Deletre" userId="bdd86e65-de32-480c-b303-a64959569f4e" providerId="ADAL" clId="{A0284EAD-33F8-44E1-A4A0-08BA676031D3}" dt="2024-04-11T14:40:12.299" v="202" actId="931"/>
          <ac:spMkLst>
            <pc:docMk/>
            <pc:sldMk cId="564482778" sldId="281"/>
            <ac:spMk id="4" creationId="{A87EE2E9-5EB4-7751-60F5-B51CAAFB88CE}"/>
          </ac:spMkLst>
        </pc:spChg>
        <pc:spChg chg="add mod">
          <ac:chgData name="John Deletre" userId="bdd86e65-de32-480c-b303-a64959569f4e" providerId="ADAL" clId="{A0284EAD-33F8-44E1-A4A0-08BA676031D3}" dt="2024-04-14T19:34:54.184" v="3349" actId="20577"/>
          <ac:spMkLst>
            <pc:docMk/>
            <pc:sldMk cId="564482778" sldId="281"/>
            <ac:spMk id="4" creationId="{B45CD842-3F1A-EF79-509F-CA800289748C}"/>
          </ac:spMkLst>
        </pc:spChg>
        <pc:spChg chg="add mod">
          <ac:chgData name="John Deletre" userId="bdd86e65-de32-480c-b303-a64959569f4e" providerId="ADAL" clId="{A0284EAD-33F8-44E1-A4A0-08BA676031D3}" dt="2024-04-14T19:34:27.649" v="3284" actId="571"/>
          <ac:spMkLst>
            <pc:docMk/>
            <pc:sldMk cId="564482778" sldId="281"/>
            <ac:spMk id="5" creationId="{936969A7-08C8-BD1A-944A-F3365F0A4E3A}"/>
          </ac:spMkLst>
        </pc:spChg>
        <pc:spChg chg="add mod">
          <ac:chgData name="John Deletre" userId="bdd86e65-de32-480c-b303-a64959569f4e" providerId="ADAL" clId="{A0284EAD-33F8-44E1-A4A0-08BA676031D3}" dt="2024-04-11T14:52:50.335" v="306" actId="20577"/>
          <ac:spMkLst>
            <pc:docMk/>
            <pc:sldMk cId="564482778" sldId="281"/>
            <ac:spMk id="7" creationId="{1A671AFF-D76A-B8D2-5BE2-6F3423246A36}"/>
          </ac:spMkLst>
        </pc:spChg>
        <pc:spChg chg="add mod">
          <ac:chgData name="John Deletre" userId="bdd86e65-de32-480c-b303-a64959569f4e" providerId="ADAL" clId="{A0284EAD-33F8-44E1-A4A0-08BA676031D3}" dt="2024-04-13T01:36:05.560" v="2119" actId="20577"/>
          <ac:spMkLst>
            <pc:docMk/>
            <pc:sldMk cId="564482778" sldId="281"/>
            <ac:spMk id="8" creationId="{81B0A054-3ABB-85F1-42FE-F75AEE82A50E}"/>
          </ac:spMkLst>
        </pc:spChg>
        <pc:spChg chg="add mod">
          <ac:chgData name="John Deletre" userId="bdd86e65-de32-480c-b303-a64959569f4e" providerId="ADAL" clId="{A0284EAD-33F8-44E1-A4A0-08BA676031D3}" dt="2024-04-14T19:33:46.075" v="3219" actId="20577"/>
          <ac:spMkLst>
            <pc:docMk/>
            <pc:sldMk cId="564482778" sldId="281"/>
            <ac:spMk id="9" creationId="{05311A07-4001-8141-5410-BDC753F95C28}"/>
          </ac:spMkLst>
        </pc:spChg>
        <pc:spChg chg="add mod">
          <ac:chgData name="John Deletre" userId="bdd86e65-de32-480c-b303-a64959569f4e" providerId="ADAL" clId="{A0284EAD-33F8-44E1-A4A0-08BA676031D3}" dt="2024-04-11T14:42:28.331" v="220"/>
          <ac:spMkLst>
            <pc:docMk/>
            <pc:sldMk cId="564482778" sldId="281"/>
            <ac:spMk id="10" creationId="{FDF62B17-C4A0-ACC8-17A9-B228404C30CC}"/>
          </ac:spMkLst>
        </pc:spChg>
        <pc:spChg chg="del">
          <ac:chgData name="John Deletre" userId="bdd86e65-de32-480c-b303-a64959569f4e" providerId="ADAL" clId="{A0284EAD-33F8-44E1-A4A0-08BA676031D3}" dt="2024-04-13T01:21:53.219" v="2100" actId="478"/>
          <ac:spMkLst>
            <pc:docMk/>
            <pc:sldMk cId="564482778" sldId="281"/>
            <ac:spMk id="11" creationId="{D797D6DA-22FE-2240-BFAB-2EF2826F1E39}"/>
          </ac:spMkLst>
        </pc:spChg>
        <pc:spChg chg="add mod">
          <ac:chgData name="John Deletre" userId="bdd86e65-de32-480c-b303-a64959569f4e" providerId="ADAL" clId="{A0284EAD-33F8-44E1-A4A0-08BA676031D3}" dt="2024-04-14T19:37:40.045" v="3415" actId="20577"/>
          <ac:spMkLst>
            <pc:docMk/>
            <pc:sldMk cId="564482778" sldId="281"/>
            <ac:spMk id="12" creationId="{60EFBF7A-4A59-160F-A826-F92FE4175426}"/>
          </ac:spMkLst>
        </pc:spChg>
        <pc:spChg chg="del">
          <ac:chgData name="John Deletre" userId="bdd86e65-de32-480c-b303-a64959569f4e" providerId="ADAL" clId="{A0284EAD-33F8-44E1-A4A0-08BA676031D3}" dt="2024-04-11T14:44:29.324" v="250" actId="478"/>
          <ac:spMkLst>
            <pc:docMk/>
            <pc:sldMk cId="564482778" sldId="281"/>
            <ac:spMk id="12" creationId="{90275612-1745-2E4A-9651-F5FB41ECC8D8}"/>
          </ac:spMkLst>
        </pc:spChg>
        <pc:spChg chg="add mod">
          <ac:chgData name="John Deletre" userId="bdd86e65-de32-480c-b303-a64959569f4e" providerId="ADAL" clId="{A0284EAD-33F8-44E1-A4A0-08BA676031D3}" dt="2024-04-14T19:37:14.577" v="3350" actId="571"/>
          <ac:spMkLst>
            <pc:docMk/>
            <pc:sldMk cId="564482778" sldId="281"/>
            <ac:spMk id="13" creationId="{5C6A19D8-5020-F1E7-41DC-A8090E4211F7}"/>
          </ac:spMkLst>
        </pc:spChg>
        <pc:spChg chg="del">
          <ac:chgData name="John Deletre" userId="bdd86e65-de32-480c-b303-a64959569f4e" providerId="ADAL" clId="{A0284EAD-33F8-44E1-A4A0-08BA676031D3}" dt="2024-04-11T14:44:29.324" v="250" actId="478"/>
          <ac:spMkLst>
            <pc:docMk/>
            <pc:sldMk cId="564482778" sldId="281"/>
            <ac:spMk id="13" creationId="{690904D5-4F4D-9D41-9F8F-5CC807862554}"/>
          </ac:spMkLst>
        </pc:spChg>
        <pc:spChg chg="add del">
          <ac:chgData name="John Deletre" userId="bdd86e65-de32-480c-b303-a64959569f4e" providerId="ADAL" clId="{A0284EAD-33F8-44E1-A4A0-08BA676031D3}" dt="2024-04-14T19:39:01.712" v="3417" actId="11529"/>
          <ac:spMkLst>
            <pc:docMk/>
            <pc:sldMk cId="564482778" sldId="281"/>
            <ac:spMk id="14" creationId="{6D71B723-41D7-90B2-C456-72EFAC2B84D8}"/>
          </ac:spMkLst>
        </pc:spChg>
        <pc:spChg chg="add mod">
          <ac:chgData name="John Deletre" userId="bdd86e65-de32-480c-b303-a64959569f4e" providerId="ADAL" clId="{A0284EAD-33F8-44E1-A4A0-08BA676031D3}" dt="2024-04-14T19:34:13.210" v="3283" actId="20577"/>
          <ac:spMkLst>
            <pc:docMk/>
            <pc:sldMk cId="564482778" sldId="281"/>
            <ac:spMk id="15" creationId="{8225D580-B64A-A029-7239-A7E32C86E847}"/>
          </ac:spMkLst>
        </pc:spChg>
        <pc:spChg chg="del">
          <ac:chgData name="John Deletre" userId="bdd86e65-de32-480c-b303-a64959569f4e" providerId="ADAL" clId="{A0284EAD-33F8-44E1-A4A0-08BA676031D3}" dt="2024-04-11T14:43:58.028" v="244" actId="478"/>
          <ac:spMkLst>
            <pc:docMk/>
            <pc:sldMk cId="564482778" sldId="281"/>
            <ac:spMk id="16" creationId="{68638219-7CF1-B660-BA4B-F07932BE6BB3}"/>
          </ac:spMkLst>
        </pc:spChg>
        <pc:spChg chg="add mod">
          <ac:chgData name="John Deletre" userId="bdd86e65-de32-480c-b303-a64959569f4e" providerId="ADAL" clId="{A0284EAD-33F8-44E1-A4A0-08BA676031D3}" dt="2024-04-17T02:00:21.857" v="3734" actId="164"/>
          <ac:spMkLst>
            <pc:docMk/>
            <pc:sldMk cId="564482778" sldId="281"/>
            <ac:spMk id="16" creationId="{F4807BB3-092C-ABEC-8580-D3FFA9BD03E8}"/>
          </ac:spMkLst>
        </pc:spChg>
        <pc:spChg chg="add mod ord">
          <ac:chgData name="John Deletre" userId="bdd86e65-de32-480c-b303-a64959569f4e" providerId="ADAL" clId="{A0284EAD-33F8-44E1-A4A0-08BA676031D3}" dt="2024-04-17T02:00:21.857" v="3734" actId="164"/>
          <ac:spMkLst>
            <pc:docMk/>
            <pc:sldMk cId="564482778" sldId="281"/>
            <ac:spMk id="17" creationId="{5692F043-D34E-1343-A262-14570F10EC26}"/>
          </ac:spMkLst>
        </pc:spChg>
        <pc:spChg chg="add mod ord">
          <ac:chgData name="John Deletre" userId="bdd86e65-de32-480c-b303-a64959569f4e" providerId="ADAL" clId="{A0284EAD-33F8-44E1-A4A0-08BA676031D3}" dt="2024-04-17T02:00:21.857" v="3734" actId="164"/>
          <ac:spMkLst>
            <pc:docMk/>
            <pc:sldMk cId="564482778" sldId="281"/>
            <ac:spMk id="18" creationId="{453B539E-1202-960C-2772-E368DC50AD4B}"/>
          </ac:spMkLst>
        </pc:spChg>
        <pc:spChg chg="add mod ord">
          <ac:chgData name="John Deletre" userId="bdd86e65-de32-480c-b303-a64959569f4e" providerId="ADAL" clId="{A0284EAD-33F8-44E1-A4A0-08BA676031D3}" dt="2024-04-17T02:00:21.857" v="3734" actId="164"/>
          <ac:spMkLst>
            <pc:docMk/>
            <pc:sldMk cId="564482778" sldId="281"/>
            <ac:spMk id="19" creationId="{529E7356-4369-BD7C-3B6F-A6280CA4ADCD}"/>
          </ac:spMkLst>
        </pc:spChg>
        <pc:spChg chg="add mod ord">
          <ac:chgData name="John Deletre" userId="bdd86e65-de32-480c-b303-a64959569f4e" providerId="ADAL" clId="{A0284EAD-33F8-44E1-A4A0-08BA676031D3}" dt="2024-04-17T02:00:21.857" v="3734" actId="164"/>
          <ac:spMkLst>
            <pc:docMk/>
            <pc:sldMk cId="564482778" sldId="281"/>
            <ac:spMk id="20" creationId="{F5A21073-1EBF-7398-6C1C-B4A1A43F50B5}"/>
          </ac:spMkLst>
        </pc:spChg>
        <pc:spChg chg="add mod">
          <ac:chgData name="John Deletre" userId="bdd86e65-de32-480c-b303-a64959569f4e" providerId="ADAL" clId="{A0284EAD-33F8-44E1-A4A0-08BA676031D3}" dt="2024-04-14T19:33:56.332" v="3220" actId="1076"/>
          <ac:spMkLst>
            <pc:docMk/>
            <pc:sldMk cId="564482778" sldId="281"/>
            <ac:spMk id="22" creationId="{B7B336B2-CE55-2F51-C965-00C156033C2F}"/>
          </ac:spMkLst>
        </pc:spChg>
        <pc:spChg chg="add mod">
          <ac:chgData name="John Deletre" userId="bdd86e65-de32-480c-b303-a64959569f4e" providerId="ADAL" clId="{A0284EAD-33F8-44E1-A4A0-08BA676031D3}" dt="2024-04-11T14:43:58.949" v="245"/>
          <ac:spMkLst>
            <pc:docMk/>
            <pc:sldMk cId="564482778" sldId="281"/>
            <ac:spMk id="23" creationId="{590B6D66-4952-440F-4FDC-E87B7413D2C3}"/>
          </ac:spMkLst>
        </pc:spChg>
        <pc:spChg chg="del">
          <ac:chgData name="John Deletre" userId="bdd86e65-de32-480c-b303-a64959569f4e" providerId="ADAL" clId="{A0284EAD-33F8-44E1-A4A0-08BA676031D3}" dt="2024-04-13T01:21:53.219" v="2100" actId="478"/>
          <ac:spMkLst>
            <pc:docMk/>
            <pc:sldMk cId="564482778" sldId="281"/>
            <ac:spMk id="26" creationId="{B3323980-97A5-1A46-9104-B65A661783B7}"/>
          </ac:spMkLst>
        </pc:spChg>
        <pc:spChg chg="del">
          <ac:chgData name="John Deletre" userId="bdd86e65-de32-480c-b303-a64959569f4e" providerId="ADAL" clId="{A0284EAD-33F8-44E1-A4A0-08BA676031D3}" dt="2024-04-13T01:21:53.219" v="2100" actId="478"/>
          <ac:spMkLst>
            <pc:docMk/>
            <pc:sldMk cId="564482778" sldId="281"/>
            <ac:spMk id="27" creationId="{AA94D68C-D007-8149-8F5F-25C9DA515229}"/>
          </ac:spMkLst>
        </pc:spChg>
        <pc:spChg chg="del">
          <ac:chgData name="John Deletre" userId="bdd86e65-de32-480c-b303-a64959569f4e" providerId="ADAL" clId="{A0284EAD-33F8-44E1-A4A0-08BA676031D3}" dt="2024-04-11T14:44:24.858" v="249" actId="478"/>
          <ac:spMkLst>
            <pc:docMk/>
            <pc:sldMk cId="564482778" sldId="281"/>
            <ac:spMk id="28" creationId="{0E69A406-9EF3-F64D-9630-FB2FED0C8817}"/>
          </ac:spMkLst>
        </pc:spChg>
        <pc:spChg chg="del">
          <ac:chgData name="John Deletre" userId="bdd86e65-de32-480c-b303-a64959569f4e" providerId="ADAL" clId="{A0284EAD-33F8-44E1-A4A0-08BA676031D3}" dt="2024-04-11T14:44:24.858" v="249" actId="478"/>
          <ac:spMkLst>
            <pc:docMk/>
            <pc:sldMk cId="564482778" sldId="281"/>
            <ac:spMk id="29" creationId="{461C1C6A-4A55-484E-8A76-990CB35BD5BA}"/>
          </ac:spMkLst>
        </pc:spChg>
        <pc:spChg chg="add mod topLvl">
          <ac:chgData name="John Deletre" userId="bdd86e65-de32-480c-b303-a64959569f4e" providerId="ADAL" clId="{A0284EAD-33F8-44E1-A4A0-08BA676031D3}" dt="2024-04-14T19:50:37.533" v="3528" actId="164"/>
          <ac:spMkLst>
            <pc:docMk/>
            <pc:sldMk cId="564482778" sldId="281"/>
            <ac:spMk id="29" creationId="{C21B9094-83B9-F7D4-5370-D8AF261DB80E}"/>
          </ac:spMkLst>
        </pc:spChg>
        <pc:spChg chg="add mod topLvl">
          <ac:chgData name="John Deletre" userId="bdd86e65-de32-480c-b303-a64959569f4e" providerId="ADAL" clId="{A0284EAD-33F8-44E1-A4A0-08BA676031D3}" dt="2024-04-14T19:50:37.533" v="3528" actId="164"/>
          <ac:spMkLst>
            <pc:docMk/>
            <pc:sldMk cId="564482778" sldId="281"/>
            <ac:spMk id="30" creationId="{44FD50D9-2670-DB0E-DC78-D47D9E1CF540}"/>
          </ac:spMkLst>
        </pc:spChg>
        <pc:spChg chg="del">
          <ac:chgData name="John Deletre" userId="bdd86e65-de32-480c-b303-a64959569f4e" providerId="ADAL" clId="{A0284EAD-33F8-44E1-A4A0-08BA676031D3}" dt="2024-04-11T14:42:21.555" v="217" actId="478"/>
          <ac:spMkLst>
            <pc:docMk/>
            <pc:sldMk cId="564482778" sldId="281"/>
            <ac:spMk id="31" creationId="{C5ECBF35-CA53-3143-988B-C9DEDD6C6E56}"/>
          </ac:spMkLst>
        </pc:spChg>
        <pc:spChg chg="del">
          <ac:chgData name="John Deletre" userId="bdd86e65-de32-480c-b303-a64959569f4e" providerId="ADAL" clId="{A0284EAD-33F8-44E1-A4A0-08BA676031D3}" dt="2024-04-11T14:44:12.366" v="247" actId="478"/>
          <ac:spMkLst>
            <pc:docMk/>
            <pc:sldMk cId="564482778" sldId="281"/>
            <ac:spMk id="33" creationId="{4EA7E45F-E149-7B45-B7EC-14F76B55293E}"/>
          </ac:spMkLst>
        </pc:spChg>
        <pc:spChg chg="del mod">
          <ac:chgData name="John Deletre" userId="bdd86e65-de32-480c-b303-a64959569f4e" providerId="ADAL" clId="{A0284EAD-33F8-44E1-A4A0-08BA676031D3}" dt="2024-04-11T14:39:33.737" v="201" actId="478"/>
          <ac:spMkLst>
            <pc:docMk/>
            <pc:sldMk cId="564482778" sldId="281"/>
            <ac:spMk id="34" creationId="{54A6B4DC-57B6-DB4B-972F-CB56C7C0AFB1}"/>
          </ac:spMkLst>
        </pc:spChg>
        <pc:spChg chg="del">
          <ac:chgData name="John Deletre" userId="bdd86e65-de32-480c-b303-a64959569f4e" providerId="ADAL" clId="{A0284EAD-33F8-44E1-A4A0-08BA676031D3}" dt="2024-04-11T14:42:21.555" v="217" actId="478"/>
          <ac:spMkLst>
            <pc:docMk/>
            <pc:sldMk cId="564482778" sldId="281"/>
            <ac:spMk id="36" creationId="{CEE4CFDC-693C-CA49-A09D-7E2310AEDE08}"/>
          </ac:spMkLst>
        </pc:spChg>
        <pc:spChg chg="del">
          <ac:chgData name="John Deletre" userId="bdd86e65-de32-480c-b303-a64959569f4e" providerId="ADAL" clId="{A0284EAD-33F8-44E1-A4A0-08BA676031D3}" dt="2024-04-13T01:21:41.402" v="2099" actId="478"/>
          <ac:spMkLst>
            <pc:docMk/>
            <pc:sldMk cId="564482778" sldId="281"/>
            <ac:spMk id="37" creationId="{C46EC638-895A-654C-885E-2F296F501D18}"/>
          </ac:spMkLst>
        </pc:spChg>
        <pc:spChg chg="add mod">
          <ac:chgData name="John Deletre" userId="bdd86e65-de32-480c-b303-a64959569f4e" providerId="ADAL" clId="{A0284EAD-33F8-44E1-A4A0-08BA676031D3}" dt="2024-04-17T02:00:21.857" v="3734" actId="164"/>
          <ac:spMkLst>
            <pc:docMk/>
            <pc:sldMk cId="564482778" sldId="281"/>
            <ac:spMk id="38" creationId="{8E7E424B-A22C-D812-AAFD-3A37F033C8F8}"/>
          </ac:spMkLst>
        </pc:spChg>
        <pc:spChg chg="mod">
          <ac:chgData name="John Deletre" userId="bdd86e65-de32-480c-b303-a64959569f4e" providerId="ADAL" clId="{A0284EAD-33F8-44E1-A4A0-08BA676031D3}" dt="2024-04-14T19:54:51.755" v="3570" actId="1076"/>
          <ac:spMkLst>
            <pc:docMk/>
            <pc:sldMk cId="564482778" sldId="281"/>
            <ac:spMk id="41" creationId="{DE1FC807-8A3B-4DEB-482C-2682B0CB5F73}"/>
          </ac:spMkLst>
        </pc:spChg>
        <pc:spChg chg="del">
          <ac:chgData name="John Deletre" userId="bdd86e65-de32-480c-b303-a64959569f4e" providerId="ADAL" clId="{A0284EAD-33F8-44E1-A4A0-08BA676031D3}" dt="2024-04-11T14:44:20.782" v="248" actId="478"/>
          <ac:spMkLst>
            <pc:docMk/>
            <pc:sldMk cId="564482778" sldId="281"/>
            <ac:spMk id="41" creationId="{E78D7BF4-A927-BD4C-B309-C3AFA0BA2DAB}"/>
          </ac:spMkLst>
        </pc:spChg>
        <pc:spChg chg="mod">
          <ac:chgData name="John Deletre" userId="bdd86e65-de32-480c-b303-a64959569f4e" providerId="ADAL" clId="{A0284EAD-33F8-44E1-A4A0-08BA676031D3}" dt="2024-04-14T19:52:13.140" v="3543" actId="571"/>
          <ac:spMkLst>
            <pc:docMk/>
            <pc:sldMk cId="564482778" sldId="281"/>
            <ac:spMk id="42" creationId="{C7B6C821-74DF-9735-31C1-1D87A13EB04E}"/>
          </ac:spMkLst>
        </pc:spChg>
        <pc:spChg chg="del">
          <ac:chgData name="John Deletre" userId="bdd86e65-de32-480c-b303-a64959569f4e" providerId="ADAL" clId="{A0284EAD-33F8-44E1-A4A0-08BA676031D3}" dt="2024-04-11T14:41:31.571" v="216" actId="478"/>
          <ac:spMkLst>
            <pc:docMk/>
            <pc:sldMk cId="564482778" sldId="281"/>
            <ac:spMk id="42" creationId="{E9DE3088-A295-AB46-9020-A512AB7FCA12}"/>
          </ac:spMkLst>
        </pc:spChg>
        <pc:spChg chg="add mod">
          <ac:chgData name="John Deletre" userId="bdd86e65-de32-480c-b303-a64959569f4e" providerId="ADAL" clId="{A0284EAD-33F8-44E1-A4A0-08BA676031D3}" dt="2024-04-17T02:00:21.857" v="3734" actId="164"/>
          <ac:spMkLst>
            <pc:docMk/>
            <pc:sldMk cId="564482778" sldId="281"/>
            <ac:spMk id="43" creationId="{C3616D48-9503-E0A9-1676-B775D80B23E0}"/>
          </ac:spMkLst>
        </pc:spChg>
        <pc:spChg chg="mod">
          <ac:chgData name="John Deletre" userId="bdd86e65-de32-480c-b303-a64959569f4e" providerId="ADAL" clId="{A0284EAD-33F8-44E1-A4A0-08BA676031D3}" dt="2024-04-14T19:57:28.379" v="3592" actId="1076"/>
          <ac:spMkLst>
            <pc:docMk/>
            <pc:sldMk cId="564482778" sldId="281"/>
            <ac:spMk id="47" creationId="{B6752047-1949-667A-393E-6E24F1771AF2}"/>
          </ac:spMkLst>
        </pc:spChg>
        <pc:spChg chg="mod">
          <ac:chgData name="John Deletre" userId="bdd86e65-de32-480c-b303-a64959569f4e" providerId="ADAL" clId="{A0284EAD-33F8-44E1-A4A0-08BA676031D3}" dt="2024-04-14T19:53:27.194" v="3557" actId="571"/>
          <ac:spMkLst>
            <pc:docMk/>
            <pc:sldMk cId="564482778" sldId="281"/>
            <ac:spMk id="49" creationId="{EB2CB9EB-0A0D-2A9B-7A91-AA489ACA4B8B}"/>
          </ac:spMkLst>
        </pc:spChg>
        <pc:spChg chg="add mod">
          <ac:chgData name="John Deletre" userId="bdd86e65-de32-480c-b303-a64959569f4e" providerId="ADAL" clId="{A0284EAD-33F8-44E1-A4A0-08BA676031D3}" dt="2024-04-17T02:00:21.857" v="3734" actId="164"/>
          <ac:spMkLst>
            <pc:docMk/>
            <pc:sldMk cId="564482778" sldId="281"/>
            <ac:spMk id="50" creationId="{7136080D-0D5A-609B-D6D9-CA3AFC447BD0}"/>
          </ac:spMkLst>
        </pc:spChg>
        <pc:spChg chg="mod">
          <ac:chgData name="John Deletre" userId="bdd86e65-de32-480c-b303-a64959569f4e" providerId="ADAL" clId="{A0284EAD-33F8-44E1-A4A0-08BA676031D3}" dt="2024-04-14T19:57:13.020" v="3591" actId="1076"/>
          <ac:spMkLst>
            <pc:docMk/>
            <pc:sldMk cId="564482778" sldId="281"/>
            <ac:spMk id="54" creationId="{82371AF6-2528-E43F-E81C-CAB55DF4B99B}"/>
          </ac:spMkLst>
        </pc:spChg>
        <pc:spChg chg="mod">
          <ac:chgData name="John Deletre" userId="bdd86e65-de32-480c-b303-a64959569f4e" providerId="ADAL" clId="{A0284EAD-33F8-44E1-A4A0-08BA676031D3}" dt="2024-04-14T19:54:28.977" v="3567" actId="571"/>
          <ac:spMkLst>
            <pc:docMk/>
            <pc:sldMk cId="564482778" sldId="281"/>
            <ac:spMk id="55" creationId="{4FCB1D03-5F79-89B5-FDB9-A6CA20F65EC1}"/>
          </ac:spMkLst>
        </pc:spChg>
        <pc:spChg chg="add mod">
          <ac:chgData name="John Deletre" userId="bdd86e65-de32-480c-b303-a64959569f4e" providerId="ADAL" clId="{A0284EAD-33F8-44E1-A4A0-08BA676031D3}" dt="2024-04-17T02:00:21.857" v="3734" actId="164"/>
          <ac:spMkLst>
            <pc:docMk/>
            <pc:sldMk cId="564482778" sldId="281"/>
            <ac:spMk id="56" creationId="{07EDA45B-A221-3B45-293B-DFFB9E2DD582}"/>
          </ac:spMkLst>
        </pc:spChg>
        <pc:spChg chg="del">
          <ac:chgData name="John Deletre" userId="bdd86e65-de32-480c-b303-a64959569f4e" providerId="ADAL" clId="{A0284EAD-33F8-44E1-A4A0-08BA676031D3}" dt="2024-04-11T14:42:21.555" v="217" actId="478"/>
          <ac:spMkLst>
            <pc:docMk/>
            <pc:sldMk cId="564482778" sldId="281"/>
            <ac:spMk id="60" creationId="{AAE997C5-1D75-4D46-AAAA-86D85C1CDCCB}"/>
          </ac:spMkLst>
        </pc:spChg>
        <pc:spChg chg="mod">
          <ac:chgData name="John Deletre" userId="bdd86e65-de32-480c-b303-a64959569f4e" providerId="ADAL" clId="{A0284EAD-33F8-44E1-A4A0-08BA676031D3}" dt="2024-04-14T19:58:19.912" v="3601" actId="207"/>
          <ac:spMkLst>
            <pc:docMk/>
            <pc:sldMk cId="564482778" sldId="281"/>
            <ac:spMk id="61" creationId="{F6B513DA-7903-D1E1-C069-1BDF0C84139F}"/>
          </ac:spMkLst>
        </pc:spChg>
        <pc:spChg chg="mod">
          <ac:chgData name="John Deletre" userId="bdd86e65-de32-480c-b303-a64959569f4e" providerId="ADAL" clId="{A0284EAD-33F8-44E1-A4A0-08BA676031D3}" dt="2024-04-14T19:56:29.277" v="3589" actId="571"/>
          <ac:spMkLst>
            <pc:docMk/>
            <pc:sldMk cId="564482778" sldId="281"/>
            <ac:spMk id="62" creationId="{5A188783-03FE-7E43-D8F1-3850AB279AB8}"/>
          </ac:spMkLst>
        </pc:spChg>
        <pc:spChg chg="add mod">
          <ac:chgData name="John Deletre" userId="bdd86e65-de32-480c-b303-a64959569f4e" providerId="ADAL" clId="{A0284EAD-33F8-44E1-A4A0-08BA676031D3}" dt="2024-04-17T02:00:21.857" v="3734" actId="164"/>
          <ac:spMkLst>
            <pc:docMk/>
            <pc:sldMk cId="564482778" sldId="281"/>
            <ac:spMk id="63" creationId="{A4D9280B-A7ED-2A2C-657C-20AE04A984FA}"/>
          </ac:spMkLst>
        </pc:spChg>
        <pc:spChg chg="del mod">
          <ac:chgData name="John Deletre" userId="bdd86e65-de32-480c-b303-a64959569f4e" providerId="ADAL" clId="{A0284EAD-33F8-44E1-A4A0-08BA676031D3}" dt="2024-04-11T14:42:24.668" v="218" actId="478"/>
          <ac:spMkLst>
            <pc:docMk/>
            <pc:sldMk cId="564482778" sldId="281"/>
            <ac:spMk id="71" creationId="{1E67107D-45AE-6448-AC8D-E74C5BFE5A33}"/>
          </ac:spMkLst>
        </pc:spChg>
        <pc:spChg chg="del mod">
          <ac:chgData name="John Deletre" userId="bdd86e65-de32-480c-b303-a64959569f4e" providerId="ADAL" clId="{A0284EAD-33F8-44E1-A4A0-08BA676031D3}" dt="2024-04-11T14:42:21.555" v="217" actId="478"/>
          <ac:spMkLst>
            <pc:docMk/>
            <pc:sldMk cId="564482778" sldId="281"/>
            <ac:spMk id="72" creationId="{4EBB18F9-0F8A-EF41-A74D-A78DE22755D6}"/>
          </ac:spMkLst>
        </pc:spChg>
        <pc:spChg chg="del">
          <ac:chgData name="John Deletre" userId="bdd86e65-de32-480c-b303-a64959569f4e" providerId="ADAL" clId="{A0284EAD-33F8-44E1-A4A0-08BA676031D3}" dt="2024-04-11T14:42:27.626" v="219" actId="478"/>
          <ac:spMkLst>
            <pc:docMk/>
            <pc:sldMk cId="564482778" sldId="281"/>
            <ac:spMk id="73" creationId="{658B5168-E381-7C4D-BBAC-2A9D1FAADF05}"/>
          </ac:spMkLst>
        </pc:spChg>
        <pc:grpChg chg="add mod">
          <ac:chgData name="John Deletre" userId="bdd86e65-de32-480c-b303-a64959569f4e" providerId="ADAL" clId="{A0284EAD-33F8-44E1-A4A0-08BA676031D3}" dt="2024-04-17T02:00:21.857" v="3734" actId="164"/>
          <ac:grpSpMkLst>
            <pc:docMk/>
            <pc:sldMk cId="564482778" sldId="281"/>
            <ac:grpSpMk id="11" creationId="{AAED4BD0-93A2-3D52-D581-D5D2D6128F65}"/>
          </ac:grpSpMkLst>
        </pc:grpChg>
        <pc:grpChg chg="del">
          <ac:chgData name="John Deletre" userId="bdd86e65-de32-480c-b303-a64959569f4e" providerId="ADAL" clId="{A0284EAD-33F8-44E1-A4A0-08BA676031D3}" dt="2024-04-11T14:43:58.028" v="244" actId="478"/>
          <ac:grpSpMkLst>
            <pc:docMk/>
            <pc:sldMk cId="564482778" sldId="281"/>
            <ac:grpSpMk id="17" creationId="{FA248F4A-7E6D-1CE7-7753-1E19BBA9C8E5}"/>
          </ac:grpSpMkLst>
        </pc:grpChg>
        <pc:grpChg chg="add del mod">
          <ac:chgData name="John Deletre" userId="bdd86e65-de32-480c-b303-a64959569f4e" providerId="ADAL" clId="{A0284EAD-33F8-44E1-A4A0-08BA676031D3}" dt="2024-04-14T19:50:24.795" v="3525" actId="165"/>
          <ac:grpSpMkLst>
            <pc:docMk/>
            <pc:sldMk cId="564482778" sldId="281"/>
            <ac:grpSpMk id="34" creationId="{3FFBED37-BD49-A1CF-450C-ACC466ADA294}"/>
          </ac:grpSpMkLst>
        </pc:grpChg>
        <pc:grpChg chg="add mod">
          <ac:chgData name="John Deletre" userId="bdd86e65-de32-480c-b303-a64959569f4e" providerId="ADAL" clId="{A0284EAD-33F8-44E1-A4A0-08BA676031D3}" dt="2024-04-17T02:00:21.857" v="3734" actId="164"/>
          <ac:grpSpMkLst>
            <pc:docMk/>
            <pc:sldMk cId="564482778" sldId="281"/>
            <ac:grpSpMk id="36" creationId="{0F037F4D-F2AC-53C3-7DF8-6672C8005CFD}"/>
          </ac:grpSpMkLst>
        </pc:grpChg>
        <pc:grpChg chg="add mod">
          <ac:chgData name="John Deletre" userId="bdd86e65-de32-480c-b303-a64959569f4e" providerId="ADAL" clId="{A0284EAD-33F8-44E1-A4A0-08BA676031D3}" dt="2024-04-17T02:00:21.857" v="3734" actId="164"/>
          <ac:grpSpMkLst>
            <pc:docMk/>
            <pc:sldMk cId="564482778" sldId="281"/>
            <ac:grpSpMk id="39" creationId="{9575BCA8-781D-9749-2761-8012AD800112}"/>
          </ac:grpSpMkLst>
        </pc:grpChg>
        <pc:grpChg chg="add mod">
          <ac:chgData name="John Deletre" userId="bdd86e65-de32-480c-b303-a64959569f4e" providerId="ADAL" clId="{A0284EAD-33F8-44E1-A4A0-08BA676031D3}" dt="2024-04-17T02:00:21.857" v="3734" actId="164"/>
          <ac:grpSpMkLst>
            <pc:docMk/>
            <pc:sldMk cId="564482778" sldId="281"/>
            <ac:grpSpMk id="45" creationId="{75E16D6A-4064-0F4E-A199-9DB4E2A419F6}"/>
          </ac:grpSpMkLst>
        </pc:grpChg>
        <pc:grpChg chg="add mod">
          <ac:chgData name="John Deletre" userId="bdd86e65-de32-480c-b303-a64959569f4e" providerId="ADAL" clId="{A0284EAD-33F8-44E1-A4A0-08BA676031D3}" dt="2024-04-17T02:00:21.857" v="3734" actId="164"/>
          <ac:grpSpMkLst>
            <pc:docMk/>
            <pc:sldMk cId="564482778" sldId="281"/>
            <ac:grpSpMk id="52" creationId="{CC8DC2C4-C53E-0CC3-70CD-C34E5EF049FA}"/>
          </ac:grpSpMkLst>
        </pc:grpChg>
        <pc:grpChg chg="add mod">
          <ac:chgData name="John Deletre" userId="bdd86e65-de32-480c-b303-a64959569f4e" providerId="ADAL" clId="{A0284EAD-33F8-44E1-A4A0-08BA676031D3}" dt="2024-04-17T02:00:21.857" v="3734" actId="164"/>
          <ac:grpSpMkLst>
            <pc:docMk/>
            <pc:sldMk cId="564482778" sldId="281"/>
            <ac:grpSpMk id="59" creationId="{6EA603BD-CDCB-9B76-3D3B-500233C27468}"/>
          </ac:grpSpMkLst>
        </pc:grpChg>
        <pc:picChg chg="add mod modCrop">
          <ac:chgData name="John Deletre" userId="bdd86e65-de32-480c-b303-a64959569f4e" providerId="ADAL" clId="{A0284EAD-33F8-44E1-A4A0-08BA676031D3}" dt="2024-04-15T00:43:43.730" v="3622" actId="18131"/>
          <ac:picMkLst>
            <pc:docMk/>
            <pc:sldMk cId="564482778" sldId="281"/>
            <ac:picMk id="6" creationId="{AFC59011-DC58-E768-BD44-4A8001604D52}"/>
          </ac:picMkLst>
        </pc:picChg>
        <pc:picChg chg="add mod">
          <ac:chgData name="John Deletre" userId="bdd86e65-de32-480c-b303-a64959569f4e" providerId="ADAL" clId="{A0284EAD-33F8-44E1-A4A0-08BA676031D3}" dt="2024-04-11T14:43:58.949" v="245"/>
          <ac:picMkLst>
            <pc:docMk/>
            <pc:sldMk cId="564482778" sldId="281"/>
            <ac:picMk id="24" creationId="{ED9082B6-421B-4BA1-B248-E32339C4348F}"/>
          </ac:picMkLst>
        </pc:picChg>
        <pc:picChg chg="add mod">
          <ac:chgData name="John Deletre" userId="bdd86e65-de32-480c-b303-a64959569f4e" providerId="ADAL" clId="{A0284EAD-33F8-44E1-A4A0-08BA676031D3}" dt="2024-04-11T14:44:07.327" v="246"/>
          <ac:picMkLst>
            <pc:docMk/>
            <pc:sldMk cId="564482778" sldId="281"/>
            <ac:picMk id="25" creationId="{43AC11E3-B77F-8F48-4FF9-3982CF4296AC}"/>
          </ac:picMkLst>
        </pc:picChg>
        <pc:picChg chg="del">
          <ac:chgData name="John Deletre" userId="bdd86e65-de32-480c-b303-a64959569f4e" providerId="ADAL" clId="{A0284EAD-33F8-44E1-A4A0-08BA676031D3}" dt="2024-04-11T14:42:21.555" v="217" actId="478"/>
          <ac:picMkLst>
            <pc:docMk/>
            <pc:sldMk cId="564482778" sldId="281"/>
            <ac:picMk id="40" creationId="{F0F1A0A7-E708-3649-9AF7-79C1282B5BB9}"/>
          </ac:picMkLst>
        </pc:picChg>
        <pc:picChg chg="del">
          <ac:chgData name="John Deletre" userId="bdd86e65-de32-480c-b303-a64959569f4e" providerId="ADAL" clId="{A0284EAD-33F8-44E1-A4A0-08BA676031D3}" dt="2024-04-11T14:42:21.555" v="217" actId="478"/>
          <ac:picMkLst>
            <pc:docMk/>
            <pc:sldMk cId="564482778" sldId="281"/>
            <ac:picMk id="46" creationId="{C3F233A6-C721-6746-8385-4A17C9FB2A7C}"/>
          </ac:picMkLst>
        </pc:picChg>
        <pc:picChg chg="del">
          <ac:chgData name="John Deletre" userId="bdd86e65-de32-480c-b303-a64959569f4e" providerId="ADAL" clId="{A0284EAD-33F8-44E1-A4A0-08BA676031D3}" dt="2024-04-11T14:42:21.555" v="217" actId="478"/>
          <ac:picMkLst>
            <pc:docMk/>
            <pc:sldMk cId="564482778" sldId="281"/>
            <ac:picMk id="47" creationId="{4B01FDE6-E6F4-9248-9CC1-E8AED3BE6B8D}"/>
          </ac:picMkLst>
        </pc:picChg>
        <pc:picChg chg="del">
          <ac:chgData name="John Deletre" userId="bdd86e65-de32-480c-b303-a64959569f4e" providerId="ADAL" clId="{A0284EAD-33F8-44E1-A4A0-08BA676031D3}" dt="2024-04-13T01:21:53.219" v="2100" actId="478"/>
          <ac:picMkLst>
            <pc:docMk/>
            <pc:sldMk cId="564482778" sldId="281"/>
            <ac:picMk id="48" creationId="{7D20223B-37C6-8B40-9999-48A96DFE2A08}"/>
          </ac:picMkLst>
        </pc:picChg>
        <pc:cxnChg chg="del">
          <ac:chgData name="John Deletre" userId="bdd86e65-de32-480c-b303-a64959569f4e" providerId="ADAL" clId="{A0284EAD-33F8-44E1-A4A0-08BA676031D3}" dt="2024-04-11T14:44:29.324" v="250" actId="478"/>
          <ac:cxnSpMkLst>
            <pc:docMk/>
            <pc:sldMk cId="564482778" sldId="281"/>
            <ac:cxnSpMk id="14" creationId="{8D0448B8-AF17-904A-B3C4-6CBF1A8E98A5}"/>
          </ac:cxnSpMkLst>
        </pc:cxnChg>
        <pc:cxnChg chg="add mod topLvl">
          <ac:chgData name="John Deletre" userId="bdd86e65-de32-480c-b303-a64959569f4e" providerId="ADAL" clId="{A0284EAD-33F8-44E1-A4A0-08BA676031D3}" dt="2024-04-14T19:50:37.533" v="3528" actId="164"/>
          <ac:cxnSpMkLst>
            <pc:docMk/>
            <pc:sldMk cId="564482778" sldId="281"/>
            <ac:cxnSpMk id="28" creationId="{FAACBC63-678F-8EB9-D10A-DFFC79ED2E2C}"/>
          </ac:cxnSpMkLst>
        </pc:cxnChg>
        <pc:cxnChg chg="del">
          <ac:chgData name="John Deletre" userId="bdd86e65-de32-480c-b303-a64959569f4e" providerId="ADAL" clId="{A0284EAD-33F8-44E1-A4A0-08BA676031D3}" dt="2024-04-11T14:44:24.858" v="249" actId="478"/>
          <ac:cxnSpMkLst>
            <pc:docMk/>
            <pc:sldMk cId="564482778" sldId="281"/>
            <ac:cxnSpMk id="30" creationId="{2337815C-8589-8C49-896F-A98BC6347ADF}"/>
          </ac:cxnSpMkLst>
        </pc:cxnChg>
        <pc:cxnChg chg="del">
          <ac:chgData name="John Deletre" userId="bdd86e65-de32-480c-b303-a64959569f4e" providerId="ADAL" clId="{A0284EAD-33F8-44E1-A4A0-08BA676031D3}" dt="2024-04-11T14:44:24.858" v="249" actId="478"/>
          <ac:cxnSpMkLst>
            <pc:docMk/>
            <pc:sldMk cId="564482778" sldId="281"/>
            <ac:cxnSpMk id="35" creationId="{BB7CB667-3CA0-2B4C-8744-E086CD4DCC5B}"/>
          </ac:cxnSpMkLst>
        </pc:cxnChg>
        <pc:cxnChg chg="mod">
          <ac:chgData name="John Deletre" userId="bdd86e65-de32-480c-b303-a64959569f4e" providerId="ADAL" clId="{A0284EAD-33F8-44E1-A4A0-08BA676031D3}" dt="2024-04-14T19:54:58.297" v="3571" actId="14100"/>
          <ac:cxnSpMkLst>
            <pc:docMk/>
            <pc:sldMk cId="564482778" sldId="281"/>
            <ac:cxnSpMk id="40" creationId="{B0FA1178-BF54-7B1E-643E-7D21FFF5AFA2}"/>
          </ac:cxnSpMkLst>
        </pc:cxnChg>
        <pc:cxnChg chg="del">
          <ac:chgData name="John Deletre" userId="bdd86e65-de32-480c-b303-a64959569f4e" providerId="ADAL" clId="{A0284EAD-33F8-44E1-A4A0-08BA676031D3}" dt="2024-04-11T14:44:24.858" v="249" actId="478"/>
          <ac:cxnSpMkLst>
            <pc:docMk/>
            <pc:sldMk cId="564482778" sldId="281"/>
            <ac:cxnSpMk id="43" creationId="{B221A132-F2BB-6F45-A0A4-03D46DF436D8}"/>
          </ac:cxnSpMkLst>
        </pc:cxnChg>
        <pc:cxnChg chg="mod">
          <ac:chgData name="John Deletre" userId="bdd86e65-de32-480c-b303-a64959569f4e" providerId="ADAL" clId="{A0284EAD-33F8-44E1-A4A0-08BA676031D3}" dt="2024-04-14T19:57:28.379" v="3592" actId="1076"/>
          <ac:cxnSpMkLst>
            <pc:docMk/>
            <pc:sldMk cId="564482778" sldId="281"/>
            <ac:cxnSpMk id="46" creationId="{8FD6ED6B-41AE-5575-9EF1-A79529D4100C}"/>
          </ac:cxnSpMkLst>
        </pc:cxnChg>
        <pc:cxnChg chg="mod">
          <ac:chgData name="John Deletre" userId="bdd86e65-de32-480c-b303-a64959569f4e" providerId="ADAL" clId="{A0284EAD-33F8-44E1-A4A0-08BA676031D3}" dt="2024-04-14T19:57:13.020" v="3591" actId="1076"/>
          <ac:cxnSpMkLst>
            <pc:docMk/>
            <pc:sldMk cId="564482778" sldId="281"/>
            <ac:cxnSpMk id="53" creationId="{8732DB3C-61DE-7FAA-94EC-9E27E83BEBD7}"/>
          </ac:cxnSpMkLst>
        </pc:cxnChg>
        <pc:cxnChg chg="mod">
          <ac:chgData name="John Deletre" userId="bdd86e65-de32-480c-b303-a64959569f4e" providerId="ADAL" clId="{A0284EAD-33F8-44E1-A4A0-08BA676031D3}" dt="2024-04-14T19:57:35.553" v="3593" actId="1076"/>
          <ac:cxnSpMkLst>
            <pc:docMk/>
            <pc:sldMk cId="564482778" sldId="281"/>
            <ac:cxnSpMk id="60" creationId="{0AF8C562-DDDE-5795-CE94-C846BE975335}"/>
          </ac:cxnSpMkLst>
        </pc:cxnChg>
        <pc:cxnChg chg="add del">
          <ac:chgData name="John Deletre" userId="bdd86e65-de32-480c-b303-a64959569f4e" providerId="ADAL" clId="{A0284EAD-33F8-44E1-A4A0-08BA676031D3}" dt="2024-04-14T19:58:02.224" v="3597" actId="478"/>
          <ac:cxnSpMkLst>
            <pc:docMk/>
            <pc:sldMk cId="564482778" sldId="281"/>
            <ac:cxnSpMk id="65" creationId="{23B84714-0DE6-C222-EF96-513D47EF344F}"/>
          </ac:cxnSpMkLst>
        </pc:cxnChg>
      </pc:sldChg>
      <pc:sldChg chg="del">
        <pc:chgData name="John Deletre" userId="bdd86e65-de32-480c-b303-a64959569f4e" providerId="ADAL" clId="{A0284EAD-33F8-44E1-A4A0-08BA676031D3}" dt="2024-04-11T14:34:29.893" v="107" actId="2696"/>
        <pc:sldMkLst>
          <pc:docMk/>
          <pc:sldMk cId="1279443981" sldId="281"/>
        </pc:sldMkLst>
      </pc:sldChg>
      <pc:sldChg chg="modSp mod">
        <pc:chgData name="John Deletre" userId="bdd86e65-de32-480c-b303-a64959569f4e" providerId="ADAL" clId="{A0284EAD-33F8-44E1-A4A0-08BA676031D3}" dt="2024-04-17T02:03:47.325" v="3741" actId="14100"/>
        <pc:sldMkLst>
          <pc:docMk/>
          <pc:sldMk cId="3355732993" sldId="283"/>
        </pc:sldMkLst>
        <pc:spChg chg="mod">
          <ac:chgData name="John Deletre" userId="bdd86e65-de32-480c-b303-a64959569f4e" providerId="ADAL" clId="{A0284EAD-33F8-44E1-A4A0-08BA676031D3}" dt="2024-04-13T01:59:45.987" v="2129" actId="113"/>
          <ac:spMkLst>
            <pc:docMk/>
            <pc:sldMk cId="3355732993" sldId="283"/>
            <ac:spMk id="5" creationId="{CFE6B10F-F12D-05B9-90A8-B543E6EED06A}"/>
          </ac:spMkLst>
        </pc:spChg>
        <pc:picChg chg="mod">
          <ac:chgData name="John Deletre" userId="bdd86e65-de32-480c-b303-a64959569f4e" providerId="ADAL" clId="{A0284EAD-33F8-44E1-A4A0-08BA676031D3}" dt="2024-04-17T02:03:47.325" v="3741" actId="14100"/>
          <ac:picMkLst>
            <pc:docMk/>
            <pc:sldMk cId="3355732993" sldId="283"/>
            <ac:picMk id="7" creationId="{15B9952B-1DA4-C325-7A55-93CB536539FE}"/>
          </ac:picMkLst>
        </pc:picChg>
      </pc:sldChg>
      <pc:sldChg chg="addSp modSp">
        <pc:chgData name="John Deletre" userId="bdd86e65-de32-480c-b303-a64959569f4e" providerId="ADAL" clId="{A0284EAD-33F8-44E1-A4A0-08BA676031D3}" dt="2024-04-18T00:47:01.099" v="4759"/>
        <pc:sldMkLst>
          <pc:docMk/>
          <pc:sldMk cId="1506739325" sldId="284"/>
        </pc:sldMkLst>
        <pc:picChg chg="add mod">
          <ac:chgData name="John Deletre" userId="bdd86e65-de32-480c-b303-a64959569f4e" providerId="ADAL" clId="{A0284EAD-33F8-44E1-A4A0-08BA676031D3}" dt="2024-04-18T00:47:01.099" v="4759"/>
          <ac:picMkLst>
            <pc:docMk/>
            <pc:sldMk cId="1506739325" sldId="284"/>
            <ac:picMk id="7" creationId="{BAD1C2E3-6324-B711-F2C2-D566F1C32B42}"/>
          </ac:picMkLst>
        </pc:picChg>
      </pc:sldChg>
      <pc:sldChg chg="del">
        <pc:chgData name="John Deletre" userId="bdd86e65-de32-480c-b303-a64959569f4e" providerId="ADAL" clId="{A0284EAD-33F8-44E1-A4A0-08BA676031D3}" dt="2024-04-18T02:57:14.729" v="6995" actId="47"/>
        <pc:sldMkLst>
          <pc:docMk/>
          <pc:sldMk cId="2425507037" sldId="286"/>
        </pc:sldMkLst>
      </pc:sldChg>
      <pc:sldChg chg="del">
        <pc:chgData name="John Deletre" userId="bdd86e65-de32-480c-b303-a64959569f4e" providerId="ADAL" clId="{A0284EAD-33F8-44E1-A4A0-08BA676031D3}" dt="2024-04-18T02:57:14.729" v="6995" actId="47"/>
        <pc:sldMkLst>
          <pc:docMk/>
          <pc:sldMk cId="1699760623" sldId="287"/>
        </pc:sldMkLst>
      </pc:sldChg>
      <pc:sldChg chg="addSp modSp mod">
        <pc:chgData name="John Deletre" userId="bdd86e65-de32-480c-b303-a64959569f4e" providerId="ADAL" clId="{A0284EAD-33F8-44E1-A4A0-08BA676031D3}" dt="2024-04-18T00:48:24.629" v="4766" actId="1076"/>
        <pc:sldMkLst>
          <pc:docMk/>
          <pc:sldMk cId="110279917" sldId="288"/>
        </pc:sldMkLst>
        <pc:spChg chg="add mod">
          <ac:chgData name="John Deletre" userId="bdd86e65-de32-480c-b303-a64959569f4e" providerId="ADAL" clId="{A0284EAD-33F8-44E1-A4A0-08BA676031D3}" dt="2024-04-17T01:55:43.876" v="3728"/>
          <ac:spMkLst>
            <pc:docMk/>
            <pc:sldMk cId="110279917" sldId="288"/>
            <ac:spMk id="17" creationId="{C5BE88EA-3481-7A97-4F92-827AAE4BC68A}"/>
          </ac:spMkLst>
        </pc:spChg>
        <pc:spChg chg="mod">
          <ac:chgData name="John Deletre" userId="bdd86e65-de32-480c-b303-a64959569f4e" providerId="ADAL" clId="{A0284EAD-33F8-44E1-A4A0-08BA676031D3}" dt="2024-04-18T00:48:24.629" v="4766" actId="1076"/>
          <ac:spMkLst>
            <pc:docMk/>
            <pc:sldMk cId="110279917" sldId="288"/>
            <ac:spMk id="20" creationId="{0994249C-821D-F941-8BA1-846803F584E1}"/>
          </ac:spMkLst>
        </pc:spChg>
        <pc:spChg chg="mod">
          <ac:chgData name="John Deletre" userId="bdd86e65-de32-480c-b303-a64959569f4e" providerId="ADAL" clId="{A0284EAD-33F8-44E1-A4A0-08BA676031D3}" dt="2024-04-11T14:47:33.501" v="300" actId="20577"/>
          <ac:spMkLst>
            <pc:docMk/>
            <pc:sldMk cId="110279917" sldId="288"/>
            <ac:spMk id="50" creationId="{BAAA7815-C16E-AE40-A06F-FD79EA837948}"/>
          </ac:spMkLst>
        </pc:spChg>
        <pc:picChg chg="add">
          <ac:chgData name="John Deletre" userId="bdd86e65-de32-480c-b303-a64959569f4e" providerId="ADAL" clId="{A0284EAD-33F8-44E1-A4A0-08BA676031D3}" dt="2024-04-17T01:55:47.643" v="3729"/>
          <ac:picMkLst>
            <pc:docMk/>
            <pc:sldMk cId="110279917" sldId="288"/>
            <ac:picMk id="18" creationId="{7224BCB6-C986-D43B-F608-D43E237E4DE4}"/>
          </ac:picMkLst>
        </pc:picChg>
      </pc:sldChg>
      <pc:sldChg chg="del">
        <pc:chgData name="John Deletre" userId="bdd86e65-de32-480c-b303-a64959569f4e" providerId="ADAL" clId="{A0284EAD-33F8-44E1-A4A0-08BA676031D3}" dt="2024-04-18T02:55:03.739" v="6984" actId="47"/>
        <pc:sldMkLst>
          <pc:docMk/>
          <pc:sldMk cId="3256348617" sldId="289"/>
        </pc:sldMkLst>
      </pc:sldChg>
      <pc:sldChg chg="addSp delSp modSp add del mod modClrScheme chgLayout">
        <pc:chgData name="John Deletre" userId="bdd86e65-de32-480c-b303-a64959569f4e" providerId="ADAL" clId="{A0284EAD-33F8-44E1-A4A0-08BA676031D3}" dt="2024-04-18T02:45:58.015" v="6778" actId="47"/>
        <pc:sldMkLst>
          <pc:docMk/>
          <pc:sldMk cId="2309918295" sldId="290"/>
        </pc:sldMkLst>
        <pc:spChg chg="add del mod ord">
          <ac:chgData name="John Deletre" userId="bdd86e65-de32-480c-b303-a64959569f4e" providerId="ADAL" clId="{A0284EAD-33F8-44E1-A4A0-08BA676031D3}" dt="2024-04-17T03:15:17.994" v="4575" actId="700"/>
          <ac:spMkLst>
            <pc:docMk/>
            <pc:sldMk cId="2309918295" sldId="290"/>
            <ac:spMk id="4" creationId="{18B02E42-9500-FEB4-76CF-D1B21B620001}"/>
          </ac:spMkLst>
        </pc:spChg>
        <pc:picChg chg="mod">
          <ac:chgData name="John Deletre" userId="bdd86e65-de32-480c-b303-a64959569f4e" providerId="ADAL" clId="{A0284EAD-33F8-44E1-A4A0-08BA676031D3}" dt="2024-04-18T02:41:34.389" v="6569" actId="339"/>
          <ac:picMkLst>
            <pc:docMk/>
            <pc:sldMk cId="2309918295" sldId="290"/>
            <ac:picMk id="41" creationId="{34519A7D-D737-B929-A858-8AC096E961BA}"/>
          </ac:picMkLst>
        </pc:picChg>
      </pc:sldChg>
      <pc:sldChg chg="del">
        <pc:chgData name="John Deletre" userId="bdd86e65-de32-480c-b303-a64959569f4e" providerId="ADAL" clId="{A0284EAD-33F8-44E1-A4A0-08BA676031D3}" dt="2024-04-18T02:57:14.729" v="6995" actId="47"/>
        <pc:sldMkLst>
          <pc:docMk/>
          <pc:sldMk cId="220816311" sldId="291"/>
        </pc:sldMkLst>
      </pc:sldChg>
      <pc:sldChg chg="del">
        <pc:chgData name="John Deletre" userId="bdd86e65-de32-480c-b303-a64959569f4e" providerId="ADAL" clId="{A0284EAD-33F8-44E1-A4A0-08BA676031D3}" dt="2024-04-18T02:57:08.350" v="6994" actId="47"/>
        <pc:sldMkLst>
          <pc:docMk/>
          <pc:sldMk cId="3349734786" sldId="292"/>
        </pc:sldMkLst>
      </pc:sldChg>
      <pc:sldChg chg="del">
        <pc:chgData name="John Deletre" userId="bdd86e65-de32-480c-b303-a64959569f4e" providerId="ADAL" clId="{A0284EAD-33F8-44E1-A4A0-08BA676031D3}" dt="2024-04-18T02:57:08.350" v="6994" actId="47"/>
        <pc:sldMkLst>
          <pc:docMk/>
          <pc:sldMk cId="3984761274" sldId="293"/>
        </pc:sldMkLst>
      </pc:sldChg>
      <pc:sldChg chg="del">
        <pc:chgData name="John Deletre" userId="bdd86e65-de32-480c-b303-a64959569f4e" providerId="ADAL" clId="{A0284EAD-33F8-44E1-A4A0-08BA676031D3}" dt="2024-04-18T02:57:14.729" v="6995" actId="47"/>
        <pc:sldMkLst>
          <pc:docMk/>
          <pc:sldMk cId="191536256" sldId="295"/>
        </pc:sldMkLst>
      </pc:sldChg>
      <pc:sldChg chg="del">
        <pc:chgData name="John Deletre" userId="bdd86e65-de32-480c-b303-a64959569f4e" providerId="ADAL" clId="{A0284EAD-33F8-44E1-A4A0-08BA676031D3}" dt="2024-04-18T02:57:14.729" v="6995" actId="47"/>
        <pc:sldMkLst>
          <pc:docMk/>
          <pc:sldMk cId="2991733550" sldId="297"/>
        </pc:sldMkLst>
      </pc:sldChg>
      <pc:sldChg chg="addSp delSp modSp add del mod modClrScheme chgLayout">
        <pc:chgData name="John Deletre" userId="bdd86e65-de32-480c-b303-a64959569f4e" providerId="ADAL" clId="{A0284EAD-33F8-44E1-A4A0-08BA676031D3}" dt="2024-04-18T02:50:39.996" v="6977" actId="47"/>
        <pc:sldMkLst>
          <pc:docMk/>
          <pc:sldMk cId="1409973709" sldId="298"/>
        </pc:sldMkLst>
        <pc:spChg chg="add del mod ord">
          <ac:chgData name="John Deletre" userId="bdd86e65-de32-480c-b303-a64959569f4e" providerId="ADAL" clId="{A0284EAD-33F8-44E1-A4A0-08BA676031D3}" dt="2024-04-17T03:15:17.994" v="4575" actId="700"/>
          <ac:spMkLst>
            <pc:docMk/>
            <pc:sldMk cId="1409973709" sldId="298"/>
            <ac:spMk id="4" creationId="{E94EB02B-59EF-EACB-3D25-ED1230288470}"/>
          </ac:spMkLst>
        </pc:spChg>
      </pc:sldChg>
      <pc:sldChg chg="del">
        <pc:chgData name="John Deletre" userId="bdd86e65-de32-480c-b303-a64959569f4e" providerId="ADAL" clId="{A0284EAD-33F8-44E1-A4A0-08BA676031D3}" dt="2024-04-18T02:57:08.350" v="6994" actId="47"/>
        <pc:sldMkLst>
          <pc:docMk/>
          <pc:sldMk cId="3128256880" sldId="299"/>
        </pc:sldMkLst>
      </pc:sldChg>
      <pc:sldChg chg="del">
        <pc:chgData name="John Deletre" userId="bdd86e65-de32-480c-b303-a64959569f4e" providerId="ADAL" clId="{A0284EAD-33F8-44E1-A4A0-08BA676031D3}" dt="2024-04-18T02:55:03.739" v="6984" actId="47"/>
        <pc:sldMkLst>
          <pc:docMk/>
          <pc:sldMk cId="2040801851" sldId="301"/>
        </pc:sldMkLst>
      </pc:sldChg>
      <pc:sldChg chg="del">
        <pc:chgData name="John Deletre" userId="bdd86e65-de32-480c-b303-a64959569f4e" providerId="ADAL" clId="{A0284EAD-33F8-44E1-A4A0-08BA676031D3}" dt="2024-04-18T02:55:03.739" v="6984" actId="47"/>
        <pc:sldMkLst>
          <pc:docMk/>
          <pc:sldMk cId="78158074" sldId="303"/>
        </pc:sldMkLst>
      </pc:sldChg>
      <pc:sldChg chg="del">
        <pc:chgData name="John Deletre" userId="bdd86e65-de32-480c-b303-a64959569f4e" providerId="ADAL" clId="{A0284EAD-33F8-44E1-A4A0-08BA676031D3}" dt="2024-04-13T02:33:40.688" v="2553" actId="2696"/>
        <pc:sldMkLst>
          <pc:docMk/>
          <pc:sldMk cId="2106324770" sldId="305"/>
        </pc:sldMkLst>
      </pc:sldChg>
      <pc:sldChg chg="addSp modSp add mod">
        <pc:chgData name="John Deletre" userId="bdd86e65-de32-480c-b303-a64959569f4e" providerId="ADAL" clId="{A0284EAD-33F8-44E1-A4A0-08BA676031D3}" dt="2024-04-14T19:25:16.529" v="3149" actId="1076"/>
        <pc:sldMkLst>
          <pc:docMk/>
          <pc:sldMk cId="2732040581" sldId="305"/>
        </pc:sldMkLst>
        <pc:spChg chg="mod">
          <ac:chgData name="John Deletre" userId="bdd86e65-de32-480c-b303-a64959569f4e" providerId="ADAL" clId="{A0284EAD-33F8-44E1-A4A0-08BA676031D3}" dt="2024-04-14T19:21:30.504" v="3131" actId="6549"/>
          <ac:spMkLst>
            <pc:docMk/>
            <pc:sldMk cId="2732040581" sldId="305"/>
            <ac:spMk id="8" creationId="{4E0B6C9B-7F25-94DA-E158-18235F0D3B3E}"/>
          </ac:spMkLst>
        </pc:spChg>
        <pc:spChg chg="mod">
          <ac:chgData name="John Deletre" userId="bdd86e65-de32-480c-b303-a64959569f4e" providerId="ADAL" clId="{A0284EAD-33F8-44E1-A4A0-08BA676031D3}" dt="2024-04-13T02:38:37.757" v="3077" actId="20577"/>
          <ac:spMkLst>
            <pc:docMk/>
            <pc:sldMk cId="2732040581" sldId="305"/>
            <ac:spMk id="11" creationId="{28890452-D77C-294E-A717-9D96A38B2B93}"/>
          </ac:spMkLst>
        </pc:spChg>
        <pc:spChg chg="mod">
          <ac:chgData name="John Deletre" userId="bdd86e65-de32-480c-b303-a64959569f4e" providerId="ADAL" clId="{A0284EAD-33F8-44E1-A4A0-08BA676031D3}" dt="2024-04-13T02:38:06.138" v="3027" actId="20577"/>
          <ac:spMkLst>
            <pc:docMk/>
            <pc:sldMk cId="2732040581" sldId="305"/>
            <ac:spMk id="13" creationId="{C30750FC-C84F-AD49-B2BC-E69E4C14DC7C}"/>
          </ac:spMkLst>
        </pc:spChg>
        <pc:spChg chg="mod">
          <ac:chgData name="John Deletre" userId="bdd86e65-de32-480c-b303-a64959569f4e" providerId="ADAL" clId="{A0284EAD-33F8-44E1-A4A0-08BA676031D3}" dt="2024-04-13T02:35:54.845" v="2677" actId="20577"/>
          <ac:spMkLst>
            <pc:docMk/>
            <pc:sldMk cId="2732040581" sldId="305"/>
            <ac:spMk id="15" creationId="{C0D11399-25AE-CC46-852E-07834A9006C2}"/>
          </ac:spMkLst>
        </pc:spChg>
        <pc:spChg chg="mod">
          <ac:chgData name="John Deletre" userId="bdd86e65-de32-480c-b303-a64959569f4e" providerId="ADAL" clId="{A0284EAD-33F8-44E1-A4A0-08BA676031D3}" dt="2024-04-13T02:35:08.598" v="2584" actId="20577"/>
          <ac:spMkLst>
            <pc:docMk/>
            <pc:sldMk cId="2732040581" sldId="305"/>
            <ac:spMk id="16" creationId="{961AC48B-1677-C042-BFA2-486384D42AAF}"/>
          </ac:spMkLst>
        </pc:spChg>
        <pc:spChg chg="mod">
          <ac:chgData name="John Deletre" userId="bdd86e65-de32-480c-b303-a64959569f4e" providerId="ADAL" clId="{A0284EAD-33F8-44E1-A4A0-08BA676031D3}" dt="2024-04-14T19:25:16.529" v="3149" actId="1076"/>
          <ac:spMkLst>
            <pc:docMk/>
            <pc:sldMk cId="2732040581" sldId="305"/>
            <ac:spMk id="18" creationId="{F2680AFC-4670-D547-879F-6B13053B2926}"/>
          </ac:spMkLst>
        </pc:spChg>
        <pc:spChg chg="mod">
          <ac:chgData name="John Deletre" userId="bdd86e65-de32-480c-b303-a64959569f4e" providerId="ADAL" clId="{A0284EAD-33F8-44E1-A4A0-08BA676031D3}" dt="2024-04-14T19:25:16.529" v="3149" actId="1076"/>
          <ac:spMkLst>
            <pc:docMk/>
            <pc:sldMk cId="2732040581" sldId="305"/>
            <ac:spMk id="19" creationId="{CBD1501C-4102-6C46-A8DB-DC17B9E9F9BD}"/>
          </ac:spMkLst>
        </pc:spChg>
        <pc:spChg chg="mod">
          <ac:chgData name="John Deletre" userId="bdd86e65-de32-480c-b303-a64959569f4e" providerId="ADAL" clId="{A0284EAD-33F8-44E1-A4A0-08BA676031D3}" dt="2024-04-14T19:25:16.529" v="3149" actId="1076"/>
          <ac:spMkLst>
            <pc:docMk/>
            <pc:sldMk cId="2732040581" sldId="305"/>
            <ac:spMk id="20" creationId="{09475558-FBDA-9046-8A5C-9C421AB62873}"/>
          </ac:spMkLst>
        </pc:spChg>
        <pc:spChg chg="mod">
          <ac:chgData name="John Deletre" userId="bdd86e65-de32-480c-b303-a64959569f4e" providerId="ADAL" clId="{A0284EAD-33F8-44E1-A4A0-08BA676031D3}" dt="2024-04-14T19:25:16.529" v="3149" actId="1076"/>
          <ac:spMkLst>
            <pc:docMk/>
            <pc:sldMk cId="2732040581" sldId="305"/>
            <ac:spMk id="21" creationId="{539BF88C-EC3E-034E-9052-86481645A8F7}"/>
          </ac:spMkLst>
        </pc:spChg>
        <pc:spChg chg="mod">
          <ac:chgData name="John Deletre" userId="bdd86e65-de32-480c-b303-a64959569f4e" providerId="ADAL" clId="{A0284EAD-33F8-44E1-A4A0-08BA676031D3}" dt="2024-04-14T19:25:16.529" v="3149" actId="1076"/>
          <ac:spMkLst>
            <pc:docMk/>
            <pc:sldMk cId="2732040581" sldId="305"/>
            <ac:spMk id="23" creationId="{3F7ABD43-DAD1-6C41-918D-37B0323C72A1}"/>
          </ac:spMkLst>
        </pc:spChg>
        <pc:picChg chg="mod">
          <ac:chgData name="John Deletre" userId="bdd86e65-de32-480c-b303-a64959569f4e" providerId="ADAL" clId="{A0284EAD-33F8-44E1-A4A0-08BA676031D3}" dt="2024-04-13T02:34:26.553" v="2555" actId="14826"/>
          <ac:picMkLst>
            <pc:docMk/>
            <pc:sldMk cId="2732040581" sldId="305"/>
            <ac:picMk id="7" creationId="{B1D13BA9-D69B-DBA0-ED33-2A7BC040B09A}"/>
          </ac:picMkLst>
        </pc:picChg>
        <pc:picChg chg="add mod">
          <ac:chgData name="John Deletre" userId="bdd86e65-de32-480c-b303-a64959569f4e" providerId="ADAL" clId="{A0284EAD-33F8-44E1-A4A0-08BA676031D3}" dt="2024-04-14T19:25:16.529" v="3149" actId="1076"/>
          <ac:picMkLst>
            <pc:docMk/>
            <pc:sldMk cId="2732040581" sldId="305"/>
            <ac:picMk id="3074" creationId="{4011503C-0CA3-9899-B742-60AAA046471E}"/>
          </ac:picMkLst>
        </pc:picChg>
      </pc:sldChg>
      <pc:sldChg chg="del">
        <pc:chgData name="John Deletre" userId="bdd86e65-de32-480c-b303-a64959569f4e" providerId="ADAL" clId="{A0284EAD-33F8-44E1-A4A0-08BA676031D3}" dt="2024-04-18T02:55:03.739" v="6984" actId="47"/>
        <pc:sldMkLst>
          <pc:docMk/>
          <pc:sldMk cId="1069564495" sldId="306"/>
        </pc:sldMkLst>
      </pc:sldChg>
      <pc:sldChg chg="del">
        <pc:chgData name="John Deletre" userId="bdd86e65-de32-480c-b303-a64959569f4e" providerId="ADAL" clId="{A0284EAD-33F8-44E1-A4A0-08BA676031D3}" dt="2024-04-18T02:55:03.739" v="6984" actId="47"/>
        <pc:sldMkLst>
          <pc:docMk/>
          <pc:sldMk cId="203084107" sldId="307"/>
        </pc:sldMkLst>
      </pc:sldChg>
      <pc:sldChg chg="del">
        <pc:chgData name="John Deletre" userId="bdd86e65-de32-480c-b303-a64959569f4e" providerId="ADAL" clId="{A0284EAD-33F8-44E1-A4A0-08BA676031D3}" dt="2024-04-18T02:55:03.739" v="6984" actId="47"/>
        <pc:sldMkLst>
          <pc:docMk/>
          <pc:sldMk cId="2488441127" sldId="308"/>
        </pc:sldMkLst>
      </pc:sldChg>
      <pc:sldChg chg="del">
        <pc:chgData name="John Deletre" userId="bdd86e65-de32-480c-b303-a64959569f4e" providerId="ADAL" clId="{A0284EAD-33F8-44E1-A4A0-08BA676031D3}" dt="2024-04-18T02:55:03.739" v="6984" actId="47"/>
        <pc:sldMkLst>
          <pc:docMk/>
          <pc:sldMk cId="505705012" sldId="309"/>
        </pc:sldMkLst>
      </pc:sldChg>
      <pc:sldChg chg="del">
        <pc:chgData name="John Deletre" userId="bdd86e65-de32-480c-b303-a64959569f4e" providerId="ADAL" clId="{A0284EAD-33F8-44E1-A4A0-08BA676031D3}" dt="2024-04-18T02:57:14.729" v="6995" actId="47"/>
        <pc:sldMkLst>
          <pc:docMk/>
          <pc:sldMk cId="2593333345" sldId="310"/>
        </pc:sldMkLst>
      </pc:sldChg>
      <pc:sldChg chg="del">
        <pc:chgData name="John Deletre" userId="bdd86e65-de32-480c-b303-a64959569f4e" providerId="ADAL" clId="{A0284EAD-33F8-44E1-A4A0-08BA676031D3}" dt="2024-04-18T02:55:03.739" v="6984" actId="47"/>
        <pc:sldMkLst>
          <pc:docMk/>
          <pc:sldMk cId="780417473" sldId="311"/>
        </pc:sldMkLst>
      </pc:sldChg>
      <pc:sldChg chg="del">
        <pc:chgData name="John Deletre" userId="bdd86e65-de32-480c-b303-a64959569f4e" providerId="ADAL" clId="{A0284EAD-33F8-44E1-A4A0-08BA676031D3}" dt="2024-04-18T02:55:03.739" v="6984" actId="47"/>
        <pc:sldMkLst>
          <pc:docMk/>
          <pc:sldMk cId="3223503681" sldId="314"/>
        </pc:sldMkLst>
      </pc:sldChg>
      <pc:sldChg chg="del">
        <pc:chgData name="John Deletre" userId="bdd86e65-de32-480c-b303-a64959569f4e" providerId="ADAL" clId="{A0284EAD-33F8-44E1-A4A0-08BA676031D3}" dt="2024-04-18T02:55:03.739" v="6984" actId="47"/>
        <pc:sldMkLst>
          <pc:docMk/>
          <pc:sldMk cId="1949798152" sldId="315"/>
        </pc:sldMkLst>
      </pc:sldChg>
      <pc:sldChg chg="del">
        <pc:chgData name="John Deletre" userId="bdd86e65-de32-480c-b303-a64959569f4e" providerId="ADAL" clId="{A0284EAD-33F8-44E1-A4A0-08BA676031D3}" dt="2024-04-18T02:55:03.739" v="6984" actId="47"/>
        <pc:sldMkLst>
          <pc:docMk/>
          <pc:sldMk cId="2026004577" sldId="316"/>
        </pc:sldMkLst>
      </pc:sldChg>
      <pc:sldChg chg="addSp delSp modSp mod modAnim">
        <pc:chgData name="John Deletre" userId="bdd86e65-de32-480c-b303-a64959569f4e" providerId="ADAL" clId="{A0284EAD-33F8-44E1-A4A0-08BA676031D3}" dt="2024-04-18T02:56:48.578" v="6993" actId="20577"/>
        <pc:sldMkLst>
          <pc:docMk/>
          <pc:sldMk cId="1861481966" sldId="317"/>
        </pc:sldMkLst>
        <pc:spChg chg="del">
          <ac:chgData name="John Deletre" userId="bdd86e65-de32-480c-b303-a64959569f4e" providerId="ADAL" clId="{A0284EAD-33F8-44E1-A4A0-08BA676031D3}" dt="2024-04-18T02:56:30.959" v="6985" actId="478"/>
          <ac:spMkLst>
            <pc:docMk/>
            <pc:sldMk cId="1861481966" sldId="317"/>
            <ac:spMk id="11" creationId="{097B2331-B112-1492-C05E-4284D38296C9}"/>
          </ac:spMkLst>
        </pc:spChg>
        <pc:spChg chg="mod">
          <ac:chgData name="John Deletre" userId="bdd86e65-de32-480c-b303-a64959569f4e" providerId="ADAL" clId="{A0284EAD-33F8-44E1-A4A0-08BA676031D3}" dt="2024-04-18T02:56:48.578" v="6993" actId="20577"/>
          <ac:spMkLst>
            <pc:docMk/>
            <pc:sldMk cId="1861481966" sldId="317"/>
            <ac:spMk id="17" creationId="{503FF56D-9CB6-0532-15A4-F1641232096E}"/>
          </ac:spMkLst>
        </pc:spChg>
        <pc:grpChg chg="add mod ord">
          <ac:chgData name="John Deletre" userId="bdd86e65-de32-480c-b303-a64959569f4e" providerId="ADAL" clId="{A0284EAD-33F8-44E1-A4A0-08BA676031D3}" dt="2024-04-18T02:56:44.208" v="6989" actId="167"/>
          <ac:grpSpMkLst>
            <pc:docMk/>
            <pc:sldMk cId="1861481966" sldId="317"/>
            <ac:grpSpMk id="3" creationId="{987C35ED-7AEF-BE5C-2B34-DE15C74A18CB}"/>
          </ac:grpSpMkLst>
        </pc:grpChg>
        <pc:picChg chg="del">
          <ac:chgData name="John Deletre" userId="bdd86e65-de32-480c-b303-a64959569f4e" providerId="ADAL" clId="{A0284EAD-33F8-44E1-A4A0-08BA676031D3}" dt="2024-04-18T02:56:33.420" v="6986" actId="478"/>
          <ac:picMkLst>
            <pc:docMk/>
            <pc:sldMk cId="1861481966" sldId="317"/>
            <ac:picMk id="2" creationId="{F567E08A-3906-C728-E7F0-CF84DDB74252}"/>
          </ac:picMkLst>
        </pc:picChg>
        <pc:picChg chg="mod">
          <ac:chgData name="John Deletre" userId="bdd86e65-de32-480c-b303-a64959569f4e" providerId="ADAL" clId="{A0284EAD-33F8-44E1-A4A0-08BA676031D3}" dt="2024-04-18T02:56:36.498" v="6988"/>
          <ac:picMkLst>
            <pc:docMk/>
            <pc:sldMk cId="1861481966" sldId="317"/>
            <ac:picMk id="6" creationId="{5C7662A4-C8FC-4588-76C0-E2FA548F323E}"/>
          </ac:picMkLst>
        </pc:picChg>
        <pc:picChg chg="mod">
          <ac:chgData name="John Deletre" userId="bdd86e65-de32-480c-b303-a64959569f4e" providerId="ADAL" clId="{A0284EAD-33F8-44E1-A4A0-08BA676031D3}" dt="2024-04-18T02:56:36.498" v="6988"/>
          <ac:picMkLst>
            <pc:docMk/>
            <pc:sldMk cId="1861481966" sldId="317"/>
            <ac:picMk id="7" creationId="{0D01EBE4-DC3A-1501-D255-23BD0E173211}"/>
          </ac:picMkLst>
        </pc:picChg>
        <pc:picChg chg="add mod ord">
          <ac:chgData name="John Deletre" userId="bdd86e65-de32-480c-b303-a64959569f4e" providerId="ADAL" clId="{A0284EAD-33F8-44E1-A4A0-08BA676031D3}" dt="2024-04-18T02:56:44.208" v="6989" actId="167"/>
          <ac:picMkLst>
            <pc:docMk/>
            <pc:sldMk cId="1861481966" sldId="317"/>
            <ac:picMk id="8" creationId="{B796D3BA-E0B9-2BB5-B291-AAF7AD3E34FF}"/>
          </ac:picMkLst>
        </pc:picChg>
        <pc:picChg chg="del">
          <ac:chgData name="John Deletre" userId="bdd86e65-de32-480c-b303-a64959569f4e" providerId="ADAL" clId="{A0284EAD-33F8-44E1-A4A0-08BA676031D3}" dt="2024-04-18T02:56:35.123" v="6987" actId="478"/>
          <ac:picMkLst>
            <pc:docMk/>
            <pc:sldMk cId="1861481966" sldId="317"/>
            <ac:picMk id="9" creationId="{8C260D8F-390C-450E-C5AF-65F79EC3C0F8}"/>
          </ac:picMkLst>
        </pc:picChg>
      </pc:sldChg>
      <pc:sldChg chg="addSp modSp mod setBg">
        <pc:chgData name="John Deletre" userId="bdd86e65-de32-480c-b303-a64959569f4e" providerId="ADAL" clId="{A0284EAD-33F8-44E1-A4A0-08BA676031D3}" dt="2024-04-13T00:58:08.826" v="2085" actId="18131"/>
        <pc:sldMkLst>
          <pc:docMk/>
          <pc:sldMk cId="3978242941" sldId="318"/>
        </pc:sldMkLst>
        <pc:spChg chg="add mod">
          <ac:chgData name="John Deletre" userId="bdd86e65-de32-480c-b303-a64959569f4e" providerId="ADAL" clId="{A0284EAD-33F8-44E1-A4A0-08BA676031D3}" dt="2024-04-12T20:01:51.964" v="1501" actId="1076"/>
          <ac:spMkLst>
            <pc:docMk/>
            <pc:sldMk cId="3978242941" sldId="318"/>
            <ac:spMk id="10" creationId="{77018887-8441-C94A-5546-BE68D64F2895}"/>
          </ac:spMkLst>
        </pc:spChg>
        <pc:spChg chg="add mod">
          <ac:chgData name="John Deletre" userId="bdd86e65-de32-480c-b303-a64959569f4e" providerId="ADAL" clId="{A0284EAD-33F8-44E1-A4A0-08BA676031D3}" dt="2024-04-12T20:02:47.333" v="1523" actId="790"/>
          <ac:spMkLst>
            <pc:docMk/>
            <pc:sldMk cId="3978242941" sldId="318"/>
            <ac:spMk id="11" creationId="{45FCE5BD-6D21-3006-4939-1A4AE791EB66}"/>
          </ac:spMkLst>
        </pc:spChg>
        <pc:spChg chg="mod">
          <ac:chgData name="John Deletre" userId="bdd86e65-de32-480c-b303-a64959569f4e" providerId="ADAL" clId="{A0284EAD-33F8-44E1-A4A0-08BA676031D3}" dt="2024-04-13T00:57:03.158" v="2082" actId="20577"/>
          <ac:spMkLst>
            <pc:docMk/>
            <pc:sldMk cId="3978242941" sldId="318"/>
            <ac:spMk id="12" creationId="{EA53B1C5-D5E6-E540-B24E-8E73C9522443}"/>
          </ac:spMkLst>
        </pc:spChg>
        <pc:spChg chg="add">
          <ac:chgData name="John Deletre" userId="bdd86e65-de32-480c-b303-a64959569f4e" providerId="ADAL" clId="{A0284EAD-33F8-44E1-A4A0-08BA676031D3}" dt="2024-04-12T20:02:24.531" v="1515"/>
          <ac:spMkLst>
            <pc:docMk/>
            <pc:sldMk cId="3978242941" sldId="318"/>
            <ac:spMk id="17" creationId="{4AC3F008-8B0A-0A3B-66E7-6FE5A13A07FA}"/>
          </ac:spMkLst>
        </pc:spChg>
        <pc:spChg chg="mod">
          <ac:chgData name="John Deletre" userId="bdd86e65-de32-480c-b303-a64959569f4e" providerId="ADAL" clId="{A0284EAD-33F8-44E1-A4A0-08BA676031D3}" dt="2024-04-12T19:41:23.177" v="1133" actId="14100"/>
          <ac:spMkLst>
            <pc:docMk/>
            <pc:sldMk cId="3978242941" sldId="318"/>
            <ac:spMk id="27" creationId="{FE895E85-978A-7F43-B64C-1764ECA50FA1}"/>
          </ac:spMkLst>
        </pc:spChg>
        <pc:picChg chg="mod modCrop">
          <ac:chgData name="John Deletre" userId="bdd86e65-de32-480c-b303-a64959569f4e" providerId="ADAL" clId="{A0284EAD-33F8-44E1-A4A0-08BA676031D3}" dt="2024-04-12T20:02:33.997" v="1521" actId="1076"/>
          <ac:picMkLst>
            <pc:docMk/>
            <pc:sldMk cId="3978242941" sldId="318"/>
            <ac:picMk id="7" creationId="{71A22027-8B62-450F-717C-ABD96741423A}"/>
          </ac:picMkLst>
        </pc:picChg>
        <pc:picChg chg="mod modCrop">
          <ac:chgData name="John Deletre" userId="bdd86e65-de32-480c-b303-a64959569f4e" providerId="ADAL" clId="{A0284EAD-33F8-44E1-A4A0-08BA676031D3}" dt="2024-04-13T00:58:08.826" v="2085" actId="18131"/>
          <ac:picMkLst>
            <pc:docMk/>
            <pc:sldMk cId="3978242941" sldId="318"/>
            <ac:picMk id="16" creationId="{CC6F5C16-7419-3909-C312-73A757BF3AC2}"/>
          </ac:picMkLst>
        </pc:picChg>
      </pc:sldChg>
      <pc:sldChg chg="del">
        <pc:chgData name="John Deletre" userId="bdd86e65-de32-480c-b303-a64959569f4e" providerId="ADAL" clId="{A0284EAD-33F8-44E1-A4A0-08BA676031D3}" dt="2024-04-18T02:57:08.350" v="6994" actId="47"/>
        <pc:sldMkLst>
          <pc:docMk/>
          <pc:sldMk cId="1645089887" sldId="319"/>
        </pc:sldMkLst>
      </pc:sldChg>
      <pc:sldChg chg="del">
        <pc:chgData name="John Deletre" userId="bdd86e65-de32-480c-b303-a64959569f4e" providerId="ADAL" clId="{A0284EAD-33F8-44E1-A4A0-08BA676031D3}" dt="2024-04-18T02:57:08.350" v="6994" actId="47"/>
        <pc:sldMkLst>
          <pc:docMk/>
          <pc:sldMk cId="1462977122" sldId="320"/>
        </pc:sldMkLst>
      </pc:sldChg>
      <pc:sldChg chg="del">
        <pc:chgData name="John Deletre" userId="bdd86e65-de32-480c-b303-a64959569f4e" providerId="ADAL" clId="{A0284EAD-33F8-44E1-A4A0-08BA676031D3}" dt="2024-04-18T02:57:08.350" v="6994" actId="47"/>
        <pc:sldMkLst>
          <pc:docMk/>
          <pc:sldMk cId="3166430127" sldId="321"/>
        </pc:sldMkLst>
      </pc:sldChg>
      <pc:sldChg chg="del">
        <pc:chgData name="John Deletre" userId="bdd86e65-de32-480c-b303-a64959569f4e" providerId="ADAL" clId="{A0284EAD-33F8-44E1-A4A0-08BA676031D3}" dt="2024-04-18T02:57:08.350" v="6994" actId="47"/>
        <pc:sldMkLst>
          <pc:docMk/>
          <pc:sldMk cId="1936817588" sldId="322"/>
        </pc:sldMkLst>
      </pc:sldChg>
      <pc:sldChg chg="del">
        <pc:chgData name="John Deletre" userId="bdd86e65-de32-480c-b303-a64959569f4e" providerId="ADAL" clId="{A0284EAD-33F8-44E1-A4A0-08BA676031D3}" dt="2024-04-18T02:57:08.350" v="6994" actId="47"/>
        <pc:sldMkLst>
          <pc:docMk/>
          <pc:sldMk cId="1655211065" sldId="323"/>
        </pc:sldMkLst>
      </pc:sldChg>
      <pc:sldChg chg="del">
        <pc:chgData name="John Deletre" userId="bdd86e65-de32-480c-b303-a64959569f4e" providerId="ADAL" clId="{A0284EAD-33F8-44E1-A4A0-08BA676031D3}" dt="2024-04-18T02:57:08.350" v="6994" actId="47"/>
        <pc:sldMkLst>
          <pc:docMk/>
          <pc:sldMk cId="2567399565" sldId="324"/>
        </pc:sldMkLst>
      </pc:sldChg>
      <pc:sldChg chg="del">
        <pc:chgData name="John Deletre" userId="bdd86e65-de32-480c-b303-a64959569f4e" providerId="ADAL" clId="{A0284EAD-33F8-44E1-A4A0-08BA676031D3}" dt="2024-04-18T02:57:08.350" v="6994" actId="47"/>
        <pc:sldMkLst>
          <pc:docMk/>
          <pc:sldMk cId="2389236115" sldId="325"/>
        </pc:sldMkLst>
      </pc:sldChg>
      <pc:sldChg chg="del">
        <pc:chgData name="John Deletre" userId="bdd86e65-de32-480c-b303-a64959569f4e" providerId="ADAL" clId="{A0284EAD-33F8-44E1-A4A0-08BA676031D3}" dt="2024-04-18T02:57:08.350" v="6994" actId="47"/>
        <pc:sldMkLst>
          <pc:docMk/>
          <pc:sldMk cId="3997092414" sldId="326"/>
        </pc:sldMkLst>
      </pc:sldChg>
      <pc:sldChg chg="del">
        <pc:chgData name="John Deletre" userId="bdd86e65-de32-480c-b303-a64959569f4e" providerId="ADAL" clId="{A0284EAD-33F8-44E1-A4A0-08BA676031D3}" dt="2024-04-18T02:57:08.350" v="6994" actId="47"/>
        <pc:sldMkLst>
          <pc:docMk/>
          <pc:sldMk cId="2745086006" sldId="327"/>
        </pc:sldMkLst>
      </pc:sldChg>
      <pc:sldChg chg="del">
        <pc:chgData name="John Deletre" userId="bdd86e65-de32-480c-b303-a64959569f4e" providerId="ADAL" clId="{A0284EAD-33F8-44E1-A4A0-08BA676031D3}" dt="2024-04-18T02:55:03.739" v="6984" actId="47"/>
        <pc:sldMkLst>
          <pc:docMk/>
          <pc:sldMk cId="2748515716" sldId="328"/>
        </pc:sldMkLst>
      </pc:sldChg>
      <pc:sldChg chg="del">
        <pc:chgData name="John Deletre" userId="bdd86e65-de32-480c-b303-a64959569f4e" providerId="ADAL" clId="{A0284EAD-33F8-44E1-A4A0-08BA676031D3}" dt="2024-04-18T02:55:03.739" v="6984" actId="47"/>
        <pc:sldMkLst>
          <pc:docMk/>
          <pc:sldMk cId="1960396265" sldId="329"/>
        </pc:sldMkLst>
      </pc:sldChg>
      <pc:sldChg chg="del">
        <pc:chgData name="John Deletre" userId="bdd86e65-de32-480c-b303-a64959569f4e" providerId="ADAL" clId="{A0284EAD-33F8-44E1-A4A0-08BA676031D3}" dt="2024-04-18T02:57:08.350" v="6994" actId="47"/>
        <pc:sldMkLst>
          <pc:docMk/>
          <pc:sldMk cId="1710021981" sldId="331"/>
        </pc:sldMkLst>
      </pc:sldChg>
      <pc:sldChg chg="del">
        <pc:chgData name="John Deletre" userId="bdd86e65-de32-480c-b303-a64959569f4e" providerId="ADAL" clId="{A0284EAD-33F8-44E1-A4A0-08BA676031D3}" dt="2024-04-20T02:49:29.564" v="7144" actId="2696"/>
        <pc:sldMkLst>
          <pc:docMk/>
          <pc:sldMk cId="2531422998" sldId="2147375458"/>
        </pc:sldMkLst>
      </pc:sldChg>
      <pc:sldChg chg="addSp delSp modSp add del mod modClrScheme chgLayout">
        <pc:chgData name="John Deletre" userId="bdd86e65-de32-480c-b303-a64959569f4e" providerId="ADAL" clId="{A0284EAD-33F8-44E1-A4A0-08BA676031D3}" dt="2024-04-18T02:29:58.017" v="6335" actId="47"/>
        <pc:sldMkLst>
          <pc:docMk/>
          <pc:sldMk cId="3104725097" sldId="2147375483"/>
        </pc:sldMkLst>
        <pc:spChg chg="add del mod ord">
          <ac:chgData name="John Deletre" userId="bdd86e65-de32-480c-b303-a64959569f4e" providerId="ADAL" clId="{A0284EAD-33F8-44E1-A4A0-08BA676031D3}" dt="2024-04-17T03:15:17.994" v="4575" actId="700"/>
          <ac:spMkLst>
            <pc:docMk/>
            <pc:sldMk cId="3104725097" sldId="2147375483"/>
            <ac:spMk id="4" creationId="{A21B78DE-7110-A880-048D-6A228C9A0AEF}"/>
          </ac:spMkLst>
        </pc:spChg>
      </pc:sldChg>
      <pc:sldChg chg="del">
        <pc:chgData name="John Deletre" userId="bdd86e65-de32-480c-b303-a64959569f4e" providerId="ADAL" clId="{A0284EAD-33F8-44E1-A4A0-08BA676031D3}" dt="2024-04-18T02:57:08.350" v="6994" actId="47"/>
        <pc:sldMkLst>
          <pc:docMk/>
          <pc:sldMk cId="1791600317" sldId="2147471477"/>
        </pc:sldMkLst>
      </pc:sldChg>
      <pc:sldChg chg="del">
        <pc:chgData name="John Deletre" userId="bdd86e65-de32-480c-b303-a64959569f4e" providerId="ADAL" clId="{A0284EAD-33F8-44E1-A4A0-08BA676031D3}" dt="2024-04-18T02:55:03.739" v="6984" actId="47"/>
        <pc:sldMkLst>
          <pc:docMk/>
          <pc:sldMk cId="1400930578" sldId="2147471478"/>
        </pc:sldMkLst>
      </pc:sldChg>
      <pc:sldChg chg="del">
        <pc:chgData name="John Deletre" userId="bdd86e65-de32-480c-b303-a64959569f4e" providerId="ADAL" clId="{A0284EAD-33F8-44E1-A4A0-08BA676031D3}" dt="2024-04-18T02:55:03.739" v="6984" actId="47"/>
        <pc:sldMkLst>
          <pc:docMk/>
          <pc:sldMk cId="2461509551" sldId="2147471479"/>
        </pc:sldMkLst>
      </pc:sldChg>
      <pc:sldChg chg="del">
        <pc:chgData name="John Deletre" userId="bdd86e65-de32-480c-b303-a64959569f4e" providerId="ADAL" clId="{A0284EAD-33F8-44E1-A4A0-08BA676031D3}" dt="2024-04-18T02:55:03.739" v="6984" actId="47"/>
        <pc:sldMkLst>
          <pc:docMk/>
          <pc:sldMk cId="1896523603" sldId="2147471480"/>
        </pc:sldMkLst>
      </pc:sldChg>
      <pc:sldChg chg="del">
        <pc:chgData name="John Deletre" userId="bdd86e65-de32-480c-b303-a64959569f4e" providerId="ADAL" clId="{A0284EAD-33F8-44E1-A4A0-08BA676031D3}" dt="2024-04-18T02:55:03.739" v="6984" actId="47"/>
        <pc:sldMkLst>
          <pc:docMk/>
          <pc:sldMk cId="4007774857" sldId="2147471481"/>
        </pc:sldMkLst>
      </pc:sldChg>
      <pc:sldChg chg="del">
        <pc:chgData name="John Deletre" userId="bdd86e65-de32-480c-b303-a64959569f4e" providerId="ADAL" clId="{A0284EAD-33F8-44E1-A4A0-08BA676031D3}" dt="2024-04-18T02:55:03.739" v="6984" actId="47"/>
        <pc:sldMkLst>
          <pc:docMk/>
          <pc:sldMk cId="2858586806" sldId="2147471482"/>
        </pc:sldMkLst>
      </pc:sldChg>
      <pc:sldChg chg="addSp delSp modSp add del mod modClrScheme chgLayout">
        <pc:chgData name="John Deletre" userId="bdd86e65-de32-480c-b303-a64959569f4e" providerId="ADAL" clId="{A0284EAD-33F8-44E1-A4A0-08BA676031D3}" dt="2024-04-21T15:34:31.263" v="7758" actId="47"/>
        <pc:sldMkLst>
          <pc:docMk/>
          <pc:sldMk cId="1562249975" sldId="2147471730"/>
        </pc:sldMkLst>
        <pc:spChg chg="add del mod ord">
          <ac:chgData name="John Deletre" userId="bdd86e65-de32-480c-b303-a64959569f4e" providerId="ADAL" clId="{A0284EAD-33F8-44E1-A4A0-08BA676031D3}" dt="2024-04-17T03:15:17.994" v="4575" actId="700"/>
          <ac:spMkLst>
            <pc:docMk/>
            <pc:sldMk cId="1562249975" sldId="2147471730"/>
            <ac:spMk id="25" creationId="{A8591B89-4624-8534-5924-EE486EB9FFC3}"/>
          </ac:spMkLst>
        </pc:spChg>
      </pc:sldChg>
      <pc:sldChg chg="addSp delSp modSp add del mod modClrScheme chgLayout">
        <pc:chgData name="John Deletre" userId="bdd86e65-de32-480c-b303-a64959569f4e" providerId="ADAL" clId="{A0284EAD-33F8-44E1-A4A0-08BA676031D3}" dt="2024-04-21T15:34:31.263" v="7758" actId="47"/>
        <pc:sldMkLst>
          <pc:docMk/>
          <pc:sldMk cId="1885259511" sldId="2147471732"/>
        </pc:sldMkLst>
        <pc:spChg chg="add del mod ord">
          <ac:chgData name="John Deletre" userId="bdd86e65-de32-480c-b303-a64959569f4e" providerId="ADAL" clId="{A0284EAD-33F8-44E1-A4A0-08BA676031D3}" dt="2024-04-17T03:15:17.994" v="4575" actId="700"/>
          <ac:spMkLst>
            <pc:docMk/>
            <pc:sldMk cId="1885259511" sldId="2147471732"/>
            <ac:spMk id="3" creationId="{DF273131-4DF7-53E0-2686-70EE3F1E93B6}"/>
          </ac:spMkLst>
        </pc:spChg>
      </pc:sldChg>
      <pc:sldChg chg="addSp delSp modSp add del mod modClrScheme chgLayout">
        <pc:chgData name="John Deletre" userId="bdd86e65-de32-480c-b303-a64959569f4e" providerId="ADAL" clId="{A0284EAD-33F8-44E1-A4A0-08BA676031D3}" dt="2024-04-21T15:34:31.263" v="7758" actId="47"/>
        <pc:sldMkLst>
          <pc:docMk/>
          <pc:sldMk cId="3961664913" sldId="2147471737"/>
        </pc:sldMkLst>
        <pc:spChg chg="add del mod ord">
          <ac:chgData name="John Deletre" userId="bdd86e65-de32-480c-b303-a64959569f4e" providerId="ADAL" clId="{A0284EAD-33F8-44E1-A4A0-08BA676031D3}" dt="2024-04-17T03:15:17.994" v="4575" actId="700"/>
          <ac:spMkLst>
            <pc:docMk/>
            <pc:sldMk cId="3961664913" sldId="2147471737"/>
            <ac:spMk id="2" creationId="{E0A3FBE2-A565-2B39-3EB9-7CD96C82A0B0}"/>
          </ac:spMkLst>
        </pc:spChg>
      </pc:sldChg>
      <pc:sldChg chg="addSp delSp modSp add del mod modClrScheme chgLayout">
        <pc:chgData name="John Deletre" userId="bdd86e65-de32-480c-b303-a64959569f4e" providerId="ADAL" clId="{A0284EAD-33F8-44E1-A4A0-08BA676031D3}" dt="2024-04-21T15:34:31.263" v="7758" actId="47"/>
        <pc:sldMkLst>
          <pc:docMk/>
          <pc:sldMk cId="1950620780" sldId="2147471738"/>
        </pc:sldMkLst>
        <pc:spChg chg="add del mod ord">
          <ac:chgData name="John Deletre" userId="bdd86e65-de32-480c-b303-a64959569f4e" providerId="ADAL" clId="{A0284EAD-33F8-44E1-A4A0-08BA676031D3}" dt="2024-04-17T03:15:17.994" v="4575" actId="700"/>
          <ac:spMkLst>
            <pc:docMk/>
            <pc:sldMk cId="1950620780" sldId="2147471738"/>
            <ac:spMk id="3" creationId="{4D6C9413-5DE2-9BDD-310A-DDFEA7570F6C}"/>
          </ac:spMkLst>
        </pc:spChg>
      </pc:sldChg>
      <pc:sldChg chg="addSp delSp modSp add del mod modClrScheme chgLayout">
        <pc:chgData name="John Deletre" userId="bdd86e65-de32-480c-b303-a64959569f4e" providerId="ADAL" clId="{A0284EAD-33F8-44E1-A4A0-08BA676031D3}" dt="2024-04-18T02:29:58.017" v="6335" actId="47"/>
        <pc:sldMkLst>
          <pc:docMk/>
          <pc:sldMk cId="4182399099" sldId="2147471867"/>
        </pc:sldMkLst>
        <pc:spChg chg="add del mod ord">
          <ac:chgData name="John Deletre" userId="bdd86e65-de32-480c-b303-a64959569f4e" providerId="ADAL" clId="{A0284EAD-33F8-44E1-A4A0-08BA676031D3}" dt="2024-04-17T03:15:17.994" v="4575" actId="700"/>
          <ac:spMkLst>
            <pc:docMk/>
            <pc:sldMk cId="4182399099" sldId="2147471867"/>
            <ac:spMk id="4" creationId="{FCBF6733-EC90-37BA-B56F-1DC653CDE796}"/>
          </ac:spMkLst>
        </pc:spChg>
      </pc:sldChg>
      <pc:sldChg chg="addSp delSp modSp add del mod modClrScheme chgLayout">
        <pc:chgData name="John Deletre" userId="bdd86e65-de32-480c-b303-a64959569f4e" providerId="ADAL" clId="{A0284EAD-33F8-44E1-A4A0-08BA676031D3}" dt="2024-04-18T02:29:58.017" v="6335" actId="47"/>
        <pc:sldMkLst>
          <pc:docMk/>
          <pc:sldMk cId="1102285343" sldId="2147471868"/>
        </pc:sldMkLst>
        <pc:spChg chg="add del mod ord">
          <ac:chgData name="John Deletre" userId="bdd86e65-de32-480c-b303-a64959569f4e" providerId="ADAL" clId="{A0284EAD-33F8-44E1-A4A0-08BA676031D3}" dt="2024-04-17T03:15:17.994" v="4575" actId="700"/>
          <ac:spMkLst>
            <pc:docMk/>
            <pc:sldMk cId="1102285343" sldId="2147471868"/>
            <ac:spMk id="4" creationId="{B5C7A840-5258-6432-502D-3BF51CA7C52F}"/>
          </ac:spMkLst>
        </pc:spChg>
      </pc:sldChg>
      <pc:sldChg chg="addSp delSp modSp add del mod modClrScheme chgLayout">
        <pc:chgData name="John Deletre" userId="bdd86e65-de32-480c-b303-a64959569f4e" providerId="ADAL" clId="{A0284EAD-33F8-44E1-A4A0-08BA676031D3}" dt="2024-04-17T03:16:35.299" v="4600" actId="47"/>
        <pc:sldMkLst>
          <pc:docMk/>
          <pc:sldMk cId="1772486857" sldId="2147471870"/>
        </pc:sldMkLst>
        <pc:spChg chg="add del mod ord">
          <ac:chgData name="John Deletre" userId="bdd86e65-de32-480c-b303-a64959569f4e" providerId="ADAL" clId="{A0284EAD-33F8-44E1-A4A0-08BA676031D3}" dt="2024-04-17T03:15:17.994" v="4575" actId="700"/>
          <ac:spMkLst>
            <pc:docMk/>
            <pc:sldMk cId="1772486857" sldId="2147471870"/>
            <ac:spMk id="2" creationId="{D784FEDE-E821-B0B0-6668-7F8CEC6F1D66}"/>
          </ac:spMkLst>
        </pc:spChg>
        <pc:picChg chg="add del">
          <ac:chgData name="John Deletre" userId="bdd86e65-de32-480c-b303-a64959569f4e" providerId="ADAL" clId="{A0284EAD-33F8-44E1-A4A0-08BA676031D3}" dt="2024-04-17T03:15:48.465" v="4579" actId="478"/>
          <ac:picMkLst>
            <pc:docMk/>
            <pc:sldMk cId="1772486857" sldId="2147471870"/>
            <ac:picMk id="5" creationId="{EB302DC4-D70E-D134-0F24-6BCE5B22EED7}"/>
          </ac:picMkLst>
        </pc:picChg>
      </pc:sldChg>
      <pc:sldChg chg="addSp delSp modSp add del mod modClrScheme chgLayout">
        <pc:chgData name="John Deletre" userId="bdd86e65-de32-480c-b303-a64959569f4e" providerId="ADAL" clId="{A0284EAD-33F8-44E1-A4A0-08BA676031D3}" dt="2024-04-21T15:34:31.263" v="7758" actId="47"/>
        <pc:sldMkLst>
          <pc:docMk/>
          <pc:sldMk cId="3465365817" sldId="2147471872"/>
        </pc:sldMkLst>
        <pc:spChg chg="add del mod ord">
          <ac:chgData name="John Deletre" userId="bdd86e65-de32-480c-b303-a64959569f4e" providerId="ADAL" clId="{A0284EAD-33F8-44E1-A4A0-08BA676031D3}" dt="2024-04-17T03:15:17.994" v="4575" actId="700"/>
          <ac:spMkLst>
            <pc:docMk/>
            <pc:sldMk cId="3465365817" sldId="2147471872"/>
            <ac:spMk id="3" creationId="{1AB3CC29-2C94-E640-DF75-60EFF8B2C832}"/>
          </ac:spMkLst>
        </pc:spChg>
      </pc:sldChg>
      <pc:sldChg chg="addSp delSp modSp add del mod modClrScheme chgLayout">
        <pc:chgData name="John Deletre" userId="bdd86e65-de32-480c-b303-a64959569f4e" providerId="ADAL" clId="{A0284EAD-33F8-44E1-A4A0-08BA676031D3}" dt="2024-04-21T15:34:31.263" v="7758" actId="47"/>
        <pc:sldMkLst>
          <pc:docMk/>
          <pc:sldMk cId="1835388299" sldId="2147471874"/>
        </pc:sldMkLst>
        <pc:spChg chg="add del mod ord">
          <ac:chgData name="John Deletre" userId="bdd86e65-de32-480c-b303-a64959569f4e" providerId="ADAL" clId="{A0284EAD-33F8-44E1-A4A0-08BA676031D3}" dt="2024-04-17T03:15:17.994" v="4575" actId="700"/>
          <ac:spMkLst>
            <pc:docMk/>
            <pc:sldMk cId="1835388299" sldId="2147471874"/>
            <ac:spMk id="3" creationId="{556F16DC-1D04-F4EC-8C42-BCAA817A576F}"/>
          </ac:spMkLst>
        </pc:spChg>
      </pc:sldChg>
      <pc:sldChg chg="del">
        <pc:chgData name="John Deletre" userId="bdd86e65-de32-480c-b303-a64959569f4e" providerId="ADAL" clId="{A0284EAD-33F8-44E1-A4A0-08BA676031D3}" dt="2024-04-18T02:55:03.739" v="6984" actId="47"/>
        <pc:sldMkLst>
          <pc:docMk/>
          <pc:sldMk cId="893869816" sldId="2147481806"/>
        </pc:sldMkLst>
      </pc:sldChg>
      <pc:sldChg chg="del">
        <pc:chgData name="John Deletre" userId="bdd86e65-de32-480c-b303-a64959569f4e" providerId="ADAL" clId="{A0284EAD-33F8-44E1-A4A0-08BA676031D3}" dt="2024-04-18T02:55:03.739" v="6984" actId="47"/>
        <pc:sldMkLst>
          <pc:docMk/>
          <pc:sldMk cId="1495842624" sldId="2147481807"/>
        </pc:sldMkLst>
      </pc:sldChg>
      <pc:sldChg chg="del">
        <pc:chgData name="John Deletre" userId="bdd86e65-de32-480c-b303-a64959569f4e" providerId="ADAL" clId="{A0284EAD-33F8-44E1-A4A0-08BA676031D3}" dt="2024-04-18T02:55:03.739" v="6984" actId="47"/>
        <pc:sldMkLst>
          <pc:docMk/>
          <pc:sldMk cId="1317819324" sldId="2147481808"/>
        </pc:sldMkLst>
      </pc:sldChg>
      <pc:sldChg chg="del">
        <pc:chgData name="John Deletre" userId="bdd86e65-de32-480c-b303-a64959569f4e" providerId="ADAL" clId="{A0284EAD-33F8-44E1-A4A0-08BA676031D3}" dt="2024-04-18T02:57:08.350" v="6994" actId="47"/>
        <pc:sldMkLst>
          <pc:docMk/>
          <pc:sldMk cId="2467812364" sldId="2147481809"/>
        </pc:sldMkLst>
      </pc:sldChg>
      <pc:sldChg chg="del">
        <pc:chgData name="John Deletre" userId="bdd86e65-de32-480c-b303-a64959569f4e" providerId="ADAL" clId="{A0284EAD-33F8-44E1-A4A0-08BA676031D3}" dt="2024-04-18T02:55:03.739" v="6984" actId="47"/>
        <pc:sldMkLst>
          <pc:docMk/>
          <pc:sldMk cId="1015625250" sldId="2147481810"/>
        </pc:sldMkLst>
      </pc:sldChg>
      <pc:sldChg chg="del">
        <pc:chgData name="John Deletre" userId="bdd86e65-de32-480c-b303-a64959569f4e" providerId="ADAL" clId="{A0284EAD-33F8-44E1-A4A0-08BA676031D3}" dt="2024-04-18T02:55:03.739" v="6984" actId="47"/>
        <pc:sldMkLst>
          <pc:docMk/>
          <pc:sldMk cId="1887507495" sldId="2147481811"/>
        </pc:sldMkLst>
      </pc:sldChg>
      <pc:sldChg chg="del">
        <pc:chgData name="John Deletre" userId="bdd86e65-de32-480c-b303-a64959569f4e" providerId="ADAL" clId="{A0284EAD-33F8-44E1-A4A0-08BA676031D3}" dt="2024-04-18T02:55:03.739" v="6984" actId="47"/>
        <pc:sldMkLst>
          <pc:docMk/>
          <pc:sldMk cId="1594743814" sldId="2147481812"/>
        </pc:sldMkLst>
      </pc:sldChg>
      <pc:sldChg chg="del">
        <pc:chgData name="John Deletre" userId="bdd86e65-de32-480c-b303-a64959569f4e" providerId="ADAL" clId="{A0284EAD-33F8-44E1-A4A0-08BA676031D3}" dt="2024-04-11T14:13:52.780" v="0" actId="2696"/>
        <pc:sldMkLst>
          <pc:docMk/>
          <pc:sldMk cId="2638696339" sldId="2147481814"/>
        </pc:sldMkLst>
      </pc:sldChg>
      <pc:sldChg chg="addSp delSp modSp add mod ord modClrScheme chgLayout">
        <pc:chgData name="John Deletre" userId="bdd86e65-de32-480c-b303-a64959569f4e" providerId="ADAL" clId="{A0284EAD-33F8-44E1-A4A0-08BA676031D3}" dt="2024-04-17T13:19:06.898" v="4716" actId="478"/>
        <pc:sldMkLst>
          <pc:docMk/>
          <pc:sldMk cId="3864742538" sldId="2147481814"/>
        </pc:sldMkLst>
        <pc:spChg chg="del">
          <ac:chgData name="John Deletre" userId="bdd86e65-de32-480c-b303-a64959569f4e" providerId="ADAL" clId="{A0284EAD-33F8-44E1-A4A0-08BA676031D3}" dt="2024-04-11T14:14:31.203" v="7" actId="478"/>
          <ac:spMkLst>
            <pc:docMk/>
            <pc:sldMk cId="3864742538" sldId="2147481814"/>
            <ac:spMk id="8" creationId="{D2BAAB4B-53C3-E220-977B-C1C3BF92E8C6}"/>
          </ac:spMkLst>
        </pc:spChg>
        <pc:spChg chg="add mod">
          <ac:chgData name="John Deletre" userId="bdd86e65-de32-480c-b303-a64959569f4e" providerId="ADAL" clId="{A0284EAD-33F8-44E1-A4A0-08BA676031D3}" dt="2024-04-11T14:17:33.431" v="10"/>
          <ac:spMkLst>
            <pc:docMk/>
            <pc:sldMk cId="3864742538" sldId="2147481814"/>
            <ac:spMk id="9" creationId="{78D8850C-52BB-C15E-C980-337CF2187C4E}"/>
          </ac:spMkLst>
        </pc:spChg>
        <pc:spChg chg="del">
          <ac:chgData name="John Deletre" userId="bdd86e65-de32-480c-b303-a64959569f4e" providerId="ADAL" clId="{A0284EAD-33F8-44E1-A4A0-08BA676031D3}" dt="2024-04-11T14:14:28.563" v="6" actId="478"/>
          <ac:spMkLst>
            <pc:docMk/>
            <pc:sldMk cId="3864742538" sldId="2147481814"/>
            <ac:spMk id="11" creationId="{98EC6FA6-9FEF-8104-E8EE-19E90363505E}"/>
          </ac:spMkLst>
        </pc:spChg>
        <pc:spChg chg="del">
          <ac:chgData name="John Deletre" userId="bdd86e65-de32-480c-b303-a64959569f4e" providerId="ADAL" clId="{A0284EAD-33F8-44E1-A4A0-08BA676031D3}" dt="2024-04-11T14:14:25.717" v="4" actId="478"/>
          <ac:spMkLst>
            <pc:docMk/>
            <pc:sldMk cId="3864742538" sldId="2147481814"/>
            <ac:spMk id="12" creationId="{335CFECE-0A7E-4D6A-179D-FEBFD6B7D314}"/>
          </ac:spMkLst>
        </pc:spChg>
        <pc:spChg chg="add del mod ord">
          <ac:chgData name="John Deletre" userId="bdd86e65-de32-480c-b303-a64959569f4e" providerId="ADAL" clId="{A0284EAD-33F8-44E1-A4A0-08BA676031D3}" dt="2024-04-17T13:19:06.898" v="4716" actId="478"/>
          <ac:spMkLst>
            <pc:docMk/>
            <pc:sldMk cId="3864742538" sldId="2147481814"/>
            <ac:spMk id="13" creationId="{60C72E5A-1BE5-197F-D515-9235D43262E0}"/>
          </ac:spMkLst>
        </pc:spChg>
        <pc:spChg chg="add mod">
          <ac:chgData name="John Deletre" userId="bdd86e65-de32-480c-b303-a64959569f4e" providerId="ADAL" clId="{A0284EAD-33F8-44E1-A4A0-08BA676031D3}" dt="2024-04-11T14:17:33.431" v="10"/>
          <ac:spMkLst>
            <pc:docMk/>
            <pc:sldMk cId="3864742538" sldId="2147481814"/>
            <ac:spMk id="13" creationId="{FBFA97A3-65C1-51B8-28CB-BFF8E75EE4E5}"/>
          </ac:spMkLst>
        </pc:spChg>
        <pc:spChg chg="add mod">
          <ac:chgData name="John Deletre" userId="bdd86e65-de32-480c-b303-a64959569f4e" providerId="ADAL" clId="{A0284EAD-33F8-44E1-A4A0-08BA676031D3}" dt="2024-04-11T14:17:58.734" v="23" actId="20577"/>
          <ac:spMkLst>
            <pc:docMk/>
            <pc:sldMk cId="3864742538" sldId="2147481814"/>
            <ac:spMk id="14" creationId="{28D8D017-66D0-BBF8-8C2E-2FA233278AC2}"/>
          </ac:spMkLst>
        </pc:spChg>
        <pc:spChg chg="mod">
          <ac:chgData name="John Deletre" userId="bdd86e65-de32-480c-b303-a64959569f4e" providerId="ADAL" clId="{A0284EAD-33F8-44E1-A4A0-08BA676031D3}" dt="2024-04-17T13:18:39.282" v="4713" actId="1035"/>
          <ac:spMkLst>
            <pc:docMk/>
            <pc:sldMk cId="3864742538" sldId="2147481814"/>
            <ac:spMk id="15" creationId="{15A58CCD-2505-36E2-CA50-16D1D6CC814F}"/>
          </ac:spMkLst>
        </pc:spChg>
        <pc:spChg chg="mod">
          <ac:chgData name="John Deletre" userId="bdd86e65-de32-480c-b303-a64959569f4e" providerId="ADAL" clId="{A0284EAD-33F8-44E1-A4A0-08BA676031D3}" dt="2024-04-17T13:18:39.282" v="4713" actId="1035"/>
          <ac:spMkLst>
            <pc:docMk/>
            <pc:sldMk cId="3864742538" sldId="2147481814"/>
            <ac:spMk id="16" creationId="{534A8677-F763-AAD0-731B-4C4AA854A12A}"/>
          </ac:spMkLst>
        </pc:spChg>
        <pc:spChg chg="add mod">
          <ac:chgData name="John Deletre" userId="bdd86e65-de32-480c-b303-a64959569f4e" providerId="ADAL" clId="{A0284EAD-33F8-44E1-A4A0-08BA676031D3}" dt="2024-04-11T14:17:54.615" v="12"/>
          <ac:spMkLst>
            <pc:docMk/>
            <pc:sldMk cId="3864742538" sldId="2147481814"/>
            <ac:spMk id="17" creationId="{CF3144B8-7F15-F4D5-4A52-D17F17ED25DD}"/>
          </ac:spMkLst>
        </pc:spChg>
        <pc:spChg chg="del mod">
          <ac:chgData name="John Deletre" userId="bdd86e65-de32-480c-b303-a64959569f4e" providerId="ADAL" clId="{A0284EAD-33F8-44E1-A4A0-08BA676031D3}" dt="2024-04-12T01:30:42.037" v="599" actId="478"/>
          <ac:spMkLst>
            <pc:docMk/>
            <pc:sldMk cId="3864742538" sldId="2147481814"/>
            <ac:spMk id="20" creationId="{9853F864-35B2-ED87-5260-860945E8F288}"/>
          </ac:spMkLst>
        </pc:spChg>
        <pc:spChg chg="del mod">
          <ac:chgData name="John Deletre" userId="bdd86e65-de32-480c-b303-a64959569f4e" providerId="ADAL" clId="{A0284EAD-33F8-44E1-A4A0-08BA676031D3}" dt="2024-04-12T01:30:42.037" v="599" actId="478"/>
          <ac:spMkLst>
            <pc:docMk/>
            <pc:sldMk cId="3864742538" sldId="2147481814"/>
            <ac:spMk id="21" creationId="{8A3EE1E5-F59C-E0E4-D3AD-ACC27C39E294}"/>
          </ac:spMkLst>
        </pc:spChg>
        <pc:spChg chg="del mod">
          <ac:chgData name="John Deletre" userId="bdd86e65-de32-480c-b303-a64959569f4e" providerId="ADAL" clId="{A0284EAD-33F8-44E1-A4A0-08BA676031D3}" dt="2024-04-12T01:30:42.037" v="599" actId="478"/>
          <ac:spMkLst>
            <pc:docMk/>
            <pc:sldMk cId="3864742538" sldId="2147481814"/>
            <ac:spMk id="22" creationId="{4610FABA-8E94-3072-03F3-B7E1A354A3B6}"/>
          </ac:spMkLst>
        </pc:spChg>
        <pc:spChg chg="del mod">
          <ac:chgData name="John Deletre" userId="bdd86e65-de32-480c-b303-a64959569f4e" providerId="ADAL" clId="{A0284EAD-33F8-44E1-A4A0-08BA676031D3}" dt="2024-04-12T01:30:42.037" v="599" actId="478"/>
          <ac:spMkLst>
            <pc:docMk/>
            <pc:sldMk cId="3864742538" sldId="2147481814"/>
            <ac:spMk id="60" creationId="{D6108078-A9E0-6D0F-4A28-B3CCB8070472}"/>
          </ac:spMkLst>
        </pc:spChg>
        <pc:picChg chg="add mod">
          <ac:chgData name="John Deletre" userId="bdd86e65-de32-480c-b303-a64959569f4e" providerId="ADAL" clId="{A0284EAD-33F8-44E1-A4A0-08BA676031D3}" dt="2024-04-12T16:10:32.239" v="722"/>
          <ac:picMkLst>
            <pc:docMk/>
            <pc:sldMk cId="3864742538" sldId="2147481814"/>
            <ac:picMk id="8" creationId="{64FB4E6F-57BF-B624-BE9A-F8C42DEE9C18}"/>
          </ac:picMkLst>
        </pc:picChg>
        <pc:picChg chg="add mod">
          <ac:chgData name="John Deletre" userId="bdd86e65-de32-480c-b303-a64959569f4e" providerId="ADAL" clId="{A0284EAD-33F8-44E1-A4A0-08BA676031D3}" dt="2024-04-17T13:18:39.282" v="4713" actId="1035"/>
          <ac:picMkLst>
            <pc:docMk/>
            <pc:sldMk cId="3864742538" sldId="2147481814"/>
            <ac:picMk id="9" creationId="{22C5EAC3-7091-61FC-5FB8-420711FD6AF7}"/>
          </ac:picMkLst>
        </pc:picChg>
        <pc:picChg chg="mod">
          <ac:chgData name="John Deletre" userId="bdd86e65-de32-480c-b303-a64959569f4e" providerId="ADAL" clId="{A0284EAD-33F8-44E1-A4A0-08BA676031D3}" dt="2024-04-17T13:18:39.282" v="4713" actId="1035"/>
          <ac:picMkLst>
            <pc:docMk/>
            <pc:sldMk cId="3864742538" sldId="2147481814"/>
            <ac:picMk id="10" creationId="{975F0F56-2C63-8995-18D8-BC0E9F00ACB0}"/>
          </ac:picMkLst>
        </pc:picChg>
        <pc:picChg chg="add mod">
          <ac:chgData name="John Deletre" userId="bdd86e65-de32-480c-b303-a64959569f4e" providerId="ADAL" clId="{A0284EAD-33F8-44E1-A4A0-08BA676031D3}" dt="2024-04-15T00:59:26.656" v="3692"/>
          <ac:picMkLst>
            <pc:docMk/>
            <pc:sldMk cId="3864742538" sldId="2147481814"/>
            <ac:picMk id="11" creationId="{EAC0A72C-3EDD-E3D0-F955-338B108D5314}"/>
          </ac:picMkLst>
        </pc:picChg>
        <pc:picChg chg="add mod">
          <ac:chgData name="John Deletre" userId="bdd86e65-de32-480c-b303-a64959569f4e" providerId="ADAL" clId="{A0284EAD-33F8-44E1-A4A0-08BA676031D3}" dt="2024-04-15T00:59:26.656" v="3692"/>
          <ac:picMkLst>
            <pc:docMk/>
            <pc:sldMk cId="3864742538" sldId="2147481814"/>
            <ac:picMk id="12" creationId="{059F5096-5937-6473-9D65-9B9F609B7EB2}"/>
          </ac:picMkLst>
        </pc:picChg>
        <pc:picChg chg="add mod">
          <ac:chgData name="John Deletre" userId="bdd86e65-de32-480c-b303-a64959569f4e" providerId="ADAL" clId="{A0284EAD-33F8-44E1-A4A0-08BA676031D3}" dt="2024-04-17T13:18:39.282" v="4713" actId="1035"/>
          <ac:picMkLst>
            <pc:docMk/>
            <pc:sldMk cId="3864742538" sldId="2147481814"/>
            <ac:picMk id="18" creationId="{7DD97F28-1179-0EB1-057E-80FC65972D85}"/>
          </ac:picMkLst>
        </pc:picChg>
        <pc:picChg chg="del">
          <ac:chgData name="John Deletre" userId="bdd86e65-de32-480c-b303-a64959569f4e" providerId="ADAL" clId="{A0284EAD-33F8-44E1-A4A0-08BA676031D3}" dt="2024-04-11T14:14:26.817" v="5" actId="478"/>
          <ac:picMkLst>
            <pc:docMk/>
            <pc:sldMk cId="3864742538" sldId="2147481814"/>
            <ac:picMk id="19" creationId="{8097F1DC-A432-E036-E403-8AD4FFF807B3}"/>
          </ac:picMkLst>
        </pc:picChg>
        <pc:picChg chg="del">
          <ac:chgData name="John Deletre" userId="bdd86e65-de32-480c-b303-a64959569f4e" providerId="ADAL" clId="{A0284EAD-33F8-44E1-A4A0-08BA676031D3}" dt="2024-04-15T00:59:26.384" v="3691" actId="478"/>
          <ac:picMkLst>
            <pc:docMk/>
            <pc:sldMk cId="3864742538" sldId="2147481814"/>
            <ac:picMk id="23" creationId="{970E00DF-760B-71B8-BB4A-9B66E405321A}"/>
          </ac:picMkLst>
        </pc:picChg>
        <pc:picChg chg="del">
          <ac:chgData name="John Deletre" userId="bdd86e65-de32-480c-b303-a64959569f4e" providerId="ADAL" clId="{A0284EAD-33F8-44E1-A4A0-08BA676031D3}" dt="2024-04-15T00:59:24" v="3690" actId="478"/>
          <ac:picMkLst>
            <pc:docMk/>
            <pc:sldMk cId="3864742538" sldId="2147481814"/>
            <ac:picMk id="24" creationId="{96C307D9-6BC4-34A0-A1CC-06292D43E47E}"/>
          </ac:picMkLst>
        </pc:picChg>
        <pc:picChg chg="del">
          <ac:chgData name="John Deletre" userId="bdd86e65-de32-480c-b303-a64959569f4e" providerId="ADAL" clId="{A0284EAD-33F8-44E1-A4A0-08BA676031D3}" dt="2024-04-11T14:17:28.251" v="9" actId="478"/>
          <ac:picMkLst>
            <pc:docMk/>
            <pc:sldMk cId="3864742538" sldId="2147481814"/>
            <ac:picMk id="25" creationId="{9349B3E4-7FDD-15AF-E124-7D61CCE96E09}"/>
          </ac:picMkLst>
        </pc:picChg>
        <pc:picChg chg="del">
          <ac:chgData name="John Deletre" userId="bdd86e65-de32-480c-b303-a64959569f4e" providerId="ADAL" clId="{A0284EAD-33F8-44E1-A4A0-08BA676031D3}" dt="2024-04-11T14:17:28.251" v="9" actId="478"/>
          <ac:picMkLst>
            <pc:docMk/>
            <pc:sldMk cId="3864742538" sldId="2147481814"/>
            <ac:picMk id="26" creationId="{6EDB8624-4A3F-D4E0-C007-F51C0FD44893}"/>
          </ac:picMkLst>
        </pc:picChg>
        <pc:picChg chg="add mod">
          <ac:chgData name="John Deletre" userId="bdd86e65-de32-480c-b303-a64959569f4e" providerId="ADAL" clId="{A0284EAD-33F8-44E1-A4A0-08BA676031D3}" dt="2024-04-17T13:18:39.282" v="4713" actId="1035"/>
          <ac:picMkLst>
            <pc:docMk/>
            <pc:sldMk cId="3864742538" sldId="2147481814"/>
            <ac:picMk id="27" creationId="{CF324F54-4478-95E9-D171-78ECCE01C820}"/>
          </ac:picMkLst>
        </pc:picChg>
        <pc:picChg chg="add mod modCrop">
          <ac:chgData name="John Deletre" userId="bdd86e65-de32-480c-b303-a64959569f4e" providerId="ADAL" clId="{A0284EAD-33F8-44E1-A4A0-08BA676031D3}" dt="2024-04-17T13:18:39.282" v="4713" actId="1035"/>
          <ac:picMkLst>
            <pc:docMk/>
            <pc:sldMk cId="3864742538" sldId="2147481814"/>
            <ac:picMk id="28" creationId="{FFC673A7-BC28-09C6-49C9-E2BF9D138F9A}"/>
          </ac:picMkLst>
        </pc:picChg>
        <pc:picChg chg="add mod">
          <ac:chgData name="John Deletre" userId="bdd86e65-de32-480c-b303-a64959569f4e" providerId="ADAL" clId="{A0284EAD-33F8-44E1-A4A0-08BA676031D3}" dt="2024-04-17T13:18:48.119" v="4715" actId="1076"/>
          <ac:picMkLst>
            <pc:docMk/>
            <pc:sldMk cId="3864742538" sldId="2147481814"/>
            <ac:picMk id="29" creationId="{C2F1B8D6-8A94-23FA-5625-6754C54885F0}"/>
          </ac:picMkLst>
        </pc:picChg>
        <pc:picChg chg="add mod">
          <ac:chgData name="John Deletre" userId="bdd86e65-de32-480c-b303-a64959569f4e" providerId="ADAL" clId="{A0284EAD-33F8-44E1-A4A0-08BA676031D3}" dt="2024-04-17T13:18:39.282" v="4713" actId="1035"/>
          <ac:picMkLst>
            <pc:docMk/>
            <pc:sldMk cId="3864742538" sldId="2147481814"/>
            <ac:picMk id="30" creationId="{CDE4BE8A-85A2-939C-44FC-8D0900BA22DD}"/>
          </ac:picMkLst>
        </pc:picChg>
        <pc:picChg chg="add mod">
          <ac:chgData name="John Deletre" userId="bdd86e65-de32-480c-b303-a64959569f4e" providerId="ADAL" clId="{A0284EAD-33F8-44E1-A4A0-08BA676031D3}" dt="2024-04-17T13:18:39.282" v="4713" actId="1035"/>
          <ac:picMkLst>
            <pc:docMk/>
            <pc:sldMk cId="3864742538" sldId="2147481814"/>
            <ac:picMk id="31" creationId="{25E00457-3058-AF1C-A5C1-3B574C7CE845}"/>
          </ac:picMkLst>
        </pc:picChg>
        <pc:picChg chg="mod">
          <ac:chgData name="John Deletre" userId="bdd86e65-de32-480c-b303-a64959569f4e" providerId="ADAL" clId="{A0284EAD-33F8-44E1-A4A0-08BA676031D3}" dt="2024-04-17T13:18:39.282" v="4713" actId="1035"/>
          <ac:picMkLst>
            <pc:docMk/>
            <pc:sldMk cId="3864742538" sldId="2147481814"/>
            <ac:picMk id="32" creationId="{9051C86F-EA0A-46C5-DCA6-75FF1441B634}"/>
          </ac:picMkLst>
        </pc:picChg>
        <pc:picChg chg="mod">
          <ac:chgData name="John Deletre" userId="bdd86e65-de32-480c-b303-a64959569f4e" providerId="ADAL" clId="{A0284EAD-33F8-44E1-A4A0-08BA676031D3}" dt="2024-04-17T13:18:39.282" v="4713" actId="1035"/>
          <ac:picMkLst>
            <pc:docMk/>
            <pc:sldMk cId="3864742538" sldId="2147481814"/>
            <ac:picMk id="34" creationId="{C6EEAFFD-515F-1225-D9C7-AEEBDDB835B3}"/>
          </ac:picMkLst>
        </pc:picChg>
        <pc:picChg chg="mod">
          <ac:chgData name="John Deletre" userId="bdd86e65-de32-480c-b303-a64959569f4e" providerId="ADAL" clId="{A0284EAD-33F8-44E1-A4A0-08BA676031D3}" dt="2024-04-17T13:18:39.282" v="4713" actId="1035"/>
          <ac:picMkLst>
            <pc:docMk/>
            <pc:sldMk cId="3864742538" sldId="2147481814"/>
            <ac:picMk id="36" creationId="{029FE668-C5B8-41A0-E8C7-883B3510CDCE}"/>
          </ac:picMkLst>
        </pc:picChg>
        <pc:picChg chg="mod">
          <ac:chgData name="John Deletre" userId="bdd86e65-de32-480c-b303-a64959569f4e" providerId="ADAL" clId="{A0284EAD-33F8-44E1-A4A0-08BA676031D3}" dt="2024-04-17T13:18:39.282" v="4713" actId="1035"/>
          <ac:picMkLst>
            <pc:docMk/>
            <pc:sldMk cId="3864742538" sldId="2147481814"/>
            <ac:picMk id="38" creationId="{BC06599C-ECF6-BD01-5D79-06B13EBD3910}"/>
          </ac:picMkLst>
        </pc:picChg>
        <pc:picChg chg="mod">
          <ac:chgData name="John Deletre" userId="bdd86e65-de32-480c-b303-a64959569f4e" providerId="ADAL" clId="{A0284EAD-33F8-44E1-A4A0-08BA676031D3}" dt="2024-04-17T13:18:39.282" v="4713" actId="1035"/>
          <ac:picMkLst>
            <pc:docMk/>
            <pc:sldMk cId="3864742538" sldId="2147481814"/>
            <ac:picMk id="46" creationId="{9DB318BD-5E0D-39B5-CE38-88902665AC27}"/>
          </ac:picMkLst>
        </pc:picChg>
        <pc:picChg chg="mod">
          <ac:chgData name="John Deletre" userId="bdd86e65-de32-480c-b303-a64959569f4e" providerId="ADAL" clId="{A0284EAD-33F8-44E1-A4A0-08BA676031D3}" dt="2024-04-17T13:18:39.282" v="4713" actId="1035"/>
          <ac:picMkLst>
            <pc:docMk/>
            <pc:sldMk cId="3864742538" sldId="2147481814"/>
            <ac:picMk id="48" creationId="{B0FBC060-BC7C-FB74-C9FF-6BD7BF685299}"/>
          </ac:picMkLst>
        </pc:picChg>
        <pc:picChg chg="mod">
          <ac:chgData name="John Deletre" userId="bdd86e65-de32-480c-b303-a64959569f4e" providerId="ADAL" clId="{A0284EAD-33F8-44E1-A4A0-08BA676031D3}" dt="2024-04-17T13:18:39.282" v="4713" actId="1035"/>
          <ac:picMkLst>
            <pc:docMk/>
            <pc:sldMk cId="3864742538" sldId="2147481814"/>
            <ac:picMk id="50" creationId="{55732374-7412-865C-81A9-B2E24D3C9131}"/>
          </ac:picMkLst>
        </pc:picChg>
        <pc:picChg chg="mod">
          <ac:chgData name="John Deletre" userId="bdd86e65-de32-480c-b303-a64959569f4e" providerId="ADAL" clId="{A0284EAD-33F8-44E1-A4A0-08BA676031D3}" dt="2024-04-17T13:18:39.282" v="4713" actId="1035"/>
          <ac:picMkLst>
            <pc:docMk/>
            <pc:sldMk cId="3864742538" sldId="2147481814"/>
            <ac:picMk id="52" creationId="{149561AE-B5CD-61DA-57D1-FE71F96E3237}"/>
          </ac:picMkLst>
        </pc:picChg>
        <pc:picChg chg="mod">
          <ac:chgData name="John Deletre" userId="bdd86e65-de32-480c-b303-a64959569f4e" providerId="ADAL" clId="{A0284EAD-33F8-44E1-A4A0-08BA676031D3}" dt="2024-04-17T13:18:39.282" v="4713" actId="1035"/>
          <ac:picMkLst>
            <pc:docMk/>
            <pc:sldMk cId="3864742538" sldId="2147481814"/>
            <ac:picMk id="54" creationId="{BB49CC11-F509-2991-78EE-032FBD4AD947}"/>
          </ac:picMkLst>
        </pc:picChg>
        <pc:picChg chg="mod">
          <ac:chgData name="John Deletre" userId="bdd86e65-de32-480c-b303-a64959569f4e" providerId="ADAL" clId="{A0284EAD-33F8-44E1-A4A0-08BA676031D3}" dt="2024-04-17T13:18:39.282" v="4713" actId="1035"/>
          <ac:picMkLst>
            <pc:docMk/>
            <pc:sldMk cId="3864742538" sldId="2147481814"/>
            <ac:picMk id="56" creationId="{52C1C678-403E-B31A-33F2-1C4782D68B21}"/>
          </ac:picMkLst>
        </pc:picChg>
        <pc:picChg chg="mod">
          <ac:chgData name="John Deletre" userId="bdd86e65-de32-480c-b303-a64959569f4e" providerId="ADAL" clId="{A0284EAD-33F8-44E1-A4A0-08BA676031D3}" dt="2024-04-17T13:18:39.282" v="4713" actId="1035"/>
          <ac:picMkLst>
            <pc:docMk/>
            <pc:sldMk cId="3864742538" sldId="2147481814"/>
            <ac:picMk id="58" creationId="{996CB9EA-824C-2C8F-3C9A-AC9AB96121EB}"/>
          </ac:picMkLst>
        </pc:picChg>
        <pc:picChg chg="mod">
          <ac:chgData name="John Deletre" userId="bdd86e65-de32-480c-b303-a64959569f4e" providerId="ADAL" clId="{A0284EAD-33F8-44E1-A4A0-08BA676031D3}" dt="2024-04-17T13:18:39.282" v="4713" actId="1035"/>
          <ac:picMkLst>
            <pc:docMk/>
            <pc:sldMk cId="3864742538" sldId="2147481814"/>
            <ac:picMk id="59" creationId="{A56A1673-7BBC-EDAD-E39D-AF1C944D5813}"/>
          </ac:picMkLst>
        </pc:picChg>
        <pc:picChg chg="del mod">
          <ac:chgData name="John Deletre" userId="bdd86e65-de32-480c-b303-a64959569f4e" providerId="ADAL" clId="{A0284EAD-33F8-44E1-A4A0-08BA676031D3}" dt="2024-04-11T14:18:22.298" v="25" actId="21"/>
          <ac:picMkLst>
            <pc:docMk/>
            <pc:sldMk cId="3864742538" sldId="2147481814"/>
            <ac:picMk id="61" creationId="{912B4754-63B9-8A80-9673-702425B877B2}"/>
          </ac:picMkLst>
        </pc:picChg>
        <pc:picChg chg="del mod">
          <ac:chgData name="John Deletre" userId="bdd86e65-de32-480c-b303-a64959569f4e" providerId="ADAL" clId="{A0284EAD-33F8-44E1-A4A0-08BA676031D3}" dt="2024-04-11T14:18:22.298" v="25" actId="21"/>
          <ac:picMkLst>
            <pc:docMk/>
            <pc:sldMk cId="3864742538" sldId="2147481814"/>
            <ac:picMk id="62" creationId="{C98DF702-488B-2022-A1F5-2B5D3C9E5063}"/>
          </ac:picMkLst>
        </pc:picChg>
        <pc:picChg chg="mod">
          <ac:chgData name="John Deletre" userId="bdd86e65-de32-480c-b303-a64959569f4e" providerId="ADAL" clId="{A0284EAD-33F8-44E1-A4A0-08BA676031D3}" dt="2024-04-17T13:18:39.282" v="4713" actId="1035"/>
          <ac:picMkLst>
            <pc:docMk/>
            <pc:sldMk cId="3864742538" sldId="2147481814"/>
            <ac:picMk id="1026" creationId="{2FFDF2E0-4BBC-B5D0-8629-9551FEE5CEBA}"/>
          </ac:picMkLst>
        </pc:picChg>
        <pc:picChg chg="add mod">
          <ac:chgData name="John Deletre" userId="bdd86e65-de32-480c-b303-a64959569f4e" providerId="ADAL" clId="{A0284EAD-33F8-44E1-A4A0-08BA676031D3}" dt="2024-04-17T13:18:39.282" v="4713" actId="1035"/>
          <ac:picMkLst>
            <pc:docMk/>
            <pc:sldMk cId="3864742538" sldId="2147481814"/>
            <ac:picMk id="1028" creationId="{78D87C02-08A4-EBAA-04FC-521E148635F5}"/>
          </ac:picMkLst>
        </pc:picChg>
        <pc:picChg chg="add mod">
          <ac:chgData name="John Deletre" userId="bdd86e65-de32-480c-b303-a64959569f4e" providerId="ADAL" clId="{A0284EAD-33F8-44E1-A4A0-08BA676031D3}" dt="2024-04-17T13:18:39.282" v="4713" actId="1035"/>
          <ac:picMkLst>
            <pc:docMk/>
            <pc:sldMk cId="3864742538" sldId="2147481814"/>
            <ac:picMk id="2050" creationId="{FDD63C91-803B-0A7C-E5B0-C31EE42309E1}"/>
          </ac:picMkLst>
        </pc:picChg>
        <pc:picChg chg="add mod">
          <ac:chgData name="John Deletre" userId="bdd86e65-de32-480c-b303-a64959569f4e" providerId="ADAL" clId="{A0284EAD-33F8-44E1-A4A0-08BA676031D3}" dt="2024-04-17T13:18:39.282" v="4713" actId="1035"/>
          <ac:picMkLst>
            <pc:docMk/>
            <pc:sldMk cId="3864742538" sldId="2147481814"/>
            <ac:picMk id="4098" creationId="{2C9BC0DA-6939-309A-AF35-037447E11376}"/>
          </ac:picMkLst>
        </pc:picChg>
        <pc:picChg chg="del">
          <ac:chgData name="John Deletre" userId="bdd86e65-de32-480c-b303-a64959569f4e" providerId="ADAL" clId="{A0284EAD-33F8-44E1-A4A0-08BA676031D3}" dt="2024-04-11T14:17:28.251" v="9" actId="478"/>
          <ac:picMkLst>
            <pc:docMk/>
            <pc:sldMk cId="3864742538" sldId="2147481814"/>
            <ac:picMk id="4098" creationId="{F7C602A0-B0ED-ED26-B63A-F89E0E0B33E8}"/>
          </ac:picMkLst>
        </pc:picChg>
        <pc:picChg chg="del">
          <ac:chgData name="John Deletre" userId="bdd86e65-de32-480c-b303-a64959569f4e" providerId="ADAL" clId="{A0284EAD-33F8-44E1-A4A0-08BA676031D3}" dt="2024-04-11T14:17:28.251" v="9" actId="478"/>
          <ac:picMkLst>
            <pc:docMk/>
            <pc:sldMk cId="3864742538" sldId="2147481814"/>
            <ac:picMk id="4100" creationId="{92924EE2-EF4B-9C3A-DECA-85310A4F65A0}"/>
          </ac:picMkLst>
        </pc:picChg>
        <pc:picChg chg="del">
          <ac:chgData name="John Deletre" userId="bdd86e65-de32-480c-b303-a64959569f4e" providerId="ADAL" clId="{A0284EAD-33F8-44E1-A4A0-08BA676031D3}" dt="2024-04-11T14:17:28.251" v="9" actId="478"/>
          <ac:picMkLst>
            <pc:docMk/>
            <pc:sldMk cId="3864742538" sldId="2147481814"/>
            <ac:picMk id="4102" creationId="{2FADFDE8-3419-D48C-0A6B-0E9F3F16A899}"/>
          </ac:picMkLst>
        </pc:picChg>
        <pc:picChg chg="del">
          <ac:chgData name="John Deletre" userId="bdd86e65-de32-480c-b303-a64959569f4e" providerId="ADAL" clId="{A0284EAD-33F8-44E1-A4A0-08BA676031D3}" dt="2024-04-11T14:17:28.251" v="9" actId="478"/>
          <ac:picMkLst>
            <pc:docMk/>
            <pc:sldMk cId="3864742538" sldId="2147481814"/>
            <ac:picMk id="4104" creationId="{628ACF11-F9C5-3F2B-E3AE-3FEF801AAAA7}"/>
          </ac:picMkLst>
        </pc:picChg>
        <pc:picChg chg="del">
          <ac:chgData name="John Deletre" userId="bdd86e65-de32-480c-b303-a64959569f4e" providerId="ADAL" clId="{A0284EAD-33F8-44E1-A4A0-08BA676031D3}" dt="2024-04-11T14:17:28.251" v="9" actId="478"/>
          <ac:picMkLst>
            <pc:docMk/>
            <pc:sldMk cId="3864742538" sldId="2147481814"/>
            <ac:picMk id="4106" creationId="{4958B1CB-2989-EF70-65D1-DE5E44BC0F6B}"/>
          </ac:picMkLst>
        </pc:picChg>
        <pc:picChg chg="mod">
          <ac:chgData name="John Deletre" userId="bdd86e65-de32-480c-b303-a64959569f4e" providerId="ADAL" clId="{A0284EAD-33F8-44E1-A4A0-08BA676031D3}" dt="2024-04-17T13:18:39.282" v="4713" actId="1035"/>
          <ac:picMkLst>
            <pc:docMk/>
            <pc:sldMk cId="3864742538" sldId="2147481814"/>
            <ac:picMk id="4108" creationId="{98FBD57C-FC18-E19F-5CF4-5AC8C399FB70}"/>
          </ac:picMkLst>
        </pc:picChg>
        <pc:picChg chg="mod">
          <ac:chgData name="John Deletre" userId="bdd86e65-de32-480c-b303-a64959569f4e" providerId="ADAL" clId="{A0284EAD-33F8-44E1-A4A0-08BA676031D3}" dt="2024-04-17T13:18:39.282" v="4713" actId="1035"/>
          <ac:picMkLst>
            <pc:docMk/>
            <pc:sldMk cId="3864742538" sldId="2147481814"/>
            <ac:picMk id="4110" creationId="{0C9AB03D-D5E4-525F-C9CD-335719B8E045}"/>
          </ac:picMkLst>
        </pc:picChg>
        <pc:picChg chg="mod">
          <ac:chgData name="John Deletre" userId="bdd86e65-de32-480c-b303-a64959569f4e" providerId="ADAL" clId="{A0284EAD-33F8-44E1-A4A0-08BA676031D3}" dt="2024-04-17T13:18:39.282" v="4713" actId="1035"/>
          <ac:picMkLst>
            <pc:docMk/>
            <pc:sldMk cId="3864742538" sldId="2147481814"/>
            <ac:picMk id="4114" creationId="{F0AFCF64-01C0-1559-2933-27C72392219B}"/>
          </ac:picMkLst>
        </pc:picChg>
        <pc:picChg chg="mod">
          <ac:chgData name="John Deletre" userId="bdd86e65-de32-480c-b303-a64959569f4e" providerId="ADAL" clId="{A0284EAD-33F8-44E1-A4A0-08BA676031D3}" dt="2024-04-17T13:18:39.282" v="4713" actId="1035"/>
          <ac:picMkLst>
            <pc:docMk/>
            <pc:sldMk cId="3864742538" sldId="2147481814"/>
            <ac:picMk id="4118" creationId="{A5096DB5-7371-F5E5-E95D-2908210919F9}"/>
          </ac:picMkLst>
        </pc:picChg>
        <pc:picChg chg="mod">
          <ac:chgData name="John Deletre" userId="bdd86e65-de32-480c-b303-a64959569f4e" providerId="ADAL" clId="{A0284EAD-33F8-44E1-A4A0-08BA676031D3}" dt="2024-04-17T13:18:39.282" v="4713" actId="1035"/>
          <ac:picMkLst>
            <pc:docMk/>
            <pc:sldMk cId="3864742538" sldId="2147481814"/>
            <ac:picMk id="4120" creationId="{5DCA1D32-CBFC-031F-E62C-C3891BA1CD1E}"/>
          </ac:picMkLst>
        </pc:picChg>
      </pc:sldChg>
      <pc:sldChg chg="addSp delSp modSp mod">
        <pc:chgData name="John Deletre" userId="bdd86e65-de32-480c-b303-a64959569f4e" providerId="ADAL" clId="{A0284EAD-33F8-44E1-A4A0-08BA676031D3}" dt="2024-04-21T15:44:32.746" v="7837" actId="1076"/>
        <pc:sldMkLst>
          <pc:docMk/>
          <pc:sldMk cId="2301101696" sldId="2147481815"/>
        </pc:sldMkLst>
        <pc:spChg chg="add mod">
          <ac:chgData name="John Deletre" userId="bdd86e65-de32-480c-b303-a64959569f4e" providerId="ADAL" clId="{A0284EAD-33F8-44E1-A4A0-08BA676031D3}" dt="2024-04-11T16:32:44.089" v="345" actId="20577"/>
          <ac:spMkLst>
            <pc:docMk/>
            <pc:sldMk cId="2301101696" sldId="2147481815"/>
            <ac:spMk id="2" creationId="{982295BC-F5F5-8CBA-24B5-7CD8CBEC3689}"/>
          </ac:spMkLst>
        </pc:spChg>
        <pc:spChg chg="add mod">
          <ac:chgData name="John Deletre" userId="bdd86e65-de32-480c-b303-a64959569f4e" providerId="ADAL" clId="{A0284EAD-33F8-44E1-A4A0-08BA676031D3}" dt="2024-04-11T16:32:40.606" v="344" actId="207"/>
          <ac:spMkLst>
            <pc:docMk/>
            <pc:sldMk cId="2301101696" sldId="2147481815"/>
            <ac:spMk id="7" creationId="{AE3501BB-7C86-D8F5-4A99-26C243474B69}"/>
          </ac:spMkLst>
        </pc:spChg>
        <pc:spChg chg="mod">
          <ac:chgData name="John Deletre" userId="bdd86e65-de32-480c-b303-a64959569f4e" providerId="ADAL" clId="{A0284EAD-33F8-44E1-A4A0-08BA676031D3}" dt="2024-04-12T01:27:52.005" v="594" actId="20577"/>
          <ac:spMkLst>
            <pc:docMk/>
            <pc:sldMk cId="2301101696" sldId="2147481815"/>
            <ac:spMk id="16" creationId="{CDE20D32-FA09-6184-C529-35CFBACC603E}"/>
          </ac:spMkLst>
        </pc:spChg>
        <pc:spChg chg="add mod">
          <ac:chgData name="John Deletre" userId="bdd86e65-de32-480c-b303-a64959569f4e" providerId="ADAL" clId="{A0284EAD-33F8-44E1-A4A0-08BA676031D3}" dt="2024-04-21T15:44:32.746" v="7837" actId="1076"/>
          <ac:spMkLst>
            <pc:docMk/>
            <pc:sldMk cId="2301101696" sldId="2147481815"/>
            <ac:spMk id="20" creationId="{9853F864-35B2-ED87-5260-860945E8F288}"/>
          </ac:spMkLst>
        </pc:spChg>
        <pc:spChg chg="add del mod">
          <ac:chgData name="John Deletre" userId="bdd86e65-de32-480c-b303-a64959569f4e" providerId="ADAL" clId="{A0284EAD-33F8-44E1-A4A0-08BA676031D3}" dt="2024-04-11T16:30:20.027" v="313" actId="478"/>
          <ac:spMkLst>
            <pc:docMk/>
            <pc:sldMk cId="2301101696" sldId="2147481815"/>
            <ac:spMk id="21" creationId="{8A3EE1E5-F59C-E0E4-D3AD-ACC27C39E294}"/>
          </ac:spMkLst>
        </pc:spChg>
        <pc:spChg chg="add mod">
          <ac:chgData name="John Deletre" userId="bdd86e65-de32-480c-b303-a64959569f4e" providerId="ADAL" clId="{A0284EAD-33F8-44E1-A4A0-08BA676031D3}" dt="2024-04-11T16:30:47.396" v="317" actId="1076"/>
          <ac:spMkLst>
            <pc:docMk/>
            <pc:sldMk cId="2301101696" sldId="2147481815"/>
            <ac:spMk id="22" creationId="{4610FABA-8E94-3072-03F3-B7E1A354A3B6}"/>
          </ac:spMkLst>
        </pc:spChg>
        <pc:picChg chg="mod">
          <ac:chgData name="John Deletre" userId="bdd86e65-de32-480c-b303-a64959569f4e" providerId="ADAL" clId="{A0284EAD-33F8-44E1-A4A0-08BA676031D3}" dt="2024-04-11T16:30:22.556" v="315" actId="1076"/>
          <ac:picMkLst>
            <pc:docMk/>
            <pc:sldMk cId="2301101696" sldId="2147481815"/>
            <ac:picMk id="3" creationId="{050A6ADE-F9F3-D0B0-CDC7-1C4ACCCA7281}"/>
          </ac:picMkLst>
        </pc:picChg>
        <pc:picChg chg="add mod">
          <ac:chgData name="John Deletre" userId="bdd86e65-de32-480c-b303-a64959569f4e" providerId="ADAL" clId="{A0284EAD-33F8-44E1-A4A0-08BA676031D3}" dt="2024-04-12T01:24:57.180" v="588" actId="14861"/>
          <ac:picMkLst>
            <pc:docMk/>
            <pc:sldMk cId="2301101696" sldId="2147481815"/>
            <ac:picMk id="9" creationId="{34EAF190-5907-7CE3-1873-93EEB9638345}"/>
          </ac:picMkLst>
        </pc:picChg>
        <pc:picChg chg="add mod">
          <ac:chgData name="John Deletre" userId="bdd86e65-de32-480c-b303-a64959569f4e" providerId="ADAL" clId="{A0284EAD-33F8-44E1-A4A0-08BA676031D3}" dt="2024-04-13T02:22:42.188" v="2528" actId="1076"/>
          <ac:picMkLst>
            <pc:docMk/>
            <pc:sldMk cId="2301101696" sldId="2147481815"/>
            <ac:picMk id="12" creationId="{EE40864B-1672-BBA2-041C-7F6B0BC12E56}"/>
          </ac:picMkLst>
        </pc:picChg>
        <pc:picChg chg="add del mod">
          <ac:chgData name="John Deletre" userId="bdd86e65-de32-480c-b303-a64959569f4e" providerId="ADAL" clId="{A0284EAD-33F8-44E1-A4A0-08BA676031D3}" dt="2024-04-13T02:22:23.402" v="2527" actId="478"/>
          <ac:picMkLst>
            <pc:docMk/>
            <pc:sldMk cId="2301101696" sldId="2147481815"/>
            <ac:picMk id="21" creationId="{033630D8-CEC0-2ED0-A88C-4ED5C7CED7DC}"/>
          </ac:picMkLst>
        </pc:picChg>
        <pc:picChg chg="add del mod">
          <ac:chgData name="John Deletre" userId="bdd86e65-de32-480c-b303-a64959569f4e" providerId="ADAL" clId="{A0284EAD-33F8-44E1-A4A0-08BA676031D3}" dt="2024-04-12T01:22:09.637" v="574" actId="478"/>
          <ac:picMkLst>
            <pc:docMk/>
            <pc:sldMk cId="2301101696" sldId="2147481815"/>
            <ac:picMk id="61" creationId="{912B4754-63B9-8A80-9673-702425B877B2}"/>
          </ac:picMkLst>
        </pc:picChg>
        <pc:picChg chg="add del mod">
          <ac:chgData name="John Deletre" userId="bdd86e65-de32-480c-b303-a64959569f4e" providerId="ADAL" clId="{A0284EAD-33F8-44E1-A4A0-08BA676031D3}" dt="2024-04-12T01:22:12.106" v="575" actId="478"/>
          <ac:picMkLst>
            <pc:docMk/>
            <pc:sldMk cId="2301101696" sldId="2147481815"/>
            <ac:picMk id="62" creationId="{C98DF702-488B-2022-A1F5-2B5D3C9E5063}"/>
          </ac:picMkLst>
        </pc:picChg>
      </pc:sldChg>
      <pc:sldChg chg="addSp delSp mod">
        <pc:chgData name="John Deletre" userId="bdd86e65-de32-480c-b303-a64959569f4e" providerId="ADAL" clId="{A0284EAD-33F8-44E1-A4A0-08BA676031D3}" dt="2024-04-17T01:58:49.429" v="3733" actId="478"/>
        <pc:sldMkLst>
          <pc:docMk/>
          <pc:sldMk cId="2217948909" sldId="2147481819"/>
        </pc:sldMkLst>
        <pc:spChg chg="add del">
          <ac:chgData name="John Deletre" userId="bdd86e65-de32-480c-b303-a64959569f4e" providerId="ADAL" clId="{A0284EAD-33F8-44E1-A4A0-08BA676031D3}" dt="2024-04-17T01:58:01.827" v="3731" actId="478"/>
          <ac:spMkLst>
            <pc:docMk/>
            <pc:sldMk cId="2217948909" sldId="2147481819"/>
            <ac:spMk id="9" creationId="{52D1C42F-51EE-1D3F-DE4D-520E8E7D34AD}"/>
          </ac:spMkLst>
        </pc:spChg>
        <pc:spChg chg="add del">
          <ac:chgData name="John Deletre" userId="bdd86e65-de32-480c-b303-a64959569f4e" providerId="ADAL" clId="{A0284EAD-33F8-44E1-A4A0-08BA676031D3}" dt="2024-04-17T01:58:49.429" v="3733" actId="478"/>
          <ac:spMkLst>
            <pc:docMk/>
            <pc:sldMk cId="2217948909" sldId="2147481819"/>
            <ac:spMk id="10" creationId="{6D60E3D8-BB03-793B-62CA-7DD3AB7770AA}"/>
          </ac:spMkLst>
        </pc:spChg>
      </pc:sldChg>
      <pc:sldChg chg="modSp mod">
        <pc:chgData name="John Deletre" userId="bdd86e65-de32-480c-b303-a64959569f4e" providerId="ADAL" clId="{A0284EAD-33F8-44E1-A4A0-08BA676031D3}" dt="2024-04-12T01:29:53.373" v="598" actId="1076"/>
        <pc:sldMkLst>
          <pc:docMk/>
          <pc:sldMk cId="2076665700" sldId="2147481820"/>
        </pc:sldMkLst>
        <pc:spChg chg="mod">
          <ac:chgData name="John Deletre" userId="bdd86e65-de32-480c-b303-a64959569f4e" providerId="ADAL" clId="{A0284EAD-33F8-44E1-A4A0-08BA676031D3}" dt="2024-04-12T01:29:53.373" v="598" actId="1076"/>
          <ac:spMkLst>
            <pc:docMk/>
            <pc:sldMk cId="2076665700" sldId="2147481820"/>
            <ac:spMk id="52" creationId="{775D8637-1553-BBBF-D662-C8B7430AF041}"/>
          </ac:spMkLst>
        </pc:spChg>
        <pc:spChg chg="mod">
          <ac:chgData name="John Deletre" userId="bdd86e65-de32-480c-b303-a64959569f4e" providerId="ADAL" clId="{A0284EAD-33F8-44E1-A4A0-08BA676031D3}" dt="2024-04-12T01:29:53.373" v="598" actId="1076"/>
          <ac:spMkLst>
            <pc:docMk/>
            <pc:sldMk cId="2076665700" sldId="2147481820"/>
            <ac:spMk id="53" creationId="{227968CD-62EC-A950-DB13-AA4C708F193D}"/>
          </ac:spMkLst>
        </pc:spChg>
        <pc:spChg chg="mod">
          <ac:chgData name="John Deletre" userId="bdd86e65-de32-480c-b303-a64959569f4e" providerId="ADAL" clId="{A0284EAD-33F8-44E1-A4A0-08BA676031D3}" dt="2024-04-12T01:29:53.373" v="598" actId="1076"/>
          <ac:spMkLst>
            <pc:docMk/>
            <pc:sldMk cId="2076665700" sldId="2147481820"/>
            <ac:spMk id="54" creationId="{D28195ED-E55E-480F-6C79-75245D41BF2B}"/>
          </ac:spMkLst>
        </pc:spChg>
        <pc:spChg chg="mod">
          <ac:chgData name="John Deletre" userId="bdd86e65-de32-480c-b303-a64959569f4e" providerId="ADAL" clId="{A0284EAD-33F8-44E1-A4A0-08BA676031D3}" dt="2024-04-12T01:29:53.373" v="598" actId="1076"/>
          <ac:spMkLst>
            <pc:docMk/>
            <pc:sldMk cId="2076665700" sldId="2147481820"/>
            <ac:spMk id="55" creationId="{C17FF960-1BE3-A134-CDA6-F295515B6DBF}"/>
          </ac:spMkLst>
        </pc:spChg>
        <pc:spChg chg="mod">
          <ac:chgData name="John Deletre" userId="bdd86e65-de32-480c-b303-a64959569f4e" providerId="ADAL" clId="{A0284EAD-33F8-44E1-A4A0-08BA676031D3}" dt="2024-04-12T01:29:53.373" v="598" actId="1076"/>
          <ac:spMkLst>
            <pc:docMk/>
            <pc:sldMk cId="2076665700" sldId="2147481820"/>
            <ac:spMk id="56" creationId="{45B6DBDE-FE5B-5BA5-5E3B-8B02447ADAA9}"/>
          </ac:spMkLst>
        </pc:spChg>
      </pc:sldChg>
      <pc:sldChg chg="modSp mod">
        <pc:chgData name="John Deletre" userId="bdd86e65-de32-480c-b303-a64959569f4e" providerId="ADAL" clId="{A0284EAD-33F8-44E1-A4A0-08BA676031D3}" dt="2024-04-17T02:35:02.393" v="4093" actId="20577"/>
        <pc:sldMkLst>
          <pc:docMk/>
          <pc:sldMk cId="2012256673" sldId="2147481821"/>
        </pc:sldMkLst>
        <pc:spChg chg="mod">
          <ac:chgData name="John Deletre" userId="bdd86e65-de32-480c-b303-a64959569f4e" providerId="ADAL" clId="{A0284EAD-33F8-44E1-A4A0-08BA676031D3}" dt="2024-04-17T02:35:02.393" v="4093" actId="20577"/>
          <ac:spMkLst>
            <pc:docMk/>
            <pc:sldMk cId="2012256673" sldId="2147481821"/>
            <ac:spMk id="20" creationId="{BAEA703D-1E92-4E73-0DE2-D11F6EE8C6FF}"/>
          </ac:spMkLst>
        </pc:spChg>
      </pc:sldChg>
      <pc:sldChg chg="addSp delSp modSp mod modNotesTx">
        <pc:chgData name="John Deletre" userId="bdd86e65-de32-480c-b303-a64959569f4e" providerId="ADAL" clId="{A0284EAD-33F8-44E1-A4A0-08BA676031D3}" dt="2024-04-25T07:53:20.087" v="8720" actId="113"/>
        <pc:sldMkLst>
          <pc:docMk/>
          <pc:sldMk cId="4039550018" sldId="2147481824"/>
        </pc:sldMkLst>
        <pc:spChg chg="del">
          <ac:chgData name="John Deletre" userId="bdd86e65-de32-480c-b303-a64959569f4e" providerId="ADAL" clId="{A0284EAD-33F8-44E1-A4A0-08BA676031D3}" dt="2024-04-25T05:48:57.960" v="8062" actId="478"/>
          <ac:spMkLst>
            <pc:docMk/>
            <pc:sldMk cId="4039550018" sldId="2147481824"/>
            <ac:spMk id="10" creationId="{8BCA810F-5B36-00DD-0877-BA86A106D75D}"/>
          </ac:spMkLst>
        </pc:spChg>
        <pc:spChg chg="add del mod">
          <ac:chgData name="John Deletre" userId="bdd86e65-de32-480c-b303-a64959569f4e" providerId="ADAL" clId="{A0284EAD-33F8-44E1-A4A0-08BA676031D3}" dt="2024-04-25T07:51:48.868" v="8714" actId="478"/>
          <ac:spMkLst>
            <pc:docMk/>
            <pc:sldMk cId="4039550018" sldId="2147481824"/>
            <ac:spMk id="11" creationId="{FE666020-1C6E-CF08-79D6-BE13FA2F4C57}"/>
          </ac:spMkLst>
        </pc:spChg>
        <pc:spChg chg="del">
          <ac:chgData name="John Deletre" userId="bdd86e65-de32-480c-b303-a64959569f4e" providerId="ADAL" clId="{A0284EAD-33F8-44E1-A4A0-08BA676031D3}" dt="2024-04-25T05:48:57.960" v="8062" actId="478"/>
          <ac:spMkLst>
            <pc:docMk/>
            <pc:sldMk cId="4039550018" sldId="2147481824"/>
            <ac:spMk id="18" creationId="{D0358258-870D-D1BF-AE4F-D99C98F5BB18}"/>
          </ac:spMkLst>
        </pc:spChg>
        <pc:spChg chg="del">
          <ac:chgData name="John Deletre" userId="bdd86e65-de32-480c-b303-a64959569f4e" providerId="ADAL" clId="{A0284EAD-33F8-44E1-A4A0-08BA676031D3}" dt="2024-04-25T05:48:57.960" v="8062" actId="478"/>
          <ac:spMkLst>
            <pc:docMk/>
            <pc:sldMk cId="4039550018" sldId="2147481824"/>
            <ac:spMk id="23" creationId="{01A9C455-4F65-3170-62F9-3990B2DF24FA}"/>
          </ac:spMkLst>
        </pc:spChg>
        <pc:spChg chg="mod">
          <ac:chgData name="John Deletre" userId="bdd86e65-de32-480c-b303-a64959569f4e" providerId="ADAL" clId="{A0284EAD-33F8-44E1-A4A0-08BA676031D3}" dt="2024-04-25T07:38:24.053" v="8635" actId="20577"/>
          <ac:spMkLst>
            <pc:docMk/>
            <pc:sldMk cId="4039550018" sldId="2147481824"/>
            <ac:spMk id="29" creationId="{0F13EC02-C334-91C7-3C2E-72DB2FEF6803}"/>
          </ac:spMkLst>
        </pc:spChg>
        <pc:spChg chg="del">
          <ac:chgData name="John Deletre" userId="bdd86e65-de32-480c-b303-a64959569f4e" providerId="ADAL" clId="{A0284EAD-33F8-44E1-A4A0-08BA676031D3}" dt="2024-04-25T05:48:57.960" v="8062" actId="478"/>
          <ac:spMkLst>
            <pc:docMk/>
            <pc:sldMk cId="4039550018" sldId="2147481824"/>
            <ac:spMk id="30" creationId="{24D79C98-D53E-981C-24E2-A51801072ADD}"/>
          </ac:spMkLst>
        </pc:spChg>
        <pc:spChg chg="add mod ord">
          <ac:chgData name="John Deletre" userId="bdd86e65-de32-480c-b303-a64959569f4e" providerId="ADAL" clId="{A0284EAD-33F8-44E1-A4A0-08BA676031D3}" dt="2024-04-25T05:51:27.249" v="8088" actId="164"/>
          <ac:spMkLst>
            <pc:docMk/>
            <pc:sldMk cId="4039550018" sldId="2147481824"/>
            <ac:spMk id="33" creationId="{C74E4331-900E-0D9A-1199-3F62E22E80EE}"/>
          </ac:spMkLst>
        </pc:spChg>
        <pc:spChg chg="add mod">
          <ac:chgData name="John Deletre" userId="bdd86e65-de32-480c-b303-a64959569f4e" providerId="ADAL" clId="{A0284EAD-33F8-44E1-A4A0-08BA676031D3}" dt="2024-04-25T05:51:27.249" v="8088" actId="164"/>
          <ac:spMkLst>
            <pc:docMk/>
            <pc:sldMk cId="4039550018" sldId="2147481824"/>
            <ac:spMk id="34" creationId="{4A9B7022-00DE-527F-1D29-ABFDBF221AF3}"/>
          </ac:spMkLst>
        </pc:spChg>
        <pc:spChg chg="del mod">
          <ac:chgData name="John Deletre" userId="bdd86e65-de32-480c-b303-a64959569f4e" providerId="ADAL" clId="{A0284EAD-33F8-44E1-A4A0-08BA676031D3}" dt="2024-04-25T05:48:57.960" v="8062" actId="478"/>
          <ac:spMkLst>
            <pc:docMk/>
            <pc:sldMk cId="4039550018" sldId="2147481824"/>
            <ac:spMk id="37" creationId="{C165D66D-41A2-609D-5F17-C86881CBDD1A}"/>
          </ac:spMkLst>
        </pc:spChg>
        <pc:spChg chg="del mod">
          <ac:chgData name="John Deletre" userId="bdd86e65-de32-480c-b303-a64959569f4e" providerId="ADAL" clId="{A0284EAD-33F8-44E1-A4A0-08BA676031D3}" dt="2024-04-25T05:48:57.960" v="8062" actId="478"/>
          <ac:spMkLst>
            <pc:docMk/>
            <pc:sldMk cId="4039550018" sldId="2147481824"/>
            <ac:spMk id="38" creationId="{FCC2E637-1E6F-38E9-8506-E74B7A31D297}"/>
          </ac:spMkLst>
        </pc:spChg>
        <pc:spChg chg="del">
          <ac:chgData name="John Deletre" userId="bdd86e65-de32-480c-b303-a64959569f4e" providerId="ADAL" clId="{A0284EAD-33F8-44E1-A4A0-08BA676031D3}" dt="2024-04-25T05:48:57.960" v="8062" actId="478"/>
          <ac:spMkLst>
            <pc:docMk/>
            <pc:sldMk cId="4039550018" sldId="2147481824"/>
            <ac:spMk id="39" creationId="{8D5A2DC4-61AC-9856-A393-9C70486B291B}"/>
          </ac:spMkLst>
        </pc:spChg>
        <pc:spChg chg="del">
          <ac:chgData name="John Deletre" userId="bdd86e65-de32-480c-b303-a64959569f4e" providerId="ADAL" clId="{A0284EAD-33F8-44E1-A4A0-08BA676031D3}" dt="2024-04-25T05:48:57.960" v="8062" actId="478"/>
          <ac:spMkLst>
            <pc:docMk/>
            <pc:sldMk cId="4039550018" sldId="2147481824"/>
            <ac:spMk id="40" creationId="{544574C8-7606-D84F-8593-8C0B5A763D63}"/>
          </ac:spMkLst>
        </pc:spChg>
        <pc:spChg chg="del">
          <ac:chgData name="John Deletre" userId="bdd86e65-de32-480c-b303-a64959569f4e" providerId="ADAL" clId="{A0284EAD-33F8-44E1-A4A0-08BA676031D3}" dt="2024-04-25T05:48:57.960" v="8062" actId="478"/>
          <ac:spMkLst>
            <pc:docMk/>
            <pc:sldMk cId="4039550018" sldId="2147481824"/>
            <ac:spMk id="44" creationId="{AFCD2241-0F4E-E833-0E52-47EA66E07E90}"/>
          </ac:spMkLst>
        </pc:spChg>
        <pc:spChg chg="mod">
          <ac:chgData name="John Deletre" userId="bdd86e65-de32-480c-b303-a64959569f4e" providerId="ADAL" clId="{A0284EAD-33F8-44E1-A4A0-08BA676031D3}" dt="2024-04-25T05:51:31.470" v="8090"/>
          <ac:spMkLst>
            <pc:docMk/>
            <pc:sldMk cId="4039550018" sldId="2147481824"/>
            <ac:spMk id="45" creationId="{9DAB023B-F7EF-897E-BF69-DA64DB5B3091}"/>
          </ac:spMkLst>
        </pc:spChg>
        <pc:spChg chg="mod">
          <ac:chgData name="John Deletre" userId="bdd86e65-de32-480c-b303-a64959569f4e" providerId="ADAL" clId="{A0284EAD-33F8-44E1-A4A0-08BA676031D3}" dt="2024-04-25T05:51:31.470" v="8090"/>
          <ac:spMkLst>
            <pc:docMk/>
            <pc:sldMk cId="4039550018" sldId="2147481824"/>
            <ac:spMk id="47" creationId="{5A146B09-7354-EA2D-748E-05DFC0790B80}"/>
          </ac:spMkLst>
        </pc:spChg>
        <pc:spChg chg="mod">
          <ac:chgData name="John Deletre" userId="bdd86e65-de32-480c-b303-a64959569f4e" providerId="ADAL" clId="{A0284EAD-33F8-44E1-A4A0-08BA676031D3}" dt="2024-04-25T05:51:31.712" v="8091"/>
          <ac:spMkLst>
            <pc:docMk/>
            <pc:sldMk cId="4039550018" sldId="2147481824"/>
            <ac:spMk id="51" creationId="{247C44D9-B559-F6A9-21C1-625090C885C6}"/>
          </ac:spMkLst>
        </pc:spChg>
        <pc:spChg chg="mod">
          <ac:chgData name="John Deletre" userId="bdd86e65-de32-480c-b303-a64959569f4e" providerId="ADAL" clId="{A0284EAD-33F8-44E1-A4A0-08BA676031D3}" dt="2024-04-25T05:51:31.712" v="8091"/>
          <ac:spMkLst>
            <pc:docMk/>
            <pc:sldMk cId="4039550018" sldId="2147481824"/>
            <ac:spMk id="52" creationId="{F6B08F1F-480D-D81E-C508-FD2401812A4A}"/>
          </ac:spMkLst>
        </pc:spChg>
        <pc:spChg chg="add mod">
          <ac:chgData name="John Deletre" userId="bdd86e65-de32-480c-b303-a64959569f4e" providerId="ADAL" clId="{A0284EAD-33F8-44E1-A4A0-08BA676031D3}" dt="2024-04-25T06:05:11.273" v="8340" actId="164"/>
          <ac:spMkLst>
            <pc:docMk/>
            <pc:sldMk cId="4039550018" sldId="2147481824"/>
            <ac:spMk id="54" creationId="{7404FA79-D926-22BB-2A06-7604416257C3}"/>
          </ac:spMkLst>
        </pc:spChg>
        <pc:spChg chg="add mod topLvl">
          <ac:chgData name="John Deletre" userId="bdd86e65-de32-480c-b303-a64959569f4e" providerId="ADAL" clId="{A0284EAD-33F8-44E1-A4A0-08BA676031D3}" dt="2024-04-25T06:11:39.609" v="8450" actId="1038"/>
          <ac:spMkLst>
            <pc:docMk/>
            <pc:sldMk cId="4039550018" sldId="2147481824"/>
            <ac:spMk id="57" creationId="{45E3DBF1-2BB1-3848-FEEF-04995798E094}"/>
          </ac:spMkLst>
        </pc:spChg>
        <pc:spChg chg="mod ord topLvl">
          <ac:chgData name="John Deletre" userId="bdd86e65-de32-480c-b303-a64959569f4e" providerId="ADAL" clId="{A0284EAD-33F8-44E1-A4A0-08BA676031D3}" dt="2024-04-25T06:11:39.609" v="8450" actId="1038"/>
          <ac:spMkLst>
            <pc:docMk/>
            <pc:sldMk cId="4039550018" sldId="2147481824"/>
            <ac:spMk id="59" creationId="{B41ECDC8-598F-28F8-A62F-B07504A2860A}"/>
          </ac:spMkLst>
        </pc:spChg>
        <pc:spChg chg="mod topLvl">
          <ac:chgData name="John Deletre" userId="bdd86e65-de32-480c-b303-a64959569f4e" providerId="ADAL" clId="{A0284EAD-33F8-44E1-A4A0-08BA676031D3}" dt="2024-04-25T07:40:38.332" v="8678" actId="113"/>
          <ac:spMkLst>
            <pc:docMk/>
            <pc:sldMk cId="4039550018" sldId="2147481824"/>
            <ac:spMk id="60" creationId="{20E52EBC-8FC5-84F2-CE6B-510D04CA8AEE}"/>
          </ac:spMkLst>
        </pc:spChg>
        <pc:spChg chg="del mod">
          <ac:chgData name="John Deletre" userId="bdd86e65-de32-480c-b303-a64959569f4e" providerId="ADAL" clId="{A0284EAD-33F8-44E1-A4A0-08BA676031D3}" dt="2024-04-25T05:56:48.360" v="8174" actId="478"/>
          <ac:spMkLst>
            <pc:docMk/>
            <pc:sldMk cId="4039550018" sldId="2147481824"/>
            <ac:spMk id="61" creationId="{FE30342A-620C-5440-3A05-899D4D8B1D81}"/>
          </ac:spMkLst>
        </pc:spChg>
        <pc:spChg chg="mod topLvl">
          <ac:chgData name="John Deletre" userId="bdd86e65-de32-480c-b303-a64959569f4e" providerId="ADAL" clId="{A0284EAD-33F8-44E1-A4A0-08BA676031D3}" dt="2024-04-25T06:11:39.609" v="8450" actId="1038"/>
          <ac:spMkLst>
            <pc:docMk/>
            <pc:sldMk cId="4039550018" sldId="2147481824"/>
            <ac:spMk id="64" creationId="{7D0CB511-1F6E-C97A-317E-D1A663B83373}"/>
          </ac:spMkLst>
        </pc:spChg>
        <pc:spChg chg="mod ord topLvl">
          <ac:chgData name="John Deletre" userId="bdd86e65-de32-480c-b303-a64959569f4e" providerId="ADAL" clId="{A0284EAD-33F8-44E1-A4A0-08BA676031D3}" dt="2024-04-25T06:11:39.609" v="8450" actId="1038"/>
          <ac:spMkLst>
            <pc:docMk/>
            <pc:sldMk cId="4039550018" sldId="2147481824"/>
            <ac:spMk id="65" creationId="{E313B147-8AB1-60E8-B896-28D393DA9AEC}"/>
          </ac:spMkLst>
        </pc:spChg>
        <pc:spChg chg="mod topLvl">
          <ac:chgData name="John Deletre" userId="bdd86e65-de32-480c-b303-a64959569f4e" providerId="ADAL" clId="{A0284EAD-33F8-44E1-A4A0-08BA676031D3}" dt="2024-04-25T07:40:55.505" v="8681" actId="207"/>
          <ac:spMkLst>
            <pc:docMk/>
            <pc:sldMk cId="4039550018" sldId="2147481824"/>
            <ac:spMk id="66" creationId="{5DBE8F08-FDAD-85CB-A6AD-E7A68294C52A}"/>
          </ac:spMkLst>
        </pc:spChg>
        <pc:spChg chg="mod topLvl">
          <ac:chgData name="John Deletre" userId="bdd86e65-de32-480c-b303-a64959569f4e" providerId="ADAL" clId="{A0284EAD-33F8-44E1-A4A0-08BA676031D3}" dt="2024-04-25T06:11:39.609" v="8450" actId="1038"/>
          <ac:spMkLst>
            <pc:docMk/>
            <pc:sldMk cId="4039550018" sldId="2147481824"/>
            <ac:spMk id="70" creationId="{768296C4-A17A-EA63-58EF-DE35EA1A3978}"/>
          </ac:spMkLst>
        </pc:spChg>
        <pc:spChg chg="mod topLvl">
          <ac:chgData name="John Deletre" userId="bdd86e65-de32-480c-b303-a64959569f4e" providerId="ADAL" clId="{A0284EAD-33F8-44E1-A4A0-08BA676031D3}" dt="2024-04-25T06:11:39.609" v="8450" actId="1038"/>
          <ac:spMkLst>
            <pc:docMk/>
            <pc:sldMk cId="4039550018" sldId="2147481824"/>
            <ac:spMk id="71" creationId="{313A3E32-4BEC-61CF-40E5-C055CB3CB3CD}"/>
          </ac:spMkLst>
        </pc:spChg>
        <pc:spChg chg="mod topLvl">
          <ac:chgData name="John Deletre" userId="bdd86e65-de32-480c-b303-a64959569f4e" providerId="ADAL" clId="{A0284EAD-33F8-44E1-A4A0-08BA676031D3}" dt="2024-04-25T06:11:39.609" v="8450" actId="1038"/>
          <ac:spMkLst>
            <pc:docMk/>
            <pc:sldMk cId="4039550018" sldId="2147481824"/>
            <ac:spMk id="72" creationId="{4F353DA4-88AF-B12C-7F16-F97FC695A43C}"/>
          </ac:spMkLst>
        </pc:spChg>
        <pc:spChg chg="add mod">
          <ac:chgData name="John Deletre" userId="bdd86e65-de32-480c-b303-a64959569f4e" providerId="ADAL" clId="{A0284EAD-33F8-44E1-A4A0-08BA676031D3}" dt="2024-04-25T06:05:55.629" v="8350" actId="1076"/>
          <ac:spMkLst>
            <pc:docMk/>
            <pc:sldMk cId="4039550018" sldId="2147481824"/>
            <ac:spMk id="81" creationId="{A313EE0B-878A-95BC-079F-329987C8A0F7}"/>
          </ac:spMkLst>
        </pc:spChg>
        <pc:spChg chg="add mod">
          <ac:chgData name="John Deletre" userId="bdd86e65-de32-480c-b303-a64959569f4e" providerId="ADAL" clId="{A0284EAD-33F8-44E1-A4A0-08BA676031D3}" dt="2024-04-25T07:40:59.415" v="8682" actId="207"/>
          <ac:spMkLst>
            <pc:docMk/>
            <pc:sldMk cId="4039550018" sldId="2147481824"/>
            <ac:spMk id="82" creationId="{651FC585-FA7C-C91C-1C28-297ED525689E}"/>
          </ac:spMkLst>
        </pc:spChg>
        <pc:spChg chg="add mod">
          <ac:chgData name="John Deletre" userId="bdd86e65-de32-480c-b303-a64959569f4e" providerId="ADAL" clId="{A0284EAD-33F8-44E1-A4A0-08BA676031D3}" dt="2024-04-25T06:06:22.824" v="8358" actId="20577"/>
          <ac:spMkLst>
            <pc:docMk/>
            <pc:sldMk cId="4039550018" sldId="2147481824"/>
            <ac:spMk id="83" creationId="{3F5222FA-1DA3-A8C5-DCBA-E48D3D7FE47F}"/>
          </ac:spMkLst>
        </pc:spChg>
        <pc:spChg chg="add mod">
          <ac:chgData name="John Deletre" userId="bdd86e65-de32-480c-b303-a64959569f4e" providerId="ADAL" clId="{A0284EAD-33F8-44E1-A4A0-08BA676031D3}" dt="2024-04-25T07:41:27.951" v="8684" actId="1076"/>
          <ac:spMkLst>
            <pc:docMk/>
            <pc:sldMk cId="4039550018" sldId="2147481824"/>
            <ac:spMk id="86" creationId="{E41FE8D7-D989-E595-3411-C6A244C6D0C9}"/>
          </ac:spMkLst>
        </pc:spChg>
        <pc:spChg chg="mod">
          <ac:chgData name="John Deletre" userId="bdd86e65-de32-480c-b303-a64959569f4e" providerId="ADAL" clId="{A0284EAD-33F8-44E1-A4A0-08BA676031D3}" dt="2024-04-25T06:13:19.281" v="8481" actId="571"/>
          <ac:spMkLst>
            <pc:docMk/>
            <pc:sldMk cId="4039550018" sldId="2147481824"/>
            <ac:spMk id="93" creationId="{9CD5A369-77C8-C09D-70DD-E0B23F193493}"/>
          </ac:spMkLst>
        </pc:spChg>
        <pc:spChg chg="mod">
          <ac:chgData name="John Deletre" userId="bdd86e65-de32-480c-b303-a64959569f4e" providerId="ADAL" clId="{A0284EAD-33F8-44E1-A4A0-08BA676031D3}" dt="2024-04-25T06:13:19.281" v="8481" actId="571"/>
          <ac:spMkLst>
            <pc:docMk/>
            <pc:sldMk cId="4039550018" sldId="2147481824"/>
            <ac:spMk id="94" creationId="{F4996E51-C192-7170-F5EA-6993C5B9555B}"/>
          </ac:spMkLst>
        </pc:spChg>
        <pc:spChg chg="mod">
          <ac:chgData name="John Deletre" userId="bdd86e65-de32-480c-b303-a64959569f4e" providerId="ADAL" clId="{A0284EAD-33F8-44E1-A4A0-08BA676031D3}" dt="2024-04-25T07:52:04.863" v="8716" actId="113"/>
          <ac:spMkLst>
            <pc:docMk/>
            <pc:sldMk cId="4039550018" sldId="2147481824"/>
            <ac:spMk id="95" creationId="{A0F149B7-BF44-C0C4-19D7-850AB2F8957A}"/>
          </ac:spMkLst>
        </pc:spChg>
        <pc:spChg chg="mod">
          <ac:chgData name="John Deletre" userId="bdd86e65-de32-480c-b303-a64959569f4e" providerId="ADAL" clId="{A0284EAD-33F8-44E1-A4A0-08BA676031D3}" dt="2024-04-25T06:13:19.281" v="8481" actId="571"/>
          <ac:spMkLst>
            <pc:docMk/>
            <pc:sldMk cId="4039550018" sldId="2147481824"/>
            <ac:spMk id="97" creationId="{03133295-D7FB-348F-7445-ADDFE86AAB2E}"/>
          </ac:spMkLst>
        </pc:spChg>
        <pc:spChg chg="mod">
          <ac:chgData name="John Deletre" userId="bdd86e65-de32-480c-b303-a64959569f4e" providerId="ADAL" clId="{A0284EAD-33F8-44E1-A4A0-08BA676031D3}" dt="2024-04-25T06:13:19.281" v="8481" actId="571"/>
          <ac:spMkLst>
            <pc:docMk/>
            <pc:sldMk cId="4039550018" sldId="2147481824"/>
            <ac:spMk id="98" creationId="{FACEA151-E17B-F5BE-3004-83C4B2E1BFFD}"/>
          </ac:spMkLst>
        </pc:spChg>
        <pc:spChg chg="mod">
          <ac:chgData name="John Deletre" userId="bdd86e65-de32-480c-b303-a64959569f4e" providerId="ADAL" clId="{A0284EAD-33F8-44E1-A4A0-08BA676031D3}" dt="2024-04-25T07:53:20.087" v="8720" actId="113"/>
          <ac:spMkLst>
            <pc:docMk/>
            <pc:sldMk cId="4039550018" sldId="2147481824"/>
            <ac:spMk id="99" creationId="{A6F9CB3C-D4A9-5B29-19EB-738E9B335423}"/>
          </ac:spMkLst>
        </pc:spChg>
        <pc:spChg chg="add mod">
          <ac:chgData name="John Deletre" userId="bdd86e65-de32-480c-b303-a64959569f4e" providerId="ADAL" clId="{A0284EAD-33F8-44E1-A4A0-08BA676031D3}" dt="2024-04-25T06:13:19.281" v="8481" actId="571"/>
          <ac:spMkLst>
            <pc:docMk/>
            <pc:sldMk cId="4039550018" sldId="2147481824"/>
            <ac:spMk id="100" creationId="{A6D58377-5E21-4A09-74C5-756C52379A82}"/>
          </ac:spMkLst>
        </pc:spChg>
        <pc:spChg chg="add mod">
          <ac:chgData name="John Deletre" userId="bdd86e65-de32-480c-b303-a64959569f4e" providerId="ADAL" clId="{A0284EAD-33F8-44E1-A4A0-08BA676031D3}" dt="2024-04-25T06:13:19.281" v="8481" actId="571"/>
          <ac:spMkLst>
            <pc:docMk/>
            <pc:sldMk cId="4039550018" sldId="2147481824"/>
            <ac:spMk id="101" creationId="{F0DA8F0A-7217-752D-A328-7F2E9EFFA255}"/>
          </ac:spMkLst>
        </pc:spChg>
        <pc:spChg chg="add mod">
          <ac:chgData name="John Deletre" userId="bdd86e65-de32-480c-b303-a64959569f4e" providerId="ADAL" clId="{A0284EAD-33F8-44E1-A4A0-08BA676031D3}" dt="2024-04-25T06:13:19.281" v="8481" actId="571"/>
          <ac:spMkLst>
            <pc:docMk/>
            <pc:sldMk cId="4039550018" sldId="2147481824"/>
            <ac:spMk id="102" creationId="{85EF3150-0E17-A5DE-E629-3857381B6960}"/>
          </ac:spMkLst>
        </pc:spChg>
        <pc:spChg chg="mod">
          <ac:chgData name="John Deletre" userId="bdd86e65-de32-480c-b303-a64959569f4e" providerId="ADAL" clId="{A0284EAD-33F8-44E1-A4A0-08BA676031D3}" dt="2024-04-25T06:13:35.989" v="8482" actId="571"/>
          <ac:spMkLst>
            <pc:docMk/>
            <pc:sldMk cId="4039550018" sldId="2147481824"/>
            <ac:spMk id="104" creationId="{7DFC334A-6679-F179-B2E3-23A391444DD8}"/>
          </ac:spMkLst>
        </pc:spChg>
        <pc:spChg chg="mod">
          <ac:chgData name="John Deletre" userId="bdd86e65-de32-480c-b303-a64959569f4e" providerId="ADAL" clId="{A0284EAD-33F8-44E1-A4A0-08BA676031D3}" dt="2024-04-25T06:13:35.989" v="8482" actId="571"/>
          <ac:spMkLst>
            <pc:docMk/>
            <pc:sldMk cId="4039550018" sldId="2147481824"/>
            <ac:spMk id="105" creationId="{A0DAF30A-FC1D-C91C-ABB0-D84DD76613EF}"/>
          </ac:spMkLst>
        </pc:spChg>
        <pc:spChg chg="mod">
          <ac:chgData name="John Deletre" userId="bdd86e65-de32-480c-b303-a64959569f4e" providerId="ADAL" clId="{A0284EAD-33F8-44E1-A4A0-08BA676031D3}" dt="2024-04-25T06:13:35.989" v="8482" actId="571"/>
          <ac:spMkLst>
            <pc:docMk/>
            <pc:sldMk cId="4039550018" sldId="2147481824"/>
            <ac:spMk id="108" creationId="{F32A563E-238C-9225-EC5C-AFB54D28EFAC}"/>
          </ac:spMkLst>
        </pc:spChg>
        <pc:spChg chg="mod">
          <ac:chgData name="John Deletre" userId="bdd86e65-de32-480c-b303-a64959569f4e" providerId="ADAL" clId="{A0284EAD-33F8-44E1-A4A0-08BA676031D3}" dt="2024-04-25T06:13:35.989" v="8482" actId="571"/>
          <ac:spMkLst>
            <pc:docMk/>
            <pc:sldMk cId="4039550018" sldId="2147481824"/>
            <ac:spMk id="109" creationId="{9A10FF11-0727-ED46-41C9-020A9CBBF57A}"/>
          </ac:spMkLst>
        </pc:spChg>
        <pc:spChg chg="mod">
          <ac:chgData name="John Deletre" userId="bdd86e65-de32-480c-b303-a64959569f4e" providerId="ADAL" clId="{A0284EAD-33F8-44E1-A4A0-08BA676031D3}" dt="2024-04-25T06:13:35.989" v="8482" actId="571"/>
          <ac:spMkLst>
            <pc:docMk/>
            <pc:sldMk cId="4039550018" sldId="2147481824"/>
            <ac:spMk id="112" creationId="{A9924E8A-B51D-3D39-ED48-ABBCE4F95205}"/>
          </ac:spMkLst>
        </pc:spChg>
        <pc:spChg chg="mod">
          <ac:chgData name="John Deletre" userId="bdd86e65-de32-480c-b303-a64959569f4e" providerId="ADAL" clId="{A0284EAD-33F8-44E1-A4A0-08BA676031D3}" dt="2024-04-25T06:13:35.989" v="8482" actId="571"/>
          <ac:spMkLst>
            <pc:docMk/>
            <pc:sldMk cId="4039550018" sldId="2147481824"/>
            <ac:spMk id="113" creationId="{8FFE5CDB-EB10-E960-964E-ABC8938660AE}"/>
          </ac:spMkLst>
        </pc:spChg>
        <pc:spChg chg="mod">
          <ac:chgData name="John Deletre" userId="bdd86e65-de32-480c-b303-a64959569f4e" providerId="ADAL" clId="{A0284EAD-33F8-44E1-A4A0-08BA676031D3}" dt="2024-04-25T07:43:23.856" v="8692" actId="14100"/>
          <ac:spMkLst>
            <pc:docMk/>
            <pc:sldMk cId="4039550018" sldId="2147481824"/>
            <ac:spMk id="116" creationId="{6AF605FC-CC72-0507-CAD1-2F465D1E7D7C}"/>
          </ac:spMkLst>
        </pc:spChg>
        <pc:spChg chg="add mod">
          <ac:chgData name="John Deletre" userId="bdd86e65-de32-480c-b303-a64959569f4e" providerId="ADAL" clId="{A0284EAD-33F8-44E1-A4A0-08BA676031D3}" dt="2024-04-25T07:43:04.649" v="8691" actId="1076"/>
          <ac:spMkLst>
            <pc:docMk/>
            <pc:sldMk cId="4039550018" sldId="2147481824"/>
            <ac:spMk id="120" creationId="{75B23319-16CF-AF9A-272B-6962F35FD74F}"/>
          </ac:spMkLst>
        </pc:spChg>
        <pc:spChg chg="add mod">
          <ac:chgData name="John Deletre" userId="bdd86e65-de32-480c-b303-a64959569f4e" providerId="ADAL" clId="{A0284EAD-33F8-44E1-A4A0-08BA676031D3}" dt="2024-04-25T07:43:04.649" v="8691" actId="1076"/>
          <ac:spMkLst>
            <pc:docMk/>
            <pc:sldMk cId="4039550018" sldId="2147481824"/>
            <ac:spMk id="121" creationId="{1FA74F20-238A-9CB4-F721-FFDD8DF790DD}"/>
          </ac:spMkLst>
        </pc:spChg>
        <pc:spChg chg="add mod">
          <ac:chgData name="John Deletre" userId="bdd86e65-de32-480c-b303-a64959569f4e" providerId="ADAL" clId="{A0284EAD-33F8-44E1-A4A0-08BA676031D3}" dt="2024-04-25T07:43:04.649" v="8691" actId="1076"/>
          <ac:spMkLst>
            <pc:docMk/>
            <pc:sldMk cId="4039550018" sldId="2147481824"/>
            <ac:spMk id="122" creationId="{CB770B82-4CB2-056F-87E7-D9915533D38C}"/>
          </ac:spMkLst>
        </pc:spChg>
        <pc:spChg chg="add del mod">
          <ac:chgData name="John Deletre" userId="bdd86e65-de32-480c-b303-a64959569f4e" providerId="ADAL" clId="{A0284EAD-33F8-44E1-A4A0-08BA676031D3}" dt="2024-04-25T07:42:52.511" v="8690" actId="478"/>
          <ac:spMkLst>
            <pc:docMk/>
            <pc:sldMk cId="4039550018" sldId="2147481824"/>
            <ac:spMk id="1027" creationId="{718CA3D2-93F1-59B7-6706-8F5EC69BB9F8}"/>
          </ac:spMkLst>
        </pc:spChg>
        <pc:spChg chg="add mod">
          <ac:chgData name="John Deletre" userId="bdd86e65-de32-480c-b303-a64959569f4e" providerId="ADAL" clId="{A0284EAD-33F8-44E1-A4A0-08BA676031D3}" dt="2024-04-25T07:38:30.363" v="8642" actId="20577"/>
          <ac:spMkLst>
            <pc:docMk/>
            <pc:sldMk cId="4039550018" sldId="2147481824"/>
            <ac:spMk id="1033" creationId="{FA83D57B-EC2A-F7DC-D04F-AEB5BF87341E}"/>
          </ac:spMkLst>
        </pc:spChg>
        <pc:spChg chg="add mod">
          <ac:chgData name="John Deletre" userId="bdd86e65-de32-480c-b303-a64959569f4e" providerId="ADAL" clId="{A0284EAD-33F8-44E1-A4A0-08BA676031D3}" dt="2024-04-25T07:38:42.352" v="8661" actId="20577"/>
          <ac:spMkLst>
            <pc:docMk/>
            <pc:sldMk cId="4039550018" sldId="2147481824"/>
            <ac:spMk id="1034" creationId="{226C2049-B6B9-4BF7-5AFB-0200A37C420F}"/>
          </ac:spMkLst>
        </pc:spChg>
        <pc:spChg chg="add mod">
          <ac:chgData name="John Deletre" userId="bdd86e65-de32-480c-b303-a64959569f4e" providerId="ADAL" clId="{A0284EAD-33F8-44E1-A4A0-08BA676031D3}" dt="2024-04-25T07:41:27.951" v="8684" actId="1076"/>
          <ac:spMkLst>
            <pc:docMk/>
            <pc:sldMk cId="4039550018" sldId="2147481824"/>
            <ac:spMk id="1037" creationId="{FCBDA094-2E79-8406-80DC-B5A725FBEAD2}"/>
          </ac:spMkLst>
        </pc:spChg>
        <pc:spChg chg="add mod">
          <ac:chgData name="John Deletre" userId="bdd86e65-de32-480c-b303-a64959569f4e" providerId="ADAL" clId="{A0284EAD-33F8-44E1-A4A0-08BA676031D3}" dt="2024-04-25T07:41:27.951" v="8684" actId="1076"/>
          <ac:spMkLst>
            <pc:docMk/>
            <pc:sldMk cId="4039550018" sldId="2147481824"/>
            <ac:spMk id="1038" creationId="{AC85BEBF-BDA6-F5CB-1783-75A7F9D6BB41}"/>
          </ac:spMkLst>
        </pc:spChg>
        <pc:grpChg chg="del">
          <ac:chgData name="John Deletre" userId="bdd86e65-de32-480c-b303-a64959569f4e" providerId="ADAL" clId="{A0284EAD-33F8-44E1-A4A0-08BA676031D3}" dt="2024-04-25T05:48:57.960" v="8062" actId="478"/>
          <ac:grpSpMkLst>
            <pc:docMk/>
            <pc:sldMk cId="4039550018" sldId="2147481824"/>
            <ac:grpSpMk id="4" creationId="{7EA2D4C0-ABB8-7614-7851-40B4A07AC700}"/>
          </ac:grpSpMkLst>
        </pc:grpChg>
        <pc:grpChg chg="del">
          <ac:chgData name="John Deletre" userId="bdd86e65-de32-480c-b303-a64959569f4e" providerId="ADAL" clId="{A0284EAD-33F8-44E1-A4A0-08BA676031D3}" dt="2024-04-25T05:48:57.960" v="8062" actId="478"/>
          <ac:grpSpMkLst>
            <pc:docMk/>
            <pc:sldMk cId="4039550018" sldId="2147481824"/>
            <ac:grpSpMk id="11" creationId="{52A05BF6-2C9C-00D6-DBA5-1303A74878BB}"/>
          </ac:grpSpMkLst>
        </pc:grpChg>
        <pc:grpChg chg="del">
          <ac:chgData name="John Deletre" userId="bdd86e65-de32-480c-b303-a64959569f4e" providerId="ADAL" clId="{A0284EAD-33F8-44E1-A4A0-08BA676031D3}" dt="2024-04-25T05:48:57.960" v="8062" actId="478"/>
          <ac:grpSpMkLst>
            <pc:docMk/>
            <pc:sldMk cId="4039550018" sldId="2147481824"/>
            <ac:grpSpMk id="19" creationId="{B51DA1AB-5A48-4D4F-E45E-B68E2F60FEA3}"/>
          </ac:grpSpMkLst>
        </pc:grpChg>
        <pc:grpChg chg="del">
          <ac:chgData name="John Deletre" userId="bdd86e65-de32-480c-b303-a64959569f4e" providerId="ADAL" clId="{A0284EAD-33F8-44E1-A4A0-08BA676031D3}" dt="2024-04-25T05:48:57.960" v="8062" actId="478"/>
          <ac:grpSpMkLst>
            <pc:docMk/>
            <pc:sldMk cId="4039550018" sldId="2147481824"/>
            <ac:grpSpMk id="24" creationId="{F8338E8F-D71E-957B-5DC9-190BB3C2E0F5}"/>
          </ac:grpSpMkLst>
        </pc:grpChg>
        <pc:grpChg chg="add mod">
          <ac:chgData name="John Deletre" userId="bdd86e65-de32-480c-b303-a64959569f4e" providerId="ADAL" clId="{A0284EAD-33F8-44E1-A4A0-08BA676031D3}" dt="2024-04-25T05:54:22.821" v="8107" actId="1076"/>
          <ac:grpSpMkLst>
            <pc:docMk/>
            <pc:sldMk cId="4039550018" sldId="2147481824"/>
            <ac:grpSpMk id="41" creationId="{8DAA6118-AD99-DD09-2DE9-304C3A38EBCA}"/>
          </ac:grpSpMkLst>
        </pc:grpChg>
        <pc:grpChg chg="add mod">
          <ac:chgData name="John Deletre" userId="bdd86e65-de32-480c-b303-a64959569f4e" providerId="ADAL" clId="{A0284EAD-33F8-44E1-A4A0-08BA676031D3}" dt="2024-04-25T05:54:22.821" v="8107" actId="1076"/>
          <ac:grpSpMkLst>
            <pc:docMk/>
            <pc:sldMk cId="4039550018" sldId="2147481824"/>
            <ac:grpSpMk id="43" creationId="{8C777B02-2F4A-9016-0A6E-8D9B38833B68}"/>
          </ac:grpSpMkLst>
        </pc:grpChg>
        <pc:grpChg chg="add mod">
          <ac:chgData name="John Deletre" userId="bdd86e65-de32-480c-b303-a64959569f4e" providerId="ADAL" clId="{A0284EAD-33F8-44E1-A4A0-08BA676031D3}" dt="2024-04-25T05:54:22.821" v="8107" actId="1076"/>
          <ac:grpSpMkLst>
            <pc:docMk/>
            <pc:sldMk cId="4039550018" sldId="2147481824"/>
            <ac:grpSpMk id="49" creationId="{09B28566-F65E-069B-4CA2-7E5FC7EDEDE5}"/>
          </ac:grpSpMkLst>
        </pc:grpChg>
        <pc:grpChg chg="add del mod">
          <ac:chgData name="John Deletre" userId="bdd86e65-de32-480c-b303-a64959569f4e" providerId="ADAL" clId="{A0284EAD-33F8-44E1-A4A0-08BA676031D3}" dt="2024-04-25T05:58:24.004" v="8190" actId="165"/>
          <ac:grpSpMkLst>
            <pc:docMk/>
            <pc:sldMk cId="4039550018" sldId="2147481824"/>
            <ac:grpSpMk id="58" creationId="{74C09E44-6BED-2C1A-1D91-08499208A39D}"/>
          </ac:grpSpMkLst>
        </pc:grpChg>
        <pc:grpChg chg="add del mod">
          <ac:chgData name="John Deletre" userId="bdd86e65-de32-480c-b303-a64959569f4e" providerId="ADAL" clId="{A0284EAD-33F8-44E1-A4A0-08BA676031D3}" dt="2024-04-25T06:00:24.638" v="8202" actId="165"/>
          <ac:grpSpMkLst>
            <pc:docMk/>
            <pc:sldMk cId="4039550018" sldId="2147481824"/>
            <ac:grpSpMk id="62" creationId="{91E0A391-9611-3780-C052-1B9B37AC6A61}"/>
          </ac:grpSpMkLst>
        </pc:grpChg>
        <pc:grpChg chg="add del mod">
          <ac:chgData name="John Deletre" userId="bdd86e65-de32-480c-b303-a64959569f4e" providerId="ADAL" clId="{A0284EAD-33F8-44E1-A4A0-08BA676031D3}" dt="2024-04-25T06:00:09.746" v="8200" actId="165"/>
          <ac:grpSpMkLst>
            <pc:docMk/>
            <pc:sldMk cId="4039550018" sldId="2147481824"/>
            <ac:grpSpMk id="63" creationId="{1F6C3913-218E-4D4B-8A6E-86FBFFE5AFF0}"/>
          </ac:grpSpMkLst>
        </pc:grpChg>
        <pc:grpChg chg="add mod">
          <ac:chgData name="John Deletre" userId="bdd86e65-de32-480c-b303-a64959569f4e" providerId="ADAL" clId="{A0284EAD-33F8-44E1-A4A0-08BA676031D3}" dt="2024-04-25T06:11:39.609" v="8450" actId="1038"/>
          <ac:grpSpMkLst>
            <pc:docMk/>
            <pc:sldMk cId="4039550018" sldId="2147481824"/>
            <ac:grpSpMk id="67" creationId="{C0D087D8-806D-7DF6-10C9-C545D78B27A4}"/>
          </ac:grpSpMkLst>
        </pc:grpChg>
        <pc:grpChg chg="add mod">
          <ac:chgData name="John Deletre" userId="bdd86e65-de32-480c-b303-a64959569f4e" providerId="ADAL" clId="{A0284EAD-33F8-44E1-A4A0-08BA676031D3}" dt="2024-04-25T06:11:39.609" v="8450" actId="1038"/>
          <ac:grpSpMkLst>
            <pc:docMk/>
            <pc:sldMk cId="4039550018" sldId="2147481824"/>
            <ac:grpSpMk id="68" creationId="{2CB55F50-0711-D09F-BAC6-1F920956ECD0}"/>
          </ac:grpSpMkLst>
        </pc:grpChg>
        <pc:grpChg chg="add del mod">
          <ac:chgData name="John Deletre" userId="bdd86e65-de32-480c-b303-a64959569f4e" providerId="ADAL" clId="{A0284EAD-33F8-44E1-A4A0-08BA676031D3}" dt="2024-04-25T06:01:44.946" v="8282" actId="165"/>
          <ac:grpSpMkLst>
            <pc:docMk/>
            <pc:sldMk cId="4039550018" sldId="2147481824"/>
            <ac:grpSpMk id="69" creationId="{9716E5A5-6B6D-57FD-4A0C-20F80104E7D6}"/>
          </ac:grpSpMkLst>
        </pc:grpChg>
        <pc:grpChg chg="add mod">
          <ac:chgData name="John Deletre" userId="bdd86e65-de32-480c-b303-a64959569f4e" providerId="ADAL" clId="{A0284EAD-33F8-44E1-A4A0-08BA676031D3}" dt="2024-04-25T06:05:11.273" v="8340" actId="164"/>
          <ac:grpSpMkLst>
            <pc:docMk/>
            <pc:sldMk cId="4039550018" sldId="2147481824"/>
            <ac:grpSpMk id="80" creationId="{7A9B8C09-53FC-C501-627A-D31759BDCE4F}"/>
          </ac:grpSpMkLst>
        </pc:grpChg>
        <pc:grpChg chg="add mod">
          <ac:chgData name="John Deletre" userId="bdd86e65-de32-480c-b303-a64959569f4e" providerId="ADAL" clId="{A0284EAD-33F8-44E1-A4A0-08BA676031D3}" dt="2024-04-25T06:13:19.281" v="8481" actId="571"/>
          <ac:grpSpMkLst>
            <pc:docMk/>
            <pc:sldMk cId="4039550018" sldId="2147481824"/>
            <ac:grpSpMk id="92" creationId="{0E004B90-EBBA-0A89-BD64-DF9C01E2750C}"/>
          </ac:grpSpMkLst>
        </pc:grpChg>
        <pc:grpChg chg="add mod">
          <ac:chgData name="John Deletre" userId="bdd86e65-de32-480c-b303-a64959569f4e" providerId="ADAL" clId="{A0284EAD-33F8-44E1-A4A0-08BA676031D3}" dt="2024-04-25T06:13:19.281" v="8481" actId="571"/>
          <ac:grpSpMkLst>
            <pc:docMk/>
            <pc:sldMk cId="4039550018" sldId="2147481824"/>
            <ac:grpSpMk id="96" creationId="{C752A646-1F54-9EEC-B88C-5302AD02B520}"/>
          </ac:grpSpMkLst>
        </pc:grpChg>
        <pc:grpChg chg="add mod">
          <ac:chgData name="John Deletre" userId="bdd86e65-de32-480c-b303-a64959569f4e" providerId="ADAL" clId="{A0284EAD-33F8-44E1-A4A0-08BA676031D3}" dt="2024-04-25T07:43:04.649" v="8691" actId="1076"/>
          <ac:grpSpMkLst>
            <pc:docMk/>
            <pc:sldMk cId="4039550018" sldId="2147481824"/>
            <ac:grpSpMk id="103" creationId="{1EB3C7AB-E9AF-34EE-EB7D-8EC95CE76F9F}"/>
          </ac:grpSpMkLst>
        </pc:grpChg>
        <pc:grpChg chg="add mod">
          <ac:chgData name="John Deletre" userId="bdd86e65-de32-480c-b303-a64959569f4e" providerId="ADAL" clId="{A0284EAD-33F8-44E1-A4A0-08BA676031D3}" dt="2024-04-25T07:43:04.649" v="8691" actId="1076"/>
          <ac:grpSpMkLst>
            <pc:docMk/>
            <pc:sldMk cId="4039550018" sldId="2147481824"/>
            <ac:grpSpMk id="107" creationId="{CFFE63E9-DE35-4C09-4C86-5E8DDE004AE6}"/>
          </ac:grpSpMkLst>
        </pc:grpChg>
        <pc:grpChg chg="add mod">
          <ac:chgData name="John Deletre" userId="bdd86e65-de32-480c-b303-a64959569f4e" providerId="ADAL" clId="{A0284EAD-33F8-44E1-A4A0-08BA676031D3}" dt="2024-04-25T07:43:04.649" v="8691" actId="1076"/>
          <ac:grpSpMkLst>
            <pc:docMk/>
            <pc:sldMk cId="4039550018" sldId="2147481824"/>
            <ac:grpSpMk id="111" creationId="{37946FE0-4980-1486-6026-E96420194405}"/>
          </ac:grpSpMkLst>
        </pc:grpChg>
        <pc:grpChg chg="add mod">
          <ac:chgData name="John Deletre" userId="bdd86e65-de32-480c-b303-a64959569f4e" providerId="ADAL" clId="{A0284EAD-33F8-44E1-A4A0-08BA676031D3}" dt="2024-04-25T07:43:04.649" v="8691" actId="1076"/>
          <ac:grpSpMkLst>
            <pc:docMk/>
            <pc:sldMk cId="4039550018" sldId="2147481824"/>
            <ac:grpSpMk id="115" creationId="{39674F9C-1D53-90BC-43F5-B7D0460A3D3F}"/>
          </ac:grpSpMkLst>
        </pc:grpChg>
        <pc:picChg chg="add del mod">
          <ac:chgData name="John Deletre" userId="bdd86e65-de32-480c-b303-a64959569f4e" providerId="ADAL" clId="{A0284EAD-33F8-44E1-A4A0-08BA676031D3}" dt="2024-04-25T07:51:11.167" v="8711" actId="478"/>
          <ac:picMkLst>
            <pc:docMk/>
            <pc:sldMk cId="4039550018" sldId="2147481824"/>
            <ac:picMk id="10" creationId="{EFB9E385-9CBA-7588-B89A-786E085815C9}"/>
          </ac:picMkLst>
        </pc:picChg>
        <pc:picChg chg="add del mod">
          <ac:chgData name="John Deletre" userId="bdd86e65-de32-480c-b303-a64959569f4e" providerId="ADAL" clId="{A0284EAD-33F8-44E1-A4A0-08BA676031D3}" dt="2024-04-25T07:49:01.595" v="8705" actId="478"/>
          <ac:picMkLst>
            <pc:docMk/>
            <pc:sldMk cId="4039550018" sldId="2147481824"/>
            <ac:picMk id="13" creationId="{D7615B3E-6F1B-425F-FD0B-84905D6DB1C8}"/>
          </ac:picMkLst>
        </pc:picChg>
        <pc:picChg chg="add mod">
          <ac:chgData name="John Deletre" userId="bdd86e65-de32-480c-b303-a64959569f4e" providerId="ADAL" clId="{A0284EAD-33F8-44E1-A4A0-08BA676031D3}" dt="2024-04-25T07:52:01.128" v="8715" actId="1076"/>
          <ac:picMkLst>
            <pc:docMk/>
            <pc:sldMk cId="4039550018" sldId="2147481824"/>
            <ac:picMk id="18" creationId="{55BE866B-34FF-5EA2-9F8A-987D721757A0}"/>
          </ac:picMkLst>
        </pc:picChg>
        <pc:picChg chg="add mod">
          <ac:chgData name="John Deletre" userId="bdd86e65-de32-480c-b303-a64959569f4e" providerId="ADAL" clId="{A0284EAD-33F8-44E1-A4A0-08BA676031D3}" dt="2024-04-15T01:05:16.825" v="3714"/>
          <ac:picMkLst>
            <pc:docMk/>
            <pc:sldMk cId="4039550018" sldId="2147481824"/>
            <ac:picMk id="27" creationId="{9E765BC8-3BAF-8205-7880-2F7F0A83A96B}"/>
          </ac:picMkLst>
        </pc:picChg>
        <pc:picChg chg="add mod">
          <ac:chgData name="John Deletre" userId="bdd86e65-de32-480c-b303-a64959569f4e" providerId="ADAL" clId="{A0284EAD-33F8-44E1-A4A0-08BA676031D3}" dt="2024-04-15T01:05:16.825" v="3714"/>
          <ac:picMkLst>
            <pc:docMk/>
            <pc:sldMk cId="4039550018" sldId="2147481824"/>
            <ac:picMk id="32" creationId="{DF8CCDC9-9016-4612-3703-462BA1A5E433}"/>
          </ac:picMkLst>
        </pc:picChg>
        <pc:picChg chg="del">
          <ac:chgData name="John Deletre" userId="bdd86e65-de32-480c-b303-a64959569f4e" providerId="ADAL" clId="{A0284EAD-33F8-44E1-A4A0-08BA676031D3}" dt="2024-04-25T05:48:57.960" v="8062" actId="478"/>
          <ac:picMkLst>
            <pc:docMk/>
            <pc:sldMk cId="4039550018" sldId="2147481824"/>
            <ac:picMk id="35" creationId="{32FA4896-7903-0E29-B5ED-84DC795D7707}"/>
          </ac:picMkLst>
        </pc:picChg>
        <pc:picChg chg="add mod">
          <ac:chgData name="John Deletre" userId="bdd86e65-de32-480c-b303-a64959569f4e" providerId="ADAL" clId="{A0284EAD-33F8-44E1-A4A0-08BA676031D3}" dt="2024-04-25T05:51:27.249" v="8088" actId="164"/>
          <ac:picMkLst>
            <pc:docMk/>
            <pc:sldMk cId="4039550018" sldId="2147481824"/>
            <ac:picMk id="36" creationId="{5F151E50-2F16-2516-4468-56310D1D23D2}"/>
          </ac:picMkLst>
        </pc:picChg>
        <pc:picChg chg="mod">
          <ac:chgData name="John Deletre" userId="bdd86e65-de32-480c-b303-a64959569f4e" providerId="ADAL" clId="{A0284EAD-33F8-44E1-A4A0-08BA676031D3}" dt="2024-04-25T05:51:31.470" v="8090"/>
          <ac:picMkLst>
            <pc:docMk/>
            <pc:sldMk cId="4039550018" sldId="2147481824"/>
            <ac:picMk id="48" creationId="{CF36970D-6D9E-2C75-5AB5-7DEC9F82B5D2}"/>
          </ac:picMkLst>
        </pc:picChg>
        <pc:picChg chg="mod">
          <ac:chgData name="John Deletre" userId="bdd86e65-de32-480c-b303-a64959569f4e" providerId="ADAL" clId="{A0284EAD-33F8-44E1-A4A0-08BA676031D3}" dt="2024-04-25T05:51:31.712" v="8091"/>
          <ac:picMkLst>
            <pc:docMk/>
            <pc:sldMk cId="4039550018" sldId="2147481824"/>
            <ac:picMk id="53" creationId="{DDD5ECF8-BB5C-A7EA-D473-093C78BF5C9A}"/>
          </ac:picMkLst>
        </pc:picChg>
        <pc:picChg chg="add mod">
          <ac:chgData name="John Deletre" userId="bdd86e65-de32-480c-b303-a64959569f4e" providerId="ADAL" clId="{A0284EAD-33F8-44E1-A4A0-08BA676031D3}" dt="2024-04-25T07:41:27.951" v="8684" actId="1076"/>
          <ac:picMkLst>
            <pc:docMk/>
            <pc:sldMk cId="4039550018" sldId="2147481824"/>
            <ac:picMk id="87" creationId="{F0636E8C-9A5E-E46F-A6D8-C6AC39538141}"/>
          </ac:picMkLst>
        </pc:picChg>
        <pc:picChg chg="mod">
          <ac:chgData name="John Deletre" userId="bdd86e65-de32-480c-b303-a64959569f4e" providerId="ADAL" clId="{A0284EAD-33F8-44E1-A4A0-08BA676031D3}" dt="2024-04-25T06:13:35.989" v="8482" actId="571"/>
          <ac:picMkLst>
            <pc:docMk/>
            <pc:sldMk cId="4039550018" sldId="2147481824"/>
            <ac:picMk id="106" creationId="{C450CA83-51C7-9B5D-1214-B1F204F7B5CD}"/>
          </ac:picMkLst>
        </pc:picChg>
        <pc:picChg chg="mod">
          <ac:chgData name="John Deletre" userId="bdd86e65-de32-480c-b303-a64959569f4e" providerId="ADAL" clId="{A0284EAD-33F8-44E1-A4A0-08BA676031D3}" dt="2024-04-25T06:13:35.989" v="8482" actId="571"/>
          <ac:picMkLst>
            <pc:docMk/>
            <pc:sldMk cId="4039550018" sldId="2147481824"/>
            <ac:picMk id="110" creationId="{635D6DDA-8A2F-FA51-497C-BF36675EDA9C}"/>
          </ac:picMkLst>
        </pc:picChg>
        <pc:picChg chg="mod">
          <ac:chgData name="John Deletre" userId="bdd86e65-de32-480c-b303-a64959569f4e" providerId="ADAL" clId="{A0284EAD-33F8-44E1-A4A0-08BA676031D3}" dt="2024-04-25T06:13:35.989" v="8482" actId="571"/>
          <ac:picMkLst>
            <pc:docMk/>
            <pc:sldMk cId="4039550018" sldId="2147481824"/>
            <ac:picMk id="114" creationId="{2ADBC316-DF62-1785-6ECB-B6FF04719BE8}"/>
          </ac:picMkLst>
        </pc:picChg>
        <pc:picChg chg="add del mod">
          <ac:chgData name="John Deletre" userId="bdd86e65-de32-480c-b303-a64959569f4e" providerId="ADAL" clId="{A0284EAD-33F8-44E1-A4A0-08BA676031D3}" dt="2024-04-25T06:22:27.592" v="8590" actId="478"/>
          <ac:picMkLst>
            <pc:docMk/>
            <pc:sldMk cId="4039550018" sldId="2147481824"/>
            <ac:picMk id="1026" creationId="{CC6E088E-DBA3-E216-2E39-67D5A34BFAB0}"/>
          </ac:picMkLst>
        </pc:picChg>
        <pc:picChg chg="add mod">
          <ac:chgData name="John Deletre" userId="bdd86e65-de32-480c-b303-a64959569f4e" providerId="ADAL" clId="{A0284EAD-33F8-44E1-A4A0-08BA676031D3}" dt="2024-04-25T07:41:27.951" v="8684" actId="1076"/>
          <ac:picMkLst>
            <pc:docMk/>
            <pc:sldMk cId="4039550018" sldId="2147481824"/>
            <ac:picMk id="1026" creationId="{DFC96171-0F3A-6FCF-8B82-AA85227D83D1}"/>
          </ac:picMkLst>
        </pc:picChg>
        <pc:picChg chg="add del mod">
          <ac:chgData name="John Deletre" userId="bdd86e65-de32-480c-b303-a64959569f4e" providerId="ADAL" clId="{A0284EAD-33F8-44E1-A4A0-08BA676031D3}" dt="2024-04-25T07:38:45.992" v="8662" actId="478"/>
          <ac:picMkLst>
            <pc:docMk/>
            <pc:sldMk cId="4039550018" sldId="2147481824"/>
            <ac:picMk id="1035" creationId="{09662286-D27C-9541-AD10-803EF123C575}"/>
          </ac:picMkLst>
        </pc:picChg>
        <pc:cxnChg chg="del">
          <ac:chgData name="John Deletre" userId="bdd86e65-de32-480c-b303-a64959569f4e" providerId="ADAL" clId="{A0284EAD-33F8-44E1-A4A0-08BA676031D3}" dt="2024-04-25T05:48:57.960" v="8062" actId="478"/>
          <ac:cxnSpMkLst>
            <pc:docMk/>
            <pc:sldMk cId="4039550018" sldId="2147481824"/>
            <ac:cxnSpMk id="42" creationId="{1A40555E-7EFA-59A6-E0EC-8E3F80BCA1F6}"/>
          </ac:cxnSpMkLst>
        </pc:cxnChg>
        <pc:cxnChg chg="del">
          <ac:chgData name="John Deletre" userId="bdd86e65-de32-480c-b303-a64959569f4e" providerId="ADAL" clId="{A0284EAD-33F8-44E1-A4A0-08BA676031D3}" dt="2024-04-25T05:48:57.960" v="8062" actId="478"/>
          <ac:cxnSpMkLst>
            <pc:docMk/>
            <pc:sldMk cId="4039550018" sldId="2147481824"/>
            <ac:cxnSpMk id="46" creationId="{FF48D88D-73AD-B213-7049-3E98721B0D1E}"/>
          </ac:cxnSpMkLst>
        </pc:cxnChg>
        <pc:cxnChg chg="del">
          <ac:chgData name="John Deletre" userId="bdd86e65-de32-480c-b303-a64959569f4e" providerId="ADAL" clId="{A0284EAD-33F8-44E1-A4A0-08BA676031D3}" dt="2024-04-25T05:48:57.960" v="8062" actId="478"/>
          <ac:cxnSpMkLst>
            <pc:docMk/>
            <pc:sldMk cId="4039550018" sldId="2147481824"/>
            <ac:cxnSpMk id="50" creationId="{A7AF919E-4D0B-7F88-FB2E-672503B8668E}"/>
          </ac:cxnSpMkLst>
        </pc:cxnChg>
        <pc:cxnChg chg="add mod">
          <ac:chgData name="John Deletre" userId="bdd86e65-de32-480c-b303-a64959569f4e" providerId="ADAL" clId="{A0284EAD-33F8-44E1-A4A0-08BA676031D3}" dt="2024-04-25T07:41:07.972" v="8683" actId="208"/>
          <ac:cxnSpMkLst>
            <pc:docMk/>
            <pc:sldMk cId="4039550018" sldId="2147481824"/>
            <ac:cxnSpMk id="56" creationId="{9193592C-442D-88BD-7FB2-EAB3614225D1}"/>
          </ac:cxnSpMkLst>
        </pc:cxnChg>
        <pc:cxnChg chg="add mod">
          <ac:chgData name="John Deletre" userId="bdd86e65-de32-480c-b303-a64959569f4e" providerId="ADAL" clId="{A0284EAD-33F8-44E1-A4A0-08BA676031D3}" dt="2024-04-25T06:05:11.273" v="8340" actId="164"/>
          <ac:cxnSpMkLst>
            <pc:docMk/>
            <pc:sldMk cId="4039550018" sldId="2147481824"/>
            <ac:cxnSpMk id="77" creationId="{2F63BEC8-91D7-5E9F-768A-1A8A31638B6A}"/>
          </ac:cxnSpMkLst>
        </pc:cxnChg>
        <pc:cxnChg chg="add mod">
          <ac:chgData name="John Deletre" userId="bdd86e65-de32-480c-b303-a64959569f4e" providerId="ADAL" clId="{A0284EAD-33F8-44E1-A4A0-08BA676031D3}" dt="2024-04-25T06:05:11.273" v="8340" actId="164"/>
          <ac:cxnSpMkLst>
            <pc:docMk/>
            <pc:sldMk cId="4039550018" sldId="2147481824"/>
            <ac:cxnSpMk id="79" creationId="{0100932C-7127-4F02-FBF4-2A3EA7259A76}"/>
          </ac:cxnSpMkLst>
        </pc:cxnChg>
        <pc:cxnChg chg="add mod">
          <ac:chgData name="John Deletre" userId="bdd86e65-de32-480c-b303-a64959569f4e" providerId="ADAL" clId="{A0284EAD-33F8-44E1-A4A0-08BA676031D3}" dt="2024-04-25T06:07:01.521" v="8378" actId="1076"/>
          <ac:cxnSpMkLst>
            <pc:docMk/>
            <pc:sldMk cId="4039550018" sldId="2147481824"/>
            <ac:cxnSpMk id="84" creationId="{093F139A-67BF-235E-7389-8278C61D0A4D}"/>
          </ac:cxnSpMkLst>
        </pc:cxnChg>
        <pc:cxnChg chg="add mod">
          <ac:chgData name="John Deletre" userId="bdd86e65-de32-480c-b303-a64959569f4e" providerId="ADAL" clId="{A0284EAD-33F8-44E1-A4A0-08BA676031D3}" dt="2024-04-25T07:41:27.951" v="8684" actId="1076"/>
          <ac:cxnSpMkLst>
            <pc:docMk/>
            <pc:sldMk cId="4039550018" sldId="2147481824"/>
            <ac:cxnSpMk id="85" creationId="{D121244F-34AB-9C2A-B373-A88706552FDC}"/>
          </ac:cxnSpMkLst>
        </pc:cxnChg>
        <pc:cxnChg chg="add mod">
          <ac:chgData name="John Deletre" userId="bdd86e65-de32-480c-b303-a64959569f4e" providerId="ADAL" clId="{A0284EAD-33F8-44E1-A4A0-08BA676031D3}" dt="2024-04-25T07:41:27.951" v="8684" actId="1076"/>
          <ac:cxnSpMkLst>
            <pc:docMk/>
            <pc:sldMk cId="4039550018" sldId="2147481824"/>
            <ac:cxnSpMk id="90" creationId="{CC300B1A-BA8C-3711-9038-78BE394934BE}"/>
          </ac:cxnSpMkLst>
        </pc:cxnChg>
        <pc:cxnChg chg="add mod">
          <ac:chgData name="John Deletre" userId="bdd86e65-de32-480c-b303-a64959569f4e" providerId="ADAL" clId="{A0284EAD-33F8-44E1-A4A0-08BA676031D3}" dt="2024-04-25T07:41:27.951" v="8684" actId="1076"/>
          <ac:cxnSpMkLst>
            <pc:docMk/>
            <pc:sldMk cId="4039550018" sldId="2147481824"/>
            <ac:cxnSpMk id="91" creationId="{22F84C23-3EB6-58E9-F81D-73453B444C92}"/>
          </ac:cxnSpMkLst>
        </pc:cxnChg>
        <pc:cxnChg chg="del mod">
          <ac:chgData name="John Deletre" userId="bdd86e65-de32-480c-b303-a64959569f4e" providerId="ADAL" clId="{A0284EAD-33F8-44E1-A4A0-08BA676031D3}" dt="2024-04-25T06:14:29.638" v="8488" actId="478"/>
          <ac:cxnSpMkLst>
            <pc:docMk/>
            <pc:sldMk cId="4039550018" sldId="2147481824"/>
            <ac:cxnSpMk id="117" creationId="{BE009251-5743-E4B8-2A16-7C656936228C}"/>
          </ac:cxnSpMkLst>
        </pc:cxnChg>
        <pc:cxnChg chg="mod">
          <ac:chgData name="John Deletre" userId="bdd86e65-de32-480c-b303-a64959569f4e" providerId="ADAL" clId="{A0284EAD-33F8-44E1-A4A0-08BA676031D3}" dt="2024-04-25T06:13:35.989" v="8482" actId="571"/>
          <ac:cxnSpMkLst>
            <pc:docMk/>
            <pc:sldMk cId="4039550018" sldId="2147481824"/>
            <ac:cxnSpMk id="118" creationId="{9EEBCFD0-C48C-17D1-3980-6E491D201FAF}"/>
          </ac:cxnSpMkLst>
        </pc:cxnChg>
        <pc:cxnChg chg="mod">
          <ac:chgData name="John Deletre" userId="bdd86e65-de32-480c-b303-a64959569f4e" providerId="ADAL" clId="{A0284EAD-33F8-44E1-A4A0-08BA676031D3}" dt="2024-04-25T06:13:35.989" v="8482" actId="571"/>
          <ac:cxnSpMkLst>
            <pc:docMk/>
            <pc:sldMk cId="4039550018" sldId="2147481824"/>
            <ac:cxnSpMk id="119" creationId="{9C219515-8C8D-2FE7-2AE5-05BE7F809117}"/>
          </ac:cxnSpMkLst>
        </pc:cxnChg>
        <pc:cxnChg chg="add mod">
          <ac:chgData name="John Deletre" userId="bdd86e65-de32-480c-b303-a64959569f4e" providerId="ADAL" clId="{A0284EAD-33F8-44E1-A4A0-08BA676031D3}" dt="2024-04-25T07:43:23.856" v="8692" actId="14100"/>
          <ac:cxnSpMkLst>
            <pc:docMk/>
            <pc:sldMk cId="4039550018" sldId="2147481824"/>
            <ac:cxnSpMk id="124" creationId="{53B260F2-ECCE-167E-3C8C-D4CBC58930F8}"/>
          </ac:cxnSpMkLst>
        </pc:cxnChg>
        <pc:cxnChg chg="add mod">
          <ac:chgData name="John Deletre" userId="bdd86e65-de32-480c-b303-a64959569f4e" providerId="ADAL" clId="{A0284EAD-33F8-44E1-A4A0-08BA676031D3}" dt="2024-04-25T07:42:01.214" v="8686" actId="14100"/>
          <ac:cxnSpMkLst>
            <pc:docMk/>
            <pc:sldMk cId="4039550018" sldId="2147481824"/>
            <ac:cxnSpMk id="1028" creationId="{27F4377E-9102-D01D-5379-C6176FA95E18}"/>
          </ac:cxnSpMkLst>
        </pc:cxnChg>
        <pc:cxnChg chg="add mod">
          <ac:chgData name="John Deletre" userId="bdd86e65-de32-480c-b303-a64959569f4e" providerId="ADAL" clId="{A0284EAD-33F8-44E1-A4A0-08BA676031D3}" dt="2024-04-25T07:42:07.704" v="8687" actId="14100"/>
          <ac:cxnSpMkLst>
            <pc:docMk/>
            <pc:sldMk cId="4039550018" sldId="2147481824"/>
            <ac:cxnSpMk id="1031" creationId="{6DDD8128-0051-90CD-8CBC-F10F2AD39A2B}"/>
          </ac:cxnSpMkLst>
        </pc:cxnChg>
      </pc:sldChg>
      <pc:sldChg chg="addSp delSp modSp mod addAnim delAnim modAnim">
        <pc:chgData name="John Deletre" userId="bdd86e65-de32-480c-b303-a64959569f4e" providerId="ADAL" clId="{A0284EAD-33F8-44E1-A4A0-08BA676031D3}" dt="2024-04-12T19:23:11.145" v="732"/>
        <pc:sldMkLst>
          <pc:docMk/>
          <pc:sldMk cId="2899470560" sldId="2147481826"/>
        </pc:sldMkLst>
        <pc:picChg chg="add mod">
          <ac:chgData name="John Deletre" userId="bdd86e65-de32-480c-b303-a64959569f4e" providerId="ADAL" clId="{A0284EAD-33F8-44E1-A4A0-08BA676031D3}" dt="2024-04-12T19:22:11.521" v="728"/>
          <ac:picMkLst>
            <pc:docMk/>
            <pc:sldMk cId="2899470560" sldId="2147481826"/>
            <ac:picMk id="2" creationId="{046538A7-8F2A-F63A-0C90-A5013FF9AB55}"/>
          </ac:picMkLst>
        </pc:picChg>
        <pc:picChg chg="add mod">
          <ac:chgData name="John Deletre" userId="bdd86e65-de32-480c-b303-a64959569f4e" providerId="ADAL" clId="{A0284EAD-33F8-44E1-A4A0-08BA676031D3}" dt="2024-04-12T19:23:11.145" v="732"/>
          <ac:picMkLst>
            <pc:docMk/>
            <pc:sldMk cId="2899470560" sldId="2147481826"/>
            <ac:picMk id="3" creationId="{B2CA6A9B-03DC-443A-C144-BF1599BF7A60}"/>
          </ac:picMkLst>
        </pc:picChg>
        <pc:picChg chg="add del">
          <ac:chgData name="John Deletre" userId="bdd86e65-de32-480c-b303-a64959569f4e" providerId="ADAL" clId="{A0284EAD-33F8-44E1-A4A0-08BA676031D3}" dt="2024-04-12T19:22:51.183" v="730" actId="478"/>
          <ac:picMkLst>
            <pc:docMk/>
            <pc:sldMk cId="2899470560" sldId="2147481826"/>
            <ac:picMk id="4" creationId="{0C705517-B912-0CE4-C1E8-4B145E5A9463}"/>
          </ac:picMkLst>
        </pc:picChg>
      </pc:sldChg>
      <pc:sldChg chg="addSp modSp mod ord">
        <pc:chgData name="John Deletre" userId="bdd86e65-de32-480c-b303-a64959569f4e" providerId="ADAL" clId="{A0284EAD-33F8-44E1-A4A0-08BA676031D3}" dt="2024-04-17T02:04:37.647" v="3744" actId="1076"/>
        <pc:sldMkLst>
          <pc:docMk/>
          <pc:sldMk cId="3650015427" sldId="2147481827"/>
        </pc:sldMkLst>
        <pc:picChg chg="add mod">
          <ac:chgData name="John Deletre" userId="bdd86e65-de32-480c-b303-a64959569f4e" providerId="ADAL" clId="{A0284EAD-33F8-44E1-A4A0-08BA676031D3}" dt="2024-04-17T02:04:37.647" v="3744" actId="1076"/>
          <ac:picMkLst>
            <pc:docMk/>
            <pc:sldMk cId="3650015427" sldId="2147481827"/>
            <ac:picMk id="3" creationId="{3C2B9904-065A-BB25-4243-1E9DFFF55092}"/>
          </ac:picMkLst>
        </pc:picChg>
      </pc:sldChg>
      <pc:sldChg chg="addSp modSp ord">
        <pc:chgData name="John Deletre" userId="bdd86e65-de32-480c-b303-a64959569f4e" providerId="ADAL" clId="{A0284EAD-33F8-44E1-A4A0-08BA676031D3}" dt="2024-04-18T01:39:03.023" v="5237"/>
        <pc:sldMkLst>
          <pc:docMk/>
          <pc:sldMk cId="2171812704" sldId="2147481828"/>
        </pc:sldMkLst>
        <pc:picChg chg="add mod">
          <ac:chgData name="John Deletre" userId="bdd86e65-de32-480c-b303-a64959569f4e" providerId="ADAL" clId="{A0284EAD-33F8-44E1-A4A0-08BA676031D3}" dt="2024-04-15T01:04:59.644" v="3713"/>
          <ac:picMkLst>
            <pc:docMk/>
            <pc:sldMk cId="2171812704" sldId="2147481828"/>
            <ac:picMk id="3" creationId="{1C0A96AA-9A57-ECCB-8C7F-74329EA978C9}"/>
          </ac:picMkLst>
        </pc:picChg>
        <pc:picChg chg="add mod">
          <ac:chgData name="John Deletre" userId="bdd86e65-de32-480c-b303-a64959569f4e" providerId="ADAL" clId="{A0284EAD-33F8-44E1-A4A0-08BA676031D3}" dt="2024-04-15T01:04:59.644" v="3713"/>
          <ac:picMkLst>
            <pc:docMk/>
            <pc:sldMk cId="2171812704" sldId="2147481828"/>
            <ac:picMk id="4" creationId="{7BBBD9F7-E78A-A64A-6B5E-36DC5307CCA8}"/>
          </ac:picMkLst>
        </pc:picChg>
      </pc:sldChg>
      <pc:sldChg chg="addSp delSp modSp mod">
        <pc:chgData name="John Deletre" userId="bdd86e65-de32-480c-b303-a64959569f4e" providerId="ADAL" clId="{A0284EAD-33F8-44E1-A4A0-08BA676031D3}" dt="2024-04-12T01:29:31.821" v="597" actId="14100"/>
        <pc:sldMkLst>
          <pc:docMk/>
          <pc:sldMk cId="1721117346" sldId="2147481829"/>
        </pc:sldMkLst>
        <pc:spChg chg="mod">
          <ac:chgData name="John Deletre" userId="bdd86e65-de32-480c-b303-a64959569f4e" providerId="ADAL" clId="{A0284EAD-33F8-44E1-A4A0-08BA676031D3}" dt="2024-04-12T01:06:45.481" v="573" actId="20577"/>
          <ac:spMkLst>
            <pc:docMk/>
            <pc:sldMk cId="1721117346" sldId="2147481829"/>
            <ac:spMk id="24" creationId="{02758420-59CD-4341-BCBE-232DDFA8A5F2}"/>
          </ac:spMkLst>
        </pc:spChg>
        <pc:picChg chg="add del">
          <ac:chgData name="John Deletre" userId="bdd86e65-de32-480c-b303-a64959569f4e" providerId="ADAL" clId="{A0284EAD-33F8-44E1-A4A0-08BA676031D3}" dt="2024-04-12T01:06:07.452" v="566" actId="478"/>
          <ac:picMkLst>
            <pc:docMk/>
            <pc:sldMk cId="1721117346" sldId="2147481829"/>
            <ac:picMk id="3" creationId="{301F4542-17EC-A29D-E00F-8BA5B1EEA3C3}"/>
          </ac:picMkLst>
        </pc:picChg>
        <pc:picChg chg="add mod">
          <ac:chgData name="John Deletre" userId="bdd86e65-de32-480c-b303-a64959569f4e" providerId="ADAL" clId="{A0284EAD-33F8-44E1-A4A0-08BA676031D3}" dt="2024-04-12T01:29:31.821" v="597" actId="14100"/>
          <ac:picMkLst>
            <pc:docMk/>
            <pc:sldMk cId="1721117346" sldId="2147481829"/>
            <ac:picMk id="4" creationId="{FB5ECD4A-6F28-42EA-7A64-E6F8784DC824}"/>
          </ac:picMkLst>
        </pc:picChg>
        <pc:picChg chg="add del mod">
          <ac:chgData name="John Deletre" userId="bdd86e65-de32-480c-b303-a64959569f4e" providerId="ADAL" clId="{A0284EAD-33F8-44E1-A4A0-08BA676031D3}" dt="2024-04-12T01:03:12.615" v="559" actId="1076"/>
          <ac:picMkLst>
            <pc:docMk/>
            <pc:sldMk cId="1721117346" sldId="2147481829"/>
            <ac:picMk id="1026" creationId="{A134C686-C1A6-A992-5CB5-2F93A87AD2B0}"/>
          </ac:picMkLst>
        </pc:picChg>
      </pc:sldChg>
      <pc:sldChg chg="addSp delSp modSp mod modAnim">
        <pc:chgData name="John Deletre" userId="bdd86e65-de32-480c-b303-a64959569f4e" providerId="ADAL" clId="{A0284EAD-33F8-44E1-A4A0-08BA676031D3}" dt="2024-04-19T20:04:31.783" v="7143" actId="1076"/>
        <pc:sldMkLst>
          <pc:docMk/>
          <pc:sldMk cId="3467119836" sldId="2147481830"/>
        </pc:sldMkLst>
        <pc:spChg chg="add mod">
          <ac:chgData name="John Deletre" userId="bdd86e65-de32-480c-b303-a64959569f4e" providerId="ADAL" clId="{A0284EAD-33F8-44E1-A4A0-08BA676031D3}" dt="2024-04-18T00:53:08.524" v="4773" actId="1076"/>
          <ac:spMkLst>
            <pc:docMk/>
            <pc:sldMk cId="3467119836" sldId="2147481830"/>
            <ac:spMk id="2" creationId="{9EE2BAAB-2971-23D0-035B-D307CAA25E4C}"/>
          </ac:spMkLst>
        </pc:spChg>
        <pc:spChg chg="add mod">
          <ac:chgData name="John Deletre" userId="bdd86e65-de32-480c-b303-a64959569f4e" providerId="ADAL" clId="{A0284EAD-33F8-44E1-A4A0-08BA676031D3}" dt="2024-04-18T00:53:08.524" v="4773" actId="1076"/>
          <ac:spMkLst>
            <pc:docMk/>
            <pc:sldMk cId="3467119836" sldId="2147481830"/>
            <ac:spMk id="3" creationId="{1A75F931-D12A-99B2-B0FE-39FE58D7080D}"/>
          </ac:spMkLst>
        </pc:spChg>
        <pc:spChg chg="add mod">
          <ac:chgData name="John Deletre" userId="bdd86e65-de32-480c-b303-a64959569f4e" providerId="ADAL" clId="{A0284EAD-33F8-44E1-A4A0-08BA676031D3}" dt="2024-04-18T00:53:08.524" v="4773" actId="1076"/>
          <ac:spMkLst>
            <pc:docMk/>
            <pc:sldMk cId="3467119836" sldId="2147481830"/>
            <ac:spMk id="5" creationId="{4C2EE7D7-C551-4A6F-38DB-6289A95ADDD9}"/>
          </ac:spMkLst>
        </pc:spChg>
        <pc:spChg chg="add mod">
          <ac:chgData name="John Deletre" userId="bdd86e65-de32-480c-b303-a64959569f4e" providerId="ADAL" clId="{A0284EAD-33F8-44E1-A4A0-08BA676031D3}" dt="2024-04-18T00:53:08.524" v="4773" actId="1076"/>
          <ac:spMkLst>
            <pc:docMk/>
            <pc:sldMk cId="3467119836" sldId="2147481830"/>
            <ac:spMk id="6" creationId="{81A17B4A-038C-1586-45FC-D81D30DCEA83}"/>
          </ac:spMkLst>
        </pc:spChg>
        <pc:spChg chg="mod">
          <ac:chgData name="John Deletre" userId="bdd86e65-de32-480c-b303-a64959569f4e" providerId="ADAL" clId="{A0284EAD-33F8-44E1-A4A0-08BA676031D3}" dt="2024-04-18T00:53:02.999" v="4771"/>
          <ac:spMkLst>
            <pc:docMk/>
            <pc:sldMk cId="3467119836" sldId="2147481830"/>
            <ac:spMk id="8" creationId="{69CE0E4E-09F3-8121-7CC6-41FA0A304D1D}"/>
          </ac:spMkLst>
        </pc:spChg>
        <pc:spChg chg="add mod">
          <ac:chgData name="John Deletre" userId="bdd86e65-de32-480c-b303-a64959569f4e" providerId="ADAL" clId="{A0284EAD-33F8-44E1-A4A0-08BA676031D3}" dt="2024-04-18T00:53:08.524" v="4773" actId="1076"/>
          <ac:spMkLst>
            <pc:docMk/>
            <pc:sldMk cId="3467119836" sldId="2147481830"/>
            <ac:spMk id="10" creationId="{E6D9C399-5987-4E11-40D2-58E6BEB88757}"/>
          </ac:spMkLst>
        </pc:spChg>
        <pc:spChg chg="add mod">
          <ac:chgData name="John Deletre" userId="bdd86e65-de32-480c-b303-a64959569f4e" providerId="ADAL" clId="{A0284EAD-33F8-44E1-A4A0-08BA676031D3}" dt="2024-04-18T00:53:08.524" v="4773" actId="1076"/>
          <ac:spMkLst>
            <pc:docMk/>
            <pc:sldMk cId="3467119836" sldId="2147481830"/>
            <ac:spMk id="11" creationId="{ADE8919C-E5EB-57A7-C130-1237E4468496}"/>
          </ac:spMkLst>
        </pc:spChg>
        <pc:spChg chg="add mod">
          <ac:chgData name="John Deletre" userId="bdd86e65-de32-480c-b303-a64959569f4e" providerId="ADAL" clId="{A0284EAD-33F8-44E1-A4A0-08BA676031D3}" dt="2024-04-18T00:53:08.524" v="4773" actId="1076"/>
          <ac:spMkLst>
            <pc:docMk/>
            <pc:sldMk cId="3467119836" sldId="2147481830"/>
            <ac:spMk id="12" creationId="{D2CE7846-2872-0DE0-C01D-BFD0F088C7A2}"/>
          </ac:spMkLst>
        </pc:spChg>
        <pc:spChg chg="add mod">
          <ac:chgData name="John Deletre" userId="bdd86e65-de32-480c-b303-a64959569f4e" providerId="ADAL" clId="{A0284EAD-33F8-44E1-A4A0-08BA676031D3}" dt="2024-04-18T00:53:08.524" v="4773" actId="1076"/>
          <ac:spMkLst>
            <pc:docMk/>
            <pc:sldMk cId="3467119836" sldId="2147481830"/>
            <ac:spMk id="13" creationId="{0F2A94B2-5398-D735-EDFB-484C9612ABA8}"/>
          </ac:spMkLst>
        </pc:spChg>
        <pc:spChg chg="mod">
          <ac:chgData name="John Deletre" userId="bdd86e65-de32-480c-b303-a64959569f4e" providerId="ADAL" clId="{A0284EAD-33F8-44E1-A4A0-08BA676031D3}" dt="2024-04-18T00:53:02.999" v="4771"/>
          <ac:spMkLst>
            <pc:docMk/>
            <pc:sldMk cId="3467119836" sldId="2147481830"/>
            <ac:spMk id="15" creationId="{1FCAA980-5E56-2925-0172-815AB71982EE}"/>
          </ac:spMkLst>
        </pc:spChg>
        <pc:spChg chg="mod">
          <ac:chgData name="John Deletre" userId="bdd86e65-de32-480c-b303-a64959569f4e" providerId="ADAL" clId="{A0284EAD-33F8-44E1-A4A0-08BA676031D3}" dt="2024-04-18T00:53:02.999" v="4771"/>
          <ac:spMkLst>
            <pc:docMk/>
            <pc:sldMk cId="3467119836" sldId="2147481830"/>
            <ac:spMk id="16" creationId="{FB6C600B-2D23-7E36-1315-F1C32D64B9D5}"/>
          </ac:spMkLst>
        </pc:spChg>
        <pc:spChg chg="add mod">
          <ac:chgData name="John Deletre" userId="bdd86e65-de32-480c-b303-a64959569f4e" providerId="ADAL" clId="{A0284EAD-33F8-44E1-A4A0-08BA676031D3}" dt="2024-04-18T00:53:08.524" v="4773" actId="1076"/>
          <ac:spMkLst>
            <pc:docMk/>
            <pc:sldMk cId="3467119836" sldId="2147481830"/>
            <ac:spMk id="17" creationId="{D5391875-6531-9D6D-BACB-19852E03D386}"/>
          </ac:spMkLst>
        </pc:spChg>
        <pc:spChg chg="add mod">
          <ac:chgData name="John Deletre" userId="bdd86e65-de32-480c-b303-a64959569f4e" providerId="ADAL" clId="{A0284EAD-33F8-44E1-A4A0-08BA676031D3}" dt="2024-04-18T00:53:08.524" v="4773" actId="1076"/>
          <ac:spMkLst>
            <pc:docMk/>
            <pc:sldMk cId="3467119836" sldId="2147481830"/>
            <ac:spMk id="25" creationId="{9066E4A7-07DC-9C80-83B3-5C2ECD99462A}"/>
          </ac:spMkLst>
        </pc:spChg>
        <pc:spChg chg="add mod">
          <ac:chgData name="John Deletre" userId="bdd86e65-de32-480c-b303-a64959569f4e" providerId="ADAL" clId="{A0284EAD-33F8-44E1-A4A0-08BA676031D3}" dt="2024-04-18T00:53:08.524" v="4773" actId="1076"/>
          <ac:spMkLst>
            <pc:docMk/>
            <pc:sldMk cId="3467119836" sldId="2147481830"/>
            <ac:spMk id="27" creationId="{98826811-D030-0F9A-36B0-236EACC7A266}"/>
          </ac:spMkLst>
        </pc:spChg>
        <pc:spChg chg="add mod">
          <ac:chgData name="John Deletre" userId="bdd86e65-de32-480c-b303-a64959569f4e" providerId="ADAL" clId="{A0284EAD-33F8-44E1-A4A0-08BA676031D3}" dt="2024-04-18T00:53:08.524" v="4773" actId="1076"/>
          <ac:spMkLst>
            <pc:docMk/>
            <pc:sldMk cId="3467119836" sldId="2147481830"/>
            <ac:spMk id="28" creationId="{6A98C07A-A47A-0FA5-0B97-6FA7798B4605}"/>
          </ac:spMkLst>
        </pc:spChg>
        <pc:spChg chg="add mod">
          <ac:chgData name="John Deletre" userId="bdd86e65-de32-480c-b303-a64959569f4e" providerId="ADAL" clId="{A0284EAD-33F8-44E1-A4A0-08BA676031D3}" dt="2024-04-18T00:53:08.524" v="4773" actId="1076"/>
          <ac:spMkLst>
            <pc:docMk/>
            <pc:sldMk cId="3467119836" sldId="2147481830"/>
            <ac:spMk id="29" creationId="{5141E095-9B86-DE2B-0FFA-C0829226C088}"/>
          </ac:spMkLst>
        </pc:spChg>
        <pc:spChg chg="add mod">
          <ac:chgData name="John Deletre" userId="bdd86e65-de32-480c-b303-a64959569f4e" providerId="ADAL" clId="{A0284EAD-33F8-44E1-A4A0-08BA676031D3}" dt="2024-04-18T00:53:08.524" v="4773" actId="1076"/>
          <ac:spMkLst>
            <pc:docMk/>
            <pc:sldMk cId="3467119836" sldId="2147481830"/>
            <ac:spMk id="30" creationId="{390BB143-F273-FD88-6209-D94D1D7C6DDF}"/>
          </ac:spMkLst>
        </pc:spChg>
        <pc:spChg chg="add mod">
          <ac:chgData name="John Deletre" userId="bdd86e65-de32-480c-b303-a64959569f4e" providerId="ADAL" clId="{A0284EAD-33F8-44E1-A4A0-08BA676031D3}" dt="2024-04-18T00:53:23.687" v="4777" actId="1076"/>
          <ac:spMkLst>
            <pc:docMk/>
            <pc:sldMk cId="3467119836" sldId="2147481830"/>
            <ac:spMk id="31" creationId="{0017F161-44DF-E1C1-93D9-085B98500B9B}"/>
          </ac:spMkLst>
        </pc:spChg>
        <pc:spChg chg="add mod">
          <ac:chgData name="John Deletre" userId="bdd86e65-de32-480c-b303-a64959569f4e" providerId="ADAL" clId="{A0284EAD-33F8-44E1-A4A0-08BA676031D3}" dt="2024-04-18T00:53:23.687" v="4777" actId="1076"/>
          <ac:spMkLst>
            <pc:docMk/>
            <pc:sldMk cId="3467119836" sldId="2147481830"/>
            <ac:spMk id="32" creationId="{C5EF4069-F68C-0590-221E-993FE6145699}"/>
          </ac:spMkLst>
        </pc:spChg>
        <pc:spChg chg="add mod">
          <ac:chgData name="John Deletre" userId="bdd86e65-de32-480c-b303-a64959569f4e" providerId="ADAL" clId="{A0284EAD-33F8-44E1-A4A0-08BA676031D3}" dt="2024-04-18T00:53:23.687" v="4777" actId="1076"/>
          <ac:spMkLst>
            <pc:docMk/>
            <pc:sldMk cId="3467119836" sldId="2147481830"/>
            <ac:spMk id="34" creationId="{402E68F5-3543-A19C-3942-6F2E0BEF2C88}"/>
          </ac:spMkLst>
        </pc:spChg>
        <pc:spChg chg="add mod">
          <ac:chgData name="John Deletre" userId="bdd86e65-de32-480c-b303-a64959569f4e" providerId="ADAL" clId="{A0284EAD-33F8-44E1-A4A0-08BA676031D3}" dt="2024-04-18T00:53:23.687" v="4777" actId="1076"/>
          <ac:spMkLst>
            <pc:docMk/>
            <pc:sldMk cId="3467119836" sldId="2147481830"/>
            <ac:spMk id="35" creationId="{94FCD9B9-8089-016A-5F8E-A90D48DCD0C1}"/>
          </ac:spMkLst>
        </pc:spChg>
        <pc:spChg chg="add mod">
          <ac:chgData name="John Deletre" userId="bdd86e65-de32-480c-b303-a64959569f4e" providerId="ADAL" clId="{A0284EAD-33F8-44E1-A4A0-08BA676031D3}" dt="2024-04-18T00:53:23.687" v="4777" actId="1076"/>
          <ac:spMkLst>
            <pc:docMk/>
            <pc:sldMk cId="3467119836" sldId="2147481830"/>
            <ac:spMk id="36" creationId="{9452B720-E49F-6D25-6A73-E09F6A714106}"/>
          </ac:spMkLst>
        </pc:spChg>
        <pc:spChg chg="mod">
          <ac:chgData name="John Deletre" userId="bdd86e65-de32-480c-b303-a64959569f4e" providerId="ADAL" clId="{A0284EAD-33F8-44E1-A4A0-08BA676031D3}" dt="2024-04-18T00:53:14.548" v="4775"/>
          <ac:spMkLst>
            <pc:docMk/>
            <pc:sldMk cId="3467119836" sldId="2147481830"/>
            <ac:spMk id="38" creationId="{9529EE2A-6216-4E11-D7AD-C1D18938C0EB}"/>
          </ac:spMkLst>
        </pc:spChg>
        <pc:spChg chg="add mod">
          <ac:chgData name="John Deletre" userId="bdd86e65-de32-480c-b303-a64959569f4e" providerId="ADAL" clId="{A0284EAD-33F8-44E1-A4A0-08BA676031D3}" dt="2024-04-18T00:53:23.687" v="4777" actId="1076"/>
          <ac:spMkLst>
            <pc:docMk/>
            <pc:sldMk cId="3467119836" sldId="2147481830"/>
            <ac:spMk id="40" creationId="{DCACCB53-7CD5-B785-2CB6-B87B273BCBDF}"/>
          </ac:spMkLst>
        </pc:spChg>
        <pc:spChg chg="add mod">
          <ac:chgData name="John Deletre" userId="bdd86e65-de32-480c-b303-a64959569f4e" providerId="ADAL" clId="{A0284EAD-33F8-44E1-A4A0-08BA676031D3}" dt="2024-04-18T00:53:23.687" v="4777" actId="1076"/>
          <ac:spMkLst>
            <pc:docMk/>
            <pc:sldMk cId="3467119836" sldId="2147481830"/>
            <ac:spMk id="41" creationId="{545EAF0C-D58F-4B2D-4244-59F6219FC193}"/>
          </ac:spMkLst>
        </pc:spChg>
        <pc:spChg chg="add mod">
          <ac:chgData name="John Deletre" userId="bdd86e65-de32-480c-b303-a64959569f4e" providerId="ADAL" clId="{A0284EAD-33F8-44E1-A4A0-08BA676031D3}" dt="2024-04-18T00:53:23.687" v="4777" actId="1076"/>
          <ac:spMkLst>
            <pc:docMk/>
            <pc:sldMk cId="3467119836" sldId="2147481830"/>
            <ac:spMk id="42" creationId="{BB16C2C8-4BC5-D9B3-C248-2B9B4BCFAD76}"/>
          </ac:spMkLst>
        </pc:spChg>
        <pc:spChg chg="add mod">
          <ac:chgData name="John Deletre" userId="bdd86e65-de32-480c-b303-a64959569f4e" providerId="ADAL" clId="{A0284EAD-33F8-44E1-A4A0-08BA676031D3}" dt="2024-04-18T00:53:23.687" v="4777" actId="1076"/>
          <ac:spMkLst>
            <pc:docMk/>
            <pc:sldMk cId="3467119836" sldId="2147481830"/>
            <ac:spMk id="43" creationId="{B028FD38-1EF7-BE05-631A-530C5FC11F0B}"/>
          </ac:spMkLst>
        </pc:spChg>
        <pc:spChg chg="mod">
          <ac:chgData name="John Deletre" userId="bdd86e65-de32-480c-b303-a64959569f4e" providerId="ADAL" clId="{A0284EAD-33F8-44E1-A4A0-08BA676031D3}" dt="2024-04-18T00:53:14.548" v="4775"/>
          <ac:spMkLst>
            <pc:docMk/>
            <pc:sldMk cId="3467119836" sldId="2147481830"/>
            <ac:spMk id="45" creationId="{E9534B7A-1EC9-99C1-30D5-EC5053EAE419}"/>
          </ac:spMkLst>
        </pc:spChg>
        <pc:spChg chg="mod">
          <ac:chgData name="John Deletre" userId="bdd86e65-de32-480c-b303-a64959569f4e" providerId="ADAL" clId="{A0284EAD-33F8-44E1-A4A0-08BA676031D3}" dt="2024-04-18T00:53:14.548" v="4775"/>
          <ac:spMkLst>
            <pc:docMk/>
            <pc:sldMk cId="3467119836" sldId="2147481830"/>
            <ac:spMk id="46" creationId="{1908BC6D-DDA1-BEF1-6EC6-9A95AEC7EAB2}"/>
          </ac:spMkLst>
        </pc:spChg>
        <pc:spChg chg="add mod">
          <ac:chgData name="John Deletre" userId="bdd86e65-de32-480c-b303-a64959569f4e" providerId="ADAL" clId="{A0284EAD-33F8-44E1-A4A0-08BA676031D3}" dt="2024-04-18T00:53:23.687" v="4777" actId="1076"/>
          <ac:spMkLst>
            <pc:docMk/>
            <pc:sldMk cId="3467119836" sldId="2147481830"/>
            <ac:spMk id="47" creationId="{82AB36F1-52DE-DA5B-CD76-51C70C405B51}"/>
          </ac:spMkLst>
        </pc:spChg>
        <pc:spChg chg="add mod">
          <ac:chgData name="John Deletre" userId="bdd86e65-de32-480c-b303-a64959569f4e" providerId="ADAL" clId="{A0284EAD-33F8-44E1-A4A0-08BA676031D3}" dt="2024-04-18T00:53:23.687" v="4777" actId="1076"/>
          <ac:spMkLst>
            <pc:docMk/>
            <pc:sldMk cId="3467119836" sldId="2147481830"/>
            <ac:spMk id="48" creationId="{2981D300-96DE-E2D6-27D6-6F087434AD99}"/>
          </ac:spMkLst>
        </pc:spChg>
        <pc:spChg chg="add mod">
          <ac:chgData name="John Deletre" userId="bdd86e65-de32-480c-b303-a64959569f4e" providerId="ADAL" clId="{A0284EAD-33F8-44E1-A4A0-08BA676031D3}" dt="2024-04-18T00:53:23.687" v="4777" actId="1076"/>
          <ac:spMkLst>
            <pc:docMk/>
            <pc:sldMk cId="3467119836" sldId="2147481830"/>
            <ac:spMk id="49" creationId="{62E40614-1452-4824-3594-B3BE4A5A0311}"/>
          </ac:spMkLst>
        </pc:spChg>
        <pc:spChg chg="add mod">
          <ac:chgData name="John Deletre" userId="bdd86e65-de32-480c-b303-a64959569f4e" providerId="ADAL" clId="{A0284EAD-33F8-44E1-A4A0-08BA676031D3}" dt="2024-04-18T00:53:23.687" v="4777" actId="1076"/>
          <ac:spMkLst>
            <pc:docMk/>
            <pc:sldMk cId="3467119836" sldId="2147481830"/>
            <ac:spMk id="50" creationId="{9E720F72-74D7-0E51-9B16-CF65A0D6EAD2}"/>
          </ac:spMkLst>
        </pc:spChg>
        <pc:spChg chg="add mod">
          <ac:chgData name="John Deletre" userId="bdd86e65-de32-480c-b303-a64959569f4e" providerId="ADAL" clId="{A0284EAD-33F8-44E1-A4A0-08BA676031D3}" dt="2024-04-18T00:53:23.687" v="4777" actId="1076"/>
          <ac:spMkLst>
            <pc:docMk/>
            <pc:sldMk cId="3467119836" sldId="2147481830"/>
            <ac:spMk id="51" creationId="{31D647A3-7DE1-5C51-C521-334D6F92F4E7}"/>
          </ac:spMkLst>
        </pc:spChg>
        <pc:spChg chg="add mod">
          <ac:chgData name="John Deletre" userId="bdd86e65-de32-480c-b303-a64959569f4e" providerId="ADAL" clId="{A0284EAD-33F8-44E1-A4A0-08BA676031D3}" dt="2024-04-18T00:53:23.687" v="4777" actId="1076"/>
          <ac:spMkLst>
            <pc:docMk/>
            <pc:sldMk cId="3467119836" sldId="2147481830"/>
            <ac:spMk id="52" creationId="{899B1901-214C-E9FF-1819-990249758618}"/>
          </ac:spMkLst>
        </pc:spChg>
        <pc:grpChg chg="add mod">
          <ac:chgData name="John Deletre" userId="bdd86e65-de32-480c-b303-a64959569f4e" providerId="ADAL" clId="{A0284EAD-33F8-44E1-A4A0-08BA676031D3}" dt="2024-04-18T00:53:08.524" v="4773" actId="1076"/>
          <ac:grpSpMkLst>
            <pc:docMk/>
            <pc:sldMk cId="3467119836" sldId="2147481830"/>
            <ac:grpSpMk id="7" creationId="{AA998FA7-86C1-CD2C-1C12-60667EBD5640}"/>
          </ac:grpSpMkLst>
        </pc:grpChg>
        <pc:grpChg chg="add mod">
          <ac:chgData name="John Deletre" userId="bdd86e65-de32-480c-b303-a64959569f4e" providerId="ADAL" clId="{A0284EAD-33F8-44E1-A4A0-08BA676031D3}" dt="2024-04-18T00:53:08.524" v="4773" actId="1076"/>
          <ac:grpSpMkLst>
            <pc:docMk/>
            <pc:sldMk cId="3467119836" sldId="2147481830"/>
            <ac:grpSpMk id="14" creationId="{FE6F1B95-7528-BD48-D683-229A9240909A}"/>
          </ac:grpSpMkLst>
        </pc:grpChg>
        <pc:grpChg chg="add mod">
          <ac:chgData name="John Deletre" userId="bdd86e65-de32-480c-b303-a64959569f4e" providerId="ADAL" clId="{A0284EAD-33F8-44E1-A4A0-08BA676031D3}" dt="2024-04-18T00:53:23.687" v="4777" actId="1076"/>
          <ac:grpSpMkLst>
            <pc:docMk/>
            <pc:sldMk cId="3467119836" sldId="2147481830"/>
            <ac:grpSpMk id="37" creationId="{BBE4058C-93E6-A351-E9A9-7AA708E242C1}"/>
          </ac:grpSpMkLst>
        </pc:grpChg>
        <pc:grpChg chg="add mod">
          <ac:chgData name="John Deletre" userId="bdd86e65-de32-480c-b303-a64959569f4e" providerId="ADAL" clId="{A0284EAD-33F8-44E1-A4A0-08BA676031D3}" dt="2024-04-18T00:53:23.687" v="4777" actId="1076"/>
          <ac:grpSpMkLst>
            <pc:docMk/>
            <pc:sldMk cId="3467119836" sldId="2147481830"/>
            <ac:grpSpMk id="44" creationId="{3305C38E-31CE-A205-608F-4F11C1B9A8C1}"/>
          </ac:grpSpMkLst>
        </pc:grpChg>
        <pc:picChg chg="add mod">
          <ac:chgData name="John Deletre" userId="bdd86e65-de32-480c-b303-a64959569f4e" providerId="ADAL" clId="{A0284EAD-33F8-44E1-A4A0-08BA676031D3}" dt="2024-04-19T20:04:31.783" v="7143" actId="1076"/>
          <ac:picMkLst>
            <pc:docMk/>
            <pc:sldMk cId="3467119836" sldId="2147481830"/>
            <ac:picMk id="3" creationId="{C181A81E-9DCA-781B-FFD8-BF8A1A04FE16}"/>
          </ac:picMkLst>
        </pc:picChg>
        <pc:picChg chg="del mod">
          <ac:chgData name="John Deletre" userId="bdd86e65-de32-480c-b303-a64959569f4e" providerId="ADAL" clId="{A0284EAD-33F8-44E1-A4A0-08BA676031D3}" dt="2024-04-18T00:52:44.970" v="4770" actId="478"/>
          <ac:picMkLst>
            <pc:docMk/>
            <pc:sldMk cId="3467119836" sldId="2147481830"/>
            <ac:picMk id="4" creationId="{9F97DA2B-6684-5DF7-BAB1-25E097F5B41C}"/>
          </ac:picMkLst>
        </pc:picChg>
        <pc:picChg chg="mod">
          <ac:chgData name="John Deletre" userId="bdd86e65-de32-480c-b303-a64959569f4e" providerId="ADAL" clId="{A0284EAD-33F8-44E1-A4A0-08BA676031D3}" dt="2024-04-18T00:53:02.999" v="4771"/>
          <ac:picMkLst>
            <pc:docMk/>
            <pc:sldMk cId="3467119836" sldId="2147481830"/>
            <ac:picMk id="9" creationId="{99B5CACC-F013-9CE3-EA36-1FFF67744101}"/>
          </ac:picMkLst>
        </pc:picChg>
        <pc:picChg chg="mod">
          <ac:chgData name="John Deletre" userId="bdd86e65-de32-480c-b303-a64959569f4e" providerId="ADAL" clId="{A0284EAD-33F8-44E1-A4A0-08BA676031D3}" dt="2024-04-18T00:53:14.548" v="4775"/>
          <ac:picMkLst>
            <pc:docMk/>
            <pc:sldMk cId="3467119836" sldId="2147481830"/>
            <ac:picMk id="39" creationId="{AF33D7F2-4D2C-6DEE-1C0C-4F9EFC58BAA1}"/>
          </ac:picMkLst>
        </pc:picChg>
      </pc:sldChg>
      <pc:sldChg chg="del">
        <pc:chgData name="John Deletre" userId="bdd86e65-de32-480c-b303-a64959569f4e" providerId="ADAL" clId="{A0284EAD-33F8-44E1-A4A0-08BA676031D3}" dt="2024-04-18T02:57:14.729" v="6995" actId="47"/>
        <pc:sldMkLst>
          <pc:docMk/>
          <pc:sldMk cId="1214383951" sldId="2147481831"/>
        </pc:sldMkLst>
      </pc:sldChg>
      <pc:sldChg chg="del">
        <pc:chgData name="John Deletre" userId="bdd86e65-de32-480c-b303-a64959569f4e" providerId="ADAL" clId="{A0284EAD-33F8-44E1-A4A0-08BA676031D3}" dt="2024-04-17T02:47:51.959" v="4352" actId="47"/>
        <pc:sldMkLst>
          <pc:docMk/>
          <pc:sldMk cId="2980914235" sldId="2147481833"/>
        </pc:sldMkLst>
      </pc:sldChg>
      <pc:sldChg chg="addSp delSp modSp mod">
        <pc:chgData name="John Deletre" userId="bdd86e65-de32-480c-b303-a64959569f4e" providerId="ADAL" clId="{A0284EAD-33F8-44E1-A4A0-08BA676031D3}" dt="2024-04-21T22:10:27.566" v="7959" actId="313"/>
        <pc:sldMkLst>
          <pc:docMk/>
          <pc:sldMk cId="1192976679" sldId="2147481834"/>
        </pc:sldMkLst>
        <pc:spChg chg="mod">
          <ac:chgData name="John Deletre" userId="bdd86e65-de32-480c-b303-a64959569f4e" providerId="ADAL" clId="{A0284EAD-33F8-44E1-A4A0-08BA676031D3}" dt="2024-04-18T02:52:59.267" v="6978" actId="1076"/>
          <ac:spMkLst>
            <pc:docMk/>
            <pc:sldMk cId="1192976679" sldId="2147481834"/>
            <ac:spMk id="7" creationId="{24F63FB1-E514-66DE-0D5E-F6D380AEBD92}"/>
          </ac:spMkLst>
        </pc:spChg>
        <pc:spChg chg="add mod ord">
          <ac:chgData name="John Deletre" userId="bdd86e65-de32-480c-b303-a64959569f4e" providerId="ADAL" clId="{A0284EAD-33F8-44E1-A4A0-08BA676031D3}" dt="2024-04-12T19:33:37.855" v="1083"/>
          <ac:spMkLst>
            <pc:docMk/>
            <pc:sldMk cId="1192976679" sldId="2147481834"/>
            <ac:spMk id="8" creationId="{7781D055-6AC4-D349-6362-2CCD260AE0F2}"/>
          </ac:spMkLst>
        </pc:spChg>
        <pc:spChg chg="mod">
          <ac:chgData name="John Deletre" userId="bdd86e65-de32-480c-b303-a64959569f4e" providerId="ADAL" clId="{A0284EAD-33F8-44E1-A4A0-08BA676031D3}" dt="2024-04-18T02:52:59.267" v="6978" actId="1076"/>
          <ac:spMkLst>
            <pc:docMk/>
            <pc:sldMk cId="1192976679" sldId="2147481834"/>
            <ac:spMk id="11" creationId="{7438E756-9838-E439-247D-C9FD7F9C0465}"/>
          </ac:spMkLst>
        </pc:spChg>
        <pc:spChg chg="mod">
          <ac:chgData name="John Deletre" userId="bdd86e65-de32-480c-b303-a64959569f4e" providerId="ADAL" clId="{A0284EAD-33F8-44E1-A4A0-08BA676031D3}" dt="2024-04-21T22:10:17.531" v="7957" actId="20577"/>
          <ac:spMkLst>
            <pc:docMk/>
            <pc:sldMk cId="1192976679" sldId="2147481834"/>
            <ac:spMk id="18" creationId="{FA9CF498-5E5F-E478-B78C-B2BD20E340C1}"/>
          </ac:spMkLst>
        </pc:spChg>
        <pc:spChg chg="mod">
          <ac:chgData name="John Deletre" userId="bdd86e65-de32-480c-b303-a64959569f4e" providerId="ADAL" clId="{A0284EAD-33F8-44E1-A4A0-08BA676031D3}" dt="2024-04-18T02:52:59.267" v="6978" actId="1076"/>
          <ac:spMkLst>
            <pc:docMk/>
            <pc:sldMk cId="1192976679" sldId="2147481834"/>
            <ac:spMk id="19" creationId="{1E1759BD-55D4-1438-7D5A-0B0192C381CE}"/>
          </ac:spMkLst>
        </pc:spChg>
        <pc:spChg chg="mod">
          <ac:chgData name="John Deletre" userId="bdd86e65-de32-480c-b303-a64959569f4e" providerId="ADAL" clId="{A0284EAD-33F8-44E1-A4A0-08BA676031D3}" dt="2024-04-21T22:10:27.566" v="7959" actId="313"/>
          <ac:spMkLst>
            <pc:docMk/>
            <pc:sldMk cId="1192976679" sldId="2147481834"/>
            <ac:spMk id="21" creationId="{8A372D75-1B08-761D-976E-518A43167BD8}"/>
          </ac:spMkLst>
        </pc:spChg>
        <pc:spChg chg="mod">
          <ac:chgData name="John Deletre" userId="bdd86e65-de32-480c-b303-a64959569f4e" providerId="ADAL" clId="{A0284EAD-33F8-44E1-A4A0-08BA676031D3}" dt="2024-04-18T02:52:59.267" v="6978" actId="1076"/>
          <ac:spMkLst>
            <pc:docMk/>
            <pc:sldMk cId="1192976679" sldId="2147481834"/>
            <ac:spMk id="22" creationId="{2B83E60B-588B-8279-3753-0937BBE60719}"/>
          </ac:spMkLst>
        </pc:spChg>
        <pc:graphicFrameChg chg="add mod modGraphic">
          <ac:chgData name="John Deletre" userId="bdd86e65-de32-480c-b303-a64959569f4e" providerId="ADAL" clId="{A0284EAD-33F8-44E1-A4A0-08BA676031D3}" dt="2024-04-18T02:53:10.797" v="6980" actId="1076"/>
          <ac:graphicFrameMkLst>
            <pc:docMk/>
            <pc:sldMk cId="1192976679" sldId="2147481834"/>
            <ac:graphicFrameMk id="8" creationId="{C7731A88-2FD7-E6BF-8FB0-616E275CEAEB}"/>
          </ac:graphicFrameMkLst>
        </pc:graphicFrameChg>
        <pc:picChg chg="add del mod">
          <ac:chgData name="John Deletre" userId="bdd86e65-de32-480c-b303-a64959569f4e" providerId="ADAL" clId="{A0284EAD-33F8-44E1-A4A0-08BA676031D3}" dt="2024-04-17T02:43:43.545" v="4344" actId="478"/>
          <ac:picMkLst>
            <pc:docMk/>
            <pc:sldMk cId="1192976679" sldId="2147481834"/>
            <ac:picMk id="12" creationId="{2D687002-EF16-3E45-E081-B3A1D06C7373}"/>
          </ac:picMkLst>
        </pc:picChg>
      </pc:sldChg>
      <pc:sldChg chg="del">
        <pc:chgData name="John Deletre" userId="bdd86e65-de32-480c-b303-a64959569f4e" providerId="ADAL" clId="{A0284EAD-33F8-44E1-A4A0-08BA676031D3}" dt="2024-04-12T19:39:01.537" v="1086" actId="47"/>
        <pc:sldMkLst>
          <pc:docMk/>
          <pc:sldMk cId="1181554906" sldId="2147481835"/>
        </pc:sldMkLst>
      </pc:sldChg>
      <pc:sldChg chg="addSp delSp modSp mod modAnim">
        <pc:chgData name="John Deletre" userId="bdd86e65-de32-480c-b303-a64959569f4e" providerId="ADAL" clId="{A0284EAD-33F8-44E1-A4A0-08BA676031D3}" dt="2024-04-18T03:18:49.728" v="7018" actId="313"/>
        <pc:sldMkLst>
          <pc:docMk/>
          <pc:sldMk cId="2849770644" sldId="2147481836"/>
        </pc:sldMkLst>
        <pc:spChg chg="del mod">
          <ac:chgData name="John Deletre" userId="bdd86e65-de32-480c-b303-a64959569f4e" providerId="ADAL" clId="{A0284EAD-33F8-44E1-A4A0-08BA676031D3}" dt="2024-04-12T20:12:47.562" v="1532" actId="478"/>
          <ac:spMkLst>
            <pc:docMk/>
            <pc:sldMk cId="2849770644" sldId="2147481836"/>
            <ac:spMk id="2" creationId="{0BBA7B34-7075-C412-2450-9F1EBB316F23}"/>
          </ac:spMkLst>
        </pc:spChg>
        <pc:spChg chg="del mod">
          <ac:chgData name="John Deletre" userId="bdd86e65-de32-480c-b303-a64959569f4e" providerId="ADAL" clId="{A0284EAD-33F8-44E1-A4A0-08BA676031D3}" dt="2024-04-12T20:12:47.562" v="1532" actId="478"/>
          <ac:spMkLst>
            <pc:docMk/>
            <pc:sldMk cId="2849770644" sldId="2147481836"/>
            <ac:spMk id="18" creationId="{AAF422A7-A585-65EA-4C59-E4E10F24C00F}"/>
          </ac:spMkLst>
        </pc:spChg>
        <pc:spChg chg="del mod">
          <ac:chgData name="John Deletre" userId="bdd86e65-de32-480c-b303-a64959569f4e" providerId="ADAL" clId="{A0284EAD-33F8-44E1-A4A0-08BA676031D3}" dt="2024-04-12T20:12:47.562" v="1532" actId="478"/>
          <ac:spMkLst>
            <pc:docMk/>
            <pc:sldMk cId="2849770644" sldId="2147481836"/>
            <ac:spMk id="19" creationId="{1AEE0D4E-0033-E38A-6E8B-0B682C7E984E}"/>
          </ac:spMkLst>
        </pc:spChg>
        <pc:spChg chg="del mod">
          <ac:chgData name="John Deletre" userId="bdd86e65-de32-480c-b303-a64959569f4e" providerId="ADAL" clId="{A0284EAD-33F8-44E1-A4A0-08BA676031D3}" dt="2024-04-12T20:12:47.562" v="1532" actId="478"/>
          <ac:spMkLst>
            <pc:docMk/>
            <pc:sldMk cId="2849770644" sldId="2147481836"/>
            <ac:spMk id="20" creationId="{0C2397D8-C357-3CC4-5147-B07974D9FCFD}"/>
          </ac:spMkLst>
        </pc:spChg>
        <pc:spChg chg="del mod">
          <ac:chgData name="John Deletre" userId="bdd86e65-de32-480c-b303-a64959569f4e" providerId="ADAL" clId="{A0284EAD-33F8-44E1-A4A0-08BA676031D3}" dt="2024-04-12T20:12:47.562" v="1532" actId="478"/>
          <ac:spMkLst>
            <pc:docMk/>
            <pc:sldMk cId="2849770644" sldId="2147481836"/>
            <ac:spMk id="27" creationId="{36DCACF7-44B6-75EE-A0E9-BEEA907345FE}"/>
          </ac:spMkLst>
        </pc:spChg>
        <pc:spChg chg="del mod">
          <ac:chgData name="John Deletre" userId="bdd86e65-de32-480c-b303-a64959569f4e" providerId="ADAL" clId="{A0284EAD-33F8-44E1-A4A0-08BA676031D3}" dt="2024-04-12T20:12:47.562" v="1532" actId="478"/>
          <ac:spMkLst>
            <pc:docMk/>
            <pc:sldMk cId="2849770644" sldId="2147481836"/>
            <ac:spMk id="28" creationId="{0D3D98FC-B04E-1F93-2153-0A8EC1B6F873}"/>
          </ac:spMkLst>
        </pc:spChg>
        <pc:spChg chg="del mod">
          <ac:chgData name="John Deletre" userId="bdd86e65-de32-480c-b303-a64959569f4e" providerId="ADAL" clId="{A0284EAD-33F8-44E1-A4A0-08BA676031D3}" dt="2024-04-12T20:12:47.562" v="1532" actId="478"/>
          <ac:spMkLst>
            <pc:docMk/>
            <pc:sldMk cId="2849770644" sldId="2147481836"/>
            <ac:spMk id="32" creationId="{A961D741-04A0-AFBE-7C05-1727BCF0A738}"/>
          </ac:spMkLst>
        </pc:spChg>
        <pc:spChg chg="mod">
          <ac:chgData name="John Deletre" userId="bdd86e65-de32-480c-b303-a64959569f4e" providerId="ADAL" clId="{A0284EAD-33F8-44E1-A4A0-08BA676031D3}" dt="2024-04-12T19:49:59.182" v="1423" actId="164"/>
          <ac:spMkLst>
            <pc:docMk/>
            <pc:sldMk cId="2849770644" sldId="2147481836"/>
            <ac:spMk id="37" creationId="{65346328-8A68-849D-EF9B-9BDE341FAEEA}"/>
          </ac:spMkLst>
        </pc:spChg>
        <pc:spChg chg="mod">
          <ac:chgData name="John Deletre" userId="bdd86e65-de32-480c-b303-a64959569f4e" providerId="ADAL" clId="{A0284EAD-33F8-44E1-A4A0-08BA676031D3}" dt="2024-04-12T19:49:59.182" v="1423" actId="164"/>
          <ac:spMkLst>
            <pc:docMk/>
            <pc:sldMk cId="2849770644" sldId="2147481836"/>
            <ac:spMk id="38" creationId="{C3912D7A-504E-35DA-702E-07C892F23A5F}"/>
          </ac:spMkLst>
        </pc:spChg>
        <pc:spChg chg="mod">
          <ac:chgData name="John Deletre" userId="bdd86e65-de32-480c-b303-a64959569f4e" providerId="ADAL" clId="{A0284EAD-33F8-44E1-A4A0-08BA676031D3}" dt="2024-04-12T19:46:04.384" v="1319" actId="1036"/>
          <ac:spMkLst>
            <pc:docMk/>
            <pc:sldMk cId="2849770644" sldId="2147481836"/>
            <ac:spMk id="45" creationId="{4C0A28E8-4200-7FD1-E8E0-5CF24BA11129}"/>
          </ac:spMkLst>
        </pc:spChg>
        <pc:spChg chg="mod">
          <ac:chgData name="John Deletre" userId="bdd86e65-de32-480c-b303-a64959569f4e" providerId="ADAL" clId="{A0284EAD-33F8-44E1-A4A0-08BA676031D3}" dt="2024-04-12T19:45:37.275" v="1275" actId="20578"/>
          <ac:spMkLst>
            <pc:docMk/>
            <pc:sldMk cId="2849770644" sldId="2147481836"/>
            <ac:spMk id="46" creationId="{EDC5ADBD-44DC-6B6A-04DD-7AF2A5CEFB5E}"/>
          </ac:spMkLst>
        </pc:spChg>
        <pc:spChg chg="del mod">
          <ac:chgData name="John Deletre" userId="bdd86e65-de32-480c-b303-a64959569f4e" providerId="ADAL" clId="{A0284EAD-33F8-44E1-A4A0-08BA676031D3}" dt="2024-04-12T20:12:47.562" v="1532" actId="478"/>
          <ac:spMkLst>
            <pc:docMk/>
            <pc:sldMk cId="2849770644" sldId="2147481836"/>
            <ac:spMk id="48" creationId="{A3509251-1A65-6C8D-793D-970C2EF796BC}"/>
          </ac:spMkLst>
        </pc:spChg>
        <pc:spChg chg="del mod">
          <ac:chgData name="John Deletre" userId="bdd86e65-de32-480c-b303-a64959569f4e" providerId="ADAL" clId="{A0284EAD-33F8-44E1-A4A0-08BA676031D3}" dt="2024-04-12T20:12:47.562" v="1532" actId="478"/>
          <ac:spMkLst>
            <pc:docMk/>
            <pc:sldMk cId="2849770644" sldId="2147481836"/>
            <ac:spMk id="49" creationId="{124C3474-38F8-8B6E-2294-8E92E88BDDD6}"/>
          </ac:spMkLst>
        </pc:spChg>
        <pc:spChg chg="del mod">
          <ac:chgData name="John Deletre" userId="bdd86e65-de32-480c-b303-a64959569f4e" providerId="ADAL" clId="{A0284EAD-33F8-44E1-A4A0-08BA676031D3}" dt="2024-04-12T20:12:47.562" v="1532" actId="478"/>
          <ac:spMkLst>
            <pc:docMk/>
            <pc:sldMk cId="2849770644" sldId="2147481836"/>
            <ac:spMk id="51" creationId="{F920E747-9C59-3AAF-E254-41EF8D67E709}"/>
          </ac:spMkLst>
        </pc:spChg>
        <pc:spChg chg="del mod">
          <ac:chgData name="John Deletre" userId="bdd86e65-de32-480c-b303-a64959569f4e" providerId="ADAL" clId="{A0284EAD-33F8-44E1-A4A0-08BA676031D3}" dt="2024-04-12T20:12:47.562" v="1532" actId="478"/>
          <ac:spMkLst>
            <pc:docMk/>
            <pc:sldMk cId="2849770644" sldId="2147481836"/>
            <ac:spMk id="52" creationId="{D05C1C6D-359B-DAE7-921A-567DE7FA82A1}"/>
          </ac:spMkLst>
        </pc:spChg>
        <pc:spChg chg="del mod">
          <ac:chgData name="John Deletre" userId="bdd86e65-de32-480c-b303-a64959569f4e" providerId="ADAL" clId="{A0284EAD-33F8-44E1-A4A0-08BA676031D3}" dt="2024-04-12T20:12:47.562" v="1532" actId="478"/>
          <ac:spMkLst>
            <pc:docMk/>
            <pc:sldMk cId="2849770644" sldId="2147481836"/>
            <ac:spMk id="53" creationId="{9722DD03-E575-DA7A-DA64-B4A596B9D965}"/>
          </ac:spMkLst>
        </pc:spChg>
        <pc:spChg chg="mod">
          <ac:chgData name="John Deletre" userId="bdd86e65-de32-480c-b303-a64959569f4e" providerId="ADAL" clId="{A0284EAD-33F8-44E1-A4A0-08BA676031D3}" dt="2024-04-12T19:51:50.645" v="1440" actId="14100"/>
          <ac:spMkLst>
            <pc:docMk/>
            <pc:sldMk cId="2849770644" sldId="2147481836"/>
            <ac:spMk id="55" creationId="{F3360F34-8D4F-3EE3-9A38-B4B8A349F14E}"/>
          </ac:spMkLst>
        </pc:spChg>
        <pc:spChg chg="mod">
          <ac:chgData name="John Deletre" userId="bdd86e65-de32-480c-b303-a64959569f4e" providerId="ADAL" clId="{A0284EAD-33F8-44E1-A4A0-08BA676031D3}" dt="2024-04-12T19:51:49.248" v="1438" actId="14100"/>
          <ac:spMkLst>
            <pc:docMk/>
            <pc:sldMk cId="2849770644" sldId="2147481836"/>
            <ac:spMk id="56" creationId="{22D919EF-CC58-856D-EEBB-F9F08CBC7753}"/>
          </ac:spMkLst>
        </pc:spChg>
        <pc:spChg chg="del mod">
          <ac:chgData name="John Deletre" userId="bdd86e65-de32-480c-b303-a64959569f4e" providerId="ADAL" clId="{A0284EAD-33F8-44E1-A4A0-08BA676031D3}" dt="2024-04-12T20:12:47.562" v="1532" actId="478"/>
          <ac:spMkLst>
            <pc:docMk/>
            <pc:sldMk cId="2849770644" sldId="2147481836"/>
            <ac:spMk id="57" creationId="{403704C7-C5D5-771F-FB4A-EE7CC1559A4A}"/>
          </ac:spMkLst>
        </pc:spChg>
        <pc:spChg chg="del mod">
          <ac:chgData name="John Deletre" userId="bdd86e65-de32-480c-b303-a64959569f4e" providerId="ADAL" clId="{A0284EAD-33F8-44E1-A4A0-08BA676031D3}" dt="2024-04-12T20:12:47.562" v="1532" actId="478"/>
          <ac:spMkLst>
            <pc:docMk/>
            <pc:sldMk cId="2849770644" sldId="2147481836"/>
            <ac:spMk id="58" creationId="{F1DE13F4-301E-933C-E572-79C6011ECCB0}"/>
          </ac:spMkLst>
        </pc:spChg>
        <pc:spChg chg="del mod">
          <ac:chgData name="John Deletre" userId="bdd86e65-de32-480c-b303-a64959569f4e" providerId="ADAL" clId="{A0284EAD-33F8-44E1-A4A0-08BA676031D3}" dt="2024-04-12T20:12:47.562" v="1532" actId="478"/>
          <ac:spMkLst>
            <pc:docMk/>
            <pc:sldMk cId="2849770644" sldId="2147481836"/>
            <ac:spMk id="59" creationId="{F6AA81B2-E035-DE0E-DC9C-5CB4145383BD}"/>
          </ac:spMkLst>
        </pc:spChg>
        <pc:spChg chg="del mod">
          <ac:chgData name="John Deletre" userId="bdd86e65-de32-480c-b303-a64959569f4e" providerId="ADAL" clId="{A0284EAD-33F8-44E1-A4A0-08BA676031D3}" dt="2024-04-12T20:12:47.562" v="1532" actId="478"/>
          <ac:spMkLst>
            <pc:docMk/>
            <pc:sldMk cId="2849770644" sldId="2147481836"/>
            <ac:spMk id="60" creationId="{F350352C-4BD1-FB45-2B95-DF744A31622F}"/>
          </ac:spMkLst>
        </pc:spChg>
        <pc:spChg chg="del mod">
          <ac:chgData name="John Deletre" userId="bdd86e65-de32-480c-b303-a64959569f4e" providerId="ADAL" clId="{A0284EAD-33F8-44E1-A4A0-08BA676031D3}" dt="2024-04-12T20:12:47.562" v="1532" actId="478"/>
          <ac:spMkLst>
            <pc:docMk/>
            <pc:sldMk cId="2849770644" sldId="2147481836"/>
            <ac:spMk id="61" creationId="{D6BC45FF-6D1E-9676-9D7E-E14423AB5C7F}"/>
          </ac:spMkLst>
        </pc:spChg>
        <pc:spChg chg="del mod">
          <ac:chgData name="John Deletre" userId="bdd86e65-de32-480c-b303-a64959569f4e" providerId="ADAL" clId="{A0284EAD-33F8-44E1-A4A0-08BA676031D3}" dt="2024-04-12T20:12:47.562" v="1532" actId="478"/>
          <ac:spMkLst>
            <pc:docMk/>
            <pc:sldMk cId="2849770644" sldId="2147481836"/>
            <ac:spMk id="62" creationId="{917322A4-6438-B339-D7B8-B7A3606B1C00}"/>
          </ac:spMkLst>
        </pc:spChg>
        <pc:spChg chg="del mod">
          <ac:chgData name="John Deletre" userId="bdd86e65-de32-480c-b303-a64959569f4e" providerId="ADAL" clId="{A0284EAD-33F8-44E1-A4A0-08BA676031D3}" dt="2024-04-12T20:12:47.562" v="1532" actId="478"/>
          <ac:spMkLst>
            <pc:docMk/>
            <pc:sldMk cId="2849770644" sldId="2147481836"/>
            <ac:spMk id="63" creationId="{C2CD28AA-BC00-1B1C-1F42-6F43590B2F34}"/>
          </ac:spMkLst>
        </pc:spChg>
        <pc:spChg chg="del mod">
          <ac:chgData name="John Deletre" userId="bdd86e65-de32-480c-b303-a64959569f4e" providerId="ADAL" clId="{A0284EAD-33F8-44E1-A4A0-08BA676031D3}" dt="2024-04-12T20:12:47.562" v="1532" actId="478"/>
          <ac:spMkLst>
            <pc:docMk/>
            <pc:sldMk cId="2849770644" sldId="2147481836"/>
            <ac:spMk id="4096" creationId="{84870237-C79A-CD23-34CD-92361D874177}"/>
          </ac:spMkLst>
        </pc:spChg>
        <pc:spChg chg="del mod">
          <ac:chgData name="John Deletre" userId="bdd86e65-de32-480c-b303-a64959569f4e" providerId="ADAL" clId="{A0284EAD-33F8-44E1-A4A0-08BA676031D3}" dt="2024-04-12T20:12:47.562" v="1532" actId="478"/>
          <ac:spMkLst>
            <pc:docMk/>
            <pc:sldMk cId="2849770644" sldId="2147481836"/>
            <ac:spMk id="4097" creationId="{1A7AFA84-3C1A-7E58-343D-BE0802855280}"/>
          </ac:spMkLst>
        </pc:spChg>
        <pc:spChg chg="del mod">
          <ac:chgData name="John Deletre" userId="bdd86e65-de32-480c-b303-a64959569f4e" providerId="ADAL" clId="{A0284EAD-33F8-44E1-A4A0-08BA676031D3}" dt="2024-04-12T20:12:47.562" v="1532" actId="478"/>
          <ac:spMkLst>
            <pc:docMk/>
            <pc:sldMk cId="2849770644" sldId="2147481836"/>
            <ac:spMk id="4098" creationId="{B93A9BED-8A00-35E6-2725-FFFA25C8B408}"/>
          </ac:spMkLst>
        </pc:spChg>
        <pc:spChg chg="mod">
          <ac:chgData name="John Deletre" userId="bdd86e65-de32-480c-b303-a64959569f4e" providerId="ADAL" clId="{A0284EAD-33F8-44E1-A4A0-08BA676031D3}" dt="2024-04-12T19:51:09.389" v="1430" actId="208"/>
          <ac:spMkLst>
            <pc:docMk/>
            <pc:sldMk cId="2849770644" sldId="2147481836"/>
            <ac:spMk id="4106" creationId="{E0C8CE1F-8314-3F28-15BC-FA4642B51D87}"/>
          </ac:spMkLst>
        </pc:spChg>
        <pc:spChg chg="mod">
          <ac:chgData name="John Deletre" userId="bdd86e65-de32-480c-b303-a64959569f4e" providerId="ADAL" clId="{A0284EAD-33F8-44E1-A4A0-08BA676031D3}" dt="2024-04-12T19:43:58.009" v="1207" actId="14100"/>
          <ac:spMkLst>
            <pc:docMk/>
            <pc:sldMk cId="2849770644" sldId="2147481836"/>
            <ac:spMk id="4116" creationId="{9BF091C1-699E-3433-3CDA-BC31A9CA9EC5}"/>
          </ac:spMkLst>
        </pc:spChg>
        <pc:spChg chg="mod">
          <ac:chgData name="John Deletre" userId="bdd86e65-de32-480c-b303-a64959569f4e" providerId="ADAL" clId="{A0284EAD-33F8-44E1-A4A0-08BA676031D3}" dt="2024-04-12T19:44:01.374" v="1208" actId="14100"/>
          <ac:spMkLst>
            <pc:docMk/>
            <pc:sldMk cId="2849770644" sldId="2147481836"/>
            <ac:spMk id="4117" creationId="{0ECED6CD-706B-DCF2-7C1C-EC684B5430C7}"/>
          </ac:spMkLst>
        </pc:spChg>
        <pc:spChg chg="mod">
          <ac:chgData name="John Deletre" userId="bdd86e65-de32-480c-b303-a64959569f4e" providerId="ADAL" clId="{A0284EAD-33F8-44E1-A4A0-08BA676031D3}" dt="2024-04-12T19:43:55.013" v="1206" actId="14100"/>
          <ac:spMkLst>
            <pc:docMk/>
            <pc:sldMk cId="2849770644" sldId="2147481836"/>
            <ac:spMk id="4120" creationId="{997952B0-95F1-8A61-555E-B62E570A19E0}"/>
          </ac:spMkLst>
        </pc:spChg>
        <pc:spChg chg="mod">
          <ac:chgData name="John Deletre" userId="bdd86e65-de32-480c-b303-a64959569f4e" providerId="ADAL" clId="{A0284EAD-33F8-44E1-A4A0-08BA676031D3}" dt="2024-04-12T19:51:05.884" v="1428" actId="208"/>
          <ac:spMkLst>
            <pc:docMk/>
            <pc:sldMk cId="2849770644" sldId="2147481836"/>
            <ac:spMk id="4127" creationId="{FDB64BBE-5C92-8CB0-303C-5CCA3CD3A9FA}"/>
          </ac:spMkLst>
        </pc:spChg>
        <pc:spChg chg="del mod">
          <ac:chgData name="John Deletre" userId="bdd86e65-de32-480c-b303-a64959569f4e" providerId="ADAL" clId="{A0284EAD-33F8-44E1-A4A0-08BA676031D3}" dt="2024-04-12T20:12:47.562" v="1532" actId="478"/>
          <ac:spMkLst>
            <pc:docMk/>
            <pc:sldMk cId="2849770644" sldId="2147481836"/>
            <ac:spMk id="4128" creationId="{4CE28653-E25E-CD37-6A06-89D9B5BD26B8}"/>
          </ac:spMkLst>
        </pc:spChg>
        <pc:spChg chg="del mod">
          <ac:chgData name="John Deletre" userId="bdd86e65-de32-480c-b303-a64959569f4e" providerId="ADAL" clId="{A0284EAD-33F8-44E1-A4A0-08BA676031D3}" dt="2024-04-12T20:12:47.562" v="1532" actId="478"/>
          <ac:spMkLst>
            <pc:docMk/>
            <pc:sldMk cId="2849770644" sldId="2147481836"/>
            <ac:spMk id="4129" creationId="{4B967717-ECE9-8F7A-9FE4-C33B9B87A98A}"/>
          </ac:spMkLst>
        </pc:spChg>
        <pc:spChg chg="mod">
          <ac:chgData name="John Deletre" userId="bdd86e65-de32-480c-b303-a64959569f4e" providerId="ADAL" clId="{A0284EAD-33F8-44E1-A4A0-08BA676031D3}" dt="2024-04-12T19:51:01.943" v="1426" actId="208"/>
          <ac:spMkLst>
            <pc:docMk/>
            <pc:sldMk cId="2849770644" sldId="2147481836"/>
            <ac:spMk id="4136" creationId="{17103292-D765-016C-282B-09A8F30AC603}"/>
          </ac:spMkLst>
        </pc:spChg>
        <pc:spChg chg="del mod">
          <ac:chgData name="John Deletre" userId="bdd86e65-de32-480c-b303-a64959569f4e" providerId="ADAL" clId="{A0284EAD-33F8-44E1-A4A0-08BA676031D3}" dt="2024-04-12T19:52:06.475" v="1441" actId="478"/>
          <ac:spMkLst>
            <pc:docMk/>
            <pc:sldMk cId="2849770644" sldId="2147481836"/>
            <ac:spMk id="4137" creationId="{6F06F31C-3161-CE9F-ACCE-502FE0AFE5F7}"/>
          </ac:spMkLst>
        </pc:spChg>
        <pc:spChg chg="del mod">
          <ac:chgData name="John Deletre" userId="bdd86e65-de32-480c-b303-a64959569f4e" providerId="ADAL" clId="{A0284EAD-33F8-44E1-A4A0-08BA676031D3}" dt="2024-04-12T20:12:47.562" v="1532" actId="478"/>
          <ac:spMkLst>
            <pc:docMk/>
            <pc:sldMk cId="2849770644" sldId="2147481836"/>
            <ac:spMk id="4138" creationId="{B636811C-4385-F62D-79DE-F351CCEEBBB1}"/>
          </ac:spMkLst>
        </pc:spChg>
        <pc:spChg chg="del mod">
          <ac:chgData name="John Deletre" userId="bdd86e65-de32-480c-b303-a64959569f4e" providerId="ADAL" clId="{A0284EAD-33F8-44E1-A4A0-08BA676031D3}" dt="2024-04-12T20:12:47.562" v="1532" actId="478"/>
          <ac:spMkLst>
            <pc:docMk/>
            <pc:sldMk cId="2849770644" sldId="2147481836"/>
            <ac:spMk id="4139" creationId="{83AEB031-2372-61AC-8A78-1D265460F99D}"/>
          </ac:spMkLst>
        </pc:spChg>
        <pc:spChg chg="mod">
          <ac:chgData name="John Deletre" userId="bdd86e65-de32-480c-b303-a64959569f4e" providerId="ADAL" clId="{A0284EAD-33F8-44E1-A4A0-08BA676031D3}" dt="2024-04-12T19:47:49.561" v="1339" actId="208"/>
          <ac:spMkLst>
            <pc:docMk/>
            <pc:sldMk cId="2849770644" sldId="2147481836"/>
            <ac:spMk id="4141" creationId="{0A075200-EDBF-6470-B78B-9750F09B7701}"/>
          </ac:spMkLst>
        </pc:spChg>
        <pc:spChg chg="mod">
          <ac:chgData name="John Deletre" userId="bdd86e65-de32-480c-b303-a64959569f4e" providerId="ADAL" clId="{A0284EAD-33F8-44E1-A4A0-08BA676031D3}" dt="2024-04-12T19:48:14.884" v="1361" actId="20577"/>
          <ac:spMkLst>
            <pc:docMk/>
            <pc:sldMk cId="2849770644" sldId="2147481836"/>
            <ac:spMk id="4142" creationId="{D2B51C67-6E3F-4202-047A-D4FC822485E1}"/>
          </ac:spMkLst>
        </pc:spChg>
        <pc:spChg chg="mod">
          <ac:chgData name="John Deletre" userId="bdd86e65-de32-480c-b303-a64959569f4e" providerId="ADAL" clId="{A0284EAD-33F8-44E1-A4A0-08BA676031D3}" dt="2024-04-12T19:47:59.190" v="1341" actId="208"/>
          <ac:spMkLst>
            <pc:docMk/>
            <pc:sldMk cId="2849770644" sldId="2147481836"/>
            <ac:spMk id="4144" creationId="{29D974CA-077F-0B79-3F7E-C8FFCAC36A62}"/>
          </ac:spMkLst>
        </pc:spChg>
        <pc:spChg chg="mod">
          <ac:chgData name="John Deletre" userId="bdd86e65-de32-480c-b303-a64959569f4e" providerId="ADAL" clId="{A0284EAD-33F8-44E1-A4A0-08BA676031D3}" dt="2024-04-12T19:48:19.962" v="1375" actId="20577"/>
          <ac:spMkLst>
            <pc:docMk/>
            <pc:sldMk cId="2849770644" sldId="2147481836"/>
            <ac:spMk id="4145" creationId="{342CC406-BAEA-B5BC-7787-44AA1DDADF7C}"/>
          </ac:spMkLst>
        </pc:spChg>
        <pc:spChg chg="mod">
          <ac:chgData name="John Deletre" userId="bdd86e65-de32-480c-b303-a64959569f4e" providerId="ADAL" clId="{A0284EAD-33F8-44E1-A4A0-08BA676031D3}" dt="2024-04-12T19:48:03.946" v="1343" actId="208"/>
          <ac:spMkLst>
            <pc:docMk/>
            <pc:sldMk cId="2849770644" sldId="2147481836"/>
            <ac:spMk id="4147" creationId="{63BA3E2D-32DE-AED3-8D70-24A5A7D7F41C}"/>
          </ac:spMkLst>
        </pc:spChg>
        <pc:spChg chg="mod">
          <ac:chgData name="John Deletre" userId="bdd86e65-de32-480c-b303-a64959569f4e" providerId="ADAL" clId="{A0284EAD-33F8-44E1-A4A0-08BA676031D3}" dt="2024-04-12T19:48:25.163" v="1390" actId="20577"/>
          <ac:spMkLst>
            <pc:docMk/>
            <pc:sldMk cId="2849770644" sldId="2147481836"/>
            <ac:spMk id="4148" creationId="{0AA1DBD2-7B5B-B1B3-4920-1A0219B8C3DC}"/>
          </ac:spMkLst>
        </pc:spChg>
        <pc:spChg chg="add del mod">
          <ac:chgData name="John Deletre" userId="bdd86e65-de32-480c-b303-a64959569f4e" providerId="ADAL" clId="{A0284EAD-33F8-44E1-A4A0-08BA676031D3}" dt="2024-04-12T20:12:47.562" v="1532" actId="478"/>
          <ac:spMkLst>
            <pc:docMk/>
            <pc:sldMk cId="2849770644" sldId="2147481836"/>
            <ac:spMk id="4151" creationId="{3CB83D4F-3BB1-8BAE-7581-497B38304EFA}"/>
          </ac:spMkLst>
        </pc:spChg>
        <pc:spChg chg="add mod">
          <ac:chgData name="John Deletre" userId="bdd86e65-de32-480c-b303-a64959569f4e" providerId="ADAL" clId="{A0284EAD-33F8-44E1-A4A0-08BA676031D3}" dt="2024-04-12T20:12:42.797" v="1531" actId="20577"/>
          <ac:spMkLst>
            <pc:docMk/>
            <pc:sldMk cId="2849770644" sldId="2147481836"/>
            <ac:spMk id="4152" creationId="{575838D9-F6CD-8503-127F-10D72688A44E}"/>
          </ac:spMkLst>
        </pc:spChg>
        <pc:spChg chg="add mod">
          <ac:chgData name="John Deletre" userId="bdd86e65-de32-480c-b303-a64959569f4e" providerId="ADAL" clId="{A0284EAD-33F8-44E1-A4A0-08BA676031D3}" dt="2024-04-12T19:53:00.317" v="1448"/>
          <ac:spMkLst>
            <pc:docMk/>
            <pc:sldMk cId="2849770644" sldId="2147481836"/>
            <ac:spMk id="4153" creationId="{3B2B2747-7C84-5426-82B5-A575C0BD04E0}"/>
          </ac:spMkLst>
        </pc:spChg>
        <pc:spChg chg="add mod">
          <ac:chgData name="John Deletre" userId="bdd86e65-de32-480c-b303-a64959569f4e" providerId="ADAL" clId="{A0284EAD-33F8-44E1-A4A0-08BA676031D3}" dt="2024-04-18T03:18:49.728" v="7018" actId="313"/>
          <ac:spMkLst>
            <pc:docMk/>
            <pc:sldMk cId="2849770644" sldId="2147481836"/>
            <ac:spMk id="4154" creationId="{910D47A4-E52D-134A-618D-53252B425F65}"/>
          </ac:spMkLst>
        </pc:spChg>
        <pc:spChg chg="add mod">
          <ac:chgData name="John Deletre" userId="bdd86e65-de32-480c-b303-a64959569f4e" providerId="ADAL" clId="{A0284EAD-33F8-44E1-A4A0-08BA676031D3}" dt="2024-04-12T20:17:10.540" v="1637" actId="20577"/>
          <ac:spMkLst>
            <pc:docMk/>
            <pc:sldMk cId="2849770644" sldId="2147481836"/>
            <ac:spMk id="4155" creationId="{5E6BAA18-6040-CDFE-B3FE-CB20620B1726}"/>
          </ac:spMkLst>
        </pc:spChg>
        <pc:spChg chg="add mod">
          <ac:chgData name="John Deletre" userId="bdd86e65-de32-480c-b303-a64959569f4e" providerId="ADAL" clId="{A0284EAD-33F8-44E1-A4A0-08BA676031D3}" dt="2024-04-12T20:17:04.141" v="1629" actId="20577"/>
          <ac:spMkLst>
            <pc:docMk/>
            <pc:sldMk cId="2849770644" sldId="2147481836"/>
            <ac:spMk id="4156" creationId="{CBDD7483-1DE8-0E42-817B-5CCF71E354FF}"/>
          </ac:spMkLst>
        </pc:spChg>
        <pc:spChg chg="add mod">
          <ac:chgData name="John Deletre" userId="bdd86e65-de32-480c-b303-a64959569f4e" providerId="ADAL" clId="{A0284EAD-33F8-44E1-A4A0-08BA676031D3}" dt="2024-04-12T20:13:43.893" v="1533"/>
          <ac:spMkLst>
            <pc:docMk/>
            <pc:sldMk cId="2849770644" sldId="2147481836"/>
            <ac:spMk id="4171" creationId="{00D48DFB-AEDE-B5B3-4115-844F0E54198D}"/>
          </ac:spMkLst>
        </pc:spChg>
        <pc:spChg chg="add mod">
          <ac:chgData name="John Deletre" userId="bdd86e65-de32-480c-b303-a64959569f4e" providerId="ADAL" clId="{A0284EAD-33F8-44E1-A4A0-08BA676031D3}" dt="2024-04-12T20:13:43.893" v="1533"/>
          <ac:spMkLst>
            <pc:docMk/>
            <pc:sldMk cId="2849770644" sldId="2147481836"/>
            <ac:spMk id="4172" creationId="{48986C98-2951-EA3D-AF5F-451F3A1983A3}"/>
          </ac:spMkLst>
        </pc:spChg>
        <pc:spChg chg="add mod">
          <ac:chgData name="John Deletre" userId="bdd86e65-de32-480c-b303-a64959569f4e" providerId="ADAL" clId="{A0284EAD-33F8-44E1-A4A0-08BA676031D3}" dt="2024-04-12T20:17:23.109" v="1651" actId="20577"/>
          <ac:spMkLst>
            <pc:docMk/>
            <pc:sldMk cId="2849770644" sldId="2147481836"/>
            <ac:spMk id="4174" creationId="{B2FDBF8E-9F4B-6FA4-F0ED-A643E301F3FF}"/>
          </ac:spMkLst>
        </pc:spChg>
        <pc:spChg chg="add mod">
          <ac:chgData name="John Deletre" userId="bdd86e65-de32-480c-b303-a64959569f4e" providerId="ADAL" clId="{A0284EAD-33F8-44E1-A4A0-08BA676031D3}" dt="2024-04-12T20:17:43.554" v="1660" actId="20577"/>
          <ac:spMkLst>
            <pc:docMk/>
            <pc:sldMk cId="2849770644" sldId="2147481836"/>
            <ac:spMk id="4175" creationId="{8EC0518A-8949-4A04-9389-B45000FC2763}"/>
          </ac:spMkLst>
        </pc:spChg>
        <pc:spChg chg="add mod">
          <ac:chgData name="John Deletre" userId="bdd86e65-de32-480c-b303-a64959569f4e" providerId="ADAL" clId="{A0284EAD-33F8-44E1-A4A0-08BA676031D3}" dt="2024-04-12T20:14:12.665" v="1545"/>
          <ac:spMkLst>
            <pc:docMk/>
            <pc:sldMk cId="2849770644" sldId="2147481836"/>
            <ac:spMk id="4176" creationId="{A50B3D94-8A69-A132-093F-FA5F8F64DB01}"/>
          </ac:spMkLst>
        </pc:spChg>
        <pc:spChg chg="add mod">
          <ac:chgData name="John Deletre" userId="bdd86e65-de32-480c-b303-a64959569f4e" providerId="ADAL" clId="{A0284EAD-33F8-44E1-A4A0-08BA676031D3}" dt="2024-04-12T20:13:43.893" v="1533"/>
          <ac:spMkLst>
            <pc:docMk/>
            <pc:sldMk cId="2849770644" sldId="2147481836"/>
            <ac:spMk id="4177" creationId="{F6B4CB01-F6D8-D2AC-42F2-F927362042E9}"/>
          </ac:spMkLst>
        </pc:spChg>
        <pc:spChg chg="add mod">
          <ac:chgData name="John Deletre" userId="bdd86e65-de32-480c-b303-a64959569f4e" providerId="ADAL" clId="{A0284EAD-33F8-44E1-A4A0-08BA676031D3}" dt="2024-04-12T20:13:43.893" v="1533"/>
          <ac:spMkLst>
            <pc:docMk/>
            <pc:sldMk cId="2849770644" sldId="2147481836"/>
            <ac:spMk id="4178" creationId="{03CDAFCC-03CD-8E43-9696-D52114755FC6}"/>
          </ac:spMkLst>
        </pc:spChg>
        <pc:spChg chg="add mod">
          <ac:chgData name="John Deletre" userId="bdd86e65-de32-480c-b303-a64959569f4e" providerId="ADAL" clId="{A0284EAD-33F8-44E1-A4A0-08BA676031D3}" dt="2024-04-12T20:13:43.893" v="1533"/>
          <ac:spMkLst>
            <pc:docMk/>
            <pc:sldMk cId="2849770644" sldId="2147481836"/>
            <ac:spMk id="4179" creationId="{3DE846F3-EF84-FE2C-442C-4A580D13AA78}"/>
          </ac:spMkLst>
        </pc:spChg>
        <pc:spChg chg="add mod">
          <ac:chgData name="John Deletre" userId="bdd86e65-de32-480c-b303-a64959569f4e" providerId="ADAL" clId="{A0284EAD-33F8-44E1-A4A0-08BA676031D3}" dt="2024-04-12T20:13:43.893" v="1533"/>
          <ac:spMkLst>
            <pc:docMk/>
            <pc:sldMk cId="2849770644" sldId="2147481836"/>
            <ac:spMk id="4180" creationId="{F204DE71-320B-178A-3CC3-A87CB3A74706}"/>
          </ac:spMkLst>
        </pc:spChg>
        <pc:grpChg chg="del mod">
          <ac:chgData name="John Deletre" userId="bdd86e65-de32-480c-b303-a64959569f4e" providerId="ADAL" clId="{A0284EAD-33F8-44E1-A4A0-08BA676031D3}" dt="2024-04-12T20:12:47.562" v="1532" actId="478"/>
          <ac:grpSpMkLst>
            <pc:docMk/>
            <pc:sldMk cId="2849770644" sldId="2147481836"/>
            <ac:grpSpMk id="12" creationId="{74101521-2662-4972-BB61-D3D96AEAC7E4}"/>
          </ac:grpSpMkLst>
        </pc:grpChg>
        <pc:grpChg chg="del mod">
          <ac:chgData name="John Deletre" userId="bdd86e65-de32-480c-b303-a64959569f4e" providerId="ADAL" clId="{A0284EAD-33F8-44E1-A4A0-08BA676031D3}" dt="2024-04-12T20:12:47.562" v="1532" actId="478"/>
          <ac:grpSpMkLst>
            <pc:docMk/>
            <pc:sldMk cId="2849770644" sldId="2147481836"/>
            <ac:grpSpMk id="15" creationId="{04C9316F-8697-33E6-E0CC-FC687D9F7D9B}"/>
          </ac:grpSpMkLst>
        </pc:grpChg>
        <pc:grpChg chg="del mod">
          <ac:chgData name="John Deletre" userId="bdd86e65-de32-480c-b303-a64959569f4e" providerId="ADAL" clId="{A0284EAD-33F8-44E1-A4A0-08BA676031D3}" dt="2024-04-12T20:12:47.562" v="1532" actId="478"/>
          <ac:grpSpMkLst>
            <pc:docMk/>
            <pc:sldMk cId="2849770644" sldId="2147481836"/>
            <ac:grpSpMk id="21" creationId="{8F501DA0-E2AB-8722-CA94-D8E0D5402D64}"/>
          </ac:grpSpMkLst>
        </pc:grpChg>
        <pc:grpChg chg="del mod">
          <ac:chgData name="John Deletre" userId="bdd86e65-de32-480c-b303-a64959569f4e" providerId="ADAL" clId="{A0284EAD-33F8-44E1-A4A0-08BA676031D3}" dt="2024-04-12T20:12:47.562" v="1532" actId="478"/>
          <ac:grpSpMkLst>
            <pc:docMk/>
            <pc:sldMk cId="2849770644" sldId="2147481836"/>
            <ac:grpSpMk id="29" creationId="{EB173637-639D-BE28-EEA9-F759FFEDC547}"/>
          </ac:grpSpMkLst>
        </pc:grpChg>
        <pc:grpChg chg="del mod">
          <ac:chgData name="John Deletre" userId="bdd86e65-de32-480c-b303-a64959569f4e" providerId="ADAL" clId="{A0284EAD-33F8-44E1-A4A0-08BA676031D3}" dt="2024-04-12T20:12:47.562" v="1532" actId="478"/>
          <ac:grpSpMkLst>
            <pc:docMk/>
            <pc:sldMk cId="2849770644" sldId="2147481836"/>
            <ac:grpSpMk id="34" creationId="{3EEBBA6A-127A-D730-F79F-0CFA5C1110BA}"/>
          </ac:grpSpMkLst>
        </pc:grpChg>
        <pc:grpChg chg="del mod">
          <ac:chgData name="John Deletre" userId="bdd86e65-de32-480c-b303-a64959569f4e" providerId="ADAL" clId="{A0284EAD-33F8-44E1-A4A0-08BA676031D3}" dt="2024-04-12T20:12:47.562" v="1532" actId="478"/>
          <ac:grpSpMkLst>
            <pc:docMk/>
            <pc:sldMk cId="2849770644" sldId="2147481836"/>
            <ac:grpSpMk id="42" creationId="{69800B06-3771-6780-7B0D-A10B55727923}"/>
          </ac:grpSpMkLst>
        </pc:grpChg>
        <pc:grpChg chg="mod">
          <ac:chgData name="John Deletre" userId="bdd86e65-de32-480c-b303-a64959569f4e" providerId="ADAL" clId="{A0284EAD-33F8-44E1-A4A0-08BA676031D3}" dt="2024-04-12T19:45:37.275" v="1275" actId="20578"/>
          <ac:grpSpMkLst>
            <pc:docMk/>
            <pc:sldMk cId="2849770644" sldId="2147481836"/>
            <ac:grpSpMk id="43" creationId="{06D630E9-DCD0-BC8A-F3D9-9DAA5AE41E96}"/>
          </ac:grpSpMkLst>
        </pc:grpChg>
        <pc:grpChg chg="del mod">
          <ac:chgData name="John Deletre" userId="bdd86e65-de32-480c-b303-a64959569f4e" providerId="ADAL" clId="{A0284EAD-33F8-44E1-A4A0-08BA676031D3}" dt="2024-04-12T20:12:47.562" v="1532" actId="478"/>
          <ac:grpSpMkLst>
            <pc:docMk/>
            <pc:sldMk cId="2849770644" sldId="2147481836"/>
            <ac:grpSpMk id="54" creationId="{2DBA0AF2-9B0B-7373-7BEC-B5B3D03993D1}"/>
          </ac:grpSpMkLst>
        </pc:grpChg>
        <pc:grpChg chg="del mod">
          <ac:chgData name="John Deletre" userId="bdd86e65-de32-480c-b303-a64959569f4e" providerId="ADAL" clId="{A0284EAD-33F8-44E1-A4A0-08BA676031D3}" dt="2024-04-12T20:12:47.562" v="1532" actId="478"/>
          <ac:grpSpMkLst>
            <pc:docMk/>
            <pc:sldMk cId="2849770644" sldId="2147481836"/>
            <ac:grpSpMk id="4099" creationId="{6EFAB250-EEC4-3671-CC36-6596EA293563}"/>
          </ac:grpSpMkLst>
        </pc:grpChg>
        <pc:grpChg chg="add del mod">
          <ac:chgData name="John Deletre" userId="bdd86e65-de32-480c-b303-a64959569f4e" providerId="ADAL" clId="{A0284EAD-33F8-44E1-A4A0-08BA676031D3}" dt="2024-04-12T20:12:47.562" v="1532" actId="478"/>
          <ac:grpSpMkLst>
            <pc:docMk/>
            <pc:sldMk cId="2849770644" sldId="2147481836"/>
            <ac:grpSpMk id="4100" creationId="{505F41CF-7BBE-3F88-FF2C-3139279391BE}"/>
          </ac:grpSpMkLst>
        </pc:grpChg>
        <pc:grpChg chg="del mod">
          <ac:chgData name="John Deletre" userId="bdd86e65-de32-480c-b303-a64959569f4e" providerId="ADAL" clId="{A0284EAD-33F8-44E1-A4A0-08BA676031D3}" dt="2024-04-12T20:12:47.562" v="1532" actId="478"/>
          <ac:grpSpMkLst>
            <pc:docMk/>
            <pc:sldMk cId="2849770644" sldId="2147481836"/>
            <ac:grpSpMk id="4107" creationId="{AA026C2B-37E3-C7BD-8D34-7F62E7457184}"/>
          </ac:grpSpMkLst>
        </pc:grpChg>
        <pc:grpChg chg="del mod">
          <ac:chgData name="John Deletre" userId="bdd86e65-de32-480c-b303-a64959569f4e" providerId="ADAL" clId="{A0284EAD-33F8-44E1-A4A0-08BA676031D3}" dt="2024-04-12T20:12:47.562" v="1532" actId="478"/>
          <ac:grpSpMkLst>
            <pc:docMk/>
            <pc:sldMk cId="2849770644" sldId="2147481836"/>
            <ac:grpSpMk id="4110" creationId="{B1050F13-E9C4-A219-C22D-FD23E62ECB6A}"/>
          </ac:grpSpMkLst>
        </pc:grpChg>
        <pc:grpChg chg="del mod">
          <ac:chgData name="John Deletre" userId="bdd86e65-de32-480c-b303-a64959569f4e" providerId="ADAL" clId="{A0284EAD-33F8-44E1-A4A0-08BA676031D3}" dt="2024-04-12T20:12:47.562" v="1532" actId="478"/>
          <ac:grpSpMkLst>
            <pc:docMk/>
            <pc:sldMk cId="2849770644" sldId="2147481836"/>
            <ac:grpSpMk id="4115" creationId="{BBFD53BE-77A5-EFC0-C37F-BD8774EE40BE}"/>
          </ac:grpSpMkLst>
        </pc:grpChg>
        <pc:grpChg chg="del mod">
          <ac:chgData name="John Deletre" userId="bdd86e65-de32-480c-b303-a64959569f4e" providerId="ADAL" clId="{A0284EAD-33F8-44E1-A4A0-08BA676031D3}" dt="2024-04-12T20:12:47.562" v="1532" actId="478"/>
          <ac:grpSpMkLst>
            <pc:docMk/>
            <pc:sldMk cId="2849770644" sldId="2147481836"/>
            <ac:grpSpMk id="4121" creationId="{79EAC06E-47FF-329B-1BFD-AC521E63DE6A}"/>
          </ac:grpSpMkLst>
        </pc:grpChg>
        <pc:grpChg chg="del mod">
          <ac:chgData name="John Deletre" userId="bdd86e65-de32-480c-b303-a64959569f4e" providerId="ADAL" clId="{A0284EAD-33F8-44E1-A4A0-08BA676031D3}" dt="2024-04-12T20:12:47.562" v="1532" actId="478"/>
          <ac:grpSpMkLst>
            <pc:docMk/>
            <pc:sldMk cId="2849770644" sldId="2147481836"/>
            <ac:grpSpMk id="4130" creationId="{A0AF7C5E-57E1-0BD5-1E18-0845A086BB14}"/>
          </ac:grpSpMkLst>
        </pc:grpChg>
        <pc:grpChg chg="del mod">
          <ac:chgData name="John Deletre" userId="bdd86e65-de32-480c-b303-a64959569f4e" providerId="ADAL" clId="{A0284EAD-33F8-44E1-A4A0-08BA676031D3}" dt="2024-04-12T20:12:47.562" v="1532" actId="478"/>
          <ac:grpSpMkLst>
            <pc:docMk/>
            <pc:sldMk cId="2849770644" sldId="2147481836"/>
            <ac:grpSpMk id="4140" creationId="{0E0CE87E-B8B5-DBEC-269C-463D323D1CC9}"/>
          </ac:grpSpMkLst>
        </pc:grpChg>
        <pc:grpChg chg="del mod">
          <ac:chgData name="John Deletre" userId="bdd86e65-de32-480c-b303-a64959569f4e" providerId="ADAL" clId="{A0284EAD-33F8-44E1-A4A0-08BA676031D3}" dt="2024-04-12T20:12:47.562" v="1532" actId="478"/>
          <ac:grpSpMkLst>
            <pc:docMk/>
            <pc:sldMk cId="2849770644" sldId="2147481836"/>
            <ac:grpSpMk id="4143" creationId="{C36A7A41-510B-1344-E8C8-B7858C8DCEAB}"/>
          </ac:grpSpMkLst>
        </pc:grpChg>
        <pc:grpChg chg="del mod">
          <ac:chgData name="John Deletre" userId="bdd86e65-de32-480c-b303-a64959569f4e" providerId="ADAL" clId="{A0284EAD-33F8-44E1-A4A0-08BA676031D3}" dt="2024-04-12T20:12:47.562" v="1532" actId="478"/>
          <ac:grpSpMkLst>
            <pc:docMk/>
            <pc:sldMk cId="2849770644" sldId="2147481836"/>
            <ac:grpSpMk id="4146" creationId="{49EDE165-2881-8208-64B7-233F0F1A8966}"/>
          </ac:grpSpMkLst>
        </pc:grpChg>
        <pc:picChg chg="del mod">
          <ac:chgData name="John Deletre" userId="bdd86e65-de32-480c-b303-a64959569f4e" providerId="ADAL" clId="{A0284EAD-33F8-44E1-A4A0-08BA676031D3}" dt="2024-04-12T20:12:47.562" v="1532" actId="478"/>
          <ac:picMkLst>
            <pc:docMk/>
            <pc:sldMk cId="2849770644" sldId="2147481836"/>
            <ac:picMk id="3" creationId="{D5EA1707-80BF-5BB7-51AB-A927BDCF3BBB}"/>
          </ac:picMkLst>
        </pc:picChg>
        <pc:picChg chg="del mod">
          <ac:chgData name="John Deletre" userId="bdd86e65-de32-480c-b303-a64959569f4e" providerId="ADAL" clId="{A0284EAD-33F8-44E1-A4A0-08BA676031D3}" dt="2024-04-12T20:12:47.562" v="1532" actId="478"/>
          <ac:picMkLst>
            <pc:docMk/>
            <pc:sldMk cId="2849770644" sldId="2147481836"/>
            <ac:picMk id="11" creationId="{EBB311FF-D105-4E49-017C-506E2EEBD4D2}"/>
          </ac:picMkLst>
        </pc:picChg>
        <pc:picChg chg="del mod">
          <ac:chgData name="John Deletre" userId="bdd86e65-de32-480c-b303-a64959569f4e" providerId="ADAL" clId="{A0284EAD-33F8-44E1-A4A0-08BA676031D3}" dt="2024-04-12T20:12:47.562" v="1532" actId="478"/>
          <ac:picMkLst>
            <pc:docMk/>
            <pc:sldMk cId="2849770644" sldId="2147481836"/>
            <ac:picMk id="33" creationId="{FF479C1A-2752-29E5-D7F2-222C5D4694CA}"/>
          </ac:picMkLst>
        </pc:picChg>
        <pc:picChg chg="del mod">
          <ac:chgData name="John Deletre" userId="bdd86e65-de32-480c-b303-a64959569f4e" providerId="ADAL" clId="{A0284EAD-33F8-44E1-A4A0-08BA676031D3}" dt="2024-04-12T20:12:47.562" v="1532" actId="478"/>
          <ac:picMkLst>
            <pc:docMk/>
            <pc:sldMk cId="2849770644" sldId="2147481836"/>
            <ac:picMk id="39" creationId="{DEE44F1F-7EE0-0046-4D88-7CA32DBD6E02}"/>
          </ac:picMkLst>
        </pc:picChg>
        <pc:picChg chg="del mod">
          <ac:chgData name="John Deletre" userId="bdd86e65-de32-480c-b303-a64959569f4e" providerId="ADAL" clId="{A0284EAD-33F8-44E1-A4A0-08BA676031D3}" dt="2024-04-12T20:12:47.562" v="1532" actId="478"/>
          <ac:picMkLst>
            <pc:docMk/>
            <pc:sldMk cId="2849770644" sldId="2147481836"/>
            <ac:picMk id="40" creationId="{46683D3F-C811-AAF0-D6DC-77C50AC0DF70}"/>
          </ac:picMkLst>
        </pc:picChg>
        <pc:picChg chg="del mod">
          <ac:chgData name="John Deletre" userId="bdd86e65-de32-480c-b303-a64959569f4e" providerId="ADAL" clId="{A0284EAD-33F8-44E1-A4A0-08BA676031D3}" dt="2024-04-12T20:12:47.562" v="1532" actId="478"/>
          <ac:picMkLst>
            <pc:docMk/>
            <pc:sldMk cId="2849770644" sldId="2147481836"/>
            <ac:picMk id="41" creationId="{49634CC3-A8EA-6D14-D587-AA42A922581F}"/>
          </ac:picMkLst>
        </pc:picChg>
        <pc:picChg chg="mod">
          <ac:chgData name="John Deletre" userId="bdd86e65-de32-480c-b303-a64959569f4e" providerId="ADAL" clId="{A0284EAD-33F8-44E1-A4A0-08BA676031D3}" dt="2024-04-12T19:45:37.275" v="1275" actId="20578"/>
          <ac:picMkLst>
            <pc:docMk/>
            <pc:sldMk cId="2849770644" sldId="2147481836"/>
            <ac:picMk id="44" creationId="{0A439272-826B-4EC3-1D38-4F6162F71745}"/>
          </ac:picMkLst>
        </pc:picChg>
        <pc:picChg chg="mod">
          <ac:chgData name="John Deletre" userId="bdd86e65-de32-480c-b303-a64959569f4e" providerId="ADAL" clId="{A0284EAD-33F8-44E1-A4A0-08BA676031D3}" dt="2024-04-12T19:45:37.275" v="1275" actId="20578"/>
          <ac:picMkLst>
            <pc:docMk/>
            <pc:sldMk cId="2849770644" sldId="2147481836"/>
            <ac:picMk id="47" creationId="{6C36961D-C874-45DC-4043-01A45F564837}"/>
          </ac:picMkLst>
        </pc:picChg>
        <pc:picChg chg="del mod">
          <ac:chgData name="John Deletre" userId="bdd86e65-de32-480c-b303-a64959569f4e" providerId="ADAL" clId="{A0284EAD-33F8-44E1-A4A0-08BA676031D3}" dt="2024-04-12T20:12:47.562" v="1532" actId="478"/>
          <ac:picMkLst>
            <pc:docMk/>
            <pc:sldMk cId="2849770644" sldId="2147481836"/>
            <ac:picMk id="50" creationId="{FDED7BCA-561A-20E7-A07E-7D3CE2C28FF9}"/>
          </ac:picMkLst>
        </pc:picChg>
        <pc:picChg chg="del mod">
          <ac:chgData name="John Deletre" userId="bdd86e65-de32-480c-b303-a64959569f4e" providerId="ADAL" clId="{A0284EAD-33F8-44E1-A4A0-08BA676031D3}" dt="2024-04-12T20:12:47.562" v="1532" actId="478"/>
          <ac:picMkLst>
            <pc:docMk/>
            <pc:sldMk cId="2849770644" sldId="2147481836"/>
            <ac:picMk id="4113" creationId="{00F70D77-906C-CE33-44FF-88828A633AD9}"/>
          </ac:picMkLst>
        </pc:picChg>
        <pc:picChg chg="del mod">
          <ac:chgData name="John Deletre" userId="bdd86e65-de32-480c-b303-a64959569f4e" providerId="ADAL" clId="{A0284EAD-33F8-44E1-A4A0-08BA676031D3}" dt="2024-04-12T20:12:47.562" v="1532" actId="478"/>
          <ac:picMkLst>
            <pc:docMk/>
            <pc:sldMk cId="2849770644" sldId="2147481836"/>
            <ac:picMk id="4114" creationId="{EF068EDD-E920-DC62-BA8F-6E064484139E}"/>
          </ac:picMkLst>
        </pc:picChg>
        <pc:picChg chg="add mod">
          <ac:chgData name="John Deletre" userId="bdd86e65-de32-480c-b303-a64959569f4e" providerId="ADAL" clId="{A0284EAD-33F8-44E1-A4A0-08BA676031D3}" dt="2024-04-12T20:13:43.893" v="1533"/>
          <ac:picMkLst>
            <pc:docMk/>
            <pc:sldMk cId="2849770644" sldId="2147481836"/>
            <ac:picMk id="4157" creationId="{227FD342-0ADD-4F9C-343E-98D2372EE171}"/>
          </ac:picMkLst>
        </pc:picChg>
        <pc:picChg chg="add mod">
          <ac:chgData name="John Deletre" userId="bdd86e65-de32-480c-b303-a64959569f4e" providerId="ADAL" clId="{A0284EAD-33F8-44E1-A4A0-08BA676031D3}" dt="2024-04-12T20:13:43.893" v="1533"/>
          <ac:picMkLst>
            <pc:docMk/>
            <pc:sldMk cId="2849770644" sldId="2147481836"/>
            <ac:picMk id="4158" creationId="{C6156850-565A-31E2-A508-E1597004D06D}"/>
          </ac:picMkLst>
        </pc:picChg>
        <pc:picChg chg="add mod">
          <ac:chgData name="John Deletre" userId="bdd86e65-de32-480c-b303-a64959569f4e" providerId="ADAL" clId="{A0284EAD-33F8-44E1-A4A0-08BA676031D3}" dt="2024-04-12T20:13:43.893" v="1533"/>
          <ac:picMkLst>
            <pc:docMk/>
            <pc:sldMk cId="2849770644" sldId="2147481836"/>
            <ac:picMk id="4159" creationId="{9AB3CCB0-715A-D0B2-9C1F-021C009462D7}"/>
          </ac:picMkLst>
        </pc:picChg>
        <pc:picChg chg="add mod">
          <ac:chgData name="John Deletre" userId="bdd86e65-de32-480c-b303-a64959569f4e" providerId="ADAL" clId="{A0284EAD-33F8-44E1-A4A0-08BA676031D3}" dt="2024-04-12T20:13:43.893" v="1533"/>
          <ac:picMkLst>
            <pc:docMk/>
            <pc:sldMk cId="2849770644" sldId="2147481836"/>
            <ac:picMk id="4160" creationId="{A862B359-268E-DED2-CC73-8A15F0431DBC}"/>
          </ac:picMkLst>
        </pc:picChg>
        <pc:picChg chg="add mod">
          <ac:chgData name="John Deletre" userId="bdd86e65-de32-480c-b303-a64959569f4e" providerId="ADAL" clId="{A0284EAD-33F8-44E1-A4A0-08BA676031D3}" dt="2024-04-12T20:13:43.893" v="1533"/>
          <ac:picMkLst>
            <pc:docMk/>
            <pc:sldMk cId="2849770644" sldId="2147481836"/>
            <ac:picMk id="4161" creationId="{02D0854C-0004-A0C7-CAF2-9E05F7AF1FD7}"/>
          </ac:picMkLst>
        </pc:picChg>
        <pc:picChg chg="add mod">
          <ac:chgData name="John Deletre" userId="bdd86e65-de32-480c-b303-a64959569f4e" providerId="ADAL" clId="{A0284EAD-33F8-44E1-A4A0-08BA676031D3}" dt="2024-04-12T20:13:43.893" v="1533"/>
          <ac:picMkLst>
            <pc:docMk/>
            <pc:sldMk cId="2849770644" sldId="2147481836"/>
            <ac:picMk id="4162" creationId="{605A7E69-7E3C-B73E-E1FF-028F4B95B81C}"/>
          </ac:picMkLst>
        </pc:picChg>
        <pc:picChg chg="add mod">
          <ac:chgData name="John Deletre" userId="bdd86e65-de32-480c-b303-a64959569f4e" providerId="ADAL" clId="{A0284EAD-33F8-44E1-A4A0-08BA676031D3}" dt="2024-04-12T20:13:43.893" v="1533"/>
          <ac:picMkLst>
            <pc:docMk/>
            <pc:sldMk cId="2849770644" sldId="2147481836"/>
            <ac:picMk id="4163" creationId="{3E0C5663-37F2-3F31-A3CF-DBA011EDA7B8}"/>
          </ac:picMkLst>
        </pc:picChg>
        <pc:picChg chg="add mod">
          <ac:chgData name="John Deletre" userId="bdd86e65-de32-480c-b303-a64959569f4e" providerId="ADAL" clId="{A0284EAD-33F8-44E1-A4A0-08BA676031D3}" dt="2024-04-12T20:13:43.893" v="1533"/>
          <ac:picMkLst>
            <pc:docMk/>
            <pc:sldMk cId="2849770644" sldId="2147481836"/>
            <ac:picMk id="4164" creationId="{FF8C0D0B-B2CE-C205-F066-BD21D65661BA}"/>
          </ac:picMkLst>
        </pc:picChg>
        <pc:picChg chg="add mod">
          <ac:chgData name="John Deletre" userId="bdd86e65-de32-480c-b303-a64959569f4e" providerId="ADAL" clId="{A0284EAD-33F8-44E1-A4A0-08BA676031D3}" dt="2024-04-12T20:13:43.893" v="1533"/>
          <ac:picMkLst>
            <pc:docMk/>
            <pc:sldMk cId="2849770644" sldId="2147481836"/>
            <ac:picMk id="4165" creationId="{8056067C-3C49-DE0F-3967-C7F682013E6F}"/>
          </ac:picMkLst>
        </pc:picChg>
        <pc:picChg chg="add mod">
          <ac:chgData name="John Deletre" userId="bdd86e65-de32-480c-b303-a64959569f4e" providerId="ADAL" clId="{A0284EAD-33F8-44E1-A4A0-08BA676031D3}" dt="2024-04-12T20:13:43.893" v="1533"/>
          <ac:picMkLst>
            <pc:docMk/>
            <pc:sldMk cId="2849770644" sldId="2147481836"/>
            <ac:picMk id="4166" creationId="{6E1D4E0B-7798-04CC-F8AC-8947F6811590}"/>
          </ac:picMkLst>
        </pc:picChg>
        <pc:picChg chg="add mod">
          <ac:chgData name="John Deletre" userId="bdd86e65-de32-480c-b303-a64959569f4e" providerId="ADAL" clId="{A0284EAD-33F8-44E1-A4A0-08BA676031D3}" dt="2024-04-12T20:13:43.893" v="1533"/>
          <ac:picMkLst>
            <pc:docMk/>
            <pc:sldMk cId="2849770644" sldId="2147481836"/>
            <ac:picMk id="4167" creationId="{1232636F-3975-C6E2-1485-74616D83F951}"/>
          </ac:picMkLst>
        </pc:picChg>
        <pc:picChg chg="add mod">
          <ac:chgData name="John Deletre" userId="bdd86e65-de32-480c-b303-a64959569f4e" providerId="ADAL" clId="{A0284EAD-33F8-44E1-A4A0-08BA676031D3}" dt="2024-04-12T20:13:43.893" v="1533"/>
          <ac:picMkLst>
            <pc:docMk/>
            <pc:sldMk cId="2849770644" sldId="2147481836"/>
            <ac:picMk id="4168" creationId="{434208EC-AE87-48BF-0DCB-CD149C6299D5}"/>
          </ac:picMkLst>
        </pc:picChg>
        <pc:picChg chg="add mod">
          <ac:chgData name="John Deletre" userId="bdd86e65-de32-480c-b303-a64959569f4e" providerId="ADAL" clId="{A0284EAD-33F8-44E1-A4A0-08BA676031D3}" dt="2024-04-12T20:13:43.893" v="1533"/>
          <ac:picMkLst>
            <pc:docMk/>
            <pc:sldMk cId="2849770644" sldId="2147481836"/>
            <ac:picMk id="4169" creationId="{AC35AA09-4F45-5341-DB13-7C4603582163}"/>
          </ac:picMkLst>
        </pc:picChg>
        <pc:picChg chg="add mod">
          <ac:chgData name="John Deletre" userId="bdd86e65-de32-480c-b303-a64959569f4e" providerId="ADAL" clId="{A0284EAD-33F8-44E1-A4A0-08BA676031D3}" dt="2024-04-12T20:13:43.893" v="1533"/>
          <ac:picMkLst>
            <pc:docMk/>
            <pc:sldMk cId="2849770644" sldId="2147481836"/>
            <ac:picMk id="4170" creationId="{7711C564-D75B-06DD-D2CB-FCCDDDAFDC82}"/>
          </ac:picMkLst>
        </pc:picChg>
        <pc:picChg chg="add mod">
          <ac:chgData name="John Deletre" userId="bdd86e65-de32-480c-b303-a64959569f4e" providerId="ADAL" clId="{A0284EAD-33F8-44E1-A4A0-08BA676031D3}" dt="2024-04-12T20:13:43.893" v="1533"/>
          <ac:picMkLst>
            <pc:docMk/>
            <pc:sldMk cId="2849770644" sldId="2147481836"/>
            <ac:picMk id="4173" creationId="{6D0CACCE-2FC6-4F3F-9B7E-F5A843538409}"/>
          </ac:picMkLst>
        </pc:picChg>
        <pc:picChg chg="add mod">
          <ac:chgData name="John Deletre" userId="bdd86e65-de32-480c-b303-a64959569f4e" providerId="ADAL" clId="{A0284EAD-33F8-44E1-A4A0-08BA676031D3}" dt="2024-04-12T20:13:43.893" v="1533"/>
          <ac:picMkLst>
            <pc:docMk/>
            <pc:sldMk cId="2849770644" sldId="2147481836"/>
            <ac:picMk id="4181" creationId="{8659010B-6505-C889-2344-88F8AE9E3F43}"/>
          </ac:picMkLst>
        </pc:picChg>
      </pc:sldChg>
      <pc:sldChg chg="addSp delSp modSp add mod">
        <pc:chgData name="John Deletre" userId="bdd86e65-de32-480c-b303-a64959569f4e" providerId="ADAL" clId="{A0284EAD-33F8-44E1-A4A0-08BA676031D3}" dt="2024-04-18T03:10:11.653" v="7004" actId="1076"/>
        <pc:sldMkLst>
          <pc:docMk/>
          <pc:sldMk cId="2381031490" sldId="2147481837"/>
        </pc:sldMkLst>
        <pc:spChg chg="mod">
          <ac:chgData name="John Deletre" userId="bdd86e65-de32-480c-b303-a64959569f4e" providerId="ADAL" clId="{A0284EAD-33F8-44E1-A4A0-08BA676031D3}" dt="2024-04-11T14:52:33.307" v="305" actId="20577"/>
          <ac:spMkLst>
            <pc:docMk/>
            <pc:sldMk cId="2381031490" sldId="2147481837"/>
            <ac:spMk id="14" creationId="{28D8D017-66D0-BBF8-8C2E-2FA233278AC2}"/>
          </ac:spMkLst>
        </pc:spChg>
        <pc:spChg chg="del">
          <ac:chgData name="John Deletre" userId="bdd86e65-de32-480c-b303-a64959569f4e" providerId="ADAL" clId="{A0284EAD-33F8-44E1-A4A0-08BA676031D3}" dt="2024-04-11T14:19:07.913" v="39" actId="478"/>
          <ac:spMkLst>
            <pc:docMk/>
            <pc:sldMk cId="2381031490" sldId="2147481837"/>
            <ac:spMk id="15" creationId="{15A58CCD-2505-36E2-CA50-16D1D6CC814F}"/>
          </ac:spMkLst>
        </pc:spChg>
        <pc:spChg chg="del">
          <ac:chgData name="John Deletre" userId="bdd86e65-de32-480c-b303-a64959569f4e" providerId="ADAL" clId="{A0284EAD-33F8-44E1-A4A0-08BA676031D3}" dt="2024-04-11T14:19:07.913" v="39" actId="478"/>
          <ac:spMkLst>
            <pc:docMk/>
            <pc:sldMk cId="2381031490" sldId="2147481837"/>
            <ac:spMk id="16" creationId="{534A8677-F763-AAD0-731B-4C4AA854A12A}"/>
          </ac:spMkLst>
        </pc:spChg>
        <pc:spChg chg="del">
          <ac:chgData name="John Deletre" userId="bdd86e65-de32-480c-b303-a64959569f4e" providerId="ADAL" clId="{A0284EAD-33F8-44E1-A4A0-08BA676031D3}" dt="2024-04-11T16:30:04.241" v="308" actId="21"/>
          <ac:spMkLst>
            <pc:docMk/>
            <pc:sldMk cId="2381031490" sldId="2147481837"/>
            <ac:spMk id="20" creationId="{9853F864-35B2-ED87-5260-860945E8F288}"/>
          </ac:spMkLst>
        </pc:spChg>
        <pc:spChg chg="del">
          <ac:chgData name="John Deletre" userId="bdd86e65-de32-480c-b303-a64959569f4e" providerId="ADAL" clId="{A0284EAD-33F8-44E1-A4A0-08BA676031D3}" dt="2024-04-11T16:30:04.241" v="308" actId="21"/>
          <ac:spMkLst>
            <pc:docMk/>
            <pc:sldMk cId="2381031490" sldId="2147481837"/>
            <ac:spMk id="21" creationId="{8A3EE1E5-F59C-E0E4-D3AD-ACC27C39E294}"/>
          </ac:spMkLst>
        </pc:spChg>
        <pc:spChg chg="del">
          <ac:chgData name="John Deletre" userId="bdd86e65-de32-480c-b303-a64959569f4e" providerId="ADAL" clId="{A0284EAD-33F8-44E1-A4A0-08BA676031D3}" dt="2024-04-11T16:30:04.241" v="308" actId="21"/>
          <ac:spMkLst>
            <pc:docMk/>
            <pc:sldMk cId="2381031490" sldId="2147481837"/>
            <ac:spMk id="22" creationId="{4610FABA-8E94-3072-03F3-B7E1A354A3B6}"/>
          </ac:spMkLst>
        </pc:spChg>
        <pc:spChg chg="add mod">
          <ac:chgData name="John Deletre" userId="bdd86e65-de32-480c-b303-a64959569f4e" providerId="ADAL" clId="{A0284EAD-33F8-44E1-A4A0-08BA676031D3}" dt="2024-04-11T14:20:40.252" v="54"/>
          <ac:spMkLst>
            <pc:docMk/>
            <pc:sldMk cId="2381031490" sldId="2147481837"/>
            <ac:spMk id="29" creationId="{8879F928-7D5C-F0A3-D35A-4A06085E72FB}"/>
          </ac:spMkLst>
        </pc:spChg>
        <pc:spChg chg="del">
          <ac:chgData name="John Deletre" userId="bdd86e65-de32-480c-b303-a64959569f4e" providerId="ADAL" clId="{A0284EAD-33F8-44E1-A4A0-08BA676031D3}" dt="2024-04-11T16:30:00.872" v="307" actId="478"/>
          <ac:spMkLst>
            <pc:docMk/>
            <pc:sldMk cId="2381031490" sldId="2147481837"/>
            <ac:spMk id="60" creationId="{D6108078-A9E0-6D0F-4A28-B3CCB8070472}"/>
          </ac:spMkLst>
        </pc:spChg>
        <pc:picChg chg="add mod">
          <ac:chgData name="John Deletre" userId="bdd86e65-de32-480c-b303-a64959569f4e" providerId="ADAL" clId="{A0284EAD-33F8-44E1-A4A0-08BA676031D3}" dt="2024-04-17T01:53:44.301" v="3725" actId="1076"/>
          <ac:picMkLst>
            <pc:docMk/>
            <pc:sldMk cId="2381031490" sldId="2147481837"/>
            <ac:picMk id="8" creationId="{3683976A-20A5-CA93-D619-A1D7280ABCAC}"/>
          </ac:picMkLst>
        </pc:picChg>
        <pc:picChg chg="add mod modCrop">
          <ac:chgData name="John Deletre" userId="bdd86e65-de32-480c-b303-a64959569f4e" providerId="ADAL" clId="{A0284EAD-33F8-44E1-A4A0-08BA676031D3}" dt="2024-04-15T00:55:55.941" v="3679" actId="1076"/>
          <ac:picMkLst>
            <pc:docMk/>
            <pc:sldMk cId="2381031490" sldId="2147481837"/>
            <ac:picMk id="9" creationId="{43345E4E-EE1E-7338-DD5A-3710F0842D28}"/>
          </ac:picMkLst>
        </pc:picChg>
        <pc:picChg chg="add mod">
          <ac:chgData name="John Deletre" userId="bdd86e65-de32-480c-b303-a64959569f4e" providerId="ADAL" clId="{A0284EAD-33F8-44E1-A4A0-08BA676031D3}" dt="2024-04-12T16:10:30.769" v="721"/>
          <ac:picMkLst>
            <pc:docMk/>
            <pc:sldMk cId="2381031490" sldId="2147481837"/>
            <ac:picMk id="10" creationId="{6B00FF08-3044-2FA5-133D-F9E1D8F3B3EE}"/>
          </ac:picMkLst>
        </pc:picChg>
        <pc:picChg chg="del">
          <ac:chgData name="John Deletre" userId="bdd86e65-de32-480c-b303-a64959569f4e" providerId="ADAL" clId="{A0284EAD-33F8-44E1-A4A0-08BA676031D3}" dt="2024-04-11T14:19:07.913" v="39" actId="478"/>
          <ac:picMkLst>
            <pc:docMk/>
            <pc:sldMk cId="2381031490" sldId="2147481837"/>
            <ac:picMk id="10" creationId="{975F0F56-2C63-8995-18D8-BC0E9F00ACB0}"/>
          </ac:picMkLst>
        </pc:picChg>
        <pc:picChg chg="add del mod">
          <ac:chgData name="John Deletre" userId="bdd86e65-de32-480c-b303-a64959569f4e" providerId="ADAL" clId="{A0284EAD-33F8-44E1-A4A0-08BA676031D3}" dt="2024-04-11T14:20:22.062" v="48" actId="478"/>
          <ac:picMkLst>
            <pc:docMk/>
            <pc:sldMk cId="2381031490" sldId="2147481837"/>
            <ac:picMk id="11" creationId="{4B34AFAB-310B-B487-490F-157F93FAFC9C}"/>
          </ac:picMkLst>
        </pc:picChg>
        <pc:picChg chg="add mod">
          <ac:chgData name="John Deletre" userId="bdd86e65-de32-480c-b303-a64959569f4e" providerId="ADAL" clId="{A0284EAD-33F8-44E1-A4A0-08BA676031D3}" dt="2024-04-15T00:59:36.049" v="3695"/>
          <ac:picMkLst>
            <pc:docMk/>
            <pc:sldMk cId="2381031490" sldId="2147481837"/>
            <ac:picMk id="11" creationId="{D9FEE5BF-5BDC-9407-03D2-168DC6FA17BE}"/>
          </ac:picMkLst>
        </pc:picChg>
        <pc:picChg chg="add mod">
          <ac:chgData name="John Deletre" userId="bdd86e65-de32-480c-b303-a64959569f4e" providerId="ADAL" clId="{A0284EAD-33F8-44E1-A4A0-08BA676031D3}" dt="2024-04-15T00:50:01.312" v="3643" actId="1076"/>
          <ac:picMkLst>
            <pc:docMk/>
            <pc:sldMk cId="2381031490" sldId="2147481837"/>
            <ac:picMk id="12" creationId="{1D517DD0-E148-4845-8438-6B49F02C6128}"/>
          </ac:picMkLst>
        </pc:picChg>
        <pc:picChg chg="add del mod">
          <ac:chgData name="John Deletre" userId="bdd86e65-de32-480c-b303-a64959569f4e" providerId="ADAL" clId="{A0284EAD-33F8-44E1-A4A0-08BA676031D3}" dt="2024-04-11T14:20:12.184" v="43" actId="478"/>
          <ac:picMkLst>
            <pc:docMk/>
            <pc:sldMk cId="2381031490" sldId="2147481837"/>
            <ac:picMk id="13" creationId="{0EDB63A7-9245-7DD9-AA56-DD87499E93B7}"/>
          </ac:picMkLst>
        </pc:picChg>
        <pc:picChg chg="add mod">
          <ac:chgData name="John Deletre" userId="bdd86e65-de32-480c-b303-a64959569f4e" providerId="ADAL" clId="{A0284EAD-33F8-44E1-A4A0-08BA676031D3}" dt="2024-04-15T00:59:36.049" v="3695"/>
          <ac:picMkLst>
            <pc:docMk/>
            <pc:sldMk cId="2381031490" sldId="2147481837"/>
            <ac:picMk id="13" creationId="{CE2C6A82-8CD8-849C-F287-F6DDAAEF6ABC}"/>
          </ac:picMkLst>
        </pc:picChg>
        <pc:picChg chg="add mod">
          <ac:chgData name="John Deletre" userId="bdd86e65-de32-480c-b303-a64959569f4e" providerId="ADAL" clId="{A0284EAD-33F8-44E1-A4A0-08BA676031D3}" dt="2024-04-15T00:59:58.599" v="3702" actId="1076"/>
          <ac:picMkLst>
            <pc:docMk/>
            <pc:sldMk cId="2381031490" sldId="2147481837"/>
            <ac:picMk id="18" creationId="{D67E36B0-14C0-6877-9FBF-8C41AC02B247}"/>
          </ac:picMkLst>
        </pc:picChg>
        <pc:picChg chg="add del mod">
          <ac:chgData name="John Deletre" userId="bdd86e65-de32-480c-b303-a64959569f4e" providerId="ADAL" clId="{A0284EAD-33F8-44E1-A4A0-08BA676031D3}" dt="2024-04-11T14:20:28.926" v="51" actId="478"/>
          <ac:picMkLst>
            <pc:docMk/>
            <pc:sldMk cId="2381031490" sldId="2147481837"/>
            <ac:picMk id="19" creationId="{74DEE252-90F9-312E-D7DC-8AF5DA756D9C}"/>
          </ac:picMkLst>
        </pc:picChg>
        <pc:picChg chg="del">
          <ac:chgData name="John Deletre" userId="bdd86e65-de32-480c-b303-a64959569f4e" providerId="ADAL" clId="{A0284EAD-33F8-44E1-A4A0-08BA676031D3}" dt="2024-04-15T00:59:35.813" v="3694" actId="478"/>
          <ac:picMkLst>
            <pc:docMk/>
            <pc:sldMk cId="2381031490" sldId="2147481837"/>
            <ac:picMk id="23" creationId="{970E00DF-760B-71B8-BB4A-9B66E405321A}"/>
          </ac:picMkLst>
        </pc:picChg>
        <pc:picChg chg="del">
          <ac:chgData name="John Deletre" userId="bdd86e65-de32-480c-b303-a64959569f4e" providerId="ADAL" clId="{A0284EAD-33F8-44E1-A4A0-08BA676031D3}" dt="2024-04-15T00:59:34.257" v="3693" actId="478"/>
          <ac:picMkLst>
            <pc:docMk/>
            <pc:sldMk cId="2381031490" sldId="2147481837"/>
            <ac:picMk id="24" creationId="{96C307D9-6BC4-34A0-A1CC-06292D43E47E}"/>
          </ac:picMkLst>
        </pc:picChg>
        <pc:picChg chg="add del mod">
          <ac:chgData name="John Deletre" userId="bdd86e65-de32-480c-b303-a64959569f4e" providerId="ADAL" clId="{A0284EAD-33F8-44E1-A4A0-08BA676031D3}" dt="2024-04-12T01:38:50.305" v="702" actId="478"/>
          <ac:picMkLst>
            <pc:docMk/>
            <pc:sldMk cId="2381031490" sldId="2147481837"/>
            <ac:picMk id="25" creationId="{B9551484-AD7E-8C87-653F-D94024D0084C}"/>
          </ac:picMkLst>
        </pc:picChg>
        <pc:picChg chg="add mod">
          <ac:chgData name="John Deletre" userId="bdd86e65-de32-480c-b303-a64959569f4e" providerId="ADAL" clId="{A0284EAD-33F8-44E1-A4A0-08BA676031D3}" dt="2024-04-18T03:03:28.132" v="6998" actId="1076"/>
          <ac:picMkLst>
            <pc:docMk/>
            <pc:sldMk cId="2381031490" sldId="2147481837"/>
            <ac:picMk id="26" creationId="{ACB0575F-4877-0D21-319B-0BD353373011}"/>
          </ac:picMkLst>
        </pc:picChg>
        <pc:picChg chg="add del mod">
          <ac:chgData name="John Deletre" userId="bdd86e65-de32-480c-b303-a64959569f4e" providerId="ADAL" clId="{A0284EAD-33F8-44E1-A4A0-08BA676031D3}" dt="2024-04-15T00:48:24.352" v="3633" actId="478"/>
          <ac:picMkLst>
            <pc:docMk/>
            <pc:sldMk cId="2381031490" sldId="2147481837"/>
            <ac:picMk id="27" creationId="{684F3053-86AD-3303-60EC-649B0F1AEB0A}"/>
          </ac:picMkLst>
        </pc:picChg>
        <pc:picChg chg="add mod">
          <ac:chgData name="John Deletre" userId="bdd86e65-de32-480c-b303-a64959569f4e" providerId="ADAL" clId="{A0284EAD-33F8-44E1-A4A0-08BA676031D3}" dt="2024-04-18T03:10:07.964" v="7002" actId="14100"/>
          <ac:picMkLst>
            <pc:docMk/>
            <pc:sldMk cId="2381031490" sldId="2147481837"/>
            <ac:picMk id="28" creationId="{044005F3-E912-815D-AE0C-3EC52A692E56}"/>
          </ac:picMkLst>
        </pc:picChg>
        <pc:picChg chg="del">
          <ac:chgData name="John Deletre" userId="bdd86e65-de32-480c-b303-a64959569f4e" providerId="ADAL" clId="{A0284EAD-33F8-44E1-A4A0-08BA676031D3}" dt="2024-04-11T14:19:07.913" v="39" actId="478"/>
          <ac:picMkLst>
            <pc:docMk/>
            <pc:sldMk cId="2381031490" sldId="2147481837"/>
            <ac:picMk id="32" creationId="{9051C86F-EA0A-46C5-DCA6-75FF1441B634}"/>
          </ac:picMkLst>
        </pc:picChg>
        <pc:picChg chg="del">
          <ac:chgData name="John Deletre" userId="bdd86e65-de32-480c-b303-a64959569f4e" providerId="ADAL" clId="{A0284EAD-33F8-44E1-A4A0-08BA676031D3}" dt="2024-04-11T14:19:07.913" v="39" actId="478"/>
          <ac:picMkLst>
            <pc:docMk/>
            <pc:sldMk cId="2381031490" sldId="2147481837"/>
            <ac:picMk id="34" creationId="{C6EEAFFD-515F-1225-D9C7-AEEBDDB835B3}"/>
          </ac:picMkLst>
        </pc:picChg>
        <pc:picChg chg="del">
          <ac:chgData name="John Deletre" userId="bdd86e65-de32-480c-b303-a64959569f4e" providerId="ADAL" clId="{A0284EAD-33F8-44E1-A4A0-08BA676031D3}" dt="2024-04-11T14:19:07.913" v="39" actId="478"/>
          <ac:picMkLst>
            <pc:docMk/>
            <pc:sldMk cId="2381031490" sldId="2147481837"/>
            <ac:picMk id="36" creationId="{029FE668-C5B8-41A0-E8C7-883B3510CDCE}"/>
          </ac:picMkLst>
        </pc:picChg>
        <pc:picChg chg="del">
          <ac:chgData name="John Deletre" userId="bdd86e65-de32-480c-b303-a64959569f4e" providerId="ADAL" clId="{A0284EAD-33F8-44E1-A4A0-08BA676031D3}" dt="2024-04-11T14:19:07.913" v="39" actId="478"/>
          <ac:picMkLst>
            <pc:docMk/>
            <pc:sldMk cId="2381031490" sldId="2147481837"/>
            <ac:picMk id="38" creationId="{BC06599C-ECF6-BD01-5D79-06B13EBD3910}"/>
          </ac:picMkLst>
        </pc:picChg>
        <pc:picChg chg="del">
          <ac:chgData name="John Deletre" userId="bdd86e65-de32-480c-b303-a64959569f4e" providerId="ADAL" clId="{A0284EAD-33F8-44E1-A4A0-08BA676031D3}" dt="2024-04-11T14:19:07.913" v="39" actId="478"/>
          <ac:picMkLst>
            <pc:docMk/>
            <pc:sldMk cId="2381031490" sldId="2147481837"/>
            <ac:picMk id="46" creationId="{9DB318BD-5E0D-39B5-CE38-88902665AC27}"/>
          </ac:picMkLst>
        </pc:picChg>
        <pc:picChg chg="del">
          <ac:chgData name="John Deletre" userId="bdd86e65-de32-480c-b303-a64959569f4e" providerId="ADAL" clId="{A0284EAD-33F8-44E1-A4A0-08BA676031D3}" dt="2024-04-11T14:19:07.913" v="39" actId="478"/>
          <ac:picMkLst>
            <pc:docMk/>
            <pc:sldMk cId="2381031490" sldId="2147481837"/>
            <ac:picMk id="48" creationId="{B0FBC060-BC7C-FB74-C9FF-6BD7BF685299}"/>
          </ac:picMkLst>
        </pc:picChg>
        <pc:picChg chg="del">
          <ac:chgData name="John Deletre" userId="bdd86e65-de32-480c-b303-a64959569f4e" providerId="ADAL" clId="{A0284EAD-33F8-44E1-A4A0-08BA676031D3}" dt="2024-04-11T14:19:07.913" v="39" actId="478"/>
          <ac:picMkLst>
            <pc:docMk/>
            <pc:sldMk cId="2381031490" sldId="2147481837"/>
            <ac:picMk id="50" creationId="{55732374-7412-865C-81A9-B2E24D3C9131}"/>
          </ac:picMkLst>
        </pc:picChg>
        <pc:picChg chg="del">
          <ac:chgData name="John Deletre" userId="bdd86e65-de32-480c-b303-a64959569f4e" providerId="ADAL" clId="{A0284EAD-33F8-44E1-A4A0-08BA676031D3}" dt="2024-04-11T14:19:07.913" v="39" actId="478"/>
          <ac:picMkLst>
            <pc:docMk/>
            <pc:sldMk cId="2381031490" sldId="2147481837"/>
            <ac:picMk id="52" creationId="{149561AE-B5CD-61DA-57D1-FE71F96E3237}"/>
          </ac:picMkLst>
        </pc:picChg>
        <pc:picChg chg="del">
          <ac:chgData name="John Deletre" userId="bdd86e65-de32-480c-b303-a64959569f4e" providerId="ADAL" clId="{A0284EAD-33F8-44E1-A4A0-08BA676031D3}" dt="2024-04-11T14:19:07.913" v="39" actId="478"/>
          <ac:picMkLst>
            <pc:docMk/>
            <pc:sldMk cId="2381031490" sldId="2147481837"/>
            <ac:picMk id="54" creationId="{BB49CC11-F509-2991-78EE-032FBD4AD947}"/>
          </ac:picMkLst>
        </pc:picChg>
        <pc:picChg chg="del">
          <ac:chgData name="John Deletre" userId="bdd86e65-de32-480c-b303-a64959569f4e" providerId="ADAL" clId="{A0284EAD-33F8-44E1-A4A0-08BA676031D3}" dt="2024-04-11T14:19:07.913" v="39" actId="478"/>
          <ac:picMkLst>
            <pc:docMk/>
            <pc:sldMk cId="2381031490" sldId="2147481837"/>
            <ac:picMk id="56" creationId="{52C1C678-403E-B31A-33F2-1C4782D68B21}"/>
          </ac:picMkLst>
        </pc:picChg>
        <pc:picChg chg="del">
          <ac:chgData name="John Deletre" userId="bdd86e65-de32-480c-b303-a64959569f4e" providerId="ADAL" clId="{A0284EAD-33F8-44E1-A4A0-08BA676031D3}" dt="2024-04-11T14:19:07.913" v="39" actId="478"/>
          <ac:picMkLst>
            <pc:docMk/>
            <pc:sldMk cId="2381031490" sldId="2147481837"/>
            <ac:picMk id="58" creationId="{996CB9EA-824C-2C8F-3C9A-AC9AB96121EB}"/>
          </ac:picMkLst>
        </pc:picChg>
        <pc:picChg chg="del">
          <ac:chgData name="John Deletre" userId="bdd86e65-de32-480c-b303-a64959569f4e" providerId="ADAL" clId="{A0284EAD-33F8-44E1-A4A0-08BA676031D3}" dt="2024-04-11T14:19:07.913" v="39" actId="478"/>
          <ac:picMkLst>
            <pc:docMk/>
            <pc:sldMk cId="2381031490" sldId="2147481837"/>
            <ac:picMk id="59" creationId="{A56A1673-7BBC-EDAD-E39D-AF1C944D5813}"/>
          </ac:picMkLst>
        </pc:picChg>
        <pc:picChg chg="del">
          <ac:chgData name="John Deletre" userId="bdd86e65-de32-480c-b303-a64959569f4e" providerId="ADAL" clId="{A0284EAD-33F8-44E1-A4A0-08BA676031D3}" dt="2024-04-11T14:19:07.913" v="39" actId="478"/>
          <ac:picMkLst>
            <pc:docMk/>
            <pc:sldMk cId="2381031490" sldId="2147481837"/>
            <ac:picMk id="1026" creationId="{2FFDF2E0-4BBC-B5D0-8629-9551FEE5CEBA}"/>
          </ac:picMkLst>
        </pc:picChg>
        <pc:picChg chg="add mod">
          <ac:chgData name="John Deletre" userId="bdd86e65-de32-480c-b303-a64959569f4e" providerId="ADAL" clId="{A0284EAD-33F8-44E1-A4A0-08BA676031D3}" dt="2024-04-17T01:53:29.879" v="3724" actId="1076"/>
          <ac:picMkLst>
            <pc:docMk/>
            <pc:sldMk cId="2381031490" sldId="2147481837"/>
            <ac:picMk id="1026" creationId="{3FAD358D-181D-6624-30CD-9A61CD196954}"/>
          </ac:picMkLst>
        </pc:picChg>
        <pc:picChg chg="add del mod">
          <ac:chgData name="John Deletre" userId="bdd86e65-de32-480c-b303-a64959569f4e" providerId="ADAL" clId="{A0284EAD-33F8-44E1-A4A0-08BA676031D3}" dt="2024-04-12T01:38:39.932" v="697" actId="478"/>
          <ac:picMkLst>
            <pc:docMk/>
            <pc:sldMk cId="2381031490" sldId="2147481837"/>
            <ac:picMk id="3074" creationId="{4C69DBBD-28ED-7945-A068-5C918B21106E}"/>
          </ac:picMkLst>
        </pc:picChg>
        <pc:picChg chg="add mod">
          <ac:chgData name="John Deletre" userId="bdd86e65-de32-480c-b303-a64959569f4e" providerId="ADAL" clId="{A0284EAD-33F8-44E1-A4A0-08BA676031D3}" dt="2024-04-15T01:02:21.737" v="3711" actId="1076"/>
          <ac:picMkLst>
            <pc:docMk/>
            <pc:sldMk cId="2381031490" sldId="2147481837"/>
            <ac:picMk id="3076" creationId="{0D1D34F7-083B-27E8-4B5D-6ECBE4B79084}"/>
          </ac:picMkLst>
        </pc:picChg>
        <pc:picChg chg="del">
          <ac:chgData name="John Deletre" userId="bdd86e65-de32-480c-b303-a64959569f4e" providerId="ADAL" clId="{A0284EAD-33F8-44E1-A4A0-08BA676031D3}" dt="2024-04-11T14:19:07.913" v="39" actId="478"/>
          <ac:picMkLst>
            <pc:docMk/>
            <pc:sldMk cId="2381031490" sldId="2147481837"/>
            <ac:picMk id="4108" creationId="{98FBD57C-FC18-E19F-5CF4-5AC8C399FB70}"/>
          </ac:picMkLst>
        </pc:picChg>
        <pc:picChg chg="del">
          <ac:chgData name="John Deletre" userId="bdd86e65-de32-480c-b303-a64959569f4e" providerId="ADAL" clId="{A0284EAD-33F8-44E1-A4A0-08BA676031D3}" dt="2024-04-11T14:19:07.913" v="39" actId="478"/>
          <ac:picMkLst>
            <pc:docMk/>
            <pc:sldMk cId="2381031490" sldId="2147481837"/>
            <ac:picMk id="4110" creationId="{0C9AB03D-D5E4-525F-C9CD-335719B8E045}"/>
          </ac:picMkLst>
        </pc:picChg>
        <pc:picChg chg="del">
          <ac:chgData name="John Deletre" userId="bdd86e65-de32-480c-b303-a64959569f4e" providerId="ADAL" clId="{A0284EAD-33F8-44E1-A4A0-08BA676031D3}" dt="2024-04-11T14:19:07.913" v="39" actId="478"/>
          <ac:picMkLst>
            <pc:docMk/>
            <pc:sldMk cId="2381031490" sldId="2147481837"/>
            <ac:picMk id="4114" creationId="{F0AFCF64-01C0-1559-2933-27C72392219B}"/>
          </ac:picMkLst>
        </pc:picChg>
        <pc:picChg chg="del">
          <ac:chgData name="John Deletre" userId="bdd86e65-de32-480c-b303-a64959569f4e" providerId="ADAL" clId="{A0284EAD-33F8-44E1-A4A0-08BA676031D3}" dt="2024-04-11T14:19:07.913" v="39" actId="478"/>
          <ac:picMkLst>
            <pc:docMk/>
            <pc:sldMk cId="2381031490" sldId="2147481837"/>
            <ac:picMk id="4118" creationId="{A5096DB5-7371-F5E5-E95D-2908210919F9}"/>
          </ac:picMkLst>
        </pc:picChg>
        <pc:picChg chg="del">
          <ac:chgData name="John Deletre" userId="bdd86e65-de32-480c-b303-a64959569f4e" providerId="ADAL" clId="{A0284EAD-33F8-44E1-A4A0-08BA676031D3}" dt="2024-04-11T14:19:07.913" v="39" actId="478"/>
          <ac:picMkLst>
            <pc:docMk/>
            <pc:sldMk cId="2381031490" sldId="2147481837"/>
            <ac:picMk id="4120" creationId="{5DCA1D32-CBFC-031F-E62C-C3891BA1CD1E}"/>
          </ac:picMkLst>
        </pc:picChg>
        <pc:picChg chg="add mod">
          <ac:chgData name="John Deletre" userId="bdd86e65-de32-480c-b303-a64959569f4e" providerId="ADAL" clId="{A0284EAD-33F8-44E1-A4A0-08BA676031D3}" dt="2024-04-17T01:53:45.821" v="3726" actId="1076"/>
          <ac:picMkLst>
            <pc:docMk/>
            <pc:sldMk cId="2381031490" sldId="2147481837"/>
            <ac:picMk id="5122" creationId="{FEC550EA-9E9C-EDE9-1779-36F2E2283E8D}"/>
          </ac:picMkLst>
        </pc:picChg>
        <pc:picChg chg="add del">
          <ac:chgData name="John Deletre" userId="bdd86e65-de32-480c-b303-a64959569f4e" providerId="ADAL" clId="{A0284EAD-33F8-44E1-A4A0-08BA676031D3}" dt="2024-04-15T00:48:24.352" v="3633" actId="478"/>
          <ac:picMkLst>
            <pc:docMk/>
            <pc:sldMk cId="2381031490" sldId="2147481837"/>
            <ac:picMk id="5124" creationId="{478319DA-1E1F-B523-A17C-675E03F34517}"/>
          </ac:picMkLst>
        </pc:picChg>
        <pc:picChg chg="add del mod">
          <ac:chgData name="John Deletre" userId="bdd86e65-de32-480c-b303-a64959569f4e" providerId="ADAL" clId="{A0284EAD-33F8-44E1-A4A0-08BA676031D3}" dt="2024-04-15T00:49:51.954" v="3640" actId="478"/>
          <ac:picMkLst>
            <pc:docMk/>
            <pc:sldMk cId="2381031490" sldId="2147481837"/>
            <ac:picMk id="5126" creationId="{B7D81B48-6C4D-237D-3730-1D9D9CF3BAE2}"/>
          </ac:picMkLst>
        </pc:picChg>
        <pc:picChg chg="add del mod">
          <ac:chgData name="John Deletre" userId="bdd86e65-de32-480c-b303-a64959569f4e" providerId="ADAL" clId="{A0284EAD-33F8-44E1-A4A0-08BA676031D3}" dt="2024-04-17T01:53:08.364" v="3716" actId="478"/>
          <ac:picMkLst>
            <pc:docMk/>
            <pc:sldMk cId="2381031490" sldId="2147481837"/>
            <ac:picMk id="5128" creationId="{FC7DD839-E206-C0AC-66B1-01FD77D44418}"/>
          </ac:picMkLst>
        </pc:picChg>
        <pc:picChg chg="add mod">
          <ac:chgData name="John Deletre" userId="bdd86e65-de32-480c-b303-a64959569f4e" providerId="ADAL" clId="{A0284EAD-33F8-44E1-A4A0-08BA676031D3}" dt="2024-04-15T01:02:10.149" v="3709" actId="1076"/>
          <ac:picMkLst>
            <pc:docMk/>
            <pc:sldMk cId="2381031490" sldId="2147481837"/>
            <ac:picMk id="5130" creationId="{54312525-DB33-3757-B9F6-F3546DC3C937}"/>
          </ac:picMkLst>
        </pc:picChg>
        <pc:picChg chg="add mod">
          <ac:chgData name="John Deletre" userId="bdd86e65-de32-480c-b303-a64959569f4e" providerId="ADAL" clId="{A0284EAD-33F8-44E1-A4A0-08BA676031D3}" dt="2024-04-17T01:53:47.629" v="3727" actId="1076"/>
          <ac:picMkLst>
            <pc:docMk/>
            <pc:sldMk cId="2381031490" sldId="2147481837"/>
            <ac:picMk id="5132" creationId="{C36D58CB-D6FB-975A-E810-69A518BFBAF1}"/>
          </ac:picMkLst>
        </pc:picChg>
        <pc:picChg chg="add mod">
          <ac:chgData name="John Deletre" userId="bdd86e65-de32-480c-b303-a64959569f4e" providerId="ADAL" clId="{A0284EAD-33F8-44E1-A4A0-08BA676031D3}" dt="2024-04-18T03:03:40.045" v="7000" actId="1076"/>
          <ac:picMkLst>
            <pc:docMk/>
            <pc:sldMk cId="2381031490" sldId="2147481837"/>
            <ac:picMk id="5134" creationId="{79E18731-1BDA-057E-8DFA-BF6977D98F06}"/>
          </ac:picMkLst>
        </pc:picChg>
        <pc:picChg chg="add mod">
          <ac:chgData name="John Deletre" userId="bdd86e65-de32-480c-b303-a64959569f4e" providerId="ADAL" clId="{A0284EAD-33F8-44E1-A4A0-08BA676031D3}" dt="2024-04-18T03:10:11.653" v="7004" actId="1076"/>
          <ac:picMkLst>
            <pc:docMk/>
            <pc:sldMk cId="2381031490" sldId="2147481837"/>
            <ac:picMk id="5136" creationId="{B0C28012-40FC-5E98-6582-778464E0D88A}"/>
          </ac:picMkLst>
        </pc:picChg>
        <pc:picChg chg="add mod">
          <ac:chgData name="John Deletre" userId="bdd86e65-de32-480c-b303-a64959569f4e" providerId="ADAL" clId="{A0284EAD-33F8-44E1-A4A0-08BA676031D3}" dt="2024-04-15T00:59:42.907" v="3697" actId="1076"/>
          <ac:picMkLst>
            <pc:docMk/>
            <pc:sldMk cId="2381031490" sldId="2147481837"/>
            <ac:picMk id="5138" creationId="{1416922E-A6EC-9FD4-46E9-B76923EC523D}"/>
          </ac:picMkLst>
        </pc:picChg>
      </pc:sldChg>
      <pc:sldChg chg="addSp delSp modSp new mod ord modClrScheme chgLayout">
        <pc:chgData name="John Deletre" userId="bdd86e65-de32-480c-b303-a64959569f4e" providerId="ADAL" clId="{A0284EAD-33F8-44E1-A4A0-08BA676031D3}" dt="2024-04-18T00:45:59.014" v="4758" actId="207"/>
        <pc:sldMkLst>
          <pc:docMk/>
          <pc:sldMk cId="304576282" sldId="2147481838"/>
        </pc:sldMkLst>
        <pc:spChg chg="del mod ord">
          <ac:chgData name="John Deletre" userId="bdd86e65-de32-480c-b303-a64959569f4e" providerId="ADAL" clId="{A0284EAD-33F8-44E1-A4A0-08BA676031D3}" dt="2024-04-11T14:21:27.395" v="56" actId="700"/>
          <ac:spMkLst>
            <pc:docMk/>
            <pc:sldMk cId="304576282" sldId="2147481838"/>
            <ac:spMk id="2" creationId="{E7A4E5D6-D89C-5F7E-630F-2DC3F1288D87}"/>
          </ac:spMkLst>
        </pc:spChg>
        <pc:spChg chg="add del mod ord">
          <ac:chgData name="John Deletre" userId="bdd86e65-de32-480c-b303-a64959569f4e" providerId="ADAL" clId="{A0284EAD-33F8-44E1-A4A0-08BA676031D3}" dt="2024-04-11T16:41:18.001" v="403" actId="931"/>
          <ac:spMkLst>
            <pc:docMk/>
            <pc:sldMk cId="304576282" sldId="2147481838"/>
            <ac:spMk id="3" creationId="{A3D65B4A-1C5C-3642-AD2B-0B4D9FDA0D22}"/>
          </ac:spMkLst>
        </pc:spChg>
        <pc:spChg chg="add del mod ord">
          <ac:chgData name="John Deletre" userId="bdd86e65-de32-480c-b303-a64959569f4e" providerId="ADAL" clId="{A0284EAD-33F8-44E1-A4A0-08BA676031D3}" dt="2024-04-11T16:48:15.483" v="430" actId="931"/>
          <ac:spMkLst>
            <pc:docMk/>
            <pc:sldMk cId="304576282" sldId="2147481838"/>
            <ac:spMk id="4" creationId="{0CB7CD92-2D5A-00DC-165F-544E70579A16}"/>
          </ac:spMkLst>
        </pc:spChg>
        <pc:spChg chg="add del mod ord">
          <ac:chgData name="John Deletre" userId="bdd86e65-de32-480c-b303-a64959569f4e" providerId="ADAL" clId="{A0284EAD-33F8-44E1-A4A0-08BA676031D3}" dt="2024-04-11T16:42:15.193" v="412" actId="931"/>
          <ac:spMkLst>
            <pc:docMk/>
            <pc:sldMk cId="304576282" sldId="2147481838"/>
            <ac:spMk id="5" creationId="{30372AA3-E1CA-0E94-CE6D-057AA12DAEE7}"/>
          </ac:spMkLst>
        </pc:spChg>
        <pc:spChg chg="add mod">
          <ac:chgData name="John Deletre" userId="bdd86e65-de32-480c-b303-a64959569f4e" providerId="ADAL" clId="{A0284EAD-33F8-44E1-A4A0-08BA676031D3}" dt="2024-04-18T00:39:41.691" v="4718" actId="1076"/>
          <ac:spMkLst>
            <pc:docMk/>
            <pc:sldMk cId="304576282" sldId="2147481838"/>
            <ac:spMk id="5" creationId="{3C1429C9-A504-B83B-57B9-A667097D842A}"/>
          </ac:spMkLst>
        </pc:spChg>
        <pc:spChg chg="add del mod ord">
          <ac:chgData name="John Deletre" userId="bdd86e65-de32-480c-b303-a64959569f4e" providerId="ADAL" clId="{A0284EAD-33F8-44E1-A4A0-08BA676031D3}" dt="2024-04-11T16:49:38.855" v="437" actId="931"/>
          <ac:spMkLst>
            <pc:docMk/>
            <pc:sldMk cId="304576282" sldId="2147481838"/>
            <ac:spMk id="6" creationId="{8657CEE3-F41D-6612-4C1A-C8F98E2DB8F4}"/>
          </ac:spMkLst>
        </pc:spChg>
        <pc:spChg chg="add del mod">
          <ac:chgData name="John Deletre" userId="bdd86e65-de32-480c-b303-a64959569f4e" providerId="ADAL" clId="{A0284EAD-33F8-44E1-A4A0-08BA676031D3}" dt="2024-04-18T00:44:42.339" v="4744" actId="478"/>
          <ac:spMkLst>
            <pc:docMk/>
            <pc:sldMk cId="304576282" sldId="2147481838"/>
            <ac:spMk id="6" creationId="{C9703A33-D63D-D557-7F6A-A1FB2AB3097B}"/>
          </ac:spMkLst>
        </pc:spChg>
        <pc:spChg chg="add mod">
          <ac:chgData name="John Deletre" userId="bdd86e65-de32-480c-b303-a64959569f4e" providerId="ADAL" clId="{A0284EAD-33F8-44E1-A4A0-08BA676031D3}" dt="2024-04-11T16:50:12.409" v="462" actId="20577"/>
          <ac:spMkLst>
            <pc:docMk/>
            <pc:sldMk cId="304576282" sldId="2147481838"/>
            <ac:spMk id="7" creationId="{B5EC5248-A82D-1AD7-E4BB-CA475E7BBF6C}"/>
          </ac:spMkLst>
        </pc:spChg>
        <pc:spChg chg="add mod">
          <ac:chgData name="John Deletre" userId="bdd86e65-de32-480c-b303-a64959569f4e" providerId="ADAL" clId="{A0284EAD-33F8-44E1-A4A0-08BA676031D3}" dt="2024-04-11T14:21:40.703" v="57"/>
          <ac:spMkLst>
            <pc:docMk/>
            <pc:sldMk cId="304576282" sldId="2147481838"/>
            <ac:spMk id="8" creationId="{D5F7F569-CAD0-E821-AAD6-D152BF223746}"/>
          </ac:spMkLst>
        </pc:spChg>
        <pc:spChg chg="add mod">
          <ac:chgData name="John Deletre" userId="bdd86e65-de32-480c-b303-a64959569f4e" providerId="ADAL" clId="{A0284EAD-33F8-44E1-A4A0-08BA676031D3}" dt="2024-04-18T00:43:47.777" v="4741" actId="1035"/>
          <ac:spMkLst>
            <pc:docMk/>
            <pc:sldMk cId="304576282" sldId="2147481838"/>
            <ac:spMk id="9" creationId="{76001364-214C-248E-3090-3B71D632C327}"/>
          </ac:spMkLst>
        </pc:spChg>
        <pc:spChg chg="add mod">
          <ac:chgData name="John Deletre" userId="bdd86e65-de32-480c-b303-a64959569f4e" providerId="ADAL" clId="{A0284EAD-33F8-44E1-A4A0-08BA676031D3}" dt="2024-04-18T00:43:40.625" v="4739" actId="207"/>
          <ac:spMkLst>
            <pc:docMk/>
            <pc:sldMk cId="304576282" sldId="2147481838"/>
            <ac:spMk id="11" creationId="{BC21FF50-B031-06F0-5320-23D6EFE09DB9}"/>
          </ac:spMkLst>
        </pc:spChg>
        <pc:spChg chg="add mod">
          <ac:chgData name="John Deletre" userId="bdd86e65-de32-480c-b303-a64959569f4e" providerId="ADAL" clId="{A0284EAD-33F8-44E1-A4A0-08BA676031D3}" dt="2024-04-18T00:45:06.317" v="4750" actId="1076"/>
          <ac:spMkLst>
            <pc:docMk/>
            <pc:sldMk cId="304576282" sldId="2147481838"/>
            <ac:spMk id="13" creationId="{23E3AE4F-973B-9258-CA91-CAC3567BF0EA}"/>
          </ac:spMkLst>
        </pc:spChg>
        <pc:spChg chg="add mod">
          <ac:chgData name="John Deletre" userId="bdd86e65-de32-480c-b303-a64959569f4e" providerId="ADAL" clId="{A0284EAD-33F8-44E1-A4A0-08BA676031D3}" dt="2024-04-18T00:44:55.925" v="4749" actId="207"/>
          <ac:spMkLst>
            <pc:docMk/>
            <pc:sldMk cId="304576282" sldId="2147481838"/>
            <ac:spMk id="14" creationId="{F168F19B-3600-D7AB-4A4B-6C4989FA55C3}"/>
          </ac:spMkLst>
        </pc:spChg>
        <pc:spChg chg="add mod">
          <ac:chgData name="John Deletre" userId="bdd86e65-de32-480c-b303-a64959569f4e" providerId="ADAL" clId="{A0284EAD-33F8-44E1-A4A0-08BA676031D3}" dt="2024-04-18T00:45:19.004" v="4753" actId="207"/>
          <ac:spMkLst>
            <pc:docMk/>
            <pc:sldMk cId="304576282" sldId="2147481838"/>
            <ac:spMk id="15" creationId="{13DC8412-6F60-5DCE-6009-F3B8B28898A8}"/>
          </ac:spMkLst>
        </pc:spChg>
        <pc:spChg chg="add mod">
          <ac:chgData name="John Deletre" userId="bdd86e65-de32-480c-b303-a64959569f4e" providerId="ADAL" clId="{A0284EAD-33F8-44E1-A4A0-08BA676031D3}" dt="2024-04-18T00:45:44.200" v="4755" actId="1076"/>
          <ac:spMkLst>
            <pc:docMk/>
            <pc:sldMk cId="304576282" sldId="2147481838"/>
            <ac:spMk id="16" creationId="{0020EED3-221D-12CE-5C11-E7856C9ACC01}"/>
          </ac:spMkLst>
        </pc:spChg>
        <pc:spChg chg="add mod">
          <ac:chgData name="John Deletre" userId="bdd86e65-de32-480c-b303-a64959569f4e" providerId="ADAL" clId="{A0284EAD-33F8-44E1-A4A0-08BA676031D3}" dt="2024-04-18T00:45:59.014" v="4758" actId="207"/>
          <ac:spMkLst>
            <pc:docMk/>
            <pc:sldMk cId="304576282" sldId="2147481838"/>
            <ac:spMk id="17" creationId="{EBC60C3C-F664-6977-8A3D-445968EAD476}"/>
          </ac:spMkLst>
        </pc:spChg>
        <pc:spChg chg="add mod">
          <ac:chgData name="John Deletre" userId="bdd86e65-de32-480c-b303-a64959569f4e" providerId="ADAL" clId="{A0284EAD-33F8-44E1-A4A0-08BA676031D3}" dt="2024-04-11T16:51:52.961" v="531" actId="1076"/>
          <ac:spMkLst>
            <pc:docMk/>
            <pc:sldMk cId="304576282" sldId="2147481838"/>
            <ac:spMk id="21" creationId="{C7F27DA9-9526-32F7-C9B7-DC4A0DD5FEB1}"/>
          </ac:spMkLst>
        </pc:spChg>
        <pc:spChg chg="add mod">
          <ac:chgData name="John Deletre" userId="bdd86e65-de32-480c-b303-a64959569f4e" providerId="ADAL" clId="{A0284EAD-33F8-44E1-A4A0-08BA676031D3}" dt="2024-04-11T16:52:00.643" v="532" actId="1076"/>
          <ac:spMkLst>
            <pc:docMk/>
            <pc:sldMk cId="304576282" sldId="2147481838"/>
            <ac:spMk id="22" creationId="{4DBADD82-AAC3-F19B-93BB-35F6AB5B27C9}"/>
          </ac:spMkLst>
        </pc:spChg>
        <pc:spChg chg="add mod">
          <ac:chgData name="John Deletre" userId="bdd86e65-de32-480c-b303-a64959569f4e" providerId="ADAL" clId="{A0284EAD-33F8-44E1-A4A0-08BA676031D3}" dt="2024-04-13T02:23:45.928" v="2540" actId="1037"/>
          <ac:spMkLst>
            <pc:docMk/>
            <pc:sldMk cId="304576282" sldId="2147481838"/>
            <ac:spMk id="23" creationId="{FBB8E6C3-7A25-E266-508F-AE97657E63D7}"/>
          </ac:spMkLst>
        </pc:spChg>
        <pc:spChg chg="add mod">
          <ac:chgData name="John Deletre" userId="bdd86e65-de32-480c-b303-a64959569f4e" providerId="ADAL" clId="{A0284EAD-33F8-44E1-A4A0-08BA676031D3}" dt="2024-04-11T16:52:05.114" v="533" actId="1076"/>
          <ac:spMkLst>
            <pc:docMk/>
            <pc:sldMk cId="304576282" sldId="2147481838"/>
            <ac:spMk id="24" creationId="{C2046CEB-FFD1-1C91-78E6-7E7CCBF0CD45}"/>
          </ac:spMkLst>
        </pc:spChg>
        <pc:picChg chg="add mod">
          <ac:chgData name="John Deletre" userId="bdd86e65-de32-480c-b303-a64959569f4e" providerId="ADAL" clId="{A0284EAD-33F8-44E1-A4A0-08BA676031D3}" dt="2024-04-12T16:10:37.689" v="723"/>
          <ac:picMkLst>
            <pc:docMk/>
            <pc:sldMk cId="304576282" sldId="2147481838"/>
            <ac:picMk id="2" creationId="{6EAB2DAF-1EA0-FD06-BACE-BEBA14A0CCD6}"/>
          </ac:picMkLst>
        </pc:picChg>
        <pc:picChg chg="add mod">
          <ac:chgData name="John Deletre" userId="bdd86e65-de32-480c-b303-a64959569f4e" providerId="ADAL" clId="{A0284EAD-33F8-44E1-A4A0-08BA676031D3}" dt="2024-04-15T00:59:19.742" v="3689"/>
          <ac:picMkLst>
            <pc:docMk/>
            <pc:sldMk cId="304576282" sldId="2147481838"/>
            <ac:picMk id="3" creationId="{04610E92-5B8D-9108-842A-9F647D599D05}"/>
          </ac:picMkLst>
        </pc:picChg>
        <pc:picChg chg="add mod">
          <ac:chgData name="John Deletre" userId="bdd86e65-de32-480c-b303-a64959569f4e" providerId="ADAL" clId="{A0284EAD-33F8-44E1-A4A0-08BA676031D3}" dt="2024-04-15T00:59:19.742" v="3689"/>
          <ac:picMkLst>
            <pc:docMk/>
            <pc:sldMk cId="304576282" sldId="2147481838"/>
            <ac:picMk id="4" creationId="{895349AC-5E5E-5B48-038C-81E355567C83}"/>
          </ac:picMkLst>
        </pc:picChg>
        <pc:picChg chg="add mod modCrop">
          <ac:chgData name="John Deletre" userId="bdd86e65-de32-480c-b303-a64959569f4e" providerId="ADAL" clId="{A0284EAD-33F8-44E1-A4A0-08BA676031D3}" dt="2024-04-18T00:44:46.749" v="4747" actId="1076"/>
          <ac:picMkLst>
            <pc:docMk/>
            <pc:sldMk cId="304576282" sldId="2147481838"/>
            <ac:picMk id="10" creationId="{ED861E63-BE50-B57E-ECB9-BEBFE6E816F4}"/>
          </ac:picMkLst>
        </pc:picChg>
        <pc:picChg chg="add mod modCrop">
          <ac:chgData name="John Deletre" userId="bdd86e65-de32-480c-b303-a64959569f4e" providerId="ADAL" clId="{A0284EAD-33F8-44E1-A4A0-08BA676031D3}" dt="2024-04-18T00:42:28.560" v="4722" actId="1076"/>
          <ac:picMkLst>
            <pc:docMk/>
            <pc:sldMk cId="304576282" sldId="2147481838"/>
            <ac:picMk id="12" creationId="{9D053CD6-DE30-2BFA-34EE-1DA4166D3E0B}"/>
          </ac:picMkLst>
        </pc:picChg>
        <pc:picChg chg="add mod">
          <ac:chgData name="John Deletre" userId="bdd86e65-de32-480c-b303-a64959569f4e" providerId="ADAL" clId="{A0284EAD-33F8-44E1-A4A0-08BA676031D3}" dt="2024-04-11T16:43:31.546" v="420" actId="931"/>
          <ac:picMkLst>
            <pc:docMk/>
            <pc:sldMk cId="304576282" sldId="2147481838"/>
            <ac:picMk id="14" creationId="{3967F03F-A717-B996-FEB5-99BB43CE7FE3}"/>
          </ac:picMkLst>
        </pc:picChg>
        <pc:picChg chg="add mod modCrop">
          <ac:chgData name="John Deletre" userId="bdd86e65-de32-480c-b303-a64959569f4e" providerId="ADAL" clId="{A0284EAD-33F8-44E1-A4A0-08BA676031D3}" dt="2024-04-11T16:44:24.227" v="429" actId="931"/>
          <ac:picMkLst>
            <pc:docMk/>
            <pc:sldMk cId="304576282" sldId="2147481838"/>
            <ac:picMk id="16" creationId="{A2233BCD-63B6-2A7A-9687-400C0D29671E}"/>
          </ac:picMkLst>
        </pc:picChg>
        <pc:picChg chg="add mod modCrop">
          <ac:chgData name="John Deletre" userId="bdd86e65-de32-480c-b303-a64959569f4e" providerId="ADAL" clId="{A0284EAD-33F8-44E1-A4A0-08BA676031D3}" dt="2024-04-13T01:16:29.079" v="2088" actId="18131"/>
          <ac:picMkLst>
            <pc:docMk/>
            <pc:sldMk cId="304576282" sldId="2147481838"/>
            <ac:picMk id="18" creationId="{E13B8B40-1787-3D5A-E972-89F87B286957}"/>
          </ac:picMkLst>
        </pc:picChg>
        <pc:picChg chg="add mod modCrop">
          <ac:chgData name="John Deletre" userId="bdd86e65-de32-480c-b303-a64959569f4e" providerId="ADAL" clId="{A0284EAD-33F8-44E1-A4A0-08BA676031D3}" dt="2024-04-11T16:49:47.032" v="440" actId="18131"/>
          <ac:picMkLst>
            <pc:docMk/>
            <pc:sldMk cId="304576282" sldId="2147481838"/>
            <ac:picMk id="20" creationId="{CA5C05B1-7FDE-4552-41B1-61558D96B074}"/>
          </ac:picMkLst>
        </pc:picChg>
      </pc:sldChg>
      <pc:sldChg chg="delSp new del mod modClrScheme chgLayout">
        <pc:chgData name="John Deletre" userId="bdd86e65-de32-480c-b303-a64959569f4e" providerId="ADAL" clId="{A0284EAD-33F8-44E1-A4A0-08BA676031D3}" dt="2024-04-11T14:34:41.796" v="109" actId="47"/>
        <pc:sldMkLst>
          <pc:docMk/>
          <pc:sldMk cId="280794370" sldId="2147481839"/>
        </pc:sldMkLst>
        <pc:spChg chg="del">
          <ac:chgData name="John Deletre" userId="bdd86e65-de32-480c-b303-a64959569f4e" providerId="ADAL" clId="{A0284EAD-33F8-44E1-A4A0-08BA676031D3}" dt="2024-04-11T14:34:18.369" v="106" actId="700"/>
          <ac:spMkLst>
            <pc:docMk/>
            <pc:sldMk cId="280794370" sldId="2147481839"/>
            <ac:spMk id="2" creationId="{F3368131-8B6E-674C-558C-F9BFAF88EC69}"/>
          </ac:spMkLst>
        </pc:spChg>
      </pc:sldChg>
      <pc:sldChg chg="add">
        <pc:chgData name="John Deletre" userId="bdd86e65-de32-480c-b303-a64959569f4e" providerId="ADAL" clId="{A0284EAD-33F8-44E1-A4A0-08BA676031D3}" dt="2024-04-12T20:12:38.633" v="1529" actId="2890"/>
        <pc:sldMkLst>
          <pc:docMk/>
          <pc:sldMk cId="314754145" sldId="2147481839"/>
        </pc:sldMkLst>
      </pc:sldChg>
      <pc:sldChg chg="addSp delSp modSp new del mod modClrScheme chgLayout">
        <pc:chgData name="John Deletre" userId="bdd86e65-de32-480c-b303-a64959569f4e" providerId="ADAL" clId="{A0284EAD-33F8-44E1-A4A0-08BA676031D3}" dt="2024-04-12T20:19:16.942" v="1664" actId="47"/>
        <pc:sldMkLst>
          <pc:docMk/>
          <pc:sldMk cId="1247400972" sldId="2147481840"/>
        </pc:sldMkLst>
        <pc:spChg chg="add del mod">
          <ac:chgData name="John Deletre" userId="bdd86e65-de32-480c-b303-a64959569f4e" providerId="ADAL" clId="{A0284EAD-33F8-44E1-A4A0-08BA676031D3}" dt="2024-04-12T20:18:59.919" v="1663" actId="700"/>
          <ac:spMkLst>
            <pc:docMk/>
            <pc:sldMk cId="1247400972" sldId="2147481840"/>
            <ac:spMk id="2" creationId="{B445027C-9F54-77D3-BF98-F38E1BF73064}"/>
          </ac:spMkLst>
        </pc:spChg>
        <pc:spChg chg="add del mod">
          <ac:chgData name="John Deletre" userId="bdd86e65-de32-480c-b303-a64959569f4e" providerId="ADAL" clId="{A0284EAD-33F8-44E1-A4A0-08BA676031D3}" dt="2024-04-12T20:18:59.919" v="1663" actId="700"/>
          <ac:spMkLst>
            <pc:docMk/>
            <pc:sldMk cId="1247400972" sldId="2147481840"/>
            <ac:spMk id="3" creationId="{509F42CB-D737-2C50-32AE-24C658BA6704}"/>
          </ac:spMkLst>
        </pc:spChg>
        <pc:spChg chg="add del mod">
          <ac:chgData name="John Deletre" userId="bdd86e65-de32-480c-b303-a64959569f4e" providerId="ADAL" clId="{A0284EAD-33F8-44E1-A4A0-08BA676031D3}" dt="2024-04-12T20:18:59.919" v="1663" actId="700"/>
          <ac:spMkLst>
            <pc:docMk/>
            <pc:sldMk cId="1247400972" sldId="2147481840"/>
            <ac:spMk id="4" creationId="{4199370B-0F0C-F322-42DA-802A18D90C5D}"/>
          </ac:spMkLst>
        </pc:spChg>
      </pc:sldChg>
      <pc:sldChg chg="addSp delSp modSp add mod">
        <pc:chgData name="John Deletre" userId="bdd86e65-de32-480c-b303-a64959569f4e" providerId="ADAL" clId="{A0284EAD-33F8-44E1-A4A0-08BA676031D3}" dt="2024-04-17T13:13:32.112" v="4700" actId="20577"/>
        <pc:sldMkLst>
          <pc:docMk/>
          <pc:sldMk cId="3730184080" sldId="2147481840"/>
        </pc:sldMkLst>
        <pc:spChg chg="add del">
          <ac:chgData name="John Deletre" userId="bdd86e65-de32-480c-b303-a64959569f4e" providerId="ADAL" clId="{A0284EAD-33F8-44E1-A4A0-08BA676031D3}" dt="2024-04-12T20:47:34.381" v="1963" actId="478"/>
          <ac:spMkLst>
            <pc:docMk/>
            <pc:sldMk cId="3730184080" sldId="2147481840"/>
            <ac:spMk id="8" creationId="{7981FC94-42B1-234F-9C86-BF25A3801EA6}"/>
          </ac:spMkLst>
        </pc:spChg>
        <pc:spChg chg="mod">
          <ac:chgData name="John Deletre" userId="bdd86e65-de32-480c-b303-a64959569f4e" providerId="ADAL" clId="{A0284EAD-33F8-44E1-A4A0-08BA676031D3}" dt="2024-04-17T02:08:33.126" v="3755" actId="20577"/>
          <ac:spMkLst>
            <pc:docMk/>
            <pc:sldMk cId="3730184080" sldId="2147481840"/>
            <ac:spMk id="9" creationId="{38AC1971-44BA-854C-9BF1-420A96F4B225}"/>
          </ac:spMkLst>
        </pc:spChg>
        <pc:spChg chg="mod">
          <ac:chgData name="John Deletre" userId="bdd86e65-de32-480c-b303-a64959569f4e" providerId="ADAL" clId="{A0284EAD-33F8-44E1-A4A0-08BA676031D3}" dt="2024-04-12T20:19:48.352" v="1718" actId="20577"/>
          <ac:spMkLst>
            <pc:docMk/>
            <pc:sldMk cId="3730184080" sldId="2147481840"/>
            <ac:spMk id="10" creationId="{7F8AC154-B998-D441-A2C6-04B2E397ED57}"/>
          </ac:spMkLst>
        </pc:spChg>
        <pc:spChg chg="del">
          <ac:chgData name="John Deletre" userId="bdd86e65-de32-480c-b303-a64959569f4e" providerId="ADAL" clId="{A0284EAD-33F8-44E1-A4A0-08BA676031D3}" dt="2024-04-12T20:47:36.684" v="1964" actId="478"/>
          <ac:spMkLst>
            <pc:docMk/>
            <pc:sldMk cId="3730184080" sldId="2147481840"/>
            <ac:spMk id="12" creationId="{E1AD4991-3039-3344-9621-1047AB532BC1}"/>
          </ac:spMkLst>
        </pc:spChg>
        <pc:spChg chg="mod">
          <ac:chgData name="John Deletre" userId="bdd86e65-de32-480c-b303-a64959569f4e" providerId="ADAL" clId="{A0284EAD-33F8-44E1-A4A0-08BA676031D3}" dt="2024-04-12T20:56:16.948" v="2076"/>
          <ac:spMkLst>
            <pc:docMk/>
            <pc:sldMk cId="3730184080" sldId="2147481840"/>
            <ac:spMk id="13" creationId="{53F44CCB-499A-5E41-B25E-9C160470D9A8}"/>
          </ac:spMkLst>
        </pc:spChg>
        <pc:spChg chg="mod">
          <ac:chgData name="John Deletre" userId="bdd86e65-de32-480c-b303-a64959569f4e" providerId="ADAL" clId="{A0284EAD-33F8-44E1-A4A0-08BA676031D3}" dt="2024-04-12T20:48:02.369" v="1969" actId="1076"/>
          <ac:spMkLst>
            <pc:docMk/>
            <pc:sldMk cId="3730184080" sldId="2147481840"/>
            <ac:spMk id="15" creationId="{F3DC55B7-0814-3D4E-A132-DF35BADDEF64}"/>
          </ac:spMkLst>
        </pc:spChg>
        <pc:spChg chg="mod">
          <ac:chgData name="John Deletre" userId="bdd86e65-de32-480c-b303-a64959569f4e" providerId="ADAL" clId="{A0284EAD-33F8-44E1-A4A0-08BA676031D3}" dt="2024-04-12T20:48:02.369" v="1969" actId="1076"/>
          <ac:spMkLst>
            <pc:docMk/>
            <pc:sldMk cId="3730184080" sldId="2147481840"/>
            <ac:spMk id="16" creationId="{EF070924-701A-D24E-9B96-41CD3BFF39B6}"/>
          </ac:spMkLst>
        </pc:spChg>
        <pc:spChg chg="del">
          <ac:chgData name="John Deletre" userId="bdd86e65-de32-480c-b303-a64959569f4e" providerId="ADAL" clId="{A0284EAD-33F8-44E1-A4A0-08BA676031D3}" dt="2024-04-12T20:47:39.424" v="1965" actId="478"/>
          <ac:spMkLst>
            <pc:docMk/>
            <pc:sldMk cId="3730184080" sldId="2147481840"/>
            <ac:spMk id="18" creationId="{0E3F6A54-D23C-6C42-A036-97559DB824EA}"/>
          </ac:spMkLst>
        </pc:spChg>
        <pc:spChg chg="del">
          <ac:chgData name="John Deletre" userId="bdd86e65-de32-480c-b303-a64959569f4e" providerId="ADAL" clId="{A0284EAD-33F8-44E1-A4A0-08BA676031D3}" dt="2024-04-12T20:57:49.641" v="2077" actId="478"/>
          <ac:spMkLst>
            <pc:docMk/>
            <pc:sldMk cId="3730184080" sldId="2147481840"/>
            <ac:spMk id="22" creationId="{6BA5B01F-F417-084A-8F09-F58315A43128}"/>
          </ac:spMkLst>
        </pc:spChg>
        <pc:spChg chg="del">
          <ac:chgData name="John Deletre" userId="bdd86e65-de32-480c-b303-a64959569f4e" providerId="ADAL" clId="{A0284EAD-33F8-44E1-A4A0-08BA676031D3}" dt="2024-04-12T20:21:28.483" v="1795" actId="478"/>
          <ac:spMkLst>
            <pc:docMk/>
            <pc:sldMk cId="3730184080" sldId="2147481840"/>
            <ac:spMk id="23" creationId="{41C7FEE3-0924-B643-86A6-66599607D66F}"/>
          </ac:spMkLst>
        </pc:spChg>
        <pc:spChg chg="del">
          <ac:chgData name="John Deletre" userId="bdd86e65-de32-480c-b303-a64959569f4e" providerId="ADAL" clId="{A0284EAD-33F8-44E1-A4A0-08BA676031D3}" dt="2024-04-12T20:21:30.418" v="1796" actId="478"/>
          <ac:spMkLst>
            <pc:docMk/>
            <pc:sldMk cId="3730184080" sldId="2147481840"/>
            <ac:spMk id="24" creationId="{504A099C-2168-5C43-8D8A-91F710661303}"/>
          </ac:spMkLst>
        </pc:spChg>
        <pc:spChg chg="add mod">
          <ac:chgData name="John Deletre" userId="bdd86e65-de32-480c-b303-a64959569f4e" providerId="ADAL" clId="{A0284EAD-33F8-44E1-A4A0-08BA676031D3}" dt="2024-04-12T20:53:23.907" v="2036" actId="207"/>
          <ac:spMkLst>
            <pc:docMk/>
            <pc:sldMk cId="3730184080" sldId="2147481840"/>
            <ac:spMk id="34" creationId="{CBCF7BEB-422D-D5DF-956F-289C735C3FD1}"/>
          </ac:spMkLst>
        </pc:spChg>
        <pc:spChg chg="mod">
          <ac:chgData name="John Deletre" userId="bdd86e65-de32-480c-b303-a64959569f4e" providerId="ADAL" clId="{A0284EAD-33F8-44E1-A4A0-08BA676031D3}" dt="2024-04-17T13:13:32.112" v="4700" actId="20577"/>
          <ac:spMkLst>
            <pc:docMk/>
            <pc:sldMk cId="3730184080" sldId="2147481840"/>
            <ac:spMk id="45" creationId="{078590F5-1B4E-F045-8892-73C1D8924E49}"/>
          </ac:spMkLst>
        </pc:spChg>
        <pc:spChg chg="mod">
          <ac:chgData name="John Deletre" userId="bdd86e65-de32-480c-b303-a64959569f4e" providerId="ADAL" clId="{A0284EAD-33F8-44E1-A4A0-08BA676031D3}" dt="2024-04-12T20:48:02.369" v="1969" actId="1076"/>
          <ac:spMkLst>
            <pc:docMk/>
            <pc:sldMk cId="3730184080" sldId="2147481840"/>
            <ac:spMk id="47" creationId="{E0450AC3-AD84-924A-9721-090D87CEEC7A}"/>
          </ac:spMkLst>
        </pc:spChg>
        <pc:spChg chg="mod">
          <ac:chgData name="John Deletre" userId="bdd86e65-de32-480c-b303-a64959569f4e" providerId="ADAL" clId="{A0284EAD-33F8-44E1-A4A0-08BA676031D3}" dt="2024-04-12T20:48:02.369" v="1969" actId="1076"/>
          <ac:spMkLst>
            <pc:docMk/>
            <pc:sldMk cId="3730184080" sldId="2147481840"/>
            <ac:spMk id="48" creationId="{FB69245E-B8D3-B941-899F-B0954C340A5E}"/>
          </ac:spMkLst>
        </pc:spChg>
        <pc:spChg chg="del">
          <ac:chgData name="John Deletre" userId="bdd86e65-de32-480c-b303-a64959569f4e" providerId="ADAL" clId="{A0284EAD-33F8-44E1-A4A0-08BA676031D3}" dt="2024-04-12T20:57:51.134" v="2078" actId="478"/>
          <ac:spMkLst>
            <pc:docMk/>
            <pc:sldMk cId="3730184080" sldId="2147481840"/>
            <ac:spMk id="53" creationId="{B42BAFB1-A1FE-D042-8445-16996D2323AC}"/>
          </ac:spMkLst>
        </pc:spChg>
        <pc:spChg chg="del">
          <ac:chgData name="John Deletre" userId="bdd86e65-de32-480c-b303-a64959569f4e" providerId="ADAL" clId="{A0284EAD-33F8-44E1-A4A0-08BA676031D3}" dt="2024-04-12T20:21:33.094" v="1797" actId="478"/>
          <ac:spMkLst>
            <pc:docMk/>
            <pc:sldMk cId="3730184080" sldId="2147481840"/>
            <ac:spMk id="54" creationId="{9E75137A-744C-BE41-8288-6B65E82FA709}"/>
          </ac:spMkLst>
        </pc:spChg>
        <pc:spChg chg="mod">
          <ac:chgData name="John Deletre" userId="bdd86e65-de32-480c-b303-a64959569f4e" providerId="ADAL" clId="{A0284EAD-33F8-44E1-A4A0-08BA676031D3}" dt="2024-04-17T13:13:09.144" v="4677" actId="20577"/>
          <ac:spMkLst>
            <pc:docMk/>
            <pc:sldMk cId="3730184080" sldId="2147481840"/>
            <ac:spMk id="57" creationId="{D3D2945D-022D-1C4A-8199-5AE65A064DE8}"/>
          </ac:spMkLst>
        </pc:spChg>
        <pc:spChg chg="mod">
          <ac:chgData name="John Deletre" userId="bdd86e65-de32-480c-b303-a64959569f4e" providerId="ADAL" clId="{A0284EAD-33F8-44E1-A4A0-08BA676031D3}" dt="2024-04-12T20:48:02.369" v="1969" actId="1076"/>
          <ac:spMkLst>
            <pc:docMk/>
            <pc:sldMk cId="3730184080" sldId="2147481840"/>
            <ac:spMk id="59" creationId="{7B5C2438-1D8F-0D4E-A14E-97C3F53FAD3E}"/>
          </ac:spMkLst>
        </pc:spChg>
        <pc:spChg chg="mod">
          <ac:chgData name="John Deletre" userId="bdd86e65-de32-480c-b303-a64959569f4e" providerId="ADAL" clId="{A0284EAD-33F8-44E1-A4A0-08BA676031D3}" dt="2024-04-12T20:48:02.369" v="1969" actId="1076"/>
          <ac:spMkLst>
            <pc:docMk/>
            <pc:sldMk cId="3730184080" sldId="2147481840"/>
            <ac:spMk id="60" creationId="{16925BCA-BDD0-5847-8271-D77D1F7AABD3}"/>
          </ac:spMkLst>
        </pc:spChg>
        <pc:picChg chg="add mod">
          <ac:chgData name="John Deletre" userId="bdd86e65-de32-480c-b303-a64959569f4e" providerId="ADAL" clId="{A0284EAD-33F8-44E1-A4A0-08BA676031D3}" dt="2024-04-12T20:19:54.828" v="1719"/>
          <ac:picMkLst>
            <pc:docMk/>
            <pc:sldMk cId="3730184080" sldId="2147481840"/>
            <ac:picMk id="4" creationId="{C84C83F9-230A-B5F5-73A7-E29FB967C516}"/>
          </ac:picMkLst>
        </pc:picChg>
        <pc:picChg chg="add mod">
          <ac:chgData name="John Deletre" userId="bdd86e65-de32-480c-b303-a64959569f4e" providerId="ADAL" clId="{A0284EAD-33F8-44E1-A4A0-08BA676031D3}" dt="2024-04-12T20:40:55.255" v="1938" actId="1076"/>
          <ac:picMkLst>
            <pc:docMk/>
            <pc:sldMk cId="3730184080" sldId="2147481840"/>
            <ac:picMk id="5" creationId="{1ABB3836-8028-9AD0-CEF0-C40A074C1D9F}"/>
          </ac:picMkLst>
        </pc:picChg>
        <pc:picChg chg="del">
          <ac:chgData name="John Deletre" userId="bdd86e65-de32-480c-b303-a64959569f4e" providerId="ADAL" clId="{A0284EAD-33F8-44E1-A4A0-08BA676031D3}" dt="2024-04-12T20:40:46.373" v="1936" actId="478"/>
          <ac:picMkLst>
            <pc:docMk/>
            <pc:sldMk cId="3730184080" sldId="2147481840"/>
            <ac:picMk id="14" creationId="{8C08CA45-FACA-234B-B549-4EFCA69C2B88}"/>
          </ac:picMkLst>
        </pc:picChg>
        <pc:picChg chg="add mod">
          <ac:chgData name="John Deletre" userId="bdd86e65-de32-480c-b303-a64959569f4e" providerId="ADAL" clId="{A0284EAD-33F8-44E1-A4A0-08BA676031D3}" dt="2024-04-12T20:41:03.283" v="1940" actId="1076"/>
          <ac:picMkLst>
            <pc:docMk/>
            <pc:sldMk cId="3730184080" sldId="2147481840"/>
            <ac:picMk id="26" creationId="{76A38A27-392B-929A-EDD0-E9F95CBFCEE2}"/>
          </ac:picMkLst>
        </pc:picChg>
        <pc:picChg chg="add mod">
          <ac:chgData name="John Deletre" userId="bdd86e65-de32-480c-b303-a64959569f4e" providerId="ADAL" clId="{A0284EAD-33F8-44E1-A4A0-08BA676031D3}" dt="2024-04-12T20:41:12.070" v="1942" actId="1076"/>
          <ac:picMkLst>
            <pc:docMk/>
            <pc:sldMk cId="3730184080" sldId="2147481840"/>
            <ac:picMk id="27" creationId="{15B0285A-FD93-4059-E192-15B5D4C6E4A3}"/>
          </ac:picMkLst>
        </pc:picChg>
        <pc:picChg chg="add mod modCrop">
          <ac:chgData name="John Deletre" userId="bdd86e65-de32-480c-b303-a64959569f4e" providerId="ADAL" clId="{A0284EAD-33F8-44E1-A4A0-08BA676031D3}" dt="2024-04-12T20:47:25.132" v="1962" actId="931"/>
          <ac:picMkLst>
            <pc:docMk/>
            <pc:sldMk cId="3730184080" sldId="2147481840"/>
            <ac:picMk id="29" creationId="{A7CABF40-653D-C761-858C-FDF1308C9539}"/>
          </ac:picMkLst>
        </pc:picChg>
        <pc:picChg chg="add mod">
          <ac:chgData name="John Deletre" userId="bdd86e65-de32-480c-b303-a64959569f4e" providerId="ADAL" clId="{A0284EAD-33F8-44E1-A4A0-08BA676031D3}" dt="2024-04-12T20:50:41.502" v="1981" actId="1076"/>
          <ac:picMkLst>
            <pc:docMk/>
            <pc:sldMk cId="3730184080" sldId="2147481840"/>
            <ac:picMk id="30" creationId="{AC546B71-EDD3-9AF1-14E9-D6F69A33CE35}"/>
          </ac:picMkLst>
        </pc:picChg>
        <pc:picChg chg="add mod">
          <ac:chgData name="John Deletre" userId="bdd86e65-de32-480c-b303-a64959569f4e" providerId="ADAL" clId="{A0284EAD-33F8-44E1-A4A0-08BA676031D3}" dt="2024-04-12T20:54:03.811" v="2038" actId="14100"/>
          <ac:picMkLst>
            <pc:docMk/>
            <pc:sldMk cId="3730184080" sldId="2147481840"/>
            <ac:picMk id="31" creationId="{46CF7123-6F85-F5CB-F27A-ED1A5950F794}"/>
          </ac:picMkLst>
        </pc:picChg>
        <pc:picChg chg="add mod">
          <ac:chgData name="John Deletre" userId="bdd86e65-de32-480c-b303-a64959569f4e" providerId="ADAL" clId="{A0284EAD-33F8-44E1-A4A0-08BA676031D3}" dt="2024-04-12T20:51:05.343" v="1991" actId="1076"/>
          <ac:picMkLst>
            <pc:docMk/>
            <pc:sldMk cId="3730184080" sldId="2147481840"/>
            <ac:picMk id="32" creationId="{1825A971-DD91-78CB-9D6C-0A908EA18D6B}"/>
          </ac:picMkLst>
        </pc:picChg>
        <pc:picChg chg="add mod">
          <ac:chgData name="John Deletre" userId="bdd86e65-de32-480c-b303-a64959569f4e" providerId="ADAL" clId="{A0284EAD-33F8-44E1-A4A0-08BA676031D3}" dt="2024-04-12T20:50:56.447" v="1984" actId="571"/>
          <ac:picMkLst>
            <pc:docMk/>
            <pc:sldMk cId="3730184080" sldId="2147481840"/>
            <ac:picMk id="33" creationId="{74329B09-26FB-12D5-CF5C-4CDAB5236669}"/>
          </ac:picMkLst>
        </pc:picChg>
        <pc:picChg chg="del">
          <ac:chgData name="John Deletre" userId="bdd86e65-de32-480c-b303-a64959569f4e" providerId="ADAL" clId="{A0284EAD-33F8-44E1-A4A0-08BA676031D3}" dt="2024-04-12T20:40:44.678" v="1935" actId="478"/>
          <ac:picMkLst>
            <pc:docMk/>
            <pc:sldMk cId="3730184080" sldId="2147481840"/>
            <ac:picMk id="46" creationId="{5824E9D0-6940-3942-8829-4A6B388EACBD}"/>
          </ac:picMkLst>
        </pc:picChg>
        <pc:picChg chg="del">
          <ac:chgData name="John Deletre" userId="bdd86e65-de32-480c-b303-a64959569f4e" providerId="ADAL" clId="{A0284EAD-33F8-44E1-A4A0-08BA676031D3}" dt="2024-04-12T20:40:43.372" v="1934" actId="478"/>
          <ac:picMkLst>
            <pc:docMk/>
            <pc:sldMk cId="3730184080" sldId="2147481840"/>
            <ac:picMk id="58" creationId="{0B3AF053-34B2-814B-9B63-25D0385DA35F}"/>
          </ac:picMkLst>
        </pc:picChg>
      </pc:sldChg>
      <pc:sldChg chg="delSp new del mod modClrScheme chgLayout">
        <pc:chgData name="John Deletre" userId="bdd86e65-de32-480c-b303-a64959569f4e" providerId="ADAL" clId="{A0284EAD-33F8-44E1-A4A0-08BA676031D3}" dt="2024-04-13T01:58:14.417" v="2128" actId="47"/>
        <pc:sldMkLst>
          <pc:docMk/>
          <pc:sldMk cId="874027345" sldId="2147481841"/>
        </pc:sldMkLst>
        <pc:spChg chg="del">
          <ac:chgData name="John Deletre" userId="bdd86e65-de32-480c-b303-a64959569f4e" providerId="ADAL" clId="{A0284EAD-33F8-44E1-A4A0-08BA676031D3}" dt="2024-04-13T01:57:52.845" v="2127" actId="700"/>
          <ac:spMkLst>
            <pc:docMk/>
            <pc:sldMk cId="874027345" sldId="2147481841"/>
            <ac:spMk id="2" creationId="{F054B092-54FF-F5A3-D98A-E8EC2760C6ED}"/>
          </ac:spMkLst>
        </pc:spChg>
      </pc:sldChg>
      <pc:sldChg chg="addSp delSp modSp new mod modClrScheme chgLayout">
        <pc:chgData name="John Deletre" userId="bdd86e65-de32-480c-b303-a64959569f4e" providerId="ADAL" clId="{A0284EAD-33F8-44E1-A4A0-08BA676031D3}" dt="2024-04-17T02:10:58.347" v="3760" actId="20577"/>
        <pc:sldMkLst>
          <pc:docMk/>
          <pc:sldMk cId="3807603849" sldId="2147481841"/>
        </pc:sldMkLst>
        <pc:spChg chg="add mod">
          <ac:chgData name="John Deletre" userId="bdd86e65-de32-480c-b303-a64959569f4e" providerId="ADAL" clId="{A0284EAD-33F8-44E1-A4A0-08BA676031D3}" dt="2024-04-13T02:06:56.743" v="2182" actId="20577"/>
          <ac:spMkLst>
            <pc:docMk/>
            <pc:sldMk cId="3807603849" sldId="2147481841"/>
            <ac:spMk id="2" creationId="{56119C89-E11F-F187-6655-C04ADD607D56}"/>
          </ac:spMkLst>
        </pc:spChg>
        <pc:spChg chg="add mod">
          <ac:chgData name="John Deletre" userId="bdd86e65-de32-480c-b303-a64959569f4e" providerId="ADAL" clId="{A0284EAD-33F8-44E1-A4A0-08BA676031D3}" dt="2024-04-13T02:06:25.566" v="2132"/>
          <ac:spMkLst>
            <pc:docMk/>
            <pc:sldMk cId="3807603849" sldId="2147481841"/>
            <ac:spMk id="3" creationId="{D848ED39-27FE-FA6B-F43B-CA9D30DCDFD5}"/>
          </ac:spMkLst>
        </pc:spChg>
        <pc:spChg chg="add mod">
          <ac:chgData name="John Deletre" userId="bdd86e65-de32-480c-b303-a64959569f4e" providerId="ADAL" clId="{A0284EAD-33F8-44E1-A4A0-08BA676031D3}" dt="2024-04-13T02:09:36.776" v="2237" actId="20577"/>
          <ac:spMkLst>
            <pc:docMk/>
            <pc:sldMk cId="3807603849" sldId="2147481841"/>
            <ac:spMk id="4" creationId="{C5ACF957-FB1C-FB1B-44A0-AE780D9E481B}"/>
          </ac:spMkLst>
        </pc:spChg>
        <pc:spChg chg="add mod">
          <ac:chgData name="John Deletre" userId="bdd86e65-de32-480c-b303-a64959569f4e" providerId="ADAL" clId="{A0284EAD-33F8-44E1-A4A0-08BA676031D3}" dt="2024-04-13T02:06:25.566" v="2132"/>
          <ac:spMkLst>
            <pc:docMk/>
            <pc:sldMk cId="3807603849" sldId="2147481841"/>
            <ac:spMk id="5" creationId="{365A2A0B-971F-D12B-1743-B548BDD895D0}"/>
          </ac:spMkLst>
        </pc:spChg>
        <pc:spChg chg="add mod">
          <ac:chgData name="John Deletre" userId="bdd86e65-de32-480c-b303-a64959569f4e" providerId="ADAL" clId="{A0284EAD-33F8-44E1-A4A0-08BA676031D3}" dt="2024-04-13T02:09:50.503" v="2298" actId="20577"/>
          <ac:spMkLst>
            <pc:docMk/>
            <pc:sldMk cId="3807603849" sldId="2147481841"/>
            <ac:spMk id="6" creationId="{296FFFCD-F50A-0B6F-886A-AE12566BFF08}"/>
          </ac:spMkLst>
        </pc:spChg>
        <pc:spChg chg="add mod">
          <ac:chgData name="John Deletre" userId="bdd86e65-de32-480c-b303-a64959569f4e" providerId="ADAL" clId="{A0284EAD-33F8-44E1-A4A0-08BA676031D3}" dt="2024-04-13T02:06:25.566" v="2132"/>
          <ac:spMkLst>
            <pc:docMk/>
            <pc:sldMk cId="3807603849" sldId="2147481841"/>
            <ac:spMk id="7" creationId="{DD4711E9-0B09-995E-2914-8E6E75DFB520}"/>
          </ac:spMkLst>
        </pc:spChg>
        <pc:spChg chg="add mod">
          <ac:chgData name="John Deletre" userId="bdd86e65-de32-480c-b303-a64959569f4e" providerId="ADAL" clId="{A0284EAD-33F8-44E1-A4A0-08BA676031D3}" dt="2024-04-13T02:06:25.566" v="2132"/>
          <ac:spMkLst>
            <pc:docMk/>
            <pc:sldMk cId="3807603849" sldId="2147481841"/>
            <ac:spMk id="8" creationId="{9FC66AF2-ABF1-6A33-4C2D-9782C587E8FD}"/>
          </ac:spMkLst>
        </pc:spChg>
        <pc:spChg chg="add mod">
          <ac:chgData name="John Deletre" userId="bdd86e65-de32-480c-b303-a64959569f4e" providerId="ADAL" clId="{A0284EAD-33F8-44E1-A4A0-08BA676031D3}" dt="2024-04-14T19:28:45.690" v="3175" actId="20577"/>
          <ac:spMkLst>
            <pc:docMk/>
            <pc:sldMk cId="3807603849" sldId="2147481841"/>
            <ac:spMk id="9" creationId="{DB54FFDC-38B0-C00B-FAF7-1585574668A6}"/>
          </ac:spMkLst>
        </pc:spChg>
        <pc:spChg chg="add mod">
          <ac:chgData name="John Deletre" userId="bdd86e65-de32-480c-b303-a64959569f4e" providerId="ADAL" clId="{A0284EAD-33F8-44E1-A4A0-08BA676031D3}" dt="2024-04-13T02:10:03.288" v="2299" actId="1076"/>
          <ac:spMkLst>
            <pc:docMk/>
            <pc:sldMk cId="3807603849" sldId="2147481841"/>
            <ac:spMk id="11" creationId="{D99D4570-E53B-AF8B-537A-42675D92D4C1}"/>
          </ac:spMkLst>
        </pc:spChg>
        <pc:spChg chg="add mod">
          <ac:chgData name="John Deletre" userId="bdd86e65-de32-480c-b303-a64959569f4e" providerId="ADAL" clId="{A0284EAD-33F8-44E1-A4A0-08BA676031D3}" dt="2024-04-13T02:10:17.582" v="2335" actId="20577"/>
          <ac:spMkLst>
            <pc:docMk/>
            <pc:sldMk cId="3807603849" sldId="2147481841"/>
            <ac:spMk id="12" creationId="{C2044120-3F86-6004-DD1C-D9A03B7847D8}"/>
          </ac:spMkLst>
        </pc:spChg>
        <pc:spChg chg="add del mod">
          <ac:chgData name="John Deletre" userId="bdd86e65-de32-480c-b303-a64959569f4e" providerId="ADAL" clId="{A0284EAD-33F8-44E1-A4A0-08BA676031D3}" dt="2024-04-13T02:10:31.263" v="2336" actId="478"/>
          <ac:spMkLst>
            <pc:docMk/>
            <pc:sldMk cId="3807603849" sldId="2147481841"/>
            <ac:spMk id="13" creationId="{EC89FAF5-01A5-2918-984C-8AEF58F5ACC1}"/>
          </ac:spMkLst>
        </pc:spChg>
        <pc:spChg chg="add del mod">
          <ac:chgData name="John Deletre" userId="bdd86e65-de32-480c-b303-a64959569f4e" providerId="ADAL" clId="{A0284EAD-33F8-44E1-A4A0-08BA676031D3}" dt="2024-04-13T02:10:31.263" v="2336" actId="478"/>
          <ac:spMkLst>
            <pc:docMk/>
            <pc:sldMk cId="3807603849" sldId="2147481841"/>
            <ac:spMk id="14" creationId="{8063AD66-7EA8-4F47-FBE2-A666D44300A9}"/>
          </ac:spMkLst>
        </pc:spChg>
        <pc:spChg chg="add del mod">
          <ac:chgData name="John Deletre" userId="bdd86e65-de32-480c-b303-a64959569f4e" providerId="ADAL" clId="{A0284EAD-33F8-44E1-A4A0-08BA676031D3}" dt="2024-04-13T02:10:31.263" v="2336" actId="478"/>
          <ac:spMkLst>
            <pc:docMk/>
            <pc:sldMk cId="3807603849" sldId="2147481841"/>
            <ac:spMk id="15" creationId="{AE6D220D-AD97-E7B0-D365-DEA0DBD433C0}"/>
          </ac:spMkLst>
        </pc:spChg>
        <pc:spChg chg="add del mod">
          <ac:chgData name="John Deletre" userId="bdd86e65-de32-480c-b303-a64959569f4e" providerId="ADAL" clId="{A0284EAD-33F8-44E1-A4A0-08BA676031D3}" dt="2024-04-13T02:10:31.263" v="2336" actId="478"/>
          <ac:spMkLst>
            <pc:docMk/>
            <pc:sldMk cId="3807603849" sldId="2147481841"/>
            <ac:spMk id="16" creationId="{21B56EFB-27A5-EAC2-0E15-A43DEA0868FD}"/>
          </ac:spMkLst>
        </pc:spChg>
        <pc:spChg chg="add mod">
          <ac:chgData name="John Deletre" userId="bdd86e65-de32-480c-b303-a64959569f4e" providerId="ADAL" clId="{A0284EAD-33F8-44E1-A4A0-08BA676031D3}" dt="2024-04-13T02:06:33.128" v="2133"/>
          <ac:spMkLst>
            <pc:docMk/>
            <pc:sldMk cId="3807603849" sldId="2147481841"/>
            <ac:spMk id="17" creationId="{67465CB4-D49B-1C15-19E3-034B83FF7B42}"/>
          </ac:spMkLst>
        </pc:spChg>
        <pc:spChg chg="mod">
          <ac:chgData name="John Deletre" userId="bdd86e65-de32-480c-b303-a64959569f4e" providerId="ADAL" clId="{A0284EAD-33F8-44E1-A4A0-08BA676031D3}" dt="2024-04-13T02:06:33.128" v="2133"/>
          <ac:spMkLst>
            <pc:docMk/>
            <pc:sldMk cId="3807603849" sldId="2147481841"/>
            <ac:spMk id="19" creationId="{33E01831-29F8-3F1E-E979-38417243E6EA}"/>
          </ac:spMkLst>
        </pc:spChg>
        <pc:spChg chg="mod">
          <ac:chgData name="John Deletre" userId="bdd86e65-de32-480c-b303-a64959569f4e" providerId="ADAL" clId="{A0284EAD-33F8-44E1-A4A0-08BA676031D3}" dt="2024-04-13T02:06:33.128" v="2133"/>
          <ac:spMkLst>
            <pc:docMk/>
            <pc:sldMk cId="3807603849" sldId="2147481841"/>
            <ac:spMk id="20" creationId="{BE849573-EA24-AA7E-A5C8-14CC5A0190B6}"/>
          </ac:spMkLst>
        </pc:spChg>
        <pc:spChg chg="mod">
          <ac:chgData name="John Deletre" userId="bdd86e65-de32-480c-b303-a64959569f4e" providerId="ADAL" clId="{A0284EAD-33F8-44E1-A4A0-08BA676031D3}" dt="2024-04-13T02:06:33.128" v="2133"/>
          <ac:spMkLst>
            <pc:docMk/>
            <pc:sldMk cId="3807603849" sldId="2147481841"/>
            <ac:spMk id="21" creationId="{C06F1130-C2AF-B952-FDE3-E09527EAC125}"/>
          </ac:spMkLst>
        </pc:spChg>
        <pc:spChg chg="mod">
          <ac:chgData name="John Deletre" userId="bdd86e65-de32-480c-b303-a64959569f4e" providerId="ADAL" clId="{A0284EAD-33F8-44E1-A4A0-08BA676031D3}" dt="2024-04-13T02:06:33.128" v="2133"/>
          <ac:spMkLst>
            <pc:docMk/>
            <pc:sldMk cId="3807603849" sldId="2147481841"/>
            <ac:spMk id="22" creationId="{03EEB633-7A58-13AA-E763-4CA034BB457B}"/>
          </ac:spMkLst>
        </pc:spChg>
        <pc:spChg chg="add mod">
          <ac:chgData name="John Deletre" userId="bdd86e65-de32-480c-b303-a64959569f4e" providerId="ADAL" clId="{A0284EAD-33F8-44E1-A4A0-08BA676031D3}" dt="2024-04-13T02:10:38.525" v="2337" actId="571"/>
          <ac:spMkLst>
            <pc:docMk/>
            <pc:sldMk cId="3807603849" sldId="2147481841"/>
            <ac:spMk id="24" creationId="{FD089421-B1E2-70A6-1687-00C53D6FCE20}"/>
          </ac:spMkLst>
        </pc:spChg>
        <pc:spChg chg="add mod">
          <ac:chgData name="John Deletre" userId="bdd86e65-de32-480c-b303-a64959569f4e" providerId="ADAL" clId="{A0284EAD-33F8-44E1-A4A0-08BA676031D3}" dt="2024-04-13T02:10:52.279" v="2373" actId="20577"/>
          <ac:spMkLst>
            <pc:docMk/>
            <pc:sldMk cId="3807603849" sldId="2147481841"/>
            <ac:spMk id="25" creationId="{64E4014D-52D4-D883-B907-FDD1EEFFDCD4}"/>
          </ac:spMkLst>
        </pc:spChg>
        <pc:spChg chg="add mod">
          <ac:chgData name="John Deletre" userId="bdd86e65-de32-480c-b303-a64959569f4e" providerId="ADAL" clId="{A0284EAD-33F8-44E1-A4A0-08BA676031D3}" dt="2024-04-13T02:11:00.470" v="2374" actId="571"/>
          <ac:spMkLst>
            <pc:docMk/>
            <pc:sldMk cId="3807603849" sldId="2147481841"/>
            <ac:spMk id="26" creationId="{F74A710D-D905-DDB8-EFA3-00BB417DABC0}"/>
          </ac:spMkLst>
        </pc:spChg>
        <pc:spChg chg="add mod">
          <ac:chgData name="John Deletre" userId="bdd86e65-de32-480c-b303-a64959569f4e" providerId="ADAL" clId="{A0284EAD-33F8-44E1-A4A0-08BA676031D3}" dt="2024-04-13T02:11:14.643" v="2417" actId="20577"/>
          <ac:spMkLst>
            <pc:docMk/>
            <pc:sldMk cId="3807603849" sldId="2147481841"/>
            <ac:spMk id="27" creationId="{9DF5F9D1-23C4-56AF-8F27-F78DB826BFCF}"/>
          </ac:spMkLst>
        </pc:spChg>
        <pc:spChg chg="add mod">
          <ac:chgData name="John Deletre" userId="bdd86e65-de32-480c-b303-a64959569f4e" providerId="ADAL" clId="{A0284EAD-33F8-44E1-A4A0-08BA676031D3}" dt="2024-04-13T02:11:25.628" v="2418" actId="571"/>
          <ac:spMkLst>
            <pc:docMk/>
            <pc:sldMk cId="3807603849" sldId="2147481841"/>
            <ac:spMk id="28" creationId="{3828CFB1-B176-4212-6693-D1AE02F877CF}"/>
          </ac:spMkLst>
        </pc:spChg>
        <pc:spChg chg="add mod">
          <ac:chgData name="John Deletre" userId="bdd86e65-de32-480c-b303-a64959569f4e" providerId="ADAL" clId="{A0284EAD-33F8-44E1-A4A0-08BA676031D3}" dt="2024-04-13T02:11:50.058" v="2453" actId="113"/>
          <ac:spMkLst>
            <pc:docMk/>
            <pc:sldMk cId="3807603849" sldId="2147481841"/>
            <ac:spMk id="29" creationId="{7EC4AD2E-D8D2-B05C-C84A-2CC1D72001A4}"/>
          </ac:spMkLst>
        </pc:spChg>
        <pc:spChg chg="add mod">
          <ac:chgData name="John Deletre" userId="bdd86e65-de32-480c-b303-a64959569f4e" providerId="ADAL" clId="{A0284EAD-33F8-44E1-A4A0-08BA676031D3}" dt="2024-04-13T02:13:00.981" v="2508" actId="14100"/>
          <ac:spMkLst>
            <pc:docMk/>
            <pc:sldMk cId="3807603849" sldId="2147481841"/>
            <ac:spMk id="30" creationId="{A2672168-DAB6-9CB9-18A3-7791C9D4FDFD}"/>
          </ac:spMkLst>
        </pc:spChg>
        <pc:spChg chg="add mod">
          <ac:chgData name="John Deletre" userId="bdd86e65-de32-480c-b303-a64959569f4e" providerId="ADAL" clId="{A0284EAD-33F8-44E1-A4A0-08BA676031D3}" dt="2024-04-17T02:10:58.347" v="3760" actId="20577"/>
          <ac:spMkLst>
            <pc:docMk/>
            <pc:sldMk cId="3807603849" sldId="2147481841"/>
            <ac:spMk id="31" creationId="{DF2DB5C5-361E-6A7D-4FE1-156A80DB16C7}"/>
          </ac:spMkLst>
        </pc:spChg>
        <pc:spChg chg="add mod">
          <ac:chgData name="John Deletre" userId="bdd86e65-de32-480c-b303-a64959569f4e" providerId="ADAL" clId="{A0284EAD-33F8-44E1-A4A0-08BA676031D3}" dt="2024-04-13T02:13:22.914" v="2512" actId="1038"/>
          <ac:spMkLst>
            <pc:docMk/>
            <pc:sldMk cId="3807603849" sldId="2147481841"/>
            <ac:spMk id="32" creationId="{F62B56E1-50E3-B929-ACDC-E9F227F7B320}"/>
          </ac:spMkLst>
        </pc:spChg>
        <pc:grpChg chg="add mod">
          <ac:chgData name="John Deletre" userId="bdd86e65-de32-480c-b303-a64959569f4e" providerId="ADAL" clId="{A0284EAD-33F8-44E1-A4A0-08BA676031D3}" dt="2024-04-13T02:06:33.128" v="2133"/>
          <ac:grpSpMkLst>
            <pc:docMk/>
            <pc:sldMk cId="3807603849" sldId="2147481841"/>
            <ac:grpSpMk id="18" creationId="{DB3001B5-4C74-F7F6-43AB-A51FEFCE482B}"/>
          </ac:grpSpMkLst>
        </pc:grpChg>
        <pc:picChg chg="add mod">
          <ac:chgData name="John Deletre" userId="bdd86e65-de32-480c-b303-a64959569f4e" providerId="ADAL" clId="{A0284EAD-33F8-44E1-A4A0-08BA676031D3}" dt="2024-04-13T02:08:08.238" v="2185" actId="14826"/>
          <ac:picMkLst>
            <pc:docMk/>
            <pc:sldMk cId="3807603849" sldId="2147481841"/>
            <ac:picMk id="10" creationId="{06CE5266-B0EE-2415-6670-8E7842C6093B}"/>
          </ac:picMkLst>
        </pc:picChg>
        <pc:picChg chg="add mod">
          <ac:chgData name="John Deletre" userId="bdd86e65-de32-480c-b303-a64959569f4e" providerId="ADAL" clId="{A0284EAD-33F8-44E1-A4A0-08BA676031D3}" dt="2024-04-13T02:06:33.128" v="2133"/>
          <ac:picMkLst>
            <pc:docMk/>
            <pc:sldMk cId="3807603849" sldId="2147481841"/>
            <ac:picMk id="23" creationId="{2919A1DB-3CAD-6899-87D0-1CADFBA254C6}"/>
          </ac:picMkLst>
        </pc:picChg>
      </pc:sldChg>
      <pc:sldChg chg="addSp modSp new del mod modClrScheme chgLayout">
        <pc:chgData name="John Deletre" userId="bdd86e65-de32-480c-b303-a64959569f4e" providerId="ADAL" clId="{A0284EAD-33F8-44E1-A4A0-08BA676031D3}" dt="2024-04-13T02:33:35.179" v="2552" actId="47"/>
        <pc:sldMkLst>
          <pc:docMk/>
          <pc:sldMk cId="841240813" sldId="2147481842"/>
        </pc:sldMkLst>
        <pc:spChg chg="add mod">
          <ac:chgData name="John Deletre" userId="bdd86e65-de32-480c-b303-a64959569f4e" providerId="ADAL" clId="{A0284EAD-33F8-44E1-A4A0-08BA676031D3}" dt="2024-04-13T02:33:32.202" v="2551" actId="700"/>
          <ac:spMkLst>
            <pc:docMk/>
            <pc:sldMk cId="841240813" sldId="2147481842"/>
            <ac:spMk id="2" creationId="{682877B2-D163-D671-13F7-F87ADC35AD36}"/>
          </ac:spMkLst>
        </pc:spChg>
      </pc:sldChg>
      <pc:sldChg chg="addSp delSp modSp add mod modAnim">
        <pc:chgData name="John Deletre" userId="bdd86e65-de32-480c-b303-a64959569f4e" providerId="ADAL" clId="{A0284EAD-33F8-44E1-A4A0-08BA676031D3}" dt="2024-04-17T13:03:01.030" v="4658" actId="1035"/>
        <pc:sldMkLst>
          <pc:docMk/>
          <pc:sldMk cId="1523034292" sldId="2147481842"/>
        </pc:sldMkLst>
        <pc:spChg chg="add mod">
          <ac:chgData name="John Deletre" userId="bdd86e65-de32-480c-b303-a64959569f4e" providerId="ADAL" clId="{A0284EAD-33F8-44E1-A4A0-08BA676031D3}" dt="2024-04-17T13:01:51.301" v="4641" actId="478"/>
          <ac:spMkLst>
            <pc:docMk/>
            <pc:sldMk cId="1523034292" sldId="2147481842"/>
            <ac:spMk id="6" creationId="{6D732AFA-DB62-9321-51E1-E1ACCC43AD6C}"/>
          </ac:spMkLst>
        </pc:spChg>
        <pc:spChg chg="mod">
          <ac:chgData name="John Deletre" userId="bdd86e65-de32-480c-b303-a64959569f4e" providerId="ADAL" clId="{A0284EAD-33F8-44E1-A4A0-08BA676031D3}" dt="2024-04-17T02:19:47.660" v="3783" actId="20577"/>
          <ac:spMkLst>
            <pc:docMk/>
            <pc:sldMk cId="1523034292" sldId="2147481842"/>
            <ac:spMk id="11" creationId="{28890452-D77C-294E-A717-9D96A38B2B93}"/>
          </ac:spMkLst>
        </pc:spChg>
        <pc:spChg chg="mod">
          <ac:chgData name="John Deletre" userId="bdd86e65-de32-480c-b303-a64959569f4e" providerId="ADAL" clId="{A0284EAD-33F8-44E1-A4A0-08BA676031D3}" dt="2024-04-17T02:28:34.365" v="4054" actId="20577"/>
          <ac:spMkLst>
            <pc:docMk/>
            <pc:sldMk cId="1523034292" sldId="2147481842"/>
            <ac:spMk id="13" creationId="{C30750FC-C84F-AD49-B2BC-E69E4C14DC7C}"/>
          </ac:spMkLst>
        </pc:spChg>
        <pc:spChg chg="mod">
          <ac:chgData name="John Deletre" userId="bdd86e65-de32-480c-b303-a64959569f4e" providerId="ADAL" clId="{A0284EAD-33F8-44E1-A4A0-08BA676031D3}" dt="2024-04-17T02:25:17.656" v="3974" actId="1076"/>
          <ac:spMkLst>
            <pc:docMk/>
            <pc:sldMk cId="1523034292" sldId="2147481842"/>
            <ac:spMk id="15" creationId="{C0D11399-25AE-CC46-852E-07834A9006C2}"/>
          </ac:spMkLst>
        </pc:spChg>
        <pc:spChg chg="mod">
          <ac:chgData name="John Deletre" userId="bdd86e65-de32-480c-b303-a64959569f4e" providerId="ADAL" clId="{A0284EAD-33F8-44E1-A4A0-08BA676031D3}" dt="2024-04-17T02:25:17.656" v="3974" actId="1076"/>
          <ac:spMkLst>
            <pc:docMk/>
            <pc:sldMk cId="1523034292" sldId="2147481842"/>
            <ac:spMk id="16" creationId="{961AC48B-1677-C042-BFA2-486384D42AAF}"/>
          </ac:spMkLst>
        </pc:spChg>
        <pc:spChg chg="mod">
          <ac:chgData name="John Deletre" userId="bdd86e65-de32-480c-b303-a64959569f4e" providerId="ADAL" clId="{A0284EAD-33F8-44E1-A4A0-08BA676031D3}" dt="2024-04-17T02:27:02.888" v="4046"/>
          <ac:spMkLst>
            <pc:docMk/>
            <pc:sldMk cId="1523034292" sldId="2147481842"/>
            <ac:spMk id="19" creationId="{CBD1501C-4102-6C46-A8DB-DC17B9E9F9BD}"/>
          </ac:spMkLst>
        </pc:spChg>
        <pc:spChg chg="mod">
          <ac:chgData name="John Deletre" userId="bdd86e65-de32-480c-b303-a64959569f4e" providerId="ADAL" clId="{A0284EAD-33F8-44E1-A4A0-08BA676031D3}" dt="2024-04-17T02:26:15.654" v="4043" actId="20577"/>
          <ac:spMkLst>
            <pc:docMk/>
            <pc:sldMk cId="1523034292" sldId="2147481842"/>
            <ac:spMk id="20" creationId="{09475558-FBDA-9046-8A5C-9C421AB62873}"/>
          </ac:spMkLst>
        </pc:spChg>
        <pc:picChg chg="del mod modCrop">
          <ac:chgData name="John Deletre" userId="bdd86e65-de32-480c-b303-a64959569f4e" providerId="ADAL" clId="{A0284EAD-33F8-44E1-A4A0-08BA676031D3}" dt="2024-04-17T13:01:51.301" v="4641" actId="478"/>
          <ac:picMkLst>
            <pc:docMk/>
            <pc:sldMk cId="1523034292" sldId="2147481842"/>
            <ac:picMk id="7" creationId="{B1D13BA9-D69B-DBA0-ED33-2A7BC040B09A}"/>
          </ac:picMkLst>
        </pc:picChg>
        <pc:picChg chg="add mod">
          <ac:chgData name="John Deletre" userId="bdd86e65-de32-480c-b303-a64959569f4e" providerId="ADAL" clId="{A0284EAD-33F8-44E1-A4A0-08BA676031D3}" dt="2024-04-17T13:03:01.030" v="4658" actId="1035"/>
          <ac:picMkLst>
            <pc:docMk/>
            <pc:sldMk cId="1523034292" sldId="2147481842"/>
            <ac:picMk id="10" creationId="{E3B03572-D693-A702-C1FA-85F72E9CBEE3}"/>
          </ac:picMkLst>
        </pc:picChg>
        <pc:picChg chg="del">
          <ac:chgData name="John Deletre" userId="bdd86e65-de32-480c-b303-a64959569f4e" providerId="ADAL" clId="{A0284EAD-33F8-44E1-A4A0-08BA676031D3}" dt="2024-04-17T02:26:17.740" v="4044" actId="478"/>
          <ac:picMkLst>
            <pc:docMk/>
            <pc:sldMk cId="1523034292" sldId="2147481842"/>
            <ac:picMk id="3074" creationId="{4011503C-0CA3-9899-B742-60AAA046471E}"/>
          </ac:picMkLst>
        </pc:picChg>
      </pc:sldChg>
      <pc:sldChg chg="addSp delSp modSp new mod modClrScheme chgLayout">
        <pc:chgData name="John Deletre" userId="bdd86e65-de32-480c-b303-a64959569f4e" providerId="ADAL" clId="{A0284EAD-33F8-44E1-A4A0-08BA676031D3}" dt="2024-04-18T01:46:13.661" v="5241" actId="403"/>
        <pc:sldMkLst>
          <pc:docMk/>
          <pc:sldMk cId="694527752" sldId="2147481843"/>
        </pc:sldMkLst>
        <pc:spChg chg="del">
          <ac:chgData name="John Deletre" userId="bdd86e65-de32-480c-b303-a64959569f4e" providerId="ADAL" clId="{A0284EAD-33F8-44E1-A4A0-08BA676031D3}" dt="2024-04-17T02:54:30.180" v="4358" actId="700"/>
          <ac:spMkLst>
            <pc:docMk/>
            <pc:sldMk cId="694527752" sldId="2147481843"/>
            <ac:spMk id="2" creationId="{B2B0C1DA-7735-7E55-78FF-8531F0E673FC}"/>
          </ac:spMkLst>
        </pc:spChg>
        <pc:spChg chg="del">
          <ac:chgData name="John Deletre" userId="bdd86e65-de32-480c-b303-a64959569f4e" providerId="ADAL" clId="{A0284EAD-33F8-44E1-A4A0-08BA676031D3}" dt="2024-04-17T02:54:30.180" v="4358" actId="700"/>
          <ac:spMkLst>
            <pc:docMk/>
            <pc:sldMk cId="694527752" sldId="2147481843"/>
            <ac:spMk id="3" creationId="{E26F1F01-7780-0FAE-4E34-1A066A937E20}"/>
          </ac:spMkLst>
        </pc:spChg>
        <pc:spChg chg="add mod">
          <ac:chgData name="John Deletre" userId="bdd86e65-de32-480c-b303-a64959569f4e" providerId="ADAL" clId="{A0284EAD-33F8-44E1-A4A0-08BA676031D3}" dt="2024-04-17T02:54:39.890" v="4359"/>
          <ac:spMkLst>
            <pc:docMk/>
            <pc:sldMk cId="694527752" sldId="2147481843"/>
            <ac:spMk id="4" creationId="{69D3EEFF-5520-815E-0D83-F7C90E25D180}"/>
          </ac:spMkLst>
        </pc:spChg>
        <pc:spChg chg="mod">
          <ac:chgData name="John Deletre" userId="bdd86e65-de32-480c-b303-a64959569f4e" providerId="ADAL" clId="{A0284EAD-33F8-44E1-A4A0-08BA676031D3}" dt="2024-04-17T02:54:39.890" v="4359"/>
          <ac:spMkLst>
            <pc:docMk/>
            <pc:sldMk cId="694527752" sldId="2147481843"/>
            <ac:spMk id="6" creationId="{6AB83F7C-8AA2-35B5-FA33-4F9F7C61507D}"/>
          </ac:spMkLst>
        </pc:spChg>
        <pc:spChg chg="mod">
          <ac:chgData name="John Deletre" userId="bdd86e65-de32-480c-b303-a64959569f4e" providerId="ADAL" clId="{A0284EAD-33F8-44E1-A4A0-08BA676031D3}" dt="2024-04-17T02:54:39.890" v="4359"/>
          <ac:spMkLst>
            <pc:docMk/>
            <pc:sldMk cId="694527752" sldId="2147481843"/>
            <ac:spMk id="7" creationId="{B9BA8D67-E014-28E1-CB99-511EA23798B8}"/>
          </ac:spMkLst>
        </pc:spChg>
        <pc:spChg chg="mod">
          <ac:chgData name="John Deletre" userId="bdd86e65-de32-480c-b303-a64959569f4e" providerId="ADAL" clId="{A0284EAD-33F8-44E1-A4A0-08BA676031D3}" dt="2024-04-17T02:54:39.890" v="4359"/>
          <ac:spMkLst>
            <pc:docMk/>
            <pc:sldMk cId="694527752" sldId="2147481843"/>
            <ac:spMk id="8" creationId="{5CA6BEC1-EDE3-E599-A9F0-DA3C29618140}"/>
          </ac:spMkLst>
        </pc:spChg>
        <pc:spChg chg="mod">
          <ac:chgData name="John Deletre" userId="bdd86e65-de32-480c-b303-a64959569f4e" providerId="ADAL" clId="{A0284EAD-33F8-44E1-A4A0-08BA676031D3}" dt="2024-04-17T02:54:39.890" v="4359"/>
          <ac:spMkLst>
            <pc:docMk/>
            <pc:sldMk cId="694527752" sldId="2147481843"/>
            <ac:spMk id="9" creationId="{68DF4F01-96DC-39B6-FDBB-4F2AB0AF6DFA}"/>
          </ac:spMkLst>
        </pc:spChg>
        <pc:spChg chg="add mod">
          <ac:chgData name="John Deletre" userId="bdd86e65-de32-480c-b303-a64959569f4e" providerId="ADAL" clId="{A0284EAD-33F8-44E1-A4A0-08BA676031D3}" dt="2024-04-17T02:57:32.755" v="4466" actId="20577"/>
          <ac:spMkLst>
            <pc:docMk/>
            <pc:sldMk cId="694527752" sldId="2147481843"/>
            <ac:spMk id="11" creationId="{CE840656-E8EE-385E-A888-F827E93BC094}"/>
          </ac:spMkLst>
        </pc:spChg>
        <pc:spChg chg="add mod">
          <ac:chgData name="John Deletre" userId="bdd86e65-de32-480c-b303-a64959569f4e" providerId="ADAL" clId="{A0284EAD-33F8-44E1-A4A0-08BA676031D3}" dt="2024-04-17T02:54:39.890" v="4359"/>
          <ac:spMkLst>
            <pc:docMk/>
            <pc:sldMk cId="694527752" sldId="2147481843"/>
            <ac:spMk id="12" creationId="{5B649542-97E4-B8DD-F37B-0AB50A8FE818}"/>
          </ac:spMkLst>
        </pc:spChg>
        <pc:spChg chg="add mod">
          <ac:chgData name="John Deletre" userId="bdd86e65-de32-480c-b303-a64959569f4e" providerId="ADAL" clId="{A0284EAD-33F8-44E1-A4A0-08BA676031D3}" dt="2024-04-17T03:01:24.249" v="4510" actId="1076"/>
          <ac:spMkLst>
            <pc:docMk/>
            <pc:sldMk cId="694527752" sldId="2147481843"/>
            <ac:spMk id="16" creationId="{4829ED12-7724-2F57-E43D-3AC38EEB4C22}"/>
          </ac:spMkLst>
        </pc:spChg>
        <pc:spChg chg="add del mod">
          <ac:chgData name="John Deletre" userId="bdd86e65-de32-480c-b303-a64959569f4e" providerId="ADAL" clId="{A0284EAD-33F8-44E1-A4A0-08BA676031D3}" dt="2024-04-17T02:56:33.129" v="4393" actId="478"/>
          <ac:spMkLst>
            <pc:docMk/>
            <pc:sldMk cId="694527752" sldId="2147481843"/>
            <ac:spMk id="17" creationId="{47277636-6D88-6FF1-145B-4325BF982A48}"/>
          </ac:spMkLst>
        </pc:spChg>
        <pc:spChg chg="add mod">
          <ac:chgData name="John Deletre" userId="bdd86e65-de32-480c-b303-a64959569f4e" providerId="ADAL" clId="{A0284EAD-33F8-44E1-A4A0-08BA676031D3}" dt="2024-04-17T03:01:05.260" v="4509" actId="1076"/>
          <ac:spMkLst>
            <pc:docMk/>
            <pc:sldMk cId="694527752" sldId="2147481843"/>
            <ac:spMk id="18" creationId="{351F128D-1745-9E9B-485D-93310AB960C7}"/>
          </ac:spMkLst>
        </pc:spChg>
        <pc:spChg chg="add mod">
          <ac:chgData name="John Deletre" userId="bdd86e65-de32-480c-b303-a64959569f4e" providerId="ADAL" clId="{A0284EAD-33F8-44E1-A4A0-08BA676031D3}" dt="2024-04-17T03:01:24.249" v="4510" actId="1076"/>
          <ac:spMkLst>
            <pc:docMk/>
            <pc:sldMk cId="694527752" sldId="2147481843"/>
            <ac:spMk id="21" creationId="{C68DD72B-E3C9-3770-63A5-098648F7C098}"/>
          </ac:spMkLst>
        </pc:spChg>
        <pc:spChg chg="add del mod">
          <ac:chgData name="John Deletre" userId="bdd86e65-de32-480c-b303-a64959569f4e" providerId="ADAL" clId="{A0284EAD-33F8-44E1-A4A0-08BA676031D3}" dt="2024-04-17T02:56:34.614" v="4394" actId="478"/>
          <ac:spMkLst>
            <pc:docMk/>
            <pc:sldMk cId="694527752" sldId="2147481843"/>
            <ac:spMk id="22" creationId="{993AF7FD-D719-378E-9BA5-D4A5C2E24A51}"/>
          </ac:spMkLst>
        </pc:spChg>
        <pc:spChg chg="add mod">
          <ac:chgData name="John Deletre" userId="bdd86e65-de32-480c-b303-a64959569f4e" providerId="ADAL" clId="{A0284EAD-33F8-44E1-A4A0-08BA676031D3}" dt="2024-04-17T03:01:05.260" v="4509" actId="1076"/>
          <ac:spMkLst>
            <pc:docMk/>
            <pc:sldMk cId="694527752" sldId="2147481843"/>
            <ac:spMk id="23" creationId="{79944376-0A30-4FC4-31EE-433974E6873F}"/>
          </ac:spMkLst>
        </pc:spChg>
        <pc:spChg chg="add mod">
          <ac:chgData name="John Deletre" userId="bdd86e65-de32-480c-b303-a64959569f4e" providerId="ADAL" clId="{A0284EAD-33F8-44E1-A4A0-08BA676031D3}" dt="2024-04-18T01:46:08.116" v="5239" actId="403"/>
          <ac:spMkLst>
            <pc:docMk/>
            <pc:sldMk cId="694527752" sldId="2147481843"/>
            <ac:spMk id="24" creationId="{4ED4BF9B-63CF-D5D7-575D-CDFB3C03916F}"/>
          </ac:spMkLst>
        </pc:spChg>
        <pc:spChg chg="add del mod">
          <ac:chgData name="John Deletre" userId="bdd86e65-de32-480c-b303-a64959569f4e" providerId="ADAL" clId="{A0284EAD-33F8-44E1-A4A0-08BA676031D3}" dt="2024-04-17T02:58:46.820" v="4489" actId="478"/>
          <ac:spMkLst>
            <pc:docMk/>
            <pc:sldMk cId="694527752" sldId="2147481843"/>
            <ac:spMk id="25" creationId="{0D847C64-7B4A-3E6E-025E-CEBD9B565B66}"/>
          </ac:spMkLst>
        </pc:spChg>
        <pc:spChg chg="add del mod">
          <ac:chgData name="John Deletre" userId="bdd86e65-de32-480c-b303-a64959569f4e" providerId="ADAL" clId="{A0284EAD-33F8-44E1-A4A0-08BA676031D3}" dt="2024-04-17T02:55:47.675" v="4362" actId="478"/>
          <ac:spMkLst>
            <pc:docMk/>
            <pc:sldMk cId="694527752" sldId="2147481843"/>
            <ac:spMk id="26" creationId="{8A80320C-6272-2803-5FE0-E22BAE8851A8}"/>
          </ac:spMkLst>
        </pc:spChg>
        <pc:spChg chg="add">
          <ac:chgData name="John Deletre" userId="bdd86e65-de32-480c-b303-a64959569f4e" providerId="ADAL" clId="{A0284EAD-33F8-44E1-A4A0-08BA676031D3}" dt="2024-04-17T02:58:05.729" v="4476"/>
          <ac:spMkLst>
            <pc:docMk/>
            <pc:sldMk cId="694527752" sldId="2147481843"/>
            <ac:spMk id="27" creationId="{08365223-2699-3DE7-231B-51CBE8DD5096}"/>
          </ac:spMkLst>
        </pc:spChg>
        <pc:spChg chg="add mod">
          <ac:chgData name="John Deletre" userId="bdd86e65-de32-480c-b303-a64959569f4e" providerId="ADAL" clId="{A0284EAD-33F8-44E1-A4A0-08BA676031D3}" dt="2024-04-18T01:46:13.661" v="5241" actId="403"/>
          <ac:spMkLst>
            <pc:docMk/>
            <pc:sldMk cId="694527752" sldId="2147481843"/>
            <ac:spMk id="28" creationId="{004CA1BF-7212-D81B-993A-EA60E00EA9A7}"/>
          </ac:spMkLst>
        </pc:spChg>
        <pc:grpChg chg="add mod">
          <ac:chgData name="John Deletre" userId="bdd86e65-de32-480c-b303-a64959569f4e" providerId="ADAL" clId="{A0284EAD-33F8-44E1-A4A0-08BA676031D3}" dt="2024-04-17T02:54:39.890" v="4359"/>
          <ac:grpSpMkLst>
            <pc:docMk/>
            <pc:sldMk cId="694527752" sldId="2147481843"/>
            <ac:grpSpMk id="5" creationId="{83298A45-DDFD-FEBF-FAA1-02B9350DC5AF}"/>
          </ac:grpSpMkLst>
        </pc:grpChg>
        <pc:picChg chg="add mod">
          <ac:chgData name="John Deletre" userId="bdd86e65-de32-480c-b303-a64959569f4e" providerId="ADAL" clId="{A0284EAD-33F8-44E1-A4A0-08BA676031D3}" dt="2024-04-17T02:54:39.890" v="4359"/>
          <ac:picMkLst>
            <pc:docMk/>
            <pc:sldMk cId="694527752" sldId="2147481843"/>
            <ac:picMk id="10" creationId="{F032C0F8-2AB2-EB8B-7DDC-65E3DCEB10E2}"/>
          </ac:picMkLst>
        </pc:picChg>
        <pc:picChg chg="add mod">
          <ac:chgData name="John Deletre" userId="bdd86e65-de32-480c-b303-a64959569f4e" providerId="ADAL" clId="{A0284EAD-33F8-44E1-A4A0-08BA676031D3}" dt="2024-04-17T02:54:51.130" v="4360"/>
          <ac:picMkLst>
            <pc:docMk/>
            <pc:sldMk cId="694527752" sldId="2147481843"/>
            <ac:picMk id="13" creationId="{961E53C4-923D-D856-9B5F-E693B1EC1488}"/>
          </ac:picMkLst>
        </pc:picChg>
        <pc:picChg chg="add mod">
          <ac:chgData name="John Deletre" userId="bdd86e65-de32-480c-b303-a64959569f4e" providerId="ADAL" clId="{A0284EAD-33F8-44E1-A4A0-08BA676031D3}" dt="2024-04-17T02:54:51.130" v="4360"/>
          <ac:picMkLst>
            <pc:docMk/>
            <pc:sldMk cId="694527752" sldId="2147481843"/>
            <ac:picMk id="14" creationId="{A5954C01-5BAA-C0D7-38FD-B659015F7AD0}"/>
          </ac:picMkLst>
        </pc:picChg>
        <pc:picChg chg="add del mod">
          <ac:chgData name="John Deletre" userId="bdd86e65-de32-480c-b303-a64959569f4e" providerId="ADAL" clId="{A0284EAD-33F8-44E1-A4A0-08BA676031D3}" dt="2024-04-17T03:01:05.260" v="4509" actId="1076"/>
          <ac:picMkLst>
            <pc:docMk/>
            <pc:sldMk cId="694527752" sldId="2147481843"/>
            <ac:picMk id="15" creationId="{CA1A99A8-459E-596A-55CD-6B6D967D8AF7}"/>
          </ac:picMkLst>
        </pc:picChg>
        <pc:cxnChg chg="add mod">
          <ac:chgData name="John Deletre" userId="bdd86e65-de32-480c-b303-a64959569f4e" providerId="ADAL" clId="{A0284EAD-33F8-44E1-A4A0-08BA676031D3}" dt="2024-04-17T03:04:37.774" v="4570" actId="1076"/>
          <ac:cxnSpMkLst>
            <pc:docMk/>
            <pc:sldMk cId="694527752" sldId="2147481843"/>
            <ac:cxnSpMk id="19" creationId="{52AD0F59-FB86-07E4-AA08-38A84D65A788}"/>
          </ac:cxnSpMkLst>
        </pc:cxnChg>
        <pc:cxnChg chg="add del mod">
          <ac:chgData name="John Deletre" userId="bdd86e65-de32-480c-b303-a64959569f4e" providerId="ADAL" clId="{A0284EAD-33F8-44E1-A4A0-08BA676031D3}" dt="2024-04-17T02:55:58.655" v="4365" actId="478"/>
          <ac:cxnSpMkLst>
            <pc:docMk/>
            <pc:sldMk cId="694527752" sldId="2147481843"/>
            <ac:cxnSpMk id="20" creationId="{5E2236AE-382C-93E1-0E3C-501D967D349D}"/>
          </ac:cxnSpMkLst>
        </pc:cxnChg>
      </pc:sldChg>
      <pc:sldChg chg="addSp delSp modSp add del mod modClrScheme chgLayout">
        <pc:chgData name="John Deletre" userId="bdd86e65-de32-480c-b303-a64959569f4e" providerId="ADAL" clId="{A0284EAD-33F8-44E1-A4A0-08BA676031D3}" dt="2024-04-18T02:22:55.021" v="6162" actId="47"/>
        <pc:sldMkLst>
          <pc:docMk/>
          <pc:sldMk cId="2915788852" sldId="2147481844"/>
        </pc:sldMkLst>
        <pc:spChg chg="add del mod ord">
          <ac:chgData name="John Deletre" userId="bdd86e65-de32-480c-b303-a64959569f4e" providerId="ADAL" clId="{A0284EAD-33F8-44E1-A4A0-08BA676031D3}" dt="2024-04-17T03:15:17.994" v="4575" actId="700"/>
          <ac:spMkLst>
            <pc:docMk/>
            <pc:sldMk cId="2915788852" sldId="2147481844"/>
            <ac:spMk id="3" creationId="{4EDD0318-D445-1F18-3F1E-0E1B532A4807}"/>
          </ac:spMkLst>
        </pc:spChg>
      </pc:sldChg>
      <pc:sldChg chg="addSp delSp modSp add del mod modClrScheme chgLayout">
        <pc:chgData name="John Deletre" userId="bdd86e65-de32-480c-b303-a64959569f4e" providerId="ADAL" clId="{A0284EAD-33F8-44E1-A4A0-08BA676031D3}" dt="2024-04-18T02:22:55.021" v="6162" actId="47"/>
        <pc:sldMkLst>
          <pc:docMk/>
          <pc:sldMk cId="1974140998" sldId="2147481845"/>
        </pc:sldMkLst>
        <pc:spChg chg="add del mod ord">
          <ac:chgData name="John Deletre" userId="bdd86e65-de32-480c-b303-a64959569f4e" providerId="ADAL" clId="{A0284EAD-33F8-44E1-A4A0-08BA676031D3}" dt="2024-04-17T03:15:17.994" v="4575" actId="700"/>
          <ac:spMkLst>
            <pc:docMk/>
            <pc:sldMk cId="1974140998" sldId="2147481845"/>
            <ac:spMk id="3" creationId="{DF54C8BB-CC3B-EDDB-E99E-EAC6F30BF2AF}"/>
          </ac:spMkLst>
        </pc:spChg>
      </pc:sldChg>
      <pc:sldChg chg="addSp delSp modSp add del mod modClrScheme chgLayout">
        <pc:chgData name="John Deletre" userId="bdd86e65-de32-480c-b303-a64959569f4e" providerId="ADAL" clId="{A0284EAD-33F8-44E1-A4A0-08BA676031D3}" dt="2024-04-18T02:29:58.017" v="6335" actId="47"/>
        <pc:sldMkLst>
          <pc:docMk/>
          <pc:sldMk cId="2837713826" sldId="2147481846"/>
        </pc:sldMkLst>
        <pc:spChg chg="add del mod ord">
          <ac:chgData name="John Deletre" userId="bdd86e65-de32-480c-b303-a64959569f4e" providerId="ADAL" clId="{A0284EAD-33F8-44E1-A4A0-08BA676031D3}" dt="2024-04-17T03:15:17.994" v="4575" actId="700"/>
          <ac:spMkLst>
            <pc:docMk/>
            <pc:sldMk cId="2837713826" sldId="2147481846"/>
            <ac:spMk id="4" creationId="{519C6CE9-26F2-02DE-7F5D-622A3F8D5CEE}"/>
          </ac:spMkLst>
        </pc:spChg>
      </pc:sldChg>
      <pc:sldChg chg="addSp delSp modSp add del mod modClrScheme chgLayout">
        <pc:chgData name="John Deletre" userId="bdd86e65-de32-480c-b303-a64959569f4e" providerId="ADAL" clId="{A0284EAD-33F8-44E1-A4A0-08BA676031D3}" dt="2024-04-18T02:45:58.015" v="6778" actId="47"/>
        <pc:sldMkLst>
          <pc:docMk/>
          <pc:sldMk cId="3148573589" sldId="2147481847"/>
        </pc:sldMkLst>
        <pc:spChg chg="add del mod ord">
          <ac:chgData name="John Deletre" userId="bdd86e65-de32-480c-b303-a64959569f4e" providerId="ADAL" clId="{A0284EAD-33F8-44E1-A4A0-08BA676031D3}" dt="2024-04-17T03:15:17.994" v="4575" actId="700"/>
          <ac:spMkLst>
            <pc:docMk/>
            <pc:sldMk cId="3148573589" sldId="2147481847"/>
            <ac:spMk id="4" creationId="{0AD7BC70-FF4C-B268-41DF-CB36BA466A93}"/>
          </ac:spMkLst>
        </pc:spChg>
      </pc:sldChg>
      <pc:sldChg chg="addSp delSp modSp add del mod modClrScheme chgLayout">
        <pc:chgData name="John Deletre" userId="bdd86e65-de32-480c-b303-a64959569f4e" providerId="ADAL" clId="{A0284EAD-33F8-44E1-A4A0-08BA676031D3}" dt="2024-04-18T02:45:58.015" v="6778" actId="47"/>
        <pc:sldMkLst>
          <pc:docMk/>
          <pc:sldMk cId="1491247191" sldId="2147481848"/>
        </pc:sldMkLst>
        <pc:spChg chg="add del mod ord">
          <ac:chgData name="John Deletre" userId="bdd86e65-de32-480c-b303-a64959569f4e" providerId="ADAL" clId="{A0284EAD-33F8-44E1-A4A0-08BA676031D3}" dt="2024-04-17T03:15:17.994" v="4575" actId="700"/>
          <ac:spMkLst>
            <pc:docMk/>
            <pc:sldMk cId="1491247191" sldId="2147481848"/>
            <ac:spMk id="4" creationId="{204B50AB-0076-C2CC-9206-D45521929027}"/>
          </ac:spMkLst>
        </pc:spChg>
      </pc:sldChg>
      <pc:sldChg chg="addSp delSp modSp add del mod modClrScheme chgLayout">
        <pc:chgData name="John Deletre" userId="bdd86e65-de32-480c-b303-a64959569f4e" providerId="ADAL" clId="{A0284EAD-33F8-44E1-A4A0-08BA676031D3}" dt="2024-04-18T02:45:58.015" v="6778" actId="47"/>
        <pc:sldMkLst>
          <pc:docMk/>
          <pc:sldMk cId="3911415146" sldId="2147481849"/>
        </pc:sldMkLst>
        <pc:spChg chg="add del mod ord">
          <ac:chgData name="John Deletre" userId="bdd86e65-de32-480c-b303-a64959569f4e" providerId="ADAL" clId="{A0284EAD-33F8-44E1-A4A0-08BA676031D3}" dt="2024-04-17T03:15:17.994" v="4575" actId="700"/>
          <ac:spMkLst>
            <pc:docMk/>
            <pc:sldMk cId="3911415146" sldId="2147481849"/>
            <ac:spMk id="4" creationId="{8D1791F0-958B-8893-066B-FDF68A9A97B6}"/>
          </ac:spMkLst>
        </pc:spChg>
      </pc:sldChg>
      <pc:sldChg chg="addSp delSp modSp add del mod modClrScheme chgLayout">
        <pc:chgData name="John Deletre" userId="bdd86e65-de32-480c-b303-a64959569f4e" providerId="ADAL" clId="{A0284EAD-33F8-44E1-A4A0-08BA676031D3}" dt="2024-04-18T02:50:39.996" v="6977" actId="47"/>
        <pc:sldMkLst>
          <pc:docMk/>
          <pc:sldMk cId="1937253459" sldId="2147481850"/>
        </pc:sldMkLst>
        <pc:spChg chg="add del mod ord">
          <ac:chgData name="John Deletre" userId="bdd86e65-de32-480c-b303-a64959569f4e" providerId="ADAL" clId="{A0284EAD-33F8-44E1-A4A0-08BA676031D3}" dt="2024-04-17T03:15:17.994" v="4575" actId="700"/>
          <ac:spMkLst>
            <pc:docMk/>
            <pc:sldMk cId="1937253459" sldId="2147481850"/>
            <ac:spMk id="4" creationId="{E5FAE598-AEF8-0B56-4A80-6DC83F01D17A}"/>
          </ac:spMkLst>
        </pc:spChg>
      </pc:sldChg>
      <pc:sldChg chg="modSp add mod ord">
        <pc:chgData name="John Deletre" userId="bdd86e65-de32-480c-b303-a64959569f4e" providerId="ADAL" clId="{A0284EAD-33F8-44E1-A4A0-08BA676031D3}" dt="2024-04-17T03:16:29.229" v="4599" actId="20577"/>
        <pc:sldMkLst>
          <pc:docMk/>
          <pc:sldMk cId="1883548198" sldId="2147481851"/>
        </pc:sldMkLst>
        <pc:spChg chg="mod">
          <ac:chgData name="John Deletre" userId="bdd86e65-de32-480c-b303-a64959569f4e" providerId="ADAL" clId="{A0284EAD-33F8-44E1-A4A0-08BA676031D3}" dt="2024-04-17T03:16:29.229" v="4599" actId="20577"/>
          <ac:spMkLst>
            <pc:docMk/>
            <pc:sldMk cId="1883548198" sldId="2147481851"/>
            <ac:spMk id="24" creationId="{02758420-59CD-4341-BCBE-232DDFA8A5F2}"/>
          </ac:spMkLst>
        </pc:spChg>
      </pc:sldChg>
      <pc:sldChg chg="new del">
        <pc:chgData name="John Deletre" userId="bdd86e65-de32-480c-b303-a64959569f4e" providerId="ADAL" clId="{A0284EAD-33F8-44E1-A4A0-08BA676031D3}" dt="2024-04-17T03:17:10.310" v="4605" actId="47"/>
        <pc:sldMkLst>
          <pc:docMk/>
          <pc:sldMk cId="2969703175" sldId="2147481852"/>
        </pc:sldMkLst>
      </pc:sldChg>
      <pc:sldChg chg="addSp delSp modSp add del mod ord delAnim modAnim">
        <pc:chgData name="John Deletre" userId="bdd86e65-de32-480c-b303-a64959569f4e" providerId="ADAL" clId="{A0284EAD-33F8-44E1-A4A0-08BA676031D3}" dt="2024-04-18T02:14:48.648" v="5899" actId="47"/>
        <pc:sldMkLst>
          <pc:docMk/>
          <pc:sldMk cId="3337160293" sldId="2147481853"/>
        </pc:sldMkLst>
        <pc:spChg chg="del">
          <ac:chgData name="John Deletre" userId="bdd86e65-de32-480c-b303-a64959569f4e" providerId="ADAL" clId="{A0284EAD-33F8-44E1-A4A0-08BA676031D3}" dt="2024-04-17T03:17:25.934" v="4606" actId="478"/>
          <ac:spMkLst>
            <pc:docMk/>
            <pc:sldMk cId="3337160293" sldId="2147481853"/>
            <ac:spMk id="7" creationId="{B529828B-F14E-1F4B-A6B1-4031875DF748}"/>
          </ac:spMkLst>
        </pc:spChg>
        <pc:spChg chg="del">
          <ac:chgData name="John Deletre" userId="bdd86e65-de32-480c-b303-a64959569f4e" providerId="ADAL" clId="{A0284EAD-33F8-44E1-A4A0-08BA676031D3}" dt="2024-04-17T03:17:27.379" v="4607" actId="478"/>
          <ac:spMkLst>
            <pc:docMk/>
            <pc:sldMk cId="3337160293" sldId="2147481853"/>
            <ac:spMk id="8" creationId="{EB2C3626-877F-E447-8AA0-6BD276319A0F}"/>
          </ac:spMkLst>
        </pc:spChg>
        <pc:spChg chg="del">
          <ac:chgData name="John Deletre" userId="bdd86e65-de32-480c-b303-a64959569f4e" providerId="ADAL" clId="{A0284EAD-33F8-44E1-A4A0-08BA676031D3}" dt="2024-04-17T03:18:50.547" v="4631" actId="478"/>
          <ac:spMkLst>
            <pc:docMk/>
            <pc:sldMk cId="3337160293" sldId="2147481853"/>
            <ac:spMk id="9" creationId="{83A2657C-6C67-888E-368E-8777C03690A8}"/>
          </ac:spMkLst>
        </pc:spChg>
        <pc:spChg chg="del">
          <ac:chgData name="John Deletre" userId="bdd86e65-de32-480c-b303-a64959569f4e" providerId="ADAL" clId="{A0284EAD-33F8-44E1-A4A0-08BA676031D3}" dt="2024-04-17T03:17:25.934" v="4606" actId="478"/>
          <ac:spMkLst>
            <pc:docMk/>
            <pc:sldMk cId="3337160293" sldId="2147481853"/>
            <ac:spMk id="11" creationId="{53B0CB70-E4F7-2D1B-9775-D4103150BB1D}"/>
          </ac:spMkLst>
        </pc:spChg>
        <pc:spChg chg="add mod">
          <ac:chgData name="John Deletre" userId="bdd86e65-de32-480c-b303-a64959569f4e" providerId="ADAL" clId="{A0284EAD-33F8-44E1-A4A0-08BA676031D3}" dt="2024-04-17T03:17:39.260" v="4623" actId="20577"/>
          <ac:spMkLst>
            <pc:docMk/>
            <pc:sldMk cId="3337160293" sldId="2147481853"/>
            <ac:spMk id="12" creationId="{DC5F57F0-5FEA-202B-AF9B-2E7C7E998ED1}"/>
          </ac:spMkLst>
        </pc:spChg>
        <pc:spChg chg="add mod">
          <ac:chgData name="John Deletre" userId="bdd86e65-de32-480c-b303-a64959569f4e" providerId="ADAL" clId="{A0284EAD-33F8-44E1-A4A0-08BA676031D3}" dt="2024-04-17T03:17:33.958" v="4608"/>
          <ac:spMkLst>
            <pc:docMk/>
            <pc:sldMk cId="3337160293" sldId="2147481853"/>
            <ac:spMk id="17" creationId="{81CD8532-70C7-3670-0DA0-BFF75E1162FE}"/>
          </ac:spMkLst>
        </pc:spChg>
        <pc:spChg chg="del">
          <ac:chgData name="John Deletre" userId="bdd86e65-de32-480c-b303-a64959569f4e" providerId="ADAL" clId="{A0284EAD-33F8-44E1-A4A0-08BA676031D3}" dt="2024-04-17T03:17:25.934" v="4606" actId="478"/>
          <ac:spMkLst>
            <pc:docMk/>
            <pc:sldMk cId="3337160293" sldId="2147481853"/>
            <ac:spMk id="19" creationId="{A4D5EF74-D85C-CD4A-BF5F-52466D3E9817}"/>
          </ac:spMkLst>
        </pc:spChg>
        <pc:spChg chg="del">
          <ac:chgData name="John Deletre" userId="bdd86e65-de32-480c-b303-a64959569f4e" providerId="ADAL" clId="{A0284EAD-33F8-44E1-A4A0-08BA676031D3}" dt="2024-04-17T03:17:25.934" v="4606" actId="478"/>
          <ac:spMkLst>
            <pc:docMk/>
            <pc:sldMk cId="3337160293" sldId="2147481853"/>
            <ac:spMk id="20" creationId="{BAEA703D-1E92-4E73-0DE2-D11F6EE8C6FF}"/>
          </ac:spMkLst>
        </pc:spChg>
        <pc:spChg chg="del">
          <ac:chgData name="John Deletre" userId="bdd86e65-de32-480c-b303-a64959569f4e" providerId="ADAL" clId="{A0284EAD-33F8-44E1-A4A0-08BA676031D3}" dt="2024-04-17T03:17:25.934" v="4606" actId="478"/>
          <ac:spMkLst>
            <pc:docMk/>
            <pc:sldMk cId="3337160293" sldId="2147481853"/>
            <ac:spMk id="21" creationId="{B9655C25-7FDF-5E42-847C-D87AA7B3E6DE}"/>
          </ac:spMkLst>
        </pc:spChg>
        <pc:spChg chg="del">
          <ac:chgData name="John Deletre" userId="bdd86e65-de32-480c-b303-a64959569f4e" providerId="ADAL" clId="{A0284EAD-33F8-44E1-A4A0-08BA676031D3}" dt="2024-04-17T03:17:25.934" v="4606" actId="478"/>
          <ac:spMkLst>
            <pc:docMk/>
            <pc:sldMk cId="3337160293" sldId="2147481853"/>
            <ac:spMk id="22" creationId="{A291F637-1777-B349-A696-FF62D6B23053}"/>
          </ac:spMkLst>
        </pc:spChg>
        <pc:spChg chg="del">
          <ac:chgData name="John Deletre" userId="bdd86e65-de32-480c-b303-a64959569f4e" providerId="ADAL" clId="{A0284EAD-33F8-44E1-A4A0-08BA676031D3}" dt="2024-04-17T03:17:25.934" v="4606" actId="478"/>
          <ac:spMkLst>
            <pc:docMk/>
            <pc:sldMk cId="3337160293" sldId="2147481853"/>
            <ac:spMk id="23" creationId="{C9081CC9-E957-E542-A086-F1A4E9A0052A}"/>
          </ac:spMkLst>
        </pc:spChg>
        <pc:spChg chg="del">
          <ac:chgData name="John Deletre" userId="bdd86e65-de32-480c-b303-a64959569f4e" providerId="ADAL" clId="{A0284EAD-33F8-44E1-A4A0-08BA676031D3}" dt="2024-04-17T03:17:25.934" v="4606" actId="478"/>
          <ac:spMkLst>
            <pc:docMk/>
            <pc:sldMk cId="3337160293" sldId="2147481853"/>
            <ac:spMk id="24" creationId="{E6E90AF0-FAD0-67DD-5235-A16CF8D77A40}"/>
          </ac:spMkLst>
        </pc:spChg>
        <pc:spChg chg="del">
          <ac:chgData name="John Deletre" userId="bdd86e65-de32-480c-b303-a64959569f4e" providerId="ADAL" clId="{A0284EAD-33F8-44E1-A4A0-08BA676031D3}" dt="2024-04-17T03:17:25.934" v="4606" actId="478"/>
          <ac:spMkLst>
            <pc:docMk/>
            <pc:sldMk cId="3337160293" sldId="2147481853"/>
            <ac:spMk id="25" creationId="{F3CAEB2C-B762-FD80-AAA2-61CDF1F2B644}"/>
          </ac:spMkLst>
        </pc:spChg>
        <pc:spChg chg="del">
          <ac:chgData name="John Deletre" userId="bdd86e65-de32-480c-b303-a64959569f4e" providerId="ADAL" clId="{A0284EAD-33F8-44E1-A4A0-08BA676031D3}" dt="2024-04-17T03:17:25.934" v="4606" actId="478"/>
          <ac:spMkLst>
            <pc:docMk/>
            <pc:sldMk cId="3337160293" sldId="2147481853"/>
            <ac:spMk id="29" creationId="{2B00EF5F-EF1D-3883-CE82-57987FC2F329}"/>
          </ac:spMkLst>
        </pc:spChg>
        <pc:spChg chg="del">
          <ac:chgData name="John Deletre" userId="bdd86e65-de32-480c-b303-a64959569f4e" providerId="ADAL" clId="{A0284EAD-33F8-44E1-A4A0-08BA676031D3}" dt="2024-04-17T03:17:25.934" v="4606" actId="478"/>
          <ac:spMkLst>
            <pc:docMk/>
            <pc:sldMk cId="3337160293" sldId="2147481853"/>
            <ac:spMk id="30" creationId="{BA8C7222-6E7E-1B7D-059E-5C93E0631F08}"/>
          </ac:spMkLst>
        </pc:spChg>
        <pc:picChg chg="del mod modCrop">
          <ac:chgData name="John Deletre" userId="bdd86e65-de32-480c-b303-a64959569f4e" providerId="ADAL" clId="{A0284EAD-33F8-44E1-A4A0-08BA676031D3}" dt="2024-04-17T03:18:52.289" v="4632" actId="478"/>
          <ac:picMkLst>
            <pc:docMk/>
            <pc:sldMk cId="3337160293" sldId="2147481853"/>
            <ac:picMk id="13" creationId="{1BD9BF96-CA04-B91A-784A-FAD79961E47D}"/>
          </ac:picMkLst>
        </pc:picChg>
        <pc:picChg chg="add mod">
          <ac:chgData name="John Deletre" userId="bdd86e65-de32-480c-b303-a64959569f4e" providerId="ADAL" clId="{A0284EAD-33F8-44E1-A4A0-08BA676031D3}" dt="2024-04-17T03:17:54.182" v="4626"/>
          <ac:picMkLst>
            <pc:docMk/>
            <pc:sldMk cId="3337160293" sldId="2147481853"/>
            <ac:picMk id="18" creationId="{4C485428-B30C-5498-92DC-0A2ED254821D}"/>
          </ac:picMkLst>
        </pc:picChg>
        <pc:picChg chg="add del mod">
          <ac:chgData name="John Deletre" userId="bdd86e65-de32-480c-b303-a64959569f4e" providerId="ADAL" clId="{A0284EAD-33F8-44E1-A4A0-08BA676031D3}" dt="2024-04-18T02:14:29.960" v="5897" actId="478"/>
          <ac:picMkLst>
            <pc:docMk/>
            <pc:sldMk cId="3337160293" sldId="2147481853"/>
            <ac:picMk id="27" creationId="{C18F2B48-C95C-09F5-5134-2AFA721F5987}"/>
          </ac:picMkLst>
        </pc:picChg>
        <pc:picChg chg="add del mod">
          <ac:chgData name="John Deletre" userId="bdd86e65-de32-480c-b303-a64959569f4e" providerId="ADAL" clId="{A0284EAD-33F8-44E1-A4A0-08BA676031D3}" dt="2024-04-17T03:19:55.918" v="4636" actId="478"/>
          <ac:picMkLst>
            <pc:docMk/>
            <pc:sldMk cId="3337160293" sldId="2147481853"/>
            <ac:picMk id="28" creationId="{B75C8DD0-F94D-ACA5-6AFC-322D106D8B9D}"/>
          </ac:picMkLst>
        </pc:picChg>
      </pc:sldChg>
      <pc:sldChg chg="addSp delSp modSp new mod ord modClrScheme delAnim modAnim chgLayout modNotesTx">
        <pc:chgData name="John Deletre" userId="bdd86e65-de32-480c-b303-a64959569f4e" providerId="ADAL" clId="{A0284EAD-33F8-44E1-A4A0-08BA676031D3}" dt="2024-04-21T15:42:01.419" v="7835"/>
        <pc:sldMkLst>
          <pc:docMk/>
          <pc:sldMk cId="357411043" sldId="2147481854"/>
        </pc:sldMkLst>
        <pc:spChg chg="add mod">
          <ac:chgData name="John Deletre" userId="bdd86e65-de32-480c-b303-a64959569f4e" providerId="ADAL" clId="{A0284EAD-33F8-44E1-A4A0-08BA676031D3}" dt="2024-04-21T15:40:01.547" v="7827" actId="1076"/>
          <ac:spMkLst>
            <pc:docMk/>
            <pc:sldMk cId="357411043" sldId="2147481854"/>
            <ac:spMk id="2" creationId="{162F9C8E-02E3-0153-BC58-4ACF38B20D1A}"/>
          </ac:spMkLst>
        </pc:spChg>
        <pc:spChg chg="del">
          <ac:chgData name="John Deletre" userId="bdd86e65-de32-480c-b303-a64959569f4e" providerId="ADAL" clId="{A0284EAD-33F8-44E1-A4A0-08BA676031D3}" dt="2024-04-18T00:52:19.593" v="4768" actId="700"/>
          <ac:spMkLst>
            <pc:docMk/>
            <pc:sldMk cId="357411043" sldId="2147481854"/>
            <ac:spMk id="2" creationId="{69BAC5A8-98FC-BCDC-CA84-8DA449A4B54B}"/>
          </ac:spMkLst>
        </pc:spChg>
        <pc:spChg chg="add mod">
          <ac:chgData name="John Deletre" userId="bdd86e65-de32-480c-b303-a64959569f4e" providerId="ADAL" clId="{A0284EAD-33F8-44E1-A4A0-08BA676031D3}" dt="2024-04-18T00:52:28.609" v="4769"/>
          <ac:spMkLst>
            <pc:docMk/>
            <pc:sldMk cId="357411043" sldId="2147481854"/>
            <ac:spMk id="3" creationId="{2E89C0D1-34C6-BB19-99F8-06F81A4AE444}"/>
          </ac:spMkLst>
        </pc:spChg>
        <pc:spChg chg="mod">
          <ac:chgData name="John Deletre" userId="bdd86e65-de32-480c-b303-a64959569f4e" providerId="ADAL" clId="{A0284EAD-33F8-44E1-A4A0-08BA676031D3}" dt="2024-04-18T00:52:28.609" v="4769"/>
          <ac:spMkLst>
            <pc:docMk/>
            <pc:sldMk cId="357411043" sldId="2147481854"/>
            <ac:spMk id="5" creationId="{D349615D-944A-9A71-8600-244EABBC98C0}"/>
          </ac:spMkLst>
        </pc:spChg>
        <pc:spChg chg="mod">
          <ac:chgData name="John Deletre" userId="bdd86e65-de32-480c-b303-a64959569f4e" providerId="ADAL" clId="{A0284EAD-33F8-44E1-A4A0-08BA676031D3}" dt="2024-04-18T00:52:28.609" v="4769"/>
          <ac:spMkLst>
            <pc:docMk/>
            <pc:sldMk cId="357411043" sldId="2147481854"/>
            <ac:spMk id="6" creationId="{DD8A8F15-1D1E-4E9D-5DF7-6FE7117F8EB4}"/>
          </ac:spMkLst>
        </pc:spChg>
        <pc:spChg chg="mod">
          <ac:chgData name="John Deletre" userId="bdd86e65-de32-480c-b303-a64959569f4e" providerId="ADAL" clId="{A0284EAD-33F8-44E1-A4A0-08BA676031D3}" dt="2024-04-18T00:52:28.609" v="4769"/>
          <ac:spMkLst>
            <pc:docMk/>
            <pc:sldMk cId="357411043" sldId="2147481854"/>
            <ac:spMk id="7" creationId="{BA61F780-77E5-23E7-E617-CDE25A9E7BCF}"/>
          </ac:spMkLst>
        </pc:spChg>
        <pc:spChg chg="mod">
          <ac:chgData name="John Deletre" userId="bdd86e65-de32-480c-b303-a64959569f4e" providerId="ADAL" clId="{A0284EAD-33F8-44E1-A4A0-08BA676031D3}" dt="2024-04-18T00:52:28.609" v="4769"/>
          <ac:spMkLst>
            <pc:docMk/>
            <pc:sldMk cId="357411043" sldId="2147481854"/>
            <ac:spMk id="8" creationId="{C08431B1-1DA1-FE97-EE83-B72C55DF4BA4}"/>
          </ac:spMkLst>
        </pc:spChg>
        <pc:spChg chg="add del mod">
          <ac:chgData name="John Deletre" userId="bdd86e65-de32-480c-b303-a64959569f4e" providerId="ADAL" clId="{A0284EAD-33F8-44E1-A4A0-08BA676031D3}" dt="2024-04-18T00:55:00.545" v="4834" actId="478"/>
          <ac:spMkLst>
            <pc:docMk/>
            <pc:sldMk cId="357411043" sldId="2147481854"/>
            <ac:spMk id="10" creationId="{0F1A4B25-786B-A6FB-17F6-A373873E67F9}"/>
          </ac:spMkLst>
        </pc:spChg>
        <pc:spChg chg="add del mod">
          <ac:chgData name="John Deletre" userId="bdd86e65-de32-480c-b303-a64959569f4e" providerId="ADAL" clId="{A0284EAD-33F8-44E1-A4A0-08BA676031D3}" dt="2024-04-18T00:55:00.545" v="4834" actId="478"/>
          <ac:spMkLst>
            <pc:docMk/>
            <pc:sldMk cId="357411043" sldId="2147481854"/>
            <ac:spMk id="11" creationId="{ABF7AC0F-08B9-9EFE-B1B2-F690EBEC4DA3}"/>
          </ac:spMkLst>
        </pc:spChg>
        <pc:spChg chg="add mod">
          <ac:chgData name="John Deletre" userId="bdd86e65-de32-480c-b303-a64959569f4e" providerId="ADAL" clId="{A0284EAD-33F8-44E1-A4A0-08BA676031D3}" dt="2024-04-21T15:40:06.389" v="7834" actId="20577"/>
          <ac:spMkLst>
            <pc:docMk/>
            <pc:sldMk cId="357411043" sldId="2147481854"/>
            <ac:spMk id="11" creationId="{EA64F8DC-7FA0-B670-19C1-B789FCA499EC}"/>
          </ac:spMkLst>
        </pc:spChg>
        <pc:spChg chg="add mod">
          <ac:chgData name="John Deletre" userId="bdd86e65-de32-480c-b303-a64959569f4e" providerId="ADAL" clId="{A0284EAD-33F8-44E1-A4A0-08BA676031D3}" dt="2024-04-21T15:40:01.547" v="7827" actId="1076"/>
          <ac:spMkLst>
            <pc:docMk/>
            <pc:sldMk cId="357411043" sldId="2147481854"/>
            <ac:spMk id="12" creationId="{BD61280E-0C13-D0A0-DCF8-A047D496B797}"/>
          </ac:spMkLst>
        </pc:spChg>
        <pc:spChg chg="add del mod">
          <ac:chgData name="John Deletre" userId="bdd86e65-de32-480c-b303-a64959569f4e" providerId="ADAL" clId="{A0284EAD-33F8-44E1-A4A0-08BA676031D3}" dt="2024-04-18T00:55:00.545" v="4834" actId="478"/>
          <ac:spMkLst>
            <pc:docMk/>
            <pc:sldMk cId="357411043" sldId="2147481854"/>
            <ac:spMk id="12" creationId="{F76349FC-F536-5ECA-E180-211ACEC1632A}"/>
          </ac:spMkLst>
        </pc:spChg>
        <pc:spChg chg="add del mod">
          <ac:chgData name="John Deletre" userId="bdd86e65-de32-480c-b303-a64959569f4e" providerId="ADAL" clId="{A0284EAD-33F8-44E1-A4A0-08BA676031D3}" dt="2024-04-18T00:55:00.545" v="4834" actId="478"/>
          <ac:spMkLst>
            <pc:docMk/>
            <pc:sldMk cId="357411043" sldId="2147481854"/>
            <ac:spMk id="13" creationId="{7EA9BDBA-F508-22B8-6117-372C4D9847D1}"/>
          </ac:spMkLst>
        </pc:spChg>
        <pc:spChg chg="add">
          <ac:chgData name="John Deletre" userId="bdd86e65-de32-480c-b303-a64959569f4e" providerId="ADAL" clId="{A0284EAD-33F8-44E1-A4A0-08BA676031D3}" dt="2024-04-21T15:38:40.094" v="7776"/>
          <ac:spMkLst>
            <pc:docMk/>
            <pc:sldMk cId="357411043" sldId="2147481854"/>
            <ac:spMk id="13" creationId="{A456B594-8744-A29E-0F07-473E5A755FC6}"/>
          </ac:spMkLst>
        </pc:spChg>
        <pc:spChg chg="add del mod">
          <ac:chgData name="John Deletre" userId="bdd86e65-de32-480c-b303-a64959569f4e" providerId="ADAL" clId="{A0284EAD-33F8-44E1-A4A0-08BA676031D3}" dt="2024-04-18T00:55:00.545" v="4834" actId="478"/>
          <ac:spMkLst>
            <pc:docMk/>
            <pc:sldMk cId="357411043" sldId="2147481854"/>
            <ac:spMk id="14" creationId="{2E7C362F-767F-54F9-AA9C-109EDC801390}"/>
          </ac:spMkLst>
        </pc:spChg>
        <pc:spChg chg="mod">
          <ac:chgData name="John Deletre" userId="bdd86e65-de32-480c-b303-a64959569f4e" providerId="ADAL" clId="{A0284EAD-33F8-44E1-A4A0-08BA676031D3}" dt="2024-04-18T00:53:26.371" v="4779"/>
          <ac:spMkLst>
            <pc:docMk/>
            <pc:sldMk cId="357411043" sldId="2147481854"/>
            <ac:spMk id="16" creationId="{508FEB38-1FFB-8DF0-6A31-058962D7022F}"/>
          </ac:spMkLst>
        </pc:spChg>
        <pc:spChg chg="add del mod">
          <ac:chgData name="John Deletre" userId="bdd86e65-de32-480c-b303-a64959569f4e" providerId="ADAL" clId="{A0284EAD-33F8-44E1-A4A0-08BA676031D3}" dt="2024-04-18T00:55:00.545" v="4834" actId="478"/>
          <ac:spMkLst>
            <pc:docMk/>
            <pc:sldMk cId="357411043" sldId="2147481854"/>
            <ac:spMk id="18" creationId="{C5150A39-B577-A31A-C556-6CC8861584E8}"/>
          </ac:spMkLst>
        </pc:spChg>
        <pc:spChg chg="add del mod">
          <ac:chgData name="John Deletre" userId="bdd86e65-de32-480c-b303-a64959569f4e" providerId="ADAL" clId="{A0284EAD-33F8-44E1-A4A0-08BA676031D3}" dt="2024-04-18T00:55:00.545" v="4834" actId="478"/>
          <ac:spMkLst>
            <pc:docMk/>
            <pc:sldMk cId="357411043" sldId="2147481854"/>
            <ac:spMk id="19" creationId="{314E9EF0-1BA8-B56A-C0FD-CD03FBE0EE3C}"/>
          </ac:spMkLst>
        </pc:spChg>
        <pc:spChg chg="add del mod">
          <ac:chgData name="John Deletre" userId="bdd86e65-de32-480c-b303-a64959569f4e" providerId="ADAL" clId="{A0284EAD-33F8-44E1-A4A0-08BA676031D3}" dt="2024-04-18T00:55:00.545" v="4834" actId="478"/>
          <ac:spMkLst>
            <pc:docMk/>
            <pc:sldMk cId="357411043" sldId="2147481854"/>
            <ac:spMk id="20" creationId="{FF5BBF3B-D8B1-8CEA-3503-D6BC0E5817E1}"/>
          </ac:spMkLst>
        </pc:spChg>
        <pc:spChg chg="add del mod">
          <ac:chgData name="John Deletre" userId="bdd86e65-de32-480c-b303-a64959569f4e" providerId="ADAL" clId="{A0284EAD-33F8-44E1-A4A0-08BA676031D3}" dt="2024-04-18T00:55:00.545" v="4834" actId="478"/>
          <ac:spMkLst>
            <pc:docMk/>
            <pc:sldMk cId="357411043" sldId="2147481854"/>
            <ac:spMk id="21" creationId="{DFF33FD3-F069-44D1-1EC3-3FF162B9B4CC}"/>
          </ac:spMkLst>
        </pc:spChg>
        <pc:spChg chg="mod">
          <ac:chgData name="John Deletre" userId="bdd86e65-de32-480c-b303-a64959569f4e" providerId="ADAL" clId="{A0284EAD-33F8-44E1-A4A0-08BA676031D3}" dt="2024-04-18T00:53:26.371" v="4779"/>
          <ac:spMkLst>
            <pc:docMk/>
            <pc:sldMk cId="357411043" sldId="2147481854"/>
            <ac:spMk id="23" creationId="{E72DCE06-3EEB-7FF4-34BD-B86C816D66FA}"/>
          </ac:spMkLst>
        </pc:spChg>
        <pc:spChg chg="mod">
          <ac:chgData name="John Deletre" userId="bdd86e65-de32-480c-b303-a64959569f4e" providerId="ADAL" clId="{A0284EAD-33F8-44E1-A4A0-08BA676031D3}" dt="2024-04-18T00:53:26.371" v="4779"/>
          <ac:spMkLst>
            <pc:docMk/>
            <pc:sldMk cId="357411043" sldId="2147481854"/>
            <ac:spMk id="24" creationId="{F02EB107-7A93-0538-01FE-D95B22F7E64E}"/>
          </ac:spMkLst>
        </pc:spChg>
        <pc:spChg chg="add del mod">
          <ac:chgData name="John Deletre" userId="bdd86e65-de32-480c-b303-a64959569f4e" providerId="ADAL" clId="{A0284EAD-33F8-44E1-A4A0-08BA676031D3}" dt="2024-04-18T00:55:00.545" v="4834" actId="478"/>
          <ac:spMkLst>
            <pc:docMk/>
            <pc:sldMk cId="357411043" sldId="2147481854"/>
            <ac:spMk id="25" creationId="{A0420FAF-68D8-5347-803C-174ACAEE8013}"/>
          </ac:spMkLst>
        </pc:spChg>
        <pc:spChg chg="add del mod">
          <ac:chgData name="John Deletre" userId="bdd86e65-de32-480c-b303-a64959569f4e" providerId="ADAL" clId="{A0284EAD-33F8-44E1-A4A0-08BA676031D3}" dt="2024-04-18T00:55:00.545" v="4834" actId="478"/>
          <ac:spMkLst>
            <pc:docMk/>
            <pc:sldMk cId="357411043" sldId="2147481854"/>
            <ac:spMk id="26" creationId="{2B7B24BE-B957-00CA-2400-303B01697856}"/>
          </ac:spMkLst>
        </pc:spChg>
        <pc:spChg chg="add del mod">
          <ac:chgData name="John Deletre" userId="bdd86e65-de32-480c-b303-a64959569f4e" providerId="ADAL" clId="{A0284EAD-33F8-44E1-A4A0-08BA676031D3}" dt="2024-04-18T00:55:00.545" v="4834" actId="478"/>
          <ac:spMkLst>
            <pc:docMk/>
            <pc:sldMk cId="357411043" sldId="2147481854"/>
            <ac:spMk id="27" creationId="{185B6825-2DB4-4CF1-0D85-4A37AC4B4602}"/>
          </ac:spMkLst>
        </pc:spChg>
        <pc:spChg chg="add del mod">
          <ac:chgData name="John Deletre" userId="bdd86e65-de32-480c-b303-a64959569f4e" providerId="ADAL" clId="{A0284EAD-33F8-44E1-A4A0-08BA676031D3}" dt="2024-04-18T00:55:00.545" v="4834" actId="478"/>
          <ac:spMkLst>
            <pc:docMk/>
            <pc:sldMk cId="357411043" sldId="2147481854"/>
            <ac:spMk id="28" creationId="{9699BE6B-0380-8082-4F7F-7810719D9727}"/>
          </ac:spMkLst>
        </pc:spChg>
        <pc:spChg chg="add del mod">
          <ac:chgData name="John Deletre" userId="bdd86e65-de32-480c-b303-a64959569f4e" providerId="ADAL" clId="{A0284EAD-33F8-44E1-A4A0-08BA676031D3}" dt="2024-04-18T00:55:00.545" v="4834" actId="478"/>
          <ac:spMkLst>
            <pc:docMk/>
            <pc:sldMk cId="357411043" sldId="2147481854"/>
            <ac:spMk id="29" creationId="{706510FC-E096-E3C3-4575-B0B06909ECFD}"/>
          </ac:spMkLst>
        </pc:spChg>
        <pc:spChg chg="add del mod">
          <ac:chgData name="John Deletre" userId="bdd86e65-de32-480c-b303-a64959569f4e" providerId="ADAL" clId="{A0284EAD-33F8-44E1-A4A0-08BA676031D3}" dt="2024-04-18T00:55:00.545" v="4834" actId="478"/>
          <ac:spMkLst>
            <pc:docMk/>
            <pc:sldMk cId="357411043" sldId="2147481854"/>
            <ac:spMk id="30" creationId="{96B6C9EF-BBB4-C4B5-0BDF-899E4A6E3B98}"/>
          </ac:spMkLst>
        </pc:spChg>
        <pc:spChg chg="add del mod">
          <ac:chgData name="John Deletre" userId="bdd86e65-de32-480c-b303-a64959569f4e" providerId="ADAL" clId="{A0284EAD-33F8-44E1-A4A0-08BA676031D3}" dt="2024-04-18T00:57:13.321" v="4848" actId="478"/>
          <ac:spMkLst>
            <pc:docMk/>
            <pc:sldMk cId="357411043" sldId="2147481854"/>
            <ac:spMk id="35" creationId="{DBCC1C85-5B7D-2EBB-49C8-9465DA4E23B9}"/>
          </ac:spMkLst>
        </pc:spChg>
        <pc:spChg chg="add del mod">
          <ac:chgData name="John Deletre" userId="bdd86e65-de32-480c-b303-a64959569f4e" providerId="ADAL" clId="{A0284EAD-33F8-44E1-A4A0-08BA676031D3}" dt="2024-04-18T00:57:13.321" v="4848" actId="478"/>
          <ac:spMkLst>
            <pc:docMk/>
            <pc:sldMk cId="357411043" sldId="2147481854"/>
            <ac:spMk id="36" creationId="{15EC5892-7E3C-5851-B857-133D3C7F2E7C}"/>
          </ac:spMkLst>
        </pc:spChg>
        <pc:spChg chg="add del mod">
          <ac:chgData name="John Deletre" userId="bdd86e65-de32-480c-b303-a64959569f4e" providerId="ADAL" clId="{A0284EAD-33F8-44E1-A4A0-08BA676031D3}" dt="2024-04-18T00:57:13.321" v="4848" actId="478"/>
          <ac:spMkLst>
            <pc:docMk/>
            <pc:sldMk cId="357411043" sldId="2147481854"/>
            <ac:spMk id="37" creationId="{F685EABB-E19B-550D-57E3-EAF22D7093C0}"/>
          </ac:spMkLst>
        </pc:spChg>
        <pc:spChg chg="add del mod">
          <ac:chgData name="John Deletre" userId="bdd86e65-de32-480c-b303-a64959569f4e" providerId="ADAL" clId="{A0284EAD-33F8-44E1-A4A0-08BA676031D3}" dt="2024-04-18T00:57:13.321" v="4848" actId="478"/>
          <ac:spMkLst>
            <pc:docMk/>
            <pc:sldMk cId="357411043" sldId="2147481854"/>
            <ac:spMk id="38" creationId="{5525C841-2815-7F93-36E8-72DA54AC2FB9}"/>
          </ac:spMkLst>
        </pc:spChg>
        <pc:spChg chg="add del mod">
          <ac:chgData name="John Deletre" userId="bdd86e65-de32-480c-b303-a64959569f4e" providerId="ADAL" clId="{A0284EAD-33F8-44E1-A4A0-08BA676031D3}" dt="2024-04-18T00:57:13.321" v="4848" actId="478"/>
          <ac:spMkLst>
            <pc:docMk/>
            <pc:sldMk cId="357411043" sldId="2147481854"/>
            <ac:spMk id="39" creationId="{0489D3ED-4302-E17A-5ECA-FF70C96E0F08}"/>
          </ac:spMkLst>
        </pc:spChg>
        <pc:spChg chg="add del mod">
          <ac:chgData name="John Deletre" userId="bdd86e65-de32-480c-b303-a64959569f4e" providerId="ADAL" clId="{A0284EAD-33F8-44E1-A4A0-08BA676031D3}" dt="2024-04-18T00:57:13.321" v="4848" actId="478"/>
          <ac:spMkLst>
            <pc:docMk/>
            <pc:sldMk cId="357411043" sldId="2147481854"/>
            <ac:spMk id="40" creationId="{A57D5551-9E96-155F-30DF-C4C3D6DB7163}"/>
          </ac:spMkLst>
        </pc:spChg>
        <pc:spChg chg="add del mod">
          <ac:chgData name="John Deletre" userId="bdd86e65-de32-480c-b303-a64959569f4e" providerId="ADAL" clId="{A0284EAD-33F8-44E1-A4A0-08BA676031D3}" dt="2024-04-18T00:57:13.321" v="4848" actId="478"/>
          <ac:spMkLst>
            <pc:docMk/>
            <pc:sldMk cId="357411043" sldId="2147481854"/>
            <ac:spMk id="47" creationId="{73D9EA7E-1632-72B7-0C90-6ECB2A0A2B40}"/>
          </ac:spMkLst>
        </pc:spChg>
        <pc:spChg chg="add del mod">
          <ac:chgData name="John Deletre" userId="bdd86e65-de32-480c-b303-a64959569f4e" providerId="ADAL" clId="{A0284EAD-33F8-44E1-A4A0-08BA676031D3}" dt="2024-04-18T00:57:13.321" v="4848" actId="478"/>
          <ac:spMkLst>
            <pc:docMk/>
            <pc:sldMk cId="357411043" sldId="2147481854"/>
            <ac:spMk id="48" creationId="{6336ADBC-4ECE-303E-844D-203306EDEF8D}"/>
          </ac:spMkLst>
        </pc:spChg>
        <pc:spChg chg="add del mod">
          <ac:chgData name="John Deletre" userId="bdd86e65-de32-480c-b303-a64959569f4e" providerId="ADAL" clId="{A0284EAD-33F8-44E1-A4A0-08BA676031D3}" dt="2024-04-18T00:57:13.321" v="4848" actId="478"/>
          <ac:spMkLst>
            <pc:docMk/>
            <pc:sldMk cId="357411043" sldId="2147481854"/>
            <ac:spMk id="49" creationId="{51859E2A-AD40-9953-4EE4-930188456E29}"/>
          </ac:spMkLst>
        </pc:spChg>
        <pc:spChg chg="add del mod">
          <ac:chgData name="John Deletre" userId="bdd86e65-de32-480c-b303-a64959569f4e" providerId="ADAL" clId="{A0284EAD-33F8-44E1-A4A0-08BA676031D3}" dt="2024-04-18T00:57:13.321" v="4848" actId="478"/>
          <ac:spMkLst>
            <pc:docMk/>
            <pc:sldMk cId="357411043" sldId="2147481854"/>
            <ac:spMk id="50" creationId="{18EC390C-8CC5-385B-2DC5-499ABD811309}"/>
          </ac:spMkLst>
        </pc:spChg>
        <pc:spChg chg="add del mod">
          <ac:chgData name="John Deletre" userId="bdd86e65-de32-480c-b303-a64959569f4e" providerId="ADAL" clId="{A0284EAD-33F8-44E1-A4A0-08BA676031D3}" dt="2024-04-18T00:57:13.321" v="4848" actId="478"/>
          <ac:spMkLst>
            <pc:docMk/>
            <pc:sldMk cId="357411043" sldId="2147481854"/>
            <ac:spMk id="51" creationId="{B0DE0C71-9B0B-866D-4B47-67C66E6D64CC}"/>
          </ac:spMkLst>
        </pc:spChg>
        <pc:spChg chg="add del mod">
          <ac:chgData name="John Deletre" userId="bdd86e65-de32-480c-b303-a64959569f4e" providerId="ADAL" clId="{A0284EAD-33F8-44E1-A4A0-08BA676031D3}" dt="2024-04-18T00:57:13.321" v="4848" actId="478"/>
          <ac:spMkLst>
            <pc:docMk/>
            <pc:sldMk cId="357411043" sldId="2147481854"/>
            <ac:spMk id="52" creationId="{87774C51-39BA-983E-F537-57DBCDFE6920}"/>
          </ac:spMkLst>
        </pc:spChg>
        <pc:spChg chg="add mod">
          <ac:chgData name="John Deletre" userId="bdd86e65-de32-480c-b303-a64959569f4e" providerId="ADAL" clId="{A0284EAD-33F8-44E1-A4A0-08BA676031D3}" dt="2024-04-18T00:55:33.692" v="4838"/>
          <ac:spMkLst>
            <pc:docMk/>
            <pc:sldMk cId="357411043" sldId="2147481854"/>
            <ac:spMk id="53" creationId="{C6E1750C-40DB-1CFE-343A-D5E6EB49A464}"/>
          </ac:spMkLst>
        </pc:spChg>
        <pc:spChg chg="add mod">
          <ac:chgData name="John Deletre" userId="bdd86e65-de32-480c-b303-a64959569f4e" providerId="ADAL" clId="{A0284EAD-33F8-44E1-A4A0-08BA676031D3}" dt="2024-04-21T15:37:54.503" v="7773" actId="1076"/>
          <ac:spMkLst>
            <pc:docMk/>
            <pc:sldMk cId="357411043" sldId="2147481854"/>
            <ac:spMk id="55" creationId="{55A18AD4-416B-471F-C200-B63454092289}"/>
          </ac:spMkLst>
        </pc:spChg>
        <pc:spChg chg="add mod">
          <ac:chgData name="John Deletre" userId="bdd86e65-de32-480c-b303-a64959569f4e" providerId="ADAL" clId="{A0284EAD-33F8-44E1-A4A0-08BA676031D3}" dt="2024-04-21T15:37:54.503" v="7773" actId="1076"/>
          <ac:spMkLst>
            <pc:docMk/>
            <pc:sldMk cId="357411043" sldId="2147481854"/>
            <ac:spMk id="57" creationId="{043420A5-0F21-18D1-19D1-8A0F393A4F57}"/>
          </ac:spMkLst>
        </pc:spChg>
        <pc:spChg chg="add del mod">
          <ac:chgData name="John Deletre" userId="bdd86e65-de32-480c-b303-a64959569f4e" providerId="ADAL" clId="{A0284EAD-33F8-44E1-A4A0-08BA676031D3}" dt="2024-04-18T00:58:47.765" v="4857" actId="478"/>
          <ac:spMkLst>
            <pc:docMk/>
            <pc:sldMk cId="357411043" sldId="2147481854"/>
            <ac:spMk id="58" creationId="{94D7E051-FF3E-89D7-652B-1BE3CE6B1181}"/>
          </ac:spMkLst>
        </pc:spChg>
        <pc:spChg chg="add mod">
          <ac:chgData name="John Deletre" userId="bdd86e65-de32-480c-b303-a64959569f4e" providerId="ADAL" clId="{A0284EAD-33F8-44E1-A4A0-08BA676031D3}" dt="2024-04-21T15:37:54.503" v="7773" actId="1076"/>
          <ac:spMkLst>
            <pc:docMk/>
            <pc:sldMk cId="357411043" sldId="2147481854"/>
            <ac:spMk id="60" creationId="{EB286670-85BB-D70D-8BEF-53FC92B16D25}"/>
          </ac:spMkLst>
        </pc:spChg>
        <pc:spChg chg="add mod">
          <ac:chgData name="John Deletre" userId="bdd86e65-de32-480c-b303-a64959569f4e" providerId="ADAL" clId="{A0284EAD-33F8-44E1-A4A0-08BA676031D3}" dt="2024-04-21T15:37:50.858" v="7772" actId="1076"/>
          <ac:spMkLst>
            <pc:docMk/>
            <pc:sldMk cId="357411043" sldId="2147481854"/>
            <ac:spMk id="64" creationId="{4450B0FE-F100-DAAB-50B2-2970626FD3F4}"/>
          </ac:spMkLst>
        </pc:spChg>
        <pc:spChg chg="add mod">
          <ac:chgData name="John Deletre" userId="bdd86e65-de32-480c-b303-a64959569f4e" providerId="ADAL" clId="{A0284EAD-33F8-44E1-A4A0-08BA676031D3}" dt="2024-04-21T15:37:50.858" v="7772" actId="1076"/>
          <ac:spMkLst>
            <pc:docMk/>
            <pc:sldMk cId="357411043" sldId="2147481854"/>
            <ac:spMk id="66" creationId="{D54E814B-583E-348E-1C3C-6137C545B741}"/>
          </ac:spMkLst>
        </pc:spChg>
        <pc:spChg chg="add mod">
          <ac:chgData name="John Deletre" userId="bdd86e65-de32-480c-b303-a64959569f4e" providerId="ADAL" clId="{A0284EAD-33F8-44E1-A4A0-08BA676031D3}" dt="2024-04-21T15:37:50.858" v="7772" actId="1076"/>
          <ac:spMkLst>
            <pc:docMk/>
            <pc:sldMk cId="357411043" sldId="2147481854"/>
            <ac:spMk id="67" creationId="{EA75B8D1-C295-4C8F-BB06-1F9231A673F8}"/>
          </ac:spMkLst>
        </pc:spChg>
        <pc:spChg chg="add mod">
          <ac:chgData name="John Deletre" userId="bdd86e65-de32-480c-b303-a64959569f4e" providerId="ADAL" clId="{A0284EAD-33F8-44E1-A4A0-08BA676031D3}" dt="2024-04-18T01:04:39.482" v="4967"/>
          <ac:spMkLst>
            <pc:docMk/>
            <pc:sldMk cId="357411043" sldId="2147481854"/>
            <ac:spMk id="68" creationId="{EA3EDBF0-781B-BB57-FF9E-9B1D07936E42}"/>
          </ac:spMkLst>
        </pc:spChg>
        <pc:spChg chg="add mod">
          <ac:chgData name="John Deletre" userId="bdd86e65-de32-480c-b303-a64959569f4e" providerId="ADAL" clId="{A0284EAD-33F8-44E1-A4A0-08BA676031D3}" dt="2024-04-18T01:12:57.125" v="5086" actId="20577"/>
          <ac:spMkLst>
            <pc:docMk/>
            <pc:sldMk cId="357411043" sldId="2147481854"/>
            <ac:spMk id="69" creationId="{1A3E0FE8-9F06-878C-0CB4-968D42F69469}"/>
          </ac:spMkLst>
        </pc:spChg>
        <pc:spChg chg="add mod">
          <ac:chgData name="John Deletre" userId="bdd86e65-de32-480c-b303-a64959569f4e" providerId="ADAL" clId="{A0284EAD-33F8-44E1-A4A0-08BA676031D3}" dt="2024-04-18T01:09:24.576" v="5052" actId="1076"/>
          <ac:spMkLst>
            <pc:docMk/>
            <pc:sldMk cId="357411043" sldId="2147481854"/>
            <ac:spMk id="70" creationId="{EC00090E-AF73-E7D1-2BF8-E35DD9C883D6}"/>
          </ac:spMkLst>
        </pc:spChg>
        <pc:spChg chg="add mod">
          <ac:chgData name="John Deletre" userId="bdd86e65-de32-480c-b303-a64959569f4e" providerId="ADAL" clId="{A0284EAD-33F8-44E1-A4A0-08BA676031D3}" dt="2024-04-18T01:09:24.576" v="5052" actId="1076"/>
          <ac:spMkLst>
            <pc:docMk/>
            <pc:sldMk cId="357411043" sldId="2147481854"/>
            <ac:spMk id="72" creationId="{AB68AAD7-C7EC-7EC1-0515-1807CBBBAE8A}"/>
          </ac:spMkLst>
        </pc:spChg>
        <pc:spChg chg="add mod">
          <ac:chgData name="John Deletre" userId="bdd86e65-de32-480c-b303-a64959569f4e" providerId="ADAL" clId="{A0284EAD-33F8-44E1-A4A0-08BA676031D3}" dt="2024-04-18T01:09:24.576" v="5052" actId="1076"/>
          <ac:spMkLst>
            <pc:docMk/>
            <pc:sldMk cId="357411043" sldId="2147481854"/>
            <ac:spMk id="73" creationId="{01F47240-F032-C54F-81BD-3B00A3955E42}"/>
          </ac:spMkLst>
        </pc:spChg>
        <pc:spChg chg="add mod">
          <ac:chgData name="John Deletre" userId="bdd86e65-de32-480c-b303-a64959569f4e" providerId="ADAL" clId="{A0284EAD-33F8-44E1-A4A0-08BA676031D3}" dt="2024-04-21T15:37:42.996" v="7771" actId="1076"/>
          <ac:spMkLst>
            <pc:docMk/>
            <pc:sldMk cId="357411043" sldId="2147481854"/>
            <ac:spMk id="74" creationId="{B69BA674-607D-BDC1-E224-123A925D5B74}"/>
          </ac:spMkLst>
        </pc:spChg>
        <pc:spChg chg="add mod">
          <ac:chgData name="John Deletre" userId="bdd86e65-de32-480c-b303-a64959569f4e" providerId="ADAL" clId="{A0284EAD-33F8-44E1-A4A0-08BA676031D3}" dt="2024-04-21T15:37:42.996" v="7771" actId="1076"/>
          <ac:spMkLst>
            <pc:docMk/>
            <pc:sldMk cId="357411043" sldId="2147481854"/>
            <ac:spMk id="76" creationId="{25E948F6-3EF6-A3BA-835A-7AE23CCB09F8}"/>
          </ac:spMkLst>
        </pc:spChg>
        <pc:spChg chg="add mod">
          <ac:chgData name="John Deletre" userId="bdd86e65-de32-480c-b303-a64959569f4e" providerId="ADAL" clId="{A0284EAD-33F8-44E1-A4A0-08BA676031D3}" dt="2024-04-21T15:37:42.996" v="7771" actId="1076"/>
          <ac:spMkLst>
            <pc:docMk/>
            <pc:sldMk cId="357411043" sldId="2147481854"/>
            <ac:spMk id="77" creationId="{6255D223-1332-9152-43B1-EBC2DCAA0F24}"/>
          </ac:spMkLst>
        </pc:spChg>
        <pc:grpChg chg="add mod">
          <ac:chgData name="John Deletre" userId="bdd86e65-de32-480c-b303-a64959569f4e" providerId="ADAL" clId="{A0284EAD-33F8-44E1-A4A0-08BA676031D3}" dt="2024-04-18T00:52:28.609" v="4769"/>
          <ac:grpSpMkLst>
            <pc:docMk/>
            <pc:sldMk cId="357411043" sldId="2147481854"/>
            <ac:grpSpMk id="4" creationId="{7AA861A3-B814-B872-0A32-284D250F08BE}"/>
          </ac:grpSpMkLst>
        </pc:grpChg>
        <pc:grpChg chg="add del mod">
          <ac:chgData name="John Deletre" userId="bdd86e65-de32-480c-b303-a64959569f4e" providerId="ADAL" clId="{A0284EAD-33F8-44E1-A4A0-08BA676031D3}" dt="2024-04-18T00:55:00.545" v="4834" actId="478"/>
          <ac:grpSpMkLst>
            <pc:docMk/>
            <pc:sldMk cId="357411043" sldId="2147481854"/>
            <ac:grpSpMk id="15" creationId="{3BF9243B-EDAF-746A-3AA6-39E715DA7049}"/>
          </ac:grpSpMkLst>
        </pc:grpChg>
        <pc:grpChg chg="add del mod">
          <ac:chgData name="John Deletre" userId="bdd86e65-de32-480c-b303-a64959569f4e" providerId="ADAL" clId="{A0284EAD-33F8-44E1-A4A0-08BA676031D3}" dt="2024-04-18T00:55:00.545" v="4834" actId="478"/>
          <ac:grpSpMkLst>
            <pc:docMk/>
            <pc:sldMk cId="357411043" sldId="2147481854"/>
            <ac:grpSpMk id="22" creationId="{00F69FA0-F5AB-CB09-592B-F689689B8F44}"/>
          </ac:grpSpMkLst>
        </pc:grpChg>
        <pc:picChg chg="add mod">
          <ac:chgData name="John Deletre" userId="bdd86e65-de32-480c-b303-a64959569f4e" providerId="ADAL" clId="{A0284EAD-33F8-44E1-A4A0-08BA676031D3}" dt="2024-04-18T00:52:28.609" v="4769"/>
          <ac:picMkLst>
            <pc:docMk/>
            <pc:sldMk cId="357411043" sldId="2147481854"/>
            <ac:picMk id="9" creationId="{419F10A5-F1EF-7937-EEEC-6D612511CBEA}"/>
          </ac:picMkLst>
        </pc:picChg>
        <pc:picChg chg="mod">
          <ac:chgData name="John Deletre" userId="bdd86e65-de32-480c-b303-a64959569f4e" providerId="ADAL" clId="{A0284EAD-33F8-44E1-A4A0-08BA676031D3}" dt="2024-04-18T00:53:26.371" v="4779"/>
          <ac:picMkLst>
            <pc:docMk/>
            <pc:sldMk cId="357411043" sldId="2147481854"/>
            <ac:picMk id="17" creationId="{D2F19BCD-C472-51D2-F729-5C2F2AD12619}"/>
          </ac:picMkLst>
        </pc:picChg>
        <pc:picChg chg="add mod">
          <ac:chgData name="John Deletre" userId="bdd86e65-de32-480c-b303-a64959569f4e" providerId="ADAL" clId="{A0284EAD-33F8-44E1-A4A0-08BA676031D3}" dt="2024-04-18T00:55:05.294" v="4835"/>
          <ac:picMkLst>
            <pc:docMk/>
            <pc:sldMk cId="357411043" sldId="2147481854"/>
            <ac:picMk id="31" creationId="{CD7AEB6C-6A69-39C3-A67E-7879E850C6E6}"/>
          </ac:picMkLst>
        </pc:picChg>
        <pc:picChg chg="add mod">
          <ac:chgData name="John Deletre" userId="bdd86e65-de32-480c-b303-a64959569f4e" providerId="ADAL" clId="{A0284EAD-33F8-44E1-A4A0-08BA676031D3}" dt="2024-04-18T00:55:05.294" v="4835"/>
          <ac:picMkLst>
            <pc:docMk/>
            <pc:sldMk cId="357411043" sldId="2147481854"/>
            <ac:picMk id="32" creationId="{1263DEDB-4706-C589-54A3-0055AEF192FD}"/>
          </ac:picMkLst>
        </pc:picChg>
        <pc:picChg chg="add mod">
          <ac:chgData name="John Deletre" userId="bdd86e65-de32-480c-b303-a64959569f4e" providerId="ADAL" clId="{A0284EAD-33F8-44E1-A4A0-08BA676031D3}" dt="2024-04-18T00:55:20.516" v="4836"/>
          <ac:picMkLst>
            <pc:docMk/>
            <pc:sldMk cId="357411043" sldId="2147481854"/>
            <ac:picMk id="33" creationId="{7DC57C19-50CF-F626-852F-04CC954F1404}"/>
          </ac:picMkLst>
        </pc:picChg>
        <pc:picChg chg="add mod">
          <ac:chgData name="John Deletre" userId="bdd86e65-de32-480c-b303-a64959569f4e" providerId="ADAL" clId="{A0284EAD-33F8-44E1-A4A0-08BA676031D3}" dt="2024-04-18T00:55:20.516" v="4836"/>
          <ac:picMkLst>
            <pc:docMk/>
            <pc:sldMk cId="357411043" sldId="2147481854"/>
            <ac:picMk id="34" creationId="{B6A0398D-CED6-3E1F-168D-140D3E6C631D}"/>
          </ac:picMkLst>
        </pc:picChg>
        <pc:picChg chg="add mod">
          <ac:chgData name="John Deletre" userId="bdd86e65-de32-480c-b303-a64959569f4e" providerId="ADAL" clId="{A0284EAD-33F8-44E1-A4A0-08BA676031D3}" dt="2024-04-18T01:12:31.592" v="5068" actId="1076"/>
          <ac:picMkLst>
            <pc:docMk/>
            <pc:sldMk cId="357411043" sldId="2147481854"/>
            <ac:picMk id="54" creationId="{90B91CCF-8F31-5A92-B461-44667A9514DF}"/>
          </ac:picMkLst>
        </pc:picChg>
        <pc:picChg chg="add del mod">
          <ac:chgData name="John Deletre" userId="bdd86e65-de32-480c-b303-a64959569f4e" providerId="ADAL" clId="{A0284EAD-33F8-44E1-A4A0-08BA676031D3}" dt="2024-04-21T15:37:35.122" v="7770" actId="478"/>
          <ac:picMkLst>
            <pc:docMk/>
            <pc:sldMk cId="357411043" sldId="2147481854"/>
            <ac:picMk id="1026" creationId="{76C5A29F-9667-8BC3-0C2F-74A78063D89F}"/>
          </ac:picMkLst>
        </pc:picChg>
        <pc:cxnChg chg="add mod">
          <ac:chgData name="John Deletre" userId="bdd86e65-de32-480c-b303-a64959569f4e" providerId="ADAL" clId="{A0284EAD-33F8-44E1-A4A0-08BA676031D3}" dt="2024-04-21T15:40:01.547" v="7827" actId="1076"/>
          <ac:cxnSpMkLst>
            <pc:docMk/>
            <pc:sldMk cId="357411043" sldId="2147481854"/>
            <ac:cxnSpMk id="10" creationId="{65E71B79-C3D5-9C39-644E-77B2E7ACE55F}"/>
          </ac:cxnSpMkLst>
        </pc:cxnChg>
        <pc:cxnChg chg="add del mod">
          <ac:chgData name="John Deletre" userId="bdd86e65-de32-480c-b303-a64959569f4e" providerId="ADAL" clId="{A0284EAD-33F8-44E1-A4A0-08BA676031D3}" dt="2024-04-18T00:57:13.321" v="4848" actId="478"/>
          <ac:cxnSpMkLst>
            <pc:docMk/>
            <pc:sldMk cId="357411043" sldId="2147481854"/>
            <ac:cxnSpMk id="41" creationId="{66524D7F-63B0-74F7-9154-CDFDAB2D490C}"/>
          </ac:cxnSpMkLst>
        </pc:cxnChg>
        <pc:cxnChg chg="add del mod">
          <ac:chgData name="John Deletre" userId="bdd86e65-de32-480c-b303-a64959569f4e" providerId="ADAL" clId="{A0284EAD-33F8-44E1-A4A0-08BA676031D3}" dt="2024-04-18T00:57:13.321" v="4848" actId="478"/>
          <ac:cxnSpMkLst>
            <pc:docMk/>
            <pc:sldMk cId="357411043" sldId="2147481854"/>
            <ac:cxnSpMk id="42" creationId="{422C7AAE-3317-4CA2-36E8-E5BC188CDE8F}"/>
          </ac:cxnSpMkLst>
        </pc:cxnChg>
        <pc:cxnChg chg="add del mod">
          <ac:chgData name="John Deletre" userId="bdd86e65-de32-480c-b303-a64959569f4e" providerId="ADAL" clId="{A0284EAD-33F8-44E1-A4A0-08BA676031D3}" dt="2024-04-18T00:57:13.321" v="4848" actId="478"/>
          <ac:cxnSpMkLst>
            <pc:docMk/>
            <pc:sldMk cId="357411043" sldId="2147481854"/>
            <ac:cxnSpMk id="43" creationId="{99A664C9-39DE-5811-8E18-72C3D058465F}"/>
          </ac:cxnSpMkLst>
        </pc:cxnChg>
        <pc:cxnChg chg="add del mod">
          <ac:chgData name="John Deletre" userId="bdd86e65-de32-480c-b303-a64959569f4e" providerId="ADAL" clId="{A0284EAD-33F8-44E1-A4A0-08BA676031D3}" dt="2024-04-18T00:57:13.321" v="4848" actId="478"/>
          <ac:cxnSpMkLst>
            <pc:docMk/>
            <pc:sldMk cId="357411043" sldId="2147481854"/>
            <ac:cxnSpMk id="44" creationId="{112EAD4C-7283-4B0A-6889-5113A794D1EE}"/>
          </ac:cxnSpMkLst>
        </pc:cxnChg>
        <pc:cxnChg chg="add del mod">
          <ac:chgData name="John Deletre" userId="bdd86e65-de32-480c-b303-a64959569f4e" providerId="ADAL" clId="{A0284EAD-33F8-44E1-A4A0-08BA676031D3}" dt="2024-04-18T00:57:13.321" v="4848" actId="478"/>
          <ac:cxnSpMkLst>
            <pc:docMk/>
            <pc:sldMk cId="357411043" sldId="2147481854"/>
            <ac:cxnSpMk id="45" creationId="{185B047A-716E-00A8-6B38-1945DB8C4B68}"/>
          </ac:cxnSpMkLst>
        </pc:cxnChg>
        <pc:cxnChg chg="add del mod">
          <ac:chgData name="John Deletre" userId="bdd86e65-de32-480c-b303-a64959569f4e" providerId="ADAL" clId="{A0284EAD-33F8-44E1-A4A0-08BA676031D3}" dt="2024-04-18T00:57:13.321" v="4848" actId="478"/>
          <ac:cxnSpMkLst>
            <pc:docMk/>
            <pc:sldMk cId="357411043" sldId="2147481854"/>
            <ac:cxnSpMk id="46" creationId="{6E1B5EA4-D29C-5493-A400-091CAB139806}"/>
          </ac:cxnSpMkLst>
        </pc:cxnChg>
        <pc:cxnChg chg="add mod">
          <ac:chgData name="John Deletre" userId="bdd86e65-de32-480c-b303-a64959569f4e" providerId="ADAL" clId="{A0284EAD-33F8-44E1-A4A0-08BA676031D3}" dt="2024-04-21T15:37:54.503" v="7773" actId="1076"/>
          <ac:cxnSpMkLst>
            <pc:docMk/>
            <pc:sldMk cId="357411043" sldId="2147481854"/>
            <ac:cxnSpMk id="56" creationId="{8D7B9616-0F2A-47B2-4323-6474A34519D0}"/>
          </ac:cxnSpMkLst>
        </pc:cxnChg>
        <pc:cxnChg chg="add mod">
          <ac:chgData name="John Deletre" userId="bdd86e65-de32-480c-b303-a64959569f4e" providerId="ADAL" clId="{A0284EAD-33F8-44E1-A4A0-08BA676031D3}" dt="2024-04-21T15:37:50.858" v="7772" actId="1076"/>
          <ac:cxnSpMkLst>
            <pc:docMk/>
            <pc:sldMk cId="357411043" sldId="2147481854"/>
            <ac:cxnSpMk id="65" creationId="{D0870C66-EEA1-FBD3-10B0-C7105C3CDB3E}"/>
          </ac:cxnSpMkLst>
        </pc:cxnChg>
        <pc:cxnChg chg="add mod">
          <ac:chgData name="John Deletre" userId="bdd86e65-de32-480c-b303-a64959569f4e" providerId="ADAL" clId="{A0284EAD-33F8-44E1-A4A0-08BA676031D3}" dt="2024-04-18T01:09:24.576" v="5052" actId="1076"/>
          <ac:cxnSpMkLst>
            <pc:docMk/>
            <pc:sldMk cId="357411043" sldId="2147481854"/>
            <ac:cxnSpMk id="71" creationId="{9E04E851-ECC4-290E-FB81-663D01E99A5C}"/>
          </ac:cxnSpMkLst>
        </pc:cxnChg>
        <pc:cxnChg chg="add mod">
          <ac:chgData name="John Deletre" userId="bdd86e65-de32-480c-b303-a64959569f4e" providerId="ADAL" clId="{A0284EAD-33F8-44E1-A4A0-08BA676031D3}" dt="2024-04-21T15:37:42.996" v="7771" actId="1076"/>
          <ac:cxnSpMkLst>
            <pc:docMk/>
            <pc:sldMk cId="357411043" sldId="2147481854"/>
            <ac:cxnSpMk id="75" creationId="{90484B2C-1CD8-1985-0D46-F370EA3DA4C8}"/>
          </ac:cxnSpMkLst>
        </pc:cxnChg>
      </pc:sldChg>
      <pc:sldChg chg="addSp delSp modSp add mod ord modNotesTx">
        <pc:chgData name="John Deletre" userId="bdd86e65-de32-480c-b303-a64959569f4e" providerId="ADAL" clId="{A0284EAD-33F8-44E1-A4A0-08BA676031D3}" dt="2024-04-18T03:16:10.256" v="7017" actId="20577"/>
        <pc:sldMkLst>
          <pc:docMk/>
          <pc:sldMk cId="1497424691" sldId="2147481855"/>
        </pc:sldMkLst>
        <pc:spChg chg="add mod">
          <ac:chgData name="John Deletre" userId="bdd86e65-de32-480c-b303-a64959569f4e" providerId="ADAL" clId="{A0284EAD-33F8-44E1-A4A0-08BA676031D3}" dt="2024-04-18T01:14:32.560" v="5094"/>
          <ac:spMkLst>
            <pc:docMk/>
            <pc:sldMk cId="1497424691" sldId="2147481855"/>
            <ac:spMk id="2" creationId="{F25BD31E-BA66-DE36-9348-2C77E0691427}"/>
          </ac:spMkLst>
        </pc:spChg>
        <pc:spChg chg="add mod">
          <ac:chgData name="John Deletre" userId="bdd86e65-de32-480c-b303-a64959569f4e" providerId="ADAL" clId="{A0284EAD-33F8-44E1-A4A0-08BA676031D3}" dt="2024-04-18T01:14:32.560" v="5094"/>
          <ac:spMkLst>
            <pc:docMk/>
            <pc:sldMk cId="1497424691" sldId="2147481855"/>
            <ac:spMk id="12" creationId="{AF98A7DA-F849-1E0C-6187-B6B0858B8DCA}"/>
          </ac:spMkLst>
        </pc:spChg>
        <pc:spChg chg="add mod">
          <ac:chgData name="John Deletre" userId="bdd86e65-de32-480c-b303-a64959569f4e" providerId="ADAL" clId="{A0284EAD-33F8-44E1-A4A0-08BA676031D3}" dt="2024-04-18T01:14:32.560" v="5094"/>
          <ac:spMkLst>
            <pc:docMk/>
            <pc:sldMk cId="1497424691" sldId="2147481855"/>
            <ac:spMk id="13" creationId="{C959A97B-182A-634B-66CD-9F8BA29AD31A}"/>
          </ac:spMkLst>
        </pc:spChg>
        <pc:spChg chg="mod">
          <ac:chgData name="John Deletre" userId="bdd86e65-de32-480c-b303-a64959569f4e" providerId="ADAL" clId="{A0284EAD-33F8-44E1-A4A0-08BA676031D3}" dt="2024-04-18T01:14:32.560" v="5094"/>
          <ac:spMkLst>
            <pc:docMk/>
            <pc:sldMk cId="1497424691" sldId="2147481855"/>
            <ac:spMk id="15" creationId="{5CB1E70B-A197-1E61-E403-2E432C3B66BA}"/>
          </ac:spMkLst>
        </pc:spChg>
        <pc:spChg chg="mod">
          <ac:chgData name="John Deletre" userId="bdd86e65-de32-480c-b303-a64959569f4e" providerId="ADAL" clId="{A0284EAD-33F8-44E1-A4A0-08BA676031D3}" dt="2024-04-18T01:14:32.560" v="5094"/>
          <ac:spMkLst>
            <pc:docMk/>
            <pc:sldMk cId="1497424691" sldId="2147481855"/>
            <ac:spMk id="16" creationId="{5AD66BF7-005C-FB9F-0BEE-E565BF42939F}"/>
          </ac:spMkLst>
        </pc:spChg>
        <pc:spChg chg="add mod">
          <ac:chgData name="John Deletre" userId="bdd86e65-de32-480c-b303-a64959569f4e" providerId="ADAL" clId="{A0284EAD-33F8-44E1-A4A0-08BA676031D3}" dt="2024-04-18T01:14:32.560" v="5094"/>
          <ac:spMkLst>
            <pc:docMk/>
            <pc:sldMk cId="1497424691" sldId="2147481855"/>
            <ac:spMk id="17" creationId="{47F973B5-356F-6F92-4170-60080E99E573}"/>
          </ac:spMkLst>
        </pc:spChg>
        <pc:spChg chg="add mod">
          <ac:chgData name="John Deletre" userId="bdd86e65-de32-480c-b303-a64959569f4e" providerId="ADAL" clId="{A0284EAD-33F8-44E1-A4A0-08BA676031D3}" dt="2024-04-18T01:14:32.560" v="5094"/>
          <ac:spMkLst>
            <pc:docMk/>
            <pc:sldMk cId="1497424691" sldId="2147481855"/>
            <ac:spMk id="18" creationId="{C8B0D308-F878-4C84-3B31-7C7E909A344C}"/>
          </ac:spMkLst>
        </pc:spChg>
        <pc:spChg chg="mod">
          <ac:chgData name="John Deletre" userId="bdd86e65-de32-480c-b303-a64959569f4e" providerId="ADAL" clId="{A0284EAD-33F8-44E1-A4A0-08BA676031D3}" dt="2024-04-18T01:14:32.560" v="5094"/>
          <ac:spMkLst>
            <pc:docMk/>
            <pc:sldMk cId="1497424691" sldId="2147481855"/>
            <ac:spMk id="20" creationId="{25C7338F-644C-59C2-2381-B66757B25435}"/>
          </ac:spMkLst>
        </pc:spChg>
        <pc:spChg chg="mod">
          <ac:chgData name="John Deletre" userId="bdd86e65-de32-480c-b303-a64959569f4e" providerId="ADAL" clId="{A0284EAD-33F8-44E1-A4A0-08BA676031D3}" dt="2024-04-18T01:14:32.560" v="5094"/>
          <ac:spMkLst>
            <pc:docMk/>
            <pc:sldMk cId="1497424691" sldId="2147481855"/>
            <ac:spMk id="21" creationId="{37BAE6D3-172C-6C32-8353-8261AA17635A}"/>
          </ac:spMkLst>
        </pc:spChg>
        <pc:spChg chg="add mod">
          <ac:chgData name="John Deletre" userId="bdd86e65-de32-480c-b303-a64959569f4e" providerId="ADAL" clId="{A0284EAD-33F8-44E1-A4A0-08BA676031D3}" dt="2024-04-18T01:14:32.560" v="5094"/>
          <ac:spMkLst>
            <pc:docMk/>
            <pc:sldMk cId="1497424691" sldId="2147481855"/>
            <ac:spMk id="22" creationId="{AF0F6CB8-FCFE-0FA4-349F-FE6469D72E8D}"/>
          </ac:spMkLst>
        </pc:spChg>
        <pc:spChg chg="add mod">
          <ac:chgData name="John Deletre" userId="bdd86e65-de32-480c-b303-a64959569f4e" providerId="ADAL" clId="{A0284EAD-33F8-44E1-A4A0-08BA676031D3}" dt="2024-04-18T01:14:32.560" v="5094"/>
          <ac:spMkLst>
            <pc:docMk/>
            <pc:sldMk cId="1497424691" sldId="2147481855"/>
            <ac:spMk id="23" creationId="{F3A7656E-DA36-B636-F014-8D478C28F92C}"/>
          </ac:spMkLst>
        </pc:spChg>
        <pc:spChg chg="mod">
          <ac:chgData name="John Deletre" userId="bdd86e65-de32-480c-b303-a64959569f4e" providerId="ADAL" clId="{A0284EAD-33F8-44E1-A4A0-08BA676031D3}" dt="2024-04-18T01:14:32.560" v="5094"/>
          <ac:spMkLst>
            <pc:docMk/>
            <pc:sldMk cId="1497424691" sldId="2147481855"/>
            <ac:spMk id="25" creationId="{39EE53BB-005E-8E0A-B51B-09BF347BA788}"/>
          </ac:spMkLst>
        </pc:spChg>
        <pc:spChg chg="mod">
          <ac:chgData name="John Deletre" userId="bdd86e65-de32-480c-b303-a64959569f4e" providerId="ADAL" clId="{A0284EAD-33F8-44E1-A4A0-08BA676031D3}" dt="2024-04-18T01:14:32.560" v="5094"/>
          <ac:spMkLst>
            <pc:docMk/>
            <pc:sldMk cId="1497424691" sldId="2147481855"/>
            <ac:spMk id="26" creationId="{BD4B02F8-5918-0973-0E6F-61A1D3F736CB}"/>
          </ac:spMkLst>
        </pc:spChg>
        <pc:spChg chg="add mod">
          <ac:chgData name="John Deletre" userId="bdd86e65-de32-480c-b303-a64959569f4e" providerId="ADAL" clId="{A0284EAD-33F8-44E1-A4A0-08BA676031D3}" dt="2024-04-18T01:14:32.560" v="5094"/>
          <ac:spMkLst>
            <pc:docMk/>
            <pc:sldMk cId="1497424691" sldId="2147481855"/>
            <ac:spMk id="27" creationId="{481985E1-5D70-305D-5AF2-56EEE8599E3C}"/>
          </ac:spMkLst>
        </pc:spChg>
        <pc:spChg chg="mod">
          <ac:chgData name="John Deletre" userId="bdd86e65-de32-480c-b303-a64959569f4e" providerId="ADAL" clId="{A0284EAD-33F8-44E1-A4A0-08BA676031D3}" dt="2024-04-18T01:14:32.560" v="5094"/>
          <ac:spMkLst>
            <pc:docMk/>
            <pc:sldMk cId="1497424691" sldId="2147481855"/>
            <ac:spMk id="29" creationId="{2E13C483-A11A-C6DC-4C27-08216E9E85FF}"/>
          </ac:spMkLst>
        </pc:spChg>
        <pc:spChg chg="mod">
          <ac:chgData name="John Deletre" userId="bdd86e65-de32-480c-b303-a64959569f4e" providerId="ADAL" clId="{A0284EAD-33F8-44E1-A4A0-08BA676031D3}" dt="2024-04-18T01:14:32.560" v="5094"/>
          <ac:spMkLst>
            <pc:docMk/>
            <pc:sldMk cId="1497424691" sldId="2147481855"/>
            <ac:spMk id="30" creationId="{809D4328-4EAE-F925-1A9A-D71AD6129D83}"/>
          </ac:spMkLst>
        </pc:spChg>
        <pc:spChg chg="add mod">
          <ac:chgData name="John Deletre" userId="bdd86e65-de32-480c-b303-a64959569f4e" providerId="ADAL" clId="{A0284EAD-33F8-44E1-A4A0-08BA676031D3}" dt="2024-04-18T01:14:32.560" v="5094"/>
          <ac:spMkLst>
            <pc:docMk/>
            <pc:sldMk cId="1497424691" sldId="2147481855"/>
            <ac:spMk id="33" creationId="{48BBB4AE-971B-E81D-85D3-35CDA33D59C0}"/>
          </ac:spMkLst>
        </pc:spChg>
        <pc:spChg chg="mod">
          <ac:chgData name="John Deletre" userId="bdd86e65-de32-480c-b303-a64959569f4e" providerId="ADAL" clId="{A0284EAD-33F8-44E1-A4A0-08BA676031D3}" dt="2024-04-18T01:14:32.560" v="5094"/>
          <ac:spMkLst>
            <pc:docMk/>
            <pc:sldMk cId="1497424691" sldId="2147481855"/>
            <ac:spMk id="35" creationId="{C67D6E6F-404D-321E-0AE5-E79C963F368E}"/>
          </ac:spMkLst>
        </pc:spChg>
        <pc:spChg chg="mod">
          <ac:chgData name="John Deletre" userId="bdd86e65-de32-480c-b303-a64959569f4e" providerId="ADAL" clId="{A0284EAD-33F8-44E1-A4A0-08BA676031D3}" dt="2024-04-18T01:14:32.560" v="5094"/>
          <ac:spMkLst>
            <pc:docMk/>
            <pc:sldMk cId="1497424691" sldId="2147481855"/>
            <ac:spMk id="36" creationId="{43EABD51-C372-6CB0-FCEC-C378547F665B}"/>
          </ac:spMkLst>
        </pc:spChg>
        <pc:spChg chg="add mod">
          <ac:chgData name="John Deletre" userId="bdd86e65-de32-480c-b303-a64959569f4e" providerId="ADAL" clId="{A0284EAD-33F8-44E1-A4A0-08BA676031D3}" dt="2024-04-18T01:14:32.560" v="5094"/>
          <ac:spMkLst>
            <pc:docMk/>
            <pc:sldMk cId="1497424691" sldId="2147481855"/>
            <ac:spMk id="37" creationId="{7EE01164-1BEA-882E-7137-36EF5DAC36AD}"/>
          </ac:spMkLst>
        </pc:spChg>
        <pc:spChg chg="add mod">
          <ac:chgData name="John Deletre" userId="bdd86e65-de32-480c-b303-a64959569f4e" providerId="ADAL" clId="{A0284EAD-33F8-44E1-A4A0-08BA676031D3}" dt="2024-04-18T01:14:32.560" v="5094"/>
          <ac:spMkLst>
            <pc:docMk/>
            <pc:sldMk cId="1497424691" sldId="2147481855"/>
            <ac:spMk id="38" creationId="{F1E62CFC-DA7D-DA27-0A70-C57FD98753ED}"/>
          </ac:spMkLst>
        </pc:spChg>
        <pc:spChg chg="mod">
          <ac:chgData name="John Deletre" userId="bdd86e65-de32-480c-b303-a64959569f4e" providerId="ADAL" clId="{A0284EAD-33F8-44E1-A4A0-08BA676031D3}" dt="2024-04-18T01:14:32.560" v="5094"/>
          <ac:spMkLst>
            <pc:docMk/>
            <pc:sldMk cId="1497424691" sldId="2147481855"/>
            <ac:spMk id="46" creationId="{0EC6B22D-0369-B70A-7980-9530C359D3E5}"/>
          </ac:spMkLst>
        </pc:spChg>
        <pc:spChg chg="mod">
          <ac:chgData name="John Deletre" userId="bdd86e65-de32-480c-b303-a64959569f4e" providerId="ADAL" clId="{A0284EAD-33F8-44E1-A4A0-08BA676031D3}" dt="2024-04-18T01:14:32.560" v="5094"/>
          <ac:spMkLst>
            <pc:docMk/>
            <pc:sldMk cId="1497424691" sldId="2147481855"/>
            <ac:spMk id="48" creationId="{9F50F550-25F2-DA74-D0CB-DA334878D00F}"/>
          </ac:spMkLst>
        </pc:spChg>
        <pc:spChg chg="mod">
          <ac:chgData name="John Deletre" userId="bdd86e65-de32-480c-b303-a64959569f4e" providerId="ADAL" clId="{A0284EAD-33F8-44E1-A4A0-08BA676031D3}" dt="2024-04-18T01:14:32.560" v="5094"/>
          <ac:spMkLst>
            <pc:docMk/>
            <pc:sldMk cId="1497424691" sldId="2147481855"/>
            <ac:spMk id="49" creationId="{67560510-5663-5F91-96F8-FCA336B0D3C7}"/>
          </ac:spMkLst>
        </pc:spChg>
        <pc:spChg chg="mod">
          <ac:chgData name="John Deletre" userId="bdd86e65-de32-480c-b303-a64959569f4e" providerId="ADAL" clId="{A0284EAD-33F8-44E1-A4A0-08BA676031D3}" dt="2024-04-18T01:14:32.560" v="5094"/>
          <ac:spMkLst>
            <pc:docMk/>
            <pc:sldMk cId="1497424691" sldId="2147481855"/>
            <ac:spMk id="50" creationId="{EBC7B10C-244C-717B-AC0A-129812AB5A8F}"/>
          </ac:spMkLst>
        </pc:spChg>
        <pc:spChg chg="mod">
          <ac:chgData name="John Deletre" userId="bdd86e65-de32-480c-b303-a64959569f4e" providerId="ADAL" clId="{A0284EAD-33F8-44E1-A4A0-08BA676031D3}" dt="2024-04-18T01:14:32.560" v="5094"/>
          <ac:spMkLst>
            <pc:docMk/>
            <pc:sldMk cId="1497424691" sldId="2147481855"/>
            <ac:spMk id="51" creationId="{C1326B29-C1DF-6494-966A-06B09F3DDDF8}"/>
          </ac:spMkLst>
        </pc:spChg>
        <pc:spChg chg="mod">
          <ac:chgData name="John Deletre" userId="bdd86e65-de32-480c-b303-a64959569f4e" providerId="ADAL" clId="{A0284EAD-33F8-44E1-A4A0-08BA676031D3}" dt="2024-04-18T01:14:32.560" v="5094"/>
          <ac:spMkLst>
            <pc:docMk/>
            <pc:sldMk cId="1497424691" sldId="2147481855"/>
            <ac:spMk id="52" creationId="{965ABF5C-FA1F-ED8A-2FC1-87AB10DEE49F}"/>
          </ac:spMkLst>
        </pc:spChg>
        <pc:spChg chg="del">
          <ac:chgData name="John Deletre" userId="bdd86e65-de32-480c-b303-a64959569f4e" providerId="ADAL" clId="{A0284EAD-33F8-44E1-A4A0-08BA676031D3}" dt="2024-04-18T01:14:24.951" v="5093" actId="478"/>
          <ac:spMkLst>
            <pc:docMk/>
            <pc:sldMk cId="1497424691" sldId="2147481855"/>
            <ac:spMk id="53" creationId="{C6E1750C-40DB-1CFE-343A-D5E6EB49A464}"/>
          </ac:spMkLst>
        </pc:spChg>
        <pc:spChg chg="del">
          <ac:chgData name="John Deletre" userId="bdd86e65-de32-480c-b303-a64959569f4e" providerId="ADAL" clId="{A0284EAD-33F8-44E1-A4A0-08BA676031D3}" dt="2024-04-18T01:14:24.951" v="5093" actId="478"/>
          <ac:spMkLst>
            <pc:docMk/>
            <pc:sldMk cId="1497424691" sldId="2147481855"/>
            <ac:spMk id="55" creationId="{55A18AD4-416B-471F-C200-B63454092289}"/>
          </ac:spMkLst>
        </pc:spChg>
        <pc:spChg chg="del">
          <ac:chgData name="John Deletre" userId="bdd86e65-de32-480c-b303-a64959569f4e" providerId="ADAL" clId="{A0284EAD-33F8-44E1-A4A0-08BA676031D3}" dt="2024-04-18T01:14:24.951" v="5093" actId="478"/>
          <ac:spMkLst>
            <pc:docMk/>
            <pc:sldMk cId="1497424691" sldId="2147481855"/>
            <ac:spMk id="57" creationId="{043420A5-0F21-18D1-19D1-8A0F393A4F57}"/>
          </ac:spMkLst>
        </pc:spChg>
        <pc:spChg chg="mod">
          <ac:chgData name="John Deletre" userId="bdd86e65-de32-480c-b303-a64959569f4e" providerId="ADAL" clId="{A0284EAD-33F8-44E1-A4A0-08BA676031D3}" dt="2024-04-18T01:14:32.560" v="5094"/>
          <ac:spMkLst>
            <pc:docMk/>
            <pc:sldMk cId="1497424691" sldId="2147481855"/>
            <ac:spMk id="58" creationId="{DE7B9A5C-98AF-856A-6E07-FBB6A228C31C}"/>
          </ac:spMkLst>
        </pc:spChg>
        <pc:spChg chg="mod">
          <ac:chgData name="John Deletre" userId="bdd86e65-de32-480c-b303-a64959569f4e" providerId="ADAL" clId="{A0284EAD-33F8-44E1-A4A0-08BA676031D3}" dt="2024-04-18T01:14:32.560" v="5094"/>
          <ac:spMkLst>
            <pc:docMk/>
            <pc:sldMk cId="1497424691" sldId="2147481855"/>
            <ac:spMk id="59" creationId="{97EB51B5-36BB-BD53-3F2D-41AA826F482D}"/>
          </ac:spMkLst>
        </pc:spChg>
        <pc:spChg chg="del">
          <ac:chgData name="John Deletre" userId="bdd86e65-de32-480c-b303-a64959569f4e" providerId="ADAL" clId="{A0284EAD-33F8-44E1-A4A0-08BA676031D3}" dt="2024-04-18T01:14:24.951" v="5093" actId="478"/>
          <ac:spMkLst>
            <pc:docMk/>
            <pc:sldMk cId="1497424691" sldId="2147481855"/>
            <ac:spMk id="60" creationId="{EB286670-85BB-D70D-8BEF-53FC92B16D25}"/>
          </ac:spMkLst>
        </pc:spChg>
        <pc:spChg chg="mod">
          <ac:chgData name="John Deletre" userId="bdd86e65-de32-480c-b303-a64959569f4e" providerId="ADAL" clId="{A0284EAD-33F8-44E1-A4A0-08BA676031D3}" dt="2024-04-18T01:14:32.560" v="5094"/>
          <ac:spMkLst>
            <pc:docMk/>
            <pc:sldMk cId="1497424691" sldId="2147481855"/>
            <ac:spMk id="61" creationId="{08C4BAC8-AAC5-C31A-3666-E0FDDBBE0975}"/>
          </ac:spMkLst>
        </pc:spChg>
        <pc:spChg chg="mod">
          <ac:chgData name="John Deletre" userId="bdd86e65-de32-480c-b303-a64959569f4e" providerId="ADAL" clId="{A0284EAD-33F8-44E1-A4A0-08BA676031D3}" dt="2024-04-18T01:14:32.560" v="5094"/>
          <ac:spMkLst>
            <pc:docMk/>
            <pc:sldMk cId="1497424691" sldId="2147481855"/>
            <ac:spMk id="62" creationId="{82CF98EB-605C-9AB2-2EDD-CE42B2CEE042}"/>
          </ac:spMkLst>
        </pc:spChg>
        <pc:spChg chg="mod">
          <ac:chgData name="John Deletre" userId="bdd86e65-de32-480c-b303-a64959569f4e" providerId="ADAL" clId="{A0284EAD-33F8-44E1-A4A0-08BA676031D3}" dt="2024-04-18T01:14:32.560" v="5094"/>
          <ac:spMkLst>
            <pc:docMk/>
            <pc:sldMk cId="1497424691" sldId="2147481855"/>
            <ac:spMk id="63" creationId="{DFDE98BD-DB81-5755-A69B-04E49AE3743D}"/>
          </ac:spMkLst>
        </pc:spChg>
        <pc:spChg chg="del">
          <ac:chgData name="John Deletre" userId="bdd86e65-de32-480c-b303-a64959569f4e" providerId="ADAL" clId="{A0284EAD-33F8-44E1-A4A0-08BA676031D3}" dt="2024-04-18T01:14:24.951" v="5093" actId="478"/>
          <ac:spMkLst>
            <pc:docMk/>
            <pc:sldMk cId="1497424691" sldId="2147481855"/>
            <ac:spMk id="64" creationId="{4450B0FE-F100-DAAB-50B2-2970626FD3F4}"/>
          </ac:spMkLst>
        </pc:spChg>
        <pc:spChg chg="del">
          <ac:chgData name="John Deletre" userId="bdd86e65-de32-480c-b303-a64959569f4e" providerId="ADAL" clId="{A0284EAD-33F8-44E1-A4A0-08BA676031D3}" dt="2024-04-18T01:14:24.951" v="5093" actId="478"/>
          <ac:spMkLst>
            <pc:docMk/>
            <pc:sldMk cId="1497424691" sldId="2147481855"/>
            <ac:spMk id="66" creationId="{D54E814B-583E-348E-1C3C-6137C545B741}"/>
          </ac:spMkLst>
        </pc:spChg>
        <pc:spChg chg="del">
          <ac:chgData name="John Deletre" userId="bdd86e65-de32-480c-b303-a64959569f4e" providerId="ADAL" clId="{A0284EAD-33F8-44E1-A4A0-08BA676031D3}" dt="2024-04-18T01:14:24.951" v="5093" actId="478"/>
          <ac:spMkLst>
            <pc:docMk/>
            <pc:sldMk cId="1497424691" sldId="2147481855"/>
            <ac:spMk id="67" creationId="{EA75B8D1-C295-4C8F-BB06-1F9231A673F8}"/>
          </ac:spMkLst>
        </pc:spChg>
        <pc:spChg chg="mod">
          <ac:chgData name="John Deletre" userId="bdd86e65-de32-480c-b303-a64959569f4e" providerId="ADAL" clId="{A0284EAD-33F8-44E1-A4A0-08BA676031D3}" dt="2024-04-18T01:14:32.560" v="5094"/>
          <ac:spMkLst>
            <pc:docMk/>
            <pc:sldMk cId="1497424691" sldId="2147481855"/>
            <ac:spMk id="68" creationId="{D340AF90-CB4D-AC9F-18ED-C8D6DD42C90B}"/>
          </ac:spMkLst>
        </pc:spChg>
        <pc:spChg chg="del">
          <ac:chgData name="John Deletre" userId="bdd86e65-de32-480c-b303-a64959569f4e" providerId="ADAL" clId="{A0284EAD-33F8-44E1-A4A0-08BA676031D3}" dt="2024-04-18T01:14:17.886" v="5092" actId="478"/>
          <ac:spMkLst>
            <pc:docMk/>
            <pc:sldMk cId="1497424691" sldId="2147481855"/>
            <ac:spMk id="69" creationId="{1A3E0FE8-9F06-878C-0CB4-968D42F69469}"/>
          </ac:spMkLst>
        </pc:spChg>
        <pc:spChg chg="del">
          <ac:chgData name="John Deletre" userId="bdd86e65-de32-480c-b303-a64959569f4e" providerId="ADAL" clId="{A0284EAD-33F8-44E1-A4A0-08BA676031D3}" dt="2024-04-18T01:14:24.951" v="5093" actId="478"/>
          <ac:spMkLst>
            <pc:docMk/>
            <pc:sldMk cId="1497424691" sldId="2147481855"/>
            <ac:spMk id="70" creationId="{EC00090E-AF73-E7D1-2BF8-E35DD9C883D6}"/>
          </ac:spMkLst>
        </pc:spChg>
        <pc:spChg chg="del">
          <ac:chgData name="John Deletre" userId="bdd86e65-de32-480c-b303-a64959569f4e" providerId="ADAL" clId="{A0284EAD-33F8-44E1-A4A0-08BA676031D3}" dt="2024-04-18T01:14:24.951" v="5093" actId="478"/>
          <ac:spMkLst>
            <pc:docMk/>
            <pc:sldMk cId="1497424691" sldId="2147481855"/>
            <ac:spMk id="72" creationId="{AB68AAD7-C7EC-7EC1-0515-1807CBBBAE8A}"/>
          </ac:spMkLst>
        </pc:spChg>
        <pc:spChg chg="del">
          <ac:chgData name="John Deletre" userId="bdd86e65-de32-480c-b303-a64959569f4e" providerId="ADAL" clId="{A0284EAD-33F8-44E1-A4A0-08BA676031D3}" dt="2024-04-18T01:14:24.951" v="5093" actId="478"/>
          <ac:spMkLst>
            <pc:docMk/>
            <pc:sldMk cId="1497424691" sldId="2147481855"/>
            <ac:spMk id="73" creationId="{01F47240-F032-C54F-81BD-3B00A3955E42}"/>
          </ac:spMkLst>
        </pc:spChg>
        <pc:spChg chg="del">
          <ac:chgData name="John Deletre" userId="bdd86e65-de32-480c-b303-a64959569f4e" providerId="ADAL" clId="{A0284EAD-33F8-44E1-A4A0-08BA676031D3}" dt="2024-04-18T01:14:24.951" v="5093" actId="478"/>
          <ac:spMkLst>
            <pc:docMk/>
            <pc:sldMk cId="1497424691" sldId="2147481855"/>
            <ac:spMk id="74" creationId="{B69BA674-607D-BDC1-E224-123A925D5B74}"/>
          </ac:spMkLst>
        </pc:spChg>
        <pc:spChg chg="del">
          <ac:chgData name="John Deletre" userId="bdd86e65-de32-480c-b303-a64959569f4e" providerId="ADAL" clId="{A0284EAD-33F8-44E1-A4A0-08BA676031D3}" dt="2024-04-18T01:14:24.951" v="5093" actId="478"/>
          <ac:spMkLst>
            <pc:docMk/>
            <pc:sldMk cId="1497424691" sldId="2147481855"/>
            <ac:spMk id="76" creationId="{25E948F6-3EF6-A3BA-835A-7AE23CCB09F8}"/>
          </ac:spMkLst>
        </pc:spChg>
        <pc:spChg chg="del">
          <ac:chgData name="John Deletre" userId="bdd86e65-de32-480c-b303-a64959569f4e" providerId="ADAL" clId="{A0284EAD-33F8-44E1-A4A0-08BA676031D3}" dt="2024-04-18T01:14:24.951" v="5093" actId="478"/>
          <ac:spMkLst>
            <pc:docMk/>
            <pc:sldMk cId="1497424691" sldId="2147481855"/>
            <ac:spMk id="77" creationId="{6255D223-1332-9152-43B1-EBC2DCAA0F24}"/>
          </ac:spMkLst>
        </pc:spChg>
        <pc:spChg chg="mod">
          <ac:chgData name="John Deletre" userId="bdd86e65-de32-480c-b303-a64959569f4e" providerId="ADAL" clId="{A0284EAD-33F8-44E1-A4A0-08BA676031D3}" dt="2024-04-18T01:14:32.560" v="5094"/>
          <ac:spMkLst>
            <pc:docMk/>
            <pc:sldMk cId="1497424691" sldId="2147481855"/>
            <ac:spMk id="78" creationId="{109786E2-E155-F5C2-A479-2DC05DE5B000}"/>
          </ac:spMkLst>
        </pc:spChg>
        <pc:spChg chg="mod">
          <ac:chgData name="John Deletre" userId="bdd86e65-de32-480c-b303-a64959569f4e" providerId="ADAL" clId="{A0284EAD-33F8-44E1-A4A0-08BA676031D3}" dt="2024-04-18T01:14:32.560" v="5094"/>
          <ac:spMkLst>
            <pc:docMk/>
            <pc:sldMk cId="1497424691" sldId="2147481855"/>
            <ac:spMk id="79" creationId="{C4627D6F-79B5-C38C-DFFA-DB2FB28F4DB9}"/>
          </ac:spMkLst>
        </pc:spChg>
        <pc:spChg chg="mod">
          <ac:chgData name="John Deletre" userId="bdd86e65-de32-480c-b303-a64959569f4e" providerId="ADAL" clId="{A0284EAD-33F8-44E1-A4A0-08BA676031D3}" dt="2024-04-18T01:14:32.560" v="5094"/>
          <ac:spMkLst>
            <pc:docMk/>
            <pc:sldMk cId="1497424691" sldId="2147481855"/>
            <ac:spMk id="80" creationId="{F869CA5A-88DB-1D52-D128-46EE639AF2FF}"/>
          </ac:spMkLst>
        </pc:spChg>
        <pc:spChg chg="mod">
          <ac:chgData name="John Deletre" userId="bdd86e65-de32-480c-b303-a64959569f4e" providerId="ADAL" clId="{A0284EAD-33F8-44E1-A4A0-08BA676031D3}" dt="2024-04-18T01:14:32.560" v="5094"/>
          <ac:spMkLst>
            <pc:docMk/>
            <pc:sldMk cId="1497424691" sldId="2147481855"/>
            <ac:spMk id="81" creationId="{81EEEC1A-FCAD-2744-8D83-F3BBD217BB55}"/>
          </ac:spMkLst>
        </pc:spChg>
        <pc:spChg chg="mod">
          <ac:chgData name="John Deletre" userId="bdd86e65-de32-480c-b303-a64959569f4e" providerId="ADAL" clId="{A0284EAD-33F8-44E1-A4A0-08BA676031D3}" dt="2024-04-18T01:14:32.560" v="5094"/>
          <ac:spMkLst>
            <pc:docMk/>
            <pc:sldMk cId="1497424691" sldId="2147481855"/>
            <ac:spMk id="83" creationId="{F13FCB3D-E8CD-8FC3-1E39-0093D8A9096B}"/>
          </ac:spMkLst>
        </pc:spChg>
        <pc:spChg chg="mod">
          <ac:chgData name="John Deletre" userId="bdd86e65-de32-480c-b303-a64959569f4e" providerId="ADAL" clId="{A0284EAD-33F8-44E1-A4A0-08BA676031D3}" dt="2024-04-18T01:14:32.560" v="5094"/>
          <ac:spMkLst>
            <pc:docMk/>
            <pc:sldMk cId="1497424691" sldId="2147481855"/>
            <ac:spMk id="84" creationId="{9EB6A498-659E-E309-99EE-7B208DD2C2BC}"/>
          </ac:spMkLst>
        </pc:spChg>
        <pc:spChg chg="mod">
          <ac:chgData name="John Deletre" userId="bdd86e65-de32-480c-b303-a64959569f4e" providerId="ADAL" clId="{A0284EAD-33F8-44E1-A4A0-08BA676031D3}" dt="2024-04-18T01:14:32.560" v="5094"/>
          <ac:spMkLst>
            <pc:docMk/>
            <pc:sldMk cId="1497424691" sldId="2147481855"/>
            <ac:spMk id="85" creationId="{1A9F54C4-7B21-8CD7-903A-4DD8ABC2978D}"/>
          </ac:spMkLst>
        </pc:spChg>
        <pc:spChg chg="mod">
          <ac:chgData name="John Deletre" userId="bdd86e65-de32-480c-b303-a64959569f4e" providerId="ADAL" clId="{A0284EAD-33F8-44E1-A4A0-08BA676031D3}" dt="2024-04-18T01:14:32.560" v="5094"/>
          <ac:spMkLst>
            <pc:docMk/>
            <pc:sldMk cId="1497424691" sldId="2147481855"/>
            <ac:spMk id="86" creationId="{2A851782-F824-C473-4AEF-DE9F7837539A}"/>
          </ac:spMkLst>
        </pc:spChg>
        <pc:spChg chg="mod">
          <ac:chgData name="John Deletre" userId="bdd86e65-de32-480c-b303-a64959569f4e" providerId="ADAL" clId="{A0284EAD-33F8-44E1-A4A0-08BA676031D3}" dt="2024-04-18T01:14:32.560" v="5094"/>
          <ac:spMkLst>
            <pc:docMk/>
            <pc:sldMk cId="1497424691" sldId="2147481855"/>
            <ac:spMk id="87" creationId="{86A47B5D-845A-05BA-3A65-09289AC9A270}"/>
          </ac:spMkLst>
        </pc:spChg>
        <pc:spChg chg="mod">
          <ac:chgData name="John Deletre" userId="bdd86e65-de32-480c-b303-a64959569f4e" providerId="ADAL" clId="{A0284EAD-33F8-44E1-A4A0-08BA676031D3}" dt="2024-04-18T01:14:32.560" v="5094"/>
          <ac:spMkLst>
            <pc:docMk/>
            <pc:sldMk cId="1497424691" sldId="2147481855"/>
            <ac:spMk id="88" creationId="{33551349-0D83-E8B9-284C-559DB4822185}"/>
          </ac:spMkLst>
        </pc:spChg>
        <pc:spChg chg="mod">
          <ac:chgData name="John Deletre" userId="bdd86e65-de32-480c-b303-a64959569f4e" providerId="ADAL" clId="{A0284EAD-33F8-44E1-A4A0-08BA676031D3}" dt="2024-04-18T01:14:32.560" v="5094"/>
          <ac:spMkLst>
            <pc:docMk/>
            <pc:sldMk cId="1497424691" sldId="2147481855"/>
            <ac:spMk id="89" creationId="{28A8D8A0-914C-CFB3-31FF-2B2B25B42567}"/>
          </ac:spMkLst>
        </pc:spChg>
        <pc:spChg chg="mod">
          <ac:chgData name="John Deletre" userId="bdd86e65-de32-480c-b303-a64959569f4e" providerId="ADAL" clId="{A0284EAD-33F8-44E1-A4A0-08BA676031D3}" dt="2024-04-18T01:14:32.560" v="5094"/>
          <ac:spMkLst>
            <pc:docMk/>
            <pc:sldMk cId="1497424691" sldId="2147481855"/>
            <ac:spMk id="90" creationId="{D0EA5BDC-CD16-51B5-8B06-ED06E911CEE1}"/>
          </ac:spMkLst>
        </pc:spChg>
        <pc:spChg chg="mod">
          <ac:chgData name="John Deletre" userId="bdd86e65-de32-480c-b303-a64959569f4e" providerId="ADAL" clId="{A0284EAD-33F8-44E1-A4A0-08BA676031D3}" dt="2024-04-18T01:14:32.560" v="5094"/>
          <ac:spMkLst>
            <pc:docMk/>
            <pc:sldMk cId="1497424691" sldId="2147481855"/>
            <ac:spMk id="91" creationId="{23AE064B-DC83-36BA-0E39-99ED8F450DD0}"/>
          </ac:spMkLst>
        </pc:spChg>
        <pc:spChg chg="mod">
          <ac:chgData name="John Deletre" userId="bdd86e65-de32-480c-b303-a64959569f4e" providerId="ADAL" clId="{A0284EAD-33F8-44E1-A4A0-08BA676031D3}" dt="2024-04-18T01:14:32.560" v="5094"/>
          <ac:spMkLst>
            <pc:docMk/>
            <pc:sldMk cId="1497424691" sldId="2147481855"/>
            <ac:spMk id="92" creationId="{C88F25F2-EE34-CD9E-73B6-DC71485F9CEA}"/>
          </ac:spMkLst>
        </pc:spChg>
        <pc:spChg chg="mod">
          <ac:chgData name="John Deletre" userId="bdd86e65-de32-480c-b303-a64959569f4e" providerId="ADAL" clId="{A0284EAD-33F8-44E1-A4A0-08BA676031D3}" dt="2024-04-18T01:14:32.560" v="5094"/>
          <ac:spMkLst>
            <pc:docMk/>
            <pc:sldMk cId="1497424691" sldId="2147481855"/>
            <ac:spMk id="93" creationId="{C1E340A3-5529-33C3-8D2B-00920D3FD7FD}"/>
          </ac:spMkLst>
        </pc:spChg>
        <pc:spChg chg="mod">
          <ac:chgData name="John Deletre" userId="bdd86e65-de32-480c-b303-a64959569f4e" providerId="ADAL" clId="{A0284EAD-33F8-44E1-A4A0-08BA676031D3}" dt="2024-04-18T01:14:32.560" v="5094"/>
          <ac:spMkLst>
            <pc:docMk/>
            <pc:sldMk cId="1497424691" sldId="2147481855"/>
            <ac:spMk id="94" creationId="{4D3EF3E4-8559-7996-46B6-3110E1417D0F}"/>
          </ac:spMkLst>
        </pc:spChg>
        <pc:spChg chg="mod">
          <ac:chgData name="John Deletre" userId="bdd86e65-de32-480c-b303-a64959569f4e" providerId="ADAL" clId="{A0284EAD-33F8-44E1-A4A0-08BA676031D3}" dt="2024-04-18T01:14:32.560" v="5094"/>
          <ac:spMkLst>
            <pc:docMk/>
            <pc:sldMk cId="1497424691" sldId="2147481855"/>
            <ac:spMk id="95" creationId="{14D71D50-32AA-1A34-ACAD-2318329FF837}"/>
          </ac:spMkLst>
        </pc:spChg>
        <pc:spChg chg="mod">
          <ac:chgData name="John Deletre" userId="bdd86e65-de32-480c-b303-a64959569f4e" providerId="ADAL" clId="{A0284EAD-33F8-44E1-A4A0-08BA676031D3}" dt="2024-04-18T01:14:32.560" v="5094"/>
          <ac:spMkLst>
            <pc:docMk/>
            <pc:sldMk cId="1497424691" sldId="2147481855"/>
            <ac:spMk id="96" creationId="{4649F208-42F3-B129-301E-6902AFA73AE6}"/>
          </ac:spMkLst>
        </pc:spChg>
        <pc:spChg chg="mod">
          <ac:chgData name="John Deletre" userId="bdd86e65-de32-480c-b303-a64959569f4e" providerId="ADAL" clId="{A0284EAD-33F8-44E1-A4A0-08BA676031D3}" dt="2024-04-18T01:14:32.560" v="5094"/>
          <ac:spMkLst>
            <pc:docMk/>
            <pc:sldMk cId="1497424691" sldId="2147481855"/>
            <ac:spMk id="97" creationId="{4738C56F-0389-4883-1024-67BE8F0E05AB}"/>
          </ac:spMkLst>
        </pc:spChg>
        <pc:spChg chg="mod">
          <ac:chgData name="John Deletre" userId="bdd86e65-de32-480c-b303-a64959569f4e" providerId="ADAL" clId="{A0284EAD-33F8-44E1-A4A0-08BA676031D3}" dt="2024-04-18T01:14:32.560" v="5094"/>
          <ac:spMkLst>
            <pc:docMk/>
            <pc:sldMk cId="1497424691" sldId="2147481855"/>
            <ac:spMk id="98" creationId="{1EB1A741-6FE5-2E7A-4463-EC2A5CF6495E}"/>
          </ac:spMkLst>
        </pc:spChg>
        <pc:spChg chg="mod">
          <ac:chgData name="John Deletre" userId="bdd86e65-de32-480c-b303-a64959569f4e" providerId="ADAL" clId="{A0284EAD-33F8-44E1-A4A0-08BA676031D3}" dt="2024-04-18T01:14:32.560" v="5094"/>
          <ac:spMkLst>
            <pc:docMk/>
            <pc:sldMk cId="1497424691" sldId="2147481855"/>
            <ac:spMk id="99" creationId="{821330C7-7A99-AEB4-D967-E854FB53C50B}"/>
          </ac:spMkLst>
        </pc:spChg>
        <pc:spChg chg="mod">
          <ac:chgData name="John Deletre" userId="bdd86e65-de32-480c-b303-a64959569f4e" providerId="ADAL" clId="{A0284EAD-33F8-44E1-A4A0-08BA676031D3}" dt="2024-04-18T01:14:32.560" v="5094"/>
          <ac:spMkLst>
            <pc:docMk/>
            <pc:sldMk cId="1497424691" sldId="2147481855"/>
            <ac:spMk id="100" creationId="{0347E5D8-1E21-07F8-BF9B-8238D2320EEF}"/>
          </ac:spMkLst>
        </pc:spChg>
        <pc:spChg chg="mod">
          <ac:chgData name="John Deletre" userId="bdd86e65-de32-480c-b303-a64959569f4e" providerId="ADAL" clId="{A0284EAD-33F8-44E1-A4A0-08BA676031D3}" dt="2024-04-18T01:14:32.560" v="5094"/>
          <ac:spMkLst>
            <pc:docMk/>
            <pc:sldMk cId="1497424691" sldId="2147481855"/>
            <ac:spMk id="101" creationId="{4A3D763A-2A8C-3542-CA61-E311B0F050AD}"/>
          </ac:spMkLst>
        </pc:spChg>
        <pc:spChg chg="mod">
          <ac:chgData name="John Deletre" userId="bdd86e65-de32-480c-b303-a64959569f4e" providerId="ADAL" clId="{A0284EAD-33F8-44E1-A4A0-08BA676031D3}" dt="2024-04-18T01:14:32.560" v="5094"/>
          <ac:spMkLst>
            <pc:docMk/>
            <pc:sldMk cId="1497424691" sldId="2147481855"/>
            <ac:spMk id="102" creationId="{A3B84E07-6B6F-B9F8-1FFF-75D97851B434}"/>
          </ac:spMkLst>
        </pc:spChg>
        <pc:spChg chg="mod">
          <ac:chgData name="John Deletre" userId="bdd86e65-de32-480c-b303-a64959569f4e" providerId="ADAL" clId="{A0284EAD-33F8-44E1-A4A0-08BA676031D3}" dt="2024-04-18T01:14:32.560" v="5094"/>
          <ac:spMkLst>
            <pc:docMk/>
            <pc:sldMk cId="1497424691" sldId="2147481855"/>
            <ac:spMk id="103" creationId="{A4AC9B76-316C-4926-06CA-BA46BF7E3D12}"/>
          </ac:spMkLst>
        </pc:spChg>
        <pc:spChg chg="mod">
          <ac:chgData name="John Deletre" userId="bdd86e65-de32-480c-b303-a64959569f4e" providerId="ADAL" clId="{A0284EAD-33F8-44E1-A4A0-08BA676031D3}" dt="2024-04-18T01:14:32.560" v="5094"/>
          <ac:spMkLst>
            <pc:docMk/>
            <pc:sldMk cId="1497424691" sldId="2147481855"/>
            <ac:spMk id="104" creationId="{5F57A30B-6E07-7CB7-6F01-711A512381B2}"/>
          </ac:spMkLst>
        </pc:spChg>
        <pc:spChg chg="mod">
          <ac:chgData name="John Deletre" userId="bdd86e65-de32-480c-b303-a64959569f4e" providerId="ADAL" clId="{A0284EAD-33F8-44E1-A4A0-08BA676031D3}" dt="2024-04-18T01:14:32.560" v="5094"/>
          <ac:spMkLst>
            <pc:docMk/>
            <pc:sldMk cId="1497424691" sldId="2147481855"/>
            <ac:spMk id="105" creationId="{D9CA6D3B-4779-4617-FD4B-E7DEF0137C8F}"/>
          </ac:spMkLst>
        </pc:spChg>
        <pc:spChg chg="mod">
          <ac:chgData name="John Deletre" userId="bdd86e65-de32-480c-b303-a64959569f4e" providerId="ADAL" clId="{A0284EAD-33F8-44E1-A4A0-08BA676031D3}" dt="2024-04-18T01:14:32.560" v="5094"/>
          <ac:spMkLst>
            <pc:docMk/>
            <pc:sldMk cId="1497424691" sldId="2147481855"/>
            <ac:spMk id="106" creationId="{AA11C915-AFCC-4F82-9AE0-942BC0D5AEAC}"/>
          </ac:spMkLst>
        </pc:spChg>
        <pc:spChg chg="mod">
          <ac:chgData name="John Deletre" userId="bdd86e65-de32-480c-b303-a64959569f4e" providerId="ADAL" clId="{A0284EAD-33F8-44E1-A4A0-08BA676031D3}" dt="2024-04-18T01:14:32.560" v="5094"/>
          <ac:spMkLst>
            <pc:docMk/>
            <pc:sldMk cId="1497424691" sldId="2147481855"/>
            <ac:spMk id="107" creationId="{7001AF68-E5D7-4673-E9AD-CBCE6F3634B3}"/>
          </ac:spMkLst>
        </pc:spChg>
        <pc:spChg chg="mod">
          <ac:chgData name="John Deletre" userId="bdd86e65-de32-480c-b303-a64959569f4e" providerId="ADAL" clId="{A0284EAD-33F8-44E1-A4A0-08BA676031D3}" dt="2024-04-18T01:14:32.560" v="5094"/>
          <ac:spMkLst>
            <pc:docMk/>
            <pc:sldMk cId="1497424691" sldId="2147481855"/>
            <ac:spMk id="108" creationId="{514772B2-48A4-4E49-2298-043EA40261DC}"/>
          </ac:spMkLst>
        </pc:spChg>
        <pc:spChg chg="mod">
          <ac:chgData name="John Deletre" userId="bdd86e65-de32-480c-b303-a64959569f4e" providerId="ADAL" clId="{A0284EAD-33F8-44E1-A4A0-08BA676031D3}" dt="2024-04-18T01:14:32.560" v="5094"/>
          <ac:spMkLst>
            <pc:docMk/>
            <pc:sldMk cId="1497424691" sldId="2147481855"/>
            <ac:spMk id="109" creationId="{C59B1947-2930-878C-E169-FE5A899E8F42}"/>
          </ac:spMkLst>
        </pc:spChg>
        <pc:spChg chg="mod">
          <ac:chgData name="John Deletre" userId="bdd86e65-de32-480c-b303-a64959569f4e" providerId="ADAL" clId="{A0284EAD-33F8-44E1-A4A0-08BA676031D3}" dt="2024-04-18T01:14:32.560" v="5094"/>
          <ac:spMkLst>
            <pc:docMk/>
            <pc:sldMk cId="1497424691" sldId="2147481855"/>
            <ac:spMk id="110" creationId="{F9EDB551-F400-D6B6-F192-61D4EDE7ABB0}"/>
          </ac:spMkLst>
        </pc:spChg>
        <pc:spChg chg="mod">
          <ac:chgData name="John Deletre" userId="bdd86e65-de32-480c-b303-a64959569f4e" providerId="ADAL" clId="{A0284EAD-33F8-44E1-A4A0-08BA676031D3}" dt="2024-04-18T01:14:32.560" v="5094"/>
          <ac:spMkLst>
            <pc:docMk/>
            <pc:sldMk cId="1497424691" sldId="2147481855"/>
            <ac:spMk id="111" creationId="{C46AE43F-9BDB-EBF2-EF8F-267ECCE1EEC0}"/>
          </ac:spMkLst>
        </pc:spChg>
        <pc:spChg chg="mod">
          <ac:chgData name="John Deletre" userId="bdd86e65-de32-480c-b303-a64959569f4e" providerId="ADAL" clId="{A0284EAD-33F8-44E1-A4A0-08BA676031D3}" dt="2024-04-18T01:14:32.560" v="5094"/>
          <ac:spMkLst>
            <pc:docMk/>
            <pc:sldMk cId="1497424691" sldId="2147481855"/>
            <ac:spMk id="112" creationId="{A02C0497-7222-353C-1F16-11DF45C3C7BF}"/>
          </ac:spMkLst>
        </pc:spChg>
        <pc:spChg chg="mod">
          <ac:chgData name="John Deletre" userId="bdd86e65-de32-480c-b303-a64959569f4e" providerId="ADAL" clId="{A0284EAD-33F8-44E1-A4A0-08BA676031D3}" dt="2024-04-18T01:14:32.560" v="5094"/>
          <ac:spMkLst>
            <pc:docMk/>
            <pc:sldMk cId="1497424691" sldId="2147481855"/>
            <ac:spMk id="113" creationId="{2FCD8B00-E589-687A-2215-505F67DCA3F1}"/>
          </ac:spMkLst>
        </pc:spChg>
        <pc:spChg chg="mod">
          <ac:chgData name="John Deletre" userId="bdd86e65-de32-480c-b303-a64959569f4e" providerId="ADAL" clId="{A0284EAD-33F8-44E1-A4A0-08BA676031D3}" dt="2024-04-18T01:14:32.560" v="5094"/>
          <ac:spMkLst>
            <pc:docMk/>
            <pc:sldMk cId="1497424691" sldId="2147481855"/>
            <ac:spMk id="114" creationId="{578DC144-936D-B11F-EAF3-6A87EFF0156C}"/>
          </ac:spMkLst>
        </pc:spChg>
        <pc:spChg chg="mod">
          <ac:chgData name="John Deletre" userId="bdd86e65-de32-480c-b303-a64959569f4e" providerId="ADAL" clId="{A0284EAD-33F8-44E1-A4A0-08BA676031D3}" dt="2024-04-18T01:14:32.560" v="5094"/>
          <ac:spMkLst>
            <pc:docMk/>
            <pc:sldMk cId="1497424691" sldId="2147481855"/>
            <ac:spMk id="115" creationId="{6B139B82-A148-005D-5883-011E98231825}"/>
          </ac:spMkLst>
        </pc:spChg>
        <pc:spChg chg="mod">
          <ac:chgData name="John Deletre" userId="bdd86e65-de32-480c-b303-a64959569f4e" providerId="ADAL" clId="{A0284EAD-33F8-44E1-A4A0-08BA676031D3}" dt="2024-04-18T01:14:32.560" v="5094"/>
          <ac:spMkLst>
            <pc:docMk/>
            <pc:sldMk cId="1497424691" sldId="2147481855"/>
            <ac:spMk id="116" creationId="{9E3514BC-5328-C431-CCAC-BC94BA2B6B0E}"/>
          </ac:spMkLst>
        </pc:spChg>
        <pc:spChg chg="mod">
          <ac:chgData name="John Deletre" userId="bdd86e65-de32-480c-b303-a64959569f4e" providerId="ADAL" clId="{A0284EAD-33F8-44E1-A4A0-08BA676031D3}" dt="2024-04-18T01:14:32.560" v="5094"/>
          <ac:spMkLst>
            <pc:docMk/>
            <pc:sldMk cId="1497424691" sldId="2147481855"/>
            <ac:spMk id="117" creationId="{E2C26858-0043-29D5-AD3A-2B5D09852BCC}"/>
          </ac:spMkLst>
        </pc:spChg>
        <pc:spChg chg="mod">
          <ac:chgData name="John Deletre" userId="bdd86e65-de32-480c-b303-a64959569f4e" providerId="ADAL" clId="{A0284EAD-33F8-44E1-A4A0-08BA676031D3}" dt="2024-04-18T01:14:32.560" v="5094"/>
          <ac:spMkLst>
            <pc:docMk/>
            <pc:sldMk cId="1497424691" sldId="2147481855"/>
            <ac:spMk id="118" creationId="{6E5D5830-27CA-583A-C4EE-A731C4F8568D}"/>
          </ac:spMkLst>
        </pc:spChg>
        <pc:spChg chg="mod">
          <ac:chgData name="John Deletre" userId="bdd86e65-de32-480c-b303-a64959569f4e" providerId="ADAL" clId="{A0284EAD-33F8-44E1-A4A0-08BA676031D3}" dt="2024-04-18T01:14:32.560" v="5094"/>
          <ac:spMkLst>
            <pc:docMk/>
            <pc:sldMk cId="1497424691" sldId="2147481855"/>
            <ac:spMk id="119" creationId="{287E227E-F792-5E24-0780-557CB7AD7319}"/>
          </ac:spMkLst>
        </pc:spChg>
        <pc:spChg chg="mod">
          <ac:chgData name="John Deletre" userId="bdd86e65-de32-480c-b303-a64959569f4e" providerId="ADAL" clId="{A0284EAD-33F8-44E1-A4A0-08BA676031D3}" dt="2024-04-18T01:14:32.560" v="5094"/>
          <ac:spMkLst>
            <pc:docMk/>
            <pc:sldMk cId="1497424691" sldId="2147481855"/>
            <ac:spMk id="120" creationId="{D89BF561-F181-AB34-4A9E-4137FCAB9148}"/>
          </ac:spMkLst>
        </pc:spChg>
        <pc:spChg chg="mod">
          <ac:chgData name="John Deletre" userId="bdd86e65-de32-480c-b303-a64959569f4e" providerId="ADAL" clId="{A0284EAD-33F8-44E1-A4A0-08BA676031D3}" dt="2024-04-18T01:14:32.560" v="5094"/>
          <ac:spMkLst>
            <pc:docMk/>
            <pc:sldMk cId="1497424691" sldId="2147481855"/>
            <ac:spMk id="121" creationId="{02A2EA62-7B6F-1D57-501C-4C6405903170}"/>
          </ac:spMkLst>
        </pc:spChg>
        <pc:spChg chg="mod">
          <ac:chgData name="John Deletre" userId="bdd86e65-de32-480c-b303-a64959569f4e" providerId="ADAL" clId="{A0284EAD-33F8-44E1-A4A0-08BA676031D3}" dt="2024-04-18T01:14:32.560" v="5094"/>
          <ac:spMkLst>
            <pc:docMk/>
            <pc:sldMk cId="1497424691" sldId="2147481855"/>
            <ac:spMk id="122" creationId="{24438762-C232-184C-3D17-594DE683EEAA}"/>
          </ac:spMkLst>
        </pc:spChg>
        <pc:spChg chg="mod">
          <ac:chgData name="John Deletre" userId="bdd86e65-de32-480c-b303-a64959569f4e" providerId="ADAL" clId="{A0284EAD-33F8-44E1-A4A0-08BA676031D3}" dt="2024-04-18T01:14:32.560" v="5094"/>
          <ac:spMkLst>
            <pc:docMk/>
            <pc:sldMk cId="1497424691" sldId="2147481855"/>
            <ac:spMk id="124" creationId="{ED432194-EEE1-1C36-7E15-FEEA8B001B7C}"/>
          </ac:spMkLst>
        </pc:spChg>
        <pc:spChg chg="mod">
          <ac:chgData name="John Deletre" userId="bdd86e65-de32-480c-b303-a64959569f4e" providerId="ADAL" clId="{A0284EAD-33F8-44E1-A4A0-08BA676031D3}" dt="2024-04-18T01:14:32.560" v="5094"/>
          <ac:spMkLst>
            <pc:docMk/>
            <pc:sldMk cId="1497424691" sldId="2147481855"/>
            <ac:spMk id="125" creationId="{8650E347-9863-2A91-2EE9-8349ED82DEB8}"/>
          </ac:spMkLst>
        </pc:spChg>
        <pc:spChg chg="mod">
          <ac:chgData name="John Deletre" userId="bdd86e65-de32-480c-b303-a64959569f4e" providerId="ADAL" clId="{A0284EAD-33F8-44E1-A4A0-08BA676031D3}" dt="2024-04-18T01:14:32.560" v="5094"/>
          <ac:spMkLst>
            <pc:docMk/>
            <pc:sldMk cId="1497424691" sldId="2147481855"/>
            <ac:spMk id="126" creationId="{0DDFB376-C5DE-C8EE-03DD-E5DD1F446EC8}"/>
          </ac:spMkLst>
        </pc:spChg>
        <pc:spChg chg="mod">
          <ac:chgData name="John Deletre" userId="bdd86e65-de32-480c-b303-a64959569f4e" providerId="ADAL" clId="{A0284EAD-33F8-44E1-A4A0-08BA676031D3}" dt="2024-04-18T01:14:32.560" v="5094"/>
          <ac:spMkLst>
            <pc:docMk/>
            <pc:sldMk cId="1497424691" sldId="2147481855"/>
            <ac:spMk id="127" creationId="{5D04E1DB-99B7-57AB-6B3D-CDCBF5928AF7}"/>
          </ac:spMkLst>
        </pc:spChg>
        <pc:spChg chg="mod">
          <ac:chgData name="John Deletre" userId="bdd86e65-de32-480c-b303-a64959569f4e" providerId="ADAL" clId="{A0284EAD-33F8-44E1-A4A0-08BA676031D3}" dt="2024-04-18T01:14:32.560" v="5094"/>
          <ac:spMkLst>
            <pc:docMk/>
            <pc:sldMk cId="1497424691" sldId="2147481855"/>
            <ac:spMk id="128" creationId="{C2C8EA30-1D85-185F-3BE8-9BF0048FD96A}"/>
          </ac:spMkLst>
        </pc:spChg>
        <pc:spChg chg="mod">
          <ac:chgData name="John Deletre" userId="bdd86e65-de32-480c-b303-a64959569f4e" providerId="ADAL" clId="{A0284EAD-33F8-44E1-A4A0-08BA676031D3}" dt="2024-04-18T01:14:32.560" v="5094"/>
          <ac:spMkLst>
            <pc:docMk/>
            <pc:sldMk cId="1497424691" sldId="2147481855"/>
            <ac:spMk id="129" creationId="{E6C43015-B8CC-6996-EC58-E98A1D332E51}"/>
          </ac:spMkLst>
        </pc:spChg>
        <pc:spChg chg="mod">
          <ac:chgData name="John Deletre" userId="bdd86e65-de32-480c-b303-a64959569f4e" providerId="ADAL" clId="{A0284EAD-33F8-44E1-A4A0-08BA676031D3}" dt="2024-04-18T01:14:32.560" v="5094"/>
          <ac:spMkLst>
            <pc:docMk/>
            <pc:sldMk cId="1497424691" sldId="2147481855"/>
            <ac:spMk id="130" creationId="{FFC70891-E2F0-7308-D693-ADF56D52828A}"/>
          </ac:spMkLst>
        </pc:spChg>
        <pc:spChg chg="mod">
          <ac:chgData name="John Deletre" userId="bdd86e65-de32-480c-b303-a64959569f4e" providerId="ADAL" clId="{A0284EAD-33F8-44E1-A4A0-08BA676031D3}" dt="2024-04-18T01:14:32.560" v="5094"/>
          <ac:spMkLst>
            <pc:docMk/>
            <pc:sldMk cId="1497424691" sldId="2147481855"/>
            <ac:spMk id="131" creationId="{1224EED8-3865-D350-4E49-8FC8773422DD}"/>
          </ac:spMkLst>
        </pc:spChg>
        <pc:spChg chg="mod">
          <ac:chgData name="John Deletre" userId="bdd86e65-de32-480c-b303-a64959569f4e" providerId="ADAL" clId="{A0284EAD-33F8-44E1-A4A0-08BA676031D3}" dt="2024-04-18T01:14:32.560" v="5094"/>
          <ac:spMkLst>
            <pc:docMk/>
            <pc:sldMk cId="1497424691" sldId="2147481855"/>
            <ac:spMk id="132" creationId="{2430072B-DCA6-97D8-3A81-6CA2EE1594FF}"/>
          </ac:spMkLst>
        </pc:spChg>
        <pc:spChg chg="mod">
          <ac:chgData name="John Deletre" userId="bdd86e65-de32-480c-b303-a64959569f4e" providerId="ADAL" clId="{A0284EAD-33F8-44E1-A4A0-08BA676031D3}" dt="2024-04-18T01:14:32.560" v="5094"/>
          <ac:spMkLst>
            <pc:docMk/>
            <pc:sldMk cId="1497424691" sldId="2147481855"/>
            <ac:spMk id="133" creationId="{186A7EC3-EBD3-B679-F844-A0FE6B4954D6}"/>
          </ac:spMkLst>
        </pc:spChg>
        <pc:spChg chg="mod">
          <ac:chgData name="John Deletre" userId="bdd86e65-de32-480c-b303-a64959569f4e" providerId="ADAL" clId="{A0284EAD-33F8-44E1-A4A0-08BA676031D3}" dt="2024-04-18T01:14:32.560" v="5094"/>
          <ac:spMkLst>
            <pc:docMk/>
            <pc:sldMk cId="1497424691" sldId="2147481855"/>
            <ac:spMk id="134" creationId="{A84F9243-5475-0596-32EF-DEE82D75BB54}"/>
          </ac:spMkLst>
        </pc:spChg>
        <pc:spChg chg="mod">
          <ac:chgData name="John Deletre" userId="bdd86e65-de32-480c-b303-a64959569f4e" providerId="ADAL" clId="{A0284EAD-33F8-44E1-A4A0-08BA676031D3}" dt="2024-04-18T01:14:32.560" v="5094"/>
          <ac:spMkLst>
            <pc:docMk/>
            <pc:sldMk cId="1497424691" sldId="2147481855"/>
            <ac:spMk id="135" creationId="{926BDECC-7E8D-C889-1285-BDA4D471342B}"/>
          </ac:spMkLst>
        </pc:spChg>
        <pc:spChg chg="mod">
          <ac:chgData name="John Deletre" userId="bdd86e65-de32-480c-b303-a64959569f4e" providerId="ADAL" clId="{A0284EAD-33F8-44E1-A4A0-08BA676031D3}" dt="2024-04-18T01:14:32.560" v="5094"/>
          <ac:spMkLst>
            <pc:docMk/>
            <pc:sldMk cId="1497424691" sldId="2147481855"/>
            <ac:spMk id="136" creationId="{BF14243D-01B9-BCFE-04D9-ECF61171197B}"/>
          </ac:spMkLst>
        </pc:spChg>
        <pc:spChg chg="mod">
          <ac:chgData name="John Deletre" userId="bdd86e65-de32-480c-b303-a64959569f4e" providerId="ADAL" clId="{A0284EAD-33F8-44E1-A4A0-08BA676031D3}" dt="2024-04-18T01:14:32.560" v="5094"/>
          <ac:spMkLst>
            <pc:docMk/>
            <pc:sldMk cId="1497424691" sldId="2147481855"/>
            <ac:spMk id="137" creationId="{D40DE148-8550-D129-C9E6-AA2740CB0642}"/>
          </ac:spMkLst>
        </pc:spChg>
        <pc:spChg chg="mod">
          <ac:chgData name="John Deletre" userId="bdd86e65-de32-480c-b303-a64959569f4e" providerId="ADAL" clId="{A0284EAD-33F8-44E1-A4A0-08BA676031D3}" dt="2024-04-18T01:14:32.560" v="5094"/>
          <ac:spMkLst>
            <pc:docMk/>
            <pc:sldMk cId="1497424691" sldId="2147481855"/>
            <ac:spMk id="138" creationId="{C5530BB1-C3D2-B014-A5D4-FE369FCC0CDB}"/>
          </ac:spMkLst>
        </pc:spChg>
        <pc:spChg chg="mod">
          <ac:chgData name="John Deletre" userId="bdd86e65-de32-480c-b303-a64959569f4e" providerId="ADAL" clId="{A0284EAD-33F8-44E1-A4A0-08BA676031D3}" dt="2024-04-18T01:14:32.560" v="5094"/>
          <ac:spMkLst>
            <pc:docMk/>
            <pc:sldMk cId="1497424691" sldId="2147481855"/>
            <ac:spMk id="139" creationId="{76084318-B097-0BAF-B52A-3AF641BE47DB}"/>
          </ac:spMkLst>
        </pc:spChg>
        <pc:spChg chg="mod">
          <ac:chgData name="John Deletre" userId="bdd86e65-de32-480c-b303-a64959569f4e" providerId="ADAL" clId="{A0284EAD-33F8-44E1-A4A0-08BA676031D3}" dt="2024-04-18T01:14:32.560" v="5094"/>
          <ac:spMkLst>
            <pc:docMk/>
            <pc:sldMk cId="1497424691" sldId="2147481855"/>
            <ac:spMk id="140" creationId="{B152418A-37EC-C2EF-A043-95B4990BAA87}"/>
          </ac:spMkLst>
        </pc:spChg>
        <pc:spChg chg="mod">
          <ac:chgData name="John Deletre" userId="bdd86e65-de32-480c-b303-a64959569f4e" providerId="ADAL" clId="{A0284EAD-33F8-44E1-A4A0-08BA676031D3}" dt="2024-04-18T01:14:32.560" v="5094"/>
          <ac:spMkLst>
            <pc:docMk/>
            <pc:sldMk cId="1497424691" sldId="2147481855"/>
            <ac:spMk id="141" creationId="{1505F0B6-A9E2-1777-EFD1-92871ED81445}"/>
          </ac:spMkLst>
        </pc:spChg>
        <pc:spChg chg="mod">
          <ac:chgData name="John Deletre" userId="bdd86e65-de32-480c-b303-a64959569f4e" providerId="ADAL" clId="{A0284EAD-33F8-44E1-A4A0-08BA676031D3}" dt="2024-04-18T01:14:32.560" v="5094"/>
          <ac:spMkLst>
            <pc:docMk/>
            <pc:sldMk cId="1497424691" sldId="2147481855"/>
            <ac:spMk id="142" creationId="{9F00F5B3-852D-0EF2-3FBA-0E30CB51D913}"/>
          </ac:spMkLst>
        </pc:spChg>
        <pc:spChg chg="mod">
          <ac:chgData name="John Deletre" userId="bdd86e65-de32-480c-b303-a64959569f4e" providerId="ADAL" clId="{A0284EAD-33F8-44E1-A4A0-08BA676031D3}" dt="2024-04-18T01:14:32.560" v="5094"/>
          <ac:spMkLst>
            <pc:docMk/>
            <pc:sldMk cId="1497424691" sldId="2147481855"/>
            <ac:spMk id="143" creationId="{02C55194-5DDA-3C01-8070-34CA63D7DFF1}"/>
          </ac:spMkLst>
        </pc:spChg>
        <pc:spChg chg="mod">
          <ac:chgData name="John Deletre" userId="bdd86e65-de32-480c-b303-a64959569f4e" providerId="ADAL" clId="{A0284EAD-33F8-44E1-A4A0-08BA676031D3}" dt="2024-04-18T01:14:32.560" v="5094"/>
          <ac:spMkLst>
            <pc:docMk/>
            <pc:sldMk cId="1497424691" sldId="2147481855"/>
            <ac:spMk id="144" creationId="{167ABC0D-C02B-1BA1-4930-820B005DA803}"/>
          </ac:spMkLst>
        </pc:spChg>
        <pc:spChg chg="mod">
          <ac:chgData name="John Deletre" userId="bdd86e65-de32-480c-b303-a64959569f4e" providerId="ADAL" clId="{A0284EAD-33F8-44E1-A4A0-08BA676031D3}" dt="2024-04-18T01:14:32.560" v="5094"/>
          <ac:spMkLst>
            <pc:docMk/>
            <pc:sldMk cId="1497424691" sldId="2147481855"/>
            <ac:spMk id="146" creationId="{0EEF1DA6-4538-7848-FC91-7FA6116E3B94}"/>
          </ac:spMkLst>
        </pc:spChg>
        <pc:spChg chg="mod">
          <ac:chgData name="John Deletre" userId="bdd86e65-de32-480c-b303-a64959569f4e" providerId="ADAL" clId="{A0284EAD-33F8-44E1-A4A0-08BA676031D3}" dt="2024-04-18T01:14:32.560" v="5094"/>
          <ac:spMkLst>
            <pc:docMk/>
            <pc:sldMk cId="1497424691" sldId="2147481855"/>
            <ac:spMk id="147" creationId="{80CDC395-19F8-031B-EFC7-15418F24155D}"/>
          </ac:spMkLst>
        </pc:spChg>
        <pc:spChg chg="add mod">
          <ac:chgData name="John Deletre" userId="bdd86e65-de32-480c-b303-a64959569f4e" providerId="ADAL" clId="{A0284EAD-33F8-44E1-A4A0-08BA676031D3}" dt="2024-04-18T01:14:32.560" v="5094"/>
          <ac:spMkLst>
            <pc:docMk/>
            <pc:sldMk cId="1497424691" sldId="2147481855"/>
            <ac:spMk id="148" creationId="{69FA8ADD-EB27-AEED-1F24-4B190524A30A}"/>
          </ac:spMkLst>
        </pc:spChg>
        <pc:spChg chg="mod">
          <ac:chgData name="John Deletre" userId="bdd86e65-de32-480c-b303-a64959569f4e" providerId="ADAL" clId="{A0284EAD-33F8-44E1-A4A0-08BA676031D3}" dt="2024-04-18T01:14:32.560" v="5094"/>
          <ac:spMkLst>
            <pc:docMk/>
            <pc:sldMk cId="1497424691" sldId="2147481855"/>
            <ac:spMk id="150" creationId="{F8A02019-F168-726B-2ACB-723B3A9D0C14}"/>
          </ac:spMkLst>
        </pc:spChg>
        <pc:spChg chg="mod">
          <ac:chgData name="John Deletre" userId="bdd86e65-de32-480c-b303-a64959569f4e" providerId="ADAL" clId="{A0284EAD-33F8-44E1-A4A0-08BA676031D3}" dt="2024-04-18T01:14:32.560" v="5094"/>
          <ac:spMkLst>
            <pc:docMk/>
            <pc:sldMk cId="1497424691" sldId="2147481855"/>
            <ac:spMk id="151" creationId="{4B1E68BA-575F-33FC-234B-14E5E4F04603}"/>
          </ac:spMkLst>
        </pc:spChg>
        <pc:spChg chg="add mod">
          <ac:chgData name="John Deletre" userId="bdd86e65-de32-480c-b303-a64959569f4e" providerId="ADAL" clId="{A0284EAD-33F8-44E1-A4A0-08BA676031D3}" dt="2024-04-18T01:14:32.560" v="5094"/>
          <ac:spMkLst>
            <pc:docMk/>
            <pc:sldMk cId="1497424691" sldId="2147481855"/>
            <ac:spMk id="152" creationId="{F72140B4-8F78-FAF2-9002-0ABD1F5D7C8A}"/>
          </ac:spMkLst>
        </pc:spChg>
        <pc:spChg chg="mod">
          <ac:chgData name="John Deletre" userId="bdd86e65-de32-480c-b303-a64959569f4e" providerId="ADAL" clId="{A0284EAD-33F8-44E1-A4A0-08BA676031D3}" dt="2024-04-18T01:14:32.560" v="5094"/>
          <ac:spMkLst>
            <pc:docMk/>
            <pc:sldMk cId="1497424691" sldId="2147481855"/>
            <ac:spMk id="154" creationId="{E3FAAF26-3631-B6DD-CB1F-0B167A637287}"/>
          </ac:spMkLst>
        </pc:spChg>
        <pc:spChg chg="mod">
          <ac:chgData name="John Deletre" userId="bdd86e65-de32-480c-b303-a64959569f4e" providerId="ADAL" clId="{A0284EAD-33F8-44E1-A4A0-08BA676031D3}" dt="2024-04-18T01:14:32.560" v="5094"/>
          <ac:spMkLst>
            <pc:docMk/>
            <pc:sldMk cId="1497424691" sldId="2147481855"/>
            <ac:spMk id="155" creationId="{6B0680E0-B57F-A3B0-8B6B-8F4B562494F3}"/>
          </ac:spMkLst>
        </pc:spChg>
        <pc:spChg chg="add mod">
          <ac:chgData name="John Deletre" userId="bdd86e65-de32-480c-b303-a64959569f4e" providerId="ADAL" clId="{A0284EAD-33F8-44E1-A4A0-08BA676031D3}" dt="2024-04-18T01:14:32.560" v="5094"/>
          <ac:spMkLst>
            <pc:docMk/>
            <pc:sldMk cId="1497424691" sldId="2147481855"/>
            <ac:spMk id="156" creationId="{E7FFBE9A-5C35-1A2B-6A84-DE6C693D0CD0}"/>
          </ac:spMkLst>
        </pc:spChg>
        <pc:spChg chg="mod">
          <ac:chgData name="John Deletre" userId="bdd86e65-de32-480c-b303-a64959569f4e" providerId="ADAL" clId="{A0284EAD-33F8-44E1-A4A0-08BA676031D3}" dt="2024-04-18T01:14:32.560" v="5094"/>
          <ac:spMkLst>
            <pc:docMk/>
            <pc:sldMk cId="1497424691" sldId="2147481855"/>
            <ac:spMk id="158" creationId="{16E16206-0AFC-3E84-0930-30B315228BA0}"/>
          </ac:spMkLst>
        </pc:spChg>
        <pc:spChg chg="mod">
          <ac:chgData name="John Deletre" userId="bdd86e65-de32-480c-b303-a64959569f4e" providerId="ADAL" clId="{A0284EAD-33F8-44E1-A4A0-08BA676031D3}" dt="2024-04-18T01:14:32.560" v="5094"/>
          <ac:spMkLst>
            <pc:docMk/>
            <pc:sldMk cId="1497424691" sldId="2147481855"/>
            <ac:spMk id="159" creationId="{4074084D-01C9-EA29-B143-EE60530BEC81}"/>
          </ac:spMkLst>
        </pc:spChg>
        <pc:spChg chg="add mod">
          <ac:chgData name="John Deletre" userId="bdd86e65-de32-480c-b303-a64959569f4e" providerId="ADAL" clId="{A0284EAD-33F8-44E1-A4A0-08BA676031D3}" dt="2024-04-18T01:14:32.560" v="5094"/>
          <ac:spMkLst>
            <pc:docMk/>
            <pc:sldMk cId="1497424691" sldId="2147481855"/>
            <ac:spMk id="160" creationId="{B13B6BBD-6B3F-6086-272B-1626ED08B667}"/>
          </ac:spMkLst>
        </pc:spChg>
        <pc:spChg chg="mod">
          <ac:chgData name="John Deletre" userId="bdd86e65-de32-480c-b303-a64959569f4e" providerId="ADAL" clId="{A0284EAD-33F8-44E1-A4A0-08BA676031D3}" dt="2024-04-18T01:14:32.560" v="5094"/>
          <ac:spMkLst>
            <pc:docMk/>
            <pc:sldMk cId="1497424691" sldId="2147481855"/>
            <ac:spMk id="162" creationId="{101FD7CC-0990-C74D-9EA3-E94B0E73A2F8}"/>
          </ac:spMkLst>
        </pc:spChg>
        <pc:spChg chg="mod">
          <ac:chgData name="John Deletre" userId="bdd86e65-de32-480c-b303-a64959569f4e" providerId="ADAL" clId="{A0284EAD-33F8-44E1-A4A0-08BA676031D3}" dt="2024-04-18T01:14:32.560" v="5094"/>
          <ac:spMkLst>
            <pc:docMk/>
            <pc:sldMk cId="1497424691" sldId="2147481855"/>
            <ac:spMk id="163" creationId="{015DDA08-0312-BF33-4EEC-D5C81377C2EA}"/>
          </ac:spMkLst>
        </pc:spChg>
        <pc:spChg chg="add mod">
          <ac:chgData name="John Deletre" userId="bdd86e65-de32-480c-b303-a64959569f4e" providerId="ADAL" clId="{A0284EAD-33F8-44E1-A4A0-08BA676031D3}" dt="2024-04-18T01:14:32.560" v="5094"/>
          <ac:spMkLst>
            <pc:docMk/>
            <pc:sldMk cId="1497424691" sldId="2147481855"/>
            <ac:spMk id="164" creationId="{FE5E2E32-F780-4B94-236E-E965608AFCB8}"/>
          </ac:spMkLst>
        </pc:spChg>
        <pc:spChg chg="add mod">
          <ac:chgData name="John Deletre" userId="bdd86e65-de32-480c-b303-a64959569f4e" providerId="ADAL" clId="{A0284EAD-33F8-44E1-A4A0-08BA676031D3}" dt="2024-04-18T01:14:52.186" v="5095"/>
          <ac:spMkLst>
            <pc:docMk/>
            <pc:sldMk cId="1497424691" sldId="2147481855"/>
            <ac:spMk id="165" creationId="{A7847A7E-C99A-18AE-A55A-F2746ABEA2EC}"/>
          </ac:spMkLst>
        </pc:spChg>
        <pc:spChg chg="add mod">
          <ac:chgData name="John Deletre" userId="bdd86e65-de32-480c-b303-a64959569f4e" providerId="ADAL" clId="{A0284EAD-33F8-44E1-A4A0-08BA676031D3}" dt="2024-04-18T01:15:59.232" v="5103" actId="1076"/>
          <ac:spMkLst>
            <pc:docMk/>
            <pc:sldMk cId="1497424691" sldId="2147481855"/>
            <ac:spMk id="168" creationId="{DB946553-782A-177A-4B3B-8197C626BE48}"/>
          </ac:spMkLst>
        </pc:spChg>
        <pc:spChg chg="add mod">
          <ac:chgData name="John Deletre" userId="bdd86e65-de32-480c-b303-a64959569f4e" providerId="ADAL" clId="{A0284EAD-33F8-44E1-A4A0-08BA676031D3}" dt="2024-04-18T01:22:30.240" v="5208" actId="20577"/>
          <ac:spMkLst>
            <pc:docMk/>
            <pc:sldMk cId="1497424691" sldId="2147481855"/>
            <ac:spMk id="169" creationId="{3087B48B-5F9E-72DF-64C4-7C39C4B69003}"/>
          </ac:spMkLst>
        </pc:spChg>
        <pc:spChg chg="mod">
          <ac:chgData name="John Deletre" userId="bdd86e65-de32-480c-b303-a64959569f4e" providerId="ADAL" clId="{A0284EAD-33F8-44E1-A4A0-08BA676031D3}" dt="2024-04-18T01:14:52.186" v="5095"/>
          <ac:spMkLst>
            <pc:docMk/>
            <pc:sldMk cId="1497424691" sldId="2147481855"/>
            <ac:spMk id="171" creationId="{15000006-50EE-E132-EA41-20E37AE62C52}"/>
          </ac:spMkLst>
        </pc:spChg>
        <pc:spChg chg="mod">
          <ac:chgData name="John Deletre" userId="bdd86e65-de32-480c-b303-a64959569f4e" providerId="ADAL" clId="{A0284EAD-33F8-44E1-A4A0-08BA676031D3}" dt="2024-04-18T01:14:52.186" v="5095"/>
          <ac:spMkLst>
            <pc:docMk/>
            <pc:sldMk cId="1497424691" sldId="2147481855"/>
            <ac:spMk id="172" creationId="{D91C473C-B98A-313C-AEC6-581C9141533F}"/>
          </ac:spMkLst>
        </pc:spChg>
        <pc:spChg chg="add mod">
          <ac:chgData name="John Deletre" userId="bdd86e65-de32-480c-b303-a64959569f4e" providerId="ADAL" clId="{A0284EAD-33F8-44E1-A4A0-08BA676031D3}" dt="2024-04-18T01:15:51.808" v="5102" actId="1076"/>
          <ac:spMkLst>
            <pc:docMk/>
            <pc:sldMk cId="1497424691" sldId="2147481855"/>
            <ac:spMk id="173" creationId="{9F121BE1-213A-06BC-AA70-F681201686E2}"/>
          </ac:spMkLst>
        </pc:spChg>
        <pc:spChg chg="add mod">
          <ac:chgData name="John Deletre" userId="bdd86e65-de32-480c-b303-a64959569f4e" providerId="ADAL" clId="{A0284EAD-33F8-44E1-A4A0-08BA676031D3}" dt="2024-04-18T01:20:40.269" v="5200" actId="20577"/>
          <ac:spMkLst>
            <pc:docMk/>
            <pc:sldMk cId="1497424691" sldId="2147481855"/>
            <ac:spMk id="174" creationId="{8CB37C09-78E6-B861-B21A-094F0F46C5B2}"/>
          </ac:spMkLst>
        </pc:spChg>
        <pc:spChg chg="mod">
          <ac:chgData name="John Deletre" userId="bdd86e65-de32-480c-b303-a64959569f4e" providerId="ADAL" clId="{A0284EAD-33F8-44E1-A4A0-08BA676031D3}" dt="2024-04-18T01:14:52.186" v="5095"/>
          <ac:spMkLst>
            <pc:docMk/>
            <pc:sldMk cId="1497424691" sldId="2147481855"/>
            <ac:spMk id="176" creationId="{E7B9F94D-05F9-8806-8AA3-83087F201879}"/>
          </ac:spMkLst>
        </pc:spChg>
        <pc:spChg chg="mod">
          <ac:chgData name="John Deletre" userId="bdd86e65-de32-480c-b303-a64959569f4e" providerId="ADAL" clId="{A0284EAD-33F8-44E1-A4A0-08BA676031D3}" dt="2024-04-18T01:14:52.186" v="5095"/>
          <ac:spMkLst>
            <pc:docMk/>
            <pc:sldMk cId="1497424691" sldId="2147481855"/>
            <ac:spMk id="177" creationId="{3C9059C0-44DF-7A16-46C0-7BC0AFC07EFA}"/>
          </ac:spMkLst>
        </pc:spChg>
        <pc:spChg chg="add mod">
          <ac:chgData name="John Deletre" userId="bdd86e65-de32-480c-b303-a64959569f4e" providerId="ADAL" clId="{A0284EAD-33F8-44E1-A4A0-08BA676031D3}" dt="2024-04-18T01:26:16.004" v="5231" actId="20577"/>
          <ac:spMkLst>
            <pc:docMk/>
            <pc:sldMk cId="1497424691" sldId="2147481855"/>
            <ac:spMk id="178" creationId="{D11A43D4-A3CE-5BD0-BCA8-CDF27829733D}"/>
          </ac:spMkLst>
        </pc:spChg>
        <pc:spChg chg="add mod">
          <ac:chgData name="John Deletre" userId="bdd86e65-de32-480c-b303-a64959569f4e" providerId="ADAL" clId="{A0284EAD-33F8-44E1-A4A0-08BA676031D3}" dt="2024-04-18T01:20:22.587" v="5199" actId="20577"/>
          <ac:spMkLst>
            <pc:docMk/>
            <pc:sldMk cId="1497424691" sldId="2147481855"/>
            <ac:spMk id="179" creationId="{F3EA339D-5D49-B8E3-8FB8-47A51FFC0998}"/>
          </ac:spMkLst>
        </pc:spChg>
        <pc:spChg chg="mod">
          <ac:chgData name="John Deletre" userId="bdd86e65-de32-480c-b303-a64959569f4e" providerId="ADAL" clId="{A0284EAD-33F8-44E1-A4A0-08BA676031D3}" dt="2024-04-18T01:14:52.186" v="5095"/>
          <ac:spMkLst>
            <pc:docMk/>
            <pc:sldMk cId="1497424691" sldId="2147481855"/>
            <ac:spMk id="181" creationId="{78962CFF-B6F3-0EB9-EE12-E99020B12650}"/>
          </ac:spMkLst>
        </pc:spChg>
        <pc:spChg chg="mod">
          <ac:chgData name="John Deletre" userId="bdd86e65-de32-480c-b303-a64959569f4e" providerId="ADAL" clId="{A0284EAD-33F8-44E1-A4A0-08BA676031D3}" dt="2024-04-18T01:14:52.186" v="5095"/>
          <ac:spMkLst>
            <pc:docMk/>
            <pc:sldMk cId="1497424691" sldId="2147481855"/>
            <ac:spMk id="182" creationId="{D17D3527-A5A8-1398-77AC-8E93E48B4D00}"/>
          </ac:spMkLst>
        </pc:spChg>
        <pc:spChg chg="add mod">
          <ac:chgData name="John Deletre" userId="bdd86e65-de32-480c-b303-a64959569f4e" providerId="ADAL" clId="{A0284EAD-33F8-44E1-A4A0-08BA676031D3}" dt="2024-04-18T01:19:51.691" v="5172" actId="20577"/>
          <ac:spMkLst>
            <pc:docMk/>
            <pc:sldMk cId="1497424691" sldId="2147481855"/>
            <ac:spMk id="183" creationId="{1152DF56-2ABD-5338-5652-A1331F81B938}"/>
          </ac:spMkLst>
        </pc:spChg>
        <pc:spChg chg="mod">
          <ac:chgData name="John Deletre" userId="bdd86e65-de32-480c-b303-a64959569f4e" providerId="ADAL" clId="{A0284EAD-33F8-44E1-A4A0-08BA676031D3}" dt="2024-04-18T01:14:52.186" v="5095"/>
          <ac:spMkLst>
            <pc:docMk/>
            <pc:sldMk cId="1497424691" sldId="2147481855"/>
            <ac:spMk id="185" creationId="{861A0D91-24AD-79C1-2561-B40E3BC20C1C}"/>
          </ac:spMkLst>
        </pc:spChg>
        <pc:spChg chg="mod">
          <ac:chgData name="John Deletre" userId="bdd86e65-de32-480c-b303-a64959569f4e" providerId="ADAL" clId="{A0284EAD-33F8-44E1-A4A0-08BA676031D3}" dt="2024-04-18T01:14:52.186" v="5095"/>
          <ac:spMkLst>
            <pc:docMk/>
            <pc:sldMk cId="1497424691" sldId="2147481855"/>
            <ac:spMk id="186" creationId="{2442B4F5-6579-A99A-4AF6-8F7A49D8C0E2}"/>
          </ac:spMkLst>
        </pc:spChg>
        <pc:spChg chg="add mod">
          <ac:chgData name="John Deletre" userId="bdd86e65-de32-480c-b303-a64959569f4e" providerId="ADAL" clId="{A0284EAD-33F8-44E1-A4A0-08BA676031D3}" dt="2024-04-18T01:19:38.847" v="5158" actId="20577"/>
          <ac:spMkLst>
            <pc:docMk/>
            <pc:sldMk cId="1497424691" sldId="2147481855"/>
            <ac:spMk id="187" creationId="{DD4E1870-4450-85BD-AA29-1A6C10ECD7FC}"/>
          </ac:spMkLst>
        </pc:spChg>
        <pc:spChg chg="mod">
          <ac:chgData name="John Deletre" userId="bdd86e65-de32-480c-b303-a64959569f4e" providerId="ADAL" clId="{A0284EAD-33F8-44E1-A4A0-08BA676031D3}" dt="2024-04-18T01:14:52.186" v="5095"/>
          <ac:spMkLst>
            <pc:docMk/>
            <pc:sldMk cId="1497424691" sldId="2147481855"/>
            <ac:spMk id="189" creationId="{AF59C70B-18AE-743A-8B34-AA6F94158DA3}"/>
          </ac:spMkLst>
        </pc:spChg>
        <pc:spChg chg="mod">
          <ac:chgData name="John Deletre" userId="bdd86e65-de32-480c-b303-a64959569f4e" providerId="ADAL" clId="{A0284EAD-33F8-44E1-A4A0-08BA676031D3}" dt="2024-04-18T01:14:52.186" v="5095"/>
          <ac:spMkLst>
            <pc:docMk/>
            <pc:sldMk cId="1497424691" sldId="2147481855"/>
            <ac:spMk id="190" creationId="{E86FA1D2-F43A-C0AC-F7FD-D878145181DF}"/>
          </ac:spMkLst>
        </pc:spChg>
        <pc:spChg chg="add mod">
          <ac:chgData name="John Deletre" userId="bdd86e65-de32-480c-b303-a64959569f4e" providerId="ADAL" clId="{A0284EAD-33F8-44E1-A4A0-08BA676031D3}" dt="2024-04-18T01:15:45.758" v="5101" actId="14100"/>
          <ac:spMkLst>
            <pc:docMk/>
            <pc:sldMk cId="1497424691" sldId="2147481855"/>
            <ac:spMk id="191" creationId="{C9E16B81-D881-2643-E4BF-46B85259DB42}"/>
          </ac:spMkLst>
        </pc:spChg>
        <pc:spChg chg="add mod">
          <ac:chgData name="John Deletre" userId="bdd86e65-de32-480c-b303-a64959569f4e" providerId="ADAL" clId="{A0284EAD-33F8-44E1-A4A0-08BA676031D3}" dt="2024-04-18T01:21:39.071" v="5204" actId="20577"/>
          <ac:spMkLst>
            <pc:docMk/>
            <pc:sldMk cId="1497424691" sldId="2147481855"/>
            <ac:spMk id="192" creationId="{C5AC1D5E-9597-1DEA-F399-1CAF8DED641D}"/>
          </ac:spMkLst>
        </pc:spChg>
        <pc:spChg chg="mod">
          <ac:chgData name="John Deletre" userId="bdd86e65-de32-480c-b303-a64959569f4e" providerId="ADAL" clId="{A0284EAD-33F8-44E1-A4A0-08BA676031D3}" dt="2024-04-18T01:14:52.186" v="5095"/>
          <ac:spMkLst>
            <pc:docMk/>
            <pc:sldMk cId="1497424691" sldId="2147481855"/>
            <ac:spMk id="200" creationId="{6287381F-68BA-5E7F-EE5E-49296219256F}"/>
          </ac:spMkLst>
        </pc:spChg>
        <pc:spChg chg="mod">
          <ac:chgData name="John Deletre" userId="bdd86e65-de32-480c-b303-a64959569f4e" providerId="ADAL" clId="{A0284EAD-33F8-44E1-A4A0-08BA676031D3}" dt="2024-04-18T01:14:52.186" v="5095"/>
          <ac:spMkLst>
            <pc:docMk/>
            <pc:sldMk cId="1497424691" sldId="2147481855"/>
            <ac:spMk id="202" creationId="{07DFDBBB-9372-52D9-6675-180FEBA9F436}"/>
          </ac:spMkLst>
        </pc:spChg>
        <pc:spChg chg="mod">
          <ac:chgData name="John Deletre" userId="bdd86e65-de32-480c-b303-a64959569f4e" providerId="ADAL" clId="{A0284EAD-33F8-44E1-A4A0-08BA676031D3}" dt="2024-04-18T01:14:52.186" v="5095"/>
          <ac:spMkLst>
            <pc:docMk/>
            <pc:sldMk cId="1497424691" sldId="2147481855"/>
            <ac:spMk id="203" creationId="{4ACDE5BC-9A97-5C52-B9D7-670D43E8542B}"/>
          </ac:spMkLst>
        </pc:spChg>
        <pc:spChg chg="mod">
          <ac:chgData name="John Deletre" userId="bdd86e65-de32-480c-b303-a64959569f4e" providerId="ADAL" clId="{A0284EAD-33F8-44E1-A4A0-08BA676031D3}" dt="2024-04-18T01:14:52.186" v="5095"/>
          <ac:spMkLst>
            <pc:docMk/>
            <pc:sldMk cId="1497424691" sldId="2147481855"/>
            <ac:spMk id="204" creationId="{64377F17-B791-DDCF-9593-746706A5F745}"/>
          </ac:spMkLst>
        </pc:spChg>
        <pc:spChg chg="mod">
          <ac:chgData name="John Deletre" userId="bdd86e65-de32-480c-b303-a64959569f4e" providerId="ADAL" clId="{A0284EAD-33F8-44E1-A4A0-08BA676031D3}" dt="2024-04-18T01:14:52.186" v="5095"/>
          <ac:spMkLst>
            <pc:docMk/>
            <pc:sldMk cId="1497424691" sldId="2147481855"/>
            <ac:spMk id="205" creationId="{328A781C-E42A-52C4-8545-D86EEEAE6552}"/>
          </ac:spMkLst>
        </pc:spChg>
        <pc:spChg chg="mod">
          <ac:chgData name="John Deletre" userId="bdd86e65-de32-480c-b303-a64959569f4e" providerId="ADAL" clId="{A0284EAD-33F8-44E1-A4A0-08BA676031D3}" dt="2024-04-18T01:14:52.186" v="5095"/>
          <ac:spMkLst>
            <pc:docMk/>
            <pc:sldMk cId="1497424691" sldId="2147481855"/>
            <ac:spMk id="206" creationId="{B8BC363A-5C16-AB46-5020-384EF7AD7E64}"/>
          </ac:spMkLst>
        </pc:spChg>
        <pc:spChg chg="mod">
          <ac:chgData name="John Deletre" userId="bdd86e65-de32-480c-b303-a64959569f4e" providerId="ADAL" clId="{A0284EAD-33F8-44E1-A4A0-08BA676031D3}" dt="2024-04-18T01:14:52.186" v="5095"/>
          <ac:spMkLst>
            <pc:docMk/>
            <pc:sldMk cId="1497424691" sldId="2147481855"/>
            <ac:spMk id="207" creationId="{4C60F0AA-EE02-5E88-6B7D-F5AAFFBCFCC6}"/>
          </ac:spMkLst>
        </pc:spChg>
        <pc:spChg chg="mod">
          <ac:chgData name="John Deletre" userId="bdd86e65-de32-480c-b303-a64959569f4e" providerId="ADAL" clId="{A0284EAD-33F8-44E1-A4A0-08BA676031D3}" dt="2024-04-18T01:14:52.186" v="5095"/>
          <ac:spMkLst>
            <pc:docMk/>
            <pc:sldMk cId="1497424691" sldId="2147481855"/>
            <ac:spMk id="208" creationId="{DFC11664-EE45-81BF-6139-AEC482A9E171}"/>
          </ac:spMkLst>
        </pc:spChg>
        <pc:spChg chg="mod">
          <ac:chgData name="John Deletre" userId="bdd86e65-de32-480c-b303-a64959569f4e" providerId="ADAL" clId="{A0284EAD-33F8-44E1-A4A0-08BA676031D3}" dt="2024-04-18T01:14:52.186" v="5095"/>
          <ac:spMkLst>
            <pc:docMk/>
            <pc:sldMk cId="1497424691" sldId="2147481855"/>
            <ac:spMk id="209" creationId="{E54DB1C1-DCE0-B9ED-59DA-936AEC27D20A}"/>
          </ac:spMkLst>
        </pc:spChg>
        <pc:spChg chg="mod">
          <ac:chgData name="John Deletre" userId="bdd86e65-de32-480c-b303-a64959569f4e" providerId="ADAL" clId="{A0284EAD-33F8-44E1-A4A0-08BA676031D3}" dt="2024-04-18T01:14:52.186" v="5095"/>
          <ac:spMkLst>
            <pc:docMk/>
            <pc:sldMk cId="1497424691" sldId="2147481855"/>
            <ac:spMk id="210" creationId="{BE50A0C0-CB39-FBC0-984F-4CD0C61F79E1}"/>
          </ac:spMkLst>
        </pc:spChg>
        <pc:spChg chg="mod">
          <ac:chgData name="John Deletre" userId="bdd86e65-de32-480c-b303-a64959569f4e" providerId="ADAL" clId="{A0284EAD-33F8-44E1-A4A0-08BA676031D3}" dt="2024-04-18T01:14:52.186" v="5095"/>
          <ac:spMkLst>
            <pc:docMk/>
            <pc:sldMk cId="1497424691" sldId="2147481855"/>
            <ac:spMk id="211" creationId="{434E9F5F-56F6-BF52-375C-DC98603345FD}"/>
          </ac:spMkLst>
        </pc:spChg>
        <pc:spChg chg="mod">
          <ac:chgData name="John Deletre" userId="bdd86e65-de32-480c-b303-a64959569f4e" providerId="ADAL" clId="{A0284EAD-33F8-44E1-A4A0-08BA676031D3}" dt="2024-04-18T01:14:52.186" v="5095"/>
          <ac:spMkLst>
            <pc:docMk/>
            <pc:sldMk cId="1497424691" sldId="2147481855"/>
            <ac:spMk id="212" creationId="{70AB89F8-D960-298E-2AA1-E0D838E6E3CC}"/>
          </ac:spMkLst>
        </pc:spChg>
        <pc:spChg chg="mod">
          <ac:chgData name="John Deletre" userId="bdd86e65-de32-480c-b303-a64959569f4e" providerId="ADAL" clId="{A0284EAD-33F8-44E1-A4A0-08BA676031D3}" dt="2024-04-18T01:14:52.186" v="5095"/>
          <ac:spMkLst>
            <pc:docMk/>
            <pc:sldMk cId="1497424691" sldId="2147481855"/>
            <ac:spMk id="213" creationId="{6D03F04B-D1F8-68AA-2749-FF54667C7038}"/>
          </ac:spMkLst>
        </pc:spChg>
        <pc:spChg chg="mod">
          <ac:chgData name="John Deletre" userId="bdd86e65-de32-480c-b303-a64959569f4e" providerId="ADAL" clId="{A0284EAD-33F8-44E1-A4A0-08BA676031D3}" dt="2024-04-18T01:14:52.186" v="5095"/>
          <ac:spMkLst>
            <pc:docMk/>
            <pc:sldMk cId="1497424691" sldId="2147481855"/>
            <ac:spMk id="214" creationId="{461094DE-688D-E704-9586-A85F21DCFA5E}"/>
          </ac:spMkLst>
        </pc:spChg>
        <pc:spChg chg="mod">
          <ac:chgData name="John Deletre" userId="bdd86e65-de32-480c-b303-a64959569f4e" providerId="ADAL" clId="{A0284EAD-33F8-44E1-A4A0-08BA676031D3}" dt="2024-04-18T01:14:52.186" v="5095"/>
          <ac:spMkLst>
            <pc:docMk/>
            <pc:sldMk cId="1497424691" sldId="2147481855"/>
            <ac:spMk id="215" creationId="{4E2DE78A-5036-461A-DB59-0ABB71E1A596}"/>
          </ac:spMkLst>
        </pc:spChg>
        <pc:spChg chg="mod">
          <ac:chgData name="John Deletre" userId="bdd86e65-de32-480c-b303-a64959569f4e" providerId="ADAL" clId="{A0284EAD-33F8-44E1-A4A0-08BA676031D3}" dt="2024-04-18T01:14:52.186" v="5095"/>
          <ac:spMkLst>
            <pc:docMk/>
            <pc:sldMk cId="1497424691" sldId="2147481855"/>
            <ac:spMk id="216" creationId="{DCDB952E-96D1-9E05-2034-B89560672D6D}"/>
          </ac:spMkLst>
        </pc:spChg>
        <pc:spChg chg="mod">
          <ac:chgData name="John Deletre" userId="bdd86e65-de32-480c-b303-a64959569f4e" providerId="ADAL" clId="{A0284EAD-33F8-44E1-A4A0-08BA676031D3}" dt="2024-04-18T01:14:52.186" v="5095"/>
          <ac:spMkLst>
            <pc:docMk/>
            <pc:sldMk cId="1497424691" sldId="2147481855"/>
            <ac:spMk id="218" creationId="{119A1E0F-9ED8-A1E1-BBDC-27203593620B}"/>
          </ac:spMkLst>
        </pc:spChg>
        <pc:spChg chg="mod">
          <ac:chgData name="John Deletre" userId="bdd86e65-de32-480c-b303-a64959569f4e" providerId="ADAL" clId="{A0284EAD-33F8-44E1-A4A0-08BA676031D3}" dt="2024-04-18T01:14:52.186" v="5095"/>
          <ac:spMkLst>
            <pc:docMk/>
            <pc:sldMk cId="1497424691" sldId="2147481855"/>
            <ac:spMk id="219" creationId="{B2CD4976-A9F3-E569-202F-DDA78F059D24}"/>
          </ac:spMkLst>
        </pc:spChg>
        <pc:spChg chg="mod">
          <ac:chgData name="John Deletre" userId="bdd86e65-de32-480c-b303-a64959569f4e" providerId="ADAL" clId="{A0284EAD-33F8-44E1-A4A0-08BA676031D3}" dt="2024-04-18T01:14:52.186" v="5095"/>
          <ac:spMkLst>
            <pc:docMk/>
            <pc:sldMk cId="1497424691" sldId="2147481855"/>
            <ac:spMk id="220" creationId="{B878882B-3A92-DD47-58B0-A8531DC8FC11}"/>
          </ac:spMkLst>
        </pc:spChg>
        <pc:spChg chg="mod">
          <ac:chgData name="John Deletre" userId="bdd86e65-de32-480c-b303-a64959569f4e" providerId="ADAL" clId="{A0284EAD-33F8-44E1-A4A0-08BA676031D3}" dt="2024-04-18T01:14:52.186" v="5095"/>
          <ac:spMkLst>
            <pc:docMk/>
            <pc:sldMk cId="1497424691" sldId="2147481855"/>
            <ac:spMk id="221" creationId="{49643348-9B26-75BD-2E52-E011B104A10F}"/>
          </ac:spMkLst>
        </pc:spChg>
        <pc:spChg chg="mod">
          <ac:chgData name="John Deletre" userId="bdd86e65-de32-480c-b303-a64959569f4e" providerId="ADAL" clId="{A0284EAD-33F8-44E1-A4A0-08BA676031D3}" dt="2024-04-18T01:14:52.186" v="5095"/>
          <ac:spMkLst>
            <pc:docMk/>
            <pc:sldMk cId="1497424691" sldId="2147481855"/>
            <ac:spMk id="222" creationId="{94EDD224-778A-99C1-C094-D711A736FA54}"/>
          </ac:spMkLst>
        </pc:spChg>
        <pc:spChg chg="mod">
          <ac:chgData name="John Deletre" userId="bdd86e65-de32-480c-b303-a64959569f4e" providerId="ADAL" clId="{A0284EAD-33F8-44E1-A4A0-08BA676031D3}" dt="2024-04-18T01:14:52.186" v="5095"/>
          <ac:spMkLst>
            <pc:docMk/>
            <pc:sldMk cId="1497424691" sldId="2147481855"/>
            <ac:spMk id="223" creationId="{30A27DB6-AD15-D1D5-8CBA-B9D04B649170}"/>
          </ac:spMkLst>
        </pc:spChg>
        <pc:spChg chg="mod">
          <ac:chgData name="John Deletre" userId="bdd86e65-de32-480c-b303-a64959569f4e" providerId="ADAL" clId="{A0284EAD-33F8-44E1-A4A0-08BA676031D3}" dt="2024-04-18T01:14:52.186" v="5095"/>
          <ac:spMkLst>
            <pc:docMk/>
            <pc:sldMk cId="1497424691" sldId="2147481855"/>
            <ac:spMk id="224" creationId="{7F56E6A8-F2F0-858B-FB08-B7F3304AC553}"/>
          </ac:spMkLst>
        </pc:spChg>
        <pc:spChg chg="mod">
          <ac:chgData name="John Deletre" userId="bdd86e65-de32-480c-b303-a64959569f4e" providerId="ADAL" clId="{A0284EAD-33F8-44E1-A4A0-08BA676031D3}" dt="2024-04-18T01:14:52.186" v="5095"/>
          <ac:spMkLst>
            <pc:docMk/>
            <pc:sldMk cId="1497424691" sldId="2147481855"/>
            <ac:spMk id="225" creationId="{DDE62F4C-43DC-7859-BEFA-BAD562022B0A}"/>
          </ac:spMkLst>
        </pc:spChg>
        <pc:spChg chg="mod">
          <ac:chgData name="John Deletre" userId="bdd86e65-de32-480c-b303-a64959569f4e" providerId="ADAL" clId="{A0284EAD-33F8-44E1-A4A0-08BA676031D3}" dt="2024-04-18T01:14:52.186" v="5095"/>
          <ac:spMkLst>
            <pc:docMk/>
            <pc:sldMk cId="1497424691" sldId="2147481855"/>
            <ac:spMk id="226" creationId="{4DAECB62-DD99-6C60-9394-C86405ADF70E}"/>
          </ac:spMkLst>
        </pc:spChg>
        <pc:spChg chg="mod">
          <ac:chgData name="John Deletre" userId="bdd86e65-de32-480c-b303-a64959569f4e" providerId="ADAL" clId="{A0284EAD-33F8-44E1-A4A0-08BA676031D3}" dt="2024-04-18T01:14:52.186" v="5095"/>
          <ac:spMkLst>
            <pc:docMk/>
            <pc:sldMk cId="1497424691" sldId="2147481855"/>
            <ac:spMk id="227" creationId="{B9E0E194-78C1-A2DC-0AEB-61B63202384D}"/>
          </ac:spMkLst>
        </pc:spChg>
        <pc:spChg chg="mod">
          <ac:chgData name="John Deletre" userId="bdd86e65-de32-480c-b303-a64959569f4e" providerId="ADAL" clId="{A0284EAD-33F8-44E1-A4A0-08BA676031D3}" dt="2024-04-18T01:14:52.186" v="5095"/>
          <ac:spMkLst>
            <pc:docMk/>
            <pc:sldMk cId="1497424691" sldId="2147481855"/>
            <ac:spMk id="228" creationId="{7C40F19C-6093-589B-9920-8256E2BA45C9}"/>
          </ac:spMkLst>
        </pc:spChg>
        <pc:spChg chg="mod">
          <ac:chgData name="John Deletre" userId="bdd86e65-de32-480c-b303-a64959569f4e" providerId="ADAL" clId="{A0284EAD-33F8-44E1-A4A0-08BA676031D3}" dt="2024-04-18T01:14:52.186" v="5095"/>
          <ac:spMkLst>
            <pc:docMk/>
            <pc:sldMk cId="1497424691" sldId="2147481855"/>
            <ac:spMk id="229" creationId="{6E59B6D1-1A04-A6A4-7EA9-A4E2798A5D40}"/>
          </ac:spMkLst>
        </pc:spChg>
        <pc:spChg chg="mod">
          <ac:chgData name="John Deletre" userId="bdd86e65-de32-480c-b303-a64959569f4e" providerId="ADAL" clId="{A0284EAD-33F8-44E1-A4A0-08BA676031D3}" dt="2024-04-18T01:14:52.186" v="5095"/>
          <ac:spMkLst>
            <pc:docMk/>
            <pc:sldMk cId="1497424691" sldId="2147481855"/>
            <ac:spMk id="230" creationId="{D0BA4FDB-1492-D495-38A0-B3A07E0FB3EA}"/>
          </ac:spMkLst>
        </pc:spChg>
        <pc:spChg chg="mod">
          <ac:chgData name="John Deletre" userId="bdd86e65-de32-480c-b303-a64959569f4e" providerId="ADAL" clId="{A0284EAD-33F8-44E1-A4A0-08BA676031D3}" dt="2024-04-18T01:14:52.186" v="5095"/>
          <ac:spMkLst>
            <pc:docMk/>
            <pc:sldMk cId="1497424691" sldId="2147481855"/>
            <ac:spMk id="231" creationId="{96D2D24A-59C2-C149-6400-3FF024E7A46B}"/>
          </ac:spMkLst>
        </pc:spChg>
        <pc:spChg chg="mod">
          <ac:chgData name="John Deletre" userId="bdd86e65-de32-480c-b303-a64959569f4e" providerId="ADAL" clId="{A0284EAD-33F8-44E1-A4A0-08BA676031D3}" dt="2024-04-18T01:14:52.186" v="5095"/>
          <ac:spMkLst>
            <pc:docMk/>
            <pc:sldMk cId="1497424691" sldId="2147481855"/>
            <ac:spMk id="232" creationId="{982DC2BC-C733-4AF2-32F9-46FA0EF0F114}"/>
          </ac:spMkLst>
        </pc:spChg>
        <pc:spChg chg="mod">
          <ac:chgData name="John Deletre" userId="bdd86e65-de32-480c-b303-a64959569f4e" providerId="ADAL" clId="{A0284EAD-33F8-44E1-A4A0-08BA676031D3}" dt="2024-04-18T01:14:52.186" v="5095"/>
          <ac:spMkLst>
            <pc:docMk/>
            <pc:sldMk cId="1497424691" sldId="2147481855"/>
            <ac:spMk id="233" creationId="{A3BF7A10-70A9-E5E9-5E62-009ABE1D56BC}"/>
          </ac:spMkLst>
        </pc:spChg>
        <pc:spChg chg="mod">
          <ac:chgData name="John Deletre" userId="bdd86e65-de32-480c-b303-a64959569f4e" providerId="ADAL" clId="{A0284EAD-33F8-44E1-A4A0-08BA676031D3}" dt="2024-04-18T01:14:52.186" v="5095"/>
          <ac:spMkLst>
            <pc:docMk/>
            <pc:sldMk cId="1497424691" sldId="2147481855"/>
            <ac:spMk id="234" creationId="{1349B644-29F1-18FD-8C6A-7672F84D98C5}"/>
          </ac:spMkLst>
        </pc:spChg>
        <pc:spChg chg="mod">
          <ac:chgData name="John Deletre" userId="bdd86e65-de32-480c-b303-a64959569f4e" providerId="ADAL" clId="{A0284EAD-33F8-44E1-A4A0-08BA676031D3}" dt="2024-04-18T01:14:52.186" v="5095"/>
          <ac:spMkLst>
            <pc:docMk/>
            <pc:sldMk cId="1497424691" sldId="2147481855"/>
            <ac:spMk id="235" creationId="{D63E09DC-027E-BF5E-3A24-9E0A5766A8CA}"/>
          </ac:spMkLst>
        </pc:spChg>
        <pc:spChg chg="mod">
          <ac:chgData name="John Deletre" userId="bdd86e65-de32-480c-b303-a64959569f4e" providerId="ADAL" clId="{A0284EAD-33F8-44E1-A4A0-08BA676031D3}" dt="2024-04-18T01:14:52.186" v="5095"/>
          <ac:spMkLst>
            <pc:docMk/>
            <pc:sldMk cId="1497424691" sldId="2147481855"/>
            <ac:spMk id="236" creationId="{0BD79B24-C484-E0AC-78EA-EC0A6BB05155}"/>
          </ac:spMkLst>
        </pc:spChg>
        <pc:spChg chg="mod">
          <ac:chgData name="John Deletre" userId="bdd86e65-de32-480c-b303-a64959569f4e" providerId="ADAL" clId="{A0284EAD-33F8-44E1-A4A0-08BA676031D3}" dt="2024-04-18T01:14:52.186" v="5095"/>
          <ac:spMkLst>
            <pc:docMk/>
            <pc:sldMk cId="1497424691" sldId="2147481855"/>
            <ac:spMk id="237" creationId="{E63C0E29-4DDD-F926-85FF-CA6F74B328EA}"/>
          </ac:spMkLst>
        </pc:spChg>
        <pc:spChg chg="mod">
          <ac:chgData name="John Deletre" userId="bdd86e65-de32-480c-b303-a64959569f4e" providerId="ADAL" clId="{A0284EAD-33F8-44E1-A4A0-08BA676031D3}" dt="2024-04-18T01:14:52.186" v="5095"/>
          <ac:spMkLst>
            <pc:docMk/>
            <pc:sldMk cId="1497424691" sldId="2147481855"/>
            <ac:spMk id="238" creationId="{2FD99F39-B248-DBEB-3228-68F92FF2EF36}"/>
          </ac:spMkLst>
        </pc:spChg>
        <pc:spChg chg="mod">
          <ac:chgData name="John Deletre" userId="bdd86e65-de32-480c-b303-a64959569f4e" providerId="ADAL" clId="{A0284EAD-33F8-44E1-A4A0-08BA676031D3}" dt="2024-04-18T01:14:52.186" v="5095"/>
          <ac:spMkLst>
            <pc:docMk/>
            <pc:sldMk cId="1497424691" sldId="2147481855"/>
            <ac:spMk id="239" creationId="{D264D9C0-67F3-AEFF-598D-CA76844AE7AC}"/>
          </ac:spMkLst>
        </pc:spChg>
        <pc:spChg chg="mod">
          <ac:chgData name="John Deletre" userId="bdd86e65-de32-480c-b303-a64959569f4e" providerId="ADAL" clId="{A0284EAD-33F8-44E1-A4A0-08BA676031D3}" dt="2024-04-18T01:14:52.186" v="5095"/>
          <ac:spMkLst>
            <pc:docMk/>
            <pc:sldMk cId="1497424691" sldId="2147481855"/>
            <ac:spMk id="240" creationId="{1D9389FD-3486-7366-0FCA-A2E0178F6204}"/>
          </ac:spMkLst>
        </pc:spChg>
        <pc:spChg chg="mod">
          <ac:chgData name="John Deletre" userId="bdd86e65-de32-480c-b303-a64959569f4e" providerId="ADAL" clId="{A0284EAD-33F8-44E1-A4A0-08BA676031D3}" dt="2024-04-18T01:14:52.186" v="5095"/>
          <ac:spMkLst>
            <pc:docMk/>
            <pc:sldMk cId="1497424691" sldId="2147481855"/>
            <ac:spMk id="241" creationId="{33298BA9-DC48-948E-0AD1-9DCE7E668A5B}"/>
          </ac:spMkLst>
        </pc:spChg>
        <pc:spChg chg="mod">
          <ac:chgData name="John Deletre" userId="bdd86e65-de32-480c-b303-a64959569f4e" providerId="ADAL" clId="{A0284EAD-33F8-44E1-A4A0-08BA676031D3}" dt="2024-04-18T01:14:52.186" v="5095"/>
          <ac:spMkLst>
            <pc:docMk/>
            <pc:sldMk cId="1497424691" sldId="2147481855"/>
            <ac:spMk id="242" creationId="{D855C6D5-E917-4126-25D3-840DA88E56E5}"/>
          </ac:spMkLst>
        </pc:spChg>
        <pc:spChg chg="mod">
          <ac:chgData name="John Deletre" userId="bdd86e65-de32-480c-b303-a64959569f4e" providerId="ADAL" clId="{A0284EAD-33F8-44E1-A4A0-08BA676031D3}" dt="2024-04-18T01:14:52.186" v="5095"/>
          <ac:spMkLst>
            <pc:docMk/>
            <pc:sldMk cId="1497424691" sldId="2147481855"/>
            <ac:spMk id="243" creationId="{ED2A76EA-E33B-D5E5-DB97-ADF10387BAB0}"/>
          </ac:spMkLst>
        </pc:spChg>
        <pc:spChg chg="mod">
          <ac:chgData name="John Deletre" userId="bdd86e65-de32-480c-b303-a64959569f4e" providerId="ADAL" clId="{A0284EAD-33F8-44E1-A4A0-08BA676031D3}" dt="2024-04-18T01:14:52.186" v="5095"/>
          <ac:spMkLst>
            <pc:docMk/>
            <pc:sldMk cId="1497424691" sldId="2147481855"/>
            <ac:spMk id="244" creationId="{0CBCF631-2C3C-7EE4-A392-C89DCCC839C4}"/>
          </ac:spMkLst>
        </pc:spChg>
        <pc:spChg chg="mod">
          <ac:chgData name="John Deletre" userId="bdd86e65-de32-480c-b303-a64959569f4e" providerId="ADAL" clId="{A0284EAD-33F8-44E1-A4A0-08BA676031D3}" dt="2024-04-18T01:14:52.186" v="5095"/>
          <ac:spMkLst>
            <pc:docMk/>
            <pc:sldMk cId="1497424691" sldId="2147481855"/>
            <ac:spMk id="245" creationId="{62532D1F-3734-953D-ED8C-F6C3A616EA18}"/>
          </ac:spMkLst>
        </pc:spChg>
        <pc:spChg chg="mod">
          <ac:chgData name="John Deletre" userId="bdd86e65-de32-480c-b303-a64959569f4e" providerId="ADAL" clId="{A0284EAD-33F8-44E1-A4A0-08BA676031D3}" dt="2024-04-18T01:14:52.186" v="5095"/>
          <ac:spMkLst>
            <pc:docMk/>
            <pc:sldMk cId="1497424691" sldId="2147481855"/>
            <ac:spMk id="246" creationId="{67FDDE6B-7FF6-7D0A-A7F7-588F282C0425}"/>
          </ac:spMkLst>
        </pc:spChg>
        <pc:spChg chg="mod">
          <ac:chgData name="John Deletre" userId="bdd86e65-de32-480c-b303-a64959569f4e" providerId="ADAL" clId="{A0284EAD-33F8-44E1-A4A0-08BA676031D3}" dt="2024-04-18T01:14:52.186" v="5095"/>
          <ac:spMkLst>
            <pc:docMk/>
            <pc:sldMk cId="1497424691" sldId="2147481855"/>
            <ac:spMk id="247" creationId="{6693030A-26C0-A5E5-BA37-F5BBB77D0F26}"/>
          </ac:spMkLst>
        </pc:spChg>
        <pc:spChg chg="mod">
          <ac:chgData name="John Deletre" userId="bdd86e65-de32-480c-b303-a64959569f4e" providerId="ADAL" clId="{A0284EAD-33F8-44E1-A4A0-08BA676031D3}" dt="2024-04-18T01:14:52.186" v="5095"/>
          <ac:spMkLst>
            <pc:docMk/>
            <pc:sldMk cId="1497424691" sldId="2147481855"/>
            <ac:spMk id="248" creationId="{5B08BD63-37C6-1887-01C3-6C346728BA83}"/>
          </ac:spMkLst>
        </pc:spChg>
        <pc:spChg chg="mod">
          <ac:chgData name="John Deletre" userId="bdd86e65-de32-480c-b303-a64959569f4e" providerId="ADAL" clId="{A0284EAD-33F8-44E1-A4A0-08BA676031D3}" dt="2024-04-18T01:14:52.186" v="5095"/>
          <ac:spMkLst>
            <pc:docMk/>
            <pc:sldMk cId="1497424691" sldId="2147481855"/>
            <ac:spMk id="249" creationId="{D270F6F2-CD95-7BF5-93C8-BB9C46BC9381}"/>
          </ac:spMkLst>
        </pc:spChg>
        <pc:spChg chg="mod">
          <ac:chgData name="John Deletre" userId="bdd86e65-de32-480c-b303-a64959569f4e" providerId="ADAL" clId="{A0284EAD-33F8-44E1-A4A0-08BA676031D3}" dt="2024-04-18T01:14:52.186" v="5095"/>
          <ac:spMkLst>
            <pc:docMk/>
            <pc:sldMk cId="1497424691" sldId="2147481855"/>
            <ac:spMk id="250" creationId="{04EA118E-7576-8839-7F29-9EF24ECCDC94}"/>
          </ac:spMkLst>
        </pc:spChg>
        <pc:spChg chg="mod">
          <ac:chgData name="John Deletre" userId="bdd86e65-de32-480c-b303-a64959569f4e" providerId="ADAL" clId="{A0284EAD-33F8-44E1-A4A0-08BA676031D3}" dt="2024-04-18T01:14:52.186" v="5095"/>
          <ac:spMkLst>
            <pc:docMk/>
            <pc:sldMk cId="1497424691" sldId="2147481855"/>
            <ac:spMk id="251" creationId="{9C4002A1-E04A-5030-EBBF-345B99FECCD0}"/>
          </ac:spMkLst>
        </pc:spChg>
        <pc:spChg chg="mod">
          <ac:chgData name="John Deletre" userId="bdd86e65-de32-480c-b303-a64959569f4e" providerId="ADAL" clId="{A0284EAD-33F8-44E1-A4A0-08BA676031D3}" dt="2024-04-18T01:14:52.186" v="5095"/>
          <ac:spMkLst>
            <pc:docMk/>
            <pc:sldMk cId="1497424691" sldId="2147481855"/>
            <ac:spMk id="252" creationId="{5DE5A8DD-DB96-DCBC-46DC-AD822BFF2B63}"/>
          </ac:spMkLst>
        </pc:spChg>
        <pc:spChg chg="mod">
          <ac:chgData name="John Deletre" userId="bdd86e65-de32-480c-b303-a64959569f4e" providerId="ADAL" clId="{A0284EAD-33F8-44E1-A4A0-08BA676031D3}" dt="2024-04-18T01:14:52.186" v="5095"/>
          <ac:spMkLst>
            <pc:docMk/>
            <pc:sldMk cId="1497424691" sldId="2147481855"/>
            <ac:spMk id="253" creationId="{A439FBE3-B5CC-EA9B-97C5-9605AE77FAD7}"/>
          </ac:spMkLst>
        </pc:spChg>
        <pc:spChg chg="mod">
          <ac:chgData name="John Deletre" userId="bdd86e65-de32-480c-b303-a64959569f4e" providerId="ADAL" clId="{A0284EAD-33F8-44E1-A4A0-08BA676031D3}" dt="2024-04-18T01:14:52.186" v="5095"/>
          <ac:spMkLst>
            <pc:docMk/>
            <pc:sldMk cId="1497424691" sldId="2147481855"/>
            <ac:spMk id="254" creationId="{8FF5282C-0E30-BA10-3E5D-B62F5DE1D156}"/>
          </ac:spMkLst>
        </pc:spChg>
        <pc:spChg chg="mod">
          <ac:chgData name="John Deletre" userId="bdd86e65-de32-480c-b303-a64959569f4e" providerId="ADAL" clId="{A0284EAD-33F8-44E1-A4A0-08BA676031D3}" dt="2024-04-18T01:14:52.186" v="5095"/>
          <ac:spMkLst>
            <pc:docMk/>
            <pc:sldMk cId="1497424691" sldId="2147481855"/>
            <ac:spMk id="255" creationId="{5752FF9B-3FB2-F75C-911B-4AFDBDAE6F60}"/>
          </ac:spMkLst>
        </pc:spChg>
        <pc:spChg chg="mod">
          <ac:chgData name="John Deletre" userId="bdd86e65-de32-480c-b303-a64959569f4e" providerId="ADAL" clId="{A0284EAD-33F8-44E1-A4A0-08BA676031D3}" dt="2024-04-18T01:14:52.186" v="5095"/>
          <ac:spMkLst>
            <pc:docMk/>
            <pc:sldMk cId="1497424691" sldId="2147481855"/>
            <ac:spMk id="256" creationId="{A12E575D-F505-E59E-F787-64224F71DBFC}"/>
          </ac:spMkLst>
        </pc:spChg>
        <pc:spChg chg="mod">
          <ac:chgData name="John Deletre" userId="bdd86e65-de32-480c-b303-a64959569f4e" providerId="ADAL" clId="{A0284EAD-33F8-44E1-A4A0-08BA676031D3}" dt="2024-04-18T01:14:52.186" v="5095"/>
          <ac:spMkLst>
            <pc:docMk/>
            <pc:sldMk cId="1497424691" sldId="2147481855"/>
            <ac:spMk id="257" creationId="{2C1826F2-B7EC-5183-AE1E-08FF09C960EC}"/>
          </ac:spMkLst>
        </pc:spChg>
        <pc:spChg chg="mod">
          <ac:chgData name="John Deletre" userId="bdd86e65-de32-480c-b303-a64959569f4e" providerId="ADAL" clId="{A0284EAD-33F8-44E1-A4A0-08BA676031D3}" dt="2024-04-18T01:14:52.186" v="5095"/>
          <ac:spMkLst>
            <pc:docMk/>
            <pc:sldMk cId="1497424691" sldId="2147481855"/>
            <ac:spMk id="259" creationId="{B83F7C4D-F07F-FBCB-585D-F3D452C9BACF}"/>
          </ac:spMkLst>
        </pc:spChg>
        <pc:spChg chg="mod">
          <ac:chgData name="John Deletre" userId="bdd86e65-de32-480c-b303-a64959569f4e" providerId="ADAL" clId="{A0284EAD-33F8-44E1-A4A0-08BA676031D3}" dt="2024-04-18T01:14:52.186" v="5095"/>
          <ac:spMkLst>
            <pc:docMk/>
            <pc:sldMk cId="1497424691" sldId="2147481855"/>
            <ac:spMk id="260" creationId="{E9B1235F-5AAF-E7B1-9364-F9DD632ECAA3}"/>
          </ac:spMkLst>
        </pc:spChg>
        <pc:spChg chg="mod">
          <ac:chgData name="John Deletre" userId="bdd86e65-de32-480c-b303-a64959569f4e" providerId="ADAL" clId="{A0284EAD-33F8-44E1-A4A0-08BA676031D3}" dt="2024-04-18T01:14:52.186" v="5095"/>
          <ac:spMkLst>
            <pc:docMk/>
            <pc:sldMk cId="1497424691" sldId="2147481855"/>
            <ac:spMk id="261" creationId="{29CABA24-604B-1347-5556-2D7A366C0726}"/>
          </ac:spMkLst>
        </pc:spChg>
        <pc:spChg chg="mod">
          <ac:chgData name="John Deletre" userId="bdd86e65-de32-480c-b303-a64959569f4e" providerId="ADAL" clId="{A0284EAD-33F8-44E1-A4A0-08BA676031D3}" dt="2024-04-18T01:14:52.186" v="5095"/>
          <ac:spMkLst>
            <pc:docMk/>
            <pc:sldMk cId="1497424691" sldId="2147481855"/>
            <ac:spMk id="262" creationId="{24543A46-30B0-B70C-9DE5-A142161B87EB}"/>
          </ac:spMkLst>
        </pc:spChg>
        <pc:spChg chg="mod">
          <ac:chgData name="John Deletre" userId="bdd86e65-de32-480c-b303-a64959569f4e" providerId="ADAL" clId="{A0284EAD-33F8-44E1-A4A0-08BA676031D3}" dt="2024-04-18T01:14:52.186" v="5095"/>
          <ac:spMkLst>
            <pc:docMk/>
            <pc:sldMk cId="1497424691" sldId="2147481855"/>
            <ac:spMk id="263" creationId="{D5AFF359-2F8C-144A-9CF8-3DEA73306C4E}"/>
          </ac:spMkLst>
        </pc:spChg>
        <pc:spChg chg="mod">
          <ac:chgData name="John Deletre" userId="bdd86e65-de32-480c-b303-a64959569f4e" providerId="ADAL" clId="{A0284EAD-33F8-44E1-A4A0-08BA676031D3}" dt="2024-04-18T01:14:52.186" v="5095"/>
          <ac:spMkLst>
            <pc:docMk/>
            <pc:sldMk cId="1497424691" sldId="2147481855"/>
            <ac:spMk id="264" creationId="{1B895434-ACCC-B8D9-FB55-4D13561B9931}"/>
          </ac:spMkLst>
        </pc:spChg>
        <pc:spChg chg="mod">
          <ac:chgData name="John Deletre" userId="bdd86e65-de32-480c-b303-a64959569f4e" providerId="ADAL" clId="{A0284EAD-33F8-44E1-A4A0-08BA676031D3}" dt="2024-04-18T01:14:52.186" v="5095"/>
          <ac:spMkLst>
            <pc:docMk/>
            <pc:sldMk cId="1497424691" sldId="2147481855"/>
            <ac:spMk id="265" creationId="{6A668FF7-DA40-4187-92A5-1A417E78E2ED}"/>
          </ac:spMkLst>
        </pc:spChg>
        <pc:spChg chg="mod">
          <ac:chgData name="John Deletre" userId="bdd86e65-de32-480c-b303-a64959569f4e" providerId="ADAL" clId="{A0284EAD-33F8-44E1-A4A0-08BA676031D3}" dt="2024-04-18T01:14:52.186" v="5095"/>
          <ac:spMkLst>
            <pc:docMk/>
            <pc:sldMk cId="1497424691" sldId="2147481855"/>
            <ac:spMk id="266" creationId="{D1A6E78E-B95B-6C3A-589B-FCFDA05A6255}"/>
          </ac:spMkLst>
        </pc:spChg>
        <pc:spChg chg="mod">
          <ac:chgData name="John Deletre" userId="bdd86e65-de32-480c-b303-a64959569f4e" providerId="ADAL" clId="{A0284EAD-33F8-44E1-A4A0-08BA676031D3}" dt="2024-04-18T01:14:52.186" v="5095"/>
          <ac:spMkLst>
            <pc:docMk/>
            <pc:sldMk cId="1497424691" sldId="2147481855"/>
            <ac:spMk id="267" creationId="{45FE211E-BE4A-7C82-9D72-902D3839DDD0}"/>
          </ac:spMkLst>
        </pc:spChg>
        <pc:spChg chg="mod">
          <ac:chgData name="John Deletre" userId="bdd86e65-de32-480c-b303-a64959569f4e" providerId="ADAL" clId="{A0284EAD-33F8-44E1-A4A0-08BA676031D3}" dt="2024-04-18T01:14:52.186" v="5095"/>
          <ac:spMkLst>
            <pc:docMk/>
            <pc:sldMk cId="1497424691" sldId="2147481855"/>
            <ac:spMk id="268" creationId="{9A8437BD-E650-6EB0-0030-D81B75E3DD5B}"/>
          </ac:spMkLst>
        </pc:spChg>
        <pc:spChg chg="mod">
          <ac:chgData name="John Deletre" userId="bdd86e65-de32-480c-b303-a64959569f4e" providerId="ADAL" clId="{A0284EAD-33F8-44E1-A4A0-08BA676031D3}" dt="2024-04-18T01:14:52.186" v="5095"/>
          <ac:spMkLst>
            <pc:docMk/>
            <pc:sldMk cId="1497424691" sldId="2147481855"/>
            <ac:spMk id="269" creationId="{0B79A399-4A17-D9CB-5863-E88D63F286FA}"/>
          </ac:spMkLst>
        </pc:spChg>
        <pc:spChg chg="mod">
          <ac:chgData name="John Deletre" userId="bdd86e65-de32-480c-b303-a64959569f4e" providerId="ADAL" clId="{A0284EAD-33F8-44E1-A4A0-08BA676031D3}" dt="2024-04-18T01:14:52.186" v="5095"/>
          <ac:spMkLst>
            <pc:docMk/>
            <pc:sldMk cId="1497424691" sldId="2147481855"/>
            <ac:spMk id="270" creationId="{1DC4EA16-B9FB-AED5-3163-728BFF9F6CE2}"/>
          </ac:spMkLst>
        </pc:spChg>
        <pc:spChg chg="mod">
          <ac:chgData name="John Deletre" userId="bdd86e65-de32-480c-b303-a64959569f4e" providerId="ADAL" clId="{A0284EAD-33F8-44E1-A4A0-08BA676031D3}" dt="2024-04-18T01:14:52.186" v="5095"/>
          <ac:spMkLst>
            <pc:docMk/>
            <pc:sldMk cId="1497424691" sldId="2147481855"/>
            <ac:spMk id="271" creationId="{FF847CF3-4C64-ABEA-6BD0-5678B898AE27}"/>
          </ac:spMkLst>
        </pc:spChg>
        <pc:spChg chg="mod">
          <ac:chgData name="John Deletre" userId="bdd86e65-de32-480c-b303-a64959569f4e" providerId="ADAL" clId="{A0284EAD-33F8-44E1-A4A0-08BA676031D3}" dt="2024-04-18T01:14:52.186" v="5095"/>
          <ac:spMkLst>
            <pc:docMk/>
            <pc:sldMk cId="1497424691" sldId="2147481855"/>
            <ac:spMk id="272" creationId="{A4C44E4B-4C88-DB1C-E1CE-51132D9E933F}"/>
          </ac:spMkLst>
        </pc:spChg>
        <pc:spChg chg="mod">
          <ac:chgData name="John Deletre" userId="bdd86e65-de32-480c-b303-a64959569f4e" providerId="ADAL" clId="{A0284EAD-33F8-44E1-A4A0-08BA676031D3}" dt="2024-04-18T01:14:52.186" v="5095"/>
          <ac:spMkLst>
            <pc:docMk/>
            <pc:sldMk cId="1497424691" sldId="2147481855"/>
            <ac:spMk id="273" creationId="{C0806949-3479-79EF-7633-716AC2AAD0D8}"/>
          </ac:spMkLst>
        </pc:spChg>
        <pc:spChg chg="mod">
          <ac:chgData name="John Deletre" userId="bdd86e65-de32-480c-b303-a64959569f4e" providerId="ADAL" clId="{A0284EAD-33F8-44E1-A4A0-08BA676031D3}" dt="2024-04-18T01:14:52.186" v="5095"/>
          <ac:spMkLst>
            <pc:docMk/>
            <pc:sldMk cId="1497424691" sldId="2147481855"/>
            <ac:spMk id="274" creationId="{FF65B111-8F8A-E202-DD5A-2963BC1EB644}"/>
          </ac:spMkLst>
        </pc:spChg>
        <pc:spChg chg="mod">
          <ac:chgData name="John Deletre" userId="bdd86e65-de32-480c-b303-a64959569f4e" providerId="ADAL" clId="{A0284EAD-33F8-44E1-A4A0-08BA676031D3}" dt="2024-04-18T01:14:52.186" v="5095"/>
          <ac:spMkLst>
            <pc:docMk/>
            <pc:sldMk cId="1497424691" sldId="2147481855"/>
            <ac:spMk id="275" creationId="{8779407D-3BBF-C0C5-41BD-8F45C9747500}"/>
          </ac:spMkLst>
        </pc:spChg>
        <pc:spChg chg="mod">
          <ac:chgData name="John Deletre" userId="bdd86e65-de32-480c-b303-a64959569f4e" providerId="ADAL" clId="{A0284EAD-33F8-44E1-A4A0-08BA676031D3}" dt="2024-04-18T01:14:52.186" v="5095"/>
          <ac:spMkLst>
            <pc:docMk/>
            <pc:sldMk cId="1497424691" sldId="2147481855"/>
            <ac:spMk id="276" creationId="{093B6FA8-58C9-EC9A-F87C-2CD0BDC4A85D}"/>
          </ac:spMkLst>
        </pc:spChg>
        <pc:spChg chg="mod">
          <ac:chgData name="John Deletre" userId="bdd86e65-de32-480c-b303-a64959569f4e" providerId="ADAL" clId="{A0284EAD-33F8-44E1-A4A0-08BA676031D3}" dt="2024-04-18T01:14:52.186" v="5095"/>
          <ac:spMkLst>
            <pc:docMk/>
            <pc:sldMk cId="1497424691" sldId="2147481855"/>
            <ac:spMk id="277" creationId="{A62C1B36-F9A2-3FCA-73BC-D2E4EE13E851}"/>
          </ac:spMkLst>
        </pc:spChg>
        <pc:spChg chg="mod">
          <ac:chgData name="John Deletre" userId="bdd86e65-de32-480c-b303-a64959569f4e" providerId="ADAL" clId="{A0284EAD-33F8-44E1-A4A0-08BA676031D3}" dt="2024-04-18T01:14:52.186" v="5095"/>
          <ac:spMkLst>
            <pc:docMk/>
            <pc:sldMk cId="1497424691" sldId="2147481855"/>
            <ac:spMk id="278" creationId="{D2A73A98-B22B-7789-40DA-43CEBD20B351}"/>
          </ac:spMkLst>
        </pc:spChg>
        <pc:spChg chg="mod">
          <ac:chgData name="John Deletre" userId="bdd86e65-de32-480c-b303-a64959569f4e" providerId="ADAL" clId="{A0284EAD-33F8-44E1-A4A0-08BA676031D3}" dt="2024-04-18T01:14:52.186" v="5095"/>
          <ac:spMkLst>
            <pc:docMk/>
            <pc:sldMk cId="1497424691" sldId="2147481855"/>
            <ac:spMk id="279" creationId="{54AA79D1-5577-3E9F-339A-B4867A6172CE}"/>
          </ac:spMkLst>
        </pc:spChg>
        <pc:spChg chg="mod">
          <ac:chgData name="John Deletre" userId="bdd86e65-de32-480c-b303-a64959569f4e" providerId="ADAL" clId="{A0284EAD-33F8-44E1-A4A0-08BA676031D3}" dt="2024-04-18T01:14:52.186" v="5095"/>
          <ac:spMkLst>
            <pc:docMk/>
            <pc:sldMk cId="1497424691" sldId="2147481855"/>
            <ac:spMk id="281" creationId="{A200C91D-3FEA-45D7-6F40-63BF358F26BE}"/>
          </ac:spMkLst>
        </pc:spChg>
        <pc:spChg chg="mod">
          <ac:chgData name="John Deletre" userId="bdd86e65-de32-480c-b303-a64959569f4e" providerId="ADAL" clId="{A0284EAD-33F8-44E1-A4A0-08BA676031D3}" dt="2024-04-18T01:14:52.186" v="5095"/>
          <ac:spMkLst>
            <pc:docMk/>
            <pc:sldMk cId="1497424691" sldId="2147481855"/>
            <ac:spMk id="282" creationId="{CE61A0F3-21BB-D311-2A73-E1B968729F8E}"/>
          </ac:spMkLst>
        </pc:spChg>
        <pc:spChg chg="add mod">
          <ac:chgData name="John Deletre" userId="bdd86e65-de32-480c-b303-a64959569f4e" providerId="ADAL" clId="{A0284EAD-33F8-44E1-A4A0-08BA676031D3}" dt="2024-04-18T01:14:52.186" v="5095"/>
          <ac:spMkLst>
            <pc:docMk/>
            <pc:sldMk cId="1497424691" sldId="2147481855"/>
            <ac:spMk id="283" creationId="{56F825E3-64FA-0363-2D27-39406CC27D3B}"/>
          </ac:spMkLst>
        </pc:spChg>
        <pc:spChg chg="mod">
          <ac:chgData name="John Deletre" userId="bdd86e65-de32-480c-b303-a64959569f4e" providerId="ADAL" clId="{A0284EAD-33F8-44E1-A4A0-08BA676031D3}" dt="2024-04-18T01:14:52.186" v="5095"/>
          <ac:spMkLst>
            <pc:docMk/>
            <pc:sldMk cId="1497424691" sldId="2147481855"/>
            <ac:spMk id="285" creationId="{333E8EEF-CFFA-7C1F-AB9A-BF86EB57248E}"/>
          </ac:spMkLst>
        </pc:spChg>
        <pc:spChg chg="mod">
          <ac:chgData name="John Deletre" userId="bdd86e65-de32-480c-b303-a64959569f4e" providerId="ADAL" clId="{A0284EAD-33F8-44E1-A4A0-08BA676031D3}" dt="2024-04-18T01:14:52.186" v="5095"/>
          <ac:spMkLst>
            <pc:docMk/>
            <pc:sldMk cId="1497424691" sldId="2147481855"/>
            <ac:spMk id="286" creationId="{2EC40B00-89D6-381A-909A-826DE20728A3}"/>
          </ac:spMkLst>
        </pc:spChg>
        <pc:spChg chg="add mod">
          <ac:chgData name="John Deletre" userId="bdd86e65-de32-480c-b303-a64959569f4e" providerId="ADAL" clId="{A0284EAD-33F8-44E1-A4A0-08BA676031D3}" dt="2024-04-18T01:18:24.069" v="5143" actId="20577"/>
          <ac:spMkLst>
            <pc:docMk/>
            <pc:sldMk cId="1497424691" sldId="2147481855"/>
            <ac:spMk id="287" creationId="{8078C622-59C1-C013-0325-150EB41E406C}"/>
          </ac:spMkLst>
        </pc:spChg>
        <pc:spChg chg="mod">
          <ac:chgData name="John Deletre" userId="bdd86e65-de32-480c-b303-a64959569f4e" providerId="ADAL" clId="{A0284EAD-33F8-44E1-A4A0-08BA676031D3}" dt="2024-04-18T01:14:52.186" v="5095"/>
          <ac:spMkLst>
            <pc:docMk/>
            <pc:sldMk cId="1497424691" sldId="2147481855"/>
            <ac:spMk id="289" creationId="{0E903154-5E09-88DB-2655-C6C68292784D}"/>
          </ac:spMkLst>
        </pc:spChg>
        <pc:spChg chg="mod">
          <ac:chgData name="John Deletre" userId="bdd86e65-de32-480c-b303-a64959569f4e" providerId="ADAL" clId="{A0284EAD-33F8-44E1-A4A0-08BA676031D3}" dt="2024-04-18T01:14:52.186" v="5095"/>
          <ac:spMkLst>
            <pc:docMk/>
            <pc:sldMk cId="1497424691" sldId="2147481855"/>
            <ac:spMk id="290" creationId="{2AC4C3EF-E55D-F880-AD9E-A1D067CA0AE6}"/>
          </ac:spMkLst>
        </pc:spChg>
        <pc:spChg chg="add mod">
          <ac:chgData name="John Deletre" userId="bdd86e65-de32-480c-b303-a64959569f4e" providerId="ADAL" clId="{A0284EAD-33F8-44E1-A4A0-08BA676031D3}" dt="2024-04-18T01:14:52.186" v="5095"/>
          <ac:spMkLst>
            <pc:docMk/>
            <pc:sldMk cId="1497424691" sldId="2147481855"/>
            <ac:spMk id="291" creationId="{CA679A26-4E7A-708B-5D91-7BD0BCA2988E}"/>
          </ac:spMkLst>
        </pc:spChg>
        <pc:spChg chg="mod">
          <ac:chgData name="John Deletre" userId="bdd86e65-de32-480c-b303-a64959569f4e" providerId="ADAL" clId="{A0284EAD-33F8-44E1-A4A0-08BA676031D3}" dt="2024-04-18T01:14:52.186" v="5095"/>
          <ac:spMkLst>
            <pc:docMk/>
            <pc:sldMk cId="1497424691" sldId="2147481855"/>
            <ac:spMk id="293" creationId="{FC7752B8-7B06-634C-0C6A-AA9A4309F98F}"/>
          </ac:spMkLst>
        </pc:spChg>
        <pc:spChg chg="mod">
          <ac:chgData name="John Deletre" userId="bdd86e65-de32-480c-b303-a64959569f4e" providerId="ADAL" clId="{A0284EAD-33F8-44E1-A4A0-08BA676031D3}" dt="2024-04-18T01:14:52.186" v="5095"/>
          <ac:spMkLst>
            <pc:docMk/>
            <pc:sldMk cId="1497424691" sldId="2147481855"/>
            <ac:spMk id="294" creationId="{E3344334-ACBF-6E66-B272-F6E9E54064A4}"/>
          </ac:spMkLst>
        </pc:spChg>
        <pc:spChg chg="add mod">
          <ac:chgData name="John Deletre" userId="bdd86e65-de32-480c-b303-a64959569f4e" providerId="ADAL" clId="{A0284EAD-33F8-44E1-A4A0-08BA676031D3}" dt="2024-04-18T01:14:52.186" v="5095"/>
          <ac:spMkLst>
            <pc:docMk/>
            <pc:sldMk cId="1497424691" sldId="2147481855"/>
            <ac:spMk id="295" creationId="{1949286E-C80D-2FD7-2716-CDD46E936BA4}"/>
          </ac:spMkLst>
        </pc:spChg>
        <pc:spChg chg="mod">
          <ac:chgData name="John Deletre" userId="bdd86e65-de32-480c-b303-a64959569f4e" providerId="ADAL" clId="{A0284EAD-33F8-44E1-A4A0-08BA676031D3}" dt="2024-04-18T01:14:52.186" v="5095"/>
          <ac:spMkLst>
            <pc:docMk/>
            <pc:sldMk cId="1497424691" sldId="2147481855"/>
            <ac:spMk id="297" creationId="{3A4BFBFF-387F-ABF5-F37B-48B79B6D186E}"/>
          </ac:spMkLst>
        </pc:spChg>
        <pc:spChg chg="mod">
          <ac:chgData name="John Deletre" userId="bdd86e65-de32-480c-b303-a64959569f4e" providerId="ADAL" clId="{A0284EAD-33F8-44E1-A4A0-08BA676031D3}" dt="2024-04-18T01:14:52.186" v="5095"/>
          <ac:spMkLst>
            <pc:docMk/>
            <pc:sldMk cId="1497424691" sldId="2147481855"/>
            <ac:spMk id="298" creationId="{F6D9A6D7-3F13-57FC-18EF-8CA5556FA2DD}"/>
          </ac:spMkLst>
        </pc:spChg>
        <pc:spChg chg="add mod">
          <ac:chgData name="John Deletre" userId="bdd86e65-de32-480c-b303-a64959569f4e" providerId="ADAL" clId="{A0284EAD-33F8-44E1-A4A0-08BA676031D3}" dt="2024-04-18T01:14:52.186" v="5095"/>
          <ac:spMkLst>
            <pc:docMk/>
            <pc:sldMk cId="1497424691" sldId="2147481855"/>
            <ac:spMk id="299" creationId="{29AEA787-99DE-65D2-67E5-5F28D7D739F6}"/>
          </ac:spMkLst>
        </pc:spChg>
        <pc:spChg chg="add mod">
          <ac:chgData name="John Deletre" userId="bdd86e65-de32-480c-b303-a64959569f4e" providerId="ADAL" clId="{A0284EAD-33F8-44E1-A4A0-08BA676031D3}" dt="2024-04-18T03:16:10.256" v="7017" actId="20577"/>
          <ac:spMkLst>
            <pc:docMk/>
            <pc:sldMk cId="1497424691" sldId="2147481855"/>
            <ac:spMk id="302" creationId="{B597AA9C-99A2-DEE3-17CF-DDEB51AEC15C}"/>
          </ac:spMkLst>
        </pc:spChg>
        <pc:spChg chg="add mod">
          <ac:chgData name="John Deletre" userId="bdd86e65-de32-480c-b303-a64959569f4e" providerId="ADAL" clId="{A0284EAD-33F8-44E1-A4A0-08BA676031D3}" dt="2024-04-18T01:21:01.026" v="5201"/>
          <ac:spMkLst>
            <pc:docMk/>
            <pc:sldMk cId="1497424691" sldId="2147481855"/>
            <ac:spMk id="303" creationId="{9FE0A72D-742A-3A70-A48F-391570106F9F}"/>
          </ac:spMkLst>
        </pc:spChg>
        <pc:grpChg chg="add mod">
          <ac:chgData name="John Deletre" userId="bdd86e65-de32-480c-b303-a64959569f4e" providerId="ADAL" clId="{A0284EAD-33F8-44E1-A4A0-08BA676031D3}" dt="2024-04-18T01:14:32.560" v="5094"/>
          <ac:grpSpMkLst>
            <pc:docMk/>
            <pc:sldMk cId="1497424691" sldId="2147481855"/>
            <ac:grpSpMk id="14" creationId="{42100F33-06BD-29A8-DA09-7F54F8403CF2}"/>
          </ac:grpSpMkLst>
        </pc:grpChg>
        <pc:grpChg chg="add mod">
          <ac:chgData name="John Deletre" userId="bdd86e65-de32-480c-b303-a64959569f4e" providerId="ADAL" clId="{A0284EAD-33F8-44E1-A4A0-08BA676031D3}" dt="2024-04-18T01:14:32.560" v="5094"/>
          <ac:grpSpMkLst>
            <pc:docMk/>
            <pc:sldMk cId="1497424691" sldId="2147481855"/>
            <ac:grpSpMk id="19" creationId="{67DFDEDE-A205-9803-7B5A-F5E37EB46AAC}"/>
          </ac:grpSpMkLst>
        </pc:grpChg>
        <pc:grpChg chg="add mod">
          <ac:chgData name="John Deletre" userId="bdd86e65-de32-480c-b303-a64959569f4e" providerId="ADAL" clId="{A0284EAD-33F8-44E1-A4A0-08BA676031D3}" dt="2024-04-18T01:14:32.560" v="5094"/>
          <ac:grpSpMkLst>
            <pc:docMk/>
            <pc:sldMk cId="1497424691" sldId="2147481855"/>
            <ac:grpSpMk id="24" creationId="{9AAE599D-3F7F-A86D-40F3-8D4FE36F5DFD}"/>
          </ac:grpSpMkLst>
        </pc:grpChg>
        <pc:grpChg chg="add mod">
          <ac:chgData name="John Deletre" userId="bdd86e65-de32-480c-b303-a64959569f4e" providerId="ADAL" clId="{A0284EAD-33F8-44E1-A4A0-08BA676031D3}" dt="2024-04-18T01:14:32.560" v="5094"/>
          <ac:grpSpMkLst>
            <pc:docMk/>
            <pc:sldMk cId="1497424691" sldId="2147481855"/>
            <ac:grpSpMk id="28" creationId="{2E6A8C2D-373F-6694-EA96-FB788A4A8DE6}"/>
          </ac:grpSpMkLst>
        </pc:grpChg>
        <pc:grpChg chg="add mod">
          <ac:chgData name="John Deletre" userId="bdd86e65-de32-480c-b303-a64959569f4e" providerId="ADAL" clId="{A0284EAD-33F8-44E1-A4A0-08BA676031D3}" dt="2024-04-18T01:14:32.560" v="5094"/>
          <ac:grpSpMkLst>
            <pc:docMk/>
            <pc:sldMk cId="1497424691" sldId="2147481855"/>
            <ac:grpSpMk id="34" creationId="{C8F07A24-52F5-B06D-A382-7921B3E68CDE}"/>
          </ac:grpSpMkLst>
        </pc:grpChg>
        <pc:grpChg chg="add mod">
          <ac:chgData name="John Deletre" userId="bdd86e65-de32-480c-b303-a64959569f4e" providerId="ADAL" clId="{A0284EAD-33F8-44E1-A4A0-08BA676031D3}" dt="2024-04-18T01:14:32.560" v="5094"/>
          <ac:grpSpMkLst>
            <pc:docMk/>
            <pc:sldMk cId="1497424691" sldId="2147481855"/>
            <ac:grpSpMk id="39" creationId="{97485D3B-7923-99E2-6B7D-7CC5F9301287}"/>
          </ac:grpSpMkLst>
        </pc:grpChg>
        <pc:grpChg chg="mod">
          <ac:chgData name="John Deletre" userId="bdd86e65-de32-480c-b303-a64959569f4e" providerId="ADAL" clId="{A0284EAD-33F8-44E1-A4A0-08BA676031D3}" dt="2024-04-18T01:14:32.560" v="5094"/>
          <ac:grpSpMkLst>
            <pc:docMk/>
            <pc:sldMk cId="1497424691" sldId="2147481855"/>
            <ac:grpSpMk id="40" creationId="{22917F63-03C6-E166-4E0F-DCD2E6BCD166}"/>
          </ac:grpSpMkLst>
        </pc:grpChg>
        <pc:grpChg chg="mod">
          <ac:chgData name="John Deletre" userId="bdd86e65-de32-480c-b303-a64959569f4e" providerId="ADAL" clId="{A0284EAD-33F8-44E1-A4A0-08BA676031D3}" dt="2024-04-18T01:14:32.560" v="5094"/>
          <ac:grpSpMkLst>
            <pc:docMk/>
            <pc:sldMk cId="1497424691" sldId="2147481855"/>
            <ac:grpSpMk id="41" creationId="{49E60062-166A-C0D8-EE69-509EFAAD7EDC}"/>
          </ac:grpSpMkLst>
        </pc:grpChg>
        <pc:grpChg chg="mod">
          <ac:chgData name="John Deletre" userId="bdd86e65-de32-480c-b303-a64959569f4e" providerId="ADAL" clId="{A0284EAD-33F8-44E1-A4A0-08BA676031D3}" dt="2024-04-18T01:14:32.560" v="5094"/>
          <ac:grpSpMkLst>
            <pc:docMk/>
            <pc:sldMk cId="1497424691" sldId="2147481855"/>
            <ac:grpSpMk id="42" creationId="{5335BEDB-F80F-9150-38F6-DE57703F583C}"/>
          </ac:grpSpMkLst>
        </pc:grpChg>
        <pc:grpChg chg="mod">
          <ac:chgData name="John Deletre" userId="bdd86e65-de32-480c-b303-a64959569f4e" providerId="ADAL" clId="{A0284EAD-33F8-44E1-A4A0-08BA676031D3}" dt="2024-04-18T01:14:32.560" v="5094"/>
          <ac:grpSpMkLst>
            <pc:docMk/>
            <pc:sldMk cId="1497424691" sldId="2147481855"/>
            <ac:grpSpMk id="43" creationId="{70A87570-D2EB-5D05-4E08-C3E92318FA66}"/>
          </ac:grpSpMkLst>
        </pc:grpChg>
        <pc:grpChg chg="mod">
          <ac:chgData name="John Deletre" userId="bdd86e65-de32-480c-b303-a64959569f4e" providerId="ADAL" clId="{A0284EAD-33F8-44E1-A4A0-08BA676031D3}" dt="2024-04-18T01:14:32.560" v="5094"/>
          <ac:grpSpMkLst>
            <pc:docMk/>
            <pc:sldMk cId="1497424691" sldId="2147481855"/>
            <ac:grpSpMk id="44" creationId="{B2E98A86-2142-EDF5-D457-CDEB8E89D4C1}"/>
          </ac:grpSpMkLst>
        </pc:grpChg>
        <pc:grpChg chg="mod">
          <ac:chgData name="John Deletre" userId="bdd86e65-de32-480c-b303-a64959569f4e" providerId="ADAL" clId="{A0284EAD-33F8-44E1-A4A0-08BA676031D3}" dt="2024-04-18T01:14:32.560" v="5094"/>
          <ac:grpSpMkLst>
            <pc:docMk/>
            <pc:sldMk cId="1497424691" sldId="2147481855"/>
            <ac:grpSpMk id="45" creationId="{39C52BC9-4961-7606-8C42-1CFFB36C1320}"/>
          </ac:grpSpMkLst>
        </pc:grpChg>
        <pc:grpChg chg="mod">
          <ac:chgData name="John Deletre" userId="bdd86e65-de32-480c-b303-a64959569f4e" providerId="ADAL" clId="{A0284EAD-33F8-44E1-A4A0-08BA676031D3}" dt="2024-04-18T01:14:32.560" v="5094"/>
          <ac:grpSpMkLst>
            <pc:docMk/>
            <pc:sldMk cId="1497424691" sldId="2147481855"/>
            <ac:grpSpMk id="47" creationId="{33BF57D6-4B2A-A6CB-64AE-86982C0E2E9C}"/>
          </ac:grpSpMkLst>
        </pc:grpChg>
        <pc:grpChg chg="mod">
          <ac:chgData name="John Deletre" userId="bdd86e65-de32-480c-b303-a64959569f4e" providerId="ADAL" clId="{A0284EAD-33F8-44E1-A4A0-08BA676031D3}" dt="2024-04-18T01:14:32.560" v="5094"/>
          <ac:grpSpMkLst>
            <pc:docMk/>
            <pc:sldMk cId="1497424691" sldId="2147481855"/>
            <ac:grpSpMk id="82" creationId="{083039D2-4C13-69A5-1285-8A415C38DA7B}"/>
          </ac:grpSpMkLst>
        </pc:grpChg>
        <pc:grpChg chg="mod">
          <ac:chgData name="John Deletre" userId="bdd86e65-de32-480c-b303-a64959569f4e" providerId="ADAL" clId="{A0284EAD-33F8-44E1-A4A0-08BA676031D3}" dt="2024-04-18T01:14:32.560" v="5094"/>
          <ac:grpSpMkLst>
            <pc:docMk/>
            <pc:sldMk cId="1497424691" sldId="2147481855"/>
            <ac:grpSpMk id="123" creationId="{300C5B27-BC75-FF53-E01A-43DBF1729A35}"/>
          </ac:grpSpMkLst>
        </pc:grpChg>
        <pc:grpChg chg="mod">
          <ac:chgData name="John Deletre" userId="bdd86e65-de32-480c-b303-a64959569f4e" providerId="ADAL" clId="{A0284EAD-33F8-44E1-A4A0-08BA676031D3}" dt="2024-04-18T01:14:32.560" v="5094"/>
          <ac:grpSpMkLst>
            <pc:docMk/>
            <pc:sldMk cId="1497424691" sldId="2147481855"/>
            <ac:grpSpMk id="145" creationId="{1D02E9EF-8237-69C9-3466-191DD70375FC}"/>
          </ac:grpSpMkLst>
        </pc:grpChg>
        <pc:grpChg chg="add mod">
          <ac:chgData name="John Deletre" userId="bdd86e65-de32-480c-b303-a64959569f4e" providerId="ADAL" clId="{A0284EAD-33F8-44E1-A4A0-08BA676031D3}" dt="2024-04-18T01:14:32.560" v="5094"/>
          <ac:grpSpMkLst>
            <pc:docMk/>
            <pc:sldMk cId="1497424691" sldId="2147481855"/>
            <ac:grpSpMk id="149" creationId="{7D500D18-BD7E-BE76-F05F-A6A2AC65A69E}"/>
          </ac:grpSpMkLst>
        </pc:grpChg>
        <pc:grpChg chg="add mod">
          <ac:chgData name="John Deletre" userId="bdd86e65-de32-480c-b303-a64959569f4e" providerId="ADAL" clId="{A0284EAD-33F8-44E1-A4A0-08BA676031D3}" dt="2024-04-18T01:14:32.560" v="5094"/>
          <ac:grpSpMkLst>
            <pc:docMk/>
            <pc:sldMk cId="1497424691" sldId="2147481855"/>
            <ac:grpSpMk id="153" creationId="{6D5FBB59-7946-F46C-2094-7DF8993ACC61}"/>
          </ac:grpSpMkLst>
        </pc:grpChg>
        <pc:grpChg chg="add mod">
          <ac:chgData name="John Deletre" userId="bdd86e65-de32-480c-b303-a64959569f4e" providerId="ADAL" clId="{A0284EAD-33F8-44E1-A4A0-08BA676031D3}" dt="2024-04-18T01:14:32.560" v="5094"/>
          <ac:grpSpMkLst>
            <pc:docMk/>
            <pc:sldMk cId="1497424691" sldId="2147481855"/>
            <ac:grpSpMk id="157" creationId="{C47ACAD8-7D31-9769-52E4-64DC4AB983CC}"/>
          </ac:grpSpMkLst>
        </pc:grpChg>
        <pc:grpChg chg="add mod">
          <ac:chgData name="John Deletre" userId="bdd86e65-de32-480c-b303-a64959569f4e" providerId="ADAL" clId="{A0284EAD-33F8-44E1-A4A0-08BA676031D3}" dt="2024-04-18T01:14:32.560" v="5094"/>
          <ac:grpSpMkLst>
            <pc:docMk/>
            <pc:sldMk cId="1497424691" sldId="2147481855"/>
            <ac:grpSpMk id="161" creationId="{4481C780-2C39-E389-31BA-37191AC0A58B}"/>
          </ac:grpSpMkLst>
        </pc:grpChg>
        <pc:grpChg chg="add mod">
          <ac:chgData name="John Deletre" userId="bdd86e65-de32-480c-b303-a64959569f4e" providerId="ADAL" clId="{A0284EAD-33F8-44E1-A4A0-08BA676031D3}" dt="2024-04-18T01:14:52.186" v="5095"/>
          <ac:grpSpMkLst>
            <pc:docMk/>
            <pc:sldMk cId="1497424691" sldId="2147481855"/>
            <ac:grpSpMk id="170" creationId="{9250E8E2-5111-2CDC-ABB5-125AF79A0F56}"/>
          </ac:grpSpMkLst>
        </pc:grpChg>
        <pc:grpChg chg="add mod">
          <ac:chgData name="John Deletre" userId="bdd86e65-de32-480c-b303-a64959569f4e" providerId="ADAL" clId="{A0284EAD-33F8-44E1-A4A0-08BA676031D3}" dt="2024-04-18T01:14:52.186" v="5095"/>
          <ac:grpSpMkLst>
            <pc:docMk/>
            <pc:sldMk cId="1497424691" sldId="2147481855"/>
            <ac:grpSpMk id="175" creationId="{C8F1F909-2DB7-E988-3E77-90EF8FC6D055}"/>
          </ac:grpSpMkLst>
        </pc:grpChg>
        <pc:grpChg chg="add mod">
          <ac:chgData name="John Deletre" userId="bdd86e65-de32-480c-b303-a64959569f4e" providerId="ADAL" clId="{A0284EAD-33F8-44E1-A4A0-08BA676031D3}" dt="2024-04-18T01:14:52.186" v="5095"/>
          <ac:grpSpMkLst>
            <pc:docMk/>
            <pc:sldMk cId="1497424691" sldId="2147481855"/>
            <ac:grpSpMk id="180" creationId="{F4B50496-D599-FFFC-1E0F-9EF17F9F1865}"/>
          </ac:grpSpMkLst>
        </pc:grpChg>
        <pc:grpChg chg="add mod">
          <ac:chgData name="John Deletre" userId="bdd86e65-de32-480c-b303-a64959569f4e" providerId="ADAL" clId="{A0284EAD-33F8-44E1-A4A0-08BA676031D3}" dt="2024-04-18T01:14:52.186" v="5095"/>
          <ac:grpSpMkLst>
            <pc:docMk/>
            <pc:sldMk cId="1497424691" sldId="2147481855"/>
            <ac:grpSpMk id="184" creationId="{EBD8965C-4BC9-541C-5974-B634174D8793}"/>
          </ac:grpSpMkLst>
        </pc:grpChg>
        <pc:grpChg chg="add mod">
          <ac:chgData name="John Deletre" userId="bdd86e65-de32-480c-b303-a64959569f4e" providerId="ADAL" clId="{A0284EAD-33F8-44E1-A4A0-08BA676031D3}" dt="2024-04-18T01:14:52.186" v="5095"/>
          <ac:grpSpMkLst>
            <pc:docMk/>
            <pc:sldMk cId="1497424691" sldId="2147481855"/>
            <ac:grpSpMk id="188" creationId="{0A94C70E-0B46-9FB4-4B9F-B4DFF3A63A55}"/>
          </ac:grpSpMkLst>
        </pc:grpChg>
        <pc:grpChg chg="add mod">
          <ac:chgData name="John Deletre" userId="bdd86e65-de32-480c-b303-a64959569f4e" providerId="ADAL" clId="{A0284EAD-33F8-44E1-A4A0-08BA676031D3}" dt="2024-04-18T01:14:52.186" v="5095"/>
          <ac:grpSpMkLst>
            <pc:docMk/>
            <pc:sldMk cId="1497424691" sldId="2147481855"/>
            <ac:grpSpMk id="193" creationId="{68CD82F2-7374-CF48-F25F-5ED2B00A1BC3}"/>
          </ac:grpSpMkLst>
        </pc:grpChg>
        <pc:grpChg chg="mod">
          <ac:chgData name="John Deletre" userId="bdd86e65-de32-480c-b303-a64959569f4e" providerId="ADAL" clId="{A0284EAD-33F8-44E1-A4A0-08BA676031D3}" dt="2024-04-18T01:14:52.186" v="5095"/>
          <ac:grpSpMkLst>
            <pc:docMk/>
            <pc:sldMk cId="1497424691" sldId="2147481855"/>
            <ac:grpSpMk id="194" creationId="{7C9F7076-63C0-46A2-BFEB-533CED8AAAD1}"/>
          </ac:grpSpMkLst>
        </pc:grpChg>
        <pc:grpChg chg="mod">
          <ac:chgData name="John Deletre" userId="bdd86e65-de32-480c-b303-a64959569f4e" providerId="ADAL" clId="{A0284EAD-33F8-44E1-A4A0-08BA676031D3}" dt="2024-04-18T01:14:52.186" v="5095"/>
          <ac:grpSpMkLst>
            <pc:docMk/>
            <pc:sldMk cId="1497424691" sldId="2147481855"/>
            <ac:grpSpMk id="195" creationId="{0251CBFA-BC2B-06B6-20D1-7758F8FE0797}"/>
          </ac:grpSpMkLst>
        </pc:grpChg>
        <pc:grpChg chg="mod">
          <ac:chgData name="John Deletre" userId="bdd86e65-de32-480c-b303-a64959569f4e" providerId="ADAL" clId="{A0284EAD-33F8-44E1-A4A0-08BA676031D3}" dt="2024-04-18T01:14:52.186" v="5095"/>
          <ac:grpSpMkLst>
            <pc:docMk/>
            <pc:sldMk cId="1497424691" sldId="2147481855"/>
            <ac:grpSpMk id="196" creationId="{3AB3BFD7-55A3-C689-5205-676DC88CA2C0}"/>
          </ac:grpSpMkLst>
        </pc:grpChg>
        <pc:grpChg chg="mod">
          <ac:chgData name="John Deletre" userId="bdd86e65-de32-480c-b303-a64959569f4e" providerId="ADAL" clId="{A0284EAD-33F8-44E1-A4A0-08BA676031D3}" dt="2024-04-18T01:14:52.186" v="5095"/>
          <ac:grpSpMkLst>
            <pc:docMk/>
            <pc:sldMk cId="1497424691" sldId="2147481855"/>
            <ac:grpSpMk id="197" creationId="{CB9B31FF-87B5-2AB2-1023-B5CAAA5522D9}"/>
          </ac:grpSpMkLst>
        </pc:grpChg>
        <pc:grpChg chg="mod">
          <ac:chgData name="John Deletre" userId="bdd86e65-de32-480c-b303-a64959569f4e" providerId="ADAL" clId="{A0284EAD-33F8-44E1-A4A0-08BA676031D3}" dt="2024-04-18T01:14:52.186" v="5095"/>
          <ac:grpSpMkLst>
            <pc:docMk/>
            <pc:sldMk cId="1497424691" sldId="2147481855"/>
            <ac:grpSpMk id="198" creationId="{833DBEFF-8EAE-1557-6301-976617DB55B6}"/>
          </ac:grpSpMkLst>
        </pc:grpChg>
        <pc:grpChg chg="mod">
          <ac:chgData name="John Deletre" userId="bdd86e65-de32-480c-b303-a64959569f4e" providerId="ADAL" clId="{A0284EAD-33F8-44E1-A4A0-08BA676031D3}" dt="2024-04-18T01:14:52.186" v="5095"/>
          <ac:grpSpMkLst>
            <pc:docMk/>
            <pc:sldMk cId="1497424691" sldId="2147481855"/>
            <ac:grpSpMk id="199" creationId="{D249A8E4-C2AF-5563-31C6-BA6F80BCE006}"/>
          </ac:grpSpMkLst>
        </pc:grpChg>
        <pc:grpChg chg="mod">
          <ac:chgData name="John Deletre" userId="bdd86e65-de32-480c-b303-a64959569f4e" providerId="ADAL" clId="{A0284EAD-33F8-44E1-A4A0-08BA676031D3}" dt="2024-04-18T01:14:52.186" v="5095"/>
          <ac:grpSpMkLst>
            <pc:docMk/>
            <pc:sldMk cId="1497424691" sldId="2147481855"/>
            <ac:grpSpMk id="201" creationId="{7156D535-E876-824D-E74B-38FAC2FD0EE7}"/>
          </ac:grpSpMkLst>
        </pc:grpChg>
        <pc:grpChg chg="mod">
          <ac:chgData name="John Deletre" userId="bdd86e65-de32-480c-b303-a64959569f4e" providerId="ADAL" clId="{A0284EAD-33F8-44E1-A4A0-08BA676031D3}" dt="2024-04-18T01:14:52.186" v="5095"/>
          <ac:grpSpMkLst>
            <pc:docMk/>
            <pc:sldMk cId="1497424691" sldId="2147481855"/>
            <ac:grpSpMk id="217" creationId="{FF47D45C-2319-4A28-29C1-110EFD72E02D}"/>
          </ac:grpSpMkLst>
        </pc:grpChg>
        <pc:grpChg chg="mod">
          <ac:chgData name="John Deletre" userId="bdd86e65-de32-480c-b303-a64959569f4e" providerId="ADAL" clId="{A0284EAD-33F8-44E1-A4A0-08BA676031D3}" dt="2024-04-18T01:14:52.186" v="5095"/>
          <ac:grpSpMkLst>
            <pc:docMk/>
            <pc:sldMk cId="1497424691" sldId="2147481855"/>
            <ac:grpSpMk id="258" creationId="{6BD1486F-C57F-7A60-C73A-EDBB3D9D2F01}"/>
          </ac:grpSpMkLst>
        </pc:grpChg>
        <pc:grpChg chg="mod">
          <ac:chgData name="John Deletre" userId="bdd86e65-de32-480c-b303-a64959569f4e" providerId="ADAL" clId="{A0284EAD-33F8-44E1-A4A0-08BA676031D3}" dt="2024-04-18T01:14:52.186" v="5095"/>
          <ac:grpSpMkLst>
            <pc:docMk/>
            <pc:sldMk cId="1497424691" sldId="2147481855"/>
            <ac:grpSpMk id="280" creationId="{73172CC3-126D-DC74-AC78-28A3E57A3ADB}"/>
          </ac:grpSpMkLst>
        </pc:grpChg>
        <pc:grpChg chg="add mod">
          <ac:chgData name="John Deletre" userId="bdd86e65-de32-480c-b303-a64959569f4e" providerId="ADAL" clId="{A0284EAD-33F8-44E1-A4A0-08BA676031D3}" dt="2024-04-18T01:14:52.186" v="5095"/>
          <ac:grpSpMkLst>
            <pc:docMk/>
            <pc:sldMk cId="1497424691" sldId="2147481855"/>
            <ac:grpSpMk id="284" creationId="{7B3CD5AE-5AEA-B2E4-6D3E-26A610ABF4A9}"/>
          </ac:grpSpMkLst>
        </pc:grpChg>
        <pc:grpChg chg="add mod">
          <ac:chgData name="John Deletre" userId="bdd86e65-de32-480c-b303-a64959569f4e" providerId="ADAL" clId="{A0284EAD-33F8-44E1-A4A0-08BA676031D3}" dt="2024-04-18T01:14:52.186" v="5095"/>
          <ac:grpSpMkLst>
            <pc:docMk/>
            <pc:sldMk cId="1497424691" sldId="2147481855"/>
            <ac:grpSpMk id="288" creationId="{04A32659-AE9E-1BAC-2849-64E56A57C593}"/>
          </ac:grpSpMkLst>
        </pc:grpChg>
        <pc:grpChg chg="add mod">
          <ac:chgData name="John Deletre" userId="bdd86e65-de32-480c-b303-a64959569f4e" providerId="ADAL" clId="{A0284EAD-33F8-44E1-A4A0-08BA676031D3}" dt="2024-04-18T01:14:52.186" v="5095"/>
          <ac:grpSpMkLst>
            <pc:docMk/>
            <pc:sldMk cId="1497424691" sldId="2147481855"/>
            <ac:grpSpMk id="292" creationId="{25A74B12-DA7C-C1CC-1DA5-1AEA5920CAC9}"/>
          </ac:grpSpMkLst>
        </pc:grpChg>
        <pc:grpChg chg="add mod">
          <ac:chgData name="John Deletre" userId="bdd86e65-de32-480c-b303-a64959569f4e" providerId="ADAL" clId="{A0284EAD-33F8-44E1-A4A0-08BA676031D3}" dt="2024-04-18T01:14:52.186" v="5095"/>
          <ac:grpSpMkLst>
            <pc:docMk/>
            <pc:sldMk cId="1497424691" sldId="2147481855"/>
            <ac:grpSpMk id="296" creationId="{31FC4C73-5F39-9684-6DFC-B76A94E838BF}"/>
          </ac:grpSpMkLst>
        </pc:grpChg>
        <pc:picChg chg="del">
          <ac:chgData name="John Deletre" userId="bdd86e65-de32-480c-b303-a64959569f4e" providerId="ADAL" clId="{A0284EAD-33F8-44E1-A4A0-08BA676031D3}" dt="2024-04-18T01:14:24.951" v="5093" actId="478"/>
          <ac:picMkLst>
            <pc:docMk/>
            <pc:sldMk cId="1497424691" sldId="2147481855"/>
            <ac:picMk id="54" creationId="{90B91CCF-8F31-5A92-B461-44667A9514DF}"/>
          </ac:picMkLst>
        </pc:picChg>
        <pc:cxnChg chg="add mod">
          <ac:chgData name="John Deletre" userId="bdd86e65-de32-480c-b303-a64959569f4e" providerId="ADAL" clId="{A0284EAD-33F8-44E1-A4A0-08BA676031D3}" dt="2024-04-18T01:14:32.560" v="5094"/>
          <ac:cxnSpMkLst>
            <pc:docMk/>
            <pc:sldMk cId="1497424691" sldId="2147481855"/>
            <ac:cxnSpMk id="10" creationId="{8E8C7995-2D58-E10A-DEAA-66609A71AFC4}"/>
          </ac:cxnSpMkLst>
        </pc:cxnChg>
        <pc:cxnChg chg="add mod">
          <ac:chgData name="John Deletre" userId="bdd86e65-de32-480c-b303-a64959569f4e" providerId="ADAL" clId="{A0284EAD-33F8-44E1-A4A0-08BA676031D3}" dt="2024-04-18T01:14:32.560" v="5094"/>
          <ac:cxnSpMkLst>
            <pc:docMk/>
            <pc:sldMk cId="1497424691" sldId="2147481855"/>
            <ac:cxnSpMk id="11" creationId="{9A113F1A-3468-AE9D-A392-A35443F4B652}"/>
          </ac:cxnSpMkLst>
        </pc:cxnChg>
        <pc:cxnChg chg="del">
          <ac:chgData name="John Deletre" userId="bdd86e65-de32-480c-b303-a64959569f4e" providerId="ADAL" clId="{A0284EAD-33F8-44E1-A4A0-08BA676031D3}" dt="2024-04-18T01:14:24.951" v="5093" actId="478"/>
          <ac:cxnSpMkLst>
            <pc:docMk/>
            <pc:sldMk cId="1497424691" sldId="2147481855"/>
            <ac:cxnSpMk id="56" creationId="{8D7B9616-0F2A-47B2-4323-6474A34519D0}"/>
          </ac:cxnSpMkLst>
        </pc:cxnChg>
        <pc:cxnChg chg="del">
          <ac:chgData name="John Deletre" userId="bdd86e65-de32-480c-b303-a64959569f4e" providerId="ADAL" clId="{A0284EAD-33F8-44E1-A4A0-08BA676031D3}" dt="2024-04-18T01:14:24.951" v="5093" actId="478"/>
          <ac:cxnSpMkLst>
            <pc:docMk/>
            <pc:sldMk cId="1497424691" sldId="2147481855"/>
            <ac:cxnSpMk id="65" creationId="{D0870C66-EEA1-FBD3-10B0-C7105C3CDB3E}"/>
          </ac:cxnSpMkLst>
        </pc:cxnChg>
        <pc:cxnChg chg="del">
          <ac:chgData name="John Deletre" userId="bdd86e65-de32-480c-b303-a64959569f4e" providerId="ADAL" clId="{A0284EAD-33F8-44E1-A4A0-08BA676031D3}" dt="2024-04-18T01:14:24.951" v="5093" actId="478"/>
          <ac:cxnSpMkLst>
            <pc:docMk/>
            <pc:sldMk cId="1497424691" sldId="2147481855"/>
            <ac:cxnSpMk id="71" creationId="{9E04E851-ECC4-290E-FB81-663D01E99A5C}"/>
          </ac:cxnSpMkLst>
        </pc:cxnChg>
        <pc:cxnChg chg="del">
          <ac:chgData name="John Deletre" userId="bdd86e65-de32-480c-b303-a64959569f4e" providerId="ADAL" clId="{A0284EAD-33F8-44E1-A4A0-08BA676031D3}" dt="2024-04-18T01:14:24.951" v="5093" actId="478"/>
          <ac:cxnSpMkLst>
            <pc:docMk/>
            <pc:sldMk cId="1497424691" sldId="2147481855"/>
            <ac:cxnSpMk id="75" creationId="{90484B2C-1CD8-1985-0D46-F370EA3DA4C8}"/>
          </ac:cxnSpMkLst>
        </pc:cxnChg>
        <pc:cxnChg chg="add mod">
          <ac:chgData name="John Deletre" userId="bdd86e65-de32-480c-b303-a64959569f4e" providerId="ADAL" clId="{A0284EAD-33F8-44E1-A4A0-08BA676031D3}" dt="2024-04-18T01:15:12.515" v="5098" actId="14100"/>
          <ac:cxnSpMkLst>
            <pc:docMk/>
            <pc:sldMk cId="1497424691" sldId="2147481855"/>
            <ac:cxnSpMk id="166" creationId="{578BD3E2-B361-FEBB-F07E-AD55EAEA65A0}"/>
          </ac:cxnSpMkLst>
        </pc:cxnChg>
        <pc:cxnChg chg="add mod">
          <ac:chgData name="John Deletre" userId="bdd86e65-de32-480c-b303-a64959569f4e" providerId="ADAL" clId="{A0284EAD-33F8-44E1-A4A0-08BA676031D3}" dt="2024-04-18T01:15:16.235" v="5099" actId="14100"/>
          <ac:cxnSpMkLst>
            <pc:docMk/>
            <pc:sldMk cId="1497424691" sldId="2147481855"/>
            <ac:cxnSpMk id="167" creationId="{45930B5D-3C60-3FF1-9E14-277D79BDA01C}"/>
          </ac:cxnSpMkLst>
        </pc:cxnChg>
      </pc:sldChg>
      <pc:sldChg chg="new del">
        <pc:chgData name="John Deletre" userId="bdd86e65-de32-480c-b303-a64959569f4e" providerId="ADAL" clId="{A0284EAD-33F8-44E1-A4A0-08BA676031D3}" dt="2024-04-18T01:14:04.264" v="5088" actId="47"/>
        <pc:sldMkLst>
          <pc:docMk/>
          <pc:sldMk cId="2264775090" sldId="2147481855"/>
        </pc:sldMkLst>
      </pc:sldChg>
      <pc:sldChg chg="addSp delSp modSp add mod">
        <pc:chgData name="John Deletre" userId="bdd86e65-de32-480c-b303-a64959569f4e" providerId="ADAL" clId="{A0284EAD-33F8-44E1-A4A0-08BA676031D3}" dt="2024-04-21T15:36:09.996" v="7764" actId="33524"/>
        <pc:sldMkLst>
          <pc:docMk/>
          <pc:sldMk cId="228055263" sldId="2147481856"/>
        </pc:sldMkLst>
        <pc:spChg chg="mod">
          <ac:chgData name="John Deletre" userId="bdd86e65-de32-480c-b303-a64959569f4e" providerId="ADAL" clId="{A0284EAD-33F8-44E1-A4A0-08BA676031D3}" dt="2024-04-18T01:52:03.802" v="5254" actId="20577"/>
          <ac:spMkLst>
            <pc:docMk/>
            <pc:sldMk cId="228055263" sldId="2147481856"/>
            <ac:spMk id="4" creationId="{78E07DD7-D9F7-3D32-49FF-71EEB2AC2EC1}"/>
          </ac:spMkLst>
        </pc:spChg>
        <pc:spChg chg="del">
          <ac:chgData name="John Deletre" userId="bdd86e65-de32-480c-b303-a64959569f4e" providerId="ADAL" clId="{A0284EAD-33F8-44E1-A4A0-08BA676031D3}" dt="2024-04-18T01:53:12.417" v="5318" actId="478"/>
          <ac:spMkLst>
            <pc:docMk/>
            <pc:sldMk cId="228055263" sldId="2147481856"/>
            <ac:spMk id="7" creationId="{24F63FB1-E514-66DE-0D5E-F6D380AEBD92}"/>
          </ac:spMkLst>
        </pc:spChg>
        <pc:spChg chg="add del mod">
          <ac:chgData name="John Deletre" userId="bdd86e65-de32-480c-b303-a64959569f4e" providerId="ADAL" clId="{A0284EAD-33F8-44E1-A4A0-08BA676031D3}" dt="2024-04-21T15:35:13.721" v="7760" actId="478"/>
          <ac:spMkLst>
            <pc:docMk/>
            <pc:sldMk cId="228055263" sldId="2147481856"/>
            <ac:spMk id="7" creationId="{B262F964-8341-F55F-C4FA-2D0C0A6033D6}"/>
          </ac:spMkLst>
        </pc:spChg>
        <pc:spChg chg="add mod">
          <ac:chgData name="John Deletre" userId="bdd86e65-de32-480c-b303-a64959569f4e" providerId="ADAL" clId="{A0284EAD-33F8-44E1-A4A0-08BA676031D3}" dt="2024-04-21T15:35:38.738" v="7763" actId="207"/>
          <ac:spMkLst>
            <pc:docMk/>
            <pc:sldMk cId="228055263" sldId="2147481856"/>
            <ac:spMk id="8" creationId="{F4E0A991-51A5-A85D-13D3-247BDBEC7A01}"/>
          </ac:spMkLst>
        </pc:spChg>
        <pc:spChg chg="mod">
          <ac:chgData name="John Deletre" userId="bdd86e65-de32-480c-b303-a64959569f4e" providerId="ADAL" clId="{A0284EAD-33F8-44E1-A4A0-08BA676031D3}" dt="2024-04-18T02:09:16.117" v="5892" actId="20577"/>
          <ac:spMkLst>
            <pc:docMk/>
            <pc:sldMk cId="228055263" sldId="2147481856"/>
            <ac:spMk id="11" creationId="{7438E756-9838-E439-247D-C9FD7F9C0465}"/>
          </ac:spMkLst>
        </pc:spChg>
        <pc:spChg chg="add mod">
          <ac:chgData name="John Deletre" userId="bdd86e65-de32-480c-b303-a64959569f4e" providerId="ADAL" clId="{A0284EAD-33F8-44E1-A4A0-08BA676031D3}" dt="2024-04-18T02:04:45.988" v="5777" actId="1076"/>
          <ac:spMkLst>
            <pc:docMk/>
            <pc:sldMk cId="228055263" sldId="2147481856"/>
            <ac:spMk id="12" creationId="{6E557466-2BE0-CBD4-7320-039F40455EAF}"/>
          </ac:spMkLst>
        </pc:spChg>
        <pc:spChg chg="add mod">
          <ac:chgData name="John Deletre" userId="bdd86e65-de32-480c-b303-a64959569f4e" providerId="ADAL" clId="{A0284EAD-33F8-44E1-A4A0-08BA676031D3}" dt="2024-04-18T02:04:45.988" v="5777" actId="1076"/>
          <ac:spMkLst>
            <pc:docMk/>
            <pc:sldMk cId="228055263" sldId="2147481856"/>
            <ac:spMk id="13" creationId="{7FC6A9BA-1B6E-285D-06BD-CAF062E91F55}"/>
          </ac:spMkLst>
        </pc:spChg>
        <pc:spChg chg="add mod">
          <ac:chgData name="John Deletre" userId="bdd86e65-de32-480c-b303-a64959569f4e" providerId="ADAL" clId="{A0284EAD-33F8-44E1-A4A0-08BA676031D3}" dt="2024-04-18T02:04:45.988" v="5777" actId="1076"/>
          <ac:spMkLst>
            <pc:docMk/>
            <pc:sldMk cId="228055263" sldId="2147481856"/>
            <ac:spMk id="17" creationId="{4F1FE33A-A0B4-F6BF-C807-25C79C61DE95}"/>
          </ac:spMkLst>
        </pc:spChg>
        <pc:spChg chg="del mod">
          <ac:chgData name="John Deletre" userId="bdd86e65-de32-480c-b303-a64959569f4e" providerId="ADAL" clId="{A0284EAD-33F8-44E1-A4A0-08BA676031D3}" dt="2024-04-18T01:56:16.504" v="5458" actId="478"/>
          <ac:spMkLst>
            <pc:docMk/>
            <pc:sldMk cId="228055263" sldId="2147481856"/>
            <ac:spMk id="18" creationId="{FA9CF498-5E5F-E478-B78C-B2BD20E340C1}"/>
          </ac:spMkLst>
        </pc:spChg>
        <pc:spChg chg="del mod">
          <ac:chgData name="John Deletre" userId="bdd86e65-de32-480c-b303-a64959569f4e" providerId="ADAL" clId="{A0284EAD-33F8-44E1-A4A0-08BA676031D3}" dt="2024-04-18T01:56:16.504" v="5458" actId="478"/>
          <ac:spMkLst>
            <pc:docMk/>
            <pc:sldMk cId="228055263" sldId="2147481856"/>
            <ac:spMk id="19" creationId="{1E1759BD-55D4-1438-7D5A-0B0192C381CE}"/>
          </ac:spMkLst>
        </pc:spChg>
        <pc:spChg chg="add mod">
          <ac:chgData name="John Deletre" userId="bdd86e65-de32-480c-b303-a64959569f4e" providerId="ADAL" clId="{A0284EAD-33F8-44E1-A4A0-08BA676031D3}" dt="2024-04-18T02:04:45.988" v="5777" actId="1076"/>
          <ac:spMkLst>
            <pc:docMk/>
            <pc:sldMk cId="228055263" sldId="2147481856"/>
            <ac:spMk id="20" creationId="{C75D0431-E2F1-DB59-D87C-E78F7F951291}"/>
          </ac:spMkLst>
        </pc:spChg>
        <pc:spChg chg="del mod">
          <ac:chgData name="John Deletre" userId="bdd86e65-de32-480c-b303-a64959569f4e" providerId="ADAL" clId="{A0284EAD-33F8-44E1-A4A0-08BA676031D3}" dt="2024-04-18T01:56:16.504" v="5458" actId="478"/>
          <ac:spMkLst>
            <pc:docMk/>
            <pc:sldMk cId="228055263" sldId="2147481856"/>
            <ac:spMk id="21" creationId="{8A372D75-1B08-761D-976E-518A43167BD8}"/>
          </ac:spMkLst>
        </pc:spChg>
        <pc:spChg chg="del mod">
          <ac:chgData name="John Deletre" userId="bdd86e65-de32-480c-b303-a64959569f4e" providerId="ADAL" clId="{A0284EAD-33F8-44E1-A4A0-08BA676031D3}" dt="2024-04-18T01:56:16.504" v="5458" actId="478"/>
          <ac:spMkLst>
            <pc:docMk/>
            <pc:sldMk cId="228055263" sldId="2147481856"/>
            <ac:spMk id="22" creationId="{2B83E60B-588B-8279-3753-0937BBE60719}"/>
          </ac:spMkLst>
        </pc:spChg>
        <pc:spChg chg="add mod">
          <ac:chgData name="John Deletre" userId="bdd86e65-de32-480c-b303-a64959569f4e" providerId="ADAL" clId="{A0284EAD-33F8-44E1-A4A0-08BA676031D3}" dt="2024-04-18T01:54:04.886" v="5351" actId="571"/>
          <ac:spMkLst>
            <pc:docMk/>
            <pc:sldMk cId="228055263" sldId="2147481856"/>
            <ac:spMk id="24" creationId="{9811DA89-0D07-8B29-9641-13022E2811DD}"/>
          </ac:spMkLst>
        </pc:spChg>
        <pc:spChg chg="add mod">
          <ac:chgData name="John Deletre" userId="bdd86e65-de32-480c-b303-a64959569f4e" providerId="ADAL" clId="{A0284EAD-33F8-44E1-A4A0-08BA676031D3}" dt="2024-04-18T01:54:04.886" v="5351" actId="571"/>
          <ac:spMkLst>
            <pc:docMk/>
            <pc:sldMk cId="228055263" sldId="2147481856"/>
            <ac:spMk id="25" creationId="{19B0A172-2EF8-15BB-1D49-1BB2EA6EE38B}"/>
          </ac:spMkLst>
        </pc:spChg>
        <pc:spChg chg="add mod">
          <ac:chgData name="John Deletre" userId="bdd86e65-de32-480c-b303-a64959569f4e" providerId="ADAL" clId="{A0284EAD-33F8-44E1-A4A0-08BA676031D3}" dt="2024-04-18T02:04:45.988" v="5777" actId="1076"/>
          <ac:spMkLst>
            <pc:docMk/>
            <pc:sldMk cId="228055263" sldId="2147481856"/>
            <ac:spMk id="26" creationId="{6FE07F5D-87D4-E9EE-0AE2-71A5D5BE5FB8}"/>
          </ac:spMkLst>
        </pc:spChg>
        <pc:spChg chg="add mod">
          <ac:chgData name="John Deletre" userId="bdd86e65-de32-480c-b303-a64959569f4e" providerId="ADAL" clId="{A0284EAD-33F8-44E1-A4A0-08BA676031D3}" dt="2024-04-18T02:04:45.988" v="5777" actId="1076"/>
          <ac:spMkLst>
            <pc:docMk/>
            <pc:sldMk cId="228055263" sldId="2147481856"/>
            <ac:spMk id="27" creationId="{563D504C-F5CF-6E7A-0D66-3A8A8321F982}"/>
          </ac:spMkLst>
        </pc:spChg>
        <pc:spChg chg="add del">
          <ac:chgData name="John Deletre" userId="bdd86e65-de32-480c-b303-a64959569f4e" providerId="ADAL" clId="{A0284EAD-33F8-44E1-A4A0-08BA676031D3}" dt="2024-04-18T01:56:49.440" v="5462" actId="22"/>
          <ac:spMkLst>
            <pc:docMk/>
            <pc:sldMk cId="228055263" sldId="2147481856"/>
            <ac:spMk id="29" creationId="{5AE657BF-8FD7-2FF5-2894-BA9B36F06312}"/>
          </ac:spMkLst>
        </pc:spChg>
        <pc:spChg chg="add mod">
          <ac:chgData name="John Deletre" userId="bdd86e65-de32-480c-b303-a64959569f4e" providerId="ADAL" clId="{A0284EAD-33F8-44E1-A4A0-08BA676031D3}" dt="2024-04-18T02:04:45.988" v="5777" actId="1076"/>
          <ac:spMkLst>
            <pc:docMk/>
            <pc:sldMk cId="228055263" sldId="2147481856"/>
            <ac:spMk id="30" creationId="{97EEB68B-EF6A-72E1-6812-06CF3189436D}"/>
          </ac:spMkLst>
        </pc:spChg>
        <pc:spChg chg="add mod">
          <ac:chgData name="John Deletre" userId="bdd86e65-de32-480c-b303-a64959569f4e" providerId="ADAL" clId="{A0284EAD-33F8-44E1-A4A0-08BA676031D3}" dt="2024-04-18T02:04:45.988" v="5777" actId="1076"/>
          <ac:spMkLst>
            <pc:docMk/>
            <pc:sldMk cId="228055263" sldId="2147481856"/>
            <ac:spMk id="31" creationId="{054D4A78-4BAE-A232-36D4-206CFB04E2C8}"/>
          </ac:spMkLst>
        </pc:spChg>
        <pc:spChg chg="add mod">
          <ac:chgData name="John Deletre" userId="bdd86e65-de32-480c-b303-a64959569f4e" providerId="ADAL" clId="{A0284EAD-33F8-44E1-A4A0-08BA676031D3}" dt="2024-04-18T02:04:45.988" v="5777" actId="1076"/>
          <ac:spMkLst>
            <pc:docMk/>
            <pc:sldMk cId="228055263" sldId="2147481856"/>
            <ac:spMk id="32" creationId="{5DF4CE9D-F3E8-82C3-3100-27EE950C32AB}"/>
          </ac:spMkLst>
        </pc:spChg>
        <pc:spChg chg="add mod">
          <ac:chgData name="John Deletre" userId="bdd86e65-de32-480c-b303-a64959569f4e" providerId="ADAL" clId="{A0284EAD-33F8-44E1-A4A0-08BA676031D3}" dt="2024-04-18T02:04:45.988" v="5777" actId="1076"/>
          <ac:spMkLst>
            <pc:docMk/>
            <pc:sldMk cId="228055263" sldId="2147481856"/>
            <ac:spMk id="33" creationId="{77B39D46-2664-737D-1B1A-A014223EC593}"/>
          </ac:spMkLst>
        </pc:spChg>
        <pc:spChg chg="add mod">
          <ac:chgData name="John Deletre" userId="bdd86e65-de32-480c-b303-a64959569f4e" providerId="ADAL" clId="{A0284EAD-33F8-44E1-A4A0-08BA676031D3}" dt="2024-04-18T02:04:45.988" v="5777" actId="1076"/>
          <ac:spMkLst>
            <pc:docMk/>
            <pc:sldMk cId="228055263" sldId="2147481856"/>
            <ac:spMk id="34" creationId="{903CFC84-F807-1512-D4A7-50F75C3F63B0}"/>
          </ac:spMkLst>
        </pc:spChg>
        <pc:spChg chg="add mod">
          <ac:chgData name="John Deletre" userId="bdd86e65-de32-480c-b303-a64959569f4e" providerId="ADAL" clId="{A0284EAD-33F8-44E1-A4A0-08BA676031D3}" dt="2024-04-21T15:36:09.996" v="7764" actId="33524"/>
          <ac:spMkLst>
            <pc:docMk/>
            <pc:sldMk cId="228055263" sldId="2147481856"/>
            <ac:spMk id="35" creationId="{764085D8-2F3C-4AAE-1C83-1351F2844D6F}"/>
          </ac:spMkLst>
        </pc:spChg>
        <pc:spChg chg="add mod">
          <ac:chgData name="John Deletre" userId="bdd86e65-de32-480c-b303-a64959569f4e" providerId="ADAL" clId="{A0284EAD-33F8-44E1-A4A0-08BA676031D3}" dt="2024-04-18T02:04:45.988" v="5777" actId="1076"/>
          <ac:spMkLst>
            <pc:docMk/>
            <pc:sldMk cId="228055263" sldId="2147481856"/>
            <ac:spMk id="36" creationId="{48110505-B3BC-9A5F-6C88-447943FA1A46}"/>
          </ac:spMkLst>
        </pc:spChg>
        <pc:spChg chg="add mod">
          <ac:chgData name="John Deletre" userId="bdd86e65-de32-480c-b303-a64959569f4e" providerId="ADAL" clId="{A0284EAD-33F8-44E1-A4A0-08BA676031D3}" dt="2024-04-18T02:04:45.988" v="5777" actId="1076"/>
          <ac:spMkLst>
            <pc:docMk/>
            <pc:sldMk cId="228055263" sldId="2147481856"/>
            <ac:spMk id="37" creationId="{50A5A81E-BC72-F89A-1C84-4BAB87B80D19}"/>
          </ac:spMkLst>
        </pc:spChg>
        <pc:spChg chg="add mod">
          <ac:chgData name="John Deletre" userId="bdd86e65-de32-480c-b303-a64959569f4e" providerId="ADAL" clId="{A0284EAD-33F8-44E1-A4A0-08BA676031D3}" dt="2024-04-18T02:04:45.988" v="5777" actId="1076"/>
          <ac:spMkLst>
            <pc:docMk/>
            <pc:sldMk cId="228055263" sldId="2147481856"/>
            <ac:spMk id="38" creationId="{3734DDD2-B03A-1797-B278-035CD21B88C4}"/>
          </ac:spMkLst>
        </pc:spChg>
        <pc:spChg chg="add mod">
          <ac:chgData name="John Deletre" userId="bdd86e65-de32-480c-b303-a64959569f4e" providerId="ADAL" clId="{A0284EAD-33F8-44E1-A4A0-08BA676031D3}" dt="2024-04-18T02:04:45.988" v="5777" actId="1076"/>
          <ac:spMkLst>
            <pc:docMk/>
            <pc:sldMk cId="228055263" sldId="2147481856"/>
            <ac:spMk id="41" creationId="{29408104-D3EA-3F92-8A7D-A99AE0A5012D}"/>
          </ac:spMkLst>
        </pc:spChg>
        <pc:spChg chg="add mod">
          <ac:chgData name="John Deletre" userId="bdd86e65-de32-480c-b303-a64959569f4e" providerId="ADAL" clId="{A0284EAD-33F8-44E1-A4A0-08BA676031D3}" dt="2024-04-18T02:04:45.988" v="5777" actId="1076"/>
          <ac:spMkLst>
            <pc:docMk/>
            <pc:sldMk cId="228055263" sldId="2147481856"/>
            <ac:spMk id="46" creationId="{3A2B6EC4-A507-2360-1E4E-142E9F3B436D}"/>
          </ac:spMkLst>
        </pc:spChg>
        <pc:spChg chg="add mod">
          <ac:chgData name="John Deletre" userId="bdd86e65-de32-480c-b303-a64959569f4e" providerId="ADAL" clId="{A0284EAD-33F8-44E1-A4A0-08BA676031D3}" dt="2024-04-18T02:04:45.988" v="5777" actId="1076"/>
          <ac:spMkLst>
            <pc:docMk/>
            <pc:sldMk cId="228055263" sldId="2147481856"/>
            <ac:spMk id="47" creationId="{EAA0ED5C-B2D4-DD64-3324-07139BCDDCA3}"/>
          </ac:spMkLst>
        </pc:spChg>
        <pc:spChg chg="add mod">
          <ac:chgData name="John Deletre" userId="bdd86e65-de32-480c-b303-a64959569f4e" providerId="ADAL" clId="{A0284EAD-33F8-44E1-A4A0-08BA676031D3}" dt="2024-04-18T02:04:45.988" v="5777" actId="1076"/>
          <ac:spMkLst>
            <pc:docMk/>
            <pc:sldMk cId="228055263" sldId="2147481856"/>
            <ac:spMk id="48" creationId="{C2DDE6EF-8589-4341-A47E-BD2373D3647A}"/>
          </ac:spMkLst>
        </pc:spChg>
        <pc:spChg chg="add mod">
          <ac:chgData name="John Deletre" userId="bdd86e65-de32-480c-b303-a64959569f4e" providerId="ADAL" clId="{A0284EAD-33F8-44E1-A4A0-08BA676031D3}" dt="2024-04-18T02:04:57.731" v="5778"/>
          <ac:spMkLst>
            <pc:docMk/>
            <pc:sldMk cId="228055263" sldId="2147481856"/>
            <ac:spMk id="49" creationId="{FB2626DA-8F7C-C65F-4E84-DA4DAB1EC4D0}"/>
          </ac:spMkLst>
        </pc:spChg>
        <pc:spChg chg="add mod">
          <ac:chgData name="John Deletre" userId="bdd86e65-de32-480c-b303-a64959569f4e" providerId="ADAL" clId="{A0284EAD-33F8-44E1-A4A0-08BA676031D3}" dt="2024-04-18T02:05:58.855" v="5872" actId="14100"/>
          <ac:spMkLst>
            <pc:docMk/>
            <pc:sldMk cId="228055263" sldId="2147481856"/>
            <ac:spMk id="50" creationId="{F0CB89BF-4727-05B9-70FE-0C271A93BDBE}"/>
          </ac:spMkLst>
        </pc:spChg>
        <pc:spChg chg="add mod">
          <ac:chgData name="John Deletre" userId="bdd86e65-de32-480c-b303-a64959569f4e" providerId="ADAL" clId="{A0284EAD-33F8-44E1-A4A0-08BA676031D3}" dt="2024-04-18T02:06:57.115" v="5884" actId="20577"/>
          <ac:spMkLst>
            <pc:docMk/>
            <pc:sldMk cId="228055263" sldId="2147481856"/>
            <ac:spMk id="51" creationId="{5340CB94-3954-6C63-ACE4-12524DD5C6BB}"/>
          </ac:spMkLst>
        </pc:spChg>
        <pc:spChg chg="add mod">
          <ac:chgData name="John Deletre" userId="bdd86e65-de32-480c-b303-a64959569f4e" providerId="ADAL" clId="{A0284EAD-33F8-44E1-A4A0-08BA676031D3}" dt="2024-04-18T02:11:21.697" v="5896"/>
          <ac:spMkLst>
            <pc:docMk/>
            <pc:sldMk cId="228055263" sldId="2147481856"/>
            <ac:spMk id="54" creationId="{00D4B52E-E91E-2C30-7B6D-A0E638BDC372}"/>
          </ac:spMkLst>
        </pc:spChg>
        <pc:graphicFrameChg chg="del">
          <ac:chgData name="John Deletre" userId="bdd86e65-de32-480c-b303-a64959569f4e" providerId="ADAL" clId="{A0284EAD-33F8-44E1-A4A0-08BA676031D3}" dt="2024-04-18T01:52:10.066" v="5255" actId="478"/>
          <ac:graphicFrameMkLst>
            <pc:docMk/>
            <pc:sldMk cId="228055263" sldId="2147481856"/>
            <ac:graphicFrameMk id="8" creationId="{C7731A88-2FD7-E6BF-8FB0-616E275CEAEB}"/>
          </ac:graphicFrameMkLst>
        </pc:graphicFrameChg>
        <pc:picChg chg="add mod">
          <ac:chgData name="John Deletre" userId="bdd86e65-de32-480c-b303-a64959569f4e" providerId="ADAL" clId="{A0284EAD-33F8-44E1-A4A0-08BA676031D3}" dt="2024-04-18T02:10:00.155" v="5895" actId="14100"/>
          <ac:picMkLst>
            <pc:docMk/>
            <pc:sldMk cId="228055263" sldId="2147481856"/>
            <ac:picMk id="53" creationId="{CB1042DD-49DB-10DC-B138-93C18467930D}"/>
          </ac:picMkLst>
        </pc:picChg>
        <pc:cxnChg chg="add mod">
          <ac:chgData name="John Deletre" userId="bdd86e65-de32-480c-b303-a64959569f4e" providerId="ADAL" clId="{A0284EAD-33F8-44E1-A4A0-08BA676031D3}" dt="2024-04-18T02:04:45.988" v="5777" actId="1076"/>
          <ac:cxnSpMkLst>
            <pc:docMk/>
            <pc:sldMk cId="228055263" sldId="2147481856"/>
            <ac:cxnSpMk id="39" creationId="{0EB367EB-3A92-A21A-3A26-F7E194C3C02F}"/>
          </ac:cxnSpMkLst>
        </pc:cxnChg>
        <pc:cxnChg chg="add mod">
          <ac:chgData name="John Deletre" userId="bdd86e65-de32-480c-b303-a64959569f4e" providerId="ADAL" clId="{A0284EAD-33F8-44E1-A4A0-08BA676031D3}" dt="2024-04-18T02:04:45.988" v="5777" actId="1076"/>
          <ac:cxnSpMkLst>
            <pc:docMk/>
            <pc:sldMk cId="228055263" sldId="2147481856"/>
            <ac:cxnSpMk id="43" creationId="{2976797F-538C-B9AF-72F0-B6AA0CADEB92}"/>
          </ac:cxnSpMkLst>
        </pc:cxnChg>
        <pc:cxnChg chg="add mod">
          <ac:chgData name="John Deletre" userId="bdd86e65-de32-480c-b303-a64959569f4e" providerId="ADAL" clId="{A0284EAD-33F8-44E1-A4A0-08BA676031D3}" dt="2024-04-18T02:04:45.988" v="5777" actId="1076"/>
          <ac:cxnSpMkLst>
            <pc:docMk/>
            <pc:sldMk cId="228055263" sldId="2147481856"/>
            <ac:cxnSpMk id="44" creationId="{FD78EA6B-4AA2-D592-987C-ADDA2FD9EE8E}"/>
          </ac:cxnSpMkLst>
        </pc:cxnChg>
        <pc:cxnChg chg="add mod">
          <ac:chgData name="John Deletre" userId="bdd86e65-de32-480c-b303-a64959569f4e" providerId="ADAL" clId="{A0284EAD-33F8-44E1-A4A0-08BA676031D3}" dt="2024-04-18T02:04:45.988" v="5777" actId="1076"/>
          <ac:cxnSpMkLst>
            <pc:docMk/>
            <pc:sldMk cId="228055263" sldId="2147481856"/>
            <ac:cxnSpMk id="45" creationId="{9BE677BC-AA02-07F9-6FF4-200324EE0C81}"/>
          </ac:cxnSpMkLst>
        </pc:cxnChg>
        <pc:cxnChg chg="add mod">
          <ac:chgData name="John Deletre" userId="bdd86e65-de32-480c-b303-a64959569f4e" providerId="ADAL" clId="{A0284EAD-33F8-44E1-A4A0-08BA676031D3}" dt="2024-04-18T02:06:16.906" v="5874" actId="571"/>
          <ac:cxnSpMkLst>
            <pc:docMk/>
            <pc:sldMk cId="228055263" sldId="2147481856"/>
            <ac:cxnSpMk id="52" creationId="{CC7F9230-5B46-2F81-3907-2180B0A43F28}"/>
          </ac:cxnSpMkLst>
        </pc:cxnChg>
      </pc:sldChg>
      <pc:sldChg chg="addSp delSp modSp add mod">
        <pc:chgData name="John Deletre" userId="bdd86e65-de32-480c-b303-a64959569f4e" providerId="ADAL" clId="{A0284EAD-33F8-44E1-A4A0-08BA676031D3}" dt="2024-04-18T02:46:12.233" v="6779"/>
        <pc:sldMkLst>
          <pc:docMk/>
          <pc:sldMk cId="3360645019" sldId="2147481857"/>
        </pc:sldMkLst>
        <pc:spChg chg="mod">
          <ac:chgData name="John Deletre" userId="bdd86e65-de32-480c-b303-a64959569f4e" providerId="ADAL" clId="{A0284EAD-33F8-44E1-A4A0-08BA676031D3}" dt="2024-04-18T02:18:02.734" v="5931" actId="20577"/>
          <ac:spMkLst>
            <pc:docMk/>
            <pc:sldMk cId="3360645019" sldId="2147481857"/>
            <ac:spMk id="7" creationId="{B529828B-F14E-1F4B-A6B1-4031875DF748}"/>
          </ac:spMkLst>
        </pc:spChg>
        <pc:spChg chg="mod">
          <ac:chgData name="John Deletre" userId="bdd86e65-de32-480c-b303-a64959569f4e" providerId="ADAL" clId="{A0284EAD-33F8-44E1-A4A0-08BA676031D3}" dt="2024-04-18T02:46:12.233" v="6779"/>
          <ac:spMkLst>
            <pc:docMk/>
            <pc:sldMk cId="3360645019" sldId="2147481857"/>
            <ac:spMk id="8" creationId="{EB2C3626-877F-E447-8AA0-6BD276319A0F}"/>
          </ac:spMkLst>
        </pc:spChg>
        <pc:spChg chg="del">
          <ac:chgData name="John Deletre" userId="bdd86e65-de32-480c-b303-a64959569f4e" providerId="ADAL" clId="{A0284EAD-33F8-44E1-A4A0-08BA676031D3}" dt="2024-04-18T02:22:31.483" v="6161" actId="478"/>
          <ac:spMkLst>
            <pc:docMk/>
            <pc:sldMk cId="3360645019" sldId="2147481857"/>
            <ac:spMk id="10" creationId="{77B1B876-E400-D0D2-F2A0-9490E4EA8D42}"/>
          </ac:spMkLst>
        </pc:spChg>
        <pc:spChg chg="del">
          <ac:chgData name="John Deletre" userId="bdd86e65-de32-480c-b303-a64959569f4e" providerId="ADAL" clId="{A0284EAD-33F8-44E1-A4A0-08BA676031D3}" dt="2024-04-18T02:22:31.483" v="6161" actId="478"/>
          <ac:spMkLst>
            <pc:docMk/>
            <pc:sldMk cId="3360645019" sldId="2147481857"/>
            <ac:spMk id="12" creationId="{808E7887-75D5-8920-DD55-DF631FF8F252}"/>
          </ac:spMkLst>
        </pc:spChg>
        <pc:spChg chg="add mod">
          <ac:chgData name="John Deletre" userId="bdd86e65-de32-480c-b303-a64959569f4e" providerId="ADAL" clId="{A0284EAD-33F8-44E1-A4A0-08BA676031D3}" dt="2024-04-18T02:35:34.865" v="6440" actId="1076"/>
          <ac:spMkLst>
            <pc:docMk/>
            <pc:sldMk cId="3360645019" sldId="2147481857"/>
            <ac:spMk id="13" creationId="{2F17B908-76EE-5431-858C-FF3F35E2FF50}"/>
          </ac:spMkLst>
        </pc:spChg>
        <pc:spChg chg="add mod">
          <ac:chgData name="John Deletre" userId="bdd86e65-de32-480c-b303-a64959569f4e" providerId="ADAL" clId="{A0284EAD-33F8-44E1-A4A0-08BA676031D3}" dt="2024-04-18T02:35:34.865" v="6440" actId="1076"/>
          <ac:spMkLst>
            <pc:docMk/>
            <pc:sldMk cId="3360645019" sldId="2147481857"/>
            <ac:spMk id="17" creationId="{48105691-20D0-F0AB-EAD5-9C4A3288C551}"/>
          </ac:spMkLst>
        </pc:spChg>
        <pc:spChg chg="add mod">
          <ac:chgData name="John Deletre" userId="bdd86e65-de32-480c-b303-a64959569f4e" providerId="ADAL" clId="{A0284EAD-33F8-44E1-A4A0-08BA676031D3}" dt="2024-04-18T02:32:44.116" v="6350" actId="207"/>
          <ac:spMkLst>
            <pc:docMk/>
            <pc:sldMk cId="3360645019" sldId="2147481857"/>
            <ac:spMk id="18" creationId="{A914242A-210B-9565-3C0B-E8452E3C441A}"/>
          </ac:spMkLst>
        </pc:spChg>
        <pc:spChg chg="mod">
          <ac:chgData name="John Deletre" userId="bdd86e65-de32-480c-b303-a64959569f4e" providerId="ADAL" clId="{A0284EAD-33F8-44E1-A4A0-08BA676031D3}" dt="2024-04-18T02:21:09.460" v="6057" actId="20577"/>
          <ac:spMkLst>
            <pc:docMk/>
            <pc:sldMk cId="3360645019" sldId="2147481857"/>
            <ac:spMk id="19" creationId="{A4D5EF74-D85C-CD4A-BF5F-52466D3E9817}"/>
          </ac:spMkLst>
        </pc:spChg>
        <pc:spChg chg="mod">
          <ac:chgData name="John Deletre" userId="bdd86e65-de32-480c-b303-a64959569f4e" providerId="ADAL" clId="{A0284EAD-33F8-44E1-A4A0-08BA676031D3}" dt="2024-04-18T02:35:21.243" v="6439" actId="1076"/>
          <ac:spMkLst>
            <pc:docMk/>
            <pc:sldMk cId="3360645019" sldId="2147481857"/>
            <ac:spMk id="22" creationId="{A291F637-1777-B349-A696-FF62D6B23053}"/>
          </ac:spMkLst>
        </pc:spChg>
        <pc:spChg chg="mod">
          <ac:chgData name="John Deletre" userId="bdd86e65-de32-480c-b303-a64959569f4e" providerId="ADAL" clId="{A0284EAD-33F8-44E1-A4A0-08BA676031D3}" dt="2024-04-18T02:35:21.243" v="6439" actId="1076"/>
          <ac:spMkLst>
            <pc:docMk/>
            <pc:sldMk cId="3360645019" sldId="2147481857"/>
            <ac:spMk id="23" creationId="{C9081CC9-E957-E542-A086-F1A4E9A0052A}"/>
          </ac:spMkLst>
        </pc:spChg>
        <pc:spChg chg="add mod">
          <ac:chgData name="John Deletre" userId="bdd86e65-de32-480c-b303-a64959569f4e" providerId="ADAL" clId="{A0284EAD-33F8-44E1-A4A0-08BA676031D3}" dt="2024-04-18T02:34:06.420" v="6411" actId="20577"/>
          <ac:spMkLst>
            <pc:docMk/>
            <pc:sldMk cId="3360645019" sldId="2147481857"/>
            <ac:spMk id="24" creationId="{96BA7E19-6D48-F7D6-010B-2B4A2047A5CB}"/>
          </ac:spMkLst>
        </pc:spChg>
        <pc:spChg chg="add mod">
          <ac:chgData name="John Deletre" userId="bdd86e65-de32-480c-b303-a64959569f4e" providerId="ADAL" clId="{A0284EAD-33F8-44E1-A4A0-08BA676031D3}" dt="2024-04-18T02:33:45.239" v="6352" actId="571"/>
          <ac:spMkLst>
            <pc:docMk/>
            <pc:sldMk cId="3360645019" sldId="2147481857"/>
            <ac:spMk id="25" creationId="{6A095FB0-0A3D-84C5-81D6-66452F041CAC}"/>
          </ac:spMkLst>
        </pc:spChg>
        <pc:spChg chg="add mod">
          <ac:chgData name="John Deletre" userId="bdd86e65-de32-480c-b303-a64959569f4e" providerId="ADAL" clId="{A0284EAD-33F8-44E1-A4A0-08BA676031D3}" dt="2024-04-18T02:35:11.924" v="6438" actId="1076"/>
          <ac:spMkLst>
            <pc:docMk/>
            <pc:sldMk cId="3360645019" sldId="2147481857"/>
            <ac:spMk id="28" creationId="{607329DA-51BB-1F0B-FA7E-60C2B313D365}"/>
          </ac:spMkLst>
        </pc:spChg>
        <pc:spChg chg="add mod">
          <ac:chgData name="John Deletre" userId="bdd86e65-de32-480c-b303-a64959569f4e" providerId="ADAL" clId="{A0284EAD-33F8-44E1-A4A0-08BA676031D3}" dt="2024-04-18T02:35:11.924" v="6438" actId="1076"/>
          <ac:spMkLst>
            <pc:docMk/>
            <pc:sldMk cId="3360645019" sldId="2147481857"/>
            <ac:spMk id="29" creationId="{B318FAE6-8B85-858D-0D63-8EC8AA1A35A8}"/>
          </ac:spMkLst>
        </pc:spChg>
        <pc:grpChg chg="add mod">
          <ac:chgData name="John Deletre" userId="bdd86e65-de32-480c-b303-a64959569f4e" providerId="ADAL" clId="{A0284EAD-33F8-44E1-A4A0-08BA676031D3}" dt="2024-04-18T02:32:36.618" v="6349" actId="164"/>
          <ac:grpSpMkLst>
            <pc:docMk/>
            <pc:sldMk cId="3360645019" sldId="2147481857"/>
            <ac:grpSpMk id="20" creationId="{0F215AC2-4441-D346-B5E5-6BCA731027D0}"/>
          </ac:grpSpMkLst>
        </pc:grpChg>
        <pc:picChg chg="mod">
          <ac:chgData name="John Deletre" userId="bdd86e65-de32-480c-b303-a64959569f4e" providerId="ADAL" clId="{A0284EAD-33F8-44E1-A4A0-08BA676031D3}" dt="2024-04-18T02:32:36.618" v="6349" actId="164"/>
          <ac:picMkLst>
            <pc:docMk/>
            <pc:sldMk cId="3360645019" sldId="2147481857"/>
            <ac:picMk id="11" creationId="{155D1613-38A7-EF11-4FE8-FEB79A3CE9E5}"/>
          </ac:picMkLst>
        </pc:picChg>
        <pc:picChg chg="del">
          <ac:chgData name="John Deletre" userId="bdd86e65-de32-480c-b303-a64959569f4e" providerId="ADAL" clId="{A0284EAD-33F8-44E1-A4A0-08BA676031D3}" dt="2024-04-18T02:19:08.076" v="5932" actId="478"/>
          <ac:picMkLst>
            <pc:docMk/>
            <pc:sldMk cId="3360645019" sldId="2147481857"/>
            <ac:picMk id="27" creationId="{A04B1101-0BC5-FB96-BB18-EEBEC50D35D4}"/>
          </ac:picMkLst>
        </pc:picChg>
      </pc:sldChg>
      <pc:sldChg chg="addSp modSp add mod">
        <pc:chgData name="John Deletre" userId="bdd86e65-de32-480c-b303-a64959569f4e" providerId="ADAL" clId="{A0284EAD-33F8-44E1-A4A0-08BA676031D3}" dt="2024-04-18T02:46:14.234" v="6780"/>
        <pc:sldMkLst>
          <pc:docMk/>
          <pc:sldMk cId="1014470810" sldId="2147481858"/>
        </pc:sldMkLst>
        <pc:spChg chg="mod">
          <ac:chgData name="John Deletre" userId="bdd86e65-de32-480c-b303-a64959569f4e" providerId="ADAL" clId="{A0284EAD-33F8-44E1-A4A0-08BA676031D3}" dt="2024-04-18T02:23:10.969" v="6179" actId="20577"/>
          <ac:spMkLst>
            <pc:docMk/>
            <pc:sldMk cId="1014470810" sldId="2147481858"/>
            <ac:spMk id="7" creationId="{B529828B-F14E-1F4B-A6B1-4031875DF748}"/>
          </ac:spMkLst>
        </pc:spChg>
        <pc:spChg chg="mod">
          <ac:chgData name="John Deletre" userId="bdd86e65-de32-480c-b303-a64959569f4e" providerId="ADAL" clId="{A0284EAD-33F8-44E1-A4A0-08BA676031D3}" dt="2024-04-18T02:46:14.234" v="6780"/>
          <ac:spMkLst>
            <pc:docMk/>
            <pc:sldMk cId="1014470810" sldId="2147481858"/>
            <ac:spMk id="8" creationId="{EB2C3626-877F-E447-8AA0-6BD276319A0F}"/>
          </ac:spMkLst>
        </pc:spChg>
        <pc:spChg chg="add mod">
          <ac:chgData name="John Deletre" userId="bdd86e65-de32-480c-b303-a64959569f4e" providerId="ADAL" clId="{A0284EAD-33F8-44E1-A4A0-08BA676031D3}" dt="2024-04-18T02:37:16.981" v="6442" actId="571"/>
          <ac:spMkLst>
            <pc:docMk/>
            <pc:sldMk cId="1014470810" sldId="2147481858"/>
            <ac:spMk id="10" creationId="{41E28A80-BC0D-CDA2-3BEC-B3676C1750EF}"/>
          </ac:spMkLst>
        </pc:spChg>
        <pc:spChg chg="add mod">
          <ac:chgData name="John Deletre" userId="bdd86e65-de32-480c-b303-a64959569f4e" providerId="ADAL" clId="{A0284EAD-33F8-44E1-A4A0-08BA676031D3}" dt="2024-04-18T02:37:16.981" v="6442" actId="571"/>
          <ac:spMkLst>
            <pc:docMk/>
            <pc:sldMk cId="1014470810" sldId="2147481858"/>
            <ac:spMk id="12" creationId="{2504DD63-E395-C060-5FC5-30F6278E7321}"/>
          </ac:spMkLst>
        </pc:spChg>
        <pc:spChg chg="mod">
          <ac:chgData name="John Deletre" userId="bdd86e65-de32-480c-b303-a64959569f4e" providerId="ADAL" clId="{A0284EAD-33F8-44E1-A4A0-08BA676031D3}" dt="2024-04-18T02:37:11.253" v="6441" actId="1076"/>
          <ac:spMkLst>
            <pc:docMk/>
            <pc:sldMk cId="1014470810" sldId="2147481858"/>
            <ac:spMk id="13" creationId="{2F17B908-76EE-5431-858C-FF3F35E2FF50}"/>
          </ac:spMkLst>
        </pc:spChg>
        <pc:spChg chg="mod">
          <ac:chgData name="John Deletre" userId="bdd86e65-de32-480c-b303-a64959569f4e" providerId="ADAL" clId="{A0284EAD-33F8-44E1-A4A0-08BA676031D3}" dt="2024-04-18T02:37:11.253" v="6441" actId="1076"/>
          <ac:spMkLst>
            <pc:docMk/>
            <pc:sldMk cId="1014470810" sldId="2147481858"/>
            <ac:spMk id="17" creationId="{48105691-20D0-F0AB-EAD5-9C4A3288C551}"/>
          </ac:spMkLst>
        </pc:spChg>
        <pc:spChg chg="add mod">
          <ac:chgData name="John Deletre" userId="bdd86e65-de32-480c-b303-a64959569f4e" providerId="ADAL" clId="{A0284EAD-33F8-44E1-A4A0-08BA676031D3}" dt="2024-04-18T02:40:00.660" v="6567" actId="20577"/>
          <ac:spMkLst>
            <pc:docMk/>
            <pc:sldMk cId="1014470810" sldId="2147481858"/>
            <ac:spMk id="18" creationId="{DB7FB579-CD5C-8670-1562-271015FB7661}"/>
          </ac:spMkLst>
        </pc:spChg>
        <pc:spChg chg="mod">
          <ac:chgData name="John Deletre" userId="bdd86e65-de32-480c-b303-a64959569f4e" providerId="ADAL" clId="{A0284EAD-33F8-44E1-A4A0-08BA676031D3}" dt="2024-04-18T02:38:07.478" v="6513" actId="20577"/>
          <ac:spMkLst>
            <pc:docMk/>
            <pc:sldMk cId="1014470810" sldId="2147481858"/>
            <ac:spMk id="19" creationId="{A4D5EF74-D85C-CD4A-BF5F-52466D3E9817}"/>
          </ac:spMkLst>
        </pc:spChg>
        <pc:spChg chg="add mod">
          <ac:chgData name="John Deletre" userId="bdd86e65-de32-480c-b303-a64959569f4e" providerId="ADAL" clId="{A0284EAD-33F8-44E1-A4A0-08BA676031D3}" dt="2024-04-18T02:39:26.509" v="6514" actId="571"/>
          <ac:spMkLst>
            <pc:docMk/>
            <pc:sldMk cId="1014470810" sldId="2147481858"/>
            <ac:spMk id="20" creationId="{07E09D4A-3E6E-B6A0-09A2-B5B048C34BF2}"/>
          </ac:spMkLst>
        </pc:spChg>
        <pc:spChg chg="mod">
          <ac:chgData name="John Deletre" userId="bdd86e65-de32-480c-b303-a64959569f4e" providerId="ADAL" clId="{A0284EAD-33F8-44E1-A4A0-08BA676031D3}" dt="2024-04-18T02:37:11.253" v="6441" actId="1076"/>
          <ac:spMkLst>
            <pc:docMk/>
            <pc:sldMk cId="1014470810" sldId="2147481858"/>
            <ac:spMk id="22" creationId="{A291F637-1777-B349-A696-FF62D6B23053}"/>
          </ac:spMkLst>
        </pc:spChg>
        <pc:spChg chg="mod">
          <ac:chgData name="John Deletre" userId="bdd86e65-de32-480c-b303-a64959569f4e" providerId="ADAL" clId="{A0284EAD-33F8-44E1-A4A0-08BA676031D3}" dt="2024-04-18T02:37:11.253" v="6441" actId="1076"/>
          <ac:spMkLst>
            <pc:docMk/>
            <pc:sldMk cId="1014470810" sldId="2147481858"/>
            <ac:spMk id="23" creationId="{C9081CC9-E957-E542-A086-F1A4E9A0052A}"/>
          </ac:spMkLst>
        </pc:spChg>
        <pc:picChg chg="mod">
          <ac:chgData name="John Deletre" userId="bdd86e65-de32-480c-b303-a64959569f4e" providerId="ADAL" clId="{A0284EAD-33F8-44E1-A4A0-08BA676031D3}" dt="2024-04-18T02:27:08.090" v="6230" actId="18131"/>
          <ac:picMkLst>
            <pc:docMk/>
            <pc:sldMk cId="1014470810" sldId="2147481858"/>
            <ac:picMk id="11" creationId="{155D1613-38A7-EF11-4FE8-FEB79A3CE9E5}"/>
          </ac:picMkLst>
        </pc:picChg>
      </pc:sldChg>
      <pc:sldChg chg="modSp add mod">
        <pc:chgData name="John Deletre" userId="bdd86e65-de32-480c-b303-a64959569f4e" providerId="ADAL" clId="{A0284EAD-33F8-44E1-A4A0-08BA676031D3}" dt="2024-04-22T01:50:21.965" v="8039" actId="20577"/>
        <pc:sldMkLst>
          <pc:docMk/>
          <pc:sldMk cId="876498609" sldId="2147481859"/>
        </pc:sldMkLst>
        <pc:spChg chg="mod">
          <ac:chgData name="John Deletre" userId="bdd86e65-de32-480c-b303-a64959569f4e" providerId="ADAL" clId="{A0284EAD-33F8-44E1-A4A0-08BA676031D3}" dt="2024-04-18T02:54:15.677" v="6983"/>
          <ac:spMkLst>
            <pc:docMk/>
            <pc:sldMk cId="876498609" sldId="2147481859"/>
            <ac:spMk id="7" creationId="{B529828B-F14E-1F4B-A6B1-4031875DF748}"/>
          </ac:spMkLst>
        </pc:spChg>
        <pc:spChg chg="mod">
          <ac:chgData name="John Deletre" userId="bdd86e65-de32-480c-b303-a64959569f4e" providerId="ADAL" clId="{A0284EAD-33F8-44E1-A4A0-08BA676031D3}" dt="2024-04-18T02:46:16.336" v="6781"/>
          <ac:spMkLst>
            <pc:docMk/>
            <pc:sldMk cId="876498609" sldId="2147481859"/>
            <ac:spMk id="8" creationId="{EB2C3626-877F-E447-8AA0-6BD276319A0F}"/>
          </ac:spMkLst>
        </pc:spChg>
        <pc:spChg chg="mod">
          <ac:chgData name="John Deletre" userId="bdd86e65-de32-480c-b303-a64959569f4e" providerId="ADAL" clId="{A0284EAD-33F8-44E1-A4A0-08BA676031D3}" dt="2024-04-18T02:44:16.724" v="6698" actId="20577"/>
          <ac:spMkLst>
            <pc:docMk/>
            <pc:sldMk cId="876498609" sldId="2147481859"/>
            <ac:spMk id="10" creationId="{41E28A80-BC0D-CDA2-3BEC-B3676C1750EF}"/>
          </ac:spMkLst>
        </pc:spChg>
        <pc:spChg chg="mod">
          <ac:chgData name="John Deletre" userId="bdd86e65-de32-480c-b303-a64959569f4e" providerId="ADAL" clId="{A0284EAD-33F8-44E1-A4A0-08BA676031D3}" dt="2024-04-22T01:49:56.045" v="7976" actId="20577"/>
          <ac:spMkLst>
            <pc:docMk/>
            <pc:sldMk cId="876498609" sldId="2147481859"/>
            <ac:spMk id="13" creationId="{2F17B908-76EE-5431-858C-FF3F35E2FF50}"/>
          </ac:spMkLst>
        </pc:spChg>
        <pc:spChg chg="mod">
          <ac:chgData name="John Deletre" userId="bdd86e65-de32-480c-b303-a64959569f4e" providerId="ADAL" clId="{A0284EAD-33F8-44E1-A4A0-08BA676031D3}" dt="2024-04-22T01:50:21.965" v="8039" actId="20577"/>
          <ac:spMkLst>
            <pc:docMk/>
            <pc:sldMk cId="876498609" sldId="2147481859"/>
            <ac:spMk id="18" creationId="{DB7FB579-CD5C-8670-1562-271015FB7661}"/>
          </ac:spMkLst>
        </pc:spChg>
        <pc:spChg chg="mod">
          <ac:chgData name="John Deletre" userId="bdd86e65-de32-480c-b303-a64959569f4e" providerId="ADAL" clId="{A0284EAD-33F8-44E1-A4A0-08BA676031D3}" dt="2024-04-18T02:43:39.956" v="6672" actId="33524"/>
          <ac:spMkLst>
            <pc:docMk/>
            <pc:sldMk cId="876498609" sldId="2147481859"/>
            <ac:spMk id="19" creationId="{A4D5EF74-D85C-CD4A-BF5F-52466D3E9817}"/>
          </ac:spMkLst>
        </pc:spChg>
        <pc:spChg chg="mod">
          <ac:chgData name="John Deletre" userId="bdd86e65-de32-480c-b303-a64959569f4e" providerId="ADAL" clId="{A0284EAD-33F8-44E1-A4A0-08BA676031D3}" dt="2024-04-18T02:44:38.565" v="6734" actId="20577"/>
          <ac:spMkLst>
            <pc:docMk/>
            <pc:sldMk cId="876498609" sldId="2147481859"/>
            <ac:spMk id="22" creationId="{A291F637-1777-B349-A696-FF62D6B23053}"/>
          </ac:spMkLst>
        </pc:spChg>
        <pc:picChg chg="mod">
          <ac:chgData name="John Deletre" userId="bdd86e65-de32-480c-b303-a64959569f4e" providerId="ADAL" clId="{A0284EAD-33F8-44E1-A4A0-08BA676031D3}" dt="2024-04-18T02:42:45.813" v="6586" actId="18131"/>
          <ac:picMkLst>
            <pc:docMk/>
            <pc:sldMk cId="876498609" sldId="2147481859"/>
            <ac:picMk id="11" creationId="{155D1613-38A7-EF11-4FE8-FEB79A3CE9E5}"/>
          </ac:picMkLst>
        </pc:picChg>
      </pc:sldChg>
      <pc:sldChg chg="modSp add mod">
        <pc:chgData name="John Deletre" userId="bdd86e65-de32-480c-b303-a64959569f4e" providerId="ADAL" clId="{A0284EAD-33F8-44E1-A4A0-08BA676031D3}" dt="2024-04-18T02:49:28.458" v="6976" actId="20577"/>
        <pc:sldMkLst>
          <pc:docMk/>
          <pc:sldMk cId="1589954859" sldId="2147481860"/>
        </pc:sldMkLst>
        <pc:spChg chg="mod">
          <ac:chgData name="John Deletre" userId="bdd86e65-de32-480c-b303-a64959569f4e" providerId="ADAL" clId="{A0284EAD-33F8-44E1-A4A0-08BA676031D3}" dt="2024-04-18T02:46:35.533" v="6799" actId="20577"/>
          <ac:spMkLst>
            <pc:docMk/>
            <pc:sldMk cId="1589954859" sldId="2147481860"/>
            <ac:spMk id="7" creationId="{B529828B-F14E-1F4B-A6B1-4031875DF748}"/>
          </ac:spMkLst>
        </pc:spChg>
        <pc:spChg chg="mod">
          <ac:chgData name="John Deletre" userId="bdd86e65-de32-480c-b303-a64959569f4e" providerId="ADAL" clId="{A0284EAD-33F8-44E1-A4A0-08BA676031D3}" dt="2024-04-18T02:49:12.295" v="6971" actId="20577"/>
          <ac:spMkLst>
            <pc:docMk/>
            <pc:sldMk cId="1589954859" sldId="2147481860"/>
            <ac:spMk id="10" creationId="{41E28A80-BC0D-CDA2-3BEC-B3676C1750EF}"/>
          </ac:spMkLst>
        </pc:spChg>
        <pc:spChg chg="mod">
          <ac:chgData name="John Deletre" userId="bdd86e65-de32-480c-b303-a64959569f4e" providerId="ADAL" clId="{A0284EAD-33F8-44E1-A4A0-08BA676031D3}" dt="2024-04-18T02:48:07.510" v="6868" actId="20577"/>
          <ac:spMkLst>
            <pc:docMk/>
            <pc:sldMk cId="1589954859" sldId="2147481860"/>
            <ac:spMk id="19" creationId="{A4D5EF74-D85C-CD4A-BF5F-52466D3E9817}"/>
          </ac:spMkLst>
        </pc:spChg>
        <pc:spChg chg="mod">
          <ac:chgData name="John Deletre" userId="bdd86e65-de32-480c-b303-a64959569f4e" providerId="ADAL" clId="{A0284EAD-33F8-44E1-A4A0-08BA676031D3}" dt="2024-04-18T02:49:28.458" v="6976" actId="20577"/>
          <ac:spMkLst>
            <pc:docMk/>
            <pc:sldMk cId="1589954859" sldId="2147481860"/>
            <ac:spMk id="22" creationId="{A291F637-1777-B349-A696-FF62D6B23053}"/>
          </ac:spMkLst>
        </pc:spChg>
        <pc:picChg chg="mod">
          <ac:chgData name="John Deletre" userId="bdd86e65-de32-480c-b303-a64959569f4e" providerId="ADAL" clId="{A0284EAD-33F8-44E1-A4A0-08BA676031D3}" dt="2024-04-18T02:47:26.860" v="6805" actId="18131"/>
          <ac:picMkLst>
            <pc:docMk/>
            <pc:sldMk cId="1589954859" sldId="2147481860"/>
            <ac:picMk id="11" creationId="{155D1613-38A7-EF11-4FE8-FEB79A3CE9E5}"/>
          </ac:picMkLst>
        </pc:picChg>
      </pc:sldChg>
      <pc:sldChg chg="delSp new del mod modClrScheme chgLayout">
        <pc:chgData name="John Deletre" userId="bdd86e65-de32-480c-b303-a64959569f4e" providerId="ADAL" clId="{A0284EAD-33F8-44E1-A4A0-08BA676031D3}" dt="2024-04-18T03:22:38.485" v="7024" actId="47"/>
        <pc:sldMkLst>
          <pc:docMk/>
          <pc:sldMk cId="137242863" sldId="2147481861"/>
        </pc:sldMkLst>
        <pc:spChg chg="del">
          <ac:chgData name="John Deletre" userId="bdd86e65-de32-480c-b303-a64959569f4e" providerId="ADAL" clId="{A0284EAD-33F8-44E1-A4A0-08BA676031D3}" dt="2024-04-18T03:22:25.339" v="7020" actId="700"/>
          <ac:spMkLst>
            <pc:docMk/>
            <pc:sldMk cId="137242863" sldId="2147481861"/>
            <ac:spMk id="2" creationId="{85D66349-952B-5508-FAB4-1BDC7362681F}"/>
          </ac:spMkLst>
        </pc:spChg>
        <pc:spChg chg="del">
          <ac:chgData name="John Deletre" userId="bdd86e65-de32-480c-b303-a64959569f4e" providerId="ADAL" clId="{A0284EAD-33F8-44E1-A4A0-08BA676031D3}" dt="2024-04-18T03:22:25.339" v="7020" actId="700"/>
          <ac:spMkLst>
            <pc:docMk/>
            <pc:sldMk cId="137242863" sldId="2147481861"/>
            <ac:spMk id="3" creationId="{05EF5D0A-0FFA-D26B-E1A1-AFA347D11B26}"/>
          </ac:spMkLst>
        </pc:spChg>
      </pc:sldChg>
      <pc:sldChg chg="addSp delSp modSp add mod ord modAnim">
        <pc:chgData name="John Deletre" userId="bdd86e65-de32-480c-b303-a64959569f4e" providerId="ADAL" clId="{A0284EAD-33F8-44E1-A4A0-08BA676031D3}" dt="2024-04-25T08:07:57.881" v="8754" actId="1076"/>
        <pc:sldMkLst>
          <pc:docMk/>
          <pc:sldMk cId="3715983671" sldId="2147481862"/>
        </pc:sldMkLst>
        <pc:spChg chg="mod">
          <ac:chgData name="John Deletre" userId="bdd86e65-de32-480c-b303-a64959569f4e" providerId="ADAL" clId="{A0284EAD-33F8-44E1-A4A0-08BA676031D3}" dt="2024-04-18T03:22:46.235" v="7039" actId="20577"/>
          <ac:spMkLst>
            <pc:docMk/>
            <pc:sldMk cId="3715983671" sldId="2147481862"/>
            <ac:spMk id="4" creationId="{78E07DD7-D9F7-3D32-49FF-71EEB2AC2EC1}"/>
          </ac:spMkLst>
        </pc:spChg>
        <pc:spChg chg="del">
          <ac:chgData name="John Deletre" userId="bdd86e65-de32-480c-b303-a64959569f4e" providerId="ADAL" clId="{A0284EAD-33F8-44E1-A4A0-08BA676031D3}" dt="2024-04-18T03:22:50.971" v="7040" actId="478"/>
          <ac:spMkLst>
            <pc:docMk/>
            <pc:sldMk cId="3715983671" sldId="2147481862"/>
            <ac:spMk id="11" creationId="{7438E756-9838-E439-247D-C9FD7F9C0465}"/>
          </ac:spMkLst>
        </pc:spChg>
        <pc:spChg chg="add mod">
          <ac:chgData name="John Deletre" userId="bdd86e65-de32-480c-b303-a64959569f4e" providerId="ADAL" clId="{A0284EAD-33F8-44E1-A4A0-08BA676031D3}" dt="2024-04-21T15:25:53.871" v="7365" actId="1076"/>
          <ac:spMkLst>
            <pc:docMk/>
            <pc:sldMk cId="3715983671" sldId="2147481862"/>
            <ac:spMk id="11" creationId="{C17F407F-1B4C-5DE0-49FF-355749D447F3}"/>
          </ac:spMkLst>
        </pc:spChg>
        <pc:spChg chg="del">
          <ac:chgData name="John Deletre" userId="bdd86e65-de32-480c-b303-a64959569f4e" providerId="ADAL" clId="{A0284EAD-33F8-44E1-A4A0-08BA676031D3}" dt="2024-04-18T03:22:50.971" v="7040" actId="478"/>
          <ac:spMkLst>
            <pc:docMk/>
            <pc:sldMk cId="3715983671" sldId="2147481862"/>
            <ac:spMk id="12" creationId="{6E557466-2BE0-CBD4-7320-039F40455EAF}"/>
          </ac:spMkLst>
        </pc:spChg>
        <pc:spChg chg="add mod">
          <ac:chgData name="John Deletre" userId="bdd86e65-de32-480c-b303-a64959569f4e" providerId="ADAL" clId="{A0284EAD-33F8-44E1-A4A0-08BA676031D3}" dt="2024-04-21T15:31:50.098" v="7653" actId="1076"/>
          <ac:spMkLst>
            <pc:docMk/>
            <pc:sldMk cId="3715983671" sldId="2147481862"/>
            <ac:spMk id="12" creationId="{FB66CE12-FB22-E2DB-07F2-CA754AF1FCF7}"/>
          </ac:spMkLst>
        </pc:spChg>
        <pc:spChg chg="del">
          <ac:chgData name="John Deletre" userId="bdd86e65-de32-480c-b303-a64959569f4e" providerId="ADAL" clId="{A0284EAD-33F8-44E1-A4A0-08BA676031D3}" dt="2024-04-18T03:22:50.971" v="7040" actId="478"/>
          <ac:spMkLst>
            <pc:docMk/>
            <pc:sldMk cId="3715983671" sldId="2147481862"/>
            <ac:spMk id="13" creationId="{7FC6A9BA-1B6E-285D-06BD-CAF062E91F55}"/>
          </ac:spMkLst>
        </pc:spChg>
        <pc:spChg chg="add mod">
          <ac:chgData name="John Deletre" userId="bdd86e65-de32-480c-b303-a64959569f4e" providerId="ADAL" clId="{A0284EAD-33F8-44E1-A4A0-08BA676031D3}" dt="2024-04-21T15:31:56.256" v="7654" actId="1076"/>
          <ac:spMkLst>
            <pc:docMk/>
            <pc:sldMk cId="3715983671" sldId="2147481862"/>
            <ac:spMk id="13" creationId="{905CC60F-6E0B-7A8D-3251-269DC286369A}"/>
          </ac:spMkLst>
        </pc:spChg>
        <pc:spChg chg="del">
          <ac:chgData name="John Deletre" userId="bdd86e65-de32-480c-b303-a64959569f4e" providerId="ADAL" clId="{A0284EAD-33F8-44E1-A4A0-08BA676031D3}" dt="2024-04-18T03:22:50.971" v="7040" actId="478"/>
          <ac:spMkLst>
            <pc:docMk/>
            <pc:sldMk cId="3715983671" sldId="2147481862"/>
            <ac:spMk id="17" creationId="{4F1FE33A-A0B4-F6BF-C807-25C79C61DE95}"/>
          </ac:spMkLst>
        </pc:spChg>
        <pc:spChg chg="add mod">
          <ac:chgData name="John Deletre" userId="bdd86e65-de32-480c-b303-a64959569f4e" providerId="ADAL" clId="{A0284EAD-33F8-44E1-A4A0-08BA676031D3}" dt="2024-04-21T15:32:02.102" v="7655" actId="1076"/>
          <ac:spMkLst>
            <pc:docMk/>
            <pc:sldMk cId="3715983671" sldId="2147481862"/>
            <ac:spMk id="17" creationId="{E8722EDD-4702-E6D1-562D-C28D1A25940E}"/>
          </ac:spMkLst>
        </pc:spChg>
        <pc:spChg chg="mod">
          <ac:chgData name="John Deletre" userId="bdd86e65-de32-480c-b303-a64959569f4e" providerId="ADAL" clId="{A0284EAD-33F8-44E1-A4A0-08BA676031D3}" dt="2024-04-18T03:23:01.051" v="7041"/>
          <ac:spMkLst>
            <pc:docMk/>
            <pc:sldMk cId="3715983671" sldId="2147481862"/>
            <ac:spMk id="18" creationId="{5E43AB65-01CC-3BDB-8DC6-974E951BC1FA}"/>
          </ac:spMkLst>
        </pc:spChg>
        <pc:spChg chg="add mod">
          <ac:chgData name="John Deletre" userId="bdd86e65-de32-480c-b303-a64959569f4e" providerId="ADAL" clId="{A0284EAD-33F8-44E1-A4A0-08BA676031D3}" dt="2024-04-21T15:34:08.178" v="7757" actId="5793"/>
          <ac:spMkLst>
            <pc:docMk/>
            <pc:sldMk cId="3715983671" sldId="2147481862"/>
            <ac:spMk id="20" creationId="{01F6C3F8-5EF9-2524-1D90-73C76524CD86}"/>
          </ac:spMkLst>
        </pc:spChg>
        <pc:spChg chg="del">
          <ac:chgData name="John Deletre" userId="bdd86e65-de32-480c-b303-a64959569f4e" providerId="ADAL" clId="{A0284EAD-33F8-44E1-A4A0-08BA676031D3}" dt="2024-04-18T03:22:50.971" v="7040" actId="478"/>
          <ac:spMkLst>
            <pc:docMk/>
            <pc:sldMk cId="3715983671" sldId="2147481862"/>
            <ac:spMk id="20" creationId="{C75D0431-E2F1-DB59-D87C-E78F7F951291}"/>
          </ac:spMkLst>
        </pc:spChg>
        <pc:spChg chg="mod">
          <ac:chgData name="John Deletre" userId="bdd86e65-de32-480c-b303-a64959569f4e" providerId="ADAL" clId="{A0284EAD-33F8-44E1-A4A0-08BA676031D3}" dt="2024-04-18T03:23:01.051" v="7041"/>
          <ac:spMkLst>
            <pc:docMk/>
            <pc:sldMk cId="3715983671" sldId="2147481862"/>
            <ac:spMk id="24" creationId="{68491B04-579B-2B42-09B7-67D2C44074F6}"/>
          </ac:spMkLst>
        </pc:spChg>
        <pc:spChg chg="add mod">
          <ac:chgData name="John Deletre" userId="bdd86e65-de32-480c-b303-a64959569f4e" providerId="ADAL" clId="{A0284EAD-33F8-44E1-A4A0-08BA676031D3}" dt="2024-04-25T08:07:57.881" v="8754" actId="1076"/>
          <ac:spMkLst>
            <pc:docMk/>
            <pc:sldMk cId="3715983671" sldId="2147481862"/>
            <ac:spMk id="26" creationId="{10868F42-2124-C2EA-78B3-9D339CE91F5D}"/>
          </ac:spMkLst>
        </pc:spChg>
        <pc:spChg chg="del">
          <ac:chgData name="John Deletre" userId="bdd86e65-de32-480c-b303-a64959569f4e" providerId="ADAL" clId="{A0284EAD-33F8-44E1-A4A0-08BA676031D3}" dt="2024-04-18T03:22:50.971" v="7040" actId="478"/>
          <ac:spMkLst>
            <pc:docMk/>
            <pc:sldMk cId="3715983671" sldId="2147481862"/>
            <ac:spMk id="26" creationId="{6FE07F5D-87D4-E9EE-0AE2-71A5D5BE5FB8}"/>
          </ac:spMkLst>
        </pc:spChg>
        <pc:spChg chg="del">
          <ac:chgData name="John Deletre" userId="bdd86e65-de32-480c-b303-a64959569f4e" providerId="ADAL" clId="{A0284EAD-33F8-44E1-A4A0-08BA676031D3}" dt="2024-04-18T03:22:50.971" v="7040" actId="478"/>
          <ac:spMkLst>
            <pc:docMk/>
            <pc:sldMk cId="3715983671" sldId="2147481862"/>
            <ac:spMk id="27" creationId="{563D504C-F5CF-6E7A-0D66-3A8A8321F982}"/>
          </ac:spMkLst>
        </pc:spChg>
        <pc:spChg chg="del">
          <ac:chgData name="John Deletre" userId="bdd86e65-de32-480c-b303-a64959569f4e" providerId="ADAL" clId="{A0284EAD-33F8-44E1-A4A0-08BA676031D3}" dt="2024-04-18T03:22:50.971" v="7040" actId="478"/>
          <ac:spMkLst>
            <pc:docMk/>
            <pc:sldMk cId="3715983671" sldId="2147481862"/>
            <ac:spMk id="30" creationId="{97EEB68B-EF6A-72E1-6812-06CF3189436D}"/>
          </ac:spMkLst>
        </pc:spChg>
        <pc:spChg chg="del">
          <ac:chgData name="John Deletre" userId="bdd86e65-de32-480c-b303-a64959569f4e" providerId="ADAL" clId="{A0284EAD-33F8-44E1-A4A0-08BA676031D3}" dt="2024-04-18T03:22:50.971" v="7040" actId="478"/>
          <ac:spMkLst>
            <pc:docMk/>
            <pc:sldMk cId="3715983671" sldId="2147481862"/>
            <ac:spMk id="31" creationId="{054D4A78-4BAE-A232-36D4-206CFB04E2C8}"/>
          </ac:spMkLst>
        </pc:spChg>
        <pc:spChg chg="del">
          <ac:chgData name="John Deletre" userId="bdd86e65-de32-480c-b303-a64959569f4e" providerId="ADAL" clId="{A0284EAD-33F8-44E1-A4A0-08BA676031D3}" dt="2024-04-18T03:22:50.971" v="7040" actId="478"/>
          <ac:spMkLst>
            <pc:docMk/>
            <pc:sldMk cId="3715983671" sldId="2147481862"/>
            <ac:spMk id="32" creationId="{5DF4CE9D-F3E8-82C3-3100-27EE950C32AB}"/>
          </ac:spMkLst>
        </pc:spChg>
        <pc:spChg chg="del">
          <ac:chgData name="John Deletre" userId="bdd86e65-de32-480c-b303-a64959569f4e" providerId="ADAL" clId="{A0284EAD-33F8-44E1-A4A0-08BA676031D3}" dt="2024-04-18T03:22:50.971" v="7040" actId="478"/>
          <ac:spMkLst>
            <pc:docMk/>
            <pc:sldMk cId="3715983671" sldId="2147481862"/>
            <ac:spMk id="33" creationId="{77B39D46-2664-737D-1B1A-A014223EC593}"/>
          </ac:spMkLst>
        </pc:spChg>
        <pc:spChg chg="del">
          <ac:chgData name="John Deletre" userId="bdd86e65-de32-480c-b303-a64959569f4e" providerId="ADAL" clId="{A0284EAD-33F8-44E1-A4A0-08BA676031D3}" dt="2024-04-18T03:22:50.971" v="7040" actId="478"/>
          <ac:spMkLst>
            <pc:docMk/>
            <pc:sldMk cId="3715983671" sldId="2147481862"/>
            <ac:spMk id="34" creationId="{903CFC84-F807-1512-D4A7-50F75C3F63B0}"/>
          </ac:spMkLst>
        </pc:spChg>
        <pc:spChg chg="del">
          <ac:chgData name="John Deletre" userId="bdd86e65-de32-480c-b303-a64959569f4e" providerId="ADAL" clId="{A0284EAD-33F8-44E1-A4A0-08BA676031D3}" dt="2024-04-18T03:22:50.971" v="7040" actId="478"/>
          <ac:spMkLst>
            <pc:docMk/>
            <pc:sldMk cId="3715983671" sldId="2147481862"/>
            <ac:spMk id="35" creationId="{764085D8-2F3C-4AAE-1C83-1351F2844D6F}"/>
          </ac:spMkLst>
        </pc:spChg>
        <pc:spChg chg="del">
          <ac:chgData name="John Deletre" userId="bdd86e65-de32-480c-b303-a64959569f4e" providerId="ADAL" clId="{A0284EAD-33F8-44E1-A4A0-08BA676031D3}" dt="2024-04-18T03:22:50.971" v="7040" actId="478"/>
          <ac:spMkLst>
            <pc:docMk/>
            <pc:sldMk cId="3715983671" sldId="2147481862"/>
            <ac:spMk id="36" creationId="{48110505-B3BC-9A5F-6C88-447943FA1A46}"/>
          </ac:spMkLst>
        </pc:spChg>
        <pc:spChg chg="del">
          <ac:chgData name="John Deletre" userId="bdd86e65-de32-480c-b303-a64959569f4e" providerId="ADAL" clId="{A0284EAD-33F8-44E1-A4A0-08BA676031D3}" dt="2024-04-18T03:22:50.971" v="7040" actId="478"/>
          <ac:spMkLst>
            <pc:docMk/>
            <pc:sldMk cId="3715983671" sldId="2147481862"/>
            <ac:spMk id="37" creationId="{50A5A81E-BC72-F89A-1C84-4BAB87B80D19}"/>
          </ac:spMkLst>
        </pc:spChg>
        <pc:spChg chg="del">
          <ac:chgData name="John Deletre" userId="bdd86e65-de32-480c-b303-a64959569f4e" providerId="ADAL" clId="{A0284EAD-33F8-44E1-A4A0-08BA676031D3}" dt="2024-04-18T03:22:50.971" v="7040" actId="478"/>
          <ac:spMkLst>
            <pc:docMk/>
            <pc:sldMk cId="3715983671" sldId="2147481862"/>
            <ac:spMk id="38" creationId="{3734DDD2-B03A-1797-B278-035CD21B88C4}"/>
          </ac:spMkLst>
        </pc:spChg>
        <pc:spChg chg="mod">
          <ac:chgData name="John Deletre" userId="bdd86e65-de32-480c-b303-a64959569f4e" providerId="ADAL" clId="{A0284EAD-33F8-44E1-A4A0-08BA676031D3}" dt="2024-04-18T03:23:01.051" v="7041"/>
          <ac:spMkLst>
            <pc:docMk/>
            <pc:sldMk cId="3715983671" sldId="2147481862"/>
            <ac:spMk id="40" creationId="{328E1CCF-48EB-6F86-EC7E-D8351DB869CE}"/>
          </ac:spMkLst>
        </pc:spChg>
        <pc:spChg chg="del">
          <ac:chgData name="John Deletre" userId="bdd86e65-de32-480c-b303-a64959569f4e" providerId="ADAL" clId="{A0284EAD-33F8-44E1-A4A0-08BA676031D3}" dt="2024-04-18T03:22:50.971" v="7040" actId="478"/>
          <ac:spMkLst>
            <pc:docMk/>
            <pc:sldMk cId="3715983671" sldId="2147481862"/>
            <ac:spMk id="41" creationId="{29408104-D3EA-3F92-8A7D-A99AE0A5012D}"/>
          </ac:spMkLst>
        </pc:spChg>
        <pc:spChg chg="del">
          <ac:chgData name="John Deletre" userId="bdd86e65-de32-480c-b303-a64959569f4e" providerId="ADAL" clId="{A0284EAD-33F8-44E1-A4A0-08BA676031D3}" dt="2024-04-18T03:22:50.971" v="7040" actId="478"/>
          <ac:spMkLst>
            <pc:docMk/>
            <pc:sldMk cId="3715983671" sldId="2147481862"/>
            <ac:spMk id="46" creationId="{3A2B6EC4-A507-2360-1E4E-142E9F3B436D}"/>
          </ac:spMkLst>
        </pc:spChg>
        <pc:spChg chg="del">
          <ac:chgData name="John Deletre" userId="bdd86e65-de32-480c-b303-a64959569f4e" providerId="ADAL" clId="{A0284EAD-33F8-44E1-A4A0-08BA676031D3}" dt="2024-04-18T03:22:50.971" v="7040" actId="478"/>
          <ac:spMkLst>
            <pc:docMk/>
            <pc:sldMk cId="3715983671" sldId="2147481862"/>
            <ac:spMk id="47" creationId="{EAA0ED5C-B2D4-DD64-3324-07139BCDDCA3}"/>
          </ac:spMkLst>
        </pc:spChg>
        <pc:spChg chg="del">
          <ac:chgData name="John Deletre" userId="bdd86e65-de32-480c-b303-a64959569f4e" providerId="ADAL" clId="{A0284EAD-33F8-44E1-A4A0-08BA676031D3}" dt="2024-04-18T03:22:50.971" v="7040" actId="478"/>
          <ac:spMkLst>
            <pc:docMk/>
            <pc:sldMk cId="3715983671" sldId="2147481862"/>
            <ac:spMk id="48" creationId="{C2DDE6EF-8589-4341-A47E-BD2373D3647A}"/>
          </ac:spMkLst>
        </pc:spChg>
        <pc:spChg chg="del">
          <ac:chgData name="John Deletre" userId="bdd86e65-de32-480c-b303-a64959569f4e" providerId="ADAL" clId="{A0284EAD-33F8-44E1-A4A0-08BA676031D3}" dt="2024-04-18T03:22:50.971" v="7040" actId="478"/>
          <ac:spMkLst>
            <pc:docMk/>
            <pc:sldMk cId="3715983671" sldId="2147481862"/>
            <ac:spMk id="50" creationId="{F0CB89BF-4727-05B9-70FE-0C271A93BDBE}"/>
          </ac:spMkLst>
        </pc:spChg>
        <pc:spChg chg="del">
          <ac:chgData name="John Deletre" userId="bdd86e65-de32-480c-b303-a64959569f4e" providerId="ADAL" clId="{A0284EAD-33F8-44E1-A4A0-08BA676031D3}" dt="2024-04-18T03:22:50.971" v="7040" actId="478"/>
          <ac:spMkLst>
            <pc:docMk/>
            <pc:sldMk cId="3715983671" sldId="2147481862"/>
            <ac:spMk id="51" creationId="{5340CB94-3954-6C63-ACE4-12524DD5C6BB}"/>
          </ac:spMkLst>
        </pc:spChg>
        <pc:spChg chg="mod">
          <ac:chgData name="John Deletre" userId="bdd86e65-de32-480c-b303-a64959569f4e" providerId="ADAL" clId="{A0284EAD-33F8-44E1-A4A0-08BA676031D3}" dt="2024-04-18T03:23:01.051" v="7041"/>
          <ac:spMkLst>
            <pc:docMk/>
            <pc:sldMk cId="3715983671" sldId="2147481862"/>
            <ac:spMk id="55" creationId="{CA1026D2-63C0-D5C6-E40F-18935AA86AC9}"/>
          </ac:spMkLst>
        </pc:spChg>
        <pc:spChg chg="mod">
          <ac:chgData name="John Deletre" userId="bdd86e65-de32-480c-b303-a64959569f4e" providerId="ADAL" clId="{A0284EAD-33F8-44E1-A4A0-08BA676031D3}" dt="2024-04-18T03:23:01.051" v="7041"/>
          <ac:spMkLst>
            <pc:docMk/>
            <pc:sldMk cId="3715983671" sldId="2147481862"/>
            <ac:spMk id="59" creationId="{D8203A17-7A49-76A1-6ED0-2257FEA20D25}"/>
          </ac:spMkLst>
        </pc:spChg>
        <pc:spChg chg="mod">
          <ac:chgData name="John Deletre" userId="bdd86e65-de32-480c-b303-a64959569f4e" providerId="ADAL" clId="{A0284EAD-33F8-44E1-A4A0-08BA676031D3}" dt="2024-04-18T03:23:01.051" v="7041"/>
          <ac:spMkLst>
            <pc:docMk/>
            <pc:sldMk cId="3715983671" sldId="2147481862"/>
            <ac:spMk id="62" creationId="{03008292-B8A6-44F6-F5B4-9A9B6AA337A1}"/>
          </ac:spMkLst>
        </pc:spChg>
        <pc:spChg chg="mod">
          <ac:chgData name="John Deletre" userId="bdd86e65-de32-480c-b303-a64959569f4e" providerId="ADAL" clId="{A0284EAD-33F8-44E1-A4A0-08BA676031D3}" dt="2024-04-18T03:23:01.051" v="7041"/>
          <ac:spMkLst>
            <pc:docMk/>
            <pc:sldMk cId="3715983671" sldId="2147481862"/>
            <ac:spMk id="63" creationId="{12C59F1D-E452-8B18-755A-30187621AF76}"/>
          </ac:spMkLst>
        </pc:spChg>
        <pc:spChg chg="add mod">
          <ac:chgData name="John Deletre" userId="bdd86e65-de32-480c-b303-a64959569f4e" providerId="ADAL" clId="{A0284EAD-33F8-44E1-A4A0-08BA676031D3}" dt="2024-04-18T03:27:01.868" v="7076" actId="1076"/>
          <ac:spMkLst>
            <pc:docMk/>
            <pc:sldMk cId="3715983671" sldId="2147481862"/>
            <ac:spMk id="68" creationId="{39A641C7-268D-9638-1E27-797F39C02DF4}"/>
          </ac:spMkLst>
        </pc:spChg>
        <pc:spChg chg="add mod">
          <ac:chgData name="John Deletre" userId="bdd86e65-de32-480c-b303-a64959569f4e" providerId="ADAL" clId="{A0284EAD-33F8-44E1-A4A0-08BA676031D3}" dt="2024-04-21T15:31:50.098" v="7653" actId="1076"/>
          <ac:spMkLst>
            <pc:docMk/>
            <pc:sldMk cId="3715983671" sldId="2147481862"/>
            <ac:spMk id="69" creationId="{EEED5B9D-D116-03F3-8011-ECCAE2C04816}"/>
          </ac:spMkLst>
        </pc:spChg>
        <pc:spChg chg="add mod">
          <ac:chgData name="John Deletre" userId="bdd86e65-de32-480c-b303-a64959569f4e" providerId="ADAL" clId="{A0284EAD-33F8-44E1-A4A0-08BA676031D3}" dt="2024-04-21T15:31:56.256" v="7654" actId="1076"/>
          <ac:spMkLst>
            <pc:docMk/>
            <pc:sldMk cId="3715983671" sldId="2147481862"/>
            <ac:spMk id="70" creationId="{DE29ED0B-74BD-F280-5984-BAB8369F8BB3}"/>
          </ac:spMkLst>
        </pc:spChg>
        <pc:spChg chg="add mod">
          <ac:chgData name="John Deletre" userId="bdd86e65-de32-480c-b303-a64959569f4e" providerId="ADAL" clId="{A0284EAD-33F8-44E1-A4A0-08BA676031D3}" dt="2024-04-21T15:32:02.102" v="7655" actId="1076"/>
          <ac:spMkLst>
            <pc:docMk/>
            <pc:sldMk cId="3715983671" sldId="2147481862"/>
            <ac:spMk id="71" creationId="{543B469B-7CBE-1A84-3964-EA2435E7CB4E}"/>
          </ac:spMkLst>
        </pc:spChg>
        <pc:spChg chg="add mod">
          <ac:chgData name="John Deletre" userId="bdd86e65-de32-480c-b303-a64959569f4e" providerId="ADAL" clId="{A0284EAD-33F8-44E1-A4A0-08BA676031D3}" dt="2024-04-18T03:29:55.280" v="7138" actId="313"/>
          <ac:spMkLst>
            <pc:docMk/>
            <pc:sldMk cId="3715983671" sldId="2147481862"/>
            <ac:spMk id="72" creationId="{6D10557E-BFD0-64CE-0242-D7106ECEFE75}"/>
          </ac:spMkLst>
        </pc:spChg>
        <pc:grpChg chg="add mod">
          <ac:chgData name="John Deletre" userId="bdd86e65-de32-480c-b303-a64959569f4e" providerId="ADAL" clId="{A0284EAD-33F8-44E1-A4A0-08BA676031D3}" dt="2024-04-18T03:24:45.444" v="7050" actId="1076"/>
          <ac:grpSpMkLst>
            <pc:docMk/>
            <pc:sldMk cId="3715983671" sldId="2147481862"/>
            <ac:grpSpMk id="7" creationId="{1BDB02F2-1A45-ACD5-6705-B107798DB28F}"/>
          </ac:grpSpMkLst>
        </pc:grpChg>
        <pc:grpChg chg="add mod">
          <ac:chgData name="John Deletre" userId="bdd86e65-de32-480c-b303-a64959569f4e" providerId="ADAL" clId="{A0284EAD-33F8-44E1-A4A0-08BA676031D3}" dt="2024-04-21T15:31:50.098" v="7653" actId="1076"/>
          <ac:grpSpMkLst>
            <pc:docMk/>
            <pc:sldMk cId="3715983671" sldId="2147481862"/>
            <ac:grpSpMk id="21" creationId="{4C829C9A-61E0-7A7B-FE9B-FB0A3BB28916}"/>
          </ac:grpSpMkLst>
        </pc:grpChg>
        <pc:grpChg chg="add mod">
          <ac:chgData name="John Deletre" userId="bdd86e65-de32-480c-b303-a64959569f4e" providerId="ADAL" clId="{A0284EAD-33F8-44E1-A4A0-08BA676031D3}" dt="2024-04-21T15:31:56.256" v="7654" actId="1076"/>
          <ac:grpSpMkLst>
            <pc:docMk/>
            <pc:sldMk cId="3715983671" sldId="2147481862"/>
            <ac:grpSpMk id="28" creationId="{6BECE918-0A2A-29A8-691A-12A5DBA49221}"/>
          </ac:grpSpMkLst>
        </pc:grpChg>
        <pc:grpChg chg="add mod">
          <ac:chgData name="John Deletre" userId="bdd86e65-de32-480c-b303-a64959569f4e" providerId="ADAL" clId="{A0284EAD-33F8-44E1-A4A0-08BA676031D3}" dt="2024-04-21T15:32:02.102" v="7655" actId="1076"/>
          <ac:grpSpMkLst>
            <pc:docMk/>
            <pc:sldMk cId="3715983671" sldId="2147481862"/>
            <ac:grpSpMk id="49" creationId="{737C71BB-C1AC-D7C9-9338-2FD4838A1895}"/>
          </ac:grpSpMkLst>
        </pc:grpChg>
        <pc:grpChg chg="add mod">
          <ac:chgData name="John Deletre" userId="bdd86e65-de32-480c-b303-a64959569f4e" providerId="ADAL" clId="{A0284EAD-33F8-44E1-A4A0-08BA676031D3}" dt="2024-04-18T03:24:45.444" v="7050" actId="1076"/>
          <ac:grpSpMkLst>
            <pc:docMk/>
            <pc:sldMk cId="3715983671" sldId="2147481862"/>
            <ac:grpSpMk id="57" creationId="{2FD8AD1E-C6E6-9B9E-0828-65618A921CCC}"/>
          </ac:grpSpMkLst>
        </pc:grpChg>
        <pc:grpChg chg="add mod">
          <ac:chgData name="John Deletre" userId="bdd86e65-de32-480c-b303-a64959569f4e" providerId="ADAL" clId="{A0284EAD-33F8-44E1-A4A0-08BA676031D3}" dt="2024-04-18T03:24:45.444" v="7050" actId="1076"/>
          <ac:grpSpMkLst>
            <pc:docMk/>
            <pc:sldMk cId="3715983671" sldId="2147481862"/>
            <ac:grpSpMk id="61" creationId="{872D5D66-7E58-C2B8-C3A3-0CC846ACF1AB}"/>
          </ac:grpSpMkLst>
        </pc:grpChg>
        <pc:grpChg chg="mod">
          <ac:chgData name="John Deletre" userId="bdd86e65-de32-480c-b303-a64959569f4e" providerId="ADAL" clId="{A0284EAD-33F8-44E1-A4A0-08BA676031D3}" dt="2024-04-18T03:23:01.051" v="7041"/>
          <ac:grpSpMkLst>
            <pc:docMk/>
            <pc:sldMk cId="3715983671" sldId="2147481862"/>
            <ac:grpSpMk id="64" creationId="{E00092E3-83DA-A299-07B8-B18F3326AA9A}"/>
          </ac:grpSpMkLst>
        </pc:grpChg>
        <pc:picChg chg="mod">
          <ac:chgData name="John Deletre" userId="bdd86e65-de32-480c-b303-a64959569f4e" providerId="ADAL" clId="{A0284EAD-33F8-44E1-A4A0-08BA676031D3}" dt="2024-04-18T03:24:12.770" v="7044" actId="207"/>
          <ac:picMkLst>
            <pc:docMk/>
            <pc:sldMk cId="3715983671" sldId="2147481862"/>
            <ac:picMk id="8" creationId="{19AB6534-27FA-606B-A580-A753BC658833}"/>
          </ac:picMkLst>
        </pc:picChg>
        <pc:picChg chg="mod">
          <ac:chgData name="John Deletre" userId="bdd86e65-de32-480c-b303-a64959569f4e" providerId="ADAL" clId="{A0284EAD-33F8-44E1-A4A0-08BA676031D3}" dt="2024-04-18T03:23:01.051" v="7041"/>
          <ac:picMkLst>
            <pc:docMk/>
            <pc:sldMk cId="3715983671" sldId="2147481862"/>
            <ac:picMk id="19" creationId="{37C3D19D-9ABC-C40A-91C7-043BAAD41B57}"/>
          </ac:picMkLst>
        </pc:picChg>
        <pc:picChg chg="mod">
          <ac:chgData name="John Deletre" userId="bdd86e65-de32-480c-b303-a64959569f4e" providerId="ADAL" clId="{A0284EAD-33F8-44E1-A4A0-08BA676031D3}" dt="2024-04-18T03:24:15.578" v="7045" actId="207"/>
          <ac:picMkLst>
            <pc:docMk/>
            <pc:sldMk cId="3715983671" sldId="2147481862"/>
            <ac:picMk id="22" creationId="{5B0FE453-F021-D026-15E9-53FC5443BA66}"/>
          </ac:picMkLst>
        </pc:picChg>
        <pc:picChg chg="mod">
          <ac:chgData name="John Deletre" userId="bdd86e65-de32-480c-b303-a64959569f4e" providerId="ADAL" clId="{A0284EAD-33F8-44E1-A4A0-08BA676031D3}" dt="2024-04-18T03:27:30.800" v="7082" actId="207"/>
          <ac:picMkLst>
            <pc:docMk/>
            <pc:sldMk cId="3715983671" sldId="2147481862"/>
            <ac:picMk id="25" creationId="{9D61AC54-4454-C94A-42DB-A70AEC583ECB}"/>
          </ac:picMkLst>
        </pc:picChg>
        <pc:picChg chg="mod">
          <ac:chgData name="John Deletre" userId="bdd86e65-de32-480c-b303-a64959569f4e" providerId="ADAL" clId="{A0284EAD-33F8-44E1-A4A0-08BA676031D3}" dt="2024-04-18T03:24:18.362" v="7046" actId="207"/>
          <ac:picMkLst>
            <pc:docMk/>
            <pc:sldMk cId="3715983671" sldId="2147481862"/>
            <ac:picMk id="29" creationId="{A4405421-BC6B-3F46-3BE2-490CE42C86F1}"/>
          </ac:picMkLst>
        </pc:picChg>
        <pc:picChg chg="mod">
          <ac:chgData name="John Deletre" userId="bdd86e65-de32-480c-b303-a64959569f4e" providerId="ADAL" clId="{A0284EAD-33F8-44E1-A4A0-08BA676031D3}" dt="2024-04-18T03:23:01.051" v="7041"/>
          <ac:picMkLst>
            <pc:docMk/>
            <pc:sldMk cId="3715983671" sldId="2147481862"/>
            <ac:picMk id="42" creationId="{8BFEC42B-D48B-C0D7-B290-C3CBF27ECA95}"/>
          </ac:picMkLst>
        </pc:picChg>
        <pc:picChg chg="del">
          <ac:chgData name="John Deletre" userId="bdd86e65-de32-480c-b303-a64959569f4e" providerId="ADAL" clId="{A0284EAD-33F8-44E1-A4A0-08BA676031D3}" dt="2024-04-18T03:22:50.971" v="7040" actId="478"/>
          <ac:picMkLst>
            <pc:docMk/>
            <pc:sldMk cId="3715983671" sldId="2147481862"/>
            <ac:picMk id="53" creationId="{CB1042DD-49DB-10DC-B138-93C18467930D}"/>
          </ac:picMkLst>
        </pc:picChg>
        <pc:picChg chg="mod">
          <ac:chgData name="John Deletre" userId="bdd86e65-de32-480c-b303-a64959569f4e" providerId="ADAL" clId="{A0284EAD-33F8-44E1-A4A0-08BA676031D3}" dt="2024-04-18T03:24:20.849" v="7047" actId="207"/>
          <ac:picMkLst>
            <pc:docMk/>
            <pc:sldMk cId="3715983671" sldId="2147481862"/>
            <ac:picMk id="54" creationId="{BF179DDB-B1B6-960A-77CD-50BDDE58317F}"/>
          </ac:picMkLst>
        </pc:picChg>
        <pc:picChg chg="mod">
          <ac:chgData name="John Deletre" userId="bdd86e65-de32-480c-b303-a64959569f4e" providerId="ADAL" clId="{A0284EAD-33F8-44E1-A4A0-08BA676031D3}" dt="2024-04-18T03:23:01.051" v="7041"/>
          <ac:picMkLst>
            <pc:docMk/>
            <pc:sldMk cId="3715983671" sldId="2147481862"/>
            <ac:picMk id="56" creationId="{BC8533B1-57EA-F248-E517-FB82626092EE}"/>
          </ac:picMkLst>
        </pc:picChg>
        <pc:picChg chg="mod">
          <ac:chgData name="John Deletre" userId="bdd86e65-de32-480c-b303-a64959569f4e" providerId="ADAL" clId="{A0284EAD-33F8-44E1-A4A0-08BA676031D3}" dt="2024-04-18T03:24:23.630" v="7048" actId="207"/>
          <ac:picMkLst>
            <pc:docMk/>
            <pc:sldMk cId="3715983671" sldId="2147481862"/>
            <ac:picMk id="58" creationId="{1CD25CDA-DE75-F64B-CDB6-59D08BE06284}"/>
          </ac:picMkLst>
        </pc:picChg>
        <pc:picChg chg="mod">
          <ac:chgData name="John Deletre" userId="bdd86e65-de32-480c-b303-a64959569f4e" providerId="ADAL" clId="{A0284EAD-33F8-44E1-A4A0-08BA676031D3}" dt="2024-04-18T03:23:01.051" v="7041"/>
          <ac:picMkLst>
            <pc:docMk/>
            <pc:sldMk cId="3715983671" sldId="2147481862"/>
            <ac:picMk id="60" creationId="{0B66C286-ACE3-C5C6-EBBF-BD312C37411D}"/>
          </ac:picMkLst>
        </pc:picChg>
        <pc:cxnChg chg="del">
          <ac:chgData name="John Deletre" userId="bdd86e65-de32-480c-b303-a64959569f4e" providerId="ADAL" clId="{A0284EAD-33F8-44E1-A4A0-08BA676031D3}" dt="2024-04-18T03:22:50.971" v="7040" actId="478"/>
          <ac:cxnSpMkLst>
            <pc:docMk/>
            <pc:sldMk cId="3715983671" sldId="2147481862"/>
            <ac:cxnSpMk id="39" creationId="{0EB367EB-3A92-A21A-3A26-F7E194C3C02F}"/>
          </ac:cxnSpMkLst>
        </pc:cxnChg>
        <pc:cxnChg chg="del">
          <ac:chgData name="John Deletre" userId="bdd86e65-de32-480c-b303-a64959569f4e" providerId="ADAL" clId="{A0284EAD-33F8-44E1-A4A0-08BA676031D3}" dt="2024-04-18T03:22:50.971" v="7040" actId="478"/>
          <ac:cxnSpMkLst>
            <pc:docMk/>
            <pc:sldMk cId="3715983671" sldId="2147481862"/>
            <ac:cxnSpMk id="43" creationId="{2976797F-538C-B9AF-72F0-B6AA0CADEB92}"/>
          </ac:cxnSpMkLst>
        </pc:cxnChg>
        <pc:cxnChg chg="del">
          <ac:chgData name="John Deletre" userId="bdd86e65-de32-480c-b303-a64959569f4e" providerId="ADAL" clId="{A0284EAD-33F8-44E1-A4A0-08BA676031D3}" dt="2024-04-18T03:22:50.971" v="7040" actId="478"/>
          <ac:cxnSpMkLst>
            <pc:docMk/>
            <pc:sldMk cId="3715983671" sldId="2147481862"/>
            <ac:cxnSpMk id="44" creationId="{FD78EA6B-4AA2-D592-987C-ADDA2FD9EE8E}"/>
          </ac:cxnSpMkLst>
        </pc:cxnChg>
        <pc:cxnChg chg="del">
          <ac:chgData name="John Deletre" userId="bdd86e65-de32-480c-b303-a64959569f4e" providerId="ADAL" clId="{A0284EAD-33F8-44E1-A4A0-08BA676031D3}" dt="2024-04-18T03:22:50.971" v="7040" actId="478"/>
          <ac:cxnSpMkLst>
            <pc:docMk/>
            <pc:sldMk cId="3715983671" sldId="2147481862"/>
            <ac:cxnSpMk id="45" creationId="{9BE677BC-AA02-07F9-6FF4-200324EE0C81}"/>
          </ac:cxnSpMkLst>
        </pc:cxnChg>
        <pc:cxnChg chg="del">
          <ac:chgData name="John Deletre" userId="bdd86e65-de32-480c-b303-a64959569f4e" providerId="ADAL" clId="{A0284EAD-33F8-44E1-A4A0-08BA676031D3}" dt="2024-04-18T03:22:50.971" v="7040" actId="478"/>
          <ac:cxnSpMkLst>
            <pc:docMk/>
            <pc:sldMk cId="3715983671" sldId="2147481862"/>
            <ac:cxnSpMk id="52" creationId="{CC7F9230-5B46-2F81-3907-2180B0A43F28}"/>
          </ac:cxnSpMkLst>
        </pc:cxnChg>
        <pc:cxnChg chg="mod">
          <ac:chgData name="John Deletre" userId="bdd86e65-de32-480c-b303-a64959569f4e" providerId="ADAL" clId="{A0284EAD-33F8-44E1-A4A0-08BA676031D3}" dt="2024-04-18T03:23:29.278" v="7042" actId="208"/>
          <ac:cxnSpMkLst>
            <pc:docMk/>
            <pc:sldMk cId="3715983671" sldId="2147481862"/>
            <ac:cxnSpMk id="65" creationId="{B5AD1EA3-9125-F498-F2AC-B82904DE220E}"/>
          </ac:cxnSpMkLst>
        </pc:cxnChg>
        <pc:cxnChg chg="mod">
          <ac:chgData name="John Deletre" userId="bdd86e65-de32-480c-b303-a64959569f4e" providerId="ADAL" clId="{A0284EAD-33F8-44E1-A4A0-08BA676031D3}" dt="2024-04-20T02:59:14.886" v="7148" actId="692"/>
          <ac:cxnSpMkLst>
            <pc:docMk/>
            <pc:sldMk cId="3715983671" sldId="2147481862"/>
            <ac:cxnSpMk id="66" creationId="{C16D1D71-F5B8-0262-6959-B884153A0D12}"/>
          </ac:cxnSpMkLst>
        </pc:cxnChg>
        <pc:cxnChg chg="mod">
          <ac:chgData name="John Deletre" userId="bdd86e65-de32-480c-b303-a64959569f4e" providerId="ADAL" clId="{A0284EAD-33F8-44E1-A4A0-08BA676031D3}" dt="2024-04-18T03:23:33" v="7043" actId="208"/>
          <ac:cxnSpMkLst>
            <pc:docMk/>
            <pc:sldMk cId="3715983671" sldId="2147481862"/>
            <ac:cxnSpMk id="67" creationId="{95AC81FB-4709-22C8-1F0A-3AC9A5AAE107}"/>
          </ac:cxnSpMkLst>
        </pc:cxnChg>
      </pc:sldChg>
      <pc:sldChg chg="modSp add del mod ord">
        <pc:chgData name="John Deletre" userId="bdd86e65-de32-480c-b303-a64959569f4e" providerId="ADAL" clId="{A0284EAD-33F8-44E1-A4A0-08BA676031D3}" dt="2024-04-21T16:03:00.122" v="7936" actId="2696"/>
        <pc:sldMkLst>
          <pc:docMk/>
          <pc:sldMk cId="843629312" sldId="2147481863"/>
        </pc:sldMkLst>
        <pc:spChg chg="mod">
          <ac:chgData name="John Deletre" userId="bdd86e65-de32-480c-b303-a64959569f4e" providerId="ADAL" clId="{A0284EAD-33F8-44E1-A4A0-08BA676031D3}" dt="2024-04-21T15:51:38.807" v="7867" actId="20577"/>
          <ac:spMkLst>
            <pc:docMk/>
            <pc:sldMk cId="843629312" sldId="2147481863"/>
            <ac:spMk id="24" creationId="{02758420-59CD-4341-BCBE-232DDFA8A5F2}"/>
          </ac:spMkLst>
        </pc:spChg>
      </pc:sldChg>
      <pc:sldChg chg="addSp delSp modSp add mod ord delAnim">
        <pc:chgData name="John Deletre" userId="bdd86e65-de32-480c-b303-a64959569f4e" providerId="ADAL" clId="{A0284EAD-33F8-44E1-A4A0-08BA676031D3}" dt="2024-04-21T20:36:08.637" v="7956" actId="20577"/>
        <pc:sldMkLst>
          <pc:docMk/>
          <pc:sldMk cId="2640643734" sldId="2147481864"/>
        </pc:sldMkLst>
        <pc:spChg chg="mod">
          <ac:chgData name="John Deletre" userId="bdd86e65-de32-480c-b303-a64959569f4e" providerId="ADAL" clId="{A0284EAD-33F8-44E1-A4A0-08BA676031D3}" dt="2024-04-21T20:36:08.637" v="7956" actId="20577"/>
          <ac:spMkLst>
            <pc:docMk/>
            <pc:sldMk cId="2640643734" sldId="2147481864"/>
            <ac:spMk id="4" creationId="{78E07DD7-D9F7-3D32-49FF-71EEB2AC2EC1}"/>
          </ac:spMkLst>
        </pc:spChg>
        <pc:spChg chg="del">
          <ac:chgData name="John Deletre" userId="bdd86e65-de32-480c-b303-a64959569f4e" providerId="ADAL" clId="{A0284EAD-33F8-44E1-A4A0-08BA676031D3}" dt="2024-04-21T15:52:08.305" v="7871" actId="478"/>
          <ac:spMkLst>
            <pc:docMk/>
            <pc:sldMk cId="2640643734" sldId="2147481864"/>
            <ac:spMk id="11" creationId="{C17F407F-1B4C-5DE0-49FF-355749D447F3}"/>
          </ac:spMkLst>
        </pc:spChg>
        <pc:spChg chg="del">
          <ac:chgData name="John Deletre" userId="bdd86e65-de32-480c-b303-a64959569f4e" providerId="ADAL" clId="{A0284EAD-33F8-44E1-A4A0-08BA676031D3}" dt="2024-04-21T15:52:11.236" v="7872" actId="478"/>
          <ac:spMkLst>
            <pc:docMk/>
            <pc:sldMk cId="2640643734" sldId="2147481864"/>
            <ac:spMk id="12" creationId="{FB66CE12-FB22-E2DB-07F2-CA754AF1FCF7}"/>
          </ac:spMkLst>
        </pc:spChg>
        <pc:spChg chg="del">
          <ac:chgData name="John Deletre" userId="bdd86e65-de32-480c-b303-a64959569f4e" providerId="ADAL" clId="{A0284EAD-33F8-44E1-A4A0-08BA676031D3}" dt="2024-04-21T15:52:11.236" v="7872" actId="478"/>
          <ac:spMkLst>
            <pc:docMk/>
            <pc:sldMk cId="2640643734" sldId="2147481864"/>
            <ac:spMk id="13" creationId="{905CC60F-6E0B-7A8D-3251-269DC286369A}"/>
          </ac:spMkLst>
        </pc:spChg>
        <pc:spChg chg="del">
          <ac:chgData name="John Deletre" userId="bdd86e65-de32-480c-b303-a64959569f4e" providerId="ADAL" clId="{A0284EAD-33F8-44E1-A4A0-08BA676031D3}" dt="2024-04-21T15:52:08.305" v="7871" actId="478"/>
          <ac:spMkLst>
            <pc:docMk/>
            <pc:sldMk cId="2640643734" sldId="2147481864"/>
            <ac:spMk id="17" creationId="{E8722EDD-4702-E6D1-562D-C28D1A25940E}"/>
          </ac:spMkLst>
        </pc:spChg>
        <pc:spChg chg="del">
          <ac:chgData name="John Deletre" userId="bdd86e65-de32-480c-b303-a64959569f4e" providerId="ADAL" clId="{A0284EAD-33F8-44E1-A4A0-08BA676031D3}" dt="2024-04-21T15:52:08.305" v="7871" actId="478"/>
          <ac:spMkLst>
            <pc:docMk/>
            <pc:sldMk cId="2640643734" sldId="2147481864"/>
            <ac:spMk id="20" creationId="{01F6C3F8-5EF9-2524-1D90-73C76524CD86}"/>
          </ac:spMkLst>
        </pc:spChg>
        <pc:spChg chg="del">
          <ac:chgData name="John Deletre" userId="bdd86e65-de32-480c-b303-a64959569f4e" providerId="ADAL" clId="{A0284EAD-33F8-44E1-A4A0-08BA676031D3}" dt="2024-04-21T15:52:08.305" v="7871" actId="478"/>
          <ac:spMkLst>
            <pc:docMk/>
            <pc:sldMk cId="2640643734" sldId="2147481864"/>
            <ac:spMk id="68" creationId="{39A641C7-268D-9638-1E27-797F39C02DF4}"/>
          </ac:spMkLst>
        </pc:spChg>
        <pc:spChg chg="del">
          <ac:chgData name="John Deletre" userId="bdd86e65-de32-480c-b303-a64959569f4e" providerId="ADAL" clId="{A0284EAD-33F8-44E1-A4A0-08BA676031D3}" dt="2024-04-21T15:52:08.305" v="7871" actId="478"/>
          <ac:spMkLst>
            <pc:docMk/>
            <pc:sldMk cId="2640643734" sldId="2147481864"/>
            <ac:spMk id="69" creationId="{EEED5B9D-D116-03F3-8011-ECCAE2C04816}"/>
          </ac:spMkLst>
        </pc:spChg>
        <pc:spChg chg="del">
          <ac:chgData name="John Deletre" userId="bdd86e65-de32-480c-b303-a64959569f4e" providerId="ADAL" clId="{A0284EAD-33F8-44E1-A4A0-08BA676031D3}" dt="2024-04-21T15:52:08.305" v="7871" actId="478"/>
          <ac:spMkLst>
            <pc:docMk/>
            <pc:sldMk cId="2640643734" sldId="2147481864"/>
            <ac:spMk id="70" creationId="{DE29ED0B-74BD-F280-5984-BAB8369F8BB3}"/>
          </ac:spMkLst>
        </pc:spChg>
        <pc:spChg chg="del">
          <ac:chgData name="John Deletre" userId="bdd86e65-de32-480c-b303-a64959569f4e" providerId="ADAL" clId="{A0284EAD-33F8-44E1-A4A0-08BA676031D3}" dt="2024-04-21T15:52:08.305" v="7871" actId="478"/>
          <ac:spMkLst>
            <pc:docMk/>
            <pc:sldMk cId="2640643734" sldId="2147481864"/>
            <ac:spMk id="71" creationId="{543B469B-7CBE-1A84-3964-EA2435E7CB4E}"/>
          </ac:spMkLst>
        </pc:spChg>
        <pc:spChg chg="del">
          <ac:chgData name="John Deletre" userId="bdd86e65-de32-480c-b303-a64959569f4e" providerId="ADAL" clId="{A0284EAD-33F8-44E1-A4A0-08BA676031D3}" dt="2024-04-21T15:52:08.305" v="7871" actId="478"/>
          <ac:spMkLst>
            <pc:docMk/>
            <pc:sldMk cId="2640643734" sldId="2147481864"/>
            <ac:spMk id="72" creationId="{6D10557E-BFD0-64CE-0242-D7106ECEFE75}"/>
          </ac:spMkLst>
        </pc:spChg>
        <pc:grpChg chg="del">
          <ac:chgData name="John Deletre" userId="bdd86e65-de32-480c-b303-a64959569f4e" providerId="ADAL" clId="{A0284EAD-33F8-44E1-A4A0-08BA676031D3}" dt="2024-04-21T15:52:08.305" v="7871" actId="478"/>
          <ac:grpSpMkLst>
            <pc:docMk/>
            <pc:sldMk cId="2640643734" sldId="2147481864"/>
            <ac:grpSpMk id="7" creationId="{1BDB02F2-1A45-ACD5-6705-B107798DB28F}"/>
          </ac:grpSpMkLst>
        </pc:grpChg>
        <pc:grpChg chg="del">
          <ac:chgData name="John Deletre" userId="bdd86e65-de32-480c-b303-a64959569f4e" providerId="ADAL" clId="{A0284EAD-33F8-44E1-A4A0-08BA676031D3}" dt="2024-04-21T15:52:08.305" v="7871" actId="478"/>
          <ac:grpSpMkLst>
            <pc:docMk/>
            <pc:sldMk cId="2640643734" sldId="2147481864"/>
            <ac:grpSpMk id="21" creationId="{4C829C9A-61E0-7A7B-FE9B-FB0A3BB28916}"/>
          </ac:grpSpMkLst>
        </pc:grpChg>
        <pc:grpChg chg="del">
          <ac:chgData name="John Deletre" userId="bdd86e65-de32-480c-b303-a64959569f4e" providerId="ADAL" clId="{A0284EAD-33F8-44E1-A4A0-08BA676031D3}" dt="2024-04-21T15:52:08.305" v="7871" actId="478"/>
          <ac:grpSpMkLst>
            <pc:docMk/>
            <pc:sldMk cId="2640643734" sldId="2147481864"/>
            <ac:grpSpMk id="28" creationId="{6BECE918-0A2A-29A8-691A-12A5DBA49221}"/>
          </ac:grpSpMkLst>
        </pc:grpChg>
        <pc:grpChg chg="del">
          <ac:chgData name="John Deletre" userId="bdd86e65-de32-480c-b303-a64959569f4e" providerId="ADAL" clId="{A0284EAD-33F8-44E1-A4A0-08BA676031D3}" dt="2024-04-21T15:52:08.305" v="7871" actId="478"/>
          <ac:grpSpMkLst>
            <pc:docMk/>
            <pc:sldMk cId="2640643734" sldId="2147481864"/>
            <ac:grpSpMk id="49" creationId="{737C71BB-C1AC-D7C9-9338-2FD4838A1895}"/>
          </ac:grpSpMkLst>
        </pc:grpChg>
        <pc:grpChg chg="del">
          <ac:chgData name="John Deletre" userId="bdd86e65-de32-480c-b303-a64959569f4e" providerId="ADAL" clId="{A0284EAD-33F8-44E1-A4A0-08BA676031D3}" dt="2024-04-21T15:52:08.305" v="7871" actId="478"/>
          <ac:grpSpMkLst>
            <pc:docMk/>
            <pc:sldMk cId="2640643734" sldId="2147481864"/>
            <ac:grpSpMk id="57" creationId="{2FD8AD1E-C6E6-9B9E-0828-65618A921CCC}"/>
          </ac:grpSpMkLst>
        </pc:grpChg>
        <pc:grpChg chg="del">
          <ac:chgData name="John Deletre" userId="bdd86e65-de32-480c-b303-a64959569f4e" providerId="ADAL" clId="{A0284EAD-33F8-44E1-A4A0-08BA676031D3}" dt="2024-04-21T15:52:08.305" v="7871" actId="478"/>
          <ac:grpSpMkLst>
            <pc:docMk/>
            <pc:sldMk cId="2640643734" sldId="2147481864"/>
            <ac:grpSpMk id="61" creationId="{872D5D66-7E58-C2B8-C3A3-0CC846ACF1AB}"/>
          </ac:grpSpMkLst>
        </pc:grpChg>
        <pc:graphicFrameChg chg="add del mod modGraphic">
          <ac:chgData name="John Deletre" userId="bdd86e65-de32-480c-b303-a64959569f4e" providerId="ADAL" clId="{A0284EAD-33F8-44E1-A4A0-08BA676031D3}" dt="2024-04-21T15:54:12.908" v="7904" actId="478"/>
          <ac:graphicFrameMkLst>
            <pc:docMk/>
            <pc:sldMk cId="2640643734" sldId="2147481864"/>
            <ac:graphicFrameMk id="31" creationId="{1579650F-E453-237D-9004-E42CC9909210}"/>
          </ac:graphicFrameMkLst>
        </pc:graphicFrameChg>
        <pc:picChg chg="add mod modCrop">
          <ac:chgData name="John Deletre" userId="bdd86e65-de32-480c-b303-a64959569f4e" providerId="ADAL" clId="{A0284EAD-33F8-44E1-A4A0-08BA676031D3}" dt="2024-04-21T16:04:48.038" v="7945" actId="108"/>
          <ac:picMkLst>
            <pc:docMk/>
            <pc:sldMk cId="2640643734" sldId="2147481864"/>
            <ac:picMk id="33" creationId="{FDEEAB83-4F89-CFE8-0725-EB94DD995757}"/>
          </ac:picMkLst>
        </pc:picChg>
        <pc:picChg chg="add mod modCrop">
          <ac:chgData name="John Deletre" userId="bdd86e65-de32-480c-b303-a64959569f4e" providerId="ADAL" clId="{A0284EAD-33F8-44E1-A4A0-08BA676031D3}" dt="2024-04-21T16:05:06.321" v="7948" actId="1076"/>
          <ac:picMkLst>
            <pc:docMk/>
            <pc:sldMk cId="2640643734" sldId="2147481864"/>
            <ac:picMk id="35" creationId="{FD7E7033-EFF6-50A3-6155-B6A279ECBECE}"/>
          </ac:picMkLst>
        </pc:picChg>
        <pc:picChg chg="add mod">
          <ac:chgData name="John Deletre" userId="bdd86e65-de32-480c-b303-a64959569f4e" providerId="ADAL" clId="{A0284EAD-33F8-44E1-A4A0-08BA676031D3}" dt="2024-04-21T16:04:49.578" v="7946" actId="108"/>
          <ac:picMkLst>
            <pc:docMk/>
            <pc:sldMk cId="2640643734" sldId="2147481864"/>
            <ac:picMk id="37" creationId="{96A42A6C-1253-B991-5EE7-6A4EE33E3EB1}"/>
          </ac:picMkLst>
        </pc:picChg>
        <pc:cxnChg chg="mod">
          <ac:chgData name="John Deletre" userId="bdd86e65-de32-480c-b303-a64959569f4e" providerId="ADAL" clId="{A0284EAD-33F8-44E1-A4A0-08BA676031D3}" dt="2024-04-21T15:52:08.305" v="7871" actId="478"/>
          <ac:cxnSpMkLst>
            <pc:docMk/>
            <pc:sldMk cId="2640643734" sldId="2147481864"/>
            <ac:cxnSpMk id="65" creationId="{B5AD1EA3-9125-F498-F2AC-B82904DE220E}"/>
          </ac:cxnSpMkLst>
        </pc:cxnChg>
      </pc:sldChg>
      <pc:sldChg chg="add">
        <pc:chgData name="John Deletre" userId="bdd86e65-de32-480c-b303-a64959569f4e" providerId="ADAL" clId="{A0284EAD-33F8-44E1-A4A0-08BA676031D3}" dt="2024-04-25T05:48:38.399" v="8040" actId="2890"/>
        <pc:sldMkLst>
          <pc:docMk/>
          <pc:sldMk cId="1424079226" sldId="2147481865"/>
        </pc:sldMkLst>
      </pc:sldChg>
      <pc:sldChg chg="addSp delSp modSp add del mod ord delAnim modAnim">
        <pc:chgData name="John Deletre" userId="bdd86e65-de32-480c-b303-a64959569f4e" providerId="ADAL" clId="{A0284EAD-33F8-44E1-A4A0-08BA676031D3}" dt="2024-04-22T01:43:26.118" v="7969" actId="47"/>
        <pc:sldMkLst>
          <pc:docMk/>
          <pc:sldMk cId="4223549156" sldId="2147481865"/>
        </pc:sldMkLst>
        <pc:picChg chg="add mod">
          <ac:chgData name="John Deletre" userId="bdd86e65-de32-480c-b303-a64959569f4e" providerId="ADAL" clId="{A0284EAD-33F8-44E1-A4A0-08BA676031D3}" dt="2024-04-22T01:40:48.965" v="7967"/>
          <ac:picMkLst>
            <pc:docMk/>
            <pc:sldMk cId="4223549156" sldId="2147481865"/>
            <ac:picMk id="2" creationId="{698A1531-0B5E-1719-2822-96162C326E64}"/>
          </ac:picMkLst>
        </pc:picChg>
        <pc:picChg chg="del">
          <ac:chgData name="John Deletre" userId="bdd86e65-de32-480c-b303-a64959569f4e" providerId="ADAL" clId="{A0284EAD-33F8-44E1-A4A0-08BA676031D3}" dt="2024-04-22T01:36:29.288" v="7965" actId="478"/>
          <ac:picMkLst>
            <pc:docMk/>
            <pc:sldMk cId="4223549156" sldId="2147481865"/>
            <ac:picMk id="3" creationId="{B2CA6A9B-03DC-443A-C144-BF1599BF7A60}"/>
          </ac:picMkLst>
        </pc:picChg>
      </pc:sldChg>
      <pc:sldChg chg="modSp add mod">
        <pc:chgData name="John Deletre" userId="bdd86e65-de32-480c-b303-a64959569f4e" providerId="ADAL" clId="{A0284EAD-33F8-44E1-A4A0-08BA676031D3}" dt="2024-04-25T07:52:42.338" v="8719" actId="207"/>
        <pc:sldMkLst>
          <pc:docMk/>
          <pc:sldMk cId="610317698" sldId="2147481866"/>
        </pc:sldMkLst>
        <pc:spChg chg="mod">
          <ac:chgData name="John Deletre" userId="bdd86e65-de32-480c-b303-a64959569f4e" providerId="ADAL" clId="{A0284EAD-33F8-44E1-A4A0-08BA676031D3}" dt="2024-04-25T07:52:33.282" v="8718" actId="207"/>
          <ac:spMkLst>
            <pc:docMk/>
            <pc:sldMk cId="610317698" sldId="2147481866"/>
            <ac:spMk id="60" creationId="{20E52EBC-8FC5-84F2-CE6B-510D04CA8AEE}"/>
          </ac:spMkLst>
        </pc:spChg>
        <pc:spChg chg="mod">
          <ac:chgData name="John Deletre" userId="bdd86e65-de32-480c-b303-a64959569f4e" providerId="ADAL" clId="{A0284EAD-33F8-44E1-A4A0-08BA676031D3}" dt="2024-04-25T07:52:42.338" v="8719" actId="207"/>
          <ac:spMkLst>
            <pc:docMk/>
            <pc:sldMk cId="610317698" sldId="2147481866"/>
            <ac:spMk id="95" creationId="{A0F149B7-BF44-C0C4-19D7-850AB2F8957A}"/>
          </ac:spMkLst>
        </pc:spChg>
      </pc:sldChg>
      <pc:sldMasterChg chg="del delSldLayout">
        <pc:chgData name="John Deletre" userId="bdd86e65-de32-480c-b303-a64959569f4e" providerId="ADAL" clId="{A0284EAD-33F8-44E1-A4A0-08BA676031D3}" dt="2024-04-20T02:49:29.564" v="7144" actId="2696"/>
        <pc:sldMasterMkLst>
          <pc:docMk/>
          <pc:sldMasterMk cId="1182354705" sldId="2147483674"/>
        </pc:sldMasterMkLst>
        <pc:sldLayoutChg chg="del">
          <pc:chgData name="John Deletre" userId="bdd86e65-de32-480c-b303-a64959569f4e" providerId="ADAL" clId="{A0284EAD-33F8-44E1-A4A0-08BA676031D3}" dt="2024-04-20T02:49:29.564" v="7144" actId="2696"/>
          <pc:sldLayoutMkLst>
            <pc:docMk/>
            <pc:sldMasterMk cId="1182354705" sldId="2147483674"/>
            <pc:sldLayoutMk cId="3873368133" sldId="2147483675"/>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1704392225" sldId="2147483676"/>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2953348181" sldId="2147483677"/>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2288560383" sldId="2147483678"/>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2163827038" sldId="2147483679"/>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2845061534" sldId="2147483680"/>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2293461310" sldId="2147483681"/>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2028367204" sldId="2147483682"/>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3829400399" sldId="2147483683"/>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4217850825" sldId="2147483684"/>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180589804" sldId="2147483685"/>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163403299" sldId="2147483686"/>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3178916961" sldId="2147483687"/>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750495452" sldId="2147483688"/>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558687827" sldId="2147483689"/>
          </pc:sldLayoutMkLst>
        </pc:sldLayoutChg>
        <pc:sldLayoutChg chg="del">
          <pc:chgData name="John Deletre" userId="bdd86e65-de32-480c-b303-a64959569f4e" providerId="ADAL" clId="{A0284EAD-33F8-44E1-A4A0-08BA676031D3}" dt="2024-04-20T02:49:29.564" v="7144" actId="2696"/>
          <pc:sldLayoutMkLst>
            <pc:docMk/>
            <pc:sldMasterMk cId="1182354705" sldId="2147483674"/>
            <pc:sldLayoutMk cId="3334928561" sldId="214748369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latin typeface="Lato" panose="020F0502020204030203" pitchFamily="34" charset="77"/>
            </a:endParaRPr>
          </a:p>
        </p:txBody>
      </p:sp>
      <p:sp>
        <p:nvSpPr>
          <p:cNvPr id="3" name="Date Placeholder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911B6019-E696-49BC-9568-34BD6F97CAA9}" type="datetimeFigureOut">
              <a:rPr lang="en-US" smtClean="0">
                <a:latin typeface="Lato" panose="020F0502020204030203" pitchFamily="34" charset="77"/>
              </a:rPr>
              <a:t>4/25/2024</a:t>
            </a:fld>
            <a:endParaRPr lang="en-US">
              <a:latin typeface="Lato" panose="020F0502020204030203" pitchFamily="34" charset="77"/>
            </a:endParaRPr>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latin typeface="Lato" panose="020F0502020204030203" pitchFamily="34" charset="77"/>
            </a:endParaRPr>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E9C9D9A9-CA8E-46C0-9FA9-8C6D3F953944}" type="slidenum">
              <a:rPr lang="en-US" smtClean="0">
                <a:latin typeface="Lato" panose="020F0502020204030203" pitchFamily="34" charset="77"/>
              </a:rPr>
              <a:t>‹N°›</a:t>
            </a:fld>
            <a:endParaRPr lang="en-US">
              <a:latin typeface="Lato" panose="020F0502020204030203" pitchFamily="34" charset="77"/>
            </a:endParaRPr>
          </a:p>
        </p:txBody>
      </p:sp>
    </p:spTree>
    <p:extLst>
      <p:ext uri="{BB962C8B-B14F-4D97-AF65-F5344CB8AC3E}">
        <p14:creationId xmlns:p14="http://schemas.microsoft.com/office/powerpoint/2010/main" val="2618387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A0321064-6E0A-421C-B73B-601870D46CAE}" type="datetimeFigureOut">
              <a:rPr lang="fr-CA" smtClean="0"/>
              <a:t>2024-04-25</a:t>
            </a:fld>
            <a:endParaRPr lang="fr-CA"/>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BF15126E-2C64-4C44-842E-049B074614F6}" type="slidenum">
              <a:rPr lang="fr-CA" smtClean="0"/>
              <a:t>‹N°›</a:t>
            </a:fld>
            <a:endParaRPr lang="fr-CA"/>
          </a:p>
        </p:txBody>
      </p:sp>
    </p:spTree>
    <p:extLst>
      <p:ext uri="{BB962C8B-B14F-4D97-AF65-F5344CB8AC3E}">
        <p14:creationId xmlns:p14="http://schemas.microsoft.com/office/powerpoint/2010/main" val="355342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15126E-2C64-4C44-842E-049B074614F6}" type="slidenum">
              <a:rPr lang="fr-CA" smtClean="0"/>
              <a:t>1</a:t>
            </a:fld>
            <a:endParaRPr lang="fr-CA"/>
          </a:p>
        </p:txBody>
      </p:sp>
    </p:spTree>
    <p:extLst>
      <p:ext uri="{BB962C8B-B14F-4D97-AF65-F5344CB8AC3E}">
        <p14:creationId xmlns:p14="http://schemas.microsoft.com/office/powerpoint/2010/main" val="737677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5126E-2C64-4C44-842E-049B074614F6}"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033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5126E-2C64-4C44-842E-049B074614F6}"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09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200" dirty="0">
                <a:solidFill>
                  <a:srgbClr val="323F7C"/>
                </a:solidFill>
                <a:latin typeface="Exo" pitchFamily="2" charset="77"/>
              </a:rPr>
              <a:t>PME québécoise de 30 utilisateurs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323F7C"/>
                </a:solidFill>
                <a:latin typeface="Exo" pitchFamily="2" charset="77"/>
              </a:rPr>
              <a:t>Auparavant avec Les Plans d’Appel Microsoft ils payaient : </a:t>
            </a:r>
            <a:r>
              <a:rPr lang="fr-CA" sz="1200" b="1" dirty="0">
                <a:solidFill>
                  <a:srgbClr val="323F7C"/>
                </a:solidFill>
                <a:latin typeface="Exo" pitchFamily="2" charset="77"/>
              </a:rPr>
              <a:t>$25.00 x 30 </a:t>
            </a:r>
            <a:r>
              <a:rPr lang="fr-CA" sz="1200" dirty="0">
                <a:solidFill>
                  <a:srgbClr val="323F7C"/>
                </a:solidFill>
                <a:latin typeface="Exo" pitchFamily="2" charset="77"/>
              </a:rPr>
              <a:t>utilisateurs </a:t>
            </a:r>
            <a:r>
              <a:rPr lang="fr-CA" sz="1200" u="none" dirty="0">
                <a:solidFill>
                  <a:srgbClr val="323F7C"/>
                </a:solidFill>
                <a:latin typeface="Exo" pitchFamily="2" charset="77"/>
              </a:rPr>
              <a:t>soit </a:t>
            </a:r>
            <a:r>
              <a:rPr lang="fr-CA" sz="1200" b="1" u="none" dirty="0">
                <a:solidFill>
                  <a:srgbClr val="323F7C"/>
                </a:solidFill>
                <a:latin typeface="Exo" pitchFamily="2" charset="77"/>
              </a:rPr>
              <a:t>$750</a:t>
            </a:r>
            <a:r>
              <a:rPr lang="fr-CA" sz="1200" b="1" dirty="0">
                <a:solidFill>
                  <a:srgbClr val="323F7C"/>
                </a:solidFill>
                <a:latin typeface="Exo" pitchFamily="2" charset="77"/>
              </a:rPr>
              <a:t>/mo </a:t>
            </a:r>
            <a:r>
              <a:rPr lang="fr-CA" sz="1200" dirty="0">
                <a:solidFill>
                  <a:srgbClr val="323F7C"/>
                </a:solidFill>
                <a:latin typeface="Exo" pitchFamily="2" charset="77"/>
              </a:rPr>
              <a:t>de licences plan d’appel avec Microsoft (incluant les lignes)</a:t>
            </a:r>
          </a:p>
          <a:p>
            <a:pPr algn="l"/>
            <a:endParaRPr lang="fr-CA" sz="1200" dirty="0">
              <a:solidFill>
                <a:srgbClr val="323F7C"/>
              </a:solidFill>
              <a:latin typeface="Exo" pitchFamily="2" charset="77"/>
            </a:endParaRPr>
          </a:p>
          <a:p>
            <a:pPr algn="l"/>
            <a:r>
              <a:rPr lang="fr-CA" sz="1200" dirty="0">
                <a:solidFill>
                  <a:srgbClr val="323F7C"/>
                </a:solidFill>
                <a:latin typeface="Exo" pitchFamily="2" charset="77"/>
              </a:rPr>
              <a:t>Après </a:t>
            </a:r>
            <a:r>
              <a:rPr lang="fr-CA" sz="1200" u="sng" dirty="0">
                <a:solidFill>
                  <a:srgbClr val="323F7C"/>
                </a:solidFill>
                <a:latin typeface="Exo" pitchFamily="2" charset="77"/>
              </a:rPr>
              <a:t>analyse détaillée</a:t>
            </a:r>
            <a:r>
              <a:rPr lang="fr-CA" sz="1200" u="none" dirty="0">
                <a:solidFill>
                  <a:srgbClr val="323F7C"/>
                </a:solidFill>
                <a:latin typeface="Exo" pitchFamily="2" charset="77"/>
              </a:rPr>
              <a:t> </a:t>
            </a:r>
            <a:r>
              <a:rPr lang="fr-CA" sz="1200" dirty="0">
                <a:solidFill>
                  <a:srgbClr val="323F7C"/>
                </a:solidFill>
                <a:latin typeface="Exo" pitchFamily="2" charset="77"/>
              </a:rPr>
              <a:t>de leurs appels et de la </a:t>
            </a:r>
            <a:r>
              <a:rPr lang="fr-CA" sz="1200" u="sng" dirty="0">
                <a:solidFill>
                  <a:srgbClr val="323F7C"/>
                </a:solidFill>
                <a:latin typeface="Exo" pitchFamily="2" charset="77"/>
              </a:rPr>
              <a:t>durée des communications sortantes, </a:t>
            </a:r>
            <a:r>
              <a:rPr lang="fr-CA" sz="1200" dirty="0">
                <a:solidFill>
                  <a:srgbClr val="323F7C"/>
                </a:solidFill>
                <a:latin typeface="Exo" pitchFamily="2" charset="77"/>
              </a:rPr>
              <a:t>Solulan a pu déployer une nouvelle politique basée sur la stratégie d’appels partagées</a:t>
            </a:r>
          </a:p>
          <a:p>
            <a:pPr algn="l"/>
            <a:endParaRPr lang="fr-CA" sz="1200" dirty="0">
              <a:solidFill>
                <a:srgbClr val="323F7C"/>
              </a:solidFill>
              <a:latin typeface="Exo" pitchFamily="2" charset="77"/>
            </a:endParaRPr>
          </a:p>
          <a:p>
            <a:pPr algn="l"/>
            <a:r>
              <a:rPr lang="fr-CA" sz="1200" dirty="0">
                <a:solidFill>
                  <a:srgbClr val="323F7C"/>
                </a:solidFill>
                <a:latin typeface="Exo" pitchFamily="2" charset="77"/>
              </a:rPr>
              <a:t>Voici la stratégie :</a:t>
            </a:r>
          </a:p>
          <a:p>
            <a:pPr algn="l"/>
            <a:endParaRPr lang="fr-CA" sz="1200" dirty="0">
              <a:solidFill>
                <a:srgbClr val="323F7C"/>
              </a:solidFill>
              <a:latin typeface="Exo" pitchFamily="2" charset="77"/>
            </a:endParaRPr>
          </a:p>
          <a:p>
            <a:pPr marL="457200" indent="-457200" algn="l">
              <a:buAutoNum type="arabicPeriod"/>
            </a:pPr>
            <a:r>
              <a:rPr lang="fr-CA" sz="1200" dirty="0">
                <a:solidFill>
                  <a:srgbClr val="323F7C"/>
                </a:solidFill>
                <a:latin typeface="Exo" pitchFamily="2" charset="77"/>
              </a:rPr>
              <a:t>Convertir les licences des utilisateurs vers pour uniquement leur assigné les licences </a:t>
            </a:r>
            <a:r>
              <a:rPr lang="fr-CA" sz="1200" b="1" dirty="0">
                <a:solidFill>
                  <a:srgbClr val="323F7C"/>
                </a:solidFill>
                <a:latin typeface="Exo" pitchFamily="2" charset="77"/>
              </a:rPr>
              <a:t>Teams Phone Standard : </a:t>
            </a:r>
            <a:r>
              <a:rPr lang="fr-CA" sz="1200" b="0" dirty="0">
                <a:solidFill>
                  <a:srgbClr val="323F7C"/>
                </a:solidFill>
                <a:latin typeface="Exo" pitchFamily="2" charset="77"/>
              </a:rPr>
              <a:t>30 x 10.87 = </a:t>
            </a:r>
            <a:r>
              <a:rPr lang="fr-CA" sz="1200" b="1" dirty="0">
                <a:solidFill>
                  <a:srgbClr val="323F7C"/>
                </a:solidFill>
                <a:latin typeface="Exo" pitchFamily="2" charset="77"/>
              </a:rPr>
              <a:t>$326.10/mois</a:t>
            </a:r>
          </a:p>
          <a:p>
            <a:pPr marL="457200" indent="-457200" algn="l">
              <a:buAutoNum type="arabicPeriod"/>
            </a:pPr>
            <a:r>
              <a:rPr lang="fr-CA" sz="1200" u="none" dirty="0">
                <a:solidFill>
                  <a:srgbClr val="323F7C"/>
                </a:solidFill>
                <a:latin typeface="Exo" pitchFamily="2" charset="77"/>
              </a:rPr>
              <a:t>Attribuer les licences </a:t>
            </a:r>
            <a:r>
              <a:rPr lang="fr-CA" sz="1200" b="1" u="none" dirty="0" err="1">
                <a:solidFill>
                  <a:srgbClr val="323F7C"/>
                </a:solidFill>
                <a:latin typeface="Exo" pitchFamily="2" charset="77"/>
              </a:rPr>
              <a:t>Pay</a:t>
            </a:r>
            <a:r>
              <a:rPr lang="fr-CA" sz="1200" b="1" u="none" dirty="0">
                <a:solidFill>
                  <a:srgbClr val="323F7C"/>
                </a:solidFill>
                <a:latin typeface="Exo" pitchFamily="2" charset="77"/>
              </a:rPr>
              <a:t> As </a:t>
            </a:r>
            <a:r>
              <a:rPr lang="fr-CA" sz="1200" b="1" u="none" dirty="0" err="1">
                <a:solidFill>
                  <a:srgbClr val="323F7C"/>
                </a:solidFill>
                <a:latin typeface="Exo" pitchFamily="2" charset="77"/>
              </a:rPr>
              <a:t>you</a:t>
            </a:r>
            <a:r>
              <a:rPr lang="fr-CA" sz="1200" b="1" u="none" dirty="0">
                <a:solidFill>
                  <a:srgbClr val="323F7C"/>
                </a:solidFill>
                <a:latin typeface="Exo" pitchFamily="2" charset="77"/>
              </a:rPr>
              <a:t> Go </a:t>
            </a:r>
            <a:r>
              <a:rPr lang="fr-CA" sz="1200" u="none" dirty="0">
                <a:solidFill>
                  <a:srgbClr val="323F7C"/>
                </a:solidFill>
                <a:latin typeface="Exo" pitchFamily="2" charset="77"/>
              </a:rPr>
              <a:t>à 2 comptes de ressources pour leurs standards Automatique : 2 x $2.70 = </a:t>
            </a:r>
            <a:r>
              <a:rPr lang="fr-CA" sz="1200" b="1" u="none" dirty="0">
                <a:solidFill>
                  <a:srgbClr val="323F7C"/>
                </a:solidFill>
                <a:latin typeface="Exo" pitchFamily="2" charset="77"/>
              </a:rPr>
              <a:t>$5.40/mois</a:t>
            </a:r>
          </a:p>
          <a:p>
            <a:pPr marL="457200" indent="-457200" algn="l">
              <a:buAutoNum type="arabicPeriod"/>
            </a:pPr>
            <a:r>
              <a:rPr lang="fr-CA" sz="1200" dirty="0">
                <a:solidFill>
                  <a:srgbClr val="323F7C"/>
                </a:solidFill>
                <a:latin typeface="Exo" pitchFamily="2" charset="77"/>
              </a:rPr>
              <a:t>Attribuer une recharge de </a:t>
            </a:r>
            <a:r>
              <a:rPr lang="fr-CA" sz="1200" b="1" dirty="0">
                <a:solidFill>
                  <a:srgbClr val="323F7C"/>
                </a:solidFill>
                <a:latin typeface="Exo" pitchFamily="2" charset="77"/>
              </a:rPr>
              <a:t>Crédits de Communications </a:t>
            </a:r>
            <a:r>
              <a:rPr lang="fr-CA" sz="1200" dirty="0">
                <a:solidFill>
                  <a:srgbClr val="323F7C"/>
                </a:solidFill>
                <a:latin typeface="Exo" pitchFamily="2" charset="77"/>
              </a:rPr>
              <a:t>aux comptes de ressources : </a:t>
            </a:r>
            <a:r>
              <a:rPr lang="fr-CA" sz="1200" b="1" i="0" u="none" dirty="0">
                <a:solidFill>
                  <a:srgbClr val="323F7C"/>
                </a:solidFill>
                <a:latin typeface="Exo" pitchFamily="2" charset="77"/>
              </a:rPr>
              <a:t>$50.00/mois</a:t>
            </a:r>
          </a:p>
          <a:p>
            <a:pPr marL="457200" indent="-457200" algn="l">
              <a:buAutoNum type="arabicPeriod"/>
            </a:pPr>
            <a:endParaRPr lang="fr-CA" sz="1200" dirty="0">
              <a:solidFill>
                <a:srgbClr val="323F7C"/>
              </a:solidFill>
              <a:latin typeface="Exo" pitchFamily="2" charset="77"/>
            </a:endParaRPr>
          </a:p>
          <a:p>
            <a:pPr algn="l"/>
            <a:r>
              <a:rPr lang="fr-CA" sz="1200" b="1" dirty="0">
                <a:solidFill>
                  <a:srgbClr val="323F7C"/>
                </a:solidFill>
                <a:latin typeface="Exo" pitchFamily="2" charset="77"/>
              </a:rPr>
              <a:t>Total mensuel: </a:t>
            </a:r>
            <a:r>
              <a:rPr lang="fr-CA" sz="1200" dirty="0">
                <a:solidFill>
                  <a:srgbClr val="323F7C"/>
                </a:solidFill>
                <a:latin typeface="Exo" pitchFamily="2" charset="77"/>
              </a:rPr>
              <a:t>$5.40 + $50.00 + $326.10 = </a:t>
            </a:r>
            <a:r>
              <a:rPr lang="fr-CA" sz="1200" b="1" dirty="0">
                <a:solidFill>
                  <a:srgbClr val="323F7C"/>
                </a:solidFill>
                <a:latin typeface="Exo" pitchFamily="2" charset="77"/>
              </a:rPr>
              <a:t>$381.50</a:t>
            </a:r>
            <a:r>
              <a:rPr lang="fr-CA" sz="1200" dirty="0">
                <a:solidFill>
                  <a:srgbClr val="323F7C"/>
                </a:solidFill>
                <a:latin typeface="Exo" pitchFamily="2" charset="77"/>
              </a:rPr>
              <a:t> (au lieu de </a:t>
            </a:r>
            <a:r>
              <a:rPr lang="fr-CA" sz="1200" b="1" dirty="0">
                <a:solidFill>
                  <a:srgbClr val="323F7C"/>
                </a:solidFill>
                <a:latin typeface="Exo" pitchFamily="2" charset="77"/>
              </a:rPr>
              <a:t>$750.00)/mois</a:t>
            </a:r>
            <a:r>
              <a:rPr lang="fr-CA" sz="1200" dirty="0">
                <a:solidFill>
                  <a:srgbClr val="323F7C"/>
                </a:solidFill>
                <a:latin typeface="Exo" pitchFamily="2" charset="77"/>
              </a:rPr>
              <a:t> – soit </a:t>
            </a:r>
            <a:r>
              <a:rPr lang="fr-CA" sz="1200" b="1" dirty="0">
                <a:solidFill>
                  <a:srgbClr val="323F7C"/>
                </a:solidFill>
                <a:latin typeface="Exo" pitchFamily="2" charset="77"/>
              </a:rPr>
              <a:t>51%</a:t>
            </a:r>
            <a:r>
              <a:rPr lang="fr-CA" sz="1200" dirty="0">
                <a:solidFill>
                  <a:srgbClr val="323F7C"/>
                </a:solidFill>
                <a:latin typeface="Exo" pitchFamily="2" charset="77"/>
              </a:rPr>
              <a:t> ou </a:t>
            </a:r>
            <a:r>
              <a:rPr lang="fr-CA" sz="1200" b="1" dirty="0">
                <a:solidFill>
                  <a:srgbClr val="323F7C"/>
                </a:solidFill>
                <a:latin typeface="Exo" pitchFamily="2" charset="77"/>
              </a:rPr>
              <a:t>$368.50/mois </a:t>
            </a:r>
            <a:r>
              <a:rPr lang="fr-CA" sz="1200" dirty="0">
                <a:solidFill>
                  <a:srgbClr val="323F7C"/>
                </a:solidFill>
                <a:latin typeface="Exo" pitchFamily="2" charset="77"/>
              </a:rPr>
              <a:t>d’économies mensuel! Ce qui fait sur une année, une économie de </a:t>
            </a:r>
            <a:r>
              <a:rPr lang="fr-CA" sz="1200" b="1" dirty="0">
                <a:solidFill>
                  <a:srgbClr val="323F7C"/>
                </a:solidFill>
                <a:latin typeface="Exo" pitchFamily="2" charset="77"/>
              </a:rPr>
              <a:t>$4422</a:t>
            </a:r>
          </a:p>
          <a:p>
            <a:pPr algn="ctr"/>
            <a:endParaRPr lang="fr-CA" sz="1600" dirty="0">
              <a:solidFill>
                <a:srgbClr val="323F7C"/>
              </a:solidFill>
              <a:latin typeface="Exo" pitchFamily="2" charset="77"/>
            </a:endParaRPr>
          </a:p>
          <a:p>
            <a:r>
              <a:rPr lang="fr-CA" dirty="0"/>
              <a:t>Ce qui m’amène à vous parler des nouvelles licences </a:t>
            </a:r>
            <a:r>
              <a:rPr lang="fr-CA" b="1" dirty="0" err="1"/>
              <a:t>Pay</a:t>
            </a:r>
            <a:r>
              <a:rPr lang="fr-CA" b="1" dirty="0"/>
              <a:t> as You Go NCE </a:t>
            </a:r>
            <a:r>
              <a:rPr lang="fr-CA" dirty="0"/>
              <a:t>qui </a:t>
            </a:r>
            <a:r>
              <a:rPr lang="fr-CA" b="1" dirty="0"/>
              <a:t>supporte</a:t>
            </a:r>
            <a:r>
              <a:rPr lang="fr-CA" dirty="0"/>
              <a:t> maintenant </a:t>
            </a:r>
            <a:r>
              <a:rPr lang="fr-CA" b="1" dirty="0"/>
              <a:t>les numéros Gratuit </a:t>
            </a:r>
            <a:r>
              <a:rPr lang="fr-CA" dirty="0"/>
              <a:t>ou </a:t>
            </a:r>
            <a:r>
              <a:rPr lang="fr-CA" b="1" dirty="0" err="1"/>
              <a:t>Toll</a:t>
            </a:r>
            <a:r>
              <a:rPr lang="fr-CA" b="1" dirty="0"/>
              <a:t>-Free</a:t>
            </a:r>
            <a:r>
              <a:rPr lang="fr-CA" dirty="0"/>
              <a:t>. Donc un partenaire CSP peut maintenant vous offrir vos minutes de temps d’antenne.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5126E-2C64-4C44-842E-049B074614F6}"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809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FFFFFF"/>
                </a:solidFill>
                <a:effectLst/>
                <a:latin typeface="SegoeUIVariable"/>
              </a:rPr>
              <a:t>Anywhere365 a été fondé en 2010 aux Pays-Bas et son siège se situe </a:t>
            </a:r>
            <a:r>
              <a:rPr lang="fr-FR" b="0" i="0">
                <a:solidFill>
                  <a:srgbClr val="FFFFFF"/>
                </a:solidFill>
                <a:effectLst/>
                <a:latin typeface="SegoeUIVariable"/>
              </a:rPr>
              <a:t>à Rotterdam.</a:t>
            </a:r>
            <a:endParaRPr lang="fr-FR" b="0" i="0" dirty="0">
              <a:solidFill>
                <a:srgbClr val="FFFFFF"/>
              </a:solidFill>
              <a:effectLst/>
              <a:latin typeface="SegoeUIVariable"/>
            </a:endParaRPr>
          </a:p>
          <a:p>
            <a:r>
              <a:rPr lang="fr-FR" b="0" i="0" dirty="0">
                <a:solidFill>
                  <a:srgbClr val="FFFFFF"/>
                </a:solidFill>
                <a:effectLst/>
                <a:latin typeface="SegoeUIVariable"/>
              </a:rPr>
              <a:t>Anywhere365 tire parti de la puissance de Microsoft Teams pour offrir une expérience de centre de contact unifiée, permettant aux agents de gérer les appels, les e-mails et les chats web en toute simplicité. Avec des fonctionnalités telles que l’enregistrement des appels, la traduction en temps réel, l’IVR, la supervision, le </a:t>
            </a:r>
            <a:r>
              <a:rPr lang="fr-FR" b="0" i="0" dirty="0" err="1">
                <a:solidFill>
                  <a:srgbClr val="FFFFFF"/>
                </a:solidFill>
                <a:effectLst/>
                <a:latin typeface="SegoeUIVariable"/>
              </a:rPr>
              <a:t>reporting</a:t>
            </a:r>
            <a:r>
              <a:rPr lang="fr-FR" b="0" i="0" dirty="0">
                <a:solidFill>
                  <a:srgbClr val="FFFFFF"/>
                </a:solidFill>
                <a:effectLst/>
                <a:latin typeface="SegoeUIVariable"/>
              </a:rPr>
              <a:t> et les </a:t>
            </a:r>
            <a:r>
              <a:rPr lang="fr-FR" b="0" i="0" dirty="0" err="1">
                <a:solidFill>
                  <a:srgbClr val="FFFFFF"/>
                </a:solidFill>
                <a:effectLst/>
                <a:latin typeface="SegoeUIVariable"/>
              </a:rPr>
              <a:t>wallboards</a:t>
            </a:r>
            <a:r>
              <a:rPr lang="fr-FR" b="0" i="0" dirty="0">
                <a:solidFill>
                  <a:srgbClr val="FFFFFF"/>
                </a:solidFill>
                <a:effectLst/>
                <a:latin typeface="SegoeUIVariable"/>
              </a:rPr>
              <a:t>, Anywhere365 est conçu pour améliorer l’efficacité et la satisfaction client tout en réduisant les coûts opérationnels.</a:t>
            </a:r>
            <a:endParaRPr lang="fr-CA" dirty="0"/>
          </a:p>
        </p:txBody>
      </p:sp>
      <p:sp>
        <p:nvSpPr>
          <p:cNvPr id="4" name="Espace réservé du numéro de diapositive 3"/>
          <p:cNvSpPr>
            <a:spLocks noGrp="1"/>
          </p:cNvSpPr>
          <p:nvPr>
            <p:ph type="sldNum" sz="quarter" idx="5"/>
          </p:nvPr>
        </p:nvSpPr>
        <p:spPr/>
        <p:txBody>
          <a:bodyPr/>
          <a:lstStyle/>
          <a:p>
            <a:fld id="{BF15126E-2C64-4C44-842E-049B074614F6}" type="slidenum">
              <a:rPr lang="fr-CA" smtClean="0"/>
              <a:t>27</a:t>
            </a:fld>
            <a:endParaRPr lang="fr-CA"/>
          </a:p>
        </p:txBody>
      </p:sp>
    </p:spTree>
    <p:extLst>
      <p:ext uri="{BB962C8B-B14F-4D97-AF65-F5344CB8AC3E}">
        <p14:creationId xmlns:p14="http://schemas.microsoft.com/office/powerpoint/2010/main" val="78499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15126E-2C64-4C44-842E-049B074614F6}" type="slidenum">
              <a:rPr lang="fr-CA" smtClean="0"/>
              <a:t>30</a:t>
            </a:fld>
            <a:endParaRPr lang="fr-CA"/>
          </a:p>
        </p:txBody>
      </p:sp>
    </p:spTree>
    <p:extLst>
      <p:ext uri="{BB962C8B-B14F-4D97-AF65-F5344CB8AC3E}">
        <p14:creationId xmlns:p14="http://schemas.microsoft.com/office/powerpoint/2010/main" val="577402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F15126E-2C64-4C44-842E-049B074614F6}" type="slidenum">
              <a:rPr lang="fr-CA" smtClean="0"/>
              <a:t>33</a:t>
            </a:fld>
            <a:endParaRPr lang="fr-CA"/>
          </a:p>
        </p:txBody>
      </p:sp>
    </p:spTree>
    <p:extLst>
      <p:ext uri="{BB962C8B-B14F-4D97-AF65-F5344CB8AC3E}">
        <p14:creationId xmlns:p14="http://schemas.microsoft.com/office/powerpoint/2010/main" val="2376955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F15126E-2C64-4C44-842E-049B074614F6}" type="slidenum">
              <a:rPr lang="fr-CA" smtClean="0"/>
              <a:t>34</a:t>
            </a:fld>
            <a:endParaRPr lang="fr-CA"/>
          </a:p>
        </p:txBody>
      </p:sp>
    </p:spTree>
    <p:extLst>
      <p:ext uri="{BB962C8B-B14F-4D97-AF65-F5344CB8AC3E}">
        <p14:creationId xmlns:p14="http://schemas.microsoft.com/office/powerpoint/2010/main" val="154605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F15126E-2C64-4C44-842E-049B074614F6}" type="slidenum">
              <a:rPr lang="fr-CA" smtClean="0"/>
              <a:t>40</a:t>
            </a:fld>
            <a:endParaRPr lang="fr-CA"/>
          </a:p>
        </p:txBody>
      </p:sp>
    </p:spTree>
    <p:extLst>
      <p:ext uri="{BB962C8B-B14F-4D97-AF65-F5344CB8AC3E}">
        <p14:creationId xmlns:p14="http://schemas.microsoft.com/office/powerpoint/2010/main" val="2698092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F15126E-2C64-4C44-842E-049B074614F6}" type="slidenum">
              <a:rPr lang="fr-CA" smtClean="0"/>
              <a:t>41</a:t>
            </a:fld>
            <a:endParaRPr lang="fr-CA"/>
          </a:p>
        </p:txBody>
      </p:sp>
    </p:spTree>
    <p:extLst>
      <p:ext uri="{BB962C8B-B14F-4D97-AF65-F5344CB8AC3E}">
        <p14:creationId xmlns:p14="http://schemas.microsoft.com/office/powerpoint/2010/main" val="291471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tabLst>
                <a:tab pos="232234" algn="l"/>
                <a:tab pos="353051" algn="l"/>
              </a:tabLst>
            </a:pPr>
            <a:endParaRPr lang="fr-CA" dirty="0"/>
          </a:p>
        </p:txBody>
      </p:sp>
      <p:sp>
        <p:nvSpPr>
          <p:cNvPr id="4" name="Slide Number Placeholder 3"/>
          <p:cNvSpPr>
            <a:spLocks noGrp="1"/>
          </p:cNvSpPr>
          <p:nvPr>
            <p:ph type="sldNum" sz="quarter" idx="5"/>
          </p:nvPr>
        </p:nvSpPr>
        <p:spPr/>
        <p:txBody>
          <a:bodyPr/>
          <a:lstStyle/>
          <a:p>
            <a:fld id="{BF15126E-2C64-4C44-842E-049B074614F6}" type="slidenum">
              <a:rPr lang="fr-CA" smtClean="0"/>
              <a:t>4</a:t>
            </a:fld>
            <a:endParaRPr lang="fr-CA"/>
          </a:p>
        </p:txBody>
      </p:sp>
    </p:spTree>
    <p:extLst>
      <p:ext uri="{BB962C8B-B14F-4D97-AF65-F5344CB8AC3E}">
        <p14:creationId xmlns:p14="http://schemas.microsoft.com/office/powerpoint/2010/main" val="246372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F15126E-2C64-4C44-842E-049B074614F6}" type="slidenum">
              <a:rPr lang="fr-CA" smtClean="0"/>
              <a:t>5</a:t>
            </a:fld>
            <a:endParaRPr lang="fr-CA"/>
          </a:p>
        </p:txBody>
      </p:sp>
    </p:spTree>
    <p:extLst>
      <p:ext uri="{BB962C8B-B14F-4D97-AF65-F5344CB8AC3E}">
        <p14:creationId xmlns:p14="http://schemas.microsoft.com/office/powerpoint/2010/main" val="12120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15126E-2C64-4C44-842E-049B074614F6}" type="slidenum">
              <a:rPr lang="fr-CA" smtClean="0"/>
              <a:t>7</a:t>
            </a:fld>
            <a:endParaRPr lang="fr-CA"/>
          </a:p>
        </p:txBody>
      </p:sp>
    </p:spTree>
    <p:extLst>
      <p:ext uri="{BB962C8B-B14F-4D97-AF65-F5344CB8AC3E}">
        <p14:creationId xmlns:p14="http://schemas.microsoft.com/office/powerpoint/2010/main" val="4036367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F15126E-2C64-4C44-842E-049B074614F6}" type="slidenum">
              <a:rPr lang="fr-CA" smtClean="0"/>
              <a:t>8</a:t>
            </a:fld>
            <a:endParaRPr lang="fr-CA"/>
          </a:p>
        </p:txBody>
      </p:sp>
    </p:spTree>
    <p:extLst>
      <p:ext uri="{BB962C8B-B14F-4D97-AF65-F5344CB8AC3E}">
        <p14:creationId xmlns:p14="http://schemas.microsoft.com/office/powerpoint/2010/main" val="389042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en-US" b="1" i="0" dirty="0">
                <a:solidFill>
                  <a:srgbClr val="000000"/>
                </a:solidFill>
                <a:effectLst/>
                <a:highlight>
                  <a:srgbClr val="FFFFFF"/>
                </a:highlight>
                <a:latin typeface="arial" panose="020B0604020202020204" pitchFamily="34" charset="0"/>
              </a:rPr>
              <a:t>Daily:</a:t>
            </a:r>
            <a:r>
              <a:rPr lang="en-US" b="0" i="0" dirty="0">
                <a:solidFill>
                  <a:srgbClr val="000000"/>
                </a:solidFill>
                <a:effectLst/>
                <a:highlight>
                  <a:srgbClr val="FFFFFF"/>
                </a:highlight>
                <a:latin typeface="arial" panose="020B0604020202020204" pitchFamily="34" charset="0"/>
              </a:rPr>
              <a:t> 0.86s</a:t>
            </a:r>
          </a:p>
          <a:p>
            <a:pPr algn="l">
              <a:buFont typeface="Arial" panose="020B0604020202020204" pitchFamily="34" charset="0"/>
              <a:buChar char="•"/>
            </a:pPr>
            <a:r>
              <a:rPr lang="en-US" b="1" i="0" dirty="0">
                <a:solidFill>
                  <a:srgbClr val="000000"/>
                </a:solidFill>
                <a:effectLst/>
                <a:highlight>
                  <a:srgbClr val="FFFFFF"/>
                </a:highlight>
                <a:latin typeface="arial" panose="020B0604020202020204" pitchFamily="34" charset="0"/>
              </a:rPr>
              <a:t>Weekly:</a:t>
            </a:r>
            <a:r>
              <a:rPr lang="en-US" b="0" i="0" dirty="0">
                <a:solidFill>
                  <a:srgbClr val="000000"/>
                </a:solidFill>
                <a:effectLst/>
                <a:highlight>
                  <a:srgbClr val="FFFFFF"/>
                </a:highlight>
                <a:latin typeface="arial" panose="020B0604020202020204" pitchFamily="34" charset="0"/>
              </a:rPr>
              <a:t> 6s</a:t>
            </a:r>
          </a:p>
          <a:p>
            <a:pPr algn="l">
              <a:buFont typeface="Arial" panose="020B0604020202020204" pitchFamily="34" charset="0"/>
              <a:buChar char="•"/>
            </a:pPr>
            <a:r>
              <a:rPr lang="en-US" b="1" i="0" dirty="0">
                <a:solidFill>
                  <a:srgbClr val="000000"/>
                </a:solidFill>
                <a:effectLst/>
                <a:highlight>
                  <a:srgbClr val="FFFFFF"/>
                </a:highlight>
                <a:latin typeface="arial" panose="020B0604020202020204" pitchFamily="34" charset="0"/>
              </a:rPr>
              <a:t>Monthly:</a:t>
            </a:r>
            <a:r>
              <a:rPr lang="en-US" b="0" i="0" dirty="0">
                <a:solidFill>
                  <a:srgbClr val="000000"/>
                </a:solidFill>
                <a:effectLst/>
                <a:highlight>
                  <a:srgbClr val="FFFFFF"/>
                </a:highlight>
                <a:latin typeface="arial" panose="020B0604020202020204" pitchFamily="34" charset="0"/>
              </a:rPr>
              <a:t> 26s</a:t>
            </a:r>
          </a:p>
          <a:p>
            <a:pPr algn="l">
              <a:buFont typeface="Arial" panose="020B0604020202020204" pitchFamily="34" charset="0"/>
              <a:buChar char="•"/>
            </a:pPr>
            <a:r>
              <a:rPr lang="en-US" b="1" i="0" dirty="0">
                <a:solidFill>
                  <a:srgbClr val="000000"/>
                </a:solidFill>
                <a:effectLst/>
                <a:highlight>
                  <a:srgbClr val="FFFFFF"/>
                </a:highlight>
                <a:latin typeface="arial" panose="020B0604020202020204" pitchFamily="34" charset="0"/>
              </a:rPr>
              <a:t>Quarterly:</a:t>
            </a:r>
            <a:r>
              <a:rPr lang="en-US" b="0" i="0" dirty="0">
                <a:solidFill>
                  <a:srgbClr val="000000"/>
                </a:solidFill>
                <a:effectLst/>
                <a:highlight>
                  <a:srgbClr val="FFFFFF"/>
                </a:highlight>
                <a:latin typeface="arial" panose="020B0604020202020204" pitchFamily="34" charset="0"/>
              </a:rPr>
              <a:t> 1m 18s</a:t>
            </a:r>
          </a:p>
          <a:p>
            <a:pPr algn="l">
              <a:buFont typeface="Arial" panose="020B0604020202020204" pitchFamily="34" charset="0"/>
              <a:buChar char="•"/>
            </a:pPr>
            <a:r>
              <a:rPr lang="en-US" b="1" i="0" dirty="0">
                <a:solidFill>
                  <a:srgbClr val="000000"/>
                </a:solidFill>
                <a:effectLst/>
                <a:highlight>
                  <a:srgbClr val="FFFFFF"/>
                </a:highlight>
                <a:latin typeface="arial" panose="020B0604020202020204" pitchFamily="34" charset="0"/>
              </a:rPr>
              <a:t>Yearly:</a:t>
            </a:r>
            <a:r>
              <a:rPr lang="en-US" b="0" i="0" dirty="0">
                <a:solidFill>
                  <a:srgbClr val="000000"/>
                </a:solidFill>
                <a:effectLst/>
                <a:highlight>
                  <a:srgbClr val="FFFFFF"/>
                </a:highlight>
                <a:latin typeface="arial" panose="020B0604020202020204" pitchFamily="34" charset="0"/>
              </a:rPr>
              <a:t> 5m 13s</a:t>
            </a:r>
          </a:p>
          <a:p>
            <a:endParaRPr lang="fr-CA" dirty="0"/>
          </a:p>
        </p:txBody>
      </p:sp>
      <p:sp>
        <p:nvSpPr>
          <p:cNvPr id="4" name="Espace réservé du numéro de diapositive 3"/>
          <p:cNvSpPr>
            <a:spLocks noGrp="1"/>
          </p:cNvSpPr>
          <p:nvPr>
            <p:ph type="sldNum" sz="quarter" idx="5"/>
          </p:nvPr>
        </p:nvSpPr>
        <p:spPr/>
        <p:txBody>
          <a:bodyPr/>
          <a:lstStyle/>
          <a:p>
            <a:fld id="{BF15126E-2C64-4C44-842E-049B074614F6}" type="slidenum">
              <a:rPr lang="fr-CA" smtClean="0"/>
              <a:t>12</a:t>
            </a:fld>
            <a:endParaRPr lang="fr-CA"/>
          </a:p>
        </p:txBody>
      </p:sp>
    </p:spTree>
    <p:extLst>
      <p:ext uri="{BB962C8B-B14F-4D97-AF65-F5344CB8AC3E}">
        <p14:creationId xmlns:p14="http://schemas.microsoft.com/office/powerpoint/2010/main" val="258751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Sonnerie simultanée</a:t>
            </a:r>
          </a:p>
          <a:p>
            <a:r>
              <a:rPr lang="fr-CA" dirty="0"/>
              <a:t>Présence synchronisé</a:t>
            </a:r>
          </a:p>
          <a:p>
            <a:r>
              <a:rPr lang="fr-CA" dirty="0"/>
              <a:t>Historique d’appels et boîte vocale combiné</a:t>
            </a:r>
          </a:p>
          <a:p>
            <a:r>
              <a:rPr lang="fr-CA" dirty="0"/>
              <a:t>Appels sortant peut afficher le numéro de la compagnie pour garder son numéro privé</a:t>
            </a:r>
          </a:p>
        </p:txBody>
      </p:sp>
      <p:sp>
        <p:nvSpPr>
          <p:cNvPr id="4" name="Espace réservé du numéro de diapositive 3"/>
          <p:cNvSpPr>
            <a:spLocks noGrp="1"/>
          </p:cNvSpPr>
          <p:nvPr>
            <p:ph type="sldNum" sz="quarter" idx="5"/>
          </p:nvPr>
        </p:nvSpPr>
        <p:spPr/>
        <p:txBody>
          <a:bodyPr/>
          <a:lstStyle/>
          <a:p>
            <a:fld id="{BF15126E-2C64-4C44-842E-049B074614F6}" type="slidenum">
              <a:rPr lang="fr-CA" smtClean="0"/>
              <a:t>14</a:t>
            </a:fld>
            <a:endParaRPr lang="fr-CA"/>
          </a:p>
        </p:txBody>
      </p:sp>
    </p:spTree>
    <p:extLst>
      <p:ext uri="{BB962C8B-B14F-4D97-AF65-F5344CB8AC3E}">
        <p14:creationId xmlns:p14="http://schemas.microsoft.com/office/powerpoint/2010/main" val="107509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FR" sz="1200" b="0" i="0" dirty="0">
                <a:solidFill>
                  <a:srgbClr val="000000"/>
                </a:solidFill>
                <a:effectLst/>
                <a:latin typeface="Calibri" panose="020F0502020204030204" pitchFamily="34" charset="0"/>
              </a:rPr>
              <a:t>Tout commence avec Teams Phone, le contrôle des appels et l’infrastructure de base pour Microsoft. 
Pour la connectivité externe, Teams Phone vous donne la possibilité d’avoir Microsoft comme opérateur, de sélectionner votre propre opérateur tiers via </a:t>
            </a:r>
            <a:r>
              <a:rPr lang="fr-FR" sz="1200" b="0" i="0" dirty="0" err="1">
                <a:solidFill>
                  <a:srgbClr val="000000"/>
                </a:solidFill>
                <a:effectLst/>
                <a:latin typeface="Calibri" panose="020F0502020204030204" pitchFamily="34" charset="0"/>
              </a:rPr>
              <a:t>Operator</a:t>
            </a:r>
            <a:r>
              <a:rPr lang="fr-FR" sz="1200" b="0" i="0" dirty="0">
                <a:solidFill>
                  <a:srgbClr val="000000"/>
                </a:solidFill>
                <a:effectLst/>
                <a:latin typeface="Calibri" panose="020F0502020204030204" pitchFamily="34" charset="0"/>
              </a:rPr>
              <a:t> </a:t>
            </a:r>
            <a:r>
              <a:rPr lang="fr-FR" sz="1200" b="0" i="0" dirty="0" err="1">
                <a:solidFill>
                  <a:srgbClr val="000000"/>
                </a:solidFill>
                <a:effectLst/>
                <a:latin typeface="Calibri" panose="020F0502020204030204" pitchFamily="34" charset="0"/>
              </a:rPr>
              <a:t>Connect</a:t>
            </a:r>
            <a:r>
              <a:rPr lang="fr-FR" sz="1200" b="0" i="0" dirty="0">
                <a:solidFill>
                  <a:srgbClr val="000000"/>
                </a:solidFill>
                <a:effectLst/>
                <a:latin typeface="Calibri" panose="020F0502020204030204" pitchFamily="34" charset="0"/>
              </a:rPr>
              <a:t>, Direct </a:t>
            </a:r>
            <a:r>
              <a:rPr lang="fr-FR" sz="1200" b="0" i="0" dirty="0" err="1">
                <a:solidFill>
                  <a:srgbClr val="000000"/>
                </a:solidFill>
                <a:effectLst/>
                <a:latin typeface="Calibri" panose="020F0502020204030204" pitchFamily="34" charset="0"/>
              </a:rPr>
              <a:t>Routing</a:t>
            </a:r>
            <a:r>
              <a:rPr lang="fr-FR" sz="1200" b="0" i="0" dirty="0">
                <a:solidFill>
                  <a:srgbClr val="000000"/>
                </a:solidFill>
                <a:effectLst/>
                <a:latin typeface="Calibri" panose="020F0502020204030204" pitchFamily="34" charset="0"/>
              </a:rPr>
              <a:t> ou Teams Phone Mobile, ou de choisir plusieurs chemins de connectivité. </a:t>
            </a:r>
          </a:p>
          <a:p>
            <a:pPr algn="l" rtl="0" fontAlgn="base"/>
            <a:r>
              <a:rPr lang="fr-FR" sz="1200" b="0" i="0" dirty="0">
                <a:solidFill>
                  <a:srgbClr val="000000"/>
                </a:solidFill>
                <a:effectLst/>
                <a:latin typeface="Calibri" panose="020F0502020204030204" pitchFamily="34" charset="0"/>
              </a:rPr>
              <a:t>
Les appels téléphoniques Teams prennent en charge un large éventail d’appareils et de terminaux, des PC et des téléphones mobiles aux casques et téléphones de bureau, en passant par les écrans Teams et les appareils de salle de conférence, et les utilisateurs ont la possibilité de passer d’un appareil à l’autre même pendant un appel sans interruption.
Enfin, Microsoft dispose d’un écosystème de partenaires pour vous aider à réussir, des éditeurs de logiciels indépendants aux intégrateurs de systèmes, en passant par les opérateurs et les équipementiers. 
Cet écosystème offre une flexibilité pratiquement illimitée pour le déploiement des appels dans votre organisation. 
Mais découvrons la valeur commerciale de l’association de la communication et de la collaboration avec Teams Phone.</a:t>
            </a:r>
            <a:endParaRPr lang="fr-CA" dirty="0"/>
          </a:p>
        </p:txBody>
      </p:sp>
      <p:sp>
        <p:nvSpPr>
          <p:cNvPr id="4" name="Espace réservé du numéro de diapositive 3"/>
          <p:cNvSpPr>
            <a:spLocks noGrp="1"/>
          </p:cNvSpPr>
          <p:nvPr>
            <p:ph type="sldNum" sz="quarter" idx="5"/>
          </p:nvPr>
        </p:nvSpPr>
        <p:spPr/>
        <p:txBody>
          <a:bodyPr/>
          <a:lstStyle/>
          <a:p>
            <a:fld id="{BF15126E-2C64-4C44-842E-049B074614F6}" type="slidenum">
              <a:rPr lang="fr-CA" smtClean="0"/>
              <a:t>15</a:t>
            </a:fld>
            <a:endParaRPr lang="fr-CA"/>
          </a:p>
        </p:txBody>
      </p:sp>
    </p:spTree>
    <p:extLst>
      <p:ext uri="{BB962C8B-B14F-4D97-AF65-F5344CB8AC3E}">
        <p14:creationId xmlns:p14="http://schemas.microsoft.com/office/powerpoint/2010/main" val="9363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Licence nommé vs License basé sur l’usage/l’utilisation</a:t>
            </a:r>
          </a:p>
          <a:p>
            <a:r>
              <a:rPr lang="fr-CA" dirty="0"/>
              <a:t>Attention assigné </a:t>
            </a:r>
            <a:r>
              <a:rPr lang="fr-CA" dirty="0" err="1"/>
              <a:t>Pay</a:t>
            </a:r>
            <a:r>
              <a:rPr lang="fr-CA" dirty="0"/>
              <a:t>-as-</a:t>
            </a:r>
            <a:r>
              <a:rPr lang="fr-CA" dirty="0" err="1"/>
              <a:t>you</a:t>
            </a:r>
            <a:r>
              <a:rPr lang="fr-CA" dirty="0"/>
              <a:t>-Go </a:t>
            </a:r>
            <a:r>
              <a:rPr lang="fr-CA" dirty="0" err="1"/>
              <a:t>calling</a:t>
            </a:r>
            <a:r>
              <a:rPr lang="fr-CA" dirty="0"/>
              <a:t> plan au compte de ressource pour l’</a:t>
            </a:r>
            <a:r>
              <a:rPr lang="fr-CA" dirty="0" err="1"/>
              <a:t>overage</a:t>
            </a:r>
            <a:r>
              <a:rPr lang="fr-CA" dirty="0"/>
              <a:t>.</a:t>
            </a:r>
          </a:p>
        </p:txBody>
      </p:sp>
      <p:sp>
        <p:nvSpPr>
          <p:cNvPr id="4" name="Espace réservé du numéro de diapositive 3"/>
          <p:cNvSpPr>
            <a:spLocks noGrp="1"/>
          </p:cNvSpPr>
          <p:nvPr>
            <p:ph type="sldNum" sz="quarter" idx="5"/>
          </p:nvPr>
        </p:nvSpPr>
        <p:spPr/>
        <p:txBody>
          <a:bodyPr/>
          <a:lstStyle/>
          <a:p>
            <a:fld id="{BF15126E-2C64-4C44-842E-049B074614F6}" type="slidenum">
              <a:rPr lang="fr-CA" smtClean="0"/>
              <a:t>18</a:t>
            </a:fld>
            <a:endParaRPr lang="fr-CA"/>
          </a:p>
        </p:txBody>
      </p:sp>
    </p:spTree>
    <p:extLst>
      <p:ext uri="{BB962C8B-B14F-4D97-AF65-F5344CB8AC3E}">
        <p14:creationId xmlns:p14="http://schemas.microsoft.com/office/powerpoint/2010/main" val="3637012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FF288EF6-EE03-0049-9D0E-C5093304E8AF}"/>
              </a:ext>
            </a:extLst>
          </p:cNvPr>
          <p:cNvSpPr/>
          <p:nvPr userDrawn="1"/>
        </p:nvSpPr>
        <p:spPr>
          <a:xfrm>
            <a:off x="5835492" y="1112897"/>
            <a:ext cx="6356508" cy="5745102"/>
          </a:xfrm>
          <a:custGeom>
            <a:avLst/>
            <a:gdLst>
              <a:gd name="connsiteX0" fmla="*/ 6356508 w 6356508"/>
              <a:gd name="connsiteY0" fmla="*/ 5691737 h 5745102"/>
              <a:gd name="connsiteX1" fmla="*/ 6356508 w 6356508"/>
              <a:gd name="connsiteY1" fmla="*/ 5733932 h 5745102"/>
              <a:gd name="connsiteX2" fmla="*/ 6348150 w 6356508"/>
              <a:gd name="connsiteY2" fmla="*/ 5745102 h 5745102"/>
              <a:gd name="connsiteX3" fmla="*/ 6316579 w 6356508"/>
              <a:gd name="connsiteY3" fmla="*/ 5745102 h 5745102"/>
              <a:gd name="connsiteX4" fmla="*/ 4092651 w 6356508"/>
              <a:gd name="connsiteY4" fmla="*/ 2610381 h 5745102"/>
              <a:gd name="connsiteX5" fmla="*/ 2610378 w 6356508"/>
              <a:gd name="connsiteY5" fmla="*/ 4092654 h 5745102"/>
              <a:gd name="connsiteX6" fmla="*/ 4092651 w 6356508"/>
              <a:gd name="connsiteY6" fmla="*/ 5574925 h 5745102"/>
              <a:gd name="connsiteX7" fmla="*/ 5574922 w 6356508"/>
              <a:gd name="connsiteY7" fmla="*/ 4092654 h 5745102"/>
              <a:gd name="connsiteX8" fmla="*/ 4092651 w 6356508"/>
              <a:gd name="connsiteY8" fmla="*/ 2610381 h 5745102"/>
              <a:gd name="connsiteX9" fmla="*/ 4092651 w 6356508"/>
              <a:gd name="connsiteY9" fmla="*/ 2585300 h 5745102"/>
              <a:gd name="connsiteX10" fmla="*/ 5600258 w 6356508"/>
              <a:gd name="connsiteY10" fmla="*/ 4092907 h 5745102"/>
              <a:gd name="connsiteX11" fmla="*/ 4092651 w 6356508"/>
              <a:gd name="connsiteY11" fmla="*/ 5600514 h 5745102"/>
              <a:gd name="connsiteX12" fmla="*/ 2585044 w 6356508"/>
              <a:gd name="connsiteY12" fmla="*/ 4092907 h 5745102"/>
              <a:gd name="connsiteX13" fmla="*/ 4092651 w 6356508"/>
              <a:gd name="connsiteY13" fmla="*/ 2585300 h 5745102"/>
              <a:gd name="connsiteX14" fmla="*/ 4092651 w 6356508"/>
              <a:gd name="connsiteY14" fmla="*/ 1939038 h 5745102"/>
              <a:gd name="connsiteX15" fmla="*/ 6246520 w 6356508"/>
              <a:gd name="connsiteY15" fmla="*/ 4092907 h 5745102"/>
              <a:gd name="connsiteX16" fmla="*/ 5614951 w 6356508"/>
              <a:gd name="connsiteY16" fmla="*/ 5615207 h 5745102"/>
              <a:gd name="connsiteX17" fmla="*/ 5472061 w 6356508"/>
              <a:gd name="connsiteY17" fmla="*/ 5745102 h 5745102"/>
              <a:gd name="connsiteX18" fmla="*/ 5431710 w 6356508"/>
              <a:gd name="connsiteY18" fmla="*/ 5745102 h 5745102"/>
              <a:gd name="connsiteX19" fmla="*/ 5445830 w 6356508"/>
              <a:gd name="connsiteY19" fmla="*/ 5734537 h 5745102"/>
              <a:gd name="connsiteX20" fmla="*/ 6221187 w 6356508"/>
              <a:gd name="connsiteY20" fmla="*/ 4092654 h 5745102"/>
              <a:gd name="connsiteX21" fmla="*/ 4092651 w 6356508"/>
              <a:gd name="connsiteY21" fmla="*/ 1964119 h 5745102"/>
              <a:gd name="connsiteX22" fmla="*/ 1964116 w 6356508"/>
              <a:gd name="connsiteY22" fmla="*/ 4092654 h 5745102"/>
              <a:gd name="connsiteX23" fmla="*/ 2739473 w 6356508"/>
              <a:gd name="connsiteY23" fmla="*/ 5734537 h 5745102"/>
              <a:gd name="connsiteX24" fmla="*/ 2753592 w 6356508"/>
              <a:gd name="connsiteY24" fmla="*/ 5745102 h 5745102"/>
              <a:gd name="connsiteX25" fmla="*/ 2713242 w 6356508"/>
              <a:gd name="connsiteY25" fmla="*/ 5745102 h 5745102"/>
              <a:gd name="connsiteX26" fmla="*/ 2570351 w 6356508"/>
              <a:gd name="connsiteY26" fmla="*/ 5615207 h 5745102"/>
              <a:gd name="connsiteX27" fmla="*/ 1938783 w 6356508"/>
              <a:gd name="connsiteY27" fmla="*/ 4092907 h 5745102"/>
              <a:gd name="connsiteX28" fmla="*/ 4092651 w 6356508"/>
              <a:gd name="connsiteY28" fmla="*/ 1939038 h 5745102"/>
              <a:gd name="connsiteX29" fmla="*/ 4092651 w 6356508"/>
              <a:gd name="connsiteY29" fmla="*/ 1292521 h 5745102"/>
              <a:gd name="connsiteX30" fmla="*/ 6252598 w 6356508"/>
              <a:gd name="connsiteY30" fmla="*/ 2312498 h 5745102"/>
              <a:gd name="connsiteX31" fmla="*/ 6356508 w 6356508"/>
              <a:gd name="connsiteY31" fmla="*/ 2451370 h 5745102"/>
              <a:gd name="connsiteX32" fmla="*/ 6356508 w 6356508"/>
              <a:gd name="connsiteY32" fmla="*/ 2493659 h 5745102"/>
              <a:gd name="connsiteX33" fmla="*/ 6232985 w 6356508"/>
              <a:gd name="connsiteY33" fmla="*/ 2328589 h 5745102"/>
              <a:gd name="connsiteX34" fmla="*/ 4092651 w 6356508"/>
              <a:gd name="connsiteY34" fmla="*/ 1317854 h 5745102"/>
              <a:gd name="connsiteX35" fmla="*/ 1317854 w 6356508"/>
              <a:gd name="connsiteY35" fmla="*/ 4092651 h 5745102"/>
              <a:gd name="connsiteX36" fmla="*/ 1792426 w 6356508"/>
              <a:gd name="connsiteY36" fmla="*/ 5643044 h 5745102"/>
              <a:gd name="connsiteX37" fmla="*/ 1868797 w 6356508"/>
              <a:gd name="connsiteY37" fmla="*/ 5745102 h 5745102"/>
              <a:gd name="connsiteX38" fmla="*/ 1837152 w 6356508"/>
              <a:gd name="connsiteY38" fmla="*/ 5745102 h 5745102"/>
              <a:gd name="connsiteX39" fmla="*/ 1771367 w 6356508"/>
              <a:gd name="connsiteY39" fmla="*/ 5657183 h 5745102"/>
              <a:gd name="connsiteX40" fmla="*/ 1292521 w 6356508"/>
              <a:gd name="connsiteY40" fmla="*/ 4092651 h 5745102"/>
              <a:gd name="connsiteX41" fmla="*/ 4092651 w 6356508"/>
              <a:gd name="connsiteY41" fmla="*/ 1292521 h 5745102"/>
              <a:gd name="connsiteX42" fmla="*/ 4092651 w 6356508"/>
              <a:gd name="connsiteY42" fmla="*/ 646259 h 5745102"/>
              <a:gd name="connsiteX43" fmla="*/ 6283690 w 6356508"/>
              <a:gd name="connsiteY43" fmla="*/ 1434253 h 5745102"/>
              <a:gd name="connsiteX44" fmla="*/ 6356508 w 6356508"/>
              <a:gd name="connsiteY44" fmla="*/ 1500452 h 5745102"/>
              <a:gd name="connsiteX45" fmla="*/ 6356508 w 6356508"/>
              <a:gd name="connsiteY45" fmla="*/ 1534702 h 5745102"/>
              <a:gd name="connsiteX46" fmla="*/ 6267493 w 6356508"/>
              <a:gd name="connsiteY46" fmla="*/ 1453782 h 5745102"/>
              <a:gd name="connsiteX47" fmla="*/ 4092651 w 6356508"/>
              <a:gd name="connsiteY47" fmla="*/ 671593 h 5745102"/>
              <a:gd name="connsiteX48" fmla="*/ 671593 w 6356508"/>
              <a:gd name="connsiteY48" fmla="*/ 4092651 h 5745102"/>
              <a:gd name="connsiteX49" fmla="*/ 1085111 w 6356508"/>
              <a:gd name="connsiteY49" fmla="*/ 5721977 h 5745102"/>
              <a:gd name="connsiteX50" fmla="*/ 1099175 w 6356508"/>
              <a:gd name="connsiteY50" fmla="*/ 5745102 h 5745102"/>
              <a:gd name="connsiteX51" fmla="*/ 1069582 w 6356508"/>
              <a:gd name="connsiteY51" fmla="*/ 5745102 h 5745102"/>
              <a:gd name="connsiteX52" fmla="*/ 1062847 w 6356508"/>
              <a:gd name="connsiteY52" fmla="*/ 5734028 h 5745102"/>
              <a:gd name="connsiteX53" fmla="*/ 646259 w 6356508"/>
              <a:gd name="connsiteY53" fmla="*/ 4092651 h 5745102"/>
              <a:gd name="connsiteX54" fmla="*/ 4092651 w 6356508"/>
              <a:gd name="connsiteY54" fmla="*/ 646259 h 5745102"/>
              <a:gd name="connsiteX55" fmla="*/ 4092654 w 6356508"/>
              <a:gd name="connsiteY55" fmla="*/ 0 h 5745102"/>
              <a:gd name="connsiteX56" fmla="*/ 6213250 w 6356508"/>
              <a:gd name="connsiteY56" fmla="*/ 593342 h 5745102"/>
              <a:gd name="connsiteX57" fmla="*/ 6356508 w 6356508"/>
              <a:gd name="connsiteY57" fmla="*/ 685269 h 5745102"/>
              <a:gd name="connsiteX58" fmla="*/ 6356508 w 6356508"/>
              <a:gd name="connsiteY58" fmla="*/ 715334 h 5745102"/>
              <a:gd name="connsiteX59" fmla="*/ 6200140 w 6356508"/>
              <a:gd name="connsiteY59" fmla="*/ 614994 h 5745102"/>
              <a:gd name="connsiteX60" fmla="*/ 4092654 w 6356508"/>
              <a:gd name="connsiteY60" fmla="*/ 25333 h 5745102"/>
              <a:gd name="connsiteX61" fmla="*/ 25333 w 6356508"/>
              <a:gd name="connsiteY61" fmla="*/ 4092654 h 5745102"/>
              <a:gd name="connsiteX62" fmla="*/ 345460 w 6356508"/>
              <a:gd name="connsiteY62" fmla="*/ 5674350 h 5745102"/>
              <a:gd name="connsiteX63" fmla="*/ 379593 w 6356508"/>
              <a:gd name="connsiteY63" fmla="*/ 5745102 h 5745102"/>
              <a:gd name="connsiteX64" fmla="*/ 351514 w 6356508"/>
              <a:gd name="connsiteY64" fmla="*/ 5745102 h 5745102"/>
              <a:gd name="connsiteX65" fmla="*/ 322126 w 6356508"/>
              <a:gd name="connsiteY65" fmla="*/ 5684186 h 5745102"/>
              <a:gd name="connsiteX66" fmla="*/ 0 w 6356508"/>
              <a:gd name="connsiteY66" fmla="*/ 4092654 h 5745102"/>
              <a:gd name="connsiteX67" fmla="*/ 4092654 w 6356508"/>
              <a:gd name="connsiteY67" fmla="*/ 0 h 574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356508" h="5745102">
                <a:moveTo>
                  <a:pt x="6356508" y="5691737"/>
                </a:moveTo>
                <a:lnTo>
                  <a:pt x="6356508" y="5733932"/>
                </a:lnTo>
                <a:lnTo>
                  <a:pt x="6348150" y="5745102"/>
                </a:lnTo>
                <a:lnTo>
                  <a:pt x="6316579" y="5745102"/>
                </a:lnTo>
                <a:close/>
                <a:moveTo>
                  <a:pt x="4092651" y="2610381"/>
                </a:moveTo>
                <a:cubicBezTo>
                  <a:pt x="3275386" y="2610381"/>
                  <a:pt x="2610378" y="3275389"/>
                  <a:pt x="2610378" y="4092654"/>
                </a:cubicBezTo>
                <a:cubicBezTo>
                  <a:pt x="2610378" y="4909917"/>
                  <a:pt x="3275386" y="5574925"/>
                  <a:pt x="4092651" y="5574925"/>
                </a:cubicBezTo>
                <a:cubicBezTo>
                  <a:pt x="4909914" y="5574925"/>
                  <a:pt x="5574922" y="4909917"/>
                  <a:pt x="5574922" y="4092654"/>
                </a:cubicBezTo>
                <a:cubicBezTo>
                  <a:pt x="5574922" y="3275389"/>
                  <a:pt x="4909914" y="2610381"/>
                  <a:pt x="4092651" y="2610381"/>
                </a:cubicBezTo>
                <a:close/>
                <a:moveTo>
                  <a:pt x="4092651" y="2585300"/>
                </a:moveTo>
                <a:cubicBezTo>
                  <a:pt x="4923850" y="2585300"/>
                  <a:pt x="5600258" y="3261456"/>
                  <a:pt x="5600258" y="4092907"/>
                </a:cubicBezTo>
                <a:cubicBezTo>
                  <a:pt x="5600258" y="4924358"/>
                  <a:pt x="4924102" y="5600514"/>
                  <a:pt x="4092651" y="5600514"/>
                </a:cubicBezTo>
                <a:cubicBezTo>
                  <a:pt x="3261200" y="5600514"/>
                  <a:pt x="2585044" y="4924358"/>
                  <a:pt x="2585044" y="4092907"/>
                </a:cubicBezTo>
                <a:cubicBezTo>
                  <a:pt x="2585044" y="3261456"/>
                  <a:pt x="3261453" y="2585300"/>
                  <a:pt x="4092651" y="2585300"/>
                </a:cubicBezTo>
                <a:close/>
                <a:moveTo>
                  <a:pt x="4092651" y="1939038"/>
                </a:moveTo>
                <a:cubicBezTo>
                  <a:pt x="5280293" y="1939038"/>
                  <a:pt x="6246520" y="2905266"/>
                  <a:pt x="6246520" y="4092907"/>
                </a:cubicBezTo>
                <a:cubicBezTo>
                  <a:pt x="6246520" y="4686728"/>
                  <a:pt x="6004963" y="5225195"/>
                  <a:pt x="5614951" y="5615207"/>
                </a:cubicBezTo>
                <a:lnTo>
                  <a:pt x="5472061" y="5745102"/>
                </a:lnTo>
                <a:lnTo>
                  <a:pt x="5431710" y="5745102"/>
                </a:lnTo>
                <a:lnTo>
                  <a:pt x="5445830" y="5734537"/>
                </a:lnTo>
                <a:cubicBezTo>
                  <a:pt x="5919074" y="5343820"/>
                  <a:pt x="6221187" y="4752866"/>
                  <a:pt x="6221187" y="4092654"/>
                </a:cubicBezTo>
                <a:cubicBezTo>
                  <a:pt x="6221187" y="2918945"/>
                  <a:pt x="5266360" y="1964119"/>
                  <a:pt x="4092651" y="1964119"/>
                </a:cubicBezTo>
                <a:cubicBezTo>
                  <a:pt x="2918942" y="1964119"/>
                  <a:pt x="1964116" y="2918945"/>
                  <a:pt x="1964116" y="4092654"/>
                </a:cubicBezTo>
                <a:cubicBezTo>
                  <a:pt x="1964116" y="4752866"/>
                  <a:pt x="2266229" y="5343820"/>
                  <a:pt x="2739473" y="5734537"/>
                </a:cubicBezTo>
                <a:lnTo>
                  <a:pt x="2753592" y="5745102"/>
                </a:lnTo>
                <a:lnTo>
                  <a:pt x="2713242" y="5745102"/>
                </a:lnTo>
                <a:lnTo>
                  <a:pt x="2570351" y="5615207"/>
                </a:lnTo>
                <a:cubicBezTo>
                  <a:pt x="2180340" y="5225195"/>
                  <a:pt x="1938783" y="4686728"/>
                  <a:pt x="1938783" y="4092907"/>
                </a:cubicBezTo>
                <a:cubicBezTo>
                  <a:pt x="1938783" y="2905266"/>
                  <a:pt x="2905010" y="1939038"/>
                  <a:pt x="4092651" y="1939038"/>
                </a:cubicBezTo>
                <a:close/>
                <a:moveTo>
                  <a:pt x="4092651" y="1292521"/>
                </a:moveTo>
                <a:cubicBezTo>
                  <a:pt x="4961199" y="1292521"/>
                  <a:pt x="5738609" y="1689941"/>
                  <a:pt x="6252598" y="2312498"/>
                </a:cubicBezTo>
                <a:lnTo>
                  <a:pt x="6356508" y="2451370"/>
                </a:lnTo>
                <a:lnTo>
                  <a:pt x="6356508" y="2493659"/>
                </a:lnTo>
                <a:lnTo>
                  <a:pt x="6232985" y="2328589"/>
                </a:lnTo>
                <a:cubicBezTo>
                  <a:pt x="5723611" y="1711668"/>
                  <a:pt x="4953220" y="1317854"/>
                  <a:pt x="4092651" y="1317854"/>
                </a:cubicBezTo>
                <a:cubicBezTo>
                  <a:pt x="2562752" y="1317854"/>
                  <a:pt x="1317854" y="2562499"/>
                  <a:pt x="1317854" y="4092651"/>
                </a:cubicBezTo>
                <a:cubicBezTo>
                  <a:pt x="1317854" y="4666459"/>
                  <a:pt x="1492918" y="5200116"/>
                  <a:pt x="1792426" y="5643044"/>
                </a:cubicBezTo>
                <a:lnTo>
                  <a:pt x="1868797" y="5745102"/>
                </a:lnTo>
                <a:lnTo>
                  <a:pt x="1837152" y="5745102"/>
                </a:lnTo>
                <a:lnTo>
                  <a:pt x="1771367" y="5657183"/>
                </a:lnTo>
                <a:cubicBezTo>
                  <a:pt x="1469152" y="5210210"/>
                  <a:pt x="1292521" y="4671683"/>
                  <a:pt x="1292521" y="4092651"/>
                </a:cubicBezTo>
                <a:cubicBezTo>
                  <a:pt x="1292521" y="2548564"/>
                  <a:pt x="2548564" y="1292521"/>
                  <a:pt x="4092651" y="1292521"/>
                </a:cubicBezTo>
                <a:close/>
                <a:moveTo>
                  <a:pt x="4092651" y="646259"/>
                </a:moveTo>
                <a:cubicBezTo>
                  <a:pt x="4924133" y="646259"/>
                  <a:pt x="5687730" y="942195"/>
                  <a:pt x="6283690" y="1434253"/>
                </a:cubicBezTo>
                <a:lnTo>
                  <a:pt x="6356508" y="1500452"/>
                </a:lnTo>
                <a:lnTo>
                  <a:pt x="6356508" y="1534702"/>
                </a:lnTo>
                <a:lnTo>
                  <a:pt x="6267493" y="1453782"/>
                </a:lnTo>
                <a:cubicBezTo>
                  <a:pt x="5675897" y="965346"/>
                  <a:pt x="4917926" y="671593"/>
                  <a:pt x="4092651" y="671593"/>
                </a:cubicBezTo>
                <a:cubicBezTo>
                  <a:pt x="2206306" y="671593"/>
                  <a:pt x="671593" y="2206306"/>
                  <a:pt x="671593" y="4092651"/>
                </a:cubicBezTo>
                <a:cubicBezTo>
                  <a:pt x="671593" y="4682134"/>
                  <a:pt x="821467" y="5237277"/>
                  <a:pt x="1085111" y="5721977"/>
                </a:cubicBezTo>
                <a:lnTo>
                  <a:pt x="1099175" y="5745102"/>
                </a:lnTo>
                <a:lnTo>
                  <a:pt x="1069582" y="5745102"/>
                </a:lnTo>
                <a:lnTo>
                  <a:pt x="1062847" y="5734028"/>
                </a:lnTo>
                <a:cubicBezTo>
                  <a:pt x="797247" y="5245739"/>
                  <a:pt x="646259" y="4686488"/>
                  <a:pt x="646259" y="4092651"/>
                </a:cubicBezTo>
                <a:cubicBezTo>
                  <a:pt x="646259" y="2192373"/>
                  <a:pt x="2192373" y="646259"/>
                  <a:pt x="4092651" y="646259"/>
                </a:cubicBezTo>
                <a:close/>
                <a:moveTo>
                  <a:pt x="4092654" y="0"/>
                </a:moveTo>
                <a:cubicBezTo>
                  <a:pt x="4868402" y="0"/>
                  <a:pt x="5594428" y="216941"/>
                  <a:pt x="6213250" y="593342"/>
                </a:cubicBezTo>
                <a:lnTo>
                  <a:pt x="6356508" y="685269"/>
                </a:lnTo>
                <a:lnTo>
                  <a:pt x="6356508" y="715334"/>
                </a:lnTo>
                <a:lnTo>
                  <a:pt x="6200140" y="614994"/>
                </a:lnTo>
                <a:cubicBezTo>
                  <a:pt x="5585148" y="240928"/>
                  <a:pt x="4863613" y="25333"/>
                  <a:pt x="4092654" y="25333"/>
                </a:cubicBezTo>
                <a:cubicBezTo>
                  <a:pt x="1849865" y="25333"/>
                  <a:pt x="25333" y="1849865"/>
                  <a:pt x="25333" y="4092654"/>
                </a:cubicBezTo>
                <a:cubicBezTo>
                  <a:pt x="25333" y="4653351"/>
                  <a:pt x="139367" y="5187908"/>
                  <a:pt x="345460" y="5674350"/>
                </a:cubicBezTo>
                <a:lnTo>
                  <a:pt x="379593" y="5745102"/>
                </a:lnTo>
                <a:lnTo>
                  <a:pt x="351514" y="5745102"/>
                </a:lnTo>
                <a:lnTo>
                  <a:pt x="322126" y="5684186"/>
                </a:lnTo>
                <a:cubicBezTo>
                  <a:pt x="114746" y="5194716"/>
                  <a:pt x="0" y="4656835"/>
                  <a:pt x="0" y="4092654"/>
                </a:cubicBezTo>
                <a:cubicBezTo>
                  <a:pt x="0" y="1835930"/>
                  <a:pt x="1835930" y="0"/>
                  <a:pt x="4092654" y="0"/>
                </a:cubicBezTo>
                <a:close/>
              </a:path>
            </a:pathLst>
          </a:custGeom>
          <a:solidFill>
            <a:srgbClr val="E1ED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3" name="Rounded Rectangle 2">
            <a:extLst>
              <a:ext uri="{FF2B5EF4-FFF2-40B4-BE49-F238E27FC236}">
                <a16:creationId xmlns:a16="http://schemas.microsoft.com/office/drawing/2014/main" id="{7125DD10-FFDA-144E-82D2-799640F3777B}"/>
              </a:ext>
            </a:extLst>
          </p:cNvPr>
          <p:cNvSpPr/>
          <p:nvPr userDrawn="1"/>
        </p:nvSpPr>
        <p:spPr>
          <a:xfrm rot="19515356">
            <a:off x="5964046" y="2647197"/>
            <a:ext cx="6083770" cy="1271379"/>
          </a:xfrm>
          <a:prstGeom prst="roundRect">
            <a:avLst>
              <a:gd name="adj" fmla="val 50000"/>
            </a:avLst>
          </a:prstGeom>
          <a:gradFill flip="none" rotWithShape="1">
            <a:gsLst>
              <a:gs pos="0">
                <a:srgbClr val="09092C"/>
              </a:gs>
              <a:gs pos="100000">
                <a:srgbClr val="0373F5"/>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atin typeface="Lato" panose="020F0502020204030203" pitchFamily="34" charset="77"/>
            </a:endParaRPr>
          </a:p>
        </p:txBody>
      </p:sp>
      <p:sp>
        <p:nvSpPr>
          <p:cNvPr id="16" name="Freeform 15">
            <a:extLst>
              <a:ext uri="{FF2B5EF4-FFF2-40B4-BE49-F238E27FC236}">
                <a16:creationId xmlns:a16="http://schemas.microsoft.com/office/drawing/2014/main" id="{BD0C35EC-633A-8144-AAFA-276AF5EDE4D5}"/>
              </a:ext>
            </a:extLst>
          </p:cNvPr>
          <p:cNvSpPr/>
          <p:nvPr userDrawn="1"/>
        </p:nvSpPr>
        <p:spPr>
          <a:xfrm>
            <a:off x="1" y="843546"/>
            <a:ext cx="1643441" cy="2255006"/>
          </a:xfrm>
          <a:custGeom>
            <a:avLst/>
            <a:gdLst>
              <a:gd name="connsiteX0" fmla="*/ 515938 w 1643441"/>
              <a:gd name="connsiteY0" fmla="*/ 0 h 2255006"/>
              <a:gd name="connsiteX1" fmla="*/ 1643441 w 1643441"/>
              <a:gd name="connsiteY1" fmla="*/ 1127503 h 2255006"/>
              <a:gd name="connsiteX2" fmla="*/ 515938 w 1643441"/>
              <a:gd name="connsiteY2" fmla="*/ 2255006 h 2255006"/>
              <a:gd name="connsiteX3" fmla="*/ 77063 w 1643441"/>
              <a:gd name="connsiteY3" fmla="*/ 2166401 h 2255006"/>
              <a:gd name="connsiteX4" fmla="*/ 0 w 1643441"/>
              <a:gd name="connsiteY4" fmla="*/ 2129278 h 2255006"/>
              <a:gd name="connsiteX5" fmla="*/ 0 w 1643441"/>
              <a:gd name="connsiteY5" fmla="*/ 125728 h 2255006"/>
              <a:gd name="connsiteX6" fmla="*/ 77063 w 1643441"/>
              <a:gd name="connsiteY6" fmla="*/ 88605 h 2255006"/>
              <a:gd name="connsiteX7" fmla="*/ 515938 w 1643441"/>
              <a:gd name="connsiteY7" fmla="*/ 0 h 225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441" h="2255006">
                <a:moveTo>
                  <a:pt x="515938" y="0"/>
                </a:moveTo>
                <a:cubicBezTo>
                  <a:pt x="1138641" y="0"/>
                  <a:pt x="1643441" y="504800"/>
                  <a:pt x="1643441" y="1127503"/>
                </a:cubicBezTo>
                <a:cubicBezTo>
                  <a:pt x="1643441" y="1750206"/>
                  <a:pt x="1138641" y="2255006"/>
                  <a:pt x="515938" y="2255006"/>
                </a:cubicBezTo>
                <a:cubicBezTo>
                  <a:pt x="360262" y="2255006"/>
                  <a:pt x="211956" y="2223456"/>
                  <a:pt x="77063" y="2166401"/>
                </a:cubicBezTo>
                <a:lnTo>
                  <a:pt x="0" y="2129278"/>
                </a:lnTo>
                <a:lnTo>
                  <a:pt x="0" y="125728"/>
                </a:lnTo>
                <a:lnTo>
                  <a:pt x="77063" y="88605"/>
                </a:lnTo>
                <a:cubicBezTo>
                  <a:pt x="211956" y="31550"/>
                  <a:pt x="360262" y="0"/>
                  <a:pt x="515938"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Tree>
    <p:extLst>
      <p:ext uri="{BB962C8B-B14F-4D97-AF65-F5344CB8AC3E}">
        <p14:creationId xmlns:p14="http://schemas.microsoft.com/office/powerpoint/2010/main" val="319759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14856EC4-4F12-EA47-9CFD-D9F93C783FB4}"/>
              </a:ext>
            </a:extLst>
          </p:cNvPr>
          <p:cNvSpPr/>
          <p:nvPr userDrawn="1"/>
        </p:nvSpPr>
        <p:spPr>
          <a:xfrm>
            <a:off x="1654647" y="1903885"/>
            <a:ext cx="8882706" cy="4954114"/>
          </a:xfrm>
          <a:custGeom>
            <a:avLst/>
            <a:gdLst>
              <a:gd name="connsiteX0" fmla="*/ 4441356 w 8882706"/>
              <a:gd name="connsiteY0" fmla="*/ 2805571 h 4954114"/>
              <a:gd name="connsiteX1" fmla="*/ 6077413 w 8882706"/>
              <a:gd name="connsiteY1" fmla="*/ 4441628 h 4954114"/>
              <a:gd name="connsiteX2" fmla="*/ 6003750 w 8882706"/>
              <a:gd name="connsiteY2" fmla="*/ 4927667 h 4954114"/>
              <a:gd name="connsiteX3" fmla="*/ 5994053 w 8882706"/>
              <a:gd name="connsiteY3" fmla="*/ 4954114 h 4954114"/>
              <a:gd name="connsiteX4" fmla="*/ 5964648 w 8882706"/>
              <a:gd name="connsiteY4" fmla="*/ 4954114 h 4954114"/>
              <a:gd name="connsiteX5" fmla="*/ 5977476 w 8882706"/>
              <a:gd name="connsiteY5" fmla="*/ 4919137 h 4954114"/>
              <a:gd name="connsiteX6" fmla="*/ 6049921 w 8882706"/>
              <a:gd name="connsiteY6" fmla="*/ 4441353 h 4954114"/>
              <a:gd name="connsiteX7" fmla="*/ 4441356 w 8882706"/>
              <a:gd name="connsiteY7" fmla="*/ 2832788 h 4954114"/>
              <a:gd name="connsiteX8" fmla="*/ 2832794 w 8882706"/>
              <a:gd name="connsiteY8" fmla="*/ 4441353 h 4954114"/>
              <a:gd name="connsiteX9" fmla="*/ 2905239 w 8882706"/>
              <a:gd name="connsiteY9" fmla="*/ 4919137 h 4954114"/>
              <a:gd name="connsiteX10" fmla="*/ 2918067 w 8882706"/>
              <a:gd name="connsiteY10" fmla="*/ 4954114 h 4954114"/>
              <a:gd name="connsiteX11" fmla="*/ 2888659 w 8882706"/>
              <a:gd name="connsiteY11" fmla="*/ 4954114 h 4954114"/>
              <a:gd name="connsiteX12" fmla="*/ 2878963 w 8882706"/>
              <a:gd name="connsiteY12" fmla="*/ 4927667 h 4954114"/>
              <a:gd name="connsiteX13" fmla="*/ 2805299 w 8882706"/>
              <a:gd name="connsiteY13" fmla="*/ 4441628 h 4954114"/>
              <a:gd name="connsiteX14" fmla="*/ 4441356 w 8882706"/>
              <a:gd name="connsiteY14" fmla="*/ 2805571 h 4954114"/>
              <a:gd name="connsiteX15" fmla="*/ 4441356 w 8882706"/>
              <a:gd name="connsiteY15" fmla="*/ 2104247 h 4954114"/>
              <a:gd name="connsiteX16" fmla="*/ 6778737 w 8882706"/>
              <a:gd name="connsiteY16" fmla="*/ 4441628 h 4954114"/>
              <a:gd name="connsiteX17" fmla="*/ 6731165 w 8882706"/>
              <a:gd name="connsiteY17" fmla="*/ 4912097 h 4954114"/>
              <a:gd name="connsiteX18" fmla="*/ 6720336 w 8882706"/>
              <a:gd name="connsiteY18" fmla="*/ 4954114 h 4954114"/>
              <a:gd name="connsiteX19" fmla="*/ 6691911 w 8882706"/>
              <a:gd name="connsiteY19" fmla="*/ 4954114 h 4954114"/>
              <a:gd name="connsiteX20" fmla="*/ 6704234 w 8882706"/>
              <a:gd name="connsiteY20" fmla="*/ 4906300 h 4954114"/>
              <a:gd name="connsiteX21" fmla="*/ 6751245 w 8882706"/>
              <a:gd name="connsiteY21" fmla="*/ 4441353 h 4954114"/>
              <a:gd name="connsiteX22" fmla="*/ 4441356 w 8882706"/>
              <a:gd name="connsiteY22" fmla="*/ 2131464 h 4954114"/>
              <a:gd name="connsiteX23" fmla="*/ 2131467 w 8882706"/>
              <a:gd name="connsiteY23" fmla="*/ 4441353 h 4954114"/>
              <a:gd name="connsiteX24" fmla="*/ 2178478 w 8882706"/>
              <a:gd name="connsiteY24" fmla="*/ 4906300 h 4954114"/>
              <a:gd name="connsiteX25" fmla="*/ 2190801 w 8882706"/>
              <a:gd name="connsiteY25" fmla="*/ 4954114 h 4954114"/>
              <a:gd name="connsiteX26" fmla="*/ 2162377 w 8882706"/>
              <a:gd name="connsiteY26" fmla="*/ 4954114 h 4954114"/>
              <a:gd name="connsiteX27" fmla="*/ 2151547 w 8882706"/>
              <a:gd name="connsiteY27" fmla="*/ 4912097 h 4954114"/>
              <a:gd name="connsiteX28" fmla="*/ 2103975 w 8882706"/>
              <a:gd name="connsiteY28" fmla="*/ 4441628 h 4954114"/>
              <a:gd name="connsiteX29" fmla="*/ 4441356 w 8882706"/>
              <a:gd name="connsiteY29" fmla="*/ 2104247 h 4954114"/>
              <a:gd name="connsiteX30" fmla="*/ 4441356 w 8882706"/>
              <a:gd name="connsiteY30" fmla="*/ 1402646 h 4954114"/>
              <a:gd name="connsiteX31" fmla="*/ 7480061 w 8882706"/>
              <a:gd name="connsiteY31" fmla="*/ 4441350 h 4954114"/>
              <a:gd name="connsiteX32" fmla="*/ 7464344 w 8882706"/>
              <a:gd name="connsiteY32" fmla="*/ 4751614 h 4954114"/>
              <a:gd name="connsiteX33" fmla="*/ 7433354 w 8882706"/>
              <a:gd name="connsiteY33" fmla="*/ 4954114 h 4954114"/>
              <a:gd name="connsiteX34" fmla="*/ 7405569 w 8882706"/>
              <a:gd name="connsiteY34" fmla="*/ 4954114 h 4954114"/>
              <a:gd name="connsiteX35" fmla="*/ 7436992 w 8882706"/>
              <a:gd name="connsiteY35" fmla="*/ 4748813 h 4954114"/>
              <a:gd name="connsiteX36" fmla="*/ 7452569 w 8882706"/>
              <a:gd name="connsiteY36" fmla="*/ 4441350 h 4954114"/>
              <a:gd name="connsiteX37" fmla="*/ 4441356 w 8882706"/>
              <a:gd name="connsiteY37" fmla="*/ 1430137 h 4954114"/>
              <a:gd name="connsiteX38" fmla="*/ 1430146 w 8882706"/>
              <a:gd name="connsiteY38" fmla="*/ 4441350 h 4954114"/>
              <a:gd name="connsiteX39" fmla="*/ 1445720 w 8882706"/>
              <a:gd name="connsiteY39" fmla="*/ 4748813 h 4954114"/>
              <a:gd name="connsiteX40" fmla="*/ 1477137 w 8882706"/>
              <a:gd name="connsiteY40" fmla="*/ 4954114 h 4954114"/>
              <a:gd name="connsiteX41" fmla="*/ 1449358 w 8882706"/>
              <a:gd name="connsiteY41" fmla="*/ 4954114 h 4954114"/>
              <a:gd name="connsiteX42" fmla="*/ 1418368 w 8882706"/>
              <a:gd name="connsiteY42" fmla="*/ 4751614 h 4954114"/>
              <a:gd name="connsiteX43" fmla="*/ 1402651 w 8882706"/>
              <a:gd name="connsiteY43" fmla="*/ 4441350 h 4954114"/>
              <a:gd name="connsiteX44" fmla="*/ 4441356 w 8882706"/>
              <a:gd name="connsiteY44" fmla="*/ 1402646 h 4954114"/>
              <a:gd name="connsiteX45" fmla="*/ 4441356 w 8882706"/>
              <a:gd name="connsiteY45" fmla="*/ 701322 h 4954114"/>
              <a:gd name="connsiteX46" fmla="*/ 8181385 w 8882706"/>
              <a:gd name="connsiteY46" fmla="*/ 4441350 h 4954114"/>
              <a:gd name="connsiteX47" fmla="*/ 8162039 w 8882706"/>
              <a:gd name="connsiteY47" fmla="*/ 4823190 h 4954114"/>
              <a:gd name="connsiteX48" fmla="*/ 8145352 w 8882706"/>
              <a:gd name="connsiteY48" fmla="*/ 4954114 h 4954114"/>
              <a:gd name="connsiteX49" fmla="*/ 8117646 w 8882706"/>
              <a:gd name="connsiteY49" fmla="*/ 4954114 h 4954114"/>
              <a:gd name="connsiteX50" fmla="*/ 8134689 w 8882706"/>
              <a:gd name="connsiteY50" fmla="*/ 4820389 h 4954114"/>
              <a:gd name="connsiteX51" fmla="*/ 8153893 w 8882706"/>
              <a:gd name="connsiteY51" fmla="*/ 4441350 h 4954114"/>
              <a:gd name="connsiteX52" fmla="*/ 4441356 w 8882706"/>
              <a:gd name="connsiteY52" fmla="*/ 728813 h 4954114"/>
              <a:gd name="connsiteX53" fmla="*/ 728822 w 8882706"/>
              <a:gd name="connsiteY53" fmla="*/ 4441350 h 4954114"/>
              <a:gd name="connsiteX54" fmla="*/ 748026 w 8882706"/>
              <a:gd name="connsiteY54" fmla="*/ 4820389 h 4954114"/>
              <a:gd name="connsiteX55" fmla="*/ 765069 w 8882706"/>
              <a:gd name="connsiteY55" fmla="*/ 4954114 h 4954114"/>
              <a:gd name="connsiteX56" fmla="*/ 737361 w 8882706"/>
              <a:gd name="connsiteY56" fmla="*/ 4954114 h 4954114"/>
              <a:gd name="connsiteX57" fmla="*/ 720674 w 8882706"/>
              <a:gd name="connsiteY57" fmla="*/ 4823190 h 4954114"/>
              <a:gd name="connsiteX58" fmla="*/ 701327 w 8882706"/>
              <a:gd name="connsiteY58" fmla="*/ 4441350 h 4954114"/>
              <a:gd name="connsiteX59" fmla="*/ 4441356 w 8882706"/>
              <a:gd name="connsiteY59" fmla="*/ 701322 h 4954114"/>
              <a:gd name="connsiteX60" fmla="*/ 4441353 w 8882706"/>
              <a:gd name="connsiteY60" fmla="*/ 0 h 4954114"/>
              <a:gd name="connsiteX61" fmla="*/ 8882706 w 8882706"/>
              <a:gd name="connsiteY61" fmla="*/ 4441353 h 4954114"/>
              <a:gd name="connsiteX62" fmla="*/ 8859733 w 8882706"/>
              <a:gd name="connsiteY62" fmla="*/ 4894814 h 4954114"/>
              <a:gd name="connsiteX63" fmla="*/ 8852176 w 8882706"/>
              <a:gd name="connsiteY63" fmla="*/ 4954114 h 4954114"/>
              <a:gd name="connsiteX64" fmla="*/ 8824470 w 8882706"/>
              <a:gd name="connsiteY64" fmla="*/ 4954114 h 4954114"/>
              <a:gd name="connsiteX65" fmla="*/ 8832384 w 8882706"/>
              <a:gd name="connsiteY65" fmla="*/ 4892014 h 4954114"/>
              <a:gd name="connsiteX66" fmla="*/ 8855214 w 8882706"/>
              <a:gd name="connsiteY66" fmla="*/ 4441353 h 4954114"/>
              <a:gd name="connsiteX67" fmla="*/ 4441353 w 8882706"/>
              <a:gd name="connsiteY67" fmla="*/ 27492 h 4954114"/>
              <a:gd name="connsiteX68" fmla="*/ 27492 w 8882706"/>
              <a:gd name="connsiteY68" fmla="*/ 4441353 h 4954114"/>
              <a:gd name="connsiteX69" fmla="*/ 50323 w 8882706"/>
              <a:gd name="connsiteY69" fmla="*/ 4892014 h 4954114"/>
              <a:gd name="connsiteX70" fmla="*/ 58237 w 8882706"/>
              <a:gd name="connsiteY70" fmla="*/ 4954114 h 4954114"/>
              <a:gd name="connsiteX71" fmla="*/ 30531 w 8882706"/>
              <a:gd name="connsiteY71" fmla="*/ 4954114 h 4954114"/>
              <a:gd name="connsiteX72" fmla="*/ 22973 w 8882706"/>
              <a:gd name="connsiteY72" fmla="*/ 4894814 h 4954114"/>
              <a:gd name="connsiteX73" fmla="*/ 0 w 8882706"/>
              <a:gd name="connsiteY73" fmla="*/ 4441353 h 4954114"/>
              <a:gd name="connsiteX74" fmla="*/ 4441353 w 8882706"/>
              <a:gd name="connsiteY74" fmla="*/ 0 h 49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882706" h="4954114">
                <a:moveTo>
                  <a:pt x="4441356" y="2805571"/>
                </a:moveTo>
                <a:cubicBezTo>
                  <a:pt x="5343373" y="2805571"/>
                  <a:pt x="6077413" y="3539336"/>
                  <a:pt x="6077413" y="4441628"/>
                </a:cubicBezTo>
                <a:cubicBezTo>
                  <a:pt x="6077413" y="4610807"/>
                  <a:pt x="6051617" y="4774062"/>
                  <a:pt x="6003750" y="4927667"/>
                </a:cubicBezTo>
                <a:lnTo>
                  <a:pt x="5994053" y="4954114"/>
                </a:lnTo>
                <a:lnTo>
                  <a:pt x="5964648" y="4954114"/>
                </a:lnTo>
                <a:lnTo>
                  <a:pt x="5977476" y="4919137"/>
                </a:lnTo>
                <a:cubicBezTo>
                  <a:pt x="6024550" y="4768130"/>
                  <a:pt x="6049921" y="4607646"/>
                  <a:pt x="6049921" y="4441353"/>
                </a:cubicBezTo>
                <a:cubicBezTo>
                  <a:pt x="6049921" y="3554456"/>
                  <a:pt x="5328254" y="2832788"/>
                  <a:pt x="4441356" y="2832788"/>
                </a:cubicBezTo>
                <a:cubicBezTo>
                  <a:pt x="3554461" y="2832788"/>
                  <a:pt x="2832794" y="3554456"/>
                  <a:pt x="2832794" y="4441353"/>
                </a:cubicBezTo>
                <a:cubicBezTo>
                  <a:pt x="2832794" y="4607646"/>
                  <a:pt x="2858165" y="4768130"/>
                  <a:pt x="2905239" y="4919137"/>
                </a:cubicBezTo>
                <a:lnTo>
                  <a:pt x="2918067" y="4954114"/>
                </a:lnTo>
                <a:lnTo>
                  <a:pt x="2888659" y="4954114"/>
                </a:lnTo>
                <a:lnTo>
                  <a:pt x="2878963" y="4927667"/>
                </a:lnTo>
                <a:cubicBezTo>
                  <a:pt x="2831096" y="4774062"/>
                  <a:pt x="2805299" y="4610807"/>
                  <a:pt x="2805299" y="4441628"/>
                </a:cubicBezTo>
                <a:cubicBezTo>
                  <a:pt x="2805299" y="3539336"/>
                  <a:pt x="3539339" y="2805571"/>
                  <a:pt x="4441356" y="2805571"/>
                </a:cubicBezTo>
                <a:close/>
                <a:moveTo>
                  <a:pt x="4441356" y="2104247"/>
                </a:moveTo>
                <a:cubicBezTo>
                  <a:pt x="5730186" y="2104247"/>
                  <a:pt x="6778737" y="3152797"/>
                  <a:pt x="6778737" y="4441628"/>
                </a:cubicBezTo>
                <a:cubicBezTo>
                  <a:pt x="6778737" y="4602732"/>
                  <a:pt x="6762353" y="4760081"/>
                  <a:pt x="6731165" y="4912097"/>
                </a:cubicBezTo>
                <a:lnTo>
                  <a:pt x="6720336" y="4954114"/>
                </a:lnTo>
                <a:lnTo>
                  <a:pt x="6691911" y="4954114"/>
                </a:lnTo>
                <a:lnTo>
                  <a:pt x="6704234" y="4906300"/>
                </a:lnTo>
                <a:cubicBezTo>
                  <a:pt x="6735055" y="4756069"/>
                  <a:pt x="6751245" y="4600567"/>
                  <a:pt x="6751245" y="4441353"/>
                </a:cubicBezTo>
                <a:cubicBezTo>
                  <a:pt x="6751245" y="3167643"/>
                  <a:pt x="5715066" y="2131464"/>
                  <a:pt x="4441356" y="2131464"/>
                </a:cubicBezTo>
                <a:cubicBezTo>
                  <a:pt x="3167646" y="2131464"/>
                  <a:pt x="2131467" y="3167643"/>
                  <a:pt x="2131467" y="4441353"/>
                </a:cubicBezTo>
                <a:cubicBezTo>
                  <a:pt x="2131467" y="4600567"/>
                  <a:pt x="2147657" y="4756069"/>
                  <a:pt x="2178478" y="4906300"/>
                </a:cubicBezTo>
                <a:lnTo>
                  <a:pt x="2190801" y="4954114"/>
                </a:lnTo>
                <a:lnTo>
                  <a:pt x="2162377" y="4954114"/>
                </a:lnTo>
                <a:lnTo>
                  <a:pt x="2151547" y="4912097"/>
                </a:lnTo>
                <a:cubicBezTo>
                  <a:pt x="2120359" y="4760081"/>
                  <a:pt x="2103975" y="4602732"/>
                  <a:pt x="2103975" y="4441628"/>
                </a:cubicBezTo>
                <a:cubicBezTo>
                  <a:pt x="2103975" y="3152797"/>
                  <a:pt x="3152526" y="2104247"/>
                  <a:pt x="4441356" y="2104247"/>
                </a:cubicBezTo>
                <a:close/>
                <a:moveTo>
                  <a:pt x="4441356" y="1402646"/>
                </a:moveTo>
                <a:cubicBezTo>
                  <a:pt x="6117002" y="1402646"/>
                  <a:pt x="7480061" y="2765704"/>
                  <a:pt x="7480061" y="4441350"/>
                </a:cubicBezTo>
                <a:cubicBezTo>
                  <a:pt x="7480061" y="4546078"/>
                  <a:pt x="7474737" y="4649585"/>
                  <a:pt x="7464344" y="4751614"/>
                </a:cubicBezTo>
                <a:lnTo>
                  <a:pt x="7433354" y="4954114"/>
                </a:lnTo>
                <a:lnTo>
                  <a:pt x="7405569" y="4954114"/>
                </a:lnTo>
                <a:lnTo>
                  <a:pt x="7436992" y="4748813"/>
                </a:lnTo>
                <a:cubicBezTo>
                  <a:pt x="7447292" y="4647705"/>
                  <a:pt x="7452569" y="4545133"/>
                  <a:pt x="7452569" y="4441350"/>
                </a:cubicBezTo>
                <a:cubicBezTo>
                  <a:pt x="7452569" y="2780827"/>
                  <a:pt x="6101605" y="1430137"/>
                  <a:pt x="4441356" y="1430137"/>
                </a:cubicBezTo>
                <a:cubicBezTo>
                  <a:pt x="2781107" y="1430137"/>
                  <a:pt x="1430146" y="2780827"/>
                  <a:pt x="1430146" y="4441350"/>
                </a:cubicBezTo>
                <a:cubicBezTo>
                  <a:pt x="1430146" y="4545133"/>
                  <a:pt x="1435422" y="4647705"/>
                  <a:pt x="1445720" y="4748813"/>
                </a:cubicBezTo>
                <a:lnTo>
                  <a:pt x="1477137" y="4954114"/>
                </a:lnTo>
                <a:lnTo>
                  <a:pt x="1449358" y="4954114"/>
                </a:lnTo>
                <a:lnTo>
                  <a:pt x="1418368" y="4751614"/>
                </a:lnTo>
                <a:cubicBezTo>
                  <a:pt x="1407976" y="4649585"/>
                  <a:pt x="1402651" y="4546078"/>
                  <a:pt x="1402651" y="4441350"/>
                </a:cubicBezTo>
                <a:cubicBezTo>
                  <a:pt x="1402651" y="2765704"/>
                  <a:pt x="2765713" y="1402646"/>
                  <a:pt x="4441356" y="1402646"/>
                </a:cubicBezTo>
                <a:close/>
                <a:moveTo>
                  <a:pt x="4441356" y="701322"/>
                </a:moveTo>
                <a:cubicBezTo>
                  <a:pt x="6503540" y="701322"/>
                  <a:pt x="8181385" y="2379166"/>
                  <a:pt x="8181385" y="4441350"/>
                </a:cubicBezTo>
                <a:cubicBezTo>
                  <a:pt x="8181385" y="4570237"/>
                  <a:pt x="8174831" y="4697622"/>
                  <a:pt x="8162039" y="4823190"/>
                </a:cubicBezTo>
                <a:lnTo>
                  <a:pt x="8145352" y="4954114"/>
                </a:lnTo>
                <a:lnTo>
                  <a:pt x="8117646" y="4954114"/>
                </a:lnTo>
                <a:lnTo>
                  <a:pt x="8134689" y="4820389"/>
                </a:lnTo>
                <a:cubicBezTo>
                  <a:pt x="8147387" y="4695742"/>
                  <a:pt x="8153893" y="4569292"/>
                  <a:pt x="8153893" y="4441350"/>
                </a:cubicBezTo>
                <a:cubicBezTo>
                  <a:pt x="8153893" y="2394286"/>
                  <a:pt x="6488421" y="728813"/>
                  <a:pt x="4441356" y="728813"/>
                </a:cubicBezTo>
                <a:cubicBezTo>
                  <a:pt x="2394294" y="728813"/>
                  <a:pt x="728822" y="2394286"/>
                  <a:pt x="728822" y="4441350"/>
                </a:cubicBezTo>
                <a:cubicBezTo>
                  <a:pt x="728822" y="4569292"/>
                  <a:pt x="735327" y="4695742"/>
                  <a:pt x="748026" y="4820389"/>
                </a:cubicBezTo>
                <a:lnTo>
                  <a:pt x="765069" y="4954114"/>
                </a:lnTo>
                <a:lnTo>
                  <a:pt x="737361" y="4954114"/>
                </a:lnTo>
                <a:lnTo>
                  <a:pt x="720674" y="4823190"/>
                </a:lnTo>
                <a:cubicBezTo>
                  <a:pt x="707881" y="4697622"/>
                  <a:pt x="701327" y="4570237"/>
                  <a:pt x="701327" y="4441350"/>
                </a:cubicBezTo>
                <a:cubicBezTo>
                  <a:pt x="701327" y="2379166"/>
                  <a:pt x="2378897" y="701322"/>
                  <a:pt x="4441356" y="701322"/>
                </a:cubicBezTo>
                <a:close/>
                <a:moveTo>
                  <a:pt x="4441353" y="0"/>
                </a:moveTo>
                <a:cubicBezTo>
                  <a:pt x="6890353" y="0"/>
                  <a:pt x="8882706" y="1992353"/>
                  <a:pt x="8882706" y="4441353"/>
                </a:cubicBezTo>
                <a:cubicBezTo>
                  <a:pt x="8882706" y="4594416"/>
                  <a:pt x="8874923" y="4745694"/>
                  <a:pt x="8859733" y="4894814"/>
                </a:cubicBezTo>
                <a:lnTo>
                  <a:pt x="8852176" y="4954114"/>
                </a:lnTo>
                <a:lnTo>
                  <a:pt x="8824470" y="4954114"/>
                </a:lnTo>
                <a:lnTo>
                  <a:pt x="8832384" y="4892014"/>
                </a:lnTo>
                <a:cubicBezTo>
                  <a:pt x="8847480" y="4743815"/>
                  <a:pt x="8855214" y="4593471"/>
                  <a:pt x="8855214" y="4441353"/>
                </a:cubicBezTo>
                <a:cubicBezTo>
                  <a:pt x="8855214" y="2007476"/>
                  <a:pt x="6875231" y="27492"/>
                  <a:pt x="4441353" y="27492"/>
                </a:cubicBezTo>
                <a:cubicBezTo>
                  <a:pt x="2007476" y="27492"/>
                  <a:pt x="27492" y="2007476"/>
                  <a:pt x="27492" y="4441353"/>
                </a:cubicBezTo>
                <a:cubicBezTo>
                  <a:pt x="27492" y="4593471"/>
                  <a:pt x="35227" y="4743815"/>
                  <a:pt x="50323" y="4892014"/>
                </a:cubicBezTo>
                <a:lnTo>
                  <a:pt x="58237" y="4954114"/>
                </a:lnTo>
                <a:lnTo>
                  <a:pt x="30531" y="4954114"/>
                </a:lnTo>
                <a:lnTo>
                  <a:pt x="22973" y="4894814"/>
                </a:lnTo>
                <a:cubicBezTo>
                  <a:pt x="7783" y="4745694"/>
                  <a:pt x="0" y="4594416"/>
                  <a:pt x="0" y="4441353"/>
                </a:cubicBezTo>
                <a:cubicBezTo>
                  <a:pt x="0" y="1992353"/>
                  <a:pt x="1992356" y="0"/>
                  <a:pt x="4441353" y="0"/>
                </a:cubicBezTo>
                <a:close/>
              </a:path>
            </a:pathLst>
          </a:custGeom>
          <a:solidFill>
            <a:srgbClr val="E1ED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3" name="Freeform 2">
            <a:extLst>
              <a:ext uri="{FF2B5EF4-FFF2-40B4-BE49-F238E27FC236}">
                <a16:creationId xmlns:a16="http://schemas.microsoft.com/office/drawing/2014/main" id="{20200E4C-E437-034F-9002-79E3BB456F18}"/>
              </a:ext>
            </a:extLst>
          </p:cNvPr>
          <p:cNvSpPr/>
          <p:nvPr userDrawn="1"/>
        </p:nvSpPr>
        <p:spPr>
          <a:xfrm>
            <a:off x="2736191" y="2985432"/>
            <a:ext cx="6719618" cy="3872567"/>
          </a:xfrm>
          <a:custGeom>
            <a:avLst/>
            <a:gdLst>
              <a:gd name="connsiteX0" fmla="*/ 3359809 w 6719618"/>
              <a:gd name="connsiteY0" fmla="*/ 0 h 3872567"/>
              <a:gd name="connsiteX1" fmla="*/ 6719618 w 6719618"/>
              <a:gd name="connsiteY1" fmla="*/ 3359806 h 3872567"/>
              <a:gd name="connsiteX2" fmla="*/ 6702272 w 6719618"/>
              <a:gd name="connsiteY2" fmla="*/ 3703327 h 3872567"/>
              <a:gd name="connsiteX3" fmla="*/ 6676442 w 6719618"/>
              <a:gd name="connsiteY3" fmla="*/ 3872567 h 3872567"/>
              <a:gd name="connsiteX4" fmla="*/ 43176 w 6719618"/>
              <a:gd name="connsiteY4" fmla="*/ 3872567 h 3872567"/>
              <a:gd name="connsiteX5" fmla="*/ 17347 w 6719618"/>
              <a:gd name="connsiteY5" fmla="*/ 3703327 h 3872567"/>
              <a:gd name="connsiteX6" fmla="*/ 0 w 6719618"/>
              <a:gd name="connsiteY6" fmla="*/ 3359806 h 3872567"/>
              <a:gd name="connsiteX7" fmla="*/ 3359809 w 6719618"/>
              <a:gd name="connsiteY7" fmla="*/ 0 h 38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9618" h="3872567">
                <a:moveTo>
                  <a:pt x="3359809" y="0"/>
                </a:moveTo>
                <a:cubicBezTo>
                  <a:pt x="5215380" y="0"/>
                  <a:pt x="6719618" y="1504236"/>
                  <a:pt x="6719618" y="3359806"/>
                </a:cubicBezTo>
                <a:cubicBezTo>
                  <a:pt x="6719618" y="3475779"/>
                  <a:pt x="6713742" y="3590380"/>
                  <a:pt x="6702272" y="3703327"/>
                </a:cubicBezTo>
                <a:lnTo>
                  <a:pt x="6676442" y="3872567"/>
                </a:lnTo>
                <a:lnTo>
                  <a:pt x="43176" y="3872567"/>
                </a:lnTo>
                <a:lnTo>
                  <a:pt x="17347" y="3703327"/>
                </a:lnTo>
                <a:cubicBezTo>
                  <a:pt x="5876" y="3590380"/>
                  <a:pt x="0" y="3475779"/>
                  <a:pt x="0" y="3359806"/>
                </a:cubicBezTo>
                <a:cubicBezTo>
                  <a:pt x="0" y="1504236"/>
                  <a:pt x="1504238" y="0"/>
                  <a:pt x="3359809" y="0"/>
                </a:cubicBezTo>
                <a:close/>
              </a:path>
            </a:pathLst>
          </a:cu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5" name="Freeform 4">
            <a:extLst>
              <a:ext uri="{FF2B5EF4-FFF2-40B4-BE49-F238E27FC236}">
                <a16:creationId xmlns:a16="http://schemas.microsoft.com/office/drawing/2014/main" id="{8FDD02F1-67FF-374D-B752-6F1AF82B0743}"/>
              </a:ext>
            </a:extLst>
          </p:cNvPr>
          <p:cNvSpPr/>
          <p:nvPr userDrawn="1"/>
        </p:nvSpPr>
        <p:spPr>
          <a:xfrm rot="2700000">
            <a:off x="10542459" y="2408142"/>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6" name="Freeform 5">
            <a:extLst>
              <a:ext uri="{FF2B5EF4-FFF2-40B4-BE49-F238E27FC236}">
                <a16:creationId xmlns:a16="http://schemas.microsoft.com/office/drawing/2014/main" id="{8364B715-9A5B-414B-B287-D6D6A24B5BDD}"/>
              </a:ext>
            </a:extLst>
          </p:cNvPr>
          <p:cNvSpPr/>
          <p:nvPr userDrawn="1"/>
        </p:nvSpPr>
        <p:spPr>
          <a:xfrm rot="2700000">
            <a:off x="2644042" y="1069517"/>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9" name="Picture Placeholder 8">
            <a:extLst>
              <a:ext uri="{FF2B5EF4-FFF2-40B4-BE49-F238E27FC236}">
                <a16:creationId xmlns:a16="http://schemas.microsoft.com/office/drawing/2014/main" id="{5D54E040-0695-DD4A-9D6C-6738B39ADA45}"/>
              </a:ext>
            </a:extLst>
          </p:cNvPr>
          <p:cNvSpPr>
            <a:spLocks noGrp="1"/>
          </p:cNvSpPr>
          <p:nvPr>
            <p:ph type="pic" sz="quarter" idx="10"/>
          </p:nvPr>
        </p:nvSpPr>
        <p:spPr>
          <a:xfrm>
            <a:off x="3016268" y="3265509"/>
            <a:ext cx="6159464" cy="3592490"/>
          </a:xfrm>
          <a:custGeom>
            <a:avLst/>
            <a:gdLst>
              <a:gd name="connsiteX0" fmla="*/ 3079732 w 6159464"/>
              <a:gd name="connsiteY0" fmla="*/ 0 h 3592490"/>
              <a:gd name="connsiteX1" fmla="*/ 6159464 w 6159464"/>
              <a:gd name="connsiteY1" fmla="*/ 3079729 h 3592490"/>
              <a:gd name="connsiteX2" fmla="*/ 6143564 w 6159464"/>
              <a:gd name="connsiteY2" fmla="*/ 3394614 h 3592490"/>
              <a:gd name="connsiteX3" fmla="*/ 6113364 w 6159464"/>
              <a:gd name="connsiteY3" fmla="*/ 3592490 h 3592490"/>
              <a:gd name="connsiteX4" fmla="*/ 46100 w 6159464"/>
              <a:gd name="connsiteY4" fmla="*/ 3592490 h 3592490"/>
              <a:gd name="connsiteX5" fmla="*/ 15901 w 6159464"/>
              <a:gd name="connsiteY5" fmla="*/ 3394614 h 3592490"/>
              <a:gd name="connsiteX6" fmla="*/ 0 w 6159464"/>
              <a:gd name="connsiteY6" fmla="*/ 3079729 h 3592490"/>
              <a:gd name="connsiteX7" fmla="*/ 3079732 w 6159464"/>
              <a:gd name="connsiteY7" fmla="*/ 0 h 359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9464" h="3592490">
                <a:moveTo>
                  <a:pt x="3079732" y="0"/>
                </a:moveTo>
                <a:cubicBezTo>
                  <a:pt x="4780621" y="0"/>
                  <a:pt x="6159464" y="1378842"/>
                  <a:pt x="6159464" y="3079729"/>
                </a:cubicBezTo>
                <a:cubicBezTo>
                  <a:pt x="6159464" y="3186035"/>
                  <a:pt x="6154078" y="3291082"/>
                  <a:pt x="6143564" y="3394614"/>
                </a:cubicBezTo>
                <a:lnTo>
                  <a:pt x="6113364" y="3592490"/>
                </a:lnTo>
                <a:lnTo>
                  <a:pt x="46100" y="3592490"/>
                </a:lnTo>
                <a:lnTo>
                  <a:pt x="15901" y="3394614"/>
                </a:lnTo>
                <a:cubicBezTo>
                  <a:pt x="5386" y="3291082"/>
                  <a:pt x="0" y="3186035"/>
                  <a:pt x="0" y="3079729"/>
                </a:cubicBezTo>
                <a:cubicBezTo>
                  <a:pt x="0" y="1378842"/>
                  <a:pt x="1378844" y="0"/>
                  <a:pt x="3079732"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2067328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9B1AAA8-E956-E74B-9C66-221A25108B2E}"/>
              </a:ext>
            </a:extLst>
          </p:cNvPr>
          <p:cNvSpPr/>
          <p:nvPr userDrawn="1"/>
        </p:nvSpPr>
        <p:spPr>
          <a:xfrm>
            <a:off x="4954949" y="252586"/>
            <a:ext cx="7021957" cy="6605413"/>
          </a:xfrm>
          <a:custGeom>
            <a:avLst/>
            <a:gdLst>
              <a:gd name="connsiteX0" fmla="*/ 5267174 w 7021957"/>
              <a:gd name="connsiteY0" fmla="*/ 0 h 6605413"/>
              <a:gd name="connsiteX1" fmla="*/ 6507994 w 7021957"/>
              <a:gd name="connsiteY1" fmla="*/ 513964 h 6605413"/>
              <a:gd name="connsiteX2" fmla="*/ 6507994 w 7021957"/>
              <a:gd name="connsiteY2" fmla="*/ 2995603 h 6605413"/>
              <a:gd name="connsiteX3" fmla="*/ 2995603 w 7021957"/>
              <a:gd name="connsiteY3" fmla="*/ 6507994 h 6605413"/>
              <a:gd name="connsiteX4" fmla="*/ 2887822 w 7021957"/>
              <a:gd name="connsiteY4" fmla="*/ 6605413 h 6605413"/>
              <a:gd name="connsiteX5" fmla="*/ 621745 w 7021957"/>
              <a:gd name="connsiteY5" fmla="*/ 6605413 h 6605413"/>
              <a:gd name="connsiteX6" fmla="*/ 513964 w 7021957"/>
              <a:gd name="connsiteY6" fmla="*/ 6507994 h 6605413"/>
              <a:gd name="connsiteX7" fmla="*/ 513964 w 7021957"/>
              <a:gd name="connsiteY7" fmla="*/ 4026355 h 6605413"/>
              <a:gd name="connsiteX8" fmla="*/ 4026354 w 7021957"/>
              <a:gd name="connsiteY8" fmla="*/ 513964 h 6605413"/>
              <a:gd name="connsiteX9" fmla="*/ 5267174 w 7021957"/>
              <a:gd name="connsiteY9" fmla="*/ 0 h 66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1957" h="6605413">
                <a:moveTo>
                  <a:pt x="5267174" y="0"/>
                </a:moveTo>
                <a:cubicBezTo>
                  <a:pt x="5716262" y="0"/>
                  <a:pt x="6165351" y="171321"/>
                  <a:pt x="6507994" y="513964"/>
                </a:cubicBezTo>
                <a:cubicBezTo>
                  <a:pt x="7193279" y="1199249"/>
                  <a:pt x="7193279" y="2310318"/>
                  <a:pt x="6507994" y="2995603"/>
                </a:cubicBezTo>
                <a:lnTo>
                  <a:pt x="2995603" y="6507994"/>
                </a:lnTo>
                <a:lnTo>
                  <a:pt x="2887822" y="6605413"/>
                </a:lnTo>
                <a:lnTo>
                  <a:pt x="621745" y="6605413"/>
                </a:lnTo>
                <a:lnTo>
                  <a:pt x="513964" y="6507994"/>
                </a:lnTo>
                <a:cubicBezTo>
                  <a:pt x="-171321" y="5822709"/>
                  <a:pt x="-171321" y="4711641"/>
                  <a:pt x="513964" y="4026355"/>
                </a:cubicBezTo>
                <a:lnTo>
                  <a:pt x="4026354" y="513964"/>
                </a:lnTo>
                <a:cubicBezTo>
                  <a:pt x="4368997" y="171321"/>
                  <a:pt x="4818086" y="0"/>
                  <a:pt x="5267174" y="0"/>
                </a:cubicBezTo>
                <a:close/>
              </a:path>
            </a:pathLst>
          </a:custGeom>
          <a:gradFill flip="none" rotWithShape="1">
            <a:gsLst>
              <a:gs pos="0">
                <a:srgbClr val="09092C"/>
              </a:gs>
              <a:gs pos="100000">
                <a:srgbClr val="0471F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3" name="Freeform 2">
            <a:extLst>
              <a:ext uri="{FF2B5EF4-FFF2-40B4-BE49-F238E27FC236}">
                <a16:creationId xmlns:a16="http://schemas.microsoft.com/office/drawing/2014/main" id="{01C96092-EE05-BA4C-BA5B-E1D379272945}"/>
              </a:ext>
            </a:extLst>
          </p:cNvPr>
          <p:cNvSpPr/>
          <p:nvPr userDrawn="1"/>
        </p:nvSpPr>
        <p:spPr>
          <a:xfrm rot="2700000">
            <a:off x="6626912" y="1140836"/>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4" name="Freeform 3">
            <a:extLst>
              <a:ext uri="{FF2B5EF4-FFF2-40B4-BE49-F238E27FC236}">
                <a16:creationId xmlns:a16="http://schemas.microsoft.com/office/drawing/2014/main" id="{2D9FE6F2-1968-0349-8328-80616E25144D}"/>
              </a:ext>
            </a:extLst>
          </p:cNvPr>
          <p:cNvSpPr/>
          <p:nvPr userDrawn="1"/>
        </p:nvSpPr>
        <p:spPr>
          <a:xfrm rot="2700000">
            <a:off x="11531707" y="5089896"/>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5" name="Freeform 4">
            <a:extLst>
              <a:ext uri="{FF2B5EF4-FFF2-40B4-BE49-F238E27FC236}">
                <a16:creationId xmlns:a16="http://schemas.microsoft.com/office/drawing/2014/main" id="{2090F807-5F04-E649-A060-4882780AA1D7}"/>
              </a:ext>
            </a:extLst>
          </p:cNvPr>
          <p:cNvSpPr/>
          <p:nvPr userDrawn="1"/>
        </p:nvSpPr>
        <p:spPr>
          <a:xfrm>
            <a:off x="1" y="5876568"/>
            <a:ext cx="964075" cy="981431"/>
          </a:xfrm>
          <a:custGeom>
            <a:avLst/>
            <a:gdLst>
              <a:gd name="connsiteX0" fmla="*/ 279780 w 964075"/>
              <a:gd name="connsiteY0" fmla="*/ 0 h 981431"/>
              <a:gd name="connsiteX1" fmla="*/ 964075 w 964075"/>
              <a:gd name="connsiteY1" fmla="*/ 684295 h 981431"/>
              <a:gd name="connsiteX2" fmla="*/ 910300 w 964075"/>
              <a:gd name="connsiteY2" fmla="*/ 950654 h 981431"/>
              <a:gd name="connsiteX3" fmla="*/ 893595 w 964075"/>
              <a:gd name="connsiteY3" fmla="*/ 981431 h 981431"/>
              <a:gd name="connsiteX4" fmla="*/ 0 w 964075"/>
              <a:gd name="connsiteY4" fmla="*/ 981431 h 981431"/>
              <a:gd name="connsiteX5" fmla="*/ 0 w 964075"/>
              <a:gd name="connsiteY5" fmla="*/ 61060 h 981431"/>
              <a:gd name="connsiteX6" fmla="*/ 13421 w 964075"/>
              <a:gd name="connsiteY6" fmla="*/ 53776 h 981431"/>
              <a:gd name="connsiteX7" fmla="*/ 279780 w 964075"/>
              <a:gd name="connsiteY7" fmla="*/ 0 h 98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75" h="981431">
                <a:moveTo>
                  <a:pt x="279780" y="0"/>
                </a:moveTo>
                <a:cubicBezTo>
                  <a:pt x="657706" y="0"/>
                  <a:pt x="964075" y="306369"/>
                  <a:pt x="964075" y="684295"/>
                </a:cubicBezTo>
                <a:cubicBezTo>
                  <a:pt x="964075" y="778777"/>
                  <a:pt x="944927" y="868786"/>
                  <a:pt x="910300" y="950654"/>
                </a:cubicBezTo>
                <a:lnTo>
                  <a:pt x="893595" y="981431"/>
                </a:lnTo>
                <a:lnTo>
                  <a:pt x="0" y="981431"/>
                </a:lnTo>
                <a:lnTo>
                  <a:pt x="0" y="61060"/>
                </a:lnTo>
                <a:lnTo>
                  <a:pt x="13421" y="53776"/>
                </a:lnTo>
                <a:cubicBezTo>
                  <a:pt x="95290" y="19148"/>
                  <a:pt x="185299" y="0"/>
                  <a:pt x="279780"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11" name="Picture Placeholder 10">
            <a:extLst>
              <a:ext uri="{FF2B5EF4-FFF2-40B4-BE49-F238E27FC236}">
                <a16:creationId xmlns:a16="http://schemas.microsoft.com/office/drawing/2014/main" id="{F1688A25-7797-9745-822E-26F2881E2B53}"/>
              </a:ext>
            </a:extLst>
          </p:cNvPr>
          <p:cNvSpPr>
            <a:spLocks noGrp="1"/>
          </p:cNvSpPr>
          <p:nvPr>
            <p:ph type="pic" sz="quarter" idx="11"/>
          </p:nvPr>
        </p:nvSpPr>
        <p:spPr>
          <a:xfrm>
            <a:off x="8402791" y="608323"/>
            <a:ext cx="2537690" cy="2741165"/>
          </a:xfrm>
          <a:custGeom>
            <a:avLst/>
            <a:gdLst>
              <a:gd name="connsiteX0" fmla="*/ 196671 w 2537690"/>
              <a:gd name="connsiteY0" fmla="*/ 0 h 2741165"/>
              <a:gd name="connsiteX1" fmla="*/ 2341019 w 2537690"/>
              <a:gd name="connsiteY1" fmla="*/ 0 h 2741165"/>
              <a:gd name="connsiteX2" fmla="*/ 2537690 w 2537690"/>
              <a:gd name="connsiteY2" fmla="*/ 196671 h 2741165"/>
              <a:gd name="connsiteX3" fmla="*/ 2537690 w 2537690"/>
              <a:gd name="connsiteY3" fmla="*/ 2544494 h 2741165"/>
              <a:gd name="connsiteX4" fmla="*/ 2341019 w 2537690"/>
              <a:gd name="connsiteY4" fmla="*/ 2741165 h 2741165"/>
              <a:gd name="connsiteX5" fmla="*/ 196671 w 2537690"/>
              <a:gd name="connsiteY5" fmla="*/ 2741165 h 2741165"/>
              <a:gd name="connsiteX6" fmla="*/ 0 w 2537690"/>
              <a:gd name="connsiteY6" fmla="*/ 2544494 h 2741165"/>
              <a:gd name="connsiteX7" fmla="*/ 0 w 2537690"/>
              <a:gd name="connsiteY7" fmla="*/ 196671 h 2741165"/>
              <a:gd name="connsiteX8" fmla="*/ 196671 w 2537690"/>
              <a:gd name="connsiteY8" fmla="*/ 0 h 274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690" h="2741165">
                <a:moveTo>
                  <a:pt x="196671" y="0"/>
                </a:moveTo>
                <a:lnTo>
                  <a:pt x="2341019" y="0"/>
                </a:lnTo>
                <a:cubicBezTo>
                  <a:pt x="2449637" y="0"/>
                  <a:pt x="2537690" y="88053"/>
                  <a:pt x="2537690" y="196671"/>
                </a:cubicBezTo>
                <a:lnTo>
                  <a:pt x="2537690" y="2544494"/>
                </a:lnTo>
                <a:cubicBezTo>
                  <a:pt x="2537690" y="2653112"/>
                  <a:pt x="2449637" y="2741165"/>
                  <a:pt x="2341019" y="2741165"/>
                </a:cubicBezTo>
                <a:lnTo>
                  <a:pt x="196671" y="2741165"/>
                </a:lnTo>
                <a:cubicBezTo>
                  <a:pt x="88053" y="2741165"/>
                  <a:pt x="0" y="2653112"/>
                  <a:pt x="0" y="2544494"/>
                </a:cubicBezTo>
                <a:lnTo>
                  <a:pt x="0" y="196671"/>
                </a:lnTo>
                <a:cubicBezTo>
                  <a:pt x="0" y="88053"/>
                  <a:pt x="88053" y="0"/>
                  <a:pt x="196671"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56724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A38496B-70F8-6541-8E33-9F1A559C831A}"/>
              </a:ext>
            </a:extLst>
          </p:cNvPr>
          <p:cNvSpPr/>
          <p:nvPr userDrawn="1"/>
        </p:nvSpPr>
        <p:spPr>
          <a:xfrm>
            <a:off x="0" y="4960901"/>
            <a:ext cx="1900274" cy="1897098"/>
          </a:xfrm>
          <a:custGeom>
            <a:avLst/>
            <a:gdLst>
              <a:gd name="connsiteX0" fmla="*/ 515938 w 1900274"/>
              <a:gd name="connsiteY0" fmla="*/ 0 h 1897098"/>
              <a:gd name="connsiteX1" fmla="*/ 1900274 w 1900274"/>
              <a:gd name="connsiteY1" fmla="*/ 1384336 h 1897098"/>
              <a:gd name="connsiteX2" fmla="*/ 1838037 w 1900274"/>
              <a:gd name="connsiteY2" fmla="*/ 1795996 h 1897098"/>
              <a:gd name="connsiteX3" fmla="*/ 1801033 w 1900274"/>
              <a:gd name="connsiteY3" fmla="*/ 1897098 h 1897098"/>
              <a:gd name="connsiteX4" fmla="*/ 0 w 1900274"/>
              <a:gd name="connsiteY4" fmla="*/ 1897098 h 1897098"/>
              <a:gd name="connsiteX5" fmla="*/ 0 w 1900274"/>
              <a:gd name="connsiteY5" fmla="*/ 100404 h 1897098"/>
              <a:gd name="connsiteX6" fmla="*/ 104279 w 1900274"/>
              <a:gd name="connsiteY6" fmla="*/ 62237 h 1897098"/>
              <a:gd name="connsiteX7" fmla="*/ 515938 w 1900274"/>
              <a:gd name="connsiteY7" fmla="*/ 0 h 18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0274" h="1897098">
                <a:moveTo>
                  <a:pt x="515938" y="0"/>
                </a:moveTo>
                <a:cubicBezTo>
                  <a:pt x="1280486" y="0"/>
                  <a:pt x="1900274" y="619788"/>
                  <a:pt x="1900274" y="1384336"/>
                </a:cubicBezTo>
                <a:cubicBezTo>
                  <a:pt x="1900274" y="1527689"/>
                  <a:pt x="1878485" y="1665953"/>
                  <a:pt x="1838037" y="1795996"/>
                </a:cubicBezTo>
                <a:lnTo>
                  <a:pt x="1801033" y="1897098"/>
                </a:lnTo>
                <a:lnTo>
                  <a:pt x="0" y="1897098"/>
                </a:lnTo>
                <a:lnTo>
                  <a:pt x="0" y="100404"/>
                </a:lnTo>
                <a:lnTo>
                  <a:pt x="104279" y="62237"/>
                </a:lnTo>
                <a:cubicBezTo>
                  <a:pt x="234322" y="21790"/>
                  <a:pt x="372585" y="0"/>
                  <a:pt x="515938"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3" name="Rectangle: Rounded Corners 10">
            <a:extLst>
              <a:ext uri="{FF2B5EF4-FFF2-40B4-BE49-F238E27FC236}">
                <a16:creationId xmlns:a16="http://schemas.microsoft.com/office/drawing/2014/main" id="{59044488-C791-6E45-956B-F4157FF5B969}"/>
              </a:ext>
            </a:extLst>
          </p:cNvPr>
          <p:cNvSpPr/>
          <p:nvPr userDrawn="1"/>
        </p:nvSpPr>
        <p:spPr>
          <a:xfrm>
            <a:off x="887284" y="2823799"/>
            <a:ext cx="10393743" cy="3237017"/>
          </a:xfrm>
          <a:prstGeom prst="roundRect">
            <a:avLst>
              <a:gd name="adj" fmla="val 16340"/>
            </a:avLst>
          </a:prstGeom>
          <a:solidFill>
            <a:srgbClr val="0471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4" name="Rectangle: Rounded Corners 10">
            <a:extLst>
              <a:ext uri="{FF2B5EF4-FFF2-40B4-BE49-F238E27FC236}">
                <a16:creationId xmlns:a16="http://schemas.microsoft.com/office/drawing/2014/main" id="{2593FEA7-827D-8148-B683-F6CED7A82616}"/>
              </a:ext>
            </a:extLst>
          </p:cNvPr>
          <p:cNvSpPr/>
          <p:nvPr userDrawn="1"/>
        </p:nvSpPr>
        <p:spPr>
          <a:xfrm>
            <a:off x="887284" y="2827362"/>
            <a:ext cx="7812293" cy="3236853"/>
          </a:xfrm>
          <a:prstGeom prst="roundRect">
            <a:avLst>
              <a:gd name="adj" fmla="val 16340"/>
            </a:avLst>
          </a:prstGeom>
          <a:solidFill>
            <a:srgbClr val="0909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5" name="Rectangle: Rounded Corners 10">
            <a:extLst>
              <a:ext uri="{FF2B5EF4-FFF2-40B4-BE49-F238E27FC236}">
                <a16:creationId xmlns:a16="http://schemas.microsoft.com/office/drawing/2014/main" id="{6A5EBFDF-A037-684D-9C62-18DC72A4F196}"/>
              </a:ext>
            </a:extLst>
          </p:cNvPr>
          <p:cNvSpPr/>
          <p:nvPr userDrawn="1"/>
        </p:nvSpPr>
        <p:spPr>
          <a:xfrm>
            <a:off x="887284" y="2823985"/>
            <a:ext cx="5209002" cy="3236853"/>
          </a:xfrm>
          <a:prstGeom prst="roundRect">
            <a:avLst>
              <a:gd name="adj" fmla="val 16340"/>
            </a:avLst>
          </a:prstGeom>
          <a:solidFill>
            <a:srgbClr val="0471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6" name="Rectangle: Rounded Corners 10">
            <a:extLst>
              <a:ext uri="{FF2B5EF4-FFF2-40B4-BE49-F238E27FC236}">
                <a16:creationId xmlns:a16="http://schemas.microsoft.com/office/drawing/2014/main" id="{97533337-43A5-9140-B10F-E10831D9AC2E}"/>
              </a:ext>
            </a:extLst>
          </p:cNvPr>
          <p:cNvSpPr/>
          <p:nvPr userDrawn="1"/>
        </p:nvSpPr>
        <p:spPr>
          <a:xfrm>
            <a:off x="887284" y="2823985"/>
            <a:ext cx="2600484" cy="3236853"/>
          </a:xfrm>
          <a:prstGeom prst="roundRect">
            <a:avLst>
              <a:gd name="adj" fmla="val 16340"/>
            </a:avLst>
          </a:prstGeom>
          <a:solidFill>
            <a:srgbClr val="0909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7" name="Freeform 6">
            <a:extLst>
              <a:ext uri="{FF2B5EF4-FFF2-40B4-BE49-F238E27FC236}">
                <a16:creationId xmlns:a16="http://schemas.microsoft.com/office/drawing/2014/main" id="{7BB31CEF-48FD-2D44-A5C5-AD0BDDC3F6C5}"/>
              </a:ext>
            </a:extLst>
          </p:cNvPr>
          <p:cNvSpPr/>
          <p:nvPr userDrawn="1"/>
        </p:nvSpPr>
        <p:spPr>
          <a:xfrm rot="2700000">
            <a:off x="10714724" y="991511"/>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Tree>
    <p:extLst>
      <p:ext uri="{BB962C8B-B14F-4D97-AF65-F5344CB8AC3E}">
        <p14:creationId xmlns:p14="http://schemas.microsoft.com/office/powerpoint/2010/main" val="1505547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C96DE8C-6B37-0248-941B-41A3DB55455D}"/>
              </a:ext>
            </a:extLst>
          </p:cNvPr>
          <p:cNvSpPr/>
          <p:nvPr userDrawn="1"/>
        </p:nvSpPr>
        <p:spPr>
          <a:xfrm>
            <a:off x="5405070" y="0"/>
            <a:ext cx="6786931" cy="6857999"/>
          </a:xfrm>
          <a:custGeom>
            <a:avLst/>
            <a:gdLst>
              <a:gd name="connsiteX0" fmla="*/ 2676652 w 6786931"/>
              <a:gd name="connsiteY0" fmla="*/ 0 h 6857999"/>
              <a:gd name="connsiteX1" fmla="*/ 6786931 w 6786931"/>
              <a:gd name="connsiteY1" fmla="*/ 0 h 6857999"/>
              <a:gd name="connsiteX2" fmla="*/ 6786931 w 6786931"/>
              <a:gd name="connsiteY2" fmla="*/ 4256643 h 6857999"/>
              <a:gd name="connsiteX3" fmla="*/ 5049884 w 6786931"/>
              <a:gd name="connsiteY3" fmla="*/ 5993690 h 6857999"/>
              <a:gd name="connsiteX4" fmla="*/ 3241700 w 6786931"/>
              <a:gd name="connsiteY4" fmla="*/ 6846576 h 6857999"/>
              <a:gd name="connsiteX5" fmla="*/ 3002435 w 6786931"/>
              <a:gd name="connsiteY5" fmla="*/ 6857999 h 6857999"/>
              <a:gd name="connsiteX6" fmla="*/ 2913873 w 6786931"/>
              <a:gd name="connsiteY6" fmla="*/ 6857999 h 6857999"/>
              <a:gd name="connsiteX7" fmla="*/ 2674608 w 6786931"/>
              <a:gd name="connsiteY7" fmla="*/ 6846576 h 6857999"/>
              <a:gd name="connsiteX8" fmla="*/ 866424 w 6786931"/>
              <a:gd name="connsiteY8" fmla="*/ 5993690 h 6857999"/>
              <a:gd name="connsiteX9" fmla="*/ 866424 w 6786931"/>
              <a:gd name="connsiteY9" fmla="*/ 181022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86931" h="6857999">
                <a:moveTo>
                  <a:pt x="2676652" y="0"/>
                </a:moveTo>
                <a:lnTo>
                  <a:pt x="6786931" y="0"/>
                </a:lnTo>
                <a:lnTo>
                  <a:pt x="6786931" y="4256643"/>
                </a:lnTo>
                <a:lnTo>
                  <a:pt x="5049884" y="5993690"/>
                </a:lnTo>
                <a:cubicBezTo>
                  <a:pt x="4544471" y="6499104"/>
                  <a:pt x="3901672" y="6783399"/>
                  <a:pt x="3241700" y="6846576"/>
                </a:cubicBezTo>
                <a:lnTo>
                  <a:pt x="3002435" y="6857999"/>
                </a:lnTo>
                <a:lnTo>
                  <a:pt x="2913873" y="6857999"/>
                </a:lnTo>
                <a:lnTo>
                  <a:pt x="2674608" y="6846576"/>
                </a:lnTo>
                <a:cubicBezTo>
                  <a:pt x="2014636" y="6783399"/>
                  <a:pt x="1371837" y="6499104"/>
                  <a:pt x="866424" y="5993690"/>
                </a:cubicBezTo>
                <a:cubicBezTo>
                  <a:pt x="-288808" y="4838460"/>
                  <a:pt x="-288808" y="2965460"/>
                  <a:pt x="866424" y="1810229"/>
                </a:cubicBezTo>
                <a:close/>
              </a:path>
            </a:pathLst>
          </a:cu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3" name="Oval 2">
            <a:extLst>
              <a:ext uri="{FF2B5EF4-FFF2-40B4-BE49-F238E27FC236}">
                <a16:creationId xmlns:a16="http://schemas.microsoft.com/office/drawing/2014/main" id="{2650D49B-1D09-0F4F-8BCF-6416EF54AFEF}"/>
              </a:ext>
            </a:extLst>
          </p:cNvPr>
          <p:cNvSpPr/>
          <p:nvPr userDrawn="1"/>
        </p:nvSpPr>
        <p:spPr>
          <a:xfrm>
            <a:off x="5185583" y="5022573"/>
            <a:ext cx="1495947" cy="1495947"/>
          </a:xfrm>
          <a:prstGeom prst="ellipse">
            <a:avLst/>
          </a:pr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4" name="Rounded Rectangle 3">
            <a:extLst>
              <a:ext uri="{FF2B5EF4-FFF2-40B4-BE49-F238E27FC236}">
                <a16:creationId xmlns:a16="http://schemas.microsoft.com/office/drawing/2014/main" id="{C9A3F841-1441-7F49-90F6-3799F919F828}"/>
              </a:ext>
            </a:extLst>
          </p:cNvPr>
          <p:cNvSpPr/>
          <p:nvPr userDrawn="1"/>
        </p:nvSpPr>
        <p:spPr>
          <a:xfrm>
            <a:off x="8807589" y="1083213"/>
            <a:ext cx="2861484" cy="4839284"/>
          </a:xfrm>
          <a:prstGeom prst="roundRect">
            <a:avLst>
              <a:gd name="adj" fmla="val 6807"/>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5" name="Rounded Rectangle 4">
            <a:extLst>
              <a:ext uri="{FF2B5EF4-FFF2-40B4-BE49-F238E27FC236}">
                <a16:creationId xmlns:a16="http://schemas.microsoft.com/office/drawing/2014/main" id="{CEE7BEF0-2279-EC4C-9FE4-7268857CD04A}"/>
              </a:ext>
            </a:extLst>
          </p:cNvPr>
          <p:cNvSpPr/>
          <p:nvPr userDrawn="1"/>
        </p:nvSpPr>
        <p:spPr>
          <a:xfrm>
            <a:off x="5782095" y="1083212"/>
            <a:ext cx="2861484" cy="4839285"/>
          </a:xfrm>
          <a:prstGeom prst="roundRect">
            <a:avLst>
              <a:gd name="adj" fmla="val 6807"/>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8" name="Freeform 7">
            <a:extLst>
              <a:ext uri="{FF2B5EF4-FFF2-40B4-BE49-F238E27FC236}">
                <a16:creationId xmlns:a16="http://schemas.microsoft.com/office/drawing/2014/main" id="{6412F8B2-6D16-9A48-9AB3-C03DAA5BDA67}"/>
              </a:ext>
            </a:extLst>
          </p:cNvPr>
          <p:cNvSpPr/>
          <p:nvPr userDrawn="1"/>
        </p:nvSpPr>
        <p:spPr>
          <a:xfrm rot="2700000">
            <a:off x="4576826" y="403884"/>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9" name="Freeform 8">
            <a:extLst>
              <a:ext uri="{FF2B5EF4-FFF2-40B4-BE49-F238E27FC236}">
                <a16:creationId xmlns:a16="http://schemas.microsoft.com/office/drawing/2014/main" id="{DCB7D27A-F66C-1A4A-B876-070C9C468BEB}"/>
              </a:ext>
            </a:extLst>
          </p:cNvPr>
          <p:cNvSpPr/>
          <p:nvPr userDrawn="1"/>
        </p:nvSpPr>
        <p:spPr>
          <a:xfrm rot="2700000">
            <a:off x="382828" y="6195717"/>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15" name="Picture Placeholder 14">
            <a:extLst>
              <a:ext uri="{FF2B5EF4-FFF2-40B4-BE49-F238E27FC236}">
                <a16:creationId xmlns:a16="http://schemas.microsoft.com/office/drawing/2014/main" id="{A2B0277E-6D1D-A141-92EF-CD1F20CE7405}"/>
              </a:ext>
            </a:extLst>
          </p:cNvPr>
          <p:cNvSpPr>
            <a:spLocks noGrp="1"/>
          </p:cNvSpPr>
          <p:nvPr>
            <p:ph type="pic" sz="quarter" idx="10"/>
          </p:nvPr>
        </p:nvSpPr>
        <p:spPr>
          <a:xfrm>
            <a:off x="5910345" y="1211462"/>
            <a:ext cx="2597112" cy="3050689"/>
          </a:xfrm>
          <a:custGeom>
            <a:avLst/>
            <a:gdLst>
              <a:gd name="connsiteX0" fmla="*/ 174786 w 2597112"/>
              <a:gd name="connsiteY0" fmla="*/ 0 h 3050689"/>
              <a:gd name="connsiteX1" fmla="*/ 2422326 w 2597112"/>
              <a:gd name="connsiteY1" fmla="*/ 0 h 3050689"/>
              <a:gd name="connsiteX2" fmla="*/ 2597112 w 2597112"/>
              <a:gd name="connsiteY2" fmla="*/ 174786 h 3050689"/>
              <a:gd name="connsiteX3" fmla="*/ 2597112 w 2597112"/>
              <a:gd name="connsiteY3" fmla="*/ 2875903 h 3050689"/>
              <a:gd name="connsiteX4" fmla="*/ 2422326 w 2597112"/>
              <a:gd name="connsiteY4" fmla="*/ 3050689 h 3050689"/>
              <a:gd name="connsiteX5" fmla="*/ 174786 w 2597112"/>
              <a:gd name="connsiteY5" fmla="*/ 3050689 h 3050689"/>
              <a:gd name="connsiteX6" fmla="*/ 0 w 2597112"/>
              <a:gd name="connsiteY6" fmla="*/ 2875903 h 3050689"/>
              <a:gd name="connsiteX7" fmla="*/ 0 w 2597112"/>
              <a:gd name="connsiteY7" fmla="*/ 174786 h 3050689"/>
              <a:gd name="connsiteX8" fmla="*/ 174786 w 2597112"/>
              <a:gd name="connsiteY8" fmla="*/ 0 h 305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7112" h="3050689">
                <a:moveTo>
                  <a:pt x="174786" y="0"/>
                </a:moveTo>
                <a:lnTo>
                  <a:pt x="2422326" y="0"/>
                </a:lnTo>
                <a:cubicBezTo>
                  <a:pt x="2518858" y="0"/>
                  <a:pt x="2597112" y="78254"/>
                  <a:pt x="2597112" y="174786"/>
                </a:cubicBezTo>
                <a:lnTo>
                  <a:pt x="2597112" y="2875903"/>
                </a:lnTo>
                <a:cubicBezTo>
                  <a:pt x="2597112" y="2972435"/>
                  <a:pt x="2518858" y="3050689"/>
                  <a:pt x="2422326" y="3050689"/>
                </a:cubicBezTo>
                <a:lnTo>
                  <a:pt x="174786" y="3050689"/>
                </a:lnTo>
                <a:cubicBezTo>
                  <a:pt x="78254" y="3050689"/>
                  <a:pt x="0" y="2972435"/>
                  <a:pt x="0" y="2875903"/>
                </a:cubicBezTo>
                <a:lnTo>
                  <a:pt x="0" y="174786"/>
                </a:lnTo>
                <a:cubicBezTo>
                  <a:pt x="0" y="78254"/>
                  <a:pt x="78254" y="0"/>
                  <a:pt x="174786"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
        <p:nvSpPr>
          <p:cNvPr id="14" name="Picture Placeholder 13">
            <a:extLst>
              <a:ext uri="{FF2B5EF4-FFF2-40B4-BE49-F238E27FC236}">
                <a16:creationId xmlns:a16="http://schemas.microsoft.com/office/drawing/2014/main" id="{665515B3-E8B1-954D-B606-ADD624EFFD1E}"/>
              </a:ext>
            </a:extLst>
          </p:cNvPr>
          <p:cNvSpPr>
            <a:spLocks noGrp="1"/>
          </p:cNvSpPr>
          <p:nvPr>
            <p:ph type="pic" sz="quarter" idx="11"/>
          </p:nvPr>
        </p:nvSpPr>
        <p:spPr>
          <a:xfrm>
            <a:off x="8951155" y="1211462"/>
            <a:ext cx="2597112" cy="3050689"/>
          </a:xfrm>
          <a:custGeom>
            <a:avLst/>
            <a:gdLst>
              <a:gd name="connsiteX0" fmla="*/ 174786 w 2597112"/>
              <a:gd name="connsiteY0" fmla="*/ 0 h 3050689"/>
              <a:gd name="connsiteX1" fmla="*/ 2422326 w 2597112"/>
              <a:gd name="connsiteY1" fmla="*/ 0 h 3050689"/>
              <a:gd name="connsiteX2" fmla="*/ 2597112 w 2597112"/>
              <a:gd name="connsiteY2" fmla="*/ 174786 h 3050689"/>
              <a:gd name="connsiteX3" fmla="*/ 2597112 w 2597112"/>
              <a:gd name="connsiteY3" fmla="*/ 2875903 h 3050689"/>
              <a:gd name="connsiteX4" fmla="*/ 2422326 w 2597112"/>
              <a:gd name="connsiteY4" fmla="*/ 3050689 h 3050689"/>
              <a:gd name="connsiteX5" fmla="*/ 174786 w 2597112"/>
              <a:gd name="connsiteY5" fmla="*/ 3050689 h 3050689"/>
              <a:gd name="connsiteX6" fmla="*/ 0 w 2597112"/>
              <a:gd name="connsiteY6" fmla="*/ 2875903 h 3050689"/>
              <a:gd name="connsiteX7" fmla="*/ 0 w 2597112"/>
              <a:gd name="connsiteY7" fmla="*/ 174786 h 3050689"/>
              <a:gd name="connsiteX8" fmla="*/ 174786 w 2597112"/>
              <a:gd name="connsiteY8" fmla="*/ 0 h 305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7112" h="3050689">
                <a:moveTo>
                  <a:pt x="174786" y="0"/>
                </a:moveTo>
                <a:lnTo>
                  <a:pt x="2422326" y="0"/>
                </a:lnTo>
                <a:cubicBezTo>
                  <a:pt x="2518858" y="0"/>
                  <a:pt x="2597112" y="78254"/>
                  <a:pt x="2597112" y="174786"/>
                </a:cubicBezTo>
                <a:lnTo>
                  <a:pt x="2597112" y="2875903"/>
                </a:lnTo>
                <a:cubicBezTo>
                  <a:pt x="2597112" y="2972435"/>
                  <a:pt x="2518858" y="3050689"/>
                  <a:pt x="2422326" y="3050689"/>
                </a:cubicBezTo>
                <a:lnTo>
                  <a:pt x="174786" y="3050689"/>
                </a:lnTo>
                <a:cubicBezTo>
                  <a:pt x="78254" y="3050689"/>
                  <a:pt x="0" y="2972435"/>
                  <a:pt x="0" y="2875903"/>
                </a:cubicBezTo>
                <a:lnTo>
                  <a:pt x="0" y="174786"/>
                </a:lnTo>
                <a:cubicBezTo>
                  <a:pt x="0" y="78254"/>
                  <a:pt x="78254" y="0"/>
                  <a:pt x="174786"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2062931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101A75D7-89DE-1B49-9A54-CA4A9ABC786C}"/>
              </a:ext>
            </a:extLst>
          </p:cNvPr>
          <p:cNvSpPr/>
          <p:nvPr userDrawn="1"/>
        </p:nvSpPr>
        <p:spPr>
          <a:xfrm>
            <a:off x="0" y="1789674"/>
            <a:ext cx="6317310" cy="5068325"/>
          </a:xfrm>
          <a:custGeom>
            <a:avLst/>
            <a:gdLst>
              <a:gd name="connsiteX0" fmla="*/ 1875960 w 6317310"/>
              <a:gd name="connsiteY0" fmla="*/ 2805571 h 5068325"/>
              <a:gd name="connsiteX1" fmla="*/ 3512017 w 6317310"/>
              <a:gd name="connsiteY1" fmla="*/ 4441628 h 5068325"/>
              <a:gd name="connsiteX2" fmla="*/ 3438354 w 6317310"/>
              <a:gd name="connsiteY2" fmla="*/ 4927667 h 5068325"/>
              <a:gd name="connsiteX3" fmla="*/ 3386784 w 6317310"/>
              <a:gd name="connsiteY3" fmla="*/ 5068325 h 5068325"/>
              <a:gd name="connsiteX4" fmla="*/ 3357195 w 6317310"/>
              <a:gd name="connsiteY4" fmla="*/ 5068325 h 5068325"/>
              <a:gd name="connsiteX5" fmla="*/ 3357907 w 6317310"/>
              <a:gd name="connsiteY5" fmla="*/ 5066850 h 5068325"/>
              <a:gd name="connsiteX6" fmla="*/ 3484525 w 6317310"/>
              <a:gd name="connsiteY6" fmla="*/ 4441353 h 5068325"/>
              <a:gd name="connsiteX7" fmla="*/ 1875960 w 6317310"/>
              <a:gd name="connsiteY7" fmla="*/ 2832788 h 5068325"/>
              <a:gd name="connsiteX8" fmla="*/ 267398 w 6317310"/>
              <a:gd name="connsiteY8" fmla="*/ 4441353 h 5068325"/>
              <a:gd name="connsiteX9" fmla="*/ 394016 w 6317310"/>
              <a:gd name="connsiteY9" fmla="*/ 5066850 h 5068325"/>
              <a:gd name="connsiteX10" fmla="*/ 394728 w 6317310"/>
              <a:gd name="connsiteY10" fmla="*/ 5068325 h 5068325"/>
              <a:gd name="connsiteX11" fmla="*/ 365136 w 6317310"/>
              <a:gd name="connsiteY11" fmla="*/ 5068325 h 5068325"/>
              <a:gd name="connsiteX12" fmla="*/ 313566 w 6317310"/>
              <a:gd name="connsiteY12" fmla="*/ 4927667 h 5068325"/>
              <a:gd name="connsiteX13" fmla="*/ 239903 w 6317310"/>
              <a:gd name="connsiteY13" fmla="*/ 4441628 h 5068325"/>
              <a:gd name="connsiteX14" fmla="*/ 1875960 w 6317310"/>
              <a:gd name="connsiteY14" fmla="*/ 2805571 h 5068325"/>
              <a:gd name="connsiteX15" fmla="*/ 1875960 w 6317310"/>
              <a:gd name="connsiteY15" fmla="*/ 2104247 h 5068325"/>
              <a:gd name="connsiteX16" fmla="*/ 4213342 w 6317310"/>
              <a:gd name="connsiteY16" fmla="*/ 4441628 h 5068325"/>
              <a:gd name="connsiteX17" fmla="*/ 4165769 w 6317310"/>
              <a:gd name="connsiteY17" fmla="*/ 4912097 h 5068325"/>
              <a:gd name="connsiteX18" fmla="*/ 4125503 w 6317310"/>
              <a:gd name="connsiteY18" fmla="*/ 5068325 h 5068325"/>
              <a:gd name="connsiteX19" fmla="*/ 4097080 w 6317310"/>
              <a:gd name="connsiteY19" fmla="*/ 5068325 h 5068325"/>
              <a:gd name="connsiteX20" fmla="*/ 4138838 w 6317310"/>
              <a:gd name="connsiteY20" fmla="*/ 4906301 h 5068325"/>
              <a:gd name="connsiteX21" fmla="*/ 4185849 w 6317310"/>
              <a:gd name="connsiteY21" fmla="*/ 4441353 h 5068325"/>
              <a:gd name="connsiteX22" fmla="*/ 1875960 w 6317310"/>
              <a:gd name="connsiteY22" fmla="*/ 2131464 h 5068325"/>
              <a:gd name="connsiteX23" fmla="*/ 94185 w 6317310"/>
              <a:gd name="connsiteY23" fmla="*/ 2972882 h 5068325"/>
              <a:gd name="connsiteX24" fmla="*/ 0 w 6317310"/>
              <a:gd name="connsiteY24" fmla="*/ 3098756 h 5068325"/>
              <a:gd name="connsiteX25" fmla="*/ 0 w 6317310"/>
              <a:gd name="connsiteY25" fmla="*/ 3053244 h 5068325"/>
              <a:gd name="connsiteX26" fmla="*/ 72992 w 6317310"/>
              <a:gd name="connsiteY26" fmla="*/ 2955696 h 5068325"/>
              <a:gd name="connsiteX27" fmla="*/ 1875960 w 6317310"/>
              <a:gd name="connsiteY27" fmla="*/ 2104247 h 5068325"/>
              <a:gd name="connsiteX28" fmla="*/ 1875960 w 6317310"/>
              <a:gd name="connsiteY28" fmla="*/ 1402646 h 5068325"/>
              <a:gd name="connsiteX29" fmla="*/ 4914665 w 6317310"/>
              <a:gd name="connsiteY29" fmla="*/ 4441350 h 5068325"/>
              <a:gd name="connsiteX30" fmla="*/ 4852824 w 6317310"/>
              <a:gd name="connsiteY30" fmla="*/ 5053012 h 5068325"/>
              <a:gd name="connsiteX31" fmla="*/ 4848877 w 6317310"/>
              <a:gd name="connsiteY31" fmla="*/ 5068325 h 5068325"/>
              <a:gd name="connsiteX32" fmla="*/ 4820511 w 6317310"/>
              <a:gd name="connsiteY32" fmla="*/ 5068325 h 5068325"/>
              <a:gd name="connsiteX33" fmla="*/ 4825881 w 6317310"/>
              <a:gd name="connsiteY33" fmla="*/ 5047490 h 5068325"/>
              <a:gd name="connsiteX34" fmla="*/ 4887173 w 6317310"/>
              <a:gd name="connsiteY34" fmla="*/ 4441350 h 5068325"/>
              <a:gd name="connsiteX35" fmla="*/ 1875960 w 6317310"/>
              <a:gd name="connsiteY35" fmla="*/ 1430137 h 5068325"/>
              <a:gd name="connsiteX36" fmla="*/ 193593 w 6317310"/>
              <a:gd name="connsiteY36" fmla="*/ 1945071 h 5068325"/>
              <a:gd name="connsiteX37" fmla="*/ 0 w 6317310"/>
              <a:gd name="connsiteY37" fmla="*/ 2089920 h 5068325"/>
              <a:gd name="connsiteX38" fmla="*/ 0 w 6317310"/>
              <a:gd name="connsiteY38" fmla="*/ 2055573 h 5068325"/>
              <a:gd name="connsiteX39" fmla="*/ 178128 w 6317310"/>
              <a:gd name="connsiteY39" fmla="*/ 1922290 h 5068325"/>
              <a:gd name="connsiteX40" fmla="*/ 1875960 w 6317310"/>
              <a:gd name="connsiteY40" fmla="*/ 1402646 h 5068325"/>
              <a:gd name="connsiteX41" fmla="*/ 1875960 w 6317310"/>
              <a:gd name="connsiteY41" fmla="*/ 701322 h 5068325"/>
              <a:gd name="connsiteX42" fmla="*/ 5615989 w 6317310"/>
              <a:gd name="connsiteY42" fmla="*/ 4441350 h 5068325"/>
              <a:gd name="connsiteX43" fmla="*/ 5596643 w 6317310"/>
              <a:gd name="connsiteY43" fmla="*/ 4823190 h 5068325"/>
              <a:gd name="connsiteX44" fmla="*/ 5559122 w 6317310"/>
              <a:gd name="connsiteY44" fmla="*/ 5068325 h 5068325"/>
              <a:gd name="connsiteX45" fmla="*/ 5531345 w 6317310"/>
              <a:gd name="connsiteY45" fmla="*/ 5068325 h 5068325"/>
              <a:gd name="connsiteX46" fmla="*/ 5569293 w 6317310"/>
              <a:gd name="connsiteY46" fmla="*/ 4820389 h 5068325"/>
              <a:gd name="connsiteX47" fmla="*/ 5588497 w 6317310"/>
              <a:gd name="connsiteY47" fmla="*/ 4441350 h 5068325"/>
              <a:gd name="connsiteX48" fmla="*/ 1875960 w 6317310"/>
              <a:gd name="connsiteY48" fmla="*/ 728813 h 5068325"/>
              <a:gd name="connsiteX49" fmla="*/ 107814 w 6317310"/>
              <a:gd name="connsiteY49" fmla="*/ 1177564 h 5068325"/>
              <a:gd name="connsiteX50" fmla="*/ 0 w 6317310"/>
              <a:gd name="connsiteY50" fmla="*/ 1243132 h 5068325"/>
              <a:gd name="connsiteX51" fmla="*/ 0 w 6317310"/>
              <a:gd name="connsiteY51" fmla="*/ 1210945 h 5068325"/>
              <a:gd name="connsiteX52" fmla="*/ 94615 w 6317310"/>
              <a:gd name="connsiteY52" fmla="*/ 1153403 h 5068325"/>
              <a:gd name="connsiteX53" fmla="*/ 1875960 w 6317310"/>
              <a:gd name="connsiteY53" fmla="*/ 701322 h 5068325"/>
              <a:gd name="connsiteX54" fmla="*/ 1875957 w 6317310"/>
              <a:gd name="connsiteY54" fmla="*/ 0 h 5068325"/>
              <a:gd name="connsiteX55" fmla="*/ 6317310 w 6317310"/>
              <a:gd name="connsiteY55" fmla="*/ 4441353 h 5068325"/>
              <a:gd name="connsiteX56" fmla="*/ 6294337 w 6317310"/>
              <a:gd name="connsiteY56" fmla="*/ 4894814 h 5068325"/>
              <a:gd name="connsiteX57" fmla="*/ 6272224 w 6317310"/>
              <a:gd name="connsiteY57" fmla="*/ 5068325 h 5068325"/>
              <a:gd name="connsiteX58" fmla="*/ 6244519 w 6317310"/>
              <a:gd name="connsiteY58" fmla="*/ 5068325 h 5068325"/>
              <a:gd name="connsiteX59" fmla="*/ 6266989 w 6317310"/>
              <a:gd name="connsiteY59" fmla="*/ 4892013 h 5068325"/>
              <a:gd name="connsiteX60" fmla="*/ 6289819 w 6317310"/>
              <a:gd name="connsiteY60" fmla="*/ 4441353 h 5068325"/>
              <a:gd name="connsiteX61" fmla="*/ 1875957 w 6317310"/>
              <a:gd name="connsiteY61" fmla="*/ 27492 h 5068325"/>
              <a:gd name="connsiteX62" fmla="*/ 159499 w 6317310"/>
              <a:gd name="connsiteY62" fmla="*/ 374894 h 5068325"/>
              <a:gd name="connsiteX63" fmla="*/ 0 w 6317310"/>
              <a:gd name="connsiteY63" fmla="*/ 447115 h 5068325"/>
              <a:gd name="connsiteX64" fmla="*/ 0 w 6317310"/>
              <a:gd name="connsiteY64" fmla="*/ 416960 h 5068325"/>
              <a:gd name="connsiteX65" fmla="*/ 148825 w 6317310"/>
              <a:gd name="connsiteY65" fmla="*/ 349571 h 5068325"/>
              <a:gd name="connsiteX66" fmla="*/ 1875957 w 6317310"/>
              <a:gd name="connsiteY66" fmla="*/ 0 h 50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317310" h="5068325">
                <a:moveTo>
                  <a:pt x="1875960" y="2805571"/>
                </a:moveTo>
                <a:cubicBezTo>
                  <a:pt x="2777978" y="2805571"/>
                  <a:pt x="3512017" y="3539336"/>
                  <a:pt x="3512017" y="4441628"/>
                </a:cubicBezTo>
                <a:cubicBezTo>
                  <a:pt x="3512017" y="4610807"/>
                  <a:pt x="3486221" y="4774062"/>
                  <a:pt x="3438354" y="4927667"/>
                </a:cubicBezTo>
                <a:lnTo>
                  <a:pt x="3386784" y="5068325"/>
                </a:lnTo>
                <a:lnTo>
                  <a:pt x="3357195" y="5068325"/>
                </a:lnTo>
                <a:lnTo>
                  <a:pt x="3357907" y="5066850"/>
                </a:lnTo>
                <a:cubicBezTo>
                  <a:pt x="3439421" y="4874474"/>
                  <a:pt x="3484525" y="4663077"/>
                  <a:pt x="3484525" y="4441353"/>
                </a:cubicBezTo>
                <a:cubicBezTo>
                  <a:pt x="3484525" y="3554456"/>
                  <a:pt x="2762858" y="2832788"/>
                  <a:pt x="1875960" y="2832788"/>
                </a:cubicBezTo>
                <a:cubicBezTo>
                  <a:pt x="989065" y="2832788"/>
                  <a:pt x="267398" y="3554456"/>
                  <a:pt x="267398" y="4441353"/>
                </a:cubicBezTo>
                <a:cubicBezTo>
                  <a:pt x="267398" y="4663077"/>
                  <a:pt x="312502" y="4874474"/>
                  <a:pt x="394016" y="5066850"/>
                </a:cubicBezTo>
                <a:lnTo>
                  <a:pt x="394728" y="5068325"/>
                </a:lnTo>
                <a:lnTo>
                  <a:pt x="365136" y="5068325"/>
                </a:lnTo>
                <a:lnTo>
                  <a:pt x="313566" y="4927667"/>
                </a:lnTo>
                <a:cubicBezTo>
                  <a:pt x="265700" y="4774062"/>
                  <a:pt x="239903" y="4610807"/>
                  <a:pt x="239903" y="4441628"/>
                </a:cubicBezTo>
                <a:cubicBezTo>
                  <a:pt x="239903" y="3539336"/>
                  <a:pt x="973943" y="2805571"/>
                  <a:pt x="1875960" y="2805571"/>
                </a:cubicBezTo>
                <a:close/>
                <a:moveTo>
                  <a:pt x="1875960" y="2104247"/>
                </a:moveTo>
                <a:cubicBezTo>
                  <a:pt x="3164790" y="2104247"/>
                  <a:pt x="4213342" y="3152797"/>
                  <a:pt x="4213342" y="4441628"/>
                </a:cubicBezTo>
                <a:cubicBezTo>
                  <a:pt x="4213342" y="4602732"/>
                  <a:pt x="4196958" y="4760081"/>
                  <a:pt x="4165769" y="4912097"/>
                </a:cubicBezTo>
                <a:lnTo>
                  <a:pt x="4125503" y="5068325"/>
                </a:lnTo>
                <a:lnTo>
                  <a:pt x="4097080" y="5068325"/>
                </a:lnTo>
                <a:lnTo>
                  <a:pt x="4138838" y="4906301"/>
                </a:lnTo>
                <a:cubicBezTo>
                  <a:pt x="4169659" y="4756069"/>
                  <a:pt x="4185849" y="4600567"/>
                  <a:pt x="4185849" y="4441353"/>
                </a:cubicBezTo>
                <a:cubicBezTo>
                  <a:pt x="4185849" y="3167643"/>
                  <a:pt x="3149671" y="2131464"/>
                  <a:pt x="1875960" y="2131464"/>
                </a:cubicBezTo>
                <a:cubicBezTo>
                  <a:pt x="1159498" y="2131464"/>
                  <a:pt x="518192" y="2459318"/>
                  <a:pt x="94185" y="2972882"/>
                </a:cubicBezTo>
                <a:lnTo>
                  <a:pt x="0" y="3098756"/>
                </a:lnTo>
                <a:lnTo>
                  <a:pt x="0" y="3053244"/>
                </a:lnTo>
                <a:lnTo>
                  <a:pt x="72992" y="2955696"/>
                </a:lnTo>
                <a:cubicBezTo>
                  <a:pt x="502052" y="2436015"/>
                  <a:pt x="1150993" y="2104247"/>
                  <a:pt x="1875960" y="2104247"/>
                </a:cubicBezTo>
                <a:close/>
                <a:moveTo>
                  <a:pt x="1875960" y="1402646"/>
                </a:moveTo>
                <a:cubicBezTo>
                  <a:pt x="3551606" y="1402646"/>
                  <a:pt x="4914665" y="2765704"/>
                  <a:pt x="4914665" y="4441350"/>
                </a:cubicBezTo>
                <a:cubicBezTo>
                  <a:pt x="4914665" y="4650806"/>
                  <a:pt x="4893368" y="4855377"/>
                  <a:pt x="4852824" y="5053012"/>
                </a:cubicBezTo>
                <a:lnTo>
                  <a:pt x="4848877" y="5068325"/>
                </a:lnTo>
                <a:lnTo>
                  <a:pt x="4820511" y="5068325"/>
                </a:lnTo>
                <a:lnTo>
                  <a:pt x="4825881" y="5047490"/>
                </a:lnTo>
                <a:cubicBezTo>
                  <a:pt x="4866065" y="4851640"/>
                  <a:pt x="4887173" y="4648916"/>
                  <a:pt x="4887173" y="4441350"/>
                </a:cubicBezTo>
                <a:cubicBezTo>
                  <a:pt x="4887173" y="2780827"/>
                  <a:pt x="3536209" y="1430137"/>
                  <a:pt x="1875960" y="1430137"/>
                </a:cubicBezTo>
                <a:cubicBezTo>
                  <a:pt x="1253367" y="1430137"/>
                  <a:pt x="674267" y="1620078"/>
                  <a:pt x="193593" y="1945071"/>
                </a:cubicBezTo>
                <a:lnTo>
                  <a:pt x="0" y="2089920"/>
                </a:lnTo>
                <a:lnTo>
                  <a:pt x="0" y="2055573"/>
                </a:lnTo>
                <a:lnTo>
                  <a:pt x="178128" y="1922290"/>
                </a:lnTo>
                <a:cubicBezTo>
                  <a:pt x="663185" y="1594326"/>
                  <a:pt x="1247594" y="1402646"/>
                  <a:pt x="1875960" y="1402646"/>
                </a:cubicBezTo>
                <a:close/>
                <a:moveTo>
                  <a:pt x="1875960" y="701322"/>
                </a:moveTo>
                <a:cubicBezTo>
                  <a:pt x="3938145" y="701322"/>
                  <a:pt x="5615989" y="2379166"/>
                  <a:pt x="5615989" y="4441350"/>
                </a:cubicBezTo>
                <a:cubicBezTo>
                  <a:pt x="5615989" y="4570237"/>
                  <a:pt x="5609435" y="4697622"/>
                  <a:pt x="5596643" y="4823190"/>
                </a:cubicBezTo>
                <a:lnTo>
                  <a:pt x="5559122" y="5068325"/>
                </a:lnTo>
                <a:lnTo>
                  <a:pt x="5531345" y="5068325"/>
                </a:lnTo>
                <a:lnTo>
                  <a:pt x="5569293" y="4820389"/>
                </a:lnTo>
                <a:cubicBezTo>
                  <a:pt x="5581992" y="4695742"/>
                  <a:pt x="5588497" y="4569292"/>
                  <a:pt x="5588497" y="4441350"/>
                </a:cubicBezTo>
                <a:cubicBezTo>
                  <a:pt x="5588497" y="2394286"/>
                  <a:pt x="3923025" y="728813"/>
                  <a:pt x="1875960" y="728813"/>
                </a:cubicBezTo>
                <a:cubicBezTo>
                  <a:pt x="1236253" y="728813"/>
                  <a:pt x="633811" y="891457"/>
                  <a:pt x="107814" y="1177564"/>
                </a:cubicBezTo>
                <a:lnTo>
                  <a:pt x="0" y="1243132"/>
                </a:lnTo>
                <a:lnTo>
                  <a:pt x="0" y="1210945"/>
                </a:lnTo>
                <a:lnTo>
                  <a:pt x="94615" y="1153403"/>
                </a:lnTo>
                <a:cubicBezTo>
                  <a:pt x="624510" y="865174"/>
                  <a:pt x="1231442" y="701322"/>
                  <a:pt x="1875960" y="701322"/>
                </a:cubicBezTo>
                <a:close/>
                <a:moveTo>
                  <a:pt x="1875957" y="0"/>
                </a:moveTo>
                <a:cubicBezTo>
                  <a:pt x="4324957" y="0"/>
                  <a:pt x="6317310" y="1992353"/>
                  <a:pt x="6317310" y="4441353"/>
                </a:cubicBezTo>
                <a:cubicBezTo>
                  <a:pt x="6317310" y="4594416"/>
                  <a:pt x="6309528" y="4745694"/>
                  <a:pt x="6294337" y="4894814"/>
                </a:cubicBezTo>
                <a:lnTo>
                  <a:pt x="6272224" y="5068325"/>
                </a:lnTo>
                <a:lnTo>
                  <a:pt x="6244519" y="5068325"/>
                </a:lnTo>
                <a:lnTo>
                  <a:pt x="6266989" y="4892013"/>
                </a:lnTo>
                <a:cubicBezTo>
                  <a:pt x="6282085" y="4743815"/>
                  <a:pt x="6289819" y="4593471"/>
                  <a:pt x="6289819" y="4441353"/>
                </a:cubicBezTo>
                <a:cubicBezTo>
                  <a:pt x="6289819" y="2007476"/>
                  <a:pt x="4309835" y="27492"/>
                  <a:pt x="1875957" y="27492"/>
                </a:cubicBezTo>
                <a:cubicBezTo>
                  <a:pt x="1267488" y="27492"/>
                  <a:pt x="687387" y="151241"/>
                  <a:pt x="159499" y="374894"/>
                </a:cubicBezTo>
                <a:lnTo>
                  <a:pt x="0" y="447115"/>
                </a:lnTo>
                <a:lnTo>
                  <a:pt x="0" y="416960"/>
                </a:lnTo>
                <a:lnTo>
                  <a:pt x="148825" y="349571"/>
                </a:lnTo>
                <a:cubicBezTo>
                  <a:pt x="679999" y="124522"/>
                  <a:pt x="1263708" y="0"/>
                  <a:pt x="187595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3" name="Freeform 2">
            <a:extLst>
              <a:ext uri="{FF2B5EF4-FFF2-40B4-BE49-F238E27FC236}">
                <a16:creationId xmlns:a16="http://schemas.microsoft.com/office/drawing/2014/main" id="{5A4EF906-1C46-3A4B-8A82-B458120199C3}"/>
              </a:ext>
            </a:extLst>
          </p:cNvPr>
          <p:cNvSpPr/>
          <p:nvPr userDrawn="1"/>
        </p:nvSpPr>
        <p:spPr>
          <a:xfrm>
            <a:off x="0" y="2857305"/>
            <a:ext cx="5363894" cy="4000694"/>
          </a:xfrm>
          <a:custGeom>
            <a:avLst/>
            <a:gdLst>
              <a:gd name="connsiteX0" fmla="*/ 1875958 w 5363894"/>
              <a:gd name="connsiteY0" fmla="*/ 0 h 4000694"/>
              <a:gd name="connsiteX1" fmla="*/ 5363894 w 5363894"/>
              <a:gd name="connsiteY1" fmla="*/ 3487932 h 4000694"/>
              <a:gd name="connsiteX2" fmla="*/ 5345886 w 5363894"/>
              <a:gd name="connsiteY2" fmla="*/ 3844553 h 4000694"/>
              <a:gd name="connsiteX3" fmla="*/ 5322056 w 5363894"/>
              <a:gd name="connsiteY3" fmla="*/ 4000694 h 4000694"/>
              <a:gd name="connsiteX4" fmla="*/ 0 w 5363894"/>
              <a:gd name="connsiteY4" fmla="*/ 4000694 h 4000694"/>
              <a:gd name="connsiteX5" fmla="*/ 0 w 5363894"/>
              <a:gd name="connsiteY5" fmla="*/ 550619 h 4000694"/>
              <a:gd name="connsiteX6" fmla="*/ 213401 w 5363894"/>
              <a:gd name="connsiteY6" fmla="*/ 420975 h 4000694"/>
              <a:gd name="connsiteX7" fmla="*/ 1875958 w 5363894"/>
              <a:gd name="connsiteY7" fmla="*/ 0 h 40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3894" h="4000694">
                <a:moveTo>
                  <a:pt x="1875958" y="0"/>
                </a:moveTo>
                <a:cubicBezTo>
                  <a:pt x="3802292" y="0"/>
                  <a:pt x="5363894" y="1561600"/>
                  <a:pt x="5363894" y="3487932"/>
                </a:cubicBezTo>
                <a:cubicBezTo>
                  <a:pt x="5363894" y="3608328"/>
                  <a:pt x="5357794" y="3727299"/>
                  <a:pt x="5345886" y="3844553"/>
                </a:cubicBezTo>
                <a:lnTo>
                  <a:pt x="5322056" y="4000694"/>
                </a:lnTo>
                <a:lnTo>
                  <a:pt x="0" y="4000694"/>
                </a:lnTo>
                <a:lnTo>
                  <a:pt x="0" y="550619"/>
                </a:lnTo>
                <a:lnTo>
                  <a:pt x="213401" y="420975"/>
                </a:lnTo>
                <a:cubicBezTo>
                  <a:pt x="707618" y="152500"/>
                  <a:pt x="1273979" y="0"/>
                  <a:pt x="1875958" y="0"/>
                </a:cubicBezTo>
                <a:close/>
              </a:path>
            </a:pathLst>
          </a:cu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4" name="Oval 3">
            <a:extLst>
              <a:ext uri="{FF2B5EF4-FFF2-40B4-BE49-F238E27FC236}">
                <a16:creationId xmlns:a16="http://schemas.microsoft.com/office/drawing/2014/main" id="{1642D611-1F18-F244-94F2-B3BCDCC27912}"/>
              </a:ext>
            </a:extLst>
          </p:cNvPr>
          <p:cNvSpPr/>
          <p:nvPr userDrawn="1"/>
        </p:nvSpPr>
        <p:spPr>
          <a:xfrm>
            <a:off x="4782980" y="191120"/>
            <a:ext cx="1495947" cy="1495947"/>
          </a:xfrm>
          <a:prstGeom prst="ellipse">
            <a:avLst/>
          </a:pr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pic>
        <p:nvPicPr>
          <p:cNvPr id="5" name="Picture 4">
            <a:extLst>
              <a:ext uri="{FF2B5EF4-FFF2-40B4-BE49-F238E27FC236}">
                <a16:creationId xmlns:a16="http://schemas.microsoft.com/office/drawing/2014/main" id="{6243655B-3E90-894E-BD62-AEDD9CCA9C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7284" y="1475741"/>
            <a:ext cx="2415271" cy="4869497"/>
          </a:xfrm>
          <a:prstGeom prst="rect">
            <a:avLst/>
          </a:prstGeom>
        </p:spPr>
      </p:pic>
      <p:sp>
        <p:nvSpPr>
          <p:cNvPr id="9" name="Freeform 8">
            <a:extLst>
              <a:ext uri="{FF2B5EF4-FFF2-40B4-BE49-F238E27FC236}">
                <a16:creationId xmlns:a16="http://schemas.microsoft.com/office/drawing/2014/main" id="{59B25531-4230-4347-BCD2-2BF0A8DF4E32}"/>
              </a:ext>
            </a:extLst>
          </p:cNvPr>
          <p:cNvSpPr/>
          <p:nvPr userDrawn="1"/>
        </p:nvSpPr>
        <p:spPr>
          <a:xfrm rot="2700000">
            <a:off x="11531707" y="5575566"/>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13" name="Picture Placeholder 12">
            <a:extLst>
              <a:ext uri="{FF2B5EF4-FFF2-40B4-BE49-F238E27FC236}">
                <a16:creationId xmlns:a16="http://schemas.microsoft.com/office/drawing/2014/main" id="{836E38E7-8DEE-FD4F-BE3F-F3F86571010B}"/>
              </a:ext>
            </a:extLst>
          </p:cNvPr>
          <p:cNvSpPr>
            <a:spLocks noGrp="1"/>
          </p:cNvSpPr>
          <p:nvPr>
            <p:ph type="pic" sz="quarter" idx="11"/>
          </p:nvPr>
        </p:nvSpPr>
        <p:spPr>
          <a:xfrm>
            <a:off x="1027992" y="1595214"/>
            <a:ext cx="2142505" cy="4635813"/>
          </a:xfrm>
          <a:custGeom>
            <a:avLst/>
            <a:gdLst>
              <a:gd name="connsiteX0" fmla="*/ 227534 w 2142505"/>
              <a:gd name="connsiteY0" fmla="*/ 0 h 4635813"/>
              <a:gd name="connsiteX1" fmla="*/ 621908 w 2142505"/>
              <a:gd name="connsiteY1" fmla="*/ 0 h 4635813"/>
              <a:gd name="connsiteX2" fmla="*/ 621908 w 2142505"/>
              <a:gd name="connsiteY2" fmla="*/ 68741 h 4635813"/>
              <a:gd name="connsiteX3" fmla="*/ 737268 w 2142505"/>
              <a:gd name="connsiteY3" fmla="*/ 185421 h 4635813"/>
              <a:gd name="connsiteX4" fmla="*/ 846852 w 2142505"/>
              <a:gd name="connsiteY4" fmla="*/ 185421 h 4635813"/>
              <a:gd name="connsiteX5" fmla="*/ 1285482 w 2142505"/>
              <a:gd name="connsiteY5" fmla="*/ 185421 h 4635813"/>
              <a:gd name="connsiteX6" fmla="*/ 1395066 w 2142505"/>
              <a:gd name="connsiteY6" fmla="*/ 185421 h 4635813"/>
              <a:gd name="connsiteX7" fmla="*/ 1510426 w 2142505"/>
              <a:gd name="connsiteY7" fmla="*/ 68741 h 4635813"/>
              <a:gd name="connsiteX8" fmla="*/ 1510426 w 2142505"/>
              <a:gd name="connsiteY8" fmla="*/ 0 h 4635813"/>
              <a:gd name="connsiteX9" fmla="*/ 1914971 w 2142505"/>
              <a:gd name="connsiteY9" fmla="*/ 0 h 4635813"/>
              <a:gd name="connsiteX10" fmla="*/ 2142505 w 2142505"/>
              <a:gd name="connsiteY10" fmla="*/ 227533 h 4635813"/>
              <a:gd name="connsiteX11" fmla="*/ 2142505 w 2142505"/>
              <a:gd name="connsiteY11" fmla="*/ 4408280 h 4635813"/>
              <a:gd name="connsiteX12" fmla="*/ 1914971 w 2142505"/>
              <a:gd name="connsiteY12" fmla="*/ 4635813 h 4635813"/>
              <a:gd name="connsiteX13" fmla="*/ 227534 w 2142505"/>
              <a:gd name="connsiteY13" fmla="*/ 4635813 h 4635813"/>
              <a:gd name="connsiteX14" fmla="*/ 0 w 2142505"/>
              <a:gd name="connsiteY14" fmla="*/ 4408280 h 4635813"/>
              <a:gd name="connsiteX15" fmla="*/ 0 w 2142505"/>
              <a:gd name="connsiteY15" fmla="*/ 227533 h 4635813"/>
              <a:gd name="connsiteX16" fmla="*/ 227534 w 2142505"/>
              <a:gd name="connsiteY16" fmla="*/ 0 h 46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2505" h="4635813">
                <a:moveTo>
                  <a:pt x="227534" y="0"/>
                </a:moveTo>
                <a:lnTo>
                  <a:pt x="621908" y="0"/>
                </a:lnTo>
                <a:lnTo>
                  <a:pt x="621908" y="68741"/>
                </a:lnTo>
                <a:cubicBezTo>
                  <a:pt x="621908" y="133181"/>
                  <a:pt x="673557" y="185421"/>
                  <a:pt x="737268" y="185421"/>
                </a:cubicBezTo>
                <a:lnTo>
                  <a:pt x="846852" y="185421"/>
                </a:lnTo>
                <a:lnTo>
                  <a:pt x="1285482" y="185421"/>
                </a:lnTo>
                <a:lnTo>
                  <a:pt x="1395066" y="185421"/>
                </a:lnTo>
                <a:cubicBezTo>
                  <a:pt x="1458777" y="185421"/>
                  <a:pt x="1510426" y="133181"/>
                  <a:pt x="1510426" y="68741"/>
                </a:cubicBezTo>
                <a:lnTo>
                  <a:pt x="1510426" y="0"/>
                </a:lnTo>
                <a:lnTo>
                  <a:pt x="1914971" y="0"/>
                </a:lnTo>
                <a:cubicBezTo>
                  <a:pt x="2040635" y="0"/>
                  <a:pt x="2142505" y="101871"/>
                  <a:pt x="2142505" y="227533"/>
                </a:cubicBezTo>
                <a:lnTo>
                  <a:pt x="2142505" y="4408280"/>
                </a:lnTo>
                <a:cubicBezTo>
                  <a:pt x="2142505" y="4533943"/>
                  <a:pt x="2040635" y="4635813"/>
                  <a:pt x="1914971" y="4635813"/>
                </a:cubicBezTo>
                <a:lnTo>
                  <a:pt x="227534" y="4635813"/>
                </a:lnTo>
                <a:cubicBezTo>
                  <a:pt x="101871" y="4635813"/>
                  <a:pt x="0" y="4533943"/>
                  <a:pt x="0" y="4408280"/>
                </a:cubicBezTo>
                <a:lnTo>
                  <a:pt x="0" y="227533"/>
                </a:lnTo>
                <a:cubicBezTo>
                  <a:pt x="0" y="101871"/>
                  <a:pt x="101871" y="0"/>
                  <a:pt x="227534"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950431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101A75D7-89DE-1B49-9A54-CA4A9ABC786C}"/>
              </a:ext>
            </a:extLst>
          </p:cNvPr>
          <p:cNvSpPr/>
          <p:nvPr userDrawn="1"/>
        </p:nvSpPr>
        <p:spPr>
          <a:xfrm flipH="1">
            <a:off x="5874690" y="1789675"/>
            <a:ext cx="6317310" cy="5068325"/>
          </a:xfrm>
          <a:custGeom>
            <a:avLst/>
            <a:gdLst>
              <a:gd name="connsiteX0" fmla="*/ 1875960 w 6317310"/>
              <a:gd name="connsiteY0" fmla="*/ 2805571 h 5068325"/>
              <a:gd name="connsiteX1" fmla="*/ 3512017 w 6317310"/>
              <a:gd name="connsiteY1" fmla="*/ 4441628 h 5068325"/>
              <a:gd name="connsiteX2" fmla="*/ 3438354 w 6317310"/>
              <a:gd name="connsiteY2" fmla="*/ 4927667 h 5068325"/>
              <a:gd name="connsiteX3" fmla="*/ 3386784 w 6317310"/>
              <a:gd name="connsiteY3" fmla="*/ 5068325 h 5068325"/>
              <a:gd name="connsiteX4" fmla="*/ 3357195 w 6317310"/>
              <a:gd name="connsiteY4" fmla="*/ 5068325 h 5068325"/>
              <a:gd name="connsiteX5" fmla="*/ 3357907 w 6317310"/>
              <a:gd name="connsiteY5" fmla="*/ 5066850 h 5068325"/>
              <a:gd name="connsiteX6" fmla="*/ 3484525 w 6317310"/>
              <a:gd name="connsiteY6" fmla="*/ 4441353 h 5068325"/>
              <a:gd name="connsiteX7" fmla="*/ 1875960 w 6317310"/>
              <a:gd name="connsiteY7" fmla="*/ 2832788 h 5068325"/>
              <a:gd name="connsiteX8" fmla="*/ 267398 w 6317310"/>
              <a:gd name="connsiteY8" fmla="*/ 4441353 h 5068325"/>
              <a:gd name="connsiteX9" fmla="*/ 394016 w 6317310"/>
              <a:gd name="connsiteY9" fmla="*/ 5066850 h 5068325"/>
              <a:gd name="connsiteX10" fmla="*/ 394728 w 6317310"/>
              <a:gd name="connsiteY10" fmla="*/ 5068325 h 5068325"/>
              <a:gd name="connsiteX11" fmla="*/ 365136 w 6317310"/>
              <a:gd name="connsiteY11" fmla="*/ 5068325 h 5068325"/>
              <a:gd name="connsiteX12" fmla="*/ 313566 w 6317310"/>
              <a:gd name="connsiteY12" fmla="*/ 4927667 h 5068325"/>
              <a:gd name="connsiteX13" fmla="*/ 239903 w 6317310"/>
              <a:gd name="connsiteY13" fmla="*/ 4441628 h 5068325"/>
              <a:gd name="connsiteX14" fmla="*/ 1875960 w 6317310"/>
              <a:gd name="connsiteY14" fmla="*/ 2805571 h 5068325"/>
              <a:gd name="connsiteX15" fmla="*/ 1875960 w 6317310"/>
              <a:gd name="connsiteY15" fmla="*/ 2104247 h 5068325"/>
              <a:gd name="connsiteX16" fmla="*/ 4213342 w 6317310"/>
              <a:gd name="connsiteY16" fmla="*/ 4441628 h 5068325"/>
              <a:gd name="connsiteX17" fmla="*/ 4165769 w 6317310"/>
              <a:gd name="connsiteY17" fmla="*/ 4912097 h 5068325"/>
              <a:gd name="connsiteX18" fmla="*/ 4125503 w 6317310"/>
              <a:gd name="connsiteY18" fmla="*/ 5068325 h 5068325"/>
              <a:gd name="connsiteX19" fmla="*/ 4097080 w 6317310"/>
              <a:gd name="connsiteY19" fmla="*/ 5068325 h 5068325"/>
              <a:gd name="connsiteX20" fmla="*/ 4138838 w 6317310"/>
              <a:gd name="connsiteY20" fmla="*/ 4906301 h 5068325"/>
              <a:gd name="connsiteX21" fmla="*/ 4185849 w 6317310"/>
              <a:gd name="connsiteY21" fmla="*/ 4441353 h 5068325"/>
              <a:gd name="connsiteX22" fmla="*/ 1875960 w 6317310"/>
              <a:gd name="connsiteY22" fmla="*/ 2131464 h 5068325"/>
              <a:gd name="connsiteX23" fmla="*/ 94185 w 6317310"/>
              <a:gd name="connsiteY23" fmla="*/ 2972882 h 5068325"/>
              <a:gd name="connsiteX24" fmla="*/ 0 w 6317310"/>
              <a:gd name="connsiteY24" fmla="*/ 3098756 h 5068325"/>
              <a:gd name="connsiteX25" fmla="*/ 0 w 6317310"/>
              <a:gd name="connsiteY25" fmla="*/ 3053244 h 5068325"/>
              <a:gd name="connsiteX26" fmla="*/ 72992 w 6317310"/>
              <a:gd name="connsiteY26" fmla="*/ 2955696 h 5068325"/>
              <a:gd name="connsiteX27" fmla="*/ 1875960 w 6317310"/>
              <a:gd name="connsiteY27" fmla="*/ 2104247 h 5068325"/>
              <a:gd name="connsiteX28" fmla="*/ 1875960 w 6317310"/>
              <a:gd name="connsiteY28" fmla="*/ 1402646 h 5068325"/>
              <a:gd name="connsiteX29" fmla="*/ 4914665 w 6317310"/>
              <a:gd name="connsiteY29" fmla="*/ 4441350 h 5068325"/>
              <a:gd name="connsiteX30" fmla="*/ 4852824 w 6317310"/>
              <a:gd name="connsiteY30" fmla="*/ 5053012 h 5068325"/>
              <a:gd name="connsiteX31" fmla="*/ 4848877 w 6317310"/>
              <a:gd name="connsiteY31" fmla="*/ 5068325 h 5068325"/>
              <a:gd name="connsiteX32" fmla="*/ 4820511 w 6317310"/>
              <a:gd name="connsiteY32" fmla="*/ 5068325 h 5068325"/>
              <a:gd name="connsiteX33" fmla="*/ 4825881 w 6317310"/>
              <a:gd name="connsiteY33" fmla="*/ 5047490 h 5068325"/>
              <a:gd name="connsiteX34" fmla="*/ 4887173 w 6317310"/>
              <a:gd name="connsiteY34" fmla="*/ 4441350 h 5068325"/>
              <a:gd name="connsiteX35" fmla="*/ 1875960 w 6317310"/>
              <a:gd name="connsiteY35" fmla="*/ 1430137 h 5068325"/>
              <a:gd name="connsiteX36" fmla="*/ 193593 w 6317310"/>
              <a:gd name="connsiteY36" fmla="*/ 1945071 h 5068325"/>
              <a:gd name="connsiteX37" fmla="*/ 0 w 6317310"/>
              <a:gd name="connsiteY37" fmla="*/ 2089920 h 5068325"/>
              <a:gd name="connsiteX38" fmla="*/ 0 w 6317310"/>
              <a:gd name="connsiteY38" fmla="*/ 2055573 h 5068325"/>
              <a:gd name="connsiteX39" fmla="*/ 178128 w 6317310"/>
              <a:gd name="connsiteY39" fmla="*/ 1922290 h 5068325"/>
              <a:gd name="connsiteX40" fmla="*/ 1875960 w 6317310"/>
              <a:gd name="connsiteY40" fmla="*/ 1402646 h 5068325"/>
              <a:gd name="connsiteX41" fmla="*/ 1875960 w 6317310"/>
              <a:gd name="connsiteY41" fmla="*/ 701322 h 5068325"/>
              <a:gd name="connsiteX42" fmla="*/ 5615989 w 6317310"/>
              <a:gd name="connsiteY42" fmla="*/ 4441350 h 5068325"/>
              <a:gd name="connsiteX43" fmla="*/ 5596643 w 6317310"/>
              <a:gd name="connsiteY43" fmla="*/ 4823190 h 5068325"/>
              <a:gd name="connsiteX44" fmla="*/ 5559122 w 6317310"/>
              <a:gd name="connsiteY44" fmla="*/ 5068325 h 5068325"/>
              <a:gd name="connsiteX45" fmla="*/ 5531345 w 6317310"/>
              <a:gd name="connsiteY45" fmla="*/ 5068325 h 5068325"/>
              <a:gd name="connsiteX46" fmla="*/ 5569293 w 6317310"/>
              <a:gd name="connsiteY46" fmla="*/ 4820389 h 5068325"/>
              <a:gd name="connsiteX47" fmla="*/ 5588497 w 6317310"/>
              <a:gd name="connsiteY47" fmla="*/ 4441350 h 5068325"/>
              <a:gd name="connsiteX48" fmla="*/ 1875960 w 6317310"/>
              <a:gd name="connsiteY48" fmla="*/ 728813 h 5068325"/>
              <a:gd name="connsiteX49" fmla="*/ 107814 w 6317310"/>
              <a:gd name="connsiteY49" fmla="*/ 1177564 h 5068325"/>
              <a:gd name="connsiteX50" fmla="*/ 0 w 6317310"/>
              <a:gd name="connsiteY50" fmla="*/ 1243132 h 5068325"/>
              <a:gd name="connsiteX51" fmla="*/ 0 w 6317310"/>
              <a:gd name="connsiteY51" fmla="*/ 1210945 h 5068325"/>
              <a:gd name="connsiteX52" fmla="*/ 94615 w 6317310"/>
              <a:gd name="connsiteY52" fmla="*/ 1153403 h 5068325"/>
              <a:gd name="connsiteX53" fmla="*/ 1875960 w 6317310"/>
              <a:gd name="connsiteY53" fmla="*/ 701322 h 5068325"/>
              <a:gd name="connsiteX54" fmla="*/ 1875957 w 6317310"/>
              <a:gd name="connsiteY54" fmla="*/ 0 h 5068325"/>
              <a:gd name="connsiteX55" fmla="*/ 6317310 w 6317310"/>
              <a:gd name="connsiteY55" fmla="*/ 4441353 h 5068325"/>
              <a:gd name="connsiteX56" fmla="*/ 6294337 w 6317310"/>
              <a:gd name="connsiteY56" fmla="*/ 4894814 h 5068325"/>
              <a:gd name="connsiteX57" fmla="*/ 6272224 w 6317310"/>
              <a:gd name="connsiteY57" fmla="*/ 5068325 h 5068325"/>
              <a:gd name="connsiteX58" fmla="*/ 6244519 w 6317310"/>
              <a:gd name="connsiteY58" fmla="*/ 5068325 h 5068325"/>
              <a:gd name="connsiteX59" fmla="*/ 6266989 w 6317310"/>
              <a:gd name="connsiteY59" fmla="*/ 4892013 h 5068325"/>
              <a:gd name="connsiteX60" fmla="*/ 6289819 w 6317310"/>
              <a:gd name="connsiteY60" fmla="*/ 4441353 h 5068325"/>
              <a:gd name="connsiteX61" fmla="*/ 1875957 w 6317310"/>
              <a:gd name="connsiteY61" fmla="*/ 27492 h 5068325"/>
              <a:gd name="connsiteX62" fmla="*/ 159499 w 6317310"/>
              <a:gd name="connsiteY62" fmla="*/ 374894 h 5068325"/>
              <a:gd name="connsiteX63" fmla="*/ 0 w 6317310"/>
              <a:gd name="connsiteY63" fmla="*/ 447115 h 5068325"/>
              <a:gd name="connsiteX64" fmla="*/ 0 w 6317310"/>
              <a:gd name="connsiteY64" fmla="*/ 416960 h 5068325"/>
              <a:gd name="connsiteX65" fmla="*/ 148825 w 6317310"/>
              <a:gd name="connsiteY65" fmla="*/ 349571 h 5068325"/>
              <a:gd name="connsiteX66" fmla="*/ 1875957 w 6317310"/>
              <a:gd name="connsiteY66" fmla="*/ 0 h 50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317310" h="5068325">
                <a:moveTo>
                  <a:pt x="1875960" y="2805571"/>
                </a:moveTo>
                <a:cubicBezTo>
                  <a:pt x="2777978" y="2805571"/>
                  <a:pt x="3512017" y="3539336"/>
                  <a:pt x="3512017" y="4441628"/>
                </a:cubicBezTo>
                <a:cubicBezTo>
                  <a:pt x="3512017" y="4610807"/>
                  <a:pt x="3486221" y="4774062"/>
                  <a:pt x="3438354" y="4927667"/>
                </a:cubicBezTo>
                <a:lnTo>
                  <a:pt x="3386784" y="5068325"/>
                </a:lnTo>
                <a:lnTo>
                  <a:pt x="3357195" y="5068325"/>
                </a:lnTo>
                <a:lnTo>
                  <a:pt x="3357907" y="5066850"/>
                </a:lnTo>
                <a:cubicBezTo>
                  <a:pt x="3439421" y="4874474"/>
                  <a:pt x="3484525" y="4663077"/>
                  <a:pt x="3484525" y="4441353"/>
                </a:cubicBezTo>
                <a:cubicBezTo>
                  <a:pt x="3484525" y="3554456"/>
                  <a:pt x="2762858" y="2832788"/>
                  <a:pt x="1875960" y="2832788"/>
                </a:cubicBezTo>
                <a:cubicBezTo>
                  <a:pt x="989065" y="2832788"/>
                  <a:pt x="267398" y="3554456"/>
                  <a:pt x="267398" y="4441353"/>
                </a:cubicBezTo>
                <a:cubicBezTo>
                  <a:pt x="267398" y="4663077"/>
                  <a:pt x="312502" y="4874474"/>
                  <a:pt x="394016" y="5066850"/>
                </a:cubicBezTo>
                <a:lnTo>
                  <a:pt x="394728" y="5068325"/>
                </a:lnTo>
                <a:lnTo>
                  <a:pt x="365136" y="5068325"/>
                </a:lnTo>
                <a:lnTo>
                  <a:pt x="313566" y="4927667"/>
                </a:lnTo>
                <a:cubicBezTo>
                  <a:pt x="265700" y="4774062"/>
                  <a:pt x="239903" y="4610807"/>
                  <a:pt x="239903" y="4441628"/>
                </a:cubicBezTo>
                <a:cubicBezTo>
                  <a:pt x="239903" y="3539336"/>
                  <a:pt x="973943" y="2805571"/>
                  <a:pt x="1875960" y="2805571"/>
                </a:cubicBezTo>
                <a:close/>
                <a:moveTo>
                  <a:pt x="1875960" y="2104247"/>
                </a:moveTo>
                <a:cubicBezTo>
                  <a:pt x="3164790" y="2104247"/>
                  <a:pt x="4213342" y="3152797"/>
                  <a:pt x="4213342" y="4441628"/>
                </a:cubicBezTo>
                <a:cubicBezTo>
                  <a:pt x="4213342" y="4602732"/>
                  <a:pt x="4196958" y="4760081"/>
                  <a:pt x="4165769" y="4912097"/>
                </a:cubicBezTo>
                <a:lnTo>
                  <a:pt x="4125503" y="5068325"/>
                </a:lnTo>
                <a:lnTo>
                  <a:pt x="4097080" y="5068325"/>
                </a:lnTo>
                <a:lnTo>
                  <a:pt x="4138838" y="4906301"/>
                </a:lnTo>
                <a:cubicBezTo>
                  <a:pt x="4169659" y="4756069"/>
                  <a:pt x="4185849" y="4600567"/>
                  <a:pt x="4185849" y="4441353"/>
                </a:cubicBezTo>
                <a:cubicBezTo>
                  <a:pt x="4185849" y="3167643"/>
                  <a:pt x="3149671" y="2131464"/>
                  <a:pt x="1875960" y="2131464"/>
                </a:cubicBezTo>
                <a:cubicBezTo>
                  <a:pt x="1159498" y="2131464"/>
                  <a:pt x="518192" y="2459318"/>
                  <a:pt x="94185" y="2972882"/>
                </a:cubicBezTo>
                <a:lnTo>
                  <a:pt x="0" y="3098756"/>
                </a:lnTo>
                <a:lnTo>
                  <a:pt x="0" y="3053244"/>
                </a:lnTo>
                <a:lnTo>
                  <a:pt x="72992" y="2955696"/>
                </a:lnTo>
                <a:cubicBezTo>
                  <a:pt x="502052" y="2436015"/>
                  <a:pt x="1150993" y="2104247"/>
                  <a:pt x="1875960" y="2104247"/>
                </a:cubicBezTo>
                <a:close/>
                <a:moveTo>
                  <a:pt x="1875960" y="1402646"/>
                </a:moveTo>
                <a:cubicBezTo>
                  <a:pt x="3551606" y="1402646"/>
                  <a:pt x="4914665" y="2765704"/>
                  <a:pt x="4914665" y="4441350"/>
                </a:cubicBezTo>
                <a:cubicBezTo>
                  <a:pt x="4914665" y="4650806"/>
                  <a:pt x="4893368" y="4855377"/>
                  <a:pt x="4852824" y="5053012"/>
                </a:cubicBezTo>
                <a:lnTo>
                  <a:pt x="4848877" y="5068325"/>
                </a:lnTo>
                <a:lnTo>
                  <a:pt x="4820511" y="5068325"/>
                </a:lnTo>
                <a:lnTo>
                  <a:pt x="4825881" y="5047490"/>
                </a:lnTo>
                <a:cubicBezTo>
                  <a:pt x="4866065" y="4851640"/>
                  <a:pt x="4887173" y="4648916"/>
                  <a:pt x="4887173" y="4441350"/>
                </a:cubicBezTo>
                <a:cubicBezTo>
                  <a:pt x="4887173" y="2780827"/>
                  <a:pt x="3536209" y="1430137"/>
                  <a:pt x="1875960" y="1430137"/>
                </a:cubicBezTo>
                <a:cubicBezTo>
                  <a:pt x="1253367" y="1430137"/>
                  <a:pt x="674267" y="1620078"/>
                  <a:pt x="193593" y="1945071"/>
                </a:cubicBezTo>
                <a:lnTo>
                  <a:pt x="0" y="2089920"/>
                </a:lnTo>
                <a:lnTo>
                  <a:pt x="0" y="2055573"/>
                </a:lnTo>
                <a:lnTo>
                  <a:pt x="178128" y="1922290"/>
                </a:lnTo>
                <a:cubicBezTo>
                  <a:pt x="663185" y="1594326"/>
                  <a:pt x="1247594" y="1402646"/>
                  <a:pt x="1875960" y="1402646"/>
                </a:cubicBezTo>
                <a:close/>
                <a:moveTo>
                  <a:pt x="1875960" y="701322"/>
                </a:moveTo>
                <a:cubicBezTo>
                  <a:pt x="3938145" y="701322"/>
                  <a:pt x="5615989" y="2379166"/>
                  <a:pt x="5615989" y="4441350"/>
                </a:cubicBezTo>
                <a:cubicBezTo>
                  <a:pt x="5615989" y="4570237"/>
                  <a:pt x="5609435" y="4697622"/>
                  <a:pt x="5596643" y="4823190"/>
                </a:cubicBezTo>
                <a:lnTo>
                  <a:pt x="5559122" y="5068325"/>
                </a:lnTo>
                <a:lnTo>
                  <a:pt x="5531345" y="5068325"/>
                </a:lnTo>
                <a:lnTo>
                  <a:pt x="5569293" y="4820389"/>
                </a:lnTo>
                <a:cubicBezTo>
                  <a:pt x="5581992" y="4695742"/>
                  <a:pt x="5588497" y="4569292"/>
                  <a:pt x="5588497" y="4441350"/>
                </a:cubicBezTo>
                <a:cubicBezTo>
                  <a:pt x="5588497" y="2394286"/>
                  <a:pt x="3923025" y="728813"/>
                  <a:pt x="1875960" y="728813"/>
                </a:cubicBezTo>
                <a:cubicBezTo>
                  <a:pt x="1236253" y="728813"/>
                  <a:pt x="633811" y="891457"/>
                  <a:pt x="107814" y="1177564"/>
                </a:cubicBezTo>
                <a:lnTo>
                  <a:pt x="0" y="1243132"/>
                </a:lnTo>
                <a:lnTo>
                  <a:pt x="0" y="1210945"/>
                </a:lnTo>
                <a:lnTo>
                  <a:pt x="94615" y="1153403"/>
                </a:lnTo>
                <a:cubicBezTo>
                  <a:pt x="624510" y="865174"/>
                  <a:pt x="1231442" y="701322"/>
                  <a:pt x="1875960" y="701322"/>
                </a:cubicBezTo>
                <a:close/>
                <a:moveTo>
                  <a:pt x="1875957" y="0"/>
                </a:moveTo>
                <a:cubicBezTo>
                  <a:pt x="4324957" y="0"/>
                  <a:pt x="6317310" y="1992353"/>
                  <a:pt x="6317310" y="4441353"/>
                </a:cubicBezTo>
                <a:cubicBezTo>
                  <a:pt x="6317310" y="4594416"/>
                  <a:pt x="6309528" y="4745694"/>
                  <a:pt x="6294337" y="4894814"/>
                </a:cubicBezTo>
                <a:lnTo>
                  <a:pt x="6272224" y="5068325"/>
                </a:lnTo>
                <a:lnTo>
                  <a:pt x="6244519" y="5068325"/>
                </a:lnTo>
                <a:lnTo>
                  <a:pt x="6266989" y="4892013"/>
                </a:lnTo>
                <a:cubicBezTo>
                  <a:pt x="6282085" y="4743815"/>
                  <a:pt x="6289819" y="4593471"/>
                  <a:pt x="6289819" y="4441353"/>
                </a:cubicBezTo>
                <a:cubicBezTo>
                  <a:pt x="6289819" y="2007476"/>
                  <a:pt x="4309835" y="27492"/>
                  <a:pt x="1875957" y="27492"/>
                </a:cubicBezTo>
                <a:cubicBezTo>
                  <a:pt x="1267488" y="27492"/>
                  <a:pt x="687387" y="151241"/>
                  <a:pt x="159499" y="374894"/>
                </a:cubicBezTo>
                <a:lnTo>
                  <a:pt x="0" y="447115"/>
                </a:lnTo>
                <a:lnTo>
                  <a:pt x="0" y="416960"/>
                </a:lnTo>
                <a:lnTo>
                  <a:pt x="148825" y="349571"/>
                </a:lnTo>
                <a:cubicBezTo>
                  <a:pt x="679999" y="124522"/>
                  <a:pt x="1263708" y="0"/>
                  <a:pt x="187595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3" name="Freeform 2">
            <a:extLst>
              <a:ext uri="{FF2B5EF4-FFF2-40B4-BE49-F238E27FC236}">
                <a16:creationId xmlns:a16="http://schemas.microsoft.com/office/drawing/2014/main" id="{5A4EF906-1C46-3A4B-8A82-B458120199C3}"/>
              </a:ext>
            </a:extLst>
          </p:cNvPr>
          <p:cNvSpPr/>
          <p:nvPr userDrawn="1"/>
        </p:nvSpPr>
        <p:spPr>
          <a:xfrm flipH="1">
            <a:off x="6828106" y="2857305"/>
            <a:ext cx="5363894" cy="4000694"/>
          </a:xfrm>
          <a:custGeom>
            <a:avLst/>
            <a:gdLst>
              <a:gd name="connsiteX0" fmla="*/ 1875958 w 5363894"/>
              <a:gd name="connsiteY0" fmla="*/ 0 h 4000694"/>
              <a:gd name="connsiteX1" fmla="*/ 5363894 w 5363894"/>
              <a:gd name="connsiteY1" fmla="*/ 3487932 h 4000694"/>
              <a:gd name="connsiteX2" fmla="*/ 5345886 w 5363894"/>
              <a:gd name="connsiteY2" fmla="*/ 3844553 h 4000694"/>
              <a:gd name="connsiteX3" fmla="*/ 5322056 w 5363894"/>
              <a:gd name="connsiteY3" fmla="*/ 4000694 h 4000694"/>
              <a:gd name="connsiteX4" fmla="*/ 0 w 5363894"/>
              <a:gd name="connsiteY4" fmla="*/ 4000694 h 4000694"/>
              <a:gd name="connsiteX5" fmla="*/ 0 w 5363894"/>
              <a:gd name="connsiteY5" fmla="*/ 550619 h 4000694"/>
              <a:gd name="connsiteX6" fmla="*/ 213401 w 5363894"/>
              <a:gd name="connsiteY6" fmla="*/ 420975 h 4000694"/>
              <a:gd name="connsiteX7" fmla="*/ 1875958 w 5363894"/>
              <a:gd name="connsiteY7" fmla="*/ 0 h 40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3894" h="4000694">
                <a:moveTo>
                  <a:pt x="1875958" y="0"/>
                </a:moveTo>
                <a:cubicBezTo>
                  <a:pt x="3802292" y="0"/>
                  <a:pt x="5363894" y="1561600"/>
                  <a:pt x="5363894" y="3487932"/>
                </a:cubicBezTo>
                <a:cubicBezTo>
                  <a:pt x="5363894" y="3608328"/>
                  <a:pt x="5357794" y="3727299"/>
                  <a:pt x="5345886" y="3844553"/>
                </a:cubicBezTo>
                <a:lnTo>
                  <a:pt x="5322056" y="4000694"/>
                </a:lnTo>
                <a:lnTo>
                  <a:pt x="0" y="4000694"/>
                </a:lnTo>
                <a:lnTo>
                  <a:pt x="0" y="550619"/>
                </a:lnTo>
                <a:lnTo>
                  <a:pt x="213401" y="420975"/>
                </a:lnTo>
                <a:cubicBezTo>
                  <a:pt x="707618" y="152500"/>
                  <a:pt x="1273979" y="0"/>
                  <a:pt x="1875958" y="0"/>
                </a:cubicBezTo>
                <a:close/>
              </a:path>
            </a:pathLst>
          </a:cu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4" name="Oval 3">
            <a:extLst>
              <a:ext uri="{FF2B5EF4-FFF2-40B4-BE49-F238E27FC236}">
                <a16:creationId xmlns:a16="http://schemas.microsoft.com/office/drawing/2014/main" id="{1642D611-1F18-F244-94F2-B3BCDCC27912}"/>
              </a:ext>
            </a:extLst>
          </p:cNvPr>
          <p:cNvSpPr/>
          <p:nvPr userDrawn="1"/>
        </p:nvSpPr>
        <p:spPr>
          <a:xfrm>
            <a:off x="5603425" y="1361357"/>
            <a:ext cx="1495947" cy="1495947"/>
          </a:xfrm>
          <a:prstGeom prst="ellipse">
            <a:avLst/>
          </a:pr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9" name="Freeform 8">
            <a:extLst>
              <a:ext uri="{FF2B5EF4-FFF2-40B4-BE49-F238E27FC236}">
                <a16:creationId xmlns:a16="http://schemas.microsoft.com/office/drawing/2014/main" id="{59B25531-4230-4347-BCD2-2BF0A8DF4E32}"/>
              </a:ext>
            </a:extLst>
          </p:cNvPr>
          <p:cNvSpPr/>
          <p:nvPr userDrawn="1"/>
        </p:nvSpPr>
        <p:spPr>
          <a:xfrm rot="2700000">
            <a:off x="717211" y="5575567"/>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pic>
        <p:nvPicPr>
          <p:cNvPr id="6" name="Picture 3">
            <a:extLst>
              <a:ext uri="{FF2B5EF4-FFF2-40B4-BE49-F238E27FC236}">
                <a16:creationId xmlns:a16="http://schemas.microsoft.com/office/drawing/2014/main" id="{3CBE4F15-361E-EB44-92CF-1BAAC3D0FE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646" t="22294" r="13474" b="17618"/>
          <a:stretch/>
        </p:blipFill>
        <p:spPr>
          <a:xfrm>
            <a:off x="5527371" y="2197359"/>
            <a:ext cx="6369160" cy="3573625"/>
          </a:xfrm>
          <a:prstGeom prst="rect">
            <a:avLst/>
          </a:prstGeom>
        </p:spPr>
      </p:pic>
      <p:sp>
        <p:nvSpPr>
          <p:cNvPr id="7" name="Picture Placeholder 9">
            <a:extLst>
              <a:ext uri="{FF2B5EF4-FFF2-40B4-BE49-F238E27FC236}">
                <a16:creationId xmlns:a16="http://schemas.microsoft.com/office/drawing/2014/main" id="{F53B1ACA-DA50-7BE0-608B-99BB89B8485B}"/>
              </a:ext>
            </a:extLst>
          </p:cNvPr>
          <p:cNvSpPr>
            <a:spLocks noGrp="1"/>
          </p:cNvSpPr>
          <p:nvPr>
            <p:ph type="pic" sz="quarter" idx="10"/>
          </p:nvPr>
        </p:nvSpPr>
        <p:spPr>
          <a:xfrm>
            <a:off x="6504461" y="2505074"/>
            <a:ext cx="4401664" cy="2774778"/>
          </a:xfrm>
          <a:custGeom>
            <a:avLst/>
            <a:gdLst>
              <a:gd name="connsiteX0" fmla="*/ 0 w 4395030"/>
              <a:gd name="connsiteY0" fmla="*/ 0 h 2762724"/>
              <a:gd name="connsiteX1" fmla="*/ 4395030 w 4395030"/>
              <a:gd name="connsiteY1" fmla="*/ 0 h 2762724"/>
              <a:gd name="connsiteX2" fmla="*/ 4395030 w 4395030"/>
              <a:gd name="connsiteY2" fmla="*/ 2762724 h 2762724"/>
              <a:gd name="connsiteX3" fmla="*/ 0 w 4395030"/>
              <a:gd name="connsiteY3" fmla="*/ 2762724 h 2762724"/>
            </a:gdLst>
            <a:ahLst/>
            <a:cxnLst>
              <a:cxn ang="0">
                <a:pos x="connsiteX0" y="connsiteY0"/>
              </a:cxn>
              <a:cxn ang="0">
                <a:pos x="connsiteX1" y="connsiteY1"/>
              </a:cxn>
              <a:cxn ang="0">
                <a:pos x="connsiteX2" y="connsiteY2"/>
              </a:cxn>
              <a:cxn ang="0">
                <a:pos x="connsiteX3" y="connsiteY3"/>
              </a:cxn>
            </a:cxnLst>
            <a:rect l="l" t="t" r="r" b="b"/>
            <a:pathLst>
              <a:path w="4395030" h="2762724">
                <a:moveTo>
                  <a:pt x="0" y="0"/>
                </a:moveTo>
                <a:lnTo>
                  <a:pt x="4395030" y="0"/>
                </a:lnTo>
                <a:lnTo>
                  <a:pt x="4395030" y="2762724"/>
                </a:lnTo>
                <a:lnTo>
                  <a:pt x="0" y="2762724"/>
                </a:ln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110115538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1AB36A46-8713-9C4D-AA44-8F93BDE346E0}"/>
              </a:ext>
            </a:extLst>
          </p:cNvPr>
          <p:cNvSpPr/>
          <p:nvPr userDrawn="1"/>
        </p:nvSpPr>
        <p:spPr>
          <a:xfrm>
            <a:off x="0" y="0"/>
            <a:ext cx="12192000" cy="4990816"/>
          </a:xfrm>
          <a:custGeom>
            <a:avLst/>
            <a:gdLst>
              <a:gd name="connsiteX0" fmla="*/ 0 w 12192000"/>
              <a:gd name="connsiteY0" fmla="*/ 0 h 4990816"/>
              <a:gd name="connsiteX1" fmla="*/ 12192000 w 12192000"/>
              <a:gd name="connsiteY1" fmla="*/ 0 h 4990816"/>
              <a:gd name="connsiteX2" fmla="*/ 12192000 w 12192000"/>
              <a:gd name="connsiteY2" fmla="*/ 1607556 h 4990816"/>
              <a:gd name="connsiteX3" fmla="*/ 12053843 w 12192000"/>
              <a:gd name="connsiteY3" fmla="*/ 1823059 h 4990816"/>
              <a:gd name="connsiteX4" fmla="*/ 6095999 w 12192000"/>
              <a:gd name="connsiteY4" fmla="*/ 4990816 h 4990816"/>
              <a:gd name="connsiteX5" fmla="*/ 138155 w 12192000"/>
              <a:gd name="connsiteY5" fmla="*/ 1823059 h 4990816"/>
              <a:gd name="connsiteX6" fmla="*/ 0 w 12192000"/>
              <a:gd name="connsiteY6" fmla="*/ 1607559 h 499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990816">
                <a:moveTo>
                  <a:pt x="0" y="0"/>
                </a:moveTo>
                <a:lnTo>
                  <a:pt x="12192000" y="0"/>
                </a:lnTo>
                <a:lnTo>
                  <a:pt x="12192000" y="1607556"/>
                </a:lnTo>
                <a:lnTo>
                  <a:pt x="12053843" y="1823059"/>
                </a:lnTo>
                <a:cubicBezTo>
                  <a:pt x="10762662" y="3734257"/>
                  <a:pt x="8576073" y="4990816"/>
                  <a:pt x="6095999" y="4990816"/>
                </a:cubicBezTo>
                <a:cubicBezTo>
                  <a:pt x="3615925" y="4990816"/>
                  <a:pt x="1429336" y="3734257"/>
                  <a:pt x="138155" y="1823059"/>
                </a:cubicBezTo>
                <a:lnTo>
                  <a:pt x="0" y="1607559"/>
                </a:lnTo>
                <a:close/>
              </a:path>
            </a:pathLst>
          </a:cu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3" name="Freeform 2">
            <a:extLst>
              <a:ext uri="{FF2B5EF4-FFF2-40B4-BE49-F238E27FC236}">
                <a16:creationId xmlns:a16="http://schemas.microsoft.com/office/drawing/2014/main" id="{C50ABB05-0CD7-C24D-975D-3F09DCC24249}"/>
              </a:ext>
            </a:extLst>
          </p:cNvPr>
          <p:cNvSpPr/>
          <p:nvPr userDrawn="1"/>
        </p:nvSpPr>
        <p:spPr>
          <a:xfrm>
            <a:off x="10907700" y="5597264"/>
            <a:ext cx="1284301" cy="1260735"/>
          </a:xfrm>
          <a:custGeom>
            <a:avLst/>
            <a:gdLst>
              <a:gd name="connsiteX0" fmla="*/ 747974 w 1284301"/>
              <a:gd name="connsiteY0" fmla="*/ 0 h 1260735"/>
              <a:gd name="connsiteX1" fmla="*/ 1276872 w 1284301"/>
              <a:gd name="connsiteY1" fmla="*/ 219077 h 1260735"/>
              <a:gd name="connsiteX2" fmla="*/ 1284301 w 1284301"/>
              <a:gd name="connsiteY2" fmla="*/ 228081 h 1260735"/>
              <a:gd name="connsiteX3" fmla="*/ 1284301 w 1284301"/>
              <a:gd name="connsiteY3" fmla="*/ 1260735 h 1260735"/>
              <a:gd name="connsiteX4" fmla="*/ 205762 w 1284301"/>
              <a:gd name="connsiteY4" fmla="*/ 1260735 h 1260735"/>
              <a:gd name="connsiteX5" fmla="*/ 127742 w 1284301"/>
              <a:gd name="connsiteY5" fmla="*/ 1166174 h 1260735"/>
              <a:gd name="connsiteX6" fmla="*/ 0 w 1284301"/>
              <a:gd name="connsiteY6" fmla="*/ 747974 h 1260735"/>
              <a:gd name="connsiteX7" fmla="*/ 747974 w 1284301"/>
              <a:gd name="connsiteY7" fmla="*/ 0 h 126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301" h="1260735">
                <a:moveTo>
                  <a:pt x="747974" y="0"/>
                </a:moveTo>
                <a:cubicBezTo>
                  <a:pt x="954521" y="0"/>
                  <a:pt x="1141515" y="83720"/>
                  <a:pt x="1276872" y="219077"/>
                </a:cubicBezTo>
                <a:lnTo>
                  <a:pt x="1284301" y="228081"/>
                </a:lnTo>
                <a:lnTo>
                  <a:pt x="1284301" y="1260735"/>
                </a:lnTo>
                <a:lnTo>
                  <a:pt x="205762" y="1260735"/>
                </a:lnTo>
                <a:lnTo>
                  <a:pt x="127742" y="1166174"/>
                </a:lnTo>
                <a:cubicBezTo>
                  <a:pt x="47092" y="1046796"/>
                  <a:pt x="0" y="902885"/>
                  <a:pt x="0" y="747974"/>
                </a:cubicBezTo>
                <a:cubicBezTo>
                  <a:pt x="0" y="334879"/>
                  <a:pt x="334879" y="0"/>
                  <a:pt x="747974"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pic>
        <p:nvPicPr>
          <p:cNvPr id="4" name="Picture 3">
            <a:extLst>
              <a:ext uri="{FF2B5EF4-FFF2-40B4-BE49-F238E27FC236}">
                <a16:creationId xmlns:a16="http://schemas.microsoft.com/office/drawing/2014/main" id="{5621A48A-5BC5-974C-922C-AF631221F4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45966" y="1685770"/>
            <a:ext cx="6317538" cy="3548703"/>
          </a:xfrm>
          <a:prstGeom prst="rect">
            <a:avLst/>
          </a:prstGeom>
        </p:spPr>
      </p:pic>
      <p:sp>
        <p:nvSpPr>
          <p:cNvPr id="6" name="Freeform 5">
            <a:extLst>
              <a:ext uri="{FF2B5EF4-FFF2-40B4-BE49-F238E27FC236}">
                <a16:creationId xmlns:a16="http://schemas.microsoft.com/office/drawing/2014/main" id="{39B2735F-945B-0D42-B784-24913D5B31D3}"/>
              </a:ext>
            </a:extLst>
          </p:cNvPr>
          <p:cNvSpPr/>
          <p:nvPr userDrawn="1"/>
        </p:nvSpPr>
        <p:spPr>
          <a:xfrm rot="2700000">
            <a:off x="1049550" y="5236866"/>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7" name="Freeform 6">
            <a:extLst>
              <a:ext uri="{FF2B5EF4-FFF2-40B4-BE49-F238E27FC236}">
                <a16:creationId xmlns:a16="http://schemas.microsoft.com/office/drawing/2014/main" id="{AB4CC537-D52D-C642-B735-06A61CEDF11B}"/>
              </a:ext>
            </a:extLst>
          </p:cNvPr>
          <p:cNvSpPr/>
          <p:nvPr userDrawn="1"/>
        </p:nvSpPr>
        <p:spPr>
          <a:xfrm rot="2700000">
            <a:off x="10547695" y="872781"/>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chemeClr val="accent4"/>
          </a:solidFill>
          <a:ln w="8132" cap="flat">
            <a:noFill/>
            <a:prstDash val="solid"/>
            <a:miter/>
          </a:ln>
        </p:spPr>
        <p:txBody>
          <a:bodyPr rtlCol="0" anchor="ctr"/>
          <a:lstStyle/>
          <a:p>
            <a:endParaRPr lang="en-US" b="0" i="0">
              <a:latin typeface="Lato" panose="020F0502020204030203" pitchFamily="34" charset="77"/>
            </a:endParaRPr>
          </a:p>
        </p:txBody>
      </p:sp>
      <p:sp>
        <p:nvSpPr>
          <p:cNvPr id="10" name="Picture Placeholder 9">
            <a:extLst>
              <a:ext uri="{FF2B5EF4-FFF2-40B4-BE49-F238E27FC236}">
                <a16:creationId xmlns:a16="http://schemas.microsoft.com/office/drawing/2014/main" id="{69BFEBCF-FCF0-F142-B1E9-BE6D13948433}"/>
              </a:ext>
            </a:extLst>
          </p:cNvPr>
          <p:cNvSpPr>
            <a:spLocks noGrp="1"/>
          </p:cNvSpPr>
          <p:nvPr>
            <p:ph type="pic" sz="quarter" idx="10"/>
          </p:nvPr>
        </p:nvSpPr>
        <p:spPr>
          <a:xfrm>
            <a:off x="3913959" y="1998057"/>
            <a:ext cx="4395030" cy="2762724"/>
          </a:xfrm>
          <a:custGeom>
            <a:avLst/>
            <a:gdLst>
              <a:gd name="connsiteX0" fmla="*/ 0 w 4395030"/>
              <a:gd name="connsiteY0" fmla="*/ 0 h 2762724"/>
              <a:gd name="connsiteX1" fmla="*/ 4395030 w 4395030"/>
              <a:gd name="connsiteY1" fmla="*/ 0 h 2762724"/>
              <a:gd name="connsiteX2" fmla="*/ 4395030 w 4395030"/>
              <a:gd name="connsiteY2" fmla="*/ 2762724 h 2762724"/>
              <a:gd name="connsiteX3" fmla="*/ 0 w 4395030"/>
              <a:gd name="connsiteY3" fmla="*/ 2762724 h 2762724"/>
            </a:gdLst>
            <a:ahLst/>
            <a:cxnLst>
              <a:cxn ang="0">
                <a:pos x="connsiteX0" y="connsiteY0"/>
              </a:cxn>
              <a:cxn ang="0">
                <a:pos x="connsiteX1" y="connsiteY1"/>
              </a:cxn>
              <a:cxn ang="0">
                <a:pos x="connsiteX2" y="connsiteY2"/>
              </a:cxn>
              <a:cxn ang="0">
                <a:pos x="connsiteX3" y="connsiteY3"/>
              </a:cxn>
            </a:cxnLst>
            <a:rect l="l" t="t" r="r" b="b"/>
            <a:pathLst>
              <a:path w="4395030" h="2762724">
                <a:moveTo>
                  <a:pt x="0" y="0"/>
                </a:moveTo>
                <a:lnTo>
                  <a:pt x="4395030" y="0"/>
                </a:lnTo>
                <a:lnTo>
                  <a:pt x="4395030" y="2762724"/>
                </a:lnTo>
                <a:lnTo>
                  <a:pt x="0" y="2762724"/>
                </a:ln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335863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5815E3FD-4A3A-9C4A-8670-32468C7FAF6D}"/>
              </a:ext>
            </a:extLst>
          </p:cNvPr>
          <p:cNvSpPr/>
          <p:nvPr userDrawn="1"/>
        </p:nvSpPr>
        <p:spPr>
          <a:xfrm>
            <a:off x="1" y="4322618"/>
            <a:ext cx="2357543" cy="2535381"/>
          </a:xfrm>
          <a:custGeom>
            <a:avLst/>
            <a:gdLst>
              <a:gd name="connsiteX0" fmla="*/ 667446 w 2357543"/>
              <a:gd name="connsiteY0" fmla="*/ 0 h 2535381"/>
              <a:gd name="connsiteX1" fmla="*/ 2357543 w 2357543"/>
              <a:gd name="connsiteY1" fmla="*/ 1690097 h 2535381"/>
              <a:gd name="connsiteX2" fmla="*/ 2153558 w 2357543"/>
              <a:gd name="connsiteY2" fmla="*/ 2495698 h 2535381"/>
              <a:gd name="connsiteX3" fmla="*/ 2129450 w 2357543"/>
              <a:gd name="connsiteY3" fmla="*/ 2535381 h 2535381"/>
              <a:gd name="connsiteX4" fmla="*/ 0 w 2357543"/>
              <a:gd name="connsiteY4" fmla="*/ 2535381 h 2535381"/>
              <a:gd name="connsiteX5" fmla="*/ 0 w 2357543"/>
              <a:gd name="connsiteY5" fmla="*/ 137433 h 2535381"/>
              <a:gd name="connsiteX6" fmla="*/ 9584 w 2357543"/>
              <a:gd name="connsiteY6" fmla="*/ 132816 h 2535381"/>
              <a:gd name="connsiteX7" fmla="*/ 667446 w 2357543"/>
              <a:gd name="connsiteY7" fmla="*/ 0 h 253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7543" h="2535381">
                <a:moveTo>
                  <a:pt x="667446" y="0"/>
                </a:moveTo>
                <a:cubicBezTo>
                  <a:pt x="1600861" y="0"/>
                  <a:pt x="2357543" y="756682"/>
                  <a:pt x="2357543" y="1690097"/>
                </a:cubicBezTo>
                <a:cubicBezTo>
                  <a:pt x="2357543" y="1981789"/>
                  <a:pt x="2283649" y="2256223"/>
                  <a:pt x="2153558" y="2495698"/>
                </a:cubicBezTo>
                <a:lnTo>
                  <a:pt x="2129450" y="2535381"/>
                </a:lnTo>
                <a:lnTo>
                  <a:pt x="0" y="2535381"/>
                </a:lnTo>
                <a:lnTo>
                  <a:pt x="0" y="137433"/>
                </a:lnTo>
                <a:lnTo>
                  <a:pt x="9584" y="132816"/>
                </a:lnTo>
                <a:cubicBezTo>
                  <a:pt x="211785" y="47293"/>
                  <a:pt x="434093" y="0"/>
                  <a:pt x="667446"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7" name="Freeform 6">
            <a:extLst>
              <a:ext uri="{FF2B5EF4-FFF2-40B4-BE49-F238E27FC236}">
                <a16:creationId xmlns:a16="http://schemas.microsoft.com/office/drawing/2014/main" id="{0D34E523-64CD-0740-8BA8-AB5EFA344F78}"/>
              </a:ext>
            </a:extLst>
          </p:cNvPr>
          <p:cNvSpPr/>
          <p:nvPr userDrawn="1"/>
        </p:nvSpPr>
        <p:spPr>
          <a:xfrm rot="2700000">
            <a:off x="3948058" y="385571"/>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17" name="Picture Placeholder 16">
            <a:extLst>
              <a:ext uri="{FF2B5EF4-FFF2-40B4-BE49-F238E27FC236}">
                <a16:creationId xmlns:a16="http://schemas.microsoft.com/office/drawing/2014/main" id="{DA381443-C5D4-8B44-B2F3-B12FBBE077BB}"/>
              </a:ext>
            </a:extLst>
          </p:cNvPr>
          <p:cNvSpPr>
            <a:spLocks noGrp="1"/>
          </p:cNvSpPr>
          <p:nvPr>
            <p:ph type="pic" sz="quarter" idx="10"/>
          </p:nvPr>
        </p:nvSpPr>
        <p:spPr>
          <a:xfrm>
            <a:off x="667446" y="2956600"/>
            <a:ext cx="2781444" cy="3050689"/>
          </a:xfrm>
          <a:custGeom>
            <a:avLst/>
            <a:gdLst>
              <a:gd name="connsiteX0" fmla="*/ 187191 w 2781444"/>
              <a:gd name="connsiteY0" fmla="*/ 0 h 3050689"/>
              <a:gd name="connsiteX1" fmla="*/ 2594253 w 2781444"/>
              <a:gd name="connsiteY1" fmla="*/ 0 h 3050689"/>
              <a:gd name="connsiteX2" fmla="*/ 2781444 w 2781444"/>
              <a:gd name="connsiteY2" fmla="*/ 187191 h 3050689"/>
              <a:gd name="connsiteX3" fmla="*/ 2781444 w 2781444"/>
              <a:gd name="connsiteY3" fmla="*/ 2863498 h 3050689"/>
              <a:gd name="connsiteX4" fmla="*/ 2594253 w 2781444"/>
              <a:gd name="connsiteY4" fmla="*/ 3050689 h 3050689"/>
              <a:gd name="connsiteX5" fmla="*/ 187191 w 2781444"/>
              <a:gd name="connsiteY5" fmla="*/ 3050689 h 3050689"/>
              <a:gd name="connsiteX6" fmla="*/ 0 w 2781444"/>
              <a:gd name="connsiteY6" fmla="*/ 2863498 h 3050689"/>
              <a:gd name="connsiteX7" fmla="*/ 0 w 2781444"/>
              <a:gd name="connsiteY7" fmla="*/ 187191 h 3050689"/>
              <a:gd name="connsiteX8" fmla="*/ 187191 w 2781444"/>
              <a:gd name="connsiteY8" fmla="*/ 0 h 305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444" h="3050689">
                <a:moveTo>
                  <a:pt x="187191" y="0"/>
                </a:moveTo>
                <a:lnTo>
                  <a:pt x="2594253" y="0"/>
                </a:lnTo>
                <a:cubicBezTo>
                  <a:pt x="2697636" y="0"/>
                  <a:pt x="2781444" y="83808"/>
                  <a:pt x="2781444" y="187191"/>
                </a:cubicBezTo>
                <a:lnTo>
                  <a:pt x="2781444" y="2863498"/>
                </a:lnTo>
                <a:cubicBezTo>
                  <a:pt x="2781444" y="2966881"/>
                  <a:pt x="2697636" y="3050689"/>
                  <a:pt x="2594253" y="3050689"/>
                </a:cubicBezTo>
                <a:lnTo>
                  <a:pt x="187191" y="3050689"/>
                </a:lnTo>
                <a:cubicBezTo>
                  <a:pt x="83808" y="3050689"/>
                  <a:pt x="0" y="2966881"/>
                  <a:pt x="0" y="2863498"/>
                </a:cubicBezTo>
                <a:lnTo>
                  <a:pt x="0" y="187191"/>
                </a:lnTo>
                <a:cubicBezTo>
                  <a:pt x="0" y="83808"/>
                  <a:pt x="83808" y="0"/>
                  <a:pt x="187191"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
        <p:nvSpPr>
          <p:cNvPr id="16" name="Picture Placeholder 15">
            <a:extLst>
              <a:ext uri="{FF2B5EF4-FFF2-40B4-BE49-F238E27FC236}">
                <a16:creationId xmlns:a16="http://schemas.microsoft.com/office/drawing/2014/main" id="{0B2FA2DB-3B3F-8F4B-B2BB-DF5A29CE8FF2}"/>
              </a:ext>
            </a:extLst>
          </p:cNvPr>
          <p:cNvSpPr>
            <a:spLocks noGrp="1"/>
          </p:cNvSpPr>
          <p:nvPr>
            <p:ph type="pic" sz="quarter" idx="11"/>
          </p:nvPr>
        </p:nvSpPr>
        <p:spPr>
          <a:xfrm>
            <a:off x="3581122" y="2956600"/>
            <a:ext cx="3317548" cy="3050689"/>
          </a:xfrm>
          <a:custGeom>
            <a:avLst/>
            <a:gdLst>
              <a:gd name="connsiteX0" fmla="*/ 205311 w 3317548"/>
              <a:gd name="connsiteY0" fmla="*/ 0 h 3050689"/>
              <a:gd name="connsiteX1" fmla="*/ 3112237 w 3317548"/>
              <a:gd name="connsiteY1" fmla="*/ 0 h 3050689"/>
              <a:gd name="connsiteX2" fmla="*/ 3317548 w 3317548"/>
              <a:gd name="connsiteY2" fmla="*/ 205311 h 3050689"/>
              <a:gd name="connsiteX3" fmla="*/ 3317548 w 3317548"/>
              <a:gd name="connsiteY3" fmla="*/ 2845378 h 3050689"/>
              <a:gd name="connsiteX4" fmla="*/ 3112237 w 3317548"/>
              <a:gd name="connsiteY4" fmla="*/ 3050689 h 3050689"/>
              <a:gd name="connsiteX5" fmla="*/ 205311 w 3317548"/>
              <a:gd name="connsiteY5" fmla="*/ 3050689 h 3050689"/>
              <a:gd name="connsiteX6" fmla="*/ 0 w 3317548"/>
              <a:gd name="connsiteY6" fmla="*/ 2845378 h 3050689"/>
              <a:gd name="connsiteX7" fmla="*/ 0 w 3317548"/>
              <a:gd name="connsiteY7" fmla="*/ 205311 h 3050689"/>
              <a:gd name="connsiteX8" fmla="*/ 205311 w 3317548"/>
              <a:gd name="connsiteY8" fmla="*/ 0 h 305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548" h="3050689">
                <a:moveTo>
                  <a:pt x="205311" y="0"/>
                </a:moveTo>
                <a:lnTo>
                  <a:pt x="3112237" y="0"/>
                </a:lnTo>
                <a:cubicBezTo>
                  <a:pt x="3225627" y="0"/>
                  <a:pt x="3317548" y="91921"/>
                  <a:pt x="3317548" y="205311"/>
                </a:cubicBezTo>
                <a:lnTo>
                  <a:pt x="3317548" y="2845378"/>
                </a:lnTo>
                <a:cubicBezTo>
                  <a:pt x="3317548" y="2958768"/>
                  <a:pt x="3225627" y="3050689"/>
                  <a:pt x="3112237" y="3050689"/>
                </a:cubicBezTo>
                <a:lnTo>
                  <a:pt x="205311" y="3050689"/>
                </a:lnTo>
                <a:cubicBezTo>
                  <a:pt x="91921" y="3050689"/>
                  <a:pt x="0" y="2958768"/>
                  <a:pt x="0" y="2845378"/>
                </a:cubicBezTo>
                <a:lnTo>
                  <a:pt x="0" y="205311"/>
                </a:lnTo>
                <a:cubicBezTo>
                  <a:pt x="0" y="91921"/>
                  <a:pt x="91921" y="0"/>
                  <a:pt x="205311"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
        <p:nvSpPr>
          <p:cNvPr id="14" name="Picture Placeholder 13">
            <a:extLst>
              <a:ext uri="{FF2B5EF4-FFF2-40B4-BE49-F238E27FC236}">
                <a16:creationId xmlns:a16="http://schemas.microsoft.com/office/drawing/2014/main" id="{FD67450C-ED38-2441-9E1D-1878E84FF1AC}"/>
              </a:ext>
            </a:extLst>
          </p:cNvPr>
          <p:cNvSpPr>
            <a:spLocks noGrp="1"/>
          </p:cNvSpPr>
          <p:nvPr>
            <p:ph type="pic" sz="quarter" idx="12"/>
          </p:nvPr>
        </p:nvSpPr>
        <p:spPr>
          <a:xfrm>
            <a:off x="7030902" y="2576699"/>
            <a:ext cx="2180709" cy="3050689"/>
          </a:xfrm>
          <a:custGeom>
            <a:avLst/>
            <a:gdLst>
              <a:gd name="connsiteX0" fmla="*/ 146762 w 2180709"/>
              <a:gd name="connsiteY0" fmla="*/ 0 h 3050689"/>
              <a:gd name="connsiteX1" fmla="*/ 2033947 w 2180709"/>
              <a:gd name="connsiteY1" fmla="*/ 0 h 3050689"/>
              <a:gd name="connsiteX2" fmla="*/ 2180709 w 2180709"/>
              <a:gd name="connsiteY2" fmla="*/ 146762 h 3050689"/>
              <a:gd name="connsiteX3" fmla="*/ 2180709 w 2180709"/>
              <a:gd name="connsiteY3" fmla="*/ 2903927 h 3050689"/>
              <a:gd name="connsiteX4" fmla="*/ 2033947 w 2180709"/>
              <a:gd name="connsiteY4" fmla="*/ 3050689 h 3050689"/>
              <a:gd name="connsiteX5" fmla="*/ 146762 w 2180709"/>
              <a:gd name="connsiteY5" fmla="*/ 3050689 h 3050689"/>
              <a:gd name="connsiteX6" fmla="*/ 0 w 2180709"/>
              <a:gd name="connsiteY6" fmla="*/ 2903927 h 3050689"/>
              <a:gd name="connsiteX7" fmla="*/ 0 w 2180709"/>
              <a:gd name="connsiteY7" fmla="*/ 146762 h 3050689"/>
              <a:gd name="connsiteX8" fmla="*/ 146762 w 2180709"/>
              <a:gd name="connsiteY8" fmla="*/ 0 h 305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709" h="3050689">
                <a:moveTo>
                  <a:pt x="146762" y="0"/>
                </a:moveTo>
                <a:lnTo>
                  <a:pt x="2033947" y="0"/>
                </a:lnTo>
                <a:cubicBezTo>
                  <a:pt x="2115001" y="0"/>
                  <a:pt x="2180709" y="65708"/>
                  <a:pt x="2180709" y="146762"/>
                </a:cubicBezTo>
                <a:lnTo>
                  <a:pt x="2180709" y="2903927"/>
                </a:lnTo>
                <a:cubicBezTo>
                  <a:pt x="2180709" y="2984981"/>
                  <a:pt x="2115001" y="3050689"/>
                  <a:pt x="2033947" y="3050689"/>
                </a:cubicBezTo>
                <a:lnTo>
                  <a:pt x="146762" y="3050689"/>
                </a:lnTo>
                <a:cubicBezTo>
                  <a:pt x="65708" y="3050689"/>
                  <a:pt x="0" y="2984981"/>
                  <a:pt x="0" y="2903927"/>
                </a:cubicBezTo>
                <a:lnTo>
                  <a:pt x="0" y="146762"/>
                </a:lnTo>
                <a:cubicBezTo>
                  <a:pt x="0" y="65708"/>
                  <a:pt x="65708" y="0"/>
                  <a:pt x="146762"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
        <p:nvSpPr>
          <p:cNvPr id="13" name="Picture Placeholder 12">
            <a:extLst>
              <a:ext uri="{FF2B5EF4-FFF2-40B4-BE49-F238E27FC236}">
                <a16:creationId xmlns:a16="http://schemas.microsoft.com/office/drawing/2014/main" id="{C5CD5622-84BD-AB48-BB46-EE521C2ED270}"/>
              </a:ext>
            </a:extLst>
          </p:cNvPr>
          <p:cNvSpPr>
            <a:spLocks noGrp="1"/>
          </p:cNvSpPr>
          <p:nvPr>
            <p:ph type="pic" sz="quarter" idx="13"/>
          </p:nvPr>
        </p:nvSpPr>
        <p:spPr>
          <a:xfrm>
            <a:off x="9343845" y="2956600"/>
            <a:ext cx="2180709" cy="3050689"/>
          </a:xfrm>
          <a:custGeom>
            <a:avLst/>
            <a:gdLst>
              <a:gd name="connsiteX0" fmla="*/ 146762 w 2180709"/>
              <a:gd name="connsiteY0" fmla="*/ 0 h 3050689"/>
              <a:gd name="connsiteX1" fmla="*/ 2033947 w 2180709"/>
              <a:gd name="connsiteY1" fmla="*/ 0 h 3050689"/>
              <a:gd name="connsiteX2" fmla="*/ 2180709 w 2180709"/>
              <a:gd name="connsiteY2" fmla="*/ 146762 h 3050689"/>
              <a:gd name="connsiteX3" fmla="*/ 2180709 w 2180709"/>
              <a:gd name="connsiteY3" fmla="*/ 2903927 h 3050689"/>
              <a:gd name="connsiteX4" fmla="*/ 2033947 w 2180709"/>
              <a:gd name="connsiteY4" fmla="*/ 3050689 h 3050689"/>
              <a:gd name="connsiteX5" fmla="*/ 146762 w 2180709"/>
              <a:gd name="connsiteY5" fmla="*/ 3050689 h 3050689"/>
              <a:gd name="connsiteX6" fmla="*/ 0 w 2180709"/>
              <a:gd name="connsiteY6" fmla="*/ 2903927 h 3050689"/>
              <a:gd name="connsiteX7" fmla="*/ 0 w 2180709"/>
              <a:gd name="connsiteY7" fmla="*/ 146762 h 3050689"/>
              <a:gd name="connsiteX8" fmla="*/ 146762 w 2180709"/>
              <a:gd name="connsiteY8" fmla="*/ 0 h 305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709" h="3050689">
                <a:moveTo>
                  <a:pt x="146762" y="0"/>
                </a:moveTo>
                <a:lnTo>
                  <a:pt x="2033947" y="0"/>
                </a:lnTo>
                <a:cubicBezTo>
                  <a:pt x="2115001" y="0"/>
                  <a:pt x="2180709" y="65708"/>
                  <a:pt x="2180709" y="146762"/>
                </a:cubicBezTo>
                <a:lnTo>
                  <a:pt x="2180709" y="2903927"/>
                </a:lnTo>
                <a:cubicBezTo>
                  <a:pt x="2180709" y="2984981"/>
                  <a:pt x="2115001" y="3050689"/>
                  <a:pt x="2033947" y="3050689"/>
                </a:cubicBezTo>
                <a:lnTo>
                  <a:pt x="146762" y="3050689"/>
                </a:lnTo>
                <a:cubicBezTo>
                  <a:pt x="65708" y="3050689"/>
                  <a:pt x="0" y="2984981"/>
                  <a:pt x="0" y="2903927"/>
                </a:cubicBezTo>
                <a:lnTo>
                  <a:pt x="0" y="146762"/>
                </a:lnTo>
                <a:cubicBezTo>
                  <a:pt x="0" y="65708"/>
                  <a:pt x="65708" y="0"/>
                  <a:pt x="146762"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925544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459D975-CD91-7A4C-9B84-3E84B29853C6}"/>
              </a:ext>
            </a:extLst>
          </p:cNvPr>
          <p:cNvSpPr/>
          <p:nvPr userDrawn="1"/>
        </p:nvSpPr>
        <p:spPr>
          <a:xfrm>
            <a:off x="612009" y="2314005"/>
            <a:ext cx="3436073" cy="2314853"/>
          </a:xfrm>
          <a:custGeom>
            <a:avLst/>
            <a:gdLst>
              <a:gd name="connsiteX0" fmla="*/ 224517 w 3436073"/>
              <a:gd name="connsiteY0" fmla="*/ 0 h 2314853"/>
              <a:gd name="connsiteX1" fmla="*/ 3211557 w 3436073"/>
              <a:gd name="connsiteY1" fmla="*/ 1 h 2314853"/>
              <a:gd name="connsiteX2" fmla="*/ 3436073 w 3436073"/>
              <a:gd name="connsiteY2" fmla="*/ 224518 h 2314853"/>
              <a:gd name="connsiteX3" fmla="*/ 3436073 w 3436073"/>
              <a:gd name="connsiteY3" fmla="*/ 1876325 h 2314853"/>
              <a:gd name="connsiteX4" fmla="*/ 3211557 w 3436073"/>
              <a:gd name="connsiteY4" fmla="*/ 2100842 h 2314853"/>
              <a:gd name="connsiteX5" fmla="*/ 891666 w 3436073"/>
              <a:gd name="connsiteY5" fmla="*/ 2100843 h 2314853"/>
              <a:gd name="connsiteX6" fmla="*/ 700944 w 3436073"/>
              <a:gd name="connsiteY6" fmla="*/ 2291565 h 2314853"/>
              <a:gd name="connsiteX7" fmla="*/ 588494 w 3436073"/>
              <a:gd name="connsiteY7" fmla="*/ 2291565 h 2314853"/>
              <a:gd name="connsiteX8" fmla="*/ 397772 w 3436073"/>
              <a:gd name="connsiteY8" fmla="*/ 2100843 h 2314853"/>
              <a:gd name="connsiteX9" fmla="*/ 224517 w 3436073"/>
              <a:gd name="connsiteY9" fmla="*/ 2100843 h 2314853"/>
              <a:gd name="connsiteX10" fmla="*/ 0 w 3436073"/>
              <a:gd name="connsiteY10" fmla="*/ 1876326 h 2314853"/>
              <a:gd name="connsiteX11" fmla="*/ 0 w 3436073"/>
              <a:gd name="connsiteY11" fmla="*/ 224517 h 2314853"/>
              <a:gd name="connsiteX12" fmla="*/ 224517 w 3436073"/>
              <a:gd name="connsiteY12" fmla="*/ 0 h 2314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6073" h="2314853">
                <a:moveTo>
                  <a:pt x="224517" y="0"/>
                </a:moveTo>
                <a:lnTo>
                  <a:pt x="3211557" y="1"/>
                </a:lnTo>
                <a:cubicBezTo>
                  <a:pt x="3335553" y="1"/>
                  <a:pt x="3436073" y="100520"/>
                  <a:pt x="3436073" y="224518"/>
                </a:cubicBezTo>
                <a:lnTo>
                  <a:pt x="3436073" y="1876325"/>
                </a:lnTo>
                <a:cubicBezTo>
                  <a:pt x="3436073" y="2000323"/>
                  <a:pt x="3335553" y="2100842"/>
                  <a:pt x="3211557" y="2100842"/>
                </a:cubicBezTo>
                <a:lnTo>
                  <a:pt x="891666" y="2100843"/>
                </a:lnTo>
                <a:lnTo>
                  <a:pt x="700944" y="2291565"/>
                </a:lnTo>
                <a:cubicBezTo>
                  <a:pt x="669892" y="2322616"/>
                  <a:pt x="619546" y="2322616"/>
                  <a:pt x="588494" y="2291565"/>
                </a:cubicBezTo>
                <a:lnTo>
                  <a:pt x="397772" y="2100843"/>
                </a:lnTo>
                <a:lnTo>
                  <a:pt x="224517" y="2100843"/>
                </a:lnTo>
                <a:cubicBezTo>
                  <a:pt x="100520" y="2100843"/>
                  <a:pt x="0" y="2000323"/>
                  <a:pt x="0" y="1876326"/>
                </a:cubicBezTo>
                <a:lnTo>
                  <a:pt x="0" y="224517"/>
                </a:lnTo>
                <a:cubicBezTo>
                  <a:pt x="0" y="100520"/>
                  <a:pt x="100520" y="0"/>
                  <a:pt x="224517" y="0"/>
                </a:cubicBezTo>
                <a:close/>
              </a:path>
            </a:pathLst>
          </a:cu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4" name="Freeform 3">
            <a:extLst>
              <a:ext uri="{FF2B5EF4-FFF2-40B4-BE49-F238E27FC236}">
                <a16:creationId xmlns:a16="http://schemas.microsoft.com/office/drawing/2014/main" id="{19283116-A367-CE45-BBE0-716CE9E6827D}"/>
              </a:ext>
            </a:extLst>
          </p:cNvPr>
          <p:cNvSpPr/>
          <p:nvPr userDrawn="1"/>
        </p:nvSpPr>
        <p:spPr>
          <a:xfrm>
            <a:off x="4300325" y="2314005"/>
            <a:ext cx="3436073" cy="2314853"/>
          </a:xfrm>
          <a:custGeom>
            <a:avLst/>
            <a:gdLst>
              <a:gd name="connsiteX0" fmla="*/ 224517 w 3436073"/>
              <a:gd name="connsiteY0" fmla="*/ 0 h 2314853"/>
              <a:gd name="connsiteX1" fmla="*/ 3211557 w 3436073"/>
              <a:gd name="connsiteY1" fmla="*/ 1 h 2314853"/>
              <a:gd name="connsiteX2" fmla="*/ 3436073 w 3436073"/>
              <a:gd name="connsiteY2" fmla="*/ 224518 h 2314853"/>
              <a:gd name="connsiteX3" fmla="*/ 3436073 w 3436073"/>
              <a:gd name="connsiteY3" fmla="*/ 1876325 h 2314853"/>
              <a:gd name="connsiteX4" fmla="*/ 3211557 w 3436073"/>
              <a:gd name="connsiteY4" fmla="*/ 2100842 h 2314853"/>
              <a:gd name="connsiteX5" fmla="*/ 891666 w 3436073"/>
              <a:gd name="connsiteY5" fmla="*/ 2100843 h 2314853"/>
              <a:gd name="connsiteX6" fmla="*/ 700944 w 3436073"/>
              <a:gd name="connsiteY6" fmla="*/ 2291565 h 2314853"/>
              <a:gd name="connsiteX7" fmla="*/ 588494 w 3436073"/>
              <a:gd name="connsiteY7" fmla="*/ 2291565 h 2314853"/>
              <a:gd name="connsiteX8" fmla="*/ 397772 w 3436073"/>
              <a:gd name="connsiteY8" fmla="*/ 2100843 h 2314853"/>
              <a:gd name="connsiteX9" fmla="*/ 224517 w 3436073"/>
              <a:gd name="connsiteY9" fmla="*/ 2100843 h 2314853"/>
              <a:gd name="connsiteX10" fmla="*/ 0 w 3436073"/>
              <a:gd name="connsiteY10" fmla="*/ 1876326 h 2314853"/>
              <a:gd name="connsiteX11" fmla="*/ 0 w 3436073"/>
              <a:gd name="connsiteY11" fmla="*/ 224517 h 2314853"/>
              <a:gd name="connsiteX12" fmla="*/ 224517 w 3436073"/>
              <a:gd name="connsiteY12" fmla="*/ 0 h 2314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6073" h="2314853">
                <a:moveTo>
                  <a:pt x="224517" y="0"/>
                </a:moveTo>
                <a:lnTo>
                  <a:pt x="3211557" y="1"/>
                </a:lnTo>
                <a:cubicBezTo>
                  <a:pt x="3335553" y="1"/>
                  <a:pt x="3436073" y="100520"/>
                  <a:pt x="3436073" y="224518"/>
                </a:cubicBezTo>
                <a:lnTo>
                  <a:pt x="3436073" y="1876325"/>
                </a:lnTo>
                <a:cubicBezTo>
                  <a:pt x="3436073" y="2000323"/>
                  <a:pt x="3335553" y="2100842"/>
                  <a:pt x="3211557" y="2100842"/>
                </a:cubicBezTo>
                <a:lnTo>
                  <a:pt x="891666" y="2100843"/>
                </a:lnTo>
                <a:lnTo>
                  <a:pt x="700944" y="2291565"/>
                </a:lnTo>
                <a:cubicBezTo>
                  <a:pt x="669892" y="2322616"/>
                  <a:pt x="619546" y="2322616"/>
                  <a:pt x="588494" y="2291565"/>
                </a:cubicBezTo>
                <a:lnTo>
                  <a:pt x="397772" y="2100843"/>
                </a:lnTo>
                <a:lnTo>
                  <a:pt x="224517" y="2100843"/>
                </a:lnTo>
                <a:cubicBezTo>
                  <a:pt x="100520" y="2100843"/>
                  <a:pt x="0" y="2000323"/>
                  <a:pt x="0" y="1876326"/>
                </a:cubicBezTo>
                <a:lnTo>
                  <a:pt x="0" y="224517"/>
                </a:lnTo>
                <a:cubicBezTo>
                  <a:pt x="0" y="100520"/>
                  <a:pt x="100520" y="0"/>
                  <a:pt x="224517" y="0"/>
                </a:cubicBezTo>
                <a:close/>
              </a:path>
            </a:pathLst>
          </a:custGeom>
          <a:solidFill>
            <a:srgbClr val="0909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6" name="Freeform 5">
            <a:extLst>
              <a:ext uri="{FF2B5EF4-FFF2-40B4-BE49-F238E27FC236}">
                <a16:creationId xmlns:a16="http://schemas.microsoft.com/office/drawing/2014/main" id="{D53D750F-440D-3A4B-94DB-6C7361910F9B}"/>
              </a:ext>
            </a:extLst>
          </p:cNvPr>
          <p:cNvSpPr/>
          <p:nvPr userDrawn="1"/>
        </p:nvSpPr>
        <p:spPr>
          <a:xfrm>
            <a:off x="8015997" y="2314005"/>
            <a:ext cx="3436073" cy="2314853"/>
          </a:xfrm>
          <a:custGeom>
            <a:avLst/>
            <a:gdLst>
              <a:gd name="connsiteX0" fmla="*/ 224517 w 3436073"/>
              <a:gd name="connsiteY0" fmla="*/ 0 h 2314853"/>
              <a:gd name="connsiteX1" fmla="*/ 3211557 w 3436073"/>
              <a:gd name="connsiteY1" fmla="*/ 1 h 2314853"/>
              <a:gd name="connsiteX2" fmla="*/ 3436073 w 3436073"/>
              <a:gd name="connsiteY2" fmla="*/ 224518 h 2314853"/>
              <a:gd name="connsiteX3" fmla="*/ 3436073 w 3436073"/>
              <a:gd name="connsiteY3" fmla="*/ 1876325 h 2314853"/>
              <a:gd name="connsiteX4" fmla="*/ 3211557 w 3436073"/>
              <a:gd name="connsiteY4" fmla="*/ 2100842 h 2314853"/>
              <a:gd name="connsiteX5" fmla="*/ 891666 w 3436073"/>
              <a:gd name="connsiteY5" fmla="*/ 2100843 h 2314853"/>
              <a:gd name="connsiteX6" fmla="*/ 700944 w 3436073"/>
              <a:gd name="connsiteY6" fmla="*/ 2291565 h 2314853"/>
              <a:gd name="connsiteX7" fmla="*/ 588494 w 3436073"/>
              <a:gd name="connsiteY7" fmla="*/ 2291565 h 2314853"/>
              <a:gd name="connsiteX8" fmla="*/ 397772 w 3436073"/>
              <a:gd name="connsiteY8" fmla="*/ 2100843 h 2314853"/>
              <a:gd name="connsiteX9" fmla="*/ 224517 w 3436073"/>
              <a:gd name="connsiteY9" fmla="*/ 2100843 h 2314853"/>
              <a:gd name="connsiteX10" fmla="*/ 0 w 3436073"/>
              <a:gd name="connsiteY10" fmla="*/ 1876326 h 2314853"/>
              <a:gd name="connsiteX11" fmla="*/ 0 w 3436073"/>
              <a:gd name="connsiteY11" fmla="*/ 224517 h 2314853"/>
              <a:gd name="connsiteX12" fmla="*/ 224517 w 3436073"/>
              <a:gd name="connsiteY12" fmla="*/ 0 h 2314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6073" h="2314853">
                <a:moveTo>
                  <a:pt x="224517" y="0"/>
                </a:moveTo>
                <a:lnTo>
                  <a:pt x="3211557" y="1"/>
                </a:lnTo>
                <a:cubicBezTo>
                  <a:pt x="3335553" y="1"/>
                  <a:pt x="3436073" y="100520"/>
                  <a:pt x="3436073" y="224518"/>
                </a:cubicBezTo>
                <a:lnTo>
                  <a:pt x="3436073" y="1876325"/>
                </a:lnTo>
                <a:cubicBezTo>
                  <a:pt x="3436073" y="2000323"/>
                  <a:pt x="3335553" y="2100842"/>
                  <a:pt x="3211557" y="2100842"/>
                </a:cubicBezTo>
                <a:lnTo>
                  <a:pt x="891666" y="2100843"/>
                </a:lnTo>
                <a:lnTo>
                  <a:pt x="700944" y="2291565"/>
                </a:lnTo>
                <a:cubicBezTo>
                  <a:pt x="669892" y="2322616"/>
                  <a:pt x="619546" y="2322616"/>
                  <a:pt x="588494" y="2291565"/>
                </a:cubicBezTo>
                <a:lnTo>
                  <a:pt x="397772" y="2100843"/>
                </a:lnTo>
                <a:lnTo>
                  <a:pt x="224517" y="2100843"/>
                </a:lnTo>
                <a:cubicBezTo>
                  <a:pt x="100520" y="2100843"/>
                  <a:pt x="0" y="2000323"/>
                  <a:pt x="0" y="1876326"/>
                </a:cubicBezTo>
                <a:lnTo>
                  <a:pt x="0" y="224517"/>
                </a:lnTo>
                <a:cubicBezTo>
                  <a:pt x="0" y="100520"/>
                  <a:pt x="100520" y="0"/>
                  <a:pt x="224517" y="0"/>
                </a:cubicBezTo>
                <a:close/>
              </a:path>
            </a:pathLst>
          </a:cu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8" name="Freeform 7">
            <a:extLst>
              <a:ext uri="{FF2B5EF4-FFF2-40B4-BE49-F238E27FC236}">
                <a16:creationId xmlns:a16="http://schemas.microsoft.com/office/drawing/2014/main" id="{5F26F44C-C13E-CD4D-AC1E-607D02BA2594}"/>
              </a:ext>
            </a:extLst>
          </p:cNvPr>
          <p:cNvSpPr/>
          <p:nvPr userDrawn="1"/>
        </p:nvSpPr>
        <p:spPr>
          <a:xfrm rot="2700000">
            <a:off x="1547575" y="1268863"/>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9" name="Freeform 8">
            <a:extLst>
              <a:ext uri="{FF2B5EF4-FFF2-40B4-BE49-F238E27FC236}">
                <a16:creationId xmlns:a16="http://schemas.microsoft.com/office/drawing/2014/main" id="{79A73965-B24C-FA45-B950-F60A44B68E8F}"/>
              </a:ext>
            </a:extLst>
          </p:cNvPr>
          <p:cNvSpPr/>
          <p:nvPr userDrawn="1"/>
        </p:nvSpPr>
        <p:spPr>
          <a:xfrm rot="2700000">
            <a:off x="10996375" y="5668585"/>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16" name="Picture Placeholder 15">
            <a:extLst>
              <a:ext uri="{FF2B5EF4-FFF2-40B4-BE49-F238E27FC236}">
                <a16:creationId xmlns:a16="http://schemas.microsoft.com/office/drawing/2014/main" id="{2AF39995-EAE2-3940-ABFE-9E49B469ECD3}"/>
              </a:ext>
            </a:extLst>
          </p:cNvPr>
          <p:cNvSpPr>
            <a:spLocks noGrp="1"/>
          </p:cNvSpPr>
          <p:nvPr>
            <p:ph type="pic" sz="quarter" idx="10"/>
          </p:nvPr>
        </p:nvSpPr>
        <p:spPr>
          <a:xfrm>
            <a:off x="774212" y="4703090"/>
            <a:ext cx="956604" cy="956604"/>
          </a:xfrm>
          <a:custGeom>
            <a:avLst/>
            <a:gdLst>
              <a:gd name="connsiteX0" fmla="*/ 478302 w 956604"/>
              <a:gd name="connsiteY0" fmla="*/ 0 h 956604"/>
              <a:gd name="connsiteX1" fmla="*/ 956604 w 956604"/>
              <a:gd name="connsiteY1" fmla="*/ 478302 h 956604"/>
              <a:gd name="connsiteX2" fmla="*/ 478302 w 956604"/>
              <a:gd name="connsiteY2" fmla="*/ 956604 h 956604"/>
              <a:gd name="connsiteX3" fmla="*/ 0 w 956604"/>
              <a:gd name="connsiteY3" fmla="*/ 478302 h 956604"/>
              <a:gd name="connsiteX4" fmla="*/ 478302 w 956604"/>
              <a:gd name="connsiteY4" fmla="*/ 0 h 95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04" h="956604">
                <a:moveTo>
                  <a:pt x="478302" y="0"/>
                </a:moveTo>
                <a:cubicBezTo>
                  <a:pt x="742461" y="0"/>
                  <a:pt x="956604" y="214143"/>
                  <a:pt x="956604" y="478302"/>
                </a:cubicBezTo>
                <a:cubicBezTo>
                  <a:pt x="956604" y="742461"/>
                  <a:pt x="742461" y="956604"/>
                  <a:pt x="478302" y="956604"/>
                </a:cubicBezTo>
                <a:cubicBezTo>
                  <a:pt x="214143" y="956604"/>
                  <a:pt x="0" y="742461"/>
                  <a:pt x="0" y="478302"/>
                </a:cubicBezTo>
                <a:cubicBezTo>
                  <a:pt x="0" y="214143"/>
                  <a:pt x="214143" y="0"/>
                  <a:pt x="478302"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
        <p:nvSpPr>
          <p:cNvPr id="15" name="Picture Placeholder 14">
            <a:extLst>
              <a:ext uri="{FF2B5EF4-FFF2-40B4-BE49-F238E27FC236}">
                <a16:creationId xmlns:a16="http://schemas.microsoft.com/office/drawing/2014/main" id="{CE1E5899-F004-1E4F-89F8-1C2560A6BB2C}"/>
              </a:ext>
            </a:extLst>
          </p:cNvPr>
          <p:cNvSpPr>
            <a:spLocks noGrp="1"/>
          </p:cNvSpPr>
          <p:nvPr>
            <p:ph type="pic" sz="quarter" idx="11"/>
          </p:nvPr>
        </p:nvSpPr>
        <p:spPr>
          <a:xfrm>
            <a:off x="4462528" y="4703090"/>
            <a:ext cx="956604" cy="956604"/>
          </a:xfrm>
          <a:custGeom>
            <a:avLst/>
            <a:gdLst>
              <a:gd name="connsiteX0" fmla="*/ 478302 w 956604"/>
              <a:gd name="connsiteY0" fmla="*/ 0 h 956604"/>
              <a:gd name="connsiteX1" fmla="*/ 956604 w 956604"/>
              <a:gd name="connsiteY1" fmla="*/ 478302 h 956604"/>
              <a:gd name="connsiteX2" fmla="*/ 478302 w 956604"/>
              <a:gd name="connsiteY2" fmla="*/ 956604 h 956604"/>
              <a:gd name="connsiteX3" fmla="*/ 0 w 956604"/>
              <a:gd name="connsiteY3" fmla="*/ 478302 h 956604"/>
              <a:gd name="connsiteX4" fmla="*/ 478302 w 956604"/>
              <a:gd name="connsiteY4" fmla="*/ 0 h 95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04" h="956604">
                <a:moveTo>
                  <a:pt x="478302" y="0"/>
                </a:moveTo>
                <a:cubicBezTo>
                  <a:pt x="742461" y="0"/>
                  <a:pt x="956604" y="214143"/>
                  <a:pt x="956604" y="478302"/>
                </a:cubicBezTo>
                <a:cubicBezTo>
                  <a:pt x="956604" y="742461"/>
                  <a:pt x="742461" y="956604"/>
                  <a:pt x="478302" y="956604"/>
                </a:cubicBezTo>
                <a:cubicBezTo>
                  <a:pt x="214143" y="956604"/>
                  <a:pt x="0" y="742461"/>
                  <a:pt x="0" y="478302"/>
                </a:cubicBezTo>
                <a:cubicBezTo>
                  <a:pt x="0" y="214143"/>
                  <a:pt x="214143" y="0"/>
                  <a:pt x="478302"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
        <p:nvSpPr>
          <p:cNvPr id="14" name="Picture Placeholder 13">
            <a:extLst>
              <a:ext uri="{FF2B5EF4-FFF2-40B4-BE49-F238E27FC236}">
                <a16:creationId xmlns:a16="http://schemas.microsoft.com/office/drawing/2014/main" id="{2EDE0DC0-BBDA-1F42-BF8A-ED514B003AA6}"/>
              </a:ext>
            </a:extLst>
          </p:cNvPr>
          <p:cNvSpPr>
            <a:spLocks noGrp="1"/>
          </p:cNvSpPr>
          <p:nvPr>
            <p:ph type="pic" sz="quarter" idx="12"/>
          </p:nvPr>
        </p:nvSpPr>
        <p:spPr>
          <a:xfrm>
            <a:off x="8178200" y="4703090"/>
            <a:ext cx="956604" cy="956604"/>
          </a:xfrm>
          <a:custGeom>
            <a:avLst/>
            <a:gdLst>
              <a:gd name="connsiteX0" fmla="*/ 478302 w 956604"/>
              <a:gd name="connsiteY0" fmla="*/ 0 h 956604"/>
              <a:gd name="connsiteX1" fmla="*/ 956604 w 956604"/>
              <a:gd name="connsiteY1" fmla="*/ 478302 h 956604"/>
              <a:gd name="connsiteX2" fmla="*/ 478302 w 956604"/>
              <a:gd name="connsiteY2" fmla="*/ 956604 h 956604"/>
              <a:gd name="connsiteX3" fmla="*/ 0 w 956604"/>
              <a:gd name="connsiteY3" fmla="*/ 478302 h 956604"/>
              <a:gd name="connsiteX4" fmla="*/ 478302 w 956604"/>
              <a:gd name="connsiteY4" fmla="*/ 0 h 95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04" h="956604">
                <a:moveTo>
                  <a:pt x="478302" y="0"/>
                </a:moveTo>
                <a:cubicBezTo>
                  <a:pt x="742461" y="0"/>
                  <a:pt x="956604" y="214143"/>
                  <a:pt x="956604" y="478302"/>
                </a:cubicBezTo>
                <a:cubicBezTo>
                  <a:pt x="956604" y="742461"/>
                  <a:pt x="742461" y="956604"/>
                  <a:pt x="478302" y="956604"/>
                </a:cubicBezTo>
                <a:cubicBezTo>
                  <a:pt x="214143" y="956604"/>
                  <a:pt x="0" y="742461"/>
                  <a:pt x="0" y="478302"/>
                </a:cubicBezTo>
                <a:cubicBezTo>
                  <a:pt x="0" y="214143"/>
                  <a:pt x="214143" y="0"/>
                  <a:pt x="478302"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788599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F729D98-730C-CF48-90BA-98F7745ED8BF}"/>
              </a:ext>
            </a:extLst>
          </p:cNvPr>
          <p:cNvSpPr/>
          <p:nvPr userDrawn="1"/>
        </p:nvSpPr>
        <p:spPr>
          <a:xfrm>
            <a:off x="0" y="0"/>
            <a:ext cx="4636888" cy="6857999"/>
          </a:xfrm>
          <a:custGeom>
            <a:avLst/>
            <a:gdLst>
              <a:gd name="connsiteX0" fmla="*/ 0 w 4636888"/>
              <a:gd name="connsiteY0" fmla="*/ 0 h 6857999"/>
              <a:gd name="connsiteX1" fmla="*/ 2680832 w 4636888"/>
              <a:gd name="connsiteY1" fmla="*/ 0 h 6857999"/>
              <a:gd name="connsiteX2" fmla="*/ 2718749 w 4636888"/>
              <a:gd name="connsiteY2" fmla="*/ 21802 h 6857999"/>
              <a:gd name="connsiteX3" fmla="*/ 4636888 w 4636888"/>
              <a:gd name="connsiteY3" fmla="*/ 3429000 h 6857999"/>
              <a:gd name="connsiteX4" fmla="*/ 2718749 w 4636888"/>
              <a:gd name="connsiteY4" fmla="*/ 6836198 h 6857999"/>
              <a:gd name="connsiteX5" fmla="*/ 2680834 w 4636888"/>
              <a:gd name="connsiteY5" fmla="*/ 6857999 h 6857999"/>
              <a:gd name="connsiteX6" fmla="*/ 0 w 4636888"/>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888" h="6857999">
                <a:moveTo>
                  <a:pt x="0" y="0"/>
                </a:moveTo>
                <a:lnTo>
                  <a:pt x="2680832" y="0"/>
                </a:lnTo>
                <a:lnTo>
                  <a:pt x="2718749" y="21802"/>
                </a:lnTo>
                <a:cubicBezTo>
                  <a:pt x="3868719" y="720540"/>
                  <a:pt x="4636888" y="1985062"/>
                  <a:pt x="4636888" y="3429000"/>
                </a:cubicBezTo>
                <a:cubicBezTo>
                  <a:pt x="4636888" y="4872938"/>
                  <a:pt x="3868719" y="6137461"/>
                  <a:pt x="2718749" y="6836198"/>
                </a:cubicBezTo>
                <a:lnTo>
                  <a:pt x="2680834" y="6857999"/>
                </a:lnTo>
                <a:lnTo>
                  <a:pt x="0" y="6857999"/>
                </a:lnTo>
                <a:close/>
              </a:path>
            </a:pathLst>
          </a:cu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3" name="Freeform 2">
            <a:extLst>
              <a:ext uri="{FF2B5EF4-FFF2-40B4-BE49-F238E27FC236}">
                <a16:creationId xmlns:a16="http://schemas.microsoft.com/office/drawing/2014/main" id="{C2C59958-9736-3C43-AF32-1A14C1B8BBEC}"/>
              </a:ext>
            </a:extLst>
          </p:cNvPr>
          <p:cNvSpPr/>
          <p:nvPr userDrawn="1"/>
        </p:nvSpPr>
        <p:spPr>
          <a:xfrm rot="2700000">
            <a:off x="10262393" y="6200899"/>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4" name="Freeform 3">
            <a:extLst>
              <a:ext uri="{FF2B5EF4-FFF2-40B4-BE49-F238E27FC236}">
                <a16:creationId xmlns:a16="http://schemas.microsoft.com/office/drawing/2014/main" id="{38271A51-5C55-314B-B7C4-B56C0DF6CBCD}"/>
              </a:ext>
            </a:extLst>
          </p:cNvPr>
          <p:cNvSpPr/>
          <p:nvPr userDrawn="1"/>
        </p:nvSpPr>
        <p:spPr>
          <a:xfrm rot="2700000">
            <a:off x="5951647" y="709369"/>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6" name="Freeform 5">
            <a:extLst>
              <a:ext uri="{FF2B5EF4-FFF2-40B4-BE49-F238E27FC236}">
                <a16:creationId xmlns:a16="http://schemas.microsoft.com/office/drawing/2014/main" id="{591E6C99-6678-5043-96C5-317EBF6DE71A}"/>
              </a:ext>
            </a:extLst>
          </p:cNvPr>
          <p:cNvSpPr/>
          <p:nvPr userDrawn="1"/>
        </p:nvSpPr>
        <p:spPr>
          <a:xfrm>
            <a:off x="11197556" y="4238510"/>
            <a:ext cx="994444" cy="1988888"/>
          </a:xfrm>
          <a:custGeom>
            <a:avLst/>
            <a:gdLst>
              <a:gd name="connsiteX0" fmla="*/ 994444 w 994444"/>
              <a:gd name="connsiteY0" fmla="*/ 0 h 1988888"/>
              <a:gd name="connsiteX1" fmla="*/ 994444 w 994444"/>
              <a:gd name="connsiteY1" fmla="*/ 1988888 h 1988888"/>
              <a:gd name="connsiteX2" fmla="*/ 0 w 994444"/>
              <a:gd name="connsiteY2" fmla="*/ 994444 h 1988888"/>
              <a:gd name="connsiteX3" fmla="*/ 994444 w 994444"/>
              <a:gd name="connsiteY3" fmla="*/ 0 h 1988888"/>
            </a:gdLst>
            <a:ahLst/>
            <a:cxnLst>
              <a:cxn ang="0">
                <a:pos x="connsiteX0" y="connsiteY0"/>
              </a:cxn>
              <a:cxn ang="0">
                <a:pos x="connsiteX1" y="connsiteY1"/>
              </a:cxn>
              <a:cxn ang="0">
                <a:pos x="connsiteX2" y="connsiteY2"/>
              </a:cxn>
              <a:cxn ang="0">
                <a:pos x="connsiteX3" y="connsiteY3"/>
              </a:cxn>
            </a:cxnLst>
            <a:rect l="l" t="t" r="r" b="b"/>
            <a:pathLst>
              <a:path w="994444" h="1988888">
                <a:moveTo>
                  <a:pt x="994444" y="0"/>
                </a:moveTo>
                <a:lnTo>
                  <a:pt x="994444" y="1988888"/>
                </a:lnTo>
                <a:cubicBezTo>
                  <a:pt x="445228" y="1988888"/>
                  <a:pt x="0" y="1543660"/>
                  <a:pt x="0" y="994444"/>
                </a:cubicBezTo>
                <a:cubicBezTo>
                  <a:pt x="0" y="445228"/>
                  <a:pt x="445228" y="0"/>
                  <a:pt x="994444"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9" name="Picture Placeholder 8">
            <a:extLst>
              <a:ext uri="{FF2B5EF4-FFF2-40B4-BE49-F238E27FC236}">
                <a16:creationId xmlns:a16="http://schemas.microsoft.com/office/drawing/2014/main" id="{093AD0D2-72F7-2F4B-BD3D-69E5C4B133CF}"/>
              </a:ext>
            </a:extLst>
          </p:cNvPr>
          <p:cNvSpPr>
            <a:spLocks noGrp="1"/>
          </p:cNvSpPr>
          <p:nvPr>
            <p:ph type="pic" sz="quarter" idx="10"/>
          </p:nvPr>
        </p:nvSpPr>
        <p:spPr>
          <a:xfrm>
            <a:off x="0" y="1041792"/>
            <a:ext cx="6096000" cy="4774416"/>
          </a:xfrm>
          <a:custGeom>
            <a:avLst/>
            <a:gdLst>
              <a:gd name="connsiteX0" fmla="*/ 0 w 6096000"/>
              <a:gd name="connsiteY0" fmla="*/ 0 h 4774416"/>
              <a:gd name="connsiteX1" fmla="*/ 3708792 w 6096000"/>
              <a:gd name="connsiteY1" fmla="*/ 0 h 4774416"/>
              <a:gd name="connsiteX2" fmla="*/ 6096000 w 6096000"/>
              <a:gd name="connsiteY2" fmla="*/ 2387208 h 4774416"/>
              <a:gd name="connsiteX3" fmla="*/ 3708792 w 6096000"/>
              <a:gd name="connsiteY3" fmla="*/ 4774416 h 4774416"/>
              <a:gd name="connsiteX4" fmla="*/ 0 w 6096000"/>
              <a:gd name="connsiteY4" fmla="*/ 4774416 h 477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74416">
                <a:moveTo>
                  <a:pt x="0" y="0"/>
                </a:moveTo>
                <a:lnTo>
                  <a:pt x="3708792" y="0"/>
                </a:lnTo>
                <a:cubicBezTo>
                  <a:pt x="5027211" y="0"/>
                  <a:pt x="6096000" y="1068789"/>
                  <a:pt x="6096000" y="2387208"/>
                </a:cubicBezTo>
                <a:cubicBezTo>
                  <a:pt x="6096000" y="3705627"/>
                  <a:pt x="5027211" y="4774416"/>
                  <a:pt x="3708792" y="4774416"/>
                </a:cubicBezTo>
                <a:lnTo>
                  <a:pt x="0" y="4774416"/>
                </a:ln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3969902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1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10" name="Forme libre : forme 9">
            <a:extLst>
              <a:ext uri="{FF2B5EF4-FFF2-40B4-BE49-F238E27FC236}">
                <a16:creationId xmlns:a16="http://schemas.microsoft.com/office/drawing/2014/main" id="{0613F94A-0C2B-A239-48CD-E7D0C26E4359}"/>
              </a:ext>
            </a:extLst>
          </p:cNvPr>
          <p:cNvSpPr/>
          <p:nvPr userDrawn="1"/>
        </p:nvSpPr>
        <p:spPr>
          <a:xfrm rot="13324916">
            <a:off x="6749722" y="2533494"/>
            <a:ext cx="6283718" cy="4368100"/>
          </a:xfrm>
          <a:custGeom>
            <a:avLst/>
            <a:gdLst>
              <a:gd name="connsiteX0" fmla="*/ 5488927 w 6283718"/>
              <a:gd name="connsiteY0" fmla="*/ 3869369 h 4368100"/>
              <a:gd name="connsiteX1" fmla="*/ 4099668 w 6283718"/>
              <a:gd name="connsiteY1" fmla="*/ 4368100 h 4368100"/>
              <a:gd name="connsiteX2" fmla="*/ 2014536 w 6283718"/>
              <a:gd name="connsiteY2" fmla="*/ 4368100 h 4368100"/>
              <a:gd name="connsiteX3" fmla="*/ 0 w 6283718"/>
              <a:gd name="connsiteY3" fmla="*/ 2137155 h 4368100"/>
              <a:gd name="connsiteX4" fmla="*/ 2366737 w 6283718"/>
              <a:gd name="connsiteY4" fmla="*/ 0 h 4368100"/>
              <a:gd name="connsiteX5" fmla="*/ 4099668 w 6283718"/>
              <a:gd name="connsiteY5" fmla="*/ 0 h 4368100"/>
              <a:gd name="connsiteX6" fmla="*/ 6283718 w 6283718"/>
              <a:gd name="connsiteY6" fmla="*/ 2184050 h 4368100"/>
              <a:gd name="connsiteX7" fmla="*/ 5488927 w 6283718"/>
              <a:gd name="connsiteY7" fmla="*/ 3869369 h 436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3718" h="4368100">
                <a:moveTo>
                  <a:pt x="5488927" y="3869369"/>
                </a:moveTo>
                <a:cubicBezTo>
                  <a:pt x="5111394" y="4180937"/>
                  <a:pt x="4627388" y="4368100"/>
                  <a:pt x="4099668" y="4368100"/>
                </a:cubicBezTo>
                <a:lnTo>
                  <a:pt x="2014536" y="4368100"/>
                </a:lnTo>
                <a:lnTo>
                  <a:pt x="0" y="2137155"/>
                </a:lnTo>
                <a:lnTo>
                  <a:pt x="2366737" y="0"/>
                </a:lnTo>
                <a:lnTo>
                  <a:pt x="4099668" y="0"/>
                </a:lnTo>
                <a:cubicBezTo>
                  <a:pt x="5305886" y="0"/>
                  <a:pt x="6283718" y="977832"/>
                  <a:pt x="6283718" y="2184050"/>
                </a:cubicBezTo>
                <a:cubicBezTo>
                  <a:pt x="6283718" y="2862548"/>
                  <a:pt x="5974326" y="3468783"/>
                  <a:pt x="5488927" y="3869369"/>
                </a:cubicBezTo>
                <a:close/>
              </a:path>
            </a:pathLst>
          </a:custGeom>
          <a:noFill/>
          <a:ln w="63500">
            <a:gradFill flip="none" rotWithShape="1">
              <a:gsLst>
                <a:gs pos="0">
                  <a:srgbClr val="0471F1">
                    <a:lumMod val="96000"/>
                  </a:srgbClr>
                </a:gs>
                <a:gs pos="100000">
                  <a:srgbClr val="09092C"/>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atin typeface="Lato" panose="020F0502020204030203" pitchFamily="34" charset="77"/>
            </a:endParaRPr>
          </a:p>
        </p:txBody>
      </p:sp>
      <p:sp>
        <p:nvSpPr>
          <p:cNvPr id="16" name="Freeform 15">
            <a:extLst>
              <a:ext uri="{FF2B5EF4-FFF2-40B4-BE49-F238E27FC236}">
                <a16:creationId xmlns:a16="http://schemas.microsoft.com/office/drawing/2014/main" id="{BD0C35EC-633A-8144-AAFA-276AF5EDE4D5}"/>
              </a:ext>
            </a:extLst>
          </p:cNvPr>
          <p:cNvSpPr/>
          <p:nvPr userDrawn="1"/>
        </p:nvSpPr>
        <p:spPr>
          <a:xfrm rot="5400000">
            <a:off x="3026422" y="-305784"/>
            <a:ext cx="1643441" cy="2255006"/>
          </a:xfrm>
          <a:custGeom>
            <a:avLst/>
            <a:gdLst>
              <a:gd name="connsiteX0" fmla="*/ 515938 w 1643441"/>
              <a:gd name="connsiteY0" fmla="*/ 0 h 2255006"/>
              <a:gd name="connsiteX1" fmla="*/ 1643441 w 1643441"/>
              <a:gd name="connsiteY1" fmla="*/ 1127503 h 2255006"/>
              <a:gd name="connsiteX2" fmla="*/ 515938 w 1643441"/>
              <a:gd name="connsiteY2" fmla="*/ 2255006 h 2255006"/>
              <a:gd name="connsiteX3" fmla="*/ 77063 w 1643441"/>
              <a:gd name="connsiteY3" fmla="*/ 2166401 h 2255006"/>
              <a:gd name="connsiteX4" fmla="*/ 0 w 1643441"/>
              <a:gd name="connsiteY4" fmla="*/ 2129278 h 2255006"/>
              <a:gd name="connsiteX5" fmla="*/ 0 w 1643441"/>
              <a:gd name="connsiteY5" fmla="*/ 125728 h 2255006"/>
              <a:gd name="connsiteX6" fmla="*/ 77063 w 1643441"/>
              <a:gd name="connsiteY6" fmla="*/ 88605 h 2255006"/>
              <a:gd name="connsiteX7" fmla="*/ 515938 w 1643441"/>
              <a:gd name="connsiteY7" fmla="*/ 0 h 225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441" h="2255006">
                <a:moveTo>
                  <a:pt x="515938" y="0"/>
                </a:moveTo>
                <a:cubicBezTo>
                  <a:pt x="1138641" y="0"/>
                  <a:pt x="1643441" y="504800"/>
                  <a:pt x="1643441" y="1127503"/>
                </a:cubicBezTo>
                <a:cubicBezTo>
                  <a:pt x="1643441" y="1750206"/>
                  <a:pt x="1138641" y="2255006"/>
                  <a:pt x="515938" y="2255006"/>
                </a:cubicBezTo>
                <a:cubicBezTo>
                  <a:pt x="360262" y="2255006"/>
                  <a:pt x="211956" y="2223456"/>
                  <a:pt x="77063" y="2166401"/>
                </a:cubicBezTo>
                <a:lnTo>
                  <a:pt x="0" y="2129278"/>
                </a:lnTo>
                <a:lnTo>
                  <a:pt x="0" y="125728"/>
                </a:lnTo>
                <a:lnTo>
                  <a:pt x="77063" y="88605"/>
                </a:lnTo>
                <a:cubicBezTo>
                  <a:pt x="211956" y="31550"/>
                  <a:pt x="360262" y="0"/>
                  <a:pt x="515938"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6" name="Forme libre : forme 5">
            <a:extLst>
              <a:ext uri="{FF2B5EF4-FFF2-40B4-BE49-F238E27FC236}">
                <a16:creationId xmlns:a16="http://schemas.microsoft.com/office/drawing/2014/main" id="{52E72C1B-7066-89FC-2211-30ACA89DD18F}"/>
              </a:ext>
            </a:extLst>
          </p:cNvPr>
          <p:cNvSpPr/>
          <p:nvPr userDrawn="1"/>
        </p:nvSpPr>
        <p:spPr>
          <a:xfrm rot="13383578">
            <a:off x="4101947" y="5232621"/>
            <a:ext cx="4259631" cy="1271380"/>
          </a:xfrm>
          <a:custGeom>
            <a:avLst/>
            <a:gdLst>
              <a:gd name="connsiteX0" fmla="*/ 4073440 w 4259631"/>
              <a:gd name="connsiteY0" fmla="*/ 1085191 h 1271380"/>
              <a:gd name="connsiteX1" fmla="*/ 3623940 w 4259631"/>
              <a:gd name="connsiteY1" fmla="*/ 1271380 h 1271380"/>
              <a:gd name="connsiteX2" fmla="*/ 0 w 4259631"/>
              <a:gd name="connsiteY2" fmla="*/ 1271380 h 1271380"/>
              <a:gd name="connsiteX3" fmla="*/ 1360546 w 4259631"/>
              <a:gd name="connsiteY3" fmla="*/ 0 h 1271380"/>
              <a:gd name="connsiteX4" fmla="*/ 3623941 w 4259631"/>
              <a:gd name="connsiteY4" fmla="*/ 0 h 1271380"/>
              <a:gd name="connsiteX5" fmla="*/ 4259631 w 4259631"/>
              <a:gd name="connsiteY5" fmla="*/ 635690 h 1271380"/>
              <a:gd name="connsiteX6" fmla="*/ 4259630 w 4259631"/>
              <a:gd name="connsiteY6" fmla="*/ 635690 h 1271380"/>
              <a:gd name="connsiteX7" fmla="*/ 4073440 w 4259631"/>
              <a:gd name="connsiteY7" fmla="*/ 1085191 h 12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9631" h="1271380">
                <a:moveTo>
                  <a:pt x="4073440" y="1085191"/>
                </a:moveTo>
                <a:cubicBezTo>
                  <a:pt x="3958403" y="1200228"/>
                  <a:pt x="3799481" y="1271380"/>
                  <a:pt x="3623940" y="1271380"/>
                </a:cubicBezTo>
                <a:lnTo>
                  <a:pt x="0" y="1271380"/>
                </a:lnTo>
                <a:lnTo>
                  <a:pt x="1360546" y="0"/>
                </a:lnTo>
                <a:lnTo>
                  <a:pt x="3623941" y="0"/>
                </a:lnTo>
                <a:cubicBezTo>
                  <a:pt x="3975023" y="0"/>
                  <a:pt x="4259631" y="284608"/>
                  <a:pt x="4259631" y="635690"/>
                </a:cubicBezTo>
                <a:lnTo>
                  <a:pt x="4259630" y="635690"/>
                </a:lnTo>
                <a:cubicBezTo>
                  <a:pt x="4259630" y="811231"/>
                  <a:pt x="4188478" y="970154"/>
                  <a:pt x="4073440" y="1085191"/>
                </a:cubicBezTo>
                <a:close/>
              </a:path>
            </a:pathLst>
          </a:custGeom>
          <a:solidFill>
            <a:srgbClr val="0471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atin typeface="Lato" panose="020F0502020204030203" pitchFamily="34" charset="77"/>
            </a:endParaRPr>
          </a:p>
        </p:txBody>
      </p:sp>
    </p:spTree>
    <p:extLst>
      <p:ext uri="{BB962C8B-B14F-4D97-AF65-F5344CB8AC3E}">
        <p14:creationId xmlns:p14="http://schemas.microsoft.com/office/powerpoint/2010/main" val="1005084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B92862B3-5443-C74E-A389-95CB0C204421}"/>
              </a:ext>
            </a:extLst>
          </p:cNvPr>
          <p:cNvSpPr/>
          <p:nvPr userDrawn="1"/>
        </p:nvSpPr>
        <p:spPr>
          <a:xfrm>
            <a:off x="1411356" y="165738"/>
            <a:ext cx="10780644" cy="6692262"/>
          </a:xfrm>
          <a:custGeom>
            <a:avLst/>
            <a:gdLst>
              <a:gd name="connsiteX0" fmla="*/ 8062332 w 10780644"/>
              <a:gd name="connsiteY0" fmla="*/ 0 h 6692262"/>
              <a:gd name="connsiteX1" fmla="*/ 10401187 w 10780644"/>
              <a:gd name="connsiteY1" fmla="*/ 968786 h 6692262"/>
              <a:gd name="connsiteX2" fmla="*/ 10401186 w 10780644"/>
              <a:gd name="connsiteY2" fmla="*/ 968787 h 6692262"/>
              <a:gd name="connsiteX3" fmla="*/ 10730422 w 10780644"/>
              <a:gd name="connsiteY3" fmla="*/ 1351920 h 6692262"/>
              <a:gd name="connsiteX4" fmla="*/ 10780644 w 10780644"/>
              <a:gd name="connsiteY4" fmla="*/ 1423979 h 6692262"/>
              <a:gd name="connsiteX5" fmla="*/ 10780644 w 10780644"/>
              <a:gd name="connsiteY5" fmla="*/ 5191305 h 6692262"/>
              <a:gd name="connsiteX6" fmla="*/ 10730422 w 10780644"/>
              <a:gd name="connsiteY6" fmla="*/ 5263364 h 6692262"/>
              <a:gd name="connsiteX7" fmla="*/ 10401186 w 10780644"/>
              <a:gd name="connsiteY7" fmla="*/ 5646497 h 6692262"/>
              <a:gd name="connsiteX8" fmla="*/ 9355421 w 10780644"/>
              <a:gd name="connsiteY8" fmla="*/ 6692262 h 6692262"/>
              <a:gd name="connsiteX9" fmla="*/ 0 w 10780644"/>
              <a:gd name="connsiteY9" fmla="*/ 6692262 h 6692262"/>
              <a:gd name="connsiteX10" fmla="*/ 5723477 w 10780644"/>
              <a:gd name="connsiteY10" fmla="*/ 968786 h 6692262"/>
              <a:gd name="connsiteX11" fmla="*/ 8062332 w 10780644"/>
              <a:gd name="connsiteY11" fmla="*/ 0 h 669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80644" h="6692262">
                <a:moveTo>
                  <a:pt x="8062332" y="0"/>
                </a:moveTo>
                <a:cubicBezTo>
                  <a:pt x="8908831" y="0"/>
                  <a:pt x="9755330" y="322929"/>
                  <a:pt x="10401187" y="968786"/>
                </a:cubicBezTo>
                <a:lnTo>
                  <a:pt x="10401186" y="968787"/>
                </a:lnTo>
                <a:cubicBezTo>
                  <a:pt x="10522284" y="1089885"/>
                  <a:pt x="10632030" y="1218037"/>
                  <a:pt x="10730422" y="1351920"/>
                </a:cubicBezTo>
                <a:lnTo>
                  <a:pt x="10780644" y="1423979"/>
                </a:lnTo>
                <a:lnTo>
                  <a:pt x="10780644" y="5191305"/>
                </a:lnTo>
                <a:lnTo>
                  <a:pt x="10730422" y="5263364"/>
                </a:lnTo>
                <a:cubicBezTo>
                  <a:pt x="10632030" y="5397247"/>
                  <a:pt x="10522284" y="5525399"/>
                  <a:pt x="10401186" y="5646497"/>
                </a:cubicBezTo>
                <a:lnTo>
                  <a:pt x="9355421" y="6692262"/>
                </a:lnTo>
                <a:lnTo>
                  <a:pt x="0" y="6692262"/>
                </a:lnTo>
                <a:lnTo>
                  <a:pt x="5723477" y="968786"/>
                </a:lnTo>
                <a:cubicBezTo>
                  <a:pt x="6369334" y="322929"/>
                  <a:pt x="7215833" y="0"/>
                  <a:pt x="8062332" y="0"/>
                </a:cubicBezTo>
                <a:close/>
              </a:path>
            </a:pathLst>
          </a:cu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3" name="Freeform 2">
            <a:extLst>
              <a:ext uri="{FF2B5EF4-FFF2-40B4-BE49-F238E27FC236}">
                <a16:creationId xmlns:a16="http://schemas.microsoft.com/office/drawing/2014/main" id="{91E0A623-1637-8041-81A8-CB3B5C642155}"/>
              </a:ext>
            </a:extLst>
          </p:cNvPr>
          <p:cNvSpPr/>
          <p:nvPr userDrawn="1"/>
        </p:nvSpPr>
        <p:spPr>
          <a:xfrm rot="2700000">
            <a:off x="4161349" y="742922"/>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endParaRPr lang="en-US" b="0" i="0">
              <a:latin typeface="Lato" panose="020F0502020204030203" pitchFamily="34" charset="77"/>
            </a:endParaRPr>
          </a:p>
        </p:txBody>
      </p:sp>
      <p:sp>
        <p:nvSpPr>
          <p:cNvPr id="4" name="Freeform 3">
            <a:extLst>
              <a:ext uri="{FF2B5EF4-FFF2-40B4-BE49-F238E27FC236}">
                <a16:creationId xmlns:a16="http://schemas.microsoft.com/office/drawing/2014/main" id="{137858E9-98ED-2143-B7B7-E54C3A89534E}"/>
              </a:ext>
            </a:extLst>
          </p:cNvPr>
          <p:cNvSpPr/>
          <p:nvPr userDrawn="1"/>
        </p:nvSpPr>
        <p:spPr>
          <a:xfrm rot="2700000">
            <a:off x="11531710" y="6200902"/>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endParaRPr lang="en-US" b="0" i="0">
              <a:latin typeface="Lato" panose="020F0502020204030203" pitchFamily="34" charset="77"/>
            </a:endParaRPr>
          </a:p>
        </p:txBody>
      </p:sp>
      <p:sp>
        <p:nvSpPr>
          <p:cNvPr id="6" name="Freeform 5">
            <a:extLst>
              <a:ext uri="{FF2B5EF4-FFF2-40B4-BE49-F238E27FC236}">
                <a16:creationId xmlns:a16="http://schemas.microsoft.com/office/drawing/2014/main" id="{3588EA2F-7A2D-E445-A438-958A2C672E8C}"/>
              </a:ext>
            </a:extLst>
          </p:cNvPr>
          <p:cNvSpPr/>
          <p:nvPr userDrawn="1"/>
        </p:nvSpPr>
        <p:spPr>
          <a:xfrm>
            <a:off x="0" y="4697614"/>
            <a:ext cx="515938" cy="1039186"/>
          </a:xfrm>
          <a:custGeom>
            <a:avLst/>
            <a:gdLst>
              <a:gd name="connsiteX0" fmla="*/ 0 w 515938"/>
              <a:gd name="connsiteY0" fmla="*/ 0 h 1039186"/>
              <a:gd name="connsiteX1" fmla="*/ 100734 w 515938"/>
              <a:gd name="connsiteY1" fmla="*/ 10155 h 1039186"/>
              <a:gd name="connsiteX2" fmla="*/ 515938 w 515938"/>
              <a:gd name="connsiteY2" fmla="*/ 519593 h 1039186"/>
              <a:gd name="connsiteX3" fmla="*/ 100734 w 515938"/>
              <a:gd name="connsiteY3" fmla="*/ 1029032 h 1039186"/>
              <a:gd name="connsiteX4" fmla="*/ 0 w 515938"/>
              <a:gd name="connsiteY4" fmla="*/ 1039186 h 103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938" h="1039186">
                <a:moveTo>
                  <a:pt x="0" y="0"/>
                </a:moveTo>
                <a:lnTo>
                  <a:pt x="100734" y="10155"/>
                </a:lnTo>
                <a:cubicBezTo>
                  <a:pt x="337691" y="58643"/>
                  <a:pt x="515938" y="268302"/>
                  <a:pt x="515938" y="519593"/>
                </a:cubicBezTo>
                <a:cubicBezTo>
                  <a:pt x="515938" y="770884"/>
                  <a:pt x="337691" y="980543"/>
                  <a:pt x="100734" y="1029032"/>
                </a:cubicBezTo>
                <a:lnTo>
                  <a:pt x="0" y="1039186"/>
                </a:ln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9" name="Picture Placeholder 8">
            <a:extLst>
              <a:ext uri="{FF2B5EF4-FFF2-40B4-BE49-F238E27FC236}">
                <a16:creationId xmlns:a16="http://schemas.microsoft.com/office/drawing/2014/main" id="{8130793A-E5A7-E64E-9EAE-81AB32F1870D}"/>
              </a:ext>
            </a:extLst>
          </p:cNvPr>
          <p:cNvSpPr>
            <a:spLocks noGrp="1"/>
          </p:cNvSpPr>
          <p:nvPr>
            <p:ph type="pic" sz="quarter" idx="10"/>
          </p:nvPr>
        </p:nvSpPr>
        <p:spPr>
          <a:xfrm>
            <a:off x="1383254" y="515224"/>
            <a:ext cx="10526236" cy="6342775"/>
          </a:xfrm>
          <a:custGeom>
            <a:avLst/>
            <a:gdLst>
              <a:gd name="connsiteX0" fmla="*/ 7568083 w 10526236"/>
              <a:gd name="connsiteY0" fmla="*/ 0 h 6342775"/>
              <a:gd name="connsiteX1" fmla="*/ 9659814 w 10526236"/>
              <a:gd name="connsiteY1" fmla="*/ 866423 h 6342775"/>
              <a:gd name="connsiteX2" fmla="*/ 9659814 w 10526236"/>
              <a:gd name="connsiteY2" fmla="*/ 5049885 h 6342775"/>
              <a:gd name="connsiteX3" fmla="*/ 8366924 w 10526236"/>
              <a:gd name="connsiteY3" fmla="*/ 6342775 h 6342775"/>
              <a:gd name="connsiteX4" fmla="*/ 0 w 10526236"/>
              <a:gd name="connsiteY4" fmla="*/ 6342775 h 6342775"/>
              <a:gd name="connsiteX5" fmla="*/ 5476352 w 10526236"/>
              <a:gd name="connsiteY5" fmla="*/ 866423 h 6342775"/>
              <a:gd name="connsiteX6" fmla="*/ 7568083 w 10526236"/>
              <a:gd name="connsiteY6" fmla="*/ 0 h 634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26236" h="6342775">
                <a:moveTo>
                  <a:pt x="7568083" y="0"/>
                </a:moveTo>
                <a:cubicBezTo>
                  <a:pt x="8325141" y="0"/>
                  <a:pt x="9082199" y="288808"/>
                  <a:pt x="9659814" y="866423"/>
                </a:cubicBezTo>
                <a:cubicBezTo>
                  <a:pt x="10815044" y="2021654"/>
                  <a:pt x="10815044" y="3894654"/>
                  <a:pt x="9659814" y="5049885"/>
                </a:cubicBezTo>
                <a:lnTo>
                  <a:pt x="8366924" y="6342775"/>
                </a:lnTo>
                <a:lnTo>
                  <a:pt x="0" y="6342775"/>
                </a:lnTo>
                <a:lnTo>
                  <a:pt x="5476352" y="866423"/>
                </a:lnTo>
                <a:cubicBezTo>
                  <a:pt x="6053968" y="288808"/>
                  <a:pt x="6811026" y="0"/>
                  <a:pt x="7568083"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2862031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271"/>
        <p:cNvGrpSpPr/>
        <p:nvPr/>
      </p:nvGrpSpPr>
      <p:grpSpPr>
        <a:xfrm>
          <a:off x="0" y="0"/>
          <a:ext cx="0" cy="0"/>
          <a:chOff x="0" y="0"/>
          <a:chExt cx="0" cy="0"/>
        </a:xfrm>
      </p:grpSpPr>
      <p:sp>
        <p:nvSpPr>
          <p:cNvPr id="272" name="Google Shape;272;p60"/>
          <p:cNvSpPr txBox="1">
            <a:spLocks noGrp="1"/>
          </p:cNvSpPr>
          <p:nvPr>
            <p:ph type="sldNum" idx="12"/>
          </p:nvPr>
        </p:nvSpPr>
        <p:spPr>
          <a:xfrm>
            <a:off x="5985560" y="6540500"/>
            <a:ext cx="214531" cy="254000"/>
          </a:xfrm>
          <a:prstGeom prst="rect">
            <a:avLst/>
          </a:prstGeom>
          <a:noFill/>
          <a:ln>
            <a:noFill/>
          </a:ln>
        </p:spPr>
        <p:txBody>
          <a:bodyPr spcFirstLastPara="1" wrap="square" lIns="19050" tIns="19050" rIns="19050" bIns="19050" anchor="t" anchorCtr="0">
            <a:normAutofit/>
          </a:bodyPr>
          <a:lstStyle>
            <a:lvl1pPr marL="0" marR="0" lvl="0" indent="0" algn="ctr">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fld id="{00000000-1234-1234-1234-123412341234}" type="slidenum">
              <a:rPr lang="en" smtClean="0"/>
              <a:pPr/>
              <a:t>‹N°›</a:t>
            </a:fld>
            <a:endParaRPr lang="en">
              <a:solidFill>
                <a:srgbClr val="888888"/>
              </a:solidFill>
            </a:endParaRPr>
          </a:p>
        </p:txBody>
      </p:sp>
    </p:spTree>
    <p:extLst>
      <p:ext uri="{BB962C8B-B14F-4D97-AF65-F5344CB8AC3E}">
        <p14:creationId xmlns:p14="http://schemas.microsoft.com/office/powerpoint/2010/main" val="3343264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EF150-E9DE-EFB5-C1CD-FC6C3D9D0C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5A0C66-AD0D-E5BC-2475-E76302F5B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9512E1-CC16-36F5-01E2-3117BEC5E2FE}"/>
              </a:ext>
            </a:extLst>
          </p:cNvPr>
          <p:cNvSpPr>
            <a:spLocks noGrp="1"/>
          </p:cNvSpPr>
          <p:nvPr>
            <p:ph type="dt" sz="half" idx="10"/>
          </p:nvPr>
        </p:nvSpPr>
        <p:spPr/>
        <p:txBody>
          <a:bodyPr/>
          <a:lstStyle/>
          <a:p>
            <a:fld id="{067F715E-2250-4876-A6CA-D16C46894C8B}" type="datetimeFigureOut">
              <a:rPr lang="en-US" smtClean="0"/>
              <a:t>4/25/2024</a:t>
            </a:fld>
            <a:endParaRPr lang="en-US"/>
          </a:p>
        </p:txBody>
      </p:sp>
      <p:sp>
        <p:nvSpPr>
          <p:cNvPr id="5" name="Footer Placeholder 4">
            <a:extLst>
              <a:ext uri="{FF2B5EF4-FFF2-40B4-BE49-F238E27FC236}">
                <a16:creationId xmlns:a16="http://schemas.microsoft.com/office/drawing/2014/main" id="{32FE5B8F-4980-3F6E-3501-4BAE1A067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63E6C-464E-2042-9EFB-5FBE0F94F4E8}"/>
              </a:ext>
            </a:extLst>
          </p:cNvPr>
          <p:cNvSpPr>
            <a:spLocks noGrp="1"/>
          </p:cNvSpPr>
          <p:nvPr>
            <p:ph type="sldNum" sz="quarter" idx="12"/>
          </p:nvPr>
        </p:nvSpPr>
        <p:spPr/>
        <p:txBody>
          <a:bodyPr/>
          <a:lstStyle/>
          <a:p>
            <a:fld id="{9892BACF-D4C8-4A9B-8FB4-F236AAF84D11}" type="slidenum">
              <a:rPr lang="en-US" smtClean="0"/>
              <a:t>‹N°›</a:t>
            </a:fld>
            <a:endParaRPr lang="en-US"/>
          </a:p>
        </p:txBody>
      </p:sp>
    </p:spTree>
    <p:extLst>
      <p:ext uri="{BB962C8B-B14F-4D97-AF65-F5344CB8AC3E}">
        <p14:creationId xmlns:p14="http://schemas.microsoft.com/office/powerpoint/2010/main" val="224053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F59189-DC75-0880-4629-70C3CAF9061E}"/>
              </a:ext>
            </a:extLst>
          </p:cNvPr>
          <p:cNvSpPr>
            <a:spLocks noGrp="1"/>
          </p:cNvSpPr>
          <p:nvPr>
            <p:ph type="dt" sz="half" idx="10"/>
          </p:nvPr>
        </p:nvSpPr>
        <p:spPr/>
        <p:txBody>
          <a:bodyPr/>
          <a:lstStyle/>
          <a:p>
            <a:fld id="{067F715E-2250-4876-A6CA-D16C46894C8B}" type="datetimeFigureOut">
              <a:rPr lang="en-US" smtClean="0"/>
              <a:t>4/25/2024</a:t>
            </a:fld>
            <a:endParaRPr lang="en-US"/>
          </a:p>
        </p:txBody>
      </p:sp>
      <p:sp>
        <p:nvSpPr>
          <p:cNvPr id="3" name="Footer Placeholder 2">
            <a:extLst>
              <a:ext uri="{FF2B5EF4-FFF2-40B4-BE49-F238E27FC236}">
                <a16:creationId xmlns:a16="http://schemas.microsoft.com/office/drawing/2014/main" id="{E4FC5D41-D57E-A561-25DB-5D1169B511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90DFD-D979-1C6A-1B4E-D9E7CE07FE9A}"/>
              </a:ext>
            </a:extLst>
          </p:cNvPr>
          <p:cNvSpPr>
            <a:spLocks noGrp="1"/>
          </p:cNvSpPr>
          <p:nvPr>
            <p:ph type="sldNum" sz="quarter" idx="12"/>
          </p:nvPr>
        </p:nvSpPr>
        <p:spPr/>
        <p:txBody>
          <a:bodyPr/>
          <a:lstStyle/>
          <a:p>
            <a:fld id="{9892BACF-D4C8-4A9B-8FB4-F236AAF84D11}" type="slidenum">
              <a:rPr lang="en-US" smtClean="0"/>
              <a:t>‹N°›</a:t>
            </a:fld>
            <a:endParaRPr lang="en-US"/>
          </a:p>
        </p:txBody>
      </p:sp>
    </p:spTree>
    <p:extLst>
      <p:ext uri="{BB962C8B-B14F-4D97-AF65-F5344CB8AC3E}">
        <p14:creationId xmlns:p14="http://schemas.microsoft.com/office/powerpoint/2010/main" val="178357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0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FF288EF6-EE03-0049-9D0E-C5093304E8AF}"/>
              </a:ext>
            </a:extLst>
          </p:cNvPr>
          <p:cNvSpPr/>
          <p:nvPr userDrawn="1"/>
        </p:nvSpPr>
        <p:spPr>
          <a:xfrm>
            <a:off x="5835492" y="1112897"/>
            <a:ext cx="6356508" cy="5745102"/>
          </a:xfrm>
          <a:custGeom>
            <a:avLst/>
            <a:gdLst>
              <a:gd name="connsiteX0" fmla="*/ 6356508 w 6356508"/>
              <a:gd name="connsiteY0" fmla="*/ 5691737 h 5745102"/>
              <a:gd name="connsiteX1" fmla="*/ 6356508 w 6356508"/>
              <a:gd name="connsiteY1" fmla="*/ 5733932 h 5745102"/>
              <a:gd name="connsiteX2" fmla="*/ 6348150 w 6356508"/>
              <a:gd name="connsiteY2" fmla="*/ 5745102 h 5745102"/>
              <a:gd name="connsiteX3" fmla="*/ 6316579 w 6356508"/>
              <a:gd name="connsiteY3" fmla="*/ 5745102 h 5745102"/>
              <a:gd name="connsiteX4" fmla="*/ 4092651 w 6356508"/>
              <a:gd name="connsiteY4" fmla="*/ 2610381 h 5745102"/>
              <a:gd name="connsiteX5" fmla="*/ 2610378 w 6356508"/>
              <a:gd name="connsiteY5" fmla="*/ 4092654 h 5745102"/>
              <a:gd name="connsiteX6" fmla="*/ 4092651 w 6356508"/>
              <a:gd name="connsiteY6" fmla="*/ 5574925 h 5745102"/>
              <a:gd name="connsiteX7" fmla="*/ 5574922 w 6356508"/>
              <a:gd name="connsiteY7" fmla="*/ 4092654 h 5745102"/>
              <a:gd name="connsiteX8" fmla="*/ 4092651 w 6356508"/>
              <a:gd name="connsiteY8" fmla="*/ 2610381 h 5745102"/>
              <a:gd name="connsiteX9" fmla="*/ 4092651 w 6356508"/>
              <a:gd name="connsiteY9" fmla="*/ 2585300 h 5745102"/>
              <a:gd name="connsiteX10" fmla="*/ 5600258 w 6356508"/>
              <a:gd name="connsiteY10" fmla="*/ 4092907 h 5745102"/>
              <a:gd name="connsiteX11" fmla="*/ 4092651 w 6356508"/>
              <a:gd name="connsiteY11" fmla="*/ 5600514 h 5745102"/>
              <a:gd name="connsiteX12" fmla="*/ 2585044 w 6356508"/>
              <a:gd name="connsiteY12" fmla="*/ 4092907 h 5745102"/>
              <a:gd name="connsiteX13" fmla="*/ 4092651 w 6356508"/>
              <a:gd name="connsiteY13" fmla="*/ 2585300 h 5745102"/>
              <a:gd name="connsiteX14" fmla="*/ 4092651 w 6356508"/>
              <a:gd name="connsiteY14" fmla="*/ 1939038 h 5745102"/>
              <a:gd name="connsiteX15" fmla="*/ 6246520 w 6356508"/>
              <a:gd name="connsiteY15" fmla="*/ 4092907 h 5745102"/>
              <a:gd name="connsiteX16" fmla="*/ 5614951 w 6356508"/>
              <a:gd name="connsiteY16" fmla="*/ 5615207 h 5745102"/>
              <a:gd name="connsiteX17" fmla="*/ 5472061 w 6356508"/>
              <a:gd name="connsiteY17" fmla="*/ 5745102 h 5745102"/>
              <a:gd name="connsiteX18" fmla="*/ 5431710 w 6356508"/>
              <a:gd name="connsiteY18" fmla="*/ 5745102 h 5745102"/>
              <a:gd name="connsiteX19" fmla="*/ 5445830 w 6356508"/>
              <a:gd name="connsiteY19" fmla="*/ 5734537 h 5745102"/>
              <a:gd name="connsiteX20" fmla="*/ 6221187 w 6356508"/>
              <a:gd name="connsiteY20" fmla="*/ 4092654 h 5745102"/>
              <a:gd name="connsiteX21" fmla="*/ 4092651 w 6356508"/>
              <a:gd name="connsiteY21" fmla="*/ 1964119 h 5745102"/>
              <a:gd name="connsiteX22" fmla="*/ 1964116 w 6356508"/>
              <a:gd name="connsiteY22" fmla="*/ 4092654 h 5745102"/>
              <a:gd name="connsiteX23" fmla="*/ 2739473 w 6356508"/>
              <a:gd name="connsiteY23" fmla="*/ 5734537 h 5745102"/>
              <a:gd name="connsiteX24" fmla="*/ 2753592 w 6356508"/>
              <a:gd name="connsiteY24" fmla="*/ 5745102 h 5745102"/>
              <a:gd name="connsiteX25" fmla="*/ 2713242 w 6356508"/>
              <a:gd name="connsiteY25" fmla="*/ 5745102 h 5745102"/>
              <a:gd name="connsiteX26" fmla="*/ 2570351 w 6356508"/>
              <a:gd name="connsiteY26" fmla="*/ 5615207 h 5745102"/>
              <a:gd name="connsiteX27" fmla="*/ 1938783 w 6356508"/>
              <a:gd name="connsiteY27" fmla="*/ 4092907 h 5745102"/>
              <a:gd name="connsiteX28" fmla="*/ 4092651 w 6356508"/>
              <a:gd name="connsiteY28" fmla="*/ 1939038 h 5745102"/>
              <a:gd name="connsiteX29" fmla="*/ 4092651 w 6356508"/>
              <a:gd name="connsiteY29" fmla="*/ 1292521 h 5745102"/>
              <a:gd name="connsiteX30" fmla="*/ 6252598 w 6356508"/>
              <a:gd name="connsiteY30" fmla="*/ 2312498 h 5745102"/>
              <a:gd name="connsiteX31" fmla="*/ 6356508 w 6356508"/>
              <a:gd name="connsiteY31" fmla="*/ 2451370 h 5745102"/>
              <a:gd name="connsiteX32" fmla="*/ 6356508 w 6356508"/>
              <a:gd name="connsiteY32" fmla="*/ 2493659 h 5745102"/>
              <a:gd name="connsiteX33" fmla="*/ 6232985 w 6356508"/>
              <a:gd name="connsiteY33" fmla="*/ 2328589 h 5745102"/>
              <a:gd name="connsiteX34" fmla="*/ 4092651 w 6356508"/>
              <a:gd name="connsiteY34" fmla="*/ 1317854 h 5745102"/>
              <a:gd name="connsiteX35" fmla="*/ 1317854 w 6356508"/>
              <a:gd name="connsiteY35" fmla="*/ 4092651 h 5745102"/>
              <a:gd name="connsiteX36" fmla="*/ 1792426 w 6356508"/>
              <a:gd name="connsiteY36" fmla="*/ 5643044 h 5745102"/>
              <a:gd name="connsiteX37" fmla="*/ 1868797 w 6356508"/>
              <a:gd name="connsiteY37" fmla="*/ 5745102 h 5745102"/>
              <a:gd name="connsiteX38" fmla="*/ 1837152 w 6356508"/>
              <a:gd name="connsiteY38" fmla="*/ 5745102 h 5745102"/>
              <a:gd name="connsiteX39" fmla="*/ 1771367 w 6356508"/>
              <a:gd name="connsiteY39" fmla="*/ 5657183 h 5745102"/>
              <a:gd name="connsiteX40" fmla="*/ 1292521 w 6356508"/>
              <a:gd name="connsiteY40" fmla="*/ 4092651 h 5745102"/>
              <a:gd name="connsiteX41" fmla="*/ 4092651 w 6356508"/>
              <a:gd name="connsiteY41" fmla="*/ 1292521 h 5745102"/>
              <a:gd name="connsiteX42" fmla="*/ 4092651 w 6356508"/>
              <a:gd name="connsiteY42" fmla="*/ 646259 h 5745102"/>
              <a:gd name="connsiteX43" fmla="*/ 6283690 w 6356508"/>
              <a:gd name="connsiteY43" fmla="*/ 1434253 h 5745102"/>
              <a:gd name="connsiteX44" fmla="*/ 6356508 w 6356508"/>
              <a:gd name="connsiteY44" fmla="*/ 1500452 h 5745102"/>
              <a:gd name="connsiteX45" fmla="*/ 6356508 w 6356508"/>
              <a:gd name="connsiteY45" fmla="*/ 1534702 h 5745102"/>
              <a:gd name="connsiteX46" fmla="*/ 6267493 w 6356508"/>
              <a:gd name="connsiteY46" fmla="*/ 1453782 h 5745102"/>
              <a:gd name="connsiteX47" fmla="*/ 4092651 w 6356508"/>
              <a:gd name="connsiteY47" fmla="*/ 671593 h 5745102"/>
              <a:gd name="connsiteX48" fmla="*/ 671593 w 6356508"/>
              <a:gd name="connsiteY48" fmla="*/ 4092651 h 5745102"/>
              <a:gd name="connsiteX49" fmla="*/ 1085111 w 6356508"/>
              <a:gd name="connsiteY49" fmla="*/ 5721977 h 5745102"/>
              <a:gd name="connsiteX50" fmla="*/ 1099175 w 6356508"/>
              <a:gd name="connsiteY50" fmla="*/ 5745102 h 5745102"/>
              <a:gd name="connsiteX51" fmla="*/ 1069582 w 6356508"/>
              <a:gd name="connsiteY51" fmla="*/ 5745102 h 5745102"/>
              <a:gd name="connsiteX52" fmla="*/ 1062847 w 6356508"/>
              <a:gd name="connsiteY52" fmla="*/ 5734028 h 5745102"/>
              <a:gd name="connsiteX53" fmla="*/ 646259 w 6356508"/>
              <a:gd name="connsiteY53" fmla="*/ 4092651 h 5745102"/>
              <a:gd name="connsiteX54" fmla="*/ 4092651 w 6356508"/>
              <a:gd name="connsiteY54" fmla="*/ 646259 h 5745102"/>
              <a:gd name="connsiteX55" fmla="*/ 4092654 w 6356508"/>
              <a:gd name="connsiteY55" fmla="*/ 0 h 5745102"/>
              <a:gd name="connsiteX56" fmla="*/ 6213250 w 6356508"/>
              <a:gd name="connsiteY56" fmla="*/ 593342 h 5745102"/>
              <a:gd name="connsiteX57" fmla="*/ 6356508 w 6356508"/>
              <a:gd name="connsiteY57" fmla="*/ 685269 h 5745102"/>
              <a:gd name="connsiteX58" fmla="*/ 6356508 w 6356508"/>
              <a:gd name="connsiteY58" fmla="*/ 715334 h 5745102"/>
              <a:gd name="connsiteX59" fmla="*/ 6200140 w 6356508"/>
              <a:gd name="connsiteY59" fmla="*/ 614994 h 5745102"/>
              <a:gd name="connsiteX60" fmla="*/ 4092654 w 6356508"/>
              <a:gd name="connsiteY60" fmla="*/ 25333 h 5745102"/>
              <a:gd name="connsiteX61" fmla="*/ 25333 w 6356508"/>
              <a:gd name="connsiteY61" fmla="*/ 4092654 h 5745102"/>
              <a:gd name="connsiteX62" fmla="*/ 345460 w 6356508"/>
              <a:gd name="connsiteY62" fmla="*/ 5674350 h 5745102"/>
              <a:gd name="connsiteX63" fmla="*/ 379593 w 6356508"/>
              <a:gd name="connsiteY63" fmla="*/ 5745102 h 5745102"/>
              <a:gd name="connsiteX64" fmla="*/ 351514 w 6356508"/>
              <a:gd name="connsiteY64" fmla="*/ 5745102 h 5745102"/>
              <a:gd name="connsiteX65" fmla="*/ 322126 w 6356508"/>
              <a:gd name="connsiteY65" fmla="*/ 5684186 h 5745102"/>
              <a:gd name="connsiteX66" fmla="*/ 0 w 6356508"/>
              <a:gd name="connsiteY66" fmla="*/ 4092654 h 5745102"/>
              <a:gd name="connsiteX67" fmla="*/ 4092654 w 6356508"/>
              <a:gd name="connsiteY67" fmla="*/ 0 h 574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356508" h="5745102">
                <a:moveTo>
                  <a:pt x="6356508" y="5691737"/>
                </a:moveTo>
                <a:lnTo>
                  <a:pt x="6356508" y="5733932"/>
                </a:lnTo>
                <a:lnTo>
                  <a:pt x="6348150" y="5745102"/>
                </a:lnTo>
                <a:lnTo>
                  <a:pt x="6316579" y="5745102"/>
                </a:lnTo>
                <a:close/>
                <a:moveTo>
                  <a:pt x="4092651" y="2610381"/>
                </a:moveTo>
                <a:cubicBezTo>
                  <a:pt x="3275386" y="2610381"/>
                  <a:pt x="2610378" y="3275389"/>
                  <a:pt x="2610378" y="4092654"/>
                </a:cubicBezTo>
                <a:cubicBezTo>
                  <a:pt x="2610378" y="4909917"/>
                  <a:pt x="3275386" y="5574925"/>
                  <a:pt x="4092651" y="5574925"/>
                </a:cubicBezTo>
                <a:cubicBezTo>
                  <a:pt x="4909914" y="5574925"/>
                  <a:pt x="5574922" y="4909917"/>
                  <a:pt x="5574922" y="4092654"/>
                </a:cubicBezTo>
                <a:cubicBezTo>
                  <a:pt x="5574922" y="3275389"/>
                  <a:pt x="4909914" y="2610381"/>
                  <a:pt x="4092651" y="2610381"/>
                </a:cubicBezTo>
                <a:close/>
                <a:moveTo>
                  <a:pt x="4092651" y="2585300"/>
                </a:moveTo>
                <a:cubicBezTo>
                  <a:pt x="4923850" y="2585300"/>
                  <a:pt x="5600258" y="3261456"/>
                  <a:pt x="5600258" y="4092907"/>
                </a:cubicBezTo>
                <a:cubicBezTo>
                  <a:pt x="5600258" y="4924358"/>
                  <a:pt x="4924102" y="5600514"/>
                  <a:pt x="4092651" y="5600514"/>
                </a:cubicBezTo>
                <a:cubicBezTo>
                  <a:pt x="3261200" y="5600514"/>
                  <a:pt x="2585044" y="4924358"/>
                  <a:pt x="2585044" y="4092907"/>
                </a:cubicBezTo>
                <a:cubicBezTo>
                  <a:pt x="2585044" y="3261456"/>
                  <a:pt x="3261453" y="2585300"/>
                  <a:pt x="4092651" y="2585300"/>
                </a:cubicBezTo>
                <a:close/>
                <a:moveTo>
                  <a:pt x="4092651" y="1939038"/>
                </a:moveTo>
                <a:cubicBezTo>
                  <a:pt x="5280293" y="1939038"/>
                  <a:pt x="6246520" y="2905266"/>
                  <a:pt x="6246520" y="4092907"/>
                </a:cubicBezTo>
                <a:cubicBezTo>
                  <a:pt x="6246520" y="4686728"/>
                  <a:pt x="6004963" y="5225195"/>
                  <a:pt x="5614951" y="5615207"/>
                </a:cubicBezTo>
                <a:lnTo>
                  <a:pt x="5472061" y="5745102"/>
                </a:lnTo>
                <a:lnTo>
                  <a:pt x="5431710" y="5745102"/>
                </a:lnTo>
                <a:lnTo>
                  <a:pt x="5445830" y="5734537"/>
                </a:lnTo>
                <a:cubicBezTo>
                  <a:pt x="5919074" y="5343820"/>
                  <a:pt x="6221187" y="4752866"/>
                  <a:pt x="6221187" y="4092654"/>
                </a:cubicBezTo>
                <a:cubicBezTo>
                  <a:pt x="6221187" y="2918945"/>
                  <a:pt x="5266360" y="1964119"/>
                  <a:pt x="4092651" y="1964119"/>
                </a:cubicBezTo>
                <a:cubicBezTo>
                  <a:pt x="2918942" y="1964119"/>
                  <a:pt x="1964116" y="2918945"/>
                  <a:pt x="1964116" y="4092654"/>
                </a:cubicBezTo>
                <a:cubicBezTo>
                  <a:pt x="1964116" y="4752866"/>
                  <a:pt x="2266229" y="5343820"/>
                  <a:pt x="2739473" y="5734537"/>
                </a:cubicBezTo>
                <a:lnTo>
                  <a:pt x="2753592" y="5745102"/>
                </a:lnTo>
                <a:lnTo>
                  <a:pt x="2713242" y="5745102"/>
                </a:lnTo>
                <a:lnTo>
                  <a:pt x="2570351" y="5615207"/>
                </a:lnTo>
                <a:cubicBezTo>
                  <a:pt x="2180340" y="5225195"/>
                  <a:pt x="1938783" y="4686728"/>
                  <a:pt x="1938783" y="4092907"/>
                </a:cubicBezTo>
                <a:cubicBezTo>
                  <a:pt x="1938783" y="2905266"/>
                  <a:pt x="2905010" y="1939038"/>
                  <a:pt x="4092651" y="1939038"/>
                </a:cubicBezTo>
                <a:close/>
                <a:moveTo>
                  <a:pt x="4092651" y="1292521"/>
                </a:moveTo>
                <a:cubicBezTo>
                  <a:pt x="4961199" y="1292521"/>
                  <a:pt x="5738609" y="1689941"/>
                  <a:pt x="6252598" y="2312498"/>
                </a:cubicBezTo>
                <a:lnTo>
                  <a:pt x="6356508" y="2451370"/>
                </a:lnTo>
                <a:lnTo>
                  <a:pt x="6356508" y="2493659"/>
                </a:lnTo>
                <a:lnTo>
                  <a:pt x="6232985" y="2328589"/>
                </a:lnTo>
                <a:cubicBezTo>
                  <a:pt x="5723611" y="1711668"/>
                  <a:pt x="4953220" y="1317854"/>
                  <a:pt x="4092651" y="1317854"/>
                </a:cubicBezTo>
                <a:cubicBezTo>
                  <a:pt x="2562752" y="1317854"/>
                  <a:pt x="1317854" y="2562499"/>
                  <a:pt x="1317854" y="4092651"/>
                </a:cubicBezTo>
                <a:cubicBezTo>
                  <a:pt x="1317854" y="4666459"/>
                  <a:pt x="1492918" y="5200116"/>
                  <a:pt x="1792426" y="5643044"/>
                </a:cubicBezTo>
                <a:lnTo>
                  <a:pt x="1868797" y="5745102"/>
                </a:lnTo>
                <a:lnTo>
                  <a:pt x="1837152" y="5745102"/>
                </a:lnTo>
                <a:lnTo>
                  <a:pt x="1771367" y="5657183"/>
                </a:lnTo>
                <a:cubicBezTo>
                  <a:pt x="1469152" y="5210210"/>
                  <a:pt x="1292521" y="4671683"/>
                  <a:pt x="1292521" y="4092651"/>
                </a:cubicBezTo>
                <a:cubicBezTo>
                  <a:pt x="1292521" y="2548564"/>
                  <a:pt x="2548564" y="1292521"/>
                  <a:pt x="4092651" y="1292521"/>
                </a:cubicBezTo>
                <a:close/>
                <a:moveTo>
                  <a:pt x="4092651" y="646259"/>
                </a:moveTo>
                <a:cubicBezTo>
                  <a:pt x="4924133" y="646259"/>
                  <a:pt x="5687730" y="942195"/>
                  <a:pt x="6283690" y="1434253"/>
                </a:cubicBezTo>
                <a:lnTo>
                  <a:pt x="6356508" y="1500452"/>
                </a:lnTo>
                <a:lnTo>
                  <a:pt x="6356508" y="1534702"/>
                </a:lnTo>
                <a:lnTo>
                  <a:pt x="6267493" y="1453782"/>
                </a:lnTo>
                <a:cubicBezTo>
                  <a:pt x="5675897" y="965346"/>
                  <a:pt x="4917926" y="671593"/>
                  <a:pt x="4092651" y="671593"/>
                </a:cubicBezTo>
                <a:cubicBezTo>
                  <a:pt x="2206306" y="671593"/>
                  <a:pt x="671593" y="2206306"/>
                  <a:pt x="671593" y="4092651"/>
                </a:cubicBezTo>
                <a:cubicBezTo>
                  <a:pt x="671593" y="4682134"/>
                  <a:pt x="821467" y="5237277"/>
                  <a:pt x="1085111" y="5721977"/>
                </a:cubicBezTo>
                <a:lnTo>
                  <a:pt x="1099175" y="5745102"/>
                </a:lnTo>
                <a:lnTo>
                  <a:pt x="1069582" y="5745102"/>
                </a:lnTo>
                <a:lnTo>
                  <a:pt x="1062847" y="5734028"/>
                </a:lnTo>
                <a:cubicBezTo>
                  <a:pt x="797247" y="5245739"/>
                  <a:pt x="646259" y="4686488"/>
                  <a:pt x="646259" y="4092651"/>
                </a:cubicBezTo>
                <a:cubicBezTo>
                  <a:pt x="646259" y="2192373"/>
                  <a:pt x="2192373" y="646259"/>
                  <a:pt x="4092651" y="646259"/>
                </a:cubicBezTo>
                <a:close/>
                <a:moveTo>
                  <a:pt x="4092654" y="0"/>
                </a:moveTo>
                <a:cubicBezTo>
                  <a:pt x="4868402" y="0"/>
                  <a:pt x="5594428" y="216941"/>
                  <a:pt x="6213250" y="593342"/>
                </a:cubicBezTo>
                <a:lnTo>
                  <a:pt x="6356508" y="685269"/>
                </a:lnTo>
                <a:lnTo>
                  <a:pt x="6356508" y="715334"/>
                </a:lnTo>
                <a:lnTo>
                  <a:pt x="6200140" y="614994"/>
                </a:lnTo>
                <a:cubicBezTo>
                  <a:pt x="5585148" y="240928"/>
                  <a:pt x="4863613" y="25333"/>
                  <a:pt x="4092654" y="25333"/>
                </a:cubicBezTo>
                <a:cubicBezTo>
                  <a:pt x="1849865" y="25333"/>
                  <a:pt x="25333" y="1849865"/>
                  <a:pt x="25333" y="4092654"/>
                </a:cubicBezTo>
                <a:cubicBezTo>
                  <a:pt x="25333" y="4653351"/>
                  <a:pt x="139367" y="5187908"/>
                  <a:pt x="345460" y="5674350"/>
                </a:cubicBezTo>
                <a:lnTo>
                  <a:pt x="379593" y="5745102"/>
                </a:lnTo>
                <a:lnTo>
                  <a:pt x="351514" y="5745102"/>
                </a:lnTo>
                <a:lnTo>
                  <a:pt x="322126" y="5684186"/>
                </a:lnTo>
                <a:cubicBezTo>
                  <a:pt x="114746" y="5194716"/>
                  <a:pt x="0" y="4656835"/>
                  <a:pt x="0" y="4092654"/>
                </a:cubicBezTo>
                <a:cubicBezTo>
                  <a:pt x="0" y="1835930"/>
                  <a:pt x="1835930" y="0"/>
                  <a:pt x="4092654" y="0"/>
                </a:cubicBezTo>
                <a:close/>
              </a:path>
            </a:pathLst>
          </a:custGeom>
          <a:solidFill>
            <a:srgbClr val="E1ED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16" name="Freeform 15">
            <a:extLst>
              <a:ext uri="{FF2B5EF4-FFF2-40B4-BE49-F238E27FC236}">
                <a16:creationId xmlns:a16="http://schemas.microsoft.com/office/drawing/2014/main" id="{BD0C35EC-633A-8144-AAFA-276AF5EDE4D5}"/>
              </a:ext>
            </a:extLst>
          </p:cNvPr>
          <p:cNvSpPr/>
          <p:nvPr userDrawn="1"/>
        </p:nvSpPr>
        <p:spPr>
          <a:xfrm>
            <a:off x="1" y="843546"/>
            <a:ext cx="1643441" cy="2255006"/>
          </a:xfrm>
          <a:custGeom>
            <a:avLst/>
            <a:gdLst>
              <a:gd name="connsiteX0" fmla="*/ 515938 w 1643441"/>
              <a:gd name="connsiteY0" fmla="*/ 0 h 2255006"/>
              <a:gd name="connsiteX1" fmla="*/ 1643441 w 1643441"/>
              <a:gd name="connsiteY1" fmla="*/ 1127503 h 2255006"/>
              <a:gd name="connsiteX2" fmla="*/ 515938 w 1643441"/>
              <a:gd name="connsiteY2" fmla="*/ 2255006 h 2255006"/>
              <a:gd name="connsiteX3" fmla="*/ 77063 w 1643441"/>
              <a:gd name="connsiteY3" fmla="*/ 2166401 h 2255006"/>
              <a:gd name="connsiteX4" fmla="*/ 0 w 1643441"/>
              <a:gd name="connsiteY4" fmla="*/ 2129278 h 2255006"/>
              <a:gd name="connsiteX5" fmla="*/ 0 w 1643441"/>
              <a:gd name="connsiteY5" fmla="*/ 125728 h 2255006"/>
              <a:gd name="connsiteX6" fmla="*/ 77063 w 1643441"/>
              <a:gd name="connsiteY6" fmla="*/ 88605 h 2255006"/>
              <a:gd name="connsiteX7" fmla="*/ 515938 w 1643441"/>
              <a:gd name="connsiteY7" fmla="*/ 0 h 225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441" h="2255006">
                <a:moveTo>
                  <a:pt x="515938" y="0"/>
                </a:moveTo>
                <a:cubicBezTo>
                  <a:pt x="1138641" y="0"/>
                  <a:pt x="1643441" y="504800"/>
                  <a:pt x="1643441" y="1127503"/>
                </a:cubicBezTo>
                <a:cubicBezTo>
                  <a:pt x="1643441" y="1750206"/>
                  <a:pt x="1138641" y="2255006"/>
                  <a:pt x="515938" y="2255006"/>
                </a:cubicBezTo>
                <a:cubicBezTo>
                  <a:pt x="360262" y="2255006"/>
                  <a:pt x="211956" y="2223456"/>
                  <a:pt x="77063" y="2166401"/>
                </a:cubicBezTo>
                <a:lnTo>
                  <a:pt x="0" y="2129278"/>
                </a:lnTo>
                <a:lnTo>
                  <a:pt x="0" y="125728"/>
                </a:lnTo>
                <a:lnTo>
                  <a:pt x="77063" y="88605"/>
                </a:lnTo>
                <a:cubicBezTo>
                  <a:pt x="211956" y="31550"/>
                  <a:pt x="360262" y="0"/>
                  <a:pt x="515938"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Tree>
    <p:extLst>
      <p:ext uri="{BB962C8B-B14F-4D97-AF65-F5344CB8AC3E}">
        <p14:creationId xmlns:p14="http://schemas.microsoft.com/office/powerpoint/2010/main" val="9009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7642FA1-98BE-4547-A428-BC3B25BA7498}"/>
              </a:ext>
            </a:extLst>
          </p:cNvPr>
          <p:cNvSpPr/>
          <p:nvPr userDrawn="1"/>
        </p:nvSpPr>
        <p:spPr>
          <a:xfrm>
            <a:off x="0" y="3429001"/>
            <a:ext cx="12192000" cy="3428999"/>
          </a:xfrm>
          <a:custGeom>
            <a:avLst/>
            <a:gdLst>
              <a:gd name="connsiteX0" fmla="*/ 6096000 w 12192000"/>
              <a:gd name="connsiteY0" fmla="*/ 0 h 3428999"/>
              <a:gd name="connsiteX1" fmla="*/ 12109271 w 12192000"/>
              <a:gd name="connsiteY1" fmla="*/ 1836797 h 3428999"/>
              <a:gd name="connsiteX2" fmla="*/ 12192000 w 12192000"/>
              <a:gd name="connsiteY2" fmla="*/ 1895627 h 3428999"/>
              <a:gd name="connsiteX3" fmla="*/ 12192000 w 12192000"/>
              <a:gd name="connsiteY3" fmla="*/ 3428999 h 3428999"/>
              <a:gd name="connsiteX4" fmla="*/ 0 w 12192000"/>
              <a:gd name="connsiteY4" fmla="*/ 3428999 h 3428999"/>
              <a:gd name="connsiteX5" fmla="*/ 0 w 12192000"/>
              <a:gd name="connsiteY5" fmla="*/ 1895627 h 3428999"/>
              <a:gd name="connsiteX6" fmla="*/ 82730 w 12192000"/>
              <a:gd name="connsiteY6" fmla="*/ 1836797 h 3428999"/>
              <a:gd name="connsiteX7" fmla="*/ 6096000 w 12192000"/>
              <a:gd name="connsiteY7" fmla="*/ 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8999">
                <a:moveTo>
                  <a:pt x="6096000" y="0"/>
                </a:moveTo>
                <a:cubicBezTo>
                  <a:pt x="8323451" y="0"/>
                  <a:pt x="10392748" y="677138"/>
                  <a:pt x="12109271" y="1836797"/>
                </a:cubicBezTo>
                <a:lnTo>
                  <a:pt x="12192000" y="1895627"/>
                </a:lnTo>
                <a:lnTo>
                  <a:pt x="12192000" y="3428999"/>
                </a:lnTo>
                <a:lnTo>
                  <a:pt x="0" y="3428999"/>
                </a:lnTo>
                <a:lnTo>
                  <a:pt x="0" y="1895627"/>
                </a:lnTo>
                <a:lnTo>
                  <a:pt x="82730" y="1836797"/>
                </a:lnTo>
                <a:cubicBezTo>
                  <a:pt x="1799252" y="677138"/>
                  <a:pt x="3868549" y="0"/>
                  <a:pt x="6096000"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3" name="Freeform 2">
            <a:extLst>
              <a:ext uri="{FF2B5EF4-FFF2-40B4-BE49-F238E27FC236}">
                <a16:creationId xmlns:a16="http://schemas.microsoft.com/office/drawing/2014/main" id="{3E1FF854-235B-FF43-B077-71A333BC6B2A}"/>
              </a:ext>
            </a:extLst>
          </p:cNvPr>
          <p:cNvSpPr/>
          <p:nvPr userDrawn="1"/>
        </p:nvSpPr>
        <p:spPr>
          <a:xfrm flipH="1">
            <a:off x="964490" y="2348495"/>
            <a:ext cx="2161010" cy="2161010"/>
          </a:xfrm>
          <a:custGeom>
            <a:avLst/>
            <a:gdLst>
              <a:gd name="connsiteX0" fmla="*/ 1537175 w 3074352"/>
              <a:gd name="connsiteY0" fmla="*/ 980443 h 3074352"/>
              <a:gd name="connsiteX1" fmla="*/ 980442 w 3074352"/>
              <a:gd name="connsiteY1" fmla="*/ 1537176 h 3074352"/>
              <a:gd name="connsiteX2" fmla="*/ 1537175 w 3074352"/>
              <a:gd name="connsiteY2" fmla="*/ 2093908 h 3074352"/>
              <a:gd name="connsiteX3" fmla="*/ 2093907 w 3074352"/>
              <a:gd name="connsiteY3" fmla="*/ 1537176 h 3074352"/>
              <a:gd name="connsiteX4" fmla="*/ 1537175 w 3074352"/>
              <a:gd name="connsiteY4" fmla="*/ 980443 h 3074352"/>
              <a:gd name="connsiteX5" fmla="*/ 1537175 w 3074352"/>
              <a:gd name="connsiteY5" fmla="*/ 971023 h 3074352"/>
              <a:gd name="connsiteX6" fmla="*/ 2103423 w 3074352"/>
              <a:gd name="connsiteY6" fmla="*/ 1537271 h 3074352"/>
              <a:gd name="connsiteX7" fmla="*/ 1537175 w 3074352"/>
              <a:gd name="connsiteY7" fmla="*/ 2103519 h 3074352"/>
              <a:gd name="connsiteX8" fmla="*/ 970927 w 3074352"/>
              <a:gd name="connsiteY8" fmla="*/ 1537271 h 3074352"/>
              <a:gd name="connsiteX9" fmla="*/ 1537175 w 3074352"/>
              <a:gd name="connsiteY9" fmla="*/ 971023 h 3074352"/>
              <a:gd name="connsiteX10" fmla="*/ 1537175 w 3074352"/>
              <a:gd name="connsiteY10" fmla="*/ 737711 h 3074352"/>
              <a:gd name="connsiteX11" fmla="*/ 737710 w 3074352"/>
              <a:gd name="connsiteY11" fmla="*/ 1537176 h 3074352"/>
              <a:gd name="connsiteX12" fmla="*/ 1537175 w 3074352"/>
              <a:gd name="connsiteY12" fmla="*/ 2336640 h 3074352"/>
              <a:gd name="connsiteX13" fmla="*/ 2336640 w 3074352"/>
              <a:gd name="connsiteY13" fmla="*/ 1537176 h 3074352"/>
              <a:gd name="connsiteX14" fmla="*/ 1537175 w 3074352"/>
              <a:gd name="connsiteY14" fmla="*/ 737711 h 3074352"/>
              <a:gd name="connsiteX15" fmla="*/ 1537175 w 3074352"/>
              <a:gd name="connsiteY15" fmla="*/ 728291 h 3074352"/>
              <a:gd name="connsiteX16" fmla="*/ 2346155 w 3074352"/>
              <a:gd name="connsiteY16" fmla="*/ 1537271 h 3074352"/>
              <a:gd name="connsiteX17" fmla="*/ 1537175 w 3074352"/>
              <a:gd name="connsiteY17" fmla="*/ 2346251 h 3074352"/>
              <a:gd name="connsiteX18" fmla="*/ 728195 w 3074352"/>
              <a:gd name="connsiteY18" fmla="*/ 1537271 h 3074352"/>
              <a:gd name="connsiteX19" fmla="*/ 1537175 w 3074352"/>
              <a:gd name="connsiteY19" fmla="*/ 728291 h 3074352"/>
              <a:gd name="connsiteX20" fmla="*/ 1537175 w 3074352"/>
              <a:gd name="connsiteY20" fmla="*/ 494978 h 3074352"/>
              <a:gd name="connsiteX21" fmla="*/ 494978 w 3074352"/>
              <a:gd name="connsiteY21" fmla="*/ 1537175 h 3074352"/>
              <a:gd name="connsiteX22" fmla="*/ 1537175 w 3074352"/>
              <a:gd name="connsiteY22" fmla="*/ 2579371 h 3074352"/>
              <a:gd name="connsiteX23" fmla="*/ 2579371 w 3074352"/>
              <a:gd name="connsiteY23" fmla="*/ 1537175 h 3074352"/>
              <a:gd name="connsiteX24" fmla="*/ 1537175 w 3074352"/>
              <a:gd name="connsiteY24" fmla="*/ 494978 h 3074352"/>
              <a:gd name="connsiteX25" fmla="*/ 1537175 w 3074352"/>
              <a:gd name="connsiteY25" fmla="*/ 485463 h 3074352"/>
              <a:gd name="connsiteX26" fmla="*/ 2588887 w 3074352"/>
              <a:gd name="connsiteY26" fmla="*/ 1537175 h 3074352"/>
              <a:gd name="connsiteX27" fmla="*/ 1537175 w 3074352"/>
              <a:gd name="connsiteY27" fmla="*/ 2588887 h 3074352"/>
              <a:gd name="connsiteX28" fmla="*/ 485463 w 3074352"/>
              <a:gd name="connsiteY28" fmla="*/ 1537175 h 3074352"/>
              <a:gd name="connsiteX29" fmla="*/ 1537175 w 3074352"/>
              <a:gd name="connsiteY29" fmla="*/ 485463 h 3074352"/>
              <a:gd name="connsiteX30" fmla="*/ 1537175 w 3074352"/>
              <a:gd name="connsiteY30" fmla="*/ 252246 h 3074352"/>
              <a:gd name="connsiteX31" fmla="*/ 252246 w 3074352"/>
              <a:gd name="connsiteY31" fmla="*/ 1537175 h 3074352"/>
              <a:gd name="connsiteX32" fmla="*/ 1537175 w 3074352"/>
              <a:gd name="connsiteY32" fmla="*/ 2822103 h 3074352"/>
              <a:gd name="connsiteX33" fmla="*/ 2822103 w 3074352"/>
              <a:gd name="connsiteY33" fmla="*/ 1537175 h 3074352"/>
              <a:gd name="connsiteX34" fmla="*/ 1537175 w 3074352"/>
              <a:gd name="connsiteY34" fmla="*/ 252246 h 3074352"/>
              <a:gd name="connsiteX35" fmla="*/ 1537175 w 3074352"/>
              <a:gd name="connsiteY35" fmla="*/ 242731 h 3074352"/>
              <a:gd name="connsiteX36" fmla="*/ 2831619 w 3074352"/>
              <a:gd name="connsiteY36" fmla="*/ 1537175 h 3074352"/>
              <a:gd name="connsiteX37" fmla="*/ 1537175 w 3074352"/>
              <a:gd name="connsiteY37" fmla="*/ 2831619 h 3074352"/>
              <a:gd name="connsiteX38" fmla="*/ 242731 w 3074352"/>
              <a:gd name="connsiteY38" fmla="*/ 1537175 h 3074352"/>
              <a:gd name="connsiteX39" fmla="*/ 1537175 w 3074352"/>
              <a:gd name="connsiteY39" fmla="*/ 242731 h 3074352"/>
              <a:gd name="connsiteX40" fmla="*/ 1537176 w 3074352"/>
              <a:gd name="connsiteY40" fmla="*/ 9515 h 3074352"/>
              <a:gd name="connsiteX41" fmla="*/ 9515 w 3074352"/>
              <a:gd name="connsiteY41" fmla="*/ 1537176 h 3074352"/>
              <a:gd name="connsiteX42" fmla="*/ 1537176 w 3074352"/>
              <a:gd name="connsiteY42" fmla="*/ 3064837 h 3074352"/>
              <a:gd name="connsiteX43" fmla="*/ 3064837 w 3074352"/>
              <a:gd name="connsiteY43" fmla="*/ 1537176 h 3074352"/>
              <a:gd name="connsiteX44" fmla="*/ 1537176 w 3074352"/>
              <a:gd name="connsiteY44" fmla="*/ 9515 h 3074352"/>
              <a:gd name="connsiteX45" fmla="*/ 1537176 w 3074352"/>
              <a:gd name="connsiteY45" fmla="*/ 0 h 3074352"/>
              <a:gd name="connsiteX46" fmla="*/ 3074352 w 3074352"/>
              <a:gd name="connsiteY46" fmla="*/ 1537176 h 3074352"/>
              <a:gd name="connsiteX47" fmla="*/ 1537176 w 3074352"/>
              <a:gd name="connsiteY47" fmla="*/ 3074352 h 3074352"/>
              <a:gd name="connsiteX48" fmla="*/ 0 w 3074352"/>
              <a:gd name="connsiteY48" fmla="*/ 1537176 h 3074352"/>
              <a:gd name="connsiteX49" fmla="*/ 1537176 w 3074352"/>
              <a:gd name="connsiteY49" fmla="*/ 0 h 307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74352" h="3074352">
                <a:moveTo>
                  <a:pt x="1537175" y="980443"/>
                </a:moveTo>
                <a:cubicBezTo>
                  <a:pt x="1230215" y="980443"/>
                  <a:pt x="980442" y="1230216"/>
                  <a:pt x="980442" y="1537176"/>
                </a:cubicBezTo>
                <a:cubicBezTo>
                  <a:pt x="980442" y="1844135"/>
                  <a:pt x="1230215" y="2093908"/>
                  <a:pt x="1537175" y="2093908"/>
                </a:cubicBezTo>
                <a:cubicBezTo>
                  <a:pt x="1844134" y="2093908"/>
                  <a:pt x="2093907" y="1844135"/>
                  <a:pt x="2093907" y="1537176"/>
                </a:cubicBezTo>
                <a:cubicBezTo>
                  <a:pt x="2093907" y="1230216"/>
                  <a:pt x="1844134" y="980443"/>
                  <a:pt x="1537175" y="980443"/>
                </a:cubicBezTo>
                <a:close/>
                <a:moveTo>
                  <a:pt x="1537175" y="971023"/>
                </a:moveTo>
                <a:cubicBezTo>
                  <a:pt x="1849368" y="971023"/>
                  <a:pt x="2103423" y="1224983"/>
                  <a:pt x="2103423" y="1537271"/>
                </a:cubicBezTo>
                <a:cubicBezTo>
                  <a:pt x="2103423" y="1849559"/>
                  <a:pt x="1849463" y="2103519"/>
                  <a:pt x="1537175" y="2103519"/>
                </a:cubicBezTo>
                <a:cubicBezTo>
                  <a:pt x="1224887" y="2103519"/>
                  <a:pt x="970927" y="1849559"/>
                  <a:pt x="970927" y="1537271"/>
                </a:cubicBezTo>
                <a:cubicBezTo>
                  <a:pt x="970927" y="1224983"/>
                  <a:pt x="1224982" y="971023"/>
                  <a:pt x="1537175" y="971023"/>
                </a:cubicBezTo>
                <a:close/>
                <a:moveTo>
                  <a:pt x="1537175" y="737711"/>
                </a:moveTo>
                <a:cubicBezTo>
                  <a:pt x="1096337" y="737711"/>
                  <a:pt x="737710" y="1096338"/>
                  <a:pt x="737710" y="1537176"/>
                </a:cubicBezTo>
                <a:cubicBezTo>
                  <a:pt x="737710" y="1978014"/>
                  <a:pt x="1096337" y="2336640"/>
                  <a:pt x="1537175" y="2336640"/>
                </a:cubicBezTo>
                <a:cubicBezTo>
                  <a:pt x="1978013" y="2336640"/>
                  <a:pt x="2336640" y="1978014"/>
                  <a:pt x="2336640" y="1537176"/>
                </a:cubicBezTo>
                <a:cubicBezTo>
                  <a:pt x="2336640" y="1096338"/>
                  <a:pt x="1978013" y="737711"/>
                  <a:pt x="1537175" y="737711"/>
                </a:cubicBezTo>
                <a:close/>
                <a:moveTo>
                  <a:pt x="1537175" y="728291"/>
                </a:moveTo>
                <a:cubicBezTo>
                  <a:pt x="1983246" y="728291"/>
                  <a:pt x="2346155" y="1091200"/>
                  <a:pt x="2346155" y="1537271"/>
                </a:cubicBezTo>
                <a:cubicBezTo>
                  <a:pt x="2346155" y="1983342"/>
                  <a:pt x="1983246" y="2346251"/>
                  <a:pt x="1537175" y="2346251"/>
                </a:cubicBezTo>
                <a:cubicBezTo>
                  <a:pt x="1091104" y="2346251"/>
                  <a:pt x="728195" y="1983342"/>
                  <a:pt x="728195" y="1537271"/>
                </a:cubicBezTo>
                <a:cubicBezTo>
                  <a:pt x="728195" y="1091200"/>
                  <a:pt x="1091104" y="728291"/>
                  <a:pt x="1537175" y="728291"/>
                </a:cubicBezTo>
                <a:close/>
                <a:moveTo>
                  <a:pt x="1537175" y="494978"/>
                </a:moveTo>
                <a:cubicBezTo>
                  <a:pt x="962554" y="494978"/>
                  <a:pt x="494978" y="962459"/>
                  <a:pt x="494978" y="1537175"/>
                </a:cubicBezTo>
                <a:cubicBezTo>
                  <a:pt x="494978" y="2111891"/>
                  <a:pt x="962554" y="2579371"/>
                  <a:pt x="1537175" y="2579371"/>
                </a:cubicBezTo>
                <a:cubicBezTo>
                  <a:pt x="2111891" y="2579371"/>
                  <a:pt x="2579371" y="2111891"/>
                  <a:pt x="2579371" y="1537175"/>
                </a:cubicBezTo>
                <a:cubicBezTo>
                  <a:pt x="2579371" y="962459"/>
                  <a:pt x="2111796" y="494978"/>
                  <a:pt x="1537175" y="494978"/>
                </a:cubicBezTo>
                <a:close/>
                <a:moveTo>
                  <a:pt x="1537175" y="485463"/>
                </a:moveTo>
                <a:cubicBezTo>
                  <a:pt x="2117124" y="485463"/>
                  <a:pt x="2588887" y="957225"/>
                  <a:pt x="2588887" y="1537175"/>
                </a:cubicBezTo>
                <a:cubicBezTo>
                  <a:pt x="2588887" y="2117124"/>
                  <a:pt x="2117124" y="2588887"/>
                  <a:pt x="1537175" y="2588887"/>
                </a:cubicBezTo>
                <a:cubicBezTo>
                  <a:pt x="957225" y="2588887"/>
                  <a:pt x="485463" y="2117124"/>
                  <a:pt x="485463" y="1537175"/>
                </a:cubicBezTo>
                <a:cubicBezTo>
                  <a:pt x="485463" y="957225"/>
                  <a:pt x="957225" y="485463"/>
                  <a:pt x="1537175" y="485463"/>
                </a:cubicBezTo>
                <a:close/>
                <a:moveTo>
                  <a:pt x="1537175" y="252246"/>
                </a:moveTo>
                <a:cubicBezTo>
                  <a:pt x="828675" y="252246"/>
                  <a:pt x="252246" y="828675"/>
                  <a:pt x="252246" y="1537175"/>
                </a:cubicBezTo>
                <a:cubicBezTo>
                  <a:pt x="252246" y="2245674"/>
                  <a:pt x="828675" y="2822103"/>
                  <a:pt x="1537175" y="2822103"/>
                </a:cubicBezTo>
                <a:cubicBezTo>
                  <a:pt x="2245674" y="2822103"/>
                  <a:pt x="2822103" y="2245674"/>
                  <a:pt x="2822103" y="1537175"/>
                </a:cubicBezTo>
                <a:cubicBezTo>
                  <a:pt x="2822103" y="828675"/>
                  <a:pt x="2245674" y="252246"/>
                  <a:pt x="1537175" y="252246"/>
                </a:cubicBezTo>
                <a:close/>
                <a:moveTo>
                  <a:pt x="1537175" y="242731"/>
                </a:moveTo>
                <a:cubicBezTo>
                  <a:pt x="2251003" y="242731"/>
                  <a:pt x="2831619" y="823442"/>
                  <a:pt x="2831619" y="1537175"/>
                </a:cubicBezTo>
                <a:cubicBezTo>
                  <a:pt x="2831619" y="2250908"/>
                  <a:pt x="2250908" y="2831619"/>
                  <a:pt x="1537175" y="2831619"/>
                </a:cubicBezTo>
                <a:cubicBezTo>
                  <a:pt x="823442" y="2831619"/>
                  <a:pt x="242731" y="2250908"/>
                  <a:pt x="242731" y="1537175"/>
                </a:cubicBezTo>
                <a:cubicBezTo>
                  <a:pt x="242731" y="823442"/>
                  <a:pt x="823442" y="242731"/>
                  <a:pt x="1537175" y="242731"/>
                </a:cubicBezTo>
                <a:close/>
                <a:moveTo>
                  <a:pt x="1537176" y="9515"/>
                </a:moveTo>
                <a:cubicBezTo>
                  <a:pt x="694798" y="9515"/>
                  <a:pt x="9515" y="694798"/>
                  <a:pt x="9515" y="1537176"/>
                </a:cubicBezTo>
                <a:cubicBezTo>
                  <a:pt x="9515" y="2379554"/>
                  <a:pt x="694798" y="3064837"/>
                  <a:pt x="1537176" y="3064837"/>
                </a:cubicBezTo>
                <a:cubicBezTo>
                  <a:pt x="2379554" y="3064837"/>
                  <a:pt x="3064837" y="2379554"/>
                  <a:pt x="3064837" y="1537176"/>
                </a:cubicBezTo>
                <a:cubicBezTo>
                  <a:pt x="3064837" y="694798"/>
                  <a:pt x="2379554" y="9515"/>
                  <a:pt x="1537176" y="9515"/>
                </a:cubicBezTo>
                <a:close/>
                <a:moveTo>
                  <a:pt x="1537176" y="0"/>
                </a:moveTo>
                <a:cubicBezTo>
                  <a:pt x="2384787" y="0"/>
                  <a:pt x="3074352" y="689564"/>
                  <a:pt x="3074352" y="1537176"/>
                </a:cubicBezTo>
                <a:cubicBezTo>
                  <a:pt x="3074352" y="2384787"/>
                  <a:pt x="2384787" y="3074352"/>
                  <a:pt x="1537176" y="3074352"/>
                </a:cubicBezTo>
                <a:cubicBezTo>
                  <a:pt x="689564" y="3074352"/>
                  <a:pt x="0" y="2384787"/>
                  <a:pt x="0" y="1537176"/>
                </a:cubicBezTo>
                <a:cubicBezTo>
                  <a:pt x="0" y="689564"/>
                  <a:pt x="689564" y="0"/>
                  <a:pt x="1537176" y="0"/>
                </a:cubicBezTo>
                <a:close/>
              </a:path>
            </a:pathLst>
          </a:custGeom>
          <a:solidFill>
            <a:schemeClr val="accent4"/>
          </a:solidFill>
          <a:ln w="9496" cap="flat">
            <a:solidFill>
              <a:srgbClr val="E1EDFF"/>
            </a:solidFill>
            <a:prstDash val="solid"/>
            <a:miter/>
          </a:ln>
        </p:spPr>
        <p:txBody>
          <a:bodyPr rtlCol="0" anchor="ctr"/>
          <a:lstStyle/>
          <a:p>
            <a:endParaRPr lang="en-US" b="0" i="0">
              <a:latin typeface="Lato" panose="020F0502020204030203" pitchFamily="34" charset="77"/>
            </a:endParaRPr>
          </a:p>
        </p:txBody>
      </p:sp>
      <p:sp>
        <p:nvSpPr>
          <p:cNvPr id="4" name="Oval 3">
            <a:extLst>
              <a:ext uri="{FF2B5EF4-FFF2-40B4-BE49-F238E27FC236}">
                <a16:creationId xmlns:a16="http://schemas.microsoft.com/office/drawing/2014/main" id="{69F1CD44-8DB7-BA4B-B8AB-4DA79720BFBA}"/>
              </a:ext>
            </a:extLst>
          </p:cNvPr>
          <p:cNvSpPr/>
          <p:nvPr userDrawn="1"/>
        </p:nvSpPr>
        <p:spPr>
          <a:xfrm>
            <a:off x="1106233" y="2490239"/>
            <a:ext cx="1877524" cy="1877522"/>
          </a:xfrm>
          <a:prstGeom prst="ellipse">
            <a:avLst/>
          </a:pr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6" name="Freeform 5">
            <a:extLst>
              <a:ext uri="{FF2B5EF4-FFF2-40B4-BE49-F238E27FC236}">
                <a16:creationId xmlns:a16="http://schemas.microsoft.com/office/drawing/2014/main" id="{46C356DB-636F-B845-96EA-D6A261C4C5FB}"/>
              </a:ext>
            </a:extLst>
          </p:cNvPr>
          <p:cNvSpPr/>
          <p:nvPr userDrawn="1"/>
        </p:nvSpPr>
        <p:spPr>
          <a:xfrm flipH="1">
            <a:off x="3758868" y="2348495"/>
            <a:ext cx="2161010" cy="2161010"/>
          </a:xfrm>
          <a:custGeom>
            <a:avLst/>
            <a:gdLst>
              <a:gd name="connsiteX0" fmla="*/ 1537175 w 3074352"/>
              <a:gd name="connsiteY0" fmla="*/ 980443 h 3074352"/>
              <a:gd name="connsiteX1" fmla="*/ 980442 w 3074352"/>
              <a:gd name="connsiteY1" fmla="*/ 1537176 h 3074352"/>
              <a:gd name="connsiteX2" fmla="*/ 1537175 w 3074352"/>
              <a:gd name="connsiteY2" fmla="*/ 2093908 h 3074352"/>
              <a:gd name="connsiteX3" fmla="*/ 2093907 w 3074352"/>
              <a:gd name="connsiteY3" fmla="*/ 1537176 h 3074352"/>
              <a:gd name="connsiteX4" fmla="*/ 1537175 w 3074352"/>
              <a:gd name="connsiteY4" fmla="*/ 980443 h 3074352"/>
              <a:gd name="connsiteX5" fmla="*/ 1537175 w 3074352"/>
              <a:gd name="connsiteY5" fmla="*/ 971023 h 3074352"/>
              <a:gd name="connsiteX6" fmla="*/ 2103423 w 3074352"/>
              <a:gd name="connsiteY6" fmla="*/ 1537271 h 3074352"/>
              <a:gd name="connsiteX7" fmla="*/ 1537175 w 3074352"/>
              <a:gd name="connsiteY7" fmla="*/ 2103519 h 3074352"/>
              <a:gd name="connsiteX8" fmla="*/ 970927 w 3074352"/>
              <a:gd name="connsiteY8" fmla="*/ 1537271 h 3074352"/>
              <a:gd name="connsiteX9" fmla="*/ 1537175 w 3074352"/>
              <a:gd name="connsiteY9" fmla="*/ 971023 h 3074352"/>
              <a:gd name="connsiteX10" fmla="*/ 1537175 w 3074352"/>
              <a:gd name="connsiteY10" fmla="*/ 737711 h 3074352"/>
              <a:gd name="connsiteX11" fmla="*/ 737710 w 3074352"/>
              <a:gd name="connsiteY11" fmla="*/ 1537176 h 3074352"/>
              <a:gd name="connsiteX12" fmla="*/ 1537175 w 3074352"/>
              <a:gd name="connsiteY12" fmla="*/ 2336640 h 3074352"/>
              <a:gd name="connsiteX13" fmla="*/ 2336640 w 3074352"/>
              <a:gd name="connsiteY13" fmla="*/ 1537176 h 3074352"/>
              <a:gd name="connsiteX14" fmla="*/ 1537175 w 3074352"/>
              <a:gd name="connsiteY14" fmla="*/ 737711 h 3074352"/>
              <a:gd name="connsiteX15" fmla="*/ 1537175 w 3074352"/>
              <a:gd name="connsiteY15" fmla="*/ 728291 h 3074352"/>
              <a:gd name="connsiteX16" fmla="*/ 2346155 w 3074352"/>
              <a:gd name="connsiteY16" fmla="*/ 1537271 h 3074352"/>
              <a:gd name="connsiteX17" fmla="*/ 1537175 w 3074352"/>
              <a:gd name="connsiteY17" fmla="*/ 2346251 h 3074352"/>
              <a:gd name="connsiteX18" fmla="*/ 728195 w 3074352"/>
              <a:gd name="connsiteY18" fmla="*/ 1537271 h 3074352"/>
              <a:gd name="connsiteX19" fmla="*/ 1537175 w 3074352"/>
              <a:gd name="connsiteY19" fmla="*/ 728291 h 3074352"/>
              <a:gd name="connsiteX20" fmla="*/ 1537175 w 3074352"/>
              <a:gd name="connsiteY20" fmla="*/ 494978 h 3074352"/>
              <a:gd name="connsiteX21" fmla="*/ 494978 w 3074352"/>
              <a:gd name="connsiteY21" fmla="*/ 1537175 h 3074352"/>
              <a:gd name="connsiteX22" fmla="*/ 1537175 w 3074352"/>
              <a:gd name="connsiteY22" fmla="*/ 2579371 h 3074352"/>
              <a:gd name="connsiteX23" fmla="*/ 2579371 w 3074352"/>
              <a:gd name="connsiteY23" fmla="*/ 1537175 h 3074352"/>
              <a:gd name="connsiteX24" fmla="*/ 1537175 w 3074352"/>
              <a:gd name="connsiteY24" fmla="*/ 494978 h 3074352"/>
              <a:gd name="connsiteX25" fmla="*/ 1537175 w 3074352"/>
              <a:gd name="connsiteY25" fmla="*/ 485463 h 3074352"/>
              <a:gd name="connsiteX26" fmla="*/ 2588887 w 3074352"/>
              <a:gd name="connsiteY26" fmla="*/ 1537175 h 3074352"/>
              <a:gd name="connsiteX27" fmla="*/ 1537175 w 3074352"/>
              <a:gd name="connsiteY27" fmla="*/ 2588887 h 3074352"/>
              <a:gd name="connsiteX28" fmla="*/ 485463 w 3074352"/>
              <a:gd name="connsiteY28" fmla="*/ 1537175 h 3074352"/>
              <a:gd name="connsiteX29" fmla="*/ 1537175 w 3074352"/>
              <a:gd name="connsiteY29" fmla="*/ 485463 h 3074352"/>
              <a:gd name="connsiteX30" fmla="*/ 1537175 w 3074352"/>
              <a:gd name="connsiteY30" fmla="*/ 252246 h 3074352"/>
              <a:gd name="connsiteX31" fmla="*/ 252246 w 3074352"/>
              <a:gd name="connsiteY31" fmla="*/ 1537175 h 3074352"/>
              <a:gd name="connsiteX32" fmla="*/ 1537175 w 3074352"/>
              <a:gd name="connsiteY32" fmla="*/ 2822103 h 3074352"/>
              <a:gd name="connsiteX33" fmla="*/ 2822103 w 3074352"/>
              <a:gd name="connsiteY33" fmla="*/ 1537175 h 3074352"/>
              <a:gd name="connsiteX34" fmla="*/ 1537175 w 3074352"/>
              <a:gd name="connsiteY34" fmla="*/ 252246 h 3074352"/>
              <a:gd name="connsiteX35" fmla="*/ 1537175 w 3074352"/>
              <a:gd name="connsiteY35" fmla="*/ 242731 h 3074352"/>
              <a:gd name="connsiteX36" fmla="*/ 2831619 w 3074352"/>
              <a:gd name="connsiteY36" fmla="*/ 1537175 h 3074352"/>
              <a:gd name="connsiteX37" fmla="*/ 1537175 w 3074352"/>
              <a:gd name="connsiteY37" fmla="*/ 2831619 h 3074352"/>
              <a:gd name="connsiteX38" fmla="*/ 242731 w 3074352"/>
              <a:gd name="connsiteY38" fmla="*/ 1537175 h 3074352"/>
              <a:gd name="connsiteX39" fmla="*/ 1537175 w 3074352"/>
              <a:gd name="connsiteY39" fmla="*/ 242731 h 3074352"/>
              <a:gd name="connsiteX40" fmla="*/ 1537176 w 3074352"/>
              <a:gd name="connsiteY40" fmla="*/ 9515 h 3074352"/>
              <a:gd name="connsiteX41" fmla="*/ 9515 w 3074352"/>
              <a:gd name="connsiteY41" fmla="*/ 1537176 h 3074352"/>
              <a:gd name="connsiteX42" fmla="*/ 1537176 w 3074352"/>
              <a:gd name="connsiteY42" fmla="*/ 3064837 h 3074352"/>
              <a:gd name="connsiteX43" fmla="*/ 3064837 w 3074352"/>
              <a:gd name="connsiteY43" fmla="*/ 1537176 h 3074352"/>
              <a:gd name="connsiteX44" fmla="*/ 1537176 w 3074352"/>
              <a:gd name="connsiteY44" fmla="*/ 9515 h 3074352"/>
              <a:gd name="connsiteX45" fmla="*/ 1537176 w 3074352"/>
              <a:gd name="connsiteY45" fmla="*/ 0 h 3074352"/>
              <a:gd name="connsiteX46" fmla="*/ 3074352 w 3074352"/>
              <a:gd name="connsiteY46" fmla="*/ 1537176 h 3074352"/>
              <a:gd name="connsiteX47" fmla="*/ 1537176 w 3074352"/>
              <a:gd name="connsiteY47" fmla="*/ 3074352 h 3074352"/>
              <a:gd name="connsiteX48" fmla="*/ 0 w 3074352"/>
              <a:gd name="connsiteY48" fmla="*/ 1537176 h 3074352"/>
              <a:gd name="connsiteX49" fmla="*/ 1537176 w 3074352"/>
              <a:gd name="connsiteY49" fmla="*/ 0 h 307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74352" h="3074352">
                <a:moveTo>
                  <a:pt x="1537175" y="980443"/>
                </a:moveTo>
                <a:cubicBezTo>
                  <a:pt x="1230215" y="980443"/>
                  <a:pt x="980442" y="1230216"/>
                  <a:pt x="980442" y="1537176"/>
                </a:cubicBezTo>
                <a:cubicBezTo>
                  <a:pt x="980442" y="1844135"/>
                  <a:pt x="1230215" y="2093908"/>
                  <a:pt x="1537175" y="2093908"/>
                </a:cubicBezTo>
                <a:cubicBezTo>
                  <a:pt x="1844134" y="2093908"/>
                  <a:pt x="2093907" y="1844135"/>
                  <a:pt x="2093907" y="1537176"/>
                </a:cubicBezTo>
                <a:cubicBezTo>
                  <a:pt x="2093907" y="1230216"/>
                  <a:pt x="1844134" y="980443"/>
                  <a:pt x="1537175" y="980443"/>
                </a:cubicBezTo>
                <a:close/>
                <a:moveTo>
                  <a:pt x="1537175" y="971023"/>
                </a:moveTo>
                <a:cubicBezTo>
                  <a:pt x="1849368" y="971023"/>
                  <a:pt x="2103423" y="1224983"/>
                  <a:pt x="2103423" y="1537271"/>
                </a:cubicBezTo>
                <a:cubicBezTo>
                  <a:pt x="2103423" y="1849559"/>
                  <a:pt x="1849463" y="2103519"/>
                  <a:pt x="1537175" y="2103519"/>
                </a:cubicBezTo>
                <a:cubicBezTo>
                  <a:pt x="1224887" y="2103519"/>
                  <a:pt x="970927" y="1849559"/>
                  <a:pt x="970927" y="1537271"/>
                </a:cubicBezTo>
                <a:cubicBezTo>
                  <a:pt x="970927" y="1224983"/>
                  <a:pt x="1224982" y="971023"/>
                  <a:pt x="1537175" y="971023"/>
                </a:cubicBezTo>
                <a:close/>
                <a:moveTo>
                  <a:pt x="1537175" y="737711"/>
                </a:moveTo>
                <a:cubicBezTo>
                  <a:pt x="1096337" y="737711"/>
                  <a:pt x="737710" y="1096338"/>
                  <a:pt x="737710" y="1537176"/>
                </a:cubicBezTo>
                <a:cubicBezTo>
                  <a:pt x="737710" y="1978014"/>
                  <a:pt x="1096337" y="2336640"/>
                  <a:pt x="1537175" y="2336640"/>
                </a:cubicBezTo>
                <a:cubicBezTo>
                  <a:pt x="1978013" y="2336640"/>
                  <a:pt x="2336640" y="1978014"/>
                  <a:pt x="2336640" y="1537176"/>
                </a:cubicBezTo>
                <a:cubicBezTo>
                  <a:pt x="2336640" y="1096338"/>
                  <a:pt x="1978013" y="737711"/>
                  <a:pt x="1537175" y="737711"/>
                </a:cubicBezTo>
                <a:close/>
                <a:moveTo>
                  <a:pt x="1537175" y="728291"/>
                </a:moveTo>
                <a:cubicBezTo>
                  <a:pt x="1983246" y="728291"/>
                  <a:pt x="2346155" y="1091200"/>
                  <a:pt x="2346155" y="1537271"/>
                </a:cubicBezTo>
                <a:cubicBezTo>
                  <a:pt x="2346155" y="1983342"/>
                  <a:pt x="1983246" y="2346251"/>
                  <a:pt x="1537175" y="2346251"/>
                </a:cubicBezTo>
                <a:cubicBezTo>
                  <a:pt x="1091104" y="2346251"/>
                  <a:pt x="728195" y="1983342"/>
                  <a:pt x="728195" y="1537271"/>
                </a:cubicBezTo>
                <a:cubicBezTo>
                  <a:pt x="728195" y="1091200"/>
                  <a:pt x="1091104" y="728291"/>
                  <a:pt x="1537175" y="728291"/>
                </a:cubicBezTo>
                <a:close/>
                <a:moveTo>
                  <a:pt x="1537175" y="494978"/>
                </a:moveTo>
                <a:cubicBezTo>
                  <a:pt x="962554" y="494978"/>
                  <a:pt x="494978" y="962459"/>
                  <a:pt x="494978" y="1537175"/>
                </a:cubicBezTo>
                <a:cubicBezTo>
                  <a:pt x="494978" y="2111891"/>
                  <a:pt x="962554" y="2579371"/>
                  <a:pt x="1537175" y="2579371"/>
                </a:cubicBezTo>
                <a:cubicBezTo>
                  <a:pt x="2111891" y="2579371"/>
                  <a:pt x="2579371" y="2111891"/>
                  <a:pt x="2579371" y="1537175"/>
                </a:cubicBezTo>
                <a:cubicBezTo>
                  <a:pt x="2579371" y="962459"/>
                  <a:pt x="2111796" y="494978"/>
                  <a:pt x="1537175" y="494978"/>
                </a:cubicBezTo>
                <a:close/>
                <a:moveTo>
                  <a:pt x="1537175" y="485463"/>
                </a:moveTo>
                <a:cubicBezTo>
                  <a:pt x="2117124" y="485463"/>
                  <a:pt x="2588887" y="957225"/>
                  <a:pt x="2588887" y="1537175"/>
                </a:cubicBezTo>
                <a:cubicBezTo>
                  <a:pt x="2588887" y="2117124"/>
                  <a:pt x="2117124" y="2588887"/>
                  <a:pt x="1537175" y="2588887"/>
                </a:cubicBezTo>
                <a:cubicBezTo>
                  <a:pt x="957225" y="2588887"/>
                  <a:pt x="485463" y="2117124"/>
                  <a:pt x="485463" y="1537175"/>
                </a:cubicBezTo>
                <a:cubicBezTo>
                  <a:pt x="485463" y="957225"/>
                  <a:pt x="957225" y="485463"/>
                  <a:pt x="1537175" y="485463"/>
                </a:cubicBezTo>
                <a:close/>
                <a:moveTo>
                  <a:pt x="1537175" y="252246"/>
                </a:moveTo>
                <a:cubicBezTo>
                  <a:pt x="828675" y="252246"/>
                  <a:pt x="252246" y="828675"/>
                  <a:pt x="252246" y="1537175"/>
                </a:cubicBezTo>
                <a:cubicBezTo>
                  <a:pt x="252246" y="2245674"/>
                  <a:pt x="828675" y="2822103"/>
                  <a:pt x="1537175" y="2822103"/>
                </a:cubicBezTo>
                <a:cubicBezTo>
                  <a:pt x="2245674" y="2822103"/>
                  <a:pt x="2822103" y="2245674"/>
                  <a:pt x="2822103" y="1537175"/>
                </a:cubicBezTo>
                <a:cubicBezTo>
                  <a:pt x="2822103" y="828675"/>
                  <a:pt x="2245674" y="252246"/>
                  <a:pt x="1537175" y="252246"/>
                </a:cubicBezTo>
                <a:close/>
                <a:moveTo>
                  <a:pt x="1537175" y="242731"/>
                </a:moveTo>
                <a:cubicBezTo>
                  <a:pt x="2251003" y="242731"/>
                  <a:pt x="2831619" y="823442"/>
                  <a:pt x="2831619" y="1537175"/>
                </a:cubicBezTo>
                <a:cubicBezTo>
                  <a:pt x="2831619" y="2250908"/>
                  <a:pt x="2250908" y="2831619"/>
                  <a:pt x="1537175" y="2831619"/>
                </a:cubicBezTo>
                <a:cubicBezTo>
                  <a:pt x="823442" y="2831619"/>
                  <a:pt x="242731" y="2250908"/>
                  <a:pt x="242731" y="1537175"/>
                </a:cubicBezTo>
                <a:cubicBezTo>
                  <a:pt x="242731" y="823442"/>
                  <a:pt x="823442" y="242731"/>
                  <a:pt x="1537175" y="242731"/>
                </a:cubicBezTo>
                <a:close/>
                <a:moveTo>
                  <a:pt x="1537176" y="9515"/>
                </a:moveTo>
                <a:cubicBezTo>
                  <a:pt x="694798" y="9515"/>
                  <a:pt x="9515" y="694798"/>
                  <a:pt x="9515" y="1537176"/>
                </a:cubicBezTo>
                <a:cubicBezTo>
                  <a:pt x="9515" y="2379554"/>
                  <a:pt x="694798" y="3064837"/>
                  <a:pt x="1537176" y="3064837"/>
                </a:cubicBezTo>
                <a:cubicBezTo>
                  <a:pt x="2379554" y="3064837"/>
                  <a:pt x="3064837" y="2379554"/>
                  <a:pt x="3064837" y="1537176"/>
                </a:cubicBezTo>
                <a:cubicBezTo>
                  <a:pt x="3064837" y="694798"/>
                  <a:pt x="2379554" y="9515"/>
                  <a:pt x="1537176" y="9515"/>
                </a:cubicBezTo>
                <a:close/>
                <a:moveTo>
                  <a:pt x="1537176" y="0"/>
                </a:moveTo>
                <a:cubicBezTo>
                  <a:pt x="2384787" y="0"/>
                  <a:pt x="3074352" y="689564"/>
                  <a:pt x="3074352" y="1537176"/>
                </a:cubicBezTo>
                <a:cubicBezTo>
                  <a:pt x="3074352" y="2384787"/>
                  <a:pt x="2384787" y="3074352"/>
                  <a:pt x="1537176" y="3074352"/>
                </a:cubicBezTo>
                <a:cubicBezTo>
                  <a:pt x="689564" y="3074352"/>
                  <a:pt x="0" y="2384787"/>
                  <a:pt x="0" y="1537176"/>
                </a:cubicBezTo>
                <a:cubicBezTo>
                  <a:pt x="0" y="689564"/>
                  <a:pt x="689564" y="0"/>
                  <a:pt x="1537176" y="0"/>
                </a:cubicBezTo>
                <a:close/>
              </a:path>
            </a:pathLst>
          </a:custGeom>
          <a:solidFill>
            <a:schemeClr val="accent4"/>
          </a:solidFill>
          <a:ln w="9496" cap="flat">
            <a:solidFill>
              <a:srgbClr val="E1EDFF"/>
            </a:solidFill>
            <a:prstDash val="solid"/>
            <a:miter/>
          </a:ln>
        </p:spPr>
        <p:txBody>
          <a:bodyPr rtlCol="0" anchor="ctr"/>
          <a:lstStyle/>
          <a:p>
            <a:pPr lvl="0"/>
            <a:endParaRPr lang="en-US" b="0" i="0">
              <a:latin typeface="Lato" panose="020F0502020204030203" pitchFamily="34" charset="77"/>
            </a:endParaRPr>
          </a:p>
        </p:txBody>
      </p:sp>
      <p:sp>
        <p:nvSpPr>
          <p:cNvPr id="7" name="Oval 6">
            <a:extLst>
              <a:ext uri="{FF2B5EF4-FFF2-40B4-BE49-F238E27FC236}">
                <a16:creationId xmlns:a16="http://schemas.microsoft.com/office/drawing/2014/main" id="{E4AC9C98-6D82-6F47-B897-2988357B38D7}"/>
              </a:ext>
            </a:extLst>
          </p:cNvPr>
          <p:cNvSpPr/>
          <p:nvPr userDrawn="1"/>
        </p:nvSpPr>
        <p:spPr>
          <a:xfrm>
            <a:off x="3900611" y="2490239"/>
            <a:ext cx="1877524" cy="1877522"/>
          </a:xfrm>
          <a:prstGeom prst="ellipse">
            <a:avLst/>
          </a:pr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Lato" panose="020F0502020204030203" pitchFamily="34" charset="77"/>
            </a:endParaRPr>
          </a:p>
        </p:txBody>
      </p:sp>
      <p:sp>
        <p:nvSpPr>
          <p:cNvPr id="9" name="Freeform 8">
            <a:extLst>
              <a:ext uri="{FF2B5EF4-FFF2-40B4-BE49-F238E27FC236}">
                <a16:creationId xmlns:a16="http://schemas.microsoft.com/office/drawing/2014/main" id="{F41976C3-6F76-FC48-95DF-9E49D1F78246}"/>
              </a:ext>
            </a:extLst>
          </p:cNvPr>
          <p:cNvSpPr/>
          <p:nvPr userDrawn="1"/>
        </p:nvSpPr>
        <p:spPr>
          <a:xfrm flipH="1">
            <a:off x="6507838" y="2348495"/>
            <a:ext cx="2161010" cy="2161010"/>
          </a:xfrm>
          <a:custGeom>
            <a:avLst/>
            <a:gdLst>
              <a:gd name="connsiteX0" fmla="*/ 1537175 w 3074352"/>
              <a:gd name="connsiteY0" fmla="*/ 980443 h 3074352"/>
              <a:gd name="connsiteX1" fmla="*/ 980442 w 3074352"/>
              <a:gd name="connsiteY1" fmla="*/ 1537176 h 3074352"/>
              <a:gd name="connsiteX2" fmla="*/ 1537175 w 3074352"/>
              <a:gd name="connsiteY2" fmla="*/ 2093908 h 3074352"/>
              <a:gd name="connsiteX3" fmla="*/ 2093907 w 3074352"/>
              <a:gd name="connsiteY3" fmla="*/ 1537176 h 3074352"/>
              <a:gd name="connsiteX4" fmla="*/ 1537175 w 3074352"/>
              <a:gd name="connsiteY4" fmla="*/ 980443 h 3074352"/>
              <a:gd name="connsiteX5" fmla="*/ 1537175 w 3074352"/>
              <a:gd name="connsiteY5" fmla="*/ 971023 h 3074352"/>
              <a:gd name="connsiteX6" fmla="*/ 2103423 w 3074352"/>
              <a:gd name="connsiteY6" fmla="*/ 1537271 h 3074352"/>
              <a:gd name="connsiteX7" fmla="*/ 1537175 w 3074352"/>
              <a:gd name="connsiteY7" fmla="*/ 2103519 h 3074352"/>
              <a:gd name="connsiteX8" fmla="*/ 970927 w 3074352"/>
              <a:gd name="connsiteY8" fmla="*/ 1537271 h 3074352"/>
              <a:gd name="connsiteX9" fmla="*/ 1537175 w 3074352"/>
              <a:gd name="connsiteY9" fmla="*/ 971023 h 3074352"/>
              <a:gd name="connsiteX10" fmla="*/ 1537175 w 3074352"/>
              <a:gd name="connsiteY10" fmla="*/ 737711 h 3074352"/>
              <a:gd name="connsiteX11" fmla="*/ 737710 w 3074352"/>
              <a:gd name="connsiteY11" fmla="*/ 1537176 h 3074352"/>
              <a:gd name="connsiteX12" fmla="*/ 1537175 w 3074352"/>
              <a:gd name="connsiteY12" fmla="*/ 2336640 h 3074352"/>
              <a:gd name="connsiteX13" fmla="*/ 2336640 w 3074352"/>
              <a:gd name="connsiteY13" fmla="*/ 1537176 h 3074352"/>
              <a:gd name="connsiteX14" fmla="*/ 1537175 w 3074352"/>
              <a:gd name="connsiteY14" fmla="*/ 737711 h 3074352"/>
              <a:gd name="connsiteX15" fmla="*/ 1537175 w 3074352"/>
              <a:gd name="connsiteY15" fmla="*/ 728291 h 3074352"/>
              <a:gd name="connsiteX16" fmla="*/ 2346155 w 3074352"/>
              <a:gd name="connsiteY16" fmla="*/ 1537271 h 3074352"/>
              <a:gd name="connsiteX17" fmla="*/ 1537175 w 3074352"/>
              <a:gd name="connsiteY17" fmla="*/ 2346251 h 3074352"/>
              <a:gd name="connsiteX18" fmla="*/ 728195 w 3074352"/>
              <a:gd name="connsiteY18" fmla="*/ 1537271 h 3074352"/>
              <a:gd name="connsiteX19" fmla="*/ 1537175 w 3074352"/>
              <a:gd name="connsiteY19" fmla="*/ 728291 h 3074352"/>
              <a:gd name="connsiteX20" fmla="*/ 1537175 w 3074352"/>
              <a:gd name="connsiteY20" fmla="*/ 494978 h 3074352"/>
              <a:gd name="connsiteX21" fmla="*/ 494978 w 3074352"/>
              <a:gd name="connsiteY21" fmla="*/ 1537175 h 3074352"/>
              <a:gd name="connsiteX22" fmla="*/ 1537175 w 3074352"/>
              <a:gd name="connsiteY22" fmla="*/ 2579371 h 3074352"/>
              <a:gd name="connsiteX23" fmla="*/ 2579371 w 3074352"/>
              <a:gd name="connsiteY23" fmla="*/ 1537175 h 3074352"/>
              <a:gd name="connsiteX24" fmla="*/ 1537175 w 3074352"/>
              <a:gd name="connsiteY24" fmla="*/ 494978 h 3074352"/>
              <a:gd name="connsiteX25" fmla="*/ 1537175 w 3074352"/>
              <a:gd name="connsiteY25" fmla="*/ 485463 h 3074352"/>
              <a:gd name="connsiteX26" fmla="*/ 2588887 w 3074352"/>
              <a:gd name="connsiteY26" fmla="*/ 1537175 h 3074352"/>
              <a:gd name="connsiteX27" fmla="*/ 1537175 w 3074352"/>
              <a:gd name="connsiteY27" fmla="*/ 2588887 h 3074352"/>
              <a:gd name="connsiteX28" fmla="*/ 485463 w 3074352"/>
              <a:gd name="connsiteY28" fmla="*/ 1537175 h 3074352"/>
              <a:gd name="connsiteX29" fmla="*/ 1537175 w 3074352"/>
              <a:gd name="connsiteY29" fmla="*/ 485463 h 3074352"/>
              <a:gd name="connsiteX30" fmla="*/ 1537175 w 3074352"/>
              <a:gd name="connsiteY30" fmla="*/ 252246 h 3074352"/>
              <a:gd name="connsiteX31" fmla="*/ 252246 w 3074352"/>
              <a:gd name="connsiteY31" fmla="*/ 1537175 h 3074352"/>
              <a:gd name="connsiteX32" fmla="*/ 1537175 w 3074352"/>
              <a:gd name="connsiteY32" fmla="*/ 2822103 h 3074352"/>
              <a:gd name="connsiteX33" fmla="*/ 2822103 w 3074352"/>
              <a:gd name="connsiteY33" fmla="*/ 1537175 h 3074352"/>
              <a:gd name="connsiteX34" fmla="*/ 1537175 w 3074352"/>
              <a:gd name="connsiteY34" fmla="*/ 252246 h 3074352"/>
              <a:gd name="connsiteX35" fmla="*/ 1537175 w 3074352"/>
              <a:gd name="connsiteY35" fmla="*/ 242731 h 3074352"/>
              <a:gd name="connsiteX36" fmla="*/ 2831619 w 3074352"/>
              <a:gd name="connsiteY36" fmla="*/ 1537175 h 3074352"/>
              <a:gd name="connsiteX37" fmla="*/ 1537175 w 3074352"/>
              <a:gd name="connsiteY37" fmla="*/ 2831619 h 3074352"/>
              <a:gd name="connsiteX38" fmla="*/ 242731 w 3074352"/>
              <a:gd name="connsiteY38" fmla="*/ 1537175 h 3074352"/>
              <a:gd name="connsiteX39" fmla="*/ 1537175 w 3074352"/>
              <a:gd name="connsiteY39" fmla="*/ 242731 h 3074352"/>
              <a:gd name="connsiteX40" fmla="*/ 1537176 w 3074352"/>
              <a:gd name="connsiteY40" fmla="*/ 9515 h 3074352"/>
              <a:gd name="connsiteX41" fmla="*/ 9515 w 3074352"/>
              <a:gd name="connsiteY41" fmla="*/ 1537176 h 3074352"/>
              <a:gd name="connsiteX42" fmla="*/ 1537176 w 3074352"/>
              <a:gd name="connsiteY42" fmla="*/ 3064837 h 3074352"/>
              <a:gd name="connsiteX43" fmla="*/ 3064837 w 3074352"/>
              <a:gd name="connsiteY43" fmla="*/ 1537176 h 3074352"/>
              <a:gd name="connsiteX44" fmla="*/ 1537176 w 3074352"/>
              <a:gd name="connsiteY44" fmla="*/ 9515 h 3074352"/>
              <a:gd name="connsiteX45" fmla="*/ 1537176 w 3074352"/>
              <a:gd name="connsiteY45" fmla="*/ 0 h 3074352"/>
              <a:gd name="connsiteX46" fmla="*/ 3074352 w 3074352"/>
              <a:gd name="connsiteY46" fmla="*/ 1537176 h 3074352"/>
              <a:gd name="connsiteX47" fmla="*/ 1537176 w 3074352"/>
              <a:gd name="connsiteY47" fmla="*/ 3074352 h 3074352"/>
              <a:gd name="connsiteX48" fmla="*/ 0 w 3074352"/>
              <a:gd name="connsiteY48" fmla="*/ 1537176 h 3074352"/>
              <a:gd name="connsiteX49" fmla="*/ 1537176 w 3074352"/>
              <a:gd name="connsiteY49" fmla="*/ 0 h 307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74352" h="3074352">
                <a:moveTo>
                  <a:pt x="1537175" y="980443"/>
                </a:moveTo>
                <a:cubicBezTo>
                  <a:pt x="1230215" y="980443"/>
                  <a:pt x="980442" y="1230216"/>
                  <a:pt x="980442" y="1537176"/>
                </a:cubicBezTo>
                <a:cubicBezTo>
                  <a:pt x="980442" y="1844135"/>
                  <a:pt x="1230215" y="2093908"/>
                  <a:pt x="1537175" y="2093908"/>
                </a:cubicBezTo>
                <a:cubicBezTo>
                  <a:pt x="1844134" y="2093908"/>
                  <a:pt x="2093907" y="1844135"/>
                  <a:pt x="2093907" y="1537176"/>
                </a:cubicBezTo>
                <a:cubicBezTo>
                  <a:pt x="2093907" y="1230216"/>
                  <a:pt x="1844134" y="980443"/>
                  <a:pt x="1537175" y="980443"/>
                </a:cubicBezTo>
                <a:close/>
                <a:moveTo>
                  <a:pt x="1537175" y="971023"/>
                </a:moveTo>
                <a:cubicBezTo>
                  <a:pt x="1849368" y="971023"/>
                  <a:pt x="2103423" y="1224983"/>
                  <a:pt x="2103423" y="1537271"/>
                </a:cubicBezTo>
                <a:cubicBezTo>
                  <a:pt x="2103423" y="1849559"/>
                  <a:pt x="1849463" y="2103519"/>
                  <a:pt x="1537175" y="2103519"/>
                </a:cubicBezTo>
                <a:cubicBezTo>
                  <a:pt x="1224887" y="2103519"/>
                  <a:pt x="970927" y="1849559"/>
                  <a:pt x="970927" y="1537271"/>
                </a:cubicBezTo>
                <a:cubicBezTo>
                  <a:pt x="970927" y="1224983"/>
                  <a:pt x="1224982" y="971023"/>
                  <a:pt x="1537175" y="971023"/>
                </a:cubicBezTo>
                <a:close/>
                <a:moveTo>
                  <a:pt x="1537175" y="737711"/>
                </a:moveTo>
                <a:cubicBezTo>
                  <a:pt x="1096337" y="737711"/>
                  <a:pt x="737710" y="1096338"/>
                  <a:pt x="737710" y="1537176"/>
                </a:cubicBezTo>
                <a:cubicBezTo>
                  <a:pt x="737710" y="1978014"/>
                  <a:pt x="1096337" y="2336640"/>
                  <a:pt x="1537175" y="2336640"/>
                </a:cubicBezTo>
                <a:cubicBezTo>
                  <a:pt x="1978013" y="2336640"/>
                  <a:pt x="2336640" y="1978014"/>
                  <a:pt x="2336640" y="1537176"/>
                </a:cubicBezTo>
                <a:cubicBezTo>
                  <a:pt x="2336640" y="1096338"/>
                  <a:pt x="1978013" y="737711"/>
                  <a:pt x="1537175" y="737711"/>
                </a:cubicBezTo>
                <a:close/>
                <a:moveTo>
                  <a:pt x="1537175" y="728291"/>
                </a:moveTo>
                <a:cubicBezTo>
                  <a:pt x="1983246" y="728291"/>
                  <a:pt x="2346155" y="1091200"/>
                  <a:pt x="2346155" y="1537271"/>
                </a:cubicBezTo>
                <a:cubicBezTo>
                  <a:pt x="2346155" y="1983342"/>
                  <a:pt x="1983246" y="2346251"/>
                  <a:pt x="1537175" y="2346251"/>
                </a:cubicBezTo>
                <a:cubicBezTo>
                  <a:pt x="1091104" y="2346251"/>
                  <a:pt x="728195" y="1983342"/>
                  <a:pt x="728195" y="1537271"/>
                </a:cubicBezTo>
                <a:cubicBezTo>
                  <a:pt x="728195" y="1091200"/>
                  <a:pt x="1091104" y="728291"/>
                  <a:pt x="1537175" y="728291"/>
                </a:cubicBezTo>
                <a:close/>
                <a:moveTo>
                  <a:pt x="1537175" y="494978"/>
                </a:moveTo>
                <a:cubicBezTo>
                  <a:pt x="962554" y="494978"/>
                  <a:pt x="494978" y="962459"/>
                  <a:pt x="494978" y="1537175"/>
                </a:cubicBezTo>
                <a:cubicBezTo>
                  <a:pt x="494978" y="2111891"/>
                  <a:pt x="962554" y="2579371"/>
                  <a:pt x="1537175" y="2579371"/>
                </a:cubicBezTo>
                <a:cubicBezTo>
                  <a:pt x="2111891" y="2579371"/>
                  <a:pt x="2579371" y="2111891"/>
                  <a:pt x="2579371" y="1537175"/>
                </a:cubicBezTo>
                <a:cubicBezTo>
                  <a:pt x="2579371" y="962459"/>
                  <a:pt x="2111796" y="494978"/>
                  <a:pt x="1537175" y="494978"/>
                </a:cubicBezTo>
                <a:close/>
                <a:moveTo>
                  <a:pt x="1537175" y="485463"/>
                </a:moveTo>
                <a:cubicBezTo>
                  <a:pt x="2117124" y="485463"/>
                  <a:pt x="2588887" y="957225"/>
                  <a:pt x="2588887" y="1537175"/>
                </a:cubicBezTo>
                <a:cubicBezTo>
                  <a:pt x="2588887" y="2117124"/>
                  <a:pt x="2117124" y="2588887"/>
                  <a:pt x="1537175" y="2588887"/>
                </a:cubicBezTo>
                <a:cubicBezTo>
                  <a:pt x="957225" y="2588887"/>
                  <a:pt x="485463" y="2117124"/>
                  <a:pt x="485463" y="1537175"/>
                </a:cubicBezTo>
                <a:cubicBezTo>
                  <a:pt x="485463" y="957225"/>
                  <a:pt x="957225" y="485463"/>
                  <a:pt x="1537175" y="485463"/>
                </a:cubicBezTo>
                <a:close/>
                <a:moveTo>
                  <a:pt x="1537175" y="252246"/>
                </a:moveTo>
                <a:cubicBezTo>
                  <a:pt x="828675" y="252246"/>
                  <a:pt x="252246" y="828675"/>
                  <a:pt x="252246" y="1537175"/>
                </a:cubicBezTo>
                <a:cubicBezTo>
                  <a:pt x="252246" y="2245674"/>
                  <a:pt x="828675" y="2822103"/>
                  <a:pt x="1537175" y="2822103"/>
                </a:cubicBezTo>
                <a:cubicBezTo>
                  <a:pt x="2245674" y="2822103"/>
                  <a:pt x="2822103" y="2245674"/>
                  <a:pt x="2822103" y="1537175"/>
                </a:cubicBezTo>
                <a:cubicBezTo>
                  <a:pt x="2822103" y="828675"/>
                  <a:pt x="2245674" y="252246"/>
                  <a:pt x="1537175" y="252246"/>
                </a:cubicBezTo>
                <a:close/>
                <a:moveTo>
                  <a:pt x="1537175" y="242731"/>
                </a:moveTo>
                <a:cubicBezTo>
                  <a:pt x="2251003" y="242731"/>
                  <a:pt x="2831619" y="823442"/>
                  <a:pt x="2831619" y="1537175"/>
                </a:cubicBezTo>
                <a:cubicBezTo>
                  <a:pt x="2831619" y="2250908"/>
                  <a:pt x="2250908" y="2831619"/>
                  <a:pt x="1537175" y="2831619"/>
                </a:cubicBezTo>
                <a:cubicBezTo>
                  <a:pt x="823442" y="2831619"/>
                  <a:pt x="242731" y="2250908"/>
                  <a:pt x="242731" y="1537175"/>
                </a:cubicBezTo>
                <a:cubicBezTo>
                  <a:pt x="242731" y="823442"/>
                  <a:pt x="823442" y="242731"/>
                  <a:pt x="1537175" y="242731"/>
                </a:cubicBezTo>
                <a:close/>
                <a:moveTo>
                  <a:pt x="1537176" y="9515"/>
                </a:moveTo>
                <a:cubicBezTo>
                  <a:pt x="694798" y="9515"/>
                  <a:pt x="9515" y="694798"/>
                  <a:pt x="9515" y="1537176"/>
                </a:cubicBezTo>
                <a:cubicBezTo>
                  <a:pt x="9515" y="2379554"/>
                  <a:pt x="694798" y="3064837"/>
                  <a:pt x="1537176" y="3064837"/>
                </a:cubicBezTo>
                <a:cubicBezTo>
                  <a:pt x="2379554" y="3064837"/>
                  <a:pt x="3064837" y="2379554"/>
                  <a:pt x="3064837" y="1537176"/>
                </a:cubicBezTo>
                <a:cubicBezTo>
                  <a:pt x="3064837" y="694798"/>
                  <a:pt x="2379554" y="9515"/>
                  <a:pt x="1537176" y="9515"/>
                </a:cubicBezTo>
                <a:close/>
                <a:moveTo>
                  <a:pt x="1537176" y="0"/>
                </a:moveTo>
                <a:cubicBezTo>
                  <a:pt x="2384787" y="0"/>
                  <a:pt x="3074352" y="689564"/>
                  <a:pt x="3074352" y="1537176"/>
                </a:cubicBezTo>
                <a:cubicBezTo>
                  <a:pt x="3074352" y="2384787"/>
                  <a:pt x="2384787" y="3074352"/>
                  <a:pt x="1537176" y="3074352"/>
                </a:cubicBezTo>
                <a:cubicBezTo>
                  <a:pt x="689564" y="3074352"/>
                  <a:pt x="0" y="2384787"/>
                  <a:pt x="0" y="1537176"/>
                </a:cubicBezTo>
                <a:cubicBezTo>
                  <a:pt x="0" y="689564"/>
                  <a:pt x="689564" y="0"/>
                  <a:pt x="1537176" y="0"/>
                </a:cubicBezTo>
                <a:close/>
              </a:path>
            </a:pathLst>
          </a:custGeom>
          <a:solidFill>
            <a:schemeClr val="accent4"/>
          </a:solidFill>
          <a:ln w="9496" cap="flat">
            <a:solidFill>
              <a:srgbClr val="E1EDFF"/>
            </a:solidFill>
            <a:prstDash val="solid"/>
            <a:miter/>
          </a:ln>
        </p:spPr>
        <p:txBody>
          <a:bodyPr rtlCol="0" anchor="ctr"/>
          <a:lstStyle/>
          <a:p>
            <a:pPr lvl="0"/>
            <a:endParaRPr lang="en-US" b="0" i="0">
              <a:latin typeface="Lato" panose="020F0502020204030203" pitchFamily="34" charset="77"/>
            </a:endParaRPr>
          </a:p>
        </p:txBody>
      </p:sp>
      <p:sp>
        <p:nvSpPr>
          <p:cNvPr id="10" name="Oval 9">
            <a:extLst>
              <a:ext uri="{FF2B5EF4-FFF2-40B4-BE49-F238E27FC236}">
                <a16:creationId xmlns:a16="http://schemas.microsoft.com/office/drawing/2014/main" id="{3C03ED9E-D5FC-1D42-AAB1-AA0975537A2A}"/>
              </a:ext>
            </a:extLst>
          </p:cNvPr>
          <p:cNvSpPr/>
          <p:nvPr userDrawn="1"/>
        </p:nvSpPr>
        <p:spPr>
          <a:xfrm>
            <a:off x="6649581" y="2490239"/>
            <a:ext cx="1877524" cy="1877522"/>
          </a:xfrm>
          <a:prstGeom prst="ellipse">
            <a:avLst/>
          </a:pr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Lato" panose="020F0502020204030203" pitchFamily="34" charset="77"/>
            </a:endParaRPr>
          </a:p>
        </p:txBody>
      </p:sp>
      <p:sp>
        <p:nvSpPr>
          <p:cNvPr id="12" name="Freeform 11">
            <a:extLst>
              <a:ext uri="{FF2B5EF4-FFF2-40B4-BE49-F238E27FC236}">
                <a16:creationId xmlns:a16="http://schemas.microsoft.com/office/drawing/2014/main" id="{2037605A-7225-9A4E-BC89-437256AC50D8}"/>
              </a:ext>
            </a:extLst>
          </p:cNvPr>
          <p:cNvSpPr/>
          <p:nvPr userDrawn="1"/>
        </p:nvSpPr>
        <p:spPr>
          <a:xfrm rot="2700000">
            <a:off x="10714724" y="991511"/>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13" name="Freeform 12">
            <a:extLst>
              <a:ext uri="{FF2B5EF4-FFF2-40B4-BE49-F238E27FC236}">
                <a16:creationId xmlns:a16="http://schemas.microsoft.com/office/drawing/2014/main" id="{E73C5F31-89A5-FA48-B8FD-2D999D1575D5}"/>
              </a:ext>
            </a:extLst>
          </p:cNvPr>
          <p:cNvSpPr/>
          <p:nvPr userDrawn="1"/>
        </p:nvSpPr>
        <p:spPr>
          <a:xfrm rot="2700000">
            <a:off x="362439" y="374968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20" name="Picture Placeholder 19">
            <a:extLst>
              <a:ext uri="{FF2B5EF4-FFF2-40B4-BE49-F238E27FC236}">
                <a16:creationId xmlns:a16="http://schemas.microsoft.com/office/drawing/2014/main" id="{13B70BC9-7CC2-524F-A134-2F6746D7A947}"/>
              </a:ext>
            </a:extLst>
          </p:cNvPr>
          <p:cNvSpPr>
            <a:spLocks noGrp="1"/>
          </p:cNvSpPr>
          <p:nvPr>
            <p:ph type="pic" sz="quarter" idx="10"/>
          </p:nvPr>
        </p:nvSpPr>
        <p:spPr>
          <a:xfrm>
            <a:off x="1184489" y="2568495"/>
            <a:ext cx="1721012" cy="1721010"/>
          </a:xfrm>
          <a:custGeom>
            <a:avLst/>
            <a:gdLst>
              <a:gd name="connsiteX0" fmla="*/ 860506 w 1721012"/>
              <a:gd name="connsiteY0" fmla="*/ 0 h 1721010"/>
              <a:gd name="connsiteX1" fmla="*/ 1721012 w 1721012"/>
              <a:gd name="connsiteY1" fmla="*/ 860505 h 1721010"/>
              <a:gd name="connsiteX2" fmla="*/ 860506 w 1721012"/>
              <a:gd name="connsiteY2" fmla="*/ 1721010 h 1721010"/>
              <a:gd name="connsiteX3" fmla="*/ 0 w 1721012"/>
              <a:gd name="connsiteY3" fmla="*/ 860505 h 1721010"/>
              <a:gd name="connsiteX4" fmla="*/ 860506 w 1721012"/>
              <a:gd name="connsiteY4" fmla="*/ 0 h 172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012" h="1721010">
                <a:moveTo>
                  <a:pt x="860506" y="0"/>
                </a:moveTo>
                <a:cubicBezTo>
                  <a:pt x="1335750" y="0"/>
                  <a:pt x="1721012" y="385261"/>
                  <a:pt x="1721012" y="860505"/>
                </a:cubicBezTo>
                <a:cubicBezTo>
                  <a:pt x="1721012" y="1335749"/>
                  <a:pt x="1335750" y="1721010"/>
                  <a:pt x="860506" y="1721010"/>
                </a:cubicBezTo>
                <a:cubicBezTo>
                  <a:pt x="385262" y="1721010"/>
                  <a:pt x="0" y="1335749"/>
                  <a:pt x="0" y="860505"/>
                </a:cubicBezTo>
                <a:cubicBezTo>
                  <a:pt x="0" y="385261"/>
                  <a:pt x="385262" y="0"/>
                  <a:pt x="860506"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
        <p:nvSpPr>
          <p:cNvPr id="19" name="Picture Placeholder 18">
            <a:extLst>
              <a:ext uri="{FF2B5EF4-FFF2-40B4-BE49-F238E27FC236}">
                <a16:creationId xmlns:a16="http://schemas.microsoft.com/office/drawing/2014/main" id="{42747A7C-B74B-3E4A-AD39-F3B206402DC1}"/>
              </a:ext>
            </a:extLst>
          </p:cNvPr>
          <p:cNvSpPr>
            <a:spLocks noGrp="1"/>
          </p:cNvSpPr>
          <p:nvPr>
            <p:ph type="pic" sz="quarter" idx="11"/>
          </p:nvPr>
        </p:nvSpPr>
        <p:spPr>
          <a:xfrm>
            <a:off x="3978867" y="2568495"/>
            <a:ext cx="1721012" cy="1721010"/>
          </a:xfrm>
          <a:custGeom>
            <a:avLst/>
            <a:gdLst>
              <a:gd name="connsiteX0" fmla="*/ 860506 w 1721012"/>
              <a:gd name="connsiteY0" fmla="*/ 0 h 1721010"/>
              <a:gd name="connsiteX1" fmla="*/ 1721012 w 1721012"/>
              <a:gd name="connsiteY1" fmla="*/ 860505 h 1721010"/>
              <a:gd name="connsiteX2" fmla="*/ 860506 w 1721012"/>
              <a:gd name="connsiteY2" fmla="*/ 1721010 h 1721010"/>
              <a:gd name="connsiteX3" fmla="*/ 0 w 1721012"/>
              <a:gd name="connsiteY3" fmla="*/ 860505 h 1721010"/>
              <a:gd name="connsiteX4" fmla="*/ 860506 w 1721012"/>
              <a:gd name="connsiteY4" fmla="*/ 0 h 172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012" h="1721010">
                <a:moveTo>
                  <a:pt x="860506" y="0"/>
                </a:moveTo>
                <a:cubicBezTo>
                  <a:pt x="1335750" y="0"/>
                  <a:pt x="1721012" y="385261"/>
                  <a:pt x="1721012" y="860505"/>
                </a:cubicBezTo>
                <a:cubicBezTo>
                  <a:pt x="1721012" y="1335749"/>
                  <a:pt x="1335750" y="1721010"/>
                  <a:pt x="860506" y="1721010"/>
                </a:cubicBezTo>
                <a:cubicBezTo>
                  <a:pt x="385262" y="1721010"/>
                  <a:pt x="0" y="1335749"/>
                  <a:pt x="0" y="860505"/>
                </a:cubicBezTo>
                <a:cubicBezTo>
                  <a:pt x="0" y="385261"/>
                  <a:pt x="385262" y="0"/>
                  <a:pt x="860506"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
        <p:nvSpPr>
          <p:cNvPr id="18" name="Picture Placeholder 17">
            <a:extLst>
              <a:ext uri="{FF2B5EF4-FFF2-40B4-BE49-F238E27FC236}">
                <a16:creationId xmlns:a16="http://schemas.microsoft.com/office/drawing/2014/main" id="{2F1501E3-44F6-1C4E-8374-34B6B7FC1045}"/>
              </a:ext>
            </a:extLst>
          </p:cNvPr>
          <p:cNvSpPr>
            <a:spLocks noGrp="1"/>
          </p:cNvSpPr>
          <p:nvPr>
            <p:ph type="pic" sz="quarter" idx="12"/>
          </p:nvPr>
        </p:nvSpPr>
        <p:spPr>
          <a:xfrm>
            <a:off x="6727837" y="2568495"/>
            <a:ext cx="1721012" cy="1721010"/>
          </a:xfrm>
          <a:custGeom>
            <a:avLst/>
            <a:gdLst>
              <a:gd name="connsiteX0" fmla="*/ 860506 w 1721012"/>
              <a:gd name="connsiteY0" fmla="*/ 0 h 1721010"/>
              <a:gd name="connsiteX1" fmla="*/ 1721012 w 1721012"/>
              <a:gd name="connsiteY1" fmla="*/ 860505 h 1721010"/>
              <a:gd name="connsiteX2" fmla="*/ 860506 w 1721012"/>
              <a:gd name="connsiteY2" fmla="*/ 1721010 h 1721010"/>
              <a:gd name="connsiteX3" fmla="*/ 0 w 1721012"/>
              <a:gd name="connsiteY3" fmla="*/ 860505 h 1721010"/>
              <a:gd name="connsiteX4" fmla="*/ 860506 w 1721012"/>
              <a:gd name="connsiteY4" fmla="*/ 0 h 172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012" h="1721010">
                <a:moveTo>
                  <a:pt x="860506" y="0"/>
                </a:moveTo>
                <a:cubicBezTo>
                  <a:pt x="1335750" y="0"/>
                  <a:pt x="1721012" y="385261"/>
                  <a:pt x="1721012" y="860505"/>
                </a:cubicBezTo>
                <a:cubicBezTo>
                  <a:pt x="1721012" y="1335749"/>
                  <a:pt x="1335750" y="1721010"/>
                  <a:pt x="860506" y="1721010"/>
                </a:cubicBezTo>
                <a:cubicBezTo>
                  <a:pt x="385262" y="1721010"/>
                  <a:pt x="0" y="1335749"/>
                  <a:pt x="0" y="860505"/>
                </a:cubicBezTo>
                <a:cubicBezTo>
                  <a:pt x="0" y="385261"/>
                  <a:pt x="385262" y="0"/>
                  <a:pt x="860506"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
        <p:nvSpPr>
          <p:cNvPr id="11" name="Freeform 8">
            <a:extLst>
              <a:ext uri="{FF2B5EF4-FFF2-40B4-BE49-F238E27FC236}">
                <a16:creationId xmlns:a16="http://schemas.microsoft.com/office/drawing/2014/main" id="{B2BC2CF4-6698-99D2-21CC-6CD910121C58}"/>
              </a:ext>
            </a:extLst>
          </p:cNvPr>
          <p:cNvSpPr/>
          <p:nvPr userDrawn="1"/>
        </p:nvSpPr>
        <p:spPr>
          <a:xfrm flipH="1">
            <a:off x="9268290" y="2348495"/>
            <a:ext cx="2161010" cy="2161010"/>
          </a:xfrm>
          <a:custGeom>
            <a:avLst/>
            <a:gdLst>
              <a:gd name="connsiteX0" fmla="*/ 1537175 w 3074352"/>
              <a:gd name="connsiteY0" fmla="*/ 980443 h 3074352"/>
              <a:gd name="connsiteX1" fmla="*/ 980442 w 3074352"/>
              <a:gd name="connsiteY1" fmla="*/ 1537176 h 3074352"/>
              <a:gd name="connsiteX2" fmla="*/ 1537175 w 3074352"/>
              <a:gd name="connsiteY2" fmla="*/ 2093908 h 3074352"/>
              <a:gd name="connsiteX3" fmla="*/ 2093907 w 3074352"/>
              <a:gd name="connsiteY3" fmla="*/ 1537176 h 3074352"/>
              <a:gd name="connsiteX4" fmla="*/ 1537175 w 3074352"/>
              <a:gd name="connsiteY4" fmla="*/ 980443 h 3074352"/>
              <a:gd name="connsiteX5" fmla="*/ 1537175 w 3074352"/>
              <a:gd name="connsiteY5" fmla="*/ 971023 h 3074352"/>
              <a:gd name="connsiteX6" fmla="*/ 2103423 w 3074352"/>
              <a:gd name="connsiteY6" fmla="*/ 1537271 h 3074352"/>
              <a:gd name="connsiteX7" fmla="*/ 1537175 w 3074352"/>
              <a:gd name="connsiteY7" fmla="*/ 2103519 h 3074352"/>
              <a:gd name="connsiteX8" fmla="*/ 970927 w 3074352"/>
              <a:gd name="connsiteY8" fmla="*/ 1537271 h 3074352"/>
              <a:gd name="connsiteX9" fmla="*/ 1537175 w 3074352"/>
              <a:gd name="connsiteY9" fmla="*/ 971023 h 3074352"/>
              <a:gd name="connsiteX10" fmla="*/ 1537175 w 3074352"/>
              <a:gd name="connsiteY10" fmla="*/ 737711 h 3074352"/>
              <a:gd name="connsiteX11" fmla="*/ 737710 w 3074352"/>
              <a:gd name="connsiteY11" fmla="*/ 1537176 h 3074352"/>
              <a:gd name="connsiteX12" fmla="*/ 1537175 w 3074352"/>
              <a:gd name="connsiteY12" fmla="*/ 2336640 h 3074352"/>
              <a:gd name="connsiteX13" fmla="*/ 2336640 w 3074352"/>
              <a:gd name="connsiteY13" fmla="*/ 1537176 h 3074352"/>
              <a:gd name="connsiteX14" fmla="*/ 1537175 w 3074352"/>
              <a:gd name="connsiteY14" fmla="*/ 737711 h 3074352"/>
              <a:gd name="connsiteX15" fmla="*/ 1537175 w 3074352"/>
              <a:gd name="connsiteY15" fmla="*/ 728291 h 3074352"/>
              <a:gd name="connsiteX16" fmla="*/ 2346155 w 3074352"/>
              <a:gd name="connsiteY16" fmla="*/ 1537271 h 3074352"/>
              <a:gd name="connsiteX17" fmla="*/ 1537175 w 3074352"/>
              <a:gd name="connsiteY17" fmla="*/ 2346251 h 3074352"/>
              <a:gd name="connsiteX18" fmla="*/ 728195 w 3074352"/>
              <a:gd name="connsiteY18" fmla="*/ 1537271 h 3074352"/>
              <a:gd name="connsiteX19" fmla="*/ 1537175 w 3074352"/>
              <a:gd name="connsiteY19" fmla="*/ 728291 h 3074352"/>
              <a:gd name="connsiteX20" fmla="*/ 1537175 w 3074352"/>
              <a:gd name="connsiteY20" fmla="*/ 494978 h 3074352"/>
              <a:gd name="connsiteX21" fmla="*/ 494978 w 3074352"/>
              <a:gd name="connsiteY21" fmla="*/ 1537175 h 3074352"/>
              <a:gd name="connsiteX22" fmla="*/ 1537175 w 3074352"/>
              <a:gd name="connsiteY22" fmla="*/ 2579371 h 3074352"/>
              <a:gd name="connsiteX23" fmla="*/ 2579371 w 3074352"/>
              <a:gd name="connsiteY23" fmla="*/ 1537175 h 3074352"/>
              <a:gd name="connsiteX24" fmla="*/ 1537175 w 3074352"/>
              <a:gd name="connsiteY24" fmla="*/ 494978 h 3074352"/>
              <a:gd name="connsiteX25" fmla="*/ 1537175 w 3074352"/>
              <a:gd name="connsiteY25" fmla="*/ 485463 h 3074352"/>
              <a:gd name="connsiteX26" fmla="*/ 2588887 w 3074352"/>
              <a:gd name="connsiteY26" fmla="*/ 1537175 h 3074352"/>
              <a:gd name="connsiteX27" fmla="*/ 1537175 w 3074352"/>
              <a:gd name="connsiteY27" fmla="*/ 2588887 h 3074352"/>
              <a:gd name="connsiteX28" fmla="*/ 485463 w 3074352"/>
              <a:gd name="connsiteY28" fmla="*/ 1537175 h 3074352"/>
              <a:gd name="connsiteX29" fmla="*/ 1537175 w 3074352"/>
              <a:gd name="connsiteY29" fmla="*/ 485463 h 3074352"/>
              <a:gd name="connsiteX30" fmla="*/ 1537175 w 3074352"/>
              <a:gd name="connsiteY30" fmla="*/ 252246 h 3074352"/>
              <a:gd name="connsiteX31" fmla="*/ 252246 w 3074352"/>
              <a:gd name="connsiteY31" fmla="*/ 1537175 h 3074352"/>
              <a:gd name="connsiteX32" fmla="*/ 1537175 w 3074352"/>
              <a:gd name="connsiteY32" fmla="*/ 2822103 h 3074352"/>
              <a:gd name="connsiteX33" fmla="*/ 2822103 w 3074352"/>
              <a:gd name="connsiteY33" fmla="*/ 1537175 h 3074352"/>
              <a:gd name="connsiteX34" fmla="*/ 1537175 w 3074352"/>
              <a:gd name="connsiteY34" fmla="*/ 252246 h 3074352"/>
              <a:gd name="connsiteX35" fmla="*/ 1537175 w 3074352"/>
              <a:gd name="connsiteY35" fmla="*/ 242731 h 3074352"/>
              <a:gd name="connsiteX36" fmla="*/ 2831619 w 3074352"/>
              <a:gd name="connsiteY36" fmla="*/ 1537175 h 3074352"/>
              <a:gd name="connsiteX37" fmla="*/ 1537175 w 3074352"/>
              <a:gd name="connsiteY37" fmla="*/ 2831619 h 3074352"/>
              <a:gd name="connsiteX38" fmla="*/ 242731 w 3074352"/>
              <a:gd name="connsiteY38" fmla="*/ 1537175 h 3074352"/>
              <a:gd name="connsiteX39" fmla="*/ 1537175 w 3074352"/>
              <a:gd name="connsiteY39" fmla="*/ 242731 h 3074352"/>
              <a:gd name="connsiteX40" fmla="*/ 1537176 w 3074352"/>
              <a:gd name="connsiteY40" fmla="*/ 9515 h 3074352"/>
              <a:gd name="connsiteX41" fmla="*/ 9515 w 3074352"/>
              <a:gd name="connsiteY41" fmla="*/ 1537176 h 3074352"/>
              <a:gd name="connsiteX42" fmla="*/ 1537176 w 3074352"/>
              <a:gd name="connsiteY42" fmla="*/ 3064837 h 3074352"/>
              <a:gd name="connsiteX43" fmla="*/ 3064837 w 3074352"/>
              <a:gd name="connsiteY43" fmla="*/ 1537176 h 3074352"/>
              <a:gd name="connsiteX44" fmla="*/ 1537176 w 3074352"/>
              <a:gd name="connsiteY44" fmla="*/ 9515 h 3074352"/>
              <a:gd name="connsiteX45" fmla="*/ 1537176 w 3074352"/>
              <a:gd name="connsiteY45" fmla="*/ 0 h 3074352"/>
              <a:gd name="connsiteX46" fmla="*/ 3074352 w 3074352"/>
              <a:gd name="connsiteY46" fmla="*/ 1537176 h 3074352"/>
              <a:gd name="connsiteX47" fmla="*/ 1537176 w 3074352"/>
              <a:gd name="connsiteY47" fmla="*/ 3074352 h 3074352"/>
              <a:gd name="connsiteX48" fmla="*/ 0 w 3074352"/>
              <a:gd name="connsiteY48" fmla="*/ 1537176 h 3074352"/>
              <a:gd name="connsiteX49" fmla="*/ 1537176 w 3074352"/>
              <a:gd name="connsiteY49" fmla="*/ 0 h 307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74352" h="3074352">
                <a:moveTo>
                  <a:pt x="1537175" y="980443"/>
                </a:moveTo>
                <a:cubicBezTo>
                  <a:pt x="1230215" y="980443"/>
                  <a:pt x="980442" y="1230216"/>
                  <a:pt x="980442" y="1537176"/>
                </a:cubicBezTo>
                <a:cubicBezTo>
                  <a:pt x="980442" y="1844135"/>
                  <a:pt x="1230215" y="2093908"/>
                  <a:pt x="1537175" y="2093908"/>
                </a:cubicBezTo>
                <a:cubicBezTo>
                  <a:pt x="1844134" y="2093908"/>
                  <a:pt x="2093907" y="1844135"/>
                  <a:pt x="2093907" y="1537176"/>
                </a:cubicBezTo>
                <a:cubicBezTo>
                  <a:pt x="2093907" y="1230216"/>
                  <a:pt x="1844134" y="980443"/>
                  <a:pt x="1537175" y="980443"/>
                </a:cubicBezTo>
                <a:close/>
                <a:moveTo>
                  <a:pt x="1537175" y="971023"/>
                </a:moveTo>
                <a:cubicBezTo>
                  <a:pt x="1849368" y="971023"/>
                  <a:pt x="2103423" y="1224983"/>
                  <a:pt x="2103423" y="1537271"/>
                </a:cubicBezTo>
                <a:cubicBezTo>
                  <a:pt x="2103423" y="1849559"/>
                  <a:pt x="1849463" y="2103519"/>
                  <a:pt x="1537175" y="2103519"/>
                </a:cubicBezTo>
                <a:cubicBezTo>
                  <a:pt x="1224887" y="2103519"/>
                  <a:pt x="970927" y="1849559"/>
                  <a:pt x="970927" y="1537271"/>
                </a:cubicBezTo>
                <a:cubicBezTo>
                  <a:pt x="970927" y="1224983"/>
                  <a:pt x="1224982" y="971023"/>
                  <a:pt x="1537175" y="971023"/>
                </a:cubicBezTo>
                <a:close/>
                <a:moveTo>
                  <a:pt x="1537175" y="737711"/>
                </a:moveTo>
                <a:cubicBezTo>
                  <a:pt x="1096337" y="737711"/>
                  <a:pt x="737710" y="1096338"/>
                  <a:pt x="737710" y="1537176"/>
                </a:cubicBezTo>
                <a:cubicBezTo>
                  <a:pt x="737710" y="1978014"/>
                  <a:pt x="1096337" y="2336640"/>
                  <a:pt x="1537175" y="2336640"/>
                </a:cubicBezTo>
                <a:cubicBezTo>
                  <a:pt x="1978013" y="2336640"/>
                  <a:pt x="2336640" y="1978014"/>
                  <a:pt x="2336640" y="1537176"/>
                </a:cubicBezTo>
                <a:cubicBezTo>
                  <a:pt x="2336640" y="1096338"/>
                  <a:pt x="1978013" y="737711"/>
                  <a:pt x="1537175" y="737711"/>
                </a:cubicBezTo>
                <a:close/>
                <a:moveTo>
                  <a:pt x="1537175" y="728291"/>
                </a:moveTo>
                <a:cubicBezTo>
                  <a:pt x="1983246" y="728291"/>
                  <a:pt x="2346155" y="1091200"/>
                  <a:pt x="2346155" y="1537271"/>
                </a:cubicBezTo>
                <a:cubicBezTo>
                  <a:pt x="2346155" y="1983342"/>
                  <a:pt x="1983246" y="2346251"/>
                  <a:pt x="1537175" y="2346251"/>
                </a:cubicBezTo>
                <a:cubicBezTo>
                  <a:pt x="1091104" y="2346251"/>
                  <a:pt x="728195" y="1983342"/>
                  <a:pt x="728195" y="1537271"/>
                </a:cubicBezTo>
                <a:cubicBezTo>
                  <a:pt x="728195" y="1091200"/>
                  <a:pt x="1091104" y="728291"/>
                  <a:pt x="1537175" y="728291"/>
                </a:cubicBezTo>
                <a:close/>
                <a:moveTo>
                  <a:pt x="1537175" y="494978"/>
                </a:moveTo>
                <a:cubicBezTo>
                  <a:pt x="962554" y="494978"/>
                  <a:pt x="494978" y="962459"/>
                  <a:pt x="494978" y="1537175"/>
                </a:cubicBezTo>
                <a:cubicBezTo>
                  <a:pt x="494978" y="2111891"/>
                  <a:pt x="962554" y="2579371"/>
                  <a:pt x="1537175" y="2579371"/>
                </a:cubicBezTo>
                <a:cubicBezTo>
                  <a:pt x="2111891" y="2579371"/>
                  <a:pt x="2579371" y="2111891"/>
                  <a:pt x="2579371" y="1537175"/>
                </a:cubicBezTo>
                <a:cubicBezTo>
                  <a:pt x="2579371" y="962459"/>
                  <a:pt x="2111796" y="494978"/>
                  <a:pt x="1537175" y="494978"/>
                </a:cubicBezTo>
                <a:close/>
                <a:moveTo>
                  <a:pt x="1537175" y="485463"/>
                </a:moveTo>
                <a:cubicBezTo>
                  <a:pt x="2117124" y="485463"/>
                  <a:pt x="2588887" y="957225"/>
                  <a:pt x="2588887" y="1537175"/>
                </a:cubicBezTo>
                <a:cubicBezTo>
                  <a:pt x="2588887" y="2117124"/>
                  <a:pt x="2117124" y="2588887"/>
                  <a:pt x="1537175" y="2588887"/>
                </a:cubicBezTo>
                <a:cubicBezTo>
                  <a:pt x="957225" y="2588887"/>
                  <a:pt x="485463" y="2117124"/>
                  <a:pt x="485463" y="1537175"/>
                </a:cubicBezTo>
                <a:cubicBezTo>
                  <a:pt x="485463" y="957225"/>
                  <a:pt x="957225" y="485463"/>
                  <a:pt x="1537175" y="485463"/>
                </a:cubicBezTo>
                <a:close/>
                <a:moveTo>
                  <a:pt x="1537175" y="252246"/>
                </a:moveTo>
                <a:cubicBezTo>
                  <a:pt x="828675" y="252246"/>
                  <a:pt x="252246" y="828675"/>
                  <a:pt x="252246" y="1537175"/>
                </a:cubicBezTo>
                <a:cubicBezTo>
                  <a:pt x="252246" y="2245674"/>
                  <a:pt x="828675" y="2822103"/>
                  <a:pt x="1537175" y="2822103"/>
                </a:cubicBezTo>
                <a:cubicBezTo>
                  <a:pt x="2245674" y="2822103"/>
                  <a:pt x="2822103" y="2245674"/>
                  <a:pt x="2822103" y="1537175"/>
                </a:cubicBezTo>
                <a:cubicBezTo>
                  <a:pt x="2822103" y="828675"/>
                  <a:pt x="2245674" y="252246"/>
                  <a:pt x="1537175" y="252246"/>
                </a:cubicBezTo>
                <a:close/>
                <a:moveTo>
                  <a:pt x="1537175" y="242731"/>
                </a:moveTo>
                <a:cubicBezTo>
                  <a:pt x="2251003" y="242731"/>
                  <a:pt x="2831619" y="823442"/>
                  <a:pt x="2831619" y="1537175"/>
                </a:cubicBezTo>
                <a:cubicBezTo>
                  <a:pt x="2831619" y="2250908"/>
                  <a:pt x="2250908" y="2831619"/>
                  <a:pt x="1537175" y="2831619"/>
                </a:cubicBezTo>
                <a:cubicBezTo>
                  <a:pt x="823442" y="2831619"/>
                  <a:pt x="242731" y="2250908"/>
                  <a:pt x="242731" y="1537175"/>
                </a:cubicBezTo>
                <a:cubicBezTo>
                  <a:pt x="242731" y="823442"/>
                  <a:pt x="823442" y="242731"/>
                  <a:pt x="1537175" y="242731"/>
                </a:cubicBezTo>
                <a:close/>
                <a:moveTo>
                  <a:pt x="1537176" y="9515"/>
                </a:moveTo>
                <a:cubicBezTo>
                  <a:pt x="694798" y="9515"/>
                  <a:pt x="9515" y="694798"/>
                  <a:pt x="9515" y="1537176"/>
                </a:cubicBezTo>
                <a:cubicBezTo>
                  <a:pt x="9515" y="2379554"/>
                  <a:pt x="694798" y="3064837"/>
                  <a:pt x="1537176" y="3064837"/>
                </a:cubicBezTo>
                <a:cubicBezTo>
                  <a:pt x="2379554" y="3064837"/>
                  <a:pt x="3064837" y="2379554"/>
                  <a:pt x="3064837" y="1537176"/>
                </a:cubicBezTo>
                <a:cubicBezTo>
                  <a:pt x="3064837" y="694798"/>
                  <a:pt x="2379554" y="9515"/>
                  <a:pt x="1537176" y="9515"/>
                </a:cubicBezTo>
                <a:close/>
                <a:moveTo>
                  <a:pt x="1537176" y="0"/>
                </a:moveTo>
                <a:cubicBezTo>
                  <a:pt x="2384787" y="0"/>
                  <a:pt x="3074352" y="689564"/>
                  <a:pt x="3074352" y="1537176"/>
                </a:cubicBezTo>
                <a:cubicBezTo>
                  <a:pt x="3074352" y="2384787"/>
                  <a:pt x="2384787" y="3074352"/>
                  <a:pt x="1537176" y="3074352"/>
                </a:cubicBezTo>
                <a:cubicBezTo>
                  <a:pt x="689564" y="3074352"/>
                  <a:pt x="0" y="2384787"/>
                  <a:pt x="0" y="1537176"/>
                </a:cubicBezTo>
                <a:cubicBezTo>
                  <a:pt x="0" y="689564"/>
                  <a:pt x="689564" y="0"/>
                  <a:pt x="1537176" y="0"/>
                </a:cubicBezTo>
                <a:close/>
              </a:path>
            </a:pathLst>
          </a:custGeom>
          <a:solidFill>
            <a:schemeClr val="accent4"/>
          </a:solidFill>
          <a:ln w="9496" cap="flat">
            <a:solidFill>
              <a:srgbClr val="E1EDFF"/>
            </a:solidFill>
            <a:prstDash val="solid"/>
            <a:miter/>
          </a:ln>
        </p:spPr>
        <p:txBody>
          <a:bodyPr rtlCol="0" anchor="ctr"/>
          <a:lstStyle/>
          <a:p>
            <a:pPr lvl="0"/>
            <a:endParaRPr lang="en-US" b="0" i="0">
              <a:latin typeface="Lato" panose="020F0502020204030203" pitchFamily="34" charset="77"/>
            </a:endParaRPr>
          </a:p>
        </p:txBody>
      </p:sp>
      <p:sp>
        <p:nvSpPr>
          <p:cNvPr id="14" name="Oval 13">
            <a:extLst>
              <a:ext uri="{FF2B5EF4-FFF2-40B4-BE49-F238E27FC236}">
                <a16:creationId xmlns:a16="http://schemas.microsoft.com/office/drawing/2014/main" id="{732768E7-859A-DFCF-EAA8-420747AD1FD2}"/>
              </a:ext>
            </a:extLst>
          </p:cNvPr>
          <p:cNvSpPr/>
          <p:nvPr userDrawn="1"/>
        </p:nvSpPr>
        <p:spPr>
          <a:xfrm>
            <a:off x="9410033" y="2490239"/>
            <a:ext cx="1877524" cy="1877522"/>
          </a:xfrm>
          <a:prstGeom prst="ellipse">
            <a:avLst/>
          </a:pr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Lato" panose="020F0502020204030203" pitchFamily="34" charset="77"/>
            </a:endParaRPr>
          </a:p>
        </p:txBody>
      </p:sp>
      <p:sp>
        <p:nvSpPr>
          <p:cNvPr id="15" name="Picture Placeholder 17">
            <a:extLst>
              <a:ext uri="{FF2B5EF4-FFF2-40B4-BE49-F238E27FC236}">
                <a16:creationId xmlns:a16="http://schemas.microsoft.com/office/drawing/2014/main" id="{7C507B7F-159A-8BEB-2ACE-1AFFCAB71850}"/>
              </a:ext>
            </a:extLst>
          </p:cNvPr>
          <p:cNvSpPr>
            <a:spLocks noGrp="1"/>
          </p:cNvSpPr>
          <p:nvPr>
            <p:ph type="pic" sz="quarter" idx="13"/>
          </p:nvPr>
        </p:nvSpPr>
        <p:spPr>
          <a:xfrm>
            <a:off x="9488289" y="2568495"/>
            <a:ext cx="1721012" cy="1721010"/>
          </a:xfrm>
          <a:custGeom>
            <a:avLst/>
            <a:gdLst>
              <a:gd name="connsiteX0" fmla="*/ 860506 w 1721012"/>
              <a:gd name="connsiteY0" fmla="*/ 0 h 1721010"/>
              <a:gd name="connsiteX1" fmla="*/ 1721012 w 1721012"/>
              <a:gd name="connsiteY1" fmla="*/ 860505 h 1721010"/>
              <a:gd name="connsiteX2" fmla="*/ 860506 w 1721012"/>
              <a:gd name="connsiteY2" fmla="*/ 1721010 h 1721010"/>
              <a:gd name="connsiteX3" fmla="*/ 0 w 1721012"/>
              <a:gd name="connsiteY3" fmla="*/ 860505 h 1721010"/>
              <a:gd name="connsiteX4" fmla="*/ 860506 w 1721012"/>
              <a:gd name="connsiteY4" fmla="*/ 0 h 172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012" h="1721010">
                <a:moveTo>
                  <a:pt x="860506" y="0"/>
                </a:moveTo>
                <a:cubicBezTo>
                  <a:pt x="1335750" y="0"/>
                  <a:pt x="1721012" y="385261"/>
                  <a:pt x="1721012" y="860505"/>
                </a:cubicBezTo>
                <a:cubicBezTo>
                  <a:pt x="1721012" y="1335749"/>
                  <a:pt x="1335750" y="1721010"/>
                  <a:pt x="860506" y="1721010"/>
                </a:cubicBezTo>
                <a:cubicBezTo>
                  <a:pt x="385262" y="1721010"/>
                  <a:pt x="0" y="1335749"/>
                  <a:pt x="0" y="860505"/>
                </a:cubicBezTo>
                <a:cubicBezTo>
                  <a:pt x="0" y="385261"/>
                  <a:pt x="385262" y="0"/>
                  <a:pt x="860506"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3787067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638A9C5-1F45-BD4F-ACD0-51CE05239275}"/>
              </a:ext>
            </a:extLst>
          </p:cNvPr>
          <p:cNvSpPr/>
          <p:nvPr userDrawn="1"/>
        </p:nvSpPr>
        <p:spPr>
          <a:xfrm>
            <a:off x="10548560" y="5205453"/>
            <a:ext cx="1643440" cy="1652546"/>
          </a:xfrm>
          <a:custGeom>
            <a:avLst/>
            <a:gdLst>
              <a:gd name="connsiteX0" fmla="*/ 1127503 w 1643440"/>
              <a:gd name="connsiteY0" fmla="*/ 0 h 1652546"/>
              <a:gd name="connsiteX1" fmla="*/ 1566378 w 1643440"/>
              <a:gd name="connsiteY1" fmla="*/ 88605 h 1652546"/>
              <a:gd name="connsiteX2" fmla="*/ 1643440 w 1643440"/>
              <a:gd name="connsiteY2" fmla="*/ 125728 h 1652546"/>
              <a:gd name="connsiteX3" fmla="*/ 1643440 w 1643440"/>
              <a:gd name="connsiteY3" fmla="*/ 1652546 h 1652546"/>
              <a:gd name="connsiteX4" fmla="*/ 135375 w 1643440"/>
              <a:gd name="connsiteY4" fmla="*/ 1652546 h 1652546"/>
              <a:gd name="connsiteX5" fmla="*/ 88605 w 1643440"/>
              <a:gd name="connsiteY5" fmla="*/ 1566378 h 1652546"/>
              <a:gd name="connsiteX6" fmla="*/ 0 w 1643440"/>
              <a:gd name="connsiteY6" fmla="*/ 1127503 h 1652546"/>
              <a:gd name="connsiteX7" fmla="*/ 1127503 w 1643440"/>
              <a:gd name="connsiteY7" fmla="*/ 0 h 16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440" h="1652546">
                <a:moveTo>
                  <a:pt x="1127503" y="0"/>
                </a:moveTo>
                <a:cubicBezTo>
                  <a:pt x="1283179" y="0"/>
                  <a:pt x="1431485" y="31550"/>
                  <a:pt x="1566378" y="88605"/>
                </a:cubicBezTo>
                <a:lnTo>
                  <a:pt x="1643440" y="125728"/>
                </a:lnTo>
                <a:lnTo>
                  <a:pt x="1643440" y="1652546"/>
                </a:lnTo>
                <a:lnTo>
                  <a:pt x="135375" y="1652546"/>
                </a:lnTo>
                <a:lnTo>
                  <a:pt x="88605" y="1566378"/>
                </a:lnTo>
                <a:cubicBezTo>
                  <a:pt x="31550" y="1431486"/>
                  <a:pt x="0" y="1283179"/>
                  <a:pt x="0" y="1127503"/>
                </a:cubicBezTo>
                <a:cubicBezTo>
                  <a:pt x="0" y="504800"/>
                  <a:pt x="504800" y="0"/>
                  <a:pt x="1127503"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3" name="Freeform 2">
            <a:extLst>
              <a:ext uri="{FF2B5EF4-FFF2-40B4-BE49-F238E27FC236}">
                <a16:creationId xmlns:a16="http://schemas.microsoft.com/office/drawing/2014/main" id="{5054415B-2BE6-4F48-97AC-EFB040F131F3}"/>
              </a:ext>
            </a:extLst>
          </p:cNvPr>
          <p:cNvSpPr/>
          <p:nvPr userDrawn="1"/>
        </p:nvSpPr>
        <p:spPr>
          <a:xfrm>
            <a:off x="1" y="0"/>
            <a:ext cx="6066887" cy="6297022"/>
          </a:xfrm>
          <a:custGeom>
            <a:avLst/>
            <a:gdLst>
              <a:gd name="connsiteX0" fmla="*/ 0 w 6066887"/>
              <a:gd name="connsiteY0" fmla="*/ 0 h 6297022"/>
              <a:gd name="connsiteX1" fmla="*/ 3490058 w 6066887"/>
              <a:gd name="connsiteY1" fmla="*/ 0 h 6297022"/>
              <a:gd name="connsiteX2" fmla="*/ 4877761 w 6066887"/>
              <a:gd name="connsiteY2" fmla="*/ 1022277 h 6297022"/>
              <a:gd name="connsiteX3" fmla="*/ 5497266 w 6066887"/>
              <a:gd name="connsiteY3" fmla="*/ 5107896 h 6297022"/>
              <a:gd name="connsiteX4" fmla="*/ 5497267 w 6066887"/>
              <a:gd name="connsiteY4" fmla="*/ 5107896 h 6297022"/>
              <a:gd name="connsiteX5" fmla="*/ 1411647 w 6066887"/>
              <a:gd name="connsiteY5" fmla="*/ 5727401 h 6297022"/>
              <a:gd name="connsiteX6" fmla="*/ 0 w 6066887"/>
              <a:gd name="connsiteY6" fmla="*/ 4687486 h 62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6887" h="6297022">
                <a:moveTo>
                  <a:pt x="0" y="0"/>
                </a:moveTo>
                <a:lnTo>
                  <a:pt x="3490058" y="0"/>
                </a:lnTo>
                <a:lnTo>
                  <a:pt x="4877761" y="1022277"/>
                </a:lnTo>
                <a:cubicBezTo>
                  <a:pt x="6177046" y="1979418"/>
                  <a:pt x="6454408" y="3808612"/>
                  <a:pt x="5497266" y="5107896"/>
                </a:cubicBezTo>
                <a:lnTo>
                  <a:pt x="5497267" y="5107896"/>
                </a:lnTo>
                <a:cubicBezTo>
                  <a:pt x="4540126" y="6407180"/>
                  <a:pt x="2710932" y="6684542"/>
                  <a:pt x="1411647" y="5727401"/>
                </a:cubicBezTo>
                <a:lnTo>
                  <a:pt x="0" y="4687486"/>
                </a:lnTo>
                <a:close/>
              </a:path>
            </a:pathLst>
          </a:cu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Lato" panose="020F0502020204030203" pitchFamily="34" charset="77"/>
            </a:endParaRPr>
          </a:p>
        </p:txBody>
      </p:sp>
      <p:sp>
        <p:nvSpPr>
          <p:cNvPr id="4" name="Oval 3">
            <a:extLst>
              <a:ext uri="{FF2B5EF4-FFF2-40B4-BE49-F238E27FC236}">
                <a16:creationId xmlns:a16="http://schemas.microsoft.com/office/drawing/2014/main" id="{8FFCB2E2-444F-F14F-A381-2AB83322733F}"/>
              </a:ext>
            </a:extLst>
          </p:cNvPr>
          <p:cNvSpPr/>
          <p:nvPr userDrawn="1"/>
        </p:nvSpPr>
        <p:spPr>
          <a:xfrm>
            <a:off x="727818" y="950722"/>
            <a:ext cx="4851592" cy="48515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6" name="Freeform 5">
            <a:extLst>
              <a:ext uri="{FF2B5EF4-FFF2-40B4-BE49-F238E27FC236}">
                <a16:creationId xmlns:a16="http://schemas.microsoft.com/office/drawing/2014/main" id="{B6DBD7A3-F95B-9A48-80FF-D657DECE7EE4}"/>
              </a:ext>
            </a:extLst>
          </p:cNvPr>
          <p:cNvSpPr/>
          <p:nvPr userDrawn="1"/>
        </p:nvSpPr>
        <p:spPr>
          <a:xfrm rot="2700000">
            <a:off x="10608342" y="48690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7" name="Freeform 6">
            <a:extLst>
              <a:ext uri="{FF2B5EF4-FFF2-40B4-BE49-F238E27FC236}">
                <a16:creationId xmlns:a16="http://schemas.microsoft.com/office/drawing/2014/main" id="{A11BB286-1DDA-3644-B300-5F85059F96C7}"/>
              </a:ext>
            </a:extLst>
          </p:cNvPr>
          <p:cNvSpPr/>
          <p:nvPr userDrawn="1"/>
        </p:nvSpPr>
        <p:spPr>
          <a:xfrm rot="2700000">
            <a:off x="874643" y="6214153"/>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10" name="Picture Placeholder 9">
            <a:extLst>
              <a:ext uri="{FF2B5EF4-FFF2-40B4-BE49-F238E27FC236}">
                <a16:creationId xmlns:a16="http://schemas.microsoft.com/office/drawing/2014/main" id="{FB96950C-7A98-CC41-B56F-C562091F0039}"/>
              </a:ext>
            </a:extLst>
          </p:cNvPr>
          <p:cNvSpPr>
            <a:spLocks noGrp="1"/>
          </p:cNvSpPr>
          <p:nvPr>
            <p:ph type="pic" sz="quarter" idx="10"/>
          </p:nvPr>
        </p:nvSpPr>
        <p:spPr>
          <a:xfrm>
            <a:off x="937044" y="1152939"/>
            <a:ext cx="4447158" cy="4447154"/>
          </a:xfrm>
          <a:custGeom>
            <a:avLst/>
            <a:gdLst>
              <a:gd name="connsiteX0" fmla="*/ 2223579 w 4447158"/>
              <a:gd name="connsiteY0" fmla="*/ 0 h 4447154"/>
              <a:gd name="connsiteX1" fmla="*/ 4447158 w 4447158"/>
              <a:gd name="connsiteY1" fmla="*/ 2223577 h 4447154"/>
              <a:gd name="connsiteX2" fmla="*/ 2223579 w 4447158"/>
              <a:gd name="connsiteY2" fmla="*/ 4447154 h 4447154"/>
              <a:gd name="connsiteX3" fmla="*/ 0 w 4447158"/>
              <a:gd name="connsiteY3" fmla="*/ 2223577 h 4447154"/>
              <a:gd name="connsiteX4" fmla="*/ 2223579 w 4447158"/>
              <a:gd name="connsiteY4" fmla="*/ 0 h 444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158" h="4447154">
                <a:moveTo>
                  <a:pt x="2223579" y="0"/>
                </a:moveTo>
                <a:cubicBezTo>
                  <a:pt x="3451628" y="0"/>
                  <a:pt x="4447158" y="995529"/>
                  <a:pt x="4447158" y="2223577"/>
                </a:cubicBezTo>
                <a:cubicBezTo>
                  <a:pt x="4447158" y="3451625"/>
                  <a:pt x="3451628" y="4447154"/>
                  <a:pt x="2223579" y="4447154"/>
                </a:cubicBezTo>
                <a:cubicBezTo>
                  <a:pt x="995530" y="4447154"/>
                  <a:pt x="0" y="3451625"/>
                  <a:pt x="0" y="2223577"/>
                </a:cubicBezTo>
                <a:cubicBezTo>
                  <a:pt x="0" y="995529"/>
                  <a:pt x="995530" y="0"/>
                  <a:pt x="2223579"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251209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2FD6152-E5D0-3C44-913C-657660856C01}"/>
              </a:ext>
            </a:extLst>
          </p:cNvPr>
          <p:cNvSpPr/>
          <p:nvPr userDrawn="1"/>
        </p:nvSpPr>
        <p:spPr>
          <a:xfrm>
            <a:off x="0" y="0"/>
            <a:ext cx="1338470" cy="1285882"/>
          </a:xfrm>
          <a:custGeom>
            <a:avLst/>
            <a:gdLst>
              <a:gd name="connsiteX0" fmla="*/ 0 w 1338470"/>
              <a:gd name="connsiteY0" fmla="*/ 0 h 1285882"/>
              <a:gd name="connsiteX1" fmla="*/ 1282057 w 1338470"/>
              <a:gd name="connsiteY1" fmla="*/ 0 h 1285882"/>
              <a:gd name="connsiteX2" fmla="*/ 1318725 w 1338470"/>
              <a:gd name="connsiteY2" fmla="*/ 118125 h 1285882"/>
              <a:gd name="connsiteX3" fmla="*/ 1338470 w 1338470"/>
              <a:gd name="connsiteY3" fmla="*/ 313994 h 1285882"/>
              <a:gd name="connsiteX4" fmla="*/ 366580 w 1338470"/>
              <a:gd name="connsiteY4" fmla="*/ 1285882 h 1285882"/>
              <a:gd name="connsiteX5" fmla="*/ 77570 w 1338470"/>
              <a:gd name="connsiteY5" fmla="*/ 1242188 h 1285882"/>
              <a:gd name="connsiteX6" fmla="*/ 0 w 1338470"/>
              <a:gd name="connsiteY6" fmla="*/ 1213797 h 1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470" h="1285882">
                <a:moveTo>
                  <a:pt x="0" y="0"/>
                </a:moveTo>
                <a:lnTo>
                  <a:pt x="1282057" y="0"/>
                </a:lnTo>
                <a:lnTo>
                  <a:pt x="1318725" y="118125"/>
                </a:lnTo>
                <a:cubicBezTo>
                  <a:pt x="1331671" y="181392"/>
                  <a:pt x="1338470" y="246899"/>
                  <a:pt x="1338470" y="313994"/>
                </a:cubicBezTo>
                <a:cubicBezTo>
                  <a:pt x="1338470" y="850753"/>
                  <a:pt x="903340" y="1285882"/>
                  <a:pt x="366580" y="1285882"/>
                </a:cubicBezTo>
                <a:cubicBezTo>
                  <a:pt x="265938" y="1285882"/>
                  <a:pt x="168868" y="1270585"/>
                  <a:pt x="77570" y="1242188"/>
                </a:cubicBezTo>
                <a:lnTo>
                  <a:pt x="0" y="1213797"/>
                </a:ln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3" name="Rounded Rectangle 2">
            <a:extLst>
              <a:ext uri="{FF2B5EF4-FFF2-40B4-BE49-F238E27FC236}">
                <a16:creationId xmlns:a16="http://schemas.microsoft.com/office/drawing/2014/main" id="{192C92F8-B697-4A4F-8AE6-23EF86D4CFCC}"/>
              </a:ext>
            </a:extLst>
          </p:cNvPr>
          <p:cNvSpPr/>
          <p:nvPr userDrawn="1"/>
        </p:nvSpPr>
        <p:spPr>
          <a:xfrm rot="18962207">
            <a:off x="4693713" y="3109579"/>
            <a:ext cx="7918184" cy="1271379"/>
          </a:xfrm>
          <a:prstGeom prst="roundRect">
            <a:avLst>
              <a:gd name="adj" fmla="val 50000"/>
            </a:avLst>
          </a:prstGeom>
          <a:gradFill flip="none" rotWithShape="1">
            <a:gsLst>
              <a:gs pos="0">
                <a:srgbClr val="09092C"/>
              </a:gs>
              <a:gs pos="100000">
                <a:srgbClr val="0471F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6" name="Freeform 5">
            <a:extLst>
              <a:ext uri="{FF2B5EF4-FFF2-40B4-BE49-F238E27FC236}">
                <a16:creationId xmlns:a16="http://schemas.microsoft.com/office/drawing/2014/main" id="{D3FE86C2-A84D-7343-A276-87496F378833}"/>
              </a:ext>
            </a:extLst>
          </p:cNvPr>
          <p:cNvSpPr/>
          <p:nvPr userDrawn="1"/>
        </p:nvSpPr>
        <p:spPr>
          <a:xfrm rot="2700000">
            <a:off x="5979401" y="139330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7" name="Freeform 6">
            <a:extLst>
              <a:ext uri="{FF2B5EF4-FFF2-40B4-BE49-F238E27FC236}">
                <a16:creationId xmlns:a16="http://schemas.microsoft.com/office/drawing/2014/main" id="{1A8D6EEC-0B8A-EF4C-9E6D-C3C4F54F9B99}"/>
              </a:ext>
            </a:extLst>
          </p:cNvPr>
          <p:cNvSpPr/>
          <p:nvPr userDrawn="1"/>
        </p:nvSpPr>
        <p:spPr>
          <a:xfrm rot="2700000">
            <a:off x="10206492" y="620090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11" name="Picture Placeholder 10">
            <a:extLst>
              <a:ext uri="{FF2B5EF4-FFF2-40B4-BE49-F238E27FC236}">
                <a16:creationId xmlns:a16="http://schemas.microsoft.com/office/drawing/2014/main" id="{7E85A802-AC4D-FD45-B736-777EF0E621DE}"/>
              </a:ext>
            </a:extLst>
          </p:cNvPr>
          <p:cNvSpPr>
            <a:spLocks noGrp="1"/>
          </p:cNvSpPr>
          <p:nvPr>
            <p:ph type="pic" sz="quarter" idx="11"/>
          </p:nvPr>
        </p:nvSpPr>
        <p:spPr>
          <a:xfrm>
            <a:off x="7334444" y="537291"/>
            <a:ext cx="3519086" cy="4667755"/>
          </a:xfrm>
          <a:custGeom>
            <a:avLst/>
            <a:gdLst>
              <a:gd name="connsiteX0" fmla="*/ 294970 w 3519086"/>
              <a:gd name="connsiteY0" fmla="*/ 0 h 4667755"/>
              <a:gd name="connsiteX1" fmla="*/ 3224116 w 3519086"/>
              <a:gd name="connsiteY1" fmla="*/ 0 h 4667755"/>
              <a:gd name="connsiteX2" fmla="*/ 3519086 w 3519086"/>
              <a:gd name="connsiteY2" fmla="*/ 294970 h 4667755"/>
              <a:gd name="connsiteX3" fmla="*/ 3519086 w 3519086"/>
              <a:gd name="connsiteY3" fmla="*/ 4372785 h 4667755"/>
              <a:gd name="connsiteX4" fmla="*/ 3224116 w 3519086"/>
              <a:gd name="connsiteY4" fmla="*/ 4667755 h 4667755"/>
              <a:gd name="connsiteX5" fmla="*/ 294970 w 3519086"/>
              <a:gd name="connsiteY5" fmla="*/ 4667755 h 4667755"/>
              <a:gd name="connsiteX6" fmla="*/ 0 w 3519086"/>
              <a:gd name="connsiteY6" fmla="*/ 4372785 h 4667755"/>
              <a:gd name="connsiteX7" fmla="*/ 0 w 3519086"/>
              <a:gd name="connsiteY7" fmla="*/ 294970 h 4667755"/>
              <a:gd name="connsiteX8" fmla="*/ 294970 w 3519086"/>
              <a:gd name="connsiteY8" fmla="*/ 0 h 466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9086" h="4667755">
                <a:moveTo>
                  <a:pt x="294970" y="0"/>
                </a:moveTo>
                <a:lnTo>
                  <a:pt x="3224116" y="0"/>
                </a:lnTo>
                <a:cubicBezTo>
                  <a:pt x="3387023" y="0"/>
                  <a:pt x="3519086" y="132063"/>
                  <a:pt x="3519086" y="294970"/>
                </a:cubicBezTo>
                <a:lnTo>
                  <a:pt x="3519086" y="4372785"/>
                </a:lnTo>
                <a:cubicBezTo>
                  <a:pt x="3519086" y="4535692"/>
                  <a:pt x="3387023" y="4667755"/>
                  <a:pt x="3224116" y="4667755"/>
                </a:cubicBezTo>
                <a:lnTo>
                  <a:pt x="294970" y="4667755"/>
                </a:lnTo>
                <a:cubicBezTo>
                  <a:pt x="132063" y="4667755"/>
                  <a:pt x="0" y="4535692"/>
                  <a:pt x="0" y="4372785"/>
                </a:cubicBezTo>
                <a:lnTo>
                  <a:pt x="0" y="294970"/>
                </a:lnTo>
                <a:cubicBezTo>
                  <a:pt x="0" y="132063"/>
                  <a:pt x="132063" y="0"/>
                  <a:pt x="294970"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
        <p:nvSpPr>
          <p:cNvPr id="12" name="Picture Placeholder 11">
            <a:extLst>
              <a:ext uri="{FF2B5EF4-FFF2-40B4-BE49-F238E27FC236}">
                <a16:creationId xmlns:a16="http://schemas.microsoft.com/office/drawing/2014/main" id="{A0D611A2-8E79-7848-B087-8E75317076A2}"/>
              </a:ext>
            </a:extLst>
          </p:cNvPr>
          <p:cNvSpPr>
            <a:spLocks noGrp="1"/>
          </p:cNvSpPr>
          <p:nvPr>
            <p:ph type="pic" sz="quarter" idx="10"/>
          </p:nvPr>
        </p:nvSpPr>
        <p:spPr>
          <a:xfrm>
            <a:off x="6224250" y="2757830"/>
            <a:ext cx="2428556" cy="3460238"/>
          </a:xfrm>
          <a:custGeom>
            <a:avLst/>
            <a:gdLst>
              <a:gd name="connsiteX0" fmla="*/ 163442 w 2428556"/>
              <a:gd name="connsiteY0" fmla="*/ 0 h 3460238"/>
              <a:gd name="connsiteX1" fmla="*/ 2265114 w 2428556"/>
              <a:gd name="connsiteY1" fmla="*/ 0 h 3460238"/>
              <a:gd name="connsiteX2" fmla="*/ 2428556 w 2428556"/>
              <a:gd name="connsiteY2" fmla="*/ 163442 h 3460238"/>
              <a:gd name="connsiteX3" fmla="*/ 2428556 w 2428556"/>
              <a:gd name="connsiteY3" fmla="*/ 3296796 h 3460238"/>
              <a:gd name="connsiteX4" fmla="*/ 2265114 w 2428556"/>
              <a:gd name="connsiteY4" fmla="*/ 3460238 h 3460238"/>
              <a:gd name="connsiteX5" fmla="*/ 163442 w 2428556"/>
              <a:gd name="connsiteY5" fmla="*/ 3460238 h 3460238"/>
              <a:gd name="connsiteX6" fmla="*/ 0 w 2428556"/>
              <a:gd name="connsiteY6" fmla="*/ 3296796 h 3460238"/>
              <a:gd name="connsiteX7" fmla="*/ 0 w 2428556"/>
              <a:gd name="connsiteY7" fmla="*/ 163442 h 3460238"/>
              <a:gd name="connsiteX8" fmla="*/ 163442 w 2428556"/>
              <a:gd name="connsiteY8" fmla="*/ 0 h 346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56" h="3460238">
                <a:moveTo>
                  <a:pt x="163442" y="0"/>
                </a:moveTo>
                <a:lnTo>
                  <a:pt x="2265114" y="0"/>
                </a:lnTo>
                <a:cubicBezTo>
                  <a:pt x="2355381" y="0"/>
                  <a:pt x="2428556" y="73175"/>
                  <a:pt x="2428556" y="163442"/>
                </a:cubicBezTo>
                <a:lnTo>
                  <a:pt x="2428556" y="3296796"/>
                </a:lnTo>
                <a:cubicBezTo>
                  <a:pt x="2428556" y="3387063"/>
                  <a:pt x="2355381" y="3460238"/>
                  <a:pt x="2265114" y="3460238"/>
                </a:cubicBezTo>
                <a:lnTo>
                  <a:pt x="163442" y="3460238"/>
                </a:lnTo>
                <a:cubicBezTo>
                  <a:pt x="73175" y="3460238"/>
                  <a:pt x="0" y="3387063"/>
                  <a:pt x="0" y="3296796"/>
                </a:cubicBezTo>
                <a:lnTo>
                  <a:pt x="0" y="163442"/>
                </a:lnTo>
                <a:cubicBezTo>
                  <a:pt x="0" y="73175"/>
                  <a:pt x="73175" y="0"/>
                  <a:pt x="163442"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212862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2FD6152-E5D0-3C44-913C-657660856C01}"/>
              </a:ext>
            </a:extLst>
          </p:cNvPr>
          <p:cNvSpPr/>
          <p:nvPr userDrawn="1"/>
        </p:nvSpPr>
        <p:spPr>
          <a:xfrm>
            <a:off x="0" y="0"/>
            <a:ext cx="1338470" cy="1285882"/>
          </a:xfrm>
          <a:custGeom>
            <a:avLst/>
            <a:gdLst>
              <a:gd name="connsiteX0" fmla="*/ 0 w 1338470"/>
              <a:gd name="connsiteY0" fmla="*/ 0 h 1285882"/>
              <a:gd name="connsiteX1" fmla="*/ 1282057 w 1338470"/>
              <a:gd name="connsiteY1" fmla="*/ 0 h 1285882"/>
              <a:gd name="connsiteX2" fmla="*/ 1318725 w 1338470"/>
              <a:gd name="connsiteY2" fmla="*/ 118125 h 1285882"/>
              <a:gd name="connsiteX3" fmla="*/ 1338470 w 1338470"/>
              <a:gd name="connsiteY3" fmla="*/ 313994 h 1285882"/>
              <a:gd name="connsiteX4" fmla="*/ 366580 w 1338470"/>
              <a:gd name="connsiteY4" fmla="*/ 1285882 h 1285882"/>
              <a:gd name="connsiteX5" fmla="*/ 77570 w 1338470"/>
              <a:gd name="connsiteY5" fmla="*/ 1242188 h 1285882"/>
              <a:gd name="connsiteX6" fmla="*/ 0 w 1338470"/>
              <a:gd name="connsiteY6" fmla="*/ 1213797 h 1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470" h="1285882">
                <a:moveTo>
                  <a:pt x="0" y="0"/>
                </a:moveTo>
                <a:lnTo>
                  <a:pt x="1282057" y="0"/>
                </a:lnTo>
                <a:lnTo>
                  <a:pt x="1318725" y="118125"/>
                </a:lnTo>
                <a:cubicBezTo>
                  <a:pt x="1331671" y="181392"/>
                  <a:pt x="1338470" y="246899"/>
                  <a:pt x="1338470" y="313994"/>
                </a:cubicBezTo>
                <a:cubicBezTo>
                  <a:pt x="1338470" y="850753"/>
                  <a:pt x="903340" y="1285882"/>
                  <a:pt x="366580" y="1285882"/>
                </a:cubicBezTo>
                <a:cubicBezTo>
                  <a:pt x="265938" y="1285882"/>
                  <a:pt x="168868" y="1270585"/>
                  <a:pt x="77570" y="1242188"/>
                </a:cubicBezTo>
                <a:lnTo>
                  <a:pt x="0" y="1213797"/>
                </a:ln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6" name="Freeform 5">
            <a:extLst>
              <a:ext uri="{FF2B5EF4-FFF2-40B4-BE49-F238E27FC236}">
                <a16:creationId xmlns:a16="http://schemas.microsoft.com/office/drawing/2014/main" id="{D3FE86C2-A84D-7343-A276-87496F378833}"/>
              </a:ext>
            </a:extLst>
          </p:cNvPr>
          <p:cNvSpPr/>
          <p:nvPr userDrawn="1"/>
        </p:nvSpPr>
        <p:spPr>
          <a:xfrm rot="2700000">
            <a:off x="6982123" y="702737"/>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7" name="Freeform 6">
            <a:extLst>
              <a:ext uri="{FF2B5EF4-FFF2-40B4-BE49-F238E27FC236}">
                <a16:creationId xmlns:a16="http://schemas.microsoft.com/office/drawing/2014/main" id="{1A8D6EEC-0B8A-EF4C-9E6D-C3C4F54F9B99}"/>
              </a:ext>
            </a:extLst>
          </p:cNvPr>
          <p:cNvSpPr/>
          <p:nvPr userDrawn="1"/>
        </p:nvSpPr>
        <p:spPr>
          <a:xfrm rot="2700000">
            <a:off x="10206492" y="620090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Tree>
    <p:extLst>
      <p:ext uri="{BB962C8B-B14F-4D97-AF65-F5344CB8AC3E}">
        <p14:creationId xmlns:p14="http://schemas.microsoft.com/office/powerpoint/2010/main" val="1307938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AFA83B-AC3A-C345-872F-0E39CE50D93E}"/>
              </a:ext>
            </a:extLst>
          </p:cNvPr>
          <p:cNvSpPr/>
          <p:nvPr userDrawn="1"/>
        </p:nvSpPr>
        <p:spPr>
          <a:xfrm>
            <a:off x="0" y="-1"/>
            <a:ext cx="2970284" cy="6858001"/>
          </a:xfrm>
          <a:prstGeom prst="rect">
            <a:avLst/>
          </a:pr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4" name="Freeform 3">
            <a:extLst>
              <a:ext uri="{FF2B5EF4-FFF2-40B4-BE49-F238E27FC236}">
                <a16:creationId xmlns:a16="http://schemas.microsoft.com/office/drawing/2014/main" id="{39C07654-FF2E-874D-A9AA-3BFE1095EBB7}"/>
              </a:ext>
            </a:extLst>
          </p:cNvPr>
          <p:cNvSpPr/>
          <p:nvPr userDrawn="1"/>
        </p:nvSpPr>
        <p:spPr>
          <a:xfrm rot="2700000">
            <a:off x="5112353" y="929919"/>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5" name="Freeform 4">
            <a:extLst>
              <a:ext uri="{FF2B5EF4-FFF2-40B4-BE49-F238E27FC236}">
                <a16:creationId xmlns:a16="http://schemas.microsoft.com/office/drawing/2014/main" id="{B6B50AE0-29CB-2545-8AD9-F9E4DDAB3FA9}"/>
              </a:ext>
            </a:extLst>
          </p:cNvPr>
          <p:cNvSpPr/>
          <p:nvPr userDrawn="1"/>
        </p:nvSpPr>
        <p:spPr>
          <a:xfrm rot="2700000">
            <a:off x="9752590" y="6194439"/>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6" name="Freeform 5">
            <a:extLst>
              <a:ext uri="{FF2B5EF4-FFF2-40B4-BE49-F238E27FC236}">
                <a16:creationId xmlns:a16="http://schemas.microsoft.com/office/drawing/2014/main" id="{A68C2D04-7C02-E248-9723-5884E18A8C6C}"/>
              </a:ext>
            </a:extLst>
          </p:cNvPr>
          <p:cNvSpPr/>
          <p:nvPr userDrawn="1"/>
        </p:nvSpPr>
        <p:spPr>
          <a:xfrm>
            <a:off x="11507706" y="2994975"/>
            <a:ext cx="684295" cy="1368590"/>
          </a:xfrm>
          <a:custGeom>
            <a:avLst/>
            <a:gdLst>
              <a:gd name="connsiteX0" fmla="*/ 684295 w 684295"/>
              <a:gd name="connsiteY0" fmla="*/ 0 h 1368590"/>
              <a:gd name="connsiteX1" fmla="*/ 684295 w 684295"/>
              <a:gd name="connsiteY1" fmla="*/ 1368590 h 1368590"/>
              <a:gd name="connsiteX2" fmla="*/ 0 w 684295"/>
              <a:gd name="connsiteY2" fmla="*/ 684295 h 1368590"/>
              <a:gd name="connsiteX3" fmla="*/ 684295 w 684295"/>
              <a:gd name="connsiteY3" fmla="*/ 0 h 1368590"/>
            </a:gdLst>
            <a:ahLst/>
            <a:cxnLst>
              <a:cxn ang="0">
                <a:pos x="connsiteX0" y="connsiteY0"/>
              </a:cxn>
              <a:cxn ang="0">
                <a:pos x="connsiteX1" y="connsiteY1"/>
              </a:cxn>
              <a:cxn ang="0">
                <a:pos x="connsiteX2" y="connsiteY2"/>
              </a:cxn>
              <a:cxn ang="0">
                <a:pos x="connsiteX3" y="connsiteY3"/>
              </a:cxn>
            </a:cxnLst>
            <a:rect l="l" t="t" r="r" b="b"/>
            <a:pathLst>
              <a:path w="684295" h="1368590">
                <a:moveTo>
                  <a:pt x="684295" y="0"/>
                </a:moveTo>
                <a:lnTo>
                  <a:pt x="684295" y="1368590"/>
                </a:lnTo>
                <a:cubicBezTo>
                  <a:pt x="306369" y="1368590"/>
                  <a:pt x="0" y="1062221"/>
                  <a:pt x="0" y="684295"/>
                </a:cubicBezTo>
                <a:cubicBezTo>
                  <a:pt x="0" y="306369"/>
                  <a:pt x="306369" y="0"/>
                  <a:pt x="684295"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9" name="Picture Placeholder 8">
            <a:extLst>
              <a:ext uri="{FF2B5EF4-FFF2-40B4-BE49-F238E27FC236}">
                <a16:creationId xmlns:a16="http://schemas.microsoft.com/office/drawing/2014/main" id="{F01AF8DB-17DB-064B-BC75-DC79F20629FE}"/>
              </a:ext>
            </a:extLst>
          </p:cNvPr>
          <p:cNvSpPr>
            <a:spLocks noGrp="1"/>
          </p:cNvSpPr>
          <p:nvPr>
            <p:ph type="pic" sz="quarter" idx="10"/>
          </p:nvPr>
        </p:nvSpPr>
        <p:spPr>
          <a:xfrm>
            <a:off x="522607" y="895456"/>
            <a:ext cx="4774416" cy="5970781"/>
          </a:xfrm>
          <a:custGeom>
            <a:avLst/>
            <a:gdLst>
              <a:gd name="connsiteX0" fmla="*/ 2387208 w 4774416"/>
              <a:gd name="connsiteY0" fmla="*/ 0 h 5970781"/>
              <a:gd name="connsiteX1" fmla="*/ 4774416 w 4774416"/>
              <a:gd name="connsiteY1" fmla="*/ 2387208 h 5970781"/>
              <a:gd name="connsiteX2" fmla="*/ 4774416 w 4774416"/>
              <a:gd name="connsiteY2" fmla="*/ 5970781 h 5970781"/>
              <a:gd name="connsiteX3" fmla="*/ 0 w 4774416"/>
              <a:gd name="connsiteY3" fmla="*/ 5970781 h 5970781"/>
              <a:gd name="connsiteX4" fmla="*/ 0 w 4774416"/>
              <a:gd name="connsiteY4" fmla="*/ 2387208 h 5970781"/>
              <a:gd name="connsiteX5" fmla="*/ 2387208 w 4774416"/>
              <a:gd name="connsiteY5" fmla="*/ 0 h 59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4416" h="5970781">
                <a:moveTo>
                  <a:pt x="2387208" y="0"/>
                </a:moveTo>
                <a:cubicBezTo>
                  <a:pt x="3705627" y="0"/>
                  <a:pt x="4774416" y="1068789"/>
                  <a:pt x="4774416" y="2387208"/>
                </a:cubicBezTo>
                <a:lnTo>
                  <a:pt x="4774416" y="5970781"/>
                </a:lnTo>
                <a:lnTo>
                  <a:pt x="0" y="5970781"/>
                </a:lnTo>
                <a:lnTo>
                  <a:pt x="0" y="2387208"/>
                </a:lnTo>
                <a:cubicBezTo>
                  <a:pt x="0" y="1068789"/>
                  <a:pt x="1068789" y="0"/>
                  <a:pt x="2387208" y="0"/>
                </a:cubicBezTo>
                <a:close/>
              </a:path>
            </a:pathLst>
          </a:cu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285316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Title Slide">
    <p:bg>
      <p:bgPr>
        <a:gradFill flip="none" rotWithShape="1">
          <a:gsLst>
            <a:gs pos="0">
              <a:srgbClr val="F3F8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AFA83B-AC3A-C345-872F-0E39CE50D93E}"/>
              </a:ext>
            </a:extLst>
          </p:cNvPr>
          <p:cNvSpPr/>
          <p:nvPr userDrawn="1"/>
        </p:nvSpPr>
        <p:spPr>
          <a:xfrm>
            <a:off x="0" y="-1"/>
            <a:ext cx="2970284" cy="6858001"/>
          </a:xfrm>
          <a:prstGeom prst="rect">
            <a:avLst/>
          </a:prstGeom>
          <a:solidFill>
            <a:srgbClr val="047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77"/>
            </a:endParaRPr>
          </a:p>
        </p:txBody>
      </p:sp>
      <p:sp>
        <p:nvSpPr>
          <p:cNvPr id="4" name="Freeform 3">
            <a:extLst>
              <a:ext uri="{FF2B5EF4-FFF2-40B4-BE49-F238E27FC236}">
                <a16:creationId xmlns:a16="http://schemas.microsoft.com/office/drawing/2014/main" id="{39C07654-FF2E-874D-A9AA-3BFE1095EBB7}"/>
              </a:ext>
            </a:extLst>
          </p:cNvPr>
          <p:cNvSpPr/>
          <p:nvPr userDrawn="1"/>
        </p:nvSpPr>
        <p:spPr>
          <a:xfrm rot="2700000">
            <a:off x="5419331" y="955253"/>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5" name="Freeform 4">
            <a:extLst>
              <a:ext uri="{FF2B5EF4-FFF2-40B4-BE49-F238E27FC236}">
                <a16:creationId xmlns:a16="http://schemas.microsoft.com/office/drawing/2014/main" id="{B6B50AE0-29CB-2545-8AD9-F9E4DDAB3FA9}"/>
              </a:ext>
            </a:extLst>
          </p:cNvPr>
          <p:cNvSpPr/>
          <p:nvPr userDrawn="1"/>
        </p:nvSpPr>
        <p:spPr>
          <a:xfrm rot="2700000">
            <a:off x="9752590" y="6194439"/>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lvl="0"/>
            <a:endParaRPr lang="en-US">
              <a:latin typeface="Lato" panose="020F0502020204030203" pitchFamily="34" charset="77"/>
            </a:endParaRPr>
          </a:p>
        </p:txBody>
      </p:sp>
      <p:sp>
        <p:nvSpPr>
          <p:cNvPr id="6" name="Freeform 5">
            <a:extLst>
              <a:ext uri="{FF2B5EF4-FFF2-40B4-BE49-F238E27FC236}">
                <a16:creationId xmlns:a16="http://schemas.microsoft.com/office/drawing/2014/main" id="{A68C2D04-7C02-E248-9723-5884E18A8C6C}"/>
              </a:ext>
            </a:extLst>
          </p:cNvPr>
          <p:cNvSpPr/>
          <p:nvPr userDrawn="1"/>
        </p:nvSpPr>
        <p:spPr>
          <a:xfrm>
            <a:off x="11507706" y="2994975"/>
            <a:ext cx="684295" cy="1368590"/>
          </a:xfrm>
          <a:custGeom>
            <a:avLst/>
            <a:gdLst>
              <a:gd name="connsiteX0" fmla="*/ 684295 w 684295"/>
              <a:gd name="connsiteY0" fmla="*/ 0 h 1368590"/>
              <a:gd name="connsiteX1" fmla="*/ 684295 w 684295"/>
              <a:gd name="connsiteY1" fmla="*/ 1368590 h 1368590"/>
              <a:gd name="connsiteX2" fmla="*/ 0 w 684295"/>
              <a:gd name="connsiteY2" fmla="*/ 684295 h 1368590"/>
              <a:gd name="connsiteX3" fmla="*/ 684295 w 684295"/>
              <a:gd name="connsiteY3" fmla="*/ 0 h 1368590"/>
            </a:gdLst>
            <a:ahLst/>
            <a:cxnLst>
              <a:cxn ang="0">
                <a:pos x="connsiteX0" y="connsiteY0"/>
              </a:cxn>
              <a:cxn ang="0">
                <a:pos x="connsiteX1" y="connsiteY1"/>
              </a:cxn>
              <a:cxn ang="0">
                <a:pos x="connsiteX2" y="connsiteY2"/>
              </a:cxn>
              <a:cxn ang="0">
                <a:pos x="connsiteX3" y="connsiteY3"/>
              </a:cxn>
            </a:cxnLst>
            <a:rect l="l" t="t" r="r" b="b"/>
            <a:pathLst>
              <a:path w="684295" h="1368590">
                <a:moveTo>
                  <a:pt x="684295" y="0"/>
                </a:moveTo>
                <a:lnTo>
                  <a:pt x="684295" y="1368590"/>
                </a:lnTo>
                <a:cubicBezTo>
                  <a:pt x="306369" y="1368590"/>
                  <a:pt x="0" y="1062221"/>
                  <a:pt x="0" y="684295"/>
                </a:cubicBezTo>
                <a:cubicBezTo>
                  <a:pt x="0" y="306369"/>
                  <a:pt x="306369" y="0"/>
                  <a:pt x="684295" y="0"/>
                </a:cubicBezTo>
                <a:close/>
              </a:path>
            </a:pathLst>
          </a:custGeom>
          <a:solidFill>
            <a:srgbClr val="E5F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a:latin typeface="Lato" panose="020F0502020204030203" pitchFamily="34" charset="77"/>
            </a:endParaRPr>
          </a:p>
        </p:txBody>
      </p:sp>
      <p:sp>
        <p:nvSpPr>
          <p:cNvPr id="9" name="Picture Placeholder 8">
            <a:extLst>
              <a:ext uri="{FF2B5EF4-FFF2-40B4-BE49-F238E27FC236}">
                <a16:creationId xmlns:a16="http://schemas.microsoft.com/office/drawing/2014/main" id="{F01AF8DB-17DB-064B-BC75-DC79F20629FE}"/>
              </a:ext>
            </a:extLst>
          </p:cNvPr>
          <p:cNvSpPr>
            <a:spLocks noGrp="1"/>
          </p:cNvSpPr>
          <p:nvPr>
            <p:ph type="pic" sz="quarter" idx="10"/>
          </p:nvPr>
        </p:nvSpPr>
        <p:spPr>
          <a:xfrm>
            <a:off x="522607" y="895456"/>
            <a:ext cx="4774416" cy="5970781"/>
          </a:xfrm>
          <a:prstGeom prst="round2DiagRect">
            <a:avLst>
              <a:gd name="adj1" fmla="val 45654"/>
              <a:gd name="adj2" fmla="val 11215"/>
            </a:avLst>
          </a:prstGeom>
          <a:solidFill>
            <a:schemeClr val="bg1">
              <a:lumMod val="85000"/>
            </a:schemeClr>
          </a:solidFill>
        </p:spPr>
        <p:txBody>
          <a:bodyPr wrap="square">
            <a:noAutofit/>
          </a:bodyPr>
          <a:lstStyle>
            <a:lvl1pPr>
              <a:defRPr b="0" i="0">
                <a:latin typeface="Lato" panose="020F0502020204030203" pitchFamily="34" charset="77"/>
              </a:defRPr>
            </a:lvl1pPr>
          </a:lstStyle>
          <a:p>
            <a:endParaRPr lang="en-US"/>
          </a:p>
        </p:txBody>
      </p:sp>
    </p:spTree>
    <p:extLst>
      <p:ext uri="{BB962C8B-B14F-4D97-AF65-F5344CB8AC3E}">
        <p14:creationId xmlns:p14="http://schemas.microsoft.com/office/powerpoint/2010/main" val="1780814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909051"/>
      </p:ext>
    </p:extLst>
  </p:cSld>
  <p:clrMap bg1="lt1" tx1="dk1" bg2="lt2" tx2="dk2" accent1="accent1" accent2="accent2" accent3="accent3" accent4="accent4" accent5="accent5" accent6="accent6" hlink="hlink" folHlink="folHlink"/>
  <p:sldLayoutIdLst>
    <p:sldLayoutId id="2147483651" r:id="rId1"/>
    <p:sldLayoutId id="2147483670" r:id="rId2"/>
    <p:sldLayoutId id="2147483669" r:id="rId3"/>
    <p:sldLayoutId id="2147483659" r:id="rId4"/>
    <p:sldLayoutId id="2147483652" r:id="rId5"/>
    <p:sldLayoutId id="2147483653" r:id="rId6"/>
    <p:sldLayoutId id="2147483667" r:id="rId7"/>
    <p:sldLayoutId id="2147483654" r:id="rId8"/>
    <p:sldLayoutId id="2147483668" r:id="rId9"/>
    <p:sldLayoutId id="2147483655" r:id="rId10"/>
    <p:sldLayoutId id="2147483656" r:id="rId11"/>
    <p:sldLayoutId id="2147483657" r:id="rId12"/>
    <p:sldLayoutId id="2147483658" r:id="rId13"/>
    <p:sldLayoutId id="2147483660" r:id="rId14"/>
    <p:sldLayoutId id="2147483666" r:id="rId15"/>
    <p:sldLayoutId id="2147483661" r:id="rId16"/>
    <p:sldLayoutId id="2147483662" r:id="rId17"/>
    <p:sldLayoutId id="2147483663" r:id="rId18"/>
    <p:sldLayoutId id="2147483664" r:id="rId19"/>
    <p:sldLayoutId id="2147483665" r:id="rId20"/>
    <p:sldLayoutId id="2147483671" r:id="rId21"/>
    <p:sldLayoutId id="2147483672" r:id="rId22"/>
    <p:sldLayoutId id="214748367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xml"/><Relationship Id="rId18" Type="http://schemas.openxmlformats.org/officeDocument/2006/relationships/image" Target="../media/image8.png"/><Relationship Id="rId3" Type="http://schemas.openxmlformats.org/officeDocument/2006/relationships/tags" Target="../tags/tag3.xml"/><Relationship Id="rId21" Type="http://schemas.openxmlformats.org/officeDocument/2006/relationships/image" Target="../media/image9.png"/><Relationship Id="rId7" Type="http://schemas.openxmlformats.org/officeDocument/2006/relationships/tags" Target="../tags/tag7.xml"/><Relationship Id="rId12" Type="http://schemas.openxmlformats.org/officeDocument/2006/relationships/slideLayout" Target="../slideLayouts/slideLayout21.xml"/><Relationship Id="rId17" Type="http://schemas.openxmlformats.org/officeDocument/2006/relationships/image" Target="../media/image7.png"/><Relationship Id="rId2" Type="http://schemas.openxmlformats.org/officeDocument/2006/relationships/tags" Target="../tags/tag2.xml"/><Relationship Id="rId16" Type="http://schemas.openxmlformats.org/officeDocument/2006/relationships/image" Target="../media/image6.png"/><Relationship Id="rId20" Type="http://schemas.openxmlformats.org/officeDocument/2006/relationships/hyperlink" Target="mailto:kortuso-fortin@solulan.com"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tags" Target="../tags/tag10.xml"/><Relationship Id="rId19" Type="http://schemas.openxmlformats.org/officeDocument/2006/relationships/hyperlink" Target="mailto:jdeletre@solulan.com" TargetMode="Externa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png"/><Relationship Id="rId22"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6.png"/><Relationship Id="rId18" Type="http://schemas.openxmlformats.org/officeDocument/2006/relationships/image" Target="../media/image71.png"/><Relationship Id="rId3" Type="http://schemas.openxmlformats.org/officeDocument/2006/relationships/tags" Target="../tags/tag112.xml"/><Relationship Id="rId21" Type="http://schemas.openxmlformats.org/officeDocument/2006/relationships/image" Target="../media/image24.sv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0.png"/><Relationship Id="rId2" Type="http://schemas.openxmlformats.org/officeDocument/2006/relationships/tags" Target="../tags/tag111.xml"/><Relationship Id="rId16" Type="http://schemas.openxmlformats.org/officeDocument/2006/relationships/image" Target="../media/image69.png"/><Relationship Id="rId20" Type="http://schemas.openxmlformats.org/officeDocument/2006/relationships/image" Target="../media/image23.png"/><Relationship Id="rId1" Type="http://schemas.openxmlformats.org/officeDocument/2006/relationships/tags" Target="../tags/tag110.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3.png"/><Relationship Id="rId5" Type="http://schemas.openxmlformats.org/officeDocument/2006/relationships/slideLayout" Target="../slideLayouts/slideLayout3.xml"/><Relationship Id="rId15" Type="http://schemas.openxmlformats.org/officeDocument/2006/relationships/image" Target="../media/image68.png"/><Relationship Id="rId23" Type="http://schemas.openxmlformats.org/officeDocument/2006/relationships/image" Target="../media/image12.svg"/><Relationship Id="rId10" Type="http://schemas.openxmlformats.org/officeDocument/2006/relationships/image" Target="../media/image64.png"/><Relationship Id="rId19" Type="http://schemas.openxmlformats.org/officeDocument/2006/relationships/image" Target="../media/image72.png"/><Relationship Id="rId4" Type="http://schemas.openxmlformats.org/officeDocument/2006/relationships/tags" Target="../tags/tag113.xml"/><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16.xml"/><Relationship Id="rId7" Type="http://schemas.openxmlformats.org/officeDocument/2006/relationships/image" Target="../media/image16.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slideLayout" Target="../slideLayouts/slideLayout3.xml"/><Relationship Id="rId5" Type="http://schemas.openxmlformats.org/officeDocument/2006/relationships/tags" Target="../tags/tag118.xml"/><Relationship Id="rId4" Type="http://schemas.openxmlformats.org/officeDocument/2006/relationships/tags" Target="../tags/tag117.xml"/></Relationships>
</file>

<file path=ppt/slides/_rels/slide12.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image" Target="../media/image12.svg"/><Relationship Id="rId26" Type="http://schemas.openxmlformats.org/officeDocument/2006/relationships/hyperlink" Target="https://techcommunity.microsoft.com/t5/microsoft-teams-blog/the-next-wave-of-copilot-in-microsoft-teams/ba-p/3872842" TargetMode="External"/><Relationship Id="rId3" Type="http://schemas.openxmlformats.org/officeDocument/2006/relationships/tags" Target="../tags/tag121.xml"/><Relationship Id="rId21" Type="http://schemas.openxmlformats.org/officeDocument/2006/relationships/image" Target="../media/image75.jpeg"/><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image" Target="../media/image11.png"/><Relationship Id="rId25" Type="http://schemas.openxmlformats.org/officeDocument/2006/relationships/hyperlink" Target="https://aka.ms/2022GartnerUCaaSMQ" TargetMode="External"/><Relationship Id="rId2" Type="http://schemas.openxmlformats.org/officeDocument/2006/relationships/tags" Target="../tags/tag120.xml"/><Relationship Id="rId16" Type="http://schemas.openxmlformats.org/officeDocument/2006/relationships/image" Target="../media/image16.png"/><Relationship Id="rId20" Type="http://schemas.openxmlformats.org/officeDocument/2006/relationships/image" Target="../media/image24.svg"/><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hyperlink" Target="https://research.gigaom.com/report/competitive-voice-services-reliability-benchmark/" TargetMode="External"/><Relationship Id="rId5" Type="http://schemas.openxmlformats.org/officeDocument/2006/relationships/tags" Target="../tags/tag123.xml"/><Relationship Id="rId15" Type="http://schemas.openxmlformats.org/officeDocument/2006/relationships/notesSlide" Target="../notesSlides/notesSlide6.xml"/><Relationship Id="rId23" Type="http://schemas.openxmlformats.org/officeDocument/2006/relationships/hyperlink" Target="https://www.microsoft.com/en-us/investor/earnings/FY-2023-Q4/press-release-webcast" TargetMode="External"/><Relationship Id="rId10" Type="http://schemas.openxmlformats.org/officeDocument/2006/relationships/tags" Target="../tags/tag128.xml"/><Relationship Id="rId19" Type="http://schemas.openxmlformats.org/officeDocument/2006/relationships/image" Target="../media/image23.png"/><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slideLayout" Target="../slideLayouts/slideLayout7.xml"/><Relationship Id="rId22" Type="http://schemas.openxmlformats.org/officeDocument/2006/relationships/image" Target="../media/image76.jpeg"/></Relationships>
</file>

<file path=ppt/slides/_rels/slide13.xml.rels><?xml version="1.0" encoding="UTF-8" standalone="yes"?>
<Relationships xmlns="http://schemas.openxmlformats.org/package/2006/relationships"><Relationship Id="rId13" Type="http://schemas.openxmlformats.org/officeDocument/2006/relationships/tags" Target="../tags/tag144.xml"/><Relationship Id="rId18" Type="http://schemas.openxmlformats.org/officeDocument/2006/relationships/tags" Target="../tags/tag149.xml"/><Relationship Id="rId26" Type="http://schemas.openxmlformats.org/officeDocument/2006/relationships/image" Target="../media/image78.svg"/><Relationship Id="rId3" Type="http://schemas.openxmlformats.org/officeDocument/2006/relationships/tags" Target="../tags/tag134.xml"/><Relationship Id="rId21" Type="http://schemas.openxmlformats.org/officeDocument/2006/relationships/tags" Target="../tags/tag152.xml"/><Relationship Id="rId7" Type="http://schemas.openxmlformats.org/officeDocument/2006/relationships/tags" Target="../tags/tag138.xml"/><Relationship Id="rId12" Type="http://schemas.openxmlformats.org/officeDocument/2006/relationships/tags" Target="../tags/tag143.xml"/><Relationship Id="rId17" Type="http://schemas.openxmlformats.org/officeDocument/2006/relationships/tags" Target="../tags/tag148.xml"/><Relationship Id="rId25" Type="http://schemas.openxmlformats.org/officeDocument/2006/relationships/image" Target="../media/image77.png"/><Relationship Id="rId33" Type="http://schemas.openxmlformats.org/officeDocument/2006/relationships/image" Target="../media/image16.png"/><Relationship Id="rId2" Type="http://schemas.openxmlformats.org/officeDocument/2006/relationships/tags" Target="../tags/tag133.xml"/><Relationship Id="rId16" Type="http://schemas.openxmlformats.org/officeDocument/2006/relationships/tags" Target="../tags/tag147.xml"/><Relationship Id="rId20" Type="http://schemas.openxmlformats.org/officeDocument/2006/relationships/tags" Target="../tags/tag151.xml"/><Relationship Id="rId29" Type="http://schemas.openxmlformats.org/officeDocument/2006/relationships/image" Target="../media/image11.png"/><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tags" Target="../tags/tag142.xml"/><Relationship Id="rId24" Type="http://schemas.openxmlformats.org/officeDocument/2006/relationships/slideLayout" Target="../slideLayouts/slideLayout11.xml"/><Relationship Id="rId32" Type="http://schemas.openxmlformats.org/officeDocument/2006/relationships/image" Target="../media/image24.svg"/><Relationship Id="rId5" Type="http://schemas.openxmlformats.org/officeDocument/2006/relationships/tags" Target="../tags/tag136.xml"/><Relationship Id="rId15" Type="http://schemas.openxmlformats.org/officeDocument/2006/relationships/tags" Target="../tags/tag146.xml"/><Relationship Id="rId23" Type="http://schemas.openxmlformats.org/officeDocument/2006/relationships/tags" Target="../tags/tag154.xml"/><Relationship Id="rId28" Type="http://schemas.openxmlformats.org/officeDocument/2006/relationships/image" Target="../media/image80.svg"/><Relationship Id="rId10" Type="http://schemas.openxmlformats.org/officeDocument/2006/relationships/tags" Target="../tags/tag141.xml"/><Relationship Id="rId19" Type="http://schemas.openxmlformats.org/officeDocument/2006/relationships/tags" Target="../tags/tag150.xml"/><Relationship Id="rId31" Type="http://schemas.openxmlformats.org/officeDocument/2006/relationships/image" Target="../media/image23.png"/><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tags" Target="../tags/tag145.xml"/><Relationship Id="rId22" Type="http://schemas.openxmlformats.org/officeDocument/2006/relationships/tags" Target="../tags/tag153.xml"/><Relationship Id="rId27" Type="http://schemas.openxmlformats.org/officeDocument/2006/relationships/image" Target="../media/image79.png"/><Relationship Id="rId30" Type="http://schemas.openxmlformats.org/officeDocument/2006/relationships/image" Target="../media/image12.svg"/><Relationship Id="rId8" Type="http://schemas.openxmlformats.org/officeDocument/2006/relationships/tags" Target="../tags/tag139.xml"/></Relationships>
</file>

<file path=ppt/slides/_rels/slide14.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image" Target="../media/image12.svg"/><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image" Target="../media/image11.png"/><Relationship Id="rId2" Type="http://schemas.openxmlformats.org/officeDocument/2006/relationships/tags" Target="../tags/tag156.xml"/><Relationship Id="rId16" Type="http://schemas.openxmlformats.org/officeDocument/2006/relationships/image" Target="../media/image16.png"/><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image" Target="../media/image81.png"/><Relationship Id="rId5" Type="http://schemas.openxmlformats.org/officeDocument/2006/relationships/tags" Target="../tags/tag159.xml"/><Relationship Id="rId15" Type="http://schemas.openxmlformats.org/officeDocument/2006/relationships/image" Target="../media/image24.svg"/><Relationship Id="rId10" Type="http://schemas.openxmlformats.org/officeDocument/2006/relationships/notesSlide" Target="../notesSlides/notesSlide7.xml"/><Relationship Id="rId4" Type="http://schemas.openxmlformats.org/officeDocument/2006/relationships/tags" Target="../tags/tag158.xml"/><Relationship Id="rId9" Type="http://schemas.openxmlformats.org/officeDocument/2006/relationships/slideLayout" Target="../slideLayouts/slideLayout14.xml"/><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65.xml"/><Relationship Id="rId7" Type="http://schemas.openxmlformats.org/officeDocument/2006/relationships/image" Target="../media/image16.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8.xml"/><Relationship Id="rId11" Type="http://schemas.openxmlformats.org/officeDocument/2006/relationships/image" Target="../media/image24.svg"/><Relationship Id="rId5" Type="http://schemas.openxmlformats.org/officeDocument/2006/relationships/slideLayout" Target="../slideLayouts/slideLayout7.xml"/><Relationship Id="rId10" Type="http://schemas.openxmlformats.org/officeDocument/2006/relationships/image" Target="../media/image23.png"/><Relationship Id="rId4" Type="http://schemas.openxmlformats.org/officeDocument/2006/relationships/tags" Target="../tags/tag166.xml"/><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tags" Target="../tags/tag169.xml"/><Relationship Id="rId7" Type="http://schemas.openxmlformats.org/officeDocument/2006/relationships/image" Target="../media/image11.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16.png"/><Relationship Id="rId5" Type="http://schemas.openxmlformats.org/officeDocument/2006/relationships/slideLayout" Target="../slideLayouts/slideLayout3.xml"/><Relationship Id="rId10" Type="http://schemas.openxmlformats.org/officeDocument/2006/relationships/image" Target="../media/image24.svg"/><Relationship Id="rId4" Type="http://schemas.openxmlformats.org/officeDocument/2006/relationships/tags" Target="../tags/tag170.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5.xml"/><Relationship Id="rId7" Type="http://schemas.openxmlformats.org/officeDocument/2006/relationships/image" Target="../media/image84.svg"/><Relationship Id="rId12" Type="http://schemas.openxmlformats.org/officeDocument/2006/relationships/image" Target="../media/image86.pn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image" Target="../media/image83.png"/><Relationship Id="rId11" Type="http://schemas.openxmlformats.org/officeDocument/2006/relationships/image" Target="../media/image85.png"/><Relationship Id="rId5" Type="http://schemas.openxmlformats.org/officeDocument/2006/relationships/image" Target="../media/image16.png"/><Relationship Id="rId10" Type="http://schemas.openxmlformats.org/officeDocument/2006/relationships/hyperlink" Target="https://johndeletre.blog/2023/05/aacq-in-teams" TargetMode="External"/><Relationship Id="rId4" Type="http://schemas.openxmlformats.org/officeDocument/2006/relationships/image" Target="../media/image82.gif"/><Relationship Id="rId9"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image" Target="../media/image11.png"/><Relationship Id="rId7" Type="http://schemas.openxmlformats.org/officeDocument/2006/relationships/hyperlink" Target="https://johndeletre.blog/2023/08/teams-shared-callin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image" Target="../media/image13.png"/><Relationship Id="rId3" Type="http://schemas.openxmlformats.org/officeDocument/2006/relationships/tags" Target="../tags/tag14.xml"/><Relationship Id="rId21" Type="http://schemas.openxmlformats.org/officeDocument/2006/relationships/image" Target="../media/image5.png"/><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image" Target="../media/image12.svg"/><Relationship Id="rId2" Type="http://schemas.openxmlformats.org/officeDocument/2006/relationships/tags" Target="../tags/tag13.xml"/><Relationship Id="rId16" Type="http://schemas.openxmlformats.org/officeDocument/2006/relationships/image" Target="../media/image11.png"/><Relationship Id="rId20" Type="http://schemas.openxmlformats.org/officeDocument/2006/relationships/image" Target="../media/image15.jpe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slideLayout" Target="../slideLayouts/slideLayout5.xml"/><Relationship Id="rId10" Type="http://schemas.openxmlformats.org/officeDocument/2006/relationships/tags" Target="../tags/tag21.xml"/><Relationship Id="rId19" Type="http://schemas.openxmlformats.org/officeDocument/2006/relationships/image" Target="../media/image14.sv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image" Target="../media/image16.png"/><Relationship Id="rId18" Type="http://schemas.openxmlformats.org/officeDocument/2006/relationships/image" Target="../media/image74.png"/><Relationship Id="rId3" Type="http://schemas.openxmlformats.org/officeDocument/2006/relationships/tags" Target="../tags/tag175.xml"/><Relationship Id="rId21" Type="http://schemas.openxmlformats.org/officeDocument/2006/relationships/image" Target="../media/image91.png"/><Relationship Id="rId7" Type="http://schemas.openxmlformats.org/officeDocument/2006/relationships/tags" Target="../tags/tag179.xml"/><Relationship Id="rId12" Type="http://schemas.openxmlformats.org/officeDocument/2006/relationships/notesSlide" Target="../notesSlides/notesSlide10.xml"/><Relationship Id="rId17" Type="http://schemas.openxmlformats.org/officeDocument/2006/relationships/image" Target="../media/image24.svg"/><Relationship Id="rId2" Type="http://schemas.openxmlformats.org/officeDocument/2006/relationships/tags" Target="../tags/tag174.xml"/><Relationship Id="rId16" Type="http://schemas.openxmlformats.org/officeDocument/2006/relationships/image" Target="../media/image23.png"/><Relationship Id="rId20" Type="http://schemas.openxmlformats.org/officeDocument/2006/relationships/image" Target="../media/image90.svg"/><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slideLayout" Target="../slideLayouts/slideLayout3.xml"/><Relationship Id="rId5" Type="http://schemas.openxmlformats.org/officeDocument/2006/relationships/tags" Target="../tags/tag177.xml"/><Relationship Id="rId15" Type="http://schemas.openxmlformats.org/officeDocument/2006/relationships/image" Target="../media/image12.svg"/><Relationship Id="rId23" Type="http://schemas.microsoft.com/office/2007/relationships/hdphoto" Target="../media/hdphoto1.wdp"/><Relationship Id="rId10" Type="http://schemas.openxmlformats.org/officeDocument/2006/relationships/tags" Target="../tags/tag182.xml"/><Relationship Id="rId19" Type="http://schemas.openxmlformats.org/officeDocument/2006/relationships/image" Target="../media/image89.png"/><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image" Target="../media/image11.png"/><Relationship Id="rId22"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image" Target="../media/image16.png"/><Relationship Id="rId18" Type="http://schemas.openxmlformats.org/officeDocument/2006/relationships/image" Target="../media/image74.png"/><Relationship Id="rId3" Type="http://schemas.openxmlformats.org/officeDocument/2006/relationships/tags" Target="../tags/tag185.xml"/><Relationship Id="rId21" Type="http://schemas.openxmlformats.org/officeDocument/2006/relationships/image" Target="../media/image93.jpeg"/><Relationship Id="rId7" Type="http://schemas.openxmlformats.org/officeDocument/2006/relationships/tags" Target="../tags/tag189.xml"/><Relationship Id="rId12" Type="http://schemas.openxmlformats.org/officeDocument/2006/relationships/notesSlide" Target="../notesSlides/notesSlide11.xml"/><Relationship Id="rId17" Type="http://schemas.openxmlformats.org/officeDocument/2006/relationships/image" Target="../media/image24.svg"/><Relationship Id="rId2" Type="http://schemas.openxmlformats.org/officeDocument/2006/relationships/tags" Target="../tags/tag184.xml"/><Relationship Id="rId16" Type="http://schemas.openxmlformats.org/officeDocument/2006/relationships/image" Target="../media/image23.png"/><Relationship Id="rId20" Type="http://schemas.openxmlformats.org/officeDocument/2006/relationships/image" Target="../media/image90.svg"/><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3.xml"/><Relationship Id="rId5" Type="http://schemas.openxmlformats.org/officeDocument/2006/relationships/tags" Target="../tags/tag187.xml"/><Relationship Id="rId15" Type="http://schemas.openxmlformats.org/officeDocument/2006/relationships/image" Target="../media/image12.svg"/><Relationship Id="rId10" Type="http://schemas.openxmlformats.org/officeDocument/2006/relationships/tags" Target="../tags/tag192.xml"/><Relationship Id="rId19" Type="http://schemas.openxmlformats.org/officeDocument/2006/relationships/image" Target="../media/image89.png"/><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johndeletre.blog/2023/08/teams-shared-calling/" TargetMode="External"/><Relationship Id="rId7" Type="http://schemas.openxmlformats.org/officeDocument/2006/relationships/image" Target="../media/image12.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94.png"/><Relationship Id="rId9" Type="http://schemas.openxmlformats.org/officeDocument/2006/relationships/image" Target="../media/image24.svg"/></Relationships>
</file>

<file path=ppt/slides/_rels/slide23.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image" Target="../media/image16.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95.gif"/><Relationship Id="rId5" Type="http://schemas.openxmlformats.org/officeDocument/2006/relationships/hyperlink" Target="https://johndeletre.blog/2024/03/queues-app" TargetMode="Externa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tags" Target="../tags/tag208.xml"/><Relationship Id="rId18" Type="http://schemas.openxmlformats.org/officeDocument/2006/relationships/tags" Target="../tags/tag213.xml"/><Relationship Id="rId26" Type="http://schemas.openxmlformats.org/officeDocument/2006/relationships/image" Target="../media/image14.svg"/><Relationship Id="rId3" Type="http://schemas.openxmlformats.org/officeDocument/2006/relationships/tags" Target="../tags/tag198.xml"/><Relationship Id="rId21" Type="http://schemas.openxmlformats.org/officeDocument/2006/relationships/image" Target="../media/image96.gif"/><Relationship Id="rId7" Type="http://schemas.openxmlformats.org/officeDocument/2006/relationships/tags" Target="../tags/tag202.xml"/><Relationship Id="rId12" Type="http://schemas.openxmlformats.org/officeDocument/2006/relationships/tags" Target="../tags/tag207.xml"/><Relationship Id="rId17" Type="http://schemas.openxmlformats.org/officeDocument/2006/relationships/tags" Target="../tags/tag212.xml"/><Relationship Id="rId25" Type="http://schemas.openxmlformats.org/officeDocument/2006/relationships/image" Target="../media/image13.png"/><Relationship Id="rId2" Type="http://schemas.openxmlformats.org/officeDocument/2006/relationships/tags" Target="../tags/tag197.xml"/><Relationship Id="rId16" Type="http://schemas.openxmlformats.org/officeDocument/2006/relationships/tags" Target="../tags/tag211.xml"/><Relationship Id="rId20" Type="http://schemas.openxmlformats.org/officeDocument/2006/relationships/slideLayout" Target="../slideLayouts/slideLayout16.xml"/><Relationship Id="rId29" Type="http://schemas.openxmlformats.org/officeDocument/2006/relationships/image" Target="../media/image97.png"/><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24" Type="http://schemas.openxmlformats.org/officeDocument/2006/relationships/image" Target="../media/image12.svg"/><Relationship Id="rId5" Type="http://schemas.openxmlformats.org/officeDocument/2006/relationships/tags" Target="../tags/tag200.xml"/><Relationship Id="rId15" Type="http://schemas.openxmlformats.org/officeDocument/2006/relationships/tags" Target="../tags/tag210.xml"/><Relationship Id="rId23" Type="http://schemas.openxmlformats.org/officeDocument/2006/relationships/image" Target="../media/image11.png"/><Relationship Id="rId28" Type="http://schemas.openxmlformats.org/officeDocument/2006/relationships/image" Target="../media/image6.png"/><Relationship Id="rId10" Type="http://schemas.openxmlformats.org/officeDocument/2006/relationships/tags" Target="../tags/tag205.xml"/><Relationship Id="rId19" Type="http://schemas.openxmlformats.org/officeDocument/2006/relationships/tags" Target="../tags/tag214.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tags" Target="../tags/tag209.xml"/><Relationship Id="rId22" Type="http://schemas.openxmlformats.org/officeDocument/2006/relationships/image" Target="../media/image5.png"/><Relationship Id="rId27" Type="http://schemas.openxmlformats.org/officeDocument/2006/relationships/hyperlink" Target="https://johndeletre.blog/2022/11/teamspopup-window" TargetMode="External"/></Relationships>
</file>

<file path=ppt/slides/_rels/slide25.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tags" Target="../tags/tag227.xml"/><Relationship Id="rId18" Type="http://schemas.openxmlformats.org/officeDocument/2006/relationships/tags" Target="../tags/tag232.xml"/><Relationship Id="rId26" Type="http://schemas.openxmlformats.org/officeDocument/2006/relationships/image" Target="../media/image14.svg"/><Relationship Id="rId3" Type="http://schemas.openxmlformats.org/officeDocument/2006/relationships/tags" Target="../tags/tag217.xml"/><Relationship Id="rId21" Type="http://schemas.openxmlformats.org/officeDocument/2006/relationships/slideLayout" Target="../slideLayouts/slideLayout16.xml"/><Relationship Id="rId7" Type="http://schemas.openxmlformats.org/officeDocument/2006/relationships/tags" Target="../tags/tag221.xml"/><Relationship Id="rId12" Type="http://schemas.openxmlformats.org/officeDocument/2006/relationships/tags" Target="../tags/tag226.xml"/><Relationship Id="rId17" Type="http://schemas.openxmlformats.org/officeDocument/2006/relationships/tags" Target="../tags/tag231.xml"/><Relationship Id="rId25" Type="http://schemas.openxmlformats.org/officeDocument/2006/relationships/image" Target="../media/image13.png"/><Relationship Id="rId2" Type="http://schemas.openxmlformats.org/officeDocument/2006/relationships/tags" Target="../tags/tag216.xml"/><Relationship Id="rId16" Type="http://schemas.openxmlformats.org/officeDocument/2006/relationships/tags" Target="../tags/tag230.xml"/><Relationship Id="rId20" Type="http://schemas.openxmlformats.org/officeDocument/2006/relationships/video" Target="../media/media2.mp4"/><Relationship Id="rId29" Type="http://schemas.openxmlformats.org/officeDocument/2006/relationships/image" Target="../media/image98.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24" Type="http://schemas.openxmlformats.org/officeDocument/2006/relationships/image" Target="../media/image12.svg"/><Relationship Id="rId5" Type="http://schemas.openxmlformats.org/officeDocument/2006/relationships/tags" Target="../tags/tag219.xml"/><Relationship Id="rId15" Type="http://schemas.openxmlformats.org/officeDocument/2006/relationships/tags" Target="../tags/tag229.xml"/><Relationship Id="rId23" Type="http://schemas.openxmlformats.org/officeDocument/2006/relationships/image" Target="../media/image11.png"/><Relationship Id="rId28" Type="http://schemas.openxmlformats.org/officeDocument/2006/relationships/image" Target="../media/image6.png"/><Relationship Id="rId10" Type="http://schemas.openxmlformats.org/officeDocument/2006/relationships/tags" Target="../tags/tag224.xml"/><Relationship Id="rId19" Type="http://schemas.microsoft.com/office/2007/relationships/media" Target="../media/media2.mp4"/><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tags" Target="../tags/tag228.xml"/><Relationship Id="rId22" Type="http://schemas.openxmlformats.org/officeDocument/2006/relationships/image" Target="../media/image5.png"/><Relationship Id="rId27" Type="http://schemas.openxmlformats.org/officeDocument/2006/relationships/hyperlink" Target="https://johndeletre.blog/2024/04/enterprise-connect-2024/" TargetMode="External"/></Relationships>
</file>

<file path=ppt/slides/_rels/slide26.xml.rels><?xml version="1.0" encoding="UTF-8" standalone="yes"?>
<Relationships xmlns="http://schemas.openxmlformats.org/package/2006/relationships"><Relationship Id="rId13" Type="http://schemas.openxmlformats.org/officeDocument/2006/relationships/tags" Target="../tags/tag245.xml"/><Relationship Id="rId18" Type="http://schemas.openxmlformats.org/officeDocument/2006/relationships/tags" Target="../tags/tag250.xml"/><Relationship Id="rId26" Type="http://schemas.openxmlformats.org/officeDocument/2006/relationships/slideLayout" Target="../slideLayouts/slideLayout18.xml"/><Relationship Id="rId21" Type="http://schemas.openxmlformats.org/officeDocument/2006/relationships/tags" Target="../tags/tag253.xml"/><Relationship Id="rId34" Type="http://schemas.microsoft.com/office/2007/relationships/hdphoto" Target="../media/hdphoto2.wdp"/><Relationship Id="rId7" Type="http://schemas.openxmlformats.org/officeDocument/2006/relationships/tags" Target="../tags/tag239.xml"/><Relationship Id="rId12" Type="http://schemas.openxmlformats.org/officeDocument/2006/relationships/tags" Target="../tags/tag244.xml"/><Relationship Id="rId17" Type="http://schemas.openxmlformats.org/officeDocument/2006/relationships/tags" Target="../tags/tag249.xml"/><Relationship Id="rId25" Type="http://schemas.openxmlformats.org/officeDocument/2006/relationships/tags" Target="../tags/tag257.xml"/><Relationship Id="rId33" Type="http://schemas.openxmlformats.org/officeDocument/2006/relationships/image" Target="../media/image100.png"/><Relationship Id="rId2" Type="http://schemas.openxmlformats.org/officeDocument/2006/relationships/tags" Target="../tags/tag234.xml"/><Relationship Id="rId16" Type="http://schemas.openxmlformats.org/officeDocument/2006/relationships/tags" Target="../tags/tag248.xml"/><Relationship Id="rId20" Type="http://schemas.openxmlformats.org/officeDocument/2006/relationships/tags" Target="../tags/tag252.xml"/><Relationship Id="rId29" Type="http://schemas.openxmlformats.org/officeDocument/2006/relationships/image" Target="../media/image23.png"/><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24" Type="http://schemas.openxmlformats.org/officeDocument/2006/relationships/tags" Target="../tags/tag256.xml"/><Relationship Id="rId32" Type="http://schemas.openxmlformats.org/officeDocument/2006/relationships/image" Target="../media/image99.png"/><Relationship Id="rId37" Type="http://schemas.openxmlformats.org/officeDocument/2006/relationships/image" Target="../media/image103.png"/><Relationship Id="rId5" Type="http://schemas.openxmlformats.org/officeDocument/2006/relationships/tags" Target="../tags/tag237.xml"/><Relationship Id="rId15" Type="http://schemas.openxmlformats.org/officeDocument/2006/relationships/tags" Target="../tags/tag247.xml"/><Relationship Id="rId23" Type="http://schemas.openxmlformats.org/officeDocument/2006/relationships/tags" Target="../tags/tag255.xml"/><Relationship Id="rId28" Type="http://schemas.openxmlformats.org/officeDocument/2006/relationships/image" Target="../media/image12.svg"/><Relationship Id="rId36" Type="http://schemas.openxmlformats.org/officeDocument/2006/relationships/image" Target="../media/image102.emf"/><Relationship Id="rId10" Type="http://schemas.openxmlformats.org/officeDocument/2006/relationships/tags" Target="../tags/tag242.xml"/><Relationship Id="rId19" Type="http://schemas.openxmlformats.org/officeDocument/2006/relationships/tags" Target="../tags/tag251.xml"/><Relationship Id="rId31" Type="http://schemas.openxmlformats.org/officeDocument/2006/relationships/image" Target="../media/image16.png"/><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tags" Target="../tags/tag246.xml"/><Relationship Id="rId22" Type="http://schemas.openxmlformats.org/officeDocument/2006/relationships/tags" Target="../tags/tag254.xml"/><Relationship Id="rId27" Type="http://schemas.openxmlformats.org/officeDocument/2006/relationships/image" Target="../media/image11.png"/><Relationship Id="rId30" Type="http://schemas.openxmlformats.org/officeDocument/2006/relationships/image" Target="../media/image24.svg"/><Relationship Id="rId35" Type="http://schemas.openxmlformats.org/officeDocument/2006/relationships/image" Target="../media/image101.png"/><Relationship Id="rId8" Type="http://schemas.openxmlformats.org/officeDocument/2006/relationships/tags" Target="../tags/tag240.xml"/><Relationship Id="rId3" Type="http://schemas.openxmlformats.org/officeDocument/2006/relationships/tags" Target="../tags/tag235.xml"/></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60.xml"/><Relationship Id="rId7" Type="http://schemas.openxmlformats.org/officeDocument/2006/relationships/notesSlide" Target="../notesSlides/notesSlide13.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slideLayout" Target="../slideLayouts/slideLayout3.xml"/><Relationship Id="rId5" Type="http://schemas.openxmlformats.org/officeDocument/2006/relationships/tags" Target="../tags/tag262.xml"/><Relationship Id="rId4" Type="http://schemas.openxmlformats.org/officeDocument/2006/relationships/tags" Target="../tags/tag261.xml"/><Relationship Id="rId9" Type="http://schemas.openxmlformats.org/officeDocument/2006/relationships/image" Target="../media/image104.png"/></Relationships>
</file>

<file path=ppt/slides/_rels/slide28.xml.rels><?xml version="1.0" encoding="UTF-8" standalone="yes"?>
<Relationships xmlns="http://schemas.openxmlformats.org/package/2006/relationships"><Relationship Id="rId8" Type="http://schemas.openxmlformats.org/officeDocument/2006/relationships/tags" Target="../tags/tag270.xml"/><Relationship Id="rId13" Type="http://schemas.openxmlformats.org/officeDocument/2006/relationships/tags" Target="../tags/tag275.xml"/><Relationship Id="rId18" Type="http://schemas.openxmlformats.org/officeDocument/2006/relationships/slideLayout" Target="../slideLayouts/slideLayout13.xml"/><Relationship Id="rId3" Type="http://schemas.openxmlformats.org/officeDocument/2006/relationships/tags" Target="../tags/tag265.xml"/><Relationship Id="rId21" Type="http://schemas.openxmlformats.org/officeDocument/2006/relationships/image" Target="../media/image11.png"/><Relationship Id="rId7" Type="http://schemas.openxmlformats.org/officeDocument/2006/relationships/tags" Target="../tags/tag269.xml"/><Relationship Id="rId12" Type="http://schemas.openxmlformats.org/officeDocument/2006/relationships/tags" Target="../tags/tag274.xml"/><Relationship Id="rId17" Type="http://schemas.openxmlformats.org/officeDocument/2006/relationships/tags" Target="../tags/tag279.xml"/><Relationship Id="rId25" Type="http://schemas.openxmlformats.org/officeDocument/2006/relationships/image" Target="../media/image6.png"/><Relationship Id="rId2" Type="http://schemas.openxmlformats.org/officeDocument/2006/relationships/tags" Target="../tags/tag264.xml"/><Relationship Id="rId16" Type="http://schemas.openxmlformats.org/officeDocument/2006/relationships/tags" Target="../tags/tag278.xml"/><Relationship Id="rId20" Type="http://schemas.openxmlformats.org/officeDocument/2006/relationships/image" Target="../media/image106.png"/><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tags" Target="../tags/tag273.xml"/><Relationship Id="rId24" Type="http://schemas.openxmlformats.org/officeDocument/2006/relationships/image" Target="../media/image24.svg"/><Relationship Id="rId5" Type="http://schemas.openxmlformats.org/officeDocument/2006/relationships/tags" Target="../tags/tag267.xml"/><Relationship Id="rId15" Type="http://schemas.openxmlformats.org/officeDocument/2006/relationships/tags" Target="../tags/tag277.xml"/><Relationship Id="rId23" Type="http://schemas.openxmlformats.org/officeDocument/2006/relationships/image" Target="../media/image23.png"/><Relationship Id="rId10" Type="http://schemas.openxmlformats.org/officeDocument/2006/relationships/tags" Target="../tags/tag272.xml"/><Relationship Id="rId19" Type="http://schemas.openxmlformats.org/officeDocument/2006/relationships/image" Target="../media/image105.png"/><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tags" Target="../tags/tag276.xml"/><Relationship Id="rId22" Type="http://schemas.openxmlformats.org/officeDocument/2006/relationships/image" Target="../media/image12.svg"/></Relationships>
</file>

<file path=ppt/slides/_rels/slide29.xml.rels><?xml version="1.0" encoding="UTF-8" standalone="yes"?>
<Relationships xmlns="http://schemas.openxmlformats.org/package/2006/relationships"><Relationship Id="rId8" Type="http://schemas.openxmlformats.org/officeDocument/2006/relationships/tags" Target="../tags/tag287.xml"/><Relationship Id="rId13" Type="http://schemas.openxmlformats.org/officeDocument/2006/relationships/slideLayout" Target="../slideLayouts/slideLayout3.xml"/><Relationship Id="rId18" Type="http://schemas.openxmlformats.org/officeDocument/2006/relationships/image" Target="../media/image24.svg"/><Relationship Id="rId3" Type="http://schemas.openxmlformats.org/officeDocument/2006/relationships/tags" Target="../tags/tag282.xml"/><Relationship Id="rId7" Type="http://schemas.openxmlformats.org/officeDocument/2006/relationships/tags" Target="../tags/tag286.xml"/><Relationship Id="rId12" Type="http://schemas.openxmlformats.org/officeDocument/2006/relationships/tags" Target="../tags/tag291.xml"/><Relationship Id="rId17" Type="http://schemas.openxmlformats.org/officeDocument/2006/relationships/image" Target="../media/image23.png"/><Relationship Id="rId2" Type="http://schemas.openxmlformats.org/officeDocument/2006/relationships/tags" Target="../tags/tag281.xml"/><Relationship Id="rId16" Type="http://schemas.openxmlformats.org/officeDocument/2006/relationships/image" Target="../media/image12.svg"/><Relationship Id="rId1" Type="http://schemas.openxmlformats.org/officeDocument/2006/relationships/tags" Target="../tags/tag280.xml"/><Relationship Id="rId6" Type="http://schemas.openxmlformats.org/officeDocument/2006/relationships/tags" Target="../tags/tag285.xml"/><Relationship Id="rId11" Type="http://schemas.openxmlformats.org/officeDocument/2006/relationships/tags" Target="../tags/tag290.xml"/><Relationship Id="rId5" Type="http://schemas.openxmlformats.org/officeDocument/2006/relationships/tags" Target="../tags/tag284.xml"/><Relationship Id="rId15" Type="http://schemas.openxmlformats.org/officeDocument/2006/relationships/image" Target="../media/image11.png"/><Relationship Id="rId10" Type="http://schemas.openxmlformats.org/officeDocument/2006/relationships/tags" Target="../tags/tag289.xml"/><Relationship Id="rId19" Type="http://schemas.openxmlformats.org/officeDocument/2006/relationships/image" Target="../media/image107.png"/><Relationship Id="rId4" Type="http://schemas.openxmlformats.org/officeDocument/2006/relationships/tags" Target="../tags/tag283.xml"/><Relationship Id="rId9" Type="http://schemas.openxmlformats.org/officeDocument/2006/relationships/tags" Target="../tags/tag288.xml"/><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28.xml"/><Relationship Id="rId7" Type="http://schemas.openxmlformats.org/officeDocument/2006/relationships/image" Target="../media/image16.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3.xml"/><Relationship Id="rId5" Type="http://schemas.openxmlformats.org/officeDocument/2006/relationships/tags" Target="../tags/tag30.xml"/><Relationship Id="rId4" Type="http://schemas.openxmlformats.org/officeDocument/2006/relationships/tags" Target="../tags/tag29.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9.png"/><Relationship Id="rId18" Type="http://schemas.openxmlformats.org/officeDocument/2006/relationships/image" Target="../media/image114.png"/><Relationship Id="rId3" Type="http://schemas.openxmlformats.org/officeDocument/2006/relationships/tags" Target="../tags/tag294.xml"/><Relationship Id="rId21" Type="http://schemas.openxmlformats.org/officeDocument/2006/relationships/image" Target="../media/image117.png"/><Relationship Id="rId7" Type="http://schemas.openxmlformats.org/officeDocument/2006/relationships/image" Target="../media/image16.png"/><Relationship Id="rId12" Type="http://schemas.openxmlformats.org/officeDocument/2006/relationships/image" Target="../media/image108.png"/><Relationship Id="rId17" Type="http://schemas.openxmlformats.org/officeDocument/2006/relationships/image" Target="../media/image113.png"/><Relationship Id="rId2" Type="http://schemas.openxmlformats.org/officeDocument/2006/relationships/tags" Target="../tags/tag293.xml"/><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tags" Target="../tags/tag292.xml"/><Relationship Id="rId6" Type="http://schemas.openxmlformats.org/officeDocument/2006/relationships/notesSlide" Target="../notesSlides/notesSlide14.xml"/><Relationship Id="rId11" Type="http://schemas.openxmlformats.org/officeDocument/2006/relationships/image" Target="../media/image24.svg"/><Relationship Id="rId5" Type="http://schemas.openxmlformats.org/officeDocument/2006/relationships/slideLayout" Target="../slideLayouts/slideLayout7.xml"/><Relationship Id="rId15" Type="http://schemas.openxmlformats.org/officeDocument/2006/relationships/image" Target="../media/image111.png"/><Relationship Id="rId23" Type="http://schemas.openxmlformats.org/officeDocument/2006/relationships/image" Target="../media/image119.png"/><Relationship Id="rId10" Type="http://schemas.openxmlformats.org/officeDocument/2006/relationships/image" Target="../media/image23.png"/><Relationship Id="rId19" Type="http://schemas.openxmlformats.org/officeDocument/2006/relationships/image" Target="../media/image115.png"/><Relationship Id="rId4" Type="http://schemas.openxmlformats.org/officeDocument/2006/relationships/tags" Target="../tags/tag295.xml"/><Relationship Id="rId9" Type="http://schemas.openxmlformats.org/officeDocument/2006/relationships/image" Target="../media/image12.svg"/><Relationship Id="rId14" Type="http://schemas.openxmlformats.org/officeDocument/2006/relationships/image" Target="../media/image110.png"/><Relationship Id="rId22" Type="http://schemas.openxmlformats.org/officeDocument/2006/relationships/image" Target="../media/image118.png"/></Relationships>
</file>

<file path=ppt/slides/_rels/slide3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svg"/><Relationship Id="rId26" Type="http://schemas.openxmlformats.org/officeDocument/2006/relationships/image" Target="../media/image139.svg"/><Relationship Id="rId3" Type="http://schemas.openxmlformats.org/officeDocument/2006/relationships/tags" Target="../tags/tag298.xml"/><Relationship Id="rId21" Type="http://schemas.openxmlformats.org/officeDocument/2006/relationships/image" Target="../media/image134.sv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png"/><Relationship Id="rId2" Type="http://schemas.openxmlformats.org/officeDocument/2006/relationships/tags" Target="../tags/tag297.xml"/><Relationship Id="rId16" Type="http://schemas.openxmlformats.org/officeDocument/2006/relationships/image" Target="../media/image129.svg"/><Relationship Id="rId20" Type="http://schemas.openxmlformats.org/officeDocument/2006/relationships/image" Target="../media/image133.png"/><Relationship Id="rId29" Type="http://schemas.openxmlformats.org/officeDocument/2006/relationships/image" Target="../media/image11.png"/><Relationship Id="rId1" Type="http://schemas.openxmlformats.org/officeDocument/2006/relationships/tags" Target="../tags/tag296.xml"/><Relationship Id="rId6" Type="http://schemas.openxmlformats.org/officeDocument/2006/relationships/image" Target="../media/image16.png"/><Relationship Id="rId11" Type="http://schemas.openxmlformats.org/officeDocument/2006/relationships/image" Target="../media/image124.emf"/><Relationship Id="rId24" Type="http://schemas.openxmlformats.org/officeDocument/2006/relationships/image" Target="../media/image137.png"/><Relationship Id="rId32" Type="http://schemas.openxmlformats.org/officeDocument/2006/relationships/image" Target="../media/image24.svg"/><Relationship Id="rId5" Type="http://schemas.openxmlformats.org/officeDocument/2006/relationships/slideLayout" Target="../slideLayouts/slideLayout7.xml"/><Relationship Id="rId15" Type="http://schemas.openxmlformats.org/officeDocument/2006/relationships/image" Target="../media/image128.png"/><Relationship Id="rId23" Type="http://schemas.openxmlformats.org/officeDocument/2006/relationships/image" Target="../media/image136.svg"/><Relationship Id="rId28" Type="http://schemas.microsoft.com/office/2007/relationships/hdphoto" Target="../media/hdphoto3.wdp"/><Relationship Id="rId10" Type="http://schemas.openxmlformats.org/officeDocument/2006/relationships/image" Target="../media/image123.png"/><Relationship Id="rId19" Type="http://schemas.openxmlformats.org/officeDocument/2006/relationships/image" Target="../media/image132.emf"/><Relationship Id="rId31" Type="http://schemas.openxmlformats.org/officeDocument/2006/relationships/image" Target="../media/image23.png"/><Relationship Id="rId4" Type="http://schemas.openxmlformats.org/officeDocument/2006/relationships/tags" Target="../tags/tag299.xml"/><Relationship Id="rId9" Type="http://schemas.openxmlformats.org/officeDocument/2006/relationships/image" Target="../media/image122.png"/><Relationship Id="rId14" Type="http://schemas.openxmlformats.org/officeDocument/2006/relationships/image" Target="../media/image127.svg"/><Relationship Id="rId22" Type="http://schemas.openxmlformats.org/officeDocument/2006/relationships/image" Target="../media/image135.png"/><Relationship Id="rId27" Type="http://schemas.openxmlformats.org/officeDocument/2006/relationships/image" Target="../media/image140.png"/><Relationship Id="rId30" Type="http://schemas.openxmlformats.org/officeDocument/2006/relationships/image" Target="../media/image12.sv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41.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hyperlink" Target="https://learn.anywhere365.io/" TargetMode="External"/><Relationship Id="rId5" Type="http://schemas.openxmlformats.org/officeDocument/2006/relationships/image" Target="../media/image24.sv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slideLayout" Target="../slideLayouts/slideLayout3.xml"/><Relationship Id="rId18" Type="http://schemas.openxmlformats.org/officeDocument/2006/relationships/image" Target="../media/image24.svg"/><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tags" Target="../tags/tag311.xml"/><Relationship Id="rId17" Type="http://schemas.openxmlformats.org/officeDocument/2006/relationships/image" Target="../media/image23.png"/><Relationship Id="rId2" Type="http://schemas.openxmlformats.org/officeDocument/2006/relationships/tags" Target="../tags/tag301.xml"/><Relationship Id="rId16" Type="http://schemas.openxmlformats.org/officeDocument/2006/relationships/image" Target="../media/image12.svg"/><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tags" Target="../tags/tag310.xml"/><Relationship Id="rId5" Type="http://schemas.openxmlformats.org/officeDocument/2006/relationships/tags" Target="../tags/tag304.xml"/><Relationship Id="rId15" Type="http://schemas.openxmlformats.org/officeDocument/2006/relationships/image" Target="../media/image11.png"/><Relationship Id="rId10" Type="http://schemas.openxmlformats.org/officeDocument/2006/relationships/tags" Target="../tags/tag309.xml"/><Relationship Id="rId19" Type="http://schemas.openxmlformats.org/officeDocument/2006/relationships/image" Target="../media/image16.png"/><Relationship Id="rId4" Type="http://schemas.openxmlformats.org/officeDocument/2006/relationships/tags" Target="../tags/tag303.xml"/><Relationship Id="rId9" Type="http://schemas.openxmlformats.org/officeDocument/2006/relationships/tags" Target="../tags/tag308.xml"/><Relationship Id="rId14"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8" Type="http://schemas.openxmlformats.org/officeDocument/2006/relationships/tags" Target="../tags/tag319.xml"/><Relationship Id="rId13" Type="http://schemas.openxmlformats.org/officeDocument/2006/relationships/tags" Target="../tags/tag324.xml"/><Relationship Id="rId18" Type="http://schemas.openxmlformats.org/officeDocument/2006/relationships/tags" Target="../tags/tag329.xml"/><Relationship Id="rId26" Type="http://schemas.openxmlformats.org/officeDocument/2006/relationships/notesSlide" Target="../notesSlides/notesSlide16.xml"/><Relationship Id="rId3" Type="http://schemas.openxmlformats.org/officeDocument/2006/relationships/tags" Target="../tags/tag314.xml"/><Relationship Id="rId21" Type="http://schemas.openxmlformats.org/officeDocument/2006/relationships/tags" Target="../tags/tag332.xml"/><Relationship Id="rId7" Type="http://schemas.openxmlformats.org/officeDocument/2006/relationships/tags" Target="../tags/tag318.xml"/><Relationship Id="rId12" Type="http://schemas.openxmlformats.org/officeDocument/2006/relationships/tags" Target="../tags/tag323.xml"/><Relationship Id="rId17" Type="http://schemas.openxmlformats.org/officeDocument/2006/relationships/tags" Target="../tags/tag328.xml"/><Relationship Id="rId25" Type="http://schemas.openxmlformats.org/officeDocument/2006/relationships/slideLayout" Target="../slideLayouts/slideLayout3.xml"/><Relationship Id="rId2" Type="http://schemas.openxmlformats.org/officeDocument/2006/relationships/tags" Target="../tags/tag313.xml"/><Relationship Id="rId16" Type="http://schemas.openxmlformats.org/officeDocument/2006/relationships/tags" Target="../tags/tag327.xml"/><Relationship Id="rId20" Type="http://schemas.openxmlformats.org/officeDocument/2006/relationships/tags" Target="../tags/tag331.xml"/><Relationship Id="rId29" Type="http://schemas.openxmlformats.org/officeDocument/2006/relationships/image" Target="../media/image23.png"/><Relationship Id="rId1" Type="http://schemas.openxmlformats.org/officeDocument/2006/relationships/tags" Target="../tags/tag312.xml"/><Relationship Id="rId6" Type="http://schemas.openxmlformats.org/officeDocument/2006/relationships/tags" Target="../tags/tag317.xml"/><Relationship Id="rId11" Type="http://schemas.openxmlformats.org/officeDocument/2006/relationships/tags" Target="../tags/tag322.xml"/><Relationship Id="rId24" Type="http://schemas.openxmlformats.org/officeDocument/2006/relationships/tags" Target="../tags/tag335.xml"/><Relationship Id="rId32" Type="http://schemas.openxmlformats.org/officeDocument/2006/relationships/image" Target="../media/image142.png"/><Relationship Id="rId5" Type="http://schemas.openxmlformats.org/officeDocument/2006/relationships/tags" Target="../tags/tag316.xml"/><Relationship Id="rId15" Type="http://schemas.openxmlformats.org/officeDocument/2006/relationships/tags" Target="../tags/tag326.xml"/><Relationship Id="rId23" Type="http://schemas.openxmlformats.org/officeDocument/2006/relationships/tags" Target="../tags/tag334.xml"/><Relationship Id="rId28" Type="http://schemas.openxmlformats.org/officeDocument/2006/relationships/image" Target="../media/image12.svg"/><Relationship Id="rId10" Type="http://schemas.openxmlformats.org/officeDocument/2006/relationships/tags" Target="../tags/tag321.xml"/><Relationship Id="rId19" Type="http://schemas.openxmlformats.org/officeDocument/2006/relationships/tags" Target="../tags/tag330.xml"/><Relationship Id="rId31" Type="http://schemas.openxmlformats.org/officeDocument/2006/relationships/image" Target="../media/image16.png"/><Relationship Id="rId4" Type="http://schemas.openxmlformats.org/officeDocument/2006/relationships/tags" Target="../tags/tag315.xml"/><Relationship Id="rId9" Type="http://schemas.openxmlformats.org/officeDocument/2006/relationships/tags" Target="../tags/tag320.xml"/><Relationship Id="rId14" Type="http://schemas.openxmlformats.org/officeDocument/2006/relationships/tags" Target="../tags/tag325.xml"/><Relationship Id="rId22" Type="http://schemas.openxmlformats.org/officeDocument/2006/relationships/tags" Target="../tags/tag333.xml"/><Relationship Id="rId27" Type="http://schemas.openxmlformats.org/officeDocument/2006/relationships/image" Target="../media/image11.png"/><Relationship Id="rId30" Type="http://schemas.openxmlformats.org/officeDocument/2006/relationships/image" Target="../media/image24.sv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338.xml"/><Relationship Id="rId7" Type="http://schemas.openxmlformats.org/officeDocument/2006/relationships/image" Target="../media/image16.png"/><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3.xml"/><Relationship Id="rId5" Type="http://schemas.openxmlformats.org/officeDocument/2006/relationships/tags" Target="../tags/tag340.xml"/><Relationship Id="rId4" Type="http://schemas.openxmlformats.org/officeDocument/2006/relationships/tags" Target="../tags/tag339.xml"/></Relationships>
</file>

<file path=ppt/slides/_rels/slide36.xml.rels><?xml version="1.0" encoding="UTF-8" standalone="yes"?>
<Relationships xmlns="http://schemas.openxmlformats.org/package/2006/relationships"><Relationship Id="rId8" Type="http://schemas.openxmlformats.org/officeDocument/2006/relationships/tags" Target="../tags/tag348.xml"/><Relationship Id="rId13" Type="http://schemas.openxmlformats.org/officeDocument/2006/relationships/tags" Target="../tags/tag353.xml"/><Relationship Id="rId18" Type="http://schemas.openxmlformats.org/officeDocument/2006/relationships/tags" Target="../tags/tag358.xml"/><Relationship Id="rId26" Type="http://schemas.openxmlformats.org/officeDocument/2006/relationships/image" Target="../media/image143.png"/><Relationship Id="rId3" Type="http://schemas.openxmlformats.org/officeDocument/2006/relationships/tags" Target="../tags/tag343.xml"/><Relationship Id="rId21" Type="http://schemas.openxmlformats.org/officeDocument/2006/relationships/image" Target="../media/image11.png"/><Relationship Id="rId7" Type="http://schemas.openxmlformats.org/officeDocument/2006/relationships/tags" Target="../tags/tag347.xml"/><Relationship Id="rId12" Type="http://schemas.openxmlformats.org/officeDocument/2006/relationships/tags" Target="../tags/tag352.xml"/><Relationship Id="rId17" Type="http://schemas.openxmlformats.org/officeDocument/2006/relationships/tags" Target="../tags/tag357.xml"/><Relationship Id="rId25" Type="http://schemas.openxmlformats.org/officeDocument/2006/relationships/hyperlink" Target="https://learn.anywhere365.io/" TargetMode="External"/><Relationship Id="rId2" Type="http://schemas.openxmlformats.org/officeDocument/2006/relationships/tags" Target="../tags/tag342.xml"/><Relationship Id="rId16" Type="http://schemas.openxmlformats.org/officeDocument/2006/relationships/tags" Target="../tags/tag356.xml"/><Relationship Id="rId20" Type="http://schemas.openxmlformats.org/officeDocument/2006/relationships/slideLayout" Target="../slideLayouts/slideLayout6.xml"/><Relationship Id="rId1" Type="http://schemas.openxmlformats.org/officeDocument/2006/relationships/tags" Target="../tags/tag341.xml"/><Relationship Id="rId6" Type="http://schemas.openxmlformats.org/officeDocument/2006/relationships/tags" Target="../tags/tag346.xml"/><Relationship Id="rId11" Type="http://schemas.openxmlformats.org/officeDocument/2006/relationships/tags" Target="../tags/tag351.xml"/><Relationship Id="rId24" Type="http://schemas.openxmlformats.org/officeDocument/2006/relationships/image" Target="../media/image24.svg"/><Relationship Id="rId5" Type="http://schemas.openxmlformats.org/officeDocument/2006/relationships/tags" Target="../tags/tag345.xml"/><Relationship Id="rId15" Type="http://schemas.openxmlformats.org/officeDocument/2006/relationships/tags" Target="../tags/tag355.xml"/><Relationship Id="rId23" Type="http://schemas.openxmlformats.org/officeDocument/2006/relationships/image" Target="../media/image23.png"/><Relationship Id="rId10" Type="http://schemas.openxmlformats.org/officeDocument/2006/relationships/tags" Target="../tags/tag350.xml"/><Relationship Id="rId19" Type="http://schemas.openxmlformats.org/officeDocument/2006/relationships/tags" Target="../tags/tag359.xml"/><Relationship Id="rId4" Type="http://schemas.openxmlformats.org/officeDocument/2006/relationships/tags" Target="../tags/tag344.xml"/><Relationship Id="rId9" Type="http://schemas.openxmlformats.org/officeDocument/2006/relationships/tags" Target="../tags/tag349.xml"/><Relationship Id="rId14" Type="http://schemas.openxmlformats.org/officeDocument/2006/relationships/tags" Target="../tags/tag354.xml"/><Relationship Id="rId22" Type="http://schemas.openxmlformats.org/officeDocument/2006/relationships/image" Target="../media/image12.svg"/><Relationship Id="rId27" Type="http://schemas.openxmlformats.org/officeDocument/2006/relationships/image" Target="../media/image16.png"/></Relationships>
</file>

<file path=ppt/slides/_rels/slide37.xml.rels><?xml version="1.0" encoding="UTF-8" standalone="yes"?>
<Relationships xmlns="http://schemas.openxmlformats.org/package/2006/relationships"><Relationship Id="rId8" Type="http://schemas.openxmlformats.org/officeDocument/2006/relationships/tags" Target="../tags/tag367.xml"/><Relationship Id="rId13" Type="http://schemas.openxmlformats.org/officeDocument/2006/relationships/tags" Target="../tags/tag372.xml"/><Relationship Id="rId18" Type="http://schemas.openxmlformats.org/officeDocument/2006/relationships/tags" Target="../tags/tag377.xml"/><Relationship Id="rId26" Type="http://schemas.openxmlformats.org/officeDocument/2006/relationships/image" Target="../media/image144.png"/><Relationship Id="rId3" Type="http://schemas.openxmlformats.org/officeDocument/2006/relationships/tags" Target="../tags/tag362.xml"/><Relationship Id="rId21" Type="http://schemas.openxmlformats.org/officeDocument/2006/relationships/image" Target="../media/image11.png"/><Relationship Id="rId7" Type="http://schemas.openxmlformats.org/officeDocument/2006/relationships/tags" Target="../tags/tag366.xml"/><Relationship Id="rId12" Type="http://schemas.openxmlformats.org/officeDocument/2006/relationships/tags" Target="../tags/tag371.xml"/><Relationship Id="rId17" Type="http://schemas.openxmlformats.org/officeDocument/2006/relationships/tags" Target="../tags/tag376.xml"/><Relationship Id="rId25" Type="http://schemas.openxmlformats.org/officeDocument/2006/relationships/hyperlink" Target="https://learn.anywhere365.io/" TargetMode="External"/><Relationship Id="rId2" Type="http://schemas.openxmlformats.org/officeDocument/2006/relationships/tags" Target="../tags/tag361.xml"/><Relationship Id="rId16" Type="http://schemas.openxmlformats.org/officeDocument/2006/relationships/tags" Target="../tags/tag375.xml"/><Relationship Id="rId20" Type="http://schemas.openxmlformats.org/officeDocument/2006/relationships/slideLayout" Target="../slideLayouts/slideLayout6.xml"/><Relationship Id="rId1" Type="http://schemas.openxmlformats.org/officeDocument/2006/relationships/tags" Target="../tags/tag360.xml"/><Relationship Id="rId6" Type="http://schemas.openxmlformats.org/officeDocument/2006/relationships/tags" Target="../tags/tag365.xml"/><Relationship Id="rId11" Type="http://schemas.openxmlformats.org/officeDocument/2006/relationships/tags" Target="../tags/tag370.xml"/><Relationship Id="rId24" Type="http://schemas.openxmlformats.org/officeDocument/2006/relationships/image" Target="../media/image24.svg"/><Relationship Id="rId5" Type="http://schemas.openxmlformats.org/officeDocument/2006/relationships/tags" Target="../tags/tag364.xml"/><Relationship Id="rId15" Type="http://schemas.openxmlformats.org/officeDocument/2006/relationships/tags" Target="../tags/tag374.xml"/><Relationship Id="rId23" Type="http://schemas.openxmlformats.org/officeDocument/2006/relationships/image" Target="../media/image23.png"/><Relationship Id="rId10" Type="http://schemas.openxmlformats.org/officeDocument/2006/relationships/tags" Target="../tags/tag369.xml"/><Relationship Id="rId19" Type="http://schemas.openxmlformats.org/officeDocument/2006/relationships/tags" Target="../tags/tag378.xml"/><Relationship Id="rId4" Type="http://schemas.openxmlformats.org/officeDocument/2006/relationships/tags" Target="../tags/tag363.xml"/><Relationship Id="rId9" Type="http://schemas.openxmlformats.org/officeDocument/2006/relationships/tags" Target="../tags/tag368.xml"/><Relationship Id="rId14" Type="http://schemas.openxmlformats.org/officeDocument/2006/relationships/tags" Target="../tags/tag373.xml"/><Relationship Id="rId22" Type="http://schemas.openxmlformats.org/officeDocument/2006/relationships/image" Target="../media/image12.svg"/><Relationship Id="rId27"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tags" Target="../tags/tag386.xml"/><Relationship Id="rId13" Type="http://schemas.openxmlformats.org/officeDocument/2006/relationships/tags" Target="../tags/tag391.xml"/><Relationship Id="rId18" Type="http://schemas.openxmlformats.org/officeDocument/2006/relationships/tags" Target="../tags/tag396.xml"/><Relationship Id="rId26" Type="http://schemas.openxmlformats.org/officeDocument/2006/relationships/image" Target="../media/image145.png"/><Relationship Id="rId3" Type="http://schemas.openxmlformats.org/officeDocument/2006/relationships/tags" Target="../tags/tag381.xml"/><Relationship Id="rId21" Type="http://schemas.openxmlformats.org/officeDocument/2006/relationships/image" Target="../media/image11.png"/><Relationship Id="rId7" Type="http://schemas.openxmlformats.org/officeDocument/2006/relationships/tags" Target="../tags/tag385.xml"/><Relationship Id="rId12" Type="http://schemas.openxmlformats.org/officeDocument/2006/relationships/tags" Target="../tags/tag390.xml"/><Relationship Id="rId17" Type="http://schemas.openxmlformats.org/officeDocument/2006/relationships/tags" Target="../tags/tag395.xml"/><Relationship Id="rId25" Type="http://schemas.openxmlformats.org/officeDocument/2006/relationships/hyperlink" Target="https://learn.anywhere365.io/" TargetMode="External"/><Relationship Id="rId2" Type="http://schemas.openxmlformats.org/officeDocument/2006/relationships/tags" Target="../tags/tag380.xml"/><Relationship Id="rId16" Type="http://schemas.openxmlformats.org/officeDocument/2006/relationships/tags" Target="../tags/tag394.xml"/><Relationship Id="rId20" Type="http://schemas.openxmlformats.org/officeDocument/2006/relationships/slideLayout" Target="../slideLayouts/slideLayout6.xml"/><Relationship Id="rId1" Type="http://schemas.openxmlformats.org/officeDocument/2006/relationships/tags" Target="../tags/tag379.xml"/><Relationship Id="rId6" Type="http://schemas.openxmlformats.org/officeDocument/2006/relationships/tags" Target="../tags/tag384.xml"/><Relationship Id="rId11" Type="http://schemas.openxmlformats.org/officeDocument/2006/relationships/tags" Target="../tags/tag389.xml"/><Relationship Id="rId24" Type="http://schemas.openxmlformats.org/officeDocument/2006/relationships/image" Target="../media/image24.svg"/><Relationship Id="rId5" Type="http://schemas.openxmlformats.org/officeDocument/2006/relationships/tags" Target="../tags/tag383.xml"/><Relationship Id="rId15" Type="http://schemas.openxmlformats.org/officeDocument/2006/relationships/tags" Target="../tags/tag393.xml"/><Relationship Id="rId23" Type="http://schemas.openxmlformats.org/officeDocument/2006/relationships/image" Target="../media/image23.png"/><Relationship Id="rId10" Type="http://schemas.openxmlformats.org/officeDocument/2006/relationships/tags" Target="../tags/tag388.xml"/><Relationship Id="rId19" Type="http://schemas.openxmlformats.org/officeDocument/2006/relationships/tags" Target="../tags/tag397.xml"/><Relationship Id="rId4" Type="http://schemas.openxmlformats.org/officeDocument/2006/relationships/tags" Target="../tags/tag382.xml"/><Relationship Id="rId9" Type="http://schemas.openxmlformats.org/officeDocument/2006/relationships/tags" Target="../tags/tag387.xml"/><Relationship Id="rId14" Type="http://schemas.openxmlformats.org/officeDocument/2006/relationships/tags" Target="../tags/tag392.xml"/><Relationship Id="rId22" Type="http://schemas.openxmlformats.org/officeDocument/2006/relationships/image" Target="../media/image12.svg"/><Relationship Id="rId27" Type="http://schemas.openxmlformats.org/officeDocument/2006/relationships/image" Target="../media/image16.png"/></Relationships>
</file>

<file path=ppt/slides/_rels/slide39.xml.rels><?xml version="1.0" encoding="UTF-8" standalone="yes"?>
<Relationships xmlns="http://schemas.openxmlformats.org/package/2006/relationships"><Relationship Id="rId8" Type="http://schemas.openxmlformats.org/officeDocument/2006/relationships/tags" Target="../tags/tag405.xml"/><Relationship Id="rId13" Type="http://schemas.openxmlformats.org/officeDocument/2006/relationships/tags" Target="../tags/tag410.xml"/><Relationship Id="rId18" Type="http://schemas.openxmlformats.org/officeDocument/2006/relationships/slideLayout" Target="../slideLayouts/slideLayout6.xml"/><Relationship Id="rId3" Type="http://schemas.openxmlformats.org/officeDocument/2006/relationships/tags" Target="../tags/tag400.xml"/><Relationship Id="rId21" Type="http://schemas.openxmlformats.org/officeDocument/2006/relationships/image" Target="../media/image23.png"/><Relationship Id="rId7" Type="http://schemas.openxmlformats.org/officeDocument/2006/relationships/tags" Target="../tags/tag404.xml"/><Relationship Id="rId12" Type="http://schemas.openxmlformats.org/officeDocument/2006/relationships/tags" Target="../tags/tag409.xml"/><Relationship Id="rId17" Type="http://schemas.openxmlformats.org/officeDocument/2006/relationships/tags" Target="../tags/tag414.xml"/><Relationship Id="rId25" Type="http://schemas.openxmlformats.org/officeDocument/2006/relationships/image" Target="../media/image16.png"/><Relationship Id="rId2" Type="http://schemas.openxmlformats.org/officeDocument/2006/relationships/tags" Target="../tags/tag399.xml"/><Relationship Id="rId16" Type="http://schemas.openxmlformats.org/officeDocument/2006/relationships/tags" Target="../tags/tag413.xml"/><Relationship Id="rId20" Type="http://schemas.openxmlformats.org/officeDocument/2006/relationships/image" Target="../media/image12.svg"/><Relationship Id="rId1" Type="http://schemas.openxmlformats.org/officeDocument/2006/relationships/tags" Target="../tags/tag398.xml"/><Relationship Id="rId6" Type="http://schemas.openxmlformats.org/officeDocument/2006/relationships/tags" Target="../tags/tag403.xml"/><Relationship Id="rId11" Type="http://schemas.openxmlformats.org/officeDocument/2006/relationships/tags" Target="../tags/tag408.xml"/><Relationship Id="rId24" Type="http://schemas.openxmlformats.org/officeDocument/2006/relationships/image" Target="../media/image146.png"/><Relationship Id="rId5" Type="http://schemas.openxmlformats.org/officeDocument/2006/relationships/tags" Target="../tags/tag402.xml"/><Relationship Id="rId15" Type="http://schemas.openxmlformats.org/officeDocument/2006/relationships/tags" Target="../tags/tag412.xml"/><Relationship Id="rId23" Type="http://schemas.openxmlformats.org/officeDocument/2006/relationships/hyperlink" Target="https://learn.anywhere365.io/" TargetMode="External"/><Relationship Id="rId10" Type="http://schemas.openxmlformats.org/officeDocument/2006/relationships/tags" Target="../tags/tag407.xml"/><Relationship Id="rId19" Type="http://schemas.openxmlformats.org/officeDocument/2006/relationships/image" Target="../media/image11.png"/><Relationship Id="rId4" Type="http://schemas.openxmlformats.org/officeDocument/2006/relationships/tags" Target="../tags/tag401.xml"/><Relationship Id="rId9" Type="http://schemas.openxmlformats.org/officeDocument/2006/relationships/tags" Target="../tags/tag406.xml"/><Relationship Id="rId14" Type="http://schemas.openxmlformats.org/officeDocument/2006/relationships/tags" Target="../tags/tag411.xml"/><Relationship Id="rId22"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13.png"/><Relationship Id="rId18" Type="http://schemas.openxmlformats.org/officeDocument/2006/relationships/image" Target="../media/image22.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12.svg"/><Relationship Id="rId17" Type="http://schemas.openxmlformats.org/officeDocument/2006/relationships/image" Target="../media/image21.png"/><Relationship Id="rId2" Type="http://schemas.openxmlformats.org/officeDocument/2006/relationships/tags" Target="../tags/tag32.xml"/><Relationship Id="rId16" Type="http://schemas.openxmlformats.org/officeDocument/2006/relationships/image" Target="../media/image20.jpe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1.png"/><Relationship Id="rId5" Type="http://schemas.openxmlformats.org/officeDocument/2006/relationships/tags" Target="../tags/tag35.xml"/><Relationship Id="rId15" Type="http://schemas.openxmlformats.org/officeDocument/2006/relationships/image" Target="../media/image19.png"/><Relationship Id="rId10" Type="http://schemas.openxmlformats.org/officeDocument/2006/relationships/image" Target="../media/image18.png"/><Relationship Id="rId19" Type="http://schemas.openxmlformats.org/officeDocument/2006/relationships/image" Target="../media/image16.png"/><Relationship Id="rId4" Type="http://schemas.openxmlformats.org/officeDocument/2006/relationships/tags" Target="../tags/tag34.xml"/><Relationship Id="rId9" Type="http://schemas.openxmlformats.org/officeDocument/2006/relationships/notesSlide" Target="../notesSlides/notesSlide2.xml"/><Relationship Id="rId14" Type="http://schemas.openxmlformats.org/officeDocument/2006/relationships/image" Target="../media/image14.svg"/></Relationships>
</file>

<file path=ppt/slides/_rels/slide40.xml.rels><?xml version="1.0" encoding="UTF-8" standalone="yes"?>
<Relationships xmlns="http://schemas.openxmlformats.org/package/2006/relationships"><Relationship Id="rId8" Type="http://schemas.openxmlformats.org/officeDocument/2006/relationships/tags" Target="../tags/tag422.xml"/><Relationship Id="rId13" Type="http://schemas.openxmlformats.org/officeDocument/2006/relationships/image" Target="../media/image23.png"/><Relationship Id="rId18" Type="http://schemas.openxmlformats.org/officeDocument/2006/relationships/image" Target="../media/image149.png"/><Relationship Id="rId3" Type="http://schemas.openxmlformats.org/officeDocument/2006/relationships/tags" Target="../tags/tag417.xml"/><Relationship Id="rId21" Type="http://schemas.openxmlformats.org/officeDocument/2006/relationships/image" Target="../media/image152.png"/><Relationship Id="rId7" Type="http://schemas.openxmlformats.org/officeDocument/2006/relationships/tags" Target="../tags/tag421.xml"/><Relationship Id="rId12" Type="http://schemas.openxmlformats.org/officeDocument/2006/relationships/image" Target="../media/image12.svg"/><Relationship Id="rId17" Type="http://schemas.openxmlformats.org/officeDocument/2006/relationships/image" Target="../media/image148.png"/><Relationship Id="rId2" Type="http://schemas.openxmlformats.org/officeDocument/2006/relationships/tags" Target="../tags/tag416.xml"/><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tags" Target="../tags/tag415.xml"/><Relationship Id="rId6" Type="http://schemas.openxmlformats.org/officeDocument/2006/relationships/tags" Target="../tags/tag420.xml"/><Relationship Id="rId11" Type="http://schemas.openxmlformats.org/officeDocument/2006/relationships/image" Target="../media/image11.png"/><Relationship Id="rId5" Type="http://schemas.openxmlformats.org/officeDocument/2006/relationships/tags" Target="../tags/tag419.xml"/><Relationship Id="rId15" Type="http://schemas.openxmlformats.org/officeDocument/2006/relationships/image" Target="../media/image16.png"/><Relationship Id="rId10" Type="http://schemas.openxmlformats.org/officeDocument/2006/relationships/notesSlide" Target="../notesSlides/notesSlide17.xml"/><Relationship Id="rId19" Type="http://schemas.openxmlformats.org/officeDocument/2006/relationships/image" Target="../media/image150.png"/><Relationship Id="rId4" Type="http://schemas.openxmlformats.org/officeDocument/2006/relationships/tags" Target="../tags/tag418.xml"/><Relationship Id="rId9" Type="http://schemas.openxmlformats.org/officeDocument/2006/relationships/slideLayout" Target="../slideLayouts/slideLayout3.xml"/><Relationship Id="rId14" Type="http://schemas.openxmlformats.org/officeDocument/2006/relationships/image" Target="../media/image24.svg"/><Relationship Id="rId22" Type="http://schemas.openxmlformats.org/officeDocument/2006/relationships/image" Target="../media/image153.png"/></Relationships>
</file>

<file path=ppt/slides/_rels/slide41.xml.rels><?xml version="1.0" encoding="UTF-8" standalone="yes"?>
<Relationships xmlns="http://schemas.openxmlformats.org/package/2006/relationships"><Relationship Id="rId8" Type="http://schemas.openxmlformats.org/officeDocument/2006/relationships/tags" Target="../tags/tag430.xml"/><Relationship Id="rId13" Type="http://schemas.openxmlformats.org/officeDocument/2006/relationships/notesSlide" Target="../notesSlides/notesSlide18.xml"/><Relationship Id="rId18" Type="http://schemas.openxmlformats.org/officeDocument/2006/relationships/image" Target="../media/image16.png"/><Relationship Id="rId26" Type="http://schemas.openxmlformats.org/officeDocument/2006/relationships/image" Target="../media/image161.svg"/><Relationship Id="rId3" Type="http://schemas.openxmlformats.org/officeDocument/2006/relationships/tags" Target="../tags/tag425.xml"/><Relationship Id="rId21" Type="http://schemas.openxmlformats.org/officeDocument/2006/relationships/image" Target="../media/image156.png"/><Relationship Id="rId7" Type="http://schemas.openxmlformats.org/officeDocument/2006/relationships/tags" Target="../tags/tag429.xml"/><Relationship Id="rId12" Type="http://schemas.openxmlformats.org/officeDocument/2006/relationships/slideLayout" Target="../slideLayouts/slideLayout3.xml"/><Relationship Id="rId17" Type="http://schemas.openxmlformats.org/officeDocument/2006/relationships/image" Target="../media/image24.svg"/><Relationship Id="rId25" Type="http://schemas.openxmlformats.org/officeDocument/2006/relationships/image" Target="../media/image160.png"/><Relationship Id="rId2" Type="http://schemas.openxmlformats.org/officeDocument/2006/relationships/tags" Target="../tags/tag424.xml"/><Relationship Id="rId16" Type="http://schemas.openxmlformats.org/officeDocument/2006/relationships/image" Target="../media/image23.png"/><Relationship Id="rId20" Type="http://schemas.openxmlformats.org/officeDocument/2006/relationships/image" Target="../media/image155.svg"/><Relationship Id="rId29" Type="http://schemas.openxmlformats.org/officeDocument/2006/relationships/image" Target="../media/image164.png"/><Relationship Id="rId1" Type="http://schemas.openxmlformats.org/officeDocument/2006/relationships/tags" Target="../tags/tag423.xml"/><Relationship Id="rId6" Type="http://schemas.openxmlformats.org/officeDocument/2006/relationships/tags" Target="../tags/tag428.xml"/><Relationship Id="rId11" Type="http://schemas.openxmlformats.org/officeDocument/2006/relationships/tags" Target="../tags/tag433.xml"/><Relationship Id="rId24" Type="http://schemas.openxmlformats.org/officeDocument/2006/relationships/image" Target="../media/image159.svg"/><Relationship Id="rId5" Type="http://schemas.openxmlformats.org/officeDocument/2006/relationships/tags" Target="../tags/tag427.xml"/><Relationship Id="rId15" Type="http://schemas.openxmlformats.org/officeDocument/2006/relationships/image" Target="../media/image12.svg"/><Relationship Id="rId23" Type="http://schemas.openxmlformats.org/officeDocument/2006/relationships/image" Target="../media/image158.png"/><Relationship Id="rId28" Type="http://schemas.openxmlformats.org/officeDocument/2006/relationships/image" Target="../media/image163.svg"/><Relationship Id="rId10" Type="http://schemas.openxmlformats.org/officeDocument/2006/relationships/tags" Target="../tags/tag432.xml"/><Relationship Id="rId19" Type="http://schemas.openxmlformats.org/officeDocument/2006/relationships/image" Target="../media/image154.png"/><Relationship Id="rId4" Type="http://schemas.openxmlformats.org/officeDocument/2006/relationships/tags" Target="../tags/tag426.xml"/><Relationship Id="rId9" Type="http://schemas.openxmlformats.org/officeDocument/2006/relationships/tags" Target="../tags/tag431.xml"/><Relationship Id="rId14" Type="http://schemas.openxmlformats.org/officeDocument/2006/relationships/image" Target="../media/image11.png"/><Relationship Id="rId22" Type="http://schemas.openxmlformats.org/officeDocument/2006/relationships/image" Target="../media/image157.svg"/><Relationship Id="rId27" Type="http://schemas.openxmlformats.org/officeDocument/2006/relationships/image" Target="../media/image162.png"/><Relationship Id="rId30" Type="http://schemas.openxmlformats.org/officeDocument/2006/relationships/image" Target="../media/image165.svg"/></Relationships>
</file>

<file path=ppt/slides/_rels/slide42.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23.png"/><Relationship Id="rId3" Type="http://schemas.openxmlformats.org/officeDocument/2006/relationships/tags" Target="../tags/tag436.xml"/><Relationship Id="rId7" Type="http://schemas.openxmlformats.org/officeDocument/2006/relationships/image" Target="../media/image168.png"/><Relationship Id="rId12" Type="http://schemas.openxmlformats.org/officeDocument/2006/relationships/image" Target="../media/image12.svg"/><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image" Target="../media/image167.svg"/><Relationship Id="rId11" Type="http://schemas.openxmlformats.org/officeDocument/2006/relationships/image" Target="../media/image11.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slideLayout" Target="../slideLayouts/slideLayout3.xml"/><Relationship Id="rId9" Type="http://schemas.openxmlformats.org/officeDocument/2006/relationships/image" Target="../media/image170.png"/><Relationship Id="rId14" Type="http://schemas.openxmlformats.org/officeDocument/2006/relationships/image" Target="../media/image24.svg"/></Relationships>
</file>

<file path=ppt/slides/_rels/slide43.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tags" Target="../tags/tag439.xml"/><Relationship Id="rId7" Type="http://schemas.openxmlformats.org/officeDocument/2006/relationships/slideLayout" Target="../slideLayouts/slideLayout20.xml"/><Relationship Id="rId2" Type="http://schemas.openxmlformats.org/officeDocument/2006/relationships/tags" Target="../tags/tag438.xml"/><Relationship Id="rId1" Type="http://schemas.openxmlformats.org/officeDocument/2006/relationships/tags" Target="../tags/tag437.xml"/><Relationship Id="rId6" Type="http://schemas.openxmlformats.org/officeDocument/2006/relationships/tags" Target="../tags/tag442.xml"/><Relationship Id="rId5" Type="http://schemas.openxmlformats.org/officeDocument/2006/relationships/tags" Target="../tags/tag441.xml"/><Relationship Id="rId4" Type="http://schemas.openxmlformats.org/officeDocument/2006/relationships/tags" Target="../tags/tag440.xml"/></Relationships>
</file>

<file path=ppt/slides/_rels/slide5.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image" Target="../media/image23.png"/><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12.sv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11.png"/><Relationship Id="rId5" Type="http://schemas.openxmlformats.org/officeDocument/2006/relationships/tags" Target="../tags/tag42.xml"/><Relationship Id="rId15" Type="http://schemas.openxmlformats.org/officeDocument/2006/relationships/image" Target="../media/image16.png"/><Relationship Id="rId10" Type="http://schemas.openxmlformats.org/officeDocument/2006/relationships/notesSlide" Target="../notesSlides/notesSlide3.xml"/><Relationship Id="rId4" Type="http://schemas.openxmlformats.org/officeDocument/2006/relationships/tags" Target="../tags/tag41.xml"/><Relationship Id="rId9" Type="http://schemas.openxmlformats.org/officeDocument/2006/relationships/slideLayout" Target="../slideLayouts/slideLayout3.xml"/><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13" Type="http://schemas.openxmlformats.org/officeDocument/2006/relationships/tags" Target="../tags/tag58.xml"/><Relationship Id="rId18" Type="http://schemas.openxmlformats.org/officeDocument/2006/relationships/tags" Target="../tags/tag63.xml"/><Relationship Id="rId26" Type="http://schemas.openxmlformats.org/officeDocument/2006/relationships/tags" Target="../tags/tag71.xml"/><Relationship Id="rId3" Type="http://schemas.openxmlformats.org/officeDocument/2006/relationships/tags" Target="../tags/tag48.xml"/><Relationship Id="rId21" Type="http://schemas.openxmlformats.org/officeDocument/2006/relationships/tags" Target="../tags/tag66.xml"/><Relationship Id="rId34" Type="http://schemas.openxmlformats.org/officeDocument/2006/relationships/image" Target="../media/image11.png"/><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tags" Target="../tags/tag62.xml"/><Relationship Id="rId25" Type="http://schemas.openxmlformats.org/officeDocument/2006/relationships/tags" Target="../tags/tag70.xml"/><Relationship Id="rId33" Type="http://schemas.openxmlformats.org/officeDocument/2006/relationships/image" Target="../media/image24.svg"/><Relationship Id="rId2" Type="http://schemas.openxmlformats.org/officeDocument/2006/relationships/tags" Target="../tags/tag47.xml"/><Relationship Id="rId16" Type="http://schemas.openxmlformats.org/officeDocument/2006/relationships/tags" Target="../tags/tag61.xml"/><Relationship Id="rId20" Type="http://schemas.openxmlformats.org/officeDocument/2006/relationships/tags" Target="../tags/tag65.xml"/><Relationship Id="rId29" Type="http://schemas.openxmlformats.org/officeDocument/2006/relationships/slideLayout" Target="../slideLayouts/slideLayout10.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24" Type="http://schemas.openxmlformats.org/officeDocument/2006/relationships/tags" Target="../tags/tag69.xml"/><Relationship Id="rId32" Type="http://schemas.openxmlformats.org/officeDocument/2006/relationships/image" Target="../media/image23.png"/><Relationship Id="rId5" Type="http://schemas.openxmlformats.org/officeDocument/2006/relationships/tags" Target="../tags/tag50.xml"/><Relationship Id="rId15" Type="http://schemas.openxmlformats.org/officeDocument/2006/relationships/tags" Target="../tags/tag60.xml"/><Relationship Id="rId23" Type="http://schemas.openxmlformats.org/officeDocument/2006/relationships/tags" Target="../tags/tag68.xml"/><Relationship Id="rId28" Type="http://schemas.openxmlformats.org/officeDocument/2006/relationships/tags" Target="../tags/tag73.xml"/><Relationship Id="rId10" Type="http://schemas.openxmlformats.org/officeDocument/2006/relationships/tags" Target="../tags/tag55.xml"/><Relationship Id="rId19" Type="http://schemas.openxmlformats.org/officeDocument/2006/relationships/tags" Target="../tags/tag64.xml"/><Relationship Id="rId31" Type="http://schemas.openxmlformats.org/officeDocument/2006/relationships/image" Target="../media/image16.png"/><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tags" Target="../tags/tag67.xml"/><Relationship Id="rId27" Type="http://schemas.openxmlformats.org/officeDocument/2006/relationships/tags" Target="../tags/tag72.xml"/><Relationship Id="rId30" Type="http://schemas.openxmlformats.org/officeDocument/2006/relationships/image" Target="../media/image25.jpeg"/><Relationship Id="rId35" Type="http://schemas.openxmlformats.org/officeDocument/2006/relationships/image" Target="../media/image12.svg"/><Relationship Id="rId8" Type="http://schemas.openxmlformats.org/officeDocument/2006/relationships/tags" Target="../tags/tag53.xml"/></Relationships>
</file>

<file path=ppt/slides/_rels/slide7.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tags" Target="../tags/tag86.xml"/><Relationship Id="rId18" Type="http://schemas.openxmlformats.org/officeDocument/2006/relationships/tags" Target="../tags/tag91.xml"/><Relationship Id="rId26" Type="http://schemas.openxmlformats.org/officeDocument/2006/relationships/image" Target="../media/image24.svg"/><Relationship Id="rId3" Type="http://schemas.openxmlformats.org/officeDocument/2006/relationships/tags" Target="../tags/tag76.xml"/><Relationship Id="rId21" Type="http://schemas.openxmlformats.org/officeDocument/2006/relationships/slideLayout" Target="../slideLayouts/slideLayout9.xml"/><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tags" Target="../tags/tag90.xml"/><Relationship Id="rId25" Type="http://schemas.openxmlformats.org/officeDocument/2006/relationships/image" Target="../media/image23.png"/><Relationship Id="rId2" Type="http://schemas.openxmlformats.org/officeDocument/2006/relationships/tags" Target="../tags/tag75.xml"/><Relationship Id="rId16" Type="http://schemas.openxmlformats.org/officeDocument/2006/relationships/tags" Target="../tags/tag89.xml"/><Relationship Id="rId20" Type="http://schemas.openxmlformats.org/officeDocument/2006/relationships/tags" Target="../tags/tag93.xml"/><Relationship Id="rId29" Type="http://schemas.openxmlformats.org/officeDocument/2006/relationships/image" Target="../media/image16.png"/><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tags" Target="../tags/tag84.xml"/><Relationship Id="rId24" Type="http://schemas.openxmlformats.org/officeDocument/2006/relationships/image" Target="../media/image12.svg"/><Relationship Id="rId5" Type="http://schemas.openxmlformats.org/officeDocument/2006/relationships/tags" Target="../tags/tag78.xml"/><Relationship Id="rId15" Type="http://schemas.openxmlformats.org/officeDocument/2006/relationships/tags" Target="../tags/tag88.xml"/><Relationship Id="rId23" Type="http://schemas.openxmlformats.org/officeDocument/2006/relationships/image" Target="../media/image11.png"/><Relationship Id="rId28" Type="http://schemas.openxmlformats.org/officeDocument/2006/relationships/image" Target="../media/image5.png"/><Relationship Id="rId10" Type="http://schemas.openxmlformats.org/officeDocument/2006/relationships/tags" Target="../tags/tag83.xml"/><Relationship Id="rId19" Type="http://schemas.openxmlformats.org/officeDocument/2006/relationships/tags" Target="../tags/tag92.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tags" Target="../tags/tag87.xml"/><Relationship Id="rId22" Type="http://schemas.openxmlformats.org/officeDocument/2006/relationships/notesSlide" Target="../notesSlides/notesSlide4.xml"/><Relationship Id="rId27"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slideLayout" Target="../slideLayouts/slideLayout17.xml"/><Relationship Id="rId18" Type="http://schemas.openxmlformats.org/officeDocument/2006/relationships/image" Target="../media/image30.jpeg"/><Relationship Id="rId3" Type="http://schemas.openxmlformats.org/officeDocument/2006/relationships/tags" Target="../tags/tag96.xml"/><Relationship Id="rId21" Type="http://schemas.openxmlformats.org/officeDocument/2006/relationships/image" Target="../media/image24.svg"/><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image" Target="../media/image29.jpeg"/><Relationship Id="rId2" Type="http://schemas.openxmlformats.org/officeDocument/2006/relationships/tags" Target="../tags/tag95.xml"/><Relationship Id="rId16" Type="http://schemas.openxmlformats.org/officeDocument/2006/relationships/image" Target="../media/image28.jpg"/><Relationship Id="rId20" Type="http://schemas.openxmlformats.org/officeDocument/2006/relationships/image" Target="../media/image23.png"/><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image" Target="../media/image27.jpeg"/><Relationship Id="rId23" Type="http://schemas.openxmlformats.org/officeDocument/2006/relationships/image" Target="../media/image12.svg"/><Relationship Id="rId10" Type="http://schemas.openxmlformats.org/officeDocument/2006/relationships/tags" Target="../tags/tag103.xml"/><Relationship Id="rId19" Type="http://schemas.openxmlformats.org/officeDocument/2006/relationships/image" Target="../media/image16.png"/><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notesSlide" Target="../notesSlides/notesSlide5.xml"/><Relationship Id="rId22" Type="http://schemas.openxmlformats.org/officeDocument/2006/relationships/image" Target="../media/image11.png"/></Relationships>
</file>

<file path=ppt/slides/_rels/slide9.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12.svg"/><Relationship Id="rId21" Type="http://schemas.openxmlformats.org/officeDocument/2006/relationships/image" Target="../media/image46.png"/><Relationship Id="rId34" Type="http://schemas.openxmlformats.org/officeDocument/2006/relationships/image" Target="../media/image5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16.png"/><Relationship Id="rId38" Type="http://schemas.openxmlformats.org/officeDocument/2006/relationships/image" Target="../media/image11.png"/><Relationship Id="rId2" Type="http://schemas.openxmlformats.org/officeDocument/2006/relationships/tags" Target="../tags/tag107.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tags" Target="../tags/tag106.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jpeg"/><Relationship Id="rId37" Type="http://schemas.openxmlformats.org/officeDocument/2006/relationships/image" Target="../media/image24.svg"/><Relationship Id="rId5" Type="http://schemas.openxmlformats.org/officeDocument/2006/relationships/slideLayout" Target="../slideLayouts/slideLayout3.xml"/><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23.png"/><Relationship Id="rId10" Type="http://schemas.openxmlformats.org/officeDocument/2006/relationships/image" Target="../media/image35.jpe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tags" Target="../tags/tag109.xml"/><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59.png"/><Relationship Id="rId8" Type="http://schemas.openxmlformats.org/officeDocument/2006/relationships/image" Target="../media/image33.png"/><Relationship Id="rId3" Type="http://schemas.openxmlformats.org/officeDocument/2006/relationships/tags" Target="../tags/tag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050A6ADE-F9F3-D0B0-CDC7-1C4ACCCA7281}"/>
              </a:ext>
            </a:extLst>
          </p:cNvPr>
          <p:cNvPicPr>
            <a:picLocks noChangeAspect="1"/>
          </p:cNvPicPr>
          <p:nvPr>
            <p:custDataLst>
              <p:tags r:id="rId1"/>
            </p:custDataLst>
          </p:nvPr>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orme libre : forme 3">
            <a:extLst>
              <a:ext uri="{FF2B5EF4-FFF2-40B4-BE49-F238E27FC236}">
                <a16:creationId xmlns:a16="http://schemas.microsoft.com/office/drawing/2014/main" id="{C209C246-48DA-DF74-D887-F77D2AF63077}"/>
              </a:ext>
            </a:extLst>
          </p:cNvPr>
          <p:cNvSpPr/>
          <p:nvPr>
            <p:custDataLst>
              <p:tags r:id="rId2"/>
            </p:custDataLst>
          </p:nvPr>
        </p:nvSpPr>
        <p:spPr>
          <a:xfrm>
            <a:off x="768926" y="412775"/>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bg1"/>
          </a:solidFill>
          <a:ln w="8819" cap="flat">
            <a:noFill/>
            <a:prstDash val="solid"/>
            <a:miter/>
          </a:ln>
        </p:spPr>
        <p:txBody>
          <a:bodyPr rtlCol="0" anchor="ctr"/>
          <a:lstStyle/>
          <a:p>
            <a:endParaRPr lang="fr-CA"/>
          </a:p>
        </p:txBody>
      </p:sp>
      <p:pic>
        <p:nvPicPr>
          <p:cNvPr id="5" name="Picture 26">
            <a:extLst>
              <a:ext uri="{FF2B5EF4-FFF2-40B4-BE49-F238E27FC236}">
                <a16:creationId xmlns:a16="http://schemas.microsoft.com/office/drawing/2014/main" id="{5FC396E2-C07A-9628-0C07-ECD1A4BD17F7}"/>
              </a:ext>
            </a:extLst>
          </p:cNvPr>
          <p:cNvPicPr>
            <a:picLocks noChangeAspect="1"/>
          </p:cNvPicPr>
          <p:nvPr>
            <p:custDataLst>
              <p:tags r:id="rId3"/>
            </p:custDataLst>
          </p:nvPr>
        </p:nvPicPr>
        <p:blipFill rotWithShape="1">
          <a:blip r:embed="rId15" cstate="print">
            <a:extLst>
              <a:ext uri="{28A0092B-C50C-407E-A947-70E740481C1C}">
                <a14:useLocalDpi xmlns:a14="http://schemas.microsoft.com/office/drawing/2010/main" val="0"/>
              </a:ext>
            </a:extLst>
          </a:blip>
          <a:srcRect t="76" b="-1094"/>
          <a:stretch/>
        </p:blipFill>
        <p:spPr>
          <a:xfrm>
            <a:off x="335117" y="350965"/>
            <a:ext cx="369078" cy="372835"/>
          </a:xfrm>
          <a:prstGeom prst="rect">
            <a:avLst/>
          </a:prstGeom>
        </p:spPr>
      </p:pic>
      <p:pic>
        <p:nvPicPr>
          <p:cNvPr id="1026" name="Picture 2">
            <a:extLst>
              <a:ext uri="{FF2B5EF4-FFF2-40B4-BE49-F238E27FC236}">
                <a16:creationId xmlns:a16="http://schemas.microsoft.com/office/drawing/2014/main" id="{3A4BDC57-3E6C-6348-5C02-8CABB1567266}"/>
              </a:ext>
            </a:extLst>
          </p:cNvPr>
          <p:cNvPicPr>
            <a:picLocks noChangeAspect="1" noChangeArrowheads="1"/>
          </p:cNvPicPr>
          <p:nvPr>
            <p:custDataLst>
              <p:tags r:id="rId4"/>
            </p:custDataLst>
          </p:nvPr>
        </p:nvPicPr>
        <p:blipFill rotWithShape="1">
          <a:blip r:embed="rId16">
            <a:extLst>
              <a:ext uri="{28A0092B-C50C-407E-A947-70E740481C1C}">
                <a14:useLocalDpi xmlns:a14="http://schemas.microsoft.com/office/drawing/2010/main" val="0"/>
              </a:ext>
            </a:extLst>
          </a:blip>
          <a:srcRect l="16613" t="18898" r="18489" b="18409"/>
          <a:stretch/>
        </p:blipFill>
        <p:spPr bwMode="auto">
          <a:xfrm>
            <a:off x="10170368" y="5973387"/>
            <a:ext cx="1754156" cy="8472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D5FC976C-FF4F-9D3E-AA3C-3A32EE47AE0F}"/>
              </a:ext>
            </a:extLst>
          </p:cNvPr>
          <p:cNvSpPr txBox="1"/>
          <p:nvPr>
            <p:custDataLst>
              <p:tags r:id="rId5"/>
            </p:custDataLst>
          </p:nvPr>
        </p:nvSpPr>
        <p:spPr>
          <a:xfrm>
            <a:off x="411589" y="2403775"/>
            <a:ext cx="6278460" cy="2062103"/>
          </a:xfrm>
          <a:prstGeom prst="rect">
            <a:avLst/>
          </a:prstGeom>
          <a:noFill/>
        </p:spPr>
        <p:txBody>
          <a:bodyPr wrap="square">
            <a:spAutoFit/>
          </a:bodyPr>
          <a:lstStyle/>
          <a:p>
            <a:r>
              <a:rPr lang="fr-CA" sz="3200" b="1" kern="0" dirty="0">
                <a:solidFill>
                  <a:srgbClr val="FFFFFF"/>
                </a:solidFill>
                <a:latin typeface="Exo" pitchFamily="2" charset="0"/>
                <a:ea typeface="Arial"/>
                <a:cs typeface="Arial"/>
                <a:sym typeface="Arial"/>
              </a:rPr>
              <a:t>Réduisez vos coûts d’opérations avec Anywhere365, un Centre de Contact natif pour </a:t>
            </a:r>
            <a:br>
              <a:rPr lang="fr-CA" sz="3200" b="1" kern="0" dirty="0">
                <a:solidFill>
                  <a:srgbClr val="FFFFFF"/>
                </a:solidFill>
                <a:latin typeface="Exo" pitchFamily="2" charset="0"/>
                <a:ea typeface="Arial"/>
                <a:cs typeface="Arial"/>
                <a:sym typeface="Arial"/>
              </a:rPr>
            </a:br>
            <a:r>
              <a:rPr lang="fr-CA" sz="3200" b="1" kern="0" dirty="0">
                <a:solidFill>
                  <a:srgbClr val="FFFFFF"/>
                </a:solidFill>
                <a:latin typeface="Exo" pitchFamily="2" charset="0"/>
                <a:ea typeface="Arial"/>
                <a:cs typeface="Arial"/>
                <a:sym typeface="Arial"/>
              </a:rPr>
              <a:t>Microsoft Teams</a:t>
            </a:r>
            <a:endParaRPr lang="fr-CA" sz="1200" b="1" dirty="0">
              <a:latin typeface="Exo" pitchFamily="2" charset="0"/>
            </a:endParaRPr>
          </a:p>
        </p:txBody>
      </p:sp>
      <p:sp>
        <p:nvSpPr>
          <p:cNvPr id="10" name="Oval 6">
            <a:extLst>
              <a:ext uri="{FF2B5EF4-FFF2-40B4-BE49-F238E27FC236}">
                <a16:creationId xmlns:a16="http://schemas.microsoft.com/office/drawing/2014/main" id="{3C8DABB1-3CE8-8687-0BF1-C48B0CE8580F}"/>
              </a:ext>
            </a:extLst>
          </p:cNvPr>
          <p:cNvSpPr/>
          <p:nvPr>
            <p:custDataLst>
              <p:tags r:id="rId6"/>
            </p:custDataLst>
          </p:nvPr>
        </p:nvSpPr>
        <p:spPr>
          <a:xfrm>
            <a:off x="7298245" y="2403775"/>
            <a:ext cx="1799268" cy="1799266"/>
          </a:xfrm>
          <a:prstGeom prst="ellipse">
            <a:avLst/>
          </a:prstGeom>
          <a:solidFill>
            <a:srgbClr val="C97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Lato" panose="020F0502020204030203" pitchFamily="34" charset="77"/>
            </a:endParaRPr>
          </a:p>
        </p:txBody>
      </p:sp>
      <p:pic>
        <p:nvPicPr>
          <p:cNvPr id="11" name="Picture Placeholder 52" descr="A person in a suit with a beard&#10;&#10;Description automatically generated">
            <a:extLst>
              <a:ext uri="{FF2B5EF4-FFF2-40B4-BE49-F238E27FC236}">
                <a16:creationId xmlns:a16="http://schemas.microsoft.com/office/drawing/2014/main" id="{692A722D-D924-86D3-2DC7-16BA49CE62B2}"/>
              </a:ext>
            </a:extLst>
          </p:cNvPr>
          <p:cNvPicPr>
            <a:picLocks noChangeAspect="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a:xfrm>
            <a:off x="7337373" y="2442903"/>
            <a:ext cx="1721012" cy="1721010"/>
          </a:xfrm>
          <a:custGeom>
            <a:avLst/>
            <a:gdLst>
              <a:gd name="connsiteX0" fmla="*/ 860506 w 1721012"/>
              <a:gd name="connsiteY0" fmla="*/ 0 h 1721010"/>
              <a:gd name="connsiteX1" fmla="*/ 1721012 w 1721012"/>
              <a:gd name="connsiteY1" fmla="*/ 860505 h 1721010"/>
              <a:gd name="connsiteX2" fmla="*/ 860506 w 1721012"/>
              <a:gd name="connsiteY2" fmla="*/ 1721010 h 1721010"/>
              <a:gd name="connsiteX3" fmla="*/ 0 w 1721012"/>
              <a:gd name="connsiteY3" fmla="*/ 860505 h 1721010"/>
              <a:gd name="connsiteX4" fmla="*/ 860506 w 1721012"/>
              <a:gd name="connsiteY4" fmla="*/ 0 h 172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012" h="1721010">
                <a:moveTo>
                  <a:pt x="860506" y="0"/>
                </a:moveTo>
                <a:cubicBezTo>
                  <a:pt x="1335750" y="0"/>
                  <a:pt x="1721012" y="385261"/>
                  <a:pt x="1721012" y="860505"/>
                </a:cubicBezTo>
                <a:cubicBezTo>
                  <a:pt x="1721012" y="1335749"/>
                  <a:pt x="1335750" y="1721010"/>
                  <a:pt x="860506" y="1721010"/>
                </a:cubicBezTo>
                <a:cubicBezTo>
                  <a:pt x="385262" y="1721010"/>
                  <a:pt x="0" y="1335749"/>
                  <a:pt x="0" y="860505"/>
                </a:cubicBezTo>
                <a:cubicBezTo>
                  <a:pt x="0" y="385261"/>
                  <a:pt x="385262" y="0"/>
                  <a:pt x="860506" y="0"/>
                </a:cubicBezTo>
                <a:close/>
              </a:path>
            </a:pathLst>
          </a:custGeom>
          <a:solidFill>
            <a:schemeClr val="bg1">
              <a:lumMod val="85000"/>
            </a:schemeClr>
          </a:solidFill>
        </p:spPr>
      </p:pic>
      <p:sp>
        <p:nvSpPr>
          <p:cNvPr id="14" name="Oval 6">
            <a:extLst>
              <a:ext uri="{FF2B5EF4-FFF2-40B4-BE49-F238E27FC236}">
                <a16:creationId xmlns:a16="http://schemas.microsoft.com/office/drawing/2014/main" id="{CFC6F225-1FBD-75A8-ED81-EB4B1DF179F1}"/>
              </a:ext>
            </a:extLst>
          </p:cNvPr>
          <p:cNvSpPr/>
          <p:nvPr>
            <p:custDataLst>
              <p:tags r:id="rId8"/>
            </p:custDataLst>
          </p:nvPr>
        </p:nvSpPr>
        <p:spPr>
          <a:xfrm>
            <a:off x="9705709" y="2403775"/>
            <a:ext cx="1799268" cy="1799266"/>
          </a:xfrm>
          <a:prstGeom prst="ellipse">
            <a:avLst/>
          </a:prstGeom>
          <a:solidFill>
            <a:srgbClr val="C97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Lato" panose="020F0502020204030203" pitchFamily="34" charset="77"/>
            </a:endParaRPr>
          </a:p>
        </p:txBody>
      </p:sp>
      <p:pic>
        <p:nvPicPr>
          <p:cNvPr id="15" name="Picture Placeholder 52">
            <a:extLst>
              <a:ext uri="{FF2B5EF4-FFF2-40B4-BE49-F238E27FC236}">
                <a16:creationId xmlns:a16="http://schemas.microsoft.com/office/drawing/2014/main" id="{2307ACB9-E100-33EF-10AB-7B4C3271FE74}"/>
              </a:ext>
            </a:extLst>
          </p:cNvPr>
          <p:cNvPicPr>
            <a:picLocks noChangeAspect="1"/>
          </p:cNvPicPr>
          <p:nvPr>
            <p:custDataLst>
              <p:tags r:id="rId9"/>
            </p:custDataLst>
          </p:nvPr>
        </p:nvPicPr>
        <p:blipFill rotWithShape="1">
          <a:blip r:embed="rId18">
            <a:extLst>
              <a:ext uri="{28A0092B-C50C-407E-A947-70E740481C1C}">
                <a14:useLocalDpi xmlns:a14="http://schemas.microsoft.com/office/drawing/2010/main" val="0"/>
              </a:ext>
            </a:extLst>
          </a:blip>
          <a:srcRect l="10522" t="5103" r="10522" b="15942"/>
          <a:stretch/>
        </p:blipFill>
        <p:spPr>
          <a:xfrm>
            <a:off x="9744838" y="2442903"/>
            <a:ext cx="1721010" cy="1721010"/>
          </a:xfrm>
          <a:custGeom>
            <a:avLst/>
            <a:gdLst>
              <a:gd name="connsiteX0" fmla="*/ 860506 w 1721012"/>
              <a:gd name="connsiteY0" fmla="*/ 0 h 1721010"/>
              <a:gd name="connsiteX1" fmla="*/ 1721012 w 1721012"/>
              <a:gd name="connsiteY1" fmla="*/ 860505 h 1721010"/>
              <a:gd name="connsiteX2" fmla="*/ 860506 w 1721012"/>
              <a:gd name="connsiteY2" fmla="*/ 1721010 h 1721010"/>
              <a:gd name="connsiteX3" fmla="*/ 0 w 1721012"/>
              <a:gd name="connsiteY3" fmla="*/ 860505 h 1721010"/>
              <a:gd name="connsiteX4" fmla="*/ 860506 w 1721012"/>
              <a:gd name="connsiteY4" fmla="*/ 0 h 172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012" h="1721010">
                <a:moveTo>
                  <a:pt x="860506" y="0"/>
                </a:moveTo>
                <a:cubicBezTo>
                  <a:pt x="1335750" y="0"/>
                  <a:pt x="1721012" y="385261"/>
                  <a:pt x="1721012" y="860505"/>
                </a:cubicBezTo>
                <a:cubicBezTo>
                  <a:pt x="1721012" y="1335749"/>
                  <a:pt x="1335750" y="1721010"/>
                  <a:pt x="860506" y="1721010"/>
                </a:cubicBezTo>
                <a:cubicBezTo>
                  <a:pt x="385262" y="1721010"/>
                  <a:pt x="0" y="1335749"/>
                  <a:pt x="0" y="860505"/>
                </a:cubicBezTo>
                <a:cubicBezTo>
                  <a:pt x="0" y="385261"/>
                  <a:pt x="385262" y="0"/>
                  <a:pt x="860506" y="0"/>
                </a:cubicBezTo>
                <a:close/>
              </a:path>
            </a:pathLst>
          </a:custGeom>
          <a:solidFill>
            <a:schemeClr val="bg1">
              <a:lumMod val="85000"/>
            </a:schemeClr>
          </a:solidFill>
        </p:spPr>
      </p:pic>
      <p:sp>
        <p:nvSpPr>
          <p:cNvPr id="16" name="TextBox 25">
            <a:extLst>
              <a:ext uri="{FF2B5EF4-FFF2-40B4-BE49-F238E27FC236}">
                <a16:creationId xmlns:a16="http://schemas.microsoft.com/office/drawing/2014/main" id="{CDE20D32-FA09-6184-C529-35CFBACC603E}"/>
              </a:ext>
            </a:extLst>
          </p:cNvPr>
          <p:cNvSpPr txBox="1"/>
          <p:nvPr>
            <p:custDataLst>
              <p:tags r:id="rId10"/>
            </p:custDataLst>
          </p:nvPr>
        </p:nvSpPr>
        <p:spPr>
          <a:xfrm>
            <a:off x="7455590" y="4305620"/>
            <a:ext cx="1484578" cy="338554"/>
          </a:xfrm>
          <a:prstGeom prst="rect">
            <a:avLst/>
          </a:prstGeom>
          <a:noFill/>
        </p:spPr>
        <p:txBody>
          <a:bodyPr wrap="square" rtlCol="0">
            <a:spAutoFit/>
          </a:bodyPr>
          <a:lstStyle/>
          <a:p>
            <a:pPr algn="ctr"/>
            <a:r>
              <a:rPr lang="fr-CA" sz="1600" b="1" dirty="0">
                <a:solidFill>
                  <a:schemeClr val="bg1"/>
                </a:solidFill>
                <a:latin typeface="Exo" pitchFamily="2" charset="77"/>
                <a:ea typeface="Roboto" panose="02000000000000000000" pitchFamily="2" charset="0"/>
                <a:cs typeface="Prompt" pitchFamily="2" charset="-34"/>
              </a:rPr>
              <a:t>John Deletre</a:t>
            </a:r>
          </a:p>
        </p:txBody>
      </p:sp>
      <p:sp>
        <p:nvSpPr>
          <p:cNvPr id="17" name="TextBox 25">
            <a:extLst>
              <a:ext uri="{FF2B5EF4-FFF2-40B4-BE49-F238E27FC236}">
                <a16:creationId xmlns:a16="http://schemas.microsoft.com/office/drawing/2014/main" id="{94957C39-905E-3293-80D2-55ED759B7912}"/>
              </a:ext>
            </a:extLst>
          </p:cNvPr>
          <p:cNvSpPr txBox="1"/>
          <p:nvPr>
            <p:custDataLst>
              <p:tags r:id="rId11"/>
            </p:custDataLst>
          </p:nvPr>
        </p:nvSpPr>
        <p:spPr>
          <a:xfrm>
            <a:off x="9574608" y="4305620"/>
            <a:ext cx="2061470" cy="338554"/>
          </a:xfrm>
          <a:prstGeom prst="rect">
            <a:avLst/>
          </a:prstGeom>
          <a:noFill/>
        </p:spPr>
        <p:txBody>
          <a:bodyPr wrap="square" rtlCol="0">
            <a:spAutoFit/>
          </a:bodyPr>
          <a:lstStyle/>
          <a:p>
            <a:pPr algn="ctr"/>
            <a:r>
              <a:rPr lang="fr-CA" sz="1600" b="1" dirty="0">
                <a:solidFill>
                  <a:schemeClr val="bg1"/>
                </a:solidFill>
                <a:latin typeface="Exo" pitchFamily="2" charset="77"/>
                <a:ea typeface="Roboto" panose="02000000000000000000" pitchFamily="2" charset="0"/>
                <a:cs typeface="Prompt" pitchFamily="2" charset="-34"/>
              </a:rPr>
              <a:t>Kevin Ortuso-Fortin</a:t>
            </a:r>
          </a:p>
        </p:txBody>
      </p:sp>
      <p:sp>
        <p:nvSpPr>
          <p:cNvPr id="18" name="Rectangle : coins arrondis 17">
            <a:extLst>
              <a:ext uri="{FF2B5EF4-FFF2-40B4-BE49-F238E27FC236}">
                <a16:creationId xmlns:a16="http://schemas.microsoft.com/office/drawing/2014/main" id="{2F451C1B-6A0C-AC3C-A3BF-A76B87D23584}"/>
              </a:ext>
            </a:extLst>
          </p:cNvPr>
          <p:cNvSpPr/>
          <p:nvPr/>
        </p:nvSpPr>
        <p:spPr>
          <a:xfrm>
            <a:off x="519656" y="5668010"/>
            <a:ext cx="2167128" cy="477843"/>
          </a:xfrm>
          <a:prstGeom prst="roundRect">
            <a:avLst>
              <a:gd name="adj" fmla="val 50000"/>
            </a:avLst>
          </a:prstGeom>
          <a:solidFill>
            <a:srgbClr val="EB6E22"/>
          </a:solidFill>
          <a:ln w="190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1600" b="1" dirty="0">
                <a:solidFill>
                  <a:schemeClr val="tx1"/>
                </a:solidFill>
                <a:latin typeface="Exo" pitchFamily="2" charset="0"/>
              </a:rPr>
              <a:t>Centre de Contact</a:t>
            </a:r>
          </a:p>
        </p:txBody>
      </p:sp>
      <p:sp>
        <p:nvSpPr>
          <p:cNvPr id="19" name="Rectangle : coins arrondis 18">
            <a:extLst>
              <a:ext uri="{FF2B5EF4-FFF2-40B4-BE49-F238E27FC236}">
                <a16:creationId xmlns:a16="http://schemas.microsoft.com/office/drawing/2014/main" id="{F2811EF9-8FEA-A3C3-7BE4-D9A95C450BFC}"/>
              </a:ext>
            </a:extLst>
          </p:cNvPr>
          <p:cNvSpPr/>
          <p:nvPr/>
        </p:nvSpPr>
        <p:spPr>
          <a:xfrm>
            <a:off x="2951960" y="5668010"/>
            <a:ext cx="2395728" cy="477843"/>
          </a:xfrm>
          <a:prstGeom prst="roundRect">
            <a:avLst>
              <a:gd name="adj" fmla="val 50000"/>
            </a:avLst>
          </a:prstGeom>
          <a:solidFill>
            <a:srgbClr val="FCAF00"/>
          </a:solidFill>
          <a:ln w="190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1600" b="1" dirty="0">
                <a:solidFill>
                  <a:schemeClr val="tx1"/>
                </a:solidFill>
                <a:latin typeface="Exo" pitchFamily="2" charset="0"/>
              </a:rPr>
              <a:t>Solutions Microsoft</a:t>
            </a:r>
          </a:p>
        </p:txBody>
      </p:sp>
      <p:sp>
        <p:nvSpPr>
          <p:cNvPr id="20" name="TextBox 18">
            <a:extLst>
              <a:ext uri="{FF2B5EF4-FFF2-40B4-BE49-F238E27FC236}">
                <a16:creationId xmlns:a16="http://schemas.microsoft.com/office/drawing/2014/main" id="{9853F864-35B2-ED87-5260-860945E8F288}"/>
              </a:ext>
            </a:extLst>
          </p:cNvPr>
          <p:cNvSpPr txBox="1"/>
          <p:nvPr/>
        </p:nvSpPr>
        <p:spPr>
          <a:xfrm>
            <a:off x="7247975" y="4575521"/>
            <a:ext cx="190370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chemeClr val="bg1"/>
                </a:solidFill>
                <a:effectLst/>
                <a:uLnTx/>
                <a:uFillTx/>
                <a:latin typeface="Lato" panose="020F0502020204030203" pitchFamily="34" charset="77"/>
                <a:ea typeface="+mn-ea"/>
                <a:cs typeface="+mn-cs"/>
              </a:rPr>
              <a:t>Chef de pratique UC/CX</a:t>
            </a:r>
            <a:endParaRPr kumimoji="0" lang="fr-CA" sz="1100" b="0" i="0" u="none" strike="noStrike" kern="1200" cap="none" spc="0" normalizeH="0" baseline="0" noProof="0" dirty="0">
              <a:ln>
                <a:noFill/>
              </a:ln>
              <a:solidFill>
                <a:schemeClr val="bg1"/>
              </a:solidFill>
              <a:effectLst/>
              <a:uLnTx/>
              <a:uFillTx/>
              <a:latin typeface="Lato" panose="020F0502020204030203" pitchFamily="34" charset="77"/>
              <a:ea typeface="Roboto" panose="02000000000000000000" pitchFamily="2" charset="0"/>
              <a:cs typeface="Open Sans" panose="020B0606030504020204" pitchFamily="34" charset="0"/>
            </a:endParaRPr>
          </a:p>
        </p:txBody>
      </p:sp>
      <p:sp>
        <p:nvSpPr>
          <p:cNvPr id="22" name="Rectangle 21">
            <a:extLst>
              <a:ext uri="{FF2B5EF4-FFF2-40B4-BE49-F238E27FC236}">
                <a16:creationId xmlns:a16="http://schemas.microsoft.com/office/drawing/2014/main" id="{4610FABA-8E94-3072-03F3-B7E1A354A3B6}"/>
              </a:ext>
            </a:extLst>
          </p:cNvPr>
          <p:cNvSpPr/>
          <p:nvPr/>
        </p:nvSpPr>
        <p:spPr>
          <a:xfrm>
            <a:off x="7059571" y="4794544"/>
            <a:ext cx="2369160" cy="31284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Lato" panose="020F0502020204030203" pitchFamily="34" charset="77"/>
                <a:ea typeface="+mn-ea"/>
                <a:cs typeface="+mn-cs"/>
                <a:hlinkClick r:id="rId19">
                  <a:extLst>
                    <a:ext uri="{A12FA001-AC4F-418D-AE19-62706E023703}">
                      <ahyp:hlinkClr xmlns:ahyp="http://schemas.microsoft.com/office/drawing/2018/hyperlinkcolor" val="tx"/>
                    </a:ext>
                  </a:extLst>
                </a:hlinkClick>
              </a:rPr>
              <a:t>jdeletre@solulan.com</a:t>
            </a:r>
            <a:r>
              <a:rPr kumimoji="0" lang="en-US" sz="1100" b="0" i="0" u="none" strike="noStrike" kern="1200" cap="none" spc="0" normalizeH="0" baseline="0" noProof="0">
                <a:ln>
                  <a:noFill/>
                </a:ln>
                <a:solidFill>
                  <a:schemeClr val="bg1"/>
                </a:solidFill>
                <a:effectLst/>
                <a:uLnTx/>
                <a:uFillTx/>
                <a:latin typeface="Lato" panose="020F0502020204030203" pitchFamily="34" charset="77"/>
                <a:ea typeface="+mn-ea"/>
                <a:cs typeface="+mn-cs"/>
              </a:rPr>
              <a:t> </a:t>
            </a:r>
          </a:p>
        </p:txBody>
      </p:sp>
      <p:sp>
        <p:nvSpPr>
          <p:cNvPr id="2" name="TextBox 18">
            <a:extLst>
              <a:ext uri="{FF2B5EF4-FFF2-40B4-BE49-F238E27FC236}">
                <a16:creationId xmlns:a16="http://schemas.microsoft.com/office/drawing/2014/main" id="{982295BC-F5F5-8CBA-24B5-7CD8CBEC3689}"/>
              </a:ext>
            </a:extLst>
          </p:cNvPr>
          <p:cNvSpPr txBox="1"/>
          <p:nvPr/>
        </p:nvSpPr>
        <p:spPr>
          <a:xfrm>
            <a:off x="9809761" y="4612412"/>
            <a:ext cx="166843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chemeClr val="bg1"/>
                </a:solidFill>
                <a:effectLst/>
                <a:uLnTx/>
                <a:uFillTx/>
                <a:latin typeface="Lato" panose="020F0502020204030203" pitchFamily="34" charset="77"/>
                <a:ea typeface="+mn-ea"/>
                <a:cs typeface="+mn-cs"/>
              </a:rPr>
              <a:t>Directeur de comptes</a:t>
            </a:r>
            <a:endParaRPr kumimoji="0" lang="fr-CA" sz="1100" b="0" i="0" u="none" strike="noStrike" kern="1200" cap="none" spc="0" normalizeH="0" baseline="0" noProof="0" dirty="0">
              <a:ln>
                <a:noFill/>
              </a:ln>
              <a:solidFill>
                <a:schemeClr val="bg1"/>
              </a:solidFill>
              <a:effectLst/>
              <a:uLnTx/>
              <a:uFillTx/>
              <a:latin typeface="Lato" panose="020F0502020204030203" pitchFamily="34" charset="77"/>
              <a:ea typeface="Roboto" panose="02000000000000000000" pitchFamily="2" charset="0"/>
              <a:cs typeface="Open Sans" panose="020B0606030504020204" pitchFamily="34" charset="0"/>
            </a:endParaRPr>
          </a:p>
        </p:txBody>
      </p:sp>
      <p:sp>
        <p:nvSpPr>
          <p:cNvPr id="7" name="Rectangle 6">
            <a:extLst>
              <a:ext uri="{FF2B5EF4-FFF2-40B4-BE49-F238E27FC236}">
                <a16:creationId xmlns:a16="http://schemas.microsoft.com/office/drawing/2014/main" id="{AE3501BB-7C86-D8F5-4A99-26C243474B69}"/>
              </a:ext>
            </a:extLst>
          </p:cNvPr>
          <p:cNvSpPr/>
          <p:nvPr/>
        </p:nvSpPr>
        <p:spPr>
          <a:xfrm>
            <a:off x="9531959" y="4794544"/>
            <a:ext cx="2369160" cy="31284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Lato" panose="020F0502020204030203" pitchFamily="34" charset="77"/>
                <a:ea typeface="+mn-ea"/>
                <a:cs typeface="+mn-cs"/>
                <a:hlinkClick r:id="rId20">
                  <a:extLst>
                    <a:ext uri="{A12FA001-AC4F-418D-AE19-62706E023703}">
                      <ahyp:hlinkClr xmlns:ahyp="http://schemas.microsoft.com/office/drawing/2018/hyperlinkcolor" val="tx"/>
                    </a:ext>
                  </a:extLst>
                </a:hlinkClick>
              </a:rPr>
              <a:t>kortuso-fortin@solulan.com</a:t>
            </a:r>
            <a:r>
              <a:rPr kumimoji="0" lang="en-US" sz="1100" b="0" i="0" u="none" strike="noStrike" kern="1200" cap="none" spc="0" normalizeH="0" baseline="0" noProof="0" dirty="0">
                <a:ln>
                  <a:noFill/>
                </a:ln>
                <a:solidFill>
                  <a:schemeClr val="bg1"/>
                </a:solidFill>
                <a:effectLst/>
                <a:uLnTx/>
                <a:uFillTx/>
                <a:latin typeface="Lato" panose="020F0502020204030203" pitchFamily="34" charset="77"/>
                <a:ea typeface="+mn-ea"/>
                <a:cs typeface="+mn-cs"/>
              </a:rPr>
              <a:t> </a:t>
            </a:r>
          </a:p>
        </p:txBody>
      </p:sp>
      <p:pic>
        <p:nvPicPr>
          <p:cNvPr id="9" name="Image 8" descr="Une image contenant Graphique, Police, noir et blanc, cercle&#10;&#10;Description générée automatiquement">
            <a:extLst>
              <a:ext uri="{FF2B5EF4-FFF2-40B4-BE49-F238E27FC236}">
                <a16:creationId xmlns:a16="http://schemas.microsoft.com/office/drawing/2014/main" id="{34EAF190-5907-7CE3-1873-93EEB963834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584910" y="5293962"/>
            <a:ext cx="1225938" cy="1225938"/>
          </a:xfrm>
          <a:prstGeom prst="rect">
            <a:avLst/>
          </a:prstGeom>
          <a:effectLst>
            <a:outerShdw blurRad="63500" sx="102000" sy="102000" algn="ctr" rotWithShape="0">
              <a:prstClr val="black">
                <a:alpha val="40000"/>
              </a:prstClr>
            </a:outerShdw>
          </a:effectLst>
        </p:spPr>
      </p:pic>
      <p:pic>
        <p:nvPicPr>
          <p:cNvPr id="12" name="Image 11" descr="Une image contenant texte, Police, capture d’écran, Bleu électrique&#10;&#10;Description générée automatiquement">
            <a:extLst>
              <a:ext uri="{FF2B5EF4-FFF2-40B4-BE49-F238E27FC236}">
                <a16:creationId xmlns:a16="http://schemas.microsoft.com/office/drawing/2014/main" id="{EE40864B-1672-BBA2-041C-7F6B0BC12E5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719056" y="2301196"/>
            <a:ext cx="434472" cy="687072"/>
          </a:xfrm>
          <a:prstGeom prst="rect">
            <a:avLst/>
          </a:prstGeom>
        </p:spPr>
      </p:pic>
    </p:spTree>
    <p:extLst>
      <p:ext uri="{BB962C8B-B14F-4D97-AF65-F5344CB8AC3E}">
        <p14:creationId xmlns:p14="http://schemas.microsoft.com/office/powerpoint/2010/main" val="230110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94F3023F-D26E-3344-D983-B83649F72F31}"/>
              </a:ext>
            </a:extLst>
          </p:cNvPr>
          <p:cNvSpPr/>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B2F1F344-0E11-70C7-95AF-ED14E61807D5}"/>
              </a:ext>
            </a:extLst>
          </p:cNvPr>
          <p:cNvGrpSpPr/>
          <p:nvPr/>
        </p:nvGrpSpPr>
        <p:grpSpPr>
          <a:xfrm>
            <a:off x="522861" y="207093"/>
            <a:ext cx="356382" cy="356380"/>
            <a:chOff x="1917956" y="634082"/>
            <a:chExt cx="1200780" cy="1200773"/>
          </a:xfrm>
        </p:grpSpPr>
        <p:sp>
          <p:nvSpPr>
            <p:cNvPr id="4" name="Forme libre : forme 3">
              <a:extLst>
                <a:ext uri="{FF2B5EF4-FFF2-40B4-BE49-F238E27FC236}">
                  <a16:creationId xmlns:a16="http://schemas.microsoft.com/office/drawing/2014/main" id="{761C4772-FC2D-7092-20D0-9BFC0E066A22}"/>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rme libre : forme 4">
              <a:extLst>
                <a:ext uri="{FF2B5EF4-FFF2-40B4-BE49-F238E27FC236}">
                  <a16:creationId xmlns:a16="http://schemas.microsoft.com/office/drawing/2014/main" id="{F3A67EFF-C812-9B38-9A51-F9BD978FCF3F}"/>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rme libre : forme 5">
              <a:extLst>
                <a:ext uri="{FF2B5EF4-FFF2-40B4-BE49-F238E27FC236}">
                  <a16:creationId xmlns:a16="http://schemas.microsoft.com/office/drawing/2014/main" id="{6CB78BE6-E17D-F36D-4D85-8B1D71F4DE7C}"/>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Forme libre : forme 6">
              <a:extLst>
                <a:ext uri="{FF2B5EF4-FFF2-40B4-BE49-F238E27FC236}">
                  <a16:creationId xmlns:a16="http://schemas.microsoft.com/office/drawing/2014/main" id="{FE1904E5-9169-A704-6255-1D1406084DAB}"/>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TextBox 12">
            <a:extLst>
              <a:ext uri="{FF2B5EF4-FFF2-40B4-BE49-F238E27FC236}">
                <a16:creationId xmlns:a16="http://schemas.microsoft.com/office/drawing/2014/main" id="{28D8D017-66D0-BBF8-8C2E-2FA233278AC2}"/>
              </a:ext>
            </a:extLst>
          </p:cNvPr>
          <p:cNvSpPr txBox="1"/>
          <p:nvPr>
            <p:custDataLst>
              <p:tags r:id="rId1"/>
            </p:custDataLst>
          </p:nvPr>
        </p:nvSpPr>
        <p:spPr>
          <a:xfrm>
            <a:off x="1181100" y="605473"/>
            <a:ext cx="10025743" cy="646331"/>
          </a:xfrm>
          <a:prstGeom prst="rect">
            <a:avLst/>
          </a:prstGeom>
          <a:noFill/>
        </p:spPr>
        <p:txBody>
          <a:bodyPr wrap="square" rtlCol="0">
            <a:spAutoFit/>
          </a:bodyPr>
          <a:lstStyle/>
          <a:p>
            <a:pPr algn="ctr"/>
            <a:r>
              <a:rPr lang="fr-CA" sz="3600" b="1" i="0" dirty="0">
                <a:solidFill>
                  <a:srgbClr val="323F7C"/>
                </a:solidFill>
                <a:effectLst/>
                <a:latin typeface="Exo" pitchFamily="2" charset="77"/>
              </a:rPr>
              <a:t>Nos </a:t>
            </a:r>
            <a:r>
              <a:rPr lang="fr-CA" sz="3600" b="1" i="0" dirty="0">
                <a:solidFill>
                  <a:srgbClr val="0471F1"/>
                </a:solidFill>
                <a:effectLst/>
                <a:latin typeface="Exo" pitchFamily="2" charset="77"/>
              </a:rPr>
              <a:t>Clients</a:t>
            </a:r>
            <a:endParaRPr lang="fr-CA" sz="3600" b="1" dirty="0">
              <a:solidFill>
                <a:srgbClr val="323F7C"/>
              </a:solidFill>
              <a:latin typeface="Exo" pitchFamily="2" charset="77"/>
            </a:endParaRPr>
          </a:p>
        </p:txBody>
      </p:sp>
      <p:sp>
        <p:nvSpPr>
          <p:cNvPr id="17" name="Rectangle 16">
            <a:extLst>
              <a:ext uri="{FF2B5EF4-FFF2-40B4-BE49-F238E27FC236}">
                <a16:creationId xmlns:a16="http://schemas.microsoft.com/office/drawing/2014/main" id="{CF3144B8-7F15-F4D5-4A52-D17F17ED25DD}"/>
              </a:ext>
            </a:extLst>
          </p:cNvPr>
          <p:cNvSpPr/>
          <p:nvPr>
            <p:custDataLst>
              <p:tags r:id="rId2"/>
            </p:custDataLst>
          </p:nvPr>
        </p:nvSpPr>
        <p:spPr>
          <a:xfrm>
            <a:off x="4861243" y="432668"/>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pic>
        <p:nvPicPr>
          <p:cNvPr id="8" name="Image 7">
            <a:extLst>
              <a:ext uri="{FF2B5EF4-FFF2-40B4-BE49-F238E27FC236}">
                <a16:creationId xmlns:a16="http://schemas.microsoft.com/office/drawing/2014/main" id="{3683976A-20A5-CA93-D619-A1D7280ABCA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686859" y="1713271"/>
            <a:ext cx="1014223" cy="893411"/>
          </a:xfrm>
          <a:prstGeom prst="rect">
            <a:avLst/>
          </a:prstGeom>
          <a:noFill/>
          <a:ln>
            <a:noFill/>
          </a:ln>
        </p:spPr>
      </p:pic>
      <p:pic>
        <p:nvPicPr>
          <p:cNvPr id="9" name="Image 8">
            <a:extLst>
              <a:ext uri="{FF2B5EF4-FFF2-40B4-BE49-F238E27FC236}">
                <a16:creationId xmlns:a16="http://schemas.microsoft.com/office/drawing/2014/main" id="{43345E4E-EE1E-7338-DD5A-3710F0842D28}"/>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5245"/>
          <a:stretch/>
        </p:blipFill>
        <p:spPr>
          <a:xfrm>
            <a:off x="1594409" y="3372214"/>
            <a:ext cx="2254996" cy="769055"/>
          </a:xfrm>
          <a:prstGeom prst="rect">
            <a:avLst/>
          </a:prstGeom>
        </p:spPr>
      </p:pic>
      <p:pic>
        <p:nvPicPr>
          <p:cNvPr id="12" name="Picture 2" descr="RÃ©sultats de recherche d'images pour Â«Â bain depotÂ Â»">
            <a:extLst>
              <a:ext uri="{FF2B5EF4-FFF2-40B4-BE49-F238E27FC236}">
                <a16:creationId xmlns:a16="http://schemas.microsoft.com/office/drawing/2014/main" id="{1D517DD0-E148-4845-8438-6B49F02C6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09" y="4675137"/>
            <a:ext cx="2619110" cy="4584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ccueil - JRV">
            <a:extLst>
              <a:ext uri="{FF2B5EF4-FFF2-40B4-BE49-F238E27FC236}">
                <a16:creationId xmlns:a16="http://schemas.microsoft.com/office/drawing/2014/main" id="{D67E36B0-14C0-6877-9FBF-8C41AC02B2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77244" y="1816551"/>
            <a:ext cx="1350699" cy="5255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Fonds de solidarité FTQ | REER et financement d'entreprise">
            <a:extLst>
              <a:ext uri="{FF2B5EF4-FFF2-40B4-BE49-F238E27FC236}">
                <a16:creationId xmlns:a16="http://schemas.microsoft.com/office/drawing/2014/main" id="{ACB0575F-4877-0D21-319B-0BD3533730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53030" y="1777118"/>
            <a:ext cx="2375218" cy="5938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044005F3-E912-815D-AE0C-3EC52A692E5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97" b="17504"/>
          <a:stretch/>
        </p:blipFill>
        <p:spPr bwMode="auto">
          <a:xfrm>
            <a:off x="8738381" y="2692484"/>
            <a:ext cx="2634931" cy="723540"/>
          </a:xfrm>
          <a:prstGeom prst="rect">
            <a:avLst/>
          </a:prstGeom>
          <a:noFill/>
          <a:extLst>
            <a:ext uri="{909E8E84-426E-40DD-AFC4-6F175D3DCCD1}">
              <a14:hiddenFill xmlns:a14="http://schemas.microsoft.com/office/drawing/2010/main">
                <a:solidFill>
                  <a:srgbClr val="FFFFFF"/>
                </a:solidFill>
              </a14:hiddenFill>
            </a:ext>
          </a:extLst>
        </p:spPr>
      </p:pic>
      <p:sp>
        <p:nvSpPr>
          <p:cNvPr id="29" name="Freeform 12">
            <a:extLst>
              <a:ext uri="{FF2B5EF4-FFF2-40B4-BE49-F238E27FC236}">
                <a16:creationId xmlns:a16="http://schemas.microsoft.com/office/drawing/2014/main" id="{8879F928-7D5C-F0A3-D35A-4A06085E72FB}"/>
              </a:ext>
            </a:extLst>
          </p:cNvPr>
          <p:cNvSpPr/>
          <p:nvPr/>
        </p:nvSpPr>
        <p:spPr>
          <a:xfrm rot="2700000">
            <a:off x="362439" y="374968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pic>
        <p:nvPicPr>
          <p:cNvPr id="3076" name="Picture 4" descr="EV Charging Stations For The US And Canada | FLO">
            <a:extLst>
              <a:ext uri="{FF2B5EF4-FFF2-40B4-BE49-F238E27FC236}">
                <a16:creationId xmlns:a16="http://schemas.microsoft.com/office/drawing/2014/main" id="{0D1D34F7-083B-27E8-4B5D-6ECBE4B7908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61040" y="3928431"/>
            <a:ext cx="1325593" cy="1325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B00FF08-3044-2FA5-133D-F9E1D8F3B3E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FEC550EA-9E9C-EDE9-1779-36F2E2283E8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88130" y="2970682"/>
            <a:ext cx="3215738" cy="41076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YMCA of Greater Toronto">
            <a:extLst>
              <a:ext uri="{FF2B5EF4-FFF2-40B4-BE49-F238E27FC236}">
                <a16:creationId xmlns:a16="http://schemas.microsoft.com/office/drawing/2014/main" id="{54312525-DB33-3757-B9F6-F3546DC3C937}"/>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27943" y="4037645"/>
            <a:ext cx="1666917" cy="97853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Englobe Corporation | ONCAP">
            <a:extLst>
              <a:ext uri="{FF2B5EF4-FFF2-40B4-BE49-F238E27FC236}">
                <a16:creationId xmlns:a16="http://schemas.microsoft.com/office/drawing/2014/main" id="{C36D58CB-D6FB-975A-E810-69A518BFBAF1}"/>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67" t="12613" r="5603" b="14249"/>
          <a:stretch/>
        </p:blipFill>
        <p:spPr bwMode="auto">
          <a:xfrm>
            <a:off x="5976194" y="3629516"/>
            <a:ext cx="2762188" cy="83569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OPAL-RT and SCALABLE Network Technologies Provide Real-time Cyber-Physical  Solution to New York Power Authority - OPAL-RT">
            <a:extLst>
              <a:ext uri="{FF2B5EF4-FFF2-40B4-BE49-F238E27FC236}">
                <a16:creationId xmlns:a16="http://schemas.microsoft.com/office/drawing/2014/main" id="{79E18731-1BDA-057E-8DFA-BF6977D98F0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39107" y="4846396"/>
            <a:ext cx="2848858" cy="528597"/>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KPMG Logo PNG Vector (EPS) Free Download">
            <a:extLst>
              <a:ext uri="{FF2B5EF4-FFF2-40B4-BE49-F238E27FC236}">
                <a16:creationId xmlns:a16="http://schemas.microsoft.com/office/drawing/2014/main" id="{B0C28012-40FC-5E98-6582-778464E0D88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94409" y="2759657"/>
            <a:ext cx="1338330" cy="521949"/>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1416922E-A6EC-9FD4-46E9-B76923EC523D}"/>
              </a:ext>
            </a:extLst>
          </p:cNvPr>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t="21652" r="3356" b="23530"/>
          <a:stretch/>
        </p:blipFill>
        <p:spPr bwMode="auto">
          <a:xfrm>
            <a:off x="6346243" y="5834195"/>
            <a:ext cx="4267632" cy="51104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4">
            <a:extLst>
              <a:ext uri="{FF2B5EF4-FFF2-40B4-BE49-F238E27FC236}">
                <a16:creationId xmlns:a16="http://schemas.microsoft.com/office/drawing/2014/main" id="{D9FEE5BF-5BDC-9407-03D2-168DC6FA17BE}"/>
              </a:ext>
            </a:extLst>
          </p:cNvPr>
          <p:cNvPicPr>
            <a:picLocks noChangeAspect="1"/>
          </p:cNvPicPr>
          <p:nvPr>
            <p:custDataLst>
              <p:tags r:id="rId3"/>
            </p:custDataLst>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16200000" flipV="1">
            <a:off x="11625915" y="6321035"/>
            <a:ext cx="100294" cy="148699"/>
          </a:xfrm>
          <a:prstGeom prst="rect">
            <a:avLst/>
          </a:prstGeom>
        </p:spPr>
      </p:pic>
      <p:pic>
        <p:nvPicPr>
          <p:cNvPr id="13" name="Graphic 4218">
            <a:extLst>
              <a:ext uri="{FF2B5EF4-FFF2-40B4-BE49-F238E27FC236}">
                <a16:creationId xmlns:a16="http://schemas.microsoft.com/office/drawing/2014/main" id="{CE2C6A82-8CD8-849C-F287-F6DDAAEF6ABC}"/>
              </a:ext>
            </a:extLst>
          </p:cNvPr>
          <p:cNvPicPr>
            <a:picLocks noChangeAspect="1"/>
          </p:cNvPicPr>
          <p:nvPr>
            <p:custDataLst>
              <p:tags r:id="rId4"/>
            </p:custDataLst>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5400000">
            <a:off x="11625915" y="6486514"/>
            <a:ext cx="100294" cy="148699"/>
          </a:xfrm>
          <a:prstGeom prst="rect">
            <a:avLst/>
          </a:prstGeom>
        </p:spPr>
      </p:pic>
      <p:pic>
        <p:nvPicPr>
          <p:cNvPr id="1026" name="Picture 2">
            <a:extLst>
              <a:ext uri="{FF2B5EF4-FFF2-40B4-BE49-F238E27FC236}">
                <a16:creationId xmlns:a16="http://schemas.microsoft.com/office/drawing/2014/main" id="{3FAD358D-181D-6624-30CD-9A61CD196954}"/>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7830" y="5528191"/>
            <a:ext cx="1768827" cy="81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031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5DD83EC-BA41-9149-A939-B21A1E189F22}"/>
              </a:ext>
            </a:extLst>
          </p:cNvPr>
          <p:cNvSpPr txBox="1"/>
          <p:nvPr>
            <p:custDataLst>
              <p:tags r:id="rId1"/>
            </p:custDataLst>
          </p:nvPr>
        </p:nvSpPr>
        <p:spPr>
          <a:xfrm>
            <a:off x="928510" y="1971049"/>
            <a:ext cx="3285681" cy="307777"/>
          </a:xfrm>
          <a:prstGeom prst="rect">
            <a:avLst/>
          </a:prstGeom>
          <a:noFill/>
        </p:spPr>
        <p:txBody>
          <a:bodyPr wrap="square" rtlCol="0">
            <a:spAutoFit/>
          </a:bodyPr>
          <a:lstStyle/>
          <a:p>
            <a:r>
              <a:rPr lang="fr-CA" sz="140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24" name="TextBox 23">
            <a:extLst>
              <a:ext uri="{FF2B5EF4-FFF2-40B4-BE49-F238E27FC236}">
                <a16:creationId xmlns:a16="http://schemas.microsoft.com/office/drawing/2014/main" id="{02758420-59CD-4341-BCBE-232DDFA8A5F2}"/>
              </a:ext>
            </a:extLst>
          </p:cNvPr>
          <p:cNvSpPr txBox="1"/>
          <p:nvPr>
            <p:custDataLst>
              <p:tags r:id="rId2"/>
            </p:custDataLst>
          </p:nvPr>
        </p:nvSpPr>
        <p:spPr>
          <a:xfrm>
            <a:off x="928510" y="2347890"/>
            <a:ext cx="10100934" cy="3554819"/>
          </a:xfrm>
          <a:prstGeom prst="rect">
            <a:avLst/>
          </a:prstGeom>
          <a:noFill/>
        </p:spPr>
        <p:txBody>
          <a:bodyPr wrap="square" rtlCol="0">
            <a:spAutoFit/>
          </a:bodyPr>
          <a:lstStyle/>
          <a:p>
            <a:r>
              <a:rPr lang="fr-CA" sz="7500" b="1" dirty="0">
                <a:solidFill>
                  <a:schemeClr val="accent1"/>
                </a:solidFill>
                <a:latin typeface="Exo" pitchFamily="2" charset="77"/>
              </a:rPr>
              <a:t>La téléphonie</a:t>
            </a:r>
            <a:br>
              <a:rPr lang="fr-CA" sz="7500" b="1" dirty="0">
                <a:solidFill>
                  <a:schemeClr val="accent1"/>
                </a:solidFill>
                <a:latin typeface="Exo" pitchFamily="2" charset="77"/>
              </a:rPr>
            </a:br>
            <a:r>
              <a:rPr lang="fr-CA" sz="7500" b="1" dirty="0">
                <a:solidFill>
                  <a:srgbClr val="0471F1"/>
                </a:solidFill>
                <a:latin typeface="Exo" pitchFamily="2" charset="77"/>
              </a:rPr>
              <a:t>Microsoft Teams</a:t>
            </a:r>
          </a:p>
          <a:p>
            <a:endParaRPr lang="fr-CA" sz="7500" b="1" dirty="0">
              <a:solidFill>
                <a:srgbClr val="0471F1"/>
              </a:solidFill>
              <a:latin typeface="Exo" pitchFamily="2" charset="77"/>
            </a:endParaRPr>
          </a:p>
        </p:txBody>
      </p:sp>
      <p:sp>
        <p:nvSpPr>
          <p:cNvPr id="33" name="Freeform 32">
            <a:extLst>
              <a:ext uri="{FF2B5EF4-FFF2-40B4-BE49-F238E27FC236}">
                <a16:creationId xmlns:a16="http://schemas.microsoft.com/office/drawing/2014/main" id="{F89D0039-2884-874C-B9F4-62E8B9F0A433}"/>
              </a:ext>
            </a:extLst>
          </p:cNvPr>
          <p:cNvSpPr/>
          <p:nvPr>
            <p:custDataLst>
              <p:tags r:id="rId3"/>
            </p:custDataLst>
          </p:nvPr>
        </p:nvSpPr>
        <p:spPr>
          <a:xfrm rot="2700000">
            <a:off x="1453527" y="620090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endParaRPr lang="en-US">
              <a:latin typeface="Lato" panose="020F0502020204030203" pitchFamily="34" charset="77"/>
            </a:endParaRPr>
          </a:p>
        </p:txBody>
      </p:sp>
      <p:sp>
        <p:nvSpPr>
          <p:cNvPr id="18" name="Forme libre : forme 17">
            <a:extLst>
              <a:ext uri="{FF2B5EF4-FFF2-40B4-BE49-F238E27FC236}">
                <a16:creationId xmlns:a16="http://schemas.microsoft.com/office/drawing/2014/main" id="{4B8E8E97-955A-9F71-47F8-39DDBA06854F}"/>
              </a:ext>
            </a:extLst>
          </p:cNvPr>
          <p:cNvSpPr/>
          <p:nvPr>
            <p:custDataLst>
              <p:tags r:id="rId4"/>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26" name="Groupe 25">
            <a:extLst>
              <a:ext uri="{FF2B5EF4-FFF2-40B4-BE49-F238E27FC236}">
                <a16:creationId xmlns:a16="http://schemas.microsoft.com/office/drawing/2014/main" id="{5B7DDE07-4BE8-C43C-FCC5-D599BF180D33}"/>
              </a:ext>
            </a:extLst>
          </p:cNvPr>
          <p:cNvGrpSpPr/>
          <p:nvPr>
            <p:custDataLst>
              <p:tags r:id="rId5"/>
            </p:custDataLst>
          </p:nvPr>
        </p:nvGrpSpPr>
        <p:grpSpPr>
          <a:xfrm>
            <a:off x="522861" y="207093"/>
            <a:ext cx="356382" cy="356380"/>
            <a:chOff x="1917956" y="634082"/>
            <a:chExt cx="1200780" cy="1200773"/>
          </a:xfrm>
        </p:grpSpPr>
        <p:sp>
          <p:nvSpPr>
            <p:cNvPr id="19" name="Forme libre : forme 18">
              <a:extLst>
                <a:ext uri="{FF2B5EF4-FFF2-40B4-BE49-F238E27FC236}">
                  <a16:creationId xmlns:a16="http://schemas.microsoft.com/office/drawing/2014/main" id="{085D5BC5-E39C-6C8C-33D4-4428DD5B55B3}"/>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48C02076-C7E4-D64F-8638-597E73C2036A}"/>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2F3D9D19-B58B-E0FF-8146-0A58D02BC48D}"/>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3C29BD34-8505-4AFF-8277-47D2D8BE0655}"/>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pic>
        <p:nvPicPr>
          <p:cNvPr id="2050" name="Picture 2">
            <a:extLst>
              <a:ext uri="{FF2B5EF4-FFF2-40B4-BE49-F238E27FC236}">
                <a16:creationId xmlns:a16="http://schemas.microsoft.com/office/drawing/2014/main" id="{F4AE7638-AD1E-3E36-9BE1-0E1006CD4E1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symbole, Graphique, capture d’écran, Police&#10;&#10;Description générée automatiquement">
            <a:extLst>
              <a:ext uri="{FF2B5EF4-FFF2-40B4-BE49-F238E27FC236}">
                <a16:creationId xmlns:a16="http://schemas.microsoft.com/office/drawing/2014/main" id="{C181A81E-9DCA-781B-FFD8-BF8A1A04FE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7799" y="4261602"/>
            <a:ext cx="1641107" cy="1641107"/>
          </a:xfrm>
          <a:prstGeom prst="rect">
            <a:avLst/>
          </a:prstGeom>
        </p:spPr>
      </p:pic>
    </p:spTree>
    <p:extLst>
      <p:ext uri="{BB962C8B-B14F-4D97-AF65-F5344CB8AC3E}">
        <p14:creationId xmlns:p14="http://schemas.microsoft.com/office/powerpoint/2010/main" val="346711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2E89C0D1-34C6-BB19-99F8-06F81A4AE444}"/>
              </a:ext>
            </a:extLst>
          </p:cNvPr>
          <p:cNvSpPr/>
          <p:nvPr>
            <p:custDataLst>
              <p:tags r:id="rId1"/>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4" name="Groupe 3">
            <a:extLst>
              <a:ext uri="{FF2B5EF4-FFF2-40B4-BE49-F238E27FC236}">
                <a16:creationId xmlns:a16="http://schemas.microsoft.com/office/drawing/2014/main" id="{7AA861A3-B814-B872-0A32-284D250F08BE}"/>
              </a:ext>
            </a:extLst>
          </p:cNvPr>
          <p:cNvGrpSpPr/>
          <p:nvPr>
            <p:custDataLst>
              <p:tags r:id="rId2"/>
            </p:custDataLst>
          </p:nvPr>
        </p:nvGrpSpPr>
        <p:grpSpPr>
          <a:xfrm>
            <a:off x="522861" y="207093"/>
            <a:ext cx="356382" cy="356380"/>
            <a:chOff x="1917956" y="634082"/>
            <a:chExt cx="1200780" cy="1200773"/>
          </a:xfrm>
        </p:grpSpPr>
        <p:sp>
          <p:nvSpPr>
            <p:cNvPr id="5" name="Forme libre : forme 4">
              <a:extLst>
                <a:ext uri="{FF2B5EF4-FFF2-40B4-BE49-F238E27FC236}">
                  <a16:creationId xmlns:a16="http://schemas.microsoft.com/office/drawing/2014/main" id="{D349615D-944A-9A71-8600-244EABBC98C0}"/>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6" name="Forme libre : forme 5">
              <a:extLst>
                <a:ext uri="{FF2B5EF4-FFF2-40B4-BE49-F238E27FC236}">
                  <a16:creationId xmlns:a16="http://schemas.microsoft.com/office/drawing/2014/main" id="{DD8A8F15-1D1E-4E9D-5DF7-6FE7117F8EB4}"/>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7" name="Forme libre : forme 6">
              <a:extLst>
                <a:ext uri="{FF2B5EF4-FFF2-40B4-BE49-F238E27FC236}">
                  <a16:creationId xmlns:a16="http://schemas.microsoft.com/office/drawing/2014/main" id="{BA61F780-77E5-23E7-E617-CDE25A9E7BCF}"/>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8" name="Forme libre : forme 7">
              <a:extLst>
                <a:ext uri="{FF2B5EF4-FFF2-40B4-BE49-F238E27FC236}">
                  <a16:creationId xmlns:a16="http://schemas.microsoft.com/office/drawing/2014/main" id="{C08431B1-1DA1-FE97-EE83-B72C55DF4BA4}"/>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pic>
        <p:nvPicPr>
          <p:cNvPr id="9" name="Picture 2">
            <a:extLst>
              <a:ext uri="{FF2B5EF4-FFF2-40B4-BE49-F238E27FC236}">
                <a16:creationId xmlns:a16="http://schemas.microsoft.com/office/drawing/2014/main" id="{419F10A5-F1EF-7937-EEEC-6D612511CBEA}"/>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10">
            <a:extLst>
              <a:ext uri="{FF2B5EF4-FFF2-40B4-BE49-F238E27FC236}">
                <a16:creationId xmlns:a16="http://schemas.microsoft.com/office/drawing/2014/main" id="{CD7AEB6C-6A69-39C3-A67E-7879E850C6E6}"/>
              </a:ext>
            </a:extLst>
          </p:cNvPr>
          <p:cNvPicPr>
            <a:picLocks noChangeAspect="1"/>
          </p:cNvPicPr>
          <p:nvPr>
            <p:custDataLst>
              <p:tags r:id="rId3"/>
            </p:custDataLst>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5400000">
            <a:off x="11625915" y="6486514"/>
            <a:ext cx="100294" cy="148699"/>
          </a:xfrm>
          <a:prstGeom prst="rect">
            <a:avLst/>
          </a:prstGeom>
        </p:spPr>
      </p:pic>
      <p:pic>
        <p:nvPicPr>
          <p:cNvPr id="32" name="Graphic 11">
            <a:extLst>
              <a:ext uri="{FF2B5EF4-FFF2-40B4-BE49-F238E27FC236}">
                <a16:creationId xmlns:a16="http://schemas.microsoft.com/office/drawing/2014/main" id="{1263DEDB-4706-C589-54A3-0055AEF192FD}"/>
              </a:ext>
            </a:extLst>
          </p:cNvPr>
          <p:cNvPicPr>
            <a:picLocks noChangeAspect="1"/>
          </p:cNvPicPr>
          <p:nvPr>
            <p:custDataLst>
              <p:tags r:id="rId4"/>
            </p:custDataLst>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rot="16200000" flipV="1">
            <a:off x="11625915" y="6321035"/>
            <a:ext cx="100294" cy="148699"/>
          </a:xfrm>
          <a:prstGeom prst="rect">
            <a:avLst/>
          </a:prstGeom>
        </p:spPr>
      </p:pic>
      <p:sp>
        <p:nvSpPr>
          <p:cNvPr id="53" name="Rectangle: Rounded Corners 4" descr="Man on a call using a head set">
            <a:extLst>
              <a:ext uri="{FF2B5EF4-FFF2-40B4-BE49-F238E27FC236}">
                <a16:creationId xmlns:a16="http://schemas.microsoft.com/office/drawing/2014/main" id="{C6E1750C-40DB-1CFE-343A-D5E6EB49A464}"/>
              </a:ext>
            </a:extLst>
          </p:cNvPr>
          <p:cNvSpPr/>
          <p:nvPr/>
        </p:nvSpPr>
        <p:spPr bwMode="auto">
          <a:xfrm rot="5400000">
            <a:off x="8895256" y="1686550"/>
            <a:ext cx="3528715" cy="2477399"/>
          </a:xfrm>
          <a:prstGeom prst="roundRect">
            <a:avLst>
              <a:gd name="adj" fmla="val 7055"/>
            </a:avLst>
          </a:prstGeom>
          <a:blipFill dpi="0" rotWithShape="0">
            <a:blip r:embed="rId21"/>
            <a:srcRect/>
            <a:stretch>
              <a:fillRect l="-127825" t="-52726" r="-91702" b="-7438"/>
            </a:stretch>
          </a:blipFill>
          <a:ln>
            <a:noFill/>
            <a:headEnd type="none" w="med" len="med"/>
            <a:tailEnd type="none" w="med" len="med"/>
          </a:ln>
          <a:effectLst>
            <a:outerShdw blurRad="215900" sx="105000" sy="105000" algn="ctr" rotWithShape="0">
              <a:prstClr val="black">
                <a:alpha val="1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4" name="Picture 53" descr="Woman on her phone">
            <a:extLst>
              <a:ext uri="{FF2B5EF4-FFF2-40B4-BE49-F238E27FC236}">
                <a16:creationId xmlns:a16="http://schemas.microsoft.com/office/drawing/2014/main" id="{90B91CCF-8F31-5A92-B461-44667A9514DF}"/>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36675" r="16331"/>
          <a:stretch/>
        </p:blipFill>
        <p:spPr>
          <a:xfrm>
            <a:off x="8079897" y="2988706"/>
            <a:ext cx="2487475" cy="3528715"/>
          </a:xfrm>
          <a:prstGeom prst="roundRect">
            <a:avLst>
              <a:gd name="adj" fmla="val 8243"/>
            </a:avLst>
          </a:prstGeom>
          <a:blipFill dpi="0" rotWithShape="0">
            <a:blip r:embed="rId21"/>
            <a:srcRect/>
            <a:stretch>
              <a:fillRect l="-127825" t="-52726" r="-91702" b="-7438"/>
            </a:stretch>
          </a:blipFill>
          <a:ln>
            <a:noFill/>
            <a:headEnd type="none" w="med" len="med"/>
            <a:tailEnd type="none" w="med" len="med"/>
          </a:ln>
          <a:effectLst>
            <a:outerShdw blurRad="215900" sx="105000" sy="105000" algn="ctr" rotWithShape="0">
              <a:prstClr val="black">
                <a:alpha val="18000"/>
              </a:prstClr>
            </a:outerShdw>
          </a:effectLst>
        </p:spPr>
      </p:pic>
      <p:sp>
        <p:nvSpPr>
          <p:cNvPr id="55" name="Rectangle: Rounded Corners 54">
            <a:extLst>
              <a:ext uri="{FF2B5EF4-FFF2-40B4-BE49-F238E27FC236}">
                <a16:creationId xmlns:a16="http://schemas.microsoft.com/office/drawing/2014/main" id="{55A18AD4-416B-471F-C200-B63454092289}"/>
              </a:ext>
              <a:ext uri="{C183D7F6-B498-43B3-948B-1728B52AA6E4}">
                <adec:decorative xmlns:adec="http://schemas.microsoft.com/office/drawing/2017/decorative" val="1"/>
              </a:ext>
            </a:extLst>
          </p:cNvPr>
          <p:cNvSpPr/>
          <p:nvPr/>
        </p:nvSpPr>
        <p:spPr bwMode="auto">
          <a:xfrm>
            <a:off x="322101" y="1296130"/>
            <a:ext cx="3851612" cy="1692576"/>
          </a:xfrm>
          <a:prstGeom prst="roundRect">
            <a:avLst>
              <a:gd name="adj" fmla="val 8198"/>
            </a:avLst>
          </a:prstGeom>
          <a:solidFill>
            <a:schemeClr val="bg1"/>
          </a:soli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56" name="Straight Connector 18">
            <a:extLst>
              <a:ext uri="{FF2B5EF4-FFF2-40B4-BE49-F238E27FC236}">
                <a16:creationId xmlns:a16="http://schemas.microsoft.com/office/drawing/2014/main" id="{8D7B9616-0F2A-47B2-4323-6474A34519D0}"/>
              </a:ext>
              <a:ext uri="{C183D7F6-B498-43B3-948B-1728B52AA6E4}">
                <adec:decorative xmlns:adec="http://schemas.microsoft.com/office/drawing/2017/decorative" val="1"/>
              </a:ext>
            </a:extLst>
          </p:cNvPr>
          <p:cNvCxnSpPr>
            <a:cxnSpLocks/>
          </p:cNvCxnSpPr>
          <p:nvPr/>
        </p:nvCxnSpPr>
        <p:spPr>
          <a:xfrm>
            <a:off x="323418" y="1827823"/>
            <a:ext cx="0" cy="649638"/>
          </a:xfrm>
          <a:prstGeom prst="line">
            <a:avLst/>
          </a:prstGeom>
          <a:solidFill>
            <a:schemeClr val="bg1"/>
          </a:solidFill>
          <a:ln w="28575" cap="rnd">
            <a:gradFill>
              <a:gsLst>
                <a:gs pos="0">
                  <a:schemeClr val="accent1"/>
                </a:gs>
                <a:gs pos="100000">
                  <a:srgbClr val="E7A1B5"/>
                </a:gs>
              </a:gsLst>
              <a:lin ang="5400000" scaled="0"/>
            </a:gradFill>
            <a:prstDash val="solid"/>
            <a:round/>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
        <p:nvSpPr>
          <p:cNvPr id="57" name="TextBox 10">
            <a:extLst>
              <a:ext uri="{FF2B5EF4-FFF2-40B4-BE49-F238E27FC236}">
                <a16:creationId xmlns:a16="http://schemas.microsoft.com/office/drawing/2014/main" id="{043420A5-0F21-18D1-19D1-8A0F393A4F57}"/>
              </a:ext>
            </a:extLst>
          </p:cNvPr>
          <p:cNvSpPr txBox="1"/>
          <p:nvPr>
            <p:custDataLst>
              <p:tags r:id="rId5"/>
            </p:custDataLst>
          </p:nvPr>
        </p:nvSpPr>
        <p:spPr>
          <a:xfrm>
            <a:off x="628715" y="1597824"/>
            <a:ext cx="3369900" cy="830997"/>
          </a:xfrm>
          <a:prstGeom prst="rect">
            <a:avLst/>
          </a:prstGeom>
          <a:noFill/>
        </p:spPr>
        <p:txBody>
          <a:bodyPr wrap="square" rtlCol="0">
            <a:spAutoFit/>
          </a:bodyPr>
          <a:lstStyle/>
          <a:p>
            <a:pPr algn="l"/>
            <a:r>
              <a:rPr lang="fr-CA" sz="4800" b="1" i="0" dirty="0">
                <a:solidFill>
                  <a:srgbClr val="0471F1"/>
                </a:solidFill>
                <a:effectLst/>
                <a:latin typeface="Exo" pitchFamily="2" charset="77"/>
              </a:rPr>
              <a:t>17 </a:t>
            </a:r>
            <a:r>
              <a:rPr lang="fr-CA" sz="4800" b="1" i="0" dirty="0">
                <a:solidFill>
                  <a:schemeClr val="accent1"/>
                </a:solidFill>
                <a:effectLst/>
                <a:latin typeface="Exo" pitchFamily="2" charset="77"/>
              </a:rPr>
              <a:t>millions</a:t>
            </a:r>
          </a:p>
        </p:txBody>
      </p:sp>
      <p:sp>
        <p:nvSpPr>
          <p:cNvPr id="60" name="ZoneTexte 59">
            <a:extLst>
              <a:ext uri="{FF2B5EF4-FFF2-40B4-BE49-F238E27FC236}">
                <a16:creationId xmlns:a16="http://schemas.microsoft.com/office/drawing/2014/main" id="{EB286670-85BB-D70D-8BEF-53FC92B16D25}"/>
              </a:ext>
            </a:extLst>
          </p:cNvPr>
          <p:cNvSpPr txBox="1"/>
          <p:nvPr/>
        </p:nvSpPr>
        <p:spPr>
          <a:xfrm>
            <a:off x="689706" y="2428821"/>
            <a:ext cx="3308906" cy="369332"/>
          </a:xfrm>
          <a:prstGeom prst="rect">
            <a:avLst/>
          </a:prstGeom>
          <a:noFill/>
        </p:spPr>
        <p:txBody>
          <a:bodyPr wrap="square">
            <a:spAutoFit/>
          </a:bodyPr>
          <a:lstStyle/>
          <a:p>
            <a:r>
              <a:rPr lang="fr-CA" b="1" dirty="0">
                <a:solidFill>
                  <a:srgbClr val="323F7C"/>
                </a:solidFill>
                <a:latin typeface="Lato" panose="020F0502020204030203" pitchFamily="34" charset="77"/>
              </a:rPr>
              <a:t>d</a:t>
            </a:r>
            <a:r>
              <a:rPr lang="fr-CA" sz="1800" b="1" i="0" dirty="0">
                <a:solidFill>
                  <a:srgbClr val="323F7C"/>
                </a:solidFill>
                <a:effectLst/>
                <a:latin typeface="Lato" panose="020F0502020204030203" pitchFamily="34" charset="77"/>
              </a:rPr>
              <a:t>’utilisateurs PSTN actifs</a:t>
            </a:r>
            <a:r>
              <a:rPr lang="fr-CA" sz="1800" i="0" baseline="30000" dirty="0">
                <a:solidFill>
                  <a:srgbClr val="323F7C"/>
                </a:solidFill>
                <a:effectLst/>
                <a:latin typeface="Lato" panose="020F0502020204030203" pitchFamily="34" charset="77"/>
              </a:rPr>
              <a:t>1</a:t>
            </a:r>
          </a:p>
        </p:txBody>
      </p:sp>
      <p:sp>
        <p:nvSpPr>
          <p:cNvPr id="64" name="Rectangle: Rounded Corners 54">
            <a:extLst>
              <a:ext uri="{FF2B5EF4-FFF2-40B4-BE49-F238E27FC236}">
                <a16:creationId xmlns:a16="http://schemas.microsoft.com/office/drawing/2014/main" id="{4450B0FE-F100-DAAB-50B2-2970626FD3F4}"/>
              </a:ext>
              <a:ext uri="{C183D7F6-B498-43B3-948B-1728B52AA6E4}">
                <adec:decorative xmlns:adec="http://schemas.microsoft.com/office/drawing/2017/decorative" val="1"/>
              </a:ext>
            </a:extLst>
          </p:cNvPr>
          <p:cNvSpPr/>
          <p:nvPr/>
        </p:nvSpPr>
        <p:spPr bwMode="auto">
          <a:xfrm>
            <a:off x="4827267" y="895406"/>
            <a:ext cx="4112260" cy="1692576"/>
          </a:xfrm>
          <a:prstGeom prst="roundRect">
            <a:avLst>
              <a:gd name="adj" fmla="val 8198"/>
            </a:avLst>
          </a:prstGeom>
          <a:solidFill>
            <a:schemeClr val="bg1"/>
          </a:soli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65" name="Straight Connector 18">
            <a:extLst>
              <a:ext uri="{FF2B5EF4-FFF2-40B4-BE49-F238E27FC236}">
                <a16:creationId xmlns:a16="http://schemas.microsoft.com/office/drawing/2014/main" id="{D0870C66-EEA1-FBD3-10B0-C7105C3CDB3E}"/>
              </a:ext>
              <a:ext uri="{C183D7F6-B498-43B3-948B-1728B52AA6E4}">
                <adec:decorative xmlns:adec="http://schemas.microsoft.com/office/drawing/2017/decorative" val="1"/>
              </a:ext>
            </a:extLst>
          </p:cNvPr>
          <p:cNvCxnSpPr>
            <a:cxnSpLocks/>
          </p:cNvCxnSpPr>
          <p:nvPr/>
        </p:nvCxnSpPr>
        <p:spPr>
          <a:xfrm>
            <a:off x="4828584" y="1427099"/>
            <a:ext cx="0" cy="649638"/>
          </a:xfrm>
          <a:prstGeom prst="line">
            <a:avLst/>
          </a:prstGeom>
          <a:solidFill>
            <a:schemeClr val="bg1"/>
          </a:solidFill>
          <a:ln w="28575" cap="rnd">
            <a:gradFill>
              <a:gsLst>
                <a:gs pos="0">
                  <a:schemeClr val="accent1"/>
                </a:gs>
                <a:gs pos="100000">
                  <a:srgbClr val="E7A1B5"/>
                </a:gs>
              </a:gsLst>
              <a:lin ang="5400000" scaled="0"/>
            </a:gradFill>
            <a:prstDash val="solid"/>
            <a:round/>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
        <p:nvSpPr>
          <p:cNvPr id="66" name="TextBox 10">
            <a:extLst>
              <a:ext uri="{FF2B5EF4-FFF2-40B4-BE49-F238E27FC236}">
                <a16:creationId xmlns:a16="http://schemas.microsoft.com/office/drawing/2014/main" id="{D54E814B-583E-348E-1C3C-6137C545B741}"/>
              </a:ext>
            </a:extLst>
          </p:cNvPr>
          <p:cNvSpPr txBox="1"/>
          <p:nvPr>
            <p:custDataLst>
              <p:tags r:id="rId6"/>
            </p:custDataLst>
          </p:nvPr>
        </p:nvSpPr>
        <p:spPr>
          <a:xfrm>
            <a:off x="5133881" y="1197100"/>
            <a:ext cx="3640276" cy="523220"/>
          </a:xfrm>
          <a:prstGeom prst="rect">
            <a:avLst/>
          </a:prstGeom>
          <a:noFill/>
        </p:spPr>
        <p:txBody>
          <a:bodyPr wrap="square" rtlCol="0">
            <a:spAutoFit/>
          </a:bodyPr>
          <a:lstStyle/>
          <a:p>
            <a:pPr algn="l"/>
            <a:r>
              <a:rPr lang="fr-CA" sz="2800" b="1" i="0" dirty="0">
                <a:solidFill>
                  <a:srgbClr val="0471F1"/>
                </a:solidFill>
                <a:effectLst/>
                <a:latin typeface="Exo" pitchFamily="2" charset="77"/>
              </a:rPr>
              <a:t>Meilleur </a:t>
            </a:r>
            <a:r>
              <a:rPr lang="fr-CA" sz="2800" b="1" i="0" dirty="0">
                <a:solidFill>
                  <a:schemeClr val="accent1"/>
                </a:solidFill>
                <a:effectLst/>
                <a:latin typeface="Exo" pitchFamily="2" charset="77"/>
              </a:rPr>
              <a:t>fournisseur</a:t>
            </a:r>
          </a:p>
        </p:txBody>
      </p:sp>
      <p:sp>
        <p:nvSpPr>
          <p:cNvPr id="67" name="Rectangle 66">
            <a:extLst>
              <a:ext uri="{FF2B5EF4-FFF2-40B4-BE49-F238E27FC236}">
                <a16:creationId xmlns:a16="http://schemas.microsoft.com/office/drawing/2014/main" id="{EA75B8D1-C295-4C8F-BB06-1F9231A673F8}"/>
              </a:ext>
            </a:extLst>
          </p:cNvPr>
          <p:cNvSpPr/>
          <p:nvPr>
            <p:custDataLst>
              <p:tags r:id="rId7"/>
            </p:custDataLst>
          </p:nvPr>
        </p:nvSpPr>
        <p:spPr>
          <a:xfrm>
            <a:off x="5171202" y="1652711"/>
            <a:ext cx="3457035" cy="820674"/>
          </a:xfrm>
          <a:prstGeom prst="rect">
            <a:avLst/>
          </a:prstGeom>
        </p:spPr>
        <p:txBody>
          <a:bodyPr wrap="square">
            <a:spAutoFit/>
          </a:bodyPr>
          <a:lstStyle/>
          <a:p>
            <a:pPr>
              <a:lnSpc>
                <a:spcPct val="150000"/>
              </a:lnSpc>
            </a:pPr>
            <a:r>
              <a:rPr lang="fr-FR" sz="1100" dirty="0">
                <a:solidFill>
                  <a:schemeClr val="bg1">
                    <a:lumMod val="50000"/>
                  </a:schemeClr>
                </a:solidFill>
                <a:latin typeface="Lato" panose="020F0502020204030203" pitchFamily="34" charset="77"/>
              </a:rPr>
              <a:t>Microsoft a été classé comme le meilleur fournisseur pour la facilité d'utilisation, la clarté et la qualité des appels</a:t>
            </a:r>
            <a:r>
              <a:rPr lang="fr-FR" sz="1100" baseline="30000" dirty="0">
                <a:solidFill>
                  <a:schemeClr val="bg1">
                    <a:lumMod val="50000"/>
                  </a:schemeClr>
                </a:solidFill>
                <a:latin typeface="Lato" panose="020F0502020204030203" pitchFamily="34" charset="77"/>
              </a:rPr>
              <a:t>2</a:t>
            </a:r>
            <a:endParaRPr lang="fr-FR" sz="1100" dirty="0">
              <a:solidFill>
                <a:schemeClr val="bg1">
                  <a:lumMod val="50000"/>
                </a:schemeClr>
              </a:solidFill>
              <a:latin typeface="Lato" panose="020F0502020204030203" pitchFamily="34" charset="77"/>
            </a:endParaRPr>
          </a:p>
        </p:txBody>
      </p:sp>
      <p:sp>
        <p:nvSpPr>
          <p:cNvPr id="69" name="TextBox 2">
            <a:extLst>
              <a:ext uri="{FF2B5EF4-FFF2-40B4-BE49-F238E27FC236}">
                <a16:creationId xmlns:a16="http://schemas.microsoft.com/office/drawing/2014/main" id="{1A3E0FE8-9F06-878C-0CB4-968D42F69469}"/>
              </a:ext>
            </a:extLst>
          </p:cNvPr>
          <p:cNvSpPr txBox="1"/>
          <p:nvPr/>
        </p:nvSpPr>
        <p:spPr>
          <a:xfrm>
            <a:off x="522861" y="5929308"/>
            <a:ext cx="5849034" cy="574516"/>
          </a:xfrm>
          <a:prstGeom prst="rect">
            <a:avLst/>
          </a:prstGeom>
          <a:noFill/>
        </p:spPr>
        <p:txBody>
          <a:bodyPr wrap="square" lIns="0" tIns="0" rIns="0" bIns="0" rtlCol="0">
            <a:spAutoFit/>
          </a:bodyPr>
          <a:lstStyle/>
          <a:p>
            <a:pPr defTabSz="914139">
              <a:defRPr/>
            </a:pPr>
            <a:r>
              <a:rPr lang="en-US" sz="800" baseline="30000" dirty="0">
                <a:solidFill>
                  <a:srgbClr val="000000"/>
                </a:solidFill>
                <a:latin typeface="Segoe UI"/>
                <a:hlinkClick r:id="rId23"/>
              </a:rPr>
              <a:t>1 </a:t>
            </a:r>
            <a:r>
              <a:rPr lang="en-US" sz="800" dirty="0">
                <a:solidFill>
                  <a:srgbClr val="000000"/>
                </a:solidFill>
                <a:latin typeface="Segoe UI"/>
                <a:hlinkClick r:id="rId23"/>
              </a:rPr>
              <a:t>Earnings Release FY23 Q4</a:t>
            </a:r>
            <a:endParaRPr lang="en-US" sz="800" dirty="0">
              <a:solidFill>
                <a:srgbClr val="000000"/>
              </a:solidFill>
              <a:latin typeface="Segoe UI"/>
            </a:endParaRPr>
          </a:p>
          <a:p>
            <a:pPr defTabSz="914139">
              <a:defRPr/>
            </a:pPr>
            <a:r>
              <a:rPr lang="de-DE" sz="800" baseline="30000" dirty="0">
                <a:solidFill>
                  <a:srgbClr val="000000"/>
                </a:solidFill>
                <a:latin typeface="Segoe UI"/>
              </a:rPr>
              <a:t>2 </a:t>
            </a:r>
            <a:r>
              <a:rPr lang="en-US" sz="800" u="sng" dirty="0">
                <a:solidFill>
                  <a:srgbClr val="146CAC"/>
                </a:solidFill>
                <a:latin typeface="SegoeUI"/>
                <a:hlinkClick r:id="rId24"/>
              </a:rPr>
              <a:t>Competitive Voice Services Reliability Benchmark report</a:t>
            </a:r>
            <a:r>
              <a:rPr lang="en-US" sz="800" u="sng" dirty="0">
                <a:solidFill>
                  <a:srgbClr val="146CAC"/>
                </a:solidFill>
                <a:latin typeface="SegoeUI"/>
              </a:rPr>
              <a:t>,</a:t>
            </a:r>
            <a:r>
              <a:rPr lang="en-US" sz="800" dirty="0">
                <a:solidFill>
                  <a:srgbClr val="333333"/>
                </a:solidFill>
                <a:latin typeface="SegoeUI"/>
              </a:rPr>
              <a:t> </a:t>
            </a:r>
            <a:r>
              <a:rPr lang="en-US" sz="800" dirty="0" err="1">
                <a:solidFill>
                  <a:srgbClr val="333333"/>
                </a:solidFill>
                <a:latin typeface="SegoeUI"/>
              </a:rPr>
              <a:t>GigaOm</a:t>
            </a:r>
            <a:r>
              <a:rPr lang="en-US" sz="800" baseline="30000" dirty="0" err="1">
                <a:solidFill>
                  <a:srgbClr val="333333"/>
                </a:solidFill>
                <a:latin typeface="SegoeUI"/>
              </a:rPr>
              <a:t>TM</a:t>
            </a:r>
            <a:r>
              <a:rPr lang="en-US" sz="800" baseline="30000" dirty="0">
                <a:solidFill>
                  <a:srgbClr val="333333"/>
                </a:solidFill>
                <a:latin typeface="SegoeUI"/>
              </a:rPr>
              <a:t> </a:t>
            </a:r>
            <a:r>
              <a:rPr lang="fr-FR" sz="800" dirty="0">
                <a:solidFill>
                  <a:srgbClr val="333333"/>
                </a:solidFill>
                <a:latin typeface="SegoeUI"/>
              </a:rPr>
              <a:t>Une étude demandée par Microsoft, septembre 2022</a:t>
            </a:r>
            <a:endParaRPr lang="en-US" sz="800" dirty="0">
              <a:solidFill>
                <a:srgbClr val="000000"/>
              </a:solidFill>
              <a:latin typeface="Segoe UI"/>
            </a:endParaRPr>
          </a:p>
          <a:p>
            <a:pPr defTabSz="914139">
              <a:defRPr/>
            </a:pPr>
            <a:r>
              <a:rPr lang="de-DE" sz="800" baseline="30000" dirty="0">
                <a:solidFill>
                  <a:srgbClr val="000000"/>
                </a:solidFill>
                <a:latin typeface="Segoe UI"/>
                <a:hlinkClick r:id="rId25"/>
              </a:rPr>
              <a:t>3</a:t>
            </a:r>
            <a:r>
              <a:rPr lang="de-DE" sz="800" dirty="0">
                <a:solidFill>
                  <a:srgbClr val="000000"/>
                </a:solidFill>
                <a:latin typeface="Segoe UI"/>
                <a:hlinkClick r:id="rId25"/>
              </a:rPr>
              <a:t> Gartner 2022 </a:t>
            </a:r>
            <a:r>
              <a:rPr lang="de-DE" sz="800" dirty="0" err="1">
                <a:solidFill>
                  <a:srgbClr val="000000"/>
                </a:solidFill>
                <a:latin typeface="Segoe UI"/>
                <a:hlinkClick r:id="rId25"/>
              </a:rPr>
              <a:t>UCaaS</a:t>
            </a:r>
            <a:r>
              <a:rPr lang="de-DE" sz="800" dirty="0">
                <a:solidFill>
                  <a:srgbClr val="000000"/>
                </a:solidFill>
                <a:latin typeface="Segoe UI"/>
                <a:hlinkClick r:id="rId25"/>
              </a:rPr>
              <a:t> Magic Quadrant Report</a:t>
            </a:r>
            <a:endParaRPr lang="de-DE" sz="800" dirty="0">
              <a:solidFill>
                <a:srgbClr val="000000"/>
              </a:solidFill>
              <a:latin typeface="Segoe UI"/>
            </a:endParaRPr>
          </a:p>
          <a:p>
            <a:pPr>
              <a:defRPr/>
            </a:pPr>
            <a:r>
              <a:rPr lang="de-DE" sz="800" baseline="30000" dirty="0">
                <a:solidFill>
                  <a:srgbClr val="000000"/>
                </a:solidFill>
                <a:latin typeface="Segoe UI"/>
              </a:rPr>
              <a:t>4 </a:t>
            </a:r>
            <a:r>
              <a:rPr lang="en-US" sz="800" dirty="0">
                <a:solidFill>
                  <a:srgbClr val="333333"/>
                </a:solidFill>
                <a:latin typeface="Segoe UI"/>
                <a:hlinkClick r:id="rId26"/>
              </a:rPr>
              <a:t>The next wave of Copilot in Microsoft Teams</a:t>
            </a:r>
            <a:r>
              <a:rPr lang="en-US" sz="800" dirty="0">
                <a:solidFill>
                  <a:srgbClr val="333333"/>
                </a:solidFill>
                <a:latin typeface="Segoe UI"/>
              </a:rPr>
              <a:t>, Blog de Microsoft, </a:t>
            </a:r>
            <a:r>
              <a:rPr lang="en-US" sz="800" dirty="0" err="1">
                <a:solidFill>
                  <a:srgbClr val="333333"/>
                </a:solidFill>
                <a:latin typeface="Segoe UI"/>
              </a:rPr>
              <a:t>Julliet</a:t>
            </a:r>
            <a:r>
              <a:rPr lang="en-US" sz="800" dirty="0">
                <a:solidFill>
                  <a:srgbClr val="333333"/>
                </a:solidFill>
                <a:latin typeface="Segoe UI"/>
              </a:rPr>
              <a:t> 2023</a:t>
            </a:r>
          </a:p>
          <a:p>
            <a:pPr>
              <a:defRPr/>
            </a:pPr>
            <a:endParaRPr lang="en-US" sz="800" baseline="30000" dirty="0">
              <a:solidFill>
                <a:srgbClr val="000000"/>
              </a:solidFill>
              <a:latin typeface="Segoe UI"/>
            </a:endParaRPr>
          </a:p>
        </p:txBody>
      </p:sp>
      <p:sp>
        <p:nvSpPr>
          <p:cNvPr id="70" name="Rectangle: Rounded Corners 54">
            <a:extLst>
              <a:ext uri="{FF2B5EF4-FFF2-40B4-BE49-F238E27FC236}">
                <a16:creationId xmlns:a16="http://schemas.microsoft.com/office/drawing/2014/main" id="{EC00090E-AF73-E7D1-2BF8-E35DD9C883D6}"/>
              </a:ext>
              <a:ext uri="{C183D7F6-B498-43B3-948B-1728B52AA6E4}">
                <adec:decorative xmlns:adec="http://schemas.microsoft.com/office/drawing/2017/decorative" val="1"/>
              </a:ext>
            </a:extLst>
          </p:cNvPr>
          <p:cNvSpPr/>
          <p:nvPr/>
        </p:nvSpPr>
        <p:spPr bwMode="auto">
          <a:xfrm>
            <a:off x="949728" y="3611135"/>
            <a:ext cx="3134095" cy="1573697"/>
          </a:xfrm>
          <a:prstGeom prst="roundRect">
            <a:avLst>
              <a:gd name="adj" fmla="val 8198"/>
            </a:avLst>
          </a:prstGeom>
          <a:solidFill>
            <a:schemeClr val="bg1"/>
          </a:soli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71" name="Straight Connector 18">
            <a:extLst>
              <a:ext uri="{FF2B5EF4-FFF2-40B4-BE49-F238E27FC236}">
                <a16:creationId xmlns:a16="http://schemas.microsoft.com/office/drawing/2014/main" id="{9E04E851-ECC4-290E-FB81-663D01E99A5C}"/>
              </a:ext>
              <a:ext uri="{C183D7F6-B498-43B3-948B-1728B52AA6E4}">
                <adec:decorative xmlns:adec="http://schemas.microsoft.com/office/drawing/2017/decorative" val="1"/>
              </a:ext>
            </a:extLst>
          </p:cNvPr>
          <p:cNvCxnSpPr>
            <a:cxnSpLocks/>
          </p:cNvCxnSpPr>
          <p:nvPr/>
        </p:nvCxnSpPr>
        <p:spPr>
          <a:xfrm>
            <a:off x="951045" y="4142829"/>
            <a:ext cx="0" cy="649638"/>
          </a:xfrm>
          <a:prstGeom prst="line">
            <a:avLst/>
          </a:prstGeom>
          <a:solidFill>
            <a:schemeClr val="bg1"/>
          </a:solidFill>
          <a:ln w="28575" cap="rnd">
            <a:gradFill>
              <a:gsLst>
                <a:gs pos="0">
                  <a:schemeClr val="accent1"/>
                </a:gs>
                <a:gs pos="100000">
                  <a:srgbClr val="E7A1B5"/>
                </a:gs>
              </a:gsLst>
              <a:lin ang="5400000" scaled="0"/>
            </a:gradFill>
            <a:prstDash val="solid"/>
            <a:round/>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
        <p:nvSpPr>
          <p:cNvPr id="72" name="TextBox 10">
            <a:extLst>
              <a:ext uri="{FF2B5EF4-FFF2-40B4-BE49-F238E27FC236}">
                <a16:creationId xmlns:a16="http://schemas.microsoft.com/office/drawing/2014/main" id="{AB68AAD7-C7EC-7EC1-0515-1807CBBBAE8A}"/>
              </a:ext>
            </a:extLst>
          </p:cNvPr>
          <p:cNvSpPr txBox="1"/>
          <p:nvPr>
            <p:custDataLst>
              <p:tags r:id="rId8"/>
            </p:custDataLst>
          </p:nvPr>
        </p:nvSpPr>
        <p:spPr>
          <a:xfrm>
            <a:off x="1256342" y="3912830"/>
            <a:ext cx="2730202" cy="523220"/>
          </a:xfrm>
          <a:prstGeom prst="rect">
            <a:avLst/>
          </a:prstGeom>
          <a:noFill/>
        </p:spPr>
        <p:txBody>
          <a:bodyPr wrap="square" rtlCol="0">
            <a:spAutoFit/>
          </a:bodyPr>
          <a:lstStyle/>
          <a:p>
            <a:pPr algn="l"/>
            <a:r>
              <a:rPr lang="fr-CA" sz="2800" b="1" dirty="0">
                <a:solidFill>
                  <a:schemeClr val="accent1"/>
                </a:solidFill>
                <a:latin typeface="Exo" pitchFamily="2" charset="77"/>
              </a:rPr>
              <a:t>Leadeur</a:t>
            </a:r>
            <a:r>
              <a:rPr lang="fr-CA" sz="2800" b="1" i="0" dirty="0">
                <a:solidFill>
                  <a:srgbClr val="0471F1"/>
                </a:solidFill>
                <a:effectLst/>
                <a:latin typeface="Exo" pitchFamily="2" charset="77"/>
              </a:rPr>
              <a:t> </a:t>
            </a:r>
            <a:r>
              <a:rPr lang="fr-CA" sz="2800" b="1" i="0" dirty="0" err="1">
                <a:solidFill>
                  <a:srgbClr val="0471F1"/>
                </a:solidFill>
                <a:effectLst/>
                <a:latin typeface="Exo" pitchFamily="2" charset="77"/>
              </a:rPr>
              <a:t>UCaaS</a:t>
            </a:r>
            <a:endParaRPr lang="fr-CA" sz="2800" b="1" i="0" dirty="0">
              <a:solidFill>
                <a:schemeClr val="accent1"/>
              </a:solidFill>
              <a:effectLst/>
              <a:latin typeface="Exo" pitchFamily="2" charset="77"/>
            </a:endParaRPr>
          </a:p>
        </p:txBody>
      </p:sp>
      <p:sp>
        <p:nvSpPr>
          <p:cNvPr id="73" name="Rectangle 72">
            <a:extLst>
              <a:ext uri="{FF2B5EF4-FFF2-40B4-BE49-F238E27FC236}">
                <a16:creationId xmlns:a16="http://schemas.microsoft.com/office/drawing/2014/main" id="{01F47240-F032-C54F-81BD-3B00A3955E42}"/>
              </a:ext>
            </a:extLst>
          </p:cNvPr>
          <p:cNvSpPr/>
          <p:nvPr>
            <p:custDataLst>
              <p:tags r:id="rId9"/>
            </p:custDataLst>
          </p:nvPr>
        </p:nvSpPr>
        <p:spPr>
          <a:xfrm>
            <a:off x="1293664" y="4368441"/>
            <a:ext cx="2436939" cy="566758"/>
          </a:xfrm>
          <a:prstGeom prst="rect">
            <a:avLst/>
          </a:prstGeom>
        </p:spPr>
        <p:txBody>
          <a:bodyPr wrap="square">
            <a:spAutoFit/>
          </a:bodyPr>
          <a:lstStyle/>
          <a:p>
            <a:pPr>
              <a:lnSpc>
                <a:spcPct val="150000"/>
              </a:lnSpc>
            </a:pPr>
            <a:r>
              <a:rPr lang="fr-FR" sz="1100" dirty="0">
                <a:solidFill>
                  <a:schemeClr val="bg1">
                    <a:lumMod val="50000"/>
                  </a:schemeClr>
                </a:solidFill>
                <a:latin typeface="Lato" panose="020F0502020204030203" pitchFamily="34" charset="77"/>
              </a:rPr>
              <a:t>Dans le rapport Gartner® Magic Quadrant™ 2022 pour UCaaS</a:t>
            </a:r>
            <a:r>
              <a:rPr lang="fr-FR" sz="1100" baseline="30000" dirty="0">
                <a:solidFill>
                  <a:schemeClr val="bg1">
                    <a:lumMod val="50000"/>
                  </a:schemeClr>
                </a:solidFill>
                <a:latin typeface="Lato" panose="020F0502020204030203" pitchFamily="34" charset="77"/>
              </a:rPr>
              <a:t>3</a:t>
            </a:r>
          </a:p>
        </p:txBody>
      </p:sp>
      <p:sp>
        <p:nvSpPr>
          <p:cNvPr id="74" name="Rectangle: Rounded Corners 54">
            <a:extLst>
              <a:ext uri="{FF2B5EF4-FFF2-40B4-BE49-F238E27FC236}">
                <a16:creationId xmlns:a16="http://schemas.microsoft.com/office/drawing/2014/main" id="{B69BA674-607D-BDC1-E224-123A925D5B74}"/>
              </a:ext>
              <a:ext uri="{C183D7F6-B498-43B3-948B-1728B52AA6E4}">
                <adec:decorative xmlns:adec="http://schemas.microsoft.com/office/drawing/2017/decorative" val="1"/>
              </a:ext>
            </a:extLst>
          </p:cNvPr>
          <p:cNvSpPr/>
          <p:nvPr/>
        </p:nvSpPr>
        <p:spPr bwMode="auto">
          <a:xfrm>
            <a:off x="4705108" y="4236731"/>
            <a:ext cx="3134095" cy="1573697"/>
          </a:xfrm>
          <a:prstGeom prst="roundRect">
            <a:avLst>
              <a:gd name="adj" fmla="val 8198"/>
            </a:avLst>
          </a:prstGeom>
          <a:solidFill>
            <a:schemeClr val="bg1"/>
          </a:soli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75" name="Straight Connector 18">
            <a:extLst>
              <a:ext uri="{FF2B5EF4-FFF2-40B4-BE49-F238E27FC236}">
                <a16:creationId xmlns:a16="http://schemas.microsoft.com/office/drawing/2014/main" id="{90484B2C-1CD8-1985-0D46-F370EA3DA4C8}"/>
              </a:ext>
              <a:ext uri="{C183D7F6-B498-43B3-948B-1728B52AA6E4}">
                <adec:decorative xmlns:adec="http://schemas.microsoft.com/office/drawing/2017/decorative" val="1"/>
              </a:ext>
            </a:extLst>
          </p:cNvPr>
          <p:cNvCxnSpPr>
            <a:cxnSpLocks/>
          </p:cNvCxnSpPr>
          <p:nvPr/>
        </p:nvCxnSpPr>
        <p:spPr>
          <a:xfrm>
            <a:off x="4706425" y="4768425"/>
            <a:ext cx="0" cy="649638"/>
          </a:xfrm>
          <a:prstGeom prst="line">
            <a:avLst/>
          </a:prstGeom>
          <a:solidFill>
            <a:schemeClr val="bg1"/>
          </a:solidFill>
          <a:ln w="28575" cap="rnd">
            <a:gradFill>
              <a:gsLst>
                <a:gs pos="0">
                  <a:schemeClr val="accent1"/>
                </a:gs>
                <a:gs pos="100000">
                  <a:srgbClr val="E7A1B5"/>
                </a:gs>
              </a:gsLst>
              <a:lin ang="5400000" scaled="0"/>
            </a:gradFill>
            <a:prstDash val="solid"/>
            <a:round/>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
        <p:nvSpPr>
          <p:cNvPr id="76" name="TextBox 10">
            <a:extLst>
              <a:ext uri="{FF2B5EF4-FFF2-40B4-BE49-F238E27FC236}">
                <a16:creationId xmlns:a16="http://schemas.microsoft.com/office/drawing/2014/main" id="{25E948F6-3EF6-A3BA-835A-7AE23CCB09F8}"/>
              </a:ext>
            </a:extLst>
          </p:cNvPr>
          <p:cNvSpPr txBox="1"/>
          <p:nvPr>
            <p:custDataLst>
              <p:tags r:id="rId10"/>
            </p:custDataLst>
          </p:nvPr>
        </p:nvSpPr>
        <p:spPr>
          <a:xfrm>
            <a:off x="5011722" y="4538426"/>
            <a:ext cx="2730202" cy="523220"/>
          </a:xfrm>
          <a:prstGeom prst="rect">
            <a:avLst/>
          </a:prstGeom>
          <a:noFill/>
        </p:spPr>
        <p:txBody>
          <a:bodyPr wrap="square" rtlCol="0">
            <a:spAutoFit/>
          </a:bodyPr>
          <a:lstStyle/>
          <a:p>
            <a:pPr algn="l"/>
            <a:r>
              <a:rPr lang="fr-CA" sz="2800" b="1" dirty="0">
                <a:solidFill>
                  <a:schemeClr val="accent1"/>
                </a:solidFill>
                <a:latin typeface="Exo" pitchFamily="2" charset="77"/>
              </a:rPr>
              <a:t>Leadeur </a:t>
            </a:r>
            <a:r>
              <a:rPr lang="fr-CA" sz="2800" b="1" dirty="0">
                <a:solidFill>
                  <a:srgbClr val="0471F1"/>
                </a:solidFill>
                <a:effectLst/>
                <a:latin typeface="Exo" pitchFamily="2" charset="77"/>
              </a:rPr>
              <a:t>AI</a:t>
            </a:r>
            <a:endParaRPr lang="fr-CA" sz="2800" b="1" dirty="0">
              <a:solidFill>
                <a:schemeClr val="accent1"/>
              </a:solidFill>
              <a:effectLst/>
              <a:latin typeface="Exo" pitchFamily="2" charset="77"/>
            </a:endParaRPr>
          </a:p>
        </p:txBody>
      </p:sp>
      <p:sp>
        <p:nvSpPr>
          <p:cNvPr id="77" name="Rectangle 76">
            <a:extLst>
              <a:ext uri="{FF2B5EF4-FFF2-40B4-BE49-F238E27FC236}">
                <a16:creationId xmlns:a16="http://schemas.microsoft.com/office/drawing/2014/main" id="{6255D223-1332-9152-43B1-EBC2DCAA0F24}"/>
              </a:ext>
            </a:extLst>
          </p:cNvPr>
          <p:cNvSpPr/>
          <p:nvPr>
            <p:custDataLst>
              <p:tags r:id="rId11"/>
            </p:custDataLst>
          </p:nvPr>
        </p:nvSpPr>
        <p:spPr>
          <a:xfrm>
            <a:off x="5049044" y="4994037"/>
            <a:ext cx="2730200" cy="820674"/>
          </a:xfrm>
          <a:prstGeom prst="rect">
            <a:avLst/>
          </a:prstGeom>
        </p:spPr>
        <p:txBody>
          <a:bodyPr wrap="square">
            <a:spAutoFit/>
          </a:bodyPr>
          <a:lstStyle/>
          <a:p>
            <a:pPr>
              <a:lnSpc>
                <a:spcPct val="150000"/>
              </a:lnSpc>
            </a:pPr>
            <a:r>
              <a:rPr lang="fr-FR" sz="1100" dirty="0">
                <a:solidFill>
                  <a:schemeClr val="bg1">
                    <a:lumMod val="50000"/>
                  </a:schemeClr>
                </a:solidFill>
                <a:latin typeface="Lato" panose="020F0502020204030203" pitchFamily="34" charset="77"/>
              </a:rPr>
              <a:t>Première solution </a:t>
            </a:r>
            <a:r>
              <a:rPr lang="fr-FR" sz="1100" dirty="0" err="1">
                <a:solidFill>
                  <a:schemeClr val="bg1">
                    <a:lumMod val="50000"/>
                  </a:schemeClr>
                </a:solidFill>
                <a:latin typeface="Lato" panose="020F0502020204030203" pitchFamily="34" charset="77"/>
              </a:rPr>
              <a:t>UCaaS</a:t>
            </a:r>
            <a:r>
              <a:rPr lang="fr-FR" sz="1100" dirty="0">
                <a:solidFill>
                  <a:schemeClr val="bg1">
                    <a:lumMod val="50000"/>
                  </a:schemeClr>
                </a:solidFill>
                <a:latin typeface="Lato" panose="020F0502020204030203" pitchFamily="34" charset="77"/>
              </a:rPr>
              <a:t>  à ajouter des capacités d'IA générative aux appels téléphoniques</a:t>
            </a:r>
            <a:r>
              <a:rPr lang="fr-FR" sz="1100" baseline="30000" dirty="0">
                <a:solidFill>
                  <a:schemeClr val="bg1">
                    <a:lumMod val="50000"/>
                  </a:schemeClr>
                </a:solidFill>
                <a:latin typeface="Lato" panose="020F0502020204030203" pitchFamily="34" charset="77"/>
              </a:rPr>
              <a:t>4</a:t>
            </a:r>
          </a:p>
        </p:txBody>
      </p:sp>
      <p:sp>
        <p:nvSpPr>
          <p:cNvPr id="2" name="Rectangle: Rounded Corners 54">
            <a:extLst>
              <a:ext uri="{FF2B5EF4-FFF2-40B4-BE49-F238E27FC236}">
                <a16:creationId xmlns:a16="http://schemas.microsoft.com/office/drawing/2014/main" id="{162F9C8E-02E3-0153-BC58-4ACF38B20D1A}"/>
              </a:ext>
              <a:ext uri="{C183D7F6-B498-43B3-948B-1728B52AA6E4}">
                <adec:decorative xmlns:adec="http://schemas.microsoft.com/office/drawing/2017/decorative" val="1"/>
              </a:ext>
            </a:extLst>
          </p:cNvPr>
          <p:cNvSpPr/>
          <p:nvPr/>
        </p:nvSpPr>
        <p:spPr bwMode="auto">
          <a:xfrm>
            <a:off x="4568792" y="2856297"/>
            <a:ext cx="3134095" cy="1046213"/>
          </a:xfrm>
          <a:prstGeom prst="roundRect">
            <a:avLst>
              <a:gd name="adj" fmla="val 8198"/>
            </a:avLst>
          </a:prstGeom>
          <a:solidFill>
            <a:schemeClr val="bg1"/>
          </a:soli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10" name="Straight Connector 18">
            <a:extLst>
              <a:ext uri="{FF2B5EF4-FFF2-40B4-BE49-F238E27FC236}">
                <a16:creationId xmlns:a16="http://schemas.microsoft.com/office/drawing/2014/main" id="{65E71B79-C3D5-9C39-644E-77B2E7ACE55F}"/>
              </a:ext>
              <a:ext uri="{C183D7F6-B498-43B3-948B-1728B52AA6E4}">
                <adec:decorative xmlns:adec="http://schemas.microsoft.com/office/drawing/2017/decorative" val="1"/>
              </a:ext>
            </a:extLst>
          </p:cNvPr>
          <p:cNvCxnSpPr>
            <a:cxnSpLocks/>
          </p:cNvCxnSpPr>
          <p:nvPr/>
        </p:nvCxnSpPr>
        <p:spPr>
          <a:xfrm flipH="1">
            <a:off x="4568792" y="3280200"/>
            <a:ext cx="1317" cy="332554"/>
          </a:xfrm>
          <a:prstGeom prst="line">
            <a:avLst/>
          </a:prstGeom>
          <a:solidFill>
            <a:schemeClr val="bg1"/>
          </a:solidFill>
          <a:ln w="28575" cap="rnd">
            <a:gradFill>
              <a:gsLst>
                <a:gs pos="0">
                  <a:schemeClr val="accent1"/>
                </a:gs>
                <a:gs pos="100000">
                  <a:srgbClr val="E7A1B5"/>
                </a:gs>
              </a:gsLst>
              <a:lin ang="5400000" scaled="0"/>
            </a:gradFill>
            <a:prstDash val="solid"/>
            <a:round/>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
        <p:nvSpPr>
          <p:cNvPr id="11" name="TextBox 10">
            <a:extLst>
              <a:ext uri="{FF2B5EF4-FFF2-40B4-BE49-F238E27FC236}">
                <a16:creationId xmlns:a16="http://schemas.microsoft.com/office/drawing/2014/main" id="{EA64F8DC-7FA0-B670-19C1-B789FCA499EC}"/>
              </a:ext>
            </a:extLst>
          </p:cNvPr>
          <p:cNvSpPr txBox="1"/>
          <p:nvPr>
            <p:custDataLst>
              <p:tags r:id="rId12"/>
            </p:custDataLst>
          </p:nvPr>
        </p:nvSpPr>
        <p:spPr>
          <a:xfrm>
            <a:off x="4875406" y="3018590"/>
            <a:ext cx="2730202" cy="523220"/>
          </a:xfrm>
          <a:prstGeom prst="rect">
            <a:avLst/>
          </a:prstGeom>
          <a:noFill/>
        </p:spPr>
        <p:txBody>
          <a:bodyPr wrap="square" rtlCol="0">
            <a:spAutoFit/>
          </a:bodyPr>
          <a:lstStyle/>
          <a:p>
            <a:pPr algn="l"/>
            <a:r>
              <a:rPr lang="fr-CA" sz="2800" b="1" dirty="0">
                <a:solidFill>
                  <a:schemeClr val="accent1"/>
                </a:solidFill>
                <a:latin typeface="Exo" pitchFamily="2" charset="77"/>
              </a:rPr>
              <a:t>SLA </a:t>
            </a:r>
            <a:r>
              <a:rPr lang="fr-CA" sz="2800" b="1" i="0" dirty="0">
                <a:solidFill>
                  <a:srgbClr val="0471F1"/>
                </a:solidFill>
                <a:effectLst/>
                <a:latin typeface="Exo" pitchFamily="2" charset="77"/>
              </a:rPr>
              <a:t>99.999%</a:t>
            </a:r>
            <a:endParaRPr lang="fr-CA" sz="2800" b="1" i="0" dirty="0">
              <a:solidFill>
                <a:schemeClr val="accent1"/>
              </a:solidFill>
              <a:effectLst/>
              <a:latin typeface="Exo" pitchFamily="2" charset="77"/>
            </a:endParaRPr>
          </a:p>
        </p:txBody>
      </p:sp>
      <p:sp>
        <p:nvSpPr>
          <p:cNvPr id="12" name="Rectangle 11">
            <a:extLst>
              <a:ext uri="{FF2B5EF4-FFF2-40B4-BE49-F238E27FC236}">
                <a16:creationId xmlns:a16="http://schemas.microsoft.com/office/drawing/2014/main" id="{BD61280E-0C13-D0A0-DCF8-A047D496B797}"/>
              </a:ext>
            </a:extLst>
          </p:cNvPr>
          <p:cNvSpPr/>
          <p:nvPr>
            <p:custDataLst>
              <p:tags r:id="rId13"/>
            </p:custDataLst>
          </p:nvPr>
        </p:nvSpPr>
        <p:spPr>
          <a:xfrm>
            <a:off x="4912728" y="3474201"/>
            <a:ext cx="2436939" cy="312843"/>
          </a:xfrm>
          <a:prstGeom prst="rect">
            <a:avLst/>
          </a:prstGeom>
        </p:spPr>
        <p:txBody>
          <a:bodyPr wrap="square">
            <a:spAutoFit/>
          </a:bodyPr>
          <a:lstStyle/>
          <a:p>
            <a:pPr>
              <a:lnSpc>
                <a:spcPct val="150000"/>
              </a:lnSpc>
            </a:pPr>
            <a:r>
              <a:rPr lang="fr-FR" sz="1100" dirty="0">
                <a:solidFill>
                  <a:schemeClr val="bg1">
                    <a:lumMod val="50000"/>
                  </a:schemeClr>
                </a:solidFill>
                <a:latin typeface="Lato" panose="020F0502020204030203" pitchFamily="34" charset="77"/>
              </a:rPr>
              <a:t>Accord de niveau de service</a:t>
            </a:r>
          </a:p>
        </p:txBody>
      </p:sp>
    </p:spTree>
    <p:extLst>
      <p:ext uri="{BB962C8B-B14F-4D97-AF65-F5344CB8AC3E}">
        <p14:creationId xmlns:p14="http://schemas.microsoft.com/office/powerpoint/2010/main" val="35741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CE783A9-DB02-D148-9E3F-A9E7EACDDD38}"/>
              </a:ext>
            </a:extLst>
          </p:cNvPr>
          <p:cNvSpPr>
            <a:spLocks noGrp="1"/>
          </p:cNvSpPr>
          <p:nvPr>
            <p:ph type="pic" sz="quarter" idx="11"/>
            <p:custDataLst>
              <p:tags r:id="rId1"/>
            </p:custDataLst>
          </p:nvPr>
        </p:nvSpPr>
        <p:spPr/>
        <p:txBody>
          <a:bodyPr/>
          <a:lstStyle/>
          <a:p>
            <a:endParaRPr lang="fr-CA" dirty="0"/>
          </a:p>
        </p:txBody>
      </p:sp>
      <p:sp>
        <p:nvSpPr>
          <p:cNvPr id="20" name="Rounded Rectangle 19">
            <a:extLst>
              <a:ext uri="{FF2B5EF4-FFF2-40B4-BE49-F238E27FC236}">
                <a16:creationId xmlns:a16="http://schemas.microsoft.com/office/drawing/2014/main" id="{0994249C-821D-F941-8BA1-846803F584E1}"/>
              </a:ext>
            </a:extLst>
          </p:cNvPr>
          <p:cNvSpPr/>
          <p:nvPr>
            <p:custDataLst>
              <p:tags r:id="rId2"/>
            </p:custDataLst>
          </p:nvPr>
        </p:nvSpPr>
        <p:spPr>
          <a:xfrm>
            <a:off x="8402791" y="616708"/>
            <a:ext cx="2537690" cy="2741165"/>
          </a:xfrm>
          <a:prstGeom prst="roundRect">
            <a:avLst>
              <a:gd name="adj" fmla="val 7750"/>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7" name="Rounded Rectangle 6">
            <a:extLst>
              <a:ext uri="{FF2B5EF4-FFF2-40B4-BE49-F238E27FC236}">
                <a16:creationId xmlns:a16="http://schemas.microsoft.com/office/drawing/2014/main" id="{4533CB42-7B41-E94B-A9EB-E6BBE46895F1}"/>
              </a:ext>
            </a:extLst>
          </p:cNvPr>
          <p:cNvSpPr/>
          <p:nvPr>
            <p:custDataLst>
              <p:tags r:id="rId3"/>
            </p:custDataLst>
          </p:nvPr>
        </p:nvSpPr>
        <p:spPr>
          <a:xfrm>
            <a:off x="5707608" y="2353551"/>
            <a:ext cx="2537690" cy="2741165"/>
          </a:xfrm>
          <a:prstGeom prst="roundRect">
            <a:avLst>
              <a:gd name="adj" fmla="val 7750"/>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8" name="Rectangle 7">
            <a:extLst>
              <a:ext uri="{FF2B5EF4-FFF2-40B4-BE49-F238E27FC236}">
                <a16:creationId xmlns:a16="http://schemas.microsoft.com/office/drawing/2014/main" id="{D718B3B1-8CA5-E845-9E2D-6E8643474D2D}"/>
              </a:ext>
            </a:extLst>
          </p:cNvPr>
          <p:cNvSpPr/>
          <p:nvPr>
            <p:custDataLst>
              <p:tags r:id="rId4"/>
            </p:custDataLst>
          </p:nvPr>
        </p:nvSpPr>
        <p:spPr>
          <a:xfrm>
            <a:off x="5869080" y="3942864"/>
            <a:ext cx="2214746" cy="820674"/>
          </a:xfrm>
          <a:prstGeom prst="rect">
            <a:avLst/>
          </a:prstGeom>
        </p:spPr>
        <p:txBody>
          <a:bodyPr wrap="square">
            <a:spAutoFit/>
          </a:bodyPr>
          <a:lstStyle/>
          <a:p>
            <a:pPr algn="ctr">
              <a:lnSpc>
                <a:spcPct val="150000"/>
              </a:lnSpc>
            </a:pPr>
            <a:r>
              <a:rPr lang="fr-CA" sz="1100" dirty="0">
                <a:solidFill>
                  <a:schemeClr val="bg1">
                    <a:lumMod val="50000"/>
                  </a:schemeClr>
                </a:solidFill>
                <a:latin typeface="Lato" panose="020F0502020204030203" pitchFamily="34" charset="77"/>
              </a:rPr>
              <a:t>Microsoft vous fournis vos numéros (DID) et vous connecte au réseau téléphonique public.</a:t>
            </a:r>
          </a:p>
        </p:txBody>
      </p:sp>
      <p:sp>
        <p:nvSpPr>
          <p:cNvPr id="9" name="Rectangle 8">
            <a:extLst>
              <a:ext uri="{FF2B5EF4-FFF2-40B4-BE49-F238E27FC236}">
                <a16:creationId xmlns:a16="http://schemas.microsoft.com/office/drawing/2014/main" id="{359A7FB6-99A1-2D4E-86EC-972058F6ECD7}"/>
              </a:ext>
            </a:extLst>
          </p:cNvPr>
          <p:cNvSpPr/>
          <p:nvPr>
            <p:custDataLst>
              <p:tags r:id="rId5"/>
            </p:custDataLst>
          </p:nvPr>
        </p:nvSpPr>
        <p:spPr>
          <a:xfrm>
            <a:off x="5707608" y="3597539"/>
            <a:ext cx="2537690" cy="372923"/>
          </a:xfrm>
          <a:prstGeom prst="rect">
            <a:avLst/>
          </a:prstGeom>
        </p:spPr>
        <p:txBody>
          <a:bodyPr wrap="square">
            <a:spAutoFit/>
          </a:bodyPr>
          <a:lstStyle/>
          <a:p>
            <a:pPr algn="ctr">
              <a:lnSpc>
                <a:spcPct val="150000"/>
              </a:lnSpc>
            </a:pPr>
            <a:r>
              <a:rPr lang="fr-CA" sz="1400" b="1" dirty="0">
                <a:solidFill>
                  <a:schemeClr val="accent1"/>
                </a:solidFill>
                <a:latin typeface="Lato" panose="020F0502020204030203" pitchFamily="34" charset="77"/>
                <a:ea typeface="Open Sans" panose="020B0606030504020204" pitchFamily="34" charset="0"/>
                <a:cs typeface="Open Sans" panose="020B0606030504020204" pitchFamily="34" charset="0"/>
              </a:rPr>
              <a:t>Plan d’Appels</a:t>
            </a:r>
          </a:p>
        </p:txBody>
      </p:sp>
      <p:sp>
        <p:nvSpPr>
          <p:cNvPr id="10" name="Rounded Rectangle 9">
            <a:extLst>
              <a:ext uri="{FF2B5EF4-FFF2-40B4-BE49-F238E27FC236}">
                <a16:creationId xmlns:a16="http://schemas.microsoft.com/office/drawing/2014/main" id="{C34B3185-AD6B-3446-9567-986CCACAEB11}"/>
              </a:ext>
            </a:extLst>
          </p:cNvPr>
          <p:cNvSpPr/>
          <p:nvPr>
            <p:custDataLst>
              <p:tags r:id="rId6"/>
            </p:custDataLst>
          </p:nvPr>
        </p:nvSpPr>
        <p:spPr>
          <a:xfrm>
            <a:off x="6606626" y="2714169"/>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21" name="Rectangle 20">
            <a:extLst>
              <a:ext uri="{FF2B5EF4-FFF2-40B4-BE49-F238E27FC236}">
                <a16:creationId xmlns:a16="http://schemas.microsoft.com/office/drawing/2014/main" id="{172A6F9E-AB33-1C4E-979E-40CE615540F0}"/>
              </a:ext>
            </a:extLst>
          </p:cNvPr>
          <p:cNvSpPr/>
          <p:nvPr>
            <p:custDataLst>
              <p:tags r:id="rId7"/>
            </p:custDataLst>
          </p:nvPr>
        </p:nvSpPr>
        <p:spPr>
          <a:xfrm>
            <a:off x="8564263" y="2197636"/>
            <a:ext cx="2214746" cy="1074590"/>
          </a:xfrm>
          <a:prstGeom prst="rect">
            <a:avLst/>
          </a:prstGeom>
        </p:spPr>
        <p:txBody>
          <a:bodyPr wrap="square">
            <a:spAutoFit/>
          </a:bodyPr>
          <a:lstStyle/>
          <a:p>
            <a:pPr algn="ctr">
              <a:lnSpc>
                <a:spcPct val="150000"/>
              </a:lnSpc>
            </a:pPr>
            <a:r>
              <a:rPr lang="fr-FR" sz="1100" dirty="0">
                <a:solidFill>
                  <a:schemeClr val="bg1">
                    <a:lumMod val="50000"/>
                  </a:schemeClr>
                </a:solidFill>
                <a:latin typeface="Lato" panose="020F0502020204030203" pitchFamily="34" charset="77"/>
              </a:rPr>
              <a:t>Un opérateur téléphonique  vous fournis vos numéros (DID) et vous connecte au réseau téléphonique public.</a:t>
            </a:r>
          </a:p>
        </p:txBody>
      </p:sp>
      <p:sp>
        <p:nvSpPr>
          <p:cNvPr id="22" name="Rectangle 21">
            <a:extLst>
              <a:ext uri="{FF2B5EF4-FFF2-40B4-BE49-F238E27FC236}">
                <a16:creationId xmlns:a16="http://schemas.microsoft.com/office/drawing/2014/main" id="{40A08540-E485-2A43-961D-C1C80F6DBB24}"/>
              </a:ext>
            </a:extLst>
          </p:cNvPr>
          <p:cNvSpPr/>
          <p:nvPr>
            <p:custDataLst>
              <p:tags r:id="rId8"/>
            </p:custDataLst>
          </p:nvPr>
        </p:nvSpPr>
        <p:spPr>
          <a:xfrm>
            <a:off x="8402791" y="1852311"/>
            <a:ext cx="2537690" cy="372923"/>
          </a:xfrm>
          <a:prstGeom prst="rect">
            <a:avLst/>
          </a:prstGeom>
        </p:spPr>
        <p:txBody>
          <a:bodyPr wrap="square">
            <a:spAutoFit/>
          </a:bodyPr>
          <a:lstStyle/>
          <a:p>
            <a:pPr algn="ctr">
              <a:lnSpc>
                <a:spcPct val="150000"/>
              </a:lnSpc>
            </a:pPr>
            <a:r>
              <a:rPr lang="fr-CA" sz="1400" b="1" dirty="0">
                <a:solidFill>
                  <a:schemeClr val="accent1"/>
                </a:solidFill>
                <a:latin typeface="Lato" panose="020F0502020204030203" pitchFamily="34" charset="77"/>
                <a:ea typeface="Open Sans" panose="020B0606030504020204" pitchFamily="34" charset="0"/>
                <a:cs typeface="Open Sans" panose="020B0606030504020204" pitchFamily="34" charset="0"/>
              </a:rPr>
              <a:t>Opérateur Connecté</a:t>
            </a:r>
          </a:p>
        </p:txBody>
      </p:sp>
      <p:sp>
        <p:nvSpPr>
          <p:cNvPr id="23" name="Rounded Rectangle 22">
            <a:extLst>
              <a:ext uri="{FF2B5EF4-FFF2-40B4-BE49-F238E27FC236}">
                <a16:creationId xmlns:a16="http://schemas.microsoft.com/office/drawing/2014/main" id="{7FEB837E-386E-D243-A5BF-097CFEBC450F}"/>
              </a:ext>
            </a:extLst>
          </p:cNvPr>
          <p:cNvSpPr/>
          <p:nvPr>
            <p:custDataLst>
              <p:tags r:id="rId9"/>
            </p:custDataLst>
          </p:nvPr>
        </p:nvSpPr>
        <p:spPr>
          <a:xfrm>
            <a:off x="9301809" y="968941"/>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33" name="Rounded Rectangle 32">
            <a:extLst>
              <a:ext uri="{FF2B5EF4-FFF2-40B4-BE49-F238E27FC236}">
                <a16:creationId xmlns:a16="http://schemas.microsoft.com/office/drawing/2014/main" id="{097504C6-6EFB-2945-AFB5-E6011F4BB3D5}"/>
              </a:ext>
            </a:extLst>
          </p:cNvPr>
          <p:cNvSpPr/>
          <p:nvPr>
            <p:custDataLst>
              <p:tags r:id="rId10"/>
            </p:custDataLst>
          </p:nvPr>
        </p:nvSpPr>
        <p:spPr>
          <a:xfrm>
            <a:off x="8402791" y="3520494"/>
            <a:ext cx="2537690" cy="2741165"/>
          </a:xfrm>
          <a:prstGeom prst="roundRect">
            <a:avLst>
              <a:gd name="adj" fmla="val 7750"/>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34" name="Rectangle 33">
            <a:extLst>
              <a:ext uri="{FF2B5EF4-FFF2-40B4-BE49-F238E27FC236}">
                <a16:creationId xmlns:a16="http://schemas.microsoft.com/office/drawing/2014/main" id="{A1B9980B-0957-534E-AB1B-6EAB8CB935AE}"/>
              </a:ext>
            </a:extLst>
          </p:cNvPr>
          <p:cNvSpPr/>
          <p:nvPr>
            <p:custDataLst>
              <p:tags r:id="rId11"/>
            </p:custDataLst>
          </p:nvPr>
        </p:nvSpPr>
        <p:spPr>
          <a:xfrm>
            <a:off x="8564263" y="5109807"/>
            <a:ext cx="2214746" cy="1074590"/>
          </a:xfrm>
          <a:prstGeom prst="rect">
            <a:avLst/>
          </a:prstGeom>
        </p:spPr>
        <p:txBody>
          <a:bodyPr wrap="square">
            <a:spAutoFit/>
          </a:bodyPr>
          <a:lstStyle/>
          <a:p>
            <a:pPr algn="ctr">
              <a:lnSpc>
                <a:spcPct val="150000"/>
              </a:lnSpc>
            </a:pPr>
            <a:r>
              <a:rPr lang="fr-CA" sz="1100" dirty="0">
                <a:solidFill>
                  <a:schemeClr val="bg1">
                    <a:lumMod val="50000"/>
                  </a:schemeClr>
                </a:solidFill>
                <a:latin typeface="Lato" panose="020F0502020204030203" pitchFamily="34" charset="77"/>
              </a:rPr>
              <a:t>Aussi connu sous l’acronyme  </a:t>
            </a:r>
            <a:r>
              <a:rPr lang="fr-CA" sz="1100" b="1" dirty="0">
                <a:solidFill>
                  <a:schemeClr val="bg1">
                    <a:lumMod val="50000"/>
                  </a:schemeClr>
                </a:solidFill>
                <a:latin typeface="Lato" panose="020F0502020204030203" pitchFamily="34" charset="77"/>
              </a:rPr>
              <a:t>BYOT</a:t>
            </a:r>
            <a:r>
              <a:rPr lang="fr-CA" sz="1100" dirty="0">
                <a:solidFill>
                  <a:schemeClr val="bg1">
                    <a:lumMod val="50000"/>
                  </a:schemeClr>
                </a:solidFill>
                <a:latin typeface="Lato" panose="020F0502020204030203" pitchFamily="34" charset="77"/>
              </a:rPr>
              <a:t>, où vous êtes en charge </a:t>
            </a:r>
            <a:r>
              <a:rPr lang="fr-CA" sz="1100">
                <a:solidFill>
                  <a:schemeClr val="bg1">
                    <a:lumMod val="50000"/>
                  </a:schemeClr>
                </a:solidFill>
                <a:latin typeface="Lato" panose="020F0502020204030203" pitchFamily="34" charset="77"/>
              </a:rPr>
              <a:t>d’interconnecté Teams avec </a:t>
            </a:r>
            <a:r>
              <a:rPr lang="fr-CA" sz="1100" dirty="0">
                <a:solidFill>
                  <a:schemeClr val="bg1">
                    <a:lumMod val="50000"/>
                  </a:schemeClr>
                </a:solidFill>
                <a:latin typeface="Lato" panose="020F0502020204030203" pitchFamily="34" charset="77"/>
              </a:rPr>
              <a:t>le fournisseur SIP de votre choix.</a:t>
            </a:r>
          </a:p>
        </p:txBody>
      </p:sp>
      <p:sp>
        <p:nvSpPr>
          <p:cNvPr id="35" name="Rectangle 34">
            <a:extLst>
              <a:ext uri="{FF2B5EF4-FFF2-40B4-BE49-F238E27FC236}">
                <a16:creationId xmlns:a16="http://schemas.microsoft.com/office/drawing/2014/main" id="{7713D0A6-D07F-1D4E-A822-A93CBDB32FC1}"/>
              </a:ext>
            </a:extLst>
          </p:cNvPr>
          <p:cNvSpPr/>
          <p:nvPr>
            <p:custDataLst>
              <p:tags r:id="rId12"/>
            </p:custDataLst>
          </p:nvPr>
        </p:nvSpPr>
        <p:spPr>
          <a:xfrm>
            <a:off x="8402791" y="4764482"/>
            <a:ext cx="2537690" cy="372923"/>
          </a:xfrm>
          <a:prstGeom prst="rect">
            <a:avLst/>
          </a:prstGeom>
        </p:spPr>
        <p:txBody>
          <a:bodyPr wrap="square">
            <a:spAutoFit/>
          </a:bodyPr>
          <a:lstStyle/>
          <a:p>
            <a:pPr algn="ctr">
              <a:lnSpc>
                <a:spcPct val="150000"/>
              </a:lnSpc>
            </a:pPr>
            <a:r>
              <a:rPr lang="fr-CA" sz="1400" b="1" dirty="0">
                <a:solidFill>
                  <a:schemeClr val="accent1"/>
                </a:solidFill>
                <a:latin typeface="Lato" panose="020F0502020204030203" pitchFamily="34" charset="77"/>
                <a:ea typeface="Open Sans" panose="020B0606030504020204" pitchFamily="34" charset="0"/>
                <a:cs typeface="Open Sans" panose="020B0606030504020204" pitchFamily="34" charset="0"/>
              </a:rPr>
              <a:t>Routage Direct</a:t>
            </a:r>
          </a:p>
        </p:txBody>
      </p:sp>
      <p:sp>
        <p:nvSpPr>
          <p:cNvPr id="36" name="Rounded Rectangle 35">
            <a:extLst>
              <a:ext uri="{FF2B5EF4-FFF2-40B4-BE49-F238E27FC236}">
                <a16:creationId xmlns:a16="http://schemas.microsoft.com/office/drawing/2014/main" id="{13081EBD-C668-D245-ADDA-B11FDCFB9539}"/>
              </a:ext>
            </a:extLst>
          </p:cNvPr>
          <p:cNvSpPr/>
          <p:nvPr>
            <p:custDataLst>
              <p:tags r:id="rId13"/>
            </p:custDataLst>
          </p:nvPr>
        </p:nvSpPr>
        <p:spPr>
          <a:xfrm>
            <a:off x="9301809" y="3881112"/>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47" name="TextBox 46">
            <a:extLst>
              <a:ext uri="{FF2B5EF4-FFF2-40B4-BE49-F238E27FC236}">
                <a16:creationId xmlns:a16="http://schemas.microsoft.com/office/drawing/2014/main" id="{4885858E-0141-0C4D-AB0F-CEE17C9238C5}"/>
              </a:ext>
            </a:extLst>
          </p:cNvPr>
          <p:cNvSpPr txBox="1"/>
          <p:nvPr>
            <p:custDataLst>
              <p:tags r:id="rId14"/>
            </p:custDataLst>
          </p:nvPr>
        </p:nvSpPr>
        <p:spPr>
          <a:xfrm>
            <a:off x="1015621" y="1802683"/>
            <a:ext cx="4304524" cy="1200329"/>
          </a:xfrm>
          <a:prstGeom prst="rect">
            <a:avLst/>
          </a:prstGeom>
          <a:noFill/>
        </p:spPr>
        <p:txBody>
          <a:bodyPr wrap="square" rtlCol="0">
            <a:spAutoFit/>
          </a:bodyPr>
          <a:lstStyle/>
          <a:p>
            <a:pPr algn="l"/>
            <a:r>
              <a:rPr lang="fr-CA" sz="3600" b="1" i="0" dirty="0">
                <a:solidFill>
                  <a:srgbClr val="323F7C"/>
                </a:solidFill>
                <a:effectLst/>
                <a:latin typeface="Exo" pitchFamily="2" charset="77"/>
              </a:rPr>
              <a:t>Les options</a:t>
            </a:r>
          </a:p>
          <a:p>
            <a:pPr algn="l"/>
            <a:r>
              <a:rPr lang="fr-CA" sz="3600" b="1" dirty="0">
                <a:solidFill>
                  <a:srgbClr val="0471F1"/>
                </a:solidFill>
                <a:latin typeface="Exo" pitchFamily="2" charset="77"/>
              </a:rPr>
              <a:t>d</a:t>
            </a:r>
            <a:r>
              <a:rPr lang="fr-CA" sz="3600" b="1" i="0" dirty="0">
                <a:solidFill>
                  <a:srgbClr val="0471F1"/>
                </a:solidFill>
                <a:effectLst/>
                <a:latin typeface="Exo" pitchFamily="2" charset="77"/>
              </a:rPr>
              <a:t>e connexion</a:t>
            </a:r>
          </a:p>
        </p:txBody>
      </p:sp>
      <p:sp>
        <p:nvSpPr>
          <p:cNvPr id="48" name="Rectangle 47">
            <a:extLst>
              <a:ext uri="{FF2B5EF4-FFF2-40B4-BE49-F238E27FC236}">
                <a16:creationId xmlns:a16="http://schemas.microsoft.com/office/drawing/2014/main" id="{2EE23264-16DB-B148-8DC3-7A2B639A404A}"/>
              </a:ext>
            </a:extLst>
          </p:cNvPr>
          <p:cNvSpPr/>
          <p:nvPr>
            <p:custDataLst>
              <p:tags r:id="rId15"/>
            </p:custDataLst>
          </p:nvPr>
        </p:nvSpPr>
        <p:spPr>
          <a:xfrm>
            <a:off x="1024185" y="1541073"/>
            <a:ext cx="2469514" cy="261610"/>
          </a:xfrm>
          <a:prstGeom prst="rect">
            <a:avLst/>
          </a:prstGeom>
        </p:spPr>
        <p:txBody>
          <a:bodyPr wrap="square">
            <a:spAutoFit/>
          </a:bodyPr>
          <a:lstStyle/>
          <a:p>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49" name="TextBox 48">
            <a:extLst>
              <a:ext uri="{FF2B5EF4-FFF2-40B4-BE49-F238E27FC236}">
                <a16:creationId xmlns:a16="http://schemas.microsoft.com/office/drawing/2014/main" id="{192CA492-8498-824B-AFCC-97127B837651}"/>
              </a:ext>
            </a:extLst>
          </p:cNvPr>
          <p:cNvSpPr txBox="1"/>
          <p:nvPr>
            <p:custDataLst>
              <p:tags r:id="rId16"/>
            </p:custDataLst>
          </p:nvPr>
        </p:nvSpPr>
        <p:spPr>
          <a:xfrm>
            <a:off x="1041520" y="3286837"/>
            <a:ext cx="3677077" cy="1582421"/>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Microsoft Teams propose aujourd’hui plusieurs options de connexion pour s’adapter à toutes les infrastructures et préférences organisationnelles. Vous bénéficierez ainsi  d’une solution de communication unifiée, robuste et adaptable, garantissant un outil de collaboration efficace et une productivité accrue.</a:t>
            </a:r>
            <a:endPar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endParaRPr>
          </a:p>
        </p:txBody>
      </p:sp>
      <p:sp>
        <p:nvSpPr>
          <p:cNvPr id="50" name="Rounded Rectangle 49">
            <a:extLst>
              <a:ext uri="{FF2B5EF4-FFF2-40B4-BE49-F238E27FC236}">
                <a16:creationId xmlns:a16="http://schemas.microsoft.com/office/drawing/2014/main" id="{BAAA7815-C16E-AE40-A06F-FD79EA837948}"/>
              </a:ext>
            </a:extLst>
          </p:cNvPr>
          <p:cNvSpPr/>
          <p:nvPr>
            <p:custDataLst>
              <p:tags r:id="rId17"/>
            </p:custDataLst>
          </p:nvPr>
        </p:nvSpPr>
        <p:spPr>
          <a:xfrm>
            <a:off x="1106522" y="5153727"/>
            <a:ext cx="1148626" cy="364263"/>
          </a:xfrm>
          <a:prstGeom prst="roundRect">
            <a:avLst>
              <a:gd name="adj" fmla="val 12357"/>
            </a:avLst>
          </a:prstGeom>
          <a:gradFill flip="none" rotWithShape="1">
            <a:gsLst>
              <a:gs pos="0">
                <a:srgbClr val="09092C"/>
              </a:gs>
              <a:gs pos="100000">
                <a:srgbClr val="0471F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100" dirty="0">
                <a:solidFill>
                  <a:schemeClr val="bg1"/>
                </a:solidFill>
                <a:latin typeface="Lato" panose="020F0502020204030203" pitchFamily="34" charset="77"/>
              </a:rPr>
              <a:t>En savoir plus</a:t>
            </a:r>
          </a:p>
        </p:txBody>
      </p:sp>
      <p:pic>
        <p:nvPicPr>
          <p:cNvPr id="59" name="Graphic 58">
            <a:extLst>
              <a:ext uri="{FF2B5EF4-FFF2-40B4-BE49-F238E27FC236}">
                <a16:creationId xmlns:a16="http://schemas.microsoft.com/office/drawing/2014/main" id="{0BC78C17-C6B2-6043-A385-B918F80F4763}"/>
              </a:ext>
            </a:extLst>
          </p:cNvPr>
          <p:cNvPicPr>
            <a:picLocks noChangeAspect="1"/>
          </p:cNvPicPr>
          <p:nvPr>
            <p:custDataLst>
              <p:tags r:id="rId18"/>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6755234" y="2920203"/>
            <a:ext cx="432966" cy="310605"/>
          </a:xfrm>
          <a:prstGeom prst="rect">
            <a:avLst/>
          </a:prstGeom>
        </p:spPr>
      </p:pic>
      <p:pic>
        <p:nvPicPr>
          <p:cNvPr id="60" name="Graphic 59">
            <a:extLst>
              <a:ext uri="{FF2B5EF4-FFF2-40B4-BE49-F238E27FC236}">
                <a16:creationId xmlns:a16="http://schemas.microsoft.com/office/drawing/2014/main" id="{E4F28582-F158-6D42-938E-6F23B494FBDF}"/>
              </a:ext>
            </a:extLst>
          </p:cNvPr>
          <p:cNvPicPr>
            <a:picLocks noChangeAspect="1"/>
          </p:cNvPicPr>
          <p:nvPr>
            <p:custDataLst>
              <p:tags r:id="rId19"/>
            </p:custDataLst>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472622" y="1161312"/>
            <a:ext cx="391714" cy="366168"/>
          </a:xfrm>
          <a:prstGeom prst="rect">
            <a:avLst/>
          </a:prstGeom>
        </p:spPr>
      </p:pic>
      <p:sp>
        <p:nvSpPr>
          <p:cNvPr id="2" name="Forme libre : forme 1">
            <a:extLst>
              <a:ext uri="{FF2B5EF4-FFF2-40B4-BE49-F238E27FC236}">
                <a16:creationId xmlns:a16="http://schemas.microsoft.com/office/drawing/2014/main" id="{7C409EA1-99EE-BEDA-19F0-B86512BA6846}"/>
              </a:ext>
            </a:extLst>
          </p:cNvPr>
          <p:cNvSpPr/>
          <p:nvPr>
            <p:custDataLst>
              <p:tags r:id="rId20"/>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3" name="Groupe 2">
            <a:extLst>
              <a:ext uri="{FF2B5EF4-FFF2-40B4-BE49-F238E27FC236}">
                <a16:creationId xmlns:a16="http://schemas.microsoft.com/office/drawing/2014/main" id="{D27DCBC9-F046-BBB5-937E-D8810065E236}"/>
              </a:ext>
            </a:extLst>
          </p:cNvPr>
          <p:cNvGrpSpPr/>
          <p:nvPr>
            <p:custDataLst>
              <p:tags r:id="rId21"/>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2DB3AE09-117B-85E6-A722-9325DEB3766A}"/>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14" name="Forme libre : forme 13">
              <a:extLst>
                <a:ext uri="{FF2B5EF4-FFF2-40B4-BE49-F238E27FC236}">
                  <a16:creationId xmlns:a16="http://schemas.microsoft.com/office/drawing/2014/main" id="{765A4A5B-0940-026F-46E3-2AE14DDC6158}"/>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5" name="Forme libre : forme 14">
              <a:extLst>
                <a:ext uri="{FF2B5EF4-FFF2-40B4-BE49-F238E27FC236}">
                  <a16:creationId xmlns:a16="http://schemas.microsoft.com/office/drawing/2014/main" id="{02F50618-2818-239A-7A63-923DAF877CD1}"/>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6" name="Forme libre : forme 15">
              <a:extLst>
                <a:ext uri="{FF2B5EF4-FFF2-40B4-BE49-F238E27FC236}">
                  <a16:creationId xmlns:a16="http://schemas.microsoft.com/office/drawing/2014/main" id="{A08C103F-FCC9-F0F3-6996-E4A84CBB1F2E}"/>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pic>
        <p:nvPicPr>
          <p:cNvPr id="11" name="Graphic 10">
            <a:extLst>
              <a:ext uri="{FF2B5EF4-FFF2-40B4-BE49-F238E27FC236}">
                <a16:creationId xmlns:a16="http://schemas.microsoft.com/office/drawing/2014/main" id="{2BCAEBFF-F3E8-CC50-1674-4367024D2D4E}"/>
              </a:ext>
            </a:extLst>
          </p:cNvPr>
          <p:cNvPicPr>
            <a:picLocks noChangeAspect="1"/>
          </p:cNvPicPr>
          <p:nvPr>
            <p:custDataLst>
              <p:tags r:id="rId22"/>
            </p:custDataLst>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5400000">
            <a:off x="11625915" y="6486514"/>
            <a:ext cx="100294" cy="148699"/>
          </a:xfrm>
          <a:prstGeom prst="rect">
            <a:avLst/>
          </a:prstGeom>
        </p:spPr>
      </p:pic>
      <p:pic>
        <p:nvPicPr>
          <p:cNvPr id="12" name="Graphic 11">
            <a:extLst>
              <a:ext uri="{FF2B5EF4-FFF2-40B4-BE49-F238E27FC236}">
                <a16:creationId xmlns:a16="http://schemas.microsoft.com/office/drawing/2014/main" id="{2EA26806-D7D1-D257-0E29-06ACFB1996FB}"/>
              </a:ext>
            </a:extLst>
          </p:cNvPr>
          <p:cNvPicPr>
            <a:picLocks noChangeAspect="1"/>
          </p:cNvPicPr>
          <p:nvPr>
            <p:custDataLst>
              <p:tags r:id="rId23"/>
            </p:custDataLst>
          </p:nvPr>
        </p:nvPicPr>
        <p:blipFill>
          <a:blip r:embed="rId31" cstate="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rot="16200000" flipV="1">
            <a:off x="11625915" y="6321035"/>
            <a:ext cx="100294" cy="148699"/>
          </a:xfrm>
          <a:prstGeom prst="rect">
            <a:avLst/>
          </a:prstGeom>
        </p:spPr>
      </p:pic>
      <p:pic>
        <p:nvPicPr>
          <p:cNvPr id="4" name="Picture 2">
            <a:extLst>
              <a:ext uri="{FF2B5EF4-FFF2-40B4-BE49-F238E27FC236}">
                <a16:creationId xmlns:a16="http://schemas.microsoft.com/office/drawing/2014/main" id="{36B8010D-B0DE-FCD6-B72C-9D35D470EF1E}"/>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82">
            <a:extLst>
              <a:ext uri="{FF2B5EF4-FFF2-40B4-BE49-F238E27FC236}">
                <a16:creationId xmlns:a16="http://schemas.microsoft.com/office/drawing/2014/main" id="{F9BE12A8-4615-CCF0-FE28-F36E14D89AF9}"/>
              </a:ext>
            </a:extLst>
          </p:cNvPr>
          <p:cNvSpPr txBox="1"/>
          <p:nvPr/>
        </p:nvSpPr>
        <p:spPr>
          <a:xfrm>
            <a:off x="9472622" y="4118779"/>
            <a:ext cx="396478" cy="264319"/>
          </a:xfrm>
          <a:custGeom>
            <a:avLst/>
            <a:gdLst>
              <a:gd name="connsiteX0" fmla="*/ 330399 w 396478"/>
              <a:gd name="connsiteY0" fmla="*/ 176213 h 264319"/>
              <a:gd name="connsiteX1" fmla="*/ 308372 w 396478"/>
              <a:gd name="connsiteY1" fmla="*/ 198239 h 264319"/>
              <a:gd name="connsiteX2" fmla="*/ 330399 w 396478"/>
              <a:gd name="connsiteY2" fmla="*/ 220266 h 264319"/>
              <a:gd name="connsiteX3" fmla="*/ 352425 w 396478"/>
              <a:gd name="connsiteY3" fmla="*/ 198239 h 264319"/>
              <a:gd name="connsiteX4" fmla="*/ 330399 w 396478"/>
              <a:gd name="connsiteY4" fmla="*/ 176213 h 264319"/>
              <a:gd name="connsiteX5" fmla="*/ 264319 w 396478"/>
              <a:gd name="connsiteY5" fmla="*/ 176213 h 264319"/>
              <a:gd name="connsiteX6" fmla="*/ 242292 w 396478"/>
              <a:gd name="connsiteY6" fmla="*/ 198239 h 264319"/>
              <a:gd name="connsiteX7" fmla="*/ 264319 w 396478"/>
              <a:gd name="connsiteY7" fmla="*/ 220266 h 264319"/>
              <a:gd name="connsiteX8" fmla="*/ 286345 w 396478"/>
              <a:gd name="connsiteY8" fmla="*/ 198239 h 264319"/>
              <a:gd name="connsiteX9" fmla="*/ 264319 w 396478"/>
              <a:gd name="connsiteY9" fmla="*/ 176213 h 264319"/>
              <a:gd name="connsiteX10" fmla="*/ 33040 w 396478"/>
              <a:gd name="connsiteY10" fmla="*/ 132160 h 264319"/>
              <a:gd name="connsiteX11" fmla="*/ 363438 w 396478"/>
              <a:gd name="connsiteY11" fmla="*/ 132160 h 264319"/>
              <a:gd name="connsiteX12" fmla="*/ 396478 w 396478"/>
              <a:gd name="connsiteY12" fmla="*/ 165200 h 264319"/>
              <a:gd name="connsiteX13" fmla="*/ 396478 w 396478"/>
              <a:gd name="connsiteY13" fmla="*/ 231279 h 264319"/>
              <a:gd name="connsiteX14" fmla="*/ 363438 w 396478"/>
              <a:gd name="connsiteY14" fmla="*/ 264319 h 264319"/>
              <a:gd name="connsiteX15" fmla="*/ 33040 w 396478"/>
              <a:gd name="connsiteY15" fmla="*/ 264319 h 264319"/>
              <a:gd name="connsiteX16" fmla="*/ 0 w 396478"/>
              <a:gd name="connsiteY16" fmla="*/ 231279 h 264319"/>
              <a:gd name="connsiteX17" fmla="*/ 0 w 396478"/>
              <a:gd name="connsiteY17" fmla="*/ 165200 h 264319"/>
              <a:gd name="connsiteX18" fmla="*/ 33040 w 396478"/>
              <a:gd name="connsiteY18" fmla="*/ 132160 h 264319"/>
              <a:gd name="connsiteX19" fmla="*/ 105789 w 396478"/>
              <a:gd name="connsiteY19" fmla="*/ 0 h 264319"/>
              <a:gd name="connsiteX20" fmla="*/ 290689 w 396478"/>
              <a:gd name="connsiteY20" fmla="*/ 0 h 264319"/>
              <a:gd name="connsiteX21" fmla="*/ 318181 w 396478"/>
              <a:gd name="connsiteY21" fmla="*/ 14713 h 264319"/>
              <a:gd name="connsiteX22" fmla="*/ 384623 w 396478"/>
              <a:gd name="connsiteY22" fmla="*/ 114377 h 264319"/>
              <a:gd name="connsiteX23" fmla="*/ 363486 w 396478"/>
              <a:gd name="connsiteY23" fmla="*/ 110133 h 264319"/>
              <a:gd name="connsiteX24" fmla="*/ 363438 w 396478"/>
              <a:gd name="connsiteY24" fmla="*/ 110133 h 264319"/>
              <a:gd name="connsiteX25" fmla="*/ 33040 w 396478"/>
              <a:gd name="connsiteY25" fmla="*/ 110133 h 264319"/>
              <a:gd name="connsiteX26" fmla="*/ 32992 w 396478"/>
              <a:gd name="connsiteY26" fmla="*/ 110133 h 264319"/>
              <a:gd name="connsiteX27" fmla="*/ 11855 w 396478"/>
              <a:gd name="connsiteY27" fmla="*/ 114377 h 264319"/>
              <a:gd name="connsiteX28" fmla="*/ 78298 w 396478"/>
              <a:gd name="connsiteY28" fmla="*/ 14713 h 264319"/>
              <a:gd name="connsiteX29" fmla="*/ 105789 w 396478"/>
              <a:gd name="connsiteY29" fmla="*/ 0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478" h="264319">
                <a:moveTo>
                  <a:pt x="330399" y="176213"/>
                </a:moveTo>
                <a:cubicBezTo>
                  <a:pt x="318234" y="176213"/>
                  <a:pt x="308372" y="186075"/>
                  <a:pt x="308372" y="198239"/>
                </a:cubicBezTo>
                <a:cubicBezTo>
                  <a:pt x="308372" y="210404"/>
                  <a:pt x="318234" y="220266"/>
                  <a:pt x="330399" y="220266"/>
                </a:cubicBezTo>
                <a:cubicBezTo>
                  <a:pt x="342563" y="220266"/>
                  <a:pt x="352425" y="210404"/>
                  <a:pt x="352425" y="198239"/>
                </a:cubicBezTo>
                <a:cubicBezTo>
                  <a:pt x="352425" y="186075"/>
                  <a:pt x="342563" y="176213"/>
                  <a:pt x="330399" y="176213"/>
                </a:cubicBezTo>
                <a:close/>
                <a:moveTo>
                  <a:pt x="264319" y="176213"/>
                </a:moveTo>
                <a:cubicBezTo>
                  <a:pt x="252154" y="176213"/>
                  <a:pt x="242292" y="186075"/>
                  <a:pt x="242292" y="198239"/>
                </a:cubicBezTo>
                <a:cubicBezTo>
                  <a:pt x="242292" y="210404"/>
                  <a:pt x="252154" y="220266"/>
                  <a:pt x="264319" y="220266"/>
                </a:cubicBezTo>
                <a:cubicBezTo>
                  <a:pt x="276484" y="220266"/>
                  <a:pt x="286345" y="210404"/>
                  <a:pt x="286345" y="198239"/>
                </a:cubicBezTo>
                <a:cubicBezTo>
                  <a:pt x="286345" y="186075"/>
                  <a:pt x="276484" y="176213"/>
                  <a:pt x="264319" y="176213"/>
                </a:cubicBezTo>
                <a:close/>
                <a:moveTo>
                  <a:pt x="33040" y="132160"/>
                </a:moveTo>
                <a:lnTo>
                  <a:pt x="363438" y="132160"/>
                </a:lnTo>
                <a:cubicBezTo>
                  <a:pt x="381686" y="132160"/>
                  <a:pt x="396478" y="146952"/>
                  <a:pt x="396478" y="165200"/>
                </a:cubicBezTo>
                <a:lnTo>
                  <a:pt x="396478" y="231279"/>
                </a:lnTo>
                <a:cubicBezTo>
                  <a:pt x="396478" y="249527"/>
                  <a:pt x="381686" y="264319"/>
                  <a:pt x="363438" y="264319"/>
                </a:cubicBezTo>
                <a:lnTo>
                  <a:pt x="33040" y="264319"/>
                </a:lnTo>
                <a:cubicBezTo>
                  <a:pt x="14793" y="264319"/>
                  <a:pt x="0" y="249527"/>
                  <a:pt x="0" y="231279"/>
                </a:cubicBezTo>
                <a:lnTo>
                  <a:pt x="0" y="165200"/>
                </a:lnTo>
                <a:cubicBezTo>
                  <a:pt x="0" y="146952"/>
                  <a:pt x="14793" y="132160"/>
                  <a:pt x="33040" y="132160"/>
                </a:cubicBezTo>
                <a:close/>
                <a:moveTo>
                  <a:pt x="105789" y="0"/>
                </a:moveTo>
                <a:lnTo>
                  <a:pt x="290689" y="0"/>
                </a:lnTo>
                <a:cubicBezTo>
                  <a:pt x="300450" y="0"/>
                  <a:pt x="312766" y="6592"/>
                  <a:pt x="318181" y="14713"/>
                </a:cubicBezTo>
                <a:lnTo>
                  <a:pt x="384623" y="114377"/>
                </a:lnTo>
                <a:cubicBezTo>
                  <a:pt x="379025" y="112034"/>
                  <a:pt x="369555" y="110133"/>
                  <a:pt x="363486" y="110133"/>
                </a:cubicBezTo>
                <a:lnTo>
                  <a:pt x="363438" y="110133"/>
                </a:lnTo>
                <a:lnTo>
                  <a:pt x="33040" y="110133"/>
                </a:lnTo>
                <a:lnTo>
                  <a:pt x="32992" y="110133"/>
                </a:lnTo>
                <a:cubicBezTo>
                  <a:pt x="26923" y="110133"/>
                  <a:pt x="17454" y="112034"/>
                  <a:pt x="11855" y="114377"/>
                </a:cubicBezTo>
                <a:lnTo>
                  <a:pt x="78298" y="14713"/>
                </a:lnTo>
                <a:cubicBezTo>
                  <a:pt x="83713" y="6591"/>
                  <a:pt x="96028" y="0"/>
                  <a:pt x="10578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latin typeface="Font Awesome 5 Free Solid" panose="02000503000000000000" pitchFamily="50" charset="2"/>
            </a:endParaRPr>
          </a:p>
        </p:txBody>
      </p:sp>
    </p:spTree>
    <p:extLst>
      <p:ext uri="{BB962C8B-B14F-4D97-AF65-F5344CB8AC3E}">
        <p14:creationId xmlns:p14="http://schemas.microsoft.com/office/powerpoint/2010/main" val="110279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9FD4C54-E021-8247-969C-8B151DAB64B5}"/>
              </a:ext>
            </a:extLst>
          </p:cNvPr>
          <p:cNvSpPr txBox="1"/>
          <p:nvPr>
            <p:custDataLst>
              <p:tags r:id="rId1"/>
            </p:custDataLst>
          </p:nvPr>
        </p:nvSpPr>
        <p:spPr>
          <a:xfrm>
            <a:off x="6781511" y="1626225"/>
            <a:ext cx="4455945" cy="1200329"/>
          </a:xfrm>
          <a:prstGeom prst="rect">
            <a:avLst/>
          </a:prstGeom>
          <a:noFill/>
        </p:spPr>
        <p:txBody>
          <a:bodyPr wrap="square" rtlCol="0">
            <a:spAutoFit/>
          </a:bodyPr>
          <a:lstStyle/>
          <a:p>
            <a:pPr algn="l"/>
            <a:r>
              <a:rPr lang="fr-CA" sz="3600" b="1" i="0" dirty="0">
                <a:solidFill>
                  <a:schemeClr val="accent1"/>
                </a:solidFill>
                <a:effectLst/>
                <a:latin typeface="Exo" pitchFamily="2" charset="77"/>
              </a:rPr>
              <a:t>Téléphone</a:t>
            </a:r>
            <a:br>
              <a:rPr lang="fr-CA" sz="3600" b="1" i="0" dirty="0">
                <a:solidFill>
                  <a:schemeClr val="accent1"/>
                </a:solidFill>
                <a:effectLst/>
                <a:latin typeface="Exo" pitchFamily="2" charset="77"/>
              </a:rPr>
            </a:br>
            <a:r>
              <a:rPr lang="fr-CA" sz="3600" b="1" i="0" dirty="0">
                <a:solidFill>
                  <a:srgbClr val="0471F1"/>
                </a:solidFill>
                <a:effectLst/>
                <a:latin typeface="Exo" pitchFamily="2" charset="77"/>
              </a:rPr>
              <a:t>Mobile </a:t>
            </a:r>
            <a:r>
              <a:rPr lang="fr-CA" sz="3600" b="1" i="0" dirty="0">
                <a:solidFill>
                  <a:schemeClr val="accent1"/>
                </a:solidFill>
                <a:effectLst/>
                <a:latin typeface="Exo" pitchFamily="2" charset="77"/>
              </a:rPr>
              <a:t>Teams</a:t>
            </a:r>
          </a:p>
        </p:txBody>
      </p:sp>
      <p:sp>
        <p:nvSpPr>
          <p:cNvPr id="12" name="Rectangle 11">
            <a:extLst>
              <a:ext uri="{FF2B5EF4-FFF2-40B4-BE49-F238E27FC236}">
                <a16:creationId xmlns:a16="http://schemas.microsoft.com/office/drawing/2014/main" id="{913CD62A-6208-0844-BA2B-6D82A81B4EF7}"/>
              </a:ext>
            </a:extLst>
          </p:cNvPr>
          <p:cNvSpPr/>
          <p:nvPr>
            <p:custDataLst>
              <p:tags r:id="rId2"/>
            </p:custDataLst>
          </p:nvPr>
        </p:nvSpPr>
        <p:spPr>
          <a:xfrm>
            <a:off x="6790075" y="1364615"/>
            <a:ext cx="2469514" cy="261610"/>
          </a:xfrm>
          <a:prstGeom prst="rect">
            <a:avLst/>
          </a:prstGeom>
        </p:spPr>
        <p:txBody>
          <a:bodyPr wrap="square">
            <a:spAutoFit/>
          </a:bodyPr>
          <a:lstStyle/>
          <a:p>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pic>
        <p:nvPicPr>
          <p:cNvPr id="7" name="Picture Placeholder 6">
            <a:extLst>
              <a:ext uri="{FF2B5EF4-FFF2-40B4-BE49-F238E27FC236}">
                <a16:creationId xmlns:a16="http://schemas.microsoft.com/office/drawing/2014/main" id="{15B9952B-1DA4-C325-7A55-93CB536539FE}"/>
              </a:ext>
            </a:extLst>
          </p:cNvPr>
          <p:cNvPicPr>
            <a:picLocks noGrp="1" noChangeAspect="1"/>
          </p:cNvPicPr>
          <p:nvPr>
            <p:ph type="pic" sz="quarter" idx="11"/>
            <p:custDataLst>
              <p:tags r:id="rId3"/>
            </p:custDataLst>
          </p:nvPr>
        </p:nvPicPr>
        <p:blipFill rotWithShape="1">
          <a:blip r:embed="rId11">
            <a:extLst>
              <a:ext uri="{28A0092B-C50C-407E-A947-70E740481C1C}">
                <a14:useLocalDpi xmlns:a14="http://schemas.microsoft.com/office/drawing/2010/main" val="0"/>
              </a:ext>
            </a:extLst>
          </a:blip>
          <a:srcRect l="2541" r="2541"/>
          <a:stretch/>
        </p:blipFill>
        <p:spPr>
          <a:xfrm>
            <a:off x="1011676" y="1556426"/>
            <a:ext cx="2178996" cy="4674601"/>
          </a:xfrm>
        </p:spPr>
      </p:pic>
      <p:sp>
        <p:nvSpPr>
          <p:cNvPr id="16" name="Forme libre : forme 15">
            <a:extLst>
              <a:ext uri="{FF2B5EF4-FFF2-40B4-BE49-F238E27FC236}">
                <a16:creationId xmlns:a16="http://schemas.microsoft.com/office/drawing/2014/main" id="{141F0C76-DC93-E0E4-B7E1-A1FF410A49EE}"/>
              </a:ext>
            </a:extLst>
          </p:cNvPr>
          <p:cNvSpPr/>
          <p:nvPr>
            <p:custDataLst>
              <p:tags r:id="rId4"/>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17" name="Groupe 16">
            <a:extLst>
              <a:ext uri="{FF2B5EF4-FFF2-40B4-BE49-F238E27FC236}">
                <a16:creationId xmlns:a16="http://schemas.microsoft.com/office/drawing/2014/main" id="{39F84C13-827D-78C7-9A2A-5DC2B7B7B67D}"/>
              </a:ext>
            </a:extLst>
          </p:cNvPr>
          <p:cNvGrpSpPr/>
          <p:nvPr>
            <p:custDataLst>
              <p:tags r:id="rId5"/>
            </p:custDataLst>
          </p:nvPr>
        </p:nvGrpSpPr>
        <p:grpSpPr>
          <a:xfrm>
            <a:off x="522861" y="207093"/>
            <a:ext cx="356382" cy="356380"/>
            <a:chOff x="1917956" y="634082"/>
            <a:chExt cx="1200780" cy="1200773"/>
          </a:xfrm>
        </p:grpSpPr>
        <p:sp>
          <p:nvSpPr>
            <p:cNvPr id="18" name="Forme libre : forme 17">
              <a:extLst>
                <a:ext uri="{FF2B5EF4-FFF2-40B4-BE49-F238E27FC236}">
                  <a16:creationId xmlns:a16="http://schemas.microsoft.com/office/drawing/2014/main" id="{A9A936E5-BADB-9E07-1747-64A17DDB132D}"/>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25" name="Forme libre : forme 24">
              <a:extLst>
                <a:ext uri="{FF2B5EF4-FFF2-40B4-BE49-F238E27FC236}">
                  <a16:creationId xmlns:a16="http://schemas.microsoft.com/office/drawing/2014/main" id="{96BC91F9-2465-8756-1A55-2F1CF2AA44C6}"/>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26" name="Forme libre : forme 25">
              <a:extLst>
                <a:ext uri="{FF2B5EF4-FFF2-40B4-BE49-F238E27FC236}">
                  <a16:creationId xmlns:a16="http://schemas.microsoft.com/office/drawing/2014/main" id="{CEF1EDEC-5758-3BE0-01D6-1FCA0BD7B639}"/>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27" name="Forme libre : forme 26">
              <a:extLst>
                <a:ext uri="{FF2B5EF4-FFF2-40B4-BE49-F238E27FC236}">
                  <a16:creationId xmlns:a16="http://schemas.microsoft.com/office/drawing/2014/main" id="{3FBCBB4C-58F9-79B7-DB85-77203C99C097}"/>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pic>
        <p:nvPicPr>
          <p:cNvPr id="2" name="Graphic 1">
            <a:extLst>
              <a:ext uri="{FF2B5EF4-FFF2-40B4-BE49-F238E27FC236}">
                <a16:creationId xmlns:a16="http://schemas.microsoft.com/office/drawing/2014/main" id="{11480D8F-313E-BFE3-B08D-43B4307D6AF4}"/>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5400000">
            <a:off x="11625915" y="6486514"/>
            <a:ext cx="100294" cy="148699"/>
          </a:xfrm>
          <a:prstGeom prst="rect">
            <a:avLst/>
          </a:prstGeom>
        </p:spPr>
      </p:pic>
      <p:pic>
        <p:nvPicPr>
          <p:cNvPr id="3" name="Graphic 2">
            <a:extLst>
              <a:ext uri="{FF2B5EF4-FFF2-40B4-BE49-F238E27FC236}">
                <a16:creationId xmlns:a16="http://schemas.microsoft.com/office/drawing/2014/main" id="{A1A916AA-E757-C75F-9796-2D626B27BAEC}"/>
              </a:ext>
            </a:extLst>
          </p:cNvPr>
          <p:cNvPicPr>
            <a:picLocks noChangeAspect="1"/>
          </p:cNvPicPr>
          <p:nvPr>
            <p:custDataLst>
              <p:tags r:id="rId7"/>
            </p:custDataLst>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rot="16200000" flipV="1">
            <a:off x="11625915" y="6321035"/>
            <a:ext cx="100294" cy="148699"/>
          </a:xfrm>
          <a:prstGeom prst="rect">
            <a:avLst/>
          </a:prstGeom>
        </p:spPr>
      </p:pic>
      <p:pic>
        <p:nvPicPr>
          <p:cNvPr id="4" name="Picture 2">
            <a:extLst>
              <a:ext uri="{FF2B5EF4-FFF2-40B4-BE49-F238E27FC236}">
                <a16:creationId xmlns:a16="http://schemas.microsoft.com/office/drawing/2014/main" id="{79367378-6F02-0D4A-CD8B-C75F3537F2B3}"/>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8">
            <a:extLst>
              <a:ext uri="{FF2B5EF4-FFF2-40B4-BE49-F238E27FC236}">
                <a16:creationId xmlns:a16="http://schemas.microsoft.com/office/drawing/2014/main" id="{CFE6B10F-F12D-05B9-90A8-B543E6EED06A}"/>
              </a:ext>
            </a:extLst>
          </p:cNvPr>
          <p:cNvSpPr txBox="1"/>
          <p:nvPr>
            <p:custDataLst>
              <p:tags r:id="rId8"/>
            </p:custDataLst>
          </p:nvPr>
        </p:nvSpPr>
        <p:spPr>
          <a:xfrm>
            <a:off x="6790075" y="3007190"/>
            <a:ext cx="3925273" cy="2090252"/>
          </a:xfrm>
          <a:prstGeom prst="rect">
            <a:avLst/>
          </a:prstGeom>
          <a:noFill/>
        </p:spPr>
        <p:txBody>
          <a:bodyPr wrap="square">
            <a:spAutoFit/>
          </a:bodyPr>
          <a:lstStyle/>
          <a:p>
            <a:pPr>
              <a:lnSpc>
                <a:spcPct val="150000"/>
              </a:lnSpc>
            </a:pPr>
            <a:r>
              <a:rPr lang="fr-FR" sz="1100" b="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Téléphone Mobile Teams </a:t>
            </a: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est une fonctionnalité de Microsoft Teams, disponible chez les opérateurs connectés, qui vous permet de rester connecté où que vous soyez. Votre numéro de téléphone SIM est également votre numéro de téléphone Teams, ce qui vous permet de répondre et de déplacer les appels en toute transparence entre les appareils. Vous pouvez télécharger l’application mobile Teams sur Apple, Android et Windows</a:t>
            </a:r>
            <a:endPar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55732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2E89C0D1-34C6-BB19-99F8-06F81A4AE444}"/>
              </a:ext>
            </a:extLst>
          </p:cNvPr>
          <p:cNvSpPr/>
          <p:nvPr>
            <p:custDataLst>
              <p:tags r:id="rId1"/>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4" name="Groupe 3">
            <a:extLst>
              <a:ext uri="{FF2B5EF4-FFF2-40B4-BE49-F238E27FC236}">
                <a16:creationId xmlns:a16="http://schemas.microsoft.com/office/drawing/2014/main" id="{7AA861A3-B814-B872-0A32-284D250F08BE}"/>
              </a:ext>
            </a:extLst>
          </p:cNvPr>
          <p:cNvGrpSpPr/>
          <p:nvPr>
            <p:custDataLst>
              <p:tags r:id="rId2"/>
            </p:custDataLst>
          </p:nvPr>
        </p:nvGrpSpPr>
        <p:grpSpPr>
          <a:xfrm>
            <a:off x="522861" y="207093"/>
            <a:ext cx="356382" cy="356380"/>
            <a:chOff x="1917956" y="634082"/>
            <a:chExt cx="1200780" cy="1200773"/>
          </a:xfrm>
        </p:grpSpPr>
        <p:sp>
          <p:nvSpPr>
            <p:cNvPr id="5" name="Forme libre : forme 4">
              <a:extLst>
                <a:ext uri="{FF2B5EF4-FFF2-40B4-BE49-F238E27FC236}">
                  <a16:creationId xmlns:a16="http://schemas.microsoft.com/office/drawing/2014/main" id="{D349615D-944A-9A71-8600-244EABBC98C0}"/>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6" name="Forme libre : forme 5">
              <a:extLst>
                <a:ext uri="{FF2B5EF4-FFF2-40B4-BE49-F238E27FC236}">
                  <a16:creationId xmlns:a16="http://schemas.microsoft.com/office/drawing/2014/main" id="{DD8A8F15-1D1E-4E9D-5DF7-6FE7117F8EB4}"/>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7" name="Forme libre : forme 6">
              <a:extLst>
                <a:ext uri="{FF2B5EF4-FFF2-40B4-BE49-F238E27FC236}">
                  <a16:creationId xmlns:a16="http://schemas.microsoft.com/office/drawing/2014/main" id="{BA61F780-77E5-23E7-E617-CDE25A9E7BCF}"/>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8" name="Forme libre : forme 7">
              <a:extLst>
                <a:ext uri="{FF2B5EF4-FFF2-40B4-BE49-F238E27FC236}">
                  <a16:creationId xmlns:a16="http://schemas.microsoft.com/office/drawing/2014/main" id="{C08431B1-1DA1-FE97-EE83-B72C55DF4BA4}"/>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pic>
        <p:nvPicPr>
          <p:cNvPr id="9" name="Picture 2">
            <a:extLst>
              <a:ext uri="{FF2B5EF4-FFF2-40B4-BE49-F238E27FC236}">
                <a16:creationId xmlns:a16="http://schemas.microsoft.com/office/drawing/2014/main" id="{419F10A5-F1EF-7937-EEEC-6D612511CBE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10">
            <a:extLst>
              <a:ext uri="{FF2B5EF4-FFF2-40B4-BE49-F238E27FC236}">
                <a16:creationId xmlns:a16="http://schemas.microsoft.com/office/drawing/2014/main" id="{CD7AEB6C-6A69-39C3-A67E-7879E850C6E6}"/>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a:off x="11625915" y="6486514"/>
            <a:ext cx="100294" cy="148699"/>
          </a:xfrm>
          <a:prstGeom prst="rect">
            <a:avLst/>
          </a:prstGeom>
        </p:spPr>
      </p:pic>
      <p:pic>
        <p:nvPicPr>
          <p:cNvPr id="32" name="Graphic 11">
            <a:extLst>
              <a:ext uri="{FF2B5EF4-FFF2-40B4-BE49-F238E27FC236}">
                <a16:creationId xmlns:a16="http://schemas.microsoft.com/office/drawing/2014/main" id="{1263DEDB-4706-C589-54A3-0055AEF192FD}"/>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6200000" flipV="1">
            <a:off x="11625915" y="6321035"/>
            <a:ext cx="100294" cy="148699"/>
          </a:xfrm>
          <a:prstGeom prst="rect">
            <a:avLst/>
          </a:prstGeom>
        </p:spPr>
      </p:pic>
      <p:sp>
        <p:nvSpPr>
          <p:cNvPr id="165" name="Rectangle: Top Corners Rounded 364">
            <a:extLst>
              <a:ext uri="{FF2B5EF4-FFF2-40B4-BE49-F238E27FC236}">
                <a16:creationId xmlns:a16="http://schemas.microsoft.com/office/drawing/2014/main" id="{A7847A7E-C99A-18AE-A55A-F2746ABEA2EC}"/>
              </a:ext>
              <a:ext uri="{C183D7F6-B498-43B3-948B-1728B52AA6E4}">
                <adec:decorative xmlns:adec="http://schemas.microsoft.com/office/drawing/2017/decorative" val="1"/>
              </a:ext>
            </a:extLst>
          </p:cNvPr>
          <p:cNvSpPr/>
          <p:nvPr/>
        </p:nvSpPr>
        <p:spPr bwMode="auto">
          <a:xfrm rot="5400000">
            <a:off x="-1347227" y="2796233"/>
            <a:ext cx="4837193" cy="2142743"/>
          </a:xfrm>
          <a:prstGeom prst="round2SameRect">
            <a:avLst>
              <a:gd name="adj1" fmla="val 2888"/>
              <a:gd name="adj2" fmla="val 0"/>
            </a:avLst>
          </a:prstGeom>
          <a:gradFill>
            <a:gsLst>
              <a:gs pos="3670">
                <a:srgbClr val="5C5AD4"/>
              </a:gs>
              <a:gs pos="96000">
                <a:srgbClr val="34258E"/>
              </a:gs>
            </a:gsLst>
            <a:lin ang="0" scaled="0"/>
          </a:gradFill>
          <a:ln w="2652" cap="flat">
            <a:noFill/>
            <a:prstDash val="solid"/>
            <a:miter/>
          </a:ln>
          <a:effectLst>
            <a:outerShdw blurRad="101600" dist="38100" dir="16200000" rotWithShape="0">
              <a:prstClr val="black">
                <a:alpha val="2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9EA1FC"/>
              </a:solidFill>
              <a:effectLst/>
              <a:uLnTx/>
              <a:uFillTx/>
              <a:latin typeface="Segoe UI"/>
            </a:endParaRPr>
          </a:p>
        </p:txBody>
      </p:sp>
      <p:cxnSp>
        <p:nvCxnSpPr>
          <p:cNvPr id="166" name="Straight Connector 40">
            <a:extLst>
              <a:ext uri="{FF2B5EF4-FFF2-40B4-BE49-F238E27FC236}">
                <a16:creationId xmlns:a16="http://schemas.microsoft.com/office/drawing/2014/main" id="{578BD3E2-B361-FEBB-F07E-AD55EAEA65A0}"/>
              </a:ext>
              <a:ext uri="{C183D7F6-B498-43B3-948B-1728B52AA6E4}">
                <adec:decorative xmlns:adec="http://schemas.microsoft.com/office/drawing/2017/decorative" val="1"/>
              </a:ext>
            </a:extLst>
          </p:cNvPr>
          <p:cNvCxnSpPr>
            <a:cxnSpLocks/>
          </p:cNvCxnSpPr>
          <p:nvPr/>
        </p:nvCxnSpPr>
        <p:spPr>
          <a:xfrm>
            <a:off x="408562" y="2718566"/>
            <a:ext cx="1642741" cy="0"/>
          </a:xfrm>
          <a:prstGeom prst="line">
            <a:avLst/>
          </a:prstGeom>
          <a:noFill/>
          <a:ln w="19050" cap="flat" cmpd="sng" algn="ctr">
            <a:solidFill>
              <a:srgbClr val="FFFFFF">
                <a:lumMod val="75000"/>
              </a:srgbClr>
            </a:solidFill>
            <a:prstDash val="dash"/>
            <a:headEnd type="none" w="lg" len="med"/>
            <a:tailEnd type="none" w="lg" len="med"/>
          </a:ln>
          <a:effectLst/>
        </p:spPr>
      </p:cxnSp>
      <p:cxnSp>
        <p:nvCxnSpPr>
          <p:cNvPr id="167" name="Straight Connector 363">
            <a:extLst>
              <a:ext uri="{FF2B5EF4-FFF2-40B4-BE49-F238E27FC236}">
                <a16:creationId xmlns:a16="http://schemas.microsoft.com/office/drawing/2014/main" id="{45930B5D-3C60-3FF1-9E14-277D79BDA01C}"/>
              </a:ext>
              <a:ext uri="{C183D7F6-B498-43B3-948B-1728B52AA6E4}">
                <adec:decorative xmlns:adec="http://schemas.microsoft.com/office/drawing/2017/decorative" val="1"/>
              </a:ext>
            </a:extLst>
          </p:cNvPr>
          <p:cNvCxnSpPr>
            <a:cxnSpLocks/>
          </p:cNvCxnSpPr>
          <p:nvPr/>
        </p:nvCxnSpPr>
        <p:spPr>
          <a:xfrm>
            <a:off x="408562" y="4784995"/>
            <a:ext cx="1642741" cy="0"/>
          </a:xfrm>
          <a:prstGeom prst="line">
            <a:avLst/>
          </a:prstGeom>
          <a:noFill/>
          <a:ln w="19050" cap="flat" cmpd="sng" algn="ctr">
            <a:solidFill>
              <a:srgbClr val="FFFFFF">
                <a:lumMod val="75000"/>
              </a:srgbClr>
            </a:solidFill>
            <a:prstDash val="dash"/>
            <a:headEnd type="none" w="lg" len="med"/>
            <a:tailEnd type="none" w="lg" len="med"/>
          </a:ln>
          <a:effectLst/>
        </p:spPr>
      </p:cxnSp>
      <p:sp>
        <p:nvSpPr>
          <p:cNvPr id="168" name="Rectangle 167">
            <a:extLst>
              <a:ext uri="{FF2B5EF4-FFF2-40B4-BE49-F238E27FC236}">
                <a16:creationId xmlns:a16="http://schemas.microsoft.com/office/drawing/2014/main" id="{DB946553-782A-177A-4B3B-8197C626BE48}"/>
              </a:ext>
            </a:extLst>
          </p:cNvPr>
          <p:cNvSpPr/>
          <p:nvPr/>
        </p:nvSpPr>
        <p:spPr>
          <a:xfrm>
            <a:off x="408562" y="1814835"/>
            <a:ext cx="1642741" cy="646331"/>
          </a:xfrm>
          <a:prstGeom prst="rect">
            <a:avLst/>
          </a:prstGeom>
        </p:spPr>
        <p:txBody>
          <a:bodyPr wrap="square" lIns="0" tIns="0" rIns="0" bIns="0" anchor="t" anchorCtr="0">
            <a:spAutoFit/>
          </a:bodyPr>
          <a:lstStyle/>
          <a:p>
            <a:pPr defTabSz="896386">
              <a:spcAft>
                <a:spcPts val="600"/>
              </a:spcAft>
              <a:defRPr/>
            </a:pPr>
            <a:r>
              <a:rPr lang="fr-CA" sz="1400" kern="0" dirty="0">
                <a:solidFill>
                  <a:srgbClr val="FFFFFF"/>
                </a:solidFill>
                <a:latin typeface="Segoe UI Semibold"/>
              </a:rPr>
              <a:t>Contrôle des appels et infrastructure de base</a:t>
            </a:r>
          </a:p>
        </p:txBody>
      </p:sp>
      <p:sp>
        <p:nvSpPr>
          <p:cNvPr id="169" name="Rectangle: Rounded Corners 130">
            <a:extLst>
              <a:ext uri="{FF2B5EF4-FFF2-40B4-BE49-F238E27FC236}">
                <a16:creationId xmlns:a16="http://schemas.microsoft.com/office/drawing/2014/main" id="{3087B48B-5F9E-72DF-64C4-7C39C4B69003}"/>
              </a:ext>
            </a:extLst>
          </p:cNvPr>
          <p:cNvSpPr>
            <a:spLocks/>
          </p:cNvSpPr>
          <p:nvPr/>
        </p:nvSpPr>
        <p:spPr>
          <a:xfrm>
            <a:off x="2219569" y="1449009"/>
            <a:ext cx="7201613" cy="1218862"/>
          </a:xfrm>
          <a:prstGeom prst="roundRect">
            <a:avLst>
              <a:gd name="adj" fmla="val 2960"/>
            </a:avLst>
          </a:prstGeom>
          <a:noFill/>
          <a:ln w="19050" cap="flat" cmpd="sng" algn="ctr">
            <a:solidFill>
              <a:srgbClr val="9EA1FC"/>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ts val="200"/>
              </a:spcBef>
              <a:spcAft>
                <a:spcPts val="400"/>
              </a:spcAft>
              <a:buClrTx/>
              <a:buSzTx/>
              <a:buFontTx/>
              <a:buNone/>
              <a:tabLst/>
              <a:defRPr/>
            </a:pPr>
            <a:r>
              <a:rPr kumimoji="0" lang="fr-CA" sz="1400" b="0" i="0" u="none" strike="noStrike" kern="0" cap="none" spc="0" normalizeH="0" baseline="0" noProof="0" dirty="0">
                <a:ln>
                  <a:noFill/>
                </a:ln>
                <a:solidFill>
                  <a:srgbClr val="34258E"/>
                </a:solidFill>
                <a:effectLst/>
                <a:uLnTx/>
                <a:uFillTx/>
                <a:latin typeface="Segoe UI Semibold"/>
                <a:cs typeface="Segoe UI" pitchFamily="34" charset="0"/>
              </a:rPr>
              <a:t>Teams Phone</a:t>
            </a:r>
          </a:p>
          <a:p>
            <a:pPr lvl="0" defTabSz="932472" fontAlgn="base">
              <a:spcBef>
                <a:spcPts val="200"/>
              </a:spcBef>
              <a:spcAft>
                <a:spcPts val="400"/>
              </a:spcAft>
              <a:defRPr/>
            </a:pPr>
            <a:r>
              <a:rPr lang="fr-CA" sz="1100" kern="0" dirty="0">
                <a:solidFill>
                  <a:srgbClr val="000000"/>
                </a:solidFill>
                <a:latin typeface="Segoe UI"/>
                <a:cs typeface="Segoe UI" pitchFamily="34" charset="0"/>
              </a:rPr>
              <a:t>Système téléphonique basé sur le cloud«</a:t>
            </a:r>
          </a:p>
          <a:p>
            <a:pPr lvl="0" defTabSz="932472" fontAlgn="base">
              <a:spcBef>
                <a:spcPts val="200"/>
              </a:spcBef>
              <a:spcAft>
                <a:spcPts val="400"/>
              </a:spcAft>
              <a:defRPr/>
            </a:pPr>
            <a:r>
              <a:rPr lang="fr-CA" sz="1100" kern="0" dirty="0">
                <a:solidFill>
                  <a:srgbClr val="000000"/>
                </a:solidFill>
                <a:latin typeface="Segoe UI"/>
                <a:cs typeface="Segoe UI" pitchFamily="34" charset="0"/>
              </a:rPr>
              <a:t>Permet les appels A/V sur IP et les appels PSTN lorsqu’ils sont configurés avec un forfait d’appels</a:t>
            </a:r>
          </a:p>
          <a:p>
            <a:pPr lvl="0" defTabSz="932472" fontAlgn="base">
              <a:spcBef>
                <a:spcPts val="200"/>
              </a:spcBef>
              <a:spcAft>
                <a:spcPts val="400"/>
              </a:spcAft>
              <a:defRPr/>
            </a:pPr>
            <a:r>
              <a:rPr lang="fr-CA" sz="1100" kern="0" dirty="0">
                <a:solidFill>
                  <a:srgbClr val="000000"/>
                </a:solidFill>
                <a:latin typeface="Segoe UI"/>
                <a:cs typeface="Segoe UI" pitchFamily="34" charset="0"/>
              </a:rPr>
              <a:t>Prise en charge des appels partagés </a:t>
            </a:r>
            <a:r>
              <a:rPr lang="fr-CA" sz="1100" i="1" kern="0" baseline="30000" dirty="0">
                <a:solidFill>
                  <a:srgbClr val="C00000"/>
                </a:solidFill>
                <a:latin typeface="Segoe UI"/>
                <a:cs typeface="Segoe UI" pitchFamily="34" charset="0"/>
              </a:rPr>
              <a:t>Arrive </a:t>
            </a:r>
            <a:r>
              <a:rPr lang="fr-CA" sz="1100" i="1" kern="0" baseline="30000" dirty="0" err="1">
                <a:solidFill>
                  <a:srgbClr val="C00000"/>
                </a:solidFill>
                <a:latin typeface="Segoe UI"/>
                <a:cs typeface="Segoe UI" pitchFamily="34" charset="0"/>
              </a:rPr>
              <a:t>bientôt</a:t>
            </a:r>
            <a:r>
              <a:rPr lang="fr-CA" sz="1100" i="1" kern="0" baseline="30000" dirty="0">
                <a:solidFill>
                  <a:srgbClr val="C00000"/>
                </a:solidFill>
                <a:latin typeface="Segoe UI"/>
                <a:cs typeface="Segoe UI" pitchFamily="34" charset="0"/>
              </a:rPr>
              <a:t>!</a:t>
            </a:r>
            <a:endParaRPr kumimoji="0" lang="fr-CA" sz="1100" b="0" i="1" u="none" strike="noStrike" kern="0" cap="none" spc="0" normalizeH="0" baseline="30000" noProof="0" dirty="0">
              <a:ln>
                <a:noFill/>
              </a:ln>
              <a:solidFill>
                <a:srgbClr val="C00000"/>
              </a:solidFill>
              <a:effectLst/>
              <a:uLnTx/>
              <a:uFillTx/>
              <a:latin typeface="Segoe UI"/>
              <a:cs typeface="Segoe UI" pitchFamily="34" charset="0"/>
            </a:endParaRPr>
          </a:p>
        </p:txBody>
      </p:sp>
      <p:grpSp>
        <p:nvGrpSpPr>
          <p:cNvPr id="170" name="Group 1">
            <a:extLst>
              <a:ext uri="{FF2B5EF4-FFF2-40B4-BE49-F238E27FC236}">
                <a16:creationId xmlns:a16="http://schemas.microsoft.com/office/drawing/2014/main" id="{9250E8E2-5111-2CDC-ABB5-125AF79A0F56}"/>
              </a:ext>
              <a:ext uri="{C183D7F6-B498-43B3-948B-1728B52AA6E4}">
                <adec:decorative xmlns:adec="http://schemas.microsoft.com/office/drawing/2017/decorative" val="1"/>
              </a:ext>
            </a:extLst>
          </p:cNvPr>
          <p:cNvGrpSpPr/>
          <p:nvPr/>
        </p:nvGrpSpPr>
        <p:grpSpPr>
          <a:xfrm>
            <a:off x="8809007" y="2097096"/>
            <a:ext cx="454878" cy="454876"/>
            <a:chOff x="8864380" y="2097096"/>
            <a:chExt cx="454878" cy="454876"/>
          </a:xfrm>
        </p:grpSpPr>
        <p:sp>
          <p:nvSpPr>
            <p:cNvPr id="171" name="Oval 366">
              <a:extLst>
                <a:ext uri="{FF2B5EF4-FFF2-40B4-BE49-F238E27FC236}">
                  <a16:creationId xmlns:a16="http://schemas.microsoft.com/office/drawing/2014/main" id="{15000006-50EE-E132-EA41-20E37AE62C52}"/>
                </a:ext>
                <a:ext uri="{C183D7F6-B498-43B3-948B-1728B52AA6E4}">
                  <adec:decorative xmlns:adec="http://schemas.microsoft.com/office/drawing/2017/decorative" val="1"/>
                </a:ext>
              </a:extLst>
            </p:cNvPr>
            <p:cNvSpPr/>
            <p:nvPr/>
          </p:nvSpPr>
          <p:spPr bwMode="auto">
            <a:xfrm>
              <a:off x="8864380" y="2097096"/>
              <a:ext cx="454878" cy="454876"/>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2" name="cloud" title="Icon of a cloud">
              <a:extLst>
                <a:ext uri="{FF2B5EF4-FFF2-40B4-BE49-F238E27FC236}">
                  <a16:creationId xmlns:a16="http://schemas.microsoft.com/office/drawing/2014/main" id="{D91C473C-B98A-313C-AEC6-581C9141533F}"/>
                </a:ext>
              </a:extLst>
            </p:cNvPr>
            <p:cNvSpPr>
              <a:spLocks noChangeAspect="1"/>
            </p:cNvSpPr>
            <p:nvPr/>
          </p:nvSpPr>
          <p:spPr bwMode="auto">
            <a:xfrm>
              <a:off x="8944074" y="2229465"/>
              <a:ext cx="295490" cy="190138"/>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900" b="0" i="0" u="none" strike="noStrike" kern="0" cap="none" spc="0" normalizeH="0" baseline="0" noProof="0" dirty="0">
                <a:ln>
                  <a:noFill/>
                </a:ln>
                <a:solidFill>
                  <a:srgbClr val="282828"/>
                </a:solidFill>
                <a:effectLst/>
                <a:uLnTx/>
                <a:uFillTx/>
                <a:latin typeface="Segoe UI"/>
              </a:endParaRPr>
            </a:p>
          </p:txBody>
        </p:sp>
      </p:grpSp>
      <p:sp>
        <p:nvSpPr>
          <p:cNvPr id="173" name="Rectangle 172">
            <a:extLst>
              <a:ext uri="{FF2B5EF4-FFF2-40B4-BE49-F238E27FC236}">
                <a16:creationId xmlns:a16="http://schemas.microsoft.com/office/drawing/2014/main" id="{9F121BE1-213A-06BC-AA70-F681201686E2}"/>
              </a:ext>
            </a:extLst>
          </p:cNvPr>
          <p:cNvSpPr/>
          <p:nvPr/>
        </p:nvSpPr>
        <p:spPr>
          <a:xfrm>
            <a:off x="397330" y="3673665"/>
            <a:ext cx="1463040" cy="430887"/>
          </a:xfrm>
          <a:prstGeom prst="rect">
            <a:avLst/>
          </a:prstGeom>
        </p:spPr>
        <p:txBody>
          <a:bodyPr wrap="square" lIns="0" tIns="0" rIns="0" bIns="0" anchor="t" anchorCtr="0">
            <a:spAutoFit/>
          </a:bodyPr>
          <a:lstStyle/>
          <a:p>
            <a:pPr defTabSz="896386">
              <a:spcAft>
                <a:spcPts val="600"/>
              </a:spcAft>
              <a:defRPr/>
            </a:pPr>
            <a:r>
              <a:rPr lang="fr-CA" sz="1400" kern="0" dirty="0">
                <a:solidFill>
                  <a:srgbClr val="FFFFFF"/>
                </a:solidFill>
                <a:latin typeface="Segoe UI Semibold"/>
              </a:rPr>
              <a:t>Options de connectivité</a:t>
            </a:r>
          </a:p>
        </p:txBody>
      </p:sp>
      <p:sp>
        <p:nvSpPr>
          <p:cNvPr id="174" name="Rectangle: Rounded Corners 131">
            <a:extLst>
              <a:ext uri="{FF2B5EF4-FFF2-40B4-BE49-F238E27FC236}">
                <a16:creationId xmlns:a16="http://schemas.microsoft.com/office/drawing/2014/main" id="{8CB37C09-78E6-B861-B21A-094F0F46C5B2}"/>
              </a:ext>
            </a:extLst>
          </p:cNvPr>
          <p:cNvSpPr/>
          <p:nvPr/>
        </p:nvSpPr>
        <p:spPr>
          <a:xfrm>
            <a:off x="2219569" y="2781961"/>
            <a:ext cx="1715058" cy="1965039"/>
          </a:xfrm>
          <a:prstGeom prst="roundRect">
            <a:avLst>
              <a:gd name="adj" fmla="val 1673"/>
            </a:avLst>
          </a:prstGeom>
          <a:noFill/>
          <a:ln w="19050" cap="flat" cmpd="sng" algn="ctr">
            <a:solidFill>
              <a:srgbClr val="9EA1FC"/>
            </a:solidFill>
            <a:prstDash val="solid"/>
            <a:headEnd type="none" w="med" len="med"/>
            <a:tailEnd type="none" w="med" len="med"/>
          </a:ln>
          <a:effectLst/>
        </p:spPr>
        <p:txBody>
          <a:bodyPr rot="0" spcFirstLastPara="0" vertOverflow="overflow" horzOverflow="overflow" vert="horz" wrap="square" lIns="182880" tIns="146304" rIns="91440" bIns="45720" numCol="1" spcCol="0" rtlCol="0" fromWordArt="0" anchor="t" anchorCtr="0" forceAA="0" compatLnSpc="1">
            <a:prstTxWarp prst="textNoShape">
              <a:avLst/>
            </a:prstTxWarp>
            <a:noAutofit/>
          </a:bodyPr>
          <a:lstStyle/>
          <a:p>
            <a:pPr lvl="0" defTabSz="932472" fontAlgn="base">
              <a:spcBef>
                <a:spcPts val="200"/>
              </a:spcBef>
              <a:spcAft>
                <a:spcPts val="400"/>
              </a:spcAft>
              <a:defRPr/>
            </a:pPr>
            <a:r>
              <a:rPr lang="fr-CA" sz="1400" kern="0" dirty="0">
                <a:solidFill>
                  <a:srgbClr val="34258E"/>
                </a:solidFill>
                <a:latin typeface="Segoe UI Semibold"/>
                <a:cs typeface="Segoe UI" pitchFamily="34" charset="0"/>
              </a:rPr>
              <a:t>Forfaits d’appels Microsoft Teams</a:t>
            </a:r>
            <a:br>
              <a:rPr lang="fr-CA" sz="1400" kern="0" dirty="0">
                <a:solidFill>
                  <a:srgbClr val="34258E"/>
                </a:solidFill>
                <a:latin typeface="Segoe UI Semibold"/>
                <a:cs typeface="Segoe UI" pitchFamily="34" charset="0"/>
              </a:rPr>
            </a:br>
            <a:r>
              <a:rPr lang="fr-CA" sz="1100" kern="0" dirty="0">
                <a:solidFill>
                  <a:srgbClr val="000000"/>
                </a:solidFill>
                <a:latin typeface="Segoe UI"/>
                <a:cs typeface="Segoe UI" pitchFamily="34" charset="0"/>
              </a:rPr>
              <a:t>Microsoft est votre opérateur</a:t>
            </a:r>
            <a:endParaRPr kumimoji="0" lang="fr-CA" sz="1100" b="0" i="0" u="none" strike="noStrike" kern="0" cap="none" spc="0" normalizeH="0" baseline="0" noProof="0" dirty="0">
              <a:ln>
                <a:noFill/>
              </a:ln>
              <a:solidFill>
                <a:srgbClr val="000000"/>
              </a:solidFill>
              <a:effectLst/>
              <a:uLnTx/>
              <a:uFillTx/>
              <a:latin typeface="Segoe UI"/>
              <a:cs typeface="Segoe UI" pitchFamily="34" charset="0"/>
            </a:endParaRPr>
          </a:p>
        </p:txBody>
      </p:sp>
      <p:grpSp>
        <p:nvGrpSpPr>
          <p:cNvPr id="175" name="Group 2">
            <a:extLst>
              <a:ext uri="{FF2B5EF4-FFF2-40B4-BE49-F238E27FC236}">
                <a16:creationId xmlns:a16="http://schemas.microsoft.com/office/drawing/2014/main" id="{C8F1F909-2DB7-E988-3E77-90EF8FC6D055}"/>
              </a:ext>
              <a:ext uri="{C183D7F6-B498-43B3-948B-1728B52AA6E4}">
                <adec:decorative xmlns:adec="http://schemas.microsoft.com/office/drawing/2017/decorative" val="1"/>
              </a:ext>
            </a:extLst>
          </p:cNvPr>
          <p:cNvGrpSpPr/>
          <p:nvPr/>
        </p:nvGrpSpPr>
        <p:grpSpPr>
          <a:xfrm>
            <a:off x="3402347" y="4244945"/>
            <a:ext cx="413056" cy="413054"/>
            <a:chOff x="3402347" y="4244945"/>
            <a:chExt cx="413056" cy="413054"/>
          </a:xfrm>
        </p:grpSpPr>
        <p:sp>
          <p:nvSpPr>
            <p:cNvPr id="176" name="Oval 372">
              <a:extLst>
                <a:ext uri="{FF2B5EF4-FFF2-40B4-BE49-F238E27FC236}">
                  <a16:creationId xmlns:a16="http://schemas.microsoft.com/office/drawing/2014/main" id="{E7B9F94D-05F9-8806-8AA3-83087F201879}"/>
                </a:ext>
                <a:ext uri="{C183D7F6-B498-43B3-948B-1728B52AA6E4}">
                  <adec:decorative xmlns:adec="http://schemas.microsoft.com/office/drawing/2017/decorative" val="1"/>
                </a:ext>
              </a:extLst>
            </p:cNvPr>
            <p:cNvSpPr/>
            <p:nvPr/>
          </p:nvSpPr>
          <p:spPr bwMode="auto">
            <a:xfrm>
              <a:off x="3402347" y="4244945"/>
              <a:ext cx="413056" cy="413054"/>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7" name="Freeform 53" descr="Icon of a Phone">
              <a:extLst>
                <a:ext uri="{FF2B5EF4-FFF2-40B4-BE49-F238E27FC236}">
                  <a16:creationId xmlns:a16="http://schemas.microsoft.com/office/drawing/2014/main" id="{3C9059C0-44DF-7A16-46C0-7BC0AFC07EFA}"/>
                </a:ext>
              </a:extLst>
            </p:cNvPr>
            <p:cNvSpPr>
              <a:spLocks/>
            </p:cNvSpPr>
            <p:nvPr/>
          </p:nvSpPr>
          <p:spPr bwMode="auto">
            <a:xfrm>
              <a:off x="3493782" y="4336379"/>
              <a:ext cx="230187" cy="230187"/>
            </a:xfrm>
            <a:custGeom>
              <a:avLst/>
              <a:gdLst>
                <a:gd name="T0" fmla="*/ 314 w 389"/>
                <a:gd name="T1" fmla="*/ 385 h 388"/>
                <a:gd name="T2" fmla="*/ 0 w 389"/>
                <a:gd name="T3" fmla="*/ 82 h 388"/>
                <a:gd name="T4" fmla="*/ 44 w 389"/>
                <a:gd name="T5" fmla="*/ 14 h 388"/>
                <a:gd name="T6" fmla="*/ 87 w 389"/>
                <a:gd name="T7" fmla="*/ 16 h 388"/>
                <a:gd name="T8" fmla="*/ 136 w 389"/>
                <a:gd name="T9" fmla="*/ 62 h 388"/>
                <a:gd name="T10" fmla="*/ 133 w 389"/>
                <a:gd name="T11" fmla="*/ 105 h 388"/>
                <a:gd name="T12" fmla="*/ 114 w 389"/>
                <a:gd name="T13" fmla="*/ 122 h 388"/>
                <a:gd name="T14" fmla="*/ 113 w 389"/>
                <a:gd name="T15" fmla="*/ 165 h 388"/>
                <a:gd name="T16" fmla="*/ 222 w 389"/>
                <a:gd name="T17" fmla="*/ 276 h 388"/>
                <a:gd name="T18" fmla="*/ 265 w 389"/>
                <a:gd name="T19" fmla="*/ 278 h 388"/>
                <a:gd name="T20" fmla="*/ 287 w 389"/>
                <a:gd name="T21" fmla="*/ 253 h 388"/>
                <a:gd name="T22" fmla="*/ 329 w 389"/>
                <a:gd name="T23" fmla="*/ 256 h 388"/>
                <a:gd name="T24" fmla="*/ 378 w 389"/>
                <a:gd name="T25" fmla="*/ 301 h 388"/>
                <a:gd name="T26" fmla="*/ 376 w 389"/>
                <a:gd name="T27" fmla="*/ 345 h 388"/>
                <a:gd name="T28" fmla="*/ 314 w 389"/>
                <a:gd name="T29" fmla="*/ 38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9" h="388">
                  <a:moveTo>
                    <a:pt x="314" y="385"/>
                  </a:moveTo>
                  <a:cubicBezTo>
                    <a:pt x="145" y="388"/>
                    <a:pt x="4" y="253"/>
                    <a:pt x="0" y="82"/>
                  </a:cubicBezTo>
                  <a:cubicBezTo>
                    <a:pt x="0" y="82"/>
                    <a:pt x="4" y="48"/>
                    <a:pt x="44" y="14"/>
                  </a:cubicBezTo>
                  <a:cubicBezTo>
                    <a:pt x="62" y="0"/>
                    <a:pt x="76" y="4"/>
                    <a:pt x="87" y="16"/>
                  </a:cubicBezTo>
                  <a:cubicBezTo>
                    <a:pt x="136" y="62"/>
                    <a:pt x="136" y="62"/>
                    <a:pt x="136" y="62"/>
                  </a:cubicBezTo>
                  <a:cubicBezTo>
                    <a:pt x="147" y="74"/>
                    <a:pt x="146" y="94"/>
                    <a:pt x="133" y="105"/>
                  </a:cubicBezTo>
                  <a:cubicBezTo>
                    <a:pt x="114" y="122"/>
                    <a:pt x="114" y="122"/>
                    <a:pt x="114" y="122"/>
                  </a:cubicBezTo>
                  <a:cubicBezTo>
                    <a:pt x="101" y="133"/>
                    <a:pt x="101" y="153"/>
                    <a:pt x="113" y="165"/>
                  </a:cubicBezTo>
                  <a:cubicBezTo>
                    <a:pt x="222" y="276"/>
                    <a:pt x="222" y="276"/>
                    <a:pt x="222" y="276"/>
                  </a:cubicBezTo>
                  <a:cubicBezTo>
                    <a:pt x="233" y="288"/>
                    <a:pt x="253" y="289"/>
                    <a:pt x="265" y="278"/>
                  </a:cubicBezTo>
                  <a:cubicBezTo>
                    <a:pt x="287" y="253"/>
                    <a:pt x="287" y="253"/>
                    <a:pt x="287" y="253"/>
                  </a:cubicBezTo>
                  <a:cubicBezTo>
                    <a:pt x="298" y="242"/>
                    <a:pt x="318" y="243"/>
                    <a:pt x="329" y="256"/>
                  </a:cubicBezTo>
                  <a:cubicBezTo>
                    <a:pt x="378" y="301"/>
                    <a:pt x="378" y="301"/>
                    <a:pt x="378" y="301"/>
                  </a:cubicBezTo>
                  <a:cubicBezTo>
                    <a:pt x="389" y="313"/>
                    <a:pt x="387" y="331"/>
                    <a:pt x="376" y="345"/>
                  </a:cubicBezTo>
                  <a:cubicBezTo>
                    <a:pt x="347" y="382"/>
                    <a:pt x="314" y="385"/>
                    <a:pt x="314" y="385"/>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900" b="0" i="0" u="none" strike="noStrike" kern="0" cap="none" spc="0" normalizeH="0" baseline="0" noProof="0" dirty="0">
                <a:ln>
                  <a:noFill/>
                </a:ln>
                <a:solidFill>
                  <a:srgbClr val="282828"/>
                </a:solidFill>
                <a:effectLst/>
                <a:uLnTx/>
                <a:uFillTx/>
                <a:latin typeface="Segoe UI"/>
              </a:endParaRPr>
            </a:p>
          </p:txBody>
        </p:sp>
      </p:grpSp>
      <p:sp>
        <p:nvSpPr>
          <p:cNvPr id="178" name="Rectangle: Rounded Corners 132">
            <a:extLst>
              <a:ext uri="{FF2B5EF4-FFF2-40B4-BE49-F238E27FC236}">
                <a16:creationId xmlns:a16="http://schemas.microsoft.com/office/drawing/2014/main" id="{D11A43D4-A3CE-5BD0-BCA8-CDF27829733D}"/>
              </a:ext>
            </a:extLst>
          </p:cNvPr>
          <p:cNvSpPr/>
          <p:nvPr/>
        </p:nvSpPr>
        <p:spPr>
          <a:xfrm>
            <a:off x="4026804" y="2781961"/>
            <a:ext cx="5394378" cy="1952339"/>
          </a:xfrm>
          <a:prstGeom prst="roundRect">
            <a:avLst>
              <a:gd name="adj" fmla="val 1932"/>
            </a:avLst>
          </a:prstGeom>
          <a:noFill/>
          <a:ln w="19050" cap="flat" cmpd="sng" algn="ctr">
            <a:solidFill>
              <a:srgbClr val="9EA1FC"/>
            </a:solidFill>
            <a:prstDash val="dash"/>
            <a:headEnd type="none" w="med" len="med"/>
            <a:tailEnd type="none" w="med" len="med"/>
          </a:ln>
          <a:effectLst/>
        </p:spPr>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fr-CA" sz="1600" kern="0" dirty="0">
                <a:solidFill>
                  <a:srgbClr val="34258E"/>
                </a:solidFill>
                <a:latin typeface="Segoe UI Semibold"/>
              </a:rPr>
              <a:t>Solutions d’appels tiers</a:t>
            </a:r>
            <a:endParaRPr kumimoji="0" lang="fr-CA" sz="1600" b="0" i="0" u="none" strike="noStrike" kern="0" cap="none" spc="0" normalizeH="0" baseline="0" noProof="0" dirty="0">
              <a:ln>
                <a:noFill/>
              </a:ln>
              <a:solidFill>
                <a:srgbClr val="34258E"/>
              </a:solidFill>
              <a:effectLst/>
              <a:uLnTx/>
              <a:uFillTx/>
              <a:latin typeface="Segoe UI Semibold"/>
              <a:ea typeface="+mn-ea"/>
              <a:cs typeface="+mn-cs"/>
            </a:endParaRPr>
          </a:p>
        </p:txBody>
      </p:sp>
      <p:sp>
        <p:nvSpPr>
          <p:cNvPr id="179" name="Rectangle: Rounded Corners 133">
            <a:extLst>
              <a:ext uri="{FF2B5EF4-FFF2-40B4-BE49-F238E27FC236}">
                <a16:creationId xmlns:a16="http://schemas.microsoft.com/office/drawing/2014/main" id="{F3EA339D-5D49-B8E3-8FB8-47A51FFC0998}"/>
              </a:ext>
            </a:extLst>
          </p:cNvPr>
          <p:cNvSpPr>
            <a:spLocks/>
          </p:cNvSpPr>
          <p:nvPr/>
        </p:nvSpPr>
        <p:spPr>
          <a:xfrm>
            <a:off x="4091463" y="3242471"/>
            <a:ext cx="1700784" cy="1420968"/>
          </a:xfrm>
          <a:prstGeom prst="roundRect">
            <a:avLst>
              <a:gd name="adj" fmla="val 1990"/>
            </a:avLst>
          </a:prstGeom>
          <a:noFill/>
          <a:ln w="19050" cap="flat" cmpd="sng" algn="ctr">
            <a:solidFill>
              <a:srgbClr val="FFFFFF">
                <a:lumMod val="75000"/>
              </a:srgbClr>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ts val="200"/>
              </a:spcBef>
              <a:spcAft>
                <a:spcPts val="400"/>
              </a:spcAft>
              <a:buClrTx/>
              <a:buSzTx/>
              <a:buFontTx/>
              <a:buNone/>
              <a:tabLst/>
              <a:defRPr/>
            </a:pPr>
            <a:r>
              <a:rPr kumimoji="0" lang="fr-CA" sz="1400" b="0" i="0" u="none" strike="noStrike" kern="0" cap="none" spc="0" normalizeH="0" baseline="0" noProof="0" dirty="0">
                <a:ln>
                  <a:noFill/>
                </a:ln>
                <a:solidFill>
                  <a:srgbClr val="34258E"/>
                </a:solidFill>
                <a:effectLst/>
                <a:uLnTx/>
                <a:uFillTx/>
                <a:latin typeface="Segoe UI Semibold"/>
                <a:cs typeface="Segoe UI" pitchFamily="34" charset="0"/>
              </a:rPr>
              <a:t>Opérateur Connecté</a:t>
            </a:r>
          </a:p>
          <a:p>
            <a:pPr lvl="0" defTabSz="932472" fontAlgn="base">
              <a:spcBef>
                <a:spcPts val="200"/>
              </a:spcBef>
              <a:spcAft>
                <a:spcPts val="400"/>
              </a:spcAft>
              <a:defRPr/>
            </a:pPr>
            <a:r>
              <a:rPr lang="fr-CA" sz="1100" kern="0" dirty="0">
                <a:solidFill>
                  <a:srgbClr val="000000"/>
                </a:solidFill>
                <a:latin typeface="Segoe UI"/>
                <a:cs typeface="Segoe UI" pitchFamily="34" charset="0"/>
              </a:rPr>
              <a:t>Intégration transparente avec des opérateurs </a:t>
            </a:r>
            <a:br>
              <a:rPr lang="fr-CA" sz="1100" kern="0" dirty="0">
                <a:solidFill>
                  <a:srgbClr val="000000"/>
                </a:solidFill>
                <a:latin typeface="Segoe UI"/>
                <a:cs typeface="Segoe UI" pitchFamily="34" charset="0"/>
              </a:rPr>
            </a:br>
            <a:r>
              <a:rPr lang="fr-CA" sz="1100" kern="0" dirty="0">
                <a:solidFill>
                  <a:srgbClr val="000000"/>
                </a:solidFill>
                <a:latin typeface="Segoe UI"/>
                <a:cs typeface="Segoe UI" pitchFamily="34" charset="0"/>
              </a:rPr>
              <a:t>qualifiés</a:t>
            </a:r>
            <a:endParaRPr kumimoji="0" lang="fr-CA" sz="1100" b="0" i="0" u="none" strike="noStrike" kern="0" cap="none" spc="0" normalizeH="0" baseline="0" noProof="0" dirty="0">
              <a:ln>
                <a:noFill/>
              </a:ln>
              <a:solidFill>
                <a:srgbClr val="000000"/>
              </a:solidFill>
              <a:effectLst/>
              <a:uLnTx/>
              <a:uFillTx/>
              <a:latin typeface="Segoe UI"/>
              <a:cs typeface="Segoe UI" pitchFamily="34" charset="0"/>
            </a:endParaRPr>
          </a:p>
        </p:txBody>
      </p:sp>
      <p:grpSp>
        <p:nvGrpSpPr>
          <p:cNvPr id="180" name="Group 3">
            <a:extLst>
              <a:ext uri="{FF2B5EF4-FFF2-40B4-BE49-F238E27FC236}">
                <a16:creationId xmlns:a16="http://schemas.microsoft.com/office/drawing/2014/main" id="{F4B50496-D599-FFFC-1E0F-9EF17F9F1865}"/>
              </a:ext>
              <a:ext uri="{C183D7F6-B498-43B3-948B-1728B52AA6E4}">
                <adec:decorative xmlns:adec="http://schemas.microsoft.com/office/drawing/2017/decorative" val="1"/>
              </a:ext>
            </a:extLst>
          </p:cNvPr>
          <p:cNvGrpSpPr/>
          <p:nvPr/>
        </p:nvGrpSpPr>
        <p:grpSpPr>
          <a:xfrm>
            <a:off x="5315822" y="4166859"/>
            <a:ext cx="413056" cy="413054"/>
            <a:chOff x="5315822" y="4166859"/>
            <a:chExt cx="413056" cy="413054"/>
          </a:xfrm>
        </p:grpSpPr>
        <p:sp>
          <p:nvSpPr>
            <p:cNvPr id="181" name="Oval 369">
              <a:extLst>
                <a:ext uri="{FF2B5EF4-FFF2-40B4-BE49-F238E27FC236}">
                  <a16:creationId xmlns:a16="http://schemas.microsoft.com/office/drawing/2014/main" id="{78962CFF-B6F3-0EB9-EE12-E99020B12650}"/>
                </a:ext>
                <a:ext uri="{C183D7F6-B498-43B3-948B-1728B52AA6E4}">
                  <adec:decorative xmlns:adec="http://schemas.microsoft.com/office/drawing/2017/decorative" val="1"/>
                </a:ext>
              </a:extLst>
            </p:cNvPr>
            <p:cNvSpPr/>
            <p:nvPr/>
          </p:nvSpPr>
          <p:spPr bwMode="auto">
            <a:xfrm>
              <a:off x="5315822" y="4166859"/>
              <a:ext cx="413056" cy="413054"/>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82" name="signal_3" title="Icon of a communication tower with signal lines">
              <a:extLst>
                <a:ext uri="{FF2B5EF4-FFF2-40B4-BE49-F238E27FC236}">
                  <a16:creationId xmlns:a16="http://schemas.microsoft.com/office/drawing/2014/main" id="{D17D3527-A5A8-1398-77AC-8E93E48B4D00}"/>
                </a:ext>
              </a:extLst>
            </p:cNvPr>
            <p:cNvSpPr>
              <a:spLocks noChangeAspect="1" noEditPoints="1"/>
            </p:cNvSpPr>
            <p:nvPr/>
          </p:nvSpPr>
          <p:spPr bwMode="auto">
            <a:xfrm>
              <a:off x="5427817" y="4242430"/>
              <a:ext cx="189066" cy="261912"/>
            </a:xfrm>
            <a:custGeom>
              <a:avLst/>
              <a:gdLst>
                <a:gd name="T0" fmla="*/ 96 w 253"/>
                <a:gd name="T1" fmla="*/ 87 h 347"/>
                <a:gd name="T2" fmla="*/ 126 w 253"/>
                <a:gd name="T3" fmla="*/ 57 h 347"/>
                <a:gd name="T4" fmla="*/ 156 w 253"/>
                <a:gd name="T5" fmla="*/ 87 h 347"/>
                <a:gd name="T6" fmla="*/ 126 w 253"/>
                <a:gd name="T7" fmla="*/ 117 h 347"/>
                <a:gd name="T8" fmla="*/ 96 w 253"/>
                <a:gd name="T9" fmla="*/ 87 h 347"/>
                <a:gd name="T10" fmla="*/ 38 w 253"/>
                <a:gd name="T11" fmla="*/ 347 h 347"/>
                <a:gd name="T12" fmla="*/ 116 w 253"/>
                <a:gd name="T13" fmla="*/ 115 h 347"/>
                <a:gd name="T14" fmla="*/ 213 w 253"/>
                <a:gd name="T15" fmla="*/ 347 h 347"/>
                <a:gd name="T16" fmla="*/ 135 w 253"/>
                <a:gd name="T17" fmla="*/ 116 h 347"/>
                <a:gd name="T18" fmla="*/ 85 w 253"/>
                <a:gd name="T19" fmla="*/ 209 h 347"/>
                <a:gd name="T20" fmla="*/ 167 w 253"/>
                <a:gd name="T21" fmla="*/ 209 h 347"/>
                <a:gd name="T22" fmla="*/ 59 w 253"/>
                <a:gd name="T23" fmla="*/ 283 h 347"/>
                <a:gd name="T24" fmla="*/ 192 w 253"/>
                <a:gd name="T25" fmla="*/ 283 h 347"/>
                <a:gd name="T26" fmla="*/ 35 w 253"/>
                <a:gd name="T27" fmla="*/ 0 h 347"/>
                <a:gd name="T28" fmla="*/ 0 w 253"/>
                <a:gd name="T29" fmla="*/ 86 h 347"/>
                <a:gd name="T30" fmla="*/ 36 w 253"/>
                <a:gd name="T31" fmla="*/ 173 h 347"/>
                <a:gd name="T32" fmla="*/ 72 w 253"/>
                <a:gd name="T33" fmla="*/ 38 h 347"/>
                <a:gd name="T34" fmla="*/ 52 w 253"/>
                <a:gd name="T35" fmla="*/ 87 h 347"/>
                <a:gd name="T36" fmla="*/ 72 w 253"/>
                <a:gd name="T37" fmla="*/ 135 h 347"/>
                <a:gd name="T38" fmla="*/ 216 w 253"/>
                <a:gd name="T39" fmla="*/ 173 h 347"/>
                <a:gd name="T40" fmla="*/ 253 w 253"/>
                <a:gd name="T41" fmla="*/ 86 h 347"/>
                <a:gd name="T42" fmla="*/ 217 w 253"/>
                <a:gd name="T43" fmla="*/ 0 h 347"/>
                <a:gd name="T44" fmla="*/ 180 w 253"/>
                <a:gd name="T45" fmla="*/ 135 h 347"/>
                <a:gd name="T46" fmla="*/ 200 w 253"/>
                <a:gd name="T47" fmla="*/ 87 h 347"/>
                <a:gd name="T48" fmla="*/ 180 w 253"/>
                <a:gd name="T49" fmla="*/ 3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347">
                  <a:moveTo>
                    <a:pt x="96" y="87"/>
                  </a:moveTo>
                  <a:cubicBezTo>
                    <a:pt x="96" y="70"/>
                    <a:pt x="109" y="57"/>
                    <a:pt x="126" y="57"/>
                  </a:cubicBezTo>
                  <a:cubicBezTo>
                    <a:pt x="143" y="57"/>
                    <a:pt x="156" y="70"/>
                    <a:pt x="156" y="87"/>
                  </a:cubicBezTo>
                  <a:cubicBezTo>
                    <a:pt x="156" y="104"/>
                    <a:pt x="143" y="117"/>
                    <a:pt x="126" y="117"/>
                  </a:cubicBezTo>
                  <a:cubicBezTo>
                    <a:pt x="109" y="117"/>
                    <a:pt x="96" y="104"/>
                    <a:pt x="96" y="87"/>
                  </a:cubicBezTo>
                  <a:close/>
                  <a:moveTo>
                    <a:pt x="38" y="347"/>
                  </a:moveTo>
                  <a:cubicBezTo>
                    <a:pt x="116" y="115"/>
                    <a:pt x="116" y="115"/>
                    <a:pt x="116" y="115"/>
                  </a:cubicBezTo>
                  <a:moveTo>
                    <a:pt x="213" y="347"/>
                  </a:moveTo>
                  <a:cubicBezTo>
                    <a:pt x="135" y="116"/>
                    <a:pt x="135" y="116"/>
                    <a:pt x="135" y="116"/>
                  </a:cubicBezTo>
                  <a:moveTo>
                    <a:pt x="85" y="209"/>
                  </a:moveTo>
                  <a:cubicBezTo>
                    <a:pt x="167" y="209"/>
                    <a:pt x="167" y="209"/>
                    <a:pt x="167" y="209"/>
                  </a:cubicBezTo>
                  <a:moveTo>
                    <a:pt x="59" y="283"/>
                  </a:moveTo>
                  <a:cubicBezTo>
                    <a:pt x="192" y="283"/>
                    <a:pt x="192" y="283"/>
                    <a:pt x="192" y="283"/>
                  </a:cubicBezTo>
                  <a:moveTo>
                    <a:pt x="35" y="0"/>
                  </a:moveTo>
                  <a:cubicBezTo>
                    <a:pt x="13" y="22"/>
                    <a:pt x="0" y="52"/>
                    <a:pt x="0" y="86"/>
                  </a:cubicBezTo>
                  <a:cubicBezTo>
                    <a:pt x="0" y="120"/>
                    <a:pt x="13" y="151"/>
                    <a:pt x="36" y="173"/>
                  </a:cubicBezTo>
                  <a:moveTo>
                    <a:pt x="72" y="38"/>
                  </a:moveTo>
                  <a:cubicBezTo>
                    <a:pt x="60" y="50"/>
                    <a:pt x="52" y="68"/>
                    <a:pt x="52" y="87"/>
                  </a:cubicBezTo>
                  <a:cubicBezTo>
                    <a:pt x="52" y="105"/>
                    <a:pt x="60" y="122"/>
                    <a:pt x="72" y="135"/>
                  </a:cubicBezTo>
                  <a:moveTo>
                    <a:pt x="216" y="173"/>
                  </a:moveTo>
                  <a:cubicBezTo>
                    <a:pt x="239" y="151"/>
                    <a:pt x="253" y="120"/>
                    <a:pt x="253" y="86"/>
                  </a:cubicBezTo>
                  <a:cubicBezTo>
                    <a:pt x="253" y="52"/>
                    <a:pt x="239" y="22"/>
                    <a:pt x="217" y="0"/>
                  </a:cubicBezTo>
                  <a:moveTo>
                    <a:pt x="180" y="135"/>
                  </a:moveTo>
                  <a:cubicBezTo>
                    <a:pt x="192" y="122"/>
                    <a:pt x="200" y="105"/>
                    <a:pt x="200" y="87"/>
                  </a:cubicBezTo>
                  <a:cubicBezTo>
                    <a:pt x="200" y="68"/>
                    <a:pt x="192" y="50"/>
                    <a:pt x="180" y="38"/>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900" b="0" i="0" u="none" strike="noStrike" kern="0" cap="none" spc="0" normalizeH="0" baseline="0" noProof="0" dirty="0">
                <a:ln>
                  <a:noFill/>
                </a:ln>
                <a:solidFill>
                  <a:srgbClr val="282828"/>
                </a:solidFill>
                <a:effectLst/>
                <a:uLnTx/>
                <a:uFillTx/>
                <a:latin typeface="Segoe UI"/>
              </a:endParaRPr>
            </a:p>
          </p:txBody>
        </p:sp>
      </p:grpSp>
      <p:sp>
        <p:nvSpPr>
          <p:cNvPr id="183" name="Rectangle: Rounded Corners 134">
            <a:extLst>
              <a:ext uri="{FF2B5EF4-FFF2-40B4-BE49-F238E27FC236}">
                <a16:creationId xmlns:a16="http://schemas.microsoft.com/office/drawing/2014/main" id="{1152DF56-2ABD-5338-5652-A1331F81B938}"/>
              </a:ext>
            </a:extLst>
          </p:cNvPr>
          <p:cNvSpPr>
            <a:spLocks/>
          </p:cNvSpPr>
          <p:nvPr/>
        </p:nvSpPr>
        <p:spPr>
          <a:xfrm>
            <a:off x="5864605" y="3242471"/>
            <a:ext cx="1700784" cy="1420968"/>
          </a:xfrm>
          <a:prstGeom prst="roundRect">
            <a:avLst>
              <a:gd name="adj" fmla="val 1990"/>
            </a:avLst>
          </a:prstGeom>
          <a:noFill/>
          <a:ln w="19050" cap="flat" cmpd="sng" algn="ctr">
            <a:solidFill>
              <a:srgbClr val="FFFFFF">
                <a:lumMod val="75000"/>
              </a:srgbClr>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ts val="200"/>
              </a:spcBef>
              <a:spcAft>
                <a:spcPts val="400"/>
              </a:spcAft>
              <a:buClrTx/>
              <a:buSzTx/>
              <a:buFontTx/>
              <a:buNone/>
              <a:tabLst/>
              <a:defRPr/>
            </a:pPr>
            <a:r>
              <a:rPr kumimoji="0" lang="fr-CA" sz="1400" b="0" i="0" u="none" strike="noStrike" kern="0" cap="none" spc="0" normalizeH="0" baseline="0" noProof="0" dirty="0" err="1">
                <a:ln>
                  <a:noFill/>
                </a:ln>
                <a:solidFill>
                  <a:srgbClr val="34258E"/>
                </a:solidFill>
                <a:effectLst/>
                <a:uLnTx/>
                <a:uFillTx/>
                <a:latin typeface="Segoe UI Semibold"/>
                <a:cs typeface="Segoe UI" pitchFamily="34" charset="0"/>
              </a:rPr>
              <a:t>Routage</a:t>
            </a:r>
            <a:r>
              <a:rPr kumimoji="0" lang="fr-CA" sz="1400" b="0" i="0" u="none" strike="noStrike" kern="0" cap="none" spc="0" normalizeH="0" baseline="0" noProof="0" dirty="0">
                <a:ln>
                  <a:noFill/>
                </a:ln>
                <a:solidFill>
                  <a:srgbClr val="34258E"/>
                </a:solidFill>
                <a:effectLst/>
                <a:uLnTx/>
                <a:uFillTx/>
                <a:latin typeface="Segoe UI Semibold"/>
                <a:cs typeface="Segoe UI" pitchFamily="34" charset="0"/>
              </a:rPr>
              <a:t> Direct</a:t>
            </a:r>
          </a:p>
          <a:p>
            <a:pPr lvl="0" defTabSz="932472" fontAlgn="base">
              <a:spcBef>
                <a:spcPts val="200"/>
              </a:spcBef>
              <a:spcAft>
                <a:spcPts val="400"/>
              </a:spcAft>
              <a:defRPr/>
            </a:pPr>
            <a:r>
              <a:rPr lang="fr-CA" sz="1100" kern="0" dirty="0">
                <a:solidFill>
                  <a:srgbClr val="000000"/>
                </a:solidFill>
                <a:latin typeface="Segoe UI"/>
                <a:cs typeface="Segoe UI" pitchFamily="34" charset="0"/>
              </a:rPr>
              <a:t>Apportez votre propre opérateur et votre propre infrastructure sur site</a:t>
            </a:r>
            <a:endParaRPr kumimoji="0" lang="fr-CA" sz="1100" b="0" i="0" u="none" strike="noStrike" kern="0" cap="none" spc="0" normalizeH="0" baseline="0" noProof="0" dirty="0">
              <a:ln>
                <a:noFill/>
              </a:ln>
              <a:solidFill>
                <a:srgbClr val="000000"/>
              </a:solidFill>
              <a:effectLst/>
              <a:uLnTx/>
              <a:uFillTx/>
              <a:latin typeface="Segoe UI"/>
              <a:cs typeface="Segoe UI" pitchFamily="34" charset="0"/>
            </a:endParaRPr>
          </a:p>
        </p:txBody>
      </p:sp>
      <p:grpSp>
        <p:nvGrpSpPr>
          <p:cNvPr id="184" name="Group 4">
            <a:extLst>
              <a:ext uri="{FF2B5EF4-FFF2-40B4-BE49-F238E27FC236}">
                <a16:creationId xmlns:a16="http://schemas.microsoft.com/office/drawing/2014/main" id="{EBD8965C-4BC9-541C-5974-B634174D8793}"/>
              </a:ext>
              <a:ext uri="{C183D7F6-B498-43B3-948B-1728B52AA6E4}">
                <adec:decorative xmlns:adec="http://schemas.microsoft.com/office/drawing/2017/decorative" val="1"/>
              </a:ext>
            </a:extLst>
          </p:cNvPr>
          <p:cNvGrpSpPr/>
          <p:nvPr/>
        </p:nvGrpSpPr>
        <p:grpSpPr>
          <a:xfrm>
            <a:off x="7083240" y="4166859"/>
            <a:ext cx="413056" cy="413054"/>
            <a:chOff x="7083240" y="4166859"/>
            <a:chExt cx="413056" cy="413054"/>
          </a:xfrm>
        </p:grpSpPr>
        <p:sp>
          <p:nvSpPr>
            <p:cNvPr id="185" name="Oval 368">
              <a:extLst>
                <a:ext uri="{FF2B5EF4-FFF2-40B4-BE49-F238E27FC236}">
                  <a16:creationId xmlns:a16="http://schemas.microsoft.com/office/drawing/2014/main" id="{861A0D91-24AD-79C1-2561-B40E3BC20C1C}"/>
                </a:ext>
                <a:ext uri="{C183D7F6-B498-43B3-948B-1728B52AA6E4}">
                  <adec:decorative xmlns:adec="http://schemas.microsoft.com/office/drawing/2017/decorative" val="1"/>
                </a:ext>
              </a:extLst>
            </p:cNvPr>
            <p:cNvSpPr/>
            <p:nvPr/>
          </p:nvSpPr>
          <p:spPr bwMode="auto">
            <a:xfrm>
              <a:off x="7083240" y="4166859"/>
              <a:ext cx="413056" cy="413054"/>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86" name="plug" title="Icon of a power plug showing an A to B connection">
              <a:extLst>
                <a:ext uri="{FF2B5EF4-FFF2-40B4-BE49-F238E27FC236}">
                  <a16:creationId xmlns:a16="http://schemas.microsoft.com/office/drawing/2014/main" id="{2442B4F5-6579-A99A-4AF6-8F7A49D8C0E2}"/>
                </a:ext>
              </a:extLst>
            </p:cNvPr>
            <p:cNvSpPr>
              <a:spLocks noChangeAspect="1" noEditPoints="1"/>
            </p:cNvSpPr>
            <p:nvPr/>
          </p:nvSpPr>
          <p:spPr bwMode="auto">
            <a:xfrm>
              <a:off x="7186137" y="4274172"/>
              <a:ext cx="207264" cy="198428"/>
            </a:xfrm>
            <a:custGeom>
              <a:avLst/>
              <a:gdLst>
                <a:gd name="T0" fmla="*/ 169 w 346"/>
                <a:gd name="T1" fmla="*/ 90 h 328"/>
                <a:gd name="T2" fmla="*/ 199 w 346"/>
                <a:gd name="T3" fmla="*/ 61 h 328"/>
                <a:gd name="T4" fmla="*/ 279 w 346"/>
                <a:gd name="T5" fmla="*/ 63 h 328"/>
                <a:gd name="T6" fmla="*/ 279 w 346"/>
                <a:gd name="T7" fmla="*/ 63 h 328"/>
                <a:gd name="T8" fmla="*/ 277 w 346"/>
                <a:gd name="T9" fmla="*/ 143 h 328"/>
                <a:gd name="T10" fmla="*/ 247 w 346"/>
                <a:gd name="T11" fmla="*/ 172 h 328"/>
                <a:gd name="T12" fmla="*/ 169 w 346"/>
                <a:gd name="T13" fmla="*/ 90 h 328"/>
                <a:gd name="T14" fmla="*/ 279 w 346"/>
                <a:gd name="T15" fmla="*/ 63 h 328"/>
                <a:gd name="T16" fmla="*/ 346 w 346"/>
                <a:gd name="T17" fmla="*/ 0 h 328"/>
                <a:gd name="T18" fmla="*/ 99 w 346"/>
                <a:gd name="T19" fmla="*/ 156 h 328"/>
                <a:gd name="T20" fmla="*/ 69 w 346"/>
                <a:gd name="T21" fmla="*/ 185 h 328"/>
                <a:gd name="T22" fmla="*/ 67 w 346"/>
                <a:gd name="T23" fmla="*/ 265 h 328"/>
                <a:gd name="T24" fmla="*/ 67 w 346"/>
                <a:gd name="T25" fmla="*/ 265 h 328"/>
                <a:gd name="T26" fmla="*/ 147 w 346"/>
                <a:gd name="T27" fmla="*/ 267 h 328"/>
                <a:gd name="T28" fmla="*/ 177 w 346"/>
                <a:gd name="T29" fmla="*/ 238 h 328"/>
                <a:gd name="T30" fmla="*/ 99 w 346"/>
                <a:gd name="T31" fmla="*/ 156 h 328"/>
                <a:gd name="T32" fmla="*/ 67 w 346"/>
                <a:gd name="T33" fmla="*/ 265 h 328"/>
                <a:gd name="T34" fmla="*/ 0 w 346"/>
                <a:gd name="T35" fmla="*/ 328 h 328"/>
                <a:gd name="T36" fmla="*/ 157 w 346"/>
                <a:gd name="T37" fmla="*/ 143 h 328"/>
                <a:gd name="T38" fmla="*/ 120 w 346"/>
                <a:gd name="T39" fmla="*/ 178 h 328"/>
                <a:gd name="T40" fmla="*/ 193 w 346"/>
                <a:gd name="T41" fmla="*/ 181 h 328"/>
                <a:gd name="T42" fmla="*/ 156 w 346"/>
                <a:gd name="T4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328">
                  <a:moveTo>
                    <a:pt x="169" y="90"/>
                  </a:moveTo>
                  <a:cubicBezTo>
                    <a:pt x="199" y="61"/>
                    <a:pt x="199" y="61"/>
                    <a:pt x="199" y="61"/>
                  </a:cubicBezTo>
                  <a:cubicBezTo>
                    <a:pt x="222" y="40"/>
                    <a:pt x="258" y="41"/>
                    <a:pt x="279" y="63"/>
                  </a:cubicBezTo>
                  <a:cubicBezTo>
                    <a:pt x="279" y="63"/>
                    <a:pt x="279" y="63"/>
                    <a:pt x="279" y="63"/>
                  </a:cubicBezTo>
                  <a:cubicBezTo>
                    <a:pt x="300" y="86"/>
                    <a:pt x="300" y="122"/>
                    <a:pt x="277" y="143"/>
                  </a:cubicBezTo>
                  <a:cubicBezTo>
                    <a:pt x="247" y="172"/>
                    <a:pt x="247" y="172"/>
                    <a:pt x="247" y="172"/>
                  </a:cubicBezTo>
                  <a:lnTo>
                    <a:pt x="169" y="90"/>
                  </a:lnTo>
                  <a:close/>
                  <a:moveTo>
                    <a:pt x="279" y="63"/>
                  </a:moveTo>
                  <a:cubicBezTo>
                    <a:pt x="346" y="0"/>
                    <a:pt x="346" y="0"/>
                    <a:pt x="346" y="0"/>
                  </a:cubicBezTo>
                  <a:moveTo>
                    <a:pt x="99" y="156"/>
                  </a:moveTo>
                  <a:cubicBezTo>
                    <a:pt x="69" y="185"/>
                    <a:pt x="69" y="185"/>
                    <a:pt x="69" y="185"/>
                  </a:cubicBezTo>
                  <a:cubicBezTo>
                    <a:pt x="46" y="206"/>
                    <a:pt x="46" y="242"/>
                    <a:pt x="67" y="265"/>
                  </a:cubicBezTo>
                  <a:cubicBezTo>
                    <a:pt x="67" y="265"/>
                    <a:pt x="67" y="265"/>
                    <a:pt x="67" y="265"/>
                  </a:cubicBezTo>
                  <a:cubicBezTo>
                    <a:pt x="88" y="287"/>
                    <a:pt x="124" y="288"/>
                    <a:pt x="147" y="267"/>
                  </a:cubicBezTo>
                  <a:cubicBezTo>
                    <a:pt x="177" y="238"/>
                    <a:pt x="177" y="238"/>
                    <a:pt x="177" y="238"/>
                  </a:cubicBezTo>
                  <a:lnTo>
                    <a:pt x="99" y="156"/>
                  </a:lnTo>
                  <a:close/>
                  <a:moveTo>
                    <a:pt x="67" y="265"/>
                  </a:moveTo>
                  <a:cubicBezTo>
                    <a:pt x="0" y="328"/>
                    <a:pt x="0" y="328"/>
                    <a:pt x="0" y="328"/>
                  </a:cubicBezTo>
                  <a:moveTo>
                    <a:pt x="157" y="143"/>
                  </a:moveTo>
                  <a:cubicBezTo>
                    <a:pt x="120" y="178"/>
                    <a:pt x="120" y="178"/>
                    <a:pt x="120" y="178"/>
                  </a:cubicBezTo>
                  <a:moveTo>
                    <a:pt x="193" y="181"/>
                  </a:moveTo>
                  <a:cubicBezTo>
                    <a:pt x="156" y="216"/>
                    <a:pt x="156" y="216"/>
                    <a:pt x="156" y="216"/>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900" b="0" i="0" u="none" strike="noStrike" kern="0" cap="none" spc="0" normalizeH="0" baseline="0" noProof="0" dirty="0">
                <a:ln>
                  <a:noFill/>
                </a:ln>
                <a:solidFill>
                  <a:srgbClr val="282828"/>
                </a:solidFill>
                <a:effectLst/>
                <a:uLnTx/>
                <a:uFillTx/>
                <a:latin typeface="Segoe UI"/>
              </a:endParaRPr>
            </a:p>
          </p:txBody>
        </p:sp>
      </p:grpSp>
      <p:sp>
        <p:nvSpPr>
          <p:cNvPr id="187" name="Rectangle: Rounded Corners 137">
            <a:extLst>
              <a:ext uri="{FF2B5EF4-FFF2-40B4-BE49-F238E27FC236}">
                <a16:creationId xmlns:a16="http://schemas.microsoft.com/office/drawing/2014/main" id="{DD4E1870-4450-85BD-AA29-1A6C10ECD7FC}"/>
              </a:ext>
            </a:extLst>
          </p:cNvPr>
          <p:cNvSpPr>
            <a:spLocks/>
          </p:cNvSpPr>
          <p:nvPr/>
        </p:nvSpPr>
        <p:spPr>
          <a:xfrm>
            <a:off x="7637746" y="3242471"/>
            <a:ext cx="1700784" cy="1420968"/>
          </a:xfrm>
          <a:prstGeom prst="roundRect">
            <a:avLst>
              <a:gd name="adj" fmla="val 1990"/>
            </a:avLst>
          </a:prstGeom>
          <a:noFill/>
          <a:ln w="19050" cap="flat" cmpd="sng" algn="ctr">
            <a:solidFill>
              <a:srgbClr val="FFFFFF">
                <a:lumMod val="75000"/>
              </a:srgbClr>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defTabSz="932472" fontAlgn="base">
              <a:spcBef>
                <a:spcPts val="200"/>
              </a:spcBef>
              <a:spcAft>
                <a:spcPts val="400"/>
              </a:spcAft>
              <a:defRPr/>
            </a:pPr>
            <a:r>
              <a:rPr lang="fr-CA" sz="1400" kern="0" dirty="0" err="1">
                <a:solidFill>
                  <a:srgbClr val="34258E"/>
                </a:solidFill>
                <a:latin typeface="Segoe UI Semibold"/>
                <a:cs typeface="Segoe UI" pitchFamily="34" charset="0"/>
              </a:rPr>
              <a:t>Téléphone</a:t>
            </a:r>
            <a:r>
              <a:rPr lang="fr-CA" sz="1400" kern="0" dirty="0">
                <a:solidFill>
                  <a:srgbClr val="34258E"/>
                </a:solidFill>
                <a:latin typeface="Segoe UI Semibold"/>
                <a:cs typeface="Segoe UI" pitchFamily="34" charset="0"/>
              </a:rPr>
              <a:t> Mobile Teams</a:t>
            </a:r>
            <a:br>
              <a:rPr lang="fr-CA" sz="1400" kern="0" dirty="0">
                <a:solidFill>
                  <a:srgbClr val="34258E"/>
                </a:solidFill>
                <a:latin typeface="Segoe UI Semibold"/>
                <a:cs typeface="Segoe UI" pitchFamily="34" charset="0"/>
              </a:rPr>
            </a:br>
            <a:r>
              <a:rPr lang="fr-CA" sz="1100" kern="0" dirty="0">
                <a:solidFill>
                  <a:srgbClr val="000000"/>
                </a:solidFill>
                <a:latin typeface="Segoe UI"/>
                <a:cs typeface="Segoe UI" pitchFamily="34" charset="0"/>
              </a:rPr>
              <a:t>Intégration transparente des identités mobiles </a:t>
            </a:r>
            <a:br>
              <a:rPr lang="fr-CA" sz="1100" kern="0" dirty="0">
                <a:solidFill>
                  <a:srgbClr val="000000"/>
                </a:solidFill>
                <a:latin typeface="Segoe UI"/>
                <a:cs typeface="Segoe UI" pitchFamily="34" charset="0"/>
              </a:rPr>
            </a:br>
            <a:r>
              <a:rPr lang="fr-CA" sz="1100" kern="0" dirty="0">
                <a:solidFill>
                  <a:srgbClr val="000000"/>
                </a:solidFill>
                <a:latin typeface="Segoe UI"/>
                <a:cs typeface="Segoe UI" pitchFamily="34" charset="0"/>
              </a:rPr>
              <a:t>avec Teams</a:t>
            </a:r>
            <a:endParaRPr kumimoji="0" lang="fr-CA" sz="1100" b="0" i="0" u="none" strike="noStrike" kern="0" cap="none" spc="0" normalizeH="0" baseline="0" noProof="0" dirty="0">
              <a:ln>
                <a:noFill/>
              </a:ln>
              <a:solidFill>
                <a:srgbClr val="000000"/>
              </a:solidFill>
              <a:effectLst/>
              <a:uLnTx/>
              <a:uFillTx/>
              <a:latin typeface="Segoe UI"/>
              <a:cs typeface="Segoe UI" pitchFamily="34" charset="0"/>
            </a:endParaRPr>
          </a:p>
        </p:txBody>
      </p:sp>
      <p:grpSp>
        <p:nvGrpSpPr>
          <p:cNvPr id="188" name="Group 5">
            <a:extLst>
              <a:ext uri="{FF2B5EF4-FFF2-40B4-BE49-F238E27FC236}">
                <a16:creationId xmlns:a16="http://schemas.microsoft.com/office/drawing/2014/main" id="{0A94C70E-0B46-9FB4-4B9F-B4DFF3A63A55}"/>
              </a:ext>
              <a:ext uri="{C183D7F6-B498-43B3-948B-1728B52AA6E4}">
                <adec:decorative xmlns:adec="http://schemas.microsoft.com/office/drawing/2017/decorative" val="1"/>
              </a:ext>
            </a:extLst>
          </p:cNvPr>
          <p:cNvGrpSpPr/>
          <p:nvPr/>
        </p:nvGrpSpPr>
        <p:grpSpPr>
          <a:xfrm>
            <a:off x="8850829" y="4167646"/>
            <a:ext cx="413056" cy="411480"/>
            <a:chOff x="8850829" y="4167646"/>
            <a:chExt cx="413056" cy="411480"/>
          </a:xfrm>
        </p:grpSpPr>
        <p:sp>
          <p:nvSpPr>
            <p:cNvPr id="189" name="Oval 367">
              <a:extLst>
                <a:ext uri="{FF2B5EF4-FFF2-40B4-BE49-F238E27FC236}">
                  <a16:creationId xmlns:a16="http://schemas.microsoft.com/office/drawing/2014/main" id="{AF59C70B-18AE-743A-8B34-AA6F94158DA3}"/>
                </a:ext>
                <a:ext uri="{C183D7F6-B498-43B3-948B-1728B52AA6E4}">
                  <adec:decorative xmlns:adec="http://schemas.microsoft.com/office/drawing/2017/decorative" val="1"/>
                </a:ext>
              </a:extLst>
            </p:cNvPr>
            <p:cNvSpPr/>
            <p:nvPr/>
          </p:nvSpPr>
          <p:spPr bwMode="auto">
            <a:xfrm>
              <a:off x="8850829" y="4167646"/>
              <a:ext cx="413056" cy="41148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90" name="transform" title="Icon of a circle and a square with two curved lines making a cycle">
              <a:extLst>
                <a:ext uri="{FF2B5EF4-FFF2-40B4-BE49-F238E27FC236}">
                  <a16:creationId xmlns:a16="http://schemas.microsoft.com/office/drawing/2014/main" id="{E86FA1D2-F43A-C0AC-F7FD-D878145181DF}"/>
                </a:ext>
              </a:extLst>
            </p:cNvPr>
            <p:cNvSpPr>
              <a:spLocks noChangeAspect="1" noEditPoints="1"/>
            </p:cNvSpPr>
            <p:nvPr/>
          </p:nvSpPr>
          <p:spPr bwMode="auto">
            <a:xfrm>
              <a:off x="8943006" y="4230447"/>
              <a:ext cx="228703" cy="285879"/>
            </a:xfrm>
            <a:custGeom>
              <a:avLst/>
              <a:gdLst>
                <a:gd name="T0" fmla="*/ 1 w 286"/>
                <a:gd name="T1" fmla="*/ 202 h 358"/>
                <a:gd name="T2" fmla="*/ 0 w 286"/>
                <a:gd name="T3" fmla="*/ 181 h 358"/>
                <a:gd name="T4" fmla="*/ 143 w 286"/>
                <a:gd name="T5" fmla="*/ 38 h 358"/>
                <a:gd name="T6" fmla="*/ 162 w 286"/>
                <a:gd name="T7" fmla="*/ 39 h 358"/>
                <a:gd name="T8" fmla="*/ 103 w 286"/>
                <a:gd name="T9" fmla="*/ 319 h 358"/>
                <a:gd name="T10" fmla="*/ 143 w 286"/>
                <a:gd name="T11" fmla="*/ 324 h 358"/>
                <a:gd name="T12" fmla="*/ 286 w 286"/>
                <a:gd name="T13" fmla="*/ 181 h 358"/>
                <a:gd name="T14" fmla="*/ 285 w 286"/>
                <a:gd name="T15" fmla="*/ 164 h 358"/>
                <a:gd name="T16" fmla="*/ 143 w 286"/>
                <a:gd name="T17" fmla="*/ 294 h 358"/>
                <a:gd name="T18" fmla="*/ 102 w 286"/>
                <a:gd name="T19" fmla="*/ 318 h 358"/>
                <a:gd name="T20" fmla="*/ 127 w 286"/>
                <a:gd name="T21" fmla="*/ 358 h 358"/>
                <a:gd name="T22" fmla="*/ 122 w 286"/>
                <a:gd name="T23" fmla="*/ 64 h 358"/>
                <a:gd name="T24" fmla="*/ 163 w 286"/>
                <a:gd name="T25" fmla="*/ 40 h 358"/>
                <a:gd name="T26" fmla="*/ 138 w 286"/>
                <a:gd name="T27" fmla="*/ 0 h 358"/>
                <a:gd name="T28" fmla="*/ 260 w 286"/>
                <a:gd name="T29" fmla="*/ 77 h 358"/>
                <a:gd name="T30" fmla="*/ 201 w 286"/>
                <a:gd name="T31" fmla="*/ 77 h 358"/>
                <a:gd name="T32" fmla="*/ 201 w 286"/>
                <a:gd name="T33" fmla="*/ 135 h 358"/>
                <a:gd name="T34" fmla="*/ 260 w 286"/>
                <a:gd name="T35" fmla="*/ 135 h 358"/>
                <a:gd name="T36" fmla="*/ 260 w 286"/>
                <a:gd name="T37" fmla="*/ 77 h 358"/>
                <a:gd name="T38" fmla="*/ 41 w 286"/>
                <a:gd name="T39" fmla="*/ 301 h 358"/>
                <a:gd name="T40" fmla="*/ 83 w 286"/>
                <a:gd name="T41" fmla="*/ 260 h 358"/>
                <a:gd name="T42" fmla="*/ 41 w 286"/>
                <a:gd name="T43" fmla="*/ 219 h 358"/>
                <a:gd name="T44" fmla="*/ 0 w 286"/>
                <a:gd name="T45" fmla="*/ 260 h 358"/>
                <a:gd name="T46" fmla="*/ 41 w 286"/>
                <a:gd name="T47" fmla="*/ 30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358">
                  <a:moveTo>
                    <a:pt x="1" y="202"/>
                  </a:moveTo>
                  <a:cubicBezTo>
                    <a:pt x="1" y="195"/>
                    <a:pt x="0" y="188"/>
                    <a:pt x="0" y="181"/>
                  </a:cubicBezTo>
                  <a:cubicBezTo>
                    <a:pt x="0" y="102"/>
                    <a:pt x="64" y="38"/>
                    <a:pt x="143" y="38"/>
                  </a:cubicBezTo>
                  <a:cubicBezTo>
                    <a:pt x="150" y="38"/>
                    <a:pt x="156" y="39"/>
                    <a:pt x="162" y="39"/>
                  </a:cubicBezTo>
                  <a:moveTo>
                    <a:pt x="103" y="319"/>
                  </a:moveTo>
                  <a:cubicBezTo>
                    <a:pt x="116" y="322"/>
                    <a:pt x="129" y="324"/>
                    <a:pt x="143" y="324"/>
                  </a:cubicBezTo>
                  <a:cubicBezTo>
                    <a:pt x="222" y="324"/>
                    <a:pt x="286" y="260"/>
                    <a:pt x="286" y="181"/>
                  </a:cubicBezTo>
                  <a:cubicBezTo>
                    <a:pt x="286" y="175"/>
                    <a:pt x="286" y="169"/>
                    <a:pt x="285" y="164"/>
                  </a:cubicBezTo>
                  <a:moveTo>
                    <a:pt x="143" y="294"/>
                  </a:moveTo>
                  <a:cubicBezTo>
                    <a:pt x="102" y="318"/>
                    <a:pt x="102" y="318"/>
                    <a:pt x="102" y="318"/>
                  </a:cubicBezTo>
                  <a:cubicBezTo>
                    <a:pt x="127" y="358"/>
                    <a:pt x="127" y="358"/>
                    <a:pt x="127" y="358"/>
                  </a:cubicBezTo>
                  <a:moveTo>
                    <a:pt x="122" y="64"/>
                  </a:moveTo>
                  <a:cubicBezTo>
                    <a:pt x="163" y="40"/>
                    <a:pt x="163" y="40"/>
                    <a:pt x="163" y="40"/>
                  </a:cubicBezTo>
                  <a:cubicBezTo>
                    <a:pt x="138" y="0"/>
                    <a:pt x="138" y="0"/>
                    <a:pt x="138" y="0"/>
                  </a:cubicBezTo>
                  <a:moveTo>
                    <a:pt x="260" y="77"/>
                  </a:moveTo>
                  <a:cubicBezTo>
                    <a:pt x="201" y="77"/>
                    <a:pt x="201" y="77"/>
                    <a:pt x="201" y="77"/>
                  </a:cubicBezTo>
                  <a:cubicBezTo>
                    <a:pt x="201" y="135"/>
                    <a:pt x="201" y="135"/>
                    <a:pt x="201" y="135"/>
                  </a:cubicBezTo>
                  <a:cubicBezTo>
                    <a:pt x="260" y="135"/>
                    <a:pt x="260" y="135"/>
                    <a:pt x="260" y="135"/>
                  </a:cubicBezTo>
                  <a:lnTo>
                    <a:pt x="260" y="77"/>
                  </a:lnTo>
                  <a:close/>
                  <a:moveTo>
                    <a:pt x="41" y="301"/>
                  </a:moveTo>
                  <a:cubicBezTo>
                    <a:pt x="64" y="301"/>
                    <a:pt x="83" y="283"/>
                    <a:pt x="83" y="260"/>
                  </a:cubicBezTo>
                  <a:cubicBezTo>
                    <a:pt x="83" y="237"/>
                    <a:pt x="64" y="219"/>
                    <a:pt x="41" y="219"/>
                  </a:cubicBezTo>
                  <a:cubicBezTo>
                    <a:pt x="19" y="219"/>
                    <a:pt x="0" y="237"/>
                    <a:pt x="0" y="260"/>
                  </a:cubicBezTo>
                  <a:cubicBezTo>
                    <a:pt x="0" y="283"/>
                    <a:pt x="19" y="301"/>
                    <a:pt x="41" y="301"/>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900" b="0" i="0" u="none" strike="noStrike" kern="0" cap="none" spc="0" normalizeH="0" baseline="0" noProof="0" dirty="0">
                <a:ln>
                  <a:noFill/>
                </a:ln>
                <a:solidFill>
                  <a:srgbClr val="282828"/>
                </a:solidFill>
                <a:effectLst/>
                <a:uLnTx/>
                <a:uFillTx/>
                <a:latin typeface="Segoe UI"/>
              </a:endParaRPr>
            </a:p>
          </p:txBody>
        </p:sp>
      </p:grpSp>
      <p:sp>
        <p:nvSpPr>
          <p:cNvPr id="191" name="Rectangle 190">
            <a:extLst>
              <a:ext uri="{FF2B5EF4-FFF2-40B4-BE49-F238E27FC236}">
                <a16:creationId xmlns:a16="http://schemas.microsoft.com/office/drawing/2014/main" id="{C9E16B81-D881-2643-E4BF-46B85259DB42}"/>
              </a:ext>
            </a:extLst>
          </p:cNvPr>
          <p:cNvSpPr/>
          <p:nvPr/>
        </p:nvSpPr>
        <p:spPr>
          <a:xfrm>
            <a:off x="233464" y="5236610"/>
            <a:ext cx="1817839" cy="646331"/>
          </a:xfrm>
          <a:prstGeom prst="rect">
            <a:avLst/>
          </a:prstGeom>
        </p:spPr>
        <p:txBody>
          <a:bodyPr wrap="square" lIns="0" tIns="0" rIns="0" bIns="0" anchor="t" anchorCtr="0">
            <a:spAutoFit/>
          </a:bodyPr>
          <a:lstStyle/>
          <a:p>
            <a:pPr defTabSz="896386">
              <a:spcAft>
                <a:spcPts val="600"/>
              </a:spcAft>
              <a:defRPr/>
            </a:pPr>
            <a:r>
              <a:rPr lang="fr-CA" sz="1400" kern="0" dirty="0">
                <a:solidFill>
                  <a:srgbClr val="FFFFFF"/>
                </a:solidFill>
                <a:latin typeface="Segoe UI Semibold"/>
              </a:rPr>
              <a:t>Points de terminaison d’appels matériels/softphone</a:t>
            </a:r>
          </a:p>
        </p:txBody>
      </p:sp>
      <p:sp>
        <p:nvSpPr>
          <p:cNvPr id="192" name="Rectangle: Rounded Corners 144">
            <a:extLst>
              <a:ext uri="{FF2B5EF4-FFF2-40B4-BE49-F238E27FC236}">
                <a16:creationId xmlns:a16="http://schemas.microsoft.com/office/drawing/2014/main" id="{C5AC1D5E-9597-1DEA-F399-1CAF8DED641D}"/>
              </a:ext>
            </a:extLst>
          </p:cNvPr>
          <p:cNvSpPr/>
          <p:nvPr/>
        </p:nvSpPr>
        <p:spPr>
          <a:xfrm>
            <a:off x="2219570" y="4835690"/>
            <a:ext cx="7201612" cy="1450512"/>
          </a:xfrm>
          <a:prstGeom prst="roundRect">
            <a:avLst>
              <a:gd name="adj" fmla="val 2058"/>
            </a:avLst>
          </a:prstGeom>
          <a:noFill/>
          <a:ln w="19050" cap="flat" cmpd="sng" algn="ctr">
            <a:solidFill>
              <a:srgbClr val="9EA1FC"/>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defTabSz="932472" fontAlgn="base">
              <a:spcBef>
                <a:spcPts val="200"/>
              </a:spcBef>
              <a:spcAft>
                <a:spcPts val="400"/>
              </a:spcAft>
              <a:defRPr/>
            </a:pPr>
            <a:r>
              <a:rPr lang="fr-FR" sz="1400" kern="0" dirty="0">
                <a:solidFill>
                  <a:srgbClr val="34258E"/>
                </a:solidFill>
                <a:latin typeface="Segoe UI Semibold"/>
                <a:cs typeface="Segoe UI" pitchFamily="34" charset="0"/>
              </a:rPr>
              <a:t>Appareils et points de terminaison</a:t>
            </a:r>
          </a:p>
          <a:p>
            <a:pPr lvl="0" defTabSz="932472" fontAlgn="base">
              <a:spcBef>
                <a:spcPts val="200"/>
              </a:spcBef>
              <a:spcAft>
                <a:spcPts val="400"/>
              </a:spcAft>
              <a:defRPr/>
            </a:pPr>
            <a:r>
              <a:rPr lang="fr-CA" sz="1100" kern="0" dirty="0">
                <a:solidFill>
                  <a:srgbClr val="000000"/>
                </a:solidFill>
                <a:latin typeface="Segoe UI"/>
                <a:cs typeface="Segoe UI" pitchFamily="34" charset="0"/>
              </a:rPr>
              <a:t>Téléphones, périphériques et softphone</a:t>
            </a:r>
            <a:endParaRPr kumimoji="0" lang="fr-CA" sz="1100" b="0" i="0" u="none" strike="noStrike" kern="0" cap="none" spc="0" normalizeH="0" baseline="0" noProof="0" dirty="0">
              <a:ln>
                <a:noFill/>
              </a:ln>
              <a:solidFill>
                <a:srgbClr val="000000"/>
              </a:solidFill>
              <a:effectLst/>
              <a:uLnTx/>
              <a:uFillTx/>
              <a:latin typeface="Segoe UI"/>
              <a:ea typeface="+mn-ea"/>
              <a:cs typeface="Segoe UI" pitchFamily="34" charset="0"/>
            </a:endParaRPr>
          </a:p>
        </p:txBody>
      </p:sp>
      <p:grpSp>
        <p:nvGrpSpPr>
          <p:cNvPr id="193" name="Group 17">
            <a:extLst>
              <a:ext uri="{FF2B5EF4-FFF2-40B4-BE49-F238E27FC236}">
                <a16:creationId xmlns:a16="http://schemas.microsoft.com/office/drawing/2014/main" id="{68CD82F2-7374-CF48-F25F-5ED2B00A1BC3}"/>
              </a:ext>
              <a:ext uri="{C183D7F6-B498-43B3-948B-1728B52AA6E4}">
                <adec:decorative xmlns:adec="http://schemas.microsoft.com/office/drawing/2017/decorative" val="1"/>
              </a:ext>
            </a:extLst>
          </p:cNvPr>
          <p:cNvGrpSpPr/>
          <p:nvPr/>
        </p:nvGrpSpPr>
        <p:grpSpPr>
          <a:xfrm>
            <a:off x="2643010" y="5569936"/>
            <a:ext cx="6354733" cy="536310"/>
            <a:chOff x="2643010" y="5569936"/>
            <a:chExt cx="6354733" cy="536310"/>
          </a:xfrm>
        </p:grpSpPr>
        <p:grpSp>
          <p:nvGrpSpPr>
            <p:cNvPr id="194" name="Group 16">
              <a:extLst>
                <a:ext uri="{FF2B5EF4-FFF2-40B4-BE49-F238E27FC236}">
                  <a16:creationId xmlns:a16="http://schemas.microsoft.com/office/drawing/2014/main" id="{7C9F7076-63C0-46A2-BFEB-533CED8AAAD1}"/>
                </a:ext>
              </a:extLst>
            </p:cNvPr>
            <p:cNvGrpSpPr/>
            <p:nvPr/>
          </p:nvGrpSpPr>
          <p:grpSpPr>
            <a:xfrm>
              <a:off x="2643010" y="5569936"/>
              <a:ext cx="536312" cy="536310"/>
              <a:chOff x="2643010" y="5569936"/>
              <a:chExt cx="536312" cy="536310"/>
            </a:xfrm>
          </p:grpSpPr>
          <p:sp>
            <p:nvSpPr>
              <p:cNvPr id="279" name="Oval 373">
                <a:extLst>
                  <a:ext uri="{FF2B5EF4-FFF2-40B4-BE49-F238E27FC236}">
                    <a16:creationId xmlns:a16="http://schemas.microsoft.com/office/drawing/2014/main" id="{54AA79D1-5577-3E9F-339A-B4867A6172CE}"/>
                  </a:ext>
                  <a:ext uri="{C183D7F6-B498-43B3-948B-1728B52AA6E4}">
                    <adec:decorative xmlns:adec="http://schemas.microsoft.com/office/drawing/2017/decorative" val="1"/>
                  </a:ext>
                </a:extLst>
              </p:cNvPr>
              <p:cNvSpPr/>
              <p:nvPr/>
            </p:nvSpPr>
            <p:spPr bwMode="auto">
              <a:xfrm>
                <a:off x="2643010" y="5569936"/>
                <a:ext cx="536312" cy="53631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grpSp>
            <p:nvGrpSpPr>
              <p:cNvPr id="280" name="Group 47" descr="Icon of a headset with microphone">
                <a:extLst>
                  <a:ext uri="{FF2B5EF4-FFF2-40B4-BE49-F238E27FC236}">
                    <a16:creationId xmlns:a16="http://schemas.microsoft.com/office/drawing/2014/main" id="{73172CC3-126D-DC74-AC78-28A3E57A3ADB}"/>
                  </a:ext>
                </a:extLst>
              </p:cNvPr>
              <p:cNvGrpSpPr>
                <a:grpSpLocks noChangeAspect="1"/>
              </p:cNvGrpSpPr>
              <p:nvPr/>
            </p:nvGrpSpPr>
            <p:grpSpPr bwMode="auto">
              <a:xfrm>
                <a:off x="2789366" y="5680385"/>
                <a:ext cx="243601" cy="315399"/>
                <a:chOff x="4308" y="1986"/>
                <a:chExt cx="221" cy="289"/>
              </a:xfrm>
            </p:grpSpPr>
            <p:sp>
              <p:nvSpPr>
                <p:cNvPr id="281" name="Freeform 48">
                  <a:extLst>
                    <a:ext uri="{FF2B5EF4-FFF2-40B4-BE49-F238E27FC236}">
                      <a16:creationId xmlns:a16="http://schemas.microsoft.com/office/drawing/2014/main" id="{A200C91D-3FEA-45D7-6F40-63BF358F26BE}"/>
                    </a:ext>
                    <a:ext uri="{C183D7F6-B498-43B3-948B-1728B52AA6E4}">
                      <adec:decorative xmlns:adec="http://schemas.microsoft.com/office/drawing/2017/decorative" val="1"/>
                    </a:ext>
                  </a:extLst>
                </p:cNvPr>
                <p:cNvSpPr>
                  <a:spLocks/>
                </p:cNvSpPr>
                <p:nvPr/>
              </p:nvSpPr>
              <p:spPr bwMode="auto">
                <a:xfrm>
                  <a:off x="4308" y="1986"/>
                  <a:ext cx="221" cy="144"/>
                </a:xfrm>
                <a:custGeom>
                  <a:avLst/>
                  <a:gdLst>
                    <a:gd name="T0" fmla="*/ 0 w 311"/>
                    <a:gd name="T1" fmla="*/ 203 h 203"/>
                    <a:gd name="T2" fmla="*/ 0 w 311"/>
                    <a:gd name="T3" fmla="*/ 156 h 203"/>
                    <a:gd name="T4" fmla="*/ 156 w 311"/>
                    <a:gd name="T5" fmla="*/ 0 h 203"/>
                    <a:gd name="T6" fmla="*/ 311 w 311"/>
                    <a:gd name="T7" fmla="*/ 156 h 203"/>
                    <a:gd name="T8" fmla="*/ 311 w 311"/>
                    <a:gd name="T9" fmla="*/ 198 h 203"/>
                  </a:gdLst>
                  <a:ahLst/>
                  <a:cxnLst>
                    <a:cxn ang="0">
                      <a:pos x="T0" y="T1"/>
                    </a:cxn>
                    <a:cxn ang="0">
                      <a:pos x="T2" y="T3"/>
                    </a:cxn>
                    <a:cxn ang="0">
                      <a:pos x="T4" y="T5"/>
                    </a:cxn>
                    <a:cxn ang="0">
                      <a:pos x="T6" y="T7"/>
                    </a:cxn>
                    <a:cxn ang="0">
                      <a:pos x="T8" y="T9"/>
                    </a:cxn>
                  </a:cxnLst>
                  <a:rect l="0" t="0" r="r" b="b"/>
                  <a:pathLst>
                    <a:path w="311" h="203">
                      <a:moveTo>
                        <a:pt x="0" y="203"/>
                      </a:moveTo>
                      <a:cubicBezTo>
                        <a:pt x="0" y="156"/>
                        <a:pt x="0" y="156"/>
                        <a:pt x="0" y="156"/>
                      </a:cubicBezTo>
                      <a:cubicBezTo>
                        <a:pt x="0" y="70"/>
                        <a:pt x="70" y="0"/>
                        <a:pt x="156" y="0"/>
                      </a:cubicBezTo>
                      <a:cubicBezTo>
                        <a:pt x="242" y="0"/>
                        <a:pt x="311" y="70"/>
                        <a:pt x="311" y="156"/>
                      </a:cubicBezTo>
                      <a:cubicBezTo>
                        <a:pt x="311" y="198"/>
                        <a:pt x="311" y="198"/>
                        <a:pt x="311" y="198"/>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82" name="Freeform 49">
                  <a:extLst>
                    <a:ext uri="{FF2B5EF4-FFF2-40B4-BE49-F238E27FC236}">
                      <a16:creationId xmlns:a16="http://schemas.microsoft.com/office/drawing/2014/main" id="{CE61A0F3-21BB-D311-2A73-E1B968729F8E}"/>
                    </a:ext>
                    <a:ext uri="{C183D7F6-B498-43B3-948B-1728B52AA6E4}">
                      <adec:decorative xmlns:adec="http://schemas.microsoft.com/office/drawing/2017/decorative" val="1"/>
                    </a:ext>
                  </a:extLst>
                </p:cNvPr>
                <p:cNvSpPr>
                  <a:spLocks noEditPoints="1"/>
                </p:cNvSpPr>
                <p:nvPr/>
              </p:nvSpPr>
              <p:spPr bwMode="auto">
                <a:xfrm>
                  <a:off x="4308" y="2096"/>
                  <a:ext cx="221" cy="179"/>
                </a:xfrm>
                <a:custGeom>
                  <a:avLst/>
                  <a:gdLst>
                    <a:gd name="T0" fmla="*/ 36 w 311"/>
                    <a:gd name="T1" fmla="*/ 0 h 253"/>
                    <a:gd name="T2" fmla="*/ 0 w 311"/>
                    <a:gd name="T3" fmla="*/ 35 h 253"/>
                    <a:gd name="T4" fmla="*/ 0 w 311"/>
                    <a:gd name="T5" fmla="*/ 85 h 253"/>
                    <a:gd name="T6" fmla="*/ 36 w 311"/>
                    <a:gd name="T7" fmla="*/ 121 h 253"/>
                    <a:gd name="T8" fmla="*/ 60 w 311"/>
                    <a:gd name="T9" fmla="*/ 121 h 253"/>
                    <a:gd name="T10" fmla="*/ 60 w 311"/>
                    <a:gd name="T11" fmla="*/ 0 h 253"/>
                    <a:gd name="T12" fmla="*/ 36 w 311"/>
                    <a:gd name="T13" fmla="*/ 0 h 253"/>
                    <a:gd name="T14" fmla="*/ 36 w 311"/>
                    <a:gd name="T15" fmla="*/ 0 h 253"/>
                    <a:gd name="T16" fmla="*/ 251 w 311"/>
                    <a:gd name="T17" fmla="*/ 0 h 253"/>
                    <a:gd name="T18" fmla="*/ 251 w 311"/>
                    <a:gd name="T19" fmla="*/ 121 h 253"/>
                    <a:gd name="T20" fmla="*/ 276 w 311"/>
                    <a:gd name="T21" fmla="*/ 121 h 253"/>
                    <a:gd name="T22" fmla="*/ 311 w 311"/>
                    <a:gd name="T23" fmla="*/ 85 h 253"/>
                    <a:gd name="T24" fmla="*/ 311 w 311"/>
                    <a:gd name="T25" fmla="*/ 35 h 253"/>
                    <a:gd name="T26" fmla="*/ 276 w 311"/>
                    <a:gd name="T27" fmla="*/ 0 h 253"/>
                    <a:gd name="T28" fmla="*/ 251 w 311"/>
                    <a:gd name="T29" fmla="*/ 0 h 253"/>
                    <a:gd name="T30" fmla="*/ 251 w 311"/>
                    <a:gd name="T31" fmla="*/ 0 h 253"/>
                    <a:gd name="T32" fmla="*/ 28 w 311"/>
                    <a:gd name="T33" fmla="*/ 120 h 253"/>
                    <a:gd name="T34" fmla="*/ 28 w 311"/>
                    <a:gd name="T35" fmla="*/ 163 h 253"/>
                    <a:gd name="T36" fmla="*/ 94 w 311"/>
                    <a:gd name="T37" fmla="*/ 229 h 253"/>
                    <a:gd name="T38" fmla="*/ 112 w 311"/>
                    <a:gd name="T39" fmla="*/ 229 h 253"/>
                    <a:gd name="T40" fmla="*/ 199 w 311"/>
                    <a:gd name="T41" fmla="*/ 234 h 253"/>
                    <a:gd name="T42" fmla="*/ 199 w 311"/>
                    <a:gd name="T43" fmla="*/ 220 h 253"/>
                    <a:gd name="T44" fmla="*/ 178 w 311"/>
                    <a:gd name="T45" fmla="*/ 201 h 253"/>
                    <a:gd name="T46" fmla="*/ 134 w 311"/>
                    <a:gd name="T47" fmla="*/ 201 h 253"/>
                    <a:gd name="T48" fmla="*/ 112 w 311"/>
                    <a:gd name="T49" fmla="*/ 220 h 253"/>
                    <a:gd name="T50" fmla="*/ 112 w 311"/>
                    <a:gd name="T51" fmla="*/ 234 h 253"/>
                    <a:gd name="T52" fmla="*/ 112 w 311"/>
                    <a:gd name="T53" fmla="*/ 234 h 253"/>
                    <a:gd name="T54" fmla="*/ 134 w 311"/>
                    <a:gd name="T55" fmla="*/ 253 h 253"/>
                    <a:gd name="T56" fmla="*/ 178 w 311"/>
                    <a:gd name="T57" fmla="*/ 253 h 253"/>
                    <a:gd name="T58" fmla="*/ 199 w 311"/>
                    <a:gd name="T59" fmla="*/ 23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1" h="253">
                      <a:moveTo>
                        <a:pt x="36" y="0"/>
                      </a:moveTo>
                      <a:cubicBezTo>
                        <a:pt x="16" y="0"/>
                        <a:pt x="0" y="16"/>
                        <a:pt x="0" y="35"/>
                      </a:cubicBezTo>
                      <a:cubicBezTo>
                        <a:pt x="0" y="85"/>
                        <a:pt x="0" y="85"/>
                        <a:pt x="0" y="85"/>
                      </a:cubicBezTo>
                      <a:cubicBezTo>
                        <a:pt x="0" y="105"/>
                        <a:pt x="16" y="121"/>
                        <a:pt x="36" y="121"/>
                      </a:cubicBezTo>
                      <a:cubicBezTo>
                        <a:pt x="60" y="121"/>
                        <a:pt x="60" y="121"/>
                        <a:pt x="60" y="121"/>
                      </a:cubicBezTo>
                      <a:cubicBezTo>
                        <a:pt x="60" y="0"/>
                        <a:pt x="60" y="0"/>
                        <a:pt x="60" y="0"/>
                      </a:cubicBezTo>
                      <a:cubicBezTo>
                        <a:pt x="36" y="0"/>
                        <a:pt x="36" y="0"/>
                        <a:pt x="36" y="0"/>
                      </a:cubicBezTo>
                      <a:cubicBezTo>
                        <a:pt x="36" y="0"/>
                        <a:pt x="36" y="0"/>
                        <a:pt x="36" y="0"/>
                      </a:cubicBezTo>
                      <a:close/>
                      <a:moveTo>
                        <a:pt x="251" y="0"/>
                      </a:moveTo>
                      <a:cubicBezTo>
                        <a:pt x="251" y="121"/>
                        <a:pt x="251" y="121"/>
                        <a:pt x="251" y="121"/>
                      </a:cubicBezTo>
                      <a:cubicBezTo>
                        <a:pt x="276" y="121"/>
                        <a:pt x="276" y="121"/>
                        <a:pt x="276" y="121"/>
                      </a:cubicBezTo>
                      <a:cubicBezTo>
                        <a:pt x="295" y="121"/>
                        <a:pt x="311" y="105"/>
                        <a:pt x="311" y="85"/>
                      </a:cubicBezTo>
                      <a:cubicBezTo>
                        <a:pt x="311" y="35"/>
                        <a:pt x="311" y="35"/>
                        <a:pt x="311" y="35"/>
                      </a:cubicBezTo>
                      <a:cubicBezTo>
                        <a:pt x="311" y="16"/>
                        <a:pt x="295" y="0"/>
                        <a:pt x="276" y="0"/>
                      </a:cubicBezTo>
                      <a:cubicBezTo>
                        <a:pt x="251" y="0"/>
                        <a:pt x="251" y="0"/>
                        <a:pt x="251" y="0"/>
                      </a:cubicBezTo>
                      <a:cubicBezTo>
                        <a:pt x="251" y="0"/>
                        <a:pt x="251" y="0"/>
                        <a:pt x="251" y="0"/>
                      </a:cubicBezTo>
                      <a:close/>
                      <a:moveTo>
                        <a:pt x="28" y="120"/>
                      </a:moveTo>
                      <a:cubicBezTo>
                        <a:pt x="28" y="163"/>
                        <a:pt x="28" y="163"/>
                        <a:pt x="28" y="163"/>
                      </a:cubicBezTo>
                      <a:cubicBezTo>
                        <a:pt x="28" y="200"/>
                        <a:pt x="58" y="229"/>
                        <a:pt x="94" y="229"/>
                      </a:cubicBezTo>
                      <a:cubicBezTo>
                        <a:pt x="112" y="229"/>
                        <a:pt x="112" y="229"/>
                        <a:pt x="112" y="229"/>
                      </a:cubicBezTo>
                      <a:moveTo>
                        <a:pt x="199" y="234"/>
                      </a:moveTo>
                      <a:cubicBezTo>
                        <a:pt x="199" y="220"/>
                        <a:pt x="199" y="220"/>
                        <a:pt x="199" y="220"/>
                      </a:cubicBezTo>
                      <a:cubicBezTo>
                        <a:pt x="199" y="210"/>
                        <a:pt x="189" y="201"/>
                        <a:pt x="178" y="201"/>
                      </a:cubicBezTo>
                      <a:cubicBezTo>
                        <a:pt x="134" y="201"/>
                        <a:pt x="134" y="201"/>
                        <a:pt x="134" y="201"/>
                      </a:cubicBezTo>
                      <a:cubicBezTo>
                        <a:pt x="121" y="201"/>
                        <a:pt x="112" y="210"/>
                        <a:pt x="112" y="220"/>
                      </a:cubicBezTo>
                      <a:cubicBezTo>
                        <a:pt x="112" y="234"/>
                        <a:pt x="112" y="234"/>
                        <a:pt x="112" y="234"/>
                      </a:cubicBezTo>
                      <a:moveTo>
                        <a:pt x="112" y="234"/>
                      </a:moveTo>
                      <a:cubicBezTo>
                        <a:pt x="112" y="244"/>
                        <a:pt x="121" y="253"/>
                        <a:pt x="134" y="253"/>
                      </a:cubicBezTo>
                      <a:cubicBezTo>
                        <a:pt x="178" y="253"/>
                        <a:pt x="178" y="253"/>
                        <a:pt x="178" y="253"/>
                      </a:cubicBezTo>
                      <a:cubicBezTo>
                        <a:pt x="189" y="253"/>
                        <a:pt x="199" y="244"/>
                        <a:pt x="199" y="234"/>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grpSp>
        </p:grpSp>
        <p:grpSp>
          <p:nvGrpSpPr>
            <p:cNvPr id="195" name="Group 15">
              <a:extLst>
                <a:ext uri="{FF2B5EF4-FFF2-40B4-BE49-F238E27FC236}">
                  <a16:creationId xmlns:a16="http://schemas.microsoft.com/office/drawing/2014/main" id="{0251CBFA-BC2B-06B6-20D1-7758F8FE0797}"/>
                </a:ext>
              </a:extLst>
            </p:cNvPr>
            <p:cNvGrpSpPr/>
            <p:nvPr/>
          </p:nvGrpSpPr>
          <p:grpSpPr>
            <a:xfrm>
              <a:off x="3806694" y="5569936"/>
              <a:ext cx="536312" cy="536310"/>
              <a:chOff x="3806694" y="5569936"/>
              <a:chExt cx="536312" cy="536310"/>
            </a:xfrm>
          </p:grpSpPr>
          <p:sp>
            <p:nvSpPr>
              <p:cNvPr id="257" name="Oval 374">
                <a:extLst>
                  <a:ext uri="{FF2B5EF4-FFF2-40B4-BE49-F238E27FC236}">
                    <a16:creationId xmlns:a16="http://schemas.microsoft.com/office/drawing/2014/main" id="{2C1826F2-B7EC-5183-AE1E-08FF09C960EC}"/>
                  </a:ext>
                  <a:ext uri="{C183D7F6-B498-43B3-948B-1728B52AA6E4}">
                    <adec:decorative xmlns:adec="http://schemas.microsoft.com/office/drawing/2017/decorative" val="1"/>
                  </a:ext>
                </a:extLst>
              </p:cNvPr>
              <p:cNvSpPr/>
              <p:nvPr/>
            </p:nvSpPr>
            <p:spPr bwMode="auto">
              <a:xfrm>
                <a:off x="3806694" y="5569936"/>
                <a:ext cx="536312" cy="53631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grpSp>
            <p:nvGrpSpPr>
              <p:cNvPr id="258" name="Group 274" descr="Icon of a speaker phone">
                <a:extLst>
                  <a:ext uri="{FF2B5EF4-FFF2-40B4-BE49-F238E27FC236}">
                    <a16:creationId xmlns:a16="http://schemas.microsoft.com/office/drawing/2014/main" id="{6BD1486F-C57F-7A60-C73A-EDBB3D9D2F01}"/>
                  </a:ext>
                </a:extLst>
              </p:cNvPr>
              <p:cNvGrpSpPr/>
              <p:nvPr/>
            </p:nvGrpSpPr>
            <p:grpSpPr>
              <a:xfrm>
                <a:off x="3916961" y="5722056"/>
                <a:ext cx="315778" cy="232070"/>
                <a:chOff x="4200912" y="5813916"/>
                <a:chExt cx="297930" cy="218954"/>
              </a:xfrm>
            </p:grpSpPr>
            <p:sp>
              <p:nvSpPr>
                <p:cNvPr id="259" name="Freeform 57">
                  <a:extLst>
                    <a:ext uri="{FF2B5EF4-FFF2-40B4-BE49-F238E27FC236}">
                      <a16:creationId xmlns:a16="http://schemas.microsoft.com/office/drawing/2014/main" id="{B83F7C4D-F07F-FBCB-585D-F3D452C9BACF}"/>
                    </a:ext>
                    <a:ext uri="{C183D7F6-B498-43B3-948B-1728B52AA6E4}">
                      <adec:decorative xmlns:adec="http://schemas.microsoft.com/office/drawing/2017/decorative" val="1"/>
                    </a:ext>
                  </a:extLst>
                </p:cNvPr>
                <p:cNvSpPr>
                  <a:spLocks/>
                </p:cNvSpPr>
                <p:nvPr/>
              </p:nvSpPr>
              <p:spPr bwMode="auto">
                <a:xfrm>
                  <a:off x="4200912" y="5813916"/>
                  <a:ext cx="297930" cy="218954"/>
                </a:xfrm>
                <a:custGeom>
                  <a:avLst/>
                  <a:gdLst>
                    <a:gd name="T0" fmla="*/ 511 w 511"/>
                    <a:gd name="T1" fmla="*/ 355 h 381"/>
                    <a:gd name="T2" fmla="*/ 486 w 511"/>
                    <a:gd name="T3" fmla="*/ 381 h 381"/>
                    <a:gd name="T4" fmla="*/ 25 w 511"/>
                    <a:gd name="T5" fmla="*/ 381 h 381"/>
                    <a:gd name="T6" fmla="*/ 0 w 511"/>
                    <a:gd name="T7" fmla="*/ 355 h 381"/>
                    <a:gd name="T8" fmla="*/ 0 w 511"/>
                    <a:gd name="T9" fmla="*/ 26 h 381"/>
                    <a:gd name="T10" fmla="*/ 25 w 511"/>
                    <a:gd name="T11" fmla="*/ 0 h 381"/>
                    <a:gd name="T12" fmla="*/ 486 w 511"/>
                    <a:gd name="T13" fmla="*/ 0 h 381"/>
                    <a:gd name="T14" fmla="*/ 511 w 511"/>
                    <a:gd name="T15" fmla="*/ 26 h 381"/>
                    <a:gd name="T16" fmla="*/ 511 w 511"/>
                    <a:gd name="T17" fmla="*/ 355 h 381"/>
                    <a:gd name="T18" fmla="*/ 511 w 511"/>
                    <a:gd name="T19" fmla="*/ 35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381">
                      <a:moveTo>
                        <a:pt x="511" y="355"/>
                      </a:moveTo>
                      <a:cubicBezTo>
                        <a:pt x="511" y="369"/>
                        <a:pt x="500" y="381"/>
                        <a:pt x="486" y="381"/>
                      </a:cubicBezTo>
                      <a:cubicBezTo>
                        <a:pt x="25" y="381"/>
                        <a:pt x="25" y="381"/>
                        <a:pt x="25" y="381"/>
                      </a:cubicBezTo>
                      <a:cubicBezTo>
                        <a:pt x="11" y="381"/>
                        <a:pt x="0" y="369"/>
                        <a:pt x="0" y="355"/>
                      </a:cubicBezTo>
                      <a:cubicBezTo>
                        <a:pt x="0" y="26"/>
                        <a:pt x="0" y="26"/>
                        <a:pt x="0" y="26"/>
                      </a:cubicBezTo>
                      <a:cubicBezTo>
                        <a:pt x="0" y="12"/>
                        <a:pt x="11" y="0"/>
                        <a:pt x="25" y="0"/>
                      </a:cubicBezTo>
                      <a:cubicBezTo>
                        <a:pt x="486" y="0"/>
                        <a:pt x="486" y="0"/>
                        <a:pt x="486" y="0"/>
                      </a:cubicBezTo>
                      <a:cubicBezTo>
                        <a:pt x="500" y="0"/>
                        <a:pt x="511" y="12"/>
                        <a:pt x="511" y="26"/>
                      </a:cubicBezTo>
                      <a:cubicBezTo>
                        <a:pt x="511" y="355"/>
                        <a:pt x="511" y="355"/>
                        <a:pt x="511" y="355"/>
                      </a:cubicBezTo>
                      <a:cubicBezTo>
                        <a:pt x="511" y="355"/>
                        <a:pt x="511" y="355"/>
                        <a:pt x="511" y="355"/>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60" name="Freeform 58">
                  <a:extLst>
                    <a:ext uri="{FF2B5EF4-FFF2-40B4-BE49-F238E27FC236}">
                      <a16:creationId xmlns:a16="http://schemas.microsoft.com/office/drawing/2014/main" id="{E9B1235F-5AAF-E7B1-9364-F9DD632ECAA3}"/>
                    </a:ext>
                    <a:ext uri="{C183D7F6-B498-43B3-948B-1728B52AA6E4}">
                      <adec:decorative xmlns:adec="http://schemas.microsoft.com/office/drawing/2017/decorative" val="1"/>
                    </a:ext>
                  </a:extLst>
                </p:cNvPr>
                <p:cNvSpPr>
                  <a:spLocks/>
                </p:cNvSpPr>
                <p:nvPr/>
              </p:nvSpPr>
              <p:spPr bwMode="auto">
                <a:xfrm>
                  <a:off x="4227343" y="5834190"/>
                  <a:ext cx="99310" cy="144170"/>
                </a:xfrm>
                <a:custGeom>
                  <a:avLst/>
                  <a:gdLst>
                    <a:gd name="T0" fmla="*/ 160 w 170"/>
                    <a:gd name="T1" fmla="*/ 280 h 280"/>
                    <a:gd name="T2" fmla="*/ 10 w 170"/>
                    <a:gd name="T3" fmla="*/ 280 h 280"/>
                    <a:gd name="T4" fmla="*/ 0 w 170"/>
                    <a:gd name="T5" fmla="*/ 271 h 280"/>
                    <a:gd name="T6" fmla="*/ 0 w 170"/>
                    <a:gd name="T7" fmla="*/ 9 h 280"/>
                    <a:gd name="T8" fmla="*/ 10 w 170"/>
                    <a:gd name="T9" fmla="*/ 0 h 280"/>
                    <a:gd name="T10" fmla="*/ 160 w 170"/>
                    <a:gd name="T11" fmla="*/ 0 h 280"/>
                    <a:gd name="T12" fmla="*/ 170 w 170"/>
                    <a:gd name="T13" fmla="*/ 9 h 280"/>
                    <a:gd name="T14" fmla="*/ 170 w 170"/>
                    <a:gd name="T15" fmla="*/ 271 h 280"/>
                    <a:gd name="T16" fmla="*/ 160 w 170"/>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280">
                      <a:moveTo>
                        <a:pt x="160" y="280"/>
                      </a:moveTo>
                      <a:cubicBezTo>
                        <a:pt x="10" y="280"/>
                        <a:pt x="10" y="280"/>
                        <a:pt x="10" y="280"/>
                      </a:cubicBezTo>
                      <a:cubicBezTo>
                        <a:pt x="4" y="280"/>
                        <a:pt x="0" y="276"/>
                        <a:pt x="0" y="271"/>
                      </a:cubicBezTo>
                      <a:cubicBezTo>
                        <a:pt x="0" y="9"/>
                        <a:pt x="0" y="9"/>
                        <a:pt x="0" y="9"/>
                      </a:cubicBezTo>
                      <a:cubicBezTo>
                        <a:pt x="0" y="4"/>
                        <a:pt x="4" y="0"/>
                        <a:pt x="10" y="0"/>
                      </a:cubicBezTo>
                      <a:cubicBezTo>
                        <a:pt x="160" y="0"/>
                        <a:pt x="160" y="0"/>
                        <a:pt x="160" y="0"/>
                      </a:cubicBezTo>
                      <a:cubicBezTo>
                        <a:pt x="166" y="0"/>
                        <a:pt x="170" y="4"/>
                        <a:pt x="170" y="9"/>
                      </a:cubicBezTo>
                      <a:cubicBezTo>
                        <a:pt x="170" y="271"/>
                        <a:pt x="170" y="271"/>
                        <a:pt x="170" y="271"/>
                      </a:cubicBezTo>
                      <a:cubicBezTo>
                        <a:pt x="170" y="276"/>
                        <a:pt x="166" y="280"/>
                        <a:pt x="160" y="280"/>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61" name="Freeform 59">
                  <a:extLst>
                    <a:ext uri="{FF2B5EF4-FFF2-40B4-BE49-F238E27FC236}">
                      <a16:creationId xmlns:a16="http://schemas.microsoft.com/office/drawing/2014/main" id="{29CABA24-604B-1347-5556-2D7A366C0726}"/>
                    </a:ext>
                    <a:ext uri="{C183D7F6-B498-43B3-948B-1728B52AA6E4}">
                      <adec:decorative xmlns:adec="http://schemas.microsoft.com/office/drawing/2017/decorative" val="1"/>
                    </a:ext>
                  </a:extLst>
                </p:cNvPr>
                <p:cNvSpPr>
                  <a:spLocks/>
                </p:cNvSpPr>
                <p:nvPr/>
              </p:nvSpPr>
              <p:spPr bwMode="auto">
                <a:xfrm>
                  <a:off x="4268017" y="5957072"/>
                  <a:ext cx="22524" cy="0"/>
                </a:xfrm>
                <a:custGeom>
                  <a:avLst/>
                  <a:gdLst>
                    <a:gd name="T0" fmla="*/ 0 w 38"/>
                    <a:gd name="T1" fmla="*/ 38 w 38"/>
                  </a:gdLst>
                  <a:ahLst/>
                  <a:cxnLst>
                    <a:cxn ang="0">
                      <a:pos x="T0" y="0"/>
                    </a:cxn>
                    <a:cxn ang="0">
                      <a:pos x="T1" y="0"/>
                    </a:cxn>
                  </a:cxnLst>
                  <a:rect l="0" t="0" r="r" b="b"/>
                  <a:pathLst>
                    <a:path w="38">
                      <a:moveTo>
                        <a:pt x="0" y="0"/>
                      </a:moveTo>
                      <a:cubicBezTo>
                        <a:pt x="38" y="0"/>
                        <a:pt x="38" y="0"/>
                        <a:pt x="38" y="0"/>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62" name="Rectangle 60">
                  <a:extLst>
                    <a:ext uri="{FF2B5EF4-FFF2-40B4-BE49-F238E27FC236}">
                      <a16:creationId xmlns:a16="http://schemas.microsoft.com/office/drawing/2014/main" id="{24543A46-30B0-B70C-9DE5-A142161B87EB}"/>
                    </a:ext>
                    <a:ext uri="{C183D7F6-B498-43B3-948B-1728B52AA6E4}">
                      <adec:decorative xmlns:adec="http://schemas.microsoft.com/office/drawing/2017/decorative" val="1"/>
                    </a:ext>
                  </a:extLst>
                </p:cNvPr>
                <p:cNvSpPr>
                  <a:spLocks noChangeArrowheads="1"/>
                </p:cNvSpPr>
                <p:nvPr/>
              </p:nvSpPr>
              <p:spPr bwMode="auto">
                <a:xfrm>
                  <a:off x="4227343" y="5994569"/>
                  <a:ext cx="99310" cy="17516"/>
                </a:xfrm>
                <a:prstGeom prst="rect">
                  <a:avLst/>
                </a:pr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63" name="Freeform 61">
                  <a:extLst>
                    <a:ext uri="{FF2B5EF4-FFF2-40B4-BE49-F238E27FC236}">
                      <a16:creationId xmlns:a16="http://schemas.microsoft.com/office/drawing/2014/main" id="{D5AFF359-2F8C-144A-9CF8-3DEA73306C4E}"/>
                    </a:ext>
                    <a:ext uri="{C183D7F6-B498-43B3-948B-1728B52AA6E4}">
                      <adec:decorative xmlns:adec="http://schemas.microsoft.com/office/drawing/2017/decorative" val="1"/>
                    </a:ext>
                  </a:extLst>
                </p:cNvPr>
                <p:cNvSpPr>
                  <a:spLocks/>
                </p:cNvSpPr>
                <p:nvPr/>
              </p:nvSpPr>
              <p:spPr bwMode="auto">
                <a:xfrm>
                  <a:off x="4351830" y="5846815"/>
                  <a:ext cx="4095"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64" name="Freeform 62">
                  <a:extLst>
                    <a:ext uri="{FF2B5EF4-FFF2-40B4-BE49-F238E27FC236}">
                      <a16:creationId xmlns:a16="http://schemas.microsoft.com/office/drawing/2014/main" id="{1B895434-ACCC-B8D9-FB55-4D13561B9931}"/>
                    </a:ext>
                    <a:ext uri="{C183D7F6-B498-43B3-948B-1728B52AA6E4}">
                      <adec:decorative xmlns:adec="http://schemas.microsoft.com/office/drawing/2017/decorative" val="1"/>
                    </a:ext>
                  </a:extLst>
                </p:cNvPr>
                <p:cNvSpPr>
                  <a:spLocks noEditPoints="1"/>
                </p:cNvSpPr>
                <p:nvPr/>
              </p:nvSpPr>
              <p:spPr bwMode="auto">
                <a:xfrm>
                  <a:off x="4351830" y="5862020"/>
                  <a:ext cx="4095"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65" name="Freeform 63">
                  <a:extLst>
                    <a:ext uri="{FF2B5EF4-FFF2-40B4-BE49-F238E27FC236}">
                      <a16:creationId xmlns:a16="http://schemas.microsoft.com/office/drawing/2014/main" id="{6A668FF7-DA40-4187-92A5-1A417E78E2ED}"/>
                    </a:ext>
                    <a:ext uri="{C183D7F6-B498-43B3-948B-1728B52AA6E4}">
                      <adec:decorative xmlns:adec="http://schemas.microsoft.com/office/drawing/2017/decorative" val="1"/>
                    </a:ext>
                  </a:extLst>
                </p:cNvPr>
                <p:cNvSpPr>
                  <a:spLocks/>
                </p:cNvSpPr>
                <p:nvPr/>
              </p:nvSpPr>
              <p:spPr bwMode="auto">
                <a:xfrm>
                  <a:off x="4368211" y="5846815"/>
                  <a:ext cx="4095"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66" name="Freeform 64">
                  <a:extLst>
                    <a:ext uri="{FF2B5EF4-FFF2-40B4-BE49-F238E27FC236}">
                      <a16:creationId xmlns:a16="http://schemas.microsoft.com/office/drawing/2014/main" id="{D1A6E78E-B95B-6C3A-589B-FCFDA05A6255}"/>
                    </a:ext>
                    <a:ext uri="{C183D7F6-B498-43B3-948B-1728B52AA6E4}">
                      <adec:decorative xmlns:adec="http://schemas.microsoft.com/office/drawing/2017/decorative" val="1"/>
                    </a:ext>
                  </a:extLst>
                </p:cNvPr>
                <p:cNvSpPr>
                  <a:spLocks noEditPoints="1"/>
                </p:cNvSpPr>
                <p:nvPr/>
              </p:nvSpPr>
              <p:spPr bwMode="auto">
                <a:xfrm>
                  <a:off x="4368211" y="5862020"/>
                  <a:ext cx="4095"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67" name="Freeform 65">
                  <a:extLst>
                    <a:ext uri="{FF2B5EF4-FFF2-40B4-BE49-F238E27FC236}">
                      <a16:creationId xmlns:a16="http://schemas.microsoft.com/office/drawing/2014/main" id="{45FE211E-BE4A-7C82-9D72-902D3839DDD0}"/>
                    </a:ext>
                    <a:ext uri="{C183D7F6-B498-43B3-948B-1728B52AA6E4}">
                      <adec:decorative xmlns:adec="http://schemas.microsoft.com/office/drawing/2017/decorative" val="1"/>
                    </a:ext>
                  </a:extLst>
                </p:cNvPr>
                <p:cNvSpPr>
                  <a:spLocks/>
                </p:cNvSpPr>
                <p:nvPr/>
              </p:nvSpPr>
              <p:spPr bwMode="auto">
                <a:xfrm>
                  <a:off x="4384592" y="5846815"/>
                  <a:ext cx="4095"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8" y="6"/>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68" name="Freeform 66">
                  <a:extLst>
                    <a:ext uri="{FF2B5EF4-FFF2-40B4-BE49-F238E27FC236}">
                      <a16:creationId xmlns:a16="http://schemas.microsoft.com/office/drawing/2014/main" id="{9A8437BD-E650-6EB0-0030-D81B75E3DD5B}"/>
                    </a:ext>
                    <a:ext uri="{C183D7F6-B498-43B3-948B-1728B52AA6E4}">
                      <adec:decorative xmlns:adec="http://schemas.microsoft.com/office/drawing/2017/decorative" val="1"/>
                    </a:ext>
                  </a:extLst>
                </p:cNvPr>
                <p:cNvSpPr>
                  <a:spLocks noEditPoints="1"/>
                </p:cNvSpPr>
                <p:nvPr/>
              </p:nvSpPr>
              <p:spPr bwMode="auto">
                <a:xfrm>
                  <a:off x="4384592" y="5862020"/>
                  <a:ext cx="4095"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8" y="7"/>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69" name="Freeform 67">
                  <a:extLst>
                    <a:ext uri="{FF2B5EF4-FFF2-40B4-BE49-F238E27FC236}">
                      <a16:creationId xmlns:a16="http://schemas.microsoft.com/office/drawing/2014/main" id="{0B79A399-4A17-D9CB-5863-E88D63F286FA}"/>
                    </a:ext>
                    <a:ext uri="{C183D7F6-B498-43B3-948B-1728B52AA6E4}">
                      <adec:decorative xmlns:adec="http://schemas.microsoft.com/office/drawing/2017/decorative" val="1"/>
                    </a:ext>
                  </a:extLst>
                </p:cNvPr>
                <p:cNvSpPr>
                  <a:spLocks/>
                </p:cNvSpPr>
                <p:nvPr/>
              </p:nvSpPr>
              <p:spPr bwMode="auto">
                <a:xfrm>
                  <a:off x="4400973" y="5846815"/>
                  <a:ext cx="4095"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8" y="6"/>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70" name="Freeform 68">
                  <a:extLst>
                    <a:ext uri="{FF2B5EF4-FFF2-40B4-BE49-F238E27FC236}">
                      <a16:creationId xmlns:a16="http://schemas.microsoft.com/office/drawing/2014/main" id="{1DC4EA16-B9FB-AED5-3163-728BFF9F6CE2}"/>
                    </a:ext>
                    <a:ext uri="{C183D7F6-B498-43B3-948B-1728B52AA6E4}">
                      <adec:decorative xmlns:adec="http://schemas.microsoft.com/office/drawing/2017/decorative" val="1"/>
                    </a:ext>
                  </a:extLst>
                </p:cNvPr>
                <p:cNvSpPr>
                  <a:spLocks noEditPoints="1"/>
                </p:cNvSpPr>
                <p:nvPr/>
              </p:nvSpPr>
              <p:spPr bwMode="auto">
                <a:xfrm>
                  <a:off x="4400973" y="5862020"/>
                  <a:ext cx="4095"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8" y="7"/>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71" name="Freeform 69">
                  <a:extLst>
                    <a:ext uri="{FF2B5EF4-FFF2-40B4-BE49-F238E27FC236}">
                      <a16:creationId xmlns:a16="http://schemas.microsoft.com/office/drawing/2014/main" id="{FF847CF3-4C64-ABEA-6BD0-5678B898AE27}"/>
                    </a:ext>
                    <a:ext uri="{C183D7F6-B498-43B3-948B-1728B52AA6E4}">
                      <adec:decorative xmlns:adec="http://schemas.microsoft.com/office/drawing/2017/decorative" val="1"/>
                    </a:ext>
                  </a:extLst>
                </p:cNvPr>
                <p:cNvSpPr>
                  <a:spLocks/>
                </p:cNvSpPr>
                <p:nvPr/>
              </p:nvSpPr>
              <p:spPr bwMode="auto">
                <a:xfrm>
                  <a:off x="4417354" y="5846815"/>
                  <a:ext cx="4095"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7" y="0"/>
                        <a:pt x="8" y="2"/>
                        <a:pt x="8" y="4"/>
                      </a:cubicBezTo>
                      <a:cubicBezTo>
                        <a:pt x="8" y="4"/>
                        <a:pt x="8" y="4"/>
                        <a:pt x="8" y="4"/>
                      </a:cubicBezTo>
                      <a:cubicBezTo>
                        <a:pt x="8" y="5"/>
                        <a:pt x="8" y="6"/>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72" name="Freeform 70">
                  <a:extLst>
                    <a:ext uri="{FF2B5EF4-FFF2-40B4-BE49-F238E27FC236}">
                      <a16:creationId xmlns:a16="http://schemas.microsoft.com/office/drawing/2014/main" id="{A4C44E4B-4C88-DB1C-E1CE-51132D9E933F}"/>
                    </a:ext>
                    <a:ext uri="{C183D7F6-B498-43B3-948B-1728B52AA6E4}">
                      <adec:decorative xmlns:adec="http://schemas.microsoft.com/office/drawing/2017/decorative" val="1"/>
                    </a:ext>
                  </a:extLst>
                </p:cNvPr>
                <p:cNvSpPr>
                  <a:spLocks noEditPoints="1"/>
                </p:cNvSpPr>
                <p:nvPr/>
              </p:nvSpPr>
              <p:spPr bwMode="auto">
                <a:xfrm>
                  <a:off x="4417354" y="5862020"/>
                  <a:ext cx="4095"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7"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7"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7"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7"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7"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7"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7"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7"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7" y="0"/>
                        <a:pt x="8" y="2"/>
                        <a:pt x="8" y="4"/>
                      </a:cubicBezTo>
                      <a:cubicBezTo>
                        <a:pt x="8" y="5"/>
                        <a:pt x="8" y="5"/>
                        <a:pt x="8" y="5"/>
                      </a:cubicBezTo>
                      <a:cubicBezTo>
                        <a:pt x="8" y="6"/>
                        <a:pt x="8" y="7"/>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73" name="Freeform 71">
                  <a:extLst>
                    <a:ext uri="{FF2B5EF4-FFF2-40B4-BE49-F238E27FC236}">
                      <a16:creationId xmlns:a16="http://schemas.microsoft.com/office/drawing/2014/main" id="{C0806949-3479-79EF-7633-716AC2AAD0D8}"/>
                    </a:ext>
                    <a:ext uri="{C183D7F6-B498-43B3-948B-1728B52AA6E4}">
                      <adec:decorative xmlns:adec="http://schemas.microsoft.com/office/drawing/2017/decorative" val="1"/>
                    </a:ext>
                  </a:extLst>
                </p:cNvPr>
                <p:cNvSpPr>
                  <a:spLocks/>
                </p:cNvSpPr>
                <p:nvPr/>
              </p:nvSpPr>
              <p:spPr bwMode="auto">
                <a:xfrm>
                  <a:off x="4433735" y="5846815"/>
                  <a:ext cx="5119" cy="4055"/>
                </a:xfrm>
                <a:custGeom>
                  <a:avLst/>
                  <a:gdLst>
                    <a:gd name="T0" fmla="*/ 6 w 8"/>
                    <a:gd name="T1" fmla="*/ 7 h 8"/>
                    <a:gd name="T2" fmla="*/ 4 w 8"/>
                    <a:gd name="T3" fmla="*/ 8 h 8"/>
                    <a:gd name="T4" fmla="*/ 0 w 8"/>
                    <a:gd name="T5" fmla="*/ 4 h 8"/>
                    <a:gd name="T6" fmla="*/ 4 w 8"/>
                    <a:gd name="T7" fmla="*/ 0 h 8"/>
                    <a:gd name="T8" fmla="*/ 8 w 8"/>
                    <a:gd name="T9" fmla="*/ 4 h 8"/>
                    <a:gd name="T10" fmla="*/ 8 w 8"/>
                    <a:gd name="T11" fmla="*/ 4 h 8"/>
                    <a:gd name="T12" fmla="*/ 6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6" y="7"/>
                      </a:moveTo>
                      <a:cubicBezTo>
                        <a:pt x="6" y="8"/>
                        <a:pt x="5" y="8"/>
                        <a:pt x="4" y="8"/>
                      </a:cubicBezTo>
                      <a:cubicBezTo>
                        <a:pt x="1" y="8"/>
                        <a:pt x="0" y="6"/>
                        <a:pt x="0" y="4"/>
                      </a:cubicBezTo>
                      <a:cubicBezTo>
                        <a:pt x="0" y="2"/>
                        <a:pt x="1" y="0"/>
                        <a:pt x="4" y="0"/>
                      </a:cubicBezTo>
                      <a:cubicBezTo>
                        <a:pt x="6" y="0"/>
                        <a:pt x="8" y="2"/>
                        <a:pt x="8" y="4"/>
                      </a:cubicBezTo>
                      <a:cubicBezTo>
                        <a:pt x="8" y="4"/>
                        <a:pt x="8" y="4"/>
                        <a:pt x="8" y="4"/>
                      </a:cubicBezTo>
                      <a:cubicBezTo>
                        <a:pt x="8" y="5"/>
                        <a:pt x="7" y="6"/>
                        <a:pt x="6"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74" name="Freeform 72">
                  <a:extLst>
                    <a:ext uri="{FF2B5EF4-FFF2-40B4-BE49-F238E27FC236}">
                      <a16:creationId xmlns:a16="http://schemas.microsoft.com/office/drawing/2014/main" id="{FF65B111-8F8A-E202-DD5A-2963BC1EB644}"/>
                    </a:ext>
                    <a:ext uri="{C183D7F6-B498-43B3-948B-1728B52AA6E4}">
                      <adec:decorative xmlns:adec="http://schemas.microsoft.com/office/drawing/2017/decorative" val="1"/>
                    </a:ext>
                  </a:extLst>
                </p:cNvPr>
                <p:cNvSpPr>
                  <a:spLocks noEditPoints="1"/>
                </p:cNvSpPr>
                <p:nvPr/>
              </p:nvSpPr>
              <p:spPr bwMode="auto">
                <a:xfrm>
                  <a:off x="4433735" y="5862020"/>
                  <a:ext cx="5119" cy="136847"/>
                </a:xfrm>
                <a:custGeom>
                  <a:avLst/>
                  <a:gdLst>
                    <a:gd name="T0" fmla="*/ 4 w 8"/>
                    <a:gd name="T1" fmla="*/ 236 h 236"/>
                    <a:gd name="T2" fmla="*/ 0 w 8"/>
                    <a:gd name="T3" fmla="*/ 232 h 236"/>
                    <a:gd name="T4" fmla="*/ 8 w 8"/>
                    <a:gd name="T5" fmla="*/ 232 h 236"/>
                    <a:gd name="T6" fmla="*/ 6 w 8"/>
                    <a:gd name="T7" fmla="*/ 235 h 236"/>
                    <a:gd name="T8" fmla="*/ 4 w 8"/>
                    <a:gd name="T9" fmla="*/ 208 h 236"/>
                    <a:gd name="T10" fmla="*/ 0 w 8"/>
                    <a:gd name="T11" fmla="*/ 203 h 236"/>
                    <a:gd name="T12" fmla="*/ 8 w 8"/>
                    <a:gd name="T13" fmla="*/ 203 h 236"/>
                    <a:gd name="T14" fmla="*/ 6 w 8"/>
                    <a:gd name="T15" fmla="*/ 207 h 236"/>
                    <a:gd name="T16" fmla="*/ 4 w 8"/>
                    <a:gd name="T17" fmla="*/ 179 h 236"/>
                    <a:gd name="T18" fmla="*/ 0 w 8"/>
                    <a:gd name="T19" fmla="*/ 175 h 236"/>
                    <a:gd name="T20" fmla="*/ 8 w 8"/>
                    <a:gd name="T21" fmla="*/ 175 h 236"/>
                    <a:gd name="T22" fmla="*/ 6 w 8"/>
                    <a:gd name="T23" fmla="*/ 178 h 236"/>
                    <a:gd name="T24" fmla="*/ 4 w 8"/>
                    <a:gd name="T25" fmla="*/ 151 h 236"/>
                    <a:gd name="T26" fmla="*/ 0 w 8"/>
                    <a:gd name="T27" fmla="*/ 146 h 236"/>
                    <a:gd name="T28" fmla="*/ 8 w 8"/>
                    <a:gd name="T29" fmla="*/ 146 h 236"/>
                    <a:gd name="T30" fmla="*/ 6 w 8"/>
                    <a:gd name="T31" fmla="*/ 150 h 236"/>
                    <a:gd name="T32" fmla="*/ 4 w 8"/>
                    <a:gd name="T33" fmla="*/ 122 h 236"/>
                    <a:gd name="T34" fmla="*/ 0 w 8"/>
                    <a:gd name="T35" fmla="*/ 118 h 236"/>
                    <a:gd name="T36" fmla="*/ 8 w 8"/>
                    <a:gd name="T37" fmla="*/ 118 h 236"/>
                    <a:gd name="T38" fmla="*/ 6 w 8"/>
                    <a:gd name="T39" fmla="*/ 121 h 236"/>
                    <a:gd name="T40" fmla="*/ 4 w 8"/>
                    <a:gd name="T41" fmla="*/ 94 h 236"/>
                    <a:gd name="T42" fmla="*/ 0 w 8"/>
                    <a:gd name="T43" fmla="*/ 90 h 236"/>
                    <a:gd name="T44" fmla="*/ 8 w 8"/>
                    <a:gd name="T45" fmla="*/ 90 h 236"/>
                    <a:gd name="T46" fmla="*/ 6 w 8"/>
                    <a:gd name="T47" fmla="*/ 93 h 236"/>
                    <a:gd name="T48" fmla="*/ 4 w 8"/>
                    <a:gd name="T49" fmla="*/ 66 h 236"/>
                    <a:gd name="T50" fmla="*/ 0 w 8"/>
                    <a:gd name="T51" fmla="*/ 61 h 236"/>
                    <a:gd name="T52" fmla="*/ 8 w 8"/>
                    <a:gd name="T53" fmla="*/ 61 h 236"/>
                    <a:gd name="T54" fmla="*/ 6 w 8"/>
                    <a:gd name="T55" fmla="*/ 64 h 236"/>
                    <a:gd name="T56" fmla="*/ 4 w 8"/>
                    <a:gd name="T57" fmla="*/ 37 h 236"/>
                    <a:gd name="T58" fmla="*/ 0 w 8"/>
                    <a:gd name="T59" fmla="*/ 33 h 236"/>
                    <a:gd name="T60" fmla="*/ 8 w 8"/>
                    <a:gd name="T61" fmla="*/ 33 h 236"/>
                    <a:gd name="T62" fmla="*/ 6 w 8"/>
                    <a:gd name="T63" fmla="*/ 36 h 236"/>
                    <a:gd name="T64" fmla="*/ 4 w 8"/>
                    <a:gd name="T65" fmla="*/ 9 h 236"/>
                    <a:gd name="T66" fmla="*/ 0 w 8"/>
                    <a:gd name="T67" fmla="*/ 4 h 236"/>
                    <a:gd name="T68" fmla="*/ 8 w 8"/>
                    <a:gd name="T69" fmla="*/ 4 h 236"/>
                    <a:gd name="T70" fmla="*/ 6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6" y="235"/>
                      </a:moveTo>
                      <a:cubicBezTo>
                        <a:pt x="6" y="236"/>
                        <a:pt x="5" y="236"/>
                        <a:pt x="4" y="236"/>
                      </a:cubicBezTo>
                      <a:cubicBezTo>
                        <a:pt x="1" y="236"/>
                        <a:pt x="0" y="234"/>
                        <a:pt x="0" y="232"/>
                      </a:cubicBezTo>
                      <a:cubicBezTo>
                        <a:pt x="0" y="232"/>
                        <a:pt x="0" y="232"/>
                        <a:pt x="0" y="232"/>
                      </a:cubicBezTo>
                      <a:cubicBezTo>
                        <a:pt x="0" y="230"/>
                        <a:pt x="1" y="228"/>
                        <a:pt x="4" y="228"/>
                      </a:cubicBezTo>
                      <a:cubicBezTo>
                        <a:pt x="6" y="228"/>
                        <a:pt x="8" y="230"/>
                        <a:pt x="8" y="232"/>
                      </a:cubicBezTo>
                      <a:cubicBezTo>
                        <a:pt x="8" y="232"/>
                        <a:pt x="8" y="232"/>
                        <a:pt x="8" y="232"/>
                      </a:cubicBezTo>
                      <a:cubicBezTo>
                        <a:pt x="8" y="233"/>
                        <a:pt x="7" y="234"/>
                        <a:pt x="6" y="235"/>
                      </a:cubicBezTo>
                      <a:close/>
                      <a:moveTo>
                        <a:pt x="6" y="207"/>
                      </a:moveTo>
                      <a:cubicBezTo>
                        <a:pt x="6" y="207"/>
                        <a:pt x="5" y="208"/>
                        <a:pt x="4" y="208"/>
                      </a:cubicBezTo>
                      <a:cubicBezTo>
                        <a:pt x="1" y="208"/>
                        <a:pt x="0" y="206"/>
                        <a:pt x="0" y="204"/>
                      </a:cubicBezTo>
                      <a:cubicBezTo>
                        <a:pt x="0" y="203"/>
                        <a:pt x="0" y="203"/>
                        <a:pt x="0" y="203"/>
                      </a:cubicBezTo>
                      <a:cubicBezTo>
                        <a:pt x="0" y="201"/>
                        <a:pt x="1" y="199"/>
                        <a:pt x="4" y="199"/>
                      </a:cubicBezTo>
                      <a:cubicBezTo>
                        <a:pt x="6" y="199"/>
                        <a:pt x="8" y="201"/>
                        <a:pt x="8" y="203"/>
                      </a:cubicBezTo>
                      <a:cubicBezTo>
                        <a:pt x="8" y="204"/>
                        <a:pt x="8" y="204"/>
                        <a:pt x="8" y="204"/>
                      </a:cubicBezTo>
                      <a:cubicBezTo>
                        <a:pt x="8" y="205"/>
                        <a:pt x="7" y="206"/>
                        <a:pt x="6" y="207"/>
                      </a:cubicBezTo>
                      <a:close/>
                      <a:moveTo>
                        <a:pt x="6" y="178"/>
                      </a:moveTo>
                      <a:cubicBezTo>
                        <a:pt x="6" y="179"/>
                        <a:pt x="5" y="179"/>
                        <a:pt x="4" y="179"/>
                      </a:cubicBezTo>
                      <a:cubicBezTo>
                        <a:pt x="1" y="179"/>
                        <a:pt x="0" y="178"/>
                        <a:pt x="0" y="175"/>
                      </a:cubicBezTo>
                      <a:cubicBezTo>
                        <a:pt x="0" y="175"/>
                        <a:pt x="0" y="175"/>
                        <a:pt x="0" y="175"/>
                      </a:cubicBezTo>
                      <a:cubicBezTo>
                        <a:pt x="0" y="173"/>
                        <a:pt x="1" y="171"/>
                        <a:pt x="4" y="171"/>
                      </a:cubicBezTo>
                      <a:cubicBezTo>
                        <a:pt x="6" y="171"/>
                        <a:pt x="8" y="173"/>
                        <a:pt x="8" y="175"/>
                      </a:cubicBezTo>
                      <a:cubicBezTo>
                        <a:pt x="8" y="175"/>
                        <a:pt x="8" y="175"/>
                        <a:pt x="8" y="175"/>
                      </a:cubicBezTo>
                      <a:cubicBezTo>
                        <a:pt x="8" y="176"/>
                        <a:pt x="7" y="177"/>
                        <a:pt x="6" y="178"/>
                      </a:cubicBezTo>
                      <a:close/>
                      <a:moveTo>
                        <a:pt x="6" y="150"/>
                      </a:moveTo>
                      <a:cubicBezTo>
                        <a:pt x="6" y="150"/>
                        <a:pt x="5" y="151"/>
                        <a:pt x="4" y="151"/>
                      </a:cubicBezTo>
                      <a:cubicBezTo>
                        <a:pt x="1" y="151"/>
                        <a:pt x="0" y="149"/>
                        <a:pt x="0" y="147"/>
                      </a:cubicBezTo>
                      <a:cubicBezTo>
                        <a:pt x="0" y="146"/>
                        <a:pt x="0" y="146"/>
                        <a:pt x="0" y="146"/>
                      </a:cubicBezTo>
                      <a:cubicBezTo>
                        <a:pt x="0" y="144"/>
                        <a:pt x="1" y="142"/>
                        <a:pt x="4" y="142"/>
                      </a:cubicBezTo>
                      <a:cubicBezTo>
                        <a:pt x="6" y="142"/>
                        <a:pt x="8" y="144"/>
                        <a:pt x="8" y="146"/>
                      </a:cubicBezTo>
                      <a:cubicBezTo>
                        <a:pt x="8" y="147"/>
                        <a:pt x="8" y="147"/>
                        <a:pt x="8" y="147"/>
                      </a:cubicBezTo>
                      <a:cubicBezTo>
                        <a:pt x="8" y="148"/>
                        <a:pt x="7" y="149"/>
                        <a:pt x="6" y="150"/>
                      </a:cubicBezTo>
                      <a:close/>
                      <a:moveTo>
                        <a:pt x="6" y="121"/>
                      </a:moveTo>
                      <a:cubicBezTo>
                        <a:pt x="6" y="122"/>
                        <a:pt x="5" y="122"/>
                        <a:pt x="4" y="122"/>
                      </a:cubicBezTo>
                      <a:cubicBezTo>
                        <a:pt x="1" y="122"/>
                        <a:pt x="0" y="121"/>
                        <a:pt x="0" y="118"/>
                      </a:cubicBezTo>
                      <a:cubicBezTo>
                        <a:pt x="0" y="118"/>
                        <a:pt x="0" y="118"/>
                        <a:pt x="0" y="118"/>
                      </a:cubicBezTo>
                      <a:cubicBezTo>
                        <a:pt x="0" y="116"/>
                        <a:pt x="1" y="114"/>
                        <a:pt x="4" y="114"/>
                      </a:cubicBezTo>
                      <a:cubicBezTo>
                        <a:pt x="6" y="114"/>
                        <a:pt x="8" y="116"/>
                        <a:pt x="8" y="118"/>
                      </a:cubicBezTo>
                      <a:cubicBezTo>
                        <a:pt x="8" y="118"/>
                        <a:pt x="8" y="118"/>
                        <a:pt x="8" y="118"/>
                      </a:cubicBezTo>
                      <a:cubicBezTo>
                        <a:pt x="8" y="120"/>
                        <a:pt x="7" y="121"/>
                        <a:pt x="6" y="121"/>
                      </a:cubicBezTo>
                      <a:close/>
                      <a:moveTo>
                        <a:pt x="6" y="93"/>
                      </a:moveTo>
                      <a:cubicBezTo>
                        <a:pt x="6" y="94"/>
                        <a:pt x="5" y="94"/>
                        <a:pt x="4" y="94"/>
                      </a:cubicBezTo>
                      <a:cubicBezTo>
                        <a:pt x="1" y="94"/>
                        <a:pt x="0" y="92"/>
                        <a:pt x="0" y="90"/>
                      </a:cubicBezTo>
                      <a:cubicBezTo>
                        <a:pt x="0" y="90"/>
                        <a:pt x="0" y="90"/>
                        <a:pt x="0" y="90"/>
                      </a:cubicBezTo>
                      <a:cubicBezTo>
                        <a:pt x="0" y="87"/>
                        <a:pt x="1" y="86"/>
                        <a:pt x="4" y="86"/>
                      </a:cubicBezTo>
                      <a:cubicBezTo>
                        <a:pt x="6" y="86"/>
                        <a:pt x="8" y="87"/>
                        <a:pt x="8" y="90"/>
                      </a:cubicBezTo>
                      <a:cubicBezTo>
                        <a:pt x="8" y="90"/>
                        <a:pt x="8" y="90"/>
                        <a:pt x="8" y="90"/>
                      </a:cubicBezTo>
                      <a:cubicBezTo>
                        <a:pt x="8" y="91"/>
                        <a:pt x="7" y="92"/>
                        <a:pt x="6" y="93"/>
                      </a:cubicBezTo>
                      <a:close/>
                      <a:moveTo>
                        <a:pt x="6" y="64"/>
                      </a:moveTo>
                      <a:cubicBezTo>
                        <a:pt x="6" y="65"/>
                        <a:pt x="5" y="66"/>
                        <a:pt x="4" y="66"/>
                      </a:cubicBezTo>
                      <a:cubicBezTo>
                        <a:pt x="1" y="66"/>
                        <a:pt x="0" y="64"/>
                        <a:pt x="0" y="62"/>
                      </a:cubicBezTo>
                      <a:cubicBezTo>
                        <a:pt x="0" y="61"/>
                        <a:pt x="0" y="61"/>
                        <a:pt x="0" y="61"/>
                      </a:cubicBezTo>
                      <a:cubicBezTo>
                        <a:pt x="0" y="59"/>
                        <a:pt x="1" y="57"/>
                        <a:pt x="4" y="57"/>
                      </a:cubicBezTo>
                      <a:cubicBezTo>
                        <a:pt x="6" y="57"/>
                        <a:pt x="8" y="59"/>
                        <a:pt x="8" y="61"/>
                      </a:cubicBezTo>
                      <a:cubicBezTo>
                        <a:pt x="8" y="62"/>
                        <a:pt x="8" y="62"/>
                        <a:pt x="8" y="62"/>
                      </a:cubicBezTo>
                      <a:cubicBezTo>
                        <a:pt x="8" y="63"/>
                        <a:pt x="7" y="64"/>
                        <a:pt x="6" y="64"/>
                      </a:cubicBezTo>
                      <a:close/>
                      <a:moveTo>
                        <a:pt x="6" y="36"/>
                      </a:moveTo>
                      <a:cubicBezTo>
                        <a:pt x="6" y="37"/>
                        <a:pt x="5" y="37"/>
                        <a:pt x="4" y="37"/>
                      </a:cubicBezTo>
                      <a:cubicBezTo>
                        <a:pt x="1" y="37"/>
                        <a:pt x="0" y="35"/>
                        <a:pt x="0" y="33"/>
                      </a:cubicBezTo>
                      <a:cubicBezTo>
                        <a:pt x="0" y="33"/>
                        <a:pt x="0" y="33"/>
                        <a:pt x="0" y="33"/>
                      </a:cubicBezTo>
                      <a:cubicBezTo>
                        <a:pt x="0" y="31"/>
                        <a:pt x="1" y="29"/>
                        <a:pt x="4" y="29"/>
                      </a:cubicBezTo>
                      <a:cubicBezTo>
                        <a:pt x="6" y="29"/>
                        <a:pt x="8" y="31"/>
                        <a:pt x="8" y="33"/>
                      </a:cubicBezTo>
                      <a:cubicBezTo>
                        <a:pt x="8" y="33"/>
                        <a:pt x="8" y="33"/>
                        <a:pt x="8" y="33"/>
                      </a:cubicBezTo>
                      <a:cubicBezTo>
                        <a:pt x="8" y="34"/>
                        <a:pt x="7" y="35"/>
                        <a:pt x="6" y="36"/>
                      </a:cubicBezTo>
                      <a:close/>
                      <a:moveTo>
                        <a:pt x="6" y="7"/>
                      </a:moveTo>
                      <a:cubicBezTo>
                        <a:pt x="6" y="8"/>
                        <a:pt x="5" y="9"/>
                        <a:pt x="4" y="9"/>
                      </a:cubicBezTo>
                      <a:cubicBezTo>
                        <a:pt x="1" y="9"/>
                        <a:pt x="0" y="7"/>
                        <a:pt x="0" y="5"/>
                      </a:cubicBezTo>
                      <a:cubicBezTo>
                        <a:pt x="0" y="4"/>
                        <a:pt x="0" y="4"/>
                        <a:pt x="0" y="4"/>
                      </a:cubicBezTo>
                      <a:cubicBezTo>
                        <a:pt x="0" y="2"/>
                        <a:pt x="1" y="0"/>
                        <a:pt x="4" y="0"/>
                      </a:cubicBezTo>
                      <a:cubicBezTo>
                        <a:pt x="6" y="0"/>
                        <a:pt x="8" y="2"/>
                        <a:pt x="8" y="4"/>
                      </a:cubicBezTo>
                      <a:cubicBezTo>
                        <a:pt x="8" y="5"/>
                        <a:pt x="8" y="5"/>
                        <a:pt x="8" y="5"/>
                      </a:cubicBezTo>
                      <a:cubicBezTo>
                        <a:pt x="8" y="6"/>
                        <a:pt x="7" y="7"/>
                        <a:pt x="6"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75" name="Freeform 73">
                  <a:extLst>
                    <a:ext uri="{FF2B5EF4-FFF2-40B4-BE49-F238E27FC236}">
                      <a16:creationId xmlns:a16="http://schemas.microsoft.com/office/drawing/2014/main" id="{8779407D-3BBF-C0C5-41BD-8F45C9747500}"/>
                    </a:ext>
                    <a:ext uri="{C183D7F6-B498-43B3-948B-1728B52AA6E4}">
                      <adec:decorative xmlns:adec="http://schemas.microsoft.com/office/drawing/2017/decorative" val="1"/>
                    </a:ext>
                  </a:extLst>
                </p:cNvPr>
                <p:cNvSpPr>
                  <a:spLocks/>
                </p:cNvSpPr>
                <p:nvPr/>
              </p:nvSpPr>
              <p:spPr bwMode="auto">
                <a:xfrm>
                  <a:off x="4450117" y="5846815"/>
                  <a:ext cx="5119"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1" y="8"/>
                        <a:pt x="0" y="6"/>
                        <a:pt x="0" y="4"/>
                      </a:cubicBezTo>
                      <a:cubicBezTo>
                        <a:pt x="0" y="2"/>
                        <a:pt x="1" y="0"/>
                        <a:pt x="4" y="0"/>
                      </a:cubicBezTo>
                      <a:cubicBezTo>
                        <a:pt x="6" y="0"/>
                        <a:pt x="8" y="2"/>
                        <a:pt x="8" y="4"/>
                      </a:cubicBezTo>
                      <a:cubicBezTo>
                        <a:pt x="8" y="4"/>
                        <a:pt x="8" y="4"/>
                        <a:pt x="8" y="4"/>
                      </a:cubicBezTo>
                      <a:cubicBezTo>
                        <a:pt x="8" y="5"/>
                        <a:pt x="7" y="6"/>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76" name="Freeform 74">
                  <a:extLst>
                    <a:ext uri="{FF2B5EF4-FFF2-40B4-BE49-F238E27FC236}">
                      <a16:creationId xmlns:a16="http://schemas.microsoft.com/office/drawing/2014/main" id="{093B6FA8-58C9-EC9A-F87C-2CD0BDC4A85D}"/>
                    </a:ext>
                    <a:ext uri="{C183D7F6-B498-43B3-948B-1728B52AA6E4}">
                      <adec:decorative xmlns:adec="http://schemas.microsoft.com/office/drawing/2017/decorative" val="1"/>
                    </a:ext>
                  </a:extLst>
                </p:cNvPr>
                <p:cNvSpPr>
                  <a:spLocks noEditPoints="1"/>
                </p:cNvSpPr>
                <p:nvPr/>
              </p:nvSpPr>
              <p:spPr bwMode="auto">
                <a:xfrm>
                  <a:off x="4450117" y="5862020"/>
                  <a:ext cx="5119"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1" y="236"/>
                        <a:pt x="0" y="234"/>
                        <a:pt x="0" y="232"/>
                      </a:cubicBezTo>
                      <a:cubicBezTo>
                        <a:pt x="0" y="232"/>
                        <a:pt x="0" y="232"/>
                        <a:pt x="0" y="232"/>
                      </a:cubicBezTo>
                      <a:cubicBezTo>
                        <a:pt x="0" y="230"/>
                        <a:pt x="1"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1" y="208"/>
                        <a:pt x="0" y="206"/>
                        <a:pt x="0" y="204"/>
                      </a:cubicBezTo>
                      <a:cubicBezTo>
                        <a:pt x="0" y="203"/>
                        <a:pt x="0" y="203"/>
                        <a:pt x="0" y="203"/>
                      </a:cubicBezTo>
                      <a:cubicBezTo>
                        <a:pt x="0" y="201"/>
                        <a:pt x="1"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1" y="179"/>
                        <a:pt x="0" y="178"/>
                        <a:pt x="0" y="175"/>
                      </a:cubicBezTo>
                      <a:cubicBezTo>
                        <a:pt x="0" y="175"/>
                        <a:pt x="0" y="175"/>
                        <a:pt x="0" y="175"/>
                      </a:cubicBezTo>
                      <a:cubicBezTo>
                        <a:pt x="0" y="173"/>
                        <a:pt x="1"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1" y="151"/>
                        <a:pt x="0" y="149"/>
                        <a:pt x="0" y="147"/>
                      </a:cubicBezTo>
                      <a:cubicBezTo>
                        <a:pt x="0" y="146"/>
                        <a:pt x="0" y="146"/>
                        <a:pt x="0" y="146"/>
                      </a:cubicBezTo>
                      <a:cubicBezTo>
                        <a:pt x="0" y="144"/>
                        <a:pt x="1"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1" y="122"/>
                        <a:pt x="0" y="121"/>
                        <a:pt x="0" y="118"/>
                      </a:cubicBezTo>
                      <a:cubicBezTo>
                        <a:pt x="0" y="118"/>
                        <a:pt x="0" y="118"/>
                        <a:pt x="0" y="118"/>
                      </a:cubicBezTo>
                      <a:cubicBezTo>
                        <a:pt x="0" y="116"/>
                        <a:pt x="1"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1" y="94"/>
                        <a:pt x="0" y="92"/>
                        <a:pt x="0" y="90"/>
                      </a:cubicBezTo>
                      <a:cubicBezTo>
                        <a:pt x="0" y="90"/>
                        <a:pt x="0" y="90"/>
                        <a:pt x="0" y="90"/>
                      </a:cubicBezTo>
                      <a:cubicBezTo>
                        <a:pt x="0" y="87"/>
                        <a:pt x="1"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1" y="66"/>
                        <a:pt x="0" y="64"/>
                        <a:pt x="0" y="62"/>
                      </a:cubicBezTo>
                      <a:cubicBezTo>
                        <a:pt x="0" y="61"/>
                        <a:pt x="0" y="61"/>
                        <a:pt x="0" y="61"/>
                      </a:cubicBezTo>
                      <a:cubicBezTo>
                        <a:pt x="0" y="59"/>
                        <a:pt x="1"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1" y="37"/>
                        <a:pt x="0" y="35"/>
                        <a:pt x="0" y="33"/>
                      </a:cubicBezTo>
                      <a:cubicBezTo>
                        <a:pt x="0" y="33"/>
                        <a:pt x="0" y="33"/>
                        <a:pt x="0" y="33"/>
                      </a:cubicBezTo>
                      <a:cubicBezTo>
                        <a:pt x="0" y="31"/>
                        <a:pt x="1"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1" y="9"/>
                        <a:pt x="0" y="7"/>
                        <a:pt x="0" y="5"/>
                      </a:cubicBezTo>
                      <a:cubicBezTo>
                        <a:pt x="0" y="4"/>
                        <a:pt x="0" y="4"/>
                        <a:pt x="0" y="4"/>
                      </a:cubicBezTo>
                      <a:cubicBezTo>
                        <a:pt x="0" y="2"/>
                        <a:pt x="1" y="0"/>
                        <a:pt x="4" y="0"/>
                      </a:cubicBezTo>
                      <a:cubicBezTo>
                        <a:pt x="6" y="0"/>
                        <a:pt x="8" y="2"/>
                        <a:pt x="8" y="4"/>
                      </a:cubicBezTo>
                      <a:cubicBezTo>
                        <a:pt x="8" y="5"/>
                        <a:pt x="8" y="5"/>
                        <a:pt x="8" y="5"/>
                      </a:cubicBezTo>
                      <a:cubicBezTo>
                        <a:pt x="8" y="6"/>
                        <a:pt x="7" y="7"/>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77" name="Freeform 75">
                  <a:extLst>
                    <a:ext uri="{FF2B5EF4-FFF2-40B4-BE49-F238E27FC236}">
                      <a16:creationId xmlns:a16="http://schemas.microsoft.com/office/drawing/2014/main" id="{A62C1B36-F9A2-3FCA-73BC-D2E4EE13E851}"/>
                    </a:ext>
                    <a:ext uri="{C183D7F6-B498-43B3-948B-1728B52AA6E4}">
                      <adec:decorative xmlns:adec="http://schemas.microsoft.com/office/drawing/2017/decorative" val="1"/>
                    </a:ext>
                  </a:extLst>
                </p:cNvPr>
                <p:cNvSpPr>
                  <a:spLocks/>
                </p:cNvSpPr>
                <p:nvPr/>
              </p:nvSpPr>
              <p:spPr bwMode="auto">
                <a:xfrm>
                  <a:off x="4466498" y="5846815"/>
                  <a:ext cx="5119" cy="4055"/>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78" name="Freeform 76">
                  <a:extLst>
                    <a:ext uri="{FF2B5EF4-FFF2-40B4-BE49-F238E27FC236}">
                      <a16:creationId xmlns:a16="http://schemas.microsoft.com/office/drawing/2014/main" id="{D2A73A98-B22B-7789-40DA-43CEBD20B351}"/>
                    </a:ext>
                    <a:ext uri="{C183D7F6-B498-43B3-948B-1728B52AA6E4}">
                      <adec:decorative xmlns:adec="http://schemas.microsoft.com/office/drawing/2017/decorative" val="1"/>
                    </a:ext>
                  </a:extLst>
                </p:cNvPr>
                <p:cNvSpPr>
                  <a:spLocks noEditPoints="1"/>
                </p:cNvSpPr>
                <p:nvPr/>
              </p:nvSpPr>
              <p:spPr bwMode="auto">
                <a:xfrm>
                  <a:off x="4466498" y="5862020"/>
                  <a:ext cx="5119" cy="136847"/>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grpSp>
        </p:grpSp>
        <p:grpSp>
          <p:nvGrpSpPr>
            <p:cNvPr id="196" name="Group 14">
              <a:extLst>
                <a:ext uri="{FF2B5EF4-FFF2-40B4-BE49-F238E27FC236}">
                  <a16:creationId xmlns:a16="http://schemas.microsoft.com/office/drawing/2014/main" id="{3AB3BFD7-55A3-C689-5205-676DC88CA2C0}"/>
                </a:ext>
              </a:extLst>
            </p:cNvPr>
            <p:cNvGrpSpPr/>
            <p:nvPr/>
          </p:nvGrpSpPr>
          <p:grpSpPr>
            <a:xfrm>
              <a:off x="4970378" y="5569936"/>
              <a:ext cx="536312" cy="536310"/>
              <a:chOff x="4970378" y="5569936"/>
              <a:chExt cx="536312" cy="536310"/>
            </a:xfrm>
          </p:grpSpPr>
          <p:sp>
            <p:nvSpPr>
              <p:cNvPr id="216" name="Oval 375">
                <a:extLst>
                  <a:ext uri="{FF2B5EF4-FFF2-40B4-BE49-F238E27FC236}">
                    <a16:creationId xmlns:a16="http://schemas.microsoft.com/office/drawing/2014/main" id="{DCDB952E-96D1-9E05-2034-B89560672D6D}"/>
                  </a:ext>
                  <a:ext uri="{C183D7F6-B498-43B3-948B-1728B52AA6E4}">
                    <adec:decorative xmlns:adec="http://schemas.microsoft.com/office/drawing/2017/decorative" val="1"/>
                  </a:ext>
                </a:extLst>
              </p:cNvPr>
              <p:cNvSpPr/>
              <p:nvPr/>
            </p:nvSpPr>
            <p:spPr bwMode="auto">
              <a:xfrm>
                <a:off x="4970378" y="5569936"/>
                <a:ext cx="536312" cy="53631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grpSp>
            <p:nvGrpSpPr>
              <p:cNvPr id="217" name="Group 296" descr="Icon of a speaker">
                <a:extLst>
                  <a:ext uri="{FF2B5EF4-FFF2-40B4-BE49-F238E27FC236}">
                    <a16:creationId xmlns:a16="http://schemas.microsoft.com/office/drawing/2014/main" id="{FF47D45C-2319-4A28-29C1-110EFD72E02D}"/>
                  </a:ext>
                </a:extLst>
              </p:cNvPr>
              <p:cNvGrpSpPr/>
              <p:nvPr/>
            </p:nvGrpSpPr>
            <p:grpSpPr>
              <a:xfrm>
                <a:off x="5078302" y="5679447"/>
                <a:ext cx="320465" cy="317289"/>
                <a:chOff x="5398447" y="5776645"/>
                <a:chExt cx="296433" cy="293496"/>
              </a:xfrm>
            </p:grpSpPr>
            <p:sp>
              <p:nvSpPr>
                <p:cNvPr id="218" name="AutoShape 78">
                  <a:extLst>
                    <a:ext uri="{FF2B5EF4-FFF2-40B4-BE49-F238E27FC236}">
                      <a16:creationId xmlns:a16="http://schemas.microsoft.com/office/drawing/2014/main" id="{119A1E0F-9ED8-A1E1-BBDC-27203593620B}"/>
                    </a:ext>
                    <a:ext uri="{C183D7F6-B498-43B3-948B-1728B52AA6E4}">
                      <adec:decorative xmlns:adec="http://schemas.microsoft.com/office/drawing/2017/decorative" val="1"/>
                    </a:ext>
                  </a:extLst>
                </p:cNvPr>
                <p:cNvSpPr>
                  <a:spLocks noChangeAspect="1" noChangeArrowheads="1" noTextEdit="1"/>
                </p:cNvSpPr>
                <p:nvPr/>
              </p:nvSpPr>
              <p:spPr bwMode="auto">
                <a:xfrm>
                  <a:off x="5402961" y="5783566"/>
                  <a:ext cx="284927" cy="2821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Segoe UI"/>
                  </a:endParaRPr>
                </a:p>
              </p:txBody>
            </p:sp>
            <p:sp>
              <p:nvSpPr>
                <p:cNvPr id="219" name="Oval 80">
                  <a:extLst>
                    <a:ext uri="{FF2B5EF4-FFF2-40B4-BE49-F238E27FC236}">
                      <a16:creationId xmlns:a16="http://schemas.microsoft.com/office/drawing/2014/main" id="{B2CD4976-A9F3-E569-202F-DDA78F059D24}"/>
                    </a:ext>
                    <a:ext uri="{C183D7F6-B498-43B3-948B-1728B52AA6E4}">
                      <adec:decorative xmlns:adec="http://schemas.microsoft.com/office/drawing/2017/decorative" val="1"/>
                    </a:ext>
                  </a:extLst>
                </p:cNvPr>
                <p:cNvSpPr>
                  <a:spLocks noChangeArrowheads="1"/>
                </p:cNvSpPr>
                <p:nvPr/>
              </p:nvSpPr>
              <p:spPr bwMode="auto">
                <a:xfrm>
                  <a:off x="5398447" y="5776645"/>
                  <a:ext cx="296433" cy="293496"/>
                </a:xfrm>
                <a:prstGeom prst="ellipse">
                  <a:avLst/>
                </a:pr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20" name="Oval 81">
                  <a:extLst>
                    <a:ext uri="{FF2B5EF4-FFF2-40B4-BE49-F238E27FC236}">
                      <a16:creationId xmlns:a16="http://schemas.microsoft.com/office/drawing/2014/main" id="{B878882B-3A92-DD47-58B0-A8531DC8FC11}"/>
                    </a:ext>
                    <a:ext uri="{C183D7F6-B498-43B3-948B-1728B52AA6E4}">
                      <adec:decorative xmlns:adec="http://schemas.microsoft.com/office/drawing/2017/decorative" val="1"/>
                    </a:ext>
                  </a:extLst>
                </p:cNvPr>
                <p:cNvSpPr>
                  <a:spLocks noChangeArrowheads="1"/>
                </p:cNvSpPr>
                <p:nvPr/>
              </p:nvSpPr>
              <p:spPr bwMode="auto">
                <a:xfrm>
                  <a:off x="5422782" y="5801965"/>
                  <a:ext cx="247762" cy="244083"/>
                </a:xfrm>
                <a:prstGeom prst="ellipse">
                  <a:avLst/>
                </a:pr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21" name="Freeform 82">
                  <a:extLst>
                    <a:ext uri="{FF2B5EF4-FFF2-40B4-BE49-F238E27FC236}">
                      <a16:creationId xmlns:a16="http://schemas.microsoft.com/office/drawing/2014/main" id="{49643348-9B26-75BD-2E52-E011B104A10F}"/>
                    </a:ext>
                    <a:ext uri="{C183D7F6-B498-43B3-948B-1728B52AA6E4}">
                      <adec:decorative xmlns:adec="http://schemas.microsoft.com/office/drawing/2017/decorative" val="1"/>
                    </a:ext>
                  </a:extLst>
                </p:cNvPr>
                <p:cNvSpPr>
                  <a:spLocks/>
                </p:cNvSpPr>
                <p:nvPr/>
              </p:nvSpPr>
              <p:spPr bwMode="auto">
                <a:xfrm>
                  <a:off x="5659395" y="5922166"/>
                  <a:ext cx="4955" cy="3680"/>
                </a:xfrm>
                <a:custGeom>
                  <a:avLst/>
                  <a:gdLst>
                    <a:gd name="T0" fmla="*/ 4 w 7"/>
                    <a:gd name="T1" fmla="*/ 6 h 6"/>
                    <a:gd name="T2" fmla="*/ 3 w 7"/>
                    <a:gd name="T3" fmla="*/ 6 h 6"/>
                    <a:gd name="T4" fmla="*/ 0 w 7"/>
                    <a:gd name="T5" fmla="*/ 3 h 6"/>
                    <a:gd name="T6" fmla="*/ 3 w 7"/>
                    <a:gd name="T7" fmla="*/ 0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3" y="6"/>
                        <a:pt x="3" y="6"/>
                        <a:pt x="3" y="6"/>
                      </a:cubicBezTo>
                      <a:cubicBezTo>
                        <a:pt x="2" y="6"/>
                        <a:pt x="0" y="5"/>
                        <a:pt x="0" y="3"/>
                      </a:cubicBezTo>
                      <a:cubicBezTo>
                        <a:pt x="0" y="1"/>
                        <a:pt x="2" y="0"/>
                        <a:pt x="3" y="0"/>
                      </a:cubicBezTo>
                      <a:cubicBezTo>
                        <a:pt x="5" y="0"/>
                        <a:pt x="7" y="1"/>
                        <a:pt x="7" y="3"/>
                      </a:cubicBezTo>
                      <a:cubicBezTo>
                        <a:pt x="7" y="5"/>
                        <a:pt x="5" y="6"/>
                        <a:pt x="4" y="6"/>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22" name="Freeform 83">
                  <a:extLst>
                    <a:ext uri="{FF2B5EF4-FFF2-40B4-BE49-F238E27FC236}">
                      <a16:creationId xmlns:a16="http://schemas.microsoft.com/office/drawing/2014/main" id="{94EDD224-778A-99C1-C094-D711A736FA54}"/>
                    </a:ext>
                    <a:ext uri="{C183D7F6-B498-43B3-948B-1728B52AA6E4}">
                      <adec:decorative xmlns:adec="http://schemas.microsoft.com/office/drawing/2017/decorative" val="1"/>
                    </a:ext>
                  </a:extLst>
                </p:cNvPr>
                <p:cNvSpPr>
                  <a:spLocks noEditPoints="1"/>
                </p:cNvSpPr>
                <p:nvPr/>
              </p:nvSpPr>
              <p:spPr bwMode="auto">
                <a:xfrm>
                  <a:off x="5445080" y="5922166"/>
                  <a:ext cx="203165" cy="3680"/>
                </a:xfrm>
                <a:custGeom>
                  <a:avLst/>
                  <a:gdLst>
                    <a:gd name="T0" fmla="*/ 284 w 288"/>
                    <a:gd name="T1" fmla="*/ 6 h 6"/>
                    <a:gd name="T2" fmla="*/ 284 w 288"/>
                    <a:gd name="T3" fmla="*/ 0 h 6"/>
                    <a:gd name="T4" fmla="*/ 288 w 288"/>
                    <a:gd name="T5" fmla="*/ 3 h 6"/>
                    <a:gd name="T6" fmla="*/ 261 w 288"/>
                    <a:gd name="T7" fmla="*/ 6 h 6"/>
                    <a:gd name="T8" fmla="*/ 257 w 288"/>
                    <a:gd name="T9" fmla="*/ 3 h 6"/>
                    <a:gd name="T10" fmla="*/ 261 w 288"/>
                    <a:gd name="T11" fmla="*/ 0 h 6"/>
                    <a:gd name="T12" fmla="*/ 261 w 288"/>
                    <a:gd name="T13" fmla="*/ 6 h 6"/>
                    <a:gd name="T14" fmla="*/ 237 w 288"/>
                    <a:gd name="T15" fmla="*/ 6 h 6"/>
                    <a:gd name="T16" fmla="*/ 237 w 288"/>
                    <a:gd name="T17" fmla="*/ 0 h 6"/>
                    <a:gd name="T18" fmla="*/ 241 w 288"/>
                    <a:gd name="T19" fmla="*/ 3 h 6"/>
                    <a:gd name="T20" fmla="*/ 214 w 288"/>
                    <a:gd name="T21" fmla="*/ 6 h 6"/>
                    <a:gd name="T22" fmla="*/ 210 w 288"/>
                    <a:gd name="T23" fmla="*/ 3 h 6"/>
                    <a:gd name="T24" fmla="*/ 214 w 288"/>
                    <a:gd name="T25" fmla="*/ 0 h 6"/>
                    <a:gd name="T26" fmla="*/ 214 w 288"/>
                    <a:gd name="T27" fmla="*/ 6 h 6"/>
                    <a:gd name="T28" fmla="*/ 190 w 288"/>
                    <a:gd name="T29" fmla="*/ 6 h 6"/>
                    <a:gd name="T30" fmla="*/ 190 w 288"/>
                    <a:gd name="T31" fmla="*/ 0 h 6"/>
                    <a:gd name="T32" fmla="*/ 194 w 288"/>
                    <a:gd name="T33" fmla="*/ 3 h 6"/>
                    <a:gd name="T34" fmla="*/ 167 w 288"/>
                    <a:gd name="T35" fmla="*/ 6 h 6"/>
                    <a:gd name="T36" fmla="*/ 164 w 288"/>
                    <a:gd name="T37" fmla="*/ 3 h 6"/>
                    <a:gd name="T38" fmla="*/ 167 w 288"/>
                    <a:gd name="T39" fmla="*/ 0 h 6"/>
                    <a:gd name="T40" fmla="*/ 167 w 288"/>
                    <a:gd name="T41" fmla="*/ 6 h 6"/>
                    <a:gd name="T42" fmla="*/ 143 w 288"/>
                    <a:gd name="T43" fmla="*/ 6 h 6"/>
                    <a:gd name="T44" fmla="*/ 143 w 288"/>
                    <a:gd name="T45" fmla="*/ 0 h 6"/>
                    <a:gd name="T46" fmla="*/ 147 w 288"/>
                    <a:gd name="T47" fmla="*/ 3 h 6"/>
                    <a:gd name="T48" fmla="*/ 120 w 288"/>
                    <a:gd name="T49" fmla="*/ 6 h 6"/>
                    <a:gd name="T50" fmla="*/ 117 w 288"/>
                    <a:gd name="T51" fmla="*/ 3 h 6"/>
                    <a:gd name="T52" fmla="*/ 120 w 288"/>
                    <a:gd name="T53" fmla="*/ 0 h 6"/>
                    <a:gd name="T54" fmla="*/ 120 w 288"/>
                    <a:gd name="T55" fmla="*/ 6 h 6"/>
                    <a:gd name="T56" fmla="*/ 97 w 288"/>
                    <a:gd name="T57" fmla="*/ 6 h 6"/>
                    <a:gd name="T58" fmla="*/ 97 w 288"/>
                    <a:gd name="T59" fmla="*/ 0 h 6"/>
                    <a:gd name="T60" fmla="*/ 100 w 288"/>
                    <a:gd name="T61" fmla="*/ 3 h 6"/>
                    <a:gd name="T62" fmla="*/ 74 w 288"/>
                    <a:gd name="T63" fmla="*/ 6 h 6"/>
                    <a:gd name="T64" fmla="*/ 70 w 288"/>
                    <a:gd name="T65" fmla="*/ 3 h 6"/>
                    <a:gd name="T66" fmla="*/ 74 w 288"/>
                    <a:gd name="T67" fmla="*/ 0 h 6"/>
                    <a:gd name="T68" fmla="*/ 74 w 288"/>
                    <a:gd name="T69" fmla="*/ 6 h 6"/>
                    <a:gd name="T70" fmla="*/ 50 w 288"/>
                    <a:gd name="T71" fmla="*/ 6 h 6"/>
                    <a:gd name="T72" fmla="*/ 50 w 288"/>
                    <a:gd name="T73" fmla="*/ 0 h 6"/>
                    <a:gd name="T74" fmla="*/ 53 w 288"/>
                    <a:gd name="T75" fmla="*/ 3 h 6"/>
                    <a:gd name="T76" fmla="*/ 27 w 288"/>
                    <a:gd name="T77" fmla="*/ 6 h 6"/>
                    <a:gd name="T78" fmla="*/ 23 w 288"/>
                    <a:gd name="T79" fmla="*/ 3 h 6"/>
                    <a:gd name="T80" fmla="*/ 27 w 288"/>
                    <a:gd name="T81" fmla="*/ 0 h 6"/>
                    <a:gd name="T82" fmla="*/ 27 w 288"/>
                    <a:gd name="T83" fmla="*/ 6 h 6"/>
                    <a:gd name="T84" fmla="*/ 3 w 288"/>
                    <a:gd name="T85" fmla="*/ 6 h 6"/>
                    <a:gd name="T86" fmla="*/ 3 w 288"/>
                    <a:gd name="T87" fmla="*/ 0 h 6"/>
                    <a:gd name="T88" fmla="*/ 7 w 288"/>
                    <a:gd name="T8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8" h="6">
                      <a:moveTo>
                        <a:pt x="284" y="6"/>
                      </a:moveTo>
                      <a:cubicBezTo>
                        <a:pt x="284" y="6"/>
                        <a:pt x="284" y="6"/>
                        <a:pt x="284" y="6"/>
                      </a:cubicBezTo>
                      <a:cubicBezTo>
                        <a:pt x="282" y="6"/>
                        <a:pt x="281" y="5"/>
                        <a:pt x="281" y="3"/>
                      </a:cubicBezTo>
                      <a:cubicBezTo>
                        <a:pt x="281" y="1"/>
                        <a:pt x="282" y="0"/>
                        <a:pt x="284" y="0"/>
                      </a:cubicBezTo>
                      <a:cubicBezTo>
                        <a:pt x="284" y="0"/>
                        <a:pt x="284" y="0"/>
                        <a:pt x="284" y="0"/>
                      </a:cubicBezTo>
                      <a:cubicBezTo>
                        <a:pt x="286" y="0"/>
                        <a:pt x="288" y="1"/>
                        <a:pt x="288" y="3"/>
                      </a:cubicBezTo>
                      <a:cubicBezTo>
                        <a:pt x="288" y="5"/>
                        <a:pt x="286" y="6"/>
                        <a:pt x="284" y="6"/>
                      </a:cubicBezTo>
                      <a:close/>
                      <a:moveTo>
                        <a:pt x="261" y="6"/>
                      </a:moveTo>
                      <a:cubicBezTo>
                        <a:pt x="261" y="6"/>
                        <a:pt x="261" y="6"/>
                        <a:pt x="261" y="6"/>
                      </a:cubicBezTo>
                      <a:cubicBezTo>
                        <a:pt x="259" y="6"/>
                        <a:pt x="257" y="5"/>
                        <a:pt x="257" y="3"/>
                      </a:cubicBezTo>
                      <a:cubicBezTo>
                        <a:pt x="257" y="1"/>
                        <a:pt x="259" y="0"/>
                        <a:pt x="261" y="0"/>
                      </a:cubicBezTo>
                      <a:cubicBezTo>
                        <a:pt x="261" y="0"/>
                        <a:pt x="261" y="0"/>
                        <a:pt x="261" y="0"/>
                      </a:cubicBezTo>
                      <a:cubicBezTo>
                        <a:pt x="263" y="0"/>
                        <a:pt x="264" y="1"/>
                        <a:pt x="264" y="3"/>
                      </a:cubicBezTo>
                      <a:cubicBezTo>
                        <a:pt x="264" y="5"/>
                        <a:pt x="263" y="6"/>
                        <a:pt x="261" y="6"/>
                      </a:cubicBezTo>
                      <a:close/>
                      <a:moveTo>
                        <a:pt x="237" y="6"/>
                      </a:moveTo>
                      <a:cubicBezTo>
                        <a:pt x="237" y="6"/>
                        <a:pt x="237" y="6"/>
                        <a:pt x="237" y="6"/>
                      </a:cubicBezTo>
                      <a:cubicBezTo>
                        <a:pt x="235" y="6"/>
                        <a:pt x="234" y="5"/>
                        <a:pt x="234" y="3"/>
                      </a:cubicBezTo>
                      <a:cubicBezTo>
                        <a:pt x="234" y="1"/>
                        <a:pt x="235" y="0"/>
                        <a:pt x="237" y="0"/>
                      </a:cubicBezTo>
                      <a:cubicBezTo>
                        <a:pt x="237" y="0"/>
                        <a:pt x="237" y="0"/>
                        <a:pt x="237" y="0"/>
                      </a:cubicBezTo>
                      <a:cubicBezTo>
                        <a:pt x="239" y="0"/>
                        <a:pt x="241" y="1"/>
                        <a:pt x="241" y="3"/>
                      </a:cubicBezTo>
                      <a:cubicBezTo>
                        <a:pt x="241" y="5"/>
                        <a:pt x="239" y="6"/>
                        <a:pt x="237" y="6"/>
                      </a:cubicBezTo>
                      <a:close/>
                      <a:moveTo>
                        <a:pt x="214" y="6"/>
                      </a:moveTo>
                      <a:cubicBezTo>
                        <a:pt x="214" y="6"/>
                        <a:pt x="214" y="6"/>
                        <a:pt x="214" y="6"/>
                      </a:cubicBezTo>
                      <a:cubicBezTo>
                        <a:pt x="212" y="6"/>
                        <a:pt x="210" y="5"/>
                        <a:pt x="210" y="3"/>
                      </a:cubicBezTo>
                      <a:cubicBezTo>
                        <a:pt x="210" y="1"/>
                        <a:pt x="212" y="0"/>
                        <a:pt x="214" y="0"/>
                      </a:cubicBezTo>
                      <a:cubicBezTo>
                        <a:pt x="214" y="0"/>
                        <a:pt x="214" y="0"/>
                        <a:pt x="214" y="0"/>
                      </a:cubicBezTo>
                      <a:cubicBezTo>
                        <a:pt x="216" y="0"/>
                        <a:pt x="217" y="1"/>
                        <a:pt x="217" y="3"/>
                      </a:cubicBezTo>
                      <a:cubicBezTo>
                        <a:pt x="217" y="5"/>
                        <a:pt x="216" y="6"/>
                        <a:pt x="214" y="6"/>
                      </a:cubicBezTo>
                      <a:close/>
                      <a:moveTo>
                        <a:pt x="191" y="6"/>
                      </a:moveTo>
                      <a:cubicBezTo>
                        <a:pt x="190" y="6"/>
                        <a:pt x="190" y="6"/>
                        <a:pt x="190" y="6"/>
                      </a:cubicBezTo>
                      <a:cubicBezTo>
                        <a:pt x="188" y="6"/>
                        <a:pt x="187" y="5"/>
                        <a:pt x="187" y="3"/>
                      </a:cubicBezTo>
                      <a:cubicBezTo>
                        <a:pt x="187" y="1"/>
                        <a:pt x="188" y="0"/>
                        <a:pt x="190" y="0"/>
                      </a:cubicBezTo>
                      <a:cubicBezTo>
                        <a:pt x="191" y="0"/>
                        <a:pt x="191" y="0"/>
                        <a:pt x="191" y="0"/>
                      </a:cubicBezTo>
                      <a:cubicBezTo>
                        <a:pt x="192" y="0"/>
                        <a:pt x="194" y="1"/>
                        <a:pt x="194" y="3"/>
                      </a:cubicBezTo>
                      <a:cubicBezTo>
                        <a:pt x="194" y="5"/>
                        <a:pt x="192" y="6"/>
                        <a:pt x="191" y="6"/>
                      </a:cubicBezTo>
                      <a:close/>
                      <a:moveTo>
                        <a:pt x="167" y="6"/>
                      </a:moveTo>
                      <a:cubicBezTo>
                        <a:pt x="167" y="6"/>
                        <a:pt x="167" y="6"/>
                        <a:pt x="167" y="6"/>
                      </a:cubicBezTo>
                      <a:cubicBezTo>
                        <a:pt x="165" y="6"/>
                        <a:pt x="164" y="5"/>
                        <a:pt x="164" y="3"/>
                      </a:cubicBezTo>
                      <a:cubicBezTo>
                        <a:pt x="164" y="1"/>
                        <a:pt x="165" y="0"/>
                        <a:pt x="167" y="0"/>
                      </a:cubicBezTo>
                      <a:cubicBezTo>
                        <a:pt x="167" y="0"/>
                        <a:pt x="167" y="0"/>
                        <a:pt x="167" y="0"/>
                      </a:cubicBezTo>
                      <a:cubicBezTo>
                        <a:pt x="169" y="0"/>
                        <a:pt x="171" y="1"/>
                        <a:pt x="171" y="3"/>
                      </a:cubicBezTo>
                      <a:cubicBezTo>
                        <a:pt x="171" y="5"/>
                        <a:pt x="169" y="6"/>
                        <a:pt x="167" y="6"/>
                      </a:cubicBezTo>
                      <a:close/>
                      <a:moveTo>
                        <a:pt x="144" y="6"/>
                      </a:moveTo>
                      <a:cubicBezTo>
                        <a:pt x="143" y="6"/>
                        <a:pt x="143" y="6"/>
                        <a:pt x="143" y="6"/>
                      </a:cubicBezTo>
                      <a:cubicBezTo>
                        <a:pt x="142" y="6"/>
                        <a:pt x="140" y="5"/>
                        <a:pt x="140" y="3"/>
                      </a:cubicBezTo>
                      <a:cubicBezTo>
                        <a:pt x="140" y="1"/>
                        <a:pt x="142" y="0"/>
                        <a:pt x="143" y="0"/>
                      </a:cubicBezTo>
                      <a:cubicBezTo>
                        <a:pt x="144" y="0"/>
                        <a:pt x="144" y="0"/>
                        <a:pt x="144" y="0"/>
                      </a:cubicBezTo>
                      <a:cubicBezTo>
                        <a:pt x="146" y="0"/>
                        <a:pt x="147" y="1"/>
                        <a:pt x="147" y="3"/>
                      </a:cubicBezTo>
                      <a:cubicBezTo>
                        <a:pt x="147" y="5"/>
                        <a:pt x="146" y="6"/>
                        <a:pt x="144" y="6"/>
                      </a:cubicBezTo>
                      <a:close/>
                      <a:moveTo>
                        <a:pt x="120" y="6"/>
                      </a:moveTo>
                      <a:cubicBezTo>
                        <a:pt x="120" y="6"/>
                        <a:pt x="120" y="6"/>
                        <a:pt x="120" y="6"/>
                      </a:cubicBezTo>
                      <a:cubicBezTo>
                        <a:pt x="118" y="6"/>
                        <a:pt x="117" y="5"/>
                        <a:pt x="117" y="3"/>
                      </a:cubicBezTo>
                      <a:cubicBezTo>
                        <a:pt x="117" y="1"/>
                        <a:pt x="118" y="0"/>
                        <a:pt x="120" y="0"/>
                      </a:cubicBezTo>
                      <a:cubicBezTo>
                        <a:pt x="120" y="0"/>
                        <a:pt x="120" y="0"/>
                        <a:pt x="120" y="0"/>
                      </a:cubicBezTo>
                      <a:cubicBezTo>
                        <a:pt x="122" y="0"/>
                        <a:pt x="124" y="1"/>
                        <a:pt x="124" y="3"/>
                      </a:cubicBezTo>
                      <a:cubicBezTo>
                        <a:pt x="124" y="5"/>
                        <a:pt x="122" y="6"/>
                        <a:pt x="120" y="6"/>
                      </a:cubicBezTo>
                      <a:close/>
                      <a:moveTo>
                        <a:pt x="97" y="6"/>
                      </a:moveTo>
                      <a:cubicBezTo>
                        <a:pt x="97" y="6"/>
                        <a:pt x="97" y="6"/>
                        <a:pt x="97" y="6"/>
                      </a:cubicBezTo>
                      <a:cubicBezTo>
                        <a:pt x="95" y="6"/>
                        <a:pt x="93" y="5"/>
                        <a:pt x="93" y="3"/>
                      </a:cubicBezTo>
                      <a:cubicBezTo>
                        <a:pt x="93" y="1"/>
                        <a:pt x="95" y="0"/>
                        <a:pt x="97" y="0"/>
                      </a:cubicBezTo>
                      <a:cubicBezTo>
                        <a:pt x="97" y="0"/>
                        <a:pt x="97" y="0"/>
                        <a:pt x="97" y="0"/>
                      </a:cubicBezTo>
                      <a:cubicBezTo>
                        <a:pt x="99" y="0"/>
                        <a:pt x="100" y="1"/>
                        <a:pt x="100" y="3"/>
                      </a:cubicBezTo>
                      <a:cubicBezTo>
                        <a:pt x="100" y="5"/>
                        <a:pt x="99" y="6"/>
                        <a:pt x="97" y="6"/>
                      </a:cubicBezTo>
                      <a:close/>
                      <a:moveTo>
                        <a:pt x="74" y="6"/>
                      </a:moveTo>
                      <a:cubicBezTo>
                        <a:pt x="73" y="6"/>
                        <a:pt x="73" y="6"/>
                        <a:pt x="73" y="6"/>
                      </a:cubicBezTo>
                      <a:cubicBezTo>
                        <a:pt x="71" y="6"/>
                        <a:pt x="70" y="5"/>
                        <a:pt x="70" y="3"/>
                      </a:cubicBezTo>
                      <a:cubicBezTo>
                        <a:pt x="70" y="1"/>
                        <a:pt x="71" y="0"/>
                        <a:pt x="73" y="0"/>
                      </a:cubicBezTo>
                      <a:cubicBezTo>
                        <a:pt x="74" y="0"/>
                        <a:pt x="74" y="0"/>
                        <a:pt x="74" y="0"/>
                      </a:cubicBezTo>
                      <a:cubicBezTo>
                        <a:pt x="75" y="0"/>
                        <a:pt x="77" y="1"/>
                        <a:pt x="77" y="3"/>
                      </a:cubicBezTo>
                      <a:cubicBezTo>
                        <a:pt x="77" y="5"/>
                        <a:pt x="75" y="6"/>
                        <a:pt x="74" y="6"/>
                      </a:cubicBezTo>
                      <a:close/>
                      <a:moveTo>
                        <a:pt x="50" y="6"/>
                      </a:moveTo>
                      <a:cubicBezTo>
                        <a:pt x="50" y="6"/>
                        <a:pt x="50" y="6"/>
                        <a:pt x="50" y="6"/>
                      </a:cubicBezTo>
                      <a:cubicBezTo>
                        <a:pt x="48" y="6"/>
                        <a:pt x="46" y="5"/>
                        <a:pt x="46" y="3"/>
                      </a:cubicBezTo>
                      <a:cubicBezTo>
                        <a:pt x="46" y="1"/>
                        <a:pt x="48" y="0"/>
                        <a:pt x="50" y="0"/>
                      </a:cubicBezTo>
                      <a:cubicBezTo>
                        <a:pt x="50" y="0"/>
                        <a:pt x="50" y="0"/>
                        <a:pt x="50" y="0"/>
                      </a:cubicBezTo>
                      <a:cubicBezTo>
                        <a:pt x="52" y="0"/>
                        <a:pt x="53" y="1"/>
                        <a:pt x="53" y="3"/>
                      </a:cubicBezTo>
                      <a:cubicBezTo>
                        <a:pt x="53" y="5"/>
                        <a:pt x="52" y="6"/>
                        <a:pt x="50" y="6"/>
                      </a:cubicBezTo>
                      <a:close/>
                      <a:moveTo>
                        <a:pt x="27" y="6"/>
                      </a:moveTo>
                      <a:cubicBezTo>
                        <a:pt x="26" y="6"/>
                        <a:pt x="26" y="6"/>
                        <a:pt x="26" y="6"/>
                      </a:cubicBezTo>
                      <a:cubicBezTo>
                        <a:pt x="25" y="6"/>
                        <a:pt x="23" y="5"/>
                        <a:pt x="23" y="3"/>
                      </a:cubicBezTo>
                      <a:cubicBezTo>
                        <a:pt x="23" y="1"/>
                        <a:pt x="25" y="0"/>
                        <a:pt x="26" y="0"/>
                      </a:cubicBezTo>
                      <a:cubicBezTo>
                        <a:pt x="27" y="0"/>
                        <a:pt x="27" y="0"/>
                        <a:pt x="27" y="0"/>
                      </a:cubicBezTo>
                      <a:cubicBezTo>
                        <a:pt x="29" y="0"/>
                        <a:pt x="30" y="1"/>
                        <a:pt x="30" y="3"/>
                      </a:cubicBezTo>
                      <a:cubicBezTo>
                        <a:pt x="30" y="5"/>
                        <a:pt x="29" y="6"/>
                        <a:pt x="27" y="6"/>
                      </a:cubicBezTo>
                      <a:close/>
                      <a:moveTo>
                        <a:pt x="3" y="6"/>
                      </a:moveTo>
                      <a:cubicBezTo>
                        <a:pt x="3" y="6"/>
                        <a:pt x="3" y="6"/>
                        <a:pt x="3" y="6"/>
                      </a:cubicBezTo>
                      <a:cubicBezTo>
                        <a:pt x="1" y="6"/>
                        <a:pt x="0" y="5"/>
                        <a:pt x="0" y="3"/>
                      </a:cubicBezTo>
                      <a:cubicBezTo>
                        <a:pt x="0" y="1"/>
                        <a:pt x="1" y="0"/>
                        <a:pt x="3" y="0"/>
                      </a:cubicBezTo>
                      <a:cubicBezTo>
                        <a:pt x="3" y="0"/>
                        <a:pt x="3" y="0"/>
                        <a:pt x="3" y="0"/>
                      </a:cubicBezTo>
                      <a:cubicBezTo>
                        <a:pt x="5" y="0"/>
                        <a:pt x="7" y="1"/>
                        <a:pt x="7" y="3"/>
                      </a:cubicBezTo>
                      <a:cubicBezTo>
                        <a:pt x="7" y="5"/>
                        <a:pt x="5" y="6"/>
                        <a:pt x="3" y="6"/>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23" name="Freeform 84">
                  <a:extLst>
                    <a:ext uri="{FF2B5EF4-FFF2-40B4-BE49-F238E27FC236}">
                      <a16:creationId xmlns:a16="http://schemas.microsoft.com/office/drawing/2014/main" id="{30A27DB6-AD15-D1D5-8CBA-B9D04B649170}"/>
                    </a:ext>
                    <a:ext uri="{C183D7F6-B498-43B3-948B-1728B52AA6E4}">
                      <adec:decorative xmlns:adec="http://schemas.microsoft.com/office/drawing/2017/decorative" val="1"/>
                    </a:ext>
                  </a:extLst>
                </p:cNvPr>
                <p:cNvSpPr>
                  <a:spLocks/>
                </p:cNvSpPr>
                <p:nvPr/>
              </p:nvSpPr>
              <p:spPr bwMode="auto">
                <a:xfrm>
                  <a:off x="5427737" y="5922166"/>
                  <a:ext cx="4955" cy="3680"/>
                </a:xfrm>
                <a:custGeom>
                  <a:avLst/>
                  <a:gdLst>
                    <a:gd name="T0" fmla="*/ 4 w 7"/>
                    <a:gd name="T1" fmla="*/ 6 h 6"/>
                    <a:gd name="T2" fmla="*/ 4 w 7"/>
                    <a:gd name="T3" fmla="*/ 6 h 6"/>
                    <a:gd name="T4" fmla="*/ 0 w 7"/>
                    <a:gd name="T5" fmla="*/ 3 h 6"/>
                    <a:gd name="T6" fmla="*/ 4 w 7"/>
                    <a:gd name="T7" fmla="*/ 0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4" y="6"/>
                        <a:pt x="4" y="6"/>
                        <a:pt x="4" y="6"/>
                      </a:cubicBezTo>
                      <a:cubicBezTo>
                        <a:pt x="2" y="6"/>
                        <a:pt x="0" y="5"/>
                        <a:pt x="0" y="3"/>
                      </a:cubicBezTo>
                      <a:cubicBezTo>
                        <a:pt x="0" y="1"/>
                        <a:pt x="2" y="0"/>
                        <a:pt x="4" y="0"/>
                      </a:cubicBezTo>
                      <a:cubicBezTo>
                        <a:pt x="6" y="0"/>
                        <a:pt x="7" y="1"/>
                        <a:pt x="7" y="3"/>
                      </a:cubicBezTo>
                      <a:cubicBezTo>
                        <a:pt x="7" y="5"/>
                        <a:pt x="6" y="6"/>
                        <a:pt x="4" y="6"/>
                      </a:cubicBezTo>
                      <a:close/>
                    </a:path>
                  </a:pathLst>
                </a:custGeom>
                <a:solidFill>
                  <a:srgbClr val="515050"/>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24" name="Freeform 85">
                  <a:extLst>
                    <a:ext uri="{FF2B5EF4-FFF2-40B4-BE49-F238E27FC236}">
                      <a16:creationId xmlns:a16="http://schemas.microsoft.com/office/drawing/2014/main" id="{7F56E6A8-F2F0-858B-FB08-B7F3304AC553}"/>
                    </a:ext>
                    <a:ext uri="{C183D7F6-B498-43B3-948B-1728B52AA6E4}">
                      <adec:decorative xmlns:adec="http://schemas.microsoft.com/office/drawing/2017/decorative" val="1"/>
                    </a:ext>
                  </a:extLst>
                </p:cNvPr>
                <p:cNvSpPr>
                  <a:spLocks/>
                </p:cNvSpPr>
                <p:nvPr/>
              </p:nvSpPr>
              <p:spPr bwMode="auto">
                <a:xfrm>
                  <a:off x="5544185" y="5808097"/>
                  <a:ext cx="4955" cy="4906"/>
                </a:xfrm>
                <a:custGeom>
                  <a:avLst/>
                  <a:gdLst>
                    <a:gd name="T0" fmla="*/ 4 w 7"/>
                    <a:gd name="T1" fmla="*/ 7 h 7"/>
                    <a:gd name="T2" fmla="*/ 0 w 7"/>
                    <a:gd name="T3" fmla="*/ 3 h 7"/>
                    <a:gd name="T4" fmla="*/ 4 w 7"/>
                    <a:gd name="T5" fmla="*/ 0 h 7"/>
                    <a:gd name="T6" fmla="*/ 7 w 7"/>
                    <a:gd name="T7" fmla="*/ 3 h 7"/>
                    <a:gd name="T8" fmla="*/ 7 w 7"/>
                    <a:gd name="T9" fmla="*/ 3 h 7"/>
                    <a:gd name="T10" fmla="*/ 4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4" y="7"/>
                      </a:moveTo>
                      <a:cubicBezTo>
                        <a:pt x="2" y="7"/>
                        <a:pt x="0" y="5"/>
                        <a:pt x="0" y="3"/>
                      </a:cubicBezTo>
                      <a:cubicBezTo>
                        <a:pt x="0" y="1"/>
                        <a:pt x="2" y="0"/>
                        <a:pt x="4" y="0"/>
                      </a:cubicBezTo>
                      <a:cubicBezTo>
                        <a:pt x="5" y="0"/>
                        <a:pt x="7" y="1"/>
                        <a:pt x="7" y="3"/>
                      </a:cubicBezTo>
                      <a:cubicBezTo>
                        <a:pt x="7" y="3"/>
                        <a:pt x="7" y="3"/>
                        <a:pt x="7" y="3"/>
                      </a:cubicBezTo>
                      <a:cubicBezTo>
                        <a:pt x="7" y="5"/>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25" name="Freeform 86">
                  <a:extLst>
                    <a:ext uri="{FF2B5EF4-FFF2-40B4-BE49-F238E27FC236}">
                      <a16:creationId xmlns:a16="http://schemas.microsoft.com/office/drawing/2014/main" id="{DDE62F4C-43DC-7859-BEFA-BAD562022B0A}"/>
                    </a:ext>
                    <a:ext uri="{C183D7F6-B498-43B3-948B-1728B52AA6E4}">
                      <adec:decorative xmlns:adec="http://schemas.microsoft.com/office/drawing/2017/decorative" val="1"/>
                    </a:ext>
                  </a:extLst>
                </p:cNvPr>
                <p:cNvSpPr>
                  <a:spLocks noEditPoints="1"/>
                </p:cNvSpPr>
                <p:nvPr/>
              </p:nvSpPr>
              <p:spPr bwMode="auto">
                <a:xfrm>
                  <a:off x="5544185" y="5824043"/>
                  <a:ext cx="4955" cy="199927"/>
                </a:xfrm>
                <a:custGeom>
                  <a:avLst/>
                  <a:gdLst>
                    <a:gd name="T0" fmla="*/ 0 w 7"/>
                    <a:gd name="T1" fmla="*/ 285 h 288"/>
                    <a:gd name="T2" fmla="*/ 4 w 7"/>
                    <a:gd name="T3" fmla="*/ 281 h 288"/>
                    <a:gd name="T4" fmla="*/ 7 w 7"/>
                    <a:gd name="T5" fmla="*/ 285 h 288"/>
                    <a:gd name="T6" fmla="*/ 4 w 7"/>
                    <a:gd name="T7" fmla="*/ 265 h 288"/>
                    <a:gd name="T8" fmla="*/ 0 w 7"/>
                    <a:gd name="T9" fmla="*/ 261 h 288"/>
                    <a:gd name="T10" fmla="*/ 7 w 7"/>
                    <a:gd name="T11" fmla="*/ 261 h 288"/>
                    <a:gd name="T12" fmla="*/ 4 w 7"/>
                    <a:gd name="T13" fmla="*/ 265 h 288"/>
                    <a:gd name="T14" fmla="*/ 0 w 7"/>
                    <a:gd name="T15" fmla="*/ 238 h 288"/>
                    <a:gd name="T16" fmla="*/ 4 w 7"/>
                    <a:gd name="T17" fmla="*/ 234 h 288"/>
                    <a:gd name="T18" fmla="*/ 7 w 7"/>
                    <a:gd name="T19" fmla="*/ 238 h 288"/>
                    <a:gd name="T20" fmla="*/ 4 w 7"/>
                    <a:gd name="T21" fmla="*/ 218 h 288"/>
                    <a:gd name="T22" fmla="*/ 0 w 7"/>
                    <a:gd name="T23" fmla="*/ 214 h 288"/>
                    <a:gd name="T24" fmla="*/ 7 w 7"/>
                    <a:gd name="T25" fmla="*/ 214 h 288"/>
                    <a:gd name="T26" fmla="*/ 4 w 7"/>
                    <a:gd name="T27" fmla="*/ 218 h 288"/>
                    <a:gd name="T28" fmla="*/ 0 w 7"/>
                    <a:gd name="T29" fmla="*/ 191 h 288"/>
                    <a:gd name="T30" fmla="*/ 4 w 7"/>
                    <a:gd name="T31" fmla="*/ 187 h 288"/>
                    <a:gd name="T32" fmla="*/ 7 w 7"/>
                    <a:gd name="T33" fmla="*/ 191 h 288"/>
                    <a:gd name="T34" fmla="*/ 4 w 7"/>
                    <a:gd name="T35" fmla="*/ 171 h 288"/>
                    <a:gd name="T36" fmla="*/ 0 w 7"/>
                    <a:gd name="T37" fmla="*/ 167 h 288"/>
                    <a:gd name="T38" fmla="*/ 7 w 7"/>
                    <a:gd name="T39" fmla="*/ 167 h 288"/>
                    <a:gd name="T40" fmla="*/ 4 w 7"/>
                    <a:gd name="T41" fmla="*/ 171 h 288"/>
                    <a:gd name="T42" fmla="*/ 0 w 7"/>
                    <a:gd name="T43" fmla="*/ 144 h 288"/>
                    <a:gd name="T44" fmla="*/ 4 w 7"/>
                    <a:gd name="T45" fmla="*/ 141 h 288"/>
                    <a:gd name="T46" fmla="*/ 7 w 7"/>
                    <a:gd name="T47" fmla="*/ 144 h 288"/>
                    <a:gd name="T48" fmla="*/ 4 w 7"/>
                    <a:gd name="T49" fmla="*/ 124 h 288"/>
                    <a:gd name="T50" fmla="*/ 0 w 7"/>
                    <a:gd name="T51" fmla="*/ 120 h 288"/>
                    <a:gd name="T52" fmla="*/ 7 w 7"/>
                    <a:gd name="T53" fmla="*/ 120 h 288"/>
                    <a:gd name="T54" fmla="*/ 4 w 7"/>
                    <a:gd name="T55" fmla="*/ 124 h 288"/>
                    <a:gd name="T56" fmla="*/ 0 w 7"/>
                    <a:gd name="T57" fmla="*/ 97 h 288"/>
                    <a:gd name="T58" fmla="*/ 4 w 7"/>
                    <a:gd name="T59" fmla="*/ 94 h 288"/>
                    <a:gd name="T60" fmla="*/ 7 w 7"/>
                    <a:gd name="T61" fmla="*/ 97 h 288"/>
                    <a:gd name="T62" fmla="*/ 4 w 7"/>
                    <a:gd name="T63" fmla="*/ 77 h 288"/>
                    <a:gd name="T64" fmla="*/ 0 w 7"/>
                    <a:gd name="T65" fmla="*/ 74 h 288"/>
                    <a:gd name="T66" fmla="*/ 7 w 7"/>
                    <a:gd name="T67" fmla="*/ 74 h 288"/>
                    <a:gd name="T68" fmla="*/ 4 w 7"/>
                    <a:gd name="T69" fmla="*/ 77 h 288"/>
                    <a:gd name="T70" fmla="*/ 0 w 7"/>
                    <a:gd name="T71" fmla="*/ 50 h 288"/>
                    <a:gd name="T72" fmla="*/ 4 w 7"/>
                    <a:gd name="T73" fmla="*/ 47 h 288"/>
                    <a:gd name="T74" fmla="*/ 7 w 7"/>
                    <a:gd name="T75" fmla="*/ 50 h 288"/>
                    <a:gd name="T76" fmla="*/ 4 w 7"/>
                    <a:gd name="T77" fmla="*/ 30 h 288"/>
                    <a:gd name="T78" fmla="*/ 0 w 7"/>
                    <a:gd name="T79" fmla="*/ 27 h 288"/>
                    <a:gd name="T80" fmla="*/ 7 w 7"/>
                    <a:gd name="T81" fmla="*/ 27 h 288"/>
                    <a:gd name="T82" fmla="*/ 4 w 7"/>
                    <a:gd name="T83" fmla="*/ 30 h 288"/>
                    <a:gd name="T84" fmla="*/ 0 w 7"/>
                    <a:gd name="T85" fmla="*/ 4 h 288"/>
                    <a:gd name="T86" fmla="*/ 4 w 7"/>
                    <a:gd name="T87" fmla="*/ 0 h 288"/>
                    <a:gd name="T88" fmla="*/ 7 w 7"/>
                    <a:gd name="T89" fmla="*/ 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288">
                      <a:moveTo>
                        <a:pt x="4" y="288"/>
                      </a:moveTo>
                      <a:cubicBezTo>
                        <a:pt x="2" y="288"/>
                        <a:pt x="0" y="287"/>
                        <a:pt x="0" y="285"/>
                      </a:cubicBezTo>
                      <a:cubicBezTo>
                        <a:pt x="0" y="284"/>
                        <a:pt x="0" y="284"/>
                        <a:pt x="0" y="284"/>
                      </a:cubicBezTo>
                      <a:cubicBezTo>
                        <a:pt x="0" y="283"/>
                        <a:pt x="2" y="281"/>
                        <a:pt x="4" y="281"/>
                      </a:cubicBezTo>
                      <a:cubicBezTo>
                        <a:pt x="5" y="281"/>
                        <a:pt x="7" y="283"/>
                        <a:pt x="7" y="284"/>
                      </a:cubicBezTo>
                      <a:cubicBezTo>
                        <a:pt x="7" y="285"/>
                        <a:pt x="7" y="285"/>
                        <a:pt x="7" y="285"/>
                      </a:cubicBezTo>
                      <a:cubicBezTo>
                        <a:pt x="7" y="287"/>
                        <a:pt x="5" y="288"/>
                        <a:pt x="4" y="288"/>
                      </a:cubicBezTo>
                      <a:close/>
                      <a:moveTo>
                        <a:pt x="4" y="265"/>
                      </a:moveTo>
                      <a:cubicBezTo>
                        <a:pt x="2" y="265"/>
                        <a:pt x="0" y="263"/>
                        <a:pt x="0" y="261"/>
                      </a:cubicBezTo>
                      <a:cubicBezTo>
                        <a:pt x="0" y="261"/>
                        <a:pt x="0" y="261"/>
                        <a:pt x="0" y="261"/>
                      </a:cubicBezTo>
                      <a:cubicBezTo>
                        <a:pt x="0" y="259"/>
                        <a:pt x="2" y="258"/>
                        <a:pt x="4" y="258"/>
                      </a:cubicBezTo>
                      <a:cubicBezTo>
                        <a:pt x="5" y="258"/>
                        <a:pt x="7" y="259"/>
                        <a:pt x="7" y="261"/>
                      </a:cubicBezTo>
                      <a:cubicBezTo>
                        <a:pt x="7" y="261"/>
                        <a:pt x="7" y="261"/>
                        <a:pt x="7" y="261"/>
                      </a:cubicBezTo>
                      <a:cubicBezTo>
                        <a:pt x="7" y="263"/>
                        <a:pt x="5" y="265"/>
                        <a:pt x="4" y="265"/>
                      </a:cubicBezTo>
                      <a:close/>
                      <a:moveTo>
                        <a:pt x="4" y="241"/>
                      </a:moveTo>
                      <a:cubicBezTo>
                        <a:pt x="2" y="241"/>
                        <a:pt x="0" y="240"/>
                        <a:pt x="0" y="238"/>
                      </a:cubicBezTo>
                      <a:cubicBezTo>
                        <a:pt x="0" y="238"/>
                        <a:pt x="0" y="238"/>
                        <a:pt x="0" y="238"/>
                      </a:cubicBezTo>
                      <a:cubicBezTo>
                        <a:pt x="0" y="236"/>
                        <a:pt x="2" y="234"/>
                        <a:pt x="4" y="234"/>
                      </a:cubicBezTo>
                      <a:cubicBezTo>
                        <a:pt x="5" y="234"/>
                        <a:pt x="7" y="236"/>
                        <a:pt x="7" y="238"/>
                      </a:cubicBezTo>
                      <a:cubicBezTo>
                        <a:pt x="7" y="238"/>
                        <a:pt x="7" y="238"/>
                        <a:pt x="7" y="238"/>
                      </a:cubicBezTo>
                      <a:cubicBezTo>
                        <a:pt x="7" y="240"/>
                        <a:pt x="5" y="241"/>
                        <a:pt x="4" y="241"/>
                      </a:cubicBezTo>
                      <a:close/>
                      <a:moveTo>
                        <a:pt x="4" y="218"/>
                      </a:moveTo>
                      <a:cubicBezTo>
                        <a:pt x="2" y="218"/>
                        <a:pt x="0" y="216"/>
                        <a:pt x="0" y="214"/>
                      </a:cubicBezTo>
                      <a:cubicBezTo>
                        <a:pt x="0" y="214"/>
                        <a:pt x="0" y="214"/>
                        <a:pt x="0" y="214"/>
                      </a:cubicBezTo>
                      <a:cubicBezTo>
                        <a:pt x="0" y="212"/>
                        <a:pt x="2" y="211"/>
                        <a:pt x="4" y="211"/>
                      </a:cubicBezTo>
                      <a:cubicBezTo>
                        <a:pt x="5" y="211"/>
                        <a:pt x="7" y="212"/>
                        <a:pt x="7" y="214"/>
                      </a:cubicBezTo>
                      <a:cubicBezTo>
                        <a:pt x="7" y="214"/>
                        <a:pt x="7" y="214"/>
                        <a:pt x="7" y="214"/>
                      </a:cubicBezTo>
                      <a:cubicBezTo>
                        <a:pt x="7" y="216"/>
                        <a:pt x="5" y="218"/>
                        <a:pt x="4" y="218"/>
                      </a:cubicBezTo>
                      <a:close/>
                      <a:moveTo>
                        <a:pt x="4" y="194"/>
                      </a:moveTo>
                      <a:cubicBezTo>
                        <a:pt x="2" y="194"/>
                        <a:pt x="0" y="193"/>
                        <a:pt x="0" y="191"/>
                      </a:cubicBezTo>
                      <a:cubicBezTo>
                        <a:pt x="0" y="191"/>
                        <a:pt x="0" y="191"/>
                        <a:pt x="0" y="191"/>
                      </a:cubicBezTo>
                      <a:cubicBezTo>
                        <a:pt x="0" y="189"/>
                        <a:pt x="2" y="187"/>
                        <a:pt x="4" y="187"/>
                      </a:cubicBezTo>
                      <a:cubicBezTo>
                        <a:pt x="5" y="187"/>
                        <a:pt x="7" y="189"/>
                        <a:pt x="7" y="191"/>
                      </a:cubicBezTo>
                      <a:cubicBezTo>
                        <a:pt x="7" y="191"/>
                        <a:pt x="7" y="191"/>
                        <a:pt x="7" y="191"/>
                      </a:cubicBezTo>
                      <a:cubicBezTo>
                        <a:pt x="7" y="193"/>
                        <a:pt x="5" y="194"/>
                        <a:pt x="4" y="194"/>
                      </a:cubicBezTo>
                      <a:close/>
                      <a:moveTo>
                        <a:pt x="4" y="171"/>
                      </a:moveTo>
                      <a:cubicBezTo>
                        <a:pt x="2" y="171"/>
                        <a:pt x="0" y="169"/>
                        <a:pt x="0" y="168"/>
                      </a:cubicBezTo>
                      <a:cubicBezTo>
                        <a:pt x="0" y="167"/>
                        <a:pt x="0" y="167"/>
                        <a:pt x="0" y="167"/>
                      </a:cubicBezTo>
                      <a:cubicBezTo>
                        <a:pt x="0" y="165"/>
                        <a:pt x="2" y="164"/>
                        <a:pt x="4" y="164"/>
                      </a:cubicBezTo>
                      <a:cubicBezTo>
                        <a:pt x="5" y="164"/>
                        <a:pt x="7" y="165"/>
                        <a:pt x="7" y="167"/>
                      </a:cubicBezTo>
                      <a:cubicBezTo>
                        <a:pt x="7" y="168"/>
                        <a:pt x="7" y="168"/>
                        <a:pt x="7" y="168"/>
                      </a:cubicBezTo>
                      <a:cubicBezTo>
                        <a:pt x="7" y="169"/>
                        <a:pt x="5" y="171"/>
                        <a:pt x="4" y="171"/>
                      </a:cubicBezTo>
                      <a:close/>
                      <a:moveTo>
                        <a:pt x="4" y="147"/>
                      </a:moveTo>
                      <a:cubicBezTo>
                        <a:pt x="2" y="147"/>
                        <a:pt x="0" y="146"/>
                        <a:pt x="0" y="144"/>
                      </a:cubicBezTo>
                      <a:cubicBezTo>
                        <a:pt x="0" y="144"/>
                        <a:pt x="0" y="144"/>
                        <a:pt x="0" y="144"/>
                      </a:cubicBezTo>
                      <a:cubicBezTo>
                        <a:pt x="0" y="142"/>
                        <a:pt x="2" y="141"/>
                        <a:pt x="4" y="141"/>
                      </a:cubicBezTo>
                      <a:cubicBezTo>
                        <a:pt x="5" y="141"/>
                        <a:pt x="7" y="142"/>
                        <a:pt x="7" y="144"/>
                      </a:cubicBezTo>
                      <a:cubicBezTo>
                        <a:pt x="7" y="144"/>
                        <a:pt x="7" y="144"/>
                        <a:pt x="7" y="144"/>
                      </a:cubicBezTo>
                      <a:cubicBezTo>
                        <a:pt x="7" y="146"/>
                        <a:pt x="5" y="147"/>
                        <a:pt x="4" y="147"/>
                      </a:cubicBezTo>
                      <a:close/>
                      <a:moveTo>
                        <a:pt x="4" y="124"/>
                      </a:moveTo>
                      <a:cubicBezTo>
                        <a:pt x="2" y="124"/>
                        <a:pt x="0" y="123"/>
                        <a:pt x="0" y="121"/>
                      </a:cubicBezTo>
                      <a:cubicBezTo>
                        <a:pt x="0" y="120"/>
                        <a:pt x="0" y="120"/>
                        <a:pt x="0" y="120"/>
                      </a:cubicBezTo>
                      <a:cubicBezTo>
                        <a:pt x="0" y="119"/>
                        <a:pt x="2" y="117"/>
                        <a:pt x="4" y="117"/>
                      </a:cubicBezTo>
                      <a:cubicBezTo>
                        <a:pt x="5" y="117"/>
                        <a:pt x="7" y="119"/>
                        <a:pt x="7" y="120"/>
                      </a:cubicBezTo>
                      <a:cubicBezTo>
                        <a:pt x="7" y="121"/>
                        <a:pt x="7" y="121"/>
                        <a:pt x="7" y="121"/>
                      </a:cubicBezTo>
                      <a:cubicBezTo>
                        <a:pt x="7" y="123"/>
                        <a:pt x="5" y="124"/>
                        <a:pt x="4" y="124"/>
                      </a:cubicBezTo>
                      <a:close/>
                      <a:moveTo>
                        <a:pt x="4" y="101"/>
                      </a:moveTo>
                      <a:cubicBezTo>
                        <a:pt x="2" y="101"/>
                        <a:pt x="0" y="99"/>
                        <a:pt x="0" y="97"/>
                      </a:cubicBezTo>
                      <a:cubicBezTo>
                        <a:pt x="0" y="97"/>
                        <a:pt x="0" y="97"/>
                        <a:pt x="0" y="97"/>
                      </a:cubicBezTo>
                      <a:cubicBezTo>
                        <a:pt x="0" y="95"/>
                        <a:pt x="2" y="94"/>
                        <a:pt x="4" y="94"/>
                      </a:cubicBezTo>
                      <a:cubicBezTo>
                        <a:pt x="5" y="94"/>
                        <a:pt x="7" y="95"/>
                        <a:pt x="7" y="97"/>
                      </a:cubicBezTo>
                      <a:cubicBezTo>
                        <a:pt x="7" y="97"/>
                        <a:pt x="7" y="97"/>
                        <a:pt x="7" y="97"/>
                      </a:cubicBezTo>
                      <a:cubicBezTo>
                        <a:pt x="7" y="99"/>
                        <a:pt x="5" y="101"/>
                        <a:pt x="4" y="101"/>
                      </a:cubicBezTo>
                      <a:close/>
                      <a:moveTo>
                        <a:pt x="4" y="77"/>
                      </a:moveTo>
                      <a:cubicBezTo>
                        <a:pt x="2" y="77"/>
                        <a:pt x="0" y="76"/>
                        <a:pt x="0" y="74"/>
                      </a:cubicBezTo>
                      <a:cubicBezTo>
                        <a:pt x="0" y="74"/>
                        <a:pt x="0" y="74"/>
                        <a:pt x="0" y="74"/>
                      </a:cubicBezTo>
                      <a:cubicBezTo>
                        <a:pt x="0" y="72"/>
                        <a:pt x="2" y="70"/>
                        <a:pt x="4" y="70"/>
                      </a:cubicBezTo>
                      <a:cubicBezTo>
                        <a:pt x="5" y="70"/>
                        <a:pt x="7" y="72"/>
                        <a:pt x="7" y="74"/>
                      </a:cubicBezTo>
                      <a:cubicBezTo>
                        <a:pt x="7" y="74"/>
                        <a:pt x="7" y="74"/>
                        <a:pt x="7" y="74"/>
                      </a:cubicBezTo>
                      <a:cubicBezTo>
                        <a:pt x="7" y="76"/>
                        <a:pt x="5" y="77"/>
                        <a:pt x="4" y="77"/>
                      </a:cubicBezTo>
                      <a:close/>
                      <a:moveTo>
                        <a:pt x="4" y="54"/>
                      </a:moveTo>
                      <a:cubicBezTo>
                        <a:pt x="2" y="54"/>
                        <a:pt x="0" y="52"/>
                        <a:pt x="0" y="50"/>
                      </a:cubicBezTo>
                      <a:cubicBezTo>
                        <a:pt x="0" y="50"/>
                        <a:pt x="0" y="50"/>
                        <a:pt x="0" y="50"/>
                      </a:cubicBezTo>
                      <a:cubicBezTo>
                        <a:pt x="0" y="48"/>
                        <a:pt x="2" y="47"/>
                        <a:pt x="4" y="47"/>
                      </a:cubicBezTo>
                      <a:cubicBezTo>
                        <a:pt x="5" y="47"/>
                        <a:pt x="7" y="48"/>
                        <a:pt x="7" y="50"/>
                      </a:cubicBezTo>
                      <a:cubicBezTo>
                        <a:pt x="7" y="50"/>
                        <a:pt x="7" y="50"/>
                        <a:pt x="7" y="50"/>
                      </a:cubicBezTo>
                      <a:cubicBezTo>
                        <a:pt x="7" y="52"/>
                        <a:pt x="5" y="54"/>
                        <a:pt x="4" y="54"/>
                      </a:cubicBezTo>
                      <a:close/>
                      <a:moveTo>
                        <a:pt x="4" y="30"/>
                      </a:moveTo>
                      <a:cubicBezTo>
                        <a:pt x="2" y="30"/>
                        <a:pt x="0" y="29"/>
                        <a:pt x="0" y="27"/>
                      </a:cubicBezTo>
                      <a:cubicBezTo>
                        <a:pt x="0" y="27"/>
                        <a:pt x="0" y="27"/>
                        <a:pt x="0" y="27"/>
                      </a:cubicBezTo>
                      <a:cubicBezTo>
                        <a:pt x="0" y="25"/>
                        <a:pt x="2" y="23"/>
                        <a:pt x="4" y="23"/>
                      </a:cubicBezTo>
                      <a:cubicBezTo>
                        <a:pt x="5" y="23"/>
                        <a:pt x="7" y="25"/>
                        <a:pt x="7" y="27"/>
                      </a:cubicBezTo>
                      <a:cubicBezTo>
                        <a:pt x="7" y="27"/>
                        <a:pt x="7" y="27"/>
                        <a:pt x="7" y="27"/>
                      </a:cubicBezTo>
                      <a:cubicBezTo>
                        <a:pt x="7" y="29"/>
                        <a:pt x="5" y="30"/>
                        <a:pt x="4" y="30"/>
                      </a:cubicBezTo>
                      <a:close/>
                      <a:moveTo>
                        <a:pt x="4" y="7"/>
                      </a:moveTo>
                      <a:cubicBezTo>
                        <a:pt x="2" y="7"/>
                        <a:pt x="0" y="5"/>
                        <a:pt x="0" y="4"/>
                      </a:cubicBezTo>
                      <a:cubicBezTo>
                        <a:pt x="0" y="3"/>
                        <a:pt x="0" y="3"/>
                        <a:pt x="0" y="3"/>
                      </a:cubicBezTo>
                      <a:cubicBezTo>
                        <a:pt x="0" y="1"/>
                        <a:pt x="2" y="0"/>
                        <a:pt x="4" y="0"/>
                      </a:cubicBezTo>
                      <a:cubicBezTo>
                        <a:pt x="5" y="0"/>
                        <a:pt x="7" y="1"/>
                        <a:pt x="7" y="3"/>
                      </a:cubicBezTo>
                      <a:cubicBezTo>
                        <a:pt x="7" y="4"/>
                        <a:pt x="7" y="4"/>
                        <a:pt x="7" y="4"/>
                      </a:cubicBezTo>
                      <a:cubicBezTo>
                        <a:pt x="7" y="5"/>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26" name="Freeform 87">
                  <a:extLst>
                    <a:ext uri="{FF2B5EF4-FFF2-40B4-BE49-F238E27FC236}">
                      <a16:creationId xmlns:a16="http://schemas.microsoft.com/office/drawing/2014/main" id="{4DAECB62-DD99-6C60-9394-C86405ADF70E}"/>
                    </a:ext>
                    <a:ext uri="{C183D7F6-B498-43B3-948B-1728B52AA6E4}">
                      <adec:decorative xmlns:adec="http://schemas.microsoft.com/office/drawing/2017/decorative" val="1"/>
                    </a:ext>
                  </a:extLst>
                </p:cNvPr>
                <p:cNvSpPr>
                  <a:spLocks/>
                </p:cNvSpPr>
                <p:nvPr/>
              </p:nvSpPr>
              <p:spPr bwMode="auto">
                <a:xfrm>
                  <a:off x="5544185" y="6036234"/>
                  <a:ext cx="4955" cy="4906"/>
                </a:xfrm>
                <a:custGeom>
                  <a:avLst/>
                  <a:gdLst>
                    <a:gd name="T0" fmla="*/ 4 w 7"/>
                    <a:gd name="T1" fmla="*/ 6 h 6"/>
                    <a:gd name="T2" fmla="*/ 0 w 7"/>
                    <a:gd name="T3" fmla="*/ 3 h 6"/>
                    <a:gd name="T4" fmla="*/ 4 w 7"/>
                    <a:gd name="T5" fmla="*/ 0 h 6"/>
                    <a:gd name="T6" fmla="*/ 7 w 7"/>
                    <a:gd name="T7" fmla="*/ 3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2" y="6"/>
                        <a:pt x="0" y="5"/>
                        <a:pt x="0" y="3"/>
                      </a:cubicBezTo>
                      <a:cubicBezTo>
                        <a:pt x="0" y="1"/>
                        <a:pt x="2" y="0"/>
                        <a:pt x="4" y="0"/>
                      </a:cubicBezTo>
                      <a:cubicBezTo>
                        <a:pt x="5" y="0"/>
                        <a:pt x="7" y="1"/>
                        <a:pt x="7" y="3"/>
                      </a:cubicBezTo>
                      <a:cubicBezTo>
                        <a:pt x="7" y="3"/>
                        <a:pt x="7" y="3"/>
                        <a:pt x="7" y="3"/>
                      </a:cubicBezTo>
                      <a:cubicBezTo>
                        <a:pt x="7" y="5"/>
                        <a:pt x="5" y="6"/>
                        <a:pt x="4" y="6"/>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27" name="Freeform 88">
                  <a:extLst>
                    <a:ext uri="{FF2B5EF4-FFF2-40B4-BE49-F238E27FC236}">
                      <a16:creationId xmlns:a16="http://schemas.microsoft.com/office/drawing/2014/main" id="{B9E0E194-78C1-A2DC-0AEB-61B63202384D}"/>
                    </a:ext>
                    <a:ext uri="{C183D7F6-B498-43B3-948B-1728B52AA6E4}">
                      <adec:decorative xmlns:adec="http://schemas.microsoft.com/office/drawing/2017/decorative" val="1"/>
                    </a:ext>
                  </a:extLst>
                </p:cNvPr>
                <p:cNvSpPr>
                  <a:spLocks/>
                </p:cNvSpPr>
                <p:nvPr/>
              </p:nvSpPr>
              <p:spPr bwMode="auto">
                <a:xfrm>
                  <a:off x="5624708" y="6001891"/>
                  <a:ext cx="4955" cy="4906"/>
                </a:xfrm>
                <a:custGeom>
                  <a:avLst/>
                  <a:gdLst>
                    <a:gd name="T0" fmla="*/ 3 w 7"/>
                    <a:gd name="T1" fmla="*/ 7 h 7"/>
                    <a:gd name="T2" fmla="*/ 1 w 7"/>
                    <a:gd name="T3" fmla="*/ 6 h 7"/>
                    <a:gd name="T4" fmla="*/ 1 w 7"/>
                    <a:gd name="T5" fmla="*/ 6 h 7"/>
                    <a:gd name="T6" fmla="*/ 1 w 7"/>
                    <a:gd name="T7" fmla="*/ 1 h 7"/>
                    <a:gd name="T8" fmla="*/ 6 w 7"/>
                    <a:gd name="T9" fmla="*/ 1 h 7"/>
                    <a:gd name="T10" fmla="*/ 6 w 7"/>
                    <a:gd name="T11" fmla="*/ 6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2" y="7"/>
                        <a:pt x="1" y="6"/>
                      </a:cubicBezTo>
                      <a:cubicBezTo>
                        <a:pt x="1" y="6"/>
                        <a:pt x="1" y="6"/>
                        <a:pt x="1" y="6"/>
                      </a:cubicBezTo>
                      <a:cubicBezTo>
                        <a:pt x="0" y="5"/>
                        <a:pt x="0" y="3"/>
                        <a:pt x="1" y="1"/>
                      </a:cubicBezTo>
                      <a:cubicBezTo>
                        <a:pt x="2" y="0"/>
                        <a:pt x="4" y="0"/>
                        <a:pt x="6" y="1"/>
                      </a:cubicBezTo>
                      <a:cubicBezTo>
                        <a:pt x="7" y="3"/>
                        <a:pt x="7" y="5"/>
                        <a:pt x="6" y="6"/>
                      </a:cubicBezTo>
                      <a:cubicBezTo>
                        <a:pt x="5" y="7"/>
                        <a:pt x="4" y="7"/>
                        <a:pt x="3"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28" name="Freeform 89">
                  <a:extLst>
                    <a:ext uri="{FF2B5EF4-FFF2-40B4-BE49-F238E27FC236}">
                      <a16:creationId xmlns:a16="http://schemas.microsoft.com/office/drawing/2014/main" id="{7C40F19C-6093-589B-9920-8256E2BA45C9}"/>
                    </a:ext>
                    <a:ext uri="{C183D7F6-B498-43B3-948B-1728B52AA6E4}">
                      <adec:decorative xmlns:adec="http://schemas.microsoft.com/office/drawing/2017/decorative" val="1"/>
                    </a:ext>
                  </a:extLst>
                </p:cNvPr>
                <p:cNvSpPr>
                  <a:spLocks noEditPoints="1"/>
                </p:cNvSpPr>
                <p:nvPr/>
              </p:nvSpPr>
              <p:spPr bwMode="auto">
                <a:xfrm>
                  <a:off x="5473573" y="5852253"/>
                  <a:ext cx="144941" cy="143506"/>
                </a:xfrm>
                <a:custGeom>
                  <a:avLst/>
                  <a:gdLst>
                    <a:gd name="T0" fmla="*/ 200 w 206"/>
                    <a:gd name="T1" fmla="*/ 205 h 206"/>
                    <a:gd name="T2" fmla="*/ 200 w 206"/>
                    <a:gd name="T3" fmla="*/ 200 h 206"/>
                    <a:gd name="T4" fmla="*/ 204 w 206"/>
                    <a:gd name="T5" fmla="*/ 200 h 206"/>
                    <a:gd name="T6" fmla="*/ 202 w 206"/>
                    <a:gd name="T7" fmla="*/ 206 h 206"/>
                    <a:gd name="T8" fmla="*/ 183 w 206"/>
                    <a:gd name="T9" fmla="*/ 188 h 206"/>
                    <a:gd name="T10" fmla="*/ 183 w 206"/>
                    <a:gd name="T11" fmla="*/ 183 h 206"/>
                    <a:gd name="T12" fmla="*/ 188 w 206"/>
                    <a:gd name="T13" fmla="*/ 184 h 206"/>
                    <a:gd name="T14" fmla="*/ 186 w 206"/>
                    <a:gd name="T15" fmla="*/ 189 h 206"/>
                    <a:gd name="T16" fmla="*/ 167 w 206"/>
                    <a:gd name="T17" fmla="*/ 172 h 206"/>
                    <a:gd name="T18" fmla="*/ 166 w 206"/>
                    <a:gd name="T19" fmla="*/ 167 h 206"/>
                    <a:gd name="T20" fmla="*/ 171 w 206"/>
                    <a:gd name="T21" fmla="*/ 167 h 206"/>
                    <a:gd name="T22" fmla="*/ 169 w 206"/>
                    <a:gd name="T23" fmla="*/ 173 h 206"/>
                    <a:gd name="T24" fmla="*/ 150 w 206"/>
                    <a:gd name="T25" fmla="*/ 155 h 206"/>
                    <a:gd name="T26" fmla="*/ 150 w 206"/>
                    <a:gd name="T27" fmla="*/ 150 h 206"/>
                    <a:gd name="T28" fmla="*/ 155 w 206"/>
                    <a:gd name="T29" fmla="*/ 150 h 206"/>
                    <a:gd name="T30" fmla="*/ 152 w 206"/>
                    <a:gd name="T31" fmla="*/ 156 h 206"/>
                    <a:gd name="T32" fmla="*/ 134 w 206"/>
                    <a:gd name="T33" fmla="*/ 139 h 206"/>
                    <a:gd name="T34" fmla="*/ 133 w 206"/>
                    <a:gd name="T35" fmla="*/ 134 h 206"/>
                    <a:gd name="T36" fmla="*/ 138 w 206"/>
                    <a:gd name="T37" fmla="*/ 134 h 206"/>
                    <a:gd name="T38" fmla="*/ 136 w 206"/>
                    <a:gd name="T39" fmla="*/ 140 h 206"/>
                    <a:gd name="T40" fmla="*/ 117 w 206"/>
                    <a:gd name="T41" fmla="*/ 122 h 206"/>
                    <a:gd name="T42" fmla="*/ 117 w 206"/>
                    <a:gd name="T43" fmla="*/ 117 h 206"/>
                    <a:gd name="T44" fmla="*/ 122 w 206"/>
                    <a:gd name="T45" fmla="*/ 117 h 206"/>
                    <a:gd name="T46" fmla="*/ 119 w 206"/>
                    <a:gd name="T47" fmla="*/ 123 h 206"/>
                    <a:gd name="T48" fmla="*/ 100 w 206"/>
                    <a:gd name="T49" fmla="*/ 105 h 206"/>
                    <a:gd name="T50" fmla="*/ 100 w 206"/>
                    <a:gd name="T51" fmla="*/ 101 h 206"/>
                    <a:gd name="T52" fmla="*/ 105 w 206"/>
                    <a:gd name="T53" fmla="*/ 101 h 206"/>
                    <a:gd name="T54" fmla="*/ 103 w 206"/>
                    <a:gd name="T55" fmla="*/ 106 h 206"/>
                    <a:gd name="T56" fmla="*/ 84 w 206"/>
                    <a:gd name="T57" fmla="*/ 89 h 206"/>
                    <a:gd name="T58" fmla="*/ 84 w 206"/>
                    <a:gd name="T59" fmla="*/ 84 h 206"/>
                    <a:gd name="T60" fmla="*/ 89 w 206"/>
                    <a:gd name="T61" fmla="*/ 84 h 206"/>
                    <a:gd name="T62" fmla="*/ 86 w 206"/>
                    <a:gd name="T63" fmla="*/ 90 h 206"/>
                    <a:gd name="T64" fmla="*/ 67 w 206"/>
                    <a:gd name="T65" fmla="*/ 72 h 206"/>
                    <a:gd name="T66" fmla="*/ 67 w 206"/>
                    <a:gd name="T67" fmla="*/ 67 h 206"/>
                    <a:gd name="T68" fmla="*/ 72 w 206"/>
                    <a:gd name="T69" fmla="*/ 68 h 206"/>
                    <a:gd name="T70" fmla="*/ 70 w 206"/>
                    <a:gd name="T71" fmla="*/ 73 h 206"/>
                    <a:gd name="T72" fmla="*/ 51 w 206"/>
                    <a:gd name="T73" fmla="*/ 56 h 206"/>
                    <a:gd name="T74" fmla="*/ 51 w 206"/>
                    <a:gd name="T75" fmla="*/ 51 h 206"/>
                    <a:gd name="T76" fmla="*/ 55 w 206"/>
                    <a:gd name="T77" fmla="*/ 51 h 206"/>
                    <a:gd name="T78" fmla="*/ 53 w 206"/>
                    <a:gd name="T79" fmla="*/ 57 h 206"/>
                    <a:gd name="T80" fmla="*/ 34 w 206"/>
                    <a:gd name="T81" fmla="*/ 39 h 206"/>
                    <a:gd name="T82" fmla="*/ 34 w 206"/>
                    <a:gd name="T83" fmla="*/ 34 h 206"/>
                    <a:gd name="T84" fmla="*/ 39 w 206"/>
                    <a:gd name="T85" fmla="*/ 35 h 206"/>
                    <a:gd name="T86" fmla="*/ 36 w 206"/>
                    <a:gd name="T87" fmla="*/ 40 h 206"/>
                    <a:gd name="T88" fmla="*/ 18 w 206"/>
                    <a:gd name="T89" fmla="*/ 23 h 206"/>
                    <a:gd name="T90" fmla="*/ 17 w 206"/>
                    <a:gd name="T91" fmla="*/ 18 h 206"/>
                    <a:gd name="T92" fmla="*/ 22 w 206"/>
                    <a:gd name="T93" fmla="*/ 18 h 206"/>
                    <a:gd name="T94" fmla="*/ 20 w 206"/>
                    <a:gd name="T95" fmla="*/ 24 h 206"/>
                    <a:gd name="T96" fmla="*/ 1 w 206"/>
                    <a:gd name="T97" fmla="*/ 6 h 206"/>
                    <a:gd name="T98" fmla="*/ 1 w 206"/>
                    <a:gd name="T99" fmla="*/ 1 h 206"/>
                    <a:gd name="T100" fmla="*/ 6 w 206"/>
                    <a:gd name="T101" fmla="*/ 1 h 206"/>
                    <a:gd name="T102" fmla="*/ 3 w 206"/>
                    <a:gd name="T10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206">
                      <a:moveTo>
                        <a:pt x="202" y="206"/>
                      </a:moveTo>
                      <a:cubicBezTo>
                        <a:pt x="201" y="206"/>
                        <a:pt x="200" y="205"/>
                        <a:pt x="200" y="205"/>
                      </a:cubicBezTo>
                      <a:cubicBezTo>
                        <a:pt x="200" y="205"/>
                        <a:pt x="200" y="205"/>
                        <a:pt x="200" y="205"/>
                      </a:cubicBezTo>
                      <a:cubicBezTo>
                        <a:pt x="198" y="203"/>
                        <a:pt x="198" y="201"/>
                        <a:pt x="200" y="200"/>
                      </a:cubicBezTo>
                      <a:cubicBezTo>
                        <a:pt x="201" y="199"/>
                        <a:pt x="203" y="199"/>
                        <a:pt x="204" y="200"/>
                      </a:cubicBezTo>
                      <a:cubicBezTo>
                        <a:pt x="204" y="200"/>
                        <a:pt x="204" y="200"/>
                        <a:pt x="204" y="200"/>
                      </a:cubicBezTo>
                      <a:cubicBezTo>
                        <a:pt x="206" y="201"/>
                        <a:pt x="206" y="204"/>
                        <a:pt x="204" y="205"/>
                      </a:cubicBezTo>
                      <a:cubicBezTo>
                        <a:pt x="204" y="205"/>
                        <a:pt x="203" y="206"/>
                        <a:pt x="202" y="206"/>
                      </a:cubicBezTo>
                      <a:close/>
                      <a:moveTo>
                        <a:pt x="186" y="189"/>
                      </a:moveTo>
                      <a:cubicBezTo>
                        <a:pt x="185" y="189"/>
                        <a:pt x="184" y="189"/>
                        <a:pt x="183" y="188"/>
                      </a:cubicBezTo>
                      <a:cubicBezTo>
                        <a:pt x="183" y="188"/>
                        <a:pt x="183" y="188"/>
                        <a:pt x="183" y="188"/>
                      </a:cubicBezTo>
                      <a:cubicBezTo>
                        <a:pt x="182" y="187"/>
                        <a:pt x="182" y="185"/>
                        <a:pt x="183" y="183"/>
                      </a:cubicBezTo>
                      <a:cubicBezTo>
                        <a:pt x="184" y="182"/>
                        <a:pt x="186" y="182"/>
                        <a:pt x="188" y="183"/>
                      </a:cubicBezTo>
                      <a:cubicBezTo>
                        <a:pt x="188" y="184"/>
                        <a:pt x="188" y="184"/>
                        <a:pt x="188" y="184"/>
                      </a:cubicBezTo>
                      <a:cubicBezTo>
                        <a:pt x="189" y="185"/>
                        <a:pt x="189" y="187"/>
                        <a:pt x="188" y="188"/>
                      </a:cubicBezTo>
                      <a:cubicBezTo>
                        <a:pt x="187" y="189"/>
                        <a:pt x="186" y="189"/>
                        <a:pt x="186" y="189"/>
                      </a:cubicBezTo>
                      <a:close/>
                      <a:moveTo>
                        <a:pt x="169" y="173"/>
                      </a:moveTo>
                      <a:cubicBezTo>
                        <a:pt x="168" y="173"/>
                        <a:pt x="167" y="172"/>
                        <a:pt x="167" y="172"/>
                      </a:cubicBezTo>
                      <a:cubicBezTo>
                        <a:pt x="166" y="171"/>
                        <a:pt x="166" y="171"/>
                        <a:pt x="166" y="171"/>
                      </a:cubicBezTo>
                      <a:cubicBezTo>
                        <a:pt x="165" y="170"/>
                        <a:pt x="165" y="168"/>
                        <a:pt x="166" y="167"/>
                      </a:cubicBezTo>
                      <a:cubicBezTo>
                        <a:pt x="168" y="166"/>
                        <a:pt x="170" y="166"/>
                        <a:pt x="171" y="167"/>
                      </a:cubicBezTo>
                      <a:cubicBezTo>
                        <a:pt x="171" y="167"/>
                        <a:pt x="171" y="167"/>
                        <a:pt x="171" y="167"/>
                      </a:cubicBezTo>
                      <a:cubicBezTo>
                        <a:pt x="173" y="168"/>
                        <a:pt x="173" y="170"/>
                        <a:pt x="171" y="172"/>
                      </a:cubicBezTo>
                      <a:cubicBezTo>
                        <a:pt x="171" y="172"/>
                        <a:pt x="170" y="173"/>
                        <a:pt x="169" y="173"/>
                      </a:cubicBezTo>
                      <a:close/>
                      <a:moveTo>
                        <a:pt x="152" y="156"/>
                      </a:moveTo>
                      <a:cubicBezTo>
                        <a:pt x="152" y="156"/>
                        <a:pt x="151" y="156"/>
                        <a:pt x="150" y="155"/>
                      </a:cubicBezTo>
                      <a:cubicBezTo>
                        <a:pt x="150" y="155"/>
                        <a:pt x="150" y="155"/>
                        <a:pt x="150" y="155"/>
                      </a:cubicBezTo>
                      <a:cubicBezTo>
                        <a:pt x="149" y="154"/>
                        <a:pt x="149" y="152"/>
                        <a:pt x="150" y="150"/>
                      </a:cubicBezTo>
                      <a:cubicBezTo>
                        <a:pt x="151" y="149"/>
                        <a:pt x="153" y="149"/>
                        <a:pt x="155" y="150"/>
                      </a:cubicBezTo>
                      <a:cubicBezTo>
                        <a:pt x="155" y="150"/>
                        <a:pt x="155" y="150"/>
                        <a:pt x="155" y="150"/>
                      </a:cubicBezTo>
                      <a:cubicBezTo>
                        <a:pt x="156" y="152"/>
                        <a:pt x="156" y="154"/>
                        <a:pt x="155" y="155"/>
                      </a:cubicBezTo>
                      <a:cubicBezTo>
                        <a:pt x="154" y="156"/>
                        <a:pt x="153" y="156"/>
                        <a:pt x="152" y="156"/>
                      </a:cubicBezTo>
                      <a:close/>
                      <a:moveTo>
                        <a:pt x="136" y="140"/>
                      </a:moveTo>
                      <a:cubicBezTo>
                        <a:pt x="135" y="140"/>
                        <a:pt x="134" y="139"/>
                        <a:pt x="134" y="139"/>
                      </a:cubicBezTo>
                      <a:cubicBezTo>
                        <a:pt x="133" y="138"/>
                        <a:pt x="133" y="138"/>
                        <a:pt x="133" y="138"/>
                      </a:cubicBezTo>
                      <a:cubicBezTo>
                        <a:pt x="132" y="137"/>
                        <a:pt x="132" y="135"/>
                        <a:pt x="133" y="134"/>
                      </a:cubicBezTo>
                      <a:cubicBezTo>
                        <a:pt x="135" y="132"/>
                        <a:pt x="137" y="132"/>
                        <a:pt x="138" y="134"/>
                      </a:cubicBezTo>
                      <a:cubicBezTo>
                        <a:pt x="138" y="134"/>
                        <a:pt x="138" y="134"/>
                        <a:pt x="138" y="134"/>
                      </a:cubicBezTo>
                      <a:cubicBezTo>
                        <a:pt x="139" y="135"/>
                        <a:pt x="139" y="137"/>
                        <a:pt x="138" y="139"/>
                      </a:cubicBezTo>
                      <a:cubicBezTo>
                        <a:pt x="138" y="139"/>
                        <a:pt x="137" y="140"/>
                        <a:pt x="136" y="140"/>
                      </a:cubicBezTo>
                      <a:close/>
                      <a:moveTo>
                        <a:pt x="119" y="123"/>
                      </a:moveTo>
                      <a:cubicBezTo>
                        <a:pt x="118" y="123"/>
                        <a:pt x="118" y="123"/>
                        <a:pt x="117" y="122"/>
                      </a:cubicBezTo>
                      <a:cubicBezTo>
                        <a:pt x="117" y="122"/>
                        <a:pt x="117" y="122"/>
                        <a:pt x="117" y="122"/>
                      </a:cubicBezTo>
                      <a:cubicBezTo>
                        <a:pt x="115" y="120"/>
                        <a:pt x="115" y="118"/>
                        <a:pt x="117" y="117"/>
                      </a:cubicBezTo>
                      <a:cubicBezTo>
                        <a:pt x="118" y="116"/>
                        <a:pt x="120" y="116"/>
                        <a:pt x="121" y="117"/>
                      </a:cubicBezTo>
                      <a:cubicBezTo>
                        <a:pt x="122" y="117"/>
                        <a:pt x="122" y="117"/>
                        <a:pt x="122" y="117"/>
                      </a:cubicBezTo>
                      <a:cubicBezTo>
                        <a:pt x="123" y="119"/>
                        <a:pt x="123" y="121"/>
                        <a:pt x="122" y="122"/>
                      </a:cubicBezTo>
                      <a:cubicBezTo>
                        <a:pt x="121" y="123"/>
                        <a:pt x="120" y="123"/>
                        <a:pt x="119" y="123"/>
                      </a:cubicBezTo>
                      <a:close/>
                      <a:moveTo>
                        <a:pt x="103" y="106"/>
                      </a:moveTo>
                      <a:cubicBezTo>
                        <a:pt x="102" y="106"/>
                        <a:pt x="101" y="106"/>
                        <a:pt x="100" y="105"/>
                      </a:cubicBezTo>
                      <a:cubicBezTo>
                        <a:pt x="100" y="105"/>
                        <a:pt x="100" y="105"/>
                        <a:pt x="100" y="105"/>
                      </a:cubicBezTo>
                      <a:cubicBezTo>
                        <a:pt x="99" y="104"/>
                        <a:pt x="99" y="102"/>
                        <a:pt x="100" y="101"/>
                      </a:cubicBezTo>
                      <a:cubicBezTo>
                        <a:pt x="101" y="99"/>
                        <a:pt x="104" y="99"/>
                        <a:pt x="105" y="101"/>
                      </a:cubicBezTo>
                      <a:cubicBezTo>
                        <a:pt x="105" y="101"/>
                        <a:pt x="105" y="101"/>
                        <a:pt x="105" y="101"/>
                      </a:cubicBezTo>
                      <a:cubicBezTo>
                        <a:pt x="106" y="102"/>
                        <a:pt x="106" y="104"/>
                        <a:pt x="105" y="105"/>
                      </a:cubicBezTo>
                      <a:cubicBezTo>
                        <a:pt x="104" y="106"/>
                        <a:pt x="104" y="106"/>
                        <a:pt x="103" y="106"/>
                      </a:cubicBezTo>
                      <a:close/>
                      <a:moveTo>
                        <a:pt x="86" y="90"/>
                      </a:moveTo>
                      <a:cubicBezTo>
                        <a:pt x="85" y="90"/>
                        <a:pt x="84" y="90"/>
                        <a:pt x="84" y="89"/>
                      </a:cubicBezTo>
                      <a:cubicBezTo>
                        <a:pt x="84" y="89"/>
                        <a:pt x="84" y="89"/>
                        <a:pt x="84" y="89"/>
                      </a:cubicBezTo>
                      <a:cubicBezTo>
                        <a:pt x="82" y="87"/>
                        <a:pt x="82" y="85"/>
                        <a:pt x="84" y="84"/>
                      </a:cubicBezTo>
                      <a:cubicBezTo>
                        <a:pt x="85" y="83"/>
                        <a:pt x="87" y="83"/>
                        <a:pt x="88" y="84"/>
                      </a:cubicBezTo>
                      <a:cubicBezTo>
                        <a:pt x="89" y="84"/>
                        <a:pt x="89" y="84"/>
                        <a:pt x="89" y="84"/>
                      </a:cubicBezTo>
                      <a:cubicBezTo>
                        <a:pt x="90" y="86"/>
                        <a:pt x="90" y="88"/>
                        <a:pt x="89" y="89"/>
                      </a:cubicBezTo>
                      <a:cubicBezTo>
                        <a:pt x="88" y="90"/>
                        <a:pt x="87" y="90"/>
                        <a:pt x="86" y="90"/>
                      </a:cubicBezTo>
                      <a:close/>
                      <a:moveTo>
                        <a:pt x="70" y="73"/>
                      </a:moveTo>
                      <a:cubicBezTo>
                        <a:pt x="69" y="73"/>
                        <a:pt x="68" y="73"/>
                        <a:pt x="67" y="72"/>
                      </a:cubicBezTo>
                      <a:cubicBezTo>
                        <a:pt x="67" y="72"/>
                        <a:pt x="67" y="72"/>
                        <a:pt x="67" y="72"/>
                      </a:cubicBezTo>
                      <a:cubicBezTo>
                        <a:pt x="66" y="71"/>
                        <a:pt x="66" y="69"/>
                        <a:pt x="67" y="67"/>
                      </a:cubicBezTo>
                      <a:cubicBezTo>
                        <a:pt x="68" y="66"/>
                        <a:pt x="70" y="66"/>
                        <a:pt x="72" y="67"/>
                      </a:cubicBezTo>
                      <a:cubicBezTo>
                        <a:pt x="72" y="68"/>
                        <a:pt x="72" y="68"/>
                        <a:pt x="72" y="68"/>
                      </a:cubicBezTo>
                      <a:cubicBezTo>
                        <a:pt x="73" y="69"/>
                        <a:pt x="73" y="71"/>
                        <a:pt x="72" y="72"/>
                      </a:cubicBezTo>
                      <a:cubicBezTo>
                        <a:pt x="71" y="73"/>
                        <a:pt x="70" y="73"/>
                        <a:pt x="70" y="73"/>
                      </a:cubicBezTo>
                      <a:close/>
                      <a:moveTo>
                        <a:pt x="53" y="57"/>
                      </a:moveTo>
                      <a:cubicBezTo>
                        <a:pt x="52" y="57"/>
                        <a:pt x="51" y="56"/>
                        <a:pt x="51" y="56"/>
                      </a:cubicBezTo>
                      <a:cubicBezTo>
                        <a:pt x="51" y="56"/>
                        <a:pt x="51" y="56"/>
                        <a:pt x="51" y="56"/>
                      </a:cubicBezTo>
                      <a:cubicBezTo>
                        <a:pt x="49" y="54"/>
                        <a:pt x="49" y="52"/>
                        <a:pt x="51" y="51"/>
                      </a:cubicBezTo>
                      <a:cubicBezTo>
                        <a:pt x="52" y="50"/>
                        <a:pt x="54" y="50"/>
                        <a:pt x="55" y="51"/>
                      </a:cubicBezTo>
                      <a:cubicBezTo>
                        <a:pt x="55" y="51"/>
                        <a:pt x="55" y="51"/>
                        <a:pt x="55" y="51"/>
                      </a:cubicBezTo>
                      <a:cubicBezTo>
                        <a:pt x="57" y="52"/>
                        <a:pt x="57" y="54"/>
                        <a:pt x="55" y="56"/>
                      </a:cubicBezTo>
                      <a:cubicBezTo>
                        <a:pt x="55" y="56"/>
                        <a:pt x="54" y="57"/>
                        <a:pt x="53" y="57"/>
                      </a:cubicBezTo>
                      <a:close/>
                      <a:moveTo>
                        <a:pt x="36" y="40"/>
                      </a:moveTo>
                      <a:cubicBezTo>
                        <a:pt x="36" y="40"/>
                        <a:pt x="35" y="40"/>
                        <a:pt x="34" y="39"/>
                      </a:cubicBezTo>
                      <a:cubicBezTo>
                        <a:pt x="34" y="39"/>
                        <a:pt x="34" y="39"/>
                        <a:pt x="34" y="39"/>
                      </a:cubicBezTo>
                      <a:cubicBezTo>
                        <a:pt x="33" y="38"/>
                        <a:pt x="33" y="36"/>
                        <a:pt x="34" y="34"/>
                      </a:cubicBezTo>
                      <a:cubicBezTo>
                        <a:pt x="35" y="33"/>
                        <a:pt x="37" y="33"/>
                        <a:pt x="39" y="34"/>
                      </a:cubicBezTo>
                      <a:cubicBezTo>
                        <a:pt x="39" y="35"/>
                        <a:pt x="39" y="35"/>
                        <a:pt x="39" y="35"/>
                      </a:cubicBezTo>
                      <a:cubicBezTo>
                        <a:pt x="40" y="36"/>
                        <a:pt x="40" y="38"/>
                        <a:pt x="39" y="39"/>
                      </a:cubicBezTo>
                      <a:cubicBezTo>
                        <a:pt x="38" y="40"/>
                        <a:pt x="37" y="40"/>
                        <a:pt x="36" y="40"/>
                      </a:cubicBezTo>
                      <a:close/>
                      <a:moveTo>
                        <a:pt x="20" y="24"/>
                      </a:moveTo>
                      <a:cubicBezTo>
                        <a:pt x="19" y="24"/>
                        <a:pt x="18" y="23"/>
                        <a:pt x="18" y="23"/>
                      </a:cubicBezTo>
                      <a:cubicBezTo>
                        <a:pt x="17" y="22"/>
                        <a:pt x="17" y="22"/>
                        <a:pt x="17" y="22"/>
                      </a:cubicBezTo>
                      <a:cubicBezTo>
                        <a:pt x="16" y="21"/>
                        <a:pt x="16" y="19"/>
                        <a:pt x="17" y="18"/>
                      </a:cubicBezTo>
                      <a:cubicBezTo>
                        <a:pt x="19" y="16"/>
                        <a:pt x="21" y="16"/>
                        <a:pt x="22" y="18"/>
                      </a:cubicBezTo>
                      <a:cubicBezTo>
                        <a:pt x="22" y="18"/>
                        <a:pt x="22" y="18"/>
                        <a:pt x="22" y="18"/>
                      </a:cubicBezTo>
                      <a:cubicBezTo>
                        <a:pt x="24" y="19"/>
                        <a:pt x="24" y="21"/>
                        <a:pt x="22" y="23"/>
                      </a:cubicBezTo>
                      <a:cubicBezTo>
                        <a:pt x="22" y="23"/>
                        <a:pt x="21" y="24"/>
                        <a:pt x="20" y="24"/>
                      </a:cubicBezTo>
                      <a:close/>
                      <a:moveTo>
                        <a:pt x="3" y="7"/>
                      </a:moveTo>
                      <a:cubicBezTo>
                        <a:pt x="3" y="7"/>
                        <a:pt x="2" y="7"/>
                        <a:pt x="1" y="6"/>
                      </a:cubicBezTo>
                      <a:cubicBezTo>
                        <a:pt x="1" y="6"/>
                        <a:pt x="1" y="6"/>
                        <a:pt x="1" y="6"/>
                      </a:cubicBezTo>
                      <a:cubicBezTo>
                        <a:pt x="0" y="5"/>
                        <a:pt x="0" y="2"/>
                        <a:pt x="1" y="1"/>
                      </a:cubicBezTo>
                      <a:cubicBezTo>
                        <a:pt x="2" y="0"/>
                        <a:pt x="4" y="0"/>
                        <a:pt x="5" y="1"/>
                      </a:cubicBezTo>
                      <a:cubicBezTo>
                        <a:pt x="6" y="1"/>
                        <a:pt x="6" y="1"/>
                        <a:pt x="6" y="1"/>
                      </a:cubicBezTo>
                      <a:cubicBezTo>
                        <a:pt x="7" y="3"/>
                        <a:pt x="7" y="5"/>
                        <a:pt x="6" y="6"/>
                      </a:cubicBezTo>
                      <a:cubicBezTo>
                        <a:pt x="5" y="7"/>
                        <a:pt x="4" y="7"/>
                        <a:pt x="3"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29" name="Freeform 90">
                  <a:extLst>
                    <a:ext uri="{FF2B5EF4-FFF2-40B4-BE49-F238E27FC236}">
                      <a16:creationId xmlns:a16="http://schemas.microsoft.com/office/drawing/2014/main" id="{6E59B6D1-1A04-A6A4-7EA9-A4E2798A5D40}"/>
                    </a:ext>
                    <a:ext uri="{C183D7F6-B498-43B3-948B-1728B52AA6E4}">
                      <adec:decorative xmlns:adec="http://schemas.microsoft.com/office/drawing/2017/decorative" val="1"/>
                    </a:ext>
                  </a:extLst>
                </p:cNvPr>
                <p:cNvSpPr>
                  <a:spLocks/>
                </p:cNvSpPr>
                <p:nvPr/>
              </p:nvSpPr>
              <p:spPr bwMode="auto">
                <a:xfrm>
                  <a:off x="5462424" y="5841214"/>
                  <a:ext cx="4955" cy="4906"/>
                </a:xfrm>
                <a:custGeom>
                  <a:avLst/>
                  <a:gdLst>
                    <a:gd name="T0" fmla="*/ 4 w 7"/>
                    <a:gd name="T1" fmla="*/ 7 h 7"/>
                    <a:gd name="T2" fmla="*/ 2 w 7"/>
                    <a:gd name="T3" fmla="*/ 7 h 7"/>
                    <a:gd name="T4" fmla="*/ 1 w 7"/>
                    <a:gd name="T5" fmla="*/ 6 h 7"/>
                    <a:gd name="T6" fmla="*/ 1 w 7"/>
                    <a:gd name="T7" fmla="*/ 2 h 7"/>
                    <a:gd name="T8" fmla="*/ 6 w 7"/>
                    <a:gd name="T9" fmla="*/ 2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1" y="6"/>
                        <a:pt x="1" y="6"/>
                        <a:pt x="1" y="6"/>
                      </a:cubicBezTo>
                      <a:cubicBezTo>
                        <a:pt x="0" y="5"/>
                        <a:pt x="0" y="3"/>
                        <a:pt x="1" y="2"/>
                      </a:cubicBezTo>
                      <a:cubicBezTo>
                        <a:pt x="3" y="0"/>
                        <a:pt x="5" y="0"/>
                        <a:pt x="6" y="2"/>
                      </a:cubicBezTo>
                      <a:cubicBezTo>
                        <a:pt x="7" y="3"/>
                        <a:pt x="7" y="5"/>
                        <a:pt x="6" y="6"/>
                      </a:cubicBezTo>
                      <a:cubicBezTo>
                        <a:pt x="5" y="7"/>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30" name="Freeform 91">
                  <a:extLst>
                    <a:ext uri="{FF2B5EF4-FFF2-40B4-BE49-F238E27FC236}">
                      <a16:creationId xmlns:a16="http://schemas.microsoft.com/office/drawing/2014/main" id="{D0BA4FDB-1492-D495-38A0-B3A07E0FB3EA}"/>
                    </a:ext>
                    <a:ext uri="{C183D7F6-B498-43B3-948B-1728B52AA6E4}">
                      <adec:decorative xmlns:adec="http://schemas.microsoft.com/office/drawing/2017/decorative" val="1"/>
                    </a:ext>
                  </a:extLst>
                </p:cNvPr>
                <p:cNvSpPr>
                  <a:spLocks/>
                </p:cNvSpPr>
                <p:nvPr/>
              </p:nvSpPr>
              <p:spPr bwMode="auto">
                <a:xfrm>
                  <a:off x="5624708" y="5841214"/>
                  <a:ext cx="4955" cy="4906"/>
                </a:xfrm>
                <a:custGeom>
                  <a:avLst/>
                  <a:gdLst>
                    <a:gd name="T0" fmla="*/ 3 w 7"/>
                    <a:gd name="T1" fmla="*/ 6 h 6"/>
                    <a:gd name="T2" fmla="*/ 1 w 7"/>
                    <a:gd name="T3" fmla="*/ 6 h 6"/>
                    <a:gd name="T4" fmla="*/ 1 w 7"/>
                    <a:gd name="T5" fmla="*/ 1 h 6"/>
                    <a:gd name="T6" fmla="*/ 6 w 7"/>
                    <a:gd name="T7" fmla="*/ 1 h 6"/>
                    <a:gd name="T8" fmla="*/ 6 w 7"/>
                    <a:gd name="T9" fmla="*/ 5 h 6"/>
                    <a:gd name="T10" fmla="*/ 6 w 7"/>
                    <a:gd name="T11" fmla="*/ 6 h 6"/>
                    <a:gd name="T12" fmla="*/ 3 w 7"/>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3" y="6"/>
                      </a:moveTo>
                      <a:cubicBezTo>
                        <a:pt x="3" y="6"/>
                        <a:pt x="2" y="6"/>
                        <a:pt x="1" y="6"/>
                      </a:cubicBezTo>
                      <a:cubicBezTo>
                        <a:pt x="0" y="4"/>
                        <a:pt x="0" y="2"/>
                        <a:pt x="1" y="1"/>
                      </a:cubicBezTo>
                      <a:cubicBezTo>
                        <a:pt x="2" y="0"/>
                        <a:pt x="5" y="0"/>
                        <a:pt x="6" y="1"/>
                      </a:cubicBezTo>
                      <a:cubicBezTo>
                        <a:pt x="7" y="2"/>
                        <a:pt x="7" y="4"/>
                        <a:pt x="6" y="5"/>
                      </a:cubicBezTo>
                      <a:cubicBezTo>
                        <a:pt x="6" y="6"/>
                        <a:pt x="6" y="6"/>
                        <a:pt x="6" y="6"/>
                      </a:cubicBezTo>
                      <a:cubicBezTo>
                        <a:pt x="5" y="6"/>
                        <a:pt x="4" y="6"/>
                        <a:pt x="3" y="6"/>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31" name="Freeform 92">
                  <a:extLst>
                    <a:ext uri="{FF2B5EF4-FFF2-40B4-BE49-F238E27FC236}">
                      <a16:creationId xmlns:a16="http://schemas.microsoft.com/office/drawing/2014/main" id="{96D2D24A-59C2-C149-6400-3FF024E7A46B}"/>
                    </a:ext>
                    <a:ext uri="{C183D7F6-B498-43B3-948B-1728B52AA6E4}">
                      <adec:decorative xmlns:adec="http://schemas.microsoft.com/office/drawing/2017/decorative" val="1"/>
                    </a:ext>
                  </a:extLst>
                </p:cNvPr>
                <p:cNvSpPr>
                  <a:spLocks noEditPoints="1"/>
                </p:cNvSpPr>
                <p:nvPr/>
              </p:nvSpPr>
              <p:spPr bwMode="auto">
                <a:xfrm>
                  <a:off x="5473573" y="5852253"/>
                  <a:ext cx="144941" cy="143506"/>
                </a:xfrm>
                <a:custGeom>
                  <a:avLst/>
                  <a:gdLst>
                    <a:gd name="T0" fmla="*/ 1 w 206"/>
                    <a:gd name="T1" fmla="*/ 205 h 206"/>
                    <a:gd name="T2" fmla="*/ 1 w 206"/>
                    <a:gd name="T3" fmla="*/ 200 h 206"/>
                    <a:gd name="T4" fmla="*/ 6 w 206"/>
                    <a:gd name="T5" fmla="*/ 205 h 206"/>
                    <a:gd name="T6" fmla="*/ 3 w 206"/>
                    <a:gd name="T7" fmla="*/ 206 h 206"/>
                    <a:gd name="T8" fmla="*/ 17 w 206"/>
                    <a:gd name="T9" fmla="*/ 188 h 206"/>
                    <a:gd name="T10" fmla="*/ 18 w 206"/>
                    <a:gd name="T11" fmla="*/ 183 h 206"/>
                    <a:gd name="T12" fmla="*/ 22 w 206"/>
                    <a:gd name="T13" fmla="*/ 188 h 206"/>
                    <a:gd name="T14" fmla="*/ 20 w 206"/>
                    <a:gd name="T15" fmla="*/ 189 h 206"/>
                    <a:gd name="T16" fmla="*/ 34 w 206"/>
                    <a:gd name="T17" fmla="*/ 172 h 206"/>
                    <a:gd name="T18" fmla="*/ 34 w 206"/>
                    <a:gd name="T19" fmla="*/ 167 h 206"/>
                    <a:gd name="T20" fmla="*/ 39 w 206"/>
                    <a:gd name="T21" fmla="*/ 171 h 206"/>
                    <a:gd name="T22" fmla="*/ 36 w 206"/>
                    <a:gd name="T23" fmla="*/ 173 h 206"/>
                    <a:gd name="T24" fmla="*/ 51 w 206"/>
                    <a:gd name="T25" fmla="*/ 155 h 206"/>
                    <a:gd name="T26" fmla="*/ 51 w 206"/>
                    <a:gd name="T27" fmla="*/ 150 h 206"/>
                    <a:gd name="T28" fmla="*/ 55 w 206"/>
                    <a:gd name="T29" fmla="*/ 155 h 206"/>
                    <a:gd name="T30" fmla="*/ 53 w 206"/>
                    <a:gd name="T31" fmla="*/ 156 h 206"/>
                    <a:gd name="T32" fmla="*/ 67 w 206"/>
                    <a:gd name="T33" fmla="*/ 139 h 206"/>
                    <a:gd name="T34" fmla="*/ 67 w 206"/>
                    <a:gd name="T35" fmla="*/ 134 h 206"/>
                    <a:gd name="T36" fmla="*/ 72 w 206"/>
                    <a:gd name="T37" fmla="*/ 138 h 206"/>
                    <a:gd name="T38" fmla="*/ 69 w 206"/>
                    <a:gd name="T39" fmla="*/ 140 h 206"/>
                    <a:gd name="T40" fmla="*/ 84 w 206"/>
                    <a:gd name="T41" fmla="*/ 122 h 206"/>
                    <a:gd name="T42" fmla="*/ 84 w 206"/>
                    <a:gd name="T43" fmla="*/ 117 h 206"/>
                    <a:gd name="T44" fmla="*/ 89 w 206"/>
                    <a:gd name="T45" fmla="*/ 122 h 206"/>
                    <a:gd name="T46" fmla="*/ 86 w 206"/>
                    <a:gd name="T47" fmla="*/ 123 h 206"/>
                    <a:gd name="T48" fmla="*/ 100 w 206"/>
                    <a:gd name="T49" fmla="*/ 105 h 206"/>
                    <a:gd name="T50" fmla="*/ 100 w 206"/>
                    <a:gd name="T51" fmla="*/ 101 h 206"/>
                    <a:gd name="T52" fmla="*/ 105 w 206"/>
                    <a:gd name="T53" fmla="*/ 105 h 206"/>
                    <a:gd name="T54" fmla="*/ 103 w 206"/>
                    <a:gd name="T55" fmla="*/ 106 h 206"/>
                    <a:gd name="T56" fmla="*/ 117 w 206"/>
                    <a:gd name="T57" fmla="*/ 89 h 206"/>
                    <a:gd name="T58" fmla="*/ 117 w 206"/>
                    <a:gd name="T59" fmla="*/ 84 h 206"/>
                    <a:gd name="T60" fmla="*/ 122 w 206"/>
                    <a:gd name="T61" fmla="*/ 89 h 206"/>
                    <a:gd name="T62" fmla="*/ 119 w 206"/>
                    <a:gd name="T63" fmla="*/ 90 h 206"/>
                    <a:gd name="T64" fmla="*/ 133 w 206"/>
                    <a:gd name="T65" fmla="*/ 72 h 206"/>
                    <a:gd name="T66" fmla="*/ 134 w 206"/>
                    <a:gd name="T67" fmla="*/ 67 h 206"/>
                    <a:gd name="T68" fmla="*/ 138 w 206"/>
                    <a:gd name="T69" fmla="*/ 72 h 206"/>
                    <a:gd name="T70" fmla="*/ 136 w 206"/>
                    <a:gd name="T71" fmla="*/ 73 h 206"/>
                    <a:gd name="T72" fmla="*/ 150 w 206"/>
                    <a:gd name="T73" fmla="*/ 56 h 206"/>
                    <a:gd name="T74" fmla="*/ 150 w 206"/>
                    <a:gd name="T75" fmla="*/ 51 h 206"/>
                    <a:gd name="T76" fmla="*/ 155 w 206"/>
                    <a:gd name="T77" fmla="*/ 56 h 206"/>
                    <a:gd name="T78" fmla="*/ 152 w 206"/>
                    <a:gd name="T79" fmla="*/ 57 h 206"/>
                    <a:gd name="T80" fmla="*/ 166 w 206"/>
                    <a:gd name="T81" fmla="*/ 39 h 206"/>
                    <a:gd name="T82" fmla="*/ 167 w 206"/>
                    <a:gd name="T83" fmla="*/ 34 h 206"/>
                    <a:gd name="T84" fmla="*/ 171 w 206"/>
                    <a:gd name="T85" fmla="*/ 39 h 206"/>
                    <a:gd name="T86" fmla="*/ 169 w 206"/>
                    <a:gd name="T87" fmla="*/ 40 h 206"/>
                    <a:gd name="T88" fmla="*/ 183 w 206"/>
                    <a:gd name="T89" fmla="*/ 23 h 206"/>
                    <a:gd name="T90" fmla="*/ 183 w 206"/>
                    <a:gd name="T91" fmla="*/ 18 h 206"/>
                    <a:gd name="T92" fmla="*/ 188 w 206"/>
                    <a:gd name="T93" fmla="*/ 22 h 206"/>
                    <a:gd name="T94" fmla="*/ 185 w 206"/>
                    <a:gd name="T95" fmla="*/ 24 h 206"/>
                    <a:gd name="T96" fmla="*/ 200 w 206"/>
                    <a:gd name="T97" fmla="*/ 6 h 206"/>
                    <a:gd name="T98" fmla="*/ 200 w 206"/>
                    <a:gd name="T99" fmla="*/ 1 h 206"/>
                    <a:gd name="T100" fmla="*/ 204 w 206"/>
                    <a:gd name="T101" fmla="*/ 6 h 206"/>
                    <a:gd name="T102" fmla="*/ 202 w 206"/>
                    <a:gd name="T10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206">
                      <a:moveTo>
                        <a:pt x="3" y="206"/>
                      </a:moveTo>
                      <a:cubicBezTo>
                        <a:pt x="2" y="206"/>
                        <a:pt x="1" y="205"/>
                        <a:pt x="1" y="205"/>
                      </a:cubicBezTo>
                      <a:cubicBezTo>
                        <a:pt x="0" y="204"/>
                        <a:pt x="0" y="201"/>
                        <a:pt x="1" y="200"/>
                      </a:cubicBezTo>
                      <a:cubicBezTo>
                        <a:pt x="1" y="200"/>
                        <a:pt x="1" y="200"/>
                        <a:pt x="1" y="200"/>
                      </a:cubicBezTo>
                      <a:cubicBezTo>
                        <a:pt x="2" y="199"/>
                        <a:pt x="4" y="199"/>
                        <a:pt x="6" y="200"/>
                      </a:cubicBezTo>
                      <a:cubicBezTo>
                        <a:pt x="7" y="201"/>
                        <a:pt x="7" y="203"/>
                        <a:pt x="6" y="205"/>
                      </a:cubicBezTo>
                      <a:cubicBezTo>
                        <a:pt x="5" y="205"/>
                        <a:pt x="5" y="205"/>
                        <a:pt x="5" y="205"/>
                      </a:cubicBezTo>
                      <a:cubicBezTo>
                        <a:pt x="5" y="205"/>
                        <a:pt x="4" y="206"/>
                        <a:pt x="3" y="206"/>
                      </a:cubicBezTo>
                      <a:close/>
                      <a:moveTo>
                        <a:pt x="20" y="189"/>
                      </a:moveTo>
                      <a:cubicBezTo>
                        <a:pt x="19" y="189"/>
                        <a:pt x="18" y="189"/>
                        <a:pt x="17" y="188"/>
                      </a:cubicBezTo>
                      <a:cubicBezTo>
                        <a:pt x="16" y="187"/>
                        <a:pt x="16" y="185"/>
                        <a:pt x="17" y="184"/>
                      </a:cubicBezTo>
                      <a:cubicBezTo>
                        <a:pt x="18" y="183"/>
                        <a:pt x="18" y="183"/>
                        <a:pt x="18" y="183"/>
                      </a:cubicBezTo>
                      <a:cubicBezTo>
                        <a:pt x="19" y="182"/>
                        <a:pt x="21" y="182"/>
                        <a:pt x="22" y="183"/>
                      </a:cubicBezTo>
                      <a:cubicBezTo>
                        <a:pt x="24" y="185"/>
                        <a:pt x="24" y="187"/>
                        <a:pt x="22" y="188"/>
                      </a:cubicBezTo>
                      <a:cubicBezTo>
                        <a:pt x="22" y="188"/>
                        <a:pt x="22" y="188"/>
                        <a:pt x="22" y="188"/>
                      </a:cubicBezTo>
                      <a:cubicBezTo>
                        <a:pt x="21" y="189"/>
                        <a:pt x="21" y="189"/>
                        <a:pt x="20" y="189"/>
                      </a:cubicBezTo>
                      <a:close/>
                      <a:moveTo>
                        <a:pt x="36" y="173"/>
                      </a:moveTo>
                      <a:cubicBezTo>
                        <a:pt x="35" y="173"/>
                        <a:pt x="35" y="172"/>
                        <a:pt x="34" y="172"/>
                      </a:cubicBezTo>
                      <a:cubicBezTo>
                        <a:pt x="33" y="170"/>
                        <a:pt x="33" y="168"/>
                        <a:pt x="34" y="167"/>
                      </a:cubicBezTo>
                      <a:cubicBezTo>
                        <a:pt x="34" y="167"/>
                        <a:pt x="34" y="167"/>
                        <a:pt x="34" y="167"/>
                      </a:cubicBezTo>
                      <a:cubicBezTo>
                        <a:pt x="35" y="166"/>
                        <a:pt x="38" y="166"/>
                        <a:pt x="39" y="167"/>
                      </a:cubicBezTo>
                      <a:cubicBezTo>
                        <a:pt x="40" y="168"/>
                        <a:pt x="40" y="170"/>
                        <a:pt x="39" y="171"/>
                      </a:cubicBezTo>
                      <a:cubicBezTo>
                        <a:pt x="39" y="172"/>
                        <a:pt x="39" y="172"/>
                        <a:pt x="39" y="172"/>
                      </a:cubicBezTo>
                      <a:cubicBezTo>
                        <a:pt x="38" y="172"/>
                        <a:pt x="37" y="173"/>
                        <a:pt x="36" y="173"/>
                      </a:cubicBezTo>
                      <a:close/>
                      <a:moveTo>
                        <a:pt x="53" y="156"/>
                      </a:moveTo>
                      <a:cubicBezTo>
                        <a:pt x="52" y="156"/>
                        <a:pt x="51" y="156"/>
                        <a:pt x="51" y="155"/>
                      </a:cubicBezTo>
                      <a:cubicBezTo>
                        <a:pt x="49" y="154"/>
                        <a:pt x="49" y="152"/>
                        <a:pt x="51" y="150"/>
                      </a:cubicBezTo>
                      <a:cubicBezTo>
                        <a:pt x="51" y="150"/>
                        <a:pt x="51" y="150"/>
                        <a:pt x="51" y="150"/>
                      </a:cubicBezTo>
                      <a:cubicBezTo>
                        <a:pt x="52" y="149"/>
                        <a:pt x="54" y="149"/>
                        <a:pt x="55" y="150"/>
                      </a:cubicBezTo>
                      <a:cubicBezTo>
                        <a:pt x="57" y="152"/>
                        <a:pt x="57" y="154"/>
                        <a:pt x="55" y="155"/>
                      </a:cubicBezTo>
                      <a:cubicBezTo>
                        <a:pt x="55" y="155"/>
                        <a:pt x="55" y="155"/>
                        <a:pt x="55" y="155"/>
                      </a:cubicBezTo>
                      <a:cubicBezTo>
                        <a:pt x="55" y="156"/>
                        <a:pt x="54" y="156"/>
                        <a:pt x="53" y="156"/>
                      </a:cubicBezTo>
                      <a:close/>
                      <a:moveTo>
                        <a:pt x="69" y="140"/>
                      </a:moveTo>
                      <a:cubicBezTo>
                        <a:pt x="69" y="140"/>
                        <a:pt x="68" y="139"/>
                        <a:pt x="67" y="139"/>
                      </a:cubicBezTo>
                      <a:cubicBezTo>
                        <a:pt x="66" y="137"/>
                        <a:pt x="66" y="135"/>
                        <a:pt x="67" y="134"/>
                      </a:cubicBezTo>
                      <a:cubicBezTo>
                        <a:pt x="67" y="134"/>
                        <a:pt x="67" y="134"/>
                        <a:pt x="67" y="134"/>
                      </a:cubicBezTo>
                      <a:cubicBezTo>
                        <a:pt x="69" y="132"/>
                        <a:pt x="71" y="132"/>
                        <a:pt x="72" y="134"/>
                      </a:cubicBezTo>
                      <a:cubicBezTo>
                        <a:pt x="73" y="135"/>
                        <a:pt x="73" y="137"/>
                        <a:pt x="72" y="138"/>
                      </a:cubicBezTo>
                      <a:cubicBezTo>
                        <a:pt x="72" y="139"/>
                        <a:pt x="72" y="139"/>
                        <a:pt x="72" y="139"/>
                      </a:cubicBezTo>
                      <a:cubicBezTo>
                        <a:pt x="71" y="139"/>
                        <a:pt x="70" y="140"/>
                        <a:pt x="69" y="140"/>
                      </a:cubicBezTo>
                      <a:close/>
                      <a:moveTo>
                        <a:pt x="86" y="123"/>
                      </a:moveTo>
                      <a:cubicBezTo>
                        <a:pt x="85" y="123"/>
                        <a:pt x="84" y="123"/>
                        <a:pt x="84" y="122"/>
                      </a:cubicBezTo>
                      <a:cubicBezTo>
                        <a:pt x="82" y="121"/>
                        <a:pt x="82" y="119"/>
                        <a:pt x="84" y="117"/>
                      </a:cubicBezTo>
                      <a:cubicBezTo>
                        <a:pt x="84" y="117"/>
                        <a:pt x="84" y="117"/>
                        <a:pt x="84" y="117"/>
                      </a:cubicBezTo>
                      <a:cubicBezTo>
                        <a:pt x="85" y="116"/>
                        <a:pt x="87" y="116"/>
                        <a:pt x="89" y="117"/>
                      </a:cubicBezTo>
                      <a:cubicBezTo>
                        <a:pt x="90" y="118"/>
                        <a:pt x="90" y="120"/>
                        <a:pt x="89" y="122"/>
                      </a:cubicBezTo>
                      <a:cubicBezTo>
                        <a:pt x="88" y="122"/>
                        <a:pt x="88" y="122"/>
                        <a:pt x="88" y="122"/>
                      </a:cubicBezTo>
                      <a:cubicBezTo>
                        <a:pt x="88" y="123"/>
                        <a:pt x="87" y="123"/>
                        <a:pt x="86" y="123"/>
                      </a:cubicBezTo>
                      <a:close/>
                      <a:moveTo>
                        <a:pt x="103" y="106"/>
                      </a:moveTo>
                      <a:cubicBezTo>
                        <a:pt x="102" y="106"/>
                        <a:pt x="101" y="106"/>
                        <a:pt x="100" y="105"/>
                      </a:cubicBezTo>
                      <a:cubicBezTo>
                        <a:pt x="99" y="104"/>
                        <a:pt x="99" y="102"/>
                        <a:pt x="100" y="101"/>
                      </a:cubicBezTo>
                      <a:cubicBezTo>
                        <a:pt x="100" y="101"/>
                        <a:pt x="100" y="101"/>
                        <a:pt x="100" y="101"/>
                      </a:cubicBezTo>
                      <a:cubicBezTo>
                        <a:pt x="102" y="99"/>
                        <a:pt x="104" y="99"/>
                        <a:pt x="105" y="101"/>
                      </a:cubicBezTo>
                      <a:cubicBezTo>
                        <a:pt x="106" y="102"/>
                        <a:pt x="106" y="104"/>
                        <a:pt x="105" y="105"/>
                      </a:cubicBezTo>
                      <a:cubicBezTo>
                        <a:pt x="105" y="105"/>
                        <a:pt x="105" y="105"/>
                        <a:pt x="105" y="105"/>
                      </a:cubicBezTo>
                      <a:cubicBezTo>
                        <a:pt x="104" y="106"/>
                        <a:pt x="103" y="106"/>
                        <a:pt x="103" y="106"/>
                      </a:cubicBezTo>
                      <a:close/>
                      <a:moveTo>
                        <a:pt x="119" y="90"/>
                      </a:moveTo>
                      <a:cubicBezTo>
                        <a:pt x="118" y="90"/>
                        <a:pt x="117" y="90"/>
                        <a:pt x="117" y="89"/>
                      </a:cubicBezTo>
                      <a:cubicBezTo>
                        <a:pt x="115" y="88"/>
                        <a:pt x="115" y="86"/>
                        <a:pt x="117" y="84"/>
                      </a:cubicBezTo>
                      <a:cubicBezTo>
                        <a:pt x="117" y="84"/>
                        <a:pt x="117" y="84"/>
                        <a:pt x="117" y="84"/>
                      </a:cubicBezTo>
                      <a:cubicBezTo>
                        <a:pt x="118" y="83"/>
                        <a:pt x="120" y="83"/>
                        <a:pt x="122" y="84"/>
                      </a:cubicBezTo>
                      <a:cubicBezTo>
                        <a:pt x="123" y="85"/>
                        <a:pt x="123" y="87"/>
                        <a:pt x="122" y="89"/>
                      </a:cubicBezTo>
                      <a:cubicBezTo>
                        <a:pt x="121" y="89"/>
                        <a:pt x="121" y="89"/>
                        <a:pt x="121" y="89"/>
                      </a:cubicBezTo>
                      <a:cubicBezTo>
                        <a:pt x="121" y="90"/>
                        <a:pt x="120" y="90"/>
                        <a:pt x="119" y="90"/>
                      </a:cubicBezTo>
                      <a:close/>
                      <a:moveTo>
                        <a:pt x="136" y="73"/>
                      </a:moveTo>
                      <a:cubicBezTo>
                        <a:pt x="135" y="73"/>
                        <a:pt x="134" y="73"/>
                        <a:pt x="133" y="72"/>
                      </a:cubicBezTo>
                      <a:cubicBezTo>
                        <a:pt x="132" y="71"/>
                        <a:pt x="132" y="69"/>
                        <a:pt x="133" y="68"/>
                      </a:cubicBezTo>
                      <a:cubicBezTo>
                        <a:pt x="134" y="67"/>
                        <a:pt x="134" y="67"/>
                        <a:pt x="134" y="67"/>
                      </a:cubicBezTo>
                      <a:cubicBezTo>
                        <a:pt x="135" y="66"/>
                        <a:pt x="137" y="66"/>
                        <a:pt x="138" y="67"/>
                      </a:cubicBezTo>
                      <a:cubicBezTo>
                        <a:pt x="139" y="69"/>
                        <a:pt x="139" y="71"/>
                        <a:pt x="138" y="72"/>
                      </a:cubicBezTo>
                      <a:cubicBezTo>
                        <a:pt x="138" y="72"/>
                        <a:pt x="138" y="72"/>
                        <a:pt x="138" y="72"/>
                      </a:cubicBezTo>
                      <a:cubicBezTo>
                        <a:pt x="137" y="73"/>
                        <a:pt x="136" y="73"/>
                        <a:pt x="136" y="73"/>
                      </a:cubicBezTo>
                      <a:close/>
                      <a:moveTo>
                        <a:pt x="152" y="57"/>
                      </a:moveTo>
                      <a:cubicBezTo>
                        <a:pt x="151" y="57"/>
                        <a:pt x="151" y="56"/>
                        <a:pt x="150" y="56"/>
                      </a:cubicBezTo>
                      <a:cubicBezTo>
                        <a:pt x="149" y="54"/>
                        <a:pt x="149" y="52"/>
                        <a:pt x="150" y="51"/>
                      </a:cubicBezTo>
                      <a:cubicBezTo>
                        <a:pt x="150" y="51"/>
                        <a:pt x="150" y="51"/>
                        <a:pt x="150" y="51"/>
                      </a:cubicBezTo>
                      <a:cubicBezTo>
                        <a:pt x="151" y="50"/>
                        <a:pt x="153" y="50"/>
                        <a:pt x="155" y="51"/>
                      </a:cubicBezTo>
                      <a:cubicBezTo>
                        <a:pt x="156" y="52"/>
                        <a:pt x="156" y="54"/>
                        <a:pt x="155" y="56"/>
                      </a:cubicBezTo>
                      <a:cubicBezTo>
                        <a:pt x="155" y="56"/>
                        <a:pt x="155" y="56"/>
                        <a:pt x="155" y="56"/>
                      </a:cubicBezTo>
                      <a:cubicBezTo>
                        <a:pt x="154" y="56"/>
                        <a:pt x="153" y="57"/>
                        <a:pt x="152" y="57"/>
                      </a:cubicBezTo>
                      <a:close/>
                      <a:moveTo>
                        <a:pt x="169" y="40"/>
                      </a:moveTo>
                      <a:cubicBezTo>
                        <a:pt x="168" y="40"/>
                        <a:pt x="167" y="40"/>
                        <a:pt x="166" y="39"/>
                      </a:cubicBezTo>
                      <a:cubicBezTo>
                        <a:pt x="165" y="38"/>
                        <a:pt x="165" y="36"/>
                        <a:pt x="166" y="35"/>
                      </a:cubicBezTo>
                      <a:cubicBezTo>
                        <a:pt x="167" y="34"/>
                        <a:pt x="167" y="34"/>
                        <a:pt x="167" y="34"/>
                      </a:cubicBezTo>
                      <a:cubicBezTo>
                        <a:pt x="168" y="33"/>
                        <a:pt x="170" y="33"/>
                        <a:pt x="171" y="34"/>
                      </a:cubicBezTo>
                      <a:cubicBezTo>
                        <a:pt x="173" y="36"/>
                        <a:pt x="173" y="38"/>
                        <a:pt x="171" y="39"/>
                      </a:cubicBezTo>
                      <a:cubicBezTo>
                        <a:pt x="171" y="39"/>
                        <a:pt x="171" y="39"/>
                        <a:pt x="171" y="39"/>
                      </a:cubicBezTo>
                      <a:cubicBezTo>
                        <a:pt x="170" y="40"/>
                        <a:pt x="170" y="40"/>
                        <a:pt x="169" y="40"/>
                      </a:cubicBezTo>
                      <a:close/>
                      <a:moveTo>
                        <a:pt x="185" y="24"/>
                      </a:moveTo>
                      <a:cubicBezTo>
                        <a:pt x="184" y="24"/>
                        <a:pt x="184" y="23"/>
                        <a:pt x="183" y="23"/>
                      </a:cubicBezTo>
                      <a:cubicBezTo>
                        <a:pt x="182" y="21"/>
                        <a:pt x="182" y="19"/>
                        <a:pt x="183" y="18"/>
                      </a:cubicBezTo>
                      <a:cubicBezTo>
                        <a:pt x="183" y="18"/>
                        <a:pt x="183" y="18"/>
                        <a:pt x="183" y="18"/>
                      </a:cubicBezTo>
                      <a:cubicBezTo>
                        <a:pt x="185" y="16"/>
                        <a:pt x="187" y="16"/>
                        <a:pt x="188" y="18"/>
                      </a:cubicBezTo>
                      <a:cubicBezTo>
                        <a:pt x="189" y="19"/>
                        <a:pt x="189" y="21"/>
                        <a:pt x="188" y="22"/>
                      </a:cubicBezTo>
                      <a:cubicBezTo>
                        <a:pt x="188" y="23"/>
                        <a:pt x="188" y="23"/>
                        <a:pt x="188" y="23"/>
                      </a:cubicBezTo>
                      <a:cubicBezTo>
                        <a:pt x="187" y="23"/>
                        <a:pt x="186" y="24"/>
                        <a:pt x="185" y="24"/>
                      </a:cubicBezTo>
                      <a:close/>
                      <a:moveTo>
                        <a:pt x="202" y="7"/>
                      </a:moveTo>
                      <a:cubicBezTo>
                        <a:pt x="201" y="7"/>
                        <a:pt x="200" y="7"/>
                        <a:pt x="200" y="6"/>
                      </a:cubicBezTo>
                      <a:cubicBezTo>
                        <a:pt x="198" y="5"/>
                        <a:pt x="198" y="3"/>
                        <a:pt x="200" y="1"/>
                      </a:cubicBezTo>
                      <a:cubicBezTo>
                        <a:pt x="200" y="1"/>
                        <a:pt x="200" y="1"/>
                        <a:pt x="200" y="1"/>
                      </a:cubicBezTo>
                      <a:cubicBezTo>
                        <a:pt x="201" y="0"/>
                        <a:pt x="203" y="0"/>
                        <a:pt x="204" y="1"/>
                      </a:cubicBezTo>
                      <a:cubicBezTo>
                        <a:pt x="206" y="2"/>
                        <a:pt x="206" y="5"/>
                        <a:pt x="204" y="6"/>
                      </a:cubicBezTo>
                      <a:cubicBezTo>
                        <a:pt x="204" y="6"/>
                        <a:pt x="204" y="6"/>
                        <a:pt x="204" y="6"/>
                      </a:cubicBezTo>
                      <a:cubicBezTo>
                        <a:pt x="204" y="7"/>
                        <a:pt x="203" y="7"/>
                        <a:pt x="202"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32" name="Freeform 93">
                  <a:extLst>
                    <a:ext uri="{FF2B5EF4-FFF2-40B4-BE49-F238E27FC236}">
                      <a16:creationId xmlns:a16="http://schemas.microsoft.com/office/drawing/2014/main" id="{982DC2BC-C733-4AF2-32F9-46FA0EF0F114}"/>
                    </a:ext>
                    <a:ext uri="{C183D7F6-B498-43B3-948B-1728B52AA6E4}">
                      <adec:decorative xmlns:adec="http://schemas.microsoft.com/office/drawing/2017/decorative" val="1"/>
                    </a:ext>
                  </a:extLst>
                </p:cNvPr>
                <p:cNvSpPr>
                  <a:spLocks/>
                </p:cNvSpPr>
                <p:nvPr/>
              </p:nvSpPr>
              <p:spPr bwMode="auto">
                <a:xfrm>
                  <a:off x="5462424" y="6001891"/>
                  <a:ext cx="4955" cy="4906"/>
                </a:xfrm>
                <a:custGeom>
                  <a:avLst/>
                  <a:gdLst>
                    <a:gd name="T0" fmla="*/ 4 w 7"/>
                    <a:gd name="T1" fmla="*/ 7 h 7"/>
                    <a:gd name="T2" fmla="*/ 1 w 7"/>
                    <a:gd name="T3" fmla="*/ 6 h 7"/>
                    <a:gd name="T4" fmla="*/ 1 w 7"/>
                    <a:gd name="T5" fmla="*/ 2 h 7"/>
                    <a:gd name="T6" fmla="*/ 6 w 7"/>
                    <a:gd name="T7" fmla="*/ 2 h 7"/>
                    <a:gd name="T8" fmla="*/ 6 w 7"/>
                    <a:gd name="T9" fmla="*/ 6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1" y="6"/>
                      </a:cubicBezTo>
                      <a:cubicBezTo>
                        <a:pt x="0" y="5"/>
                        <a:pt x="0" y="3"/>
                        <a:pt x="1" y="2"/>
                      </a:cubicBezTo>
                      <a:cubicBezTo>
                        <a:pt x="3" y="0"/>
                        <a:pt x="5" y="0"/>
                        <a:pt x="6" y="2"/>
                      </a:cubicBezTo>
                      <a:cubicBezTo>
                        <a:pt x="7" y="3"/>
                        <a:pt x="7" y="5"/>
                        <a:pt x="6" y="6"/>
                      </a:cubicBezTo>
                      <a:cubicBezTo>
                        <a:pt x="6" y="6"/>
                        <a:pt x="6" y="6"/>
                        <a:pt x="6" y="6"/>
                      </a:cubicBezTo>
                      <a:cubicBezTo>
                        <a:pt x="5" y="7"/>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33" name="Freeform 94">
                  <a:extLst>
                    <a:ext uri="{FF2B5EF4-FFF2-40B4-BE49-F238E27FC236}">
                      <a16:creationId xmlns:a16="http://schemas.microsoft.com/office/drawing/2014/main" id="{A3BF7A10-70A9-E5E9-5E62-009ABE1D56BC}"/>
                    </a:ext>
                    <a:ext uri="{C183D7F6-B498-43B3-948B-1728B52AA6E4}">
                      <adec:decorative xmlns:adec="http://schemas.microsoft.com/office/drawing/2017/decorative" val="1"/>
                    </a:ext>
                  </a:extLst>
                </p:cNvPr>
                <p:cNvSpPr>
                  <a:spLocks/>
                </p:cNvSpPr>
                <p:nvPr/>
              </p:nvSpPr>
              <p:spPr bwMode="auto">
                <a:xfrm>
                  <a:off x="5643290" y="5978587"/>
                  <a:ext cx="4955" cy="4906"/>
                </a:xfrm>
                <a:custGeom>
                  <a:avLst/>
                  <a:gdLst>
                    <a:gd name="T0" fmla="*/ 4 w 7"/>
                    <a:gd name="T1" fmla="*/ 7 h 7"/>
                    <a:gd name="T2" fmla="*/ 2 w 7"/>
                    <a:gd name="T3" fmla="*/ 7 h 7"/>
                    <a:gd name="T4" fmla="*/ 2 w 7"/>
                    <a:gd name="T5" fmla="*/ 7 h 7"/>
                    <a:gd name="T6" fmla="*/ 1 w 7"/>
                    <a:gd name="T7" fmla="*/ 2 h 7"/>
                    <a:gd name="T8" fmla="*/ 5 w 7"/>
                    <a:gd name="T9" fmla="*/ 1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2" y="7"/>
                        <a:pt x="2" y="7"/>
                        <a:pt x="2" y="7"/>
                      </a:cubicBezTo>
                      <a:cubicBezTo>
                        <a:pt x="0" y="6"/>
                        <a:pt x="0" y="4"/>
                        <a:pt x="1" y="2"/>
                      </a:cubicBezTo>
                      <a:cubicBezTo>
                        <a:pt x="2" y="1"/>
                        <a:pt x="4" y="0"/>
                        <a:pt x="5" y="1"/>
                      </a:cubicBezTo>
                      <a:cubicBezTo>
                        <a:pt x="7" y="2"/>
                        <a:pt x="7" y="4"/>
                        <a:pt x="6" y="6"/>
                      </a:cubicBezTo>
                      <a:cubicBezTo>
                        <a:pt x="6" y="7"/>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34" name="Freeform 95">
                  <a:extLst>
                    <a:ext uri="{FF2B5EF4-FFF2-40B4-BE49-F238E27FC236}">
                      <a16:creationId xmlns:a16="http://schemas.microsoft.com/office/drawing/2014/main" id="{1349B644-29F1-18FD-8C6A-7672F84D98C5}"/>
                    </a:ext>
                    <a:ext uri="{C183D7F6-B498-43B3-948B-1728B52AA6E4}">
                      <adec:decorative xmlns:adec="http://schemas.microsoft.com/office/drawing/2017/decorative" val="1"/>
                    </a:ext>
                  </a:extLst>
                </p:cNvPr>
                <p:cNvSpPr>
                  <a:spLocks noEditPoints="1"/>
                </p:cNvSpPr>
                <p:nvPr/>
              </p:nvSpPr>
              <p:spPr bwMode="auto">
                <a:xfrm>
                  <a:off x="5457468" y="5873104"/>
                  <a:ext cx="177150" cy="103030"/>
                </a:xfrm>
                <a:custGeom>
                  <a:avLst/>
                  <a:gdLst>
                    <a:gd name="T0" fmla="*/ 246 w 251"/>
                    <a:gd name="T1" fmla="*/ 147 h 148"/>
                    <a:gd name="T2" fmla="*/ 244 w 251"/>
                    <a:gd name="T3" fmla="*/ 143 h 148"/>
                    <a:gd name="T4" fmla="*/ 249 w 251"/>
                    <a:gd name="T5" fmla="*/ 141 h 148"/>
                    <a:gd name="T6" fmla="*/ 247 w 251"/>
                    <a:gd name="T7" fmla="*/ 148 h 148"/>
                    <a:gd name="T8" fmla="*/ 226 w 251"/>
                    <a:gd name="T9" fmla="*/ 135 h 148"/>
                    <a:gd name="T10" fmla="*/ 224 w 251"/>
                    <a:gd name="T11" fmla="*/ 131 h 148"/>
                    <a:gd name="T12" fmla="*/ 229 w 251"/>
                    <a:gd name="T13" fmla="*/ 130 h 148"/>
                    <a:gd name="T14" fmla="*/ 227 w 251"/>
                    <a:gd name="T15" fmla="*/ 136 h 148"/>
                    <a:gd name="T16" fmla="*/ 205 w 251"/>
                    <a:gd name="T17" fmla="*/ 124 h 148"/>
                    <a:gd name="T18" fmla="*/ 204 w 251"/>
                    <a:gd name="T19" fmla="*/ 119 h 148"/>
                    <a:gd name="T20" fmla="*/ 210 w 251"/>
                    <a:gd name="T21" fmla="*/ 122 h 148"/>
                    <a:gd name="T22" fmla="*/ 187 w 251"/>
                    <a:gd name="T23" fmla="*/ 112 h 148"/>
                    <a:gd name="T24" fmla="*/ 185 w 251"/>
                    <a:gd name="T25" fmla="*/ 112 h 148"/>
                    <a:gd name="T26" fmla="*/ 188 w 251"/>
                    <a:gd name="T27" fmla="*/ 106 h 148"/>
                    <a:gd name="T28" fmla="*/ 187 w 251"/>
                    <a:gd name="T29" fmla="*/ 112 h 148"/>
                    <a:gd name="T30" fmla="*/ 165 w 251"/>
                    <a:gd name="T31" fmla="*/ 100 h 148"/>
                    <a:gd name="T32" fmla="*/ 163 w 251"/>
                    <a:gd name="T33" fmla="*/ 96 h 148"/>
                    <a:gd name="T34" fmla="*/ 169 w 251"/>
                    <a:gd name="T35" fmla="*/ 99 h 148"/>
                    <a:gd name="T36" fmla="*/ 146 w 251"/>
                    <a:gd name="T37" fmla="*/ 89 h 148"/>
                    <a:gd name="T38" fmla="*/ 144 w 251"/>
                    <a:gd name="T39" fmla="*/ 88 h 148"/>
                    <a:gd name="T40" fmla="*/ 147 w 251"/>
                    <a:gd name="T41" fmla="*/ 83 h 148"/>
                    <a:gd name="T42" fmla="*/ 149 w 251"/>
                    <a:gd name="T43" fmla="*/ 87 h 148"/>
                    <a:gd name="T44" fmla="*/ 126 w 251"/>
                    <a:gd name="T45" fmla="*/ 77 h 148"/>
                    <a:gd name="T46" fmla="*/ 124 w 251"/>
                    <a:gd name="T47" fmla="*/ 77 h 148"/>
                    <a:gd name="T48" fmla="*/ 127 w 251"/>
                    <a:gd name="T49" fmla="*/ 71 h 148"/>
                    <a:gd name="T50" fmla="*/ 129 w 251"/>
                    <a:gd name="T51" fmla="*/ 76 h 148"/>
                    <a:gd name="T52" fmla="*/ 105 w 251"/>
                    <a:gd name="T53" fmla="*/ 66 h 148"/>
                    <a:gd name="T54" fmla="*/ 104 w 251"/>
                    <a:gd name="T55" fmla="*/ 65 h 148"/>
                    <a:gd name="T56" fmla="*/ 107 w 251"/>
                    <a:gd name="T57" fmla="*/ 59 h 148"/>
                    <a:gd name="T58" fmla="*/ 108 w 251"/>
                    <a:gd name="T59" fmla="*/ 64 h 148"/>
                    <a:gd name="T60" fmla="*/ 85 w 251"/>
                    <a:gd name="T61" fmla="*/ 54 h 148"/>
                    <a:gd name="T62" fmla="*/ 83 w 251"/>
                    <a:gd name="T63" fmla="*/ 53 h 148"/>
                    <a:gd name="T64" fmla="*/ 87 w 251"/>
                    <a:gd name="T65" fmla="*/ 48 h 148"/>
                    <a:gd name="T66" fmla="*/ 88 w 251"/>
                    <a:gd name="T67" fmla="*/ 52 h 148"/>
                    <a:gd name="T68" fmla="*/ 65 w 251"/>
                    <a:gd name="T69" fmla="*/ 42 h 148"/>
                    <a:gd name="T70" fmla="*/ 63 w 251"/>
                    <a:gd name="T71" fmla="*/ 42 h 148"/>
                    <a:gd name="T72" fmla="*/ 66 w 251"/>
                    <a:gd name="T73" fmla="*/ 36 h 148"/>
                    <a:gd name="T74" fmla="*/ 68 w 251"/>
                    <a:gd name="T75" fmla="*/ 41 h 148"/>
                    <a:gd name="T76" fmla="*/ 45 w 251"/>
                    <a:gd name="T77" fmla="*/ 31 h 148"/>
                    <a:gd name="T78" fmla="*/ 43 w 251"/>
                    <a:gd name="T79" fmla="*/ 30 h 148"/>
                    <a:gd name="T80" fmla="*/ 46 w 251"/>
                    <a:gd name="T81" fmla="*/ 24 h 148"/>
                    <a:gd name="T82" fmla="*/ 45 w 251"/>
                    <a:gd name="T83" fmla="*/ 31 h 148"/>
                    <a:gd name="T84" fmla="*/ 23 w 251"/>
                    <a:gd name="T85" fmla="*/ 18 h 148"/>
                    <a:gd name="T86" fmla="*/ 21 w 251"/>
                    <a:gd name="T87" fmla="*/ 14 h 148"/>
                    <a:gd name="T88" fmla="*/ 27 w 251"/>
                    <a:gd name="T89" fmla="*/ 17 h 148"/>
                    <a:gd name="T90" fmla="*/ 4 w 251"/>
                    <a:gd name="T91" fmla="*/ 7 h 148"/>
                    <a:gd name="T92" fmla="*/ 2 w 251"/>
                    <a:gd name="T93" fmla="*/ 6 h 148"/>
                    <a:gd name="T94" fmla="*/ 5 w 251"/>
                    <a:gd name="T95" fmla="*/ 1 h 148"/>
                    <a:gd name="T96" fmla="*/ 4 w 251"/>
                    <a:gd name="T97" fmla="*/ 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1" h="148">
                      <a:moveTo>
                        <a:pt x="247" y="148"/>
                      </a:moveTo>
                      <a:cubicBezTo>
                        <a:pt x="247" y="148"/>
                        <a:pt x="246" y="147"/>
                        <a:pt x="246" y="147"/>
                      </a:cubicBezTo>
                      <a:cubicBezTo>
                        <a:pt x="246" y="147"/>
                        <a:pt x="246" y="147"/>
                        <a:pt x="246" y="147"/>
                      </a:cubicBezTo>
                      <a:cubicBezTo>
                        <a:pt x="244" y="146"/>
                        <a:pt x="243" y="144"/>
                        <a:pt x="244" y="143"/>
                      </a:cubicBezTo>
                      <a:cubicBezTo>
                        <a:pt x="245" y="141"/>
                        <a:pt x="247" y="140"/>
                        <a:pt x="249" y="141"/>
                      </a:cubicBezTo>
                      <a:cubicBezTo>
                        <a:pt x="249" y="141"/>
                        <a:pt x="249" y="141"/>
                        <a:pt x="249" y="141"/>
                      </a:cubicBezTo>
                      <a:cubicBezTo>
                        <a:pt x="251" y="142"/>
                        <a:pt x="251" y="144"/>
                        <a:pt x="250" y="146"/>
                      </a:cubicBezTo>
                      <a:cubicBezTo>
                        <a:pt x="250" y="147"/>
                        <a:pt x="249" y="148"/>
                        <a:pt x="247" y="148"/>
                      </a:cubicBezTo>
                      <a:close/>
                      <a:moveTo>
                        <a:pt x="227" y="136"/>
                      </a:moveTo>
                      <a:cubicBezTo>
                        <a:pt x="227" y="136"/>
                        <a:pt x="226" y="136"/>
                        <a:pt x="226" y="135"/>
                      </a:cubicBezTo>
                      <a:cubicBezTo>
                        <a:pt x="225" y="135"/>
                        <a:pt x="225" y="135"/>
                        <a:pt x="225" y="135"/>
                      </a:cubicBezTo>
                      <a:cubicBezTo>
                        <a:pt x="224" y="134"/>
                        <a:pt x="223" y="132"/>
                        <a:pt x="224" y="131"/>
                      </a:cubicBezTo>
                      <a:cubicBezTo>
                        <a:pt x="225" y="129"/>
                        <a:pt x="227" y="129"/>
                        <a:pt x="229" y="130"/>
                      </a:cubicBezTo>
                      <a:cubicBezTo>
                        <a:pt x="229" y="130"/>
                        <a:pt x="229" y="130"/>
                        <a:pt x="229" y="130"/>
                      </a:cubicBezTo>
                      <a:cubicBezTo>
                        <a:pt x="230" y="131"/>
                        <a:pt x="231" y="133"/>
                        <a:pt x="230" y="134"/>
                      </a:cubicBezTo>
                      <a:cubicBezTo>
                        <a:pt x="229" y="135"/>
                        <a:pt x="228" y="136"/>
                        <a:pt x="227" y="136"/>
                      </a:cubicBezTo>
                      <a:close/>
                      <a:moveTo>
                        <a:pt x="207" y="124"/>
                      </a:moveTo>
                      <a:cubicBezTo>
                        <a:pt x="206" y="124"/>
                        <a:pt x="206" y="124"/>
                        <a:pt x="205" y="124"/>
                      </a:cubicBezTo>
                      <a:cubicBezTo>
                        <a:pt x="205" y="124"/>
                        <a:pt x="205" y="124"/>
                        <a:pt x="205" y="124"/>
                      </a:cubicBezTo>
                      <a:cubicBezTo>
                        <a:pt x="203" y="123"/>
                        <a:pt x="203" y="121"/>
                        <a:pt x="204" y="119"/>
                      </a:cubicBezTo>
                      <a:cubicBezTo>
                        <a:pt x="205" y="118"/>
                        <a:pt x="207" y="117"/>
                        <a:pt x="208" y="118"/>
                      </a:cubicBezTo>
                      <a:cubicBezTo>
                        <a:pt x="210" y="119"/>
                        <a:pt x="211" y="121"/>
                        <a:pt x="210" y="122"/>
                      </a:cubicBezTo>
                      <a:cubicBezTo>
                        <a:pt x="209" y="124"/>
                        <a:pt x="208" y="124"/>
                        <a:pt x="207" y="124"/>
                      </a:cubicBezTo>
                      <a:close/>
                      <a:moveTo>
                        <a:pt x="187" y="112"/>
                      </a:moveTo>
                      <a:cubicBezTo>
                        <a:pt x="186" y="112"/>
                        <a:pt x="185" y="112"/>
                        <a:pt x="185" y="112"/>
                      </a:cubicBezTo>
                      <a:cubicBezTo>
                        <a:pt x="185" y="112"/>
                        <a:pt x="185" y="112"/>
                        <a:pt x="185" y="112"/>
                      </a:cubicBezTo>
                      <a:cubicBezTo>
                        <a:pt x="183" y="111"/>
                        <a:pt x="183" y="109"/>
                        <a:pt x="183" y="107"/>
                      </a:cubicBezTo>
                      <a:cubicBezTo>
                        <a:pt x="184" y="106"/>
                        <a:pt x="186" y="105"/>
                        <a:pt x="188" y="106"/>
                      </a:cubicBezTo>
                      <a:cubicBezTo>
                        <a:pt x="190" y="107"/>
                        <a:pt x="190" y="109"/>
                        <a:pt x="189" y="111"/>
                      </a:cubicBezTo>
                      <a:cubicBezTo>
                        <a:pt x="189" y="112"/>
                        <a:pt x="188" y="112"/>
                        <a:pt x="187" y="112"/>
                      </a:cubicBezTo>
                      <a:close/>
                      <a:moveTo>
                        <a:pt x="166" y="101"/>
                      </a:moveTo>
                      <a:cubicBezTo>
                        <a:pt x="166" y="101"/>
                        <a:pt x="165" y="101"/>
                        <a:pt x="165" y="100"/>
                      </a:cubicBezTo>
                      <a:cubicBezTo>
                        <a:pt x="164" y="100"/>
                        <a:pt x="164" y="100"/>
                        <a:pt x="164" y="100"/>
                      </a:cubicBezTo>
                      <a:cubicBezTo>
                        <a:pt x="163" y="99"/>
                        <a:pt x="162" y="97"/>
                        <a:pt x="163" y="96"/>
                      </a:cubicBezTo>
                      <a:cubicBezTo>
                        <a:pt x="164" y="94"/>
                        <a:pt x="166" y="94"/>
                        <a:pt x="168" y="94"/>
                      </a:cubicBezTo>
                      <a:cubicBezTo>
                        <a:pt x="169" y="95"/>
                        <a:pt x="170" y="98"/>
                        <a:pt x="169" y="99"/>
                      </a:cubicBezTo>
                      <a:cubicBezTo>
                        <a:pt x="168" y="100"/>
                        <a:pt x="167" y="101"/>
                        <a:pt x="166" y="101"/>
                      </a:cubicBezTo>
                      <a:close/>
                      <a:moveTo>
                        <a:pt x="146" y="89"/>
                      </a:moveTo>
                      <a:cubicBezTo>
                        <a:pt x="145" y="89"/>
                        <a:pt x="145" y="89"/>
                        <a:pt x="144" y="89"/>
                      </a:cubicBezTo>
                      <a:cubicBezTo>
                        <a:pt x="144" y="88"/>
                        <a:pt x="144" y="88"/>
                        <a:pt x="144" y="88"/>
                      </a:cubicBezTo>
                      <a:cubicBezTo>
                        <a:pt x="143" y="88"/>
                        <a:pt x="142" y="86"/>
                        <a:pt x="143" y="84"/>
                      </a:cubicBezTo>
                      <a:cubicBezTo>
                        <a:pt x="144" y="82"/>
                        <a:pt x="146" y="82"/>
                        <a:pt x="147" y="83"/>
                      </a:cubicBezTo>
                      <a:cubicBezTo>
                        <a:pt x="148" y="83"/>
                        <a:pt x="148" y="83"/>
                        <a:pt x="148" y="83"/>
                      </a:cubicBezTo>
                      <a:cubicBezTo>
                        <a:pt x="149" y="84"/>
                        <a:pt x="150" y="86"/>
                        <a:pt x="149" y="87"/>
                      </a:cubicBezTo>
                      <a:cubicBezTo>
                        <a:pt x="148" y="88"/>
                        <a:pt x="147" y="89"/>
                        <a:pt x="146" y="89"/>
                      </a:cubicBezTo>
                      <a:close/>
                      <a:moveTo>
                        <a:pt x="126" y="77"/>
                      </a:moveTo>
                      <a:cubicBezTo>
                        <a:pt x="125" y="77"/>
                        <a:pt x="125" y="77"/>
                        <a:pt x="124" y="77"/>
                      </a:cubicBezTo>
                      <a:cubicBezTo>
                        <a:pt x="124" y="77"/>
                        <a:pt x="124" y="77"/>
                        <a:pt x="124" y="77"/>
                      </a:cubicBezTo>
                      <a:cubicBezTo>
                        <a:pt x="122" y="76"/>
                        <a:pt x="122" y="74"/>
                        <a:pt x="123" y="72"/>
                      </a:cubicBezTo>
                      <a:cubicBezTo>
                        <a:pt x="124" y="71"/>
                        <a:pt x="126" y="70"/>
                        <a:pt x="127" y="71"/>
                      </a:cubicBezTo>
                      <a:cubicBezTo>
                        <a:pt x="127" y="71"/>
                        <a:pt x="127" y="71"/>
                        <a:pt x="127" y="71"/>
                      </a:cubicBezTo>
                      <a:cubicBezTo>
                        <a:pt x="129" y="72"/>
                        <a:pt x="130" y="74"/>
                        <a:pt x="129" y="76"/>
                      </a:cubicBezTo>
                      <a:cubicBezTo>
                        <a:pt x="128" y="77"/>
                        <a:pt x="127" y="77"/>
                        <a:pt x="126" y="77"/>
                      </a:cubicBezTo>
                      <a:close/>
                      <a:moveTo>
                        <a:pt x="105" y="66"/>
                      </a:moveTo>
                      <a:cubicBezTo>
                        <a:pt x="105" y="66"/>
                        <a:pt x="104" y="66"/>
                        <a:pt x="104" y="65"/>
                      </a:cubicBezTo>
                      <a:cubicBezTo>
                        <a:pt x="104" y="65"/>
                        <a:pt x="104" y="65"/>
                        <a:pt x="104" y="65"/>
                      </a:cubicBezTo>
                      <a:cubicBezTo>
                        <a:pt x="102" y="64"/>
                        <a:pt x="101" y="62"/>
                        <a:pt x="102" y="61"/>
                      </a:cubicBezTo>
                      <a:cubicBezTo>
                        <a:pt x="103" y="59"/>
                        <a:pt x="105" y="58"/>
                        <a:pt x="107" y="59"/>
                      </a:cubicBezTo>
                      <a:cubicBezTo>
                        <a:pt x="107" y="60"/>
                        <a:pt x="107" y="60"/>
                        <a:pt x="107" y="60"/>
                      </a:cubicBezTo>
                      <a:cubicBezTo>
                        <a:pt x="109" y="60"/>
                        <a:pt x="109" y="62"/>
                        <a:pt x="108" y="64"/>
                      </a:cubicBezTo>
                      <a:cubicBezTo>
                        <a:pt x="108" y="65"/>
                        <a:pt x="107" y="66"/>
                        <a:pt x="105" y="66"/>
                      </a:cubicBezTo>
                      <a:close/>
                      <a:moveTo>
                        <a:pt x="85" y="54"/>
                      </a:moveTo>
                      <a:cubicBezTo>
                        <a:pt x="85" y="54"/>
                        <a:pt x="84" y="54"/>
                        <a:pt x="84" y="54"/>
                      </a:cubicBezTo>
                      <a:cubicBezTo>
                        <a:pt x="83" y="53"/>
                        <a:pt x="83" y="53"/>
                        <a:pt x="83" y="53"/>
                      </a:cubicBezTo>
                      <a:cubicBezTo>
                        <a:pt x="82" y="52"/>
                        <a:pt x="81" y="50"/>
                        <a:pt x="82" y="49"/>
                      </a:cubicBezTo>
                      <a:cubicBezTo>
                        <a:pt x="83" y="47"/>
                        <a:pt x="85" y="47"/>
                        <a:pt x="87" y="48"/>
                      </a:cubicBezTo>
                      <a:cubicBezTo>
                        <a:pt x="87" y="48"/>
                        <a:pt x="87" y="48"/>
                        <a:pt x="87" y="48"/>
                      </a:cubicBezTo>
                      <a:cubicBezTo>
                        <a:pt x="88" y="49"/>
                        <a:pt x="89" y="51"/>
                        <a:pt x="88" y="52"/>
                      </a:cubicBezTo>
                      <a:cubicBezTo>
                        <a:pt x="87" y="53"/>
                        <a:pt x="86" y="54"/>
                        <a:pt x="85" y="54"/>
                      </a:cubicBezTo>
                      <a:close/>
                      <a:moveTo>
                        <a:pt x="65" y="42"/>
                      </a:moveTo>
                      <a:cubicBezTo>
                        <a:pt x="64" y="42"/>
                        <a:pt x="64" y="42"/>
                        <a:pt x="63" y="42"/>
                      </a:cubicBezTo>
                      <a:cubicBezTo>
                        <a:pt x="63" y="42"/>
                        <a:pt x="63" y="42"/>
                        <a:pt x="63" y="42"/>
                      </a:cubicBezTo>
                      <a:cubicBezTo>
                        <a:pt x="61" y="41"/>
                        <a:pt x="61" y="39"/>
                        <a:pt x="62" y="37"/>
                      </a:cubicBezTo>
                      <a:cubicBezTo>
                        <a:pt x="63" y="36"/>
                        <a:pt x="65" y="35"/>
                        <a:pt x="66" y="36"/>
                      </a:cubicBezTo>
                      <a:cubicBezTo>
                        <a:pt x="67" y="36"/>
                        <a:pt x="67" y="36"/>
                        <a:pt x="67" y="36"/>
                      </a:cubicBezTo>
                      <a:cubicBezTo>
                        <a:pt x="68" y="37"/>
                        <a:pt x="69" y="39"/>
                        <a:pt x="68" y="41"/>
                      </a:cubicBezTo>
                      <a:cubicBezTo>
                        <a:pt x="67" y="42"/>
                        <a:pt x="66" y="42"/>
                        <a:pt x="65" y="42"/>
                      </a:cubicBezTo>
                      <a:close/>
                      <a:moveTo>
                        <a:pt x="45" y="31"/>
                      </a:moveTo>
                      <a:cubicBezTo>
                        <a:pt x="44" y="31"/>
                        <a:pt x="43" y="30"/>
                        <a:pt x="43" y="30"/>
                      </a:cubicBezTo>
                      <a:cubicBezTo>
                        <a:pt x="43" y="30"/>
                        <a:pt x="43" y="30"/>
                        <a:pt x="43" y="30"/>
                      </a:cubicBezTo>
                      <a:cubicBezTo>
                        <a:pt x="41" y="29"/>
                        <a:pt x="41" y="27"/>
                        <a:pt x="42" y="25"/>
                      </a:cubicBezTo>
                      <a:cubicBezTo>
                        <a:pt x="42" y="24"/>
                        <a:pt x="44" y="23"/>
                        <a:pt x="46" y="24"/>
                      </a:cubicBezTo>
                      <a:cubicBezTo>
                        <a:pt x="48" y="25"/>
                        <a:pt x="48" y="27"/>
                        <a:pt x="47" y="29"/>
                      </a:cubicBezTo>
                      <a:cubicBezTo>
                        <a:pt x="47" y="30"/>
                        <a:pt x="46" y="31"/>
                        <a:pt x="45" y="31"/>
                      </a:cubicBezTo>
                      <a:close/>
                      <a:moveTo>
                        <a:pt x="24" y="19"/>
                      </a:moveTo>
                      <a:cubicBezTo>
                        <a:pt x="24" y="19"/>
                        <a:pt x="23" y="19"/>
                        <a:pt x="23" y="18"/>
                      </a:cubicBezTo>
                      <a:cubicBezTo>
                        <a:pt x="22" y="18"/>
                        <a:pt x="22" y="18"/>
                        <a:pt x="22" y="18"/>
                      </a:cubicBezTo>
                      <a:cubicBezTo>
                        <a:pt x="21" y="17"/>
                        <a:pt x="20" y="15"/>
                        <a:pt x="21" y="14"/>
                      </a:cubicBezTo>
                      <a:cubicBezTo>
                        <a:pt x="22" y="12"/>
                        <a:pt x="24" y="12"/>
                        <a:pt x="26" y="13"/>
                      </a:cubicBezTo>
                      <a:cubicBezTo>
                        <a:pt x="27" y="13"/>
                        <a:pt x="28" y="16"/>
                        <a:pt x="27" y="17"/>
                      </a:cubicBezTo>
                      <a:cubicBezTo>
                        <a:pt x="26" y="18"/>
                        <a:pt x="25" y="19"/>
                        <a:pt x="24" y="19"/>
                      </a:cubicBezTo>
                      <a:close/>
                      <a:moveTo>
                        <a:pt x="4" y="7"/>
                      </a:moveTo>
                      <a:cubicBezTo>
                        <a:pt x="3" y="7"/>
                        <a:pt x="3" y="7"/>
                        <a:pt x="2" y="7"/>
                      </a:cubicBezTo>
                      <a:cubicBezTo>
                        <a:pt x="2" y="6"/>
                        <a:pt x="2" y="6"/>
                        <a:pt x="2" y="6"/>
                      </a:cubicBezTo>
                      <a:cubicBezTo>
                        <a:pt x="1" y="6"/>
                        <a:pt x="0" y="4"/>
                        <a:pt x="1" y="2"/>
                      </a:cubicBezTo>
                      <a:cubicBezTo>
                        <a:pt x="2" y="0"/>
                        <a:pt x="4" y="0"/>
                        <a:pt x="5" y="1"/>
                      </a:cubicBezTo>
                      <a:cubicBezTo>
                        <a:pt x="7" y="2"/>
                        <a:pt x="8" y="4"/>
                        <a:pt x="7" y="5"/>
                      </a:cubicBezTo>
                      <a:cubicBezTo>
                        <a:pt x="6" y="6"/>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35" name="Freeform 96">
                  <a:extLst>
                    <a:ext uri="{FF2B5EF4-FFF2-40B4-BE49-F238E27FC236}">
                      <a16:creationId xmlns:a16="http://schemas.microsoft.com/office/drawing/2014/main" id="{D63E09DC-027E-BF5E-3A24-9E0A5766A8CA}"/>
                    </a:ext>
                    <a:ext uri="{C183D7F6-B498-43B3-948B-1728B52AA6E4}">
                      <adec:decorative xmlns:adec="http://schemas.microsoft.com/office/drawing/2017/decorative" val="1"/>
                    </a:ext>
                  </a:extLst>
                </p:cNvPr>
                <p:cNvSpPr>
                  <a:spLocks/>
                </p:cNvSpPr>
                <p:nvPr/>
              </p:nvSpPr>
              <p:spPr bwMode="auto">
                <a:xfrm>
                  <a:off x="5443842" y="5864518"/>
                  <a:ext cx="4955" cy="4906"/>
                </a:xfrm>
                <a:custGeom>
                  <a:avLst/>
                  <a:gdLst>
                    <a:gd name="T0" fmla="*/ 4 w 7"/>
                    <a:gd name="T1" fmla="*/ 7 h 7"/>
                    <a:gd name="T2" fmla="*/ 2 w 7"/>
                    <a:gd name="T3" fmla="*/ 7 h 7"/>
                    <a:gd name="T4" fmla="*/ 2 w 7"/>
                    <a:gd name="T5" fmla="*/ 7 h 7"/>
                    <a:gd name="T6" fmla="*/ 1 w 7"/>
                    <a:gd name="T7" fmla="*/ 2 h 7"/>
                    <a:gd name="T8" fmla="*/ 5 w 7"/>
                    <a:gd name="T9" fmla="*/ 1 h 7"/>
                    <a:gd name="T10" fmla="*/ 7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3" y="7"/>
                        <a:pt x="2" y="7"/>
                      </a:cubicBezTo>
                      <a:cubicBezTo>
                        <a:pt x="2" y="7"/>
                        <a:pt x="2" y="7"/>
                        <a:pt x="2" y="7"/>
                      </a:cubicBezTo>
                      <a:cubicBezTo>
                        <a:pt x="0" y="6"/>
                        <a:pt x="0" y="4"/>
                        <a:pt x="1" y="2"/>
                      </a:cubicBezTo>
                      <a:cubicBezTo>
                        <a:pt x="2" y="1"/>
                        <a:pt x="4" y="0"/>
                        <a:pt x="5" y="1"/>
                      </a:cubicBezTo>
                      <a:cubicBezTo>
                        <a:pt x="7" y="2"/>
                        <a:pt x="7" y="4"/>
                        <a:pt x="7" y="6"/>
                      </a:cubicBezTo>
                      <a:cubicBezTo>
                        <a:pt x="6" y="7"/>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36" name="Freeform 97">
                  <a:extLst>
                    <a:ext uri="{FF2B5EF4-FFF2-40B4-BE49-F238E27FC236}">
                      <a16:creationId xmlns:a16="http://schemas.microsoft.com/office/drawing/2014/main" id="{0BD79B24-C484-E0AC-78EA-EC0A6BB05155}"/>
                    </a:ext>
                    <a:ext uri="{C183D7F6-B498-43B3-948B-1728B52AA6E4}">
                      <adec:decorative xmlns:adec="http://schemas.microsoft.com/office/drawing/2017/decorative" val="1"/>
                    </a:ext>
                  </a:extLst>
                </p:cNvPr>
                <p:cNvSpPr>
                  <a:spLocks/>
                </p:cNvSpPr>
                <p:nvPr/>
              </p:nvSpPr>
              <p:spPr bwMode="auto">
                <a:xfrm>
                  <a:off x="5601170" y="5822816"/>
                  <a:ext cx="4955" cy="4906"/>
                </a:xfrm>
                <a:custGeom>
                  <a:avLst/>
                  <a:gdLst>
                    <a:gd name="T0" fmla="*/ 4 w 7"/>
                    <a:gd name="T1" fmla="*/ 7 h 7"/>
                    <a:gd name="T2" fmla="*/ 2 w 7"/>
                    <a:gd name="T3" fmla="*/ 7 h 7"/>
                    <a:gd name="T4" fmla="*/ 1 w 7"/>
                    <a:gd name="T5" fmla="*/ 3 h 7"/>
                    <a:gd name="T6" fmla="*/ 5 w 7"/>
                    <a:gd name="T7" fmla="*/ 1 h 7"/>
                    <a:gd name="T8" fmla="*/ 6 w 7"/>
                    <a:gd name="T9" fmla="*/ 6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0" y="6"/>
                        <a:pt x="0" y="4"/>
                        <a:pt x="1" y="3"/>
                      </a:cubicBezTo>
                      <a:cubicBezTo>
                        <a:pt x="2" y="1"/>
                        <a:pt x="4" y="0"/>
                        <a:pt x="5" y="1"/>
                      </a:cubicBezTo>
                      <a:cubicBezTo>
                        <a:pt x="7" y="2"/>
                        <a:pt x="7" y="4"/>
                        <a:pt x="6" y="6"/>
                      </a:cubicBezTo>
                      <a:cubicBezTo>
                        <a:pt x="6" y="6"/>
                        <a:pt x="6" y="6"/>
                        <a:pt x="6" y="6"/>
                      </a:cubicBezTo>
                      <a:cubicBezTo>
                        <a:pt x="6" y="7"/>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37" name="Freeform 98">
                  <a:extLst>
                    <a:ext uri="{FF2B5EF4-FFF2-40B4-BE49-F238E27FC236}">
                      <a16:creationId xmlns:a16="http://schemas.microsoft.com/office/drawing/2014/main" id="{E63C0E29-4DDD-F926-85FF-CA6F74B328EA}"/>
                    </a:ext>
                    <a:ext uri="{C183D7F6-B498-43B3-948B-1728B52AA6E4}">
                      <adec:decorative xmlns:adec="http://schemas.microsoft.com/office/drawing/2017/decorative" val="1"/>
                    </a:ext>
                  </a:extLst>
                </p:cNvPr>
                <p:cNvSpPr>
                  <a:spLocks noEditPoints="1"/>
                </p:cNvSpPr>
                <p:nvPr/>
              </p:nvSpPr>
              <p:spPr bwMode="auto">
                <a:xfrm>
                  <a:off x="5494633" y="5836308"/>
                  <a:ext cx="104060" cy="175396"/>
                </a:xfrm>
                <a:custGeom>
                  <a:avLst/>
                  <a:gdLst>
                    <a:gd name="T0" fmla="*/ 2 w 148"/>
                    <a:gd name="T1" fmla="*/ 251 h 251"/>
                    <a:gd name="T2" fmla="*/ 1 w 148"/>
                    <a:gd name="T3" fmla="*/ 246 h 251"/>
                    <a:gd name="T4" fmla="*/ 6 w 148"/>
                    <a:gd name="T5" fmla="*/ 249 h 251"/>
                    <a:gd name="T6" fmla="*/ 3 w 148"/>
                    <a:gd name="T7" fmla="*/ 251 h 251"/>
                    <a:gd name="T8" fmla="*/ 13 w 148"/>
                    <a:gd name="T9" fmla="*/ 230 h 251"/>
                    <a:gd name="T10" fmla="*/ 12 w 148"/>
                    <a:gd name="T11" fmla="*/ 226 h 251"/>
                    <a:gd name="T12" fmla="*/ 18 w 148"/>
                    <a:gd name="T13" fmla="*/ 229 h 251"/>
                    <a:gd name="T14" fmla="*/ 15 w 148"/>
                    <a:gd name="T15" fmla="*/ 231 h 251"/>
                    <a:gd name="T16" fmla="*/ 25 w 148"/>
                    <a:gd name="T17" fmla="*/ 210 h 251"/>
                    <a:gd name="T18" fmla="*/ 24 w 148"/>
                    <a:gd name="T19" fmla="*/ 205 h 251"/>
                    <a:gd name="T20" fmla="*/ 30 w 148"/>
                    <a:gd name="T21" fmla="*/ 209 h 251"/>
                    <a:gd name="T22" fmla="*/ 27 w 148"/>
                    <a:gd name="T23" fmla="*/ 211 h 251"/>
                    <a:gd name="T24" fmla="*/ 37 w 148"/>
                    <a:gd name="T25" fmla="*/ 190 h 251"/>
                    <a:gd name="T26" fmla="*/ 36 w 148"/>
                    <a:gd name="T27" fmla="*/ 185 h 251"/>
                    <a:gd name="T28" fmla="*/ 41 w 148"/>
                    <a:gd name="T29" fmla="*/ 188 h 251"/>
                    <a:gd name="T30" fmla="*/ 38 w 148"/>
                    <a:gd name="T31" fmla="*/ 190 h 251"/>
                    <a:gd name="T32" fmla="*/ 48 w 148"/>
                    <a:gd name="T33" fmla="*/ 170 h 251"/>
                    <a:gd name="T34" fmla="*/ 47 w 148"/>
                    <a:gd name="T35" fmla="*/ 165 h 251"/>
                    <a:gd name="T36" fmla="*/ 53 w 148"/>
                    <a:gd name="T37" fmla="*/ 168 h 251"/>
                    <a:gd name="T38" fmla="*/ 50 w 148"/>
                    <a:gd name="T39" fmla="*/ 170 h 251"/>
                    <a:gd name="T40" fmla="*/ 60 w 148"/>
                    <a:gd name="T41" fmla="*/ 149 h 251"/>
                    <a:gd name="T42" fmla="*/ 59 w 148"/>
                    <a:gd name="T43" fmla="*/ 145 h 251"/>
                    <a:gd name="T44" fmla="*/ 65 w 148"/>
                    <a:gd name="T45" fmla="*/ 148 h 251"/>
                    <a:gd name="T46" fmla="*/ 62 w 148"/>
                    <a:gd name="T47" fmla="*/ 150 h 251"/>
                    <a:gd name="T48" fmla="*/ 72 w 148"/>
                    <a:gd name="T49" fmla="*/ 129 h 251"/>
                    <a:gd name="T50" fmla="*/ 71 w 148"/>
                    <a:gd name="T51" fmla="*/ 124 h 251"/>
                    <a:gd name="T52" fmla="*/ 77 w 148"/>
                    <a:gd name="T53" fmla="*/ 127 h 251"/>
                    <a:gd name="T54" fmla="*/ 74 w 148"/>
                    <a:gd name="T55" fmla="*/ 129 h 251"/>
                    <a:gd name="T56" fmla="*/ 84 w 148"/>
                    <a:gd name="T57" fmla="*/ 109 h 251"/>
                    <a:gd name="T58" fmla="*/ 83 w 148"/>
                    <a:gd name="T59" fmla="*/ 104 h 251"/>
                    <a:gd name="T60" fmla="*/ 88 w 148"/>
                    <a:gd name="T61" fmla="*/ 107 h 251"/>
                    <a:gd name="T62" fmla="*/ 85 w 148"/>
                    <a:gd name="T63" fmla="*/ 109 h 251"/>
                    <a:gd name="T64" fmla="*/ 95 w 148"/>
                    <a:gd name="T65" fmla="*/ 88 h 251"/>
                    <a:gd name="T66" fmla="*/ 94 w 148"/>
                    <a:gd name="T67" fmla="*/ 84 h 251"/>
                    <a:gd name="T68" fmla="*/ 100 w 148"/>
                    <a:gd name="T69" fmla="*/ 87 h 251"/>
                    <a:gd name="T70" fmla="*/ 97 w 148"/>
                    <a:gd name="T71" fmla="*/ 89 h 251"/>
                    <a:gd name="T72" fmla="*/ 107 w 148"/>
                    <a:gd name="T73" fmla="*/ 68 h 251"/>
                    <a:gd name="T74" fmla="*/ 106 w 148"/>
                    <a:gd name="T75" fmla="*/ 63 h 251"/>
                    <a:gd name="T76" fmla="*/ 112 w 148"/>
                    <a:gd name="T77" fmla="*/ 67 h 251"/>
                    <a:gd name="T78" fmla="*/ 109 w 148"/>
                    <a:gd name="T79" fmla="*/ 69 h 251"/>
                    <a:gd name="T80" fmla="*/ 119 w 148"/>
                    <a:gd name="T81" fmla="*/ 48 h 251"/>
                    <a:gd name="T82" fmla="*/ 118 w 148"/>
                    <a:gd name="T83" fmla="*/ 43 h 251"/>
                    <a:gd name="T84" fmla="*/ 123 w 148"/>
                    <a:gd name="T85" fmla="*/ 46 h 251"/>
                    <a:gd name="T86" fmla="*/ 120 w 148"/>
                    <a:gd name="T87" fmla="*/ 48 h 251"/>
                    <a:gd name="T88" fmla="*/ 130 w 148"/>
                    <a:gd name="T89" fmla="*/ 28 h 251"/>
                    <a:gd name="T90" fmla="*/ 129 w 148"/>
                    <a:gd name="T91" fmla="*/ 23 h 251"/>
                    <a:gd name="T92" fmla="*/ 135 w 148"/>
                    <a:gd name="T93" fmla="*/ 26 h 251"/>
                    <a:gd name="T94" fmla="*/ 132 w 148"/>
                    <a:gd name="T95" fmla="*/ 28 h 251"/>
                    <a:gd name="T96" fmla="*/ 142 w 148"/>
                    <a:gd name="T97" fmla="*/ 7 h 251"/>
                    <a:gd name="T98" fmla="*/ 141 w 148"/>
                    <a:gd name="T99" fmla="*/ 3 h 251"/>
                    <a:gd name="T100" fmla="*/ 147 w 148"/>
                    <a:gd name="T101" fmla="*/ 6 h 251"/>
                    <a:gd name="T102" fmla="*/ 144 w 148"/>
                    <a:gd name="T103" fmla="*/ 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251">
                      <a:moveTo>
                        <a:pt x="3" y="251"/>
                      </a:moveTo>
                      <a:cubicBezTo>
                        <a:pt x="3" y="251"/>
                        <a:pt x="2" y="251"/>
                        <a:pt x="2" y="251"/>
                      </a:cubicBezTo>
                      <a:cubicBezTo>
                        <a:pt x="0" y="250"/>
                        <a:pt x="0" y="248"/>
                        <a:pt x="0" y="246"/>
                      </a:cubicBezTo>
                      <a:cubicBezTo>
                        <a:pt x="1" y="246"/>
                        <a:pt x="1" y="246"/>
                        <a:pt x="1" y="246"/>
                      </a:cubicBezTo>
                      <a:cubicBezTo>
                        <a:pt x="1" y="244"/>
                        <a:pt x="4" y="244"/>
                        <a:pt x="5" y="245"/>
                      </a:cubicBezTo>
                      <a:cubicBezTo>
                        <a:pt x="7" y="246"/>
                        <a:pt x="7" y="248"/>
                        <a:pt x="6" y="249"/>
                      </a:cubicBezTo>
                      <a:cubicBezTo>
                        <a:pt x="6" y="249"/>
                        <a:pt x="6" y="249"/>
                        <a:pt x="6" y="249"/>
                      </a:cubicBezTo>
                      <a:cubicBezTo>
                        <a:pt x="6" y="251"/>
                        <a:pt x="4" y="251"/>
                        <a:pt x="3" y="251"/>
                      </a:cubicBezTo>
                      <a:close/>
                      <a:moveTo>
                        <a:pt x="15" y="231"/>
                      </a:moveTo>
                      <a:cubicBezTo>
                        <a:pt x="14" y="231"/>
                        <a:pt x="14" y="231"/>
                        <a:pt x="13" y="230"/>
                      </a:cubicBezTo>
                      <a:cubicBezTo>
                        <a:pt x="12" y="230"/>
                        <a:pt x="11" y="227"/>
                        <a:pt x="12" y="226"/>
                      </a:cubicBezTo>
                      <a:cubicBezTo>
                        <a:pt x="12" y="226"/>
                        <a:pt x="12" y="226"/>
                        <a:pt x="12" y="226"/>
                      </a:cubicBezTo>
                      <a:cubicBezTo>
                        <a:pt x="13" y="224"/>
                        <a:pt x="15" y="224"/>
                        <a:pt x="17" y="224"/>
                      </a:cubicBezTo>
                      <a:cubicBezTo>
                        <a:pt x="18" y="225"/>
                        <a:pt x="19" y="227"/>
                        <a:pt x="18" y="229"/>
                      </a:cubicBezTo>
                      <a:cubicBezTo>
                        <a:pt x="18" y="229"/>
                        <a:pt x="18" y="229"/>
                        <a:pt x="18" y="229"/>
                      </a:cubicBezTo>
                      <a:cubicBezTo>
                        <a:pt x="17" y="230"/>
                        <a:pt x="16" y="231"/>
                        <a:pt x="15" y="231"/>
                      </a:cubicBezTo>
                      <a:close/>
                      <a:moveTo>
                        <a:pt x="27" y="211"/>
                      </a:moveTo>
                      <a:cubicBezTo>
                        <a:pt x="26" y="211"/>
                        <a:pt x="26" y="210"/>
                        <a:pt x="25" y="210"/>
                      </a:cubicBezTo>
                      <a:cubicBezTo>
                        <a:pt x="23" y="209"/>
                        <a:pt x="23" y="207"/>
                        <a:pt x="24" y="206"/>
                      </a:cubicBezTo>
                      <a:cubicBezTo>
                        <a:pt x="24" y="205"/>
                        <a:pt x="24" y="205"/>
                        <a:pt x="24" y="205"/>
                      </a:cubicBezTo>
                      <a:cubicBezTo>
                        <a:pt x="25" y="204"/>
                        <a:pt x="27" y="203"/>
                        <a:pt x="29" y="204"/>
                      </a:cubicBezTo>
                      <a:cubicBezTo>
                        <a:pt x="30" y="205"/>
                        <a:pt x="31" y="207"/>
                        <a:pt x="30" y="209"/>
                      </a:cubicBezTo>
                      <a:cubicBezTo>
                        <a:pt x="30" y="209"/>
                        <a:pt x="30" y="209"/>
                        <a:pt x="30" y="209"/>
                      </a:cubicBezTo>
                      <a:cubicBezTo>
                        <a:pt x="29" y="210"/>
                        <a:pt x="28" y="211"/>
                        <a:pt x="27" y="211"/>
                      </a:cubicBezTo>
                      <a:close/>
                      <a:moveTo>
                        <a:pt x="38" y="190"/>
                      </a:moveTo>
                      <a:cubicBezTo>
                        <a:pt x="38" y="190"/>
                        <a:pt x="37" y="190"/>
                        <a:pt x="37" y="190"/>
                      </a:cubicBezTo>
                      <a:cubicBezTo>
                        <a:pt x="35" y="189"/>
                        <a:pt x="35" y="187"/>
                        <a:pt x="36" y="185"/>
                      </a:cubicBezTo>
                      <a:cubicBezTo>
                        <a:pt x="36" y="185"/>
                        <a:pt x="36" y="185"/>
                        <a:pt x="36" y="185"/>
                      </a:cubicBezTo>
                      <a:cubicBezTo>
                        <a:pt x="37" y="183"/>
                        <a:pt x="39" y="183"/>
                        <a:pt x="40" y="184"/>
                      </a:cubicBezTo>
                      <a:cubicBezTo>
                        <a:pt x="42" y="185"/>
                        <a:pt x="42" y="187"/>
                        <a:pt x="41" y="188"/>
                      </a:cubicBezTo>
                      <a:cubicBezTo>
                        <a:pt x="41" y="189"/>
                        <a:pt x="41" y="189"/>
                        <a:pt x="41" y="189"/>
                      </a:cubicBezTo>
                      <a:cubicBezTo>
                        <a:pt x="41" y="190"/>
                        <a:pt x="40" y="190"/>
                        <a:pt x="38" y="190"/>
                      </a:cubicBezTo>
                      <a:close/>
                      <a:moveTo>
                        <a:pt x="50" y="170"/>
                      </a:moveTo>
                      <a:cubicBezTo>
                        <a:pt x="50" y="170"/>
                        <a:pt x="49" y="170"/>
                        <a:pt x="48" y="170"/>
                      </a:cubicBezTo>
                      <a:cubicBezTo>
                        <a:pt x="47" y="169"/>
                        <a:pt x="46" y="167"/>
                        <a:pt x="47" y="165"/>
                      </a:cubicBezTo>
                      <a:cubicBezTo>
                        <a:pt x="47" y="165"/>
                        <a:pt x="47" y="165"/>
                        <a:pt x="47" y="165"/>
                      </a:cubicBezTo>
                      <a:cubicBezTo>
                        <a:pt x="48" y="163"/>
                        <a:pt x="50" y="163"/>
                        <a:pt x="52" y="164"/>
                      </a:cubicBezTo>
                      <a:cubicBezTo>
                        <a:pt x="54" y="164"/>
                        <a:pt x="54" y="166"/>
                        <a:pt x="53" y="168"/>
                      </a:cubicBezTo>
                      <a:cubicBezTo>
                        <a:pt x="53" y="168"/>
                        <a:pt x="53" y="168"/>
                        <a:pt x="53" y="168"/>
                      </a:cubicBezTo>
                      <a:cubicBezTo>
                        <a:pt x="52" y="169"/>
                        <a:pt x="51" y="170"/>
                        <a:pt x="50" y="170"/>
                      </a:cubicBezTo>
                      <a:close/>
                      <a:moveTo>
                        <a:pt x="62" y="150"/>
                      </a:moveTo>
                      <a:cubicBezTo>
                        <a:pt x="61" y="150"/>
                        <a:pt x="61" y="150"/>
                        <a:pt x="60" y="149"/>
                      </a:cubicBezTo>
                      <a:cubicBezTo>
                        <a:pt x="59" y="148"/>
                        <a:pt x="58" y="146"/>
                        <a:pt x="59" y="145"/>
                      </a:cubicBezTo>
                      <a:cubicBezTo>
                        <a:pt x="59" y="145"/>
                        <a:pt x="59" y="145"/>
                        <a:pt x="59" y="145"/>
                      </a:cubicBezTo>
                      <a:cubicBezTo>
                        <a:pt x="60" y="143"/>
                        <a:pt x="62" y="142"/>
                        <a:pt x="64" y="143"/>
                      </a:cubicBezTo>
                      <a:cubicBezTo>
                        <a:pt x="65" y="144"/>
                        <a:pt x="66" y="146"/>
                        <a:pt x="65" y="148"/>
                      </a:cubicBezTo>
                      <a:cubicBezTo>
                        <a:pt x="65" y="148"/>
                        <a:pt x="65" y="148"/>
                        <a:pt x="65" y="148"/>
                      </a:cubicBezTo>
                      <a:cubicBezTo>
                        <a:pt x="64" y="149"/>
                        <a:pt x="63" y="150"/>
                        <a:pt x="62" y="150"/>
                      </a:cubicBezTo>
                      <a:close/>
                      <a:moveTo>
                        <a:pt x="74" y="129"/>
                      </a:moveTo>
                      <a:cubicBezTo>
                        <a:pt x="73" y="129"/>
                        <a:pt x="72" y="129"/>
                        <a:pt x="72" y="129"/>
                      </a:cubicBezTo>
                      <a:cubicBezTo>
                        <a:pt x="70" y="128"/>
                        <a:pt x="70" y="126"/>
                        <a:pt x="71" y="125"/>
                      </a:cubicBezTo>
                      <a:cubicBezTo>
                        <a:pt x="71" y="124"/>
                        <a:pt x="71" y="124"/>
                        <a:pt x="71" y="124"/>
                      </a:cubicBezTo>
                      <a:cubicBezTo>
                        <a:pt x="72" y="123"/>
                        <a:pt x="74" y="122"/>
                        <a:pt x="75" y="123"/>
                      </a:cubicBezTo>
                      <a:cubicBezTo>
                        <a:pt x="77" y="124"/>
                        <a:pt x="77" y="126"/>
                        <a:pt x="77" y="127"/>
                      </a:cubicBezTo>
                      <a:cubicBezTo>
                        <a:pt x="76" y="128"/>
                        <a:pt x="76" y="128"/>
                        <a:pt x="76" y="128"/>
                      </a:cubicBezTo>
                      <a:cubicBezTo>
                        <a:pt x="76" y="129"/>
                        <a:pt x="75" y="129"/>
                        <a:pt x="74" y="129"/>
                      </a:cubicBezTo>
                      <a:close/>
                      <a:moveTo>
                        <a:pt x="85" y="109"/>
                      </a:moveTo>
                      <a:cubicBezTo>
                        <a:pt x="85" y="109"/>
                        <a:pt x="84" y="109"/>
                        <a:pt x="84" y="109"/>
                      </a:cubicBezTo>
                      <a:cubicBezTo>
                        <a:pt x="82" y="108"/>
                        <a:pt x="81" y="106"/>
                        <a:pt x="82" y="104"/>
                      </a:cubicBezTo>
                      <a:cubicBezTo>
                        <a:pt x="83" y="104"/>
                        <a:pt x="83" y="104"/>
                        <a:pt x="83" y="104"/>
                      </a:cubicBezTo>
                      <a:cubicBezTo>
                        <a:pt x="83" y="102"/>
                        <a:pt x="85" y="102"/>
                        <a:pt x="87" y="103"/>
                      </a:cubicBezTo>
                      <a:cubicBezTo>
                        <a:pt x="89" y="104"/>
                        <a:pt x="89" y="106"/>
                        <a:pt x="88" y="107"/>
                      </a:cubicBezTo>
                      <a:cubicBezTo>
                        <a:pt x="88" y="107"/>
                        <a:pt x="88" y="107"/>
                        <a:pt x="88" y="107"/>
                      </a:cubicBezTo>
                      <a:cubicBezTo>
                        <a:pt x="88" y="109"/>
                        <a:pt x="86" y="109"/>
                        <a:pt x="85" y="109"/>
                      </a:cubicBezTo>
                      <a:close/>
                      <a:moveTo>
                        <a:pt x="97" y="89"/>
                      </a:moveTo>
                      <a:cubicBezTo>
                        <a:pt x="96" y="89"/>
                        <a:pt x="96" y="89"/>
                        <a:pt x="95" y="88"/>
                      </a:cubicBezTo>
                      <a:cubicBezTo>
                        <a:pt x="94" y="88"/>
                        <a:pt x="93" y="86"/>
                        <a:pt x="94" y="84"/>
                      </a:cubicBezTo>
                      <a:cubicBezTo>
                        <a:pt x="94" y="84"/>
                        <a:pt x="94" y="84"/>
                        <a:pt x="94" y="84"/>
                      </a:cubicBezTo>
                      <a:cubicBezTo>
                        <a:pt x="95" y="82"/>
                        <a:pt x="97" y="82"/>
                        <a:pt x="99" y="82"/>
                      </a:cubicBezTo>
                      <a:cubicBezTo>
                        <a:pt x="100" y="83"/>
                        <a:pt x="101" y="85"/>
                        <a:pt x="100" y="87"/>
                      </a:cubicBezTo>
                      <a:cubicBezTo>
                        <a:pt x="100" y="87"/>
                        <a:pt x="100" y="87"/>
                        <a:pt x="100" y="87"/>
                      </a:cubicBezTo>
                      <a:cubicBezTo>
                        <a:pt x="99" y="88"/>
                        <a:pt x="98" y="89"/>
                        <a:pt x="97" y="89"/>
                      </a:cubicBezTo>
                      <a:close/>
                      <a:moveTo>
                        <a:pt x="109" y="69"/>
                      </a:moveTo>
                      <a:cubicBezTo>
                        <a:pt x="108" y="69"/>
                        <a:pt x="108" y="68"/>
                        <a:pt x="107" y="68"/>
                      </a:cubicBezTo>
                      <a:cubicBezTo>
                        <a:pt x="105" y="67"/>
                        <a:pt x="105" y="65"/>
                        <a:pt x="106" y="64"/>
                      </a:cubicBezTo>
                      <a:cubicBezTo>
                        <a:pt x="106" y="63"/>
                        <a:pt x="106" y="63"/>
                        <a:pt x="106" y="63"/>
                      </a:cubicBezTo>
                      <a:cubicBezTo>
                        <a:pt x="107" y="62"/>
                        <a:pt x="109" y="61"/>
                        <a:pt x="110" y="62"/>
                      </a:cubicBezTo>
                      <a:cubicBezTo>
                        <a:pt x="112" y="63"/>
                        <a:pt x="113" y="65"/>
                        <a:pt x="112" y="67"/>
                      </a:cubicBezTo>
                      <a:cubicBezTo>
                        <a:pt x="112" y="67"/>
                        <a:pt x="112" y="67"/>
                        <a:pt x="112" y="67"/>
                      </a:cubicBezTo>
                      <a:cubicBezTo>
                        <a:pt x="111" y="68"/>
                        <a:pt x="110" y="69"/>
                        <a:pt x="109" y="69"/>
                      </a:cubicBezTo>
                      <a:close/>
                      <a:moveTo>
                        <a:pt x="120" y="48"/>
                      </a:moveTo>
                      <a:cubicBezTo>
                        <a:pt x="120" y="48"/>
                        <a:pt x="119" y="48"/>
                        <a:pt x="119" y="48"/>
                      </a:cubicBezTo>
                      <a:cubicBezTo>
                        <a:pt x="117" y="47"/>
                        <a:pt x="117" y="45"/>
                        <a:pt x="118" y="43"/>
                      </a:cubicBezTo>
                      <a:cubicBezTo>
                        <a:pt x="118" y="43"/>
                        <a:pt x="118" y="43"/>
                        <a:pt x="118" y="43"/>
                      </a:cubicBezTo>
                      <a:cubicBezTo>
                        <a:pt x="119" y="42"/>
                        <a:pt x="121" y="41"/>
                        <a:pt x="122" y="42"/>
                      </a:cubicBezTo>
                      <a:cubicBezTo>
                        <a:pt x="124" y="43"/>
                        <a:pt x="124" y="45"/>
                        <a:pt x="123" y="46"/>
                      </a:cubicBezTo>
                      <a:cubicBezTo>
                        <a:pt x="123" y="47"/>
                        <a:pt x="123" y="47"/>
                        <a:pt x="123" y="47"/>
                      </a:cubicBezTo>
                      <a:cubicBezTo>
                        <a:pt x="123" y="48"/>
                        <a:pt x="122" y="48"/>
                        <a:pt x="120" y="48"/>
                      </a:cubicBezTo>
                      <a:close/>
                      <a:moveTo>
                        <a:pt x="132" y="28"/>
                      </a:moveTo>
                      <a:cubicBezTo>
                        <a:pt x="132" y="28"/>
                        <a:pt x="131" y="28"/>
                        <a:pt x="130" y="28"/>
                      </a:cubicBezTo>
                      <a:cubicBezTo>
                        <a:pt x="129" y="27"/>
                        <a:pt x="128" y="25"/>
                        <a:pt x="129" y="23"/>
                      </a:cubicBezTo>
                      <a:cubicBezTo>
                        <a:pt x="129" y="23"/>
                        <a:pt x="129" y="23"/>
                        <a:pt x="129" y="23"/>
                      </a:cubicBezTo>
                      <a:cubicBezTo>
                        <a:pt x="130" y="21"/>
                        <a:pt x="132" y="21"/>
                        <a:pt x="134" y="22"/>
                      </a:cubicBezTo>
                      <a:cubicBezTo>
                        <a:pt x="135" y="23"/>
                        <a:pt x="136" y="25"/>
                        <a:pt x="135" y="26"/>
                      </a:cubicBezTo>
                      <a:cubicBezTo>
                        <a:pt x="135" y="26"/>
                        <a:pt x="135" y="26"/>
                        <a:pt x="135" y="26"/>
                      </a:cubicBezTo>
                      <a:cubicBezTo>
                        <a:pt x="134" y="27"/>
                        <a:pt x="133" y="28"/>
                        <a:pt x="132" y="28"/>
                      </a:cubicBezTo>
                      <a:close/>
                      <a:moveTo>
                        <a:pt x="144" y="8"/>
                      </a:moveTo>
                      <a:cubicBezTo>
                        <a:pt x="143" y="8"/>
                        <a:pt x="143" y="8"/>
                        <a:pt x="142" y="7"/>
                      </a:cubicBezTo>
                      <a:cubicBezTo>
                        <a:pt x="141" y="6"/>
                        <a:pt x="140" y="4"/>
                        <a:pt x="141" y="3"/>
                      </a:cubicBezTo>
                      <a:cubicBezTo>
                        <a:pt x="141" y="3"/>
                        <a:pt x="141" y="3"/>
                        <a:pt x="141" y="3"/>
                      </a:cubicBezTo>
                      <a:cubicBezTo>
                        <a:pt x="142" y="1"/>
                        <a:pt x="144" y="0"/>
                        <a:pt x="146" y="1"/>
                      </a:cubicBezTo>
                      <a:cubicBezTo>
                        <a:pt x="147" y="2"/>
                        <a:pt x="148" y="4"/>
                        <a:pt x="147" y="6"/>
                      </a:cubicBezTo>
                      <a:cubicBezTo>
                        <a:pt x="147" y="6"/>
                        <a:pt x="147" y="6"/>
                        <a:pt x="147" y="6"/>
                      </a:cubicBezTo>
                      <a:cubicBezTo>
                        <a:pt x="146" y="7"/>
                        <a:pt x="145" y="8"/>
                        <a:pt x="144" y="8"/>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38" name="Freeform 99">
                  <a:extLst>
                    <a:ext uri="{FF2B5EF4-FFF2-40B4-BE49-F238E27FC236}">
                      <a16:creationId xmlns:a16="http://schemas.microsoft.com/office/drawing/2014/main" id="{2FD99F39-B248-DBEB-3228-68F92FF2EF36}"/>
                    </a:ext>
                    <a:ext uri="{C183D7F6-B498-43B3-948B-1728B52AA6E4}">
                      <adec:decorative xmlns:adec="http://schemas.microsoft.com/office/drawing/2017/decorative" val="1"/>
                    </a:ext>
                  </a:extLst>
                </p:cNvPr>
                <p:cNvSpPr>
                  <a:spLocks/>
                </p:cNvSpPr>
                <p:nvPr/>
              </p:nvSpPr>
              <p:spPr bwMode="auto">
                <a:xfrm>
                  <a:off x="5485961" y="6020290"/>
                  <a:ext cx="6194" cy="4906"/>
                </a:xfrm>
                <a:custGeom>
                  <a:avLst/>
                  <a:gdLst>
                    <a:gd name="T0" fmla="*/ 4 w 8"/>
                    <a:gd name="T1" fmla="*/ 7 h 7"/>
                    <a:gd name="T2" fmla="*/ 2 w 8"/>
                    <a:gd name="T3" fmla="*/ 7 h 7"/>
                    <a:gd name="T4" fmla="*/ 1 w 8"/>
                    <a:gd name="T5" fmla="*/ 2 h 7"/>
                    <a:gd name="T6" fmla="*/ 5 w 8"/>
                    <a:gd name="T7" fmla="*/ 1 h 7"/>
                    <a:gd name="T8" fmla="*/ 7 w 8"/>
                    <a:gd name="T9" fmla="*/ 5 h 7"/>
                    <a:gd name="T10" fmla="*/ 7 w 8"/>
                    <a:gd name="T11" fmla="*/ 6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3" y="7"/>
                        <a:pt x="3" y="7"/>
                        <a:pt x="2" y="7"/>
                      </a:cubicBezTo>
                      <a:cubicBezTo>
                        <a:pt x="0" y="6"/>
                        <a:pt x="0" y="4"/>
                        <a:pt x="1" y="2"/>
                      </a:cubicBezTo>
                      <a:cubicBezTo>
                        <a:pt x="2" y="1"/>
                        <a:pt x="4" y="0"/>
                        <a:pt x="5" y="1"/>
                      </a:cubicBezTo>
                      <a:cubicBezTo>
                        <a:pt x="7" y="2"/>
                        <a:pt x="8" y="4"/>
                        <a:pt x="7" y="5"/>
                      </a:cubicBezTo>
                      <a:cubicBezTo>
                        <a:pt x="7" y="6"/>
                        <a:pt x="7" y="6"/>
                        <a:pt x="7" y="6"/>
                      </a:cubicBezTo>
                      <a:cubicBezTo>
                        <a:pt x="6" y="7"/>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39" name="Freeform 100">
                  <a:extLst>
                    <a:ext uri="{FF2B5EF4-FFF2-40B4-BE49-F238E27FC236}">
                      <a16:creationId xmlns:a16="http://schemas.microsoft.com/office/drawing/2014/main" id="{D264D9C0-67F3-AEFF-598D-CA76844AE7AC}"/>
                    </a:ext>
                    <a:ext uri="{C183D7F6-B498-43B3-948B-1728B52AA6E4}">
                      <adec:decorative xmlns:adec="http://schemas.microsoft.com/office/drawing/2017/decorative" val="1"/>
                    </a:ext>
                  </a:extLst>
                </p:cNvPr>
                <p:cNvSpPr>
                  <a:spLocks/>
                </p:cNvSpPr>
                <p:nvPr/>
              </p:nvSpPr>
              <p:spPr bwMode="auto">
                <a:xfrm>
                  <a:off x="5572678" y="6032555"/>
                  <a:ext cx="6194" cy="4906"/>
                </a:xfrm>
                <a:custGeom>
                  <a:avLst/>
                  <a:gdLst>
                    <a:gd name="T0" fmla="*/ 4 w 8"/>
                    <a:gd name="T1" fmla="*/ 7 h 7"/>
                    <a:gd name="T2" fmla="*/ 1 w 8"/>
                    <a:gd name="T3" fmla="*/ 4 h 7"/>
                    <a:gd name="T4" fmla="*/ 1 w 8"/>
                    <a:gd name="T5" fmla="*/ 4 h 7"/>
                    <a:gd name="T6" fmla="*/ 3 w 8"/>
                    <a:gd name="T7" fmla="*/ 0 h 7"/>
                    <a:gd name="T8" fmla="*/ 7 w 8"/>
                    <a:gd name="T9" fmla="*/ 2 h 7"/>
                    <a:gd name="T10" fmla="*/ 5 w 8"/>
                    <a:gd name="T11" fmla="*/ 6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3" y="7"/>
                        <a:pt x="1" y="6"/>
                        <a:pt x="1" y="4"/>
                      </a:cubicBezTo>
                      <a:cubicBezTo>
                        <a:pt x="1" y="4"/>
                        <a:pt x="1" y="4"/>
                        <a:pt x="1" y="4"/>
                      </a:cubicBezTo>
                      <a:cubicBezTo>
                        <a:pt x="0" y="2"/>
                        <a:pt x="1" y="0"/>
                        <a:pt x="3" y="0"/>
                      </a:cubicBezTo>
                      <a:cubicBezTo>
                        <a:pt x="5" y="0"/>
                        <a:pt x="7" y="1"/>
                        <a:pt x="7" y="2"/>
                      </a:cubicBezTo>
                      <a:cubicBezTo>
                        <a:pt x="8" y="4"/>
                        <a:pt x="7" y="6"/>
                        <a:pt x="5" y="6"/>
                      </a:cubicBezTo>
                      <a:cubicBezTo>
                        <a:pt x="5" y="7"/>
                        <a:pt x="4"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40" name="Freeform 101">
                  <a:extLst>
                    <a:ext uri="{FF2B5EF4-FFF2-40B4-BE49-F238E27FC236}">
                      <a16:creationId xmlns:a16="http://schemas.microsoft.com/office/drawing/2014/main" id="{1D9389FD-3486-7366-0FCA-A2E0178F6204}"/>
                    </a:ext>
                    <a:ext uri="{C183D7F6-B498-43B3-948B-1728B52AA6E4}">
                      <adec:decorative xmlns:adec="http://schemas.microsoft.com/office/drawing/2017/decorative" val="1"/>
                    </a:ext>
                  </a:extLst>
                </p:cNvPr>
                <p:cNvSpPr>
                  <a:spLocks noEditPoints="1"/>
                </p:cNvSpPr>
                <p:nvPr/>
              </p:nvSpPr>
              <p:spPr bwMode="auto">
                <a:xfrm>
                  <a:off x="5518170" y="5826496"/>
                  <a:ext cx="56985" cy="195021"/>
                </a:xfrm>
                <a:custGeom>
                  <a:avLst/>
                  <a:gdLst>
                    <a:gd name="T0" fmla="*/ 73 w 80"/>
                    <a:gd name="T1" fmla="*/ 277 h 279"/>
                    <a:gd name="T2" fmla="*/ 75 w 80"/>
                    <a:gd name="T3" fmla="*/ 272 h 279"/>
                    <a:gd name="T4" fmla="*/ 79 w 80"/>
                    <a:gd name="T5" fmla="*/ 275 h 279"/>
                    <a:gd name="T6" fmla="*/ 76 w 80"/>
                    <a:gd name="T7" fmla="*/ 279 h 279"/>
                    <a:gd name="T8" fmla="*/ 67 w 80"/>
                    <a:gd name="T9" fmla="*/ 254 h 279"/>
                    <a:gd name="T10" fmla="*/ 69 w 80"/>
                    <a:gd name="T11" fmla="*/ 250 h 279"/>
                    <a:gd name="T12" fmla="*/ 73 w 80"/>
                    <a:gd name="T13" fmla="*/ 252 h 279"/>
                    <a:gd name="T14" fmla="*/ 70 w 80"/>
                    <a:gd name="T15" fmla="*/ 257 h 279"/>
                    <a:gd name="T16" fmla="*/ 61 w 80"/>
                    <a:gd name="T17" fmla="*/ 231 h 279"/>
                    <a:gd name="T18" fmla="*/ 63 w 80"/>
                    <a:gd name="T19" fmla="*/ 227 h 279"/>
                    <a:gd name="T20" fmla="*/ 67 w 80"/>
                    <a:gd name="T21" fmla="*/ 230 h 279"/>
                    <a:gd name="T22" fmla="*/ 64 w 80"/>
                    <a:gd name="T23" fmla="*/ 234 h 279"/>
                    <a:gd name="T24" fmla="*/ 55 w 80"/>
                    <a:gd name="T25" fmla="*/ 209 h 279"/>
                    <a:gd name="T26" fmla="*/ 57 w 80"/>
                    <a:gd name="T27" fmla="*/ 205 h 279"/>
                    <a:gd name="T28" fmla="*/ 61 w 80"/>
                    <a:gd name="T29" fmla="*/ 207 h 279"/>
                    <a:gd name="T30" fmla="*/ 58 w 80"/>
                    <a:gd name="T31" fmla="*/ 211 h 279"/>
                    <a:gd name="T32" fmla="*/ 49 w 80"/>
                    <a:gd name="T33" fmla="*/ 186 h 279"/>
                    <a:gd name="T34" fmla="*/ 51 w 80"/>
                    <a:gd name="T35" fmla="*/ 182 h 279"/>
                    <a:gd name="T36" fmla="*/ 55 w 80"/>
                    <a:gd name="T37" fmla="*/ 185 h 279"/>
                    <a:gd name="T38" fmla="*/ 52 w 80"/>
                    <a:gd name="T39" fmla="*/ 189 h 279"/>
                    <a:gd name="T40" fmla="*/ 43 w 80"/>
                    <a:gd name="T41" fmla="*/ 164 h 279"/>
                    <a:gd name="T42" fmla="*/ 45 w 80"/>
                    <a:gd name="T43" fmla="*/ 159 h 279"/>
                    <a:gd name="T44" fmla="*/ 49 w 80"/>
                    <a:gd name="T45" fmla="*/ 162 h 279"/>
                    <a:gd name="T46" fmla="*/ 46 w 80"/>
                    <a:gd name="T47" fmla="*/ 166 h 279"/>
                    <a:gd name="T48" fmla="*/ 36 w 80"/>
                    <a:gd name="T49" fmla="*/ 141 h 279"/>
                    <a:gd name="T50" fmla="*/ 39 w 80"/>
                    <a:gd name="T51" fmla="*/ 137 h 279"/>
                    <a:gd name="T52" fmla="*/ 43 w 80"/>
                    <a:gd name="T53" fmla="*/ 139 h 279"/>
                    <a:gd name="T54" fmla="*/ 40 w 80"/>
                    <a:gd name="T55" fmla="*/ 143 h 279"/>
                    <a:gd name="T56" fmla="*/ 30 w 80"/>
                    <a:gd name="T57" fmla="*/ 118 h 279"/>
                    <a:gd name="T58" fmla="*/ 33 w 80"/>
                    <a:gd name="T59" fmla="*/ 114 h 279"/>
                    <a:gd name="T60" fmla="*/ 37 w 80"/>
                    <a:gd name="T61" fmla="*/ 117 h 279"/>
                    <a:gd name="T62" fmla="*/ 34 w 80"/>
                    <a:gd name="T63" fmla="*/ 121 h 279"/>
                    <a:gd name="T64" fmla="*/ 24 w 80"/>
                    <a:gd name="T65" fmla="*/ 96 h 279"/>
                    <a:gd name="T66" fmla="*/ 27 w 80"/>
                    <a:gd name="T67" fmla="*/ 91 h 279"/>
                    <a:gd name="T68" fmla="*/ 31 w 80"/>
                    <a:gd name="T69" fmla="*/ 94 h 279"/>
                    <a:gd name="T70" fmla="*/ 28 w 80"/>
                    <a:gd name="T71" fmla="*/ 98 h 279"/>
                    <a:gd name="T72" fmla="*/ 18 w 80"/>
                    <a:gd name="T73" fmla="*/ 73 h 279"/>
                    <a:gd name="T74" fmla="*/ 21 w 80"/>
                    <a:gd name="T75" fmla="*/ 69 h 279"/>
                    <a:gd name="T76" fmla="*/ 25 w 80"/>
                    <a:gd name="T77" fmla="*/ 71 h 279"/>
                    <a:gd name="T78" fmla="*/ 21 w 80"/>
                    <a:gd name="T79" fmla="*/ 76 h 279"/>
                    <a:gd name="T80" fmla="*/ 12 w 80"/>
                    <a:gd name="T81" fmla="*/ 51 h 279"/>
                    <a:gd name="T82" fmla="*/ 14 w 80"/>
                    <a:gd name="T83" fmla="*/ 46 h 279"/>
                    <a:gd name="T84" fmla="*/ 19 w 80"/>
                    <a:gd name="T85" fmla="*/ 49 h 279"/>
                    <a:gd name="T86" fmla="*/ 15 w 80"/>
                    <a:gd name="T87" fmla="*/ 53 h 279"/>
                    <a:gd name="T88" fmla="*/ 6 w 80"/>
                    <a:gd name="T89" fmla="*/ 28 h 279"/>
                    <a:gd name="T90" fmla="*/ 8 w 80"/>
                    <a:gd name="T91" fmla="*/ 24 h 279"/>
                    <a:gd name="T92" fmla="*/ 13 w 80"/>
                    <a:gd name="T93" fmla="*/ 26 h 279"/>
                    <a:gd name="T94" fmla="*/ 9 w 80"/>
                    <a:gd name="T95" fmla="*/ 30 h 279"/>
                    <a:gd name="T96" fmla="*/ 0 w 80"/>
                    <a:gd name="T97" fmla="*/ 5 h 279"/>
                    <a:gd name="T98" fmla="*/ 2 w 80"/>
                    <a:gd name="T99" fmla="*/ 1 h 279"/>
                    <a:gd name="T100" fmla="*/ 6 w 80"/>
                    <a:gd name="T101" fmla="*/ 4 h 279"/>
                    <a:gd name="T102" fmla="*/ 3 w 80"/>
                    <a:gd name="T103"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279">
                      <a:moveTo>
                        <a:pt x="76" y="279"/>
                      </a:moveTo>
                      <a:cubicBezTo>
                        <a:pt x="75" y="279"/>
                        <a:pt x="73" y="278"/>
                        <a:pt x="73" y="277"/>
                      </a:cubicBezTo>
                      <a:cubicBezTo>
                        <a:pt x="73" y="276"/>
                        <a:pt x="73" y="276"/>
                        <a:pt x="73" y="276"/>
                      </a:cubicBezTo>
                      <a:cubicBezTo>
                        <a:pt x="72" y="275"/>
                        <a:pt x="73" y="273"/>
                        <a:pt x="75" y="272"/>
                      </a:cubicBezTo>
                      <a:cubicBezTo>
                        <a:pt x="77" y="272"/>
                        <a:pt x="79" y="273"/>
                        <a:pt x="79" y="275"/>
                      </a:cubicBezTo>
                      <a:cubicBezTo>
                        <a:pt x="79" y="275"/>
                        <a:pt x="79" y="275"/>
                        <a:pt x="79" y="275"/>
                      </a:cubicBezTo>
                      <a:cubicBezTo>
                        <a:pt x="80" y="277"/>
                        <a:pt x="79" y="279"/>
                        <a:pt x="77" y="279"/>
                      </a:cubicBezTo>
                      <a:cubicBezTo>
                        <a:pt x="77" y="279"/>
                        <a:pt x="76" y="279"/>
                        <a:pt x="76" y="279"/>
                      </a:cubicBezTo>
                      <a:close/>
                      <a:moveTo>
                        <a:pt x="70" y="257"/>
                      </a:moveTo>
                      <a:cubicBezTo>
                        <a:pt x="69" y="257"/>
                        <a:pt x="67" y="256"/>
                        <a:pt x="67" y="254"/>
                      </a:cubicBezTo>
                      <a:cubicBezTo>
                        <a:pt x="67" y="254"/>
                        <a:pt x="67" y="254"/>
                        <a:pt x="67" y="254"/>
                      </a:cubicBezTo>
                      <a:cubicBezTo>
                        <a:pt x="66" y="252"/>
                        <a:pt x="67" y="250"/>
                        <a:pt x="69" y="250"/>
                      </a:cubicBezTo>
                      <a:cubicBezTo>
                        <a:pt x="71" y="249"/>
                        <a:pt x="73" y="250"/>
                        <a:pt x="73" y="252"/>
                      </a:cubicBezTo>
                      <a:cubicBezTo>
                        <a:pt x="73" y="252"/>
                        <a:pt x="73" y="252"/>
                        <a:pt x="73" y="252"/>
                      </a:cubicBezTo>
                      <a:cubicBezTo>
                        <a:pt x="74" y="254"/>
                        <a:pt x="73" y="256"/>
                        <a:pt x="71" y="256"/>
                      </a:cubicBezTo>
                      <a:cubicBezTo>
                        <a:pt x="71" y="257"/>
                        <a:pt x="70" y="257"/>
                        <a:pt x="70" y="257"/>
                      </a:cubicBezTo>
                      <a:close/>
                      <a:moveTo>
                        <a:pt x="64" y="234"/>
                      </a:moveTo>
                      <a:cubicBezTo>
                        <a:pt x="62" y="234"/>
                        <a:pt x="61" y="233"/>
                        <a:pt x="61" y="231"/>
                      </a:cubicBezTo>
                      <a:cubicBezTo>
                        <a:pt x="61" y="231"/>
                        <a:pt x="61" y="231"/>
                        <a:pt x="61" y="231"/>
                      </a:cubicBezTo>
                      <a:cubicBezTo>
                        <a:pt x="60" y="229"/>
                        <a:pt x="61" y="228"/>
                        <a:pt x="63" y="227"/>
                      </a:cubicBezTo>
                      <a:cubicBezTo>
                        <a:pt x="65" y="227"/>
                        <a:pt x="67" y="228"/>
                        <a:pt x="67" y="229"/>
                      </a:cubicBezTo>
                      <a:cubicBezTo>
                        <a:pt x="67" y="230"/>
                        <a:pt x="67" y="230"/>
                        <a:pt x="67" y="230"/>
                      </a:cubicBezTo>
                      <a:cubicBezTo>
                        <a:pt x="68" y="232"/>
                        <a:pt x="67" y="233"/>
                        <a:pt x="65" y="234"/>
                      </a:cubicBezTo>
                      <a:cubicBezTo>
                        <a:pt x="64" y="234"/>
                        <a:pt x="64" y="234"/>
                        <a:pt x="64" y="234"/>
                      </a:cubicBezTo>
                      <a:close/>
                      <a:moveTo>
                        <a:pt x="58" y="211"/>
                      </a:moveTo>
                      <a:cubicBezTo>
                        <a:pt x="56" y="211"/>
                        <a:pt x="55" y="210"/>
                        <a:pt x="55" y="209"/>
                      </a:cubicBezTo>
                      <a:cubicBezTo>
                        <a:pt x="55" y="209"/>
                        <a:pt x="55" y="209"/>
                        <a:pt x="55" y="209"/>
                      </a:cubicBezTo>
                      <a:cubicBezTo>
                        <a:pt x="54" y="207"/>
                        <a:pt x="55" y="205"/>
                        <a:pt x="57" y="205"/>
                      </a:cubicBezTo>
                      <a:cubicBezTo>
                        <a:pt x="59" y="204"/>
                        <a:pt x="60" y="205"/>
                        <a:pt x="61" y="207"/>
                      </a:cubicBezTo>
                      <a:cubicBezTo>
                        <a:pt x="61" y="207"/>
                        <a:pt x="61" y="207"/>
                        <a:pt x="61" y="207"/>
                      </a:cubicBezTo>
                      <a:cubicBezTo>
                        <a:pt x="62" y="209"/>
                        <a:pt x="60" y="211"/>
                        <a:pt x="59" y="211"/>
                      </a:cubicBezTo>
                      <a:cubicBezTo>
                        <a:pt x="58" y="211"/>
                        <a:pt x="58" y="211"/>
                        <a:pt x="58" y="211"/>
                      </a:cubicBezTo>
                      <a:close/>
                      <a:moveTo>
                        <a:pt x="52" y="189"/>
                      </a:moveTo>
                      <a:cubicBezTo>
                        <a:pt x="50" y="189"/>
                        <a:pt x="49" y="188"/>
                        <a:pt x="49" y="186"/>
                      </a:cubicBezTo>
                      <a:cubicBezTo>
                        <a:pt x="49" y="186"/>
                        <a:pt x="49" y="186"/>
                        <a:pt x="49" y="186"/>
                      </a:cubicBezTo>
                      <a:cubicBezTo>
                        <a:pt x="48" y="184"/>
                        <a:pt x="49" y="182"/>
                        <a:pt x="51" y="182"/>
                      </a:cubicBezTo>
                      <a:cubicBezTo>
                        <a:pt x="53" y="181"/>
                        <a:pt x="54" y="182"/>
                        <a:pt x="55" y="184"/>
                      </a:cubicBezTo>
                      <a:cubicBezTo>
                        <a:pt x="55" y="185"/>
                        <a:pt x="55" y="185"/>
                        <a:pt x="55" y="185"/>
                      </a:cubicBezTo>
                      <a:cubicBezTo>
                        <a:pt x="55" y="186"/>
                        <a:pt x="54" y="188"/>
                        <a:pt x="53" y="189"/>
                      </a:cubicBezTo>
                      <a:cubicBezTo>
                        <a:pt x="52" y="189"/>
                        <a:pt x="52" y="189"/>
                        <a:pt x="52" y="189"/>
                      </a:cubicBezTo>
                      <a:close/>
                      <a:moveTo>
                        <a:pt x="46" y="166"/>
                      </a:moveTo>
                      <a:cubicBezTo>
                        <a:pt x="44" y="166"/>
                        <a:pt x="43" y="165"/>
                        <a:pt x="43" y="164"/>
                      </a:cubicBezTo>
                      <a:cubicBezTo>
                        <a:pt x="42" y="163"/>
                        <a:pt x="42" y="163"/>
                        <a:pt x="42" y="163"/>
                      </a:cubicBezTo>
                      <a:cubicBezTo>
                        <a:pt x="42" y="162"/>
                        <a:pt x="43" y="160"/>
                        <a:pt x="45" y="159"/>
                      </a:cubicBezTo>
                      <a:cubicBezTo>
                        <a:pt x="47" y="159"/>
                        <a:pt x="48" y="160"/>
                        <a:pt x="49" y="162"/>
                      </a:cubicBezTo>
                      <a:cubicBezTo>
                        <a:pt x="49" y="162"/>
                        <a:pt x="49" y="162"/>
                        <a:pt x="49" y="162"/>
                      </a:cubicBezTo>
                      <a:cubicBezTo>
                        <a:pt x="49" y="164"/>
                        <a:pt x="48" y="165"/>
                        <a:pt x="47" y="166"/>
                      </a:cubicBezTo>
                      <a:cubicBezTo>
                        <a:pt x="46" y="166"/>
                        <a:pt x="46" y="166"/>
                        <a:pt x="46" y="166"/>
                      </a:cubicBezTo>
                      <a:close/>
                      <a:moveTo>
                        <a:pt x="40" y="143"/>
                      </a:moveTo>
                      <a:cubicBezTo>
                        <a:pt x="38" y="143"/>
                        <a:pt x="37" y="142"/>
                        <a:pt x="36" y="141"/>
                      </a:cubicBezTo>
                      <a:cubicBezTo>
                        <a:pt x="36" y="141"/>
                        <a:pt x="36" y="141"/>
                        <a:pt x="36" y="141"/>
                      </a:cubicBezTo>
                      <a:cubicBezTo>
                        <a:pt x="36" y="139"/>
                        <a:pt x="37" y="137"/>
                        <a:pt x="39" y="137"/>
                      </a:cubicBezTo>
                      <a:cubicBezTo>
                        <a:pt x="40" y="136"/>
                        <a:pt x="42" y="137"/>
                        <a:pt x="43" y="139"/>
                      </a:cubicBezTo>
                      <a:cubicBezTo>
                        <a:pt x="43" y="139"/>
                        <a:pt x="43" y="139"/>
                        <a:pt x="43" y="139"/>
                      </a:cubicBezTo>
                      <a:cubicBezTo>
                        <a:pt x="43" y="141"/>
                        <a:pt x="42" y="143"/>
                        <a:pt x="41" y="143"/>
                      </a:cubicBezTo>
                      <a:cubicBezTo>
                        <a:pt x="40" y="143"/>
                        <a:pt x="40" y="143"/>
                        <a:pt x="40" y="143"/>
                      </a:cubicBezTo>
                      <a:close/>
                      <a:moveTo>
                        <a:pt x="34" y="121"/>
                      </a:moveTo>
                      <a:cubicBezTo>
                        <a:pt x="32" y="121"/>
                        <a:pt x="31" y="120"/>
                        <a:pt x="30" y="118"/>
                      </a:cubicBezTo>
                      <a:cubicBezTo>
                        <a:pt x="30" y="118"/>
                        <a:pt x="30" y="118"/>
                        <a:pt x="30" y="118"/>
                      </a:cubicBezTo>
                      <a:cubicBezTo>
                        <a:pt x="30" y="116"/>
                        <a:pt x="31" y="115"/>
                        <a:pt x="33" y="114"/>
                      </a:cubicBezTo>
                      <a:cubicBezTo>
                        <a:pt x="34" y="114"/>
                        <a:pt x="36" y="115"/>
                        <a:pt x="37" y="116"/>
                      </a:cubicBezTo>
                      <a:cubicBezTo>
                        <a:pt x="37" y="117"/>
                        <a:pt x="37" y="117"/>
                        <a:pt x="37" y="117"/>
                      </a:cubicBezTo>
                      <a:cubicBezTo>
                        <a:pt x="37" y="118"/>
                        <a:pt x="36" y="120"/>
                        <a:pt x="34" y="121"/>
                      </a:cubicBezTo>
                      <a:cubicBezTo>
                        <a:pt x="34" y="121"/>
                        <a:pt x="34" y="121"/>
                        <a:pt x="34" y="121"/>
                      </a:cubicBezTo>
                      <a:close/>
                      <a:moveTo>
                        <a:pt x="28" y="98"/>
                      </a:moveTo>
                      <a:cubicBezTo>
                        <a:pt x="26" y="98"/>
                        <a:pt x="25" y="97"/>
                        <a:pt x="24" y="96"/>
                      </a:cubicBezTo>
                      <a:cubicBezTo>
                        <a:pt x="24" y="95"/>
                        <a:pt x="24" y="95"/>
                        <a:pt x="24" y="95"/>
                      </a:cubicBezTo>
                      <a:cubicBezTo>
                        <a:pt x="24" y="94"/>
                        <a:pt x="25" y="92"/>
                        <a:pt x="27" y="91"/>
                      </a:cubicBezTo>
                      <a:cubicBezTo>
                        <a:pt x="28" y="91"/>
                        <a:pt x="30" y="92"/>
                        <a:pt x="31" y="94"/>
                      </a:cubicBezTo>
                      <a:cubicBezTo>
                        <a:pt x="31" y="94"/>
                        <a:pt x="31" y="94"/>
                        <a:pt x="31" y="94"/>
                      </a:cubicBezTo>
                      <a:cubicBezTo>
                        <a:pt x="31" y="96"/>
                        <a:pt x="30" y="98"/>
                        <a:pt x="28" y="98"/>
                      </a:cubicBezTo>
                      <a:cubicBezTo>
                        <a:pt x="28" y="98"/>
                        <a:pt x="28" y="98"/>
                        <a:pt x="28" y="98"/>
                      </a:cubicBezTo>
                      <a:close/>
                      <a:moveTo>
                        <a:pt x="21" y="76"/>
                      </a:moveTo>
                      <a:cubicBezTo>
                        <a:pt x="20" y="76"/>
                        <a:pt x="19" y="75"/>
                        <a:pt x="18" y="73"/>
                      </a:cubicBezTo>
                      <a:cubicBezTo>
                        <a:pt x="18" y="73"/>
                        <a:pt x="18" y="73"/>
                        <a:pt x="18" y="73"/>
                      </a:cubicBezTo>
                      <a:cubicBezTo>
                        <a:pt x="18" y="71"/>
                        <a:pt x="19" y="69"/>
                        <a:pt x="21" y="69"/>
                      </a:cubicBezTo>
                      <a:cubicBezTo>
                        <a:pt x="22" y="68"/>
                        <a:pt x="24" y="69"/>
                        <a:pt x="25" y="71"/>
                      </a:cubicBezTo>
                      <a:cubicBezTo>
                        <a:pt x="25" y="71"/>
                        <a:pt x="25" y="71"/>
                        <a:pt x="25" y="71"/>
                      </a:cubicBezTo>
                      <a:cubicBezTo>
                        <a:pt x="25" y="73"/>
                        <a:pt x="24" y="75"/>
                        <a:pt x="22" y="75"/>
                      </a:cubicBezTo>
                      <a:cubicBezTo>
                        <a:pt x="22" y="76"/>
                        <a:pt x="22" y="76"/>
                        <a:pt x="21" y="76"/>
                      </a:cubicBezTo>
                      <a:close/>
                      <a:moveTo>
                        <a:pt x="15" y="53"/>
                      </a:moveTo>
                      <a:cubicBezTo>
                        <a:pt x="14" y="53"/>
                        <a:pt x="13" y="52"/>
                        <a:pt x="12" y="51"/>
                      </a:cubicBezTo>
                      <a:cubicBezTo>
                        <a:pt x="12" y="50"/>
                        <a:pt x="12" y="50"/>
                        <a:pt x="12" y="50"/>
                      </a:cubicBezTo>
                      <a:cubicBezTo>
                        <a:pt x="12" y="48"/>
                        <a:pt x="13" y="47"/>
                        <a:pt x="14" y="46"/>
                      </a:cubicBezTo>
                      <a:cubicBezTo>
                        <a:pt x="16" y="46"/>
                        <a:pt x="18" y="47"/>
                        <a:pt x="19" y="49"/>
                      </a:cubicBezTo>
                      <a:cubicBezTo>
                        <a:pt x="19" y="49"/>
                        <a:pt x="19" y="49"/>
                        <a:pt x="19" y="49"/>
                      </a:cubicBezTo>
                      <a:cubicBezTo>
                        <a:pt x="19" y="51"/>
                        <a:pt x="18" y="52"/>
                        <a:pt x="16" y="53"/>
                      </a:cubicBezTo>
                      <a:cubicBezTo>
                        <a:pt x="16" y="53"/>
                        <a:pt x="16" y="53"/>
                        <a:pt x="15" y="53"/>
                      </a:cubicBezTo>
                      <a:close/>
                      <a:moveTo>
                        <a:pt x="9" y="30"/>
                      </a:moveTo>
                      <a:cubicBezTo>
                        <a:pt x="8" y="30"/>
                        <a:pt x="7" y="29"/>
                        <a:pt x="6" y="28"/>
                      </a:cubicBezTo>
                      <a:cubicBezTo>
                        <a:pt x="6" y="28"/>
                        <a:pt x="6" y="28"/>
                        <a:pt x="6" y="28"/>
                      </a:cubicBezTo>
                      <a:cubicBezTo>
                        <a:pt x="6" y="26"/>
                        <a:pt x="7" y="24"/>
                        <a:pt x="8" y="24"/>
                      </a:cubicBezTo>
                      <a:cubicBezTo>
                        <a:pt x="10" y="23"/>
                        <a:pt x="12" y="24"/>
                        <a:pt x="12" y="26"/>
                      </a:cubicBezTo>
                      <a:cubicBezTo>
                        <a:pt x="13" y="26"/>
                        <a:pt x="13" y="26"/>
                        <a:pt x="13" y="26"/>
                      </a:cubicBezTo>
                      <a:cubicBezTo>
                        <a:pt x="13" y="28"/>
                        <a:pt x="12" y="30"/>
                        <a:pt x="10" y="30"/>
                      </a:cubicBezTo>
                      <a:cubicBezTo>
                        <a:pt x="10" y="30"/>
                        <a:pt x="10" y="30"/>
                        <a:pt x="9" y="30"/>
                      </a:cubicBezTo>
                      <a:close/>
                      <a:moveTo>
                        <a:pt x="3" y="8"/>
                      </a:moveTo>
                      <a:cubicBezTo>
                        <a:pt x="2" y="8"/>
                        <a:pt x="1" y="7"/>
                        <a:pt x="0" y="5"/>
                      </a:cubicBezTo>
                      <a:cubicBezTo>
                        <a:pt x="0" y="5"/>
                        <a:pt x="0" y="5"/>
                        <a:pt x="0" y="5"/>
                      </a:cubicBezTo>
                      <a:cubicBezTo>
                        <a:pt x="0" y="3"/>
                        <a:pt x="1" y="1"/>
                        <a:pt x="2" y="1"/>
                      </a:cubicBezTo>
                      <a:cubicBezTo>
                        <a:pt x="4" y="0"/>
                        <a:pt x="6" y="1"/>
                        <a:pt x="6" y="3"/>
                      </a:cubicBezTo>
                      <a:cubicBezTo>
                        <a:pt x="6" y="4"/>
                        <a:pt x="6" y="4"/>
                        <a:pt x="6" y="4"/>
                      </a:cubicBezTo>
                      <a:cubicBezTo>
                        <a:pt x="7" y="5"/>
                        <a:pt x="6" y="7"/>
                        <a:pt x="4" y="8"/>
                      </a:cubicBezTo>
                      <a:cubicBezTo>
                        <a:pt x="4" y="8"/>
                        <a:pt x="4" y="8"/>
                        <a:pt x="3" y="8"/>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41" name="Freeform 102">
                  <a:extLst>
                    <a:ext uri="{FF2B5EF4-FFF2-40B4-BE49-F238E27FC236}">
                      <a16:creationId xmlns:a16="http://schemas.microsoft.com/office/drawing/2014/main" id="{33298BA9-DC48-948E-0AD1-9DCE7E668A5B}"/>
                    </a:ext>
                    <a:ext uri="{C183D7F6-B498-43B3-948B-1728B52AA6E4}">
                      <adec:decorative xmlns:adec="http://schemas.microsoft.com/office/drawing/2017/decorative" val="1"/>
                    </a:ext>
                  </a:extLst>
                </p:cNvPr>
                <p:cNvSpPr>
                  <a:spLocks/>
                </p:cNvSpPr>
                <p:nvPr/>
              </p:nvSpPr>
              <p:spPr bwMode="auto">
                <a:xfrm>
                  <a:off x="5514454" y="5811777"/>
                  <a:ext cx="4955" cy="4906"/>
                </a:xfrm>
                <a:custGeom>
                  <a:avLst/>
                  <a:gdLst>
                    <a:gd name="T0" fmla="*/ 3 w 7"/>
                    <a:gd name="T1" fmla="*/ 7 h 7"/>
                    <a:gd name="T2" fmla="*/ 0 w 7"/>
                    <a:gd name="T3" fmla="*/ 5 h 7"/>
                    <a:gd name="T4" fmla="*/ 0 w 7"/>
                    <a:gd name="T5" fmla="*/ 5 h 7"/>
                    <a:gd name="T6" fmla="*/ 2 w 7"/>
                    <a:gd name="T7" fmla="*/ 0 h 7"/>
                    <a:gd name="T8" fmla="*/ 6 w 7"/>
                    <a:gd name="T9" fmla="*/ 3 h 7"/>
                    <a:gd name="T10" fmla="*/ 4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0" y="6"/>
                        <a:pt x="0" y="5"/>
                      </a:cubicBezTo>
                      <a:cubicBezTo>
                        <a:pt x="0" y="5"/>
                        <a:pt x="0" y="5"/>
                        <a:pt x="0" y="5"/>
                      </a:cubicBezTo>
                      <a:cubicBezTo>
                        <a:pt x="0" y="3"/>
                        <a:pt x="1" y="1"/>
                        <a:pt x="2" y="0"/>
                      </a:cubicBezTo>
                      <a:cubicBezTo>
                        <a:pt x="4" y="0"/>
                        <a:pt x="6" y="1"/>
                        <a:pt x="6" y="3"/>
                      </a:cubicBezTo>
                      <a:cubicBezTo>
                        <a:pt x="7" y="5"/>
                        <a:pt x="6" y="6"/>
                        <a:pt x="4" y="7"/>
                      </a:cubicBezTo>
                      <a:cubicBezTo>
                        <a:pt x="4" y="7"/>
                        <a:pt x="3" y="7"/>
                        <a:pt x="3"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42" name="Freeform 103">
                  <a:extLst>
                    <a:ext uri="{FF2B5EF4-FFF2-40B4-BE49-F238E27FC236}">
                      <a16:creationId xmlns:a16="http://schemas.microsoft.com/office/drawing/2014/main" id="{D855C6D5-E917-4126-25D3-840DA88E56E5}"/>
                    </a:ext>
                    <a:ext uri="{C183D7F6-B498-43B3-948B-1728B52AA6E4}">
                      <adec:decorative xmlns:adec="http://schemas.microsoft.com/office/drawing/2017/decorative" val="1"/>
                    </a:ext>
                  </a:extLst>
                </p:cNvPr>
                <p:cNvSpPr>
                  <a:spLocks/>
                </p:cNvSpPr>
                <p:nvPr/>
              </p:nvSpPr>
              <p:spPr bwMode="auto">
                <a:xfrm>
                  <a:off x="5654440" y="5892729"/>
                  <a:ext cx="6194" cy="4906"/>
                </a:xfrm>
                <a:custGeom>
                  <a:avLst/>
                  <a:gdLst>
                    <a:gd name="T0" fmla="*/ 4 w 8"/>
                    <a:gd name="T1" fmla="*/ 7 h 7"/>
                    <a:gd name="T2" fmla="*/ 1 w 8"/>
                    <a:gd name="T3" fmla="*/ 4 h 7"/>
                    <a:gd name="T4" fmla="*/ 3 w 8"/>
                    <a:gd name="T5" fmla="*/ 0 h 7"/>
                    <a:gd name="T6" fmla="*/ 7 w 8"/>
                    <a:gd name="T7" fmla="*/ 3 h 7"/>
                    <a:gd name="T8" fmla="*/ 5 w 8"/>
                    <a:gd name="T9" fmla="*/ 7 h 7"/>
                    <a:gd name="T10" fmla="*/ 5 w 8"/>
                    <a:gd name="T11" fmla="*/ 7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2" y="7"/>
                        <a:pt x="1" y="6"/>
                        <a:pt x="1" y="4"/>
                      </a:cubicBezTo>
                      <a:cubicBezTo>
                        <a:pt x="0" y="3"/>
                        <a:pt x="1" y="1"/>
                        <a:pt x="3" y="0"/>
                      </a:cubicBezTo>
                      <a:cubicBezTo>
                        <a:pt x="5" y="0"/>
                        <a:pt x="7" y="1"/>
                        <a:pt x="7" y="3"/>
                      </a:cubicBezTo>
                      <a:cubicBezTo>
                        <a:pt x="8" y="5"/>
                        <a:pt x="7" y="6"/>
                        <a:pt x="5" y="7"/>
                      </a:cubicBezTo>
                      <a:cubicBezTo>
                        <a:pt x="5" y="7"/>
                        <a:pt x="5" y="7"/>
                        <a:pt x="5" y="7"/>
                      </a:cubicBezTo>
                      <a:cubicBezTo>
                        <a:pt x="4" y="7"/>
                        <a:pt x="4"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43" name="Freeform 104">
                  <a:extLst>
                    <a:ext uri="{FF2B5EF4-FFF2-40B4-BE49-F238E27FC236}">
                      <a16:creationId xmlns:a16="http://schemas.microsoft.com/office/drawing/2014/main" id="{ED2A76EA-E33B-D5E5-DB97-ADF10387BAB0}"/>
                    </a:ext>
                    <a:ext uri="{C183D7F6-B498-43B3-948B-1728B52AA6E4}">
                      <adec:decorative xmlns:adec="http://schemas.microsoft.com/office/drawing/2017/decorative" val="1"/>
                    </a:ext>
                  </a:extLst>
                </p:cNvPr>
                <p:cNvSpPr>
                  <a:spLocks noEditPoints="1"/>
                </p:cNvSpPr>
                <p:nvPr/>
              </p:nvSpPr>
              <p:spPr bwMode="auto">
                <a:xfrm>
                  <a:off x="5447558" y="5896408"/>
                  <a:ext cx="196971" cy="55195"/>
                </a:xfrm>
                <a:custGeom>
                  <a:avLst/>
                  <a:gdLst>
                    <a:gd name="T0" fmla="*/ 1 w 279"/>
                    <a:gd name="T1" fmla="*/ 77 h 80"/>
                    <a:gd name="T2" fmla="*/ 3 w 279"/>
                    <a:gd name="T3" fmla="*/ 73 h 80"/>
                    <a:gd name="T4" fmla="*/ 5 w 279"/>
                    <a:gd name="T5" fmla="*/ 80 h 80"/>
                    <a:gd name="T6" fmla="*/ 4 w 279"/>
                    <a:gd name="T7" fmla="*/ 80 h 80"/>
                    <a:gd name="T8" fmla="*/ 23 w 279"/>
                    <a:gd name="T9" fmla="*/ 71 h 80"/>
                    <a:gd name="T10" fmla="*/ 26 w 279"/>
                    <a:gd name="T11" fmla="*/ 67 h 80"/>
                    <a:gd name="T12" fmla="*/ 28 w 279"/>
                    <a:gd name="T13" fmla="*/ 73 h 80"/>
                    <a:gd name="T14" fmla="*/ 26 w 279"/>
                    <a:gd name="T15" fmla="*/ 74 h 80"/>
                    <a:gd name="T16" fmla="*/ 46 w 279"/>
                    <a:gd name="T17" fmla="*/ 65 h 80"/>
                    <a:gd name="T18" fmla="*/ 48 w 279"/>
                    <a:gd name="T19" fmla="*/ 61 h 80"/>
                    <a:gd name="T20" fmla="*/ 50 w 279"/>
                    <a:gd name="T21" fmla="*/ 67 h 80"/>
                    <a:gd name="T22" fmla="*/ 49 w 279"/>
                    <a:gd name="T23" fmla="*/ 68 h 80"/>
                    <a:gd name="T24" fmla="*/ 68 w 279"/>
                    <a:gd name="T25" fmla="*/ 59 h 80"/>
                    <a:gd name="T26" fmla="*/ 71 w 279"/>
                    <a:gd name="T27" fmla="*/ 55 h 80"/>
                    <a:gd name="T28" fmla="*/ 73 w 279"/>
                    <a:gd name="T29" fmla="*/ 61 h 80"/>
                    <a:gd name="T30" fmla="*/ 72 w 279"/>
                    <a:gd name="T31" fmla="*/ 62 h 80"/>
                    <a:gd name="T32" fmla="*/ 91 w 279"/>
                    <a:gd name="T33" fmla="*/ 53 h 80"/>
                    <a:gd name="T34" fmla="*/ 94 w 279"/>
                    <a:gd name="T35" fmla="*/ 49 h 80"/>
                    <a:gd name="T36" fmla="*/ 95 w 279"/>
                    <a:gd name="T37" fmla="*/ 55 h 80"/>
                    <a:gd name="T38" fmla="*/ 94 w 279"/>
                    <a:gd name="T39" fmla="*/ 55 h 80"/>
                    <a:gd name="T40" fmla="*/ 114 w 279"/>
                    <a:gd name="T41" fmla="*/ 47 h 80"/>
                    <a:gd name="T42" fmla="*/ 116 w 279"/>
                    <a:gd name="T43" fmla="*/ 43 h 80"/>
                    <a:gd name="T44" fmla="*/ 118 w 279"/>
                    <a:gd name="T45" fmla="*/ 49 h 80"/>
                    <a:gd name="T46" fmla="*/ 117 w 279"/>
                    <a:gd name="T47" fmla="*/ 49 h 80"/>
                    <a:gd name="T48" fmla="*/ 136 w 279"/>
                    <a:gd name="T49" fmla="*/ 41 h 80"/>
                    <a:gd name="T50" fmla="*/ 139 w 279"/>
                    <a:gd name="T51" fmla="*/ 37 h 80"/>
                    <a:gd name="T52" fmla="*/ 141 w 279"/>
                    <a:gd name="T53" fmla="*/ 43 h 80"/>
                    <a:gd name="T54" fmla="*/ 139 w 279"/>
                    <a:gd name="T55" fmla="*/ 43 h 80"/>
                    <a:gd name="T56" fmla="*/ 159 w 279"/>
                    <a:gd name="T57" fmla="*/ 35 h 80"/>
                    <a:gd name="T58" fmla="*/ 162 w 279"/>
                    <a:gd name="T59" fmla="*/ 31 h 80"/>
                    <a:gd name="T60" fmla="*/ 163 w 279"/>
                    <a:gd name="T61" fmla="*/ 37 h 80"/>
                    <a:gd name="T62" fmla="*/ 162 w 279"/>
                    <a:gd name="T63" fmla="*/ 37 h 80"/>
                    <a:gd name="T64" fmla="*/ 182 w 279"/>
                    <a:gd name="T65" fmla="*/ 29 h 80"/>
                    <a:gd name="T66" fmla="*/ 184 w 279"/>
                    <a:gd name="T67" fmla="*/ 25 h 80"/>
                    <a:gd name="T68" fmla="*/ 186 w 279"/>
                    <a:gd name="T69" fmla="*/ 31 h 80"/>
                    <a:gd name="T70" fmla="*/ 185 w 279"/>
                    <a:gd name="T71" fmla="*/ 31 h 80"/>
                    <a:gd name="T72" fmla="*/ 204 w 279"/>
                    <a:gd name="T73" fmla="*/ 23 h 80"/>
                    <a:gd name="T74" fmla="*/ 207 w 279"/>
                    <a:gd name="T75" fmla="*/ 19 h 80"/>
                    <a:gd name="T76" fmla="*/ 209 w 279"/>
                    <a:gd name="T77" fmla="*/ 25 h 80"/>
                    <a:gd name="T78" fmla="*/ 207 w 279"/>
                    <a:gd name="T79" fmla="*/ 25 h 80"/>
                    <a:gd name="T80" fmla="*/ 227 w 279"/>
                    <a:gd name="T81" fmla="*/ 17 h 80"/>
                    <a:gd name="T82" fmla="*/ 229 w 279"/>
                    <a:gd name="T83" fmla="*/ 13 h 80"/>
                    <a:gd name="T84" fmla="*/ 231 w 279"/>
                    <a:gd name="T85" fmla="*/ 19 h 80"/>
                    <a:gd name="T86" fmla="*/ 230 w 279"/>
                    <a:gd name="T87" fmla="*/ 19 h 80"/>
                    <a:gd name="T88" fmla="*/ 249 w 279"/>
                    <a:gd name="T89" fmla="*/ 11 h 80"/>
                    <a:gd name="T90" fmla="*/ 252 w 279"/>
                    <a:gd name="T91" fmla="*/ 6 h 80"/>
                    <a:gd name="T92" fmla="*/ 254 w 279"/>
                    <a:gd name="T93" fmla="*/ 13 h 80"/>
                    <a:gd name="T94" fmla="*/ 253 w 279"/>
                    <a:gd name="T95" fmla="*/ 13 h 80"/>
                    <a:gd name="T96" fmla="*/ 272 w 279"/>
                    <a:gd name="T97" fmla="*/ 5 h 80"/>
                    <a:gd name="T98" fmla="*/ 275 w 279"/>
                    <a:gd name="T99" fmla="*/ 0 h 80"/>
                    <a:gd name="T100" fmla="*/ 276 w 279"/>
                    <a:gd name="T101" fmla="*/ 7 h 80"/>
                    <a:gd name="T102" fmla="*/ 275 w 279"/>
                    <a:gd name="T103" fmla="*/ 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80">
                      <a:moveTo>
                        <a:pt x="4" y="80"/>
                      </a:moveTo>
                      <a:cubicBezTo>
                        <a:pt x="2" y="80"/>
                        <a:pt x="1" y="79"/>
                        <a:pt x="1" y="77"/>
                      </a:cubicBezTo>
                      <a:cubicBezTo>
                        <a:pt x="0" y="76"/>
                        <a:pt x="1" y="74"/>
                        <a:pt x="3" y="73"/>
                      </a:cubicBezTo>
                      <a:cubicBezTo>
                        <a:pt x="3" y="73"/>
                        <a:pt x="3" y="73"/>
                        <a:pt x="3" y="73"/>
                      </a:cubicBezTo>
                      <a:cubicBezTo>
                        <a:pt x="5" y="73"/>
                        <a:pt x="7" y="74"/>
                        <a:pt x="7" y="75"/>
                      </a:cubicBezTo>
                      <a:cubicBezTo>
                        <a:pt x="8" y="77"/>
                        <a:pt x="7" y="79"/>
                        <a:pt x="5" y="80"/>
                      </a:cubicBezTo>
                      <a:cubicBezTo>
                        <a:pt x="5" y="80"/>
                        <a:pt x="5" y="80"/>
                        <a:pt x="5" y="80"/>
                      </a:cubicBezTo>
                      <a:cubicBezTo>
                        <a:pt x="4" y="80"/>
                        <a:pt x="4" y="80"/>
                        <a:pt x="4" y="80"/>
                      </a:cubicBezTo>
                      <a:close/>
                      <a:moveTo>
                        <a:pt x="26" y="74"/>
                      </a:moveTo>
                      <a:cubicBezTo>
                        <a:pt x="25" y="74"/>
                        <a:pt x="24" y="73"/>
                        <a:pt x="23" y="71"/>
                      </a:cubicBezTo>
                      <a:cubicBezTo>
                        <a:pt x="23" y="69"/>
                        <a:pt x="24" y="68"/>
                        <a:pt x="26" y="67"/>
                      </a:cubicBezTo>
                      <a:cubicBezTo>
                        <a:pt x="26" y="67"/>
                        <a:pt x="26" y="67"/>
                        <a:pt x="26" y="67"/>
                      </a:cubicBezTo>
                      <a:cubicBezTo>
                        <a:pt x="28" y="67"/>
                        <a:pt x="29" y="68"/>
                        <a:pt x="30" y="69"/>
                      </a:cubicBezTo>
                      <a:cubicBezTo>
                        <a:pt x="30" y="71"/>
                        <a:pt x="29" y="73"/>
                        <a:pt x="28" y="73"/>
                      </a:cubicBezTo>
                      <a:cubicBezTo>
                        <a:pt x="27" y="74"/>
                        <a:pt x="27" y="74"/>
                        <a:pt x="27" y="74"/>
                      </a:cubicBezTo>
                      <a:cubicBezTo>
                        <a:pt x="27" y="74"/>
                        <a:pt x="27" y="74"/>
                        <a:pt x="26" y="74"/>
                      </a:cubicBezTo>
                      <a:close/>
                      <a:moveTo>
                        <a:pt x="49" y="68"/>
                      </a:moveTo>
                      <a:cubicBezTo>
                        <a:pt x="48" y="68"/>
                        <a:pt x="46" y="67"/>
                        <a:pt x="46" y="65"/>
                      </a:cubicBezTo>
                      <a:cubicBezTo>
                        <a:pt x="45" y="63"/>
                        <a:pt x="46" y="62"/>
                        <a:pt x="48" y="61"/>
                      </a:cubicBezTo>
                      <a:cubicBezTo>
                        <a:pt x="48" y="61"/>
                        <a:pt x="48" y="61"/>
                        <a:pt x="48" y="61"/>
                      </a:cubicBezTo>
                      <a:cubicBezTo>
                        <a:pt x="50" y="61"/>
                        <a:pt x="52" y="62"/>
                        <a:pt x="52" y="63"/>
                      </a:cubicBezTo>
                      <a:cubicBezTo>
                        <a:pt x="53" y="65"/>
                        <a:pt x="52" y="67"/>
                        <a:pt x="50" y="67"/>
                      </a:cubicBezTo>
                      <a:cubicBezTo>
                        <a:pt x="50" y="67"/>
                        <a:pt x="50" y="67"/>
                        <a:pt x="50" y="67"/>
                      </a:cubicBezTo>
                      <a:cubicBezTo>
                        <a:pt x="50" y="68"/>
                        <a:pt x="49" y="68"/>
                        <a:pt x="49" y="68"/>
                      </a:cubicBezTo>
                      <a:close/>
                      <a:moveTo>
                        <a:pt x="72" y="62"/>
                      </a:moveTo>
                      <a:cubicBezTo>
                        <a:pt x="70" y="62"/>
                        <a:pt x="69" y="61"/>
                        <a:pt x="68" y="59"/>
                      </a:cubicBezTo>
                      <a:cubicBezTo>
                        <a:pt x="68" y="57"/>
                        <a:pt x="69" y="56"/>
                        <a:pt x="71" y="55"/>
                      </a:cubicBezTo>
                      <a:cubicBezTo>
                        <a:pt x="71" y="55"/>
                        <a:pt x="71" y="55"/>
                        <a:pt x="71" y="55"/>
                      </a:cubicBezTo>
                      <a:cubicBezTo>
                        <a:pt x="73" y="54"/>
                        <a:pt x="75" y="56"/>
                        <a:pt x="75" y="57"/>
                      </a:cubicBezTo>
                      <a:cubicBezTo>
                        <a:pt x="76" y="59"/>
                        <a:pt x="75" y="61"/>
                        <a:pt x="73" y="61"/>
                      </a:cubicBezTo>
                      <a:cubicBezTo>
                        <a:pt x="72" y="61"/>
                        <a:pt x="72" y="61"/>
                        <a:pt x="72" y="61"/>
                      </a:cubicBezTo>
                      <a:cubicBezTo>
                        <a:pt x="72" y="61"/>
                        <a:pt x="72" y="62"/>
                        <a:pt x="72" y="62"/>
                      </a:cubicBezTo>
                      <a:close/>
                      <a:moveTo>
                        <a:pt x="94" y="55"/>
                      </a:moveTo>
                      <a:cubicBezTo>
                        <a:pt x="93" y="55"/>
                        <a:pt x="91" y="54"/>
                        <a:pt x="91" y="53"/>
                      </a:cubicBezTo>
                      <a:cubicBezTo>
                        <a:pt x="91" y="51"/>
                        <a:pt x="92" y="49"/>
                        <a:pt x="93" y="49"/>
                      </a:cubicBezTo>
                      <a:cubicBezTo>
                        <a:pt x="94" y="49"/>
                        <a:pt x="94" y="49"/>
                        <a:pt x="94" y="49"/>
                      </a:cubicBezTo>
                      <a:cubicBezTo>
                        <a:pt x="95" y="48"/>
                        <a:pt x="97" y="49"/>
                        <a:pt x="98" y="51"/>
                      </a:cubicBezTo>
                      <a:cubicBezTo>
                        <a:pt x="98" y="53"/>
                        <a:pt x="97" y="55"/>
                        <a:pt x="95" y="55"/>
                      </a:cubicBezTo>
                      <a:cubicBezTo>
                        <a:pt x="95" y="55"/>
                        <a:pt x="95" y="55"/>
                        <a:pt x="95" y="55"/>
                      </a:cubicBezTo>
                      <a:cubicBezTo>
                        <a:pt x="95" y="55"/>
                        <a:pt x="95" y="55"/>
                        <a:pt x="94" y="55"/>
                      </a:cubicBezTo>
                      <a:close/>
                      <a:moveTo>
                        <a:pt x="117" y="49"/>
                      </a:moveTo>
                      <a:cubicBezTo>
                        <a:pt x="115" y="49"/>
                        <a:pt x="114" y="48"/>
                        <a:pt x="114" y="47"/>
                      </a:cubicBezTo>
                      <a:cubicBezTo>
                        <a:pt x="113" y="45"/>
                        <a:pt x="114" y="43"/>
                        <a:pt x="116" y="43"/>
                      </a:cubicBezTo>
                      <a:cubicBezTo>
                        <a:pt x="116" y="43"/>
                        <a:pt x="116" y="43"/>
                        <a:pt x="116" y="43"/>
                      </a:cubicBezTo>
                      <a:cubicBezTo>
                        <a:pt x="118" y="42"/>
                        <a:pt x="120" y="43"/>
                        <a:pt x="120" y="45"/>
                      </a:cubicBezTo>
                      <a:cubicBezTo>
                        <a:pt x="121" y="47"/>
                        <a:pt x="120" y="49"/>
                        <a:pt x="118" y="49"/>
                      </a:cubicBezTo>
                      <a:cubicBezTo>
                        <a:pt x="118" y="49"/>
                        <a:pt x="118" y="49"/>
                        <a:pt x="118" y="49"/>
                      </a:cubicBezTo>
                      <a:cubicBezTo>
                        <a:pt x="117" y="49"/>
                        <a:pt x="117" y="49"/>
                        <a:pt x="117" y="49"/>
                      </a:cubicBezTo>
                      <a:close/>
                      <a:moveTo>
                        <a:pt x="139" y="43"/>
                      </a:moveTo>
                      <a:cubicBezTo>
                        <a:pt x="138" y="43"/>
                        <a:pt x="137" y="42"/>
                        <a:pt x="136" y="41"/>
                      </a:cubicBezTo>
                      <a:cubicBezTo>
                        <a:pt x="136" y="39"/>
                        <a:pt x="137" y="37"/>
                        <a:pt x="139" y="37"/>
                      </a:cubicBezTo>
                      <a:cubicBezTo>
                        <a:pt x="139" y="37"/>
                        <a:pt x="139" y="37"/>
                        <a:pt x="139" y="37"/>
                      </a:cubicBezTo>
                      <a:cubicBezTo>
                        <a:pt x="141" y="36"/>
                        <a:pt x="143" y="37"/>
                        <a:pt x="143" y="39"/>
                      </a:cubicBezTo>
                      <a:cubicBezTo>
                        <a:pt x="143" y="41"/>
                        <a:pt x="142" y="43"/>
                        <a:pt x="141" y="43"/>
                      </a:cubicBezTo>
                      <a:cubicBezTo>
                        <a:pt x="140" y="43"/>
                        <a:pt x="140" y="43"/>
                        <a:pt x="140" y="43"/>
                      </a:cubicBezTo>
                      <a:cubicBezTo>
                        <a:pt x="140" y="43"/>
                        <a:pt x="140" y="43"/>
                        <a:pt x="139" y="43"/>
                      </a:cubicBezTo>
                      <a:close/>
                      <a:moveTo>
                        <a:pt x="162" y="37"/>
                      </a:moveTo>
                      <a:cubicBezTo>
                        <a:pt x="161" y="37"/>
                        <a:pt x="159" y="36"/>
                        <a:pt x="159" y="35"/>
                      </a:cubicBezTo>
                      <a:cubicBezTo>
                        <a:pt x="158" y="33"/>
                        <a:pt x="159" y="31"/>
                        <a:pt x="161" y="31"/>
                      </a:cubicBezTo>
                      <a:cubicBezTo>
                        <a:pt x="162" y="31"/>
                        <a:pt x="162" y="31"/>
                        <a:pt x="162" y="31"/>
                      </a:cubicBezTo>
                      <a:cubicBezTo>
                        <a:pt x="163" y="30"/>
                        <a:pt x="165" y="31"/>
                        <a:pt x="166" y="33"/>
                      </a:cubicBezTo>
                      <a:cubicBezTo>
                        <a:pt x="166" y="35"/>
                        <a:pt x="165" y="37"/>
                        <a:pt x="163" y="37"/>
                      </a:cubicBezTo>
                      <a:cubicBezTo>
                        <a:pt x="163" y="37"/>
                        <a:pt x="163" y="37"/>
                        <a:pt x="163" y="37"/>
                      </a:cubicBezTo>
                      <a:cubicBezTo>
                        <a:pt x="163" y="37"/>
                        <a:pt x="162" y="37"/>
                        <a:pt x="162" y="37"/>
                      </a:cubicBezTo>
                      <a:close/>
                      <a:moveTo>
                        <a:pt x="185" y="31"/>
                      </a:moveTo>
                      <a:cubicBezTo>
                        <a:pt x="183" y="31"/>
                        <a:pt x="182" y="30"/>
                        <a:pt x="182" y="29"/>
                      </a:cubicBezTo>
                      <a:cubicBezTo>
                        <a:pt x="181" y="27"/>
                        <a:pt x="182" y="25"/>
                        <a:pt x="184" y="25"/>
                      </a:cubicBezTo>
                      <a:cubicBezTo>
                        <a:pt x="184" y="25"/>
                        <a:pt x="184" y="25"/>
                        <a:pt x="184" y="25"/>
                      </a:cubicBezTo>
                      <a:cubicBezTo>
                        <a:pt x="186" y="24"/>
                        <a:pt x="188" y="25"/>
                        <a:pt x="188" y="27"/>
                      </a:cubicBezTo>
                      <a:cubicBezTo>
                        <a:pt x="189" y="29"/>
                        <a:pt x="188" y="31"/>
                        <a:pt x="186" y="31"/>
                      </a:cubicBezTo>
                      <a:cubicBezTo>
                        <a:pt x="186" y="31"/>
                        <a:pt x="186" y="31"/>
                        <a:pt x="186" y="31"/>
                      </a:cubicBezTo>
                      <a:cubicBezTo>
                        <a:pt x="185" y="31"/>
                        <a:pt x="185" y="31"/>
                        <a:pt x="185" y="31"/>
                      </a:cubicBezTo>
                      <a:close/>
                      <a:moveTo>
                        <a:pt x="207" y="25"/>
                      </a:moveTo>
                      <a:cubicBezTo>
                        <a:pt x="206" y="25"/>
                        <a:pt x="205" y="24"/>
                        <a:pt x="204" y="23"/>
                      </a:cubicBezTo>
                      <a:cubicBezTo>
                        <a:pt x="204" y="21"/>
                        <a:pt x="205" y="19"/>
                        <a:pt x="206" y="19"/>
                      </a:cubicBezTo>
                      <a:cubicBezTo>
                        <a:pt x="207" y="19"/>
                        <a:pt x="207" y="19"/>
                        <a:pt x="207" y="19"/>
                      </a:cubicBezTo>
                      <a:cubicBezTo>
                        <a:pt x="209" y="18"/>
                        <a:pt x="210" y="19"/>
                        <a:pt x="211" y="21"/>
                      </a:cubicBezTo>
                      <a:cubicBezTo>
                        <a:pt x="211" y="23"/>
                        <a:pt x="210" y="24"/>
                        <a:pt x="209" y="25"/>
                      </a:cubicBezTo>
                      <a:cubicBezTo>
                        <a:pt x="208" y="25"/>
                        <a:pt x="208" y="25"/>
                        <a:pt x="208" y="25"/>
                      </a:cubicBezTo>
                      <a:cubicBezTo>
                        <a:pt x="208" y="25"/>
                        <a:pt x="208" y="25"/>
                        <a:pt x="207" y="25"/>
                      </a:cubicBezTo>
                      <a:close/>
                      <a:moveTo>
                        <a:pt x="230" y="19"/>
                      </a:moveTo>
                      <a:cubicBezTo>
                        <a:pt x="228" y="19"/>
                        <a:pt x="227" y="18"/>
                        <a:pt x="227" y="17"/>
                      </a:cubicBezTo>
                      <a:cubicBezTo>
                        <a:pt x="226" y="15"/>
                        <a:pt x="227" y="13"/>
                        <a:pt x="229" y="13"/>
                      </a:cubicBezTo>
                      <a:cubicBezTo>
                        <a:pt x="229" y="13"/>
                        <a:pt x="229" y="13"/>
                        <a:pt x="229" y="13"/>
                      </a:cubicBezTo>
                      <a:cubicBezTo>
                        <a:pt x="231" y="12"/>
                        <a:pt x="233" y="13"/>
                        <a:pt x="233" y="15"/>
                      </a:cubicBezTo>
                      <a:cubicBezTo>
                        <a:pt x="234" y="17"/>
                        <a:pt x="233" y="18"/>
                        <a:pt x="231" y="19"/>
                      </a:cubicBezTo>
                      <a:cubicBezTo>
                        <a:pt x="231" y="19"/>
                        <a:pt x="231" y="19"/>
                        <a:pt x="231" y="19"/>
                      </a:cubicBezTo>
                      <a:cubicBezTo>
                        <a:pt x="231" y="19"/>
                        <a:pt x="230" y="19"/>
                        <a:pt x="230" y="19"/>
                      </a:cubicBezTo>
                      <a:close/>
                      <a:moveTo>
                        <a:pt x="253" y="13"/>
                      </a:moveTo>
                      <a:cubicBezTo>
                        <a:pt x="251" y="13"/>
                        <a:pt x="250" y="12"/>
                        <a:pt x="249" y="11"/>
                      </a:cubicBezTo>
                      <a:cubicBezTo>
                        <a:pt x="249" y="9"/>
                        <a:pt x="250" y="7"/>
                        <a:pt x="252" y="7"/>
                      </a:cubicBezTo>
                      <a:cubicBezTo>
                        <a:pt x="252" y="6"/>
                        <a:pt x="252" y="6"/>
                        <a:pt x="252" y="6"/>
                      </a:cubicBezTo>
                      <a:cubicBezTo>
                        <a:pt x="254" y="6"/>
                        <a:pt x="256" y="7"/>
                        <a:pt x="256" y="9"/>
                      </a:cubicBezTo>
                      <a:cubicBezTo>
                        <a:pt x="257" y="11"/>
                        <a:pt x="256" y="12"/>
                        <a:pt x="254" y="13"/>
                      </a:cubicBezTo>
                      <a:cubicBezTo>
                        <a:pt x="253" y="13"/>
                        <a:pt x="253" y="13"/>
                        <a:pt x="253" y="13"/>
                      </a:cubicBezTo>
                      <a:cubicBezTo>
                        <a:pt x="253" y="13"/>
                        <a:pt x="253" y="13"/>
                        <a:pt x="253" y="13"/>
                      </a:cubicBezTo>
                      <a:close/>
                      <a:moveTo>
                        <a:pt x="275" y="7"/>
                      </a:moveTo>
                      <a:cubicBezTo>
                        <a:pt x="274" y="7"/>
                        <a:pt x="272" y="6"/>
                        <a:pt x="272" y="5"/>
                      </a:cubicBezTo>
                      <a:cubicBezTo>
                        <a:pt x="272" y="3"/>
                        <a:pt x="273" y="1"/>
                        <a:pt x="274" y="0"/>
                      </a:cubicBezTo>
                      <a:cubicBezTo>
                        <a:pt x="275" y="0"/>
                        <a:pt x="275" y="0"/>
                        <a:pt x="275" y="0"/>
                      </a:cubicBezTo>
                      <a:cubicBezTo>
                        <a:pt x="276" y="0"/>
                        <a:pt x="278" y="1"/>
                        <a:pt x="279" y="3"/>
                      </a:cubicBezTo>
                      <a:cubicBezTo>
                        <a:pt x="279" y="4"/>
                        <a:pt x="278" y="6"/>
                        <a:pt x="276" y="7"/>
                      </a:cubicBezTo>
                      <a:cubicBezTo>
                        <a:pt x="276" y="7"/>
                        <a:pt x="276" y="7"/>
                        <a:pt x="276" y="7"/>
                      </a:cubicBezTo>
                      <a:cubicBezTo>
                        <a:pt x="276" y="7"/>
                        <a:pt x="275" y="7"/>
                        <a:pt x="275"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44" name="Freeform 105">
                  <a:extLst>
                    <a:ext uri="{FF2B5EF4-FFF2-40B4-BE49-F238E27FC236}">
                      <a16:creationId xmlns:a16="http://schemas.microsoft.com/office/drawing/2014/main" id="{0CBCF631-2C3C-7EE4-A392-C89DCCC839C4}"/>
                    </a:ext>
                    <a:ext uri="{C183D7F6-B498-43B3-948B-1728B52AA6E4}">
                      <adec:decorative xmlns:adec="http://schemas.microsoft.com/office/drawing/2017/decorative" val="1"/>
                    </a:ext>
                  </a:extLst>
                </p:cNvPr>
                <p:cNvSpPr>
                  <a:spLocks/>
                </p:cNvSpPr>
                <p:nvPr/>
              </p:nvSpPr>
              <p:spPr bwMode="auto">
                <a:xfrm>
                  <a:off x="5432692" y="5951603"/>
                  <a:ext cx="4955" cy="4906"/>
                </a:xfrm>
                <a:custGeom>
                  <a:avLst/>
                  <a:gdLst>
                    <a:gd name="T0" fmla="*/ 3 w 7"/>
                    <a:gd name="T1" fmla="*/ 7 h 7"/>
                    <a:gd name="T2" fmla="*/ 0 w 7"/>
                    <a:gd name="T3" fmla="*/ 4 h 7"/>
                    <a:gd name="T4" fmla="*/ 2 w 7"/>
                    <a:gd name="T5" fmla="*/ 0 h 7"/>
                    <a:gd name="T6" fmla="*/ 7 w 7"/>
                    <a:gd name="T7" fmla="*/ 3 h 7"/>
                    <a:gd name="T8" fmla="*/ 4 w 7"/>
                    <a:gd name="T9" fmla="*/ 7 h 7"/>
                    <a:gd name="T10" fmla="*/ 4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0" y="6"/>
                        <a:pt x="0" y="4"/>
                      </a:cubicBezTo>
                      <a:cubicBezTo>
                        <a:pt x="0" y="3"/>
                        <a:pt x="1" y="1"/>
                        <a:pt x="2" y="0"/>
                      </a:cubicBezTo>
                      <a:cubicBezTo>
                        <a:pt x="4" y="0"/>
                        <a:pt x="6" y="1"/>
                        <a:pt x="7" y="3"/>
                      </a:cubicBezTo>
                      <a:cubicBezTo>
                        <a:pt x="7" y="4"/>
                        <a:pt x="6" y="6"/>
                        <a:pt x="4" y="7"/>
                      </a:cubicBezTo>
                      <a:cubicBezTo>
                        <a:pt x="4" y="7"/>
                        <a:pt x="4" y="7"/>
                        <a:pt x="4" y="7"/>
                      </a:cubicBezTo>
                      <a:cubicBezTo>
                        <a:pt x="4" y="7"/>
                        <a:pt x="4" y="7"/>
                        <a:pt x="3" y="7"/>
                      </a:cubicBezTo>
                      <a:close/>
                    </a:path>
                  </a:pathLst>
                </a:custGeom>
                <a:solidFill>
                  <a:srgbClr val="515050"/>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45" name="Freeform 106">
                  <a:extLst>
                    <a:ext uri="{FF2B5EF4-FFF2-40B4-BE49-F238E27FC236}">
                      <a16:creationId xmlns:a16="http://schemas.microsoft.com/office/drawing/2014/main" id="{62532D1F-3734-953D-ED8C-F6C3A616EA18}"/>
                    </a:ext>
                    <a:ext uri="{C183D7F6-B498-43B3-948B-1728B52AA6E4}">
                      <adec:decorative xmlns:adec="http://schemas.microsoft.com/office/drawing/2017/decorative" val="1"/>
                    </a:ext>
                  </a:extLst>
                </p:cNvPr>
                <p:cNvSpPr>
                  <a:spLocks/>
                </p:cNvSpPr>
                <p:nvPr/>
              </p:nvSpPr>
              <p:spPr bwMode="auto">
                <a:xfrm>
                  <a:off x="5654440" y="5951603"/>
                  <a:ext cx="6194" cy="4906"/>
                </a:xfrm>
                <a:custGeom>
                  <a:avLst/>
                  <a:gdLst>
                    <a:gd name="T0" fmla="*/ 4 w 8"/>
                    <a:gd name="T1" fmla="*/ 7 h 7"/>
                    <a:gd name="T2" fmla="*/ 3 w 8"/>
                    <a:gd name="T3" fmla="*/ 7 h 7"/>
                    <a:gd name="T4" fmla="*/ 3 w 8"/>
                    <a:gd name="T5" fmla="*/ 7 h 7"/>
                    <a:gd name="T6" fmla="*/ 1 w 8"/>
                    <a:gd name="T7" fmla="*/ 3 h 7"/>
                    <a:gd name="T8" fmla="*/ 5 w 8"/>
                    <a:gd name="T9" fmla="*/ 0 h 7"/>
                    <a:gd name="T10" fmla="*/ 7 w 8"/>
                    <a:gd name="T11" fmla="*/ 4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4" y="7"/>
                        <a:pt x="3" y="7"/>
                        <a:pt x="3" y="7"/>
                      </a:cubicBezTo>
                      <a:cubicBezTo>
                        <a:pt x="3" y="7"/>
                        <a:pt x="3" y="7"/>
                        <a:pt x="3" y="7"/>
                      </a:cubicBezTo>
                      <a:cubicBezTo>
                        <a:pt x="1" y="6"/>
                        <a:pt x="0" y="4"/>
                        <a:pt x="1" y="3"/>
                      </a:cubicBezTo>
                      <a:cubicBezTo>
                        <a:pt x="1" y="1"/>
                        <a:pt x="3" y="0"/>
                        <a:pt x="5" y="0"/>
                      </a:cubicBezTo>
                      <a:cubicBezTo>
                        <a:pt x="6" y="1"/>
                        <a:pt x="8" y="2"/>
                        <a:pt x="7" y="4"/>
                      </a:cubicBezTo>
                      <a:cubicBezTo>
                        <a:pt x="7" y="6"/>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46" name="Freeform 107">
                  <a:extLst>
                    <a:ext uri="{FF2B5EF4-FFF2-40B4-BE49-F238E27FC236}">
                      <a16:creationId xmlns:a16="http://schemas.microsoft.com/office/drawing/2014/main" id="{67FDDE6B-7FF6-7D0A-A7F7-588F282C0425}"/>
                    </a:ext>
                    <a:ext uri="{C183D7F6-B498-43B3-948B-1728B52AA6E4}">
                      <adec:decorative xmlns:adec="http://schemas.microsoft.com/office/drawing/2017/decorative" val="1"/>
                    </a:ext>
                  </a:extLst>
                </p:cNvPr>
                <p:cNvSpPr>
                  <a:spLocks noEditPoints="1"/>
                </p:cNvSpPr>
                <p:nvPr/>
              </p:nvSpPr>
              <p:spPr bwMode="auto">
                <a:xfrm>
                  <a:off x="5447558" y="5896408"/>
                  <a:ext cx="196971" cy="55195"/>
                </a:xfrm>
                <a:custGeom>
                  <a:avLst/>
                  <a:gdLst>
                    <a:gd name="T0" fmla="*/ 275 w 279"/>
                    <a:gd name="T1" fmla="*/ 80 h 80"/>
                    <a:gd name="T2" fmla="*/ 272 w 279"/>
                    <a:gd name="T3" fmla="*/ 75 h 80"/>
                    <a:gd name="T4" fmla="*/ 276 w 279"/>
                    <a:gd name="T5" fmla="*/ 73 h 80"/>
                    <a:gd name="T6" fmla="*/ 276 w 279"/>
                    <a:gd name="T7" fmla="*/ 80 h 80"/>
                    <a:gd name="T8" fmla="*/ 252 w 279"/>
                    <a:gd name="T9" fmla="*/ 74 h 80"/>
                    <a:gd name="T10" fmla="*/ 249 w 279"/>
                    <a:gd name="T11" fmla="*/ 69 h 80"/>
                    <a:gd name="T12" fmla="*/ 254 w 279"/>
                    <a:gd name="T13" fmla="*/ 67 h 80"/>
                    <a:gd name="T14" fmla="*/ 253 w 279"/>
                    <a:gd name="T15" fmla="*/ 74 h 80"/>
                    <a:gd name="T16" fmla="*/ 229 w 279"/>
                    <a:gd name="T17" fmla="*/ 67 h 80"/>
                    <a:gd name="T18" fmla="*/ 227 w 279"/>
                    <a:gd name="T19" fmla="*/ 63 h 80"/>
                    <a:gd name="T20" fmla="*/ 231 w 279"/>
                    <a:gd name="T21" fmla="*/ 61 h 80"/>
                    <a:gd name="T22" fmla="*/ 230 w 279"/>
                    <a:gd name="T23" fmla="*/ 68 h 80"/>
                    <a:gd name="T24" fmla="*/ 207 w 279"/>
                    <a:gd name="T25" fmla="*/ 61 h 80"/>
                    <a:gd name="T26" fmla="*/ 204 w 279"/>
                    <a:gd name="T27" fmla="*/ 57 h 80"/>
                    <a:gd name="T28" fmla="*/ 209 w 279"/>
                    <a:gd name="T29" fmla="*/ 55 h 80"/>
                    <a:gd name="T30" fmla="*/ 208 w 279"/>
                    <a:gd name="T31" fmla="*/ 62 h 80"/>
                    <a:gd name="T32" fmla="*/ 184 w 279"/>
                    <a:gd name="T33" fmla="*/ 55 h 80"/>
                    <a:gd name="T34" fmla="*/ 182 w 279"/>
                    <a:gd name="T35" fmla="*/ 51 h 80"/>
                    <a:gd name="T36" fmla="*/ 186 w 279"/>
                    <a:gd name="T37" fmla="*/ 49 h 80"/>
                    <a:gd name="T38" fmla="*/ 185 w 279"/>
                    <a:gd name="T39" fmla="*/ 55 h 80"/>
                    <a:gd name="T40" fmla="*/ 162 w 279"/>
                    <a:gd name="T41" fmla="*/ 49 h 80"/>
                    <a:gd name="T42" fmla="*/ 159 w 279"/>
                    <a:gd name="T43" fmla="*/ 45 h 80"/>
                    <a:gd name="T44" fmla="*/ 163 w 279"/>
                    <a:gd name="T45" fmla="*/ 43 h 80"/>
                    <a:gd name="T46" fmla="*/ 162 w 279"/>
                    <a:gd name="T47" fmla="*/ 49 h 80"/>
                    <a:gd name="T48" fmla="*/ 139 w 279"/>
                    <a:gd name="T49" fmla="*/ 43 h 80"/>
                    <a:gd name="T50" fmla="*/ 136 w 279"/>
                    <a:gd name="T51" fmla="*/ 39 h 80"/>
                    <a:gd name="T52" fmla="*/ 141 w 279"/>
                    <a:gd name="T53" fmla="*/ 37 h 80"/>
                    <a:gd name="T54" fmla="*/ 140 w 279"/>
                    <a:gd name="T55" fmla="*/ 43 h 80"/>
                    <a:gd name="T56" fmla="*/ 116 w 279"/>
                    <a:gd name="T57" fmla="*/ 37 h 80"/>
                    <a:gd name="T58" fmla="*/ 114 w 279"/>
                    <a:gd name="T59" fmla="*/ 33 h 80"/>
                    <a:gd name="T60" fmla="*/ 118 w 279"/>
                    <a:gd name="T61" fmla="*/ 31 h 80"/>
                    <a:gd name="T62" fmla="*/ 117 w 279"/>
                    <a:gd name="T63" fmla="*/ 37 h 80"/>
                    <a:gd name="T64" fmla="*/ 94 w 279"/>
                    <a:gd name="T65" fmla="*/ 31 h 80"/>
                    <a:gd name="T66" fmla="*/ 91 w 279"/>
                    <a:gd name="T67" fmla="*/ 27 h 80"/>
                    <a:gd name="T68" fmla="*/ 95 w 279"/>
                    <a:gd name="T69" fmla="*/ 25 h 80"/>
                    <a:gd name="T70" fmla="*/ 95 w 279"/>
                    <a:gd name="T71" fmla="*/ 31 h 80"/>
                    <a:gd name="T72" fmla="*/ 71 w 279"/>
                    <a:gd name="T73" fmla="*/ 25 h 80"/>
                    <a:gd name="T74" fmla="*/ 68 w 279"/>
                    <a:gd name="T75" fmla="*/ 21 h 80"/>
                    <a:gd name="T76" fmla="*/ 73 w 279"/>
                    <a:gd name="T77" fmla="*/ 19 h 80"/>
                    <a:gd name="T78" fmla="*/ 72 w 279"/>
                    <a:gd name="T79" fmla="*/ 25 h 80"/>
                    <a:gd name="T80" fmla="*/ 48 w 279"/>
                    <a:gd name="T81" fmla="*/ 19 h 80"/>
                    <a:gd name="T82" fmla="*/ 46 w 279"/>
                    <a:gd name="T83" fmla="*/ 15 h 80"/>
                    <a:gd name="T84" fmla="*/ 50 w 279"/>
                    <a:gd name="T85" fmla="*/ 13 h 80"/>
                    <a:gd name="T86" fmla="*/ 49 w 279"/>
                    <a:gd name="T87" fmla="*/ 19 h 80"/>
                    <a:gd name="T88" fmla="*/ 26 w 279"/>
                    <a:gd name="T89" fmla="*/ 13 h 80"/>
                    <a:gd name="T90" fmla="*/ 23 w 279"/>
                    <a:gd name="T91" fmla="*/ 9 h 80"/>
                    <a:gd name="T92" fmla="*/ 28 w 279"/>
                    <a:gd name="T93" fmla="*/ 7 h 80"/>
                    <a:gd name="T94" fmla="*/ 27 w 279"/>
                    <a:gd name="T95" fmla="*/ 13 h 80"/>
                    <a:gd name="T96" fmla="*/ 3 w 279"/>
                    <a:gd name="T97" fmla="*/ 7 h 80"/>
                    <a:gd name="T98" fmla="*/ 1 w 279"/>
                    <a:gd name="T99" fmla="*/ 3 h 80"/>
                    <a:gd name="T100" fmla="*/ 5 w 279"/>
                    <a:gd name="T101" fmla="*/ 0 h 80"/>
                    <a:gd name="T102" fmla="*/ 4 w 279"/>
                    <a:gd name="T103" fmla="*/ 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80">
                      <a:moveTo>
                        <a:pt x="276" y="80"/>
                      </a:moveTo>
                      <a:cubicBezTo>
                        <a:pt x="275" y="80"/>
                        <a:pt x="275" y="80"/>
                        <a:pt x="275" y="80"/>
                      </a:cubicBezTo>
                      <a:cubicBezTo>
                        <a:pt x="274" y="80"/>
                        <a:pt x="274" y="80"/>
                        <a:pt x="274" y="80"/>
                      </a:cubicBezTo>
                      <a:cubicBezTo>
                        <a:pt x="273" y="79"/>
                        <a:pt x="272" y="77"/>
                        <a:pt x="272" y="75"/>
                      </a:cubicBezTo>
                      <a:cubicBezTo>
                        <a:pt x="272" y="74"/>
                        <a:pt x="274" y="73"/>
                        <a:pt x="276" y="73"/>
                      </a:cubicBezTo>
                      <a:cubicBezTo>
                        <a:pt x="276" y="73"/>
                        <a:pt x="276" y="73"/>
                        <a:pt x="276" y="73"/>
                      </a:cubicBezTo>
                      <a:cubicBezTo>
                        <a:pt x="278" y="74"/>
                        <a:pt x="279" y="76"/>
                        <a:pt x="279" y="77"/>
                      </a:cubicBezTo>
                      <a:cubicBezTo>
                        <a:pt x="278" y="79"/>
                        <a:pt x="277" y="80"/>
                        <a:pt x="276" y="80"/>
                      </a:cubicBezTo>
                      <a:close/>
                      <a:moveTo>
                        <a:pt x="253" y="74"/>
                      </a:moveTo>
                      <a:cubicBezTo>
                        <a:pt x="253" y="74"/>
                        <a:pt x="252" y="74"/>
                        <a:pt x="252" y="74"/>
                      </a:cubicBezTo>
                      <a:cubicBezTo>
                        <a:pt x="252" y="73"/>
                        <a:pt x="252" y="73"/>
                        <a:pt x="252" y="73"/>
                      </a:cubicBezTo>
                      <a:cubicBezTo>
                        <a:pt x="250" y="73"/>
                        <a:pt x="249" y="71"/>
                        <a:pt x="249" y="69"/>
                      </a:cubicBezTo>
                      <a:cubicBezTo>
                        <a:pt x="250" y="68"/>
                        <a:pt x="252" y="67"/>
                        <a:pt x="253" y="67"/>
                      </a:cubicBezTo>
                      <a:cubicBezTo>
                        <a:pt x="254" y="67"/>
                        <a:pt x="254" y="67"/>
                        <a:pt x="254" y="67"/>
                      </a:cubicBezTo>
                      <a:cubicBezTo>
                        <a:pt x="256" y="68"/>
                        <a:pt x="257" y="69"/>
                        <a:pt x="256" y="71"/>
                      </a:cubicBezTo>
                      <a:cubicBezTo>
                        <a:pt x="256" y="73"/>
                        <a:pt x="254" y="74"/>
                        <a:pt x="253" y="74"/>
                      </a:cubicBezTo>
                      <a:close/>
                      <a:moveTo>
                        <a:pt x="230" y="68"/>
                      </a:moveTo>
                      <a:cubicBezTo>
                        <a:pt x="230" y="68"/>
                        <a:pt x="230" y="68"/>
                        <a:pt x="229" y="67"/>
                      </a:cubicBezTo>
                      <a:cubicBezTo>
                        <a:pt x="229" y="67"/>
                        <a:pt x="229" y="67"/>
                        <a:pt x="229" y="67"/>
                      </a:cubicBezTo>
                      <a:cubicBezTo>
                        <a:pt x="227" y="67"/>
                        <a:pt x="226" y="65"/>
                        <a:pt x="227" y="63"/>
                      </a:cubicBezTo>
                      <a:cubicBezTo>
                        <a:pt x="227" y="62"/>
                        <a:pt x="229" y="61"/>
                        <a:pt x="231" y="61"/>
                      </a:cubicBezTo>
                      <a:cubicBezTo>
                        <a:pt x="231" y="61"/>
                        <a:pt x="231" y="61"/>
                        <a:pt x="231" y="61"/>
                      </a:cubicBezTo>
                      <a:cubicBezTo>
                        <a:pt x="233" y="62"/>
                        <a:pt x="234" y="63"/>
                        <a:pt x="233" y="65"/>
                      </a:cubicBezTo>
                      <a:cubicBezTo>
                        <a:pt x="233" y="67"/>
                        <a:pt x="232" y="68"/>
                        <a:pt x="230" y="68"/>
                      </a:cubicBezTo>
                      <a:close/>
                      <a:moveTo>
                        <a:pt x="208" y="62"/>
                      </a:moveTo>
                      <a:cubicBezTo>
                        <a:pt x="207" y="62"/>
                        <a:pt x="207" y="61"/>
                        <a:pt x="207" y="61"/>
                      </a:cubicBezTo>
                      <a:cubicBezTo>
                        <a:pt x="206" y="61"/>
                        <a:pt x="206" y="61"/>
                        <a:pt x="206" y="61"/>
                      </a:cubicBezTo>
                      <a:cubicBezTo>
                        <a:pt x="205" y="61"/>
                        <a:pt x="204" y="59"/>
                        <a:pt x="204" y="57"/>
                      </a:cubicBezTo>
                      <a:cubicBezTo>
                        <a:pt x="205" y="56"/>
                        <a:pt x="206" y="54"/>
                        <a:pt x="208" y="55"/>
                      </a:cubicBezTo>
                      <a:cubicBezTo>
                        <a:pt x="209" y="55"/>
                        <a:pt x="209" y="55"/>
                        <a:pt x="209" y="55"/>
                      </a:cubicBezTo>
                      <a:cubicBezTo>
                        <a:pt x="210" y="56"/>
                        <a:pt x="211" y="57"/>
                        <a:pt x="211" y="59"/>
                      </a:cubicBezTo>
                      <a:cubicBezTo>
                        <a:pt x="210" y="61"/>
                        <a:pt x="209" y="62"/>
                        <a:pt x="208" y="62"/>
                      </a:cubicBezTo>
                      <a:close/>
                      <a:moveTo>
                        <a:pt x="185" y="55"/>
                      </a:moveTo>
                      <a:cubicBezTo>
                        <a:pt x="185" y="55"/>
                        <a:pt x="184" y="55"/>
                        <a:pt x="184" y="55"/>
                      </a:cubicBezTo>
                      <a:cubicBezTo>
                        <a:pt x="184" y="55"/>
                        <a:pt x="184" y="55"/>
                        <a:pt x="184" y="55"/>
                      </a:cubicBezTo>
                      <a:cubicBezTo>
                        <a:pt x="182" y="55"/>
                        <a:pt x="181" y="53"/>
                        <a:pt x="182" y="51"/>
                      </a:cubicBezTo>
                      <a:cubicBezTo>
                        <a:pt x="182" y="49"/>
                        <a:pt x="184" y="48"/>
                        <a:pt x="186" y="49"/>
                      </a:cubicBezTo>
                      <a:cubicBezTo>
                        <a:pt x="186" y="49"/>
                        <a:pt x="186" y="49"/>
                        <a:pt x="186" y="49"/>
                      </a:cubicBezTo>
                      <a:cubicBezTo>
                        <a:pt x="188" y="49"/>
                        <a:pt x="189" y="51"/>
                        <a:pt x="188" y="53"/>
                      </a:cubicBezTo>
                      <a:cubicBezTo>
                        <a:pt x="188" y="54"/>
                        <a:pt x="186" y="55"/>
                        <a:pt x="185" y="55"/>
                      </a:cubicBezTo>
                      <a:close/>
                      <a:moveTo>
                        <a:pt x="162" y="49"/>
                      </a:moveTo>
                      <a:cubicBezTo>
                        <a:pt x="162" y="49"/>
                        <a:pt x="162" y="49"/>
                        <a:pt x="162" y="49"/>
                      </a:cubicBezTo>
                      <a:cubicBezTo>
                        <a:pt x="161" y="49"/>
                        <a:pt x="161" y="49"/>
                        <a:pt x="161" y="49"/>
                      </a:cubicBezTo>
                      <a:cubicBezTo>
                        <a:pt x="159" y="49"/>
                        <a:pt x="158" y="47"/>
                        <a:pt x="159" y="45"/>
                      </a:cubicBezTo>
                      <a:cubicBezTo>
                        <a:pt x="159" y="43"/>
                        <a:pt x="161" y="42"/>
                        <a:pt x="163" y="43"/>
                      </a:cubicBezTo>
                      <a:cubicBezTo>
                        <a:pt x="163" y="43"/>
                        <a:pt x="163" y="43"/>
                        <a:pt x="163" y="43"/>
                      </a:cubicBezTo>
                      <a:cubicBezTo>
                        <a:pt x="165" y="43"/>
                        <a:pt x="166" y="45"/>
                        <a:pt x="166" y="47"/>
                      </a:cubicBezTo>
                      <a:cubicBezTo>
                        <a:pt x="165" y="48"/>
                        <a:pt x="164" y="49"/>
                        <a:pt x="162" y="49"/>
                      </a:cubicBezTo>
                      <a:close/>
                      <a:moveTo>
                        <a:pt x="140" y="43"/>
                      </a:moveTo>
                      <a:cubicBezTo>
                        <a:pt x="140" y="43"/>
                        <a:pt x="139" y="43"/>
                        <a:pt x="139" y="43"/>
                      </a:cubicBezTo>
                      <a:cubicBezTo>
                        <a:pt x="139" y="43"/>
                        <a:pt x="139" y="43"/>
                        <a:pt x="139" y="43"/>
                      </a:cubicBezTo>
                      <a:cubicBezTo>
                        <a:pt x="137" y="43"/>
                        <a:pt x="136" y="41"/>
                        <a:pt x="136" y="39"/>
                      </a:cubicBezTo>
                      <a:cubicBezTo>
                        <a:pt x="137" y="37"/>
                        <a:pt x="139" y="36"/>
                        <a:pt x="140" y="37"/>
                      </a:cubicBezTo>
                      <a:cubicBezTo>
                        <a:pt x="141" y="37"/>
                        <a:pt x="141" y="37"/>
                        <a:pt x="141" y="37"/>
                      </a:cubicBezTo>
                      <a:cubicBezTo>
                        <a:pt x="142" y="37"/>
                        <a:pt x="143" y="39"/>
                        <a:pt x="143" y="41"/>
                      </a:cubicBezTo>
                      <a:cubicBezTo>
                        <a:pt x="143" y="42"/>
                        <a:pt x="141" y="43"/>
                        <a:pt x="140" y="43"/>
                      </a:cubicBezTo>
                      <a:close/>
                      <a:moveTo>
                        <a:pt x="117" y="37"/>
                      </a:moveTo>
                      <a:cubicBezTo>
                        <a:pt x="117" y="37"/>
                        <a:pt x="117" y="37"/>
                        <a:pt x="116" y="37"/>
                      </a:cubicBezTo>
                      <a:cubicBezTo>
                        <a:pt x="116" y="37"/>
                        <a:pt x="116" y="37"/>
                        <a:pt x="116" y="37"/>
                      </a:cubicBezTo>
                      <a:cubicBezTo>
                        <a:pt x="114" y="37"/>
                        <a:pt x="113" y="35"/>
                        <a:pt x="114" y="33"/>
                      </a:cubicBezTo>
                      <a:cubicBezTo>
                        <a:pt x="114" y="31"/>
                        <a:pt x="116" y="30"/>
                        <a:pt x="118" y="31"/>
                      </a:cubicBezTo>
                      <a:cubicBezTo>
                        <a:pt x="118" y="31"/>
                        <a:pt x="118" y="31"/>
                        <a:pt x="118" y="31"/>
                      </a:cubicBezTo>
                      <a:cubicBezTo>
                        <a:pt x="120" y="31"/>
                        <a:pt x="121" y="33"/>
                        <a:pt x="120" y="35"/>
                      </a:cubicBezTo>
                      <a:cubicBezTo>
                        <a:pt x="120" y="36"/>
                        <a:pt x="119" y="37"/>
                        <a:pt x="117" y="37"/>
                      </a:cubicBezTo>
                      <a:close/>
                      <a:moveTo>
                        <a:pt x="95" y="31"/>
                      </a:moveTo>
                      <a:cubicBezTo>
                        <a:pt x="94" y="31"/>
                        <a:pt x="94" y="31"/>
                        <a:pt x="94" y="31"/>
                      </a:cubicBezTo>
                      <a:cubicBezTo>
                        <a:pt x="93" y="31"/>
                        <a:pt x="93" y="31"/>
                        <a:pt x="93" y="31"/>
                      </a:cubicBezTo>
                      <a:cubicBezTo>
                        <a:pt x="92" y="31"/>
                        <a:pt x="91" y="29"/>
                        <a:pt x="91" y="27"/>
                      </a:cubicBezTo>
                      <a:cubicBezTo>
                        <a:pt x="92" y="25"/>
                        <a:pt x="93" y="24"/>
                        <a:pt x="95" y="25"/>
                      </a:cubicBezTo>
                      <a:cubicBezTo>
                        <a:pt x="95" y="25"/>
                        <a:pt x="95" y="25"/>
                        <a:pt x="95" y="25"/>
                      </a:cubicBezTo>
                      <a:cubicBezTo>
                        <a:pt x="97" y="25"/>
                        <a:pt x="98" y="27"/>
                        <a:pt x="98" y="29"/>
                      </a:cubicBezTo>
                      <a:cubicBezTo>
                        <a:pt x="97" y="30"/>
                        <a:pt x="96" y="31"/>
                        <a:pt x="95" y="31"/>
                      </a:cubicBezTo>
                      <a:close/>
                      <a:moveTo>
                        <a:pt x="72" y="25"/>
                      </a:moveTo>
                      <a:cubicBezTo>
                        <a:pt x="72" y="25"/>
                        <a:pt x="71" y="25"/>
                        <a:pt x="71" y="25"/>
                      </a:cubicBezTo>
                      <a:cubicBezTo>
                        <a:pt x="71" y="25"/>
                        <a:pt x="71" y="25"/>
                        <a:pt x="71" y="25"/>
                      </a:cubicBezTo>
                      <a:cubicBezTo>
                        <a:pt x="69" y="24"/>
                        <a:pt x="68" y="23"/>
                        <a:pt x="68" y="21"/>
                      </a:cubicBezTo>
                      <a:cubicBezTo>
                        <a:pt x="69" y="19"/>
                        <a:pt x="71" y="18"/>
                        <a:pt x="72" y="19"/>
                      </a:cubicBezTo>
                      <a:cubicBezTo>
                        <a:pt x="73" y="19"/>
                        <a:pt x="73" y="19"/>
                        <a:pt x="73" y="19"/>
                      </a:cubicBezTo>
                      <a:cubicBezTo>
                        <a:pt x="75" y="19"/>
                        <a:pt x="76" y="21"/>
                        <a:pt x="75" y="23"/>
                      </a:cubicBezTo>
                      <a:cubicBezTo>
                        <a:pt x="75" y="24"/>
                        <a:pt x="73" y="25"/>
                        <a:pt x="72" y="25"/>
                      </a:cubicBezTo>
                      <a:close/>
                      <a:moveTo>
                        <a:pt x="49" y="19"/>
                      </a:moveTo>
                      <a:cubicBezTo>
                        <a:pt x="49" y="19"/>
                        <a:pt x="49" y="19"/>
                        <a:pt x="48" y="19"/>
                      </a:cubicBezTo>
                      <a:cubicBezTo>
                        <a:pt x="48" y="19"/>
                        <a:pt x="48" y="19"/>
                        <a:pt x="48" y="19"/>
                      </a:cubicBezTo>
                      <a:cubicBezTo>
                        <a:pt x="46" y="18"/>
                        <a:pt x="45" y="17"/>
                        <a:pt x="46" y="15"/>
                      </a:cubicBezTo>
                      <a:cubicBezTo>
                        <a:pt x="46" y="13"/>
                        <a:pt x="48" y="12"/>
                        <a:pt x="50" y="13"/>
                      </a:cubicBezTo>
                      <a:cubicBezTo>
                        <a:pt x="50" y="13"/>
                        <a:pt x="50" y="13"/>
                        <a:pt x="50" y="13"/>
                      </a:cubicBezTo>
                      <a:cubicBezTo>
                        <a:pt x="52" y="13"/>
                        <a:pt x="53" y="15"/>
                        <a:pt x="52" y="17"/>
                      </a:cubicBezTo>
                      <a:cubicBezTo>
                        <a:pt x="52" y="18"/>
                        <a:pt x="51" y="19"/>
                        <a:pt x="49" y="19"/>
                      </a:cubicBezTo>
                      <a:close/>
                      <a:moveTo>
                        <a:pt x="27" y="13"/>
                      </a:moveTo>
                      <a:cubicBezTo>
                        <a:pt x="26" y="13"/>
                        <a:pt x="26" y="13"/>
                        <a:pt x="26" y="13"/>
                      </a:cubicBezTo>
                      <a:cubicBezTo>
                        <a:pt x="26" y="13"/>
                        <a:pt x="26" y="13"/>
                        <a:pt x="26" y="13"/>
                      </a:cubicBezTo>
                      <a:cubicBezTo>
                        <a:pt x="24" y="12"/>
                        <a:pt x="23" y="11"/>
                        <a:pt x="23" y="9"/>
                      </a:cubicBezTo>
                      <a:cubicBezTo>
                        <a:pt x="24" y="7"/>
                        <a:pt x="25" y="6"/>
                        <a:pt x="27" y="6"/>
                      </a:cubicBezTo>
                      <a:cubicBezTo>
                        <a:pt x="28" y="7"/>
                        <a:pt x="28" y="7"/>
                        <a:pt x="28" y="7"/>
                      </a:cubicBezTo>
                      <a:cubicBezTo>
                        <a:pt x="29" y="7"/>
                        <a:pt x="30" y="9"/>
                        <a:pt x="30" y="11"/>
                      </a:cubicBezTo>
                      <a:cubicBezTo>
                        <a:pt x="29" y="12"/>
                        <a:pt x="28" y="13"/>
                        <a:pt x="27" y="13"/>
                      </a:cubicBezTo>
                      <a:close/>
                      <a:moveTo>
                        <a:pt x="4" y="7"/>
                      </a:moveTo>
                      <a:cubicBezTo>
                        <a:pt x="4" y="7"/>
                        <a:pt x="3" y="7"/>
                        <a:pt x="3" y="7"/>
                      </a:cubicBezTo>
                      <a:cubicBezTo>
                        <a:pt x="3" y="7"/>
                        <a:pt x="3" y="7"/>
                        <a:pt x="3" y="7"/>
                      </a:cubicBezTo>
                      <a:cubicBezTo>
                        <a:pt x="1" y="6"/>
                        <a:pt x="0" y="4"/>
                        <a:pt x="1" y="3"/>
                      </a:cubicBezTo>
                      <a:cubicBezTo>
                        <a:pt x="1" y="1"/>
                        <a:pt x="3" y="0"/>
                        <a:pt x="5" y="0"/>
                      </a:cubicBezTo>
                      <a:cubicBezTo>
                        <a:pt x="5" y="0"/>
                        <a:pt x="5" y="0"/>
                        <a:pt x="5" y="0"/>
                      </a:cubicBezTo>
                      <a:cubicBezTo>
                        <a:pt x="7" y="1"/>
                        <a:pt x="8" y="3"/>
                        <a:pt x="7" y="5"/>
                      </a:cubicBezTo>
                      <a:cubicBezTo>
                        <a:pt x="7" y="6"/>
                        <a:pt x="6"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47" name="Freeform 108">
                  <a:extLst>
                    <a:ext uri="{FF2B5EF4-FFF2-40B4-BE49-F238E27FC236}">
                      <a16:creationId xmlns:a16="http://schemas.microsoft.com/office/drawing/2014/main" id="{6693030A-26C0-A5E5-BA37-F5BBB77D0F26}"/>
                    </a:ext>
                    <a:ext uri="{C183D7F6-B498-43B3-948B-1728B52AA6E4}">
                      <adec:decorative xmlns:adec="http://schemas.microsoft.com/office/drawing/2017/decorative" val="1"/>
                    </a:ext>
                  </a:extLst>
                </p:cNvPr>
                <p:cNvSpPr>
                  <a:spLocks/>
                </p:cNvSpPr>
                <p:nvPr/>
              </p:nvSpPr>
              <p:spPr bwMode="auto">
                <a:xfrm>
                  <a:off x="5432692" y="5892729"/>
                  <a:ext cx="4955" cy="4906"/>
                </a:xfrm>
                <a:custGeom>
                  <a:avLst/>
                  <a:gdLst>
                    <a:gd name="T0" fmla="*/ 3 w 7"/>
                    <a:gd name="T1" fmla="*/ 7 h 7"/>
                    <a:gd name="T2" fmla="*/ 3 w 7"/>
                    <a:gd name="T3" fmla="*/ 7 h 7"/>
                    <a:gd name="T4" fmla="*/ 2 w 7"/>
                    <a:gd name="T5" fmla="*/ 7 h 7"/>
                    <a:gd name="T6" fmla="*/ 0 w 7"/>
                    <a:gd name="T7" fmla="*/ 3 h 7"/>
                    <a:gd name="T8" fmla="*/ 4 w 7"/>
                    <a:gd name="T9" fmla="*/ 0 h 7"/>
                    <a:gd name="T10" fmla="*/ 7 w 7"/>
                    <a:gd name="T11" fmla="*/ 4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3" y="7"/>
                        <a:pt x="3" y="7"/>
                      </a:cubicBezTo>
                      <a:cubicBezTo>
                        <a:pt x="2" y="7"/>
                        <a:pt x="2" y="7"/>
                        <a:pt x="2" y="7"/>
                      </a:cubicBezTo>
                      <a:cubicBezTo>
                        <a:pt x="1" y="6"/>
                        <a:pt x="0" y="4"/>
                        <a:pt x="0" y="3"/>
                      </a:cubicBezTo>
                      <a:cubicBezTo>
                        <a:pt x="1" y="1"/>
                        <a:pt x="2" y="0"/>
                        <a:pt x="4" y="0"/>
                      </a:cubicBezTo>
                      <a:cubicBezTo>
                        <a:pt x="6" y="1"/>
                        <a:pt x="7" y="3"/>
                        <a:pt x="7" y="4"/>
                      </a:cubicBezTo>
                      <a:cubicBezTo>
                        <a:pt x="6" y="6"/>
                        <a:pt x="5" y="7"/>
                        <a:pt x="3" y="7"/>
                      </a:cubicBezTo>
                      <a:close/>
                    </a:path>
                  </a:pathLst>
                </a:custGeom>
                <a:solidFill>
                  <a:srgbClr val="515050"/>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48" name="Freeform 109">
                  <a:extLst>
                    <a:ext uri="{FF2B5EF4-FFF2-40B4-BE49-F238E27FC236}">
                      <a16:creationId xmlns:a16="http://schemas.microsoft.com/office/drawing/2014/main" id="{5B08BD63-37C6-1887-01C3-6C346728BA83}"/>
                    </a:ext>
                    <a:ext uri="{C183D7F6-B498-43B3-948B-1728B52AA6E4}">
                      <adec:decorative xmlns:adec="http://schemas.microsoft.com/office/drawing/2017/decorative" val="1"/>
                    </a:ext>
                  </a:extLst>
                </p:cNvPr>
                <p:cNvSpPr>
                  <a:spLocks/>
                </p:cNvSpPr>
                <p:nvPr/>
              </p:nvSpPr>
              <p:spPr bwMode="auto">
                <a:xfrm>
                  <a:off x="5572678" y="5811777"/>
                  <a:ext cx="6194" cy="4906"/>
                </a:xfrm>
                <a:custGeom>
                  <a:avLst/>
                  <a:gdLst>
                    <a:gd name="T0" fmla="*/ 4 w 8"/>
                    <a:gd name="T1" fmla="*/ 7 h 7"/>
                    <a:gd name="T2" fmla="*/ 3 w 8"/>
                    <a:gd name="T3" fmla="*/ 7 h 7"/>
                    <a:gd name="T4" fmla="*/ 1 w 8"/>
                    <a:gd name="T5" fmla="*/ 3 h 7"/>
                    <a:gd name="T6" fmla="*/ 5 w 8"/>
                    <a:gd name="T7" fmla="*/ 1 h 7"/>
                    <a:gd name="T8" fmla="*/ 7 w 8"/>
                    <a:gd name="T9" fmla="*/ 5 h 7"/>
                    <a:gd name="T10" fmla="*/ 7 w 8"/>
                    <a:gd name="T11" fmla="*/ 5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4" y="7"/>
                        <a:pt x="3" y="7"/>
                        <a:pt x="3" y="7"/>
                      </a:cubicBezTo>
                      <a:cubicBezTo>
                        <a:pt x="1" y="6"/>
                        <a:pt x="0" y="5"/>
                        <a:pt x="1" y="3"/>
                      </a:cubicBezTo>
                      <a:cubicBezTo>
                        <a:pt x="1" y="1"/>
                        <a:pt x="3" y="0"/>
                        <a:pt x="5" y="1"/>
                      </a:cubicBezTo>
                      <a:cubicBezTo>
                        <a:pt x="7" y="1"/>
                        <a:pt x="8" y="3"/>
                        <a:pt x="7" y="5"/>
                      </a:cubicBezTo>
                      <a:cubicBezTo>
                        <a:pt x="7" y="5"/>
                        <a:pt x="7" y="5"/>
                        <a:pt x="7" y="5"/>
                      </a:cubicBezTo>
                      <a:cubicBezTo>
                        <a:pt x="7" y="6"/>
                        <a:pt x="5"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49" name="Freeform 110">
                  <a:extLst>
                    <a:ext uri="{FF2B5EF4-FFF2-40B4-BE49-F238E27FC236}">
                      <a16:creationId xmlns:a16="http://schemas.microsoft.com/office/drawing/2014/main" id="{D270F6F2-CD95-7BF5-93C8-BB9C46BC9381}"/>
                    </a:ext>
                    <a:ext uri="{C183D7F6-B498-43B3-948B-1728B52AA6E4}">
                      <adec:decorative xmlns:adec="http://schemas.microsoft.com/office/drawing/2017/decorative" val="1"/>
                    </a:ext>
                  </a:extLst>
                </p:cNvPr>
                <p:cNvSpPr>
                  <a:spLocks noEditPoints="1"/>
                </p:cNvSpPr>
                <p:nvPr/>
              </p:nvSpPr>
              <p:spPr bwMode="auto">
                <a:xfrm>
                  <a:off x="5518170" y="5826496"/>
                  <a:ext cx="56985" cy="195021"/>
                </a:xfrm>
                <a:custGeom>
                  <a:avLst/>
                  <a:gdLst>
                    <a:gd name="T0" fmla="*/ 2 w 80"/>
                    <a:gd name="T1" fmla="*/ 279 h 279"/>
                    <a:gd name="T2" fmla="*/ 0 w 80"/>
                    <a:gd name="T3" fmla="*/ 275 h 279"/>
                    <a:gd name="T4" fmla="*/ 6 w 80"/>
                    <a:gd name="T5" fmla="*/ 276 h 279"/>
                    <a:gd name="T6" fmla="*/ 3 w 80"/>
                    <a:gd name="T7" fmla="*/ 279 h 279"/>
                    <a:gd name="T8" fmla="*/ 8 w 80"/>
                    <a:gd name="T9" fmla="*/ 256 h 279"/>
                    <a:gd name="T10" fmla="*/ 6 w 80"/>
                    <a:gd name="T11" fmla="*/ 252 h 279"/>
                    <a:gd name="T12" fmla="*/ 13 w 80"/>
                    <a:gd name="T13" fmla="*/ 254 h 279"/>
                    <a:gd name="T14" fmla="*/ 9 w 80"/>
                    <a:gd name="T15" fmla="*/ 257 h 279"/>
                    <a:gd name="T16" fmla="*/ 14 w 80"/>
                    <a:gd name="T17" fmla="*/ 234 h 279"/>
                    <a:gd name="T18" fmla="*/ 12 w 80"/>
                    <a:gd name="T19" fmla="*/ 229 h 279"/>
                    <a:gd name="T20" fmla="*/ 19 w 80"/>
                    <a:gd name="T21" fmla="*/ 231 h 279"/>
                    <a:gd name="T22" fmla="*/ 15 w 80"/>
                    <a:gd name="T23" fmla="*/ 234 h 279"/>
                    <a:gd name="T24" fmla="*/ 21 w 80"/>
                    <a:gd name="T25" fmla="*/ 211 h 279"/>
                    <a:gd name="T26" fmla="*/ 18 w 80"/>
                    <a:gd name="T27" fmla="*/ 207 h 279"/>
                    <a:gd name="T28" fmla="*/ 25 w 80"/>
                    <a:gd name="T29" fmla="*/ 209 h 279"/>
                    <a:gd name="T30" fmla="*/ 21 w 80"/>
                    <a:gd name="T31" fmla="*/ 211 h 279"/>
                    <a:gd name="T32" fmla="*/ 27 w 80"/>
                    <a:gd name="T33" fmla="*/ 189 h 279"/>
                    <a:gd name="T34" fmla="*/ 24 w 80"/>
                    <a:gd name="T35" fmla="*/ 184 h 279"/>
                    <a:gd name="T36" fmla="*/ 31 w 80"/>
                    <a:gd name="T37" fmla="*/ 186 h 279"/>
                    <a:gd name="T38" fmla="*/ 27 w 80"/>
                    <a:gd name="T39" fmla="*/ 189 h 279"/>
                    <a:gd name="T40" fmla="*/ 33 w 80"/>
                    <a:gd name="T41" fmla="*/ 166 h 279"/>
                    <a:gd name="T42" fmla="*/ 30 w 80"/>
                    <a:gd name="T43" fmla="*/ 162 h 279"/>
                    <a:gd name="T44" fmla="*/ 37 w 80"/>
                    <a:gd name="T45" fmla="*/ 163 h 279"/>
                    <a:gd name="T46" fmla="*/ 34 w 80"/>
                    <a:gd name="T47" fmla="*/ 166 h 279"/>
                    <a:gd name="T48" fmla="*/ 39 w 80"/>
                    <a:gd name="T49" fmla="*/ 143 h 279"/>
                    <a:gd name="T50" fmla="*/ 36 w 80"/>
                    <a:gd name="T51" fmla="*/ 139 h 279"/>
                    <a:gd name="T52" fmla="*/ 43 w 80"/>
                    <a:gd name="T53" fmla="*/ 141 h 279"/>
                    <a:gd name="T54" fmla="*/ 40 w 80"/>
                    <a:gd name="T55" fmla="*/ 143 h 279"/>
                    <a:gd name="T56" fmla="*/ 45 w 80"/>
                    <a:gd name="T57" fmla="*/ 121 h 279"/>
                    <a:gd name="T58" fmla="*/ 43 w 80"/>
                    <a:gd name="T59" fmla="*/ 116 h 279"/>
                    <a:gd name="T60" fmla="*/ 49 w 80"/>
                    <a:gd name="T61" fmla="*/ 118 h 279"/>
                    <a:gd name="T62" fmla="*/ 46 w 80"/>
                    <a:gd name="T63" fmla="*/ 121 h 279"/>
                    <a:gd name="T64" fmla="*/ 51 w 80"/>
                    <a:gd name="T65" fmla="*/ 98 h 279"/>
                    <a:gd name="T66" fmla="*/ 49 w 80"/>
                    <a:gd name="T67" fmla="*/ 94 h 279"/>
                    <a:gd name="T68" fmla="*/ 55 w 80"/>
                    <a:gd name="T69" fmla="*/ 95 h 279"/>
                    <a:gd name="T70" fmla="*/ 52 w 80"/>
                    <a:gd name="T71" fmla="*/ 98 h 279"/>
                    <a:gd name="T72" fmla="*/ 57 w 80"/>
                    <a:gd name="T73" fmla="*/ 75 h 279"/>
                    <a:gd name="T74" fmla="*/ 55 w 80"/>
                    <a:gd name="T75" fmla="*/ 71 h 279"/>
                    <a:gd name="T76" fmla="*/ 61 w 80"/>
                    <a:gd name="T77" fmla="*/ 73 h 279"/>
                    <a:gd name="T78" fmla="*/ 58 w 80"/>
                    <a:gd name="T79" fmla="*/ 76 h 279"/>
                    <a:gd name="T80" fmla="*/ 63 w 80"/>
                    <a:gd name="T81" fmla="*/ 53 h 279"/>
                    <a:gd name="T82" fmla="*/ 61 w 80"/>
                    <a:gd name="T83" fmla="*/ 48 h 279"/>
                    <a:gd name="T84" fmla="*/ 67 w 80"/>
                    <a:gd name="T85" fmla="*/ 50 h 279"/>
                    <a:gd name="T86" fmla="*/ 64 w 80"/>
                    <a:gd name="T87" fmla="*/ 53 h 279"/>
                    <a:gd name="T88" fmla="*/ 69 w 80"/>
                    <a:gd name="T89" fmla="*/ 30 h 279"/>
                    <a:gd name="T90" fmla="*/ 67 w 80"/>
                    <a:gd name="T91" fmla="*/ 26 h 279"/>
                    <a:gd name="T92" fmla="*/ 73 w 80"/>
                    <a:gd name="T93" fmla="*/ 28 h 279"/>
                    <a:gd name="T94" fmla="*/ 70 w 80"/>
                    <a:gd name="T95" fmla="*/ 30 h 279"/>
                    <a:gd name="T96" fmla="*/ 75 w 80"/>
                    <a:gd name="T97" fmla="*/ 8 h 279"/>
                    <a:gd name="T98" fmla="*/ 73 w 80"/>
                    <a:gd name="T99" fmla="*/ 3 h 279"/>
                    <a:gd name="T100" fmla="*/ 79 w 80"/>
                    <a:gd name="T101" fmla="*/ 5 h 279"/>
                    <a:gd name="T102" fmla="*/ 76 w 80"/>
                    <a:gd name="T103"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279">
                      <a:moveTo>
                        <a:pt x="3" y="279"/>
                      </a:moveTo>
                      <a:cubicBezTo>
                        <a:pt x="3" y="279"/>
                        <a:pt x="3" y="279"/>
                        <a:pt x="2" y="279"/>
                      </a:cubicBezTo>
                      <a:cubicBezTo>
                        <a:pt x="1" y="279"/>
                        <a:pt x="0" y="277"/>
                        <a:pt x="0" y="275"/>
                      </a:cubicBezTo>
                      <a:cubicBezTo>
                        <a:pt x="0" y="275"/>
                        <a:pt x="0" y="275"/>
                        <a:pt x="0" y="275"/>
                      </a:cubicBezTo>
                      <a:cubicBezTo>
                        <a:pt x="1" y="273"/>
                        <a:pt x="2" y="272"/>
                        <a:pt x="4" y="272"/>
                      </a:cubicBezTo>
                      <a:cubicBezTo>
                        <a:pt x="6" y="273"/>
                        <a:pt x="7" y="275"/>
                        <a:pt x="6" y="276"/>
                      </a:cubicBezTo>
                      <a:cubicBezTo>
                        <a:pt x="6" y="277"/>
                        <a:pt x="6" y="277"/>
                        <a:pt x="6" y="277"/>
                      </a:cubicBezTo>
                      <a:cubicBezTo>
                        <a:pt x="6" y="278"/>
                        <a:pt x="5" y="279"/>
                        <a:pt x="3" y="279"/>
                      </a:cubicBezTo>
                      <a:close/>
                      <a:moveTo>
                        <a:pt x="9" y="257"/>
                      </a:moveTo>
                      <a:cubicBezTo>
                        <a:pt x="9" y="257"/>
                        <a:pt x="9" y="257"/>
                        <a:pt x="8" y="256"/>
                      </a:cubicBezTo>
                      <a:cubicBezTo>
                        <a:pt x="7" y="256"/>
                        <a:pt x="6" y="254"/>
                        <a:pt x="6" y="252"/>
                      </a:cubicBezTo>
                      <a:cubicBezTo>
                        <a:pt x="6" y="252"/>
                        <a:pt x="6" y="252"/>
                        <a:pt x="6" y="252"/>
                      </a:cubicBezTo>
                      <a:cubicBezTo>
                        <a:pt x="7" y="250"/>
                        <a:pt x="8" y="249"/>
                        <a:pt x="10" y="250"/>
                      </a:cubicBezTo>
                      <a:cubicBezTo>
                        <a:pt x="12" y="250"/>
                        <a:pt x="13" y="252"/>
                        <a:pt x="13" y="254"/>
                      </a:cubicBezTo>
                      <a:cubicBezTo>
                        <a:pt x="12" y="254"/>
                        <a:pt x="12" y="254"/>
                        <a:pt x="12" y="254"/>
                      </a:cubicBezTo>
                      <a:cubicBezTo>
                        <a:pt x="12" y="256"/>
                        <a:pt x="11" y="257"/>
                        <a:pt x="9" y="257"/>
                      </a:cubicBezTo>
                      <a:close/>
                      <a:moveTo>
                        <a:pt x="15" y="234"/>
                      </a:moveTo>
                      <a:cubicBezTo>
                        <a:pt x="15" y="234"/>
                        <a:pt x="15" y="234"/>
                        <a:pt x="14" y="234"/>
                      </a:cubicBezTo>
                      <a:cubicBezTo>
                        <a:pt x="13" y="233"/>
                        <a:pt x="12" y="232"/>
                        <a:pt x="12" y="230"/>
                      </a:cubicBezTo>
                      <a:cubicBezTo>
                        <a:pt x="12" y="229"/>
                        <a:pt x="12" y="229"/>
                        <a:pt x="12" y="229"/>
                      </a:cubicBezTo>
                      <a:cubicBezTo>
                        <a:pt x="13" y="228"/>
                        <a:pt x="15" y="227"/>
                        <a:pt x="16" y="227"/>
                      </a:cubicBezTo>
                      <a:cubicBezTo>
                        <a:pt x="18" y="228"/>
                        <a:pt x="19" y="229"/>
                        <a:pt x="19" y="231"/>
                      </a:cubicBezTo>
                      <a:cubicBezTo>
                        <a:pt x="19" y="232"/>
                        <a:pt x="19" y="232"/>
                        <a:pt x="19" y="232"/>
                      </a:cubicBezTo>
                      <a:cubicBezTo>
                        <a:pt x="18" y="233"/>
                        <a:pt x="17" y="234"/>
                        <a:pt x="15" y="234"/>
                      </a:cubicBezTo>
                      <a:close/>
                      <a:moveTo>
                        <a:pt x="21" y="211"/>
                      </a:moveTo>
                      <a:cubicBezTo>
                        <a:pt x="21" y="211"/>
                        <a:pt x="21" y="211"/>
                        <a:pt x="21" y="211"/>
                      </a:cubicBezTo>
                      <a:cubicBezTo>
                        <a:pt x="19" y="211"/>
                        <a:pt x="18" y="209"/>
                        <a:pt x="18" y="207"/>
                      </a:cubicBezTo>
                      <a:cubicBezTo>
                        <a:pt x="18" y="207"/>
                        <a:pt x="18" y="207"/>
                        <a:pt x="18" y="207"/>
                      </a:cubicBezTo>
                      <a:cubicBezTo>
                        <a:pt x="19" y="205"/>
                        <a:pt x="21" y="204"/>
                        <a:pt x="22" y="205"/>
                      </a:cubicBezTo>
                      <a:cubicBezTo>
                        <a:pt x="24" y="205"/>
                        <a:pt x="25" y="207"/>
                        <a:pt x="25" y="209"/>
                      </a:cubicBezTo>
                      <a:cubicBezTo>
                        <a:pt x="25" y="209"/>
                        <a:pt x="25" y="209"/>
                        <a:pt x="25" y="209"/>
                      </a:cubicBezTo>
                      <a:cubicBezTo>
                        <a:pt x="24" y="210"/>
                        <a:pt x="23" y="211"/>
                        <a:pt x="21" y="211"/>
                      </a:cubicBezTo>
                      <a:close/>
                      <a:moveTo>
                        <a:pt x="27" y="189"/>
                      </a:moveTo>
                      <a:cubicBezTo>
                        <a:pt x="27" y="189"/>
                        <a:pt x="27" y="189"/>
                        <a:pt x="27" y="189"/>
                      </a:cubicBezTo>
                      <a:cubicBezTo>
                        <a:pt x="25" y="188"/>
                        <a:pt x="24" y="186"/>
                        <a:pt x="24" y="185"/>
                      </a:cubicBezTo>
                      <a:cubicBezTo>
                        <a:pt x="24" y="184"/>
                        <a:pt x="24" y="184"/>
                        <a:pt x="24" y="184"/>
                      </a:cubicBezTo>
                      <a:cubicBezTo>
                        <a:pt x="25" y="182"/>
                        <a:pt x="27" y="181"/>
                        <a:pt x="28" y="182"/>
                      </a:cubicBezTo>
                      <a:cubicBezTo>
                        <a:pt x="30" y="182"/>
                        <a:pt x="31" y="184"/>
                        <a:pt x="31" y="186"/>
                      </a:cubicBezTo>
                      <a:cubicBezTo>
                        <a:pt x="31" y="186"/>
                        <a:pt x="31" y="186"/>
                        <a:pt x="31" y="186"/>
                      </a:cubicBezTo>
                      <a:cubicBezTo>
                        <a:pt x="30" y="188"/>
                        <a:pt x="29" y="189"/>
                        <a:pt x="27" y="189"/>
                      </a:cubicBezTo>
                      <a:close/>
                      <a:moveTo>
                        <a:pt x="34" y="166"/>
                      </a:moveTo>
                      <a:cubicBezTo>
                        <a:pt x="33" y="166"/>
                        <a:pt x="33" y="166"/>
                        <a:pt x="33" y="166"/>
                      </a:cubicBezTo>
                      <a:cubicBezTo>
                        <a:pt x="31" y="165"/>
                        <a:pt x="30" y="164"/>
                        <a:pt x="30" y="162"/>
                      </a:cubicBezTo>
                      <a:cubicBezTo>
                        <a:pt x="30" y="162"/>
                        <a:pt x="30" y="162"/>
                        <a:pt x="30" y="162"/>
                      </a:cubicBezTo>
                      <a:cubicBezTo>
                        <a:pt x="31" y="160"/>
                        <a:pt x="33" y="159"/>
                        <a:pt x="34" y="159"/>
                      </a:cubicBezTo>
                      <a:cubicBezTo>
                        <a:pt x="36" y="160"/>
                        <a:pt x="37" y="162"/>
                        <a:pt x="37" y="163"/>
                      </a:cubicBezTo>
                      <a:cubicBezTo>
                        <a:pt x="37" y="164"/>
                        <a:pt x="37" y="164"/>
                        <a:pt x="37" y="164"/>
                      </a:cubicBezTo>
                      <a:cubicBezTo>
                        <a:pt x="36" y="165"/>
                        <a:pt x="35" y="166"/>
                        <a:pt x="34" y="166"/>
                      </a:cubicBezTo>
                      <a:close/>
                      <a:moveTo>
                        <a:pt x="40" y="143"/>
                      </a:moveTo>
                      <a:cubicBezTo>
                        <a:pt x="39" y="143"/>
                        <a:pt x="39" y="143"/>
                        <a:pt x="39" y="143"/>
                      </a:cubicBezTo>
                      <a:cubicBezTo>
                        <a:pt x="37" y="143"/>
                        <a:pt x="36" y="141"/>
                        <a:pt x="36" y="139"/>
                      </a:cubicBezTo>
                      <a:cubicBezTo>
                        <a:pt x="36" y="139"/>
                        <a:pt x="36" y="139"/>
                        <a:pt x="36" y="139"/>
                      </a:cubicBezTo>
                      <a:cubicBezTo>
                        <a:pt x="37" y="137"/>
                        <a:pt x="39" y="136"/>
                        <a:pt x="41" y="137"/>
                      </a:cubicBezTo>
                      <a:cubicBezTo>
                        <a:pt x="42" y="137"/>
                        <a:pt x="43" y="139"/>
                        <a:pt x="43" y="141"/>
                      </a:cubicBezTo>
                      <a:cubicBezTo>
                        <a:pt x="43" y="141"/>
                        <a:pt x="43" y="141"/>
                        <a:pt x="43" y="141"/>
                      </a:cubicBezTo>
                      <a:cubicBezTo>
                        <a:pt x="42" y="142"/>
                        <a:pt x="41" y="143"/>
                        <a:pt x="40" y="143"/>
                      </a:cubicBezTo>
                      <a:close/>
                      <a:moveTo>
                        <a:pt x="46" y="121"/>
                      </a:moveTo>
                      <a:cubicBezTo>
                        <a:pt x="45" y="121"/>
                        <a:pt x="45" y="121"/>
                        <a:pt x="45" y="121"/>
                      </a:cubicBezTo>
                      <a:cubicBezTo>
                        <a:pt x="43" y="120"/>
                        <a:pt x="42" y="118"/>
                        <a:pt x="42" y="117"/>
                      </a:cubicBezTo>
                      <a:cubicBezTo>
                        <a:pt x="43" y="116"/>
                        <a:pt x="43" y="116"/>
                        <a:pt x="43" y="116"/>
                      </a:cubicBezTo>
                      <a:cubicBezTo>
                        <a:pt x="43" y="115"/>
                        <a:pt x="45" y="114"/>
                        <a:pt x="47" y="114"/>
                      </a:cubicBezTo>
                      <a:cubicBezTo>
                        <a:pt x="48" y="115"/>
                        <a:pt x="49" y="116"/>
                        <a:pt x="49" y="118"/>
                      </a:cubicBezTo>
                      <a:cubicBezTo>
                        <a:pt x="49" y="118"/>
                        <a:pt x="49" y="118"/>
                        <a:pt x="49" y="118"/>
                      </a:cubicBezTo>
                      <a:cubicBezTo>
                        <a:pt x="48" y="120"/>
                        <a:pt x="47" y="121"/>
                        <a:pt x="46" y="121"/>
                      </a:cubicBezTo>
                      <a:close/>
                      <a:moveTo>
                        <a:pt x="52" y="98"/>
                      </a:moveTo>
                      <a:cubicBezTo>
                        <a:pt x="51" y="98"/>
                        <a:pt x="51" y="98"/>
                        <a:pt x="51" y="98"/>
                      </a:cubicBezTo>
                      <a:cubicBezTo>
                        <a:pt x="49" y="98"/>
                        <a:pt x="48" y="96"/>
                        <a:pt x="49" y="94"/>
                      </a:cubicBezTo>
                      <a:cubicBezTo>
                        <a:pt x="49" y="94"/>
                        <a:pt x="49" y="94"/>
                        <a:pt x="49" y="94"/>
                      </a:cubicBezTo>
                      <a:cubicBezTo>
                        <a:pt x="49" y="92"/>
                        <a:pt x="51" y="91"/>
                        <a:pt x="53" y="91"/>
                      </a:cubicBezTo>
                      <a:cubicBezTo>
                        <a:pt x="54" y="92"/>
                        <a:pt x="55" y="94"/>
                        <a:pt x="55" y="95"/>
                      </a:cubicBezTo>
                      <a:cubicBezTo>
                        <a:pt x="55" y="96"/>
                        <a:pt x="55" y="96"/>
                        <a:pt x="55" y="96"/>
                      </a:cubicBezTo>
                      <a:cubicBezTo>
                        <a:pt x="54" y="97"/>
                        <a:pt x="53" y="98"/>
                        <a:pt x="52" y="98"/>
                      </a:cubicBezTo>
                      <a:close/>
                      <a:moveTo>
                        <a:pt x="58" y="76"/>
                      </a:moveTo>
                      <a:cubicBezTo>
                        <a:pt x="57" y="76"/>
                        <a:pt x="57" y="76"/>
                        <a:pt x="57" y="75"/>
                      </a:cubicBezTo>
                      <a:cubicBezTo>
                        <a:pt x="55" y="75"/>
                        <a:pt x="54" y="73"/>
                        <a:pt x="55" y="71"/>
                      </a:cubicBezTo>
                      <a:cubicBezTo>
                        <a:pt x="55" y="71"/>
                        <a:pt x="55" y="71"/>
                        <a:pt x="55" y="71"/>
                      </a:cubicBezTo>
                      <a:cubicBezTo>
                        <a:pt x="55" y="69"/>
                        <a:pt x="57" y="68"/>
                        <a:pt x="59" y="69"/>
                      </a:cubicBezTo>
                      <a:cubicBezTo>
                        <a:pt x="60" y="69"/>
                        <a:pt x="62" y="71"/>
                        <a:pt x="61" y="73"/>
                      </a:cubicBezTo>
                      <a:cubicBezTo>
                        <a:pt x="61" y="73"/>
                        <a:pt x="61" y="73"/>
                        <a:pt x="61" y="73"/>
                      </a:cubicBezTo>
                      <a:cubicBezTo>
                        <a:pt x="61" y="75"/>
                        <a:pt x="59" y="76"/>
                        <a:pt x="58" y="76"/>
                      </a:cubicBezTo>
                      <a:close/>
                      <a:moveTo>
                        <a:pt x="64" y="53"/>
                      </a:moveTo>
                      <a:cubicBezTo>
                        <a:pt x="64" y="53"/>
                        <a:pt x="63" y="53"/>
                        <a:pt x="63" y="53"/>
                      </a:cubicBezTo>
                      <a:cubicBezTo>
                        <a:pt x="61" y="52"/>
                        <a:pt x="60" y="51"/>
                        <a:pt x="61" y="49"/>
                      </a:cubicBezTo>
                      <a:cubicBezTo>
                        <a:pt x="61" y="48"/>
                        <a:pt x="61" y="48"/>
                        <a:pt x="61" y="48"/>
                      </a:cubicBezTo>
                      <a:cubicBezTo>
                        <a:pt x="61" y="47"/>
                        <a:pt x="63" y="46"/>
                        <a:pt x="65" y="46"/>
                      </a:cubicBezTo>
                      <a:cubicBezTo>
                        <a:pt x="67" y="47"/>
                        <a:pt x="68" y="48"/>
                        <a:pt x="67" y="50"/>
                      </a:cubicBezTo>
                      <a:cubicBezTo>
                        <a:pt x="67" y="51"/>
                        <a:pt x="67" y="51"/>
                        <a:pt x="67" y="51"/>
                      </a:cubicBezTo>
                      <a:cubicBezTo>
                        <a:pt x="67" y="52"/>
                        <a:pt x="65" y="53"/>
                        <a:pt x="64" y="53"/>
                      </a:cubicBezTo>
                      <a:close/>
                      <a:moveTo>
                        <a:pt x="70" y="30"/>
                      </a:moveTo>
                      <a:cubicBezTo>
                        <a:pt x="70" y="30"/>
                        <a:pt x="69" y="30"/>
                        <a:pt x="69" y="30"/>
                      </a:cubicBezTo>
                      <a:cubicBezTo>
                        <a:pt x="67" y="30"/>
                        <a:pt x="66" y="28"/>
                        <a:pt x="67" y="26"/>
                      </a:cubicBezTo>
                      <a:cubicBezTo>
                        <a:pt x="67" y="26"/>
                        <a:pt x="67" y="26"/>
                        <a:pt x="67" y="26"/>
                      </a:cubicBezTo>
                      <a:cubicBezTo>
                        <a:pt x="67" y="24"/>
                        <a:pt x="69" y="23"/>
                        <a:pt x="71" y="24"/>
                      </a:cubicBezTo>
                      <a:cubicBezTo>
                        <a:pt x="73" y="24"/>
                        <a:pt x="74" y="26"/>
                        <a:pt x="73" y="28"/>
                      </a:cubicBezTo>
                      <a:cubicBezTo>
                        <a:pt x="73" y="28"/>
                        <a:pt x="73" y="28"/>
                        <a:pt x="73" y="28"/>
                      </a:cubicBezTo>
                      <a:cubicBezTo>
                        <a:pt x="73" y="29"/>
                        <a:pt x="71" y="30"/>
                        <a:pt x="70" y="30"/>
                      </a:cubicBezTo>
                      <a:close/>
                      <a:moveTo>
                        <a:pt x="76" y="8"/>
                      </a:moveTo>
                      <a:cubicBezTo>
                        <a:pt x="76" y="8"/>
                        <a:pt x="75" y="8"/>
                        <a:pt x="75" y="8"/>
                      </a:cubicBezTo>
                      <a:cubicBezTo>
                        <a:pt x="73" y="7"/>
                        <a:pt x="72" y="5"/>
                        <a:pt x="73" y="4"/>
                      </a:cubicBezTo>
                      <a:cubicBezTo>
                        <a:pt x="73" y="3"/>
                        <a:pt x="73" y="3"/>
                        <a:pt x="73" y="3"/>
                      </a:cubicBezTo>
                      <a:cubicBezTo>
                        <a:pt x="73" y="1"/>
                        <a:pt x="75" y="0"/>
                        <a:pt x="77" y="1"/>
                      </a:cubicBezTo>
                      <a:cubicBezTo>
                        <a:pt x="79" y="1"/>
                        <a:pt x="80" y="3"/>
                        <a:pt x="79" y="5"/>
                      </a:cubicBezTo>
                      <a:cubicBezTo>
                        <a:pt x="79" y="5"/>
                        <a:pt x="79" y="5"/>
                        <a:pt x="79" y="5"/>
                      </a:cubicBezTo>
                      <a:cubicBezTo>
                        <a:pt x="79" y="7"/>
                        <a:pt x="77" y="8"/>
                        <a:pt x="76" y="8"/>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50" name="Freeform 111">
                  <a:extLst>
                    <a:ext uri="{FF2B5EF4-FFF2-40B4-BE49-F238E27FC236}">
                      <a16:creationId xmlns:a16="http://schemas.microsoft.com/office/drawing/2014/main" id="{04EA118E-7576-8839-7F29-9EF24ECCDC94}"/>
                    </a:ext>
                    <a:ext uri="{C183D7F6-B498-43B3-948B-1728B52AA6E4}">
                      <adec:decorative xmlns:adec="http://schemas.microsoft.com/office/drawing/2017/decorative" val="1"/>
                    </a:ext>
                  </a:extLst>
                </p:cNvPr>
                <p:cNvSpPr>
                  <a:spLocks/>
                </p:cNvSpPr>
                <p:nvPr/>
              </p:nvSpPr>
              <p:spPr bwMode="auto">
                <a:xfrm>
                  <a:off x="5514454" y="6032555"/>
                  <a:ext cx="4955" cy="4906"/>
                </a:xfrm>
                <a:custGeom>
                  <a:avLst/>
                  <a:gdLst>
                    <a:gd name="T0" fmla="*/ 3 w 7"/>
                    <a:gd name="T1" fmla="*/ 7 h 7"/>
                    <a:gd name="T2" fmla="*/ 2 w 7"/>
                    <a:gd name="T3" fmla="*/ 7 h 7"/>
                    <a:gd name="T4" fmla="*/ 0 w 7"/>
                    <a:gd name="T5" fmla="*/ 2 h 7"/>
                    <a:gd name="T6" fmla="*/ 4 w 7"/>
                    <a:gd name="T7" fmla="*/ 0 h 7"/>
                    <a:gd name="T8" fmla="*/ 6 w 7"/>
                    <a:gd name="T9" fmla="*/ 4 h 7"/>
                    <a:gd name="T10" fmla="*/ 6 w 7"/>
                    <a:gd name="T11" fmla="*/ 4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3" y="7"/>
                        <a:pt x="2" y="7"/>
                      </a:cubicBezTo>
                      <a:cubicBezTo>
                        <a:pt x="1" y="6"/>
                        <a:pt x="0" y="4"/>
                        <a:pt x="0" y="2"/>
                      </a:cubicBezTo>
                      <a:cubicBezTo>
                        <a:pt x="1" y="1"/>
                        <a:pt x="2" y="0"/>
                        <a:pt x="4" y="0"/>
                      </a:cubicBezTo>
                      <a:cubicBezTo>
                        <a:pt x="6" y="1"/>
                        <a:pt x="7" y="2"/>
                        <a:pt x="6" y="4"/>
                      </a:cubicBezTo>
                      <a:cubicBezTo>
                        <a:pt x="6" y="4"/>
                        <a:pt x="6" y="4"/>
                        <a:pt x="6" y="4"/>
                      </a:cubicBezTo>
                      <a:cubicBezTo>
                        <a:pt x="6" y="6"/>
                        <a:pt x="5" y="7"/>
                        <a:pt x="3"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51" name="Freeform 112">
                  <a:extLst>
                    <a:ext uri="{FF2B5EF4-FFF2-40B4-BE49-F238E27FC236}">
                      <a16:creationId xmlns:a16="http://schemas.microsoft.com/office/drawing/2014/main" id="{9C4002A1-E04A-5030-EBBF-345B99FECCD0}"/>
                    </a:ext>
                    <a:ext uri="{C183D7F6-B498-43B3-948B-1728B52AA6E4}">
                      <adec:decorative xmlns:adec="http://schemas.microsoft.com/office/drawing/2017/decorative" val="1"/>
                    </a:ext>
                  </a:extLst>
                </p:cNvPr>
                <p:cNvSpPr>
                  <a:spLocks/>
                </p:cNvSpPr>
                <p:nvPr/>
              </p:nvSpPr>
              <p:spPr bwMode="auto">
                <a:xfrm>
                  <a:off x="5601170" y="6020290"/>
                  <a:ext cx="4955" cy="4906"/>
                </a:xfrm>
                <a:custGeom>
                  <a:avLst/>
                  <a:gdLst>
                    <a:gd name="T0" fmla="*/ 4 w 7"/>
                    <a:gd name="T1" fmla="*/ 7 h 7"/>
                    <a:gd name="T2" fmla="*/ 1 w 7"/>
                    <a:gd name="T3" fmla="*/ 6 h 7"/>
                    <a:gd name="T4" fmla="*/ 1 w 7"/>
                    <a:gd name="T5" fmla="*/ 5 h 7"/>
                    <a:gd name="T6" fmla="*/ 2 w 7"/>
                    <a:gd name="T7" fmla="*/ 1 h 7"/>
                    <a:gd name="T8" fmla="*/ 6 w 7"/>
                    <a:gd name="T9" fmla="*/ 2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2" y="7"/>
                        <a:pt x="1" y="7"/>
                        <a:pt x="1" y="6"/>
                      </a:cubicBezTo>
                      <a:cubicBezTo>
                        <a:pt x="1" y="5"/>
                        <a:pt x="1" y="5"/>
                        <a:pt x="1" y="5"/>
                      </a:cubicBezTo>
                      <a:cubicBezTo>
                        <a:pt x="0" y="4"/>
                        <a:pt x="0" y="2"/>
                        <a:pt x="2" y="1"/>
                      </a:cubicBezTo>
                      <a:cubicBezTo>
                        <a:pt x="3" y="0"/>
                        <a:pt x="5" y="1"/>
                        <a:pt x="6" y="2"/>
                      </a:cubicBezTo>
                      <a:cubicBezTo>
                        <a:pt x="7" y="4"/>
                        <a:pt x="7" y="6"/>
                        <a:pt x="5" y="7"/>
                      </a:cubicBezTo>
                      <a:cubicBezTo>
                        <a:pt x="5" y="7"/>
                        <a:pt x="4"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52" name="Freeform 113">
                  <a:extLst>
                    <a:ext uri="{FF2B5EF4-FFF2-40B4-BE49-F238E27FC236}">
                      <a16:creationId xmlns:a16="http://schemas.microsoft.com/office/drawing/2014/main" id="{5DE5A8DD-DB96-DCBC-46DC-AD822BFF2B63}"/>
                    </a:ext>
                    <a:ext uri="{C183D7F6-B498-43B3-948B-1728B52AA6E4}">
                      <adec:decorative xmlns:adec="http://schemas.microsoft.com/office/drawing/2017/decorative" val="1"/>
                    </a:ext>
                  </a:extLst>
                </p:cNvPr>
                <p:cNvSpPr>
                  <a:spLocks noEditPoints="1"/>
                </p:cNvSpPr>
                <p:nvPr/>
              </p:nvSpPr>
              <p:spPr bwMode="auto">
                <a:xfrm>
                  <a:off x="5494633" y="5836308"/>
                  <a:ext cx="104060" cy="175396"/>
                </a:xfrm>
                <a:custGeom>
                  <a:avLst/>
                  <a:gdLst>
                    <a:gd name="T0" fmla="*/ 141 w 148"/>
                    <a:gd name="T1" fmla="*/ 249 h 251"/>
                    <a:gd name="T2" fmla="*/ 142 w 148"/>
                    <a:gd name="T3" fmla="*/ 245 h 251"/>
                    <a:gd name="T4" fmla="*/ 147 w 148"/>
                    <a:gd name="T5" fmla="*/ 246 h 251"/>
                    <a:gd name="T6" fmla="*/ 144 w 148"/>
                    <a:gd name="T7" fmla="*/ 251 h 251"/>
                    <a:gd name="T8" fmla="*/ 129 w 148"/>
                    <a:gd name="T9" fmla="*/ 229 h 251"/>
                    <a:gd name="T10" fmla="*/ 130 w 148"/>
                    <a:gd name="T11" fmla="*/ 224 h 251"/>
                    <a:gd name="T12" fmla="*/ 134 w 148"/>
                    <a:gd name="T13" fmla="*/ 230 h 251"/>
                    <a:gd name="T14" fmla="*/ 120 w 148"/>
                    <a:gd name="T15" fmla="*/ 210 h 251"/>
                    <a:gd name="T16" fmla="*/ 118 w 148"/>
                    <a:gd name="T17" fmla="*/ 209 h 251"/>
                    <a:gd name="T18" fmla="*/ 123 w 148"/>
                    <a:gd name="T19" fmla="*/ 205 h 251"/>
                    <a:gd name="T20" fmla="*/ 120 w 148"/>
                    <a:gd name="T21" fmla="*/ 210 h 251"/>
                    <a:gd name="T22" fmla="*/ 106 w 148"/>
                    <a:gd name="T23" fmla="*/ 189 h 251"/>
                    <a:gd name="T24" fmla="*/ 107 w 148"/>
                    <a:gd name="T25" fmla="*/ 184 h 251"/>
                    <a:gd name="T26" fmla="*/ 112 w 148"/>
                    <a:gd name="T27" fmla="*/ 185 h 251"/>
                    <a:gd name="T28" fmla="*/ 109 w 148"/>
                    <a:gd name="T29" fmla="*/ 190 h 251"/>
                    <a:gd name="T30" fmla="*/ 94 w 148"/>
                    <a:gd name="T31" fmla="*/ 168 h 251"/>
                    <a:gd name="T32" fmla="*/ 95 w 148"/>
                    <a:gd name="T33" fmla="*/ 164 h 251"/>
                    <a:gd name="T34" fmla="*/ 100 w 148"/>
                    <a:gd name="T35" fmla="*/ 165 h 251"/>
                    <a:gd name="T36" fmla="*/ 97 w 148"/>
                    <a:gd name="T37" fmla="*/ 170 h 251"/>
                    <a:gd name="T38" fmla="*/ 83 w 148"/>
                    <a:gd name="T39" fmla="*/ 148 h 251"/>
                    <a:gd name="T40" fmla="*/ 84 w 148"/>
                    <a:gd name="T41" fmla="*/ 143 h 251"/>
                    <a:gd name="T42" fmla="*/ 88 w 148"/>
                    <a:gd name="T43" fmla="*/ 145 h 251"/>
                    <a:gd name="T44" fmla="*/ 85 w 148"/>
                    <a:gd name="T45" fmla="*/ 150 h 251"/>
                    <a:gd name="T46" fmla="*/ 71 w 148"/>
                    <a:gd name="T47" fmla="*/ 128 h 251"/>
                    <a:gd name="T48" fmla="*/ 72 w 148"/>
                    <a:gd name="T49" fmla="*/ 123 h 251"/>
                    <a:gd name="T50" fmla="*/ 77 w 148"/>
                    <a:gd name="T51" fmla="*/ 125 h 251"/>
                    <a:gd name="T52" fmla="*/ 74 w 148"/>
                    <a:gd name="T53" fmla="*/ 129 h 251"/>
                    <a:gd name="T54" fmla="*/ 59 w 148"/>
                    <a:gd name="T55" fmla="*/ 108 h 251"/>
                    <a:gd name="T56" fmla="*/ 60 w 148"/>
                    <a:gd name="T57" fmla="*/ 103 h 251"/>
                    <a:gd name="T58" fmla="*/ 64 w 148"/>
                    <a:gd name="T59" fmla="*/ 109 h 251"/>
                    <a:gd name="T60" fmla="*/ 50 w 148"/>
                    <a:gd name="T61" fmla="*/ 89 h 251"/>
                    <a:gd name="T62" fmla="*/ 47 w 148"/>
                    <a:gd name="T63" fmla="*/ 87 h 251"/>
                    <a:gd name="T64" fmla="*/ 53 w 148"/>
                    <a:gd name="T65" fmla="*/ 84 h 251"/>
                    <a:gd name="T66" fmla="*/ 50 w 148"/>
                    <a:gd name="T67" fmla="*/ 89 h 251"/>
                    <a:gd name="T68" fmla="*/ 36 w 148"/>
                    <a:gd name="T69" fmla="*/ 67 h 251"/>
                    <a:gd name="T70" fmla="*/ 37 w 148"/>
                    <a:gd name="T71" fmla="*/ 62 h 251"/>
                    <a:gd name="T72" fmla="*/ 41 w 148"/>
                    <a:gd name="T73" fmla="*/ 64 h 251"/>
                    <a:gd name="T74" fmla="*/ 39 w 148"/>
                    <a:gd name="T75" fmla="*/ 69 h 251"/>
                    <a:gd name="T76" fmla="*/ 24 w 148"/>
                    <a:gd name="T77" fmla="*/ 47 h 251"/>
                    <a:gd name="T78" fmla="*/ 25 w 148"/>
                    <a:gd name="T79" fmla="*/ 42 h 251"/>
                    <a:gd name="T80" fmla="*/ 30 w 148"/>
                    <a:gd name="T81" fmla="*/ 43 h 251"/>
                    <a:gd name="T82" fmla="*/ 27 w 148"/>
                    <a:gd name="T83" fmla="*/ 48 h 251"/>
                    <a:gd name="T84" fmla="*/ 12 w 148"/>
                    <a:gd name="T85" fmla="*/ 26 h 251"/>
                    <a:gd name="T86" fmla="*/ 13 w 148"/>
                    <a:gd name="T87" fmla="*/ 22 h 251"/>
                    <a:gd name="T88" fmla="*/ 18 w 148"/>
                    <a:gd name="T89" fmla="*/ 23 h 251"/>
                    <a:gd name="T90" fmla="*/ 15 w 148"/>
                    <a:gd name="T91" fmla="*/ 28 h 251"/>
                    <a:gd name="T92" fmla="*/ 1 w 148"/>
                    <a:gd name="T93" fmla="*/ 6 h 251"/>
                    <a:gd name="T94" fmla="*/ 2 w 148"/>
                    <a:gd name="T95" fmla="*/ 1 h 251"/>
                    <a:gd name="T96" fmla="*/ 6 w 148"/>
                    <a:gd name="T97" fmla="*/ 3 h 251"/>
                    <a:gd name="T98" fmla="*/ 3 w 148"/>
                    <a:gd name="T99" fmla="*/ 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251">
                      <a:moveTo>
                        <a:pt x="144" y="251"/>
                      </a:moveTo>
                      <a:cubicBezTo>
                        <a:pt x="143" y="251"/>
                        <a:pt x="142" y="251"/>
                        <a:pt x="141" y="249"/>
                      </a:cubicBezTo>
                      <a:cubicBezTo>
                        <a:pt x="141" y="249"/>
                        <a:pt x="141" y="249"/>
                        <a:pt x="141" y="249"/>
                      </a:cubicBezTo>
                      <a:cubicBezTo>
                        <a:pt x="140" y="248"/>
                        <a:pt x="141" y="246"/>
                        <a:pt x="142" y="245"/>
                      </a:cubicBezTo>
                      <a:cubicBezTo>
                        <a:pt x="144" y="244"/>
                        <a:pt x="146" y="244"/>
                        <a:pt x="147" y="246"/>
                      </a:cubicBezTo>
                      <a:cubicBezTo>
                        <a:pt x="147" y="246"/>
                        <a:pt x="147" y="246"/>
                        <a:pt x="147" y="246"/>
                      </a:cubicBezTo>
                      <a:cubicBezTo>
                        <a:pt x="148" y="248"/>
                        <a:pt x="147" y="250"/>
                        <a:pt x="146" y="251"/>
                      </a:cubicBezTo>
                      <a:cubicBezTo>
                        <a:pt x="145" y="251"/>
                        <a:pt x="145" y="251"/>
                        <a:pt x="144" y="251"/>
                      </a:cubicBezTo>
                      <a:close/>
                      <a:moveTo>
                        <a:pt x="132" y="231"/>
                      </a:moveTo>
                      <a:cubicBezTo>
                        <a:pt x="131" y="231"/>
                        <a:pt x="130" y="230"/>
                        <a:pt x="129" y="229"/>
                      </a:cubicBezTo>
                      <a:cubicBezTo>
                        <a:pt x="129" y="229"/>
                        <a:pt x="129" y="229"/>
                        <a:pt x="129" y="229"/>
                      </a:cubicBezTo>
                      <a:cubicBezTo>
                        <a:pt x="128" y="227"/>
                        <a:pt x="129" y="225"/>
                        <a:pt x="130" y="224"/>
                      </a:cubicBezTo>
                      <a:cubicBezTo>
                        <a:pt x="132" y="224"/>
                        <a:pt x="134" y="224"/>
                        <a:pt x="135" y="226"/>
                      </a:cubicBezTo>
                      <a:cubicBezTo>
                        <a:pt x="136" y="227"/>
                        <a:pt x="135" y="229"/>
                        <a:pt x="134" y="230"/>
                      </a:cubicBezTo>
                      <a:cubicBezTo>
                        <a:pt x="133" y="231"/>
                        <a:pt x="133" y="231"/>
                        <a:pt x="132" y="231"/>
                      </a:cubicBezTo>
                      <a:close/>
                      <a:moveTo>
                        <a:pt x="120" y="210"/>
                      </a:moveTo>
                      <a:cubicBezTo>
                        <a:pt x="119" y="210"/>
                        <a:pt x="118" y="210"/>
                        <a:pt x="118" y="209"/>
                      </a:cubicBezTo>
                      <a:cubicBezTo>
                        <a:pt x="118" y="209"/>
                        <a:pt x="118" y="209"/>
                        <a:pt x="118" y="209"/>
                      </a:cubicBezTo>
                      <a:cubicBezTo>
                        <a:pt x="117" y="207"/>
                        <a:pt x="117" y="205"/>
                        <a:pt x="119" y="204"/>
                      </a:cubicBezTo>
                      <a:cubicBezTo>
                        <a:pt x="120" y="203"/>
                        <a:pt x="122" y="204"/>
                        <a:pt x="123" y="205"/>
                      </a:cubicBezTo>
                      <a:cubicBezTo>
                        <a:pt x="124" y="207"/>
                        <a:pt x="124" y="209"/>
                        <a:pt x="122" y="210"/>
                      </a:cubicBezTo>
                      <a:cubicBezTo>
                        <a:pt x="122" y="210"/>
                        <a:pt x="121" y="210"/>
                        <a:pt x="120" y="210"/>
                      </a:cubicBezTo>
                      <a:close/>
                      <a:moveTo>
                        <a:pt x="109" y="190"/>
                      </a:moveTo>
                      <a:cubicBezTo>
                        <a:pt x="108" y="190"/>
                        <a:pt x="107" y="190"/>
                        <a:pt x="106" y="189"/>
                      </a:cubicBezTo>
                      <a:cubicBezTo>
                        <a:pt x="106" y="188"/>
                        <a:pt x="106" y="188"/>
                        <a:pt x="106" y="188"/>
                      </a:cubicBezTo>
                      <a:cubicBezTo>
                        <a:pt x="105" y="187"/>
                        <a:pt x="105" y="185"/>
                        <a:pt x="107" y="184"/>
                      </a:cubicBezTo>
                      <a:cubicBezTo>
                        <a:pt x="109" y="183"/>
                        <a:pt x="111" y="183"/>
                        <a:pt x="112" y="185"/>
                      </a:cubicBezTo>
                      <a:cubicBezTo>
                        <a:pt x="112" y="185"/>
                        <a:pt x="112" y="185"/>
                        <a:pt x="112" y="185"/>
                      </a:cubicBezTo>
                      <a:cubicBezTo>
                        <a:pt x="113" y="187"/>
                        <a:pt x="112" y="189"/>
                        <a:pt x="110" y="190"/>
                      </a:cubicBezTo>
                      <a:cubicBezTo>
                        <a:pt x="110" y="190"/>
                        <a:pt x="109" y="190"/>
                        <a:pt x="109" y="190"/>
                      </a:cubicBezTo>
                      <a:close/>
                      <a:moveTo>
                        <a:pt x="97" y="170"/>
                      </a:moveTo>
                      <a:cubicBezTo>
                        <a:pt x="96" y="170"/>
                        <a:pt x="95" y="169"/>
                        <a:pt x="94" y="168"/>
                      </a:cubicBezTo>
                      <a:cubicBezTo>
                        <a:pt x="94" y="168"/>
                        <a:pt x="94" y="168"/>
                        <a:pt x="94" y="168"/>
                      </a:cubicBezTo>
                      <a:cubicBezTo>
                        <a:pt x="93" y="166"/>
                        <a:pt x="94" y="164"/>
                        <a:pt x="95" y="164"/>
                      </a:cubicBezTo>
                      <a:cubicBezTo>
                        <a:pt x="97" y="163"/>
                        <a:pt x="99" y="163"/>
                        <a:pt x="100" y="165"/>
                      </a:cubicBezTo>
                      <a:cubicBezTo>
                        <a:pt x="100" y="165"/>
                        <a:pt x="100" y="165"/>
                        <a:pt x="100" y="165"/>
                      </a:cubicBezTo>
                      <a:cubicBezTo>
                        <a:pt x="101" y="167"/>
                        <a:pt x="100" y="169"/>
                        <a:pt x="99" y="170"/>
                      </a:cubicBezTo>
                      <a:cubicBezTo>
                        <a:pt x="98" y="170"/>
                        <a:pt x="98" y="170"/>
                        <a:pt x="97" y="170"/>
                      </a:cubicBezTo>
                      <a:close/>
                      <a:moveTo>
                        <a:pt x="85" y="150"/>
                      </a:moveTo>
                      <a:cubicBezTo>
                        <a:pt x="84" y="150"/>
                        <a:pt x="83" y="149"/>
                        <a:pt x="83" y="148"/>
                      </a:cubicBezTo>
                      <a:cubicBezTo>
                        <a:pt x="82" y="148"/>
                        <a:pt x="82" y="148"/>
                        <a:pt x="82" y="148"/>
                      </a:cubicBezTo>
                      <a:cubicBezTo>
                        <a:pt x="81" y="146"/>
                        <a:pt x="82" y="144"/>
                        <a:pt x="84" y="143"/>
                      </a:cubicBezTo>
                      <a:cubicBezTo>
                        <a:pt x="85" y="142"/>
                        <a:pt x="87" y="143"/>
                        <a:pt x="88" y="145"/>
                      </a:cubicBezTo>
                      <a:cubicBezTo>
                        <a:pt x="88" y="145"/>
                        <a:pt x="88" y="145"/>
                        <a:pt x="88" y="145"/>
                      </a:cubicBezTo>
                      <a:cubicBezTo>
                        <a:pt x="89" y="146"/>
                        <a:pt x="89" y="148"/>
                        <a:pt x="87" y="149"/>
                      </a:cubicBezTo>
                      <a:cubicBezTo>
                        <a:pt x="87" y="150"/>
                        <a:pt x="86" y="150"/>
                        <a:pt x="85" y="150"/>
                      </a:cubicBezTo>
                      <a:close/>
                      <a:moveTo>
                        <a:pt x="74" y="129"/>
                      </a:moveTo>
                      <a:cubicBezTo>
                        <a:pt x="73" y="129"/>
                        <a:pt x="71" y="129"/>
                        <a:pt x="71" y="128"/>
                      </a:cubicBezTo>
                      <a:cubicBezTo>
                        <a:pt x="71" y="127"/>
                        <a:pt x="71" y="127"/>
                        <a:pt x="71" y="127"/>
                      </a:cubicBezTo>
                      <a:cubicBezTo>
                        <a:pt x="70" y="126"/>
                        <a:pt x="70" y="124"/>
                        <a:pt x="72" y="123"/>
                      </a:cubicBezTo>
                      <a:cubicBezTo>
                        <a:pt x="73" y="122"/>
                        <a:pt x="76" y="123"/>
                        <a:pt x="76" y="124"/>
                      </a:cubicBezTo>
                      <a:cubicBezTo>
                        <a:pt x="77" y="125"/>
                        <a:pt x="77" y="125"/>
                        <a:pt x="77" y="125"/>
                      </a:cubicBezTo>
                      <a:cubicBezTo>
                        <a:pt x="77" y="126"/>
                        <a:pt x="77" y="128"/>
                        <a:pt x="75" y="129"/>
                      </a:cubicBezTo>
                      <a:cubicBezTo>
                        <a:pt x="75" y="129"/>
                        <a:pt x="74" y="129"/>
                        <a:pt x="74" y="129"/>
                      </a:cubicBezTo>
                      <a:close/>
                      <a:moveTo>
                        <a:pt x="62" y="109"/>
                      </a:moveTo>
                      <a:cubicBezTo>
                        <a:pt x="61" y="109"/>
                        <a:pt x="60" y="109"/>
                        <a:pt x="59" y="108"/>
                      </a:cubicBezTo>
                      <a:cubicBezTo>
                        <a:pt x="59" y="107"/>
                        <a:pt x="59" y="107"/>
                        <a:pt x="59" y="107"/>
                      </a:cubicBezTo>
                      <a:cubicBezTo>
                        <a:pt x="58" y="106"/>
                        <a:pt x="59" y="104"/>
                        <a:pt x="60" y="103"/>
                      </a:cubicBezTo>
                      <a:cubicBezTo>
                        <a:pt x="62" y="102"/>
                        <a:pt x="64" y="102"/>
                        <a:pt x="65" y="104"/>
                      </a:cubicBezTo>
                      <a:cubicBezTo>
                        <a:pt x="66" y="106"/>
                        <a:pt x="65" y="108"/>
                        <a:pt x="64" y="109"/>
                      </a:cubicBezTo>
                      <a:cubicBezTo>
                        <a:pt x="63" y="109"/>
                        <a:pt x="62" y="109"/>
                        <a:pt x="62" y="109"/>
                      </a:cubicBezTo>
                      <a:close/>
                      <a:moveTo>
                        <a:pt x="50" y="89"/>
                      </a:moveTo>
                      <a:cubicBezTo>
                        <a:pt x="49" y="89"/>
                        <a:pt x="48" y="88"/>
                        <a:pt x="47" y="87"/>
                      </a:cubicBezTo>
                      <a:cubicBezTo>
                        <a:pt x="47" y="87"/>
                        <a:pt x="47" y="87"/>
                        <a:pt x="47" y="87"/>
                      </a:cubicBezTo>
                      <a:cubicBezTo>
                        <a:pt x="46" y="85"/>
                        <a:pt x="47" y="83"/>
                        <a:pt x="48" y="82"/>
                      </a:cubicBezTo>
                      <a:cubicBezTo>
                        <a:pt x="50" y="82"/>
                        <a:pt x="52" y="82"/>
                        <a:pt x="53" y="84"/>
                      </a:cubicBezTo>
                      <a:cubicBezTo>
                        <a:pt x="54" y="85"/>
                        <a:pt x="53" y="87"/>
                        <a:pt x="52" y="88"/>
                      </a:cubicBezTo>
                      <a:cubicBezTo>
                        <a:pt x="51" y="89"/>
                        <a:pt x="51" y="89"/>
                        <a:pt x="50" y="89"/>
                      </a:cubicBezTo>
                      <a:close/>
                      <a:moveTo>
                        <a:pt x="39" y="69"/>
                      </a:moveTo>
                      <a:cubicBezTo>
                        <a:pt x="37" y="69"/>
                        <a:pt x="36" y="68"/>
                        <a:pt x="36" y="67"/>
                      </a:cubicBezTo>
                      <a:cubicBezTo>
                        <a:pt x="36" y="67"/>
                        <a:pt x="36" y="67"/>
                        <a:pt x="36" y="67"/>
                      </a:cubicBezTo>
                      <a:cubicBezTo>
                        <a:pt x="35" y="65"/>
                        <a:pt x="35" y="63"/>
                        <a:pt x="37" y="62"/>
                      </a:cubicBezTo>
                      <a:cubicBezTo>
                        <a:pt x="38" y="61"/>
                        <a:pt x="40" y="62"/>
                        <a:pt x="41" y="63"/>
                      </a:cubicBezTo>
                      <a:cubicBezTo>
                        <a:pt x="41" y="64"/>
                        <a:pt x="41" y="64"/>
                        <a:pt x="41" y="64"/>
                      </a:cubicBezTo>
                      <a:cubicBezTo>
                        <a:pt x="42" y="65"/>
                        <a:pt x="42" y="67"/>
                        <a:pt x="40" y="68"/>
                      </a:cubicBezTo>
                      <a:cubicBezTo>
                        <a:pt x="40" y="68"/>
                        <a:pt x="39" y="69"/>
                        <a:pt x="39" y="69"/>
                      </a:cubicBezTo>
                      <a:close/>
                      <a:moveTo>
                        <a:pt x="27" y="48"/>
                      </a:moveTo>
                      <a:cubicBezTo>
                        <a:pt x="26" y="48"/>
                        <a:pt x="25" y="48"/>
                        <a:pt x="24" y="47"/>
                      </a:cubicBezTo>
                      <a:cubicBezTo>
                        <a:pt x="24" y="46"/>
                        <a:pt x="24" y="46"/>
                        <a:pt x="24" y="46"/>
                      </a:cubicBezTo>
                      <a:cubicBezTo>
                        <a:pt x="23" y="45"/>
                        <a:pt x="23" y="43"/>
                        <a:pt x="25" y="42"/>
                      </a:cubicBezTo>
                      <a:cubicBezTo>
                        <a:pt x="27" y="41"/>
                        <a:pt x="29" y="42"/>
                        <a:pt x="30" y="43"/>
                      </a:cubicBezTo>
                      <a:cubicBezTo>
                        <a:pt x="30" y="43"/>
                        <a:pt x="30" y="43"/>
                        <a:pt x="30" y="43"/>
                      </a:cubicBezTo>
                      <a:cubicBezTo>
                        <a:pt x="31" y="45"/>
                        <a:pt x="30" y="47"/>
                        <a:pt x="29" y="48"/>
                      </a:cubicBezTo>
                      <a:cubicBezTo>
                        <a:pt x="28" y="48"/>
                        <a:pt x="27" y="48"/>
                        <a:pt x="27" y="48"/>
                      </a:cubicBezTo>
                      <a:close/>
                      <a:moveTo>
                        <a:pt x="15" y="28"/>
                      </a:moveTo>
                      <a:cubicBezTo>
                        <a:pt x="14" y="28"/>
                        <a:pt x="13" y="27"/>
                        <a:pt x="12" y="26"/>
                      </a:cubicBezTo>
                      <a:cubicBezTo>
                        <a:pt x="12" y="26"/>
                        <a:pt x="12" y="26"/>
                        <a:pt x="12" y="26"/>
                      </a:cubicBezTo>
                      <a:cubicBezTo>
                        <a:pt x="11" y="24"/>
                        <a:pt x="12" y="22"/>
                        <a:pt x="13" y="22"/>
                      </a:cubicBezTo>
                      <a:cubicBezTo>
                        <a:pt x="15" y="21"/>
                        <a:pt x="17" y="21"/>
                        <a:pt x="18" y="23"/>
                      </a:cubicBezTo>
                      <a:cubicBezTo>
                        <a:pt x="18" y="23"/>
                        <a:pt x="18" y="23"/>
                        <a:pt x="18" y="23"/>
                      </a:cubicBezTo>
                      <a:cubicBezTo>
                        <a:pt x="19" y="25"/>
                        <a:pt x="18" y="27"/>
                        <a:pt x="17" y="28"/>
                      </a:cubicBezTo>
                      <a:cubicBezTo>
                        <a:pt x="16" y="28"/>
                        <a:pt x="16" y="28"/>
                        <a:pt x="15" y="28"/>
                      </a:cubicBezTo>
                      <a:close/>
                      <a:moveTo>
                        <a:pt x="3" y="8"/>
                      </a:moveTo>
                      <a:cubicBezTo>
                        <a:pt x="2" y="8"/>
                        <a:pt x="1" y="7"/>
                        <a:pt x="1" y="6"/>
                      </a:cubicBezTo>
                      <a:cubicBezTo>
                        <a:pt x="0" y="6"/>
                        <a:pt x="0" y="6"/>
                        <a:pt x="0" y="6"/>
                      </a:cubicBezTo>
                      <a:cubicBezTo>
                        <a:pt x="0" y="4"/>
                        <a:pt x="0" y="2"/>
                        <a:pt x="2" y="1"/>
                      </a:cubicBezTo>
                      <a:cubicBezTo>
                        <a:pt x="3" y="0"/>
                        <a:pt x="5" y="1"/>
                        <a:pt x="6" y="3"/>
                      </a:cubicBezTo>
                      <a:cubicBezTo>
                        <a:pt x="6" y="3"/>
                        <a:pt x="6" y="3"/>
                        <a:pt x="6" y="3"/>
                      </a:cubicBezTo>
                      <a:cubicBezTo>
                        <a:pt x="7" y="4"/>
                        <a:pt x="7" y="6"/>
                        <a:pt x="5" y="7"/>
                      </a:cubicBezTo>
                      <a:cubicBezTo>
                        <a:pt x="5" y="8"/>
                        <a:pt x="4" y="8"/>
                        <a:pt x="3" y="8"/>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53" name="Freeform 114">
                  <a:extLst>
                    <a:ext uri="{FF2B5EF4-FFF2-40B4-BE49-F238E27FC236}">
                      <a16:creationId xmlns:a16="http://schemas.microsoft.com/office/drawing/2014/main" id="{A439FBE3-B5CC-EA9B-97C5-9605AE77FAD7}"/>
                    </a:ext>
                    <a:ext uri="{C183D7F6-B498-43B3-948B-1728B52AA6E4}">
                      <adec:decorative xmlns:adec="http://schemas.microsoft.com/office/drawing/2017/decorative" val="1"/>
                    </a:ext>
                  </a:extLst>
                </p:cNvPr>
                <p:cNvSpPr>
                  <a:spLocks/>
                </p:cNvSpPr>
                <p:nvPr/>
              </p:nvSpPr>
              <p:spPr bwMode="auto">
                <a:xfrm>
                  <a:off x="5485961" y="5822816"/>
                  <a:ext cx="4955" cy="4906"/>
                </a:xfrm>
                <a:custGeom>
                  <a:avLst/>
                  <a:gdLst>
                    <a:gd name="T0" fmla="*/ 4 w 7"/>
                    <a:gd name="T1" fmla="*/ 7 h 7"/>
                    <a:gd name="T2" fmla="*/ 1 w 7"/>
                    <a:gd name="T3" fmla="*/ 6 h 7"/>
                    <a:gd name="T4" fmla="*/ 1 w 7"/>
                    <a:gd name="T5" fmla="*/ 6 h 7"/>
                    <a:gd name="T6" fmla="*/ 2 w 7"/>
                    <a:gd name="T7" fmla="*/ 1 h 7"/>
                    <a:gd name="T8" fmla="*/ 7 w 7"/>
                    <a:gd name="T9" fmla="*/ 2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1" y="7"/>
                        <a:pt x="1" y="6"/>
                      </a:cubicBezTo>
                      <a:cubicBezTo>
                        <a:pt x="1" y="6"/>
                        <a:pt x="1" y="6"/>
                        <a:pt x="1" y="6"/>
                      </a:cubicBezTo>
                      <a:cubicBezTo>
                        <a:pt x="0" y="4"/>
                        <a:pt x="0" y="2"/>
                        <a:pt x="2" y="1"/>
                      </a:cubicBezTo>
                      <a:cubicBezTo>
                        <a:pt x="4" y="0"/>
                        <a:pt x="6" y="1"/>
                        <a:pt x="7" y="2"/>
                      </a:cubicBezTo>
                      <a:cubicBezTo>
                        <a:pt x="7" y="4"/>
                        <a:pt x="7" y="6"/>
                        <a:pt x="5" y="7"/>
                      </a:cubicBezTo>
                      <a:cubicBezTo>
                        <a:pt x="5" y="7"/>
                        <a:pt x="4"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54" name="Freeform 115">
                  <a:extLst>
                    <a:ext uri="{FF2B5EF4-FFF2-40B4-BE49-F238E27FC236}">
                      <a16:creationId xmlns:a16="http://schemas.microsoft.com/office/drawing/2014/main" id="{8FF5282C-0E30-BA10-3E5D-B62F5DE1D156}"/>
                    </a:ext>
                    <a:ext uri="{C183D7F6-B498-43B3-948B-1728B52AA6E4}">
                      <adec:decorative xmlns:adec="http://schemas.microsoft.com/office/drawing/2017/decorative" val="1"/>
                    </a:ext>
                  </a:extLst>
                </p:cNvPr>
                <p:cNvSpPr>
                  <a:spLocks/>
                </p:cNvSpPr>
                <p:nvPr/>
              </p:nvSpPr>
              <p:spPr bwMode="auto">
                <a:xfrm>
                  <a:off x="5643290" y="5864518"/>
                  <a:ext cx="4955" cy="4906"/>
                </a:xfrm>
                <a:custGeom>
                  <a:avLst/>
                  <a:gdLst>
                    <a:gd name="T0" fmla="*/ 3 w 7"/>
                    <a:gd name="T1" fmla="*/ 7 h 7"/>
                    <a:gd name="T2" fmla="*/ 1 w 7"/>
                    <a:gd name="T3" fmla="*/ 6 h 7"/>
                    <a:gd name="T4" fmla="*/ 2 w 7"/>
                    <a:gd name="T5" fmla="*/ 1 h 7"/>
                    <a:gd name="T6" fmla="*/ 6 w 7"/>
                    <a:gd name="T7" fmla="*/ 2 h 7"/>
                    <a:gd name="T8" fmla="*/ 5 w 7"/>
                    <a:gd name="T9" fmla="*/ 7 h 7"/>
                    <a:gd name="T10" fmla="*/ 5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1" y="7"/>
                        <a:pt x="1" y="6"/>
                      </a:cubicBezTo>
                      <a:cubicBezTo>
                        <a:pt x="0" y="4"/>
                        <a:pt x="0" y="2"/>
                        <a:pt x="2" y="1"/>
                      </a:cubicBezTo>
                      <a:cubicBezTo>
                        <a:pt x="3" y="0"/>
                        <a:pt x="5" y="1"/>
                        <a:pt x="6" y="2"/>
                      </a:cubicBezTo>
                      <a:cubicBezTo>
                        <a:pt x="7" y="4"/>
                        <a:pt x="7" y="6"/>
                        <a:pt x="5" y="7"/>
                      </a:cubicBezTo>
                      <a:cubicBezTo>
                        <a:pt x="5" y="7"/>
                        <a:pt x="5" y="7"/>
                        <a:pt x="5" y="7"/>
                      </a:cubicBezTo>
                      <a:cubicBezTo>
                        <a:pt x="5" y="7"/>
                        <a:pt x="4" y="7"/>
                        <a:pt x="3"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55" name="Freeform 116">
                  <a:extLst>
                    <a:ext uri="{FF2B5EF4-FFF2-40B4-BE49-F238E27FC236}">
                      <a16:creationId xmlns:a16="http://schemas.microsoft.com/office/drawing/2014/main" id="{5752FF9B-3FB2-F75C-911B-4AFDBDAE6F60}"/>
                    </a:ext>
                    <a:ext uri="{C183D7F6-B498-43B3-948B-1728B52AA6E4}">
                      <adec:decorative xmlns:adec="http://schemas.microsoft.com/office/drawing/2017/decorative" val="1"/>
                    </a:ext>
                  </a:extLst>
                </p:cNvPr>
                <p:cNvSpPr>
                  <a:spLocks noEditPoints="1"/>
                </p:cNvSpPr>
                <p:nvPr/>
              </p:nvSpPr>
              <p:spPr bwMode="auto">
                <a:xfrm>
                  <a:off x="5457468" y="5873104"/>
                  <a:ext cx="177150" cy="103030"/>
                </a:xfrm>
                <a:custGeom>
                  <a:avLst/>
                  <a:gdLst>
                    <a:gd name="T0" fmla="*/ 1 w 251"/>
                    <a:gd name="T1" fmla="*/ 146 h 148"/>
                    <a:gd name="T2" fmla="*/ 2 w 251"/>
                    <a:gd name="T3" fmla="*/ 141 h 148"/>
                    <a:gd name="T4" fmla="*/ 6 w 251"/>
                    <a:gd name="T5" fmla="*/ 147 h 148"/>
                    <a:gd name="T6" fmla="*/ 4 w 251"/>
                    <a:gd name="T7" fmla="*/ 148 h 148"/>
                    <a:gd name="T8" fmla="*/ 21 w 251"/>
                    <a:gd name="T9" fmla="*/ 134 h 148"/>
                    <a:gd name="T10" fmla="*/ 23 w 251"/>
                    <a:gd name="T11" fmla="*/ 130 h 148"/>
                    <a:gd name="T12" fmla="*/ 26 w 251"/>
                    <a:gd name="T13" fmla="*/ 135 h 148"/>
                    <a:gd name="T14" fmla="*/ 24 w 251"/>
                    <a:gd name="T15" fmla="*/ 136 h 148"/>
                    <a:gd name="T16" fmla="*/ 42 w 251"/>
                    <a:gd name="T17" fmla="*/ 123 h 148"/>
                    <a:gd name="T18" fmla="*/ 43 w 251"/>
                    <a:gd name="T19" fmla="*/ 118 h 148"/>
                    <a:gd name="T20" fmla="*/ 46 w 251"/>
                    <a:gd name="T21" fmla="*/ 124 h 148"/>
                    <a:gd name="T22" fmla="*/ 44 w 251"/>
                    <a:gd name="T23" fmla="*/ 124 h 148"/>
                    <a:gd name="T24" fmla="*/ 62 w 251"/>
                    <a:gd name="T25" fmla="*/ 111 h 148"/>
                    <a:gd name="T26" fmla="*/ 68 w 251"/>
                    <a:gd name="T27" fmla="*/ 107 h 148"/>
                    <a:gd name="T28" fmla="*/ 66 w 251"/>
                    <a:gd name="T29" fmla="*/ 112 h 148"/>
                    <a:gd name="T30" fmla="*/ 85 w 251"/>
                    <a:gd name="T31" fmla="*/ 101 h 148"/>
                    <a:gd name="T32" fmla="*/ 83 w 251"/>
                    <a:gd name="T33" fmla="*/ 95 h 148"/>
                    <a:gd name="T34" fmla="*/ 88 w 251"/>
                    <a:gd name="T35" fmla="*/ 96 h 148"/>
                    <a:gd name="T36" fmla="*/ 87 w 251"/>
                    <a:gd name="T37" fmla="*/ 100 h 148"/>
                    <a:gd name="T38" fmla="*/ 105 w 251"/>
                    <a:gd name="T39" fmla="*/ 89 h 148"/>
                    <a:gd name="T40" fmla="*/ 104 w 251"/>
                    <a:gd name="T41" fmla="*/ 83 h 148"/>
                    <a:gd name="T42" fmla="*/ 108 w 251"/>
                    <a:gd name="T43" fmla="*/ 84 h 148"/>
                    <a:gd name="T44" fmla="*/ 107 w 251"/>
                    <a:gd name="T45" fmla="*/ 89 h 148"/>
                    <a:gd name="T46" fmla="*/ 125 w 251"/>
                    <a:gd name="T47" fmla="*/ 77 h 148"/>
                    <a:gd name="T48" fmla="*/ 124 w 251"/>
                    <a:gd name="T49" fmla="*/ 71 h 148"/>
                    <a:gd name="T50" fmla="*/ 129 w 251"/>
                    <a:gd name="T51" fmla="*/ 72 h 148"/>
                    <a:gd name="T52" fmla="*/ 127 w 251"/>
                    <a:gd name="T53" fmla="*/ 77 h 148"/>
                    <a:gd name="T54" fmla="*/ 146 w 251"/>
                    <a:gd name="T55" fmla="*/ 66 h 148"/>
                    <a:gd name="T56" fmla="*/ 144 w 251"/>
                    <a:gd name="T57" fmla="*/ 60 h 148"/>
                    <a:gd name="T58" fmla="*/ 148 w 251"/>
                    <a:gd name="T59" fmla="*/ 65 h 148"/>
                    <a:gd name="T60" fmla="*/ 146 w 251"/>
                    <a:gd name="T61" fmla="*/ 66 h 148"/>
                    <a:gd name="T62" fmla="*/ 163 w 251"/>
                    <a:gd name="T63" fmla="*/ 52 h 148"/>
                    <a:gd name="T64" fmla="*/ 165 w 251"/>
                    <a:gd name="T65" fmla="*/ 48 h 148"/>
                    <a:gd name="T66" fmla="*/ 168 w 251"/>
                    <a:gd name="T67" fmla="*/ 53 h 148"/>
                    <a:gd name="T68" fmla="*/ 166 w 251"/>
                    <a:gd name="T69" fmla="*/ 54 h 148"/>
                    <a:gd name="T70" fmla="*/ 183 w 251"/>
                    <a:gd name="T71" fmla="*/ 41 h 148"/>
                    <a:gd name="T72" fmla="*/ 185 w 251"/>
                    <a:gd name="T73" fmla="*/ 36 h 148"/>
                    <a:gd name="T74" fmla="*/ 188 w 251"/>
                    <a:gd name="T75" fmla="*/ 42 h 148"/>
                    <a:gd name="T76" fmla="*/ 186 w 251"/>
                    <a:gd name="T77" fmla="*/ 42 h 148"/>
                    <a:gd name="T78" fmla="*/ 204 w 251"/>
                    <a:gd name="T79" fmla="*/ 29 h 148"/>
                    <a:gd name="T80" fmla="*/ 205 w 251"/>
                    <a:gd name="T81" fmla="*/ 24 h 148"/>
                    <a:gd name="T82" fmla="*/ 209 w 251"/>
                    <a:gd name="T83" fmla="*/ 30 h 148"/>
                    <a:gd name="T84" fmla="*/ 207 w 251"/>
                    <a:gd name="T85" fmla="*/ 31 h 148"/>
                    <a:gd name="T86" fmla="*/ 224 w 251"/>
                    <a:gd name="T87" fmla="*/ 17 h 148"/>
                    <a:gd name="T88" fmla="*/ 230 w 251"/>
                    <a:gd name="T89" fmla="*/ 14 h 148"/>
                    <a:gd name="T90" fmla="*/ 229 w 251"/>
                    <a:gd name="T91" fmla="*/ 18 h 148"/>
                    <a:gd name="T92" fmla="*/ 247 w 251"/>
                    <a:gd name="T93" fmla="*/ 7 h 148"/>
                    <a:gd name="T94" fmla="*/ 246 w 251"/>
                    <a:gd name="T95" fmla="*/ 1 h 148"/>
                    <a:gd name="T96" fmla="*/ 250 w 251"/>
                    <a:gd name="T97" fmla="*/ 2 h 148"/>
                    <a:gd name="T98" fmla="*/ 249 w 251"/>
                    <a:gd name="T99" fmla="*/ 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1" h="148">
                      <a:moveTo>
                        <a:pt x="4" y="148"/>
                      </a:moveTo>
                      <a:cubicBezTo>
                        <a:pt x="3" y="148"/>
                        <a:pt x="2" y="147"/>
                        <a:pt x="1" y="146"/>
                      </a:cubicBezTo>
                      <a:cubicBezTo>
                        <a:pt x="0" y="144"/>
                        <a:pt x="1" y="142"/>
                        <a:pt x="2" y="141"/>
                      </a:cubicBezTo>
                      <a:cubicBezTo>
                        <a:pt x="2" y="141"/>
                        <a:pt x="2" y="141"/>
                        <a:pt x="2" y="141"/>
                      </a:cubicBezTo>
                      <a:cubicBezTo>
                        <a:pt x="4" y="140"/>
                        <a:pt x="6" y="141"/>
                        <a:pt x="7" y="143"/>
                      </a:cubicBezTo>
                      <a:cubicBezTo>
                        <a:pt x="8" y="144"/>
                        <a:pt x="7" y="146"/>
                        <a:pt x="6" y="147"/>
                      </a:cubicBezTo>
                      <a:cubicBezTo>
                        <a:pt x="5" y="147"/>
                        <a:pt x="5" y="147"/>
                        <a:pt x="5" y="147"/>
                      </a:cubicBezTo>
                      <a:cubicBezTo>
                        <a:pt x="5" y="147"/>
                        <a:pt x="4" y="148"/>
                        <a:pt x="4" y="148"/>
                      </a:cubicBezTo>
                      <a:close/>
                      <a:moveTo>
                        <a:pt x="24" y="136"/>
                      </a:moveTo>
                      <a:cubicBezTo>
                        <a:pt x="23" y="136"/>
                        <a:pt x="22" y="135"/>
                        <a:pt x="21" y="134"/>
                      </a:cubicBezTo>
                      <a:cubicBezTo>
                        <a:pt x="20" y="133"/>
                        <a:pt x="21" y="131"/>
                        <a:pt x="22" y="130"/>
                      </a:cubicBezTo>
                      <a:cubicBezTo>
                        <a:pt x="23" y="130"/>
                        <a:pt x="23" y="130"/>
                        <a:pt x="23" y="130"/>
                      </a:cubicBezTo>
                      <a:cubicBezTo>
                        <a:pt x="24" y="129"/>
                        <a:pt x="26" y="129"/>
                        <a:pt x="27" y="131"/>
                      </a:cubicBezTo>
                      <a:cubicBezTo>
                        <a:pt x="28" y="132"/>
                        <a:pt x="28" y="134"/>
                        <a:pt x="26" y="135"/>
                      </a:cubicBezTo>
                      <a:cubicBezTo>
                        <a:pt x="26" y="135"/>
                        <a:pt x="26" y="135"/>
                        <a:pt x="26" y="135"/>
                      </a:cubicBezTo>
                      <a:cubicBezTo>
                        <a:pt x="25" y="136"/>
                        <a:pt x="25" y="136"/>
                        <a:pt x="24" y="136"/>
                      </a:cubicBezTo>
                      <a:close/>
                      <a:moveTo>
                        <a:pt x="44" y="124"/>
                      </a:moveTo>
                      <a:cubicBezTo>
                        <a:pt x="43" y="124"/>
                        <a:pt x="42" y="124"/>
                        <a:pt x="42" y="123"/>
                      </a:cubicBezTo>
                      <a:cubicBezTo>
                        <a:pt x="41" y="121"/>
                        <a:pt x="41" y="119"/>
                        <a:pt x="43" y="118"/>
                      </a:cubicBezTo>
                      <a:cubicBezTo>
                        <a:pt x="43" y="118"/>
                        <a:pt x="43" y="118"/>
                        <a:pt x="43" y="118"/>
                      </a:cubicBezTo>
                      <a:cubicBezTo>
                        <a:pt x="45" y="117"/>
                        <a:pt x="47" y="118"/>
                        <a:pt x="47" y="119"/>
                      </a:cubicBezTo>
                      <a:cubicBezTo>
                        <a:pt x="48" y="121"/>
                        <a:pt x="48" y="123"/>
                        <a:pt x="46" y="124"/>
                      </a:cubicBezTo>
                      <a:cubicBezTo>
                        <a:pt x="46" y="124"/>
                        <a:pt x="46" y="124"/>
                        <a:pt x="46" y="124"/>
                      </a:cubicBezTo>
                      <a:cubicBezTo>
                        <a:pt x="45" y="124"/>
                        <a:pt x="45" y="124"/>
                        <a:pt x="44" y="124"/>
                      </a:cubicBezTo>
                      <a:close/>
                      <a:moveTo>
                        <a:pt x="65" y="113"/>
                      </a:moveTo>
                      <a:cubicBezTo>
                        <a:pt x="64" y="113"/>
                        <a:pt x="62" y="112"/>
                        <a:pt x="62" y="111"/>
                      </a:cubicBezTo>
                      <a:cubicBezTo>
                        <a:pt x="61" y="109"/>
                        <a:pt x="61" y="107"/>
                        <a:pt x="63" y="106"/>
                      </a:cubicBezTo>
                      <a:cubicBezTo>
                        <a:pt x="65" y="105"/>
                        <a:pt x="67" y="106"/>
                        <a:pt x="68" y="107"/>
                      </a:cubicBezTo>
                      <a:cubicBezTo>
                        <a:pt x="69" y="109"/>
                        <a:pt x="68" y="111"/>
                        <a:pt x="67" y="112"/>
                      </a:cubicBezTo>
                      <a:cubicBezTo>
                        <a:pt x="66" y="112"/>
                        <a:pt x="66" y="112"/>
                        <a:pt x="66" y="112"/>
                      </a:cubicBezTo>
                      <a:cubicBezTo>
                        <a:pt x="66" y="112"/>
                        <a:pt x="65" y="113"/>
                        <a:pt x="65" y="113"/>
                      </a:cubicBezTo>
                      <a:close/>
                      <a:moveTo>
                        <a:pt x="85" y="101"/>
                      </a:moveTo>
                      <a:cubicBezTo>
                        <a:pt x="84" y="101"/>
                        <a:pt x="83" y="100"/>
                        <a:pt x="82" y="99"/>
                      </a:cubicBezTo>
                      <a:cubicBezTo>
                        <a:pt x="81" y="98"/>
                        <a:pt x="82" y="96"/>
                        <a:pt x="83" y="95"/>
                      </a:cubicBezTo>
                      <a:cubicBezTo>
                        <a:pt x="84" y="94"/>
                        <a:pt x="84" y="94"/>
                        <a:pt x="84" y="94"/>
                      </a:cubicBezTo>
                      <a:cubicBezTo>
                        <a:pt x="85" y="94"/>
                        <a:pt x="87" y="94"/>
                        <a:pt x="88" y="96"/>
                      </a:cubicBezTo>
                      <a:cubicBezTo>
                        <a:pt x="89" y="97"/>
                        <a:pt x="88" y="99"/>
                        <a:pt x="87" y="100"/>
                      </a:cubicBezTo>
                      <a:cubicBezTo>
                        <a:pt x="87" y="100"/>
                        <a:pt x="87" y="100"/>
                        <a:pt x="87" y="100"/>
                      </a:cubicBezTo>
                      <a:cubicBezTo>
                        <a:pt x="86" y="101"/>
                        <a:pt x="85" y="101"/>
                        <a:pt x="85" y="101"/>
                      </a:cubicBezTo>
                      <a:close/>
                      <a:moveTo>
                        <a:pt x="105" y="89"/>
                      </a:moveTo>
                      <a:cubicBezTo>
                        <a:pt x="104" y="89"/>
                        <a:pt x="103" y="88"/>
                        <a:pt x="102" y="87"/>
                      </a:cubicBezTo>
                      <a:cubicBezTo>
                        <a:pt x="101" y="86"/>
                        <a:pt x="102" y="84"/>
                        <a:pt x="104" y="83"/>
                      </a:cubicBezTo>
                      <a:cubicBezTo>
                        <a:pt x="104" y="83"/>
                        <a:pt x="104" y="83"/>
                        <a:pt x="104" y="83"/>
                      </a:cubicBezTo>
                      <a:cubicBezTo>
                        <a:pt x="105" y="82"/>
                        <a:pt x="107" y="82"/>
                        <a:pt x="108" y="84"/>
                      </a:cubicBezTo>
                      <a:cubicBezTo>
                        <a:pt x="109" y="86"/>
                        <a:pt x="109" y="88"/>
                        <a:pt x="107" y="88"/>
                      </a:cubicBezTo>
                      <a:cubicBezTo>
                        <a:pt x="107" y="89"/>
                        <a:pt x="107" y="89"/>
                        <a:pt x="107" y="89"/>
                      </a:cubicBezTo>
                      <a:cubicBezTo>
                        <a:pt x="106" y="89"/>
                        <a:pt x="106" y="89"/>
                        <a:pt x="105" y="89"/>
                      </a:cubicBezTo>
                      <a:close/>
                      <a:moveTo>
                        <a:pt x="125" y="77"/>
                      </a:moveTo>
                      <a:cubicBezTo>
                        <a:pt x="124" y="77"/>
                        <a:pt x="123" y="77"/>
                        <a:pt x="123" y="76"/>
                      </a:cubicBezTo>
                      <a:cubicBezTo>
                        <a:pt x="122" y="74"/>
                        <a:pt x="122" y="72"/>
                        <a:pt x="124" y="71"/>
                      </a:cubicBezTo>
                      <a:cubicBezTo>
                        <a:pt x="124" y="71"/>
                        <a:pt x="124" y="71"/>
                        <a:pt x="124" y="71"/>
                      </a:cubicBezTo>
                      <a:cubicBezTo>
                        <a:pt x="126" y="70"/>
                        <a:pt x="128" y="71"/>
                        <a:pt x="129" y="72"/>
                      </a:cubicBezTo>
                      <a:cubicBezTo>
                        <a:pt x="130" y="74"/>
                        <a:pt x="129" y="76"/>
                        <a:pt x="127" y="77"/>
                      </a:cubicBezTo>
                      <a:cubicBezTo>
                        <a:pt x="127" y="77"/>
                        <a:pt x="127" y="77"/>
                        <a:pt x="127" y="77"/>
                      </a:cubicBezTo>
                      <a:cubicBezTo>
                        <a:pt x="127" y="77"/>
                        <a:pt x="126" y="77"/>
                        <a:pt x="125" y="77"/>
                      </a:cubicBezTo>
                      <a:close/>
                      <a:moveTo>
                        <a:pt x="146" y="66"/>
                      </a:moveTo>
                      <a:cubicBezTo>
                        <a:pt x="145" y="66"/>
                        <a:pt x="144" y="65"/>
                        <a:pt x="143" y="64"/>
                      </a:cubicBezTo>
                      <a:cubicBezTo>
                        <a:pt x="142" y="62"/>
                        <a:pt x="143" y="60"/>
                        <a:pt x="144" y="60"/>
                      </a:cubicBezTo>
                      <a:cubicBezTo>
                        <a:pt x="146" y="59"/>
                        <a:pt x="148" y="59"/>
                        <a:pt x="149" y="61"/>
                      </a:cubicBezTo>
                      <a:cubicBezTo>
                        <a:pt x="150" y="62"/>
                        <a:pt x="149" y="64"/>
                        <a:pt x="148" y="65"/>
                      </a:cubicBezTo>
                      <a:cubicBezTo>
                        <a:pt x="147" y="65"/>
                        <a:pt x="147" y="65"/>
                        <a:pt x="147" y="65"/>
                      </a:cubicBezTo>
                      <a:cubicBezTo>
                        <a:pt x="147" y="66"/>
                        <a:pt x="146" y="66"/>
                        <a:pt x="146" y="66"/>
                      </a:cubicBezTo>
                      <a:close/>
                      <a:moveTo>
                        <a:pt x="166" y="54"/>
                      </a:moveTo>
                      <a:cubicBezTo>
                        <a:pt x="165" y="54"/>
                        <a:pt x="164" y="53"/>
                        <a:pt x="163" y="52"/>
                      </a:cubicBezTo>
                      <a:cubicBezTo>
                        <a:pt x="162" y="51"/>
                        <a:pt x="163" y="49"/>
                        <a:pt x="164" y="48"/>
                      </a:cubicBezTo>
                      <a:cubicBezTo>
                        <a:pt x="165" y="48"/>
                        <a:pt x="165" y="48"/>
                        <a:pt x="165" y="48"/>
                      </a:cubicBezTo>
                      <a:cubicBezTo>
                        <a:pt x="166" y="47"/>
                        <a:pt x="168" y="47"/>
                        <a:pt x="169" y="49"/>
                      </a:cubicBezTo>
                      <a:cubicBezTo>
                        <a:pt x="170" y="50"/>
                        <a:pt x="170" y="52"/>
                        <a:pt x="168" y="53"/>
                      </a:cubicBezTo>
                      <a:cubicBezTo>
                        <a:pt x="168" y="54"/>
                        <a:pt x="168" y="54"/>
                        <a:pt x="168" y="54"/>
                      </a:cubicBezTo>
                      <a:cubicBezTo>
                        <a:pt x="167" y="54"/>
                        <a:pt x="167" y="54"/>
                        <a:pt x="166" y="54"/>
                      </a:cubicBezTo>
                      <a:close/>
                      <a:moveTo>
                        <a:pt x="186" y="42"/>
                      </a:moveTo>
                      <a:cubicBezTo>
                        <a:pt x="185" y="42"/>
                        <a:pt x="184" y="42"/>
                        <a:pt x="183" y="41"/>
                      </a:cubicBezTo>
                      <a:cubicBezTo>
                        <a:pt x="183" y="39"/>
                        <a:pt x="183" y="37"/>
                        <a:pt x="185" y="36"/>
                      </a:cubicBezTo>
                      <a:cubicBezTo>
                        <a:pt x="185" y="36"/>
                        <a:pt x="185" y="36"/>
                        <a:pt x="185" y="36"/>
                      </a:cubicBezTo>
                      <a:cubicBezTo>
                        <a:pt x="187" y="35"/>
                        <a:pt x="189" y="36"/>
                        <a:pt x="189" y="37"/>
                      </a:cubicBezTo>
                      <a:cubicBezTo>
                        <a:pt x="190" y="39"/>
                        <a:pt x="190" y="41"/>
                        <a:pt x="188" y="42"/>
                      </a:cubicBezTo>
                      <a:cubicBezTo>
                        <a:pt x="188" y="42"/>
                        <a:pt x="188" y="42"/>
                        <a:pt x="188" y="42"/>
                      </a:cubicBezTo>
                      <a:cubicBezTo>
                        <a:pt x="187" y="42"/>
                        <a:pt x="187" y="42"/>
                        <a:pt x="186" y="42"/>
                      </a:cubicBezTo>
                      <a:close/>
                      <a:moveTo>
                        <a:pt x="207" y="31"/>
                      </a:moveTo>
                      <a:cubicBezTo>
                        <a:pt x="205" y="31"/>
                        <a:pt x="204" y="30"/>
                        <a:pt x="204" y="29"/>
                      </a:cubicBezTo>
                      <a:cubicBezTo>
                        <a:pt x="203" y="27"/>
                        <a:pt x="203" y="25"/>
                        <a:pt x="205" y="24"/>
                      </a:cubicBezTo>
                      <a:cubicBezTo>
                        <a:pt x="205" y="24"/>
                        <a:pt x="205" y="24"/>
                        <a:pt x="205" y="24"/>
                      </a:cubicBezTo>
                      <a:cubicBezTo>
                        <a:pt x="207" y="23"/>
                        <a:pt x="209" y="24"/>
                        <a:pt x="210" y="25"/>
                      </a:cubicBezTo>
                      <a:cubicBezTo>
                        <a:pt x="211" y="27"/>
                        <a:pt x="210" y="29"/>
                        <a:pt x="209" y="30"/>
                      </a:cubicBezTo>
                      <a:cubicBezTo>
                        <a:pt x="208" y="30"/>
                        <a:pt x="208" y="30"/>
                        <a:pt x="208" y="30"/>
                      </a:cubicBezTo>
                      <a:cubicBezTo>
                        <a:pt x="208" y="30"/>
                        <a:pt x="207" y="31"/>
                        <a:pt x="207" y="31"/>
                      </a:cubicBezTo>
                      <a:close/>
                      <a:moveTo>
                        <a:pt x="227" y="19"/>
                      </a:moveTo>
                      <a:cubicBezTo>
                        <a:pt x="226" y="19"/>
                        <a:pt x="225" y="18"/>
                        <a:pt x="224" y="17"/>
                      </a:cubicBezTo>
                      <a:cubicBezTo>
                        <a:pt x="223" y="16"/>
                        <a:pt x="224" y="14"/>
                        <a:pt x="225" y="13"/>
                      </a:cubicBezTo>
                      <a:cubicBezTo>
                        <a:pt x="227" y="12"/>
                        <a:pt x="229" y="12"/>
                        <a:pt x="230" y="14"/>
                      </a:cubicBezTo>
                      <a:cubicBezTo>
                        <a:pt x="231" y="15"/>
                        <a:pt x="230" y="17"/>
                        <a:pt x="229" y="18"/>
                      </a:cubicBezTo>
                      <a:cubicBezTo>
                        <a:pt x="229" y="18"/>
                        <a:pt x="229" y="18"/>
                        <a:pt x="229" y="18"/>
                      </a:cubicBezTo>
                      <a:cubicBezTo>
                        <a:pt x="228" y="19"/>
                        <a:pt x="227" y="19"/>
                        <a:pt x="227" y="19"/>
                      </a:cubicBezTo>
                      <a:close/>
                      <a:moveTo>
                        <a:pt x="247" y="7"/>
                      </a:moveTo>
                      <a:cubicBezTo>
                        <a:pt x="246" y="7"/>
                        <a:pt x="245" y="7"/>
                        <a:pt x="244" y="5"/>
                      </a:cubicBezTo>
                      <a:cubicBezTo>
                        <a:pt x="243" y="4"/>
                        <a:pt x="244" y="2"/>
                        <a:pt x="246" y="1"/>
                      </a:cubicBezTo>
                      <a:cubicBezTo>
                        <a:pt x="246" y="1"/>
                        <a:pt x="246" y="1"/>
                        <a:pt x="246" y="1"/>
                      </a:cubicBezTo>
                      <a:cubicBezTo>
                        <a:pt x="247" y="0"/>
                        <a:pt x="249" y="0"/>
                        <a:pt x="250" y="2"/>
                      </a:cubicBezTo>
                      <a:cubicBezTo>
                        <a:pt x="251" y="4"/>
                        <a:pt x="251" y="6"/>
                        <a:pt x="249" y="7"/>
                      </a:cubicBezTo>
                      <a:cubicBezTo>
                        <a:pt x="249" y="7"/>
                        <a:pt x="249" y="7"/>
                        <a:pt x="249" y="7"/>
                      </a:cubicBezTo>
                      <a:cubicBezTo>
                        <a:pt x="248" y="7"/>
                        <a:pt x="248" y="7"/>
                        <a:pt x="247"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56" name="Freeform 117">
                  <a:extLst>
                    <a:ext uri="{FF2B5EF4-FFF2-40B4-BE49-F238E27FC236}">
                      <a16:creationId xmlns:a16="http://schemas.microsoft.com/office/drawing/2014/main" id="{A12E575D-F505-E59E-F787-64224F71DBFC}"/>
                    </a:ext>
                    <a:ext uri="{C183D7F6-B498-43B3-948B-1728B52AA6E4}">
                      <adec:decorative xmlns:adec="http://schemas.microsoft.com/office/drawing/2017/decorative" val="1"/>
                    </a:ext>
                  </a:extLst>
                </p:cNvPr>
                <p:cNvSpPr>
                  <a:spLocks/>
                </p:cNvSpPr>
                <p:nvPr/>
              </p:nvSpPr>
              <p:spPr bwMode="auto">
                <a:xfrm>
                  <a:off x="5443842" y="5978587"/>
                  <a:ext cx="4955" cy="4906"/>
                </a:xfrm>
                <a:custGeom>
                  <a:avLst/>
                  <a:gdLst>
                    <a:gd name="T0" fmla="*/ 4 w 7"/>
                    <a:gd name="T1" fmla="*/ 7 h 7"/>
                    <a:gd name="T2" fmla="*/ 1 w 7"/>
                    <a:gd name="T3" fmla="*/ 6 h 7"/>
                    <a:gd name="T4" fmla="*/ 2 w 7"/>
                    <a:gd name="T5" fmla="*/ 1 h 7"/>
                    <a:gd name="T6" fmla="*/ 7 w 7"/>
                    <a:gd name="T7" fmla="*/ 2 h 7"/>
                    <a:gd name="T8" fmla="*/ 5 w 7"/>
                    <a:gd name="T9" fmla="*/ 7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1" y="7"/>
                        <a:pt x="1" y="6"/>
                      </a:cubicBezTo>
                      <a:cubicBezTo>
                        <a:pt x="0" y="4"/>
                        <a:pt x="0" y="2"/>
                        <a:pt x="2" y="1"/>
                      </a:cubicBezTo>
                      <a:cubicBezTo>
                        <a:pt x="4" y="0"/>
                        <a:pt x="6" y="1"/>
                        <a:pt x="7" y="2"/>
                      </a:cubicBezTo>
                      <a:cubicBezTo>
                        <a:pt x="7" y="4"/>
                        <a:pt x="7" y="6"/>
                        <a:pt x="5" y="7"/>
                      </a:cubicBezTo>
                      <a:cubicBezTo>
                        <a:pt x="5" y="7"/>
                        <a:pt x="5" y="7"/>
                        <a:pt x="5" y="7"/>
                      </a:cubicBezTo>
                      <a:cubicBezTo>
                        <a:pt x="5" y="7"/>
                        <a:pt x="4" y="7"/>
                        <a:pt x="4" y="7"/>
                      </a:cubicBezTo>
                      <a:close/>
                    </a:path>
                  </a:pathLst>
                </a:custGeom>
                <a:solidFill>
                  <a:srgbClr val="5C5AD4"/>
                </a:solidFill>
                <a:ln>
                  <a:solidFill>
                    <a:srgbClr val="000000"/>
                  </a:solidFill>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grpSp>
        </p:grpSp>
        <p:grpSp>
          <p:nvGrpSpPr>
            <p:cNvPr id="197" name="Group 13">
              <a:extLst>
                <a:ext uri="{FF2B5EF4-FFF2-40B4-BE49-F238E27FC236}">
                  <a16:creationId xmlns:a16="http://schemas.microsoft.com/office/drawing/2014/main" id="{CB9B31FF-87B5-2AB2-1023-B5CAAA5522D9}"/>
                </a:ext>
              </a:extLst>
            </p:cNvPr>
            <p:cNvGrpSpPr/>
            <p:nvPr/>
          </p:nvGrpSpPr>
          <p:grpSpPr>
            <a:xfrm>
              <a:off x="6134062" y="5569936"/>
              <a:ext cx="536312" cy="536310"/>
              <a:chOff x="6134062" y="5569936"/>
              <a:chExt cx="536312" cy="536310"/>
            </a:xfrm>
          </p:grpSpPr>
          <p:sp>
            <p:nvSpPr>
              <p:cNvPr id="214" name="Oval 376">
                <a:extLst>
                  <a:ext uri="{FF2B5EF4-FFF2-40B4-BE49-F238E27FC236}">
                    <a16:creationId xmlns:a16="http://schemas.microsoft.com/office/drawing/2014/main" id="{461094DE-688D-E704-9586-A85F21DCFA5E}"/>
                  </a:ext>
                  <a:ext uri="{C183D7F6-B498-43B3-948B-1728B52AA6E4}">
                    <adec:decorative xmlns:adec="http://schemas.microsoft.com/office/drawing/2017/decorative" val="1"/>
                  </a:ext>
                </a:extLst>
              </p:cNvPr>
              <p:cNvSpPr/>
              <p:nvPr/>
            </p:nvSpPr>
            <p:spPr bwMode="auto">
              <a:xfrm>
                <a:off x="6134062" y="5569936"/>
                <a:ext cx="536312" cy="53631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15" name="CellPhone_E8EA" title="Icon of a cellphone">
                <a:extLst>
                  <a:ext uri="{FF2B5EF4-FFF2-40B4-BE49-F238E27FC236}">
                    <a16:creationId xmlns:a16="http://schemas.microsoft.com/office/drawing/2014/main" id="{4E2DE78A-5036-461A-DB59-0ABB71E1A596}"/>
                  </a:ext>
                </a:extLst>
              </p:cNvPr>
              <p:cNvSpPr>
                <a:spLocks noChangeAspect="1" noEditPoints="1"/>
              </p:cNvSpPr>
              <p:nvPr/>
            </p:nvSpPr>
            <p:spPr bwMode="auto">
              <a:xfrm>
                <a:off x="6304451" y="5675173"/>
                <a:ext cx="195534" cy="325837"/>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900" b="0" i="0" u="none" strike="noStrike" kern="0" cap="none" spc="0" normalizeH="0" baseline="0" noProof="0" dirty="0">
                  <a:ln>
                    <a:noFill/>
                  </a:ln>
                  <a:gradFill>
                    <a:gsLst>
                      <a:gs pos="0">
                        <a:srgbClr val="505050"/>
                      </a:gs>
                      <a:gs pos="100000">
                        <a:srgbClr val="505050"/>
                      </a:gs>
                    </a:gsLst>
                  </a:gradFill>
                  <a:effectLst/>
                  <a:uLnTx/>
                  <a:uFillTx/>
                  <a:latin typeface="Segoe UI"/>
                </a:endParaRPr>
              </a:p>
            </p:txBody>
          </p:sp>
        </p:grpSp>
        <p:grpSp>
          <p:nvGrpSpPr>
            <p:cNvPr id="198" name="Group 12">
              <a:extLst>
                <a:ext uri="{FF2B5EF4-FFF2-40B4-BE49-F238E27FC236}">
                  <a16:creationId xmlns:a16="http://schemas.microsoft.com/office/drawing/2014/main" id="{833DBEFF-8EAE-1557-6301-976617DB55B6}"/>
                </a:ext>
              </a:extLst>
            </p:cNvPr>
            <p:cNvGrpSpPr/>
            <p:nvPr/>
          </p:nvGrpSpPr>
          <p:grpSpPr>
            <a:xfrm>
              <a:off x="7297746" y="5569936"/>
              <a:ext cx="536312" cy="536310"/>
              <a:chOff x="7297746" y="5569936"/>
              <a:chExt cx="536312" cy="536310"/>
            </a:xfrm>
          </p:grpSpPr>
          <p:sp>
            <p:nvSpPr>
              <p:cNvPr id="212" name="Oval 377">
                <a:extLst>
                  <a:ext uri="{FF2B5EF4-FFF2-40B4-BE49-F238E27FC236}">
                    <a16:creationId xmlns:a16="http://schemas.microsoft.com/office/drawing/2014/main" id="{70AB89F8-D960-298E-2AA1-E0D838E6E3CC}"/>
                  </a:ext>
                  <a:ext uri="{C183D7F6-B498-43B3-948B-1728B52AA6E4}">
                    <adec:decorative xmlns:adec="http://schemas.microsoft.com/office/drawing/2017/decorative" val="1"/>
                  </a:ext>
                </a:extLst>
              </p:cNvPr>
              <p:cNvSpPr/>
              <p:nvPr/>
            </p:nvSpPr>
            <p:spPr bwMode="auto">
              <a:xfrm>
                <a:off x="7297746" y="5569936"/>
                <a:ext cx="536312" cy="53631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13" name="monitor" title="Icon of a monitor">
                <a:extLst>
                  <a:ext uri="{FF2B5EF4-FFF2-40B4-BE49-F238E27FC236}">
                    <a16:creationId xmlns:a16="http://schemas.microsoft.com/office/drawing/2014/main" id="{6D03F04B-D1F8-68AA-2749-FF54667C7038}"/>
                  </a:ext>
                </a:extLst>
              </p:cNvPr>
              <p:cNvSpPr>
                <a:spLocks noChangeAspect="1" noEditPoints="1"/>
              </p:cNvSpPr>
              <p:nvPr/>
            </p:nvSpPr>
            <p:spPr bwMode="auto">
              <a:xfrm>
                <a:off x="7400668" y="5712712"/>
                <a:ext cx="330469" cy="250759"/>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marL="0" marR="0" lvl="0" indent="0" algn="ctr" defTabSz="878548" eaLnBrk="1" fontAlgn="base" latinLnBrk="0" hangingPunct="1">
                  <a:lnSpc>
                    <a:spcPct val="100000"/>
                  </a:lnSpc>
                  <a:spcBef>
                    <a:spcPts val="0"/>
                  </a:spcBef>
                  <a:spcAft>
                    <a:spcPts val="0"/>
                  </a:spcAft>
                  <a:buClrTx/>
                  <a:buSzTx/>
                  <a:buFontTx/>
                  <a:buNone/>
                  <a:tabLst/>
                  <a:defRPr/>
                </a:pPr>
                <a:endParaRPr kumimoji="0" lang="fr-CA" sz="1633" b="0" i="0" u="none" strike="noStrike" kern="0" cap="none" spc="0" normalizeH="0" baseline="0" noProof="0" dirty="0">
                  <a:ln>
                    <a:noFill/>
                  </a:ln>
                  <a:solidFill>
                    <a:srgbClr val="282828"/>
                  </a:solidFill>
                  <a:effectLst/>
                  <a:uLnTx/>
                  <a:uFillTx/>
                  <a:latin typeface="Segoe UI"/>
                </a:endParaRPr>
              </a:p>
            </p:txBody>
          </p:sp>
        </p:grpSp>
        <p:grpSp>
          <p:nvGrpSpPr>
            <p:cNvPr id="199" name="Group 10">
              <a:extLst>
                <a:ext uri="{FF2B5EF4-FFF2-40B4-BE49-F238E27FC236}">
                  <a16:creationId xmlns:a16="http://schemas.microsoft.com/office/drawing/2014/main" id="{D249A8E4-C2AF-5563-31C6-BA6F80BCE006}"/>
                </a:ext>
              </a:extLst>
            </p:cNvPr>
            <p:cNvGrpSpPr/>
            <p:nvPr/>
          </p:nvGrpSpPr>
          <p:grpSpPr>
            <a:xfrm>
              <a:off x="8461431" y="5569936"/>
              <a:ext cx="536312" cy="536310"/>
              <a:chOff x="8461431" y="5569936"/>
              <a:chExt cx="536312" cy="536310"/>
            </a:xfrm>
          </p:grpSpPr>
          <p:sp>
            <p:nvSpPr>
              <p:cNvPr id="200" name="Oval 378">
                <a:extLst>
                  <a:ext uri="{FF2B5EF4-FFF2-40B4-BE49-F238E27FC236}">
                    <a16:creationId xmlns:a16="http://schemas.microsoft.com/office/drawing/2014/main" id="{6287381F-68BA-5E7F-EE5E-49296219256F}"/>
                  </a:ext>
                  <a:ext uri="{C183D7F6-B498-43B3-948B-1728B52AA6E4}">
                    <adec:decorative xmlns:adec="http://schemas.microsoft.com/office/drawing/2017/decorative" val="1"/>
                  </a:ext>
                </a:extLst>
              </p:cNvPr>
              <p:cNvSpPr/>
              <p:nvPr/>
            </p:nvSpPr>
            <p:spPr bwMode="auto">
              <a:xfrm>
                <a:off x="8461431" y="5569936"/>
                <a:ext cx="536312" cy="53631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grpSp>
            <p:nvGrpSpPr>
              <p:cNvPr id="201" name="Group 344" descr="Icon of a conference phone">
                <a:extLst>
                  <a:ext uri="{FF2B5EF4-FFF2-40B4-BE49-F238E27FC236}">
                    <a16:creationId xmlns:a16="http://schemas.microsoft.com/office/drawing/2014/main" id="{7156D535-E876-824D-E74B-38FAC2FD0EE7}"/>
                  </a:ext>
                </a:extLst>
              </p:cNvPr>
              <p:cNvGrpSpPr/>
              <p:nvPr/>
            </p:nvGrpSpPr>
            <p:grpSpPr>
              <a:xfrm>
                <a:off x="8577838" y="5706908"/>
                <a:ext cx="303498" cy="262367"/>
                <a:chOff x="8992949" y="5798844"/>
                <a:chExt cx="288146" cy="249097"/>
              </a:xfrm>
            </p:grpSpPr>
            <p:sp>
              <p:nvSpPr>
                <p:cNvPr id="202" name="AutoShape 31">
                  <a:extLst>
                    <a:ext uri="{FF2B5EF4-FFF2-40B4-BE49-F238E27FC236}">
                      <a16:creationId xmlns:a16="http://schemas.microsoft.com/office/drawing/2014/main" id="{07DFDBBB-9372-52D9-6675-180FEBA9F436}"/>
                    </a:ext>
                    <a:ext uri="{C183D7F6-B498-43B3-948B-1728B52AA6E4}">
                      <adec:decorative xmlns:adec="http://schemas.microsoft.com/office/drawing/2017/decorative" val="1"/>
                    </a:ext>
                  </a:extLst>
                </p:cNvPr>
                <p:cNvSpPr>
                  <a:spLocks noChangeAspect="1" noChangeArrowheads="1" noTextEdit="1"/>
                </p:cNvSpPr>
                <p:nvPr/>
              </p:nvSpPr>
              <p:spPr bwMode="auto">
                <a:xfrm>
                  <a:off x="8992949" y="5798844"/>
                  <a:ext cx="288146" cy="2490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Segoe UI"/>
                  </a:endParaRPr>
                </a:p>
              </p:txBody>
            </p:sp>
            <p:sp>
              <p:nvSpPr>
                <p:cNvPr id="203" name="Freeform 36">
                  <a:extLst>
                    <a:ext uri="{FF2B5EF4-FFF2-40B4-BE49-F238E27FC236}">
                      <a16:creationId xmlns:a16="http://schemas.microsoft.com/office/drawing/2014/main" id="{4ACDE5BC-9A97-5C52-B9D7-670D43E8542B}"/>
                    </a:ext>
                    <a:ext uri="{C183D7F6-B498-43B3-948B-1728B52AA6E4}">
                      <adec:decorative xmlns:adec="http://schemas.microsoft.com/office/drawing/2017/decorative" val="1"/>
                    </a:ext>
                  </a:extLst>
                </p:cNvPr>
                <p:cNvSpPr>
                  <a:spLocks/>
                </p:cNvSpPr>
                <p:nvPr/>
              </p:nvSpPr>
              <p:spPr bwMode="auto">
                <a:xfrm>
                  <a:off x="8999400" y="5805231"/>
                  <a:ext cx="276319" cy="238452"/>
                </a:xfrm>
                <a:custGeom>
                  <a:avLst/>
                  <a:gdLst>
                    <a:gd name="T0" fmla="*/ 129 w 257"/>
                    <a:gd name="T1" fmla="*/ 45 h 224"/>
                    <a:gd name="T2" fmla="*/ 37 w 257"/>
                    <a:gd name="T3" fmla="*/ 0 h 224"/>
                    <a:gd name="T4" fmla="*/ 0 w 257"/>
                    <a:gd name="T5" fmla="*/ 64 h 224"/>
                    <a:gd name="T6" fmla="*/ 91 w 257"/>
                    <a:gd name="T7" fmla="*/ 112 h 224"/>
                    <a:gd name="T8" fmla="*/ 91 w 257"/>
                    <a:gd name="T9" fmla="*/ 224 h 224"/>
                    <a:gd name="T10" fmla="*/ 167 w 257"/>
                    <a:gd name="T11" fmla="*/ 224 h 224"/>
                    <a:gd name="T12" fmla="*/ 167 w 257"/>
                    <a:gd name="T13" fmla="*/ 112 h 224"/>
                    <a:gd name="T14" fmla="*/ 257 w 257"/>
                    <a:gd name="T15" fmla="*/ 64 h 224"/>
                    <a:gd name="T16" fmla="*/ 222 w 257"/>
                    <a:gd name="T17" fmla="*/ 0 h 224"/>
                    <a:gd name="T18" fmla="*/ 129 w 257"/>
                    <a:gd name="T19" fmla="*/ 4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 h="224">
                      <a:moveTo>
                        <a:pt x="129" y="45"/>
                      </a:moveTo>
                      <a:lnTo>
                        <a:pt x="37" y="0"/>
                      </a:lnTo>
                      <a:lnTo>
                        <a:pt x="0" y="64"/>
                      </a:lnTo>
                      <a:lnTo>
                        <a:pt x="91" y="112"/>
                      </a:lnTo>
                      <a:lnTo>
                        <a:pt x="91" y="224"/>
                      </a:lnTo>
                      <a:lnTo>
                        <a:pt x="167" y="224"/>
                      </a:lnTo>
                      <a:lnTo>
                        <a:pt x="167" y="112"/>
                      </a:lnTo>
                      <a:lnTo>
                        <a:pt x="257" y="64"/>
                      </a:lnTo>
                      <a:lnTo>
                        <a:pt x="222" y="0"/>
                      </a:lnTo>
                      <a:lnTo>
                        <a:pt x="129" y="45"/>
                      </a:ln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04" name="Rectangle 37">
                  <a:extLst>
                    <a:ext uri="{FF2B5EF4-FFF2-40B4-BE49-F238E27FC236}">
                      <a16:creationId xmlns:a16="http://schemas.microsoft.com/office/drawing/2014/main" id="{64377F17-B791-DDCF-9593-746706A5F745}"/>
                    </a:ext>
                    <a:ext uri="{C183D7F6-B498-43B3-948B-1728B52AA6E4}">
                      <adec:decorative xmlns:adec="http://schemas.microsoft.com/office/drawing/2017/decorative" val="1"/>
                    </a:ext>
                  </a:extLst>
                </p:cNvPr>
                <p:cNvSpPr>
                  <a:spLocks noChangeArrowheads="1"/>
                </p:cNvSpPr>
                <p:nvPr/>
              </p:nvSpPr>
              <p:spPr bwMode="auto">
                <a:xfrm>
                  <a:off x="9113368" y="5928715"/>
                  <a:ext cx="49458" cy="79839"/>
                </a:xfrm>
                <a:prstGeom prst="rect">
                  <a:avLst/>
                </a:pr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05" name="Oval 38">
                  <a:extLst>
                    <a:ext uri="{FF2B5EF4-FFF2-40B4-BE49-F238E27FC236}">
                      <a16:creationId xmlns:a16="http://schemas.microsoft.com/office/drawing/2014/main" id="{328A781C-E42A-52C4-8545-D86EEEAE6552}"/>
                    </a:ext>
                    <a:ext uri="{C183D7F6-B498-43B3-948B-1728B52AA6E4}">
                      <adec:decorative xmlns:adec="http://schemas.microsoft.com/office/drawing/2017/decorative" val="1"/>
                    </a:ext>
                  </a:extLst>
                </p:cNvPr>
                <p:cNvSpPr>
                  <a:spLocks noChangeArrowheads="1"/>
                </p:cNvSpPr>
                <p:nvPr/>
              </p:nvSpPr>
              <p:spPr bwMode="auto">
                <a:xfrm>
                  <a:off x="9120895" y="5939360"/>
                  <a:ext cx="9677" cy="9581"/>
                </a:xfrm>
                <a:prstGeom prst="ellipse">
                  <a:avLst/>
                </a:prstGeom>
                <a:solidFill>
                  <a:srgbClr val="5C5AD4"/>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06" name="Oval 39">
                  <a:extLst>
                    <a:ext uri="{FF2B5EF4-FFF2-40B4-BE49-F238E27FC236}">
                      <a16:creationId xmlns:a16="http://schemas.microsoft.com/office/drawing/2014/main" id="{B8BC363A-5C16-AB46-5020-384EF7AD7E64}"/>
                    </a:ext>
                    <a:ext uri="{C183D7F6-B498-43B3-948B-1728B52AA6E4}">
                      <adec:decorative xmlns:adec="http://schemas.microsoft.com/office/drawing/2017/decorative" val="1"/>
                    </a:ext>
                  </a:extLst>
                </p:cNvPr>
                <p:cNvSpPr>
                  <a:spLocks noChangeArrowheads="1"/>
                </p:cNvSpPr>
                <p:nvPr/>
              </p:nvSpPr>
              <p:spPr bwMode="auto">
                <a:xfrm>
                  <a:off x="9133797" y="5939360"/>
                  <a:ext cx="8601" cy="9581"/>
                </a:xfrm>
                <a:prstGeom prst="ellipse">
                  <a:avLst/>
                </a:prstGeom>
                <a:solidFill>
                  <a:srgbClr val="5C5AD4"/>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07" name="Oval 40">
                  <a:extLst>
                    <a:ext uri="{FF2B5EF4-FFF2-40B4-BE49-F238E27FC236}">
                      <a16:creationId xmlns:a16="http://schemas.microsoft.com/office/drawing/2014/main" id="{4C60F0AA-EE02-5E88-6B7D-F5AAFFBCFCC6}"/>
                    </a:ext>
                    <a:ext uri="{C183D7F6-B498-43B3-948B-1728B52AA6E4}">
                      <adec:decorative xmlns:adec="http://schemas.microsoft.com/office/drawing/2017/decorative" val="1"/>
                    </a:ext>
                  </a:extLst>
                </p:cNvPr>
                <p:cNvSpPr>
                  <a:spLocks noChangeArrowheads="1"/>
                </p:cNvSpPr>
                <p:nvPr/>
              </p:nvSpPr>
              <p:spPr bwMode="auto">
                <a:xfrm>
                  <a:off x="9146699" y="5939360"/>
                  <a:ext cx="8601" cy="9581"/>
                </a:xfrm>
                <a:prstGeom prst="ellipse">
                  <a:avLst/>
                </a:prstGeom>
                <a:solidFill>
                  <a:srgbClr val="5C5AD4"/>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08" name="Oval 41">
                  <a:extLst>
                    <a:ext uri="{FF2B5EF4-FFF2-40B4-BE49-F238E27FC236}">
                      <a16:creationId xmlns:a16="http://schemas.microsoft.com/office/drawing/2014/main" id="{DFC11664-EE45-81BF-6139-AEC482A9E171}"/>
                    </a:ext>
                    <a:ext uri="{C183D7F6-B498-43B3-948B-1728B52AA6E4}">
                      <adec:decorative xmlns:adec="http://schemas.microsoft.com/office/drawing/2017/decorative" val="1"/>
                    </a:ext>
                  </a:extLst>
                </p:cNvPr>
                <p:cNvSpPr>
                  <a:spLocks noChangeArrowheads="1"/>
                </p:cNvSpPr>
                <p:nvPr/>
              </p:nvSpPr>
              <p:spPr bwMode="auto">
                <a:xfrm>
                  <a:off x="9120895" y="5957457"/>
                  <a:ext cx="9677" cy="8516"/>
                </a:xfrm>
                <a:prstGeom prst="ellipse">
                  <a:avLst/>
                </a:prstGeom>
                <a:solidFill>
                  <a:srgbClr val="5C5AD4"/>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09" name="Oval 42">
                  <a:extLst>
                    <a:ext uri="{FF2B5EF4-FFF2-40B4-BE49-F238E27FC236}">
                      <a16:creationId xmlns:a16="http://schemas.microsoft.com/office/drawing/2014/main" id="{E54DB1C1-DCE0-B9ED-59DA-936AEC27D20A}"/>
                    </a:ext>
                    <a:ext uri="{C183D7F6-B498-43B3-948B-1728B52AA6E4}">
                      <adec:decorative xmlns:adec="http://schemas.microsoft.com/office/drawing/2017/decorative" val="1"/>
                    </a:ext>
                  </a:extLst>
                </p:cNvPr>
                <p:cNvSpPr>
                  <a:spLocks noChangeArrowheads="1"/>
                </p:cNvSpPr>
                <p:nvPr/>
              </p:nvSpPr>
              <p:spPr bwMode="auto">
                <a:xfrm>
                  <a:off x="9133797" y="5957457"/>
                  <a:ext cx="8601" cy="8516"/>
                </a:xfrm>
                <a:prstGeom prst="ellipse">
                  <a:avLst/>
                </a:prstGeom>
                <a:solidFill>
                  <a:srgbClr val="5C5AD4"/>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10" name="Oval 43">
                  <a:extLst>
                    <a:ext uri="{FF2B5EF4-FFF2-40B4-BE49-F238E27FC236}">
                      <a16:creationId xmlns:a16="http://schemas.microsoft.com/office/drawing/2014/main" id="{BE50A0C0-CB39-FBC0-984F-4CD0C61F79E1}"/>
                    </a:ext>
                    <a:ext uri="{C183D7F6-B498-43B3-948B-1728B52AA6E4}">
                      <adec:decorative xmlns:adec="http://schemas.microsoft.com/office/drawing/2017/decorative" val="1"/>
                    </a:ext>
                  </a:extLst>
                </p:cNvPr>
                <p:cNvSpPr>
                  <a:spLocks noChangeArrowheads="1"/>
                </p:cNvSpPr>
                <p:nvPr/>
              </p:nvSpPr>
              <p:spPr bwMode="auto">
                <a:xfrm>
                  <a:off x="9146699" y="5957457"/>
                  <a:ext cx="8601" cy="8516"/>
                </a:xfrm>
                <a:prstGeom prst="ellipse">
                  <a:avLst/>
                </a:prstGeom>
                <a:solidFill>
                  <a:srgbClr val="5C5AD4"/>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sp>
              <p:nvSpPr>
                <p:cNvPr id="211" name="Line 44">
                  <a:extLst>
                    <a:ext uri="{FF2B5EF4-FFF2-40B4-BE49-F238E27FC236}">
                      <a16:creationId xmlns:a16="http://schemas.microsoft.com/office/drawing/2014/main" id="{434E9F5F-56F6-BF52-375C-DC98603345FD}"/>
                    </a:ext>
                    <a:ext uri="{C183D7F6-B498-43B3-948B-1728B52AA6E4}">
                      <adec:decorative xmlns:adec="http://schemas.microsoft.com/office/drawing/2017/decorative" val="1"/>
                    </a:ext>
                  </a:extLst>
                </p:cNvPr>
                <p:cNvSpPr>
                  <a:spLocks noChangeShapeType="1"/>
                </p:cNvSpPr>
                <p:nvPr/>
              </p:nvSpPr>
              <p:spPr bwMode="auto">
                <a:xfrm>
                  <a:off x="9113368" y="5997909"/>
                  <a:ext cx="49458" cy="0"/>
                </a:xfrm>
                <a:prstGeom prst="line">
                  <a:avLst/>
                </a:prstGeom>
                <a:noFill/>
                <a:ln w="635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srgbClr val="282828"/>
                    </a:solidFill>
                    <a:effectLst/>
                    <a:uLnTx/>
                    <a:uFillTx/>
                    <a:latin typeface="Segoe UI"/>
                  </a:endParaRPr>
                </a:p>
              </p:txBody>
            </p:sp>
          </p:grpSp>
        </p:grpSp>
      </p:grpSp>
      <p:sp>
        <p:nvSpPr>
          <p:cNvPr id="283" name="Rectangle: Rounded Corners 11">
            <a:extLst>
              <a:ext uri="{FF2B5EF4-FFF2-40B4-BE49-F238E27FC236}">
                <a16:creationId xmlns:a16="http://schemas.microsoft.com/office/drawing/2014/main" id="{56F825E3-64FA-0363-2D27-39406CC27D3B}"/>
              </a:ext>
            </a:extLst>
          </p:cNvPr>
          <p:cNvSpPr>
            <a:spLocks/>
          </p:cNvSpPr>
          <p:nvPr/>
        </p:nvSpPr>
        <p:spPr>
          <a:xfrm>
            <a:off x="9525000" y="1449009"/>
            <a:ext cx="2084388" cy="4820029"/>
          </a:xfrm>
          <a:prstGeom prst="roundRect">
            <a:avLst>
              <a:gd name="adj" fmla="val 1570"/>
            </a:avLst>
          </a:prstGeom>
          <a:noFill/>
          <a:ln w="19050" cap="flat" cmpd="sng" algn="ctr">
            <a:solidFill>
              <a:srgbClr val="9EA1FC"/>
            </a:solid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defTabSz="932472" fontAlgn="base">
              <a:spcBef>
                <a:spcPts val="200"/>
              </a:spcBef>
              <a:spcAft>
                <a:spcPts val="400"/>
              </a:spcAft>
              <a:defRPr/>
            </a:pPr>
            <a:r>
              <a:rPr lang="fr-CA" sz="1400" kern="0" dirty="0">
                <a:solidFill>
                  <a:srgbClr val="34258E"/>
                </a:solidFill>
                <a:latin typeface="Segoe UI Semibold"/>
                <a:cs typeface="Segoe UI" pitchFamily="34" charset="0"/>
              </a:rPr>
              <a:t>Partenaires et intégrations</a:t>
            </a:r>
            <a:endParaRPr kumimoji="0" lang="fr-CA" sz="1400" b="0" i="0" u="none" strike="noStrike" kern="0" cap="none" spc="0" normalizeH="0" baseline="0" noProof="0" dirty="0">
              <a:ln>
                <a:noFill/>
              </a:ln>
              <a:solidFill>
                <a:srgbClr val="34258E"/>
              </a:solidFill>
              <a:effectLst/>
              <a:uLnTx/>
              <a:uFillTx/>
              <a:latin typeface="Segoe UI Semibold"/>
              <a:cs typeface="Segoe UI" pitchFamily="34" charset="0"/>
            </a:endParaRPr>
          </a:p>
        </p:txBody>
      </p:sp>
      <p:grpSp>
        <p:nvGrpSpPr>
          <p:cNvPr id="284" name="Group 6">
            <a:extLst>
              <a:ext uri="{FF2B5EF4-FFF2-40B4-BE49-F238E27FC236}">
                <a16:creationId xmlns:a16="http://schemas.microsoft.com/office/drawing/2014/main" id="{7B3CD5AE-5AEA-B2E4-6D3E-26A610ABF4A9}"/>
              </a:ext>
              <a:ext uri="{C183D7F6-B498-43B3-948B-1728B52AA6E4}">
                <adec:decorative xmlns:adec="http://schemas.microsoft.com/office/drawing/2017/decorative" val="1"/>
              </a:ext>
            </a:extLst>
          </p:cNvPr>
          <p:cNvGrpSpPr/>
          <p:nvPr/>
        </p:nvGrpSpPr>
        <p:grpSpPr>
          <a:xfrm>
            <a:off x="10299038" y="2146785"/>
            <a:ext cx="536312" cy="536310"/>
            <a:chOff x="10299038" y="2146785"/>
            <a:chExt cx="536312" cy="536310"/>
          </a:xfrm>
        </p:grpSpPr>
        <p:sp>
          <p:nvSpPr>
            <p:cNvPr id="285" name="Oval 382">
              <a:extLst>
                <a:ext uri="{FF2B5EF4-FFF2-40B4-BE49-F238E27FC236}">
                  <a16:creationId xmlns:a16="http://schemas.microsoft.com/office/drawing/2014/main" id="{333E8EEF-CFFA-7C1F-AB9A-BF86EB57248E}"/>
                </a:ext>
                <a:ext uri="{C183D7F6-B498-43B3-948B-1728B52AA6E4}">
                  <adec:decorative xmlns:adec="http://schemas.microsoft.com/office/drawing/2017/decorative" val="1"/>
                </a:ext>
              </a:extLst>
            </p:cNvPr>
            <p:cNvSpPr/>
            <p:nvPr/>
          </p:nvSpPr>
          <p:spPr bwMode="auto">
            <a:xfrm>
              <a:off x="10299038" y="2146785"/>
              <a:ext cx="536312" cy="53631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86" name="arrow_23" title="Icon of an arrow pointing into an container">
              <a:extLst>
                <a:ext uri="{FF2B5EF4-FFF2-40B4-BE49-F238E27FC236}">
                  <a16:creationId xmlns:a16="http://schemas.microsoft.com/office/drawing/2014/main" id="{2EC40B00-89D6-381A-909A-826DE20728A3}"/>
                </a:ext>
              </a:extLst>
            </p:cNvPr>
            <p:cNvSpPr>
              <a:spLocks noChangeAspect="1" noEditPoints="1"/>
            </p:cNvSpPr>
            <p:nvPr/>
          </p:nvSpPr>
          <p:spPr bwMode="auto">
            <a:xfrm>
              <a:off x="10458695" y="2278100"/>
              <a:ext cx="216998" cy="273680"/>
            </a:xfrm>
            <a:custGeom>
              <a:avLst/>
              <a:gdLst>
                <a:gd name="T0" fmla="*/ 145 w 197"/>
                <a:gd name="T1" fmla="*/ 153 h 246"/>
                <a:gd name="T2" fmla="*/ 99 w 197"/>
                <a:gd name="T3" fmla="*/ 194 h 246"/>
                <a:gd name="T4" fmla="*/ 52 w 197"/>
                <a:gd name="T5" fmla="*/ 153 h 246"/>
                <a:gd name="T6" fmla="*/ 0 w 197"/>
                <a:gd name="T7" fmla="*/ 78 h 246"/>
                <a:gd name="T8" fmla="*/ 0 w 197"/>
                <a:gd name="T9" fmla="*/ 246 h 246"/>
                <a:gd name="T10" fmla="*/ 197 w 197"/>
                <a:gd name="T11" fmla="*/ 246 h 246"/>
                <a:gd name="T12" fmla="*/ 197 w 197"/>
                <a:gd name="T13" fmla="*/ 78 h 246"/>
                <a:gd name="T14" fmla="*/ 99 w 197"/>
                <a:gd name="T15" fmla="*/ 194 h 246"/>
                <a:gd name="T16" fmla="*/ 99 w 197"/>
                <a:gd name="T1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46">
                  <a:moveTo>
                    <a:pt x="145" y="153"/>
                  </a:moveTo>
                  <a:lnTo>
                    <a:pt x="99" y="194"/>
                  </a:lnTo>
                  <a:lnTo>
                    <a:pt x="52" y="153"/>
                  </a:lnTo>
                  <a:moveTo>
                    <a:pt x="0" y="78"/>
                  </a:moveTo>
                  <a:lnTo>
                    <a:pt x="0" y="246"/>
                  </a:lnTo>
                  <a:lnTo>
                    <a:pt x="197" y="246"/>
                  </a:lnTo>
                  <a:lnTo>
                    <a:pt x="197" y="78"/>
                  </a:lnTo>
                  <a:moveTo>
                    <a:pt x="99" y="194"/>
                  </a:moveTo>
                  <a:lnTo>
                    <a:pt x="99" y="0"/>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900" b="0" i="0" u="none" strike="noStrike" kern="0" cap="none" spc="0" normalizeH="0" baseline="0" noProof="0" dirty="0">
                <a:ln>
                  <a:noFill/>
                </a:ln>
                <a:solidFill>
                  <a:srgbClr val="282828"/>
                </a:solidFill>
                <a:effectLst/>
                <a:uLnTx/>
                <a:uFillTx/>
                <a:latin typeface="Segoe UI"/>
              </a:endParaRPr>
            </a:p>
          </p:txBody>
        </p:sp>
      </p:grpSp>
      <p:sp>
        <p:nvSpPr>
          <p:cNvPr id="287" name="Rectangle 286">
            <a:extLst>
              <a:ext uri="{FF2B5EF4-FFF2-40B4-BE49-F238E27FC236}">
                <a16:creationId xmlns:a16="http://schemas.microsoft.com/office/drawing/2014/main" id="{8078C622-59C1-C013-0325-150EB41E406C}"/>
              </a:ext>
            </a:extLst>
          </p:cNvPr>
          <p:cNvSpPr/>
          <p:nvPr/>
        </p:nvSpPr>
        <p:spPr>
          <a:xfrm>
            <a:off x="9680737" y="2765958"/>
            <a:ext cx="1772914" cy="169277"/>
          </a:xfrm>
          <a:prstGeom prst="rect">
            <a:avLst/>
          </a:prstGeom>
        </p:spPr>
        <p:txBody>
          <a:bodyPr wrap="square" lIns="0" tIns="0" rIns="0" bIns="0">
            <a:spAutoFit/>
          </a:bodyPr>
          <a:lstStyle/>
          <a:p>
            <a:pPr algn="ctr" defTabSz="932472" fontAlgn="base">
              <a:spcBef>
                <a:spcPts val="200"/>
              </a:spcBef>
              <a:spcAft>
                <a:spcPts val="400"/>
              </a:spcAft>
              <a:defRPr/>
            </a:pPr>
            <a:r>
              <a:rPr lang="fr-CA" sz="1100" dirty="0">
                <a:solidFill>
                  <a:srgbClr val="000000"/>
                </a:solidFill>
                <a:latin typeface="Segoe UI"/>
                <a:cs typeface="Segoe UI" pitchFamily="34" charset="0"/>
              </a:rPr>
              <a:t>Intégrations ISV/APIs</a:t>
            </a:r>
          </a:p>
        </p:txBody>
      </p:sp>
      <p:grpSp>
        <p:nvGrpSpPr>
          <p:cNvPr id="288" name="Group 7">
            <a:extLst>
              <a:ext uri="{FF2B5EF4-FFF2-40B4-BE49-F238E27FC236}">
                <a16:creationId xmlns:a16="http://schemas.microsoft.com/office/drawing/2014/main" id="{04A32659-AE9E-1BAC-2849-64E56A57C593}"/>
              </a:ext>
              <a:ext uri="{C183D7F6-B498-43B3-948B-1728B52AA6E4}">
                <adec:decorative xmlns:adec="http://schemas.microsoft.com/office/drawing/2017/decorative" val="1"/>
              </a:ext>
            </a:extLst>
          </p:cNvPr>
          <p:cNvGrpSpPr/>
          <p:nvPr/>
        </p:nvGrpSpPr>
        <p:grpSpPr>
          <a:xfrm>
            <a:off x="10299038" y="3165912"/>
            <a:ext cx="536312" cy="536310"/>
            <a:chOff x="10299038" y="3165912"/>
            <a:chExt cx="536312" cy="536310"/>
          </a:xfrm>
        </p:grpSpPr>
        <p:sp>
          <p:nvSpPr>
            <p:cNvPr id="289" name="Oval 381">
              <a:extLst>
                <a:ext uri="{FF2B5EF4-FFF2-40B4-BE49-F238E27FC236}">
                  <a16:creationId xmlns:a16="http://schemas.microsoft.com/office/drawing/2014/main" id="{0E903154-5E09-88DB-2655-C6C68292784D}"/>
                </a:ext>
                <a:ext uri="{C183D7F6-B498-43B3-948B-1728B52AA6E4}">
                  <adec:decorative xmlns:adec="http://schemas.microsoft.com/office/drawing/2017/decorative" val="1"/>
                </a:ext>
              </a:extLst>
            </p:cNvPr>
            <p:cNvSpPr/>
            <p:nvPr/>
          </p:nvSpPr>
          <p:spPr bwMode="auto">
            <a:xfrm>
              <a:off x="10299038" y="3165912"/>
              <a:ext cx="536312" cy="53631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90" name="Processing_E9F5" title="Icon of two interlocked gears">
              <a:extLst>
                <a:ext uri="{FF2B5EF4-FFF2-40B4-BE49-F238E27FC236}">
                  <a16:creationId xmlns:a16="http://schemas.microsoft.com/office/drawing/2014/main" id="{2AC4C3EF-E55D-F880-AD9E-A1D067CA0AE6}"/>
                </a:ext>
              </a:extLst>
            </p:cNvPr>
            <p:cNvSpPr>
              <a:spLocks noChangeAspect="1" noEditPoints="1"/>
            </p:cNvSpPr>
            <p:nvPr/>
          </p:nvSpPr>
          <p:spPr bwMode="auto">
            <a:xfrm>
              <a:off x="10408223" y="3294229"/>
              <a:ext cx="317942" cy="279676"/>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900" b="0" i="0" u="none" strike="noStrike" kern="0" cap="none" spc="0" normalizeH="0" baseline="0" noProof="0" dirty="0">
                <a:ln>
                  <a:noFill/>
                </a:ln>
                <a:solidFill>
                  <a:srgbClr val="282828"/>
                </a:solidFill>
                <a:effectLst/>
                <a:uLnTx/>
                <a:uFillTx/>
                <a:latin typeface="Segoe UI"/>
              </a:endParaRPr>
            </a:p>
          </p:txBody>
        </p:sp>
      </p:grpSp>
      <p:sp>
        <p:nvSpPr>
          <p:cNvPr id="291" name="Rectangle 290">
            <a:extLst>
              <a:ext uri="{FF2B5EF4-FFF2-40B4-BE49-F238E27FC236}">
                <a16:creationId xmlns:a16="http://schemas.microsoft.com/office/drawing/2014/main" id="{CA679A26-4E7A-708B-5D91-7BD0BCA2988E}"/>
              </a:ext>
            </a:extLst>
          </p:cNvPr>
          <p:cNvSpPr/>
          <p:nvPr/>
        </p:nvSpPr>
        <p:spPr>
          <a:xfrm>
            <a:off x="9680737" y="3798613"/>
            <a:ext cx="1772914" cy="169277"/>
          </a:xfrm>
          <a:prstGeom prst="rect">
            <a:avLst/>
          </a:prstGeom>
        </p:spPr>
        <p:txBody>
          <a:bodyPr wrap="square" lIns="0" tIns="0" rIns="0" bIns="0">
            <a:spAutoFit/>
          </a:bodyPr>
          <a:lstStyle/>
          <a:p>
            <a:pPr algn="ctr" defTabSz="932472" fontAlgn="base">
              <a:spcBef>
                <a:spcPts val="200"/>
              </a:spcBef>
              <a:spcAft>
                <a:spcPts val="400"/>
              </a:spcAft>
              <a:defRPr/>
            </a:pPr>
            <a:r>
              <a:rPr lang="fr-CA" sz="1100" dirty="0">
                <a:solidFill>
                  <a:srgbClr val="000000"/>
                </a:solidFill>
                <a:latin typeface="Segoe UI"/>
                <a:cs typeface="Segoe UI" pitchFamily="34" charset="0"/>
              </a:rPr>
              <a:t>Intégrateurs de systèmes</a:t>
            </a:r>
          </a:p>
        </p:txBody>
      </p:sp>
      <p:grpSp>
        <p:nvGrpSpPr>
          <p:cNvPr id="292" name="Group 8">
            <a:extLst>
              <a:ext uri="{FF2B5EF4-FFF2-40B4-BE49-F238E27FC236}">
                <a16:creationId xmlns:a16="http://schemas.microsoft.com/office/drawing/2014/main" id="{25A74B12-DA7C-C1CC-1DA5-1AEA5920CAC9}"/>
              </a:ext>
              <a:ext uri="{C183D7F6-B498-43B3-948B-1728B52AA6E4}">
                <adec:decorative xmlns:adec="http://schemas.microsoft.com/office/drawing/2017/decorative" val="1"/>
              </a:ext>
            </a:extLst>
          </p:cNvPr>
          <p:cNvGrpSpPr/>
          <p:nvPr/>
        </p:nvGrpSpPr>
        <p:grpSpPr>
          <a:xfrm>
            <a:off x="10299038" y="4261653"/>
            <a:ext cx="536312" cy="536310"/>
            <a:chOff x="10299038" y="4261653"/>
            <a:chExt cx="536312" cy="536310"/>
          </a:xfrm>
        </p:grpSpPr>
        <p:sp>
          <p:nvSpPr>
            <p:cNvPr id="293" name="Oval 380">
              <a:extLst>
                <a:ext uri="{FF2B5EF4-FFF2-40B4-BE49-F238E27FC236}">
                  <a16:creationId xmlns:a16="http://schemas.microsoft.com/office/drawing/2014/main" id="{FC7752B8-7B06-634C-0C6A-AA9A4309F98F}"/>
                </a:ext>
                <a:ext uri="{C183D7F6-B498-43B3-948B-1728B52AA6E4}">
                  <adec:decorative xmlns:adec="http://schemas.microsoft.com/office/drawing/2017/decorative" val="1"/>
                </a:ext>
              </a:extLst>
            </p:cNvPr>
            <p:cNvSpPr/>
            <p:nvPr/>
          </p:nvSpPr>
          <p:spPr bwMode="auto">
            <a:xfrm>
              <a:off x="10299038" y="4261653"/>
              <a:ext cx="536312" cy="53631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94" name="Commitments_EC4D" title="Icon of a handshake">
              <a:extLst>
                <a:ext uri="{FF2B5EF4-FFF2-40B4-BE49-F238E27FC236}">
                  <a16:creationId xmlns:a16="http://schemas.microsoft.com/office/drawing/2014/main" id="{E3344334-ACBF-6E66-B272-F6E9E54064A4}"/>
                </a:ext>
              </a:extLst>
            </p:cNvPr>
            <p:cNvSpPr>
              <a:spLocks noChangeAspect="1" noEditPoints="1"/>
            </p:cNvSpPr>
            <p:nvPr/>
          </p:nvSpPr>
          <p:spPr bwMode="auto">
            <a:xfrm>
              <a:off x="10406019" y="4377174"/>
              <a:ext cx="322350" cy="305268"/>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900" b="0" i="0" u="none" strike="noStrike" kern="0" cap="none" spc="0" normalizeH="0" baseline="0" noProof="0" dirty="0">
                <a:ln>
                  <a:noFill/>
                </a:ln>
                <a:solidFill>
                  <a:srgbClr val="282828"/>
                </a:solidFill>
                <a:effectLst/>
                <a:uLnTx/>
                <a:uFillTx/>
                <a:latin typeface="Segoe UI"/>
              </a:endParaRPr>
            </a:p>
          </p:txBody>
        </p:sp>
      </p:grpSp>
      <p:sp>
        <p:nvSpPr>
          <p:cNvPr id="295" name="Rectangle 294">
            <a:extLst>
              <a:ext uri="{FF2B5EF4-FFF2-40B4-BE49-F238E27FC236}">
                <a16:creationId xmlns:a16="http://schemas.microsoft.com/office/drawing/2014/main" id="{1949286E-C80D-2FD7-2716-CDD46E936BA4}"/>
              </a:ext>
            </a:extLst>
          </p:cNvPr>
          <p:cNvSpPr/>
          <p:nvPr/>
        </p:nvSpPr>
        <p:spPr>
          <a:xfrm>
            <a:off x="9680737" y="4862829"/>
            <a:ext cx="1772914" cy="169277"/>
          </a:xfrm>
          <a:prstGeom prst="rect">
            <a:avLst/>
          </a:prstGeom>
        </p:spPr>
        <p:txBody>
          <a:bodyPr wrap="square" lIns="0" tIns="0" rIns="0" bIns="0">
            <a:spAutoFit/>
          </a:bodyPr>
          <a:lstStyle/>
          <a:p>
            <a:pPr algn="ctr" defTabSz="932472" fontAlgn="base">
              <a:spcBef>
                <a:spcPts val="200"/>
              </a:spcBef>
              <a:spcAft>
                <a:spcPts val="400"/>
              </a:spcAft>
              <a:defRPr/>
            </a:pPr>
            <a:r>
              <a:rPr lang="fr-CA" sz="1100" dirty="0">
                <a:solidFill>
                  <a:srgbClr val="000000"/>
                </a:solidFill>
                <a:latin typeface="Segoe UI"/>
                <a:cs typeface="Segoe UI" pitchFamily="34" charset="0"/>
              </a:rPr>
              <a:t>Opérateurs</a:t>
            </a:r>
          </a:p>
        </p:txBody>
      </p:sp>
      <p:grpSp>
        <p:nvGrpSpPr>
          <p:cNvPr id="296" name="Group 9">
            <a:extLst>
              <a:ext uri="{FF2B5EF4-FFF2-40B4-BE49-F238E27FC236}">
                <a16:creationId xmlns:a16="http://schemas.microsoft.com/office/drawing/2014/main" id="{31FC4C73-5F39-9684-6DFC-B76A94E838BF}"/>
              </a:ext>
              <a:ext uri="{C183D7F6-B498-43B3-948B-1728B52AA6E4}">
                <adec:decorative xmlns:adec="http://schemas.microsoft.com/office/drawing/2017/decorative" val="1"/>
              </a:ext>
            </a:extLst>
          </p:cNvPr>
          <p:cNvGrpSpPr/>
          <p:nvPr/>
        </p:nvGrpSpPr>
        <p:grpSpPr>
          <a:xfrm>
            <a:off x="10299038" y="5318600"/>
            <a:ext cx="536312" cy="536310"/>
            <a:chOff x="10299038" y="5318600"/>
            <a:chExt cx="536312" cy="536310"/>
          </a:xfrm>
        </p:grpSpPr>
        <p:sp>
          <p:nvSpPr>
            <p:cNvPr id="297" name="Oval 379">
              <a:extLst>
                <a:ext uri="{FF2B5EF4-FFF2-40B4-BE49-F238E27FC236}">
                  <a16:creationId xmlns:a16="http://schemas.microsoft.com/office/drawing/2014/main" id="{3A4BFBFF-387F-ABF5-F37B-48B79B6D186E}"/>
                </a:ext>
                <a:ext uri="{C183D7F6-B498-43B3-948B-1728B52AA6E4}">
                  <adec:decorative xmlns:adec="http://schemas.microsoft.com/office/drawing/2017/decorative" val="1"/>
                </a:ext>
              </a:extLst>
            </p:cNvPr>
            <p:cNvSpPr/>
            <p:nvPr/>
          </p:nvSpPr>
          <p:spPr bwMode="auto">
            <a:xfrm>
              <a:off x="10299038" y="5318600"/>
              <a:ext cx="536312" cy="536310"/>
            </a:xfrm>
            <a:prstGeom prst="ellipse">
              <a:avLst/>
            </a:prstGeom>
            <a:solidFill>
              <a:srgbClr val="FFFFFF"/>
            </a:solidFill>
            <a:ln w="19050" cap="flat" cmpd="sng" algn="ctr">
              <a:solidFill>
                <a:srgbClr val="5C5A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fr-CA"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98" name="tool" title="Icon of a skrewdriver and wrench">
              <a:extLst>
                <a:ext uri="{FF2B5EF4-FFF2-40B4-BE49-F238E27FC236}">
                  <a16:creationId xmlns:a16="http://schemas.microsoft.com/office/drawing/2014/main" id="{F6D9A6D7-3F13-57FC-18EF-8CA5556FA2DD}"/>
                </a:ext>
              </a:extLst>
            </p:cNvPr>
            <p:cNvSpPr>
              <a:spLocks noChangeAspect="1" noEditPoints="1"/>
            </p:cNvSpPr>
            <p:nvPr/>
          </p:nvSpPr>
          <p:spPr bwMode="auto">
            <a:xfrm>
              <a:off x="10457780" y="5432635"/>
              <a:ext cx="218828" cy="308240"/>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900" b="0" i="0" u="none" strike="noStrike" kern="0" cap="none" spc="0" normalizeH="0" baseline="0" noProof="0" dirty="0">
                <a:ln>
                  <a:noFill/>
                </a:ln>
                <a:solidFill>
                  <a:srgbClr val="282828"/>
                </a:solidFill>
                <a:effectLst/>
                <a:uLnTx/>
                <a:uFillTx/>
                <a:latin typeface="Segoe UI"/>
              </a:endParaRPr>
            </a:p>
          </p:txBody>
        </p:sp>
      </p:grpSp>
      <p:sp>
        <p:nvSpPr>
          <p:cNvPr id="299" name="Rectangle 298">
            <a:extLst>
              <a:ext uri="{FF2B5EF4-FFF2-40B4-BE49-F238E27FC236}">
                <a16:creationId xmlns:a16="http://schemas.microsoft.com/office/drawing/2014/main" id="{29AEA787-99DE-65D2-67E5-5F28D7D739F6}"/>
              </a:ext>
            </a:extLst>
          </p:cNvPr>
          <p:cNvSpPr/>
          <p:nvPr/>
        </p:nvSpPr>
        <p:spPr>
          <a:xfrm>
            <a:off x="9680737" y="5931379"/>
            <a:ext cx="1772914" cy="169277"/>
          </a:xfrm>
          <a:prstGeom prst="rect">
            <a:avLst/>
          </a:prstGeom>
        </p:spPr>
        <p:txBody>
          <a:bodyPr wrap="square" lIns="0" tIns="0" rIns="0" bIns="0">
            <a:spAutoFit/>
          </a:bodyPr>
          <a:lstStyle/>
          <a:p>
            <a:pPr algn="ctr" defTabSz="932472" fontAlgn="base">
              <a:spcBef>
                <a:spcPts val="200"/>
              </a:spcBef>
              <a:spcAft>
                <a:spcPts val="400"/>
              </a:spcAft>
              <a:defRPr/>
            </a:pPr>
            <a:r>
              <a:rPr lang="fr-CA" sz="1100" dirty="0" err="1">
                <a:solidFill>
                  <a:srgbClr val="000000"/>
                </a:solidFill>
                <a:latin typeface="Segoe UI"/>
                <a:cs typeface="Segoe UI" pitchFamily="34" charset="0"/>
              </a:rPr>
              <a:t>OEMs</a:t>
            </a:r>
            <a:endParaRPr lang="fr-CA" sz="1100" dirty="0">
              <a:solidFill>
                <a:srgbClr val="000000"/>
              </a:solidFill>
              <a:latin typeface="Segoe UI"/>
              <a:cs typeface="Segoe UI" pitchFamily="34" charset="0"/>
            </a:endParaRPr>
          </a:p>
        </p:txBody>
      </p:sp>
      <p:sp>
        <p:nvSpPr>
          <p:cNvPr id="302" name="TextBox 28">
            <a:extLst>
              <a:ext uri="{FF2B5EF4-FFF2-40B4-BE49-F238E27FC236}">
                <a16:creationId xmlns:a16="http://schemas.microsoft.com/office/drawing/2014/main" id="{B597AA9C-99A2-DEE3-17CF-DDEB51AEC15C}"/>
              </a:ext>
            </a:extLst>
          </p:cNvPr>
          <p:cNvSpPr txBox="1"/>
          <p:nvPr/>
        </p:nvSpPr>
        <p:spPr>
          <a:xfrm>
            <a:off x="1181100" y="605473"/>
            <a:ext cx="10025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323F7C"/>
                </a:solidFill>
                <a:effectLst/>
                <a:uLnTx/>
                <a:uFillTx/>
                <a:latin typeface="Exo" pitchFamily="2" charset="77"/>
              </a:rPr>
              <a:t>Écosystème</a:t>
            </a:r>
            <a:endParaRPr lang="fr-CA" sz="3600" b="1" dirty="0">
              <a:solidFill>
                <a:srgbClr val="0471F1"/>
              </a:solidFill>
              <a:latin typeface="Exo" pitchFamily="2" charset="77"/>
            </a:endParaRPr>
          </a:p>
        </p:txBody>
      </p:sp>
      <p:sp>
        <p:nvSpPr>
          <p:cNvPr id="303" name="Rectangle 302">
            <a:extLst>
              <a:ext uri="{FF2B5EF4-FFF2-40B4-BE49-F238E27FC236}">
                <a16:creationId xmlns:a16="http://schemas.microsoft.com/office/drawing/2014/main" id="{9FE0A72D-742A-3A70-A48F-391570106F9F}"/>
              </a:ext>
            </a:extLst>
          </p:cNvPr>
          <p:cNvSpPr/>
          <p:nvPr/>
        </p:nvSpPr>
        <p:spPr>
          <a:xfrm>
            <a:off x="4861243" y="432668"/>
            <a:ext cx="2469514"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mn-ea"/>
                <a:cs typeface="+mn-cs"/>
              </a:rPr>
              <a:t>Télécom 2024</a:t>
            </a:r>
          </a:p>
        </p:txBody>
      </p:sp>
    </p:spTree>
    <p:extLst>
      <p:ext uri="{BB962C8B-B14F-4D97-AF65-F5344CB8AC3E}">
        <p14:creationId xmlns:p14="http://schemas.microsoft.com/office/powerpoint/2010/main" val="1497424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a:extLst>
              <a:ext uri="{FF2B5EF4-FFF2-40B4-BE49-F238E27FC236}">
                <a16:creationId xmlns:a16="http://schemas.microsoft.com/office/drawing/2014/main" id="{FAB45FD0-7753-BEE7-AD46-15F363804A75}"/>
              </a:ext>
            </a:extLst>
          </p:cNvPr>
          <p:cNvSpPr txBox="1"/>
          <p:nvPr>
            <p:custDataLst>
              <p:tags r:id="rId1"/>
            </p:custDataLst>
          </p:nvPr>
        </p:nvSpPr>
        <p:spPr>
          <a:xfrm>
            <a:off x="1181100" y="605473"/>
            <a:ext cx="10025743" cy="646331"/>
          </a:xfrm>
          <a:prstGeom prst="rect">
            <a:avLst/>
          </a:prstGeom>
          <a:noFill/>
        </p:spPr>
        <p:txBody>
          <a:bodyPr wrap="square" rtlCol="0">
            <a:spAutoFit/>
          </a:bodyPr>
          <a:lstStyle/>
          <a:p>
            <a:pPr algn="ctr"/>
            <a:r>
              <a:rPr lang="fr-CA" sz="3600" b="1" dirty="0">
                <a:solidFill>
                  <a:srgbClr val="323F7C"/>
                </a:solidFill>
                <a:latin typeface="Exo" pitchFamily="2" charset="77"/>
              </a:rPr>
              <a:t>Prix des</a:t>
            </a:r>
            <a:r>
              <a:rPr lang="fr-CA" sz="3600" b="1" i="0" dirty="0">
                <a:solidFill>
                  <a:srgbClr val="323F7C"/>
                </a:solidFill>
                <a:effectLst/>
                <a:latin typeface="Exo" pitchFamily="2" charset="77"/>
              </a:rPr>
              <a:t> </a:t>
            </a:r>
            <a:r>
              <a:rPr lang="fr-CA" sz="3600" b="1" i="0" dirty="0">
                <a:solidFill>
                  <a:srgbClr val="0471F1"/>
                </a:solidFill>
                <a:effectLst/>
                <a:latin typeface="Exo" pitchFamily="2" charset="77"/>
              </a:rPr>
              <a:t>licences</a:t>
            </a:r>
            <a:endParaRPr lang="fr-CA" sz="3600" b="1" dirty="0">
              <a:solidFill>
                <a:srgbClr val="323F7C"/>
              </a:solidFill>
              <a:latin typeface="Exo" pitchFamily="2" charset="77"/>
            </a:endParaRPr>
          </a:p>
        </p:txBody>
      </p:sp>
      <p:sp>
        <p:nvSpPr>
          <p:cNvPr id="7" name="Rectangle 6">
            <a:extLst>
              <a:ext uri="{FF2B5EF4-FFF2-40B4-BE49-F238E27FC236}">
                <a16:creationId xmlns:a16="http://schemas.microsoft.com/office/drawing/2014/main" id="{9F6E4800-DC32-52F1-6A2E-D386A05059D0}"/>
              </a:ext>
            </a:extLst>
          </p:cNvPr>
          <p:cNvSpPr/>
          <p:nvPr>
            <p:custDataLst>
              <p:tags r:id="rId2"/>
            </p:custDataLst>
          </p:nvPr>
        </p:nvSpPr>
        <p:spPr>
          <a:xfrm>
            <a:off x="4861243" y="432668"/>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pic>
        <p:nvPicPr>
          <p:cNvPr id="8" name="Picture 2">
            <a:extLst>
              <a:ext uri="{FF2B5EF4-FFF2-40B4-BE49-F238E27FC236}">
                <a16:creationId xmlns:a16="http://schemas.microsoft.com/office/drawing/2014/main" id="{536DF098-62A2-E1A3-BADC-E4899F77AD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9" name="Forme libre : forme 8">
            <a:extLst>
              <a:ext uri="{FF2B5EF4-FFF2-40B4-BE49-F238E27FC236}">
                <a16:creationId xmlns:a16="http://schemas.microsoft.com/office/drawing/2014/main" id="{2DD4B7BA-9760-CE05-9E0D-294D3187FBF9}"/>
              </a:ext>
            </a:extLst>
          </p:cNvPr>
          <p:cNvSpPr/>
          <p:nvPr>
            <p:custDataLst>
              <p:tags r:id="rId3"/>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10" name="Groupe 9">
            <a:extLst>
              <a:ext uri="{FF2B5EF4-FFF2-40B4-BE49-F238E27FC236}">
                <a16:creationId xmlns:a16="http://schemas.microsoft.com/office/drawing/2014/main" id="{D56802D7-84E7-D17A-4F09-A829B1FC052A}"/>
              </a:ext>
            </a:extLst>
          </p:cNvPr>
          <p:cNvGrpSpPr/>
          <p:nvPr>
            <p:custDataLst>
              <p:tags r:id="rId4"/>
            </p:custDataLst>
          </p:nvPr>
        </p:nvGrpSpPr>
        <p:grpSpPr>
          <a:xfrm>
            <a:off x="522861" y="207093"/>
            <a:ext cx="356382" cy="356380"/>
            <a:chOff x="1917956" y="634082"/>
            <a:chExt cx="1200780" cy="1200773"/>
          </a:xfrm>
        </p:grpSpPr>
        <p:sp>
          <p:nvSpPr>
            <p:cNvPr id="11" name="Forme libre : forme 10">
              <a:extLst>
                <a:ext uri="{FF2B5EF4-FFF2-40B4-BE49-F238E27FC236}">
                  <a16:creationId xmlns:a16="http://schemas.microsoft.com/office/drawing/2014/main" id="{296D1799-6ED3-9992-1789-3D50271192EA}"/>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12" name="Forme libre : forme 11">
              <a:extLst>
                <a:ext uri="{FF2B5EF4-FFF2-40B4-BE49-F238E27FC236}">
                  <a16:creationId xmlns:a16="http://schemas.microsoft.com/office/drawing/2014/main" id="{06A02856-6AC4-E63C-CEE5-74CE74AD3B72}"/>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3" name="Forme libre : forme 12">
              <a:extLst>
                <a:ext uri="{FF2B5EF4-FFF2-40B4-BE49-F238E27FC236}">
                  <a16:creationId xmlns:a16="http://schemas.microsoft.com/office/drawing/2014/main" id="{C6F776C0-7697-3452-B039-8E75B52269B5}"/>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4" name="Forme libre : forme 13">
              <a:extLst>
                <a:ext uri="{FF2B5EF4-FFF2-40B4-BE49-F238E27FC236}">
                  <a16:creationId xmlns:a16="http://schemas.microsoft.com/office/drawing/2014/main" id="{72BCEE9E-A3B2-7A7A-F064-FDA6B8EA82C2}"/>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grpSp>
        <p:nvGrpSpPr>
          <p:cNvPr id="15" name="Group 23">
            <a:extLst>
              <a:ext uri="{FF2B5EF4-FFF2-40B4-BE49-F238E27FC236}">
                <a16:creationId xmlns:a16="http://schemas.microsoft.com/office/drawing/2014/main" id="{E57FD5EB-BDAD-BD69-6719-26F0F7450E64}"/>
              </a:ext>
              <a:ext uri="{C183D7F6-B498-43B3-948B-1728B52AA6E4}">
                <adec:decorative xmlns:adec="http://schemas.microsoft.com/office/drawing/2017/decorative" val="1"/>
              </a:ext>
            </a:extLst>
          </p:cNvPr>
          <p:cNvGrpSpPr/>
          <p:nvPr/>
        </p:nvGrpSpPr>
        <p:grpSpPr>
          <a:xfrm>
            <a:off x="7047714" y="2706631"/>
            <a:ext cx="3566161" cy="2546406"/>
            <a:chOff x="554718" y="1725090"/>
            <a:chExt cx="3566160" cy="2900997"/>
          </a:xfrm>
        </p:grpSpPr>
        <p:sp>
          <p:nvSpPr>
            <p:cNvPr id="16" name="Rectangle: Rounded Corners 4">
              <a:extLst>
                <a:ext uri="{FF2B5EF4-FFF2-40B4-BE49-F238E27FC236}">
                  <a16:creationId xmlns:a16="http://schemas.microsoft.com/office/drawing/2014/main" id="{921B6CCA-599F-3EA9-4290-8B1245CDF62E}"/>
                </a:ext>
                <a:ext uri="{C183D7F6-B498-43B3-948B-1728B52AA6E4}">
                  <adec:decorative xmlns:adec="http://schemas.microsoft.com/office/drawing/2017/decorative" val="1"/>
                </a:ext>
              </a:extLst>
            </p:cNvPr>
            <p:cNvSpPr/>
            <p:nvPr/>
          </p:nvSpPr>
          <p:spPr>
            <a:xfrm>
              <a:off x="554718" y="1725090"/>
              <a:ext cx="3566160" cy="2900997"/>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18" name="TextBox 25">
              <a:extLst>
                <a:ext uri="{FF2B5EF4-FFF2-40B4-BE49-F238E27FC236}">
                  <a16:creationId xmlns:a16="http://schemas.microsoft.com/office/drawing/2014/main" id="{D707757F-ED2D-AC15-CD3F-3BD9D6D9DAE9}"/>
                </a:ext>
              </a:extLst>
            </p:cNvPr>
            <p:cNvSpPr txBox="1"/>
            <p:nvPr/>
          </p:nvSpPr>
          <p:spPr>
            <a:xfrm>
              <a:off x="829321" y="1997889"/>
              <a:ext cx="3016954" cy="35063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CA" sz="20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Teams Phone Standard</a:t>
              </a:r>
            </a:p>
          </p:txBody>
        </p:sp>
      </p:grpSp>
      <p:sp>
        <p:nvSpPr>
          <p:cNvPr id="19" name="TextBox 20">
            <a:extLst>
              <a:ext uri="{FF2B5EF4-FFF2-40B4-BE49-F238E27FC236}">
                <a16:creationId xmlns:a16="http://schemas.microsoft.com/office/drawing/2014/main" id="{D77BA85E-2DEF-351C-41E7-56947F1A0CDF}"/>
              </a:ext>
            </a:extLst>
          </p:cNvPr>
          <p:cNvSpPr txBox="1"/>
          <p:nvPr/>
        </p:nvSpPr>
        <p:spPr>
          <a:xfrm flipH="1">
            <a:off x="7055031" y="4308579"/>
            <a:ext cx="3566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323F7C"/>
                </a:solidFill>
                <a:effectLst/>
                <a:uLnTx/>
                <a:uFillTx/>
                <a:latin typeface="Exo" pitchFamily="2" charset="77"/>
                <a:ea typeface="Open Sans" panose="020B0606030504020204" pitchFamily="34" charset="0"/>
                <a:cs typeface="Heebo" pitchFamily="2" charset="-79"/>
              </a:rPr>
              <a:t>$10.90/user/mois</a:t>
            </a:r>
          </a:p>
        </p:txBody>
      </p:sp>
      <p:grpSp>
        <p:nvGrpSpPr>
          <p:cNvPr id="20" name="Group 23">
            <a:extLst>
              <a:ext uri="{FF2B5EF4-FFF2-40B4-BE49-F238E27FC236}">
                <a16:creationId xmlns:a16="http://schemas.microsoft.com/office/drawing/2014/main" id="{15CFC0DA-2C68-FDB1-34A5-E02FEC5A48D8}"/>
              </a:ext>
              <a:ext uri="{C183D7F6-B498-43B3-948B-1728B52AA6E4}">
                <adec:decorative xmlns:adec="http://schemas.microsoft.com/office/drawing/2017/decorative" val="1"/>
              </a:ext>
            </a:extLst>
          </p:cNvPr>
          <p:cNvGrpSpPr/>
          <p:nvPr/>
        </p:nvGrpSpPr>
        <p:grpSpPr>
          <a:xfrm>
            <a:off x="1609088" y="2706630"/>
            <a:ext cx="3566161" cy="2546407"/>
            <a:chOff x="554718" y="1725089"/>
            <a:chExt cx="3566160" cy="2900998"/>
          </a:xfrm>
        </p:grpSpPr>
        <p:sp>
          <p:nvSpPr>
            <p:cNvPr id="21" name="Rectangle: Rounded Corners 4">
              <a:extLst>
                <a:ext uri="{FF2B5EF4-FFF2-40B4-BE49-F238E27FC236}">
                  <a16:creationId xmlns:a16="http://schemas.microsoft.com/office/drawing/2014/main" id="{BE299F35-EF36-C182-5436-471061613027}"/>
                </a:ext>
                <a:ext uri="{C183D7F6-B498-43B3-948B-1728B52AA6E4}">
                  <adec:decorative xmlns:adec="http://schemas.microsoft.com/office/drawing/2017/decorative" val="1"/>
                </a:ext>
              </a:extLst>
            </p:cNvPr>
            <p:cNvSpPr/>
            <p:nvPr/>
          </p:nvSpPr>
          <p:spPr>
            <a:xfrm>
              <a:off x="554718" y="1725089"/>
              <a:ext cx="3566160" cy="2900998"/>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23" name="TextBox 25">
              <a:extLst>
                <a:ext uri="{FF2B5EF4-FFF2-40B4-BE49-F238E27FC236}">
                  <a16:creationId xmlns:a16="http://schemas.microsoft.com/office/drawing/2014/main" id="{238CDAC9-460F-31A8-7F04-5557FF31B712}"/>
                </a:ext>
              </a:extLst>
            </p:cNvPr>
            <p:cNvSpPr txBox="1"/>
            <p:nvPr/>
          </p:nvSpPr>
          <p:spPr>
            <a:xfrm>
              <a:off x="829321" y="1822571"/>
              <a:ext cx="3016954" cy="70127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CA" sz="20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Teams Phone Standard avec plan d’appel US/UK</a:t>
              </a:r>
            </a:p>
          </p:txBody>
        </p:sp>
      </p:grpSp>
      <p:sp>
        <p:nvSpPr>
          <p:cNvPr id="24" name="TextBox 20">
            <a:extLst>
              <a:ext uri="{FF2B5EF4-FFF2-40B4-BE49-F238E27FC236}">
                <a16:creationId xmlns:a16="http://schemas.microsoft.com/office/drawing/2014/main" id="{DD6FD8A7-7619-4BF5-15D9-46ACF40D002B}"/>
              </a:ext>
            </a:extLst>
          </p:cNvPr>
          <p:cNvSpPr txBox="1"/>
          <p:nvPr/>
        </p:nvSpPr>
        <p:spPr>
          <a:xfrm flipH="1">
            <a:off x="1616405" y="4308579"/>
            <a:ext cx="3566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323F7C"/>
                </a:solidFill>
                <a:effectLst/>
                <a:uLnTx/>
                <a:uFillTx/>
                <a:latin typeface="Exo" pitchFamily="2" charset="77"/>
                <a:ea typeface="Open Sans" panose="020B0606030504020204" pitchFamily="34" charset="0"/>
                <a:cs typeface="Heebo" pitchFamily="2" charset="-79"/>
              </a:rPr>
              <a:t>$</a:t>
            </a:r>
            <a:r>
              <a:rPr lang="fr-CA" sz="2000" b="1" dirty="0">
                <a:solidFill>
                  <a:srgbClr val="323F7C"/>
                </a:solidFill>
                <a:latin typeface="Exo" pitchFamily="2" charset="77"/>
                <a:ea typeface="Open Sans" panose="020B0606030504020204" pitchFamily="34" charset="0"/>
                <a:cs typeface="Heebo" pitchFamily="2" charset="-79"/>
              </a:rPr>
              <a:t>25</a:t>
            </a:r>
            <a:r>
              <a:rPr kumimoji="0" lang="fr-CA" sz="2000" b="1" i="0" u="none" strike="noStrike" kern="1200" cap="none" spc="0" normalizeH="0" baseline="0" noProof="0" dirty="0">
                <a:ln>
                  <a:noFill/>
                </a:ln>
                <a:solidFill>
                  <a:srgbClr val="323F7C"/>
                </a:solidFill>
                <a:effectLst/>
                <a:uLnTx/>
                <a:uFillTx/>
                <a:latin typeface="Exo" pitchFamily="2" charset="77"/>
                <a:ea typeface="Open Sans" panose="020B0606030504020204" pitchFamily="34" charset="0"/>
                <a:cs typeface="Heebo" pitchFamily="2" charset="-79"/>
              </a:rPr>
              <a:t>/user/mois</a:t>
            </a:r>
          </a:p>
        </p:txBody>
      </p:sp>
      <p:sp>
        <p:nvSpPr>
          <p:cNvPr id="25" name="TextBox 26">
            <a:extLst>
              <a:ext uri="{FF2B5EF4-FFF2-40B4-BE49-F238E27FC236}">
                <a16:creationId xmlns:a16="http://schemas.microsoft.com/office/drawing/2014/main" id="{4162C0EC-5292-B3F6-62B0-C59544153E47}"/>
              </a:ext>
            </a:extLst>
          </p:cNvPr>
          <p:cNvSpPr txBox="1"/>
          <p:nvPr/>
        </p:nvSpPr>
        <p:spPr>
          <a:xfrm>
            <a:off x="1844288" y="3609774"/>
            <a:ext cx="3016955"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3000 minutes Canada/US </a:t>
            </a:r>
            <a:b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b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1200 minutes reste du monde</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26" name="TextBox 26">
            <a:extLst>
              <a:ext uri="{FF2B5EF4-FFF2-40B4-BE49-F238E27FC236}">
                <a16:creationId xmlns:a16="http://schemas.microsoft.com/office/drawing/2014/main" id="{C982E736-0C9B-FC7A-D9F3-6060BA48FB4F}"/>
              </a:ext>
            </a:extLst>
          </p:cNvPr>
          <p:cNvSpPr txBox="1"/>
          <p:nvPr/>
        </p:nvSpPr>
        <p:spPr>
          <a:xfrm>
            <a:off x="7322316" y="3419581"/>
            <a:ext cx="3016955"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Nécessite un contrat avec un fournisseur téléphonique local qui vous chargera votre consommation</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27" name="TextBox 20">
            <a:extLst>
              <a:ext uri="{FF2B5EF4-FFF2-40B4-BE49-F238E27FC236}">
                <a16:creationId xmlns:a16="http://schemas.microsoft.com/office/drawing/2014/main" id="{BFF4D48A-358D-E519-AA3B-24B83257E073}"/>
              </a:ext>
            </a:extLst>
          </p:cNvPr>
          <p:cNvSpPr txBox="1"/>
          <p:nvPr/>
        </p:nvSpPr>
        <p:spPr>
          <a:xfrm flipH="1">
            <a:off x="7055031" y="4721493"/>
            <a:ext cx="3566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323F7C"/>
                </a:solidFill>
                <a:effectLst/>
                <a:uLnTx/>
                <a:uFillTx/>
                <a:latin typeface="Exo" pitchFamily="2" charset="77"/>
                <a:ea typeface="Open Sans" panose="020B0606030504020204" pitchFamily="34" charset="0"/>
                <a:cs typeface="Heebo" pitchFamily="2" charset="-79"/>
              </a:rPr>
              <a:t>$</a:t>
            </a:r>
            <a:r>
              <a:rPr kumimoji="0" lang="fr-CA" sz="2000" b="1" i="0" u="none" strike="noStrike" kern="1200" cap="none" spc="0" normalizeH="0" baseline="0" noProof="0" dirty="0" err="1">
                <a:ln>
                  <a:noFill/>
                </a:ln>
                <a:solidFill>
                  <a:srgbClr val="323F7C"/>
                </a:solidFill>
                <a:effectLst/>
                <a:uLnTx/>
                <a:uFillTx/>
                <a:latin typeface="Exo" pitchFamily="2" charset="77"/>
                <a:ea typeface="Open Sans" panose="020B0606030504020204" pitchFamily="34" charset="0"/>
                <a:cs typeface="Heebo" pitchFamily="2" charset="-79"/>
              </a:rPr>
              <a:t>xx.yy</a:t>
            </a:r>
            <a:r>
              <a:rPr kumimoji="0" lang="fr-CA" sz="2000" b="1" i="0" u="none" strike="noStrike" kern="1200" cap="none" spc="0" normalizeH="0" baseline="0" noProof="0" dirty="0">
                <a:ln>
                  <a:noFill/>
                </a:ln>
                <a:solidFill>
                  <a:srgbClr val="323F7C"/>
                </a:solidFill>
                <a:effectLst/>
                <a:uLnTx/>
                <a:uFillTx/>
                <a:latin typeface="Exo" pitchFamily="2" charset="77"/>
                <a:ea typeface="Open Sans" panose="020B0606030504020204" pitchFamily="34" charset="0"/>
                <a:cs typeface="Heebo" pitchFamily="2" charset="-79"/>
              </a:rPr>
              <a:t>/mois</a:t>
            </a:r>
          </a:p>
        </p:txBody>
      </p:sp>
      <p:cxnSp>
        <p:nvCxnSpPr>
          <p:cNvPr id="2" name="Connecteur droit 1">
            <a:extLst>
              <a:ext uri="{FF2B5EF4-FFF2-40B4-BE49-F238E27FC236}">
                <a16:creationId xmlns:a16="http://schemas.microsoft.com/office/drawing/2014/main" id="{FC28596D-BE13-E98B-753C-204AB1109B4B}"/>
              </a:ext>
            </a:extLst>
          </p:cNvPr>
          <p:cNvCxnSpPr>
            <a:cxnSpLocks/>
          </p:cNvCxnSpPr>
          <p:nvPr/>
        </p:nvCxnSpPr>
        <p:spPr>
          <a:xfrm>
            <a:off x="6120422" y="1663700"/>
            <a:ext cx="0" cy="3623734"/>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25">
            <a:extLst>
              <a:ext uri="{FF2B5EF4-FFF2-40B4-BE49-F238E27FC236}">
                <a16:creationId xmlns:a16="http://schemas.microsoft.com/office/drawing/2014/main" id="{897BF9DE-7365-B682-9158-9F17ED0FC475}"/>
              </a:ext>
            </a:extLst>
          </p:cNvPr>
          <p:cNvSpPr txBox="1"/>
          <p:nvPr/>
        </p:nvSpPr>
        <p:spPr>
          <a:xfrm>
            <a:off x="2025916" y="2099794"/>
            <a:ext cx="2653697" cy="3128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Plan d’appels</a:t>
            </a:r>
            <a:endPar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cxnSp>
        <p:nvCxnSpPr>
          <p:cNvPr id="17" name="Connecteur droit avec flèche 16">
            <a:extLst>
              <a:ext uri="{FF2B5EF4-FFF2-40B4-BE49-F238E27FC236}">
                <a16:creationId xmlns:a16="http://schemas.microsoft.com/office/drawing/2014/main" id="{A95D6B9C-5FCE-C8BB-8C88-2F87014BBBCE}"/>
              </a:ext>
            </a:extLst>
          </p:cNvPr>
          <p:cNvCxnSpPr>
            <a:cxnSpLocks/>
          </p:cNvCxnSpPr>
          <p:nvPr/>
        </p:nvCxnSpPr>
        <p:spPr>
          <a:xfrm rot="16200000" flipV="1">
            <a:off x="4989745" y="2204806"/>
            <a:ext cx="0" cy="178198"/>
          </a:xfrm>
          <a:prstGeom prst="straightConnector1">
            <a:avLst/>
          </a:prstGeom>
          <a:ln w="12700">
            <a:solidFill>
              <a:schemeClr val="bg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5">
            <a:extLst>
              <a:ext uri="{FF2B5EF4-FFF2-40B4-BE49-F238E27FC236}">
                <a16:creationId xmlns:a16="http://schemas.microsoft.com/office/drawing/2014/main" id="{B89C1881-F714-D67E-B810-61489C1B753F}"/>
              </a:ext>
            </a:extLst>
          </p:cNvPr>
          <p:cNvSpPr txBox="1"/>
          <p:nvPr/>
        </p:nvSpPr>
        <p:spPr>
          <a:xfrm>
            <a:off x="7503944" y="2099794"/>
            <a:ext cx="2653697" cy="3128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Opérateur Connecté &amp; Routage Direct</a:t>
            </a:r>
            <a:endPar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cxnSp>
        <p:nvCxnSpPr>
          <p:cNvPr id="28" name="Connecteur droit avec flèche 27">
            <a:extLst>
              <a:ext uri="{FF2B5EF4-FFF2-40B4-BE49-F238E27FC236}">
                <a16:creationId xmlns:a16="http://schemas.microsoft.com/office/drawing/2014/main" id="{2327C020-1DA1-E6A1-16C8-8CF0BAF1D1DD}"/>
              </a:ext>
            </a:extLst>
          </p:cNvPr>
          <p:cNvCxnSpPr>
            <a:cxnSpLocks/>
          </p:cNvCxnSpPr>
          <p:nvPr/>
        </p:nvCxnSpPr>
        <p:spPr>
          <a:xfrm rot="5400000" flipH="1" flipV="1">
            <a:off x="7233217" y="2204806"/>
            <a:ext cx="0" cy="178198"/>
          </a:xfrm>
          <a:prstGeom prst="straightConnector1">
            <a:avLst/>
          </a:prstGeom>
          <a:ln w="12700">
            <a:solidFill>
              <a:schemeClr val="bg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 name="Graphic 3">
            <a:extLst>
              <a:ext uri="{FF2B5EF4-FFF2-40B4-BE49-F238E27FC236}">
                <a16:creationId xmlns:a16="http://schemas.microsoft.com/office/drawing/2014/main" id="{1C0A96AA-9A57-ECCB-8C7F-74329EA978C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11625915" y="6486514"/>
            <a:ext cx="100294" cy="148699"/>
          </a:xfrm>
          <a:prstGeom prst="rect">
            <a:avLst/>
          </a:prstGeom>
        </p:spPr>
      </p:pic>
      <p:pic>
        <p:nvPicPr>
          <p:cNvPr id="4" name="Graphic 4">
            <a:extLst>
              <a:ext uri="{FF2B5EF4-FFF2-40B4-BE49-F238E27FC236}">
                <a16:creationId xmlns:a16="http://schemas.microsoft.com/office/drawing/2014/main" id="{7BBBD9F7-E78A-A64A-6B5E-36DC5307CCA8}"/>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flipV="1">
            <a:off x="11625915" y="6321035"/>
            <a:ext cx="100294" cy="148699"/>
          </a:xfrm>
          <a:prstGeom prst="rect">
            <a:avLst/>
          </a:prstGeom>
        </p:spPr>
      </p:pic>
    </p:spTree>
    <p:extLst>
      <p:ext uri="{BB962C8B-B14F-4D97-AF65-F5344CB8AC3E}">
        <p14:creationId xmlns:p14="http://schemas.microsoft.com/office/powerpoint/2010/main" val="2171812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Une image contenant capture d’écran, bleu, Rectangle, Bleu électrique&#10;&#10;Description générée automatiquement">
            <a:extLst>
              <a:ext uri="{FF2B5EF4-FFF2-40B4-BE49-F238E27FC236}">
                <a16:creationId xmlns:a16="http://schemas.microsoft.com/office/drawing/2014/main" id="{E3E6533D-BBA3-7F80-0BAD-29FBB6A9F63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 r="-1"/>
          <a:stretch/>
        </p:blipFill>
        <p:spPr>
          <a:xfrm>
            <a:off x="6487886" y="2505074"/>
            <a:ext cx="4449756" cy="2774778"/>
          </a:xfrm>
        </p:spPr>
      </p:pic>
      <p:sp>
        <p:nvSpPr>
          <p:cNvPr id="5" name="Forme libre : forme 4">
            <a:extLst>
              <a:ext uri="{FF2B5EF4-FFF2-40B4-BE49-F238E27FC236}">
                <a16:creationId xmlns:a16="http://schemas.microsoft.com/office/drawing/2014/main" id="{FED38A2A-1C14-5FD6-7090-7C84BA690192}"/>
              </a:ext>
            </a:extLst>
          </p:cNvPr>
          <p:cNvSpPr/>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6" name="Groupe 5">
            <a:extLst>
              <a:ext uri="{FF2B5EF4-FFF2-40B4-BE49-F238E27FC236}">
                <a16:creationId xmlns:a16="http://schemas.microsoft.com/office/drawing/2014/main" id="{F864600D-A08A-D5E6-DE14-32911255518C}"/>
              </a:ext>
            </a:extLst>
          </p:cNvPr>
          <p:cNvGrpSpPr/>
          <p:nvPr/>
        </p:nvGrpSpPr>
        <p:grpSpPr>
          <a:xfrm>
            <a:off x="522861" y="207093"/>
            <a:ext cx="356382" cy="356380"/>
            <a:chOff x="1917956" y="634082"/>
            <a:chExt cx="1200780" cy="1200773"/>
          </a:xfrm>
        </p:grpSpPr>
        <p:sp>
          <p:nvSpPr>
            <p:cNvPr id="7" name="Forme libre : forme 6">
              <a:extLst>
                <a:ext uri="{FF2B5EF4-FFF2-40B4-BE49-F238E27FC236}">
                  <a16:creationId xmlns:a16="http://schemas.microsoft.com/office/drawing/2014/main" id="{1561483C-68DF-60EE-553A-4933C76B3DE9}"/>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Forme libre : forme 7">
              <a:extLst>
                <a:ext uri="{FF2B5EF4-FFF2-40B4-BE49-F238E27FC236}">
                  <a16:creationId xmlns:a16="http://schemas.microsoft.com/office/drawing/2014/main" id="{5B824678-21B0-69B9-43FA-E8CEA8378355}"/>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Forme libre : forme 8">
              <a:extLst>
                <a:ext uri="{FF2B5EF4-FFF2-40B4-BE49-F238E27FC236}">
                  <a16:creationId xmlns:a16="http://schemas.microsoft.com/office/drawing/2014/main" id="{C2E3D8E0-69A0-7314-DFE2-2D1A85D2ED00}"/>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Forme libre : forme 9">
              <a:extLst>
                <a:ext uri="{FF2B5EF4-FFF2-40B4-BE49-F238E27FC236}">
                  <a16:creationId xmlns:a16="http://schemas.microsoft.com/office/drawing/2014/main" id="{748C614E-C615-407D-83CF-B259DB89EE36}"/>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11" name="Picture 2">
            <a:extLst>
              <a:ext uri="{FF2B5EF4-FFF2-40B4-BE49-F238E27FC236}">
                <a16:creationId xmlns:a16="http://schemas.microsoft.com/office/drawing/2014/main" id="{154EFA4E-254F-B952-777C-40976FED12F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6">
            <a:extLst>
              <a:ext uri="{FF2B5EF4-FFF2-40B4-BE49-F238E27FC236}">
                <a16:creationId xmlns:a16="http://schemas.microsoft.com/office/drawing/2014/main" id="{FAB1D1FB-1C6D-68EF-9753-5BFF598DD831}"/>
              </a:ext>
            </a:extLst>
          </p:cNvPr>
          <p:cNvSpPr txBox="1"/>
          <p:nvPr/>
        </p:nvSpPr>
        <p:spPr>
          <a:xfrm>
            <a:off x="692745" y="1674674"/>
            <a:ext cx="48154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323F7C"/>
                </a:solidFill>
                <a:effectLst/>
                <a:uLnTx/>
                <a:uFillTx/>
                <a:latin typeface="Exo" pitchFamily="2" charset="77"/>
                <a:ea typeface="+mn-ea"/>
                <a:cs typeface="Poppins ExtraBold" panose="00000900000000000000" pitchFamily="2" charset="0"/>
              </a:rPr>
              <a:t>Guide </a:t>
            </a:r>
            <a:r>
              <a:rPr lang="fr-CA" sz="3600" b="1" dirty="0">
                <a:solidFill>
                  <a:srgbClr val="0471F1"/>
                </a:solidFill>
                <a:latin typeface="Exo" pitchFamily="2" charset="77"/>
                <a:cs typeface="Poppins ExtraBold" panose="00000900000000000000" pitchFamily="2" charset="0"/>
              </a:rPr>
              <a:t>a</a:t>
            </a:r>
            <a:r>
              <a:rPr lang="fr-CA" sz="3600" b="1" dirty="0">
                <a:solidFill>
                  <a:srgbClr val="0471F1"/>
                </a:solidFill>
                <a:latin typeface="Exo" pitchFamily="2" charset="77"/>
              </a:rPr>
              <a:t>uto attendant</a:t>
            </a:r>
            <a:r>
              <a:rPr kumimoji="0" lang="fr-CA" sz="3600" b="1" i="0" u="none" strike="noStrike" kern="1200" cap="none" spc="0" normalizeH="0" baseline="0" noProof="0" dirty="0">
                <a:ln>
                  <a:noFill/>
                </a:ln>
                <a:solidFill>
                  <a:srgbClr val="323F7C"/>
                </a:solidFill>
                <a:effectLst/>
                <a:uLnTx/>
                <a:uFillTx/>
                <a:latin typeface="Exo" pitchFamily="2" charset="77"/>
                <a:ea typeface="+mn-ea"/>
                <a:cs typeface="Poppins ExtraBold" panose="00000900000000000000" pitchFamily="2" charset="0"/>
              </a:rPr>
              <a:t> </a:t>
            </a:r>
            <a:br>
              <a:rPr kumimoji="0" lang="fr-CA" sz="3600" b="1" i="0" u="none" strike="noStrike" kern="1200" cap="none" spc="0" normalizeH="0" baseline="0" noProof="0" dirty="0">
                <a:ln>
                  <a:noFill/>
                </a:ln>
                <a:solidFill>
                  <a:srgbClr val="323F7C"/>
                </a:solidFill>
                <a:effectLst/>
                <a:uLnTx/>
                <a:uFillTx/>
                <a:latin typeface="Exo" pitchFamily="2" charset="77"/>
                <a:ea typeface="+mn-ea"/>
                <a:cs typeface="Poppins ExtraBold" panose="00000900000000000000" pitchFamily="2" charset="0"/>
              </a:rPr>
            </a:br>
            <a:r>
              <a:rPr kumimoji="0" lang="fr-CA" sz="3600" b="1" i="0" u="none" strike="noStrike" kern="1200" cap="none" spc="0" normalizeH="0" baseline="0" noProof="0" dirty="0">
                <a:ln>
                  <a:noFill/>
                </a:ln>
                <a:solidFill>
                  <a:srgbClr val="323F7C"/>
                </a:solidFill>
                <a:effectLst/>
                <a:uLnTx/>
                <a:uFillTx/>
                <a:latin typeface="Exo" pitchFamily="2" charset="77"/>
                <a:ea typeface="+mn-ea"/>
                <a:cs typeface="Poppins ExtraBold" panose="00000900000000000000" pitchFamily="2" charset="0"/>
              </a:rPr>
              <a:t>et </a:t>
            </a:r>
            <a:r>
              <a:rPr lang="fr-CA" sz="3600" b="1" dirty="0">
                <a:solidFill>
                  <a:srgbClr val="0471F1"/>
                </a:solidFill>
                <a:latin typeface="Exo" pitchFamily="2" charset="77"/>
              </a:rPr>
              <a:t>file d’attente</a:t>
            </a:r>
            <a:r>
              <a:rPr kumimoji="0" lang="fr-CA" sz="3600" b="1" i="0" u="none" strike="noStrike" kern="1200" cap="none" spc="0" normalizeH="0" baseline="0" noProof="0" dirty="0">
                <a:ln>
                  <a:noFill/>
                </a:ln>
                <a:solidFill>
                  <a:srgbClr val="323F7C"/>
                </a:solidFill>
                <a:effectLst/>
                <a:uLnTx/>
                <a:uFillTx/>
                <a:latin typeface="Exo" pitchFamily="2" charset="77"/>
                <a:ea typeface="+mn-ea"/>
                <a:cs typeface="Poppins ExtraBold" panose="00000900000000000000" pitchFamily="2" charset="0"/>
              </a:rPr>
              <a:t> </a:t>
            </a:r>
          </a:p>
        </p:txBody>
      </p:sp>
      <p:sp>
        <p:nvSpPr>
          <p:cNvPr id="13" name="Rectangle 12">
            <a:extLst>
              <a:ext uri="{FF2B5EF4-FFF2-40B4-BE49-F238E27FC236}">
                <a16:creationId xmlns:a16="http://schemas.microsoft.com/office/drawing/2014/main" id="{8E697AA8-A0C2-F126-E13F-753DF4C46BBB}"/>
              </a:ext>
            </a:extLst>
          </p:cNvPr>
          <p:cNvSpPr/>
          <p:nvPr/>
        </p:nvSpPr>
        <p:spPr>
          <a:xfrm>
            <a:off x="701309" y="1413064"/>
            <a:ext cx="246951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Télécom 2024</a:t>
            </a:r>
          </a:p>
        </p:txBody>
      </p:sp>
      <p:sp>
        <p:nvSpPr>
          <p:cNvPr id="14" name="TextBox 18">
            <a:extLst>
              <a:ext uri="{FF2B5EF4-FFF2-40B4-BE49-F238E27FC236}">
                <a16:creationId xmlns:a16="http://schemas.microsoft.com/office/drawing/2014/main" id="{B5409CBA-3A42-580F-82F6-BB77C6E1233B}"/>
              </a:ext>
            </a:extLst>
          </p:cNvPr>
          <p:cNvSpPr txBox="1"/>
          <p:nvPr/>
        </p:nvSpPr>
        <p:spPr>
          <a:xfrm>
            <a:off x="1254358" y="2925462"/>
            <a:ext cx="4048362"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Prérequis</a:t>
            </a:r>
            <a:endPar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sp>
        <p:nvSpPr>
          <p:cNvPr id="15" name="Graphic 19">
            <a:extLst>
              <a:ext uri="{FF2B5EF4-FFF2-40B4-BE49-F238E27FC236}">
                <a16:creationId xmlns:a16="http://schemas.microsoft.com/office/drawing/2014/main" id="{CD46F36E-D6DA-28D7-BE5A-39ECC56FFF6C}"/>
              </a:ext>
            </a:extLst>
          </p:cNvPr>
          <p:cNvSpPr/>
          <p:nvPr/>
        </p:nvSpPr>
        <p:spPr>
          <a:xfrm rot="16200000">
            <a:off x="827557" y="299395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16" name="TextBox 21">
            <a:extLst>
              <a:ext uri="{FF2B5EF4-FFF2-40B4-BE49-F238E27FC236}">
                <a16:creationId xmlns:a16="http://schemas.microsoft.com/office/drawing/2014/main" id="{710165B7-1DED-B3BC-B0B0-02F413DDC43B}"/>
              </a:ext>
            </a:extLst>
          </p:cNvPr>
          <p:cNvSpPr txBox="1"/>
          <p:nvPr/>
        </p:nvSpPr>
        <p:spPr>
          <a:xfrm>
            <a:off x="1254358" y="3288764"/>
            <a:ext cx="4048362"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Compte de ressource</a:t>
            </a:r>
          </a:p>
        </p:txBody>
      </p:sp>
      <p:sp>
        <p:nvSpPr>
          <p:cNvPr id="17" name="Graphic 19">
            <a:extLst>
              <a:ext uri="{FF2B5EF4-FFF2-40B4-BE49-F238E27FC236}">
                <a16:creationId xmlns:a16="http://schemas.microsoft.com/office/drawing/2014/main" id="{1666D853-F6D8-9257-79AF-1820379E98EE}"/>
              </a:ext>
            </a:extLst>
          </p:cNvPr>
          <p:cNvSpPr/>
          <p:nvPr/>
        </p:nvSpPr>
        <p:spPr>
          <a:xfrm rot="16200000">
            <a:off x="827557" y="3357256"/>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18" name="Graphic 19">
            <a:extLst>
              <a:ext uri="{FF2B5EF4-FFF2-40B4-BE49-F238E27FC236}">
                <a16:creationId xmlns:a16="http://schemas.microsoft.com/office/drawing/2014/main" id="{B8B1612B-1FBE-EC06-7891-49FDFC0CE43B}"/>
              </a:ext>
            </a:extLst>
          </p:cNvPr>
          <p:cNvSpPr/>
          <p:nvPr/>
        </p:nvSpPr>
        <p:spPr>
          <a:xfrm rot="16200000">
            <a:off x="827557" y="3696379"/>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19" name="TextBox 21">
            <a:extLst>
              <a:ext uri="{FF2B5EF4-FFF2-40B4-BE49-F238E27FC236}">
                <a16:creationId xmlns:a16="http://schemas.microsoft.com/office/drawing/2014/main" id="{7D74E8C7-FB4D-D09E-AA37-FE8EBF2726F3}"/>
              </a:ext>
            </a:extLst>
          </p:cNvPr>
          <p:cNvSpPr txBox="1"/>
          <p:nvPr/>
        </p:nvSpPr>
        <p:spPr>
          <a:xfrm>
            <a:off x="1254357" y="3652066"/>
            <a:ext cx="3793631"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Limitations</a:t>
            </a:r>
          </a:p>
        </p:txBody>
      </p:sp>
      <p:sp>
        <p:nvSpPr>
          <p:cNvPr id="20" name="Graphic 19">
            <a:extLst>
              <a:ext uri="{FF2B5EF4-FFF2-40B4-BE49-F238E27FC236}">
                <a16:creationId xmlns:a16="http://schemas.microsoft.com/office/drawing/2014/main" id="{F4350D2E-867D-E574-85BA-E7C4EF262FE7}"/>
              </a:ext>
            </a:extLst>
          </p:cNvPr>
          <p:cNvSpPr/>
          <p:nvPr/>
        </p:nvSpPr>
        <p:spPr>
          <a:xfrm rot="16200000">
            <a:off x="827557" y="4026289"/>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21" name="TextBox 21">
            <a:extLst>
              <a:ext uri="{FF2B5EF4-FFF2-40B4-BE49-F238E27FC236}">
                <a16:creationId xmlns:a16="http://schemas.microsoft.com/office/drawing/2014/main" id="{366913CA-5CE2-BC89-2C61-0B65D13350F3}"/>
              </a:ext>
            </a:extLst>
          </p:cNvPr>
          <p:cNvSpPr txBox="1"/>
          <p:nvPr/>
        </p:nvSpPr>
        <p:spPr>
          <a:xfrm>
            <a:off x="1254358" y="3981976"/>
            <a:ext cx="3395336"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Planification</a:t>
            </a:r>
          </a:p>
        </p:txBody>
      </p:sp>
      <p:sp>
        <p:nvSpPr>
          <p:cNvPr id="22" name="Graphic 19">
            <a:extLst>
              <a:ext uri="{FF2B5EF4-FFF2-40B4-BE49-F238E27FC236}">
                <a16:creationId xmlns:a16="http://schemas.microsoft.com/office/drawing/2014/main" id="{152763C1-000E-755A-22E1-32589FCB42AF}"/>
              </a:ext>
            </a:extLst>
          </p:cNvPr>
          <p:cNvSpPr/>
          <p:nvPr/>
        </p:nvSpPr>
        <p:spPr>
          <a:xfrm rot="16200000">
            <a:off x="827557" y="4356199"/>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23" name="TextBox 21">
            <a:extLst>
              <a:ext uri="{FF2B5EF4-FFF2-40B4-BE49-F238E27FC236}">
                <a16:creationId xmlns:a16="http://schemas.microsoft.com/office/drawing/2014/main" id="{893E097D-7D45-C7EE-3064-9E47381E4EE2}"/>
              </a:ext>
            </a:extLst>
          </p:cNvPr>
          <p:cNvSpPr txBox="1"/>
          <p:nvPr/>
        </p:nvSpPr>
        <p:spPr>
          <a:xfrm>
            <a:off x="1254358" y="4311886"/>
            <a:ext cx="3395336"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CA" sz="1100" dirty="0">
                <a:solidFill>
                  <a:srgbClr val="FFFFFF">
                    <a:lumMod val="50000"/>
                  </a:srgbClr>
                </a:solidFill>
                <a:latin typeface="Lato" panose="020F0502020204030203" pitchFamily="34" charset="77"/>
                <a:ea typeface="Open Sans" panose="020B0606030504020204" pitchFamily="34" charset="0"/>
                <a:cs typeface="Open Sans" panose="020B0606030504020204" pitchFamily="34" charset="0"/>
              </a:rPr>
              <a:t>Rapports</a:t>
            </a:r>
            <a:endPar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pic>
        <p:nvPicPr>
          <p:cNvPr id="24" name="Graphic 1">
            <a:extLst>
              <a:ext uri="{FF2B5EF4-FFF2-40B4-BE49-F238E27FC236}">
                <a16:creationId xmlns:a16="http://schemas.microsoft.com/office/drawing/2014/main" id="{1CA93600-5FDA-C477-1606-D3C0DA84B5A2}"/>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11625915" y="6486514"/>
            <a:ext cx="100294" cy="148699"/>
          </a:xfrm>
          <a:prstGeom prst="rect">
            <a:avLst/>
          </a:prstGeom>
        </p:spPr>
      </p:pic>
      <p:pic>
        <p:nvPicPr>
          <p:cNvPr id="25" name="Graphic 2">
            <a:extLst>
              <a:ext uri="{FF2B5EF4-FFF2-40B4-BE49-F238E27FC236}">
                <a16:creationId xmlns:a16="http://schemas.microsoft.com/office/drawing/2014/main" id="{EA2CCDA5-9F57-3B9D-C111-247A6460475C}"/>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6200000" flipV="1">
            <a:off x="11625915" y="6321035"/>
            <a:ext cx="100294" cy="148699"/>
          </a:xfrm>
          <a:prstGeom prst="rect">
            <a:avLst/>
          </a:prstGeom>
        </p:spPr>
      </p:pic>
      <p:sp>
        <p:nvSpPr>
          <p:cNvPr id="26" name="TextBox 25">
            <a:extLst>
              <a:ext uri="{FF2B5EF4-FFF2-40B4-BE49-F238E27FC236}">
                <a16:creationId xmlns:a16="http://schemas.microsoft.com/office/drawing/2014/main" id="{1CDE8ACE-F534-28DD-2484-06F222AFDA1D}"/>
              </a:ext>
            </a:extLst>
          </p:cNvPr>
          <p:cNvSpPr txBox="1"/>
          <p:nvPr/>
        </p:nvSpPr>
        <p:spPr>
          <a:xfrm>
            <a:off x="9307285" y="5634357"/>
            <a:ext cx="2426911"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1" u="none" strike="noStrike" kern="1200" cap="none" spc="0" normalizeH="0" baseline="0" noProof="0" dirty="0">
                <a:ln>
                  <a:noFill/>
                </a:ln>
                <a:solidFill>
                  <a:schemeClr val="bg1"/>
                </a:solidFill>
                <a:effectLst/>
                <a:uLnTx/>
                <a:uFillTx/>
                <a:latin typeface="Lato" panose="020F0502020204030203" pitchFamily="34" charset="77"/>
                <a:ea typeface="Open Sans" panose="020B0606030504020204" pitchFamily="34" charset="0"/>
                <a:cs typeface="Open Sans" panose="020B0606030504020204" pitchFamily="34" charset="0"/>
              </a:rPr>
              <a:t>Pour  plus d’informations, cliquez </a:t>
            </a:r>
            <a:r>
              <a:rPr kumimoji="0" lang="fr-CA" sz="1100" b="1" i="1" u="none" strike="noStrike" kern="1200" cap="none" spc="0" normalizeH="0" baseline="0" noProof="0" dirty="0">
                <a:ln>
                  <a:noFill/>
                </a:ln>
                <a:solidFill>
                  <a:schemeClr val="bg1"/>
                </a:solidFill>
                <a:effectLst/>
                <a:uLnTx/>
                <a:uFillTx/>
                <a:latin typeface="Lato" panose="020F0502020204030203" pitchFamily="34" charset="77"/>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ICI</a:t>
            </a:r>
            <a:endParaRPr kumimoji="0" lang="fr-CA" sz="1100" b="1" i="1" u="none" strike="noStrike" kern="1200" cap="none" spc="0" normalizeH="0" baseline="0" noProof="0" dirty="0">
              <a:ln>
                <a:noFill/>
              </a:ln>
              <a:solidFill>
                <a:schemeClr val="bg1"/>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95630DD6-EF00-8FEE-ED3B-7F680D22D1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06239" y="3763478"/>
            <a:ext cx="3225037" cy="2774778"/>
          </a:xfrm>
          <a:prstGeom prst="rect">
            <a:avLst/>
          </a:prstGeom>
          <a:noFill/>
          <a:ln w="1905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3" name="Image 2" descr="Une image contenant Graphique, Police, noir et blanc, cercle&#10;&#10;Description générée automatiquement">
            <a:extLst>
              <a:ext uri="{FF2B5EF4-FFF2-40B4-BE49-F238E27FC236}">
                <a16:creationId xmlns:a16="http://schemas.microsoft.com/office/drawing/2014/main" id="{3C2B9904-065A-BB25-4243-1E9DFFF550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06209" y="484058"/>
            <a:ext cx="1613109" cy="1613109"/>
          </a:xfrm>
          <a:prstGeom prst="rect">
            <a:avLst/>
          </a:prstGeom>
        </p:spPr>
      </p:pic>
    </p:spTree>
    <p:extLst>
      <p:ext uri="{BB962C8B-B14F-4D97-AF65-F5344CB8AC3E}">
        <p14:creationId xmlns:p14="http://schemas.microsoft.com/office/powerpoint/2010/main" val="3650015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49BBB51-ACB6-D14A-8639-F5BAC5C89A2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11625915" y="6486514"/>
            <a:ext cx="100294" cy="148699"/>
          </a:xfrm>
          <a:prstGeom prst="rect">
            <a:avLst/>
          </a:prstGeom>
        </p:spPr>
      </p:pic>
      <p:pic>
        <p:nvPicPr>
          <p:cNvPr id="5" name="Graphic 4">
            <a:extLst>
              <a:ext uri="{FF2B5EF4-FFF2-40B4-BE49-F238E27FC236}">
                <a16:creationId xmlns:a16="http://schemas.microsoft.com/office/drawing/2014/main" id="{8D88BDD8-5B20-E844-9C28-D62838C11E7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flipV="1">
            <a:off x="11625915" y="6321035"/>
            <a:ext cx="100294" cy="148699"/>
          </a:xfrm>
          <a:prstGeom prst="rect">
            <a:avLst/>
          </a:prstGeom>
        </p:spPr>
      </p:pic>
      <p:sp>
        <p:nvSpPr>
          <p:cNvPr id="7" name="TextBox 6">
            <a:extLst>
              <a:ext uri="{FF2B5EF4-FFF2-40B4-BE49-F238E27FC236}">
                <a16:creationId xmlns:a16="http://schemas.microsoft.com/office/drawing/2014/main" id="{B529828B-F14E-1F4B-A6B1-4031875DF748}"/>
              </a:ext>
            </a:extLst>
          </p:cNvPr>
          <p:cNvSpPr txBox="1"/>
          <p:nvPr/>
        </p:nvSpPr>
        <p:spPr>
          <a:xfrm>
            <a:off x="692746" y="1674674"/>
            <a:ext cx="46099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323F7C"/>
                </a:solidFill>
                <a:effectLst/>
                <a:uLnTx/>
                <a:uFillTx/>
                <a:latin typeface="Exo" pitchFamily="2" charset="77"/>
                <a:ea typeface="+mn-ea"/>
                <a:cs typeface="Poppins ExtraBold" panose="00000900000000000000" pitchFamily="2" charset="0"/>
              </a:rPr>
              <a:t>Stratégie d’appels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0471F1"/>
                </a:solidFill>
                <a:effectLst/>
                <a:uLnTx/>
                <a:uFillTx/>
                <a:latin typeface="Exo" pitchFamily="2" charset="77"/>
                <a:ea typeface="+mn-ea"/>
                <a:cs typeface="+mn-cs"/>
              </a:rPr>
              <a:t>partagés</a:t>
            </a:r>
          </a:p>
        </p:txBody>
      </p:sp>
      <p:sp>
        <p:nvSpPr>
          <p:cNvPr id="8" name="Rectangle 7">
            <a:extLst>
              <a:ext uri="{FF2B5EF4-FFF2-40B4-BE49-F238E27FC236}">
                <a16:creationId xmlns:a16="http://schemas.microsoft.com/office/drawing/2014/main" id="{EB2C3626-877F-E447-8AA0-6BD276319A0F}"/>
              </a:ext>
            </a:extLst>
          </p:cNvPr>
          <p:cNvSpPr/>
          <p:nvPr/>
        </p:nvSpPr>
        <p:spPr>
          <a:xfrm>
            <a:off x="701309" y="1413064"/>
            <a:ext cx="246951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Télécom 2024</a:t>
            </a:r>
          </a:p>
        </p:txBody>
      </p:sp>
      <p:sp>
        <p:nvSpPr>
          <p:cNvPr id="19" name="TextBox 18">
            <a:extLst>
              <a:ext uri="{FF2B5EF4-FFF2-40B4-BE49-F238E27FC236}">
                <a16:creationId xmlns:a16="http://schemas.microsoft.com/office/drawing/2014/main" id="{A4D5EF74-D85C-CD4A-BF5F-52466D3E9817}"/>
              </a:ext>
            </a:extLst>
          </p:cNvPr>
          <p:cNvSpPr txBox="1"/>
          <p:nvPr/>
        </p:nvSpPr>
        <p:spPr>
          <a:xfrm>
            <a:off x="1254358" y="2925462"/>
            <a:ext cx="4048362"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Assigner une licence Teams Phone Standard aux utilisateurs</a:t>
            </a:r>
            <a:endPar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sp>
        <p:nvSpPr>
          <p:cNvPr id="21" name="Graphic 19">
            <a:extLst>
              <a:ext uri="{FF2B5EF4-FFF2-40B4-BE49-F238E27FC236}">
                <a16:creationId xmlns:a16="http://schemas.microsoft.com/office/drawing/2014/main" id="{B9655C25-7FDF-5E42-847C-D87AA7B3E6DE}"/>
              </a:ext>
            </a:extLst>
          </p:cNvPr>
          <p:cNvSpPr/>
          <p:nvPr/>
        </p:nvSpPr>
        <p:spPr>
          <a:xfrm rot="16200000">
            <a:off x="827557" y="299395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22" name="TextBox 21">
            <a:extLst>
              <a:ext uri="{FF2B5EF4-FFF2-40B4-BE49-F238E27FC236}">
                <a16:creationId xmlns:a16="http://schemas.microsoft.com/office/drawing/2014/main" id="{A291F637-1777-B349-A696-FF62D6B23053}"/>
              </a:ext>
            </a:extLst>
          </p:cNvPr>
          <p:cNvSpPr txBox="1"/>
          <p:nvPr/>
        </p:nvSpPr>
        <p:spPr>
          <a:xfrm>
            <a:off x="1254358" y="3288764"/>
            <a:ext cx="4048362" cy="56675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Assigner un DID  au compte de ressource pour les appels entrants et sortants </a:t>
            </a:r>
          </a:p>
        </p:txBody>
      </p:sp>
      <p:sp>
        <p:nvSpPr>
          <p:cNvPr id="23" name="Graphic 19">
            <a:extLst>
              <a:ext uri="{FF2B5EF4-FFF2-40B4-BE49-F238E27FC236}">
                <a16:creationId xmlns:a16="http://schemas.microsoft.com/office/drawing/2014/main" id="{C9081CC9-E957-E542-A086-F1A4E9A0052A}"/>
              </a:ext>
            </a:extLst>
          </p:cNvPr>
          <p:cNvSpPr/>
          <p:nvPr/>
        </p:nvSpPr>
        <p:spPr>
          <a:xfrm rot="16200000">
            <a:off x="827557" y="3357256"/>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2" name="Forme libre : forme 1">
            <a:extLst>
              <a:ext uri="{FF2B5EF4-FFF2-40B4-BE49-F238E27FC236}">
                <a16:creationId xmlns:a16="http://schemas.microsoft.com/office/drawing/2014/main" id="{0A3E1F63-B9BF-F766-2041-C0BC9E0019AF}"/>
              </a:ext>
            </a:extLst>
          </p:cNvPr>
          <p:cNvSpPr/>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D2116843-EE5D-2346-AFE3-A1BE3595BA65}"/>
              </a:ext>
            </a:extLst>
          </p:cNvPr>
          <p:cNvGrpSpPr/>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9" name="Rounded Rectangle 11">
            <a:extLst>
              <a:ext uri="{FF2B5EF4-FFF2-40B4-BE49-F238E27FC236}">
                <a16:creationId xmlns:a16="http://schemas.microsoft.com/office/drawing/2014/main" id="{83A2657C-6C67-888E-368E-8777C03690A8}"/>
              </a:ext>
            </a:extLst>
          </p:cNvPr>
          <p:cNvSpPr/>
          <p:nvPr/>
        </p:nvSpPr>
        <p:spPr>
          <a:xfrm>
            <a:off x="5490455" y="1892878"/>
            <a:ext cx="6243742" cy="3509852"/>
          </a:xfrm>
          <a:prstGeom prst="roundRect">
            <a:avLst>
              <a:gd name="adj" fmla="val 2047"/>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Lato" panose="020F0502020204030203" pitchFamily="34" charset="77"/>
              <a:ea typeface="+mn-ea"/>
              <a:cs typeface="+mn-cs"/>
            </a:endParaRPr>
          </a:p>
        </p:txBody>
      </p:sp>
      <p:sp>
        <p:nvSpPr>
          <p:cNvPr id="26" name="TextBox 25">
            <a:extLst>
              <a:ext uri="{FF2B5EF4-FFF2-40B4-BE49-F238E27FC236}">
                <a16:creationId xmlns:a16="http://schemas.microsoft.com/office/drawing/2014/main" id="{3F6D2A73-B870-CFA4-9D31-E087032E8012}"/>
              </a:ext>
            </a:extLst>
          </p:cNvPr>
          <p:cNvSpPr txBox="1"/>
          <p:nvPr/>
        </p:nvSpPr>
        <p:spPr>
          <a:xfrm>
            <a:off x="8805975" y="5634357"/>
            <a:ext cx="2928222"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1"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Pour voir le site de notre partenaire, cliquez </a:t>
            </a:r>
            <a:r>
              <a:rPr kumimoji="0" lang="fr-CA" sz="1100" b="1" i="1"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hlinkClick r:id="rId7"/>
              </a:rPr>
              <a:t>ICI</a:t>
            </a:r>
            <a:endParaRPr kumimoji="0" lang="fr-CA" sz="1100" b="1" i="1"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1BD9BF96-CA04-B91A-784A-FAD79961E47D}"/>
              </a:ext>
            </a:extLst>
          </p:cNvPr>
          <p:cNvPicPr>
            <a:picLocks noChangeAspect="1"/>
          </p:cNvPicPr>
          <p:nvPr/>
        </p:nvPicPr>
        <p:blipFill>
          <a:blip r:embed="rId8">
            <a:extLst>
              <a:ext uri="{28A0092B-C50C-407E-A947-70E740481C1C}">
                <a14:useLocalDpi xmlns:a14="http://schemas.microsoft.com/office/drawing/2010/main" val="0"/>
              </a:ext>
            </a:extLst>
          </a:blip>
          <a:srcRect t="3813" b="3813"/>
          <a:stretch/>
        </p:blipFill>
        <p:spPr>
          <a:xfrm>
            <a:off x="5656907" y="2127624"/>
            <a:ext cx="5910838" cy="3072472"/>
          </a:xfrm>
          <a:prstGeom prst="roundRect">
            <a:avLst>
              <a:gd name="adj" fmla="val 3136"/>
            </a:avLst>
          </a:prstGeom>
          <a:ln>
            <a:solidFill>
              <a:schemeClr val="tx1">
                <a:lumMod val="65000"/>
                <a:lumOff val="35000"/>
              </a:schemeClr>
            </a:solidFill>
          </a:ln>
        </p:spPr>
      </p:pic>
      <p:sp>
        <p:nvSpPr>
          <p:cNvPr id="11" name="Graphic 19">
            <a:extLst>
              <a:ext uri="{FF2B5EF4-FFF2-40B4-BE49-F238E27FC236}">
                <a16:creationId xmlns:a16="http://schemas.microsoft.com/office/drawing/2014/main" id="{53B0CB70-E4F7-2D1B-9775-D4103150BB1D}"/>
              </a:ext>
            </a:extLst>
          </p:cNvPr>
          <p:cNvSpPr/>
          <p:nvPr/>
        </p:nvSpPr>
        <p:spPr>
          <a:xfrm rot="16200000">
            <a:off x="827557" y="395029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20" name="TextBox 21">
            <a:extLst>
              <a:ext uri="{FF2B5EF4-FFF2-40B4-BE49-F238E27FC236}">
                <a16:creationId xmlns:a16="http://schemas.microsoft.com/office/drawing/2014/main" id="{BAEA703D-1E92-4E73-0DE2-D11F6EE8C6FF}"/>
              </a:ext>
            </a:extLst>
          </p:cNvPr>
          <p:cNvSpPr txBox="1"/>
          <p:nvPr/>
        </p:nvSpPr>
        <p:spPr>
          <a:xfrm>
            <a:off x="1254357" y="3905981"/>
            <a:ext cx="3793631" cy="56675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Associé ce compte de ressource à une configuration IVR (Auto Attendant) pour rediriger les clients</a:t>
            </a:r>
          </a:p>
        </p:txBody>
      </p:sp>
      <p:sp>
        <p:nvSpPr>
          <p:cNvPr id="24" name="Graphic 19">
            <a:extLst>
              <a:ext uri="{FF2B5EF4-FFF2-40B4-BE49-F238E27FC236}">
                <a16:creationId xmlns:a16="http://schemas.microsoft.com/office/drawing/2014/main" id="{E6E90AF0-FAD0-67DD-5235-A16CF8D77A40}"/>
              </a:ext>
            </a:extLst>
          </p:cNvPr>
          <p:cNvSpPr/>
          <p:nvPr/>
        </p:nvSpPr>
        <p:spPr>
          <a:xfrm rot="16200000">
            <a:off x="827557" y="4509346"/>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25" name="TextBox 21">
            <a:extLst>
              <a:ext uri="{FF2B5EF4-FFF2-40B4-BE49-F238E27FC236}">
                <a16:creationId xmlns:a16="http://schemas.microsoft.com/office/drawing/2014/main" id="{F3CAEB2C-B762-FD80-AAA2-61CDF1F2B644}"/>
              </a:ext>
            </a:extLst>
          </p:cNvPr>
          <p:cNvSpPr txBox="1"/>
          <p:nvPr/>
        </p:nvSpPr>
        <p:spPr>
          <a:xfrm>
            <a:off x="1254358" y="4465033"/>
            <a:ext cx="3395336" cy="56675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Assigner au compte de ressource un emplacement pour les appels d’urgences</a:t>
            </a:r>
          </a:p>
        </p:txBody>
      </p:sp>
      <p:sp>
        <p:nvSpPr>
          <p:cNvPr id="29" name="Graphic 19">
            <a:extLst>
              <a:ext uri="{FF2B5EF4-FFF2-40B4-BE49-F238E27FC236}">
                <a16:creationId xmlns:a16="http://schemas.microsoft.com/office/drawing/2014/main" id="{2B00EF5F-EF1D-3883-CE82-57987FC2F329}"/>
              </a:ext>
            </a:extLst>
          </p:cNvPr>
          <p:cNvSpPr/>
          <p:nvPr/>
        </p:nvSpPr>
        <p:spPr>
          <a:xfrm rot="16200000">
            <a:off x="827557" y="5087987"/>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30" name="TextBox 21">
            <a:extLst>
              <a:ext uri="{FF2B5EF4-FFF2-40B4-BE49-F238E27FC236}">
                <a16:creationId xmlns:a16="http://schemas.microsoft.com/office/drawing/2014/main" id="{BA8C7222-6E7E-1B7D-059E-5C93E0631F08}"/>
              </a:ext>
            </a:extLst>
          </p:cNvPr>
          <p:cNvSpPr txBox="1"/>
          <p:nvPr/>
        </p:nvSpPr>
        <p:spPr>
          <a:xfrm>
            <a:off x="1254358" y="5043674"/>
            <a:ext cx="3395336" cy="56675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Créer une stratégie d’appels partagés et l’assigner aux utilisateurs</a:t>
            </a:r>
          </a:p>
        </p:txBody>
      </p:sp>
      <p:pic>
        <p:nvPicPr>
          <p:cNvPr id="10" name="Picture 2">
            <a:extLst>
              <a:ext uri="{FF2B5EF4-FFF2-40B4-BE49-F238E27FC236}">
                <a16:creationId xmlns:a16="http://schemas.microsoft.com/office/drawing/2014/main" id="{4A8D060D-AB59-DAA0-D35E-FDC8CBAAFE4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34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reCalling-FR">
            <a:hlinkClick r:id="" action="ppaction://media"/>
            <a:extLst>
              <a:ext uri="{FF2B5EF4-FFF2-40B4-BE49-F238E27FC236}">
                <a16:creationId xmlns:a16="http://schemas.microsoft.com/office/drawing/2014/main" id="{B2CA6A9B-03DC-443A-C144-BF1599BF7A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947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0">
            <a:extLst>
              <a:ext uri="{FF2B5EF4-FFF2-40B4-BE49-F238E27FC236}">
                <a16:creationId xmlns:a16="http://schemas.microsoft.com/office/drawing/2014/main" id="{9E28B467-3CF3-F130-8C0F-8A77217A647D}"/>
              </a:ext>
            </a:extLst>
          </p:cNvPr>
          <p:cNvSpPr/>
          <p:nvPr>
            <p:custDataLst>
              <p:tags r:id="rId1"/>
            </p:custDataLst>
          </p:nvPr>
        </p:nvSpPr>
        <p:spPr>
          <a:xfrm>
            <a:off x="6807800" y="1811119"/>
            <a:ext cx="4573658" cy="646331"/>
          </a:xfrm>
          <a:prstGeom prst="roundRect">
            <a:avLst>
              <a:gd name="adj" fmla="val 5000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36000" bIns="36000" rtlCol="0" anchor="ctr"/>
          <a:lstStyle/>
          <a:p>
            <a:r>
              <a:rPr lang="fr-CA" dirty="0">
                <a:solidFill>
                  <a:srgbClr val="09092C"/>
                </a:solidFill>
                <a:latin typeface="Lato" panose="020F0502020204030203" pitchFamily="34" charset="77"/>
              </a:rPr>
              <a:t>Présentation de </a:t>
            </a:r>
            <a:r>
              <a:rPr lang="fr-CA" b="1" dirty="0">
                <a:solidFill>
                  <a:srgbClr val="09092C"/>
                </a:solidFill>
                <a:latin typeface="Lato" panose="020F0502020204030203" pitchFamily="34" charset="77"/>
              </a:rPr>
              <a:t>Solulan</a:t>
            </a:r>
          </a:p>
        </p:txBody>
      </p:sp>
      <p:pic>
        <p:nvPicPr>
          <p:cNvPr id="4" name="Graphic 3">
            <a:extLst>
              <a:ext uri="{FF2B5EF4-FFF2-40B4-BE49-F238E27FC236}">
                <a16:creationId xmlns:a16="http://schemas.microsoft.com/office/drawing/2014/main" id="{4EFB600B-E859-564B-BAE4-66AB7A83C35C}"/>
              </a:ext>
            </a:extLst>
          </p:cNvPr>
          <p:cNvPicPr>
            <a:picLocks noChangeAspect="1"/>
          </p:cNvPicPr>
          <p:nvPr>
            <p:custDataLst>
              <p:tags r:id="rId2"/>
            </p:custDataLst>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5400000">
            <a:off x="11625915" y="6486514"/>
            <a:ext cx="100294" cy="148699"/>
          </a:xfrm>
          <a:prstGeom prst="rect">
            <a:avLst/>
          </a:prstGeom>
        </p:spPr>
      </p:pic>
      <p:pic>
        <p:nvPicPr>
          <p:cNvPr id="5" name="Graphic 4">
            <a:extLst>
              <a:ext uri="{FF2B5EF4-FFF2-40B4-BE49-F238E27FC236}">
                <a16:creationId xmlns:a16="http://schemas.microsoft.com/office/drawing/2014/main" id="{3644F536-E229-7044-8CDE-850D6B2EE649}"/>
              </a:ext>
            </a:extLst>
          </p:cNvPr>
          <p:cNvPicPr>
            <a:picLocks noChangeAspect="1"/>
          </p:cNvPicPr>
          <p:nvPr>
            <p:custDataLst>
              <p:tags r:id="rId3"/>
            </p:custDataLst>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rot="16200000" flipV="1">
            <a:off x="11625915" y="6321035"/>
            <a:ext cx="100294" cy="148699"/>
          </a:xfrm>
          <a:prstGeom prst="rect">
            <a:avLst/>
          </a:prstGeom>
        </p:spPr>
      </p:pic>
      <p:sp>
        <p:nvSpPr>
          <p:cNvPr id="8" name="TextBox 7">
            <a:extLst>
              <a:ext uri="{FF2B5EF4-FFF2-40B4-BE49-F238E27FC236}">
                <a16:creationId xmlns:a16="http://schemas.microsoft.com/office/drawing/2014/main" id="{BD03543E-1410-8845-AEA2-36D91B5D512B}"/>
              </a:ext>
            </a:extLst>
          </p:cNvPr>
          <p:cNvSpPr txBox="1"/>
          <p:nvPr>
            <p:custDataLst>
              <p:tags r:id="rId4"/>
            </p:custDataLst>
          </p:nvPr>
        </p:nvSpPr>
        <p:spPr>
          <a:xfrm>
            <a:off x="6599807" y="707986"/>
            <a:ext cx="4865691" cy="646331"/>
          </a:xfrm>
          <a:prstGeom prst="rect">
            <a:avLst/>
          </a:prstGeom>
          <a:noFill/>
        </p:spPr>
        <p:txBody>
          <a:bodyPr wrap="square" rtlCol="0">
            <a:spAutoFit/>
          </a:bodyPr>
          <a:lstStyle/>
          <a:p>
            <a:r>
              <a:rPr lang="fr-CA" sz="3600" b="1">
                <a:solidFill>
                  <a:schemeClr val="accent1"/>
                </a:solidFill>
                <a:latin typeface="Exo" pitchFamily="2" charset="77"/>
                <a:cs typeface="Poppins ExtraBold" panose="00000900000000000000" pitchFamily="2" charset="0"/>
              </a:rPr>
              <a:t>Agenda </a:t>
            </a:r>
            <a:r>
              <a:rPr lang="fr-CA" sz="3600" b="1">
                <a:solidFill>
                  <a:srgbClr val="0471F1"/>
                </a:solidFill>
                <a:latin typeface="Exo" pitchFamily="2" charset="77"/>
                <a:cs typeface="Poppins ExtraBold" panose="00000900000000000000" pitchFamily="2" charset="0"/>
              </a:rPr>
              <a:t>d’aujourd’hui</a:t>
            </a:r>
          </a:p>
        </p:txBody>
      </p:sp>
      <p:pic>
        <p:nvPicPr>
          <p:cNvPr id="19" name="Picture Placeholder 18" descr="A person writing on a notebook&#10;&#10;Description automatically generated">
            <a:extLst>
              <a:ext uri="{FF2B5EF4-FFF2-40B4-BE49-F238E27FC236}">
                <a16:creationId xmlns:a16="http://schemas.microsoft.com/office/drawing/2014/main" id="{C2C197BD-090F-5238-4C1A-83DF0DD3BADF}"/>
              </a:ext>
            </a:extLst>
          </p:cNvPr>
          <p:cNvPicPr>
            <a:picLocks noGrp="1" noChangeAspect="1"/>
          </p:cNvPicPr>
          <p:nvPr>
            <p:ph type="pic" sz="quarter" idx="10"/>
            <p:custDataLst>
              <p:tags r:id="rId5"/>
            </p:custDataLst>
          </p:nvPr>
        </p:nvPicPr>
        <p:blipFill>
          <a:blip r:embed="rId20" cstate="print">
            <a:extLst>
              <a:ext uri="{28A0092B-C50C-407E-A947-70E740481C1C}">
                <a14:useLocalDpi xmlns:a14="http://schemas.microsoft.com/office/drawing/2010/main" val="0"/>
              </a:ext>
            </a:extLst>
          </a:blip>
          <a:srcRect t="16671" b="16671"/>
          <a:stretch>
            <a:fillRect/>
          </a:stretch>
        </p:blipFill>
        <p:spPr/>
      </p:pic>
      <p:sp>
        <p:nvSpPr>
          <p:cNvPr id="2" name="Forme libre : forme 1">
            <a:extLst>
              <a:ext uri="{FF2B5EF4-FFF2-40B4-BE49-F238E27FC236}">
                <a16:creationId xmlns:a16="http://schemas.microsoft.com/office/drawing/2014/main" id="{730F85C9-E6FF-45F6-D62E-69710E23EE16}"/>
              </a:ext>
            </a:extLst>
          </p:cNvPr>
          <p:cNvSpPr/>
          <p:nvPr>
            <p:custDataLst>
              <p:tags r:id="rId6"/>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bg1"/>
          </a:solidFill>
          <a:ln w="8819" cap="flat">
            <a:noFill/>
            <a:prstDash val="solid"/>
            <a:miter/>
          </a:ln>
        </p:spPr>
        <p:txBody>
          <a:bodyPr rtlCol="0" anchor="ctr"/>
          <a:lstStyle/>
          <a:p>
            <a:endParaRPr lang="fr-CA"/>
          </a:p>
        </p:txBody>
      </p:sp>
      <p:pic>
        <p:nvPicPr>
          <p:cNvPr id="3" name="Picture 26">
            <a:extLst>
              <a:ext uri="{FF2B5EF4-FFF2-40B4-BE49-F238E27FC236}">
                <a16:creationId xmlns:a16="http://schemas.microsoft.com/office/drawing/2014/main" id="{6DB6C038-483A-B518-D540-D9590BE7B27C}"/>
              </a:ext>
            </a:extLst>
          </p:cNvPr>
          <p:cNvPicPr>
            <a:picLocks noChangeAspect="1"/>
          </p:cNvPicPr>
          <p:nvPr>
            <p:custDataLst>
              <p:tags r:id="rId7"/>
            </p:custDataLst>
          </p:nvPr>
        </p:nvPicPr>
        <p:blipFill rotWithShape="1">
          <a:blip r:embed="rId21" cstate="print">
            <a:extLst>
              <a:ext uri="{28A0092B-C50C-407E-A947-70E740481C1C}">
                <a14:useLocalDpi xmlns:a14="http://schemas.microsoft.com/office/drawing/2010/main" val="0"/>
              </a:ext>
            </a:extLst>
          </a:blip>
          <a:srcRect t="76" b="-1094"/>
          <a:stretch/>
        </p:blipFill>
        <p:spPr>
          <a:xfrm>
            <a:off x="517997" y="204661"/>
            <a:ext cx="369078" cy="372835"/>
          </a:xfrm>
          <a:prstGeom prst="rect">
            <a:avLst/>
          </a:prstGeom>
        </p:spPr>
      </p:pic>
      <p:sp>
        <p:nvSpPr>
          <p:cNvPr id="6" name="Rounded Rectangle 29">
            <a:extLst>
              <a:ext uri="{FF2B5EF4-FFF2-40B4-BE49-F238E27FC236}">
                <a16:creationId xmlns:a16="http://schemas.microsoft.com/office/drawing/2014/main" id="{C356880E-ED04-3667-E6D7-AF4EAA8A0EF9}"/>
              </a:ext>
            </a:extLst>
          </p:cNvPr>
          <p:cNvSpPr/>
          <p:nvPr>
            <p:custDataLst>
              <p:tags r:id="rId8"/>
            </p:custDataLst>
          </p:nvPr>
        </p:nvSpPr>
        <p:spPr>
          <a:xfrm>
            <a:off x="6599807" y="1888613"/>
            <a:ext cx="478090" cy="478090"/>
          </a:xfrm>
          <a:prstGeom prst="roundRect">
            <a:avLst>
              <a:gd name="adj" fmla="val 50000"/>
            </a:avLst>
          </a:prstGeom>
          <a:gradFill flip="none" rotWithShape="1">
            <a:gsLst>
              <a:gs pos="0">
                <a:srgbClr val="09092C"/>
              </a:gs>
              <a:gs pos="100000">
                <a:srgbClr val="0471F1"/>
              </a:gs>
            </a:gsLst>
            <a:lin ang="18900000" scaled="1"/>
            <a:tileRect/>
          </a:gra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latin typeface="Lato" panose="020F0502020204030203" pitchFamily="34" charset="77"/>
              </a:rPr>
              <a:t>1</a:t>
            </a:r>
            <a:endParaRPr lang="fr-CA" b="1">
              <a:latin typeface="Lato" panose="020F0502020204030203" pitchFamily="34" charset="77"/>
            </a:endParaRPr>
          </a:p>
        </p:txBody>
      </p:sp>
      <p:sp>
        <p:nvSpPr>
          <p:cNvPr id="12" name="Rectangle: Rounded Corners 10">
            <a:extLst>
              <a:ext uri="{FF2B5EF4-FFF2-40B4-BE49-F238E27FC236}">
                <a16:creationId xmlns:a16="http://schemas.microsoft.com/office/drawing/2014/main" id="{50F4F400-B88D-D397-C796-FAC64D578440}"/>
              </a:ext>
            </a:extLst>
          </p:cNvPr>
          <p:cNvSpPr/>
          <p:nvPr>
            <p:custDataLst>
              <p:tags r:id="rId9"/>
            </p:custDataLst>
          </p:nvPr>
        </p:nvSpPr>
        <p:spPr>
          <a:xfrm>
            <a:off x="6807800" y="2647230"/>
            <a:ext cx="4573658" cy="646331"/>
          </a:xfrm>
          <a:prstGeom prst="roundRect">
            <a:avLst>
              <a:gd name="adj" fmla="val 5000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36000" bIns="36000" rtlCol="0" anchor="ctr"/>
          <a:lstStyle/>
          <a:p>
            <a:r>
              <a:rPr lang="fr-CA" dirty="0">
                <a:solidFill>
                  <a:srgbClr val="09092C"/>
                </a:solidFill>
                <a:latin typeface="Lato" panose="020F0502020204030203" pitchFamily="34" charset="77"/>
              </a:rPr>
              <a:t>La téléphonie Microsoft Teams</a:t>
            </a:r>
          </a:p>
        </p:txBody>
      </p:sp>
      <p:sp>
        <p:nvSpPr>
          <p:cNvPr id="13" name="Rounded Rectangle 29">
            <a:extLst>
              <a:ext uri="{FF2B5EF4-FFF2-40B4-BE49-F238E27FC236}">
                <a16:creationId xmlns:a16="http://schemas.microsoft.com/office/drawing/2014/main" id="{41D6A8F6-1433-BAF9-D4F3-19E21924693C}"/>
              </a:ext>
            </a:extLst>
          </p:cNvPr>
          <p:cNvSpPr/>
          <p:nvPr>
            <p:custDataLst>
              <p:tags r:id="rId10"/>
            </p:custDataLst>
          </p:nvPr>
        </p:nvSpPr>
        <p:spPr>
          <a:xfrm>
            <a:off x="6599807" y="2724724"/>
            <a:ext cx="478090" cy="478090"/>
          </a:xfrm>
          <a:prstGeom prst="roundRect">
            <a:avLst>
              <a:gd name="adj" fmla="val 50000"/>
            </a:avLst>
          </a:prstGeom>
          <a:gradFill flip="none" rotWithShape="1">
            <a:gsLst>
              <a:gs pos="0">
                <a:srgbClr val="09092C"/>
              </a:gs>
              <a:gs pos="100000">
                <a:srgbClr val="0471F1"/>
              </a:gs>
            </a:gsLst>
            <a:lin ang="18900000" scaled="1"/>
            <a:tileRect/>
          </a:gra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latin typeface="Lato" panose="020F0502020204030203" pitchFamily="34" charset="77"/>
              </a:rPr>
              <a:t>2</a:t>
            </a:r>
          </a:p>
        </p:txBody>
      </p:sp>
      <p:sp>
        <p:nvSpPr>
          <p:cNvPr id="14" name="Rectangle: Rounded Corners 10">
            <a:extLst>
              <a:ext uri="{FF2B5EF4-FFF2-40B4-BE49-F238E27FC236}">
                <a16:creationId xmlns:a16="http://schemas.microsoft.com/office/drawing/2014/main" id="{436F0220-E674-BCB7-C6B2-04EDC8D52B1E}"/>
              </a:ext>
            </a:extLst>
          </p:cNvPr>
          <p:cNvSpPr/>
          <p:nvPr>
            <p:custDataLst>
              <p:tags r:id="rId11"/>
            </p:custDataLst>
          </p:nvPr>
        </p:nvSpPr>
        <p:spPr>
          <a:xfrm>
            <a:off x="6807800" y="3470088"/>
            <a:ext cx="4573658" cy="646331"/>
          </a:xfrm>
          <a:prstGeom prst="roundRect">
            <a:avLst>
              <a:gd name="adj" fmla="val 5000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36000" bIns="36000" rtlCol="0" anchor="ctr"/>
          <a:lstStyle/>
          <a:p>
            <a:r>
              <a:rPr lang="fr-CA" dirty="0">
                <a:solidFill>
                  <a:srgbClr val="09092C"/>
                </a:solidFill>
                <a:latin typeface="Lato" panose="020F0502020204030203" pitchFamily="34" charset="77"/>
              </a:rPr>
              <a:t>Anywhere365</a:t>
            </a:r>
          </a:p>
        </p:txBody>
      </p:sp>
      <p:sp>
        <p:nvSpPr>
          <p:cNvPr id="17" name="Rounded Rectangle 29">
            <a:extLst>
              <a:ext uri="{FF2B5EF4-FFF2-40B4-BE49-F238E27FC236}">
                <a16:creationId xmlns:a16="http://schemas.microsoft.com/office/drawing/2014/main" id="{FA7DA1F0-0682-FA94-4D71-01CF7002C3AC}"/>
              </a:ext>
            </a:extLst>
          </p:cNvPr>
          <p:cNvSpPr/>
          <p:nvPr>
            <p:custDataLst>
              <p:tags r:id="rId12"/>
            </p:custDataLst>
          </p:nvPr>
        </p:nvSpPr>
        <p:spPr>
          <a:xfrm>
            <a:off x="6599807" y="3547582"/>
            <a:ext cx="478090" cy="478090"/>
          </a:xfrm>
          <a:prstGeom prst="roundRect">
            <a:avLst>
              <a:gd name="adj" fmla="val 50000"/>
            </a:avLst>
          </a:prstGeom>
          <a:gradFill flip="none" rotWithShape="1">
            <a:gsLst>
              <a:gs pos="0">
                <a:srgbClr val="09092C"/>
              </a:gs>
              <a:gs pos="100000">
                <a:srgbClr val="0471F1"/>
              </a:gs>
            </a:gsLst>
            <a:lin ang="18900000" scaled="1"/>
            <a:tileRect/>
          </a:gra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latin typeface="Lato" panose="020F0502020204030203" pitchFamily="34" charset="77"/>
              </a:rPr>
              <a:t>3</a:t>
            </a:r>
          </a:p>
        </p:txBody>
      </p:sp>
      <p:sp>
        <p:nvSpPr>
          <p:cNvPr id="18" name="Rectangle: Rounded Corners 10">
            <a:extLst>
              <a:ext uri="{FF2B5EF4-FFF2-40B4-BE49-F238E27FC236}">
                <a16:creationId xmlns:a16="http://schemas.microsoft.com/office/drawing/2014/main" id="{2022470C-4945-9F8B-9FFA-1A1B744F7248}"/>
              </a:ext>
            </a:extLst>
          </p:cNvPr>
          <p:cNvSpPr/>
          <p:nvPr>
            <p:custDataLst>
              <p:tags r:id="rId13"/>
            </p:custDataLst>
          </p:nvPr>
        </p:nvSpPr>
        <p:spPr>
          <a:xfrm>
            <a:off x="6807800" y="4306199"/>
            <a:ext cx="4573658" cy="646331"/>
          </a:xfrm>
          <a:prstGeom prst="roundRect">
            <a:avLst>
              <a:gd name="adj" fmla="val 5000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36000" bIns="36000" rtlCol="0" anchor="ctr"/>
          <a:lstStyle/>
          <a:p>
            <a:r>
              <a:rPr lang="fr-CA" dirty="0">
                <a:solidFill>
                  <a:srgbClr val="09092C"/>
                </a:solidFill>
                <a:latin typeface="Lato" panose="020F0502020204030203" pitchFamily="34" charset="77"/>
              </a:rPr>
              <a:t>Démo et Questions ?</a:t>
            </a:r>
          </a:p>
        </p:txBody>
      </p:sp>
      <p:sp>
        <p:nvSpPr>
          <p:cNvPr id="20" name="Rounded Rectangle 29">
            <a:extLst>
              <a:ext uri="{FF2B5EF4-FFF2-40B4-BE49-F238E27FC236}">
                <a16:creationId xmlns:a16="http://schemas.microsoft.com/office/drawing/2014/main" id="{32A1091A-9FD1-42A7-BA8B-F4DF8A0A29A0}"/>
              </a:ext>
            </a:extLst>
          </p:cNvPr>
          <p:cNvSpPr/>
          <p:nvPr>
            <p:custDataLst>
              <p:tags r:id="rId14"/>
            </p:custDataLst>
          </p:nvPr>
        </p:nvSpPr>
        <p:spPr>
          <a:xfrm>
            <a:off x="6599807" y="4383693"/>
            <a:ext cx="478090" cy="478090"/>
          </a:xfrm>
          <a:prstGeom prst="roundRect">
            <a:avLst>
              <a:gd name="adj" fmla="val 50000"/>
            </a:avLst>
          </a:prstGeom>
          <a:gradFill flip="none" rotWithShape="1">
            <a:gsLst>
              <a:gs pos="0">
                <a:srgbClr val="09092C"/>
              </a:gs>
              <a:gs pos="100000">
                <a:srgbClr val="0471F1"/>
              </a:gs>
            </a:gsLst>
            <a:lin ang="18900000" scaled="1"/>
            <a:tileRect/>
          </a:gra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latin typeface="Lato" panose="020F0502020204030203" pitchFamily="34" charset="77"/>
              </a:rPr>
              <a:t>4</a:t>
            </a:r>
          </a:p>
        </p:txBody>
      </p:sp>
      <p:pic>
        <p:nvPicPr>
          <p:cNvPr id="7" name="Picture 2">
            <a:extLst>
              <a:ext uri="{FF2B5EF4-FFF2-40B4-BE49-F238E27FC236}">
                <a16:creationId xmlns:a16="http://schemas.microsoft.com/office/drawing/2014/main" id="{BAD1C2E3-6324-B711-F2C2-D566F1C32B42}"/>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739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8E9BB-2D4A-92D5-8A86-6F91DBAE0BEC}"/>
            </a:ext>
          </a:extLst>
        </p:cNvPr>
        <p:cNvGrpSpPr/>
        <p:nvPr/>
      </p:nvGrpSpPr>
      <p:grpSpPr>
        <a:xfrm>
          <a:off x="0" y="0"/>
          <a:ext cx="0" cy="0"/>
          <a:chOff x="0" y="0"/>
          <a:chExt cx="0" cy="0"/>
        </a:xfrm>
      </p:grpSpPr>
      <p:sp>
        <p:nvSpPr>
          <p:cNvPr id="2" name="Forme libre : forme 1">
            <a:extLst>
              <a:ext uri="{FF2B5EF4-FFF2-40B4-BE49-F238E27FC236}">
                <a16:creationId xmlns:a16="http://schemas.microsoft.com/office/drawing/2014/main" id="{B998856D-AECC-0140-01AD-D79120F99B11}"/>
              </a:ext>
            </a:extLst>
          </p:cNvPr>
          <p:cNvSpPr/>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F350417F-7AF9-F5FA-2945-FA0AFA64FA3C}"/>
              </a:ext>
            </a:extLst>
          </p:cNvPr>
          <p:cNvGrpSpPr/>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EA329BF7-970A-1234-4E03-076F085C9716}"/>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orme libre : forme 13">
              <a:extLst>
                <a:ext uri="{FF2B5EF4-FFF2-40B4-BE49-F238E27FC236}">
                  <a16:creationId xmlns:a16="http://schemas.microsoft.com/office/drawing/2014/main" id="{AF701F74-AA62-9723-E44A-0C87582560C7}"/>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orme libre : forme 14">
              <a:extLst>
                <a:ext uri="{FF2B5EF4-FFF2-40B4-BE49-F238E27FC236}">
                  <a16:creationId xmlns:a16="http://schemas.microsoft.com/office/drawing/2014/main" id="{136532B0-7A84-2A45-9EEF-A29CDD7AF10C}"/>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B5D870B5-C3E8-4265-6C45-1CC78795C701}"/>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0F13EC02-C334-91C7-3C2E-72DB2FEF6803}"/>
              </a:ext>
            </a:extLst>
          </p:cNvPr>
          <p:cNvSpPr txBox="1"/>
          <p:nvPr/>
        </p:nvSpPr>
        <p:spPr>
          <a:xfrm>
            <a:off x="1181100" y="605473"/>
            <a:ext cx="10025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323F7C"/>
                </a:solidFill>
                <a:effectLst/>
                <a:uLnTx/>
                <a:uFillTx/>
                <a:latin typeface="Exo" pitchFamily="2" charset="77"/>
                <a:ea typeface="+mn-ea"/>
                <a:cs typeface="+mn-cs"/>
              </a:rPr>
              <a:t>Lors d’un appel </a:t>
            </a:r>
            <a:r>
              <a:rPr lang="fr-CA" sz="3600" b="1" dirty="0">
                <a:solidFill>
                  <a:srgbClr val="0471F1"/>
                </a:solidFill>
                <a:latin typeface="Exo" pitchFamily="2" charset="77"/>
              </a:rPr>
              <a:t>PSTN</a:t>
            </a:r>
          </a:p>
        </p:txBody>
      </p:sp>
      <p:sp>
        <p:nvSpPr>
          <p:cNvPr id="31" name="Rectangle 30">
            <a:extLst>
              <a:ext uri="{FF2B5EF4-FFF2-40B4-BE49-F238E27FC236}">
                <a16:creationId xmlns:a16="http://schemas.microsoft.com/office/drawing/2014/main" id="{3724C033-CF1F-069E-5967-2A91EBC5AC07}"/>
              </a:ext>
            </a:extLst>
          </p:cNvPr>
          <p:cNvSpPr/>
          <p:nvPr/>
        </p:nvSpPr>
        <p:spPr>
          <a:xfrm>
            <a:off x="4861243" y="432668"/>
            <a:ext cx="2469514"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mn-ea"/>
                <a:cs typeface="+mn-cs"/>
              </a:rPr>
              <a:t>Télécom 2024</a:t>
            </a:r>
          </a:p>
        </p:txBody>
      </p:sp>
      <p:pic>
        <p:nvPicPr>
          <p:cNvPr id="5" name="Picture 2">
            <a:extLst>
              <a:ext uri="{FF2B5EF4-FFF2-40B4-BE49-F238E27FC236}">
                <a16:creationId xmlns:a16="http://schemas.microsoft.com/office/drawing/2014/main" id="{0D1BB646-B878-8D0C-AF60-412406F12594}"/>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3">
            <a:extLst>
              <a:ext uri="{FF2B5EF4-FFF2-40B4-BE49-F238E27FC236}">
                <a16:creationId xmlns:a16="http://schemas.microsoft.com/office/drawing/2014/main" id="{9E765BC8-3BAF-8205-7880-2F7F0A83A96B}"/>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rot="5400000">
            <a:off x="11625915" y="6486514"/>
            <a:ext cx="100294" cy="148699"/>
          </a:xfrm>
          <a:prstGeom prst="rect">
            <a:avLst/>
          </a:prstGeom>
        </p:spPr>
      </p:pic>
      <p:pic>
        <p:nvPicPr>
          <p:cNvPr id="32" name="Graphic 4">
            <a:extLst>
              <a:ext uri="{FF2B5EF4-FFF2-40B4-BE49-F238E27FC236}">
                <a16:creationId xmlns:a16="http://schemas.microsoft.com/office/drawing/2014/main" id="{DF8CCDC9-9016-4612-3703-462BA1A5E433}"/>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16200000" flipV="1">
            <a:off x="11625915" y="6321035"/>
            <a:ext cx="100294" cy="148699"/>
          </a:xfrm>
          <a:prstGeom prst="rect">
            <a:avLst/>
          </a:prstGeom>
        </p:spPr>
      </p:pic>
      <p:grpSp>
        <p:nvGrpSpPr>
          <p:cNvPr id="41" name="Groupe 40">
            <a:extLst>
              <a:ext uri="{FF2B5EF4-FFF2-40B4-BE49-F238E27FC236}">
                <a16:creationId xmlns:a16="http://schemas.microsoft.com/office/drawing/2014/main" id="{8DAA6118-AD99-DD09-2DE9-304C3A38EBCA}"/>
              </a:ext>
            </a:extLst>
          </p:cNvPr>
          <p:cNvGrpSpPr/>
          <p:nvPr/>
        </p:nvGrpSpPr>
        <p:grpSpPr>
          <a:xfrm>
            <a:off x="834790" y="2059872"/>
            <a:ext cx="759447" cy="867645"/>
            <a:chOff x="1719744" y="2436878"/>
            <a:chExt cx="759447" cy="867645"/>
          </a:xfrm>
        </p:grpSpPr>
        <p:sp>
          <p:nvSpPr>
            <p:cNvPr id="34" name="Rounded Rectangle 9">
              <a:extLst>
                <a:ext uri="{FF2B5EF4-FFF2-40B4-BE49-F238E27FC236}">
                  <a16:creationId xmlns:a16="http://schemas.microsoft.com/office/drawing/2014/main" id="{4A9B7022-00DE-527F-1D29-ABFDBF221AF3}"/>
                </a:ext>
              </a:extLst>
            </p:cNvPr>
            <p:cNvSpPr/>
            <p:nvPr>
              <p:custDataLst>
                <p:tags r:id="rId10"/>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33" name="TextBox 306">
              <a:extLst>
                <a:ext uri="{FF2B5EF4-FFF2-40B4-BE49-F238E27FC236}">
                  <a16:creationId xmlns:a16="http://schemas.microsoft.com/office/drawing/2014/main" id="{C74E4331-900E-0D9A-1199-3F62E22E80EE}"/>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36" name="Image 35" descr="Une image contenant symbole, Graphique, capture d’écran, Police&#10;&#10;Description générée automatiquement">
              <a:extLst>
                <a:ext uri="{FF2B5EF4-FFF2-40B4-BE49-F238E27FC236}">
                  <a16:creationId xmlns:a16="http://schemas.microsoft.com/office/drawing/2014/main" id="{5F151E50-2F16-2516-4468-56310D1D23D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43" name="Groupe 42">
            <a:extLst>
              <a:ext uri="{FF2B5EF4-FFF2-40B4-BE49-F238E27FC236}">
                <a16:creationId xmlns:a16="http://schemas.microsoft.com/office/drawing/2014/main" id="{8C777B02-2F4A-9016-0A6E-8D9B38833B68}"/>
              </a:ext>
            </a:extLst>
          </p:cNvPr>
          <p:cNvGrpSpPr/>
          <p:nvPr/>
        </p:nvGrpSpPr>
        <p:grpSpPr>
          <a:xfrm>
            <a:off x="840621" y="3164422"/>
            <a:ext cx="759447" cy="867645"/>
            <a:chOff x="1719744" y="2436878"/>
            <a:chExt cx="759447" cy="867645"/>
          </a:xfrm>
        </p:grpSpPr>
        <p:sp>
          <p:nvSpPr>
            <p:cNvPr id="45" name="Rounded Rectangle 9">
              <a:extLst>
                <a:ext uri="{FF2B5EF4-FFF2-40B4-BE49-F238E27FC236}">
                  <a16:creationId xmlns:a16="http://schemas.microsoft.com/office/drawing/2014/main" id="{9DAB023B-F7EF-897E-BF69-DA64DB5B3091}"/>
                </a:ext>
              </a:extLst>
            </p:cNvPr>
            <p:cNvSpPr/>
            <p:nvPr>
              <p:custDataLst>
                <p:tags r:id="rId9"/>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47" name="TextBox 306">
              <a:extLst>
                <a:ext uri="{FF2B5EF4-FFF2-40B4-BE49-F238E27FC236}">
                  <a16:creationId xmlns:a16="http://schemas.microsoft.com/office/drawing/2014/main" id="{5A146B09-7354-EA2D-748E-05DFC0790B80}"/>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48" name="Image 47" descr="Une image contenant symbole, Graphique, capture d’écran, Police&#10;&#10;Description générée automatiquement">
              <a:extLst>
                <a:ext uri="{FF2B5EF4-FFF2-40B4-BE49-F238E27FC236}">
                  <a16:creationId xmlns:a16="http://schemas.microsoft.com/office/drawing/2014/main" id="{CF36970D-6D9E-2C75-5AB5-7DEC9F82B5D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49" name="Groupe 48">
            <a:extLst>
              <a:ext uri="{FF2B5EF4-FFF2-40B4-BE49-F238E27FC236}">
                <a16:creationId xmlns:a16="http://schemas.microsoft.com/office/drawing/2014/main" id="{09B28566-F65E-069B-4CA2-7E5FC7EDEDE5}"/>
              </a:ext>
            </a:extLst>
          </p:cNvPr>
          <p:cNvGrpSpPr/>
          <p:nvPr/>
        </p:nvGrpSpPr>
        <p:grpSpPr>
          <a:xfrm>
            <a:off x="834790" y="4268973"/>
            <a:ext cx="759447" cy="867645"/>
            <a:chOff x="1719744" y="2436878"/>
            <a:chExt cx="759447" cy="867645"/>
          </a:xfrm>
        </p:grpSpPr>
        <p:sp>
          <p:nvSpPr>
            <p:cNvPr id="51" name="Rounded Rectangle 9">
              <a:extLst>
                <a:ext uri="{FF2B5EF4-FFF2-40B4-BE49-F238E27FC236}">
                  <a16:creationId xmlns:a16="http://schemas.microsoft.com/office/drawing/2014/main" id="{247C44D9-B559-F6A9-21C1-625090C885C6}"/>
                </a:ext>
              </a:extLst>
            </p:cNvPr>
            <p:cNvSpPr/>
            <p:nvPr>
              <p:custDataLst>
                <p:tags r:id="rId8"/>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52" name="TextBox 306">
              <a:extLst>
                <a:ext uri="{FF2B5EF4-FFF2-40B4-BE49-F238E27FC236}">
                  <a16:creationId xmlns:a16="http://schemas.microsoft.com/office/drawing/2014/main" id="{F6B08F1F-480D-D81E-C508-FD2401812A4A}"/>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53" name="Image 52" descr="Une image contenant symbole, Graphique, capture d’écran, Police&#10;&#10;Description générée automatiquement">
              <a:extLst>
                <a:ext uri="{FF2B5EF4-FFF2-40B4-BE49-F238E27FC236}">
                  <a16:creationId xmlns:a16="http://schemas.microsoft.com/office/drawing/2014/main" id="{DDD5ECF8-BB5C-A7EA-D473-093C78BF5C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67" name="Groupe 66">
            <a:extLst>
              <a:ext uri="{FF2B5EF4-FFF2-40B4-BE49-F238E27FC236}">
                <a16:creationId xmlns:a16="http://schemas.microsoft.com/office/drawing/2014/main" id="{C0D087D8-806D-7DF6-10C9-C545D78B27A4}"/>
              </a:ext>
            </a:extLst>
          </p:cNvPr>
          <p:cNvGrpSpPr/>
          <p:nvPr/>
        </p:nvGrpSpPr>
        <p:grpSpPr>
          <a:xfrm>
            <a:off x="2375902" y="2205148"/>
            <a:ext cx="1839685" cy="959274"/>
            <a:chOff x="3084286" y="2205148"/>
            <a:chExt cx="1839685" cy="959274"/>
          </a:xfrm>
        </p:grpSpPr>
        <p:sp>
          <p:nvSpPr>
            <p:cNvPr id="59" name="Rectangle: Rounded Corners 4">
              <a:extLst>
                <a:ext uri="{FF2B5EF4-FFF2-40B4-BE49-F238E27FC236}">
                  <a16:creationId xmlns:a16="http://schemas.microsoft.com/office/drawing/2014/main" id="{B41ECDC8-598F-28F8-A62F-B07504A2860A}"/>
                </a:ext>
                <a:ext uri="{C183D7F6-B498-43B3-948B-1728B52AA6E4}">
                  <adec:decorative xmlns:adec="http://schemas.microsoft.com/office/drawing/2017/decorative" val="1"/>
                </a:ext>
              </a:extLst>
            </p:cNvPr>
            <p:cNvSpPr/>
            <p:nvPr/>
          </p:nvSpPr>
          <p:spPr>
            <a:xfrm>
              <a:off x="3084286" y="2205148"/>
              <a:ext cx="1839685" cy="959274"/>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57" name="TextBox 25">
              <a:extLst>
                <a:ext uri="{FF2B5EF4-FFF2-40B4-BE49-F238E27FC236}">
                  <a16:creationId xmlns:a16="http://schemas.microsoft.com/office/drawing/2014/main" id="{45E3DBF1-2BB1-3848-FEEF-04995798E094}"/>
                </a:ext>
              </a:extLst>
            </p:cNvPr>
            <p:cNvSpPr txBox="1"/>
            <p:nvPr/>
          </p:nvSpPr>
          <p:spPr>
            <a:xfrm>
              <a:off x="3138713" y="2242455"/>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Numéro de rappel d’urgence</a:t>
              </a:r>
            </a:p>
          </p:txBody>
        </p:sp>
        <p:sp>
          <p:nvSpPr>
            <p:cNvPr id="60" name="TextBox 26">
              <a:extLst>
                <a:ext uri="{FF2B5EF4-FFF2-40B4-BE49-F238E27FC236}">
                  <a16:creationId xmlns:a16="http://schemas.microsoft.com/office/drawing/2014/main" id="{20E52EBC-8FC5-84F2-CE6B-510D04CA8AEE}"/>
                </a:ext>
              </a:extLst>
            </p:cNvPr>
            <p:cNvSpPr txBox="1"/>
            <p:nvPr/>
          </p:nvSpPr>
          <p:spPr>
            <a:xfrm>
              <a:off x="3343667" y="2804406"/>
              <a:ext cx="14170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450-328-7816</a:t>
              </a:r>
              <a:endParaRPr kumimoji="0" lang="en-US" sz="160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grpSp>
      <p:grpSp>
        <p:nvGrpSpPr>
          <p:cNvPr id="68" name="Groupe 67">
            <a:extLst>
              <a:ext uri="{FF2B5EF4-FFF2-40B4-BE49-F238E27FC236}">
                <a16:creationId xmlns:a16="http://schemas.microsoft.com/office/drawing/2014/main" id="{2CB55F50-0711-D09F-BAC6-1F920956ECD0}"/>
              </a:ext>
            </a:extLst>
          </p:cNvPr>
          <p:cNvGrpSpPr/>
          <p:nvPr/>
        </p:nvGrpSpPr>
        <p:grpSpPr>
          <a:xfrm>
            <a:off x="2375902" y="3309699"/>
            <a:ext cx="1839685" cy="959274"/>
            <a:chOff x="3084286" y="3309699"/>
            <a:chExt cx="1839685" cy="959274"/>
          </a:xfrm>
        </p:grpSpPr>
        <p:sp>
          <p:nvSpPr>
            <p:cNvPr id="65" name="Rectangle: Rounded Corners 4">
              <a:extLst>
                <a:ext uri="{FF2B5EF4-FFF2-40B4-BE49-F238E27FC236}">
                  <a16:creationId xmlns:a16="http://schemas.microsoft.com/office/drawing/2014/main" id="{E313B147-8AB1-60E8-B896-28D393DA9AEC}"/>
                </a:ext>
                <a:ext uri="{C183D7F6-B498-43B3-948B-1728B52AA6E4}">
                  <adec:decorative xmlns:adec="http://schemas.microsoft.com/office/drawing/2017/decorative" val="1"/>
                </a:ext>
              </a:extLst>
            </p:cNvPr>
            <p:cNvSpPr/>
            <p:nvPr/>
          </p:nvSpPr>
          <p:spPr>
            <a:xfrm>
              <a:off x="3084286" y="3309699"/>
              <a:ext cx="1839685" cy="959274"/>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64" name="TextBox 25">
              <a:extLst>
                <a:ext uri="{FF2B5EF4-FFF2-40B4-BE49-F238E27FC236}">
                  <a16:creationId xmlns:a16="http://schemas.microsoft.com/office/drawing/2014/main" id="{7D0CB511-1F6E-C97A-317E-D1A663B83373}"/>
                </a:ext>
              </a:extLst>
            </p:cNvPr>
            <p:cNvSpPr txBox="1"/>
            <p:nvPr/>
          </p:nvSpPr>
          <p:spPr>
            <a:xfrm>
              <a:off x="3138713" y="3347006"/>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fr-CA" sz="1600" spc="-50" dirty="0">
                  <a:ln w="3175">
                    <a:noFill/>
                  </a:ln>
                  <a:gradFill flip="none" rotWithShape="1">
                    <a:gsLst>
                      <a:gs pos="0">
                        <a:srgbClr val="CD9AD0">
                          <a:lumMod val="55000"/>
                        </a:srgbClr>
                      </a:gs>
                      <a:gs pos="81000">
                        <a:srgbClr val="8EC8E8"/>
                      </a:gs>
                    </a:gsLst>
                    <a:lin ang="13500000" scaled="1"/>
                    <a:tileRect/>
                  </a:gradFill>
                  <a:latin typeface="Segoe UI Semibold"/>
                  <a:ea typeface="Calibri Light" panose="020F0302020204030204"/>
                  <a:cs typeface="Segoe UI Semibold"/>
                </a:rPr>
                <a:t>Numéro du compte de ressource</a:t>
              </a:r>
              <a:endPar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endParaRPr>
            </a:p>
          </p:txBody>
        </p:sp>
        <p:sp>
          <p:nvSpPr>
            <p:cNvPr id="66" name="TextBox 26">
              <a:extLst>
                <a:ext uri="{FF2B5EF4-FFF2-40B4-BE49-F238E27FC236}">
                  <a16:creationId xmlns:a16="http://schemas.microsoft.com/office/drawing/2014/main" id="{5DBE8F08-FDAD-85CB-A6AD-E7A68294C52A}"/>
                </a:ext>
              </a:extLst>
            </p:cNvPr>
            <p:cNvSpPr txBox="1"/>
            <p:nvPr/>
          </p:nvSpPr>
          <p:spPr>
            <a:xfrm>
              <a:off x="3343667" y="3908957"/>
              <a:ext cx="14170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D092"/>
                  </a:solidFill>
                  <a:effectLst/>
                  <a:uLnTx/>
                  <a:uFillTx/>
                  <a:latin typeface="Calibri" panose="020F0502020204030204"/>
                  <a:ea typeface="+mn-ea"/>
                  <a:cs typeface="+mn-cs"/>
                </a:rPr>
                <a:t>450-328-7821</a:t>
              </a:r>
              <a:endParaRPr kumimoji="0" lang="en-US" sz="1600" b="1" i="0" u="none" strike="noStrike" kern="1200" cap="none" spc="0" normalizeH="0" baseline="0" noProof="0" dirty="0">
                <a:ln>
                  <a:noFill/>
                </a:ln>
                <a:solidFill>
                  <a:srgbClr val="00D092"/>
                </a:solidFill>
                <a:effectLst/>
                <a:uLnTx/>
                <a:uFillTx/>
                <a:latin typeface="Segoe UI"/>
                <a:ea typeface="+mn-ea"/>
                <a:cs typeface="+mn-cs"/>
              </a:endParaRPr>
            </a:p>
          </p:txBody>
        </p:sp>
      </p:grpSp>
      <p:sp>
        <p:nvSpPr>
          <p:cNvPr id="70" name="Rectangle: Rounded Corners 4">
            <a:extLst>
              <a:ext uri="{FF2B5EF4-FFF2-40B4-BE49-F238E27FC236}">
                <a16:creationId xmlns:a16="http://schemas.microsoft.com/office/drawing/2014/main" id="{768296C4-A17A-EA63-58EF-DE35EA1A3978}"/>
              </a:ext>
              <a:ext uri="{C183D7F6-B498-43B3-948B-1728B52AA6E4}">
                <adec:decorative xmlns:adec="http://schemas.microsoft.com/office/drawing/2017/decorative" val="1"/>
              </a:ext>
            </a:extLst>
          </p:cNvPr>
          <p:cNvSpPr/>
          <p:nvPr/>
        </p:nvSpPr>
        <p:spPr>
          <a:xfrm>
            <a:off x="2375902" y="4413573"/>
            <a:ext cx="1839685" cy="1254256"/>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71" name="TextBox 25">
            <a:extLst>
              <a:ext uri="{FF2B5EF4-FFF2-40B4-BE49-F238E27FC236}">
                <a16:creationId xmlns:a16="http://schemas.microsoft.com/office/drawing/2014/main" id="{313A3E32-4BEC-61CF-40E5-C055CB3CB3CD}"/>
              </a:ext>
            </a:extLst>
          </p:cNvPr>
          <p:cNvSpPr txBox="1"/>
          <p:nvPr/>
        </p:nvSpPr>
        <p:spPr>
          <a:xfrm>
            <a:off x="2430329" y="4450880"/>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fr-CA" sz="1600" spc="-50" dirty="0">
                <a:ln w="3175">
                  <a:noFill/>
                </a:ln>
                <a:gradFill flip="none" rotWithShape="1">
                  <a:gsLst>
                    <a:gs pos="0">
                      <a:srgbClr val="CD9AD0">
                        <a:lumMod val="55000"/>
                      </a:srgbClr>
                    </a:gs>
                    <a:gs pos="81000">
                      <a:srgbClr val="8EC8E8"/>
                    </a:gs>
                  </a:gsLst>
                  <a:lin ang="13500000" scaled="1"/>
                  <a:tileRect/>
                </a:gradFill>
                <a:latin typeface="Segoe UI Semibold"/>
                <a:ea typeface="Calibri Light" panose="020F0302020204030204"/>
                <a:cs typeface="Segoe UI Semibold"/>
              </a:rPr>
              <a:t>Pool de numéros d’urgence</a:t>
            </a:r>
            <a:endPar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endParaRPr>
          </a:p>
        </p:txBody>
      </p:sp>
      <p:sp>
        <p:nvSpPr>
          <p:cNvPr id="72" name="TextBox 26">
            <a:extLst>
              <a:ext uri="{FF2B5EF4-FFF2-40B4-BE49-F238E27FC236}">
                <a16:creationId xmlns:a16="http://schemas.microsoft.com/office/drawing/2014/main" id="{4F353DA4-88AF-B12C-7F16-F97FC695A43C}"/>
              </a:ext>
            </a:extLst>
          </p:cNvPr>
          <p:cNvSpPr txBox="1"/>
          <p:nvPr/>
        </p:nvSpPr>
        <p:spPr>
          <a:xfrm>
            <a:off x="2635283" y="5012831"/>
            <a:ext cx="141701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450-328-7816</a:t>
            </a:r>
            <a:b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b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450-328-7830</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grpSp>
        <p:nvGrpSpPr>
          <p:cNvPr id="80" name="Groupe 79">
            <a:extLst>
              <a:ext uri="{FF2B5EF4-FFF2-40B4-BE49-F238E27FC236}">
                <a16:creationId xmlns:a16="http://schemas.microsoft.com/office/drawing/2014/main" id="{7A9B8C09-53FC-C501-627A-D31759BDCE4F}"/>
              </a:ext>
            </a:extLst>
          </p:cNvPr>
          <p:cNvGrpSpPr/>
          <p:nvPr/>
        </p:nvGrpSpPr>
        <p:grpSpPr>
          <a:xfrm>
            <a:off x="1467242" y="2558686"/>
            <a:ext cx="832228" cy="2334524"/>
            <a:chOff x="1467242" y="2558686"/>
            <a:chExt cx="832228" cy="2334524"/>
          </a:xfrm>
        </p:grpSpPr>
        <p:sp>
          <p:nvSpPr>
            <p:cNvPr id="54" name="Accolade fermante 53">
              <a:extLst>
                <a:ext uri="{FF2B5EF4-FFF2-40B4-BE49-F238E27FC236}">
                  <a16:creationId xmlns:a16="http://schemas.microsoft.com/office/drawing/2014/main" id="{7404FA79-D926-22BB-2A06-7604416257C3}"/>
                </a:ext>
              </a:extLst>
            </p:cNvPr>
            <p:cNvSpPr/>
            <p:nvPr/>
          </p:nvSpPr>
          <p:spPr>
            <a:xfrm>
              <a:off x="1775158" y="2558686"/>
              <a:ext cx="524312" cy="2334524"/>
            </a:xfrm>
            <a:prstGeom prst="rightBrace">
              <a:avLst>
                <a:gd name="adj1" fmla="val 34169"/>
                <a:gd name="adj2" fmla="val 50000"/>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56" name="Connecteur droit 55">
              <a:extLst>
                <a:ext uri="{FF2B5EF4-FFF2-40B4-BE49-F238E27FC236}">
                  <a16:creationId xmlns:a16="http://schemas.microsoft.com/office/drawing/2014/main" id="{9193592C-442D-88BD-7FB2-EAB3614225D1}"/>
                </a:ext>
              </a:extLst>
            </p:cNvPr>
            <p:cNvCxnSpPr>
              <a:cxnSpLocks/>
            </p:cNvCxnSpPr>
            <p:nvPr/>
          </p:nvCxnSpPr>
          <p:spPr>
            <a:xfrm flipH="1">
              <a:off x="1495192" y="3729576"/>
              <a:ext cx="794179" cy="0"/>
            </a:xfrm>
            <a:prstGeom prst="line">
              <a:avLst/>
            </a:prstGeom>
            <a:ln w="28575">
              <a:solidFill>
                <a:srgbClr val="00D092"/>
              </a:solidFill>
              <a:prstDash val="sys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2F63BEC8-91D7-5E9F-768A-1A8A31638B6A}"/>
                </a:ext>
              </a:extLst>
            </p:cNvPr>
            <p:cNvCxnSpPr>
              <a:cxnSpLocks/>
            </p:cNvCxnSpPr>
            <p:nvPr/>
          </p:nvCxnSpPr>
          <p:spPr>
            <a:xfrm flipH="1">
              <a:off x="1505291" y="2558686"/>
              <a:ext cx="307916" cy="0"/>
            </a:xfrm>
            <a:prstGeom prst="line">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0100932C-7127-4F02-FBF4-2A3EA7259A76}"/>
                </a:ext>
              </a:extLst>
            </p:cNvPr>
            <p:cNvCxnSpPr>
              <a:cxnSpLocks/>
            </p:cNvCxnSpPr>
            <p:nvPr/>
          </p:nvCxnSpPr>
          <p:spPr>
            <a:xfrm flipH="1">
              <a:off x="1467242" y="4893210"/>
              <a:ext cx="307916" cy="0"/>
            </a:xfrm>
            <a:prstGeom prst="line">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cxnSp>
      </p:grpSp>
      <p:sp>
        <p:nvSpPr>
          <p:cNvPr id="81" name="TextBox 26">
            <a:extLst>
              <a:ext uri="{FF2B5EF4-FFF2-40B4-BE49-F238E27FC236}">
                <a16:creationId xmlns:a16="http://schemas.microsoft.com/office/drawing/2014/main" id="{A313EE0B-878A-95BC-079F-329987C8A0F7}"/>
              </a:ext>
            </a:extLst>
          </p:cNvPr>
          <p:cNvSpPr txBox="1"/>
          <p:nvPr/>
        </p:nvSpPr>
        <p:spPr>
          <a:xfrm>
            <a:off x="739345" y="2903300"/>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User 1</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82" name="TextBox 26">
            <a:extLst>
              <a:ext uri="{FF2B5EF4-FFF2-40B4-BE49-F238E27FC236}">
                <a16:creationId xmlns:a16="http://schemas.microsoft.com/office/drawing/2014/main" id="{651FC585-FA7C-C91C-1C28-297ED525689E}"/>
              </a:ext>
            </a:extLst>
          </p:cNvPr>
          <p:cNvSpPr txBox="1"/>
          <p:nvPr/>
        </p:nvSpPr>
        <p:spPr>
          <a:xfrm>
            <a:off x="739345" y="4049325"/>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D092"/>
                </a:solidFill>
                <a:effectLst/>
                <a:uLnTx/>
                <a:uFillTx/>
                <a:latin typeface="Calibri" panose="020F0502020204030204"/>
                <a:ea typeface="+mn-ea"/>
                <a:cs typeface="+mn-cs"/>
              </a:rPr>
              <a:t>User 2</a:t>
            </a:r>
            <a:endParaRPr kumimoji="0" lang="en-US" sz="1600" b="1" i="0" u="none" strike="noStrike" kern="1200" cap="none" spc="0" normalizeH="0" baseline="0" noProof="0" dirty="0">
              <a:ln>
                <a:noFill/>
              </a:ln>
              <a:solidFill>
                <a:srgbClr val="00D092"/>
              </a:solidFill>
              <a:effectLst/>
              <a:uLnTx/>
              <a:uFillTx/>
              <a:latin typeface="Segoe UI"/>
              <a:ea typeface="+mn-ea"/>
              <a:cs typeface="+mn-cs"/>
            </a:endParaRPr>
          </a:p>
        </p:txBody>
      </p:sp>
      <p:sp>
        <p:nvSpPr>
          <p:cNvPr id="83" name="TextBox 26">
            <a:extLst>
              <a:ext uri="{FF2B5EF4-FFF2-40B4-BE49-F238E27FC236}">
                <a16:creationId xmlns:a16="http://schemas.microsoft.com/office/drawing/2014/main" id="{3F5222FA-1DA3-A8C5-DCBA-E48D3D7FE47F}"/>
              </a:ext>
            </a:extLst>
          </p:cNvPr>
          <p:cNvSpPr txBox="1"/>
          <p:nvPr/>
        </p:nvSpPr>
        <p:spPr>
          <a:xfrm>
            <a:off x="739345" y="5184078"/>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User 3</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cxnSp>
        <p:nvCxnSpPr>
          <p:cNvPr id="85" name="Connecteur droit 84">
            <a:extLst>
              <a:ext uri="{FF2B5EF4-FFF2-40B4-BE49-F238E27FC236}">
                <a16:creationId xmlns:a16="http://schemas.microsoft.com/office/drawing/2014/main" id="{D121244F-34AB-9C2A-B373-A88706552FDC}"/>
              </a:ext>
            </a:extLst>
          </p:cNvPr>
          <p:cNvCxnSpPr>
            <a:cxnSpLocks/>
          </p:cNvCxnSpPr>
          <p:nvPr/>
        </p:nvCxnSpPr>
        <p:spPr>
          <a:xfrm flipH="1">
            <a:off x="4215587" y="3818289"/>
            <a:ext cx="524735" cy="0"/>
          </a:xfrm>
          <a:prstGeom prst="line">
            <a:avLst/>
          </a:prstGeom>
          <a:ln w="28575">
            <a:solidFill>
              <a:srgbClr val="0765DB"/>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Rounded Rectangle 9">
            <a:extLst>
              <a:ext uri="{FF2B5EF4-FFF2-40B4-BE49-F238E27FC236}">
                <a16:creationId xmlns:a16="http://schemas.microsoft.com/office/drawing/2014/main" id="{E41FE8D7-D989-E595-3411-C6A244C6D0C9}"/>
              </a:ext>
            </a:extLst>
          </p:cNvPr>
          <p:cNvSpPr/>
          <p:nvPr>
            <p:custDataLst>
              <p:tags r:id="rId1"/>
            </p:custDataLst>
          </p:nvPr>
        </p:nvSpPr>
        <p:spPr>
          <a:xfrm>
            <a:off x="4779736" y="3457631"/>
            <a:ext cx="739654" cy="739654"/>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pic>
        <p:nvPicPr>
          <p:cNvPr id="87" name="Graphic 58">
            <a:extLst>
              <a:ext uri="{FF2B5EF4-FFF2-40B4-BE49-F238E27FC236}">
                <a16:creationId xmlns:a16="http://schemas.microsoft.com/office/drawing/2014/main" id="{F0636E8C-9A5E-E46F-A6D8-C6AC39538141}"/>
              </a:ext>
            </a:extLst>
          </p:cNvPr>
          <p:cNvPicPr>
            <a:picLocks noChangeAspect="1"/>
          </p:cNvPicPr>
          <p:nvPr>
            <p:custDataLst>
              <p:tags r:id="rId2"/>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947551" y="3663665"/>
            <a:ext cx="394552" cy="310605"/>
          </a:xfrm>
          <a:prstGeom prst="rect">
            <a:avLst/>
          </a:prstGeom>
        </p:spPr>
      </p:pic>
      <p:cxnSp>
        <p:nvCxnSpPr>
          <p:cNvPr id="90" name="Connecteur droit 89">
            <a:extLst>
              <a:ext uri="{FF2B5EF4-FFF2-40B4-BE49-F238E27FC236}">
                <a16:creationId xmlns:a16="http://schemas.microsoft.com/office/drawing/2014/main" id="{CC300B1A-BA8C-3711-9038-78BE394934BE}"/>
              </a:ext>
            </a:extLst>
          </p:cNvPr>
          <p:cNvCxnSpPr>
            <a:cxnSpLocks/>
          </p:cNvCxnSpPr>
          <p:nvPr/>
        </p:nvCxnSpPr>
        <p:spPr>
          <a:xfrm flipH="1">
            <a:off x="5519390" y="3818289"/>
            <a:ext cx="524735" cy="0"/>
          </a:xfrm>
          <a:prstGeom prst="line">
            <a:avLst/>
          </a:prstGeom>
          <a:ln w="28575">
            <a:solidFill>
              <a:srgbClr val="0765DB"/>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22F84C23-3EB6-58E9-F81D-73453B444C92}"/>
              </a:ext>
            </a:extLst>
          </p:cNvPr>
          <p:cNvCxnSpPr>
            <a:cxnSpLocks/>
          </p:cNvCxnSpPr>
          <p:nvPr/>
        </p:nvCxnSpPr>
        <p:spPr>
          <a:xfrm flipH="1">
            <a:off x="6870518" y="3818289"/>
            <a:ext cx="524735" cy="0"/>
          </a:xfrm>
          <a:prstGeom prst="line">
            <a:avLst/>
          </a:prstGeom>
          <a:ln w="28575">
            <a:solidFill>
              <a:srgbClr val="0765DB"/>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2" name="Groupe 91">
            <a:extLst>
              <a:ext uri="{FF2B5EF4-FFF2-40B4-BE49-F238E27FC236}">
                <a16:creationId xmlns:a16="http://schemas.microsoft.com/office/drawing/2014/main" id="{0E004B90-EBBA-0A89-BD64-DF9C01E2750C}"/>
              </a:ext>
            </a:extLst>
          </p:cNvPr>
          <p:cNvGrpSpPr/>
          <p:nvPr/>
        </p:nvGrpSpPr>
        <p:grpSpPr>
          <a:xfrm>
            <a:off x="7389939" y="2205148"/>
            <a:ext cx="1839685" cy="959274"/>
            <a:chOff x="3084286" y="2205148"/>
            <a:chExt cx="1839685" cy="959274"/>
          </a:xfrm>
        </p:grpSpPr>
        <p:sp>
          <p:nvSpPr>
            <p:cNvPr id="93" name="Rectangle: Rounded Corners 4">
              <a:extLst>
                <a:ext uri="{FF2B5EF4-FFF2-40B4-BE49-F238E27FC236}">
                  <a16:creationId xmlns:a16="http://schemas.microsoft.com/office/drawing/2014/main" id="{9CD5A369-77C8-C09D-70DD-E0B23F193493}"/>
                </a:ext>
                <a:ext uri="{C183D7F6-B498-43B3-948B-1728B52AA6E4}">
                  <adec:decorative xmlns:adec="http://schemas.microsoft.com/office/drawing/2017/decorative" val="1"/>
                </a:ext>
              </a:extLst>
            </p:cNvPr>
            <p:cNvSpPr/>
            <p:nvPr/>
          </p:nvSpPr>
          <p:spPr>
            <a:xfrm>
              <a:off x="3084286" y="2205148"/>
              <a:ext cx="1839685" cy="959274"/>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94" name="TextBox 25">
              <a:extLst>
                <a:ext uri="{FF2B5EF4-FFF2-40B4-BE49-F238E27FC236}">
                  <a16:creationId xmlns:a16="http://schemas.microsoft.com/office/drawing/2014/main" id="{F4996E51-C192-7170-F5EA-6993C5B9555B}"/>
                </a:ext>
              </a:extLst>
            </p:cNvPr>
            <p:cNvSpPr txBox="1"/>
            <p:nvPr/>
          </p:nvSpPr>
          <p:spPr>
            <a:xfrm>
              <a:off x="3138713" y="2242455"/>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Numéro de rappel d’urgence</a:t>
              </a:r>
            </a:p>
          </p:txBody>
        </p:sp>
        <p:sp>
          <p:nvSpPr>
            <p:cNvPr id="95" name="TextBox 26">
              <a:extLst>
                <a:ext uri="{FF2B5EF4-FFF2-40B4-BE49-F238E27FC236}">
                  <a16:creationId xmlns:a16="http://schemas.microsoft.com/office/drawing/2014/main" id="{A0F149B7-BF44-C0C4-19D7-850AB2F8957A}"/>
                </a:ext>
              </a:extLst>
            </p:cNvPr>
            <p:cNvSpPr txBox="1"/>
            <p:nvPr/>
          </p:nvSpPr>
          <p:spPr>
            <a:xfrm>
              <a:off x="3343667" y="2804406"/>
              <a:ext cx="14170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450-328-7816</a:t>
              </a:r>
              <a:endParaRPr kumimoji="0" lang="en-US" sz="160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grpSp>
      <p:grpSp>
        <p:nvGrpSpPr>
          <p:cNvPr id="96" name="Groupe 95">
            <a:extLst>
              <a:ext uri="{FF2B5EF4-FFF2-40B4-BE49-F238E27FC236}">
                <a16:creationId xmlns:a16="http://schemas.microsoft.com/office/drawing/2014/main" id="{C752A646-1F54-9EEC-B88C-5302AD02B520}"/>
              </a:ext>
            </a:extLst>
          </p:cNvPr>
          <p:cNvGrpSpPr/>
          <p:nvPr/>
        </p:nvGrpSpPr>
        <p:grpSpPr>
          <a:xfrm>
            <a:off x="7389939" y="3309699"/>
            <a:ext cx="1839685" cy="959274"/>
            <a:chOff x="3084286" y="3309699"/>
            <a:chExt cx="1839685" cy="959274"/>
          </a:xfrm>
        </p:grpSpPr>
        <p:sp>
          <p:nvSpPr>
            <p:cNvPr id="97" name="Rectangle: Rounded Corners 4">
              <a:extLst>
                <a:ext uri="{FF2B5EF4-FFF2-40B4-BE49-F238E27FC236}">
                  <a16:creationId xmlns:a16="http://schemas.microsoft.com/office/drawing/2014/main" id="{03133295-D7FB-348F-7445-ADDFE86AAB2E}"/>
                </a:ext>
                <a:ext uri="{C183D7F6-B498-43B3-948B-1728B52AA6E4}">
                  <adec:decorative xmlns:adec="http://schemas.microsoft.com/office/drawing/2017/decorative" val="1"/>
                </a:ext>
              </a:extLst>
            </p:cNvPr>
            <p:cNvSpPr/>
            <p:nvPr/>
          </p:nvSpPr>
          <p:spPr>
            <a:xfrm>
              <a:off x="3084286" y="3309699"/>
              <a:ext cx="1839685" cy="959274"/>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98" name="TextBox 25">
              <a:extLst>
                <a:ext uri="{FF2B5EF4-FFF2-40B4-BE49-F238E27FC236}">
                  <a16:creationId xmlns:a16="http://schemas.microsoft.com/office/drawing/2014/main" id="{FACEA151-E17B-F5BE-3004-83C4B2E1BFFD}"/>
                </a:ext>
              </a:extLst>
            </p:cNvPr>
            <p:cNvSpPr txBox="1"/>
            <p:nvPr/>
          </p:nvSpPr>
          <p:spPr>
            <a:xfrm>
              <a:off x="3138713" y="3347006"/>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fr-CA" sz="1600" spc="-50" dirty="0">
                  <a:ln w="3175">
                    <a:noFill/>
                  </a:ln>
                  <a:gradFill flip="none" rotWithShape="1">
                    <a:gsLst>
                      <a:gs pos="0">
                        <a:srgbClr val="CD9AD0">
                          <a:lumMod val="55000"/>
                        </a:srgbClr>
                      </a:gs>
                      <a:gs pos="81000">
                        <a:srgbClr val="8EC8E8"/>
                      </a:gs>
                    </a:gsLst>
                    <a:lin ang="13500000" scaled="1"/>
                    <a:tileRect/>
                  </a:gradFill>
                  <a:latin typeface="Segoe UI Semibold"/>
                  <a:ea typeface="Calibri Light" panose="020F0302020204030204"/>
                  <a:cs typeface="Segoe UI Semibold"/>
                </a:rPr>
                <a:t>Numéro du compte de ressource</a:t>
              </a:r>
              <a:endPar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endParaRPr>
            </a:p>
          </p:txBody>
        </p:sp>
        <p:sp>
          <p:nvSpPr>
            <p:cNvPr id="99" name="TextBox 26">
              <a:extLst>
                <a:ext uri="{FF2B5EF4-FFF2-40B4-BE49-F238E27FC236}">
                  <a16:creationId xmlns:a16="http://schemas.microsoft.com/office/drawing/2014/main" id="{A6F9CB3C-D4A9-5B29-19EB-738E9B335423}"/>
                </a:ext>
              </a:extLst>
            </p:cNvPr>
            <p:cNvSpPr txBox="1"/>
            <p:nvPr/>
          </p:nvSpPr>
          <p:spPr>
            <a:xfrm>
              <a:off x="3343667" y="3908957"/>
              <a:ext cx="14170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D092"/>
                  </a:solidFill>
                  <a:effectLst/>
                  <a:uLnTx/>
                  <a:uFillTx/>
                  <a:latin typeface="Calibri" panose="020F0502020204030204"/>
                  <a:ea typeface="+mn-ea"/>
                  <a:cs typeface="+mn-cs"/>
                </a:rPr>
                <a:t>450-328-7821</a:t>
              </a:r>
              <a:endParaRPr kumimoji="0" lang="en-US" sz="1600" b="1" i="0" u="none" strike="noStrike" kern="1200" cap="none" spc="0" normalizeH="0" baseline="0" noProof="0" dirty="0">
                <a:ln>
                  <a:noFill/>
                </a:ln>
                <a:solidFill>
                  <a:srgbClr val="00D092"/>
                </a:solidFill>
                <a:effectLst/>
                <a:uLnTx/>
                <a:uFillTx/>
                <a:latin typeface="Segoe UI"/>
                <a:ea typeface="+mn-ea"/>
                <a:cs typeface="+mn-cs"/>
              </a:endParaRPr>
            </a:p>
          </p:txBody>
        </p:sp>
      </p:grpSp>
      <p:sp>
        <p:nvSpPr>
          <p:cNvPr id="100" name="Rectangle: Rounded Corners 4">
            <a:extLst>
              <a:ext uri="{FF2B5EF4-FFF2-40B4-BE49-F238E27FC236}">
                <a16:creationId xmlns:a16="http://schemas.microsoft.com/office/drawing/2014/main" id="{A6D58377-5E21-4A09-74C5-756C52379A82}"/>
              </a:ext>
              <a:ext uri="{C183D7F6-B498-43B3-948B-1728B52AA6E4}">
                <adec:decorative xmlns:adec="http://schemas.microsoft.com/office/drawing/2017/decorative" val="1"/>
              </a:ext>
            </a:extLst>
          </p:cNvPr>
          <p:cNvSpPr/>
          <p:nvPr/>
        </p:nvSpPr>
        <p:spPr>
          <a:xfrm>
            <a:off x="7389939" y="4413573"/>
            <a:ext cx="1839685" cy="1254256"/>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101" name="TextBox 25">
            <a:extLst>
              <a:ext uri="{FF2B5EF4-FFF2-40B4-BE49-F238E27FC236}">
                <a16:creationId xmlns:a16="http://schemas.microsoft.com/office/drawing/2014/main" id="{F0DA8F0A-7217-752D-A328-7F2E9EFFA255}"/>
              </a:ext>
            </a:extLst>
          </p:cNvPr>
          <p:cNvSpPr txBox="1"/>
          <p:nvPr/>
        </p:nvSpPr>
        <p:spPr>
          <a:xfrm>
            <a:off x="7444366" y="4450880"/>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fr-CA" sz="1600" spc="-50" dirty="0">
                <a:ln w="3175">
                  <a:noFill/>
                </a:ln>
                <a:gradFill flip="none" rotWithShape="1">
                  <a:gsLst>
                    <a:gs pos="0">
                      <a:srgbClr val="CD9AD0">
                        <a:lumMod val="55000"/>
                      </a:srgbClr>
                    </a:gs>
                    <a:gs pos="81000">
                      <a:srgbClr val="8EC8E8"/>
                    </a:gs>
                  </a:gsLst>
                  <a:lin ang="13500000" scaled="1"/>
                  <a:tileRect/>
                </a:gradFill>
                <a:latin typeface="Segoe UI Semibold"/>
                <a:ea typeface="Calibri Light" panose="020F0302020204030204"/>
                <a:cs typeface="Segoe UI Semibold"/>
              </a:rPr>
              <a:t>Pool de numéros d’urgence</a:t>
            </a:r>
            <a:endPar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endParaRPr>
          </a:p>
        </p:txBody>
      </p:sp>
      <p:sp>
        <p:nvSpPr>
          <p:cNvPr id="102" name="TextBox 26">
            <a:extLst>
              <a:ext uri="{FF2B5EF4-FFF2-40B4-BE49-F238E27FC236}">
                <a16:creationId xmlns:a16="http://schemas.microsoft.com/office/drawing/2014/main" id="{85EF3150-0E17-A5DE-E629-3857381B6960}"/>
              </a:ext>
            </a:extLst>
          </p:cNvPr>
          <p:cNvSpPr txBox="1"/>
          <p:nvPr/>
        </p:nvSpPr>
        <p:spPr>
          <a:xfrm>
            <a:off x="7649320" y="5012831"/>
            <a:ext cx="141701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450-328-7816</a:t>
            </a:r>
            <a:b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b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450-328-7830</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grpSp>
        <p:nvGrpSpPr>
          <p:cNvPr id="103" name="Groupe 102">
            <a:extLst>
              <a:ext uri="{FF2B5EF4-FFF2-40B4-BE49-F238E27FC236}">
                <a16:creationId xmlns:a16="http://schemas.microsoft.com/office/drawing/2014/main" id="{1EB3C7AB-E9AF-34EE-EB7D-8EC95CE76F9F}"/>
              </a:ext>
            </a:extLst>
          </p:cNvPr>
          <p:cNvGrpSpPr/>
          <p:nvPr/>
        </p:nvGrpSpPr>
        <p:grpSpPr>
          <a:xfrm>
            <a:off x="10930956" y="2059872"/>
            <a:ext cx="759447" cy="867645"/>
            <a:chOff x="1719744" y="2436878"/>
            <a:chExt cx="759447" cy="867645"/>
          </a:xfrm>
        </p:grpSpPr>
        <p:sp>
          <p:nvSpPr>
            <p:cNvPr id="104" name="Rounded Rectangle 9">
              <a:extLst>
                <a:ext uri="{FF2B5EF4-FFF2-40B4-BE49-F238E27FC236}">
                  <a16:creationId xmlns:a16="http://schemas.microsoft.com/office/drawing/2014/main" id="{7DFC334A-6679-F179-B2E3-23A391444DD8}"/>
                </a:ext>
              </a:extLst>
            </p:cNvPr>
            <p:cNvSpPr/>
            <p:nvPr>
              <p:custDataLst>
                <p:tags r:id="rId7"/>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105" name="TextBox 306">
              <a:extLst>
                <a:ext uri="{FF2B5EF4-FFF2-40B4-BE49-F238E27FC236}">
                  <a16:creationId xmlns:a16="http://schemas.microsoft.com/office/drawing/2014/main" id="{A0DAF30A-FC1D-C91C-ABB0-D84DD76613EF}"/>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106" name="Image 105" descr="Une image contenant symbole, Graphique, capture d’écran, Police&#10;&#10;Description générée automatiquement">
              <a:extLst>
                <a:ext uri="{FF2B5EF4-FFF2-40B4-BE49-F238E27FC236}">
                  <a16:creationId xmlns:a16="http://schemas.microsoft.com/office/drawing/2014/main" id="{C450CA83-51C7-9B5D-1214-B1F204F7B5C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107" name="Groupe 106">
            <a:extLst>
              <a:ext uri="{FF2B5EF4-FFF2-40B4-BE49-F238E27FC236}">
                <a16:creationId xmlns:a16="http://schemas.microsoft.com/office/drawing/2014/main" id="{CFFE63E9-DE35-4C09-4C86-5E8DDE004AE6}"/>
              </a:ext>
            </a:extLst>
          </p:cNvPr>
          <p:cNvGrpSpPr/>
          <p:nvPr/>
        </p:nvGrpSpPr>
        <p:grpSpPr>
          <a:xfrm>
            <a:off x="10936787" y="3164422"/>
            <a:ext cx="759447" cy="867645"/>
            <a:chOff x="1719744" y="2436878"/>
            <a:chExt cx="759447" cy="867645"/>
          </a:xfrm>
        </p:grpSpPr>
        <p:sp>
          <p:nvSpPr>
            <p:cNvPr id="108" name="Rounded Rectangle 9">
              <a:extLst>
                <a:ext uri="{FF2B5EF4-FFF2-40B4-BE49-F238E27FC236}">
                  <a16:creationId xmlns:a16="http://schemas.microsoft.com/office/drawing/2014/main" id="{F32A563E-238C-9225-EC5C-AFB54D28EFAC}"/>
                </a:ext>
              </a:extLst>
            </p:cNvPr>
            <p:cNvSpPr/>
            <p:nvPr>
              <p:custDataLst>
                <p:tags r:id="rId6"/>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109" name="TextBox 306">
              <a:extLst>
                <a:ext uri="{FF2B5EF4-FFF2-40B4-BE49-F238E27FC236}">
                  <a16:creationId xmlns:a16="http://schemas.microsoft.com/office/drawing/2014/main" id="{9A10FF11-0727-ED46-41C9-020A9CBBF57A}"/>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110" name="Image 109" descr="Une image contenant symbole, Graphique, capture d’écran, Police&#10;&#10;Description générée automatiquement">
              <a:extLst>
                <a:ext uri="{FF2B5EF4-FFF2-40B4-BE49-F238E27FC236}">
                  <a16:creationId xmlns:a16="http://schemas.microsoft.com/office/drawing/2014/main" id="{635D6DDA-8A2F-FA51-497C-BF36675EDA9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111" name="Groupe 110">
            <a:extLst>
              <a:ext uri="{FF2B5EF4-FFF2-40B4-BE49-F238E27FC236}">
                <a16:creationId xmlns:a16="http://schemas.microsoft.com/office/drawing/2014/main" id="{37946FE0-4980-1486-6026-E96420194405}"/>
              </a:ext>
            </a:extLst>
          </p:cNvPr>
          <p:cNvGrpSpPr/>
          <p:nvPr/>
        </p:nvGrpSpPr>
        <p:grpSpPr>
          <a:xfrm>
            <a:off x="10930956" y="4268973"/>
            <a:ext cx="759447" cy="867645"/>
            <a:chOff x="1719744" y="2436878"/>
            <a:chExt cx="759447" cy="867645"/>
          </a:xfrm>
        </p:grpSpPr>
        <p:sp>
          <p:nvSpPr>
            <p:cNvPr id="112" name="Rounded Rectangle 9">
              <a:extLst>
                <a:ext uri="{FF2B5EF4-FFF2-40B4-BE49-F238E27FC236}">
                  <a16:creationId xmlns:a16="http://schemas.microsoft.com/office/drawing/2014/main" id="{A9924E8A-B51D-3D39-ED48-ABBCE4F95205}"/>
                </a:ext>
              </a:extLst>
            </p:cNvPr>
            <p:cNvSpPr/>
            <p:nvPr>
              <p:custDataLst>
                <p:tags r:id="rId5"/>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113" name="TextBox 306">
              <a:extLst>
                <a:ext uri="{FF2B5EF4-FFF2-40B4-BE49-F238E27FC236}">
                  <a16:creationId xmlns:a16="http://schemas.microsoft.com/office/drawing/2014/main" id="{8FFE5CDB-EB10-E960-964E-ABC8938660AE}"/>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114" name="Image 113" descr="Une image contenant symbole, Graphique, capture d’écran, Police&#10;&#10;Description générée automatiquement">
              <a:extLst>
                <a:ext uri="{FF2B5EF4-FFF2-40B4-BE49-F238E27FC236}">
                  <a16:creationId xmlns:a16="http://schemas.microsoft.com/office/drawing/2014/main" id="{2ADBC316-DF62-1785-6ECB-B6FF04719BE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115" name="Groupe 114">
            <a:extLst>
              <a:ext uri="{FF2B5EF4-FFF2-40B4-BE49-F238E27FC236}">
                <a16:creationId xmlns:a16="http://schemas.microsoft.com/office/drawing/2014/main" id="{39674F9C-1D53-90BC-43F5-B7D0460A3D3F}"/>
              </a:ext>
            </a:extLst>
          </p:cNvPr>
          <p:cNvGrpSpPr/>
          <p:nvPr/>
        </p:nvGrpSpPr>
        <p:grpSpPr>
          <a:xfrm flipH="1">
            <a:off x="10091320" y="2558686"/>
            <a:ext cx="832228" cy="2334524"/>
            <a:chOff x="1467242" y="2558686"/>
            <a:chExt cx="832228" cy="2334524"/>
          </a:xfrm>
        </p:grpSpPr>
        <p:sp>
          <p:nvSpPr>
            <p:cNvPr id="116" name="Accolade fermante 115">
              <a:extLst>
                <a:ext uri="{FF2B5EF4-FFF2-40B4-BE49-F238E27FC236}">
                  <a16:creationId xmlns:a16="http://schemas.microsoft.com/office/drawing/2014/main" id="{6AF605FC-CC72-0507-CAD1-2F465D1E7D7C}"/>
                </a:ext>
              </a:extLst>
            </p:cNvPr>
            <p:cNvSpPr/>
            <p:nvPr/>
          </p:nvSpPr>
          <p:spPr>
            <a:xfrm>
              <a:off x="1775158" y="2558686"/>
              <a:ext cx="524312" cy="2334524"/>
            </a:xfrm>
            <a:prstGeom prst="rightBrace">
              <a:avLst>
                <a:gd name="adj1" fmla="val 23247"/>
                <a:gd name="adj2" fmla="val 56797"/>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18" name="Connecteur droit 117">
              <a:extLst>
                <a:ext uri="{FF2B5EF4-FFF2-40B4-BE49-F238E27FC236}">
                  <a16:creationId xmlns:a16="http://schemas.microsoft.com/office/drawing/2014/main" id="{9EEBCFD0-C48C-17D1-3980-6E491D201FAF}"/>
                </a:ext>
              </a:extLst>
            </p:cNvPr>
            <p:cNvCxnSpPr>
              <a:cxnSpLocks/>
            </p:cNvCxnSpPr>
            <p:nvPr/>
          </p:nvCxnSpPr>
          <p:spPr>
            <a:xfrm flipH="1">
              <a:off x="1505291" y="2558686"/>
              <a:ext cx="307916" cy="0"/>
            </a:xfrm>
            <a:prstGeom prst="line">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cxnSp>
        <p:cxnSp>
          <p:nvCxnSpPr>
            <p:cNvPr id="119" name="Connecteur droit 118">
              <a:extLst>
                <a:ext uri="{FF2B5EF4-FFF2-40B4-BE49-F238E27FC236}">
                  <a16:creationId xmlns:a16="http://schemas.microsoft.com/office/drawing/2014/main" id="{9C219515-8C8D-2FE7-2AE5-05BE7F809117}"/>
                </a:ext>
              </a:extLst>
            </p:cNvPr>
            <p:cNvCxnSpPr>
              <a:cxnSpLocks/>
            </p:cNvCxnSpPr>
            <p:nvPr/>
          </p:nvCxnSpPr>
          <p:spPr>
            <a:xfrm flipH="1">
              <a:off x="1467242" y="4893210"/>
              <a:ext cx="307916" cy="0"/>
            </a:xfrm>
            <a:prstGeom prst="line">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cxnSp>
      </p:grpSp>
      <p:sp>
        <p:nvSpPr>
          <p:cNvPr id="120" name="TextBox 26">
            <a:extLst>
              <a:ext uri="{FF2B5EF4-FFF2-40B4-BE49-F238E27FC236}">
                <a16:creationId xmlns:a16="http://schemas.microsoft.com/office/drawing/2014/main" id="{75B23319-16CF-AF9A-272B-6962F35FD74F}"/>
              </a:ext>
            </a:extLst>
          </p:cNvPr>
          <p:cNvSpPr txBox="1"/>
          <p:nvPr/>
        </p:nvSpPr>
        <p:spPr>
          <a:xfrm>
            <a:off x="10835511" y="2903300"/>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User 1</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121" name="TextBox 26">
            <a:extLst>
              <a:ext uri="{FF2B5EF4-FFF2-40B4-BE49-F238E27FC236}">
                <a16:creationId xmlns:a16="http://schemas.microsoft.com/office/drawing/2014/main" id="{1FA74F20-238A-9CB4-F721-FFDD8DF790DD}"/>
              </a:ext>
            </a:extLst>
          </p:cNvPr>
          <p:cNvSpPr txBox="1"/>
          <p:nvPr/>
        </p:nvSpPr>
        <p:spPr>
          <a:xfrm>
            <a:off x="10835511" y="4049325"/>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D092"/>
                </a:solidFill>
                <a:effectLst/>
                <a:uLnTx/>
                <a:uFillTx/>
                <a:latin typeface="Calibri" panose="020F0502020204030204"/>
                <a:ea typeface="+mn-ea"/>
                <a:cs typeface="+mn-cs"/>
              </a:rPr>
              <a:t>User 2</a:t>
            </a:r>
            <a:endParaRPr kumimoji="0" lang="en-US" sz="1600" b="1" i="0" u="none" strike="noStrike" kern="1200" cap="none" spc="0" normalizeH="0" baseline="0" noProof="0" dirty="0">
              <a:ln>
                <a:noFill/>
              </a:ln>
              <a:solidFill>
                <a:srgbClr val="00D092"/>
              </a:solidFill>
              <a:effectLst/>
              <a:uLnTx/>
              <a:uFillTx/>
              <a:latin typeface="Segoe UI"/>
              <a:ea typeface="+mn-ea"/>
              <a:cs typeface="+mn-cs"/>
            </a:endParaRPr>
          </a:p>
        </p:txBody>
      </p:sp>
      <p:sp>
        <p:nvSpPr>
          <p:cNvPr id="122" name="TextBox 26">
            <a:extLst>
              <a:ext uri="{FF2B5EF4-FFF2-40B4-BE49-F238E27FC236}">
                <a16:creationId xmlns:a16="http://schemas.microsoft.com/office/drawing/2014/main" id="{CB770B82-4CB2-056F-87E7-D9915533D38C}"/>
              </a:ext>
            </a:extLst>
          </p:cNvPr>
          <p:cNvSpPr txBox="1"/>
          <p:nvPr/>
        </p:nvSpPr>
        <p:spPr>
          <a:xfrm>
            <a:off x="10835511" y="5184078"/>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User 3</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cxnSp>
        <p:nvCxnSpPr>
          <p:cNvPr id="124" name="Connecteur : en arc 123">
            <a:extLst>
              <a:ext uri="{FF2B5EF4-FFF2-40B4-BE49-F238E27FC236}">
                <a16:creationId xmlns:a16="http://schemas.microsoft.com/office/drawing/2014/main" id="{53B260F2-ECCE-167E-3C8C-D4CBC58930F8}"/>
              </a:ext>
            </a:extLst>
          </p:cNvPr>
          <p:cNvCxnSpPr>
            <a:stCxn id="116" idx="1"/>
            <a:endCxn id="108" idx="1"/>
          </p:cNvCxnSpPr>
          <p:nvPr/>
        </p:nvCxnSpPr>
        <p:spPr>
          <a:xfrm flipV="1">
            <a:off x="10091320" y="3696817"/>
            <a:ext cx="845467" cy="187809"/>
          </a:xfrm>
          <a:prstGeom prst="curvedConnector3">
            <a:avLst>
              <a:gd name="adj1" fmla="val 50000"/>
            </a:avLst>
          </a:prstGeom>
          <a:ln w="28575">
            <a:solidFill>
              <a:srgbClr val="00D092"/>
            </a:solidFill>
            <a:prstDash val="sysDash"/>
          </a:ln>
        </p:spPr>
        <p:style>
          <a:lnRef idx="1">
            <a:schemeClr val="accent1"/>
          </a:lnRef>
          <a:fillRef idx="0">
            <a:schemeClr val="accent1"/>
          </a:fillRef>
          <a:effectRef idx="0">
            <a:schemeClr val="accent1"/>
          </a:effectRef>
          <a:fontRef idx="minor">
            <a:schemeClr val="tx1"/>
          </a:fontRef>
        </p:style>
      </p:cxnSp>
      <p:cxnSp>
        <p:nvCxnSpPr>
          <p:cNvPr id="1028" name="Connecteur droit 1027">
            <a:extLst>
              <a:ext uri="{FF2B5EF4-FFF2-40B4-BE49-F238E27FC236}">
                <a16:creationId xmlns:a16="http://schemas.microsoft.com/office/drawing/2014/main" id="{27F4377E-9102-D01D-5379-C6176FA95E18}"/>
              </a:ext>
            </a:extLst>
          </p:cNvPr>
          <p:cNvCxnSpPr>
            <a:cxnSpLocks/>
          </p:cNvCxnSpPr>
          <p:nvPr/>
        </p:nvCxnSpPr>
        <p:spPr>
          <a:xfrm flipH="1">
            <a:off x="6450481" y="4591575"/>
            <a:ext cx="25404" cy="1660952"/>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1" name="Connecteur droit 1030">
            <a:extLst>
              <a:ext uri="{FF2B5EF4-FFF2-40B4-BE49-F238E27FC236}">
                <a16:creationId xmlns:a16="http://schemas.microsoft.com/office/drawing/2014/main" id="{6DDD8128-0051-90CD-8CBC-F10F2AD39A2B}"/>
              </a:ext>
            </a:extLst>
          </p:cNvPr>
          <p:cNvCxnSpPr>
            <a:cxnSpLocks/>
          </p:cNvCxnSpPr>
          <p:nvPr/>
        </p:nvCxnSpPr>
        <p:spPr>
          <a:xfrm>
            <a:off x="6452458" y="1433015"/>
            <a:ext cx="0" cy="1876684"/>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33" name="TextBox 20">
            <a:extLst>
              <a:ext uri="{FF2B5EF4-FFF2-40B4-BE49-F238E27FC236}">
                <a16:creationId xmlns:a16="http://schemas.microsoft.com/office/drawing/2014/main" id="{FA83D57B-EC2A-F7DC-D04F-AEB5BF87341E}"/>
              </a:ext>
            </a:extLst>
          </p:cNvPr>
          <p:cNvSpPr txBox="1"/>
          <p:nvPr>
            <p:custDataLst>
              <p:tags r:id="rId3"/>
            </p:custDataLst>
          </p:nvPr>
        </p:nvSpPr>
        <p:spPr>
          <a:xfrm flipH="1">
            <a:off x="2299470" y="1467042"/>
            <a:ext cx="2772328"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Appel sortant</a:t>
            </a:r>
          </a:p>
        </p:txBody>
      </p:sp>
      <p:sp>
        <p:nvSpPr>
          <p:cNvPr id="1034" name="TextBox 20">
            <a:extLst>
              <a:ext uri="{FF2B5EF4-FFF2-40B4-BE49-F238E27FC236}">
                <a16:creationId xmlns:a16="http://schemas.microsoft.com/office/drawing/2014/main" id="{226C2049-B6B9-4BF7-5AFB-0200A37C420F}"/>
              </a:ext>
            </a:extLst>
          </p:cNvPr>
          <p:cNvSpPr txBox="1"/>
          <p:nvPr>
            <p:custDataLst>
              <p:tags r:id="rId4"/>
            </p:custDataLst>
          </p:nvPr>
        </p:nvSpPr>
        <p:spPr>
          <a:xfrm flipH="1">
            <a:off x="7289567" y="1467042"/>
            <a:ext cx="3814799"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Appel entrant</a:t>
            </a:r>
          </a:p>
        </p:txBody>
      </p:sp>
      <p:sp>
        <p:nvSpPr>
          <p:cNvPr id="1037" name="TextBox 26">
            <a:extLst>
              <a:ext uri="{FF2B5EF4-FFF2-40B4-BE49-F238E27FC236}">
                <a16:creationId xmlns:a16="http://schemas.microsoft.com/office/drawing/2014/main" id="{FCBDA094-2E79-8406-80DC-B5A725FBEAD2}"/>
              </a:ext>
            </a:extLst>
          </p:cNvPr>
          <p:cNvSpPr txBox="1"/>
          <p:nvPr/>
        </p:nvSpPr>
        <p:spPr>
          <a:xfrm>
            <a:off x="4627540" y="4193011"/>
            <a:ext cx="105105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PSTN</a:t>
            </a:r>
            <a:endParaRPr kumimoji="0" lang="en-US" sz="1600" b="1"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1038" name="TextBox 26">
            <a:extLst>
              <a:ext uri="{FF2B5EF4-FFF2-40B4-BE49-F238E27FC236}">
                <a16:creationId xmlns:a16="http://schemas.microsoft.com/office/drawing/2014/main" id="{AC85BEBF-BDA6-F5CB-1783-75A7F9D6BB41}"/>
              </a:ext>
            </a:extLst>
          </p:cNvPr>
          <p:cNvSpPr txBox="1"/>
          <p:nvPr/>
        </p:nvSpPr>
        <p:spPr>
          <a:xfrm>
            <a:off x="5970025" y="4193011"/>
            <a:ext cx="105105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0000">
                    <a:lumMod val="65000"/>
                    <a:lumOff val="35000"/>
                  </a:srgbClr>
                </a:solidFill>
                <a:latin typeface="Calibri" panose="020F0502020204030204"/>
              </a:rPr>
              <a:t>Externe</a:t>
            </a:r>
            <a:endParaRPr kumimoji="0" lang="en-US" sz="1600" b="1"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pic>
        <p:nvPicPr>
          <p:cNvPr id="1026" name="Picture 2" descr="Phone icon PNG transparent image download, size: 1969x1969px">
            <a:extLst>
              <a:ext uri="{FF2B5EF4-FFF2-40B4-BE49-F238E27FC236}">
                <a16:creationId xmlns:a16="http://schemas.microsoft.com/office/drawing/2014/main" id="{DFC96171-0F3A-6FCF-8B82-AA85227D83D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37839" y="3434890"/>
            <a:ext cx="646330" cy="64633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descr="Une image contenant texte, logo, Police, Graphique&#10;&#10;Description générée automatiquement">
            <a:extLst>
              <a:ext uri="{FF2B5EF4-FFF2-40B4-BE49-F238E27FC236}">
                <a16:creationId xmlns:a16="http://schemas.microsoft.com/office/drawing/2014/main" id="{55BE866B-34FF-5EA2-9F8A-987D721757A0}"/>
              </a:ext>
            </a:extLst>
          </p:cNvPr>
          <p:cNvPicPr>
            <a:picLocks noChangeAspect="1"/>
          </p:cNvPicPr>
          <p:nvPr/>
        </p:nvPicPr>
        <p:blipFill>
          <a:blip r:embed="rId22">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tretch>
            <a:fillRect/>
          </a:stretch>
        </p:blipFill>
        <p:spPr>
          <a:xfrm>
            <a:off x="9360736" y="3538094"/>
            <a:ext cx="774854" cy="693064"/>
          </a:xfrm>
          <a:prstGeom prst="rect">
            <a:avLst/>
          </a:prstGeom>
        </p:spPr>
      </p:pic>
    </p:spTree>
    <p:extLst>
      <p:ext uri="{BB962C8B-B14F-4D97-AF65-F5344CB8AC3E}">
        <p14:creationId xmlns:p14="http://schemas.microsoft.com/office/powerpoint/2010/main" val="4039550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8E9BB-2D4A-92D5-8A86-6F91DBAE0BEC}"/>
            </a:ext>
          </a:extLst>
        </p:cNvPr>
        <p:cNvGrpSpPr/>
        <p:nvPr/>
      </p:nvGrpSpPr>
      <p:grpSpPr>
        <a:xfrm>
          <a:off x="0" y="0"/>
          <a:ext cx="0" cy="0"/>
          <a:chOff x="0" y="0"/>
          <a:chExt cx="0" cy="0"/>
        </a:xfrm>
      </p:grpSpPr>
      <p:sp>
        <p:nvSpPr>
          <p:cNvPr id="2" name="Forme libre : forme 1">
            <a:extLst>
              <a:ext uri="{FF2B5EF4-FFF2-40B4-BE49-F238E27FC236}">
                <a16:creationId xmlns:a16="http://schemas.microsoft.com/office/drawing/2014/main" id="{B998856D-AECC-0140-01AD-D79120F99B11}"/>
              </a:ext>
            </a:extLst>
          </p:cNvPr>
          <p:cNvSpPr/>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F350417F-7AF9-F5FA-2945-FA0AFA64FA3C}"/>
              </a:ext>
            </a:extLst>
          </p:cNvPr>
          <p:cNvGrpSpPr/>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EA329BF7-970A-1234-4E03-076F085C9716}"/>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orme libre : forme 13">
              <a:extLst>
                <a:ext uri="{FF2B5EF4-FFF2-40B4-BE49-F238E27FC236}">
                  <a16:creationId xmlns:a16="http://schemas.microsoft.com/office/drawing/2014/main" id="{AF701F74-AA62-9723-E44A-0C87582560C7}"/>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orme libre : forme 14">
              <a:extLst>
                <a:ext uri="{FF2B5EF4-FFF2-40B4-BE49-F238E27FC236}">
                  <a16:creationId xmlns:a16="http://schemas.microsoft.com/office/drawing/2014/main" id="{136532B0-7A84-2A45-9EEF-A29CDD7AF10C}"/>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B5D870B5-C3E8-4265-6C45-1CC78795C701}"/>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0F13EC02-C334-91C7-3C2E-72DB2FEF6803}"/>
              </a:ext>
            </a:extLst>
          </p:cNvPr>
          <p:cNvSpPr txBox="1"/>
          <p:nvPr/>
        </p:nvSpPr>
        <p:spPr>
          <a:xfrm>
            <a:off x="1181100" y="605473"/>
            <a:ext cx="10025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323F7C"/>
                </a:solidFill>
                <a:effectLst/>
                <a:uLnTx/>
                <a:uFillTx/>
                <a:latin typeface="Exo" pitchFamily="2" charset="77"/>
                <a:ea typeface="+mn-ea"/>
                <a:cs typeface="+mn-cs"/>
              </a:rPr>
              <a:t>Lors d’un appel </a:t>
            </a:r>
            <a:r>
              <a:rPr lang="fr-CA" sz="3600" b="1" dirty="0">
                <a:solidFill>
                  <a:srgbClr val="0471F1"/>
                </a:solidFill>
                <a:latin typeface="Exo" pitchFamily="2" charset="77"/>
              </a:rPr>
              <a:t>d’urgence</a:t>
            </a:r>
          </a:p>
        </p:txBody>
      </p:sp>
      <p:sp>
        <p:nvSpPr>
          <p:cNvPr id="31" name="Rectangle 30">
            <a:extLst>
              <a:ext uri="{FF2B5EF4-FFF2-40B4-BE49-F238E27FC236}">
                <a16:creationId xmlns:a16="http://schemas.microsoft.com/office/drawing/2014/main" id="{3724C033-CF1F-069E-5967-2A91EBC5AC07}"/>
              </a:ext>
            </a:extLst>
          </p:cNvPr>
          <p:cNvSpPr/>
          <p:nvPr/>
        </p:nvSpPr>
        <p:spPr>
          <a:xfrm>
            <a:off x="4861243" y="432668"/>
            <a:ext cx="2469514"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mn-ea"/>
                <a:cs typeface="+mn-cs"/>
              </a:rPr>
              <a:t>Télécom 2024</a:t>
            </a:r>
          </a:p>
        </p:txBody>
      </p:sp>
      <p:pic>
        <p:nvPicPr>
          <p:cNvPr id="5" name="Picture 2">
            <a:extLst>
              <a:ext uri="{FF2B5EF4-FFF2-40B4-BE49-F238E27FC236}">
                <a16:creationId xmlns:a16="http://schemas.microsoft.com/office/drawing/2014/main" id="{0D1BB646-B878-8D0C-AF60-412406F12594}"/>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3">
            <a:extLst>
              <a:ext uri="{FF2B5EF4-FFF2-40B4-BE49-F238E27FC236}">
                <a16:creationId xmlns:a16="http://schemas.microsoft.com/office/drawing/2014/main" id="{9E765BC8-3BAF-8205-7880-2F7F0A83A96B}"/>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rot="5400000">
            <a:off x="11625915" y="6486514"/>
            <a:ext cx="100294" cy="148699"/>
          </a:xfrm>
          <a:prstGeom prst="rect">
            <a:avLst/>
          </a:prstGeom>
        </p:spPr>
      </p:pic>
      <p:pic>
        <p:nvPicPr>
          <p:cNvPr id="32" name="Graphic 4">
            <a:extLst>
              <a:ext uri="{FF2B5EF4-FFF2-40B4-BE49-F238E27FC236}">
                <a16:creationId xmlns:a16="http://schemas.microsoft.com/office/drawing/2014/main" id="{DF8CCDC9-9016-4612-3703-462BA1A5E433}"/>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16200000" flipV="1">
            <a:off x="11625915" y="6321035"/>
            <a:ext cx="100294" cy="148699"/>
          </a:xfrm>
          <a:prstGeom prst="rect">
            <a:avLst/>
          </a:prstGeom>
        </p:spPr>
      </p:pic>
      <p:grpSp>
        <p:nvGrpSpPr>
          <p:cNvPr id="41" name="Groupe 40">
            <a:extLst>
              <a:ext uri="{FF2B5EF4-FFF2-40B4-BE49-F238E27FC236}">
                <a16:creationId xmlns:a16="http://schemas.microsoft.com/office/drawing/2014/main" id="{8DAA6118-AD99-DD09-2DE9-304C3A38EBCA}"/>
              </a:ext>
            </a:extLst>
          </p:cNvPr>
          <p:cNvGrpSpPr/>
          <p:nvPr/>
        </p:nvGrpSpPr>
        <p:grpSpPr>
          <a:xfrm>
            <a:off x="834790" y="2059872"/>
            <a:ext cx="759447" cy="867645"/>
            <a:chOff x="1719744" y="2436878"/>
            <a:chExt cx="759447" cy="867645"/>
          </a:xfrm>
        </p:grpSpPr>
        <p:sp>
          <p:nvSpPr>
            <p:cNvPr id="34" name="Rounded Rectangle 9">
              <a:extLst>
                <a:ext uri="{FF2B5EF4-FFF2-40B4-BE49-F238E27FC236}">
                  <a16:creationId xmlns:a16="http://schemas.microsoft.com/office/drawing/2014/main" id="{4A9B7022-00DE-527F-1D29-ABFDBF221AF3}"/>
                </a:ext>
              </a:extLst>
            </p:cNvPr>
            <p:cNvSpPr/>
            <p:nvPr>
              <p:custDataLst>
                <p:tags r:id="rId10"/>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33" name="TextBox 306">
              <a:extLst>
                <a:ext uri="{FF2B5EF4-FFF2-40B4-BE49-F238E27FC236}">
                  <a16:creationId xmlns:a16="http://schemas.microsoft.com/office/drawing/2014/main" id="{C74E4331-900E-0D9A-1199-3F62E22E80EE}"/>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36" name="Image 35" descr="Une image contenant symbole, Graphique, capture d’écran, Police&#10;&#10;Description générée automatiquement">
              <a:extLst>
                <a:ext uri="{FF2B5EF4-FFF2-40B4-BE49-F238E27FC236}">
                  <a16:creationId xmlns:a16="http://schemas.microsoft.com/office/drawing/2014/main" id="{5F151E50-2F16-2516-4468-56310D1D23D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43" name="Groupe 42">
            <a:extLst>
              <a:ext uri="{FF2B5EF4-FFF2-40B4-BE49-F238E27FC236}">
                <a16:creationId xmlns:a16="http://schemas.microsoft.com/office/drawing/2014/main" id="{8C777B02-2F4A-9016-0A6E-8D9B38833B68}"/>
              </a:ext>
            </a:extLst>
          </p:cNvPr>
          <p:cNvGrpSpPr/>
          <p:nvPr/>
        </p:nvGrpSpPr>
        <p:grpSpPr>
          <a:xfrm>
            <a:off x="840621" y="3164422"/>
            <a:ext cx="759447" cy="867645"/>
            <a:chOff x="1719744" y="2436878"/>
            <a:chExt cx="759447" cy="867645"/>
          </a:xfrm>
        </p:grpSpPr>
        <p:sp>
          <p:nvSpPr>
            <p:cNvPr id="45" name="Rounded Rectangle 9">
              <a:extLst>
                <a:ext uri="{FF2B5EF4-FFF2-40B4-BE49-F238E27FC236}">
                  <a16:creationId xmlns:a16="http://schemas.microsoft.com/office/drawing/2014/main" id="{9DAB023B-F7EF-897E-BF69-DA64DB5B3091}"/>
                </a:ext>
              </a:extLst>
            </p:cNvPr>
            <p:cNvSpPr/>
            <p:nvPr>
              <p:custDataLst>
                <p:tags r:id="rId9"/>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47" name="TextBox 306">
              <a:extLst>
                <a:ext uri="{FF2B5EF4-FFF2-40B4-BE49-F238E27FC236}">
                  <a16:creationId xmlns:a16="http://schemas.microsoft.com/office/drawing/2014/main" id="{5A146B09-7354-EA2D-748E-05DFC0790B80}"/>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48" name="Image 47" descr="Une image contenant symbole, Graphique, capture d’écran, Police&#10;&#10;Description générée automatiquement">
              <a:extLst>
                <a:ext uri="{FF2B5EF4-FFF2-40B4-BE49-F238E27FC236}">
                  <a16:creationId xmlns:a16="http://schemas.microsoft.com/office/drawing/2014/main" id="{CF36970D-6D9E-2C75-5AB5-7DEC9F82B5D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49" name="Groupe 48">
            <a:extLst>
              <a:ext uri="{FF2B5EF4-FFF2-40B4-BE49-F238E27FC236}">
                <a16:creationId xmlns:a16="http://schemas.microsoft.com/office/drawing/2014/main" id="{09B28566-F65E-069B-4CA2-7E5FC7EDEDE5}"/>
              </a:ext>
            </a:extLst>
          </p:cNvPr>
          <p:cNvGrpSpPr/>
          <p:nvPr/>
        </p:nvGrpSpPr>
        <p:grpSpPr>
          <a:xfrm>
            <a:off x="834790" y="4268973"/>
            <a:ext cx="759447" cy="867645"/>
            <a:chOff x="1719744" y="2436878"/>
            <a:chExt cx="759447" cy="867645"/>
          </a:xfrm>
        </p:grpSpPr>
        <p:sp>
          <p:nvSpPr>
            <p:cNvPr id="51" name="Rounded Rectangle 9">
              <a:extLst>
                <a:ext uri="{FF2B5EF4-FFF2-40B4-BE49-F238E27FC236}">
                  <a16:creationId xmlns:a16="http://schemas.microsoft.com/office/drawing/2014/main" id="{247C44D9-B559-F6A9-21C1-625090C885C6}"/>
                </a:ext>
              </a:extLst>
            </p:cNvPr>
            <p:cNvSpPr/>
            <p:nvPr>
              <p:custDataLst>
                <p:tags r:id="rId8"/>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52" name="TextBox 306">
              <a:extLst>
                <a:ext uri="{FF2B5EF4-FFF2-40B4-BE49-F238E27FC236}">
                  <a16:creationId xmlns:a16="http://schemas.microsoft.com/office/drawing/2014/main" id="{F6B08F1F-480D-D81E-C508-FD2401812A4A}"/>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53" name="Image 52" descr="Une image contenant symbole, Graphique, capture d’écran, Police&#10;&#10;Description générée automatiquement">
              <a:extLst>
                <a:ext uri="{FF2B5EF4-FFF2-40B4-BE49-F238E27FC236}">
                  <a16:creationId xmlns:a16="http://schemas.microsoft.com/office/drawing/2014/main" id="{DDD5ECF8-BB5C-A7EA-D473-093C78BF5C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67" name="Groupe 66">
            <a:extLst>
              <a:ext uri="{FF2B5EF4-FFF2-40B4-BE49-F238E27FC236}">
                <a16:creationId xmlns:a16="http://schemas.microsoft.com/office/drawing/2014/main" id="{C0D087D8-806D-7DF6-10C9-C545D78B27A4}"/>
              </a:ext>
            </a:extLst>
          </p:cNvPr>
          <p:cNvGrpSpPr/>
          <p:nvPr/>
        </p:nvGrpSpPr>
        <p:grpSpPr>
          <a:xfrm>
            <a:off x="2375902" y="2205148"/>
            <a:ext cx="1839685" cy="959274"/>
            <a:chOff x="3084286" y="2205148"/>
            <a:chExt cx="1839685" cy="959274"/>
          </a:xfrm>
        </p:grpSpPr>
        <p:sp>
          <p:nvSpPr>
            <p:cNvPr id="59" name="Rectangle: Rounded Corners 4">
              <a:extLst>
                <a:ext uri="{FF2B5EF4-FFF2-40B4-BE49-F238E27FC236}">
                  <a16:creationId xmlns:a16="http://schemas.microsoft.com/office/drawing/2014/main" id="{B41ECDC8-598F-28F8-A62F-B07504A2860A}"/>
                </a:ext>
                <a:ext uri="{C183D7F6-B498-43B3-948B-1728B52AA6E4}">
                  <adec:decorative xmlns:adec="http://schemas.microsoft.com/office/drawing/2017/decorative" val="1"/>
                </a:ext>
              </a:extLst>
            </p:cNvPr>
            <p:cNvSpPr/>
            <p:nvPr/>
          </p:nvSpPr>
          <p:spPr>
            <a:xfrm>
              <a:off x="3084286" y="2205148"/>
              <a:ext cx="1839685" cy="959274"/>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57" name="TextBox 25">
              <a:extLst>
                <a:ext uri="{FF2B5EF4-FFF2-40B4-BE49-F238E27FC236}">
                  <a16:creationId xmlns:a16="http://schemas.microsoft.com/office/drawing/2014/main" id="{45E3DBF1-2BB1-3848-FEEF-04995798E094}"/>
                </a:ext>
              </a:extLst>
            </p:cNvPr>
            <p:cNvSpPr txBox="1"/>
            <p:nvPr/>
          </p:nvSpPr>
          <p:spPr>
            <a:xfrm>
              <a:off x="3138713" y="2242455"/>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Numéro de rappel d’urgence</a:t>
              </a:r>
            </a:p>
          </p:txBody>
        </p:sp>
        <p:sp>
          <p:nvSpPr>
            <p:cNvPr id="60" name="TextBox 26">
              <a:extLst>
                <a:ext uri="{FF2B5EF4-FFF2-40B4-BE49-F238E27FC236}">
                  <a16:creationId xmlns:a16="http://schemas.microsoft.com/office/drawing/2014/main" id="{20E52EBC-8FC5-84F2-CE6B-510D04CA8AEE}"/>
                </a:ext>
              </a:extLst>
            </p:cNvPr>
            <p:cNvSpPr txBox="1"/>
            <p:nvPr/>
          </p:nvSpPr>
          <p:spPr>
            <a:xfrm>
              <a:off x="3343667" y="2804406"/>
              <a:ext cx="14170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450-328-7816</a:t>
              </a:r>
              <a:endParaRPr kumimoji="0" lang="en-US" sz="1600" b="1" i="0" u="none" strike="noStrike" kern="1200" cap="none" spc="0" normalizeH="0" baseline="0" noProof="0" dirty="0">
                <a:ln>
                  <a:noFill/>
                </a:ln>
                <a:solidFill>
                  <a:srgbClr val="FF0000"/>
                </a:solidFill>
                <a:effectLst/>
                <a:uLnTx/>
                <a:uFillTx/>
                <a:latin typeface="Segoe UI"/>
                <a:ea typeface="+mn-ea"/>
                <a:cs typeface="+mn-cs"/>
              </a:endParaRPr>
            </a:p>
          </p:txBody>
        </p:sp>
      </p:grpSp>
      <p:grpSp>
        <p:nvGrpSpPr>
          <p:cNvPr id="68" name="Groupe 67">
            <a:extLst>
              <a:ext uri="{FF2B5EF4-FFF2-40B4-BE49-F238E27FC236}">
                <a16:creationId xmlns:a16="http://schemas.microsoft.com/office/drawing/2014/main" id="{2CB55F50-0711-D09F-BAC6-1F920956ECD0}"/>
              </a:ext>
            </a:extLst>
          </p:cNvPr>
          <p:cNvGrpSpPr/>
          <p:nvPr/>
        </p:nvGrpSpPr>
        <p:grpSpPr>
          <a:xfrm>
            <a:off x="2375902" y="3309699"/>
            <a:ext cx="1839685" cy="959274"/>
            <a:chOff x="3084286" y="3309699"/>
            <a:chExt cx="1839685" cy="959274"/>
          </a:xfrm>
        </p:grpSpPr>
        <p:sp>
          <p:nvSpPr>
            <p:cNvPr id="65" name="Rectangle: Rounded Corners 4">
              <a:extLst>
                <a:ext uri="{FF2B5EF4-FFF2-40B4-BE49-F238E27FC236}">
                  <a16:creationId xmlns:a16="http://schemas.microsoft.com/office/drawing/2014/main" id="{E313B147-8AB1-60E8-B896-28D393DA9AEC}"/>
                </a:ext>
                <a:ext uri="{C183D7F6-B498-43B3-948B-1728B52AA6E4}">
                  <adec:decorative xmlns:adec="http://schemas.microsoft.com/office/drawing/2017/decorative" val="1"/>
                </a:ext>
              </a:extLst>
            </p:cNvPr>
            <p:cNvSpPr/>
            <p:nvPr/>
          </p:nvSpPr>
          <p:spPr>
            <a:xfrm>
              <a:off x="3084286" y="3309699"/>
              <a:ext cx="1839685" cy="959274"/>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64" name="TextBox 25">
              <a:extLst>
                <a:ext uri="{FF2B5EF4-FFF2-40B4-BE49-F238E27FC236}">
                  <a16:creationId xmlns:a16="http://schemas.microsoft.com/office/drawing/2014/main" id="{7D0CB511-1F6E-C97A-317E-D1A663B83373}"/>
                </a:ext>
              </a:extLst>
            </p:cNvPr>
            <p:cNvSpPr txBox="1"/>
            <p:nvPr/>
          </p:nvSpPr>
          <p:spPr>
            <a:xfrm>
              <a:off x="3138713" y="3347006"/>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fr-CA" sz="1600" spc="-50" dirty="0">
                  <a:ln w="3175">
                    <a:noFill/>
                  </a:ln>
                  <a:gradFill flip="none" rotWithShape="1">
                    <a:gsLst>
                      <a:gs pos="0">
                        <a:srgbClr val="CD9AD0">
                          <a:lumMod val="55000"/>
                        </a:srgbClr>
                      </a:gs>
                      <a:gs pos="81000">
                        <a:srgbClr val="8EC8E8"/>
                      </a:gs>
                    </a:gsLst>
                    <a:lin ang="13500000" scaled="1"/>
                    <a:tileRect/>
                  </a:gradFill>
                  <a:latin typeface="Segoe UI Semibold"/>
                  <a:ea typeface="Calibri Light" panose="020F0302020204030204"/>
                  <a:cs typeface="Segoe UI Semibold"/>
                </a:rPr>
                <a:t>Numéro du compte de ressource</a:t>
              </a:r>
              <a:endPar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endParaRPr>
            </a:p>
          </p:txBody>
        </p:sp>
        <p:sp>
          <p:nvSpPr>
            <p:cNvPr id="66" name="TextBox 26">
              <a:extLst>
                <a:ext uri="{FF2B5EF4-FFF2-40B4-BE49-F238E27FC236}">
                  <a16:creationId xmlns:a16="http://schemas.microsoft.com/office/drawing/2014/main" id="{5DBE8F08-FDAD-85CB-A6AD-E7A68294C52A}"/>
                </a:ext>
              </a:extLst>
            </p:cNvPr>
            <p:cNvSpPr txBox="1"/>
            <p:nvPr/>
          </p:nvSpPr>
          <p:spPr>
            <a:xfrm>
              <a:off x="3343667" y="3908957"/>
              <a:ext cx="14170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450-328-7821</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grpSp>
      <p:sp>
        <p:nvSpPr>
          <p:cNvPr id="70" name="Rectangle: Rounded Corners 4">
            <a:extLst>
              <a:ext uri="{FF2B5EF4-FFF2-40B4-BE49-F238E27FC236}">
                <a16:creationId xmlns:a16="http://schemas.microsoft.com/office/drawing/2014/main" id="{768296C4-A17A-EA63-58EF-DE35EA1A3978}"/>
              </a:ext>
              <a:ext uri="{C183D7F6-B498-43B3-948B-1728B52AA6E4}">
                <adec:decorative xmlns:adec="http://schemas.microsoft.com/office/drawing/2017/decorative" val="1"/>
              </a:ext>
            </a:extLst>
          </p:cNvPr>
          <p:cNvSpPr/>
          <p:nvPr/>
        </p:nvSpPr>
        <p:spPr>
          <a:xfrm>
            <a:off x="2375902" y="4413573"/>
            <a:ext cx="1839685" cy="1254256"/>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71" name="TextBox 25">
            <a:extLst>
              <a:ext uri="{FF2B5EF4-FFF2-40B4-BE49-F238E27FC236}">
                <a16:creationId xmlns:a16="http://schemas.microsoft.com/office/drawing/2014/main" id="{313A3E32-4BEC-61CF-40E5-C055CB3CB3CD}"/>
              </a:ext>
            </a:extLst>
          </p:cNvPr>
          <p:cNvSpPr txBox="1"/>
          <p:nvPr/>
        </p:nvSpPr>
        <p:spPr>
          <a:xfrm>
            <a:off x="2430329" y="4450880"/>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fr-CA" sz="1600" spc="-50" dirty="0">
                <a:ln w="3175">
                  <a:noFill/>
                </a:ln>
                <a:gradFill flip="none" rotWithShape="1">
                  <a:gsLst>
                    <a:gs pos="0">
                      <a:srgbClr val="CD9AD0">
                        <a:lumMod val="55000"/>
                      </a:srgbClr>
                    </a:gs>
                    <a:gs pos="81000">
                      <a:srgbClr val="8EC8E8"/>
                    </a:gs>
                  </a:gsLst>
                  <a:lin ang="13500000" scaled="1"/>
                  <a:tileRect/>
                </a:gradFill>
                <a:latin typeface="Segoe UI Semibold"/>
                <a:ea typeface="Calibri Light" panose="020F0302020204030204"/>
                <a:cs typeface="Segoe UI Semibold"/>
              </a:rPr>
              <a:t>Pool de numéros d’urgence</a:t>
            </a:r>
            <a:endPar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endParaRPr>
          </a:p>
        </p:txBody>
      </p:sp>
      <p:sp>
        <p:nvSpPr>
          <p:cNvPr id="72" name="TextBox 26">
            <a:extLst>
              <a:ext uri="{FF2B5EF4-FFF2-40B4-BE49-F238E27FC236}">
                <a16:creationId xmlns:a16="http://schemas.microsoft.com/office/drawing/2014/main" id="{4F353DA4-88AF-B12C-7F16-F97FC695A43C}"/>
              </a:ext>
            </a:extLst>
          </p:cNvPr>
          <p:cNvSpPr txBox="1"/>
          <p:nvPr/>
        </p:nvSpPr>
        <p:spPr>
          <a:xfrm>
            <a:off x="2635283" y="5012831"/>
            <a:ext cx="141701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450-328-7816</a:t>
            </a:r>
            <a:b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b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450-328-7830</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grpSp>
        <p:nvGrpSpPr>
          <p:cNvPr id="80" name="Groupe 79">
            <a:extLst>
              <a:ext uri="{FF2B5EF4-FFF2-40B4-BE49-F238E27FC236}">
                <a16:creationId xmlns:a16="http://schemas.microsoft.com/office/drawing/2014/main" id="{7A9B8C09-53FC-C501-627A-D31759BDCE4F}"/>
              </a:ext>
            </a:extLst>
          </p:cNvPr>
          <p:cNvGrpSpPr/>
          <p:nvPr/>
        </p:nvGrpSpPr>
        <p:grpSpPr>
          <a:xfrm>
            <a:off x="1467242" y="2558686"/>
            <a:ext cx="832228" cy="2334524"/>
            <a:chOff x="1467242" y="2558686"/>
            <a:chExt cx="832228" cy="2334524"/>
          </a:xfrm>
        </p:grpSpPr>
        <p:sp>
          <p:nvSpPr>
            <p:cNvPr id="54" name="Accolade fermante 53">
              <a:extLst>
                <a:ext uri="{FF2B5EF4-FFF2-40B4-BE49-F238E27FC236}">
                  <a16:creationId xmlns:a16="http://schemas.microsoft.com/office/drawing/2014/main" id="{7404FA79-D926-22BB-2A06-7604416257C3}"/>
                </a:ext>
              </a:extLst>
            </p:cNvPr>
            <p:cNvSpPr/>
            <p:nvPr/>
          </p:nvSpPr>
          <p:spPr>
            <a:xfrm>
              <a:off x="1775158" y="2558686"/>
              <a:ext cx="524312" cy="2334524"/>
            </a:xfrm>
            <a:prstGeom prst="rightBrace">
              <a:avLst>
                <a:gd name="adj1" fmla="val 34169"/>
                <a:gd name="adj2" fmla="val 50000"/>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56" name="Connecteur droit 55">
              <a:extLst>
                <a:ext uri="{FF2B5EF4-FFF2-40B4-BE49-F238E27FC236}">
                  <a16:creationId xmlns:a16="http://schemas.microsoft.com/office/drawing/2014/main" id="{9193592C-442D-88BD-7FB2-EAB3614225D1}"/>
                </a:ext>
              </a:extLst>
            </p:cNvPr>
            <p:cNvCxnSpPr>
              <a:cxnSpLocks/>
            </p:cNvCxnSpPr>
            <p:nvPr/>
          </p:nvCxnSpPr>
          <p:spPr>
            <a:xfrm flipH="1">
              <a:off x="1495192" y="3729576"/>
              <a:ext cx="79417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2F63BEC8-91D7-5E9F-768A-1A8A31638B6A}"/>
                </a:ext>
              </a:extLst>
            </p:cNvPr>
            <p:cNvCxnSpPr>
              <a:cxnSpLocks/>
            </p:cNvCxnSpPr>
            <p:nvPr/>
          </p:nvCxnSpPr>
          <p:spPr>
            <a:xfrm flipH="1">
              <a:off x="1505291" y="2558686"/>
              <a:ext cx="307916" cy="0"/>
            </a:xfrm>
            <a:prstGeom prst="line">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0100932C-7127-4F02-FBF4-2A3EA7259A76}"/>
                </a:ext>
              </a:extLst>
            </p:cNvPr>
            <p:cNvCxnSpPr>
              <a:cxnSpLocks/>
            </p:cNvCxnSpPr>
            <p:nvPr/>
          </p:nvCxnSpPr>
          <p:spPr>
            <a:xfrm flipH="1">
              <a:off x="1467242" y="4893210"/>
              <a:ext cx="307916" cy="0"/>
            </a:xfrm>
            <a:prstGeom prst="line">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cxnSp>
      </p:grpSp>
      <p:sp>
        <p:nvSpPr>
          <p:cNvPr id="81" name="TextBox 26">
            <a:extLst>
              <a:ext uri="{FF2B5EF4-FFF2-40B4-BE49-F238E27FC236}">
                <a16:creationId xmlns:a16="http://schemas.microsoft.com/office/drawing/2014/main" id="{A313EE0B-878A-95BC-079F-329987C8A0F7}"/>
              </a:ext>
            </a:extLst>
          </p:cNvPr>
          <p:cNvSpPr txBox="1"/>
          <p:nvPr/>
        </p:nvSpPr>
        <p:spPr>
          <a:xfrm>
            <a:off x="739345" y="2903300"/>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User 1</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82" name="TextBox 26">
            <a:extLst>
              <a:ext uri="{FF2B5EF4-FFF2-40B4-BE49-F238E27FC236}">
                <a16:creationId xmlns:a16="http://schemas.microsoft.com/office/drawing/2014/main" id="{651FC585-FA7C-C91C-1C28-297ED525689E}"/>
              </a:ext>
            </a:extLst>
          </p:cNvPr>
          <p:cNvSpPr txBox="1"/>
          <p:nvPr/>
        </p:nvSpPr>
        <p:spPr>
          <a:xfrm>
            <a:off x="739345" y="4049325"/>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User 2</a:t>
            </a:r>
            <a:endParaRPr kumimoji="0" lang="en-US" sz="1600" b="1" i="0" u="none" strike="noStrike" kern="1200" cap="none" spc="0" normalizeH="0" baseline="0" noProof="0" dirty="0">
              <a:ln>
                <a:noFill/>
              </a:ln>
              <a:solidFill>
                <a:srgbClr val="FF0000"/>
              </a:solidFill>
              <a:effectLst/>
              <a:uLnTx/>
              <a:uFillTx/>
              <a:latin typeface="Segoe UI"/>
              <a:ea typeface="+mn-ea"/>
              <a:cs typeface="+mn-cs"/>
            </a:endParaRPr>
          </a:p>
        </p:txBody>
      </p:sp>
      <p:sp>
        <p:nvSpPr>
          <p:cNvPr id="83" name="TextBox 26">
            <a:extLst>
              <a:ext uri="{FF2B5EF4-FFF2-40B4-BE49-F238E27FC236}">
                <a16:creationId xmlns:a16="http://schemas.microsoft.com/office/drawing/2014/main" id="{3F5222FA-1DA3-A8C5-DCBA-E48D3D7FE47F}"/>
              </a:ext>
            </a:extLst>
          </p:cNvPr>
          <p:cNvSpPr txBox="1"/>
          <p:nvPr/>
        </p:nvSpPr>
        <p:spPr>
          <a:xfrm>
            <a:off x="739345" y="5184078"/>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User 3</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cxnSp>
        <p:nvCxnSpPr>
          <p:cNvPr id="85" name="Connecteur droit 84">
            <a:extLst>
              <a:ext uri="{FF2B5EF4-FFF2-40B4-BE49-F238E27FC236}">
                <a16:creationId xmlns:a16="http://schemas.microsoft.com/office/drawing/2014/main" id="{D121244F-34AB-9C2A-B373-A88706552FDC}"/>
              </a:ext>
            </a:extLst>
          </p:cNvPr>
          <p:cNvCxnSpPr>
            <a:cxnSpLocks/>
          </p:cNvCxnSpPr>
          <p:nvPr/>
        </p:nvCxnSpPr>
        <p:spPr>
          <a:xfrm flipH="1">
            <a:off x="4215587" y="2684785"/>
            <a:ext cx="524735" cy="0"/>
          </a:xfrm>
          <a:prstGeom prst="line">
            <a:avLst/>
          </a:prstGeom>
          <a:ln w="28575">
            <a:solidFill>
              <a:srgbClr val="0765DB"/>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Rounded Rectangle 9">
            <a:extLst>
              <a:ext uri="{FF2B5EF4-FFF2-40B4-BE49-F238E27FC236}">
                <a16:creationId xmlns:a16="http://schemas.microsoft.com/office/drawing/2014/main" id="{E41FE8D7-D989-E595-3411-C6A244C6D0C9}"/>
              </a:ext>
            </a:extLst>
          </p:cNvPr>
          <p:cNvSpPr/>
          <p:nvPr>
            <p:custDataLst>
              <p:tags r:id="rId1"/>
            </p:custDataLst>
          </p:nvPr>
        </p:nvSpPr>
        <p:spPr>
          <a:xfrm>
            <a:off x="4779736" y="2324127"/>
            <a:ext cx="739654" cy="739654"/>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pic>
        <p:nvPicPr>
          <p:cNvPr id="87" name="Graphic 58">
            <a:extLst>
              <a:ext uri="{FF2B5EF4-FFF2-40B4-BE49-F238E27FC236}">
                <a16:creationId xmlns:a16="http://schemas.microsoft.com/office/drawing/2014/main" id="{F0636E8C-9A5E-E46F-A6D8-C6AC39538141}"/>
              </a:ext>
            </a:extLst>
          </p:cNvPr>
          <p:cNvPicPr>
            <a:picLocks noChangeAspect="1"/>
          </p:cNvPicPr>
          <p:nvPr>
            <p:custDataLst>
              <p:tags r:id="rId2"/>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947551" y="2530161"/>
            <a:ext cx="394552" cy="310605"/>
          </a:xfrm>
          <a:prstGeom prst="rect">
            <a:avLst/>
          </a:prstGeom>
        </p:spPr>
      </p:pic>
      <p:cxnSp>
        <p:nvCxnSpPr>
          <p:cNvPr id="90" name="Connecteur droit 89">
            <a:extLst>
              <a:ext uri="{FF2B5EF4-FFF2-40B4-BE49-F238E27FC236}">
                <a16:creationId xmlns:a16="http://schemas.microsoft.com/office/drawing/2014/main" id="{CC300B1A-BA8C-3711-9038-78BE394934BE}"/>
              </a:ext>
            </a:extLst>
          </p:cNvPr>
          <p:cNvCxnSpPr>
            <a:cxnSpLocks/>
          </p:cNvCxnSpPr>
          <p:nvPr/>
        </p:nvCxnSpPr>
        <p:spPr>
          <a:xfrm flipH="1">
            <a:off x="5519390" y="2684785"/>
            <a:ext cx="524735" cy="0"/>
          </a:xfrm>
          <a:prstGeom prst="line">
            <a:avLst/>
          </a:prstGeom>
          <a:ln w="28575">
            <a:solidFill>
              <a:srgbClr val="0765DB"/>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22F84C23-3EB6-58E9-F81D-73453B444C92}"/>
              </a:ext>
            </a:extLst>
          </p:cNvPr>
          <p:cNvCxnSpPr>
            <a:cxnSpLocks/>
          </p:cNvCxnSpPr>
          <p:nvPr/>
        </p:nvCxnSpPr>
        <p:spPr>
          <a:xfrm flipH="1">
            <a:off x="6870518" y="2684785"/>
            <a:ext cx="524735" cy="0"/>
          </a:xfrm>
          <a:prstGeom prst="line">
            <a:avLst/>
          </a:prstGeom>
          <a:ln w="28575">
            <a:solidFill>
              <a:srgbClr val="0765DB"/>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2" name="Groupe 91">
            <a:extLst>
              <a:ext uri="{FF2B5EF4-FFF2-40B4-BE49-F238E27FC236}">
                <a16:creationId xmlns:a16="http://schemas.microsoft.com/office/drawing/2014/main" id="{0E004B90-EBBA-0A89-BD64-DF9C01E2750C}"/>
              </a:ext>
            </a:extLst>
          </p:cNvPr>
          <p:cNvGrpSpPr/>
          <p:nvPr/>
        </p:nvGrpSpPr>
        <p:grpSpPr>
          <a:xfrm>
            <a:off x="7389939" y="2205148"/>
            <a:ext cx="1839685" cy="959274"/>
            <a:chOff x="3084286" y="2205148"/>
            <a:chExt cx="1839685" cy="959274"/>
          </a:xfrm>
        </p:grpSpPr>
        <p:sp>
          <p:nvSpPr>
            <p:cNvPr id="93" name="Rectangle: Rounded Corners 4">
              <a:extLst>
                <a:ext uri="{FF2B5EF4-FFF2-40B4-BE49-F238E27FC236}">
                  <a16:creationId xmlns:a16="http://schemas.microsoft.com/office/drawing/2014/main" id="{9CD5A369-77C8-C09D-70DD-E0B23F193493}"/>
                </a:ext>
                <a:ext uri="{C183D7F6-B498-43B3-948B-1728B52AA6E4}">
                  <adec:decorative xmlns:adec="http://schemas.microsoft.com/office/drawing/2017/decorative" val="1"/>
                </a:ext>
              </a:extLst>
            </p:cNvPr>
            <p:cNvSpPr/>
            <p:nvPr/>
          </p:nvSpPr>
          <p:spPr>
            <a:xfrm>
              <a:off x="3084286" y="2205148"/>
              <a:ext cx="1839685" cy="959274"/>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94" name="TextBox 25">
              <a:extLst>
                <a:ext uri="{FF2B5EF4-FFF2-40B4-BE49-F238E27FC236}">
                  <a16:creationId xmlns:a16="http://schemas.microsoft.com/office/drawing/2014/main" id="{F4996E51-C192-7170-F5EA-6993C5B9555B}"/>
                </a:ext>
              </a:extLst>
            </p:cNvPr>
            <p:cNvSpPr txBox="1"/>
            <p:nvPr/>
          </p:nvSpPr>
          <p:spPr>
            <a:xfrm>
              <a:off x="3138713" y="2242455"/>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Numéro de rappel d’urgence</a:t>
              </a:r>
            </a:p>
          </p:txBody>
        </p:sp>
        <p:sp>
          <p:nvSpPr>
            <p:cNvPr id="95" name="TextBox 26">
              <a:extLst>
                <a:ext uri="{FF2B5EF4-FFF2-40B4-BE49-F238E27FC236}">
                  <a16:creationId xmlns:a16="http://schemas.microsoft.com/office/drawing/2014/main" id="{A0F149B7-BF44-C0C4-19D7-850AB2F8957A}"/>
                </a:ext>
              </a:extLst>
            </p:cNvPr>
            <p:cNvSpPr txBox="1"/>
            <p:nvPr/>
          </p:nvSpPr>
          <p:spPr>
            <a:xfrm>
              <a:off x="3343667" y="2804406"/>
              <a:ext cx="14170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450-328-7816</a:t>
              </a:r>
              <a:endParaRPr kumimoji="0" lang="en-US" sz="1600" b="1" i="0" u="none" strike="noStrike" kern="1200" cap="none" spc="0" normalizeH="0" baseline="0" noProof="0" dirty="0">
                <a:ln>
                  <a:noFill/>
                </a:ln>
                <a:solidFill>
                  <a:srgbClr val="FF0000"/>
                </a:solidFill>
                <a:effectLst/>
                <a:uLnTx/>
                <a:uFillTx/>
                <a:latin typeface="Segoe UI"/>
                <a:ea typeface="+mn-ea"/>
                <a:cs typeface="+mn-cs"/>
              </a:endParaRPr>
            </a:p>
          </p:txBody>
        </p:sp>
      </p:grpSp>
      <p:grpSp>
        <p:nvGrpSpPr>
          <p:cNvPr id="96" name="Groupe 95">
            <a:extLst>
              <a:ext uri="{FF2B5EF4-FFF2-40B4-BE49-F238E27FC236}">
                <a16:creationId xmlns:a16="http://schemas.microsoft.com/office/drawing/2014/main" id="{C752A646-1F54-9EEC-B88C-5302AD02B520}"/>
              </a:ext>
            </a:extLst>
          </p:cNvPr>
          <p:cNvGrpSpPr/>
          <p:nvPr/>
        </p:nvGrpSpPr>
        <p:grpSpPr>
          <a:xfrm>
            <a:off x="7389939" y="3309699"/>
            <a:ext cx="1839685" cy="959274"/>
            <a:chOff x="3084286" y="3309699"/>
            <a:chExt cx="1839685" cy="959274"/>
          </a:xfrm>
        </p:grpSpPr>
        <p:sp>
          <p:nvSpPr>
            <p:cNvPr id="97" name="Rectangle: Rounded Corners 4">
              <a:extLst>
                <a:ext uri="{FF2B5EF4-FFF2-40B4-BE49-F238E27FC236}">
                  <a16:creationId xmlns:a16="http://schemas.microsoft.com/office/drawing/2014/main" id="{03133295-D7FB-348F-7445-ADDFE86AAB2E}"/>
                </a:ext>
                <a:ext uri="{C183D7F6-B498-43B3-948B-1728B52AA6E4}">
                  <adec:decorative xmlns:adec="http://schemas.microsoft.com/office/drawing/2017/decorative" val="1"/>
                </a:ext>
              </a:extLst>
            </p:cNvPr>
            <p:cNvSpPr/>
            <p:nvPr/>
          </p:nvSpPr>
          <p:spPr>
            <a:xfrm>
              <a:off x="3084286" y="3309699"/>
              <a:ext cx="1839685" cy="959274"/>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98" name="TextBox 25">
              <a:extLst>
                <a:ext uri="{FF2B5EF4-FFF2-40B4-BE49-F238E27FC236}">
                  <a16:creationId xmlns:a16="http://schemas.microsoft.com/office/drawing/2014/main" id="{FACEA151-E17B-F5BE-3004-83C4B2E1BFFD}"/>
                </a:ext>
              </a:extLst>
            </p:cNvPr>
            <p:cNvSpPr txBox="1"/>
            <p:nvPr/>
          </p:nvSpPr>
          <p:spPr>
            <a:xfrm>
              <a:off x="3138713" y="3347006"/>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fr-CA" sz="1600" spc="-50" dirty="0">
                  <a:ln w="3175">
                    <a:noFill/>
                  </a:ln>
                  <a:gradFill flip="none" rotWithShape="1">
                    <a:gsLst>
                      <a:gs pos="0">
                        <a:srgbClr val="CD9AD0">
                          <a:lumMod val="55000"/>
                        </a:srgbClr>
                      </a:gs>
                      <a:gs pos="81000">
                        <a:srgbClr val="8EC8E8"/>
                      </a:gs>
                    </a:gsLst>
                    <a:lin ang="13500000" scaled="1"/>
                    <a:tileRect/>
                  </a:gradFill>
                  <a:latin typeface="Segoe UI Semibold"/>
                  <a:ea typeface="Calibri Light" panose="020F0302020204030204"/>
                  <a:cs typeface="Segoe UI Semibold"/>
                </a:rPr>
                <a:t>Numéro du compte de ressource</a:t>
              </a:r>
              <a:endPar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endParaRPr>
            </a:p>
          </p:txBody>
        </p:sp>
        <p:sp>
          <p:nvSpPr>
            <p:cNvPr id="99" name="TextBox 26">
              <a:extLst>
                <a:ext uri="{FF2B5EF4-FFF2-40B4-BE49-F238E27FC236}">
                  <a16:creationId xmlns:a16="http://schemas.microsoft.com/office/drawing/2014/main" id="{A6F9CB3C-D4A9-5B29-19EB-738E9B335423}"/>
                </a:ext>
              </a:extLst>
            </p:cNvPr>
            <p:cNvSpPr txBox="1"/>
            <p:nvPr/>
          </p:nvSpPr>
          <p:spPr>
            <a:xfrm>
              <a:off x="3343667" y="3908957"/>
              <a:ext cx="14170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450-328-7821</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grpSp>
      <p:sp>
        <p:nvSpPr>
          <p:cNvPr id="100" name="Rectangle: Rounded Corners 4">
            <a:extLst>
              <a:ext uri="{FF2B5EF4-FFF2-40B4-BE49-F238E27FC236}">
                <a16:creationId xmlns:a16="http://schemas.microsoft.com/office/drawing/2014/main" id="{A6D58377-5E21-4A09-74C5-756C52379A82}"/>
              </a:ext>
              <a:ext uri="{C183D7F6-B498-43B3-948B-1728B52AA6E4}">
                <adec:decorative xmlns:adec="http://schemas.microsoft.com/office/drawing/2017/decorative" val="1"/>
              </a:ext>
            </a:extLst>
          </p:cNvPr>
          <p:cNvSpPr/>
          <p:nvPr/>
        </p:nvSpPr>
        <p:spPr>
          <a:xfrm>
            <a:off x="7389939" y="4413573"/>
            <a:ext cx="1839685" cy="1254256"/>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101" name="TextBox 25">
            <a:extLst>
              <a:ext uri="{FF2B5EF4-FFF2-40B4-BE49-F238E27FC236}">
                <a16:creationId xmlns:a16="http://schemas.microsoft.com/office/drawing/2014/main" id="{F0DA8F0A-7217-752D-A328-7F2E9EFFA255}"/>
              </a:ext>
            </a:extLst>
          </p:cNvPr>
          <p:cNvSpPr txBox="1"/>
          <p:nvPr/>
        </p:nvSpPr>
        <p:spPr>
          <a:xfrm>
            <a:off x="7444366" y="4450880"/>
            <a:ext cx="17526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fr-CA" sz="1600" spc="-50" dirty="0">
                <a:ln w="3175">
                  <a:noFill/>
                </a:ln>
                <a:gradFill flip="none" rotWithShape="1">
                  <a:gsLst>
                    <a:gs pos="0">
                      <a:srgbClr val="CD9AD0">
                        <a:lumMod val="55000"/>
                      </a:srgbClr>
                    </a:gs>
                    <a:gs pos="81000">
                      <a:srgbClr val="8EC8E8"/>
                    </a:gs>
                  </a:gsLst>
                  <a:lin ang="13500000" scaled="1"/>
                  <a:tileRect/>
                </a:gradFill>
                <a:latin typeface="Segoe UI Semibold"/>
                <a:ea typeface="Calibri Light" panose="020F0302020204030204"/>
                <a:cs typeface="Segoe UI Semibold"/>
              </a:rPr>
              <a:t>Pool de numéros d’urgence</a:t>
            </a:r>
            <a:endParaRPr kumimoji="0" lang="fr-CA" sz="16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endParaRPr>
          </a:p>
        </p:txBody>
      </p:sp>
      <p:sp>
        <p:nvSpPr>
          <p:cNvPr id="102" name="TextBox 26">
            <a:extLst>
              <a:ext uri="{FF2B5EF4-FFF2-40B4-BE49-F238E27FC236}">
                <a16:creationId xmlns:a16="http://schemas.microsoft.com/office/drawing/2014/main" id="{85EF3150-0E17-A5DE-E629-3857381B6960}"/>
              </a:ext>
            </a:extLst>
          </p:cNvPr>
          <p:cNvSpPr txBox="1"/>
          <p:nvPr/>
        </p:nvSpPr>
        <p:spPr>
          <a:xfrm>
            <a:off x="7649320" y="5012831"/>
            <a:ext cx="141701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450-328-7816</a:t>
            </a:r>
            <a:b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b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450-328-7830</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grpSp>
        <p:nvGrpSpPr>
          <p:cNvPr id="103" name="Groupe 102">
            <a:extLst>
              <a:ext uri="{FF2B5EF4-FFF2-40B4-BE49-F238E27FC236}">
                <a16:creationId xmlns:a16="http://schemas.microsoft.com/office/drawing/2014/main" id="{1EB3C7AB-E9AF-34EE-EB7D-8EC95CE76F9F}"/>
              </a:ext>
            </a:extLst>
          </p:cNvPr>
          <p:cNvGrpSpPr/>
          <p:nvPr/>
        </p:nvGrpSpPr>
        <p:grpSpPr>
          <a:xfrm>
            <a:off x="10137833" y="2059872"/>
            <a:ext cx="759447" cy="867645"/>
            <a:chOff x="1719744" y="2436878"/>
            <a:chExt cx="759447" cy="867645"/>
          </a:xfrm>
        </p:grpSpPr>
        <p:sp>
          <p:nvSpPr>
            <p:cNvPr id="104" name="Rounded Rectangle 9">
              <a:extLst>
                <a:ext uri="{FF2B5EF4-FFF2-40B4-BE49-F238E27FC236}">
                  <a16:creationId xmlns:a16="http://schemas.microsoft.com/office/drawing/2014/main" id="{7DFC334A-6679-F179-B2E3-23A391444DD8}"/>
                </a:ext>
              </a:extLst>
            </p:cNvPr>
            <p:cNvSpPr/>
            <p:nvPr>
              <p:custDataLst>
                <p:tags r:id="rId7"/>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105" name="TextBox 306">
              <a:extLst>
                <a:ext uri="{FF2B5EF4-FFF2-40B4-BE49-F238E27FC236}">
                  <a16:creationId xmlns:a16="http://schemas.microsoft.com/office/drawing/2014/main" id="{A0DAF30A-FC1D-C91C-ABB0-D84DD76613EF}"/>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106" name="Image 105" descr="Une image contenant symbole, Graphique, capture d’écran, Police&#10;&#10;Description générée automatiquement">
              <a:extLst>
                <a:ext uri="{FF2B5EF4-FFF2-40B4-BE49-F238E27FC236}">
                  <a16:creationId xmlns:a16="http://schemas.microsoft.com/office/drawing/2014/main" id="{C450CA83-51C7-9B5D-1214-B1F204F7B5C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107" name="Groupe 106">
            <a:extLst>
              <a:ext uri="{FF2B5EF4-FFF2-40B4-BE49-F238E27FC236}">
                <a16:creationId xmlns:a16="http://schemas.microsoft.com/office/drawing/2014/main" id="{CFFE63E9-DE35-4C09-4C86-5E8DDE004AE6}"/>
              </a:ext>
            </a:extLst>
          </p:cNvPr>
          <p:cNvGrpSpPr/>
          <p:nvPr/>
        </p:nvGrpSpPr>
        <p:grpSpPr>
          <a:xfrm>
            <a:off x="10143664" y="3164422"/>
            <a:ext cx="759447" cy="867645"/>
            <a:chOff x="1719744" y="2436878"/>
            <a:chExt cx="759447" cy="867645"/>
          </a:xfrm>
        </p:grpSpPr>
        <p:sp>
          <p:nvSpPr>
            <p:cNvPr id="108" name="Rounded Rectangle 9">
              <a:extLst>
                <a:ext uri="{FF2B5EF4-FFF2-40B4-BE49-F238E27FC236}">
                  <a16:creationId xmlns:a16="http://schemas.microsoft.com/office/drawing/2014/main" id="{F32A563E-238C-9225-EC5C-AFB54D28EFAC}"/>
                </a:ext>
              </a:extLst>
            </p:cNvPr>
            <p:cNvSpPr/>
            <p:nvPr>
              <p:custDataLst>
                <p:tags r:id="rId6"/>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109" name="TextBox 306">
              <a:extLst>
                <a:ext uri="{FF2B5EF4-FFF2-40B4-BE49-F238E27FC236}">
                  <a16:creationId xmlns:a16="http://schemas.microsoft.com/office/drawing/2014/main" id="{9A10FF11-0727-ED46-41C9-020A9CBBF57A}"/>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110" name="Image 109" descr="Une image contenant symbole, Graphique, capture d’écran, Police&#10;&#10;Description générée automatiquement">
              <a:extLst>
                <a:ext uri="{FF2B5EF4-FFF2-40B4-BE49-F238E27FC236}">
                  <a16:creationId xmlns:a16="http://schemas.microsoft.com/office/drawing/2014/main" id="{635D6DDA-8A2F-FA51-497C-BF36675EDA9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111" name="Groupe 110">
            <a:extLst>
              <a:ext uri="{FF2B5EF4-FFF2-40B4-BE49-F238E27FC236}">
                <a16:creationId xmlns:a16="http://schemas.microsoft.com/office/drawing/2014/main" id="{37946FE0-4980-1486-6026-E96420194405}"/>
              </a:ext>
            </a:extLst>
          </p:cNvPr>
          <p:cNvGrpSpPr/>
          <p:nvPr/>
        </p:nvGrpSpPr>
        <p:grpSpPr>
          <a:xfrm>
            <a:off x="10137833" y="4268973"/>
            <a:ext cx="759447" cy="867645"/>
            <a:chOff x="1719744" y="2436878"/>
            <a:chExt cx="759447" cy="867645"/>
          </a:xfrm>
        </p:grpSpPr>
        <p:sp>
          <p:nvSpPr>
            <p:cNvPr id="112" name="Rounded Rectangle 9">
              <a:extLst>
                <a:ext uri="{FF2B5EF4-FFF2-40B4-BE49-F238E27FC236}">
                  <a16:creationId xmlns:a16="http://schemas.microsoft.com/office/drawing/2014/main" id="{A9924E8A-B51D-3D39-ED48-ABBCE4F95205}"/>
                </a:ext>
              </a:extLst>
            </p:cNvPr>
            <p:cNvSpPr/>
            <p:nvPr>
              <p:custDataLst>
                <p:tags r:id="rId5"/>
              </p:custDataLst>
            </p:nvPr>
          </p:nvSpPr>
          <p:spPr>
            <a:xfrm>
              <a:off x="1719744" y="2634022"/>
              <a:ext cx="670501" cy="670501"/>
            </a:xfrm>
            <a:prstGeom prst="roundRect">
              <a:avLst>
                <a:gd name="adj" fmla="val 50000"/>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113" name="TextBox 306">
              <a:extLst>
                <a:ext uri="{FF2B5EF4-FFF2-40B4-BE49-F238E27FC236}">
                  <a16:creationId xmlns:a16="http://schemas.microsoft.com/office/drawing/2014/main" id="{8FFE5CDB-EB10-E960-964E-ABC8938660AE}"/>
                </a:ext>
              </a:extLst>
            </p:cNvPr>
            <p:cNvSpPr txBox="1"/>
            <p:nvPr/>
          </p:nvSpPr>
          <p:spPr>
            <a:xfrm>
              <a:off x="1903982" y="2759480"/>
              <a:ext cx="308372" cy="352424"/>
            </a:xfrm>
            <a:custGeom>
              <a:avLst/>
              <a:gdLst>
                <a:gd name="connsiteX0" fmla="*/ 92512 w 308372"/>
                <a:gd name="connsiteY0" fmla="*/ 198238 h 352424"/>
                <a:gd name="connsiteX1" fmla="*/ 104007 w 308372"/>
                <a:gd name="connsiteY1" fmla="*/ 198238 h 352424"/>
                <a:gd name="connsiteX2" fmla="*/ 154186 w 308372"/>
                <a:gd name="connsiteY2" fmla="*/ 209252 h 352424"/>
                <a:gd name="connsiteX3" fmla="*/ 204366 w 308372"/>
                <a:gd name="connsiteY3" fmla="*/ 198238 h 352424"/>
                <a:gd name="connsiteX4" fmla="*/ 215860 w 308372"/>
                <a:gd name="connsiteY4" fmla="*/ 198238 h 352424"/>
                <a:gd name="connsiteX5" fmla="*/ 308372 w 308372"/>
                <a:gd name="connsiteY5" fmla="*/ 290750 h 352424"/>
                <a:gd name="connsiteX6" fmla="*/ 308372 w 308372"/>
                <a:gd name="connsiteY6" fmla="*/ 319384 h 352424"/>
                <a:gd name="connsiteX7" fmla="*/ 275332 w 308372"/>
                <a:gd name="connsiteY7" fmla="*/ 352424 h 352424"/>
                <a:gd name="connsiteX8" fmla="*/ 33040 w 308372"/>
                <a:gd name="connsiteY8" fmla="*/ 352424 h 352424"/>
                <a:gd name="connsiteX9" fmla="*/ 0 w 308372"/>
                <a:gd name="connsiteY9" fmla="*/ 319384 h 352424"/>
                <a:gd name="connsiteX10" fmla="*/ 0 w 308372"/>
                <a:gd name="connsiteY10" fmla="*/ 290750 h 352424"/>
                <a:gd name="connsiteX11" fmla="*/ 92512 w 308372"/>
                <a:gd name="connsiteY11" fmla="*/ 198238 h 352424"/>
                <a:gd name="connsiteX12" fmla="*/ 154186 w 308372"/>
                <a:gd name="connsiteY12" fmla="*/ 0 h 352424"/>
                <a:gd name="connsiteX13" fmla="*/ 242292 w 308372"/>
                <a:gd name="connsiteY13" fmla="*/ 88107 h 352424"/>
                <a:gd name="connsiteX14" fmla="*/ 154186 w 308372"/>
                <a:gd name="connsiteY14" fmla="*/ 176213 h 352424"/>
                <a:gd name="connsiteX15" fmla="*/ 66080 w 308372"/>
                <a:gd name="connsiteY15" fmla="*/ 88107 h 352424"/>
                <a:gd name="connsiteX16" fmla="*/ 154186 w 308372"/>
                <a:gd name="connsiteY16" fmla="*/ 0 h 3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2" h="352424">
                  <a:moveTo>
                    <a:pt x="92512" y="198238"/>
                  </a:moveTo>
                  <a:lnTo>
                    <a:pt x="104007" y="198238"/>
                  </a:lnTo>
                  <a:cubicBezTo>
                    <a:pt x="119357" y="205259"/>
                    <a:pt x="136289" y="209252"/>
                    <a:pt x="154186" y="209252"/>
                  </a:cubicBezTo>
                  <a:cubicBezTo>
                    <a:pt x="172083" y="209252"/>
                    <a:pt x="189085" y="205259"/>
                    <a:pt x="204366" y="198238"/>
                  </a:cubicBezTo>
                  <a:lnTo>
                    <a:pt x="215860" y="198238"/>
                  </a:lnTo>
                  <a:cubicBezTo>
                    <a:pt x="266934" y="198238"/>
                    <a:pt x="308372" y="239676"/>
                    <a:pt x="308372" y="290750"/>
                  </a:cubicBezTo>
                  <a:lnTo>
                    <a:pt x="308372" y="319384"/>
                  </a:lnTo>
                  <a:cubicBezTo>
                    <a:pt x="308372" y="337625"/>
                    <a:pt x="293573" y="352424"/>
                    <a:pt x="275332" y="352424"/>
                  </a:cubicBezTo>
                  <a:lnTo>
                    <a:pt x="33040" y="352424"/>
                  </a:lnTo>
                  <a:cubicBezTo>
                    <a:pt x="14799" y="352424"/>
                    <a:pt x="0" y="337625"/>
                    <a:pt x="0" y="319384"/>
                  </a:cubicBezTo>
                  <a:lnTo>
                    <a:pt x="0" y="290750"/>
                  </a:lnTo>
                  <a:cubicBezTo>
                    <a:pt x="0" y="239676"/>
                    <a:pt x="41438" y="198238"/>
                    <a:pt x="92512" y="198238"/>
                  </a:cubicBezTo>
                  <a:close/>
                  <a:moveTo>
                    <a:pt x="154186" y="0"/>
                  </a:moveTo>
                  <a:cubicBezTo>
                    <a:pt x="202851" y="0"/>
                    <a:pt x="242292" y="39441"/>
                    <a:pt x="242292" y="88107"/>
                  </a:cubicBezTo>
                  <a:cubicBezTo>
                    <a:pt x="242292" y="136772"/>
                    <a:pt x="202851" y="176213"/>
                    <a:pt x="154186" y="176213"/>
                  </a:cubicBezTo>
                  <a:cubicBezTo>
                    <a:pt x="105521" y="176213"/>
                    <a:pt x="66080" y="136772"/>
                    <a:pt x="66080" y="88107"/>
                  </a:cubicBezTo>
                  <a:cubicBezTo>
                    <a:pt x="66080" y="39441"/>
                    <a:pt x="105521" y="0"/>
                    <a:pt x="1541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pic>
          <p:nvPicPr>
            <p:cNvPr id="114" name="Image 113" descr="Une image contenant symbole, Graphique, capture d’écran, Police&#10;&#10;Description générée automatiquement">
              <a:extLst>
                <a:ext uri="{FF2B5EF4-FFF2-40B4-BE49-F238E27FC236}">
                  <a16:creationId xmlns:a16="http://schemas.microsoft.com/office/drawing/2014/main" id="{2ADBC316-DF62-1785-6ECB-B6FF04719BE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4903" y="2436878"/>
              <a:ext cx="394288" cy="394288"/>
            </a:xfrm>
            <a:prstGeom prst="rect">
              <a:avLst/>
            </a:prstGeom>
          </p:spPr>
        </p:pic>
      </p:grpSp>
      <p:grpSp>
        <p:nvGrpSpPr>
          <p:cNvPr id="115" name="Groupe 114">
            <a:extLst>
              <a:ext uri="{FF2B5EF4-FFF2-40B4-BE49-F238E27FC236}">
                <a16:creationId xmlns:a16="http://schemas.microsoft.com/office/drawing/2014/main" id="{39674F9C-1D53-90BC-43F5-B7D0460A3D3F}"/>
              </a:ext>
            </a:extLst>
          </p:cNvPr>
          <p:cNvGrpSpPr/>
          <p:nvPr/>
        </p:nvGrpSpPr>
        <p:grpSpPr>
          <a:xfrm flipH="1">
            <a:off x="9298197" y="2558686"/>
            <a:ext cx="832228" cy="2334524"/>
            <a:chOff x="1467242" y="2558686"/>
            <a:chExt cx="832228" cy="2334524"/>
          </a:xfrm>
        </p:grpSpPr>
        <p:sp>
          <p:nvSpPr>
            <p:cNvPr id="116" name="Accolade fermante 115">
              <a:extLst>
                <a:ext uri="{FF2B5EF4-FFF2-40B4-BE49-F238E27FC236}">
                  <a16:creationId xmlns:a16="http://schemas.microsoft.com/office/drawing/2014/main" id="{6AF605FC-CC72-0507-CAD1-2F465D1E7D7C}"/>
                </a:ext>
              </a:extLst>
            </p:cNvPr>
            <p:cNvSpPr/>
            <p:nvPr/>
          </p:nvSpPr>
          <p:spPr>
            <a:xfrm>
              <a:off x="1775158" y="2558686"/>
              <a:ext cx="524312" cy="2334524"/>
            </a:xfrm>
            <a:prstGeom prst="rightBrace">
              <a:avLst>
                <a:gd name="adj1" fmla="val 23247"/>
                <a:gd name="adj2" fmla="val 10442"/>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18" name="Connecteur droit 117">
              <a:extLst>
                <a:ext uri="{FF2B5EF4-FFF2-40B4-BE49-F238E27FC236}">
                  <a16:creationId xmlns:a16="http://schemas.microsoft.com/office/drawing/2014/main" id="{9EEBCFD0-C48C-17D1-3980-6E491D201FAF}"/>
                </a:ext>
              </a:extLst>
            </p:cNvPr>
            <p:cNvCxnSpPr>
              <a:cxnSpLocks/>
            </p:cNvCxnSpPr>
            <p:nvPr/>
          </p:nvCxnSpPr>
          <p:spPr>
            <a:xfrm flipH="1">
              <a:off x="1505291" y="2558686"/>
              <a:ext cx="307916" cy="0"/>
            </a:xfrm>
            <a:prstGeom prst="line">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cxnSp>
        <p:cxnSp>
          <p:nvCxnSpPr>
            <p:cNvPr id="119" name="Connecteur droit 118">
              <a:extLst>
                <a:ext uri="{FF2B5EF4-FFF2-40B4-BE49-F238E27FC236}">
                  <a16:creationId xmlns:a16="http://schemas.microsoft.com/office/drawing/2014/main" id="{9C219515-8C8D-2FE7-2AE5-05BE7F809117}"/>
                </a:ext>
              </a:extLst>
            </p:cNvPr>
            <p:cNvCxnSpPr>
              <a:cxnSpLocks/>
            </p:cNvCxnSpPr>
            <p:nvPr/>
          </p:nvCxnSpPr>
          <p:spPr>
            <a:xfrm flipH="1">
              <a:off x="1467242" y="4893210"/>
              <a:ext cx="307916" cy="0"/>
            </a:xfrm>
            <a:prstGeom prst="line">
              <a:avLst/>
            </a:prstGeom>
            <a:ln w="28575">
              <a:solidFill>
                <a:srgbClr val="0765DB"/>
              </a:solidFill>
              <a:prstDash val="sysDash"/>
            </a:ln>
          </p:spPr>
          <p:style>
            <a:lnRef idx="1">
              <a:schemeClr val="accent1"/>
            </a:lnRef>
            <a:fillRef idx="0">
              <a:schemeClr val="accent1"/>
            </a:fillRef>
            <a:effectRef idx="0">
              <a:schemeClr val="accent1"/>
            </a:effectRef>
            <a:fontRef idx="minor">
              <a:schemeClr val="tx1"/>
            </a:fontRef>
          </p:style>
        </p:cxnSp>
      </p:grpSp>
      <p:sp>
        <p:nvSpPr>
          <p:cNvPr id="120" name="TextBox 26">
            <a:extLst>
              <a:ext uri="{FF2B5EF4-FFF2-40B4-BE49-F238E27FC236}">
                <a16:creationId xmlns:a16="http://schemas.microsoft.com/office/drawing/2014/main" id="{75B23319-16CF-AF9A-272B-6962F35FD74F}"/>
              </a:ext>
            </a:extLst>
          </p:cNvPr>
          <p:cNvSpPr txBox="1"/>
          <p:nvPr/>
        </p:nvSpPr>
        <p:spPr>
          <a:xfrm>
            <a:off x="10042388" y="2903300"/>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User 1</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121" name="TextBox 26">
            <a:extLst>
              <a:ext uri="{FF2B5EF4-FFF2-40B4-BE49-F238E27FC236}">
                <a16:creationId xmlns:a16="http://schemas.microsoft.com/office/drawing/2014/main" id="{1FA74F20-238A-9CB4-F721-FFDD8DF790DD}"/>
              </a:ext>
            </a:extLst>
          </p:cNvPr>
          <p:cNvSpPr txBox="1"/>
          <p:nvPr/>
        </p:nvSpPr>
        <p:spPr>
          <a:xfrm>
            <a:off x="10042388" y="4049325"/>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User 2</a:t>
            </a:r>
            <a:endParaRPr kumimoji="0" lang="en-US" sz="1600" b="1" i="0" u="none" strike="noStrike" kern="1200" cap="none" spc="0" normalizeH="0" baseline="0" noProof="0" dirty="0">
              <a:ln>
                <a:noFill/>
              </a:ln>
              <a:solidFill>
                <a:srgbClr val="FF0000"/>
              </a:solidFill>
              <a:effectLst/>
              <a:uLnTx/>
              <a:uFillTx/>
              <a:latin typeface="Segoe UI"/>
              <a:ea typeface="+mn-ea"/>
              <a:cs typeface="+mn-cs"/>
            </a:endParaRPr>
          </a:p>
        </p:txBody>
      </p:sp>
      <p:sp>
        <p:nvSpPr>
          <p:cNvPr id="122" name="TextBox 26">
            <a:extLst>
              <a:ext uri="{FF2B5EF4-FFF2-40B4-BE49-F238E27FC236}">
                <a16:creationId xmlns:a16="http://schemas.microsoft.com/office/drawing/2014/main" id="{CB770B82-4CB2-056F-87E7-D9915533D38C}"/>
              </a:ext>
            </a:extLst>
          </p:cNvPr>
          <p:cNvSpPr txBox="1"/>
          <p:nvPr/>
        </p:nvSpPr>
        <p:spPr>
          <a:xfrm>
            <a:off x="10042388" y="5184078"/>
            <a:ext cx="9199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User 3</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cxnSp>
        <p:nvCxnSpPr>
          <p:cNvPr id="124" name="Connecteur : en arc 123">
            <a:extLst>
              <a:ext uri="{FF2B5EF4-FFF2-40B4-BE49-F238E27FC236}">
                <a16:creationId xmlns:a16="http://schemas.microsoft.com/office/drawing/2014/main" id="{53B260F2-ECCE-167E-3C8C-D4CBC58930F8}"/>
              </a:ext>
            </a:extLst>
          </p:cNvPr>
          <p:cNvCxnSpPr>
            <a:stCxn id="116" idx="1"/>
            <a:endCxn id="108" idx="1"/>
          </p:cNvCxnSpPr>
          <p:nvPr/>
        </p:nvCxnSpPr>
        <p:spPr>
          <a:xfrm>
            <a:off x="9298197" y="2802457"/>
            <a:ext cx="845467" cy="894360"/>
          </a:xfrm>
          <a:prstGeom prst="curvedConnector3">
            <a:avLst>
              <a:gd name="adj1" fmla="val 65066"/>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27" name="TextBox 26">
            <a:extLst>
              <a:ext uri="{FF2B5EF4-FFF2-40B4-BE49-F238E27FC236}">
                <a16:creationId xmlns:a16="http://schemas.microsoft.com/office/drawing/2014/main" id="{718CA3D2-93F1-59B7-6706-8F5EC69BB9F8}"/>
              </a:ext>
            </a:extLst>
          </p:cNvPr>
          <p:cNvSpPr txBox="1"/>
          <p:nvPr/>
        </p:nvSpPr>
        <p:spPr>
          <a:xfrm>
            <a:off x="10853791" y="2498806"/>
            <a:ext cx="105105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60 minutes</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cxnSp>
        <p:nvCxnSpPr>
          <p:cNvPr id="1028" name="Connecteur droit 1027">
            <a:extLst>
              <a:ext uri="{FF2B5EF4-FFF2-40B4-BE49-F238E27FC236}">
                <a16:creationId xmlns:a16="http://schemas.microsoft.com/office/drawing/2014/main" id="{27F4377E-9102-D01D-5379-C6176FA95E18}"/>
              </a:ext>
            </a:extLst>
          </p:cNvPr>
          <p:cNvCxnSpPr>
            <a:cxnSpLocks/>
          </p:cNvCxnSpPr>
          <p:nvPr/>
        </p:nvCxnSpPr>
        <p:spPr>
          <a:xfrm flipH="1">
            <a:off x="6452458" y="3347006"/>
            <a:ext cx="42463" cy="2776290"/>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1" name="Connecteur droit 1030">
            <a:extLst>
              <a:ext uri="{FF2B5EF4-FFF2-40B4-BE49-F238E27FC236}">
                <a16:creationId xmlns:a16="http://schemas.microsoft.com/office/drawing/2014/main" id="{6DDD8128-0051-90CD-8CBC-F10F2AD39A2B}"/>
              </a:ext>
            </a:extLst>
          </p:cNvPr>
          <p:cNvCxnSpPr>
            <a:cxnSpLocks/>
          </p:cNvCxnSpPr>
          <p:nvPr/>
        </p:nvCxnSpPr>
        <p:spPr>
          <a:xfrm>
            <a:off x="6452458" y="1433015"/>
            <a:ext cx="0" cy="891112"/>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33" name="TextBox 20">
            <a:extLst>
              <a:ext uri="{FF2B5EF4-FFF2-40B4-BE49-F238E27FC236}">
                <a16:creationId xmlns:a16="http://schemas.microsoft.com/office/drawing/2014/main" id="{FA83D57B-EC2A-F7DC-D04F-AEB5BF87341E}"/>
              </a:ext>
            </a:extLst>
          </p:cNvPr>
          <p:cNvSpPr txBox="1"/>
          <p:nvPr>
            <p:custDataLst>
              <p:tags r:id="rId3"/>
            </p:custDataLst>
          </p:nvPr>
        </p:nvSpPr>
        <p:spPr>
          <a:xfrm flipH="1">
            <a:off x="2299470" y="1467042"/>
            <a:ext cx="2772328"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Appel d’urgence</a:t>
            </a:r>
          </a:p>
        </p:txBody>
      </p:sp>
      <p:sp>
        <p:nvSpPr>
          <p:cNvPr id="1034" name="TextBox 20">
            <a:extLst>
              <a:ext uri="{FF2B5EF4-FFF2-40B4-BE49-F238E27FC236}">
                <a16:creationId xmlns:a16="http://schemas.microsoft.com/office/drawing/2014/main" id="{226C2049-B6B9-4BF7-5AFB-0200A37C420F}"/>
              </a:ext>
            </a:extLst>
          </p:cNvPr>
          <p:cNvSpPr txBox="1"/>
          <p:nvPr>
            <p:custDataLst>
              <p:tags r:id="rId4"/>
            </p:custDataLst>
          </p:nvPr>
        </p:nvSpPr>
        <p:spPr>
          <a:xfrm flipH="1">
            <a:off x="7289567" y="1467042"/>
            <a:ext cx="3814799"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Retour d’appel d’urgence</a:t>
            </a:r>
          </a:p>
        </p:txBody>
      </p:sp>
      <p:pic>
        <p:nvPicPr>
          <p:cNvPr id="1035" name="Picture 4" descr="Call 911 Cliparts, Stock Vector and Royalty Free Call 911 Illustrations">
            <a:extLst>
              <a:ext uri="{FF2B5EF4-FFF2-40B4-BE49-F238E27FC236}">
                <a16:creationId xmlns:a16="http://schemas.microsoft.com/office/drawing/2014/main" id="{09662286-D27C-9541-AD10-803EF123C575}"/>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40679" y="2260933"/>
            <a:ext cx="838545" cy="838545"/>
          </a:xfrm>
          <a:prstGeom prst="rect">
            <a:avLst/>
          </a:prstGeom>
          <a:noFill/>
          <a:extLst>
            <a:ext uri="{909E8E84-426E-40DD-AFC4-6F175D3DCCD1}">
              <a14:hiddenFill xmlns:a14="http://schemas.microsoft.com/office/drawing/2010/main">
                <a:solidFill>
                  <a:srgbClr val="FFFFFF"/>
                </a:solidFill>
              </a14:hiddenFill>
            </a:ext>
          </a:extLst>
        </p:spPr>
      </p:pic>
      <p:sp>
        <p:nvSpPr>
          <p:cNvPr id="1037" name="TextBox 26">
            <a:extLst>
              <a:ext uri="{FF2B5EF4-FFF2-40B4-BE49-F238E27FC236}">
                <a16:creationId xmlns:a16="http://schemas.microsoft.com/office/drawing/2014/main" id="{FCBDA094-2E79-8406-80DC-B5A725FBEAD2}"/>
              </a:ext>
            </a:extLst>
          </p:cNvPr>
          <p:cNvSpPr txBox="1"/>
          <p:nvPr/>
        </p:nvSpPr>
        <p:spPr>
          <a:xfrm>
            <a:off x="4627540" y="3059507"/>
            <a:ext cx="105105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PSTN</a:t>
            </a:r>
            <a:endParaRPr kumimoji="0" lang="en-US" sz="1600" b="1"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1038" name="TextBox 26">
            <a:extLst>
              <a:ext uri="{FF2B5EF4-FFF2-40B4-BE49-F238E27FC236}">
                <a16:creationId xmlns:a16="http://schemas.microsoft.com/office/drawing/2014/main" id="{AC85BEBF-BDA6-F5CB-1783-75A7F9D6BB41}"/>
              </a:ext>
            </a:extLst>
          </p:cNvPr>
          <p:cNvSpPr txBox="1"/>
          <p:nvPr/>
        </p:nvSpPr>
        <p:spPr>
          <a:xfrm>
            <a:off x="5970025" y="3059507"/>
            <a:ext cx="105105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PSAP</a:t>
            </a:r>
            <a:endParaRPr kumimoji="0" lang="en-US" sz="1600" b="1"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Tree>
    <p:extLst>
      <p:ext uri="{BB962C8B-B14F-4D97-AF65-F5344CB8AC3E}">
        <p14:creationId xmlns:p14="http://schemas.microsoft.com/office/powerpoint/2010/main" val="610317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8E9BB-2D4A-92D5-8A86-6F91DBAE0BEC}"/>
            </a:ext>
          </a:extLst>
        </p:cNvPr>
        <p:cNvGrpSpPr/>
        <p:nvPr/>
      </p:nvGrpSpPr>
      <p:grpSpPr>
        <a:xfrm>
          <a:off x="0" y="0"/>
          <a:ext cx="0" cy="0"/>
          <a:chOff x="0" y="0"/>
          <a:chExt cx="0" cy="0"/>
        </a:xfrm>
      </p:grpSpPr>
      <p:sp>
        <p:nvSpPr>
          <p:cNvPr id="2" name="Forme libre : forme 1">
            <a:extLst>
              <a:ext uri="{FF2B5EF4-FFF2-40B4-BE49-F238E27FC236}">
                <a16:creationId xmlns:a16="http://schemas.microsoft.com/office/drawing/2014/main" id="{B998856D-AECC-0140-01AD-D79120F99B11}"/>
              </a:ext>
            </a:extLst>
          </p:cNvPr>
          <p:cNvSpPr/>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F350417F-7AF9-F5FA-2945-FA0AFA64FA3C}"/>
              </a:ext>
            </a:extLst>
          </p:cNvPr>
          <p:cNvGrpSpPr/>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EA329BF7-970A-1234-4E03-076F085C9716}"/>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orme libre : forme 13">
              <a:extLst>
                <a:ext uri="{FF2B5EF4-FFF2-40B4-BE49-F238E27FC236}">
                  <a16:creationId xmlns:a16="http://schemas.microsoft.com/office/drawing/2014/main" id="{AF701F74-AA62-9723-E44A-0C87582560C7}"/>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orme libre : forme 14">
              <a:extLst>
                <a:ext uri="{FF2B5EF4-FFF2-40B4-BE49-F238E27FC236}">
                  <a16:creationId xmlns:a16="http://schemas.microsoft.com/office/drawing/2014/main" id="{136532B0-7A84-2A45-9EEF-A29CDD7AF10C}"/>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B5D870B5-C3E8-4265-6C45-1CC78795C701}"/>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0F13EC02-C334-91C7-3C2E-72DB2FEF6803}"/>
              </a:ext>
            </a:extLst>
          </p:cNvPr>
          <p:cNvSpPr txBox="1"/>
          <p:nvPr/>
        </p:nvSpPr>
        <p:spPr>
          <a:xfrm>
            <a:off x="1181100" y="605473"/>
            <a:ext cx="10025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323F7C"/>
                </a:solidFill>
                <a:effectLst/>
                <a:uLnTx/>
                <a:uFillTx/>
                <a:latin typeface="Exo" pitchFamily="2" charset="77"/>
                <a:ea typeface="+mn-ea"/>
                <a:cs typeface="+mn-cs"/>
              </a:rPr>
              <a:t>Cas d’usage </a:t>
            </a:r>
            <a:r>
              <a:rPr lang="fr-CA" sz="3600" b="1" dirty="0">
                <a:solidFill>
                  <a:srgbClr val="0471F1"/>
                </a:solidFill>
                <a:latin typeface="Exo" pitchFamily="2" charset="77"/>
              </a:rPr>
              <a:t>réel</a:t>
            </a:r>
          </a:p>
        </p:txBody>
      </p:sp>
      <p:sp>
        <p:nvSpPr>
          <p:cNvPr id="31" name="Rectangle 30">
            <a:extLst>
              <a:ext uri="{FF2B5EF4-FFF2-40B4-BE49-F238E27FC236}">
                <a16:creationId xmlns:a16="http://schemas.microsoft.com/office/drawing/2014/main" id="{3724C033-CF1F-069E-5967-2A91EBC5AC07}"/>
              </a:ext>
            </a:extLst>
          </p:cNvPr>
          <p:cNvSpPr/>
          <p:nvPr/>
        </p:nvSpPr>
        <p:spPr>
          <a:xfrm>
            <a:off x="4861243" y="432668"/>
            <a:ext cx="2469514"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mn-ea"/>
                <a:cs typeface="+mn-cs"/>
              </a:rPr>
              <a:t>Télécom 2024</a:t>
            </a:r>
          </a:p>
        </p:txBody>
      </p:sp>
      <p:grpSp>
        <p:nvGrpSpPr>
          <p:cNvPr id="4" name="Group 23">
            <a:extLst>
              <a:ext uri="{FF2B5EF4-FFF2-40B4-BE49-F238E27FC236}">
                <a16:creationId xmlns:a16="http://schemas.microsoft.com/office/drawing/2014/main" id="{7EA2D4C0-ABB8-7614-7851-40B4A07AC700}"/>
              </a:ext>
              <a:ext uri="{C183D7F6-B498-43B3-948B-1728B52AA6E4}">
                <adec:decorative xmlns:adec="http://schemas.microsoft.com/office/drawing/2017/decorative" val="1"/>
              </a:ext>
            </a:extLst>
          </p:cNvPr>
          <p:cNvGrpSpPr/>
          <p:nvPr/>
        </p:nvGrpSpPr>
        <p:grpSpPr>
          <a:xfrm>
            <a:off x="4404378" y="1808552"/>
            <a:ext cx="3566161" cy="1444738"/>
            <a:chOff x="554718" y="1725090"/>
            <a:chExt cx="3566160" cy="1645920"/>
          </a:xfrm>
        </p:grpSpPr>
        <p:sp>
          <p:nvSpPr>
            <p:cNvPr id="7" name="Rectangle: Rounded Corners 4">
              <a:extLst>
                <a:ext uri="{FF2B5EF4-FFF2-40B4-BE49-F238E27FC236}">
                  <a16:creationId xmlns:a16="http://schemas.microsoft.com/office/drawing/2014/main" id="{C282C9B9-C006-A322-66AE-5FC117F12CA5}"/>
                </a:ext>
                <a:ext uri="{C183D7F6-B498-43B3-948B-1728B52AA6E4}">
                  <adec:decorative xmlns:adec="http://schemas.microsoft.com/office/drawing/2017/decorative" val="1"/>
                </a:ext>
              </a:extLst>
            </p:cNvPr>
            <p:cNvSpPr/>
            <p:nvPr/>
          </p:nvSpPr>
          <p:spPr>
            <a:xfrm>
              <a:off x="554718" y="1725090"/>
              <a:ext cx="3566160" cy="1645920"/>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8" name="TextBox 26">
              <a:extLst>
                <a:ext uri="{FF2B5EF4-FFF2-40B4-BE49-F238E27FC236}">
                  <a16:creationId xmlns:a16="http://schemas.microsoft.com/office/drawing/2014/main" id="{94CCB868-F4FC-6C5C-843F-4D5183D6CF20}"/>
                </a:ext>
              </a:extLst>
            </p:cNvPr>
            <p:cNvSpPr txBox="1"/>
            <p:nvPr/>
          </p:nvSpPr>
          <p:spPr>
            <a:xfrm>
              <a:off x="829321" y="2491919"/>
              <a:ext cx="301695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30 utilisateurs nommés</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9" name="TextBox 25">
              <a:extLst>
                <a:ext uri="{FF2B5EF4-FFF2-40B4-BE49-F238E27FC236}">
                  <a16:creationId xmlns:a16="http://schemas.microsoft.com/office/drawing/2014/main" id="{40904D03-E930-3CD9-D0C6-73952A17DD21}"/>
                </a:ext>
              </a:extLst>
            </p:cNvPr>
            <p:cNvSpPr txBox="1"/>
            <p:nvPr/>
          </p:nvSpPr>
          <p:spPr>
            <a:xfrm>
              <a:off x="829321" y="1997889"/>
              <a:ext cx="301695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CA" sz="2000" b="0" i="0" u="none" strike="noStrike" kern="1200" cap="none" spc="-50" normalizeH="0" baseline="0" noProof="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Plan d’appels Microsoft</a:t>
              </a:r>
            </a:p>
          </p:txBody>
        </p:sp>
      </p:grpSp>
      <p:sp>
        <p:nvSpPr>
          <p:cNvPr id="10" name="TextBox 20">
            <a:extLst>
              <a:ext uri="{FF2B5EF4-FFF2-40B4-BE49-F238E27FC236}">
                <a16:creationId xmlns:a16="http://schemas.microsoft.com/office/drawing/2014/main" id="{8BCA810F-5B36-00DD-0877-BA86A106D75D}"/>
              </a:ext>
            </a:extLst>
          </p:cNvPr>
          <p:cNvSpPr txBox="1"/>
          <p:nvPr/>
        </p:nvSpPr>
        <p:spPr>
          <a:xfrm flipH="1">
            <a:off x="4411695" y="2705210"/>
            <a:ext cx="3566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323F7C"/>
                </a:solidFill>
                <a:effectLst/>
                <a:uLnTx/>
                <a:uFillTx/>
                <a:latin typeface="Exo" pitchFamily="2" charset="77"/>
                <a:ea typeface="Open Sans" panose="020B0606030504020204" pitchFamily="34" charset="0"/>
                <a:cs typeface="Heebo" pitchFamily="2" charset="-79"/>
              </a:rPr>
              <a:t>30 x $25 = $750/mois</a:t>
            </a:r>
          </a:p>
        </p:txBody>
      </p:sp>
      <p:grpSp>
        <p:nvGrpSpPr>
          <p:cNvPr id="11" name="Group 23">
            <a:extLst>
              <a:ext uri="{FF2B5EF4-FFF2-40B4-BE49-F238E27FC236}">
                <a16:creationId xmlns:a16="http://schemas.microsoft.com/office/drawing/2014/main" id="{52A05BF6-2C9C-00D6-DBA5-1303A74878BB}"/>
              </a:ext>
              <a:ext uri="{C183D7F6-B498-43B3-948B-1728B52AA6E4}">
                <adec:decorative xmlns:adec="http://schemas.microsoft.com/office/drawing/2017/decorative" val="1"/>
              </a:ext>
            </a:extLst>
          </p:cNvPr>
          <p:cNvGrpSpPr/>
          <p:nvPr/>
        </p:nvGrpSpPr>
        <p:grpSpPr>
          <a:xfrm>
            <a:off x="4381570" y="4261745"/>
            <a:ext cx="3566162" cy="1444738"/>
            <a:chOff x="554718" y="1725090"/>
            <a:chExt cx="3566160" cy="1645920"/>
          </a:xfrm>
        </p:grpSpPr>
        <p:sp>
          <p:nvSpPr>
            <p:cNvPr id="12" name="Rectangle: Rounded Corners 4">
              <a:extLst>
                <a:ext uri="{FF2B5EF4-FFF2-40B4-BE49-F238E27FC236}">
                  <a16:creationId xmlns:a16="http://schemas.microsoft.com/office/drawing/2014/main" id="{482B5738-76A2-1734-FDA9-8E40F5D2FF57}"/>
                </a:ext>
                <a:ext uri="{C183D7F6-B498-43B3-948B-1728B52AA6E4}">
                  <adec:decorative xmlns:adec="http://schemas.microsoft.com/office/drawing/2017/decorative" val="1"/>
                </a:ext>
              </a:extLst>
            </p:cNvPr>
            <p:cNvSpPr/>
            <p:nvPr/>
          </p:nvSpPr>
          <p:spPr>
            <a:xfrm>
              <a:off x="554718" y="1725090"/>
              <a:ext cx="3566160" cy="1645920"/>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13" name="TextBox 26">
              <a:extLst>
                <a:ext uri="{FF2B5EF4-FFF2-40B4-BE49-F238E27FC236}">
                  <a16:creationId xmlns:a16="http://schemas.microsoft.com/office/drawing/2014/main" id="{9BC6E5CB-35C3-6296-55E9-637D9107D30C}"/>
                </a:ext>
              </a:extLst>
            </p:cNvPr>
            <p:cNvSpPr txBox="1"/>
            <p:nvPr/>
          </p:nvSpPr>
          <p:spPr>
            <a:xfrm>
              <a:off x="829321" y="2491919"/>
              <a:ext cx="301695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2 Comptes de ressources</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17" name="TextBox 25">
              <a:extLst>
                <a:ext uri="{FF2B5EF4-FFF2-40B4-BE49-F238E27FC236}">
                  <a16:creationId xmlns:a16="http://schemas.microsoft.com/office/drawing/2014/main" id="{C3A82006-D38B-1774-D663-1EA03EBF5120}"/>
                </a:ext>
              </a:extLst>
            </p:cNvPr>
            <p:cNvSpPr txBox="1"/>
            <p:nvPr/>
          </p:nvSpPr>
          <p:spPr>
            <a:xfrm>
              <a:off x="829321" y="1997889"/>
              <a:ext cx="301695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CA" sz="2000" b="0" i="0" u="none" strike="noStrike" kern="1200" cap="none" spc="-50" normalizeH="0" baseline="0" noProof="0" dirty="0" err="1">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Pay</a:t>
              </a:r>
              <a:r>
                <a:rPr kumimoji="0" lang="fr-CA" sz="20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 as </a:t>
              </a:r>
              <a:r>
                <a:rPr kumimoji="0" lang="fr-CA" sz="2000" b="0" i="0" u="none" strike="noStrike" kern="1200" cap="none" spc="-50" normalizeH="0" baseline="0" noProof="0" dirty="0" err="1">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you</a:t>
              </a:r>
              <a:r>
                <a:rPr kumimoji="0" lang="fr-CA" sz="20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 Go</a:t>
              </a:r>
            </a:p>
          </p:txBody>
        </p:sp>
      </p:grpSp>
      <p:sp>
        <p:nvSpPr>
          <p:cNvPr id="18" name="TextBox 20">
            <a:extLst>
              <a:ext uri="{FF2B5EF4-FFF2-40B4-BE49-F238E27FC236}">
                <a16:creationId xmlns:a16="http://schemas.microsoft.com/office/drawing/2014/main" id="{D0358258-870D-D1BF-AE4F-D99C98F5BB18}"/>
              </a:ext>
            </a:extLst>
          </p:cNvPr>
          <p:cNvSpPr txBox="1"/>
          <p:nvPr/>
        </p:nvSpPr>
        <p:spPr>
          <a:xfrm flipH="1">
            <a:off x="4313180" y="5212440"/>
            <a:ext cx="36573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323F7C"/>
                </a:solidFill>
                <a:effectLst/>
                <a:uLnTx/>
                <a:uFillTx/>
                <a:latin typeface="Exo" pitchFamily="2" charset="77"/>
                <a:ea typeface="Open Sans" panose="020B0606030504020204" pitchFamily="34" charset="0"/>
                <a:cs typeface="Heebo" pitchFamily="2" charset="-79"/>
              </a:rPr>
              <a:t>2 x $2.70 = $5.40/mois</a:t>
            </a:r>
          </a:p>
        </p:txBody>
      </p:sp>
      <p:grpSp>
        <p:nvGrpSpPr>
          <p:cNvPr id="19" name="Group 23">
            <a:extLst>
              <a:ext uri="{FF2B5EF4-FFF2-40B4-BE49-F238E27FC236}">
                <a16:creationId xmlns:a16="http://schemas.microsoft.com/office/drawing/2014/main" id="{B51DA1AB-5A48-4D4F-E45E-B68E2F60FEA3}"/>
              </a:ext>
              <a:ext uri="{C183D7F6-B498-43B3-948B-1728B52AA6E4}">
                <adec:decorative xmlns:adec="http://schemas.microsoft.com/office/drawing/2017/decorative" val="1"/>
              </a:ext>
            </a:extLst>
          </p:cNvPr>
          <p:cNvGrpSpPr/>
          <p:nvPr/>
        </p:nvGrpSpPr>
        <p:grpSpPr>
          <a:xfrm>
            <a:off x="282265" y="4261745"/>
            <a:ext cx="3566161" cy="1444738"/>
            <a:chOff x="554718" y="1725090"/>
            <a:chExt cx="3566160" cy="1645920"/>
          </a:xfrm>
        </p:grpSpPr>
        <p:sp>
          <p:nvSpPr>
            <p:cNvPr id="20" name="Rectangle: Rounded Corners 4">
              <a:extLst>
                <a:ext uri="{FF2B5EF4-FFF2-40B4-BE49-F238E27FC236}">
                  <a16:creationId xmlns:a16="http://schemas.microsoft.com/office/drawing/2014/main" id="{7CA2620B-08FD-8240-9B8D-2C4CD39EF665}"/>
                </a:ext>
                <a:ext uri="{C183D7F6-B498-43B3-948B-1728B52AA6E4}">
                  <adec:decorative xmlns:adec="http://schemas.microsoft.com/office/drawing/2017/decorative" val="1"/>
                </a:ext>
              </a:extLst>
            </p:cNvPr>
            <p:cNvSpPr/>
            <p:nvPr/>
          </p:nvSpPr>
          <p:spPr>
            <a:xfrm>
              <a:off x="554718" y="1725090"/>
              <a:ext cx="3566160" cy="1645920"/>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21" name="TextBox 26">
              <a:extLst>
                <a:ext uri="{FF2B5EF4-FFF2-40B4-BE49-F238E27FC236}">
                  <a16:creationId xmlns:a16="http://schemas.microsoft.com/office/drawing/2014/main" id="{06ED95CD-78C1-2C35-F223-1C0032905DF3}"/>
                </a:ext>
              </a:extLst>
            </p:cNvPr>
            <p:cNvSpPr txBox="1"/>
            <p:nvPr/>
          </p:nvSpPr>
          <p:spPr>
            <a:xfrm>
              <a:off x="829321" y="2491919"/>
              <a:ext cx="3016954" cy="2805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30 utilisateurs nommés </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22" name="TextBox 25">
              <a:extLst>
                <a:ext uri="{FF2B5EF4-FFF2-40B4-BE49-F238E27FC236}">
                  <a16:creationId xmlns:a16="http://schemas.microsoft.com/office/drawing/2014/main" id="{1FBD61A5-A8F4-B773-B869-5C8F1C37A4AC}"/>
                </a:ext>
              </a:extLst>
            </p:cNvPr>
            <p:cNvSpPr txBox="1"/>
            <p:nvPr/>
          </p:nvSpPr>
          <p:spPr>
            <a:xfrm>
              <a:off x="829321" y="1997889"/>
              <a:ext cx="3085960" cy="35063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CA" sz="20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Teams Phone Standard</a:t>
              </a:r>
            </a:p>
          </p:txBody>
        </p:sp>
      </p:grpSp>
      <p:sp>
        <p:nvSpPr>
          <p:cNvPr id="23" name="TextBox 20">
            <a:extLst>
              <a:ext uri="{FF2B5EF4-FFF2-40B4-BE49-F238E27FC236}">
                <a16:creationId xmlns:a16="http://schemas.microsoft.com/office/drawing/2014/main" id="{01A9C455-4F65-3170-62F9-3990B2DF24FA}"/>
              </a:ext>
            </a:extLst>
          </p:cNvPr>
          <p:cNvSpPr txBox="1"/>
          <p:nvPr/>
        </p:nvSpPr>
        <p:spPr>
          <a:xfrm flipH="1">
            <a:off x="0" y="5212440"/>
            <a:ext cx="41306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323F7C"/>
                </a:solidFill>
                <a:effectLst/>
                <a:uLnTx/>
                <a:uFillTx/>
                <a:latin typeface="Exo" pitchFamily="2" charset="77"/>
                <a:ea typeface="Open Sans" panose="020B0606030504020204" pitchFamily="34" charset="0"/>
                <a:cs typeface="Heebo" pitchFamily="2" charset="-79"/>
              </a:rPr>
              <a:t>30 x $10.87 = $326.10/mois</a:t>
            </a:r>
          </a:p>
        </p:txBody>
      </p:sp>
      <p:grpSp>
        <p:nvGrpSpPr>
          <p:cNvPr id="24" name="Group 23">
            <a:extLst>
              <a:ext uri="{FF2B5EF4-FFF2-40B4-BE49-F238E27FC236}">
                <a16:creationId xmlns:a16="http://schemas.microsoft.com/office/drawing/2014/main" id="{F8338E8F-D71E-957B-5DC9-190BB3C2E0F5}"/>
              </a:ext>
              <a:ext uri="{C183D7F6-B498-43B3-948B-1728B52AA6E4}">
                <adec:decorative xmlns:adec="http://schemas.microsoft.com/office/drawing/2017/decorative" val="1"/>
              </a:ext>
            </a:extLst>
          </p:cNvPr>
          <p:cNvGrpSpPr/>
          <p:nvPr/>
        </p:nvGrpSpPr>
        <p:grpSpPr>
          <a:xfrm>
            <a:off x="8435593" y="4259915"/>
            <a:ext cx="3599537" cy="1444738"/>
            <a:chOff x="554718" y="1725090"/>
            <a:chExt cx="3566160" cy="1645920"/>
          </a:xfrm>
        </p:grpSpPr>
        <p:sp>
          <p:nvSpPr>
            <p:cNvPr id="25" name="Rectangle: Rounded Corners 4">
              <a:extLst>
                <a:ext uri="{FF2B5EF4-FFF2-40B4-BE49-F238E27FC236}">
                  <a16:creationId xmlns:a16="http://schemas.microsoft.com/office/drawing/2014/main" id="{05C15BA5-3065-8D5A-60EB-A136227E1CCD}"/>
                </a:ext>
                <a:ext uri="{C183D7F6-B498-43B3-948B-1728B52AA6E4}">
                  <adec:decorative xmlns:adec="http://schemas.microsoft.com/office/drawing/2017/decorative" val="1"/>
                </a:ext>
              </a:extLst>
            </p:cNvPr>
            <p:cNvSpPr/>
            <p:nvPr/>
          </p:nvSpPr>
          <p:spPr>
            <a:xfrm>
              <a:off x="554718" y="1725090"/>
              <a:ext cx="3566160" cy="1645920"/>
            </a:xfrm>
            <a:prstGeom prst="roundRect">
              <a:avLst>
                <a:gd name="adj" fmla="val 2723"/>
              </a:avLst>
            </a:prstGeom>
            <a:solidFill>
              <a:schemeClr val="tx2">
                <a:lumMod val="20000"/>
                <a:lumOff val="80000"/>
                <a:alpha val="40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26" name="TextBox 26">
              <a:extLst>
                <a:ext uri="{FF2B5EF4-FFF2-40B4-BE49-F238E27FC236}">
                  <a16:creationId xmlns:a16="http://schemas.microsoft.com/office/drawing/2014/main" id="{4DDA671B-73EA-E9E7-15EB-8D45F6A52D72}"/>
                </a:ext>
              </a:extLst>
            </p:cNvPr>
            <p:cNvSpPr txBox="1"/>
            <p:nvPr/>
          </p:nvSpPr>
          <p:spPr>
            <a:xfrm>
              <a:off x="829321" y="2491919"/>
              <a:ext cx="301695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Minutes de temps d’antenne</a:t>
              </a:r>
              <a:endParaRPr kumimoji="0" lang="en-US" sz="1600" b="0" i="0" u="none" strike="noStrike" kern="1200" cap="none" spc="0" normalizeH="0" baseline="0" noProof="0" dirty="0">
                <a:ln>
                  <a:noFill/>
                </a:ln>
                <a:solidFill>
                  <a:srgbClr val="000000">
                    <a:lumMod val="65000"/>
                    <a:lumOff val="35000"/>
                  </a:srgbClr>
                </a:solidFill>
                <a:effectLst/>
                <a:uLnTx/>
                <a:uFillTx/>
                <a:latin typeface="Segoe UI"/>
                <a:ea typeface="+mn-ea"/>
                <a:cs typeface="+mn-cs"/>
              </a:endParaRPr>
            </a:p>
          </p:txBody>
        </p:sp>
        <p:sp>
          <p:nvSpPr>
            <p:cNvPr id="28" name="TextBox 25">
              <a:extLst>
                <a:ext uri="{FF2B5EF4-FFF2-40B4-BE49-F238E27FC236}">
                  <a16:creationId xmlns:a16="http://schemas.microsoft.com/office/drawing/2014/main" id="{EBE6CC6A-3B7E-F760-929C-44D0D6F2D3CD}"/>
                </a:ext>
              </a:extLst>
            </p:cNvPr>
            <p:cNvSpPr txBox="1"/>
            <p:nvPr/>
          </p:nvSpPr>
          <p:spPr>
            <a:xfrm>
              <a:off x="829321" y="1997889"/>
              <a:ext cx="301695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CA" sz="2000" b="0" i="0" u="none" strike="noStrike" kern="1200" cap="none" spc="-50" normalizeH="0" baseline="0" noProof="0" dirty="0">
                  <a:ln w="3175">
                    <a:noFill/>
                  </a:ln>
                  <a:gradFill flip="none" rotWithShape="1">
                    <a:gsLst>
                      <a:gs pos="0">
                        <a:srgbClr val="CD9AD0">
                          <a:lumMod val="55000"/>
                        </a:srgbClr>
                      </a:gs>
                      <a:gs pos="81000">
                        <a:srgbClr val="8EC8E8"/>
                      </a:gs>
                    </a:gsLst>
                    <a:lin ang="13500000" scaled="1"/>
                    <a:tileRect/>
                  </a:gradFill>
                  <a:effectLst/>
                  <a:uLnTx/>
                  <a:uFillTx/>
                  <a:latin typeface="Segoe UI Semibold"/>
                  <a:ea typeface="Calibri Light" panose="020F0302020204030204"/>
                  <a:cs typeface="Segoe UI Semibold"/>
                </a:rPr>
                <a:t>Communications Crédits</a:t>
              </a:r>
            </a:p>
          </p:txBody>
        </p:sp>
      </p:grpSp>
      <p:sp>
        <p:nvSpPr>
          <p:cNvPr id="30" name="TextBox 20">
            <a:extLst>
              <a:ext uri="{FF2B5EF4-FFF2-40B4-BE49-F238E27FC236}">
                <a16:creationId xmlns:a16="http://schemas.microsoft.com/office/drawing/2014/main" id="{24D79C98-D53E-981C-24E2-A51801072ADD}"/>
              </a:ext>
            </a:extLst>
          </p:cNvPr>
          <p:cNvSpPr txBox="1"/>
          <p:nvPr/>
        </p:nvSpPr>
        <p:spPr>
          <a:xfrm flipH="1">
            <a:off x="8377033" y="5210610"/>
            <a:ext cx="36573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323F7C"/>
                </a:solidFill>
                <a:effectLst/>
                <a:uLnTx/>
                <a:uFillTx/>
                <a:latin typeface="Exo" pitchFamily="2" charset="77"/>
                <a:ea typeface="Open Sans" panose="020B0606030504020204" pitchFamily="34" charset="0"/>
                <a:cs typeface="Heebo" pitchFamily="2" charset="-79"/>
              </a:rPr>
              <a:t>$50/mois</a:t>
            </a:r>
          </a:p>
        </p:txBody>
      </p:sp>
      <p:sp>
        <p:nvSpPr>
          <p:cNvPr id="37" name="TextBox 17">
            <a:extLst>
              <a:ext uri="{FF2B5EF4-FFF2-40B4-BE49-F238E27FC236}">
                <a16:creationId xmlns:a16="http://schemas.microsoft.com/office/drawing/2014/main" id="{C165D66D-41A2-609D-5F17-C86881CBDD1A}"/>
              </a:ext>
            </a:extLst>
          </p:cNvPr>
          <p:cNvSpPr txBox="1"/>
          <p:nvPr/>
        </p:nvSpPr>
        <p:spPr>
          <a:xfrm>
            <a:off x="3940262" y="4877934"/>
            <a:ext cx="341411" cy="341412"/>
          </a:xfrm>
          <a:custGeom>
            <a:avLst/>
            <a:gdLst/>
            <a:ahLst/>
            <a:cxnLst/>
            <a:rect l="l" t="t" r="r" b="b"/>
            <a:pathLst>
              <a:path w="341411" h="341412">
                <a:moveTo>
                  <a:pt x="170706" y="0"/>
                </a:moveTo>
                <a:cubicBezTo>
                  <a:pt x="265007" y="0"/>
                  <a:pt x="341411" y="76405"/>
                  <a:pt x="341411" y="170706"/>
                </a:cubicBezTo>
                <a:cubicBezTo>
                  <a:pt x="341411" y="265007"/>
                  <a:pt x="265007" y="341412"/>
                  <a:pt x="170706" y="341412"/>
                </a:cubicBezTo>
                <a:cubicBezTo>
                  <a:pt x="76404" y="341412"/>
                  <a:pt x="0" y="265007"/>
                  <a:pt x="0" y="170706"/>
                </a:cubicBezTo>
                <a:cubicBezTo>
                  <a:pt x="0" y="76405"/>
                  <a:pt x="76404" y="0"/>
                  <a:pt x="170706" y="0"/>
                </a:cubicBezTo>
                <a:close/>
                <a:moveTo>
                  <a:pt x="151432" y="71586"/>
                </a:moveTo>
                <a:cubicBezTo>
                  <a:pt x="146890" y="71586"/>
                  <a:pt x="143172" y="75303"/>
                  <a:pt x="143172" y="79846"/>
                </a:cubicBezTo>
                <a:lnTo>
                  <a:pt x="143172" y="143173"/>
                </a:lnTo>
                <a:lnTo>
                  <a:pt x="79846" y="143173"/>
                </a:lnTo>
                <a:cubicBezTo>
                  <a:pt x="75303" y="143173"/>
                  <a:pt x="71586" y="146890"/>
                  <a:pt x="71586" y="151433"/>
                </a:cubicBezTo>
                <a:lnTo>
                  <a:pt x="71586" y="189979"/>
                </a:lnTo>
                <a:cubicBezTo>
                  <a:pt x="71586" y="194522"/>
                  <a:pt x="75303" y="198239"/>
                  <a:pt x="79846" y="198239"/>
                </a:cubicBezTo>
                <a:lnTo>
                  <a:pt x="143172" y="198239"/>
                </a:lnTo>
                <a:lnTo>
                  <a:pt x="143172" y="261565"/>
                </a:lnTo>
                <a:cubicBezTo>
                  <a:pt x="143172" y="266108"/>
                  <a:pt x="146890" y="269825"/>
                  <a:pt x="151432" y="269825"/>
                </a:cubicBezTo>
                <a:lnTo>
                  <a:pt x="189979" y="269825"/>
                </a:lnTo>
                <a:cubicBezTo>
                  <a:pt x="194521" y="269825"/>
                  <a:pt x="198239" y="266108"/>
                  <a:pt x="198239" y="261565"/>
                </a:cubicBezTo>
                <a:lnTo>
                  <a:pt x="198239" y="198239"/>
                </a:lnTo>
                <a:lnTo>
                  <a:pt x="261565" y="198239"/>
                </a:lnTo>
                <a:cubicBezTo>
                  <a:pt x="266108" y="198239"/>
                  <a:pt x="269825" y="194522"/>
                  <a:pt x="269825" y="189979"/>
                </a:cubicBezTo>
                <a:lnTo>
                  <a:pt x="269825" y="151433"/>
                </a:lnTo>
                <a:cubicBezTo>
                  <a:pt x="269825" y="146890"/>
                  <a:pt x="266108" y="143173"/>
                  <a:pt x="261565" y="143173"/>
                </a:cubicBezTo>
                <a:lnTo>
                  <a:pt x="198239" y="143173"/>
                </a:lnTo>
                <a:lnTo>
                  <a:pt x="198239" y="79846"/>
                </a:lnTo>
                <a:cubicBezTo>
                  <a:pt x="198239" y="75303"/>
                  <a:pt x="194521" y="71586"/>
                  <a:pt x="189979" y="71586"/>
                </a:cubicBezTo>
                <a:lnTo>
                  <a:pt x="151432" y="71586"/>
                </a:lnTo>
                <a:close/>
              </a:path>
            </a:pathLst>
          </a:custGeom>
          <a:solidFill>
            <a:srgbClr val="0471F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Exo" pitchFamily="2" charset="0"/>
              <a:ea typeface="+mn-ea"/>
              <a:cs typeface="+mn-cs"/>
            </a:endParaRPr>
          </a:p>
        </p:txBody>
      </p:sp>
      <p:sp>
        <p:nvSpPr>
          <p:cNvPr id="38" name="TextBox 17">
            <a:extLst>
              <a:ext uri="{FF2B5EF4-FFF2-40B4-BE49-F238E27FC236}">
                <a16:creationId xmlns:a16="http://schemas.microsoft.com/office/drawing/2014/main" id="{FCC2E637-1E6F-38E9-8506-E74B7A31D297}"/>
              </a:ext>
            </a:extLst>
          </p:cNvPr>
          <p:cNvSpPr txBox="1"/>
          <p:nvPr/>
        </p:nvSpPr>
        <p:spPr>
          <a:xfrm>
            <a:off x="8033000" y="4877934"/>
            <a:ext cx="341411" cy="341412"/>
          </a:xfrm>
          <a:custGeom>
            <a:avLst/>
            <a:gdLst/>
            <a:ahLst/>
            <a:cxnLst/>
            <a:rect l="l" t="t" r="r" b="b"/>
            <a:pathLst>
              <a:path w="341411" h="341412">
                <a:moveTo>
                  <a:pt x="170706" y="0"/>
                </a:moveTo>
                <a:cubicBezTo>
                  <a:pt x="265007" y="0"/>
                  <a:pt x="341411" y="76405"/>
                  <a:pt x="341411" y="170706"/>
                </a:cubicBezTo>
                <a:cubicBezTo>
                  <a:pt x="341411" y="265007"/>
                  <a:pt x="265007" y="341412"/>
                  <a:pt x="170706" y="341412"/>
                </a:cubicBezTo>
                <a:cubicBezTo>
                  <a:pt x="76404" y="341412"/>
                  <a:pt x="0" y="265007"/>
                  <a:pt x="0" y="170706"/>
                </a:cubicBezTo>
                <a:cubicBezTo>
                  <a:pt x="0" y="76405"/>
                  <a:pt x="76404" y="0"/>
                  <a:pt x="170706" y="0"/>
                </a:cubicBezTo>
                <a:close/>
                <a:moveTo>
                  <a:pt x="151432" y="71586"/>
                </a:moveTo>
                <a:cubicBezTo>
                  <a:pt x="146890" y="71586"/>
                  <a:pt x="143172" y="75303"/>
                  <a:pt x="143172" y="79846"/>
                </a:cubicBezTo>
                <a:lnTo>
                  <a:pt x="143172" y="143173"/>
                </a:lnTo>
                <a:lnTo>
                  <a:pt x="79846" y="143173"/>
                </a:lnTo>
                <a:cubicBezTo>
                  <a:pt x="75303" y="143173"/>
                  <a:pt x="71586" y="146890"/>
                  <a:pt x="71586" y="151433"/>
                </a:cubicBezTo>
                <a:lnTo>
                  <a:pt x="71586" y="189979"/>
                </a:lnTo>
                <a:cubicBezTo>
                  <a:pt x="71586" y="194522"/>
                  <a:pt x="75303" y="198239"/>
                  <a:pt x="79846" y="198239"/>
                </a:cubicBezTo>
                <a:lnTo>
                  <a:pt x="143172" y="198239"/>
                </a:lnTo>
                <a:lnTo>
                  <a:pt x="143172" y="261565"/>
                </a:lnTo>
                <a:cubicBezTo>
                  <a:pt x="143172" y="266108"/>
                  <a:pt x="146890" y="269825"/>
                  <a:pt x="151432" y="269825"/>
                </a:cubicBezTo>
                <a:lnTo>
                  <a:pt x="189979" y="269825"/>
                </a:lnTo>
                <a:cubicBezTo>
                  <a:pt x="194521" y="269825"/>
                  <a:pt x="198239" y="266108"/>
                  <a:pt x="198239" y="261565"/>
                </a:cubicBezTo>
                <a:lnTo>
                  <a:pt x="198239" y="198239"/>
                </a:lnTo>
                <a:lnTo>
                  <a:pt x="261565" y="198239"/>
                </a:lnTo>
                <a:cubicBezTo>
                  <a:pt x="266108" y="198239"/>
                  <a:pt x="269825" y="194522"/>
                  <a:pt x="269825" y="189979"/>
                </a:cubicBezTo>
                <a:lnTo>
                  <a:pt x="269825" y="151433"/>
                </a:lnTo>
                <a:cubicBezTo>
                  <a:pt x="269825" y="146890"/>
                  <a:pt x="266108" y="143173"/>
                  <a:pt x="261565" y="143173"/>
                </a:cubicBezTo>
                <a:lnTo>
                  <a:pt x="198239" y="143173"/>
                </a:lnTo>
                <a:lnTo>
                  <a:pt x="198239" y="79846"/>
                </a:lnTo>
                <a:cubicBezTo>
                  <a:pt x="198239" y="75303"/>
                  <a:pt x="194521" y="71586"/>
                  <a:pt x="189979" y="71586"/>
                </a:cubicBezTo>
                <a:lnTo>
                  <a:pt x="151432" y="71586"/>
                </a:lnTo>
                <a:close/>
              </a:path>
            </a:pathLst>
          </a:custGeom>
          <a:solidFill>
            <a:srgbClr val="0471F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Exo" pitchFamily="2" charset="0"/>
              <a:ea typeface="+mn-ea"/>
              <a:cs typeface="+mn-cs"/>
            </a:endParaRPr>
          </a:p>
        </p:txBody>
      </p:sp>
      <p:sp>
        <p:nvSpPr>
          <p:cNvPr id="39" name="TextBox 25">
            <a:extLst>
              <a:ext uri="{FF2B5EF4-FFF2-40B4-BE49-F238E27FC236}">
                <a16:creationId xmlns:a16="http://schemas.microsoft.com/office/drawing/2014/main" id="{8D5A2DC4-61AC-9856-A393-9C70486B291B}"/>
              </a:ext>
            </a:extLst>
          </p:cNvPr>
          <p:cNvSpPr txBox="1"/>
          <p:nvPr/>
        </p:nvSpPr>
        <p:spPr>
          <a:xfrm>
            <a:off x="4769152" y="6043742"/>
            <a:ext cx="2653697" cy="3128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CA" sz="1100" b="0" i="1"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Pour plus de détails, cliquez </a:t>
            </a:r>
            <a:r>
              <a:rPr kumimoji="0" lang="fr-CA" sz="1100" b="1" i="1"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hlinkClick r:id="rId3"/>
              </a:rPr>
              <a:t>ICI</a:t>
            </a:r>
            <a:endParaRPr kumimoji="0" lang="fr-CA" sz="1100" b="1" i="1"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sp>
        <p:nvSpPr>
          <p:cNvPr id="40" name="TextBox 25">
            <a:extLst>
              <a:ext uri="{FF2B5EF4-FFF2-40B4-BE49-F238E27FC236}">
                <a16:creationId xmlns:a16="http://schemas.microsoft.com/office/drawing/2014/main" id="{544574C8-7606-D84F-8593-8C0B5A763D63}"/>
              </a:ext>
            </a:extLst>
          </p:cNvPr>
          <p:cNvSpPr txBox="1"/>
          <p:nvPr/>
        </p:nvSpPr>
        <p:spPr>
          <a:xfrm>
            <a:off x="4764456" y="3446075"/>
            <a:ext cx="2653697" cy="3128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Avant</a:t>
            </a:r>
            <a:endPar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cxnSp>
        <p:nvCxnSpPr>
          <p:cNvPr id="42" name="Connecteur droit 41">
            <a:extLst>
              <a:ext uri="{FF2B5EF4-FFF2-40B4-BE49-F238E27FC236}">
                <a16:creationId xmlns:a16="http://schemas.microsoft.com/office/drawing/2014/main" id="{1A40555E-7EFA-59A6-E0EC-8E3F80BCA1F6}"/>
              </a:ext>
            </a:extLst>
          </p:cNvPr>
          <p:cNvCxnSpPr>
            <a:cxnSpLocks/>
          </p:cNvCxnSpPr>
          <p:nvPr/>
        </p:nvCxnSpPr>
        <p:spPr>
          <a:xfrm>
            <a:off x="282265" y="3750181"/>
            <a:ext cx="11752127" cy="0"/>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4" name="TextBox 25">
            <a:extLst>
              <a:ext uri="{FF2B5EF4-FFF2-40B4-BE49-F238E27FC236}">
                <a16:creationId xmlns:a16="http://schemas.microsoft.com/office/drawing/2014/main" id="{AFCD2241-0F4E-E833-0E52-47EA66E07E90}"/>
              </a:ext>
            </a:extLst>
          </p:cNvPr>
          <p:cNvSpPr txBox="1"/>
          <p:nvPr/>
        </p:nvSpPr>
        <p:spPr>
          <a:xfrm>
            <a:off x="4764456" y="3678131"/>
            <a:ext cx="2653697" cy="3128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Après</a:t>
            </a:r>
            <a:endPar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cxnSp>
        <p:nvCxnSpPr>
          <p:cNvPr id="46" name="Connecteur droit avec flèche 45">
            <a:extLst>
              <a:ext uri="{FF2B5EF4-FFF2-40B4-BE49-F238E27FC236}">
                <a16:creationId xmlns:a16="http://schemas.microsoft.com/office/drawing/2014/main" id="{FF48D88D-73AD-B213-7049-3E98721B0D1E}"/>
              </a:ext>
            </a:extLst>
          </p:cNvPr>
          <p:cNvCxnSpPr>
            <a:cxnSpLocks/>
          </p:cNvCxnSpPr>
          <p:nvPr/>
        </p:nvCxnSpPr>
        <p:spPr>
          <a:xfrm>
            <a:off x="6091304" y="3990974"/>
            <a:ext cx="0" cy="178198"/>
          </a:xfrm>
          <a:prstGeom prst="straightConnector1">
            <a:avLst/>
          </a:prstGeom>
          <a:ln w="12700">
            <a:solidFill>
              <a:schemeClr val="bg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A7AF919E-4D0B-7F88-FB2E-672503B8668E}"/>
              </a:ext>
            </a:extLst>
          </p:cNvPr>
          <p:cNvCxnSpPr>
            <a:cxnSpLocks/>
          </p:cNvCxnSpPr>
          <p:nvPr/>
        </p:nvCxnSpPr>
        <p:spPr>
          <a:xfrm flipV="1">
            <a:off x="6091304" y="3354215"/>
            <a:ext cx="0" cy="178198"/>
          </a:xfrm>
          <a:prstGeom prst="straightConnector1">
            <a:avLst/>
          </a:prstGeom>
          <a:ln w="12700">
            <a:solidFill>
              <a:schemeClr val="bg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5" name="Picture 33" descr="A person sitting at a desk with a computer and money&#10;&#10;Description automatically generated">
            <a:extLst>
              <a:ext uri="{FF2B5EF4-FFF2-40B4-BE49-F238E27FC236}">
                <a16:creationId xmlns:a16="http://schemas.microsoft.com/office/drawing/2014/main" id="{32FA4896-7903-0E29-B5ED-84DC795D7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665" y="1611645"/>
            <a:ext cx="4762307" cy="3170928"/>
          </a:xfrm>
          <a:prstGeom prst="rect">
            <a:avLst/>
          </a:prstGeom>
        </p:spPr>
      </p:pic>
      <p:pic>
        <p:nvPicPr>
          <p:cNvPr id="5" name="Picture 2">
            <a:extLst>
              <a:ext uri="{FF2B5EF4-FFF2-40B4-BE49-F238E27FC236}">
                <a16:creationId xmlns:a16="http://schemas.microsoft.com/office/drawing/2014/main" id="{0D1BB646-B878-8D0C-AF60-412406F1259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3">
            <a:extLst>
              <a:ext uri="{FF2B5EF4-FFF2-40B4-BE49-F238E27FC236}">
                <a16:creationId xmlns:a16="http://schemas.microsoft.com/office/drawing/2014/main" id="{9E765BC8-3BAF-8205-7880-2F7F0A83A96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11625915" y="6486514"/>
            <a:ext cx="100294" cy="148699"/>
          </a:xfrm>
          <a:prstGeom prst="rect">
            <a:avLst/>
          </a:prstGeom>
        </p:spPr>
      </p:pic>
      <p:pic>
        <p:nvPicPr>
          <p:cNvPr id="32" name="Graphic 4">
            <a:extLst>
              <a:ext uri="{FF2B5EF4-FFF2-40B4-BE49-F238E27FC236}">
                <a16:creationId xmlns:a16="http://schemas.microsoft.com/office/drawing/2014/main" id="{DF8CCDC9-9016-4612-3703-462BA1A5E43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6200000" flipV="1">
            <a:off x="11625915" y="6321035"/>
            <a:ext cx="100294" cy="148699"/>
          </a:xfrm>
          <a:prstGeom prst="rect">
            <a:avLst/>
          </a:prstGeom>
        </p:spPr>
      </p:pic>
    </p:spTree>
    <p:extLst>
      <p:ext uri="{BB962C8B-B14F-4D97-AF65-F5344CB8AC3E}">
        <p14:creationId xmlns:p14="http://schemas.microsoft.com/office/powerpoint/2010/main" val="1424079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6119C89-E11F-F187-6655-C04ADD607D56}"/>
              </a:ext>
            </a:extLst>
          </p:cNvPr>
          <p:cNvSpPr txBox="1"/>
          <p:nvPr/>
        </p:nvSpPr>
        <p:spPr>
          <a:xfrm>
            <a:off x="692746" y="1674674"/>
            <a:ext cx="46099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3600" b="1" dirty="0">
                <a:solidFill>
                  <a:srgbClr val="323F7C"/>
                </a:solidFill>
                <a:latin typeface="Exo" pitchFamily="2" charset="77"/>
                <a:cs typeface="Poppins ExtraBold" panose="00000900000000000000" pitchFamily="2" charset="0"/>
              </a:rPr>
              <a:t>Application de</a:t>
            </a:r>
            <a:endParaRPr kumimoji="0" lang="fr-CA" sz="3600" b="1" i="0" u="none" strike="noStrike" kern="1200" cap="none" spc="0" normalizeH="0" baseline="0" noProof="0" dirty="0">
              <a:ln>
                <a:noFill/>
              </a:ln>
              <a:solidFill>
                <a:srgbClr val="323F7C"/>
              </a:solidFill>
              <a:effectLst/>
              <a:uLnTx/>
              <a:uFillTx/>
              <a:latin typeface="Exo" pitchFamily="2" charset="77"/>
              <a:cs typeface="Poppins ExtraBold" panose="000009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3600" b="1" dirty="0">
                <a:solidFill>
                  <a:srgbClr val="0471F1"/>
                </a:solidFill>
                <a:latin typeface="Exo" pitchFamily="2" charset="77"/>
              </a:rPr>
              <a:t>File d’attente</a:t>
            </a:r>
            <a:endParaRPr kumimoji="0" lang="fr-CA" sz="3600" b="1" i="0" u="none" strike="noStrike" kern="1200" cap="none" spc="0" normalizeH="0" baseline="0" noProof="0" dirty="0">
              <a:ln>
                <a:noFill/>
              </a:ln>
              <a:solidFill>
                <a:srgbClr val="0471F1"/>
              </a:solidFill>
              <a:effectLst/>
              <a:uLnTx/>
              <a:uFillTx/>
              <a:latin typeface="Exo" pitchFamily="2" charset="77"/>
            </a:endParaRPr>
          </a:p>
        </p:txBody>
      </p:sp>
      <p:sp>
        <p:nvSpPr>
          <p:cNvPr id="3" name="Rectangle 2">
            <a:extLst>
              <a:ext uri="{FF2B5EF4-FFF2-40B4-BE49-F238E27FC236}">
                <a16:creationId xmlns:a16="http://schemas.microsoft.com/office/drawing/2014/main" id="{D848ED39-27FE-FA6B-F43B-CA9D30DCDFD5}"/>
              </a:ext>
            </a:extLst>
          </p:cNvPr>
          <p:cNvSpPr/>
          <p:nvPr/>
        </p:nvSpPr>
        <p:spPr>
          <a:xfrm>
            <a:off x="701309" y="1413064"/>
            <a:ext cx="246951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Télécom 2024</a:t>
            </a:r>
          </a:p>
        </p:txBody>
      </p:sp>
      <p:sp>
        <p:nvSpPr>
          <p:cNvPr id="4" name="TextBox 18">
            <a:extLst>
              <a:ext uri="{FF2B5EF4-FFF2-40B4-BE49-F238E27FC236}">
                <a16:creationId xmlns:a16="http://schemas.microsoft.com/office/drawing/2014/main" id="{C5ACF957-FB1C-FB1B-44A0-AE780D9E481B}"/>
              </a:ext>
            </a:extLst>
          </p:cNvPr>
          <p:cNvSpPr txBox="1"/>
          <p:nvPr/>
        </p:nvSpPr>
        <p:spPr>
          <a:xfrm>
            <a:off x="1254358" y="2925462"/>
            <a:ext cx="4048362"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Gestion centralisée des files d’attente</a:t>
            </a:r>
            <a:endPar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sp>
        <p:nvSpPr>
          <p:cNvPr id="5" name="Graphic 19">
            <a:extLst>
              <a:ext uri="{FF2B5EF4-FFF2-40B4-BE49-F238E27FC236}">
                <a16:creationId xmlns:a16="http://schemas.microsoft.com/office/drawing/2014/main" id="{365A2A0B-971F-D12B-1743-B548BDD895D0}"/>
              </a:ext>
            </a:extLst>
          </p:cNvPr>
          <p:cNvSpPr/>
          <p:nvPr/>
        </p:nvSpPr>
        <p:spPr>
          <a:xfrm rot="16200000">
            <a:off x="827557" y="299395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Lato" panose="020F0502020204030203" pitchFamily="34" charset="77"/>
              <a:ea typeface="+mn-ea"/>
              <a:cs typeface="+mn-cs"/>
            </a:endParaRPr>
          </a:p>
        </p:txBody>
      </p:sp>
      <p:sp>
        <p:nvSpPr>
          <p:cNvPr id="6" name="TextBox 21">
            <a:extLst>
              <a:ext uri="{FF2B5EF4-FFF2-40B4-BE49-F238E27FC236}">
                <a16:creationId xmlns:a16="http://schemas.microsoft.com/office/drawing/2014/main" id="{296FFFCD-F50A-0B6F-886A-AE12566BFF08}"/>
              </a:ext>
            </a:extLst>
          </p:cNvPr>
          <p:cNvSpPr txBox="1"/>
          <p:nvPr/>
        </p:nvSpPr>
        <p:spPr>
          <a:xfrm>
            <a:off x="1254358" y="3288764"/>
            <a:ext cx="4048362"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Intégration transparente avec Microsoft Teams</a:t>
            </a:r>
          </a:p>
        </p:txBody>
      </p:sp>
      <p:sp>
        <p:nvSpPr>
          <p:cNvPr id="7" name="Graphic 19">
            <a:extLst>
              <a:ext uri="{FF2B5EF4-FFF2-40B4-BE49-F238E27FC236}">
                <a16:creationId xmlns:a16="http://schemas.microsoft.com/office/drawing/2014/main" id="{DD4711E9-0B09-995E-2914-8E6E75DFB520}"/>
              </a:ext>
            </a:extLst>
          </p:cNvPr>
          <p:cNvSpPr/>
          <p:nvPr/>
        </p:nvSpPr>
        <p:spPr>
          <a:xfrm rot="16200000">
            <a:off x="827557" y="3357256"/>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Lato" panose="020F0502020204030203" pitchFamily="34" charset="77"/>
              <a:ea typeface="+mn-ea"/>
              <a:cs typeface="+mn-cs"/>
            </a:endParaRPr>
          </a:p>
        </p:txBody>
      </p:sp>
      <p:sp>
        <p:nvSpPr>
          <p:cNvPr id="8" name="Rounded Rectangle 11">
            <a:extLst>
              <a:ext uri="{FF2B5EF4-FFF2-40B4-BE49-F238E27FC236}">
                <a16:creationId xmlns:a16="http://schemas.microsoft.com/office/drawing/2014/main" id="{9FC66AF2-ABF1-6A33-4C2D-9782C587E8FD}"/>
              </a:ext>
            </a:extLst>
          </p:cNvPr>
          <p:cNvSpPr/>
          <p:nvPr/>
        </p:nvSpPr>
        <p:spPr>
          <a:xfrm>
            <a:off x="5490455" y="1892878"/>
            <a:ext cx="6243742" cy="3509852"/>
          </a:xfrm>
          <a:prstGeom prst="roundRect">
            <a:avLst>
              <a:gd name="adj" fmla="val 2047"/>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FFFF"/>
              </a:solidFill>
              <a:effectLst/>
              <a:uLnTx/>
              <a:uFillTx/>
              <a:latin typeface="Lato" panose="020F0502020204030203" pitchFamily="34" charset="77"/>
              <a:ea typeface="+mn-ea"/>
              <a:cs typeface="+mn-cs"/>
            </a:endParaRPr>
          </a:p>
        </p:txBody>
      </p:sp>
      <p:sp>
        <p:nvSpPr>
          <p:cNvPr id="9" name="TextBox 25">
            <a:extLst>
              <a:ext uri="{FF2B5EF4-FFF2-40B4-BE49-F238E27FC236}">
                <a16:creationId xmlns:a16="http://schemas.microsoft.com/office/drawing/2014/main" id="{DB54FFDC-38B0-C00B-FAF7-1585574668A6}"/>
              </a:ext>
            </a:extLst>
          </p:cNvPr>
          <p:cNvSpPr txBox="1"/>
          <p:nvPr/>
        </p:nvSpPr>
        <p:spPr>
          <a:xfrm>
            <a:off x="8805975" y="5634357"/>
            <a:ext cx="2928222"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1"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Pour avoir plus d’informations, cliquez </a:t>
            </a:r>
            <a:r>
              <a:rPr kumimoji="0" lang="fr-CA" sz="1100" b="1" i="1"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hlinkClick r:id="rId5"/>
              </a:rPr>
              <a:t>ICI</a:t>
            </a:r>
            <a:endParaRPr kumimoji="0" lang="fr-CA" sz="1100" b="1" i="1"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pic>
        <p:nvPicPr>
          <p:cNvPr id="10" name="Picture 12">
            <a:extLst>
              <a:ext uri="{FF2B5EF4-FFF2-40B4-BE49-F238E27FC236}">
                <a16:creationId xmlns:a16="http://schemas.microsoft.com/office/drawing/2014/main" id="{06CE5266-B0EE-2415-6670-8E7842C6093B}"/>
              </a:ext>
            </a:extLst>
          </p:cNvPr>
          <p:cNvPicPr>
            <a:picLocks noChangeAspect="1"/>
          </p:cNvPicPr>
          <p:nvPr/>
        </p:nvPicPr>
        <p:blipFill>
          <a:blip r:embed="rId6">
            <a:extLst>
              <a:ext uri="{28A0092B-C50C-407E-A947-70E740481C1C}">
                <a14:useLocalDpi xmlns:a14="http://schemas.microsoft.com/office/drawing/2010/main" val="0"/>
              </a:ext>
            </a:extLst>
          </a:blip>
          <a:srcRect t="3795" b="3795"/>
          <a:stretch/>
        </p:blipFill>
        <p:spPr>
          <a:xfrm>
            <a:off x="5656907" y="2127624"/>
            <a:ext cx="5910838" cy="3072472"/>
          </a:xfrm>
          <a:prstGeom prst="roundRect">
            <a:avLst>
              <a:gd name="adj" fmla="val 3136"/>
            </a:avLst>
          </a:prstGeom>
          <a:ln>
            <a:solidFill>
              <a:schemeClr val="tx1">
                <a:lumMod val="65000"/>
                <a:lumOff val="35000"/>
              </a:schemeClr>
            </a:solidFill>
          </a:ln>
        </p:spPr>
      </p:pic>
      <p:sp>
        <p:nvSpPr>
          <p:cNvPr id="11" name="Graphic 19">
            <a:extLst>
              <a:ext uri="{FF2B5EF4-FFF2-40B4-BE49-F238E27FC236}">
                <a16:creationId xmlns:a16="http://schemas.microsoft.com/office/drawing/2014/main" id="{D99D4570-E53B-AF8B-537A-42675D92D4C1}"/>
              </a:ext>
            </a:extLst>
          </p:cNvPr>
          <p:cNvSpPr/>
          <p:nvPr/>
        </p:nvSpPr>
        <p:spPr>
          <a:xfrm rot="16200000">
            <a:off x="827557" y="3696830"/>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Lato" panose="020F0502020204030203" pitchFamily="34" charset="77"/>
              <a:ea typeface="+mn-ea"/>
              <a:cs typeface="+mn-cs"/>
            </a:endParaRPr>
          </a:p>
        </p:txBody>
      </p:sp>
      <p:sp>
        <p:nvSpPr>
          <p:cNvPr id="12" name="TextBox 21">
            <a:extLst>
              <a:ext uri="{FF2B5EF4-FFF2-40B4-BE49-F238E27FC236}">
                <a16:creationId xmlns:a16="http://schemas.microsoft.com/office/drawing/2014/main" id="{C2044120-3F86-6004-DD1C-D9A03B7847D8}"/>
              </a:ext>
            </a:extLst>
          </p:cNvPr>
          <p:cNvSpPr txBox="1"/>
          <p:nvPr/>
        </p:nvSpPr>
        <p:spPr>
          <a:xfrm>
            <a:off x="1254357" y="3652517"/>
            <a:ext cx="3793631"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Options de personnalisation avancées</a:t>
            </a:r>
          </a:p>
        </p:txBody>
      </p:sp>
      <p:sp>
        <p:nvSpPr>
          <p:cNvPr id="17" name="Forme libre : forme 16">
            <a:extLst>
              <a:ext uri="{FF2B5EF4-FFF2-40B4-BE49-F238E27FC236}">
                <a16:creationId xmlns:a16="http://schemas.microsoft.com/office/drawing/2014/main" id="{67465CB4-D49B-1C15-19E3-034B83FF7B42}"/>
              </a:ext>
            </a:extLst>
          </p:cNvPr>
          <p:cNvSpPr/>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DB3001B5-4C74-F7F6-43AB-A51FEFCE482B}"/>
              </a:ext>
            </a:extLst>
          </p:cNvPr>
          <p:cNvGrpSpPr/>
          <p:nvPr/>
        </p:nvGrpSpPr>
        <p:grpSpPr>
          <a:xfrm>
            <a:off x="522861" y="207093"/>
            <a:ext cx="356382" cy="356380"/>
            <a:chOff x="1917956" y="634082"/>
            <a:chExt cx="1200780" cy="1200773"/>
          </a:xfrm>
        </p:grpSpPr>
        <p:sp>
          <p:nvSpPr>
            <p:cNvPr id="19" name="Forme libre : forme 18">
              <a:extLst>
                <a:ext uri="{FF2B5EF4-FFF2-40B4-BE49-F238E27FC236}">
                  <a16:creationId xmlns:a16="http://schemas.microsoft.com/office/drawing/2014/main" id="{33E01831-29F8-3F1E-E979-38417243E6EA}"/>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Forme libre : forme 19">
              <a:extLst>
                <a:ext uri="{FF2B5EF4-FFF2-40B4-BE49-F238E27FC236}">
                  <a16:creationId xmlns:a16="http://schemas.microsoft.com/office/drawing/2014/main" id="{BE849573-EA24-AA7E-A5C8-14CC5A0190B6}"/>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Forme libre : forme 20">
              <a:extLst>
                <a:ext uri="{FF2B5EF4-FFF2-40B4-BE49-F238E27FC236}">
                  <a16:creationId xmlns:a16="http://schemas.microsoft.com/office/drawing/2014/main" id="{C06F1130-C2AF-B952-FDE3-E09527EAC125}"/>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orme libre : forme 21">
              <a:extLst>
                <a:ext uri="{FF2B5EF4-FFF2-40B4-BE49-F238E27FC236}">
                  <a16:creationId xmlns:a16="http://schemas.microsoft.com/office/drawing/2014/main" id="{03EEB633-7A58-13AA-E763-4CA034BB457B}"/>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pic>
        <p:nvPicPr>
          <p:cNvPr id="23" name="Picture 2">
            <a:extLst>
              <a:ext uri="{FF2B5EF4-FFF2-40B4-BE49-F238E27FC236}">
                <a16:creationId xmlns:a16="http://schemas.microsoft.com/office/drawing/2014/main" id="{2919A1DB-3CAD-6899-87D0-1CADFBA254C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24" name="Graphic 19">
            <a:extLst>
              <a:ext uri="{FF2B5EF4-FFF2-40B4-BE49-F238E27FC236}">
                <a16:creationId xmlns:a16="http://schemas.microsoft.com/office/drawing/2014/main" id="{FD089421-B1E2-70A6-1687-00C53D6FCE20}"/>
              </a:ext>
            </a:extLst>
          </p:cNvPr>
          <p:cNvSpPr/>
          <p:nvPr/>
        </p:nvSpPr>
        <p:spPr>
          <a:xfrm rot="16200000">
            <a:off x="827557" y="4110178"/>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Lato" panose="020F0502020204030203" pitchFamily="34" charset="77"/>
              <a:ea typeface="+mn-ea"/>
              <a:cs typeface="+mn-cs"/>
            </a:endParaRPr>
          </a:p>
        </p:txBody>
      </p:sp>
      <p:sp>
        <p:nvSpPr>
          <p:cNvPr id="25" name="TextBox 21">
            <a:extLst>
              <a:ext uri="{FF2B5EF4-FFF2-40B4-BE49-F238E27FC236}">
                <a16:creationId xmlns:a16="http://schemas.microsoft.com/office/drawing/2014/main" id="{64E4014D-52D4-D883-B907-FDD1EEFFDCD4}"/>
              </a:ext>
            </a:extLst>
          </p:cNvPr>
          <p:cNvSpPr txBox="1"/>
          <p:nvPr/>
        </p:nvSpPr>
        <p:spPr>
          <a:xfrm>
            <a:off x="1254357" y="4065865"/>
            <a:ext cx="3793631"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Analyse et rapports intégrés</a:t>
            </a:r>
          </a:p>
        </p:txBody>
      </p:sp>
      <p:sp>
        <p:nvSpPr>
          <p:cNvPr id="26" name="Graphic 19">
            <a:extLst>
              <a:ext uri="{FF2B5EF4-FFF2-40B4-BE49-F238E27FC236}">
                <a16:creationId xmlns:a16="http://schemas.microsoft.com/office/drawing/2014/main" id="{F74A710D-D905-DDB8-EFA3-00BB417DABC0}"/>
              </a:ext>
            </a:extLst>
          </p:cNvPr>
          <p:cNvSpPr/>
          <p:nvPr/>
        </p:nvSpPr>
        <p:spPr>
          <a:xfrm rot="16200000">
            <a:off x="827557" y="4523526"/>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Lato" panose="020F0502020204030203" pitchFamily="34" charset="77"/>
              <a:ea typeface="+mn-ea"/>
              <a:cs typeface="+mn-cs"/>
            </a:endParaRPr>
          </a:p>
        </p:txBody>
      </p:sp>
      <p:sp>
        <p:nvSpPr>
          <p:cNvPr id="27" name="TextBox 21">
            <a:extLst>
              <a:ext uri="{FF2B5EF4-FFF2-40B4-BE49-F238E27FC236}">
                <a16:creationId xmlns:a16="http://schemas.microsoft.com/office/drawing/2014/main" id="{9DF5F9D1-23C4-56AF-8F27-F78DB826BFCF}"/>
              </a:ext>
            </a:extLst>
          </p:cNvPr>
          <p:cNvSpPr txBox="1"/>
          <p:nvPr/>
        </p:nvSpPr>
        <p:spPr>
          <a:xfrm>
            <a:off x="1254357" y="4479213"/>
            <a:ext cx="3793631"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Données en temps réel et historique</a:t>
            </a:r>
          </a:p>
        </p:txBody>
      </p:sp>
      <p:sp>
        <p:nvSpPr>
          <p:cNvPr id="28" name="Graphic 19">
            <a:extLst>
              <a:ext uri="{FF2B5EF4-FFF2-40B4-BE49-F238E27FC236}">
                <a16:creationId xmlns:a16="http://schemas.microsoft.com/office/drawing/2014/main" id="{3828CFB1-B176-4212-6693-D1AE02F877CF}"/>
              </a:ext>
            </a:extLst>
          </p:cNvPr>
          <p:cNvSpPr/>
          <p:nvPr/>
        </p:nvSpPr>
        <p:spPr>
          <a:xfrm rot="16200000">
            <a:off x="827557" y="4914796"/>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Lato" panose="020F0502020204030203" pitchFamily="34" charset="77"/>
              <a:ea typeface="+mn-ea"/>
              <a:cs typeface="+mn-cs"/>
            </a:endParaRPr>
          </a:p>
        </p:txBody>
      </p:sp>
      <p:sp>
        <p:nvSpPr>
          <p:cNvPr id="29" name="TextBox 21">
            <a:extLst>
              <a:ext uri="{FF2B5EF4-FFF2-40B4-BE49-F238E27FC236}">
                <a16:creationId xmlns:a16="http://schemas.microsoft.com/office/drawing/2014/main" id="{7EC4AD2E-D8D2-B05C-C84A-2CC1D72001A4}"/>
              </a:ext>
            </a:extLst>
          </p:cNvPr>
          <p:cNvSpPr txBox="1"/>
          <p:nvPr/>
        </p:nvSpPr>
        <p:spPr>
          <a:xfrm>
            <a:off x="1254357" y="4870483"/>
            <a:ext cx="3793631"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Nécessite la licence </a:t>
            </a:r>
            <a:r>
              <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Teams Premium</a:t>
            </a:r>
          </a:p>
        </p:txBody>
      </p:sp>
      <p:sp>
        <p:nvSpPr>
          <p:cNvPr id="30" name="Rounded Rectangle 24">
            <a:extLst>
              <a:ext uri="{FF2B5EF4-FFF2-40B4-BE49-F238E27FC236}">
                <a16:creationId xmlns:a16="http://schemas.microsoft.com/office/drawing/2014/main" id="{A2672168-DAB6-9CB9-18A3-7791C9D4FDFD}"/>
              </a:ext>
            </a:extLst>
          </p:cNvPr>
          <p:cNvSpPr/>
          <p:nvPr>
            <p:custDataLst>
              <p:tags r:id="rId1"/>
            </p:custDataLst>
          </p:nvPr>
        </p:nvSpPr>
        <p:spPr>
          <a:xfrm>
            <a:off x="1036600" y="5402730"/>
            <a:ext cx="1679440" cy="392565"/>
          </a:xfrm>
          <a:prstGeom prst="roundRect">
            <a:avLst>
              <a:gd name="adj" fmla="val 12357"/>
            </a:avLst>
          </a:prstGeom>
          <a:gradFill flip="none" rotWithShape="1">
            <a:gsLst>
              <a:gs pos="0">
                <a:srgbClr val="09092C"/>
              </a:gs>
              <a:gs pos="100000">
                <a:srgbClr val="0471F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100" dirty="0">
              <a:solidFill>
                <a:schemeClr val="bg1"/>
              </a:solidFill>
              <a:latin typeface="Lato" panose="020F0502020204030203" pitchFamily="34" charset="77"/>
            </a:endParaRPr>
          </a:p>
        </p:txBody>
      </p:sp>
      <p:sp>
        <p:nvSpPr>
          <p:cNvPr id="31" name="TextBox 9">
            <a:extLst>
              <a:ext uri="{FF2B5EF4-FFF2-40B4-BE49-F238E27FC236}">
                <a16:creationId xmlns:a16="http://schemas.microsoft.com/office/drawing/2014/main" id="{DF2DB5C5-361E-6A7D-4FE1-156A80DB16C7}"/>
              </a:ext>
            </a:extLst>
          </p:cNvPr>
          <p:cNvSpPr txBox="1"/>
          <p:nvPr>
            <p:custDataLst>
              <p:tags r:id="rId2"/>
            </p:custDataLst>
          </p:nvPr>
        </p:nvSpPr>
        <p:spPr>
          <a:xfrm>
            <a:off x="1115726" y="5475901"/>
            <a:ext cx="1455498" cy="253916"/>
          </a:xfrm>
          <a:prstGeom prst="rect">
            <a:avLst/>
          </a:prstGeom>
          <a:noFill/>
        </p:spPr>
        <p:txBody>
          <a:bodyPr wrap="square" rtlCol="0">
            <a:spAutoFit/>
          </a:bodyPr>
          <a:lstStyle/>
          <a:p>
            <a:r>
              <a:rPr lang="fr-CA" sz="1050" b="1" dirty="0">
                <a:solidFill>
                  <a:schemeClr val="bg1"/>
                </a:solidFill>
                <a:latin typeface="Lato" panose="020F0502020204030203" pitchFamily="34" charset="77"/>
                <a:ea typeface="Open Sans" panose="020B0606030504020204" pitchFamily="34" charset="0"/>
                <a:cs typeface="Open Sans" panose="020B0606030504020204" pitchFamily="34" charset="0"/>
              </a:rPr>
              <a:t>Disponibilité en été </a:t>
            </a:r>
          </a:p>
        </p:txBody>
      </p:sp>
      <p:sp>
        <p:nvSpPr>
          <p:cNvPr id="32" name="Freeform 31">
            <a:extLst>
              <a:ext uri="{FF2B5EF4-FFF2-40B4-BE49-F238E27FC236}">
                <a16:creationId xmlns:a16="http://schemas.microsoft.com/office/drawing/2014/main" id="{F62B56E1-50E3-B929-ACDC-E9F227F7B320}"/>
              </a:ext>
            </a:extLst>
          </p:cNvPr>
          <p:cNvSpPr/>
          <p:nvPr>
            <p:custDataLst>
              <p:tags r:id="rId3"/>
            </p:custDataLst>
          </p:nvPr>
        </p:nvSpPr>
        <p:spPr>
          <a:xfrm>
            <a:off x="2457793" y="5541379"/>
            <a:ext cx="131537" cy="115264"/>
          </a:xfrm>
          <a:custGeom>
            <a:avLst/>
            <a:gdLst>
              <a:gd name="connsiteX0" fmla="*/ 304048 w 496022"/>
              <a:gd name="connsiteY0" fmla="*/ 57 h 434656"/>
              <a:gd name="connsiteX1" fmla="*/ 324402 w 496022"/>
              <a:gd name="connsiteY1" fmla="*/ 10056 h 434656"/>
              <a:gd name="connsiteX2" fmla="*/ 488594 w 496022"/>
              <a:gd name="connsiteY2" fmla="*/ 197589 h 434656"/>
              <a:gd name="connsiteX3" fmla="*/ 488404 w 496022"/>
              <a:gd name="connsiteY3" fmla="*/ 237287 h 434656"/>
              <a:gd name="connsiteX4" fmla="*/ 324393 w 496022"/>
              <a:gd name="connsiteY4" fmla="*/ 424601 h 434656"/>
              <a:gd name="connsiteX5" fmla="*/ 282626 w 496022"/>
              <a:gd name="connsiteY5" fmla="*/ 427175 h 434656"/>
              <a:gd name="connsiteX6" fmla="*/ 280073 w 496022"/>
              <a:gd name="connsiteY6" fmla="*/ 385094 h 434656"/>
              <a:gd name="connsiteX7" fmla="*/ 400793 w 496022"/>
              <a:gd name="connsiteY7" fmla="*/ 247242 h 434656"/>
              <a:gd name="connsiteX8" fmla="*/ 29699 w 496022"/>
              <a:gd name="connsiteY8" fmla="*/ 247242 h 434656"/>
              <a:gd name="connsiteX9" fmla="*/ 0 w 496022"/>
              <a:gd name="connsiteY9" fmla="*/ 217319 h 434656"/>
              <a:gd name="connsiteX10" fmla="*/ 29699 w 496022"/>
              <a:gd name="connsiteY10" fmla="*/ 187406 h 434656"/>
              <a:gd name="connsiteX11" fmla="*/ 400774 w 496022"/>
              <a:gd name="connsiteY11" fmla="*/ 187406 h 434656"/>
              <a:gd name="connsiteX12" fmla="*/ 280083 w 496022"/>
              <a:gd name="connsiteY12" fmla="*/ 49554 h 434656"/>
              <a:gd name="connsiteX13" fmla="*/ 282635 w 496022"/>
              <a:gd name="connsiteY13" fmla="*/ 7482 h 434656"/>
              <a:gd name="connsiteX14" fmla="*/ 304048 w 496022"/>
              <a:gd name="connsiteY14" fmla="*/ 57 h 43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6022" h="434656">
                <a:moveTo>
                  <a:pt x="304048" y="57"/>
                </a:moveTo>
                <a:cubicBezTo>
                  <a:pt x="311606" y="522"/>
                  <a:pt x="318988" y="3892"/>
                  <a:pt x="324402" y="10056"/>
                </a:cubicBezTo>
                <a:lnTo>
                  <a:pt x="488594" y="197589"/>
                </a:lnTo>
                <a:cubicBezTo>
                  <a:pt x="498681" y="209064"/>
                  <a:pt x="498377" y="226172"/>
                  <a:pt x="488404" y="237287"/>
                </a:cubicBezTo>
                <a:lnTo>
                  <a:pt x="324393" y="424601"/>
                </a:lnTo>
                <a:cubicBezTo>
                  <a:pt x="313563" y="436931"/>
                  <a:pt x="294865" y="438080"/>
                  <a:pt x="282626" y="427175"/>
                </a:cubicBezTo>
                <a:cubicBezTo>
                  <a:pt x="270396" y="416270"/>
                  <a:pt x="269253" y="397424"/>
                  <a:pt x="280073" y="385094"/>
                </a:cubicBezTo>
                <a:lnTo>
                  <a:pt x="400793" y="247242"/>
                </a:lnTo>
                <a:lnTo>
                  <a:pt x="29699" y="247242"/>
                </a:lnTo>
                <a:cubicBezTo>
                  <a:pt x="13297" y="247242"/>
                  <a:pt x="0" y="233848"/>
                  <a:pt x="0" y="217319"/>
                </a:cubicBezTo>
                <a:cubicBezTo>
                  <a:pt x="0" y="200791"/>
                  <a:pt x="13297" y="187406"/>
                  <a:pt x="29699" y="187406"/>
                </a:cubicBezTo>
                <a:lnTo>
                  <a:pt x="400774" y="187406"/>
                </a:lnTo>
                <a:lnTo>
                  <a:pt x="280083" y="49554"/>
                </a:lnTo>
                <a:cubicBezTo>
                  <a:pt x="269253" y="37224"/>
                  <a:pt x="270396" y="18387"/>
                  <a:pt x="282635" y="7482"/>
                </a:cubicBezTo>
                <a:cubicBezTo>
                  <a:pt x="288755" y="2030"/>
                  <a:pt x="296489" y="-409"/>
                  <a:pt x="304048" y="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dirty="0">
              <a:latin typeface="Lato" panose="020F0502020204030203" pitchFamily="34" charset="77"/>
            </a:endParaRPr>
          </a:p>
        </p:txBody>
      </p:sp>
    </p:spTree>
    <p:extLst>
      <p:ext uri="{BB962C8B-B14F-4D97-AF65-F5344CB8AC3E}">
        <p14:creationId xmlns:p14="http://schemas.microsoft.com/office/powerpoint/2010/main" val="3807603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1D13BA9-D69B-DBA0-ED33-2A7BC040B09A}"/>
              </a:ext>
            </a:extLst>
          </p:cNvPr>
          <p:cNvPicPr>
            <a:picLocks noGrp="1" noChangeAspect="1"/>
          </p:cNvPicPr>
          <p:nvPr>
            <p:ph type="pic" sz="quarter" idx="10"/>
            <p:custDataLst>
              <p:tags r:id="rId1"/>
            </p:custDataLst>
          </p:nvPr>
        </p:nvPicPr>
        <p:blipFill>
          <a:blip r:embed="rId21">
            <a:extLst>
              <a:ext uri="{28A0092B-C50C-407E-A947-70E740481C1C}">
                <a14:useLocalDpi xmlns:a14="http://schemas.microsoft.com/office/drawing/2010/main" val="0"/>
              </a:ext>
            </a:extLst>
          </a:blip>
          <a:srcRect l="5192" r="5192"/>
          <a:stretch/>
        </p:blipFill>
        <p:spPr>
          <a:xfrm>
            <a:off x="3913959" y="1998057"/>
            <a:ext cx="4395030" cy="2762724"/>
          </a:xfrm>
        </p:spPr>
      </p:pic>
      <p:sp>
        <p:nvSpPr>
          <p:cNvPr id="11" name="TextBox 10">
            <a:extLst>
              <a:ext uri="{FF2B5EF4-FFF2-40B4-BE49-F238E27FC236}">
                <a16:creationId xmlns:a16="http://schemas.microsoft.com/office/drawing/2014/main" id="{28890452-D77C-294E-A717-9D96A38B2B93}"/>
              </a:ext>
            </a:extLst>
          </p:cNvPr>
          <p:cNvSpPr txBox="1"/>
          <p:nvPr>
            <p:custDataLst>
              <p:tags r:id="rId2"/>
            </p:custDataLst>
          </p:nvPr>
        </p:nvSpPr>
        <p:spPr>
          <a:xfrm>
            <a:off x="2160106" y="1017119"/>
            <a:ext cx="7871790" cy="646331"/>
          </a:xfrm>
          <a:prstGeom prst="rect">
            <a:avLst/>
          </a:prstGeom>
          <a:noFill/>
        </p:spPr>
        <p:txBody>
          <a:bodyPr wrap="square" rtlCol="0">
            <a:spAutoFit/>
          </a:bodyPr>
          <a:lstStyle/>
          <a:p>
            <a:pPr algn="ctr"/>
            <a:r>
              <a:rPr lang="fr-CA" sz="3600" b="1" i="0" dirty="0">
                <a:solidFill>
                  <a:schemeClr val="bg1"/>
                </a:solidFill>
                <a:effectLst/>
                <a:latin typeface="Exo" pitchFamily="2" charset="77"/>
              </a:rPr>
              <a:t>Fenêtre pop-up lors d’appels PSTN</a:t>
            </a:r>
          </a:p>
        </p:txBody>
      </p:sp>
      <p:sp>
        <p:nvSpPr>
          <p:cNvPr id="12" name="Rectangle 11">
            <a:extLst>
              <a:ext uri="{FF2B5EF4-FFF2-40B4-BE49-F238E27FC236}">
                <a16:creationId xmlns:a16="http://schemas.microsoft.com/office/drawing/2014/main" id="{9C316E72-1E9D-8E4E-ADC6-D5C03D1C5148}"/>
              </a:ext>
            </a:extLst>
          </p:cNvPr>
          <p:cNvSpPr/>
          <p:nvPr>
            <p:custDataLst>
              <p:tags r:id="rId3"/>
            </p:custDataLst>
          </p:nvPr>
        </p:nvSpPr>
        <p:spPr>
          <a:xfrm>
            <a:off x="4861243" y="755509"/>
            <a:ext cx="2469514" cy="261610"/>
          </a:xfrm>
          <a:prstGeom prst="rect">
            <a:avLst/>
          </a:prstGeom>
        </p:spPr>
        <p:txBody>
          <a:bodyPr wrap="square">
            <a:spAutoFit/>
          </a:bodyPr>
          <a:lstStyle/>
          <a:p>
            <a:pPr algn="ctr"/>
            <a:r>
              <a:rPr lang="fr-CA" sz="1100" dirty="0">
                <a:solidFill>
                  <a:schemeClr val="bg1"/>
                </a:solidFill>
                <a:latin typeface="Lato" panose="020F0502020204030203" pitchFamily="34" charset="77"/>
              </a:rPr>
              <a:t>Télécom 2024</a:t>
            </a:r>
          </a:p>
        </p:txBody>
      </p:sp>
      <p:sp>
        <p:nvSpPr>
          <p:cNvPr id="13" name="Rectangle 12">
            <a:extLst>
              <a:ext uri="{FF2B5EF4-FFF2-40B4-BE49-F238E27FC236}">
                <a16:creationId xmlns:a16="http://schemas.microsoft.com/office/drawing/2014/main" id="{C30750FC-C84F-AD49-B2BC-E69E4C14DC7C}"/>
              </a:ext>
            </a:extLst>
          </p:cNvPr>
          <p:cNvSpPr/>
          <p:nvPr>
            <p:custDataLst>
              <p:tags r:id="rId4"/>
            </p:custDataLst>
          </p:nvPr>
        </p:nvSpPr>
        <p:spPr>
          <a:xfrm>
            <a:off x="2925213" y="5126788"/>
            <a:ext cx="6231788" cy="566758"/>
          </a:xfrm>
          <a:prstGeom prst="rect">
            <a:avLst/>
          </a:prstGeom>
        </p:spPr>
        <p:txBody>
          <a:bodyPr wrap="square">
            <a:spAutoFit/>
          </a:bodyPr>
          <a:lstStyle/>
          <a:p>
            <a:pPr algn="ct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Une fois la stratégie activée et attribué aux utilisateurs, lors du prochain appel reçu l’utilisateur verra une fenêtre contextuelle s’ouvrir avec les informations clients.</a:t>
            </a:r>
          </a:p>
        </p:txBody>
      </p:sp>
      <p:sp>
        <p:nvSpPr>
          <p:cNvPr id="14" name="Rectangle: Rounded Corners 10">
            <a:extLst>
              <a:ext uri="{FF2B5EF4-FFF2-40B4-BE49-F238E27FC236}">
                <a16:creationId xmlns:a16="http://schemas.microsoft.com/office/drawing/2014/main" id="{CE80C8A9-2FDE-4643-8BA8-C718B3189D67}"/>
              </a:ext>
            </a:extLst>
          </p:cNvPr>
          <p:cNvSpPr/>
          <p:nvPr>
            <p:custDataLst>
              <p:tags r:id="rId5"/>
            </p:custDataLst>
          </p:nvPr>
        </p:nvSpPr>
        <p:spPr>
          <a:xfrm>
            <a:off x="951806" y="2312804"/>
            <a:ext cx="2895800" cy="1666082"/>
          </a:xfrm>
          <a:prstGeom prst="roundRect">
            <a:avLst>
              <a:gd name="adj" fmla="val 1634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15" name="Rectangle 14">
            <a:extLst>
              <a:ext uri="{FF2B5EF4-FFF2-40B4-BE49-F238E27FC236}">
                <a16:creationId xmlns:a16="http://schemas.microsoft.com/office/drawing/2014/main" id="{C0D11399-25AE-CC46-852E-07834A9006C2}"/>
              </a:ext>
            </a:extLst>
          </p:cNvPr>
          <p:cNvSpPr/>
          <p:nvPr>
            <p:custDataLst>
              <p:tags r:id="rId6"/>
            </p:custDataLst>
          </p:nvPr>
        </p:nvSpPr>
        <p:spPr>
          <a:xfrm>
            <a:off x="1491848" y="2798361"/>
            <a:ext cx="2271182" cy="820674"/>
          </a:xfrm>
          <a:prstGeom prst="rect">
            <a:avLst/>
          </a:prstGeom>
        </p:spPr>
        <p:txBody>
          <a:bodyPr wrap="square">
            <a:spAutoFit/>
          </a:bodyPr>
          <a:lstStyle/>
          <a:p>
            <a:pPr>
              <a:lnSpc>
                <a:spcPct val="150000"/>
              </a:lnSpc>
            </a:pPr>
            <a:r>
              <a:rPr lang="fr-CA" sz="1100" dirty="0">
                <a:solidFill>
                  <a:schemeClr val="bg1">
                    <a:lumMod val="50000"/>
                  </a:schemeClr>
                </a:solidFill>
                <a:latin typeface="Lato" panose="020F0502020204030203" pitchFamily="34" charset="77"/>
              </a:rPr>
              <a:t>Activer l’option pour afficher des informations pertinentes comme des contacts de votre CRM.</a:t>
            </a:r>
          </a:p>
        </p:txBody>
      </p:sp>
      <p:sp>
        <p:nvSpPr>
          <p:cNvPr id="16" name="Rectangle 15">
            <a:extLst>
              <a:ext uri="{FF2B5EF4-FFF2-40B4-BE49-F238E27FC236}">
                <a16:creationId xmlns:a16="http://schemas.microsoft.com/office/drawing/2014/main" id="{961AC48B-1677-C042-BFA2-486384D42AAF}"/>
              </a:ext>
            </a:extLst>
          </p:cNvPr>
          <p:cNvSpPr/>
          <p:nvPr>
            <p:custDataLst>
              <p:tags r:id="rId7"/>
            </p:custDataLst>
          </p:nvPr>
        </p:nvSpPr>
        <p:spPr>
          <a:xfrm>
            <a:off x="1508809" y="2555039"/>
            <a:ext cx="2271182" cy="307777"/>
          </a:xfrm>
          <a:prstGeom prst="rect">
            <a:avLst/>
          </a:prstGeom>
        </p:spPr>
        <p:txBody>
          <a:bodyPr wrap="square">
            <a:spAutoFit/>
          </a:bodyPr>
          <a:lstStyle/>
          <a:p>
            <a:pPr algn="l"/>
            <a:r>
              <a:rPr lang="fr-CA" sz="1400" b="1" i="0" dirty="0">
                <a:solidFill>
                  <a:srgbClr val="09092C"/>
                </a:solidFill>
                <a:effectLst/>
                <a:latin typeface="Lato" panose="020F0502020204030203" pitchFamily="34" charset="77"/>
              </a:rPr>
              <a:t>Stratégie d’appel</a:t>
            </a:r>
          </a:p>
        </p:txBody>
      </p:sp>
      <p:sp>
        <p:nvSpPr>
          <p:cNvPr id="17" name="Rounded Rectangle 16">
            <a:extLst>
              <a:ext uri="{FF2B5EF4-FFF2-40B4-BE49-F238E27FC236}">
                <a16:creationId xmlns:a16="http://schemas.microsoft.com/office/drawing/2014/main" id="{FCD9C2F3-7C87-0643-A27F-B67C654811C2}"/>
              </a:ext>
            </a:extLst>
          </p:cNvPr>
          <p:cNvSpPr/>
          <p:nvPr>
            <p:custDataLst>
              <p:tags r:id="rId8"/>
            </p:custDataLst>
          </p:nvPr>
        </p:nvSpPr>
        <p:spPr>
          <a:xfrm>
            <a:off x="611140" y="1954795"/>
            <a:ext cx="739654" cy="739654"/>
          </a:xfrm>
          <a:prstGeom prst="roundRect">
            <a:avLst/>
          </a:prstGeom>
          <a:solidFill>
            <a:srgbClr val="0909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18" name="Rectangle: Rounded Corners 10">
            <a:extLst>
              <a:ext uri="{FF2B5EF4-FFF2-40B4-BE49-F238E27FC236}">
                <a16:creationId xmlns:a16="http://schemas.microsoft.com/office/drawing/2014/main" id="{F2680AFC-4670-D547-879F-6B13053B2926}"/>
              </a:ext>
            </a:extLst>
          </p:cNvPr>
          <p:cNvSpPr/>
          <p:nvPr>
            <p:custDataLst>
              <p:tags r:id="rId9"/>
            </p:custDataLst>
          </p:nvPr>
        </p:nvSpPr>
        <p:spPr>
          <a:xfrm>
            <a:off x="8375342" y="2816812"/>
            <a:ext cx="2895800" cy="2074330"/>
          </a:xfrm>
          <a:prstGeom prst="roundRect">
            <a:avLst>
              <a:gd name="adj" fmla="val 1634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19" name="Rectangle 18">
            <a:extLst>
              <a:ext uri="{FF2B5EF4-FFF2-40B4-BE49-F238E27FC236}">
                <a16:creationId xmlns:a16="http://schemas.microsoft.com/office/drawing/2014/main" id="{CBD1501C-4102-6C46-A8DB-DC17B9E9F9BD}"/>
              </a:ext>
            </a:extLst>
          </p:cNvPr>
          <p:cNvSpPr/>
          <p:nvPr>
            <p:custDataLst>
              <p:tags r:id="rId10"/>
            </p:custDataLst>
          </p:nvPr>
        </p:nvSpPr>
        <p:spPr>
          <a:xfrm>
            <a:off x="8684079" y="3302369"/>
            <a:ext cx="2271182" cy="820674"/>
          </a:xfrm>
          <a:prstGeom prst="rect">
            <a:avLst/>
          </a:prstGeom>
        </p:spPr>
        <p:txBody>
          <a:bodyPr wrap="square">
            <a:spAutoFit/>
          </a:bodyPr>
          <a:lstStyle/>
          <a:p>
            <a:pPr>
              <a:lnSpc>
                <a:spcPct val="150000"/>
              </a:lnSpc>
            </a:pPr>
            <a:r>
              <a:rPr lang="fr-CA" sz="1100" dirty="0">
                <a:solidFill>
                  <a:schemeClr val="bg1">
                    <a:lumMod val="50000"/>
                  </a:schemeClr>
                </a:solidFill>
                <a:latin typeface="Lato" panose="020F0502020204030203" pitchFamily="34" charset="77"/>
              </a:rPr>
              <a:t>L’utilisateur pourra activer ou non l’option dans les paramètres de son client Microsoft Teams.</a:t>
            </a:r>
          </a:p>
        </p:txBody>
      </p:sp>
      <p:sp>
        <p:nvSpPr>
          <p:cNvPr id="20" name="Rectangle 19">
            <a:extLst>
              <a:ext uri="{FF2B5EF4-FFF2-40B4-BE49-F238E27FC236}">
                <a16:creationId xmlns:a16="http://schemas.microsoft.com/office/drawing/2014/main" id="{09475558-FBDA-9046-8A5C-9C421AB62873}"/>
              </a:ext>
            </a:extLst>
          </p:cNvPr>
          <p:cNvSpPr/>
          <p:nvPr>
            <p:custDataLst>
              <p:tags r:id="rId11"/>
            </p:custDataLst>
          </p:nvPr>
        </p:nvSpPr>
        <p:spPr>
          <a:xfrm>
            <a:off x="8701040" y="3026474"/>
            <a:ext cx="2271182" cy="307777"/>
          </a:xfrm>
          <a:prstGeom prst="rect">
            <a:avLst/>
          </a:prstGeom>
        </p:spPr>
        <p:txBody>
          <a:bodyPr wrap="square">
            <a:spAutoFit/>
          </a:bodyPr>
          <a:lstStyle/>
          <a:p>
            <a:pPr algn="l"/>
            <a:r>
              <a:rPr lang="fr-CA" sz="1400" b="1" i="0" dirty="0">
                <a:solidFill>
                  <a:srgbClr val="09092C"/>
                </a:solidFill>
                <a:effectLst/>
                <a:latin typeface="Lato" panose="020F0502020204030203" pitchFamily="34" charset="77"/>
              </a:rPr>
              <a:t>Intégration client Teams</a:t>
            </a:r>
          </a:p>
        </p:txBody>
      </p:sp>
      <p:sp>
        <p:nvSpPr>
          <p:cNvPr id="21" name="Rounded Rectangle 20">
            <a:extLst>
              <a:ext uri="{FF2B5EF4-FFF2-40B4-BE49-F238E27FC236}">
                <a16:creationId xmlns:a16="http://schemas.microsoft.com/office/drawing/2014/main" id="{539BF88C-EC3E-034E-9052-86481645A8F7}"/>
              </a:ext>
            </a:extLst>
          </p:cNvPr>
          <p:cNvSpPr/>
          <p:nvPr>
            <p:custDataLst>
              <p:tags r:id="rId12"/>
            </p:custDataLst>
          </p:nvPr>
        </p:nvSpPr>
        <p:spPr>
          <a:xfrm>
            <a:off x="10897706" y="2458803"/>
            <a:ext cx="739654" cy="739654"/>
          </a:xfrm>
          <a:prstGeom prst="roundRect">
            <a:avLst/>
          </a:prstGeom>
          <a:solidFill>
            <a:srgbClr val="0909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22" name="TextBox 21">
            <a:extLst>
              <a:ext uri="{FF2B5EF4-FFF2-40B4-BE49-F238E27FC236}">
                <a16:creationId xmlns:a16="http://schemas.microsoft.com/office/drawing/2014/main" id="{7022C75C-552A-7B40-8E8D-B520CE4C18D6}"/>
              </a:ext>
            </a:extLst>
          </p:cNvPr>
          <p:cNvSpPr txBox="1"/>
          <p:nvPr>
            <p:custDataLst>
              <p:tags r:id="rId13"/>
            </p:custDataLst>
          </p:nvPr>
        </p:nvSpPr>
        <p:spPr>
          <a:xfrm>
            <a:off x="603886" y="2139047"/>
            <a:ext cx="746908" cy="369332"/>
          </a:xfrm>
          <a:prstGeom prst="rect">
            <a:avLst/>
          </a:prstGeom>
          <a:noFill/>
        </p:spPr>
        <p:txBody>
          <a:bodyPr wrap="square" rtlCol="0">
            <a:spAutoFit/>
          </a:bodyPr>
          <a:lstStyle/>
          <a:p>
            <a:pPr algn="ctr"/>
            <a:r>
              <a:rPr lang="fr-CA" b="1" i="0">
                <a:solidFill>
                  <a:schemeClr val="bg1"/>
                </a:solidFill>
                <a:effectLst/>
                <a:latin typeface="Exo" pitchFamily="2" charset="77"/>
              </a:rPr>
              <a:t>01</a:t>
            </a:r>
          </a:p>
        </p:txBody>
      </p:sp>
      <p:sp>
        <p:nvSpPr>
          <p:cNvPr id="23" name="TextBox 22">
            <a:extLst>
              <a:ext uri="{FF2B5EF4-FFF2-40B4-BE49-F238E27FC236}">
                <a16:creationId xmlns:a16="http://schemas.microsoft.com/office/drawing/2014/main" id="{3F7ABD43-DAD1-6C41-918D-37B0323C72A1}"/>
              </a:ext>
            </a:extLst>
          </p:cNvPr>
          <p:cNvSpPr txBox="1"/>
          <p:nvPr>
            <p:custDataLst>
              <p:tags r:id="rId14"/>
            </p:custDataLst>
          </p:nvPr>
        </p:nvSpPr>
        <p:spPr>
          <a:xfrm>
            <a:off x="10882563" y="2632133"/>
            <a:ext cx="746908" cy="369332"/>
          </a:xfrm>
          <a:prstGeom prst="rect">
            <a:avLst/>
          </a:prstGeom>
          <a:noFill/>
        </p:spPr>
        <p:txBody>
          <a:bodyPr wrap="square" rtlCol="0">
            <a:spAutoFit/>
          </a:bodyPr>
          <a:lstStyle/>
          <a:p>
            <a:pPr algn="ctr"/>
            <a:r>
              <a:rPr lang="fr-CA" b="1">
                <a:solidFill>
                  <a:schemeClr val="bg1"/>
                </a:solidFill>
                <a:latin typeface="Exo" pitchFamily="2" charset="77"/>
              </a:rPr>
              <a:t>02</a:t>
            </a:r>
            <a:endParaRPr lang="fr-CA" b="1" i="0">
              <a:solidFill>
                <a:schemeClr val="bg1"/>
              </a:solidFill>
              <a:effectLst/>
              <a:latin typeface="Exo" pitchFamily="2" charset="77"/>
            </a:endParaRPr>
          </a:p>
        </p:txBody>
      </p:sp>
      <p:sp>
        <p:nvSpPr>
          <p:cNvPr id="26" name="Forme libre : forme 25">
            <a:extLst>
              <a:ext uri="{FF2B5EF4-FFF2-40B4-BE49-F238E27FC236}">
                <a16:creationId xmlns:a16="http://schemas.microsoft.com/office/drawing/2014/main" id="{38AE245A-DA99-1A89-AC58-666B101DDA7C}"/>
              </a:ext>
            </a:extLst>
          </p:cNvPr>
          <p:cNvSpPr/>
          <p:nvPr>
            <p:custDataLst>
              <p:tags r:id="rId15"/>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bg1"/>
          </a:solidFill>
          <a:ln w="8819" cap="flat">
            <a:noFill/>
            <a:prstDash val="solid"/>
            <a:miter/>
          </a:ln>
        </p:spPr>
        <p:txBody>
          <a:bodyPr rtlCol="0" anchor="ctr"/>
          <a:lstStyle/>
          <a:p>
            <a:endParaRPr lang="fr-CA"/>
          </a:p>
        </p:txBody>
      </p:sp>
      <p:pic>
        <p:nvPicPr>
          <p:cNvPr id="27" name="Picture 26">
            <a:extLst>
              <a:ext uri="{FF2B5EF4-FFF2-40B4-BE49-F238E27FC236}">
                <a16:creationId xmlns:a16="http://schemas.microsoft.com/office/drawing/2014/main" id="{7D728AC9-58C3-E451-077E-0C4486B74F24}"/>
              </a:ext>
            </a:extLst>
          </p:cNvPr>
          <p:cNvPicPr>
            <a:picLocks noChangeAspect="1"/>
          </p:cNvPicPr>
          <p:nvPr>
            <p:custDataLst>
              <p:tags r:id="rId16"/>
            </p:custDataLst>
          </p:nvPr>
        </p:nvPicPr>
        <p:blipFill rotWithShape="1">
          <a:blip r:embed="rId22" cstate="print">
            <a:extLst>
              <a:ext uri="{28A0092B-C50C-407E-A947-70E740481C1C}">
                <a14:useLocalDpi xmlns:a14="http://schemas.microsoft.com/office/drawing/2010/main" val="0"/>
              </a:ext>
            </a:extLst>
          </a:blip>
          <a:srcRect t="76" b="-1094"/>
          <a:stretch/>
        </p:blipFill>
        <p:spPr>
          <a:xfrm>
            <a:off x="517997" y="204661"/>
            <a:ext cx="369078" cy="372835"/>
          </a:xfrm>
          <a:prstGeom prst="rect">
            <a:avLst/>
          </a:prstGeom>
        </p:spPr>
      </p:pic>
      <p:pic>
        <p:nvPicPr>
          <p:cNvPr id="2" name="Graphic 1">
            <a:extLst>
              <a:ext uri="{FF2B5EF4-FFF2-40B4-BE49-F238E27FC236}">
                <a16:creationId xmlns:a16="http://schemas.microsoft.com/office/drawing/2014/main" id="{06136411-0353-7687-E743-DC818B69A5B6}"/>
              </a:ext>
            </a:extLst>
          </p:cNvPr>
          <p:cNvPicPr>
            <a:picLocks noChangeAspect="1"/>
          </p:cNvPicPr>
          <p:nvPr>
            <p:custDataLst>
              <p:tags r:id="rId17"/>
            </p:custDataLst>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rot="5400000">
            <a:off x="11625915" y="6486514"/>
            <a:ext cx="100294" cy="148699"/>
          </a:xfrm>
          <a:prstGeom prst="rect">
            <a:avLst/>
          </a:prstGeom>
        </p:spPr>
      </p:pic>
      <p:pic>
        <p:nvPicPr>
          <p:cNvPr id="3" name="Graphic 2">
            <a:extLst>
              <a:ext uri="{FF2B5EF4-FFF2-40B4-BE49-F238E27FC236}">
                <a16:creationId xmlns:a16="http://schemas.microsoft.com/office/drawing/2014/main" id="{CDC03896-68DB-DB04-9DBF-5BC794195FE4}"/>
              </a:ext>
            </a:extLst>
          </p:cNvPr>
          <p:cNvPicPr>
            <a:picLocks noChangeAspect="1"/>
          </p:cNvPicPr>
          <p:nvPr>
            <p:custDataLst>
              <p:tags r:id="rId18"/>
            </p:custDataLst>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16200000" flipV="1">
            <a:off x="11625915" y="6321035"/>
            <a:ext cx="100294" cy="148699"/>
          </a:xfrm>
          <a:prstGeom prst="rect">
            <a:avLst/>
          </a:prstGeom>
        </p:spPr>
      </p:pic>
      <p:sp>
        <p:nvSpPr>
          <p:cNvPr id="8" name="TextBox 7">
            <a:extLst>
              <a:ext uri="{FF2B5EF4-FFF2-40B4-BE49-F238E27FC236}">
                <a16:creationId xmlns:a16="http://schemas.microsoft.com/office/drawing/2014/main" id="{4E0B6C9B-7F25-94DA-E158-18235F0D3B3E}"/>
              </a:ext>
            </a:extLst>
          </p:cNvPr>
          <p:cNvSpPr txBox="1"/>
          <p:nvPr>
            <p:custDataLst>
              <p:tags r:id="rId19"/>
            </p:custDataLst>
          </p:nvPr>
        </p:nvSpPr>
        <p:spPr>
          <a:xfrm>
            <a:off x="8524523" y="1836164"/>
            <a:ext cx="2142505" cy="312843"/>
          </a:xfrm>
          <a:prstGeom prst="rect">
            <a:avLst/>
          </a:prstGeom>
          <a:noFill/>
        </p:spPr>
        <p:txBody>
          <a:bodyPr wrap="square">
            <a:spAutoFit/>
          </a:bodyPr>
          <a:lstStyle/>
          <a:p>
            <a:pPr>
              <a:lnSpc>
                <a:spcPct val="150000"/>
              </a:lnSpc>
            </a:pPr>
            <a:r>
              <a:rPr lang="fr-CA" sz="1100" dirty="0">
                <a:solidFill>
                  <a:schemeClr val="bg1"/>
                </a:solidFill>
                <a:latin typeface="Lato" panose="020F0502020204030203" pitchFamily="34" charset="77"/>
                <a:ea typeface="Open Sans" panose="020B0606030504020204" pitchFamily="34" charset="0"/>
                <a:cs typeface="Open Sans" panose="020B0606030504020204" pitchFamily="34" charset="0"/>
              </a:rPr>
              <a:t>Accéder à l’article </a:t>
            </a:r>
            <a:r>
              <a:rPr lang="fr-CA" sz="1100" b="1" dirty="0">
                <a:solidFill>
                  <a:schemeClr val="bg1"/>
                </a:solidFill>
                <a:latin typeface="Lato" panose="020F0502020204030203" pitchFamily="34" charset="77"/>
                <a:ea typeface="Open Sans" panose="020B0606030504020204" pitchFamily="34" charset="0"/>
                <a:cs typeface="Open Sans" panose="020B0606030504020204" pitchFamily="34" charset="0"/>
                <a:hlinkClick r:id="rId27">
                  <a:extLst>
                    <a:ext uri="{A12FA001-AC4F-418D-AE19-62706E023703}">
                      <ahyp:hlinkClr xmlns:ahyp="http://schemas.microsoft.com/office/drawing/2018/hyperlinkcolor" val="tx"/>
                    </a:ext>
                  </a:extLst>
                </a:hlinkClick>
              </a:rPr>
              <a:t>ICI</a:t>
            </a:r>
            <a:endParaRPr lang="fr-CA" sz="1100" b="1" dirty="0">
              <a:solidFill>
                <a:schemeClr val="bg1"/>
              </a:solidFill>
              <a:latin typeface="Lato" panose="020F0502020204030203" pitchFamily="34" charset="77"/>
              <a:ea typeface="Open Sans" panose="020B0606030504020204" pitchFamily="34" charset="0"/>
              <a:cs typeface="Open Sans" panose="020B0606030504020204" pitchFamily="34" charset="0"/>
            </a:endParaRPr>
          </a:p>
        </p:txBody>
      </p:sp>
      <p:pic>
        <p:nvPicPr>
          <p:cNvPr id="5" name="Picture 2">
            <a:extLst>
              <a:ext uri="{FF2B5EF4-FFF2-40B4-BE49-F238E27FC236}">
                <a16:creationId xmlns:a16="http://schemas.microsoft.com/office/drawing/2014/main" id="{A9E7EEA4-3ECB-2FD3-1C85-9965806AAC41}"/>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6405" t="19394" r="20173" b="19335"/>
          <a:stretch/>
        </p:blipFill>
        <p:spPr bwMode="auto">
          <a:xfrm>
            <a:off x="10588625" y="72692"/>
            <a:ext cx="1315616" cy="63549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011503C-0CA3-9899-B742-60AAA046471E}"/>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32160" t="50974" r="2579" b="23812"/>
          <a:stretch/>
        </p:blipFill>
        <p:spPr bwMode="auto">
          <a:xfrm>
            <a:off x="8593334" y="4141381"/>
            <a:ext cx="2486593" cy="56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040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8890452-D77C-294E-A717-9D96A38B2B93}"/>
              </a:ext>
            </a:extLst>
          </p:cNvPr>
          <p:cNvSpPr txBox="1"/>
          <p:nvPr>
            <p:custDataLst>
              <p:tags r:id="rId1"/>
            </p:custDataLst>
          </p:nvPr>
        </p:nvSpPr>
        <p:spPr>
          <a:xfrm>
            <a:off x="2160106" y="1017119"/>
            <a:ext cx="7871790" cy="646331"/>
          </a:xfrm>
          <a:prstGeom prst="rect">
            <a:avLst/>
          </a:prstGeom>
          <a:noFill/>
        </p:spPr>
        <p:txBody>
          <a:bodyPr wrap="square" rtlCol="0">
            <a:spAutoFit/>
          </a:bodyPr>
          <a:lstStyle/>
          <a:p>
            <a:pPr algn="ctr"/>
            <a:r>
              <a:rPr lang="fr-CA" sz="3600" b="1" i="0" dirty="0">
                <a:solidFill>
                  <a:schemeClr val="bg1"/>
                </a:solidFill>
                <a:effectLst/>
                <a:latin typeface="Exo" pitchFamily="2" charset="77"/>
              </a:rPr>
              <a:t>Cliquer pour appeler</a:t>
            </a:r>
          </a:p>
        </p:txBody>
      </p:sp>
      <p:sp>
        <p:nvSpPr>
          <p:cNvPr id="12" name="Rectangle 11">
            <a:extLst>
              <a:ext uri="{FF2B5EF4-FFF2-40B4-BE49-F238E27FC236}">
                <a16:creationId xmlns:a16="http://schemas.microsoft.com/office/drawing/2014/main" id="{9C316E72-1E9D-8E4E-ADC6-D5C03D1C5148}"/>
              </a:ext>
            </a:extLst>
          </p:cNvPr>
          <p:cNvSpPr/>
          <p:nvPr>
            <p:custDataLst>
              <p:tags r:id="rId2"/>
            </p:custDataLst>
          </p:nvPr>
        </p:nvSpPr>
        <p:spPr>
          <a:xfrm>
            <a:off x="4861243" y="755509"/>
            <a:ext cx="2469514" cy="261610"/>
          </a:xfrm>
          <a:prstGeom prst="rect">
            <a:avLst/>
          </a:prstGeom>
        </p:spPr>
        <p:txBody>
          <a:bodyPr wrap="square">
            <a:spAutoFit/>
          </a:bodyPr>
          <a:lstStyle/>
          <a:p>
            <a:pPr algn="ctr"/>
            <a:r>
              <a:rPr lang="fr-CA" sz="1100" dirty="0">
                <a:solidFill>
                  <a:schemeClr val="bg1"/>
                </a:solidFill>
                <a:latin typeface="Lato" panose="020F0502020204030203" pitchFamily="34" charset="77"/>
              </a:rPr>
              <a:t>Télécom 2024</a:t>
            </a:r>
          </a:p>
        </p:txBody>
      </p:sp>
      <p:sp>
        <p:nvSpPr>
          <p:cNvPr id="13" name="Rectangle 12">
            <a:extLst>
              <a:ext uri="{FF2B5EF4-FFF2-40B4-BE49-F238E27FC236}">
                <a16:creationId xmlns:a16="http://schemas.microsoft.com/office/drawing/2014/main" id="{C30750FC-C84F-AD49-B2BC-E69E4C14DC7C}"/>
              </a:ext>
            </a:extLst>
          </p:cNvPr>
          <p:cNvSpPr/>
          <p:nvPr>
            <p:custDataLst>
              <p:tags r:id="rId3"/>
            </p:custDataLst>
          </p:nvPr>
        </p:nvSpPr>
        <p:spPr>
          <a:xfrm>
            <a:off x="2925213" y="5126788"/>
            <a:ext cx="6231788" cy="820674"/>
          </a:xfrm>
          <a:prstGeom prst="rect">
            <a:avLst/>
          </a:prstGeom>
        </p:spPr>
        <p:txBody>
          <a:bodyPr wrap="square">
            <a:spAutoFit/>
          </a:bodyPr>
          <a:lstStyle/>
          <a:p>
            <a:pPr algn="ct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Click-to-call pour Microsoft Teams Phone permet aux clients du site Web d'une organisation de passer des appels entrants ad hoc vers les files d'attente d'appels Teams et de joindre le meilleur agent disponible dans Teams.</a:t>
            </a:r>
          </a:p>
        </p:txBody>
      </p:sp>
      <p:sp>
        <p:nvSpPr>
          <p:cNvPr id="14" name="Rectangle: Rounded Corners 10">
            <a:extLst>
              <a:ext uri="{FF2B5EF4-FFF2-40B4-BE49-F238E27FC236}">
                <a16:creationId xmlns:a16="http://schemas.microsoft.com/office/drawing/2014/main" id="{CE80C8A9-2FDE-4643-8BA8-C718B3189D67}"/>
              </a:ext>
            </a:extLst>
          </p:cNvPr>
          <p:cNvSpPr/>
          <p:nvPr>
            <p:custDataLst>
              <p:tags r:id="rId4"/>
            </p:custDataLst>
          </p:nvPr>
        </p:nvSpPr>
        <p:spPr>
          <a:xfrm>
            <a:off x="951806" y="2312804"/>
            <a:ext cx="2895800" cy="1666082"/>
          </a:xfrm>
          <a:prstGeom prst="roundRect">
            <a:avLst>
              <a:gd name="adj" fmla="val 1634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15" name="Rectangle 14">
            <a:extLst>
              <a:ext uri="{FF2B5EF4-FFF2-40B4-BE49-F238E27FC236}">
                <a16:creationId xmlns:a16="http://schemas.microsoft.com/office/drawing/2014/main" id="{C0D11399-25AE-CC46-852E-07834A9006C2}"/>
              </a:ext>
            </a:extLst>
          </p:cNvPr>
          <p:cNvSpPr/>
          <p:nvPr>
            <p:custDataLst>
              <p:tags r:id="rId5"/>
            </p:custDataLst>
          </p:nvPr>
        </p:nvSpPr>
        <p:spPr>
          <a:xfrm>
            <a:off x="1399266" y="2798361"/>
            <a:ext cx="2370901" cy="1074590"/>
          </a:xfrm>
          <a:prstGeom prst="rect">
            <a:avLst/>
          </a:prstGeom>
        </p:spPr>
        <p:txBody>
          <a:bodyPr wrap="square">
            <a:spAutoFit/>
          </a:bodyPr>
          <a:lstStyle/>
          <a:p>
            <a:pPr>
              <a:lnSpc>
                <a:spcPct val="150000"/>
              </a:lnSpc>
            </a:pPr>
            <a:r>
              <a:rPr lang="fr-CA" sz="1100" dirty="0">
                <a:solidFill>
                  <a:schemeClr val="bg1">
                    <a:lumMod val="50000"/>
                  </a:schemeClr>
                </a:solidFill>
                <a:latin typeface="Lato" panose="020F0502020204030203" pitchFamily="34" charset="77"/>
              </a:rPr>
              <a:t>Activer l’option pour que vos clients rejoignent un département par le biais d’un standard automatique ou d’une file d’attente. </a:t>
            </a:r>
          </a:p>
        </p:txBody>
      </p:sp>
      <p:sp>
        <p:nvSpPr>
          <p:cNvPr id="16" name="Rectangle 15">
            <a:extLst>
              <a:ext uri="{FF2B5EF4-FFF2-40B4-BE49-F238E27FC236}">
                <a16:creationId xmlns:a16="http://schemas.microsoft.com/office/drawing/2014/main" id="{961AC48B-1677-C042-BFA2-486384D42AAF}"/>
              </a:ext>
            </a:extLst>
          </p:cNvPr>
          <p:cNvSpPr/>
          <p:nvPr>
            <p:custDataLst>
              <p:tags r:id="rId6"/>
            </p:custDataLst>
          </p:nvPr>
        </p:nvSpPr>
        <p:spPr>
          <a:xfrm>
            <a:off x="1416228" y="2555039"/>
            <a:ext cx="2271182" cy="307777"/>
          </a:xfrm>
          <a:prstGeom prst="rect">
            <a:avLst/>
          </a:prstGeom>
        </p:spPr>
        <p:txBody>
          <a:bodyPr wrap="square">
            <a:spAutoFit/>
          </a:bodyPr>
          <a:lstStyle/>
          <a:p>
            <a:pPr algn="l"/>
            <a:r>
              <a:rPr lang="fr-CA" sz="1400" b="1" i="0" dirty="0">
                <a:solidFill>
                  <a:srgbClr val="09092C"/>
                </a:solidFill>
                <a:effectLst/>
                <a:latin typeface="Lato" panose="020F0502020204030203" pitchFamily="34" charset="77"/>
              </a:rPr>
              <a:t>Widget site Web</a:t>
            </a:r>
          </a:p>
        </p:txBody>
      </p:sp>
      <p:sp>
        <p:nvSpPr>
          <p:cNvPr id="17" name="Rounded Rectangle 16">
            <a:extLst>
              <a:ext uri="{FF2B5EF4-FFF2-40B4-BE49-F238E27FC236}">
                <a16:creationId xmlns:a16="http://schemas.microsoft.com/office/drawing/2014/main" id="{FCD9C2F3-7C87-0643-A27F-B67C654811C2}"/>
              </a:ext>
            </a:extLst>
          </p:cNvPr>
          <p:cNvSpPr/>
          <p:nvPr>
            <p:custDataLst>
              <p:tags r:id="rId7"/>
            </p:custDataLst>
          </p:nvPr>
        </p:nvSpPr>
        <p:spPr>
          <a:xfrm>
            <a:off x="611140" y="1954795"/>
            <a:ext cx="739654" cy="739654"/>
          </a:xfrm>
          <a:prstGeom prst="roundRect">
            <a:avLst/>
          </a:prstGeom>
          <a:solidFill>
            <a:srgbClr val="0909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18" name="Rectangle: Rounded Corners 10">
            <a:extLst>
              <a:ext uri="{FF2B5EF4-FFF2-40B4-BE49-F238E27FC236}">
                <a16:creationId xmlns:a16="http://schemas.microsoft.com/office/drawing/2014/main" id="{F2680AFC-4670-D547-879F-6B13053B2926}"/>
              </a:ext>
            </a:extLst>
          </p:cNvPr>
          <p:cNvSpPr/>
          <p:nvPr>
            <p:custDataLst>
              <p:tags r:id="rId8"/>
            </p:custDataLst>
          </p:nvPr>
        </p:nvSpPr>
        <p:spPr>
          <a:xfrm>
            <a:off x="8375342" y="2816812"/>
            <a:ext cx="2895800" cy="2074330"/>
          </a:xfrm>
          <a:prstGeom prst="roundRect">
            <a:avLst>
              <a:gd name="adj" fmla="val 1634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19" name="Rectangle 18">
            <a:extLst>
              <a:ext uri="{FF2B5EF4-FFF2-40B4-BE49-F238E27FC236}">
                <a16:creationId xmlns:a16="http://schemas.microsoft.com/office/drawing/2014/main" id="{CBD1501C-4102-6C46-A8DB-DC17B9E9F9BD}"/>
              </a:ext>
            </a:extLst>
          </p:cNvPr>
          <p:cNvSpPr/>
          <p:nvPr>
            <p:custDataLst>
              <p:tags r:id="rId9"/>
            </p:custDataLst>
          </p:nvPr>
        </p:nvSpPr>
        <p:spPr>
          <a:xfrm>
            <a:off x="8684079" y="3302369"/>
            <a:ext cx="2271182" cy="1074590"/>
          </a:xfrm>
          <a:prstGeom prst="rect">
            <a:avLst/>
          </a:prstGeom>
        </p:spPr>
        <p:txBody>
          <a:bodyPr wrap="square">
            <a:spAutoFit/>
          </a:bodyPr>
          <a:lstStyle/>
          <a:p>
            <a:pPr>
              <a:lnSpc>
                <a:spcPct val="150000"/>
              </a:lnSpc>
            </a:pPr>
            <a:r>
              <a:rPr lang="fr-FR" sz="1100" dirty="0">
                <a:solidFill>
                  <a:schemeClr val="bg1">
                    <a:lumMod val="50000"/>
                  </a:schemeClr>
                </a:solidFill>
                <a:latin typeface="Lato" panose="020F0502020204030203" pitchFamily="34" charset="77"/>
              </a:rPr>
              <a:t>Les employés recevant des appels du widget Click-to-call pourront gérer ces appels dans leur environnement Teams familier.</a:t>
            </a:r>
          </a:p>
        </p:txBody>
      </p:sp>
      <p:sp>
        <p:nvSpPr>
          <p:cNvPr id="20" name="Rectangle 19">
            <a:extLst>
              <a:ext uri="{FF2B5EF4-FFF2-40B4-BE49-F238E27FC236}">
                <a16:creationId xmlns:a16="http://schemas.microsoft.com/office/drawing/2014/main" id="{09475558-FBDA-9046-8A5C-9C421AB62873}"/>
              </a:ext>
            </a:extLst>
          </p:cNvPr>
          <p:cNvSpPr/>
          <p:nvPr>
            <p:custDataLst>
              <p:tags r:id="rId10"/>
            </p:custDataLst>
          </p:nvPr>
        </p:nvSpPr>
        <p:spPr>
          <a:xfrm>
            <a:off x="8701040" y="3026474"/>
            <a:ext cx="2271182" cy="307777"/>
          </a:xfrm>
          <a:prstGeom prst="rect">
            <a:avLst/>
          </a:prstGeom>
        </p:spPr>
        <p:txBody>
          <a:bodyPr wrap="square">
            <a:spAutoFit/>
          </a:bodyPr>
          <a:lstStyle/>
          <a:p>
            <a:pPr algn="l"/>
            <a:r>
              <a:rPr lang="fr-CA" sz="1400" b="1" dirty="0">
                <a:solidFill>
                  <a:srgbClr val="09092C"/>
                </a:solidFill>
                <a:latin typeface="Lato" panose="020F0502020204030203" pitchFamily="34" charset="77"/>
              </a:rPr>
              <a:t>Solution native Teams</a:t>
            </a:r>
            <a:endParaRPr lang="fr-CA" sz="1400" b="1" i="0" dirty="0">
              <a:solidFill>
                <a:srgbClr val="09092C"/>
              </a:solidFill>
              <a:effectLst/>
              <a:latin typeface="Lato" panose="020F0502020204030203" pitchFamily="34" charset="77"/>
            </a:endParaRPr>
          </a:p>
        </p:txBody>
      </p:sp>
      <p:sp>
        <p:nvSpPr>
          <p:cNvPr id="21" name="Rounded Rectangle 20">
            <a:extLst>
              <a:ext uri="{FF2B5EF4-FFF2-40B4-BE49-F238E27FC236}">
                <a16:creationId xmlns:a16="http://schemas.microsoft.com/office/drawing/2014/main" id="{539BF88C-EC3E-034E-9052-86481645A8F7}"/>
              </a:ext>
            </a:extLst>
          </p:cNvPr>
          <p:cNvSpPr/>
          <p:nvPr>
            <p:custDataLst>
              <p:tags r:id="rId11"/>
            </p:custDataLst>
          </p:nvPr>
        </p:nvSpPr>
        <p:spPr>
          <a:xfrm>
            <a:off x="10897706" y="2458803"/>
            <a:ext cx="739654" cy="739654"/>
          </a:xfrm>
          <a:prstGeom prst="roundRect">
            <a:avLst/>
          </a:prstGeom>
          <a:solidFill>
            <a:srgbClr val="0909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22" name="TextBox 21">
            <a:extLst>
              <a:ext uri="{FF2B5EF4-FFF2-40B4-BE49-F238E27FC236}">
                <a16:creationId xmlns:a16="http://schemas.microsoft.com/office/drawing/2014/main" id="{7022C75C-552A-7B40-8E8D-B520CE4C18D6}"/>
              </a:ext>
            </a:extLst>
          </p:cNvPr>
          <p:cNvSpPr txBox="1"/>
          <p:nvPr>
            <p:custDataLst>
              <p:tags r:id="rId12"/>
            </p:custDataLst>
          </p:nvPr>
        </p:nvSpPr>
        <p:spPr>
          <a:xfrm>
            <a:off x="603886" y="2139047"/>
            <a:ext cx="746908" cy="369332"/>
          </a:xfrm>
          <a:prstGeom prst="rect">
            <a:avLst/>
          </a:prstGeom>
          <a:noFill/>
        </p:spPr>
        <p:txBody>
          <a:bodyPr wrap="square" rtlCol="0">
            <a:spAutoFit/>
          </a:bodyPr>
          <a:lstStyle/>
          <a:p>
            <a:pPr algn="ctr"/>
            <a:r>
              <a:rPr lang="fr-CA" b="1" i="0">
                <a:solidFill>
                  <a:schemeClr val="bg1"/>
                </a:solidFill>
                <a:effectLst/>
                <a:latin typeface="Exo" pitchFamily="2" charset="77"/>
              </a:rPr>
              <a:t>01</a:t>
            </a:r>
          </a:p>
        </p:txBody>
      </p:sp>
      <p:sp>
        <p:nvSpPr>
          <p:cNvPr id="23" name="TextBox 22">
            <a:extLst>
              <a:ext uri="{FF2B5EF4-FFF2-40B4-BE49-F238E27FC236}">
                <a16:creationId xmlns:a16="http://schemas.microsoft.com/office/drawing/2014/main" id="{3F7ABD43-DAD1-6C41-918D-37B0323C72A1}"/>
              </a:ext>
            </a:extLst>
          </p:cNvPr>
          <p:cNvSpPr txBox="1"/>
          <p:nvPr>
            <p:custDataLst>
              <p:tags r:id="rId13"/>
            </p:custDataLst>
          </p:nvPr>
        </p:nvSpPr>
        <p:spPr>
          <a:xfrm>
            <a:off x="10882563" y="2632133"/>
            <a:ext cx="746908" cy="369332"/>
          </a:xfrm>
          <a:prstGeom prst="rect">
            <a:avLst/>
          </a:prstGeom>
          <a:noFill/>
        </p:spPr>
        <p:txBody>
          <a:bodyPr wrap="square" rtlCol="0">
            <a:spAutoFit/>
          </a:bodyPr>
          <a:lstStyle/>
          <a:p>
            <a:pPr algn="ctr"/>
            <a:r>
              <a:rPr lang="fr-CA" b="1">
                <a:solidFill>
                  <a:schemeClr val="bg1"/>
                </a:solidFill>
                <a:latin typeface="Exo" pitchFamily="2" charset="77"/>
              </a:rPr>
              <a:t>02</a:t>
            </a:r>
            <a:endParaRPr lang="fr-CA" b="1" i="0">
              <a:solidFill>
                <a:schemeClr val="bg1"/>
              </a:solidFill>
              <a:effectLst/>
              <a:latin typeface="Exo" pitchFamily="2" charset="77"/>
            </a:endParaRPr>
          </a:p>
        </p:txBody>
      </p:sp>
      <p:sp>
        <p:nvSpPr>
          <p:cNvPr id="26" name="Forme libre : forme 25">
            <a:extLst>
              <a:ext uri="{FF2B5EF4-FFF2-40B4-BE49-F238E27FC236}">
                <a16:creationId xmlns:a16="http://schemas.microsoft.com/office/drawing/2014/main" id="{38AE245A-DA99-1A89-AC58-666B101DDA7C}"/>
              </a:ext>
            </a:extLst>
          </p:cNvPr>
          <p:cNvSpPr/>
          <p:nvPr>
            <p:custDataLst>
              <p:tags r:id="rId14"/>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bg1"/>
          </a:solidFill>
          <a:ln w="8819" cap="flat">
            <a:noFill/>
            <a:prstDash val="solid"/>
            <a:miter/>
          </a:ln>
        </p:spPr>
        <p:txBody>
          <a:bodyPr rtlCol="0" anchor="ctr"/>
          <a:lstStyle/>
          <a:p>
            <a:endParaRPr lang="fr-CA"/>
          </a:p>
        </p:txBody>
      </p:sp>
      <p:pic>
        <p:nvPicPr>
          <p:cNvPr id="27" name="Picture 26">
            <a:extLst>
              <a:ext uri="{FF2B5EF4-FFF2-40B4-BE49-F238E27FC236}">
                <a16:creationId xmlns:a16="http://schemas.microsoft.com/office/drawing/2014/main" id="{7D728AC9-58C3-E451-077E-0C4486B74F24}"/>
              </a:ext>
            </a:extLst>
          </p:cNvPr>
          <p:cNvPicPr>
            <a:picLocks noChangeAspect="1"/>
          </p:cNvPicPr>
          <p:nvPr>
            <p:custDataLst>
              <p:tags r:id="rId15"/>
            </p:custDataLst>
          </p:nvPr>
        </p:nvPicPr>
        <p:blipFill rotWithShape="1">
          <a:blip r:embed="rId22" cstate="print">
            <a:extLst>
              <a:ext uri="{28A0092B-C50C-407E-A947-70E740481C1C}">
                <a14:useLocalDpi xmlns:a14="http://schemas.microsoft.com/office/drawing/2010/main" val="0"/>
              </a:ext>
            </a:extLst>
          </a:blip>
          <a:srcRect t="76" b="-1094"/>
          <a:stretch/>
        </p:blipFill>
        <p:spPr>
          <a:xfrm>
            <a:off x="517997" y="204661"/>
            <a:ext cx="369078" cy="372835"/>
          </a:xfrm>
          <a:prstGeom prst="rect">
            <a:avLst/>
          </a:prstGeom>
        </p:spPr>
      </p:pic>
      <p:pic>
        <p:nvPicPr>
          <p:cNvPr id="2" name="Graphic 1">
            <a:extLst>
              <a:ext uri="{FF2B5EF4-FFF2-40B4-BE49-F238E27FC236}">
                <a16:creationId xmlns:a16="http://schemas.microsoft.com/office/drawing/2014/main" id="{06136411-0353-7687-E743-DC818B69A5B6}"/>
              </a:ext>
            </a:extLst>
          </p:cNvPr>
          <p:cNvPicPr>
            <a:picLocks noChangeAspect="1"/>
          </p:cNvPicPr>
          <p:nvPr>
            <p:custDataLst>
              <p:tags r:id="rId16"/>
            </p:custDataLst>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rot="5400000">
            <a:off x="11625915" y="6486514"/>
            <a:ext cx="100294" cy="148699"/>
          </a:xfrm>
          <a:prstGeom prst="rect">
            <a:avLst/>
          </a:prstGeom>
        </p:spPr>
      </p:pic>
      <p:pic>
        <p:nvPicPr>
          <p:cNvPr id="3" name="Graphic 2">
            <a:extLst>
              <a:ext uri="{FF2B5EF4-FFF2-40B4-BE49-F238E27FC236}">
                <a16:creationId xmlns:a16="http://schemas.microsoft.com/office/drawing/2014/main" id="{CDC03896-68DB-DB04-9DBF-5BC794195FE4}"/>
              </a:ext>
            </a:extLst>
          </p:cNvPr>
          <p:cNvPicPr>
            <a:picLocks noChangeAspect="1"/>
          </p:cNvPicPr>
          <p:nvPr>
            <p:custDataLst>
              <p:tags r:id="rId17"/>
            </p:custDataLst>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16200000" flipV="1">
            <a:off x="11625915" y="6321035"/>
            <a:ext cx="100294" cy="148699"/>
          </a:xfrm>
          <a:prstGeom prst="rect">
            <a:avLst/>
          </a:prstGeom>
        </p:spPr>
      </p:pic>
      <p:sp>
        <p:nvSpPr>
          <p:cNvPr id="8" name="TextBox 7">
            <a:extLst>
              <a:ext uri="{FF2B5EF4-FFF2-40B4-BE49-F238E27FC236}">
                <a16:creationId xmlns:a16="http://schemas.microsoft.com/office/drawing/2014/main" id="{4E0B6C9B-7F25-94DA-E158-18235F0D3B3E}"/>
              </a:ext>
            </a:extLst>
          </p:cNvPr>
          <p:cNvSpPr txBox="1"/>
          <p:nvPr>
            <p:custDataLst>
              <p:tags r:id="rId18"/>
            </p:custDataLst>
          </p:nvPr>
        </p:nvSpPr>
        <p:spPr>
          <a:xfrm>
            <a:off x="8524523" y="1836164"/>
            <a:ext cx="2142505" cy="312843"/>
          </a:xfrm>
          <a:prstGeom prst="rect">
            <a:avLst/>
          </a:prstGeom>
          <a:noFill/>
        </p:spPr>
        <p:txBody>
          <a:bodyPr wrap="square">
            <a:spAutoFit/>
          </a:bodyPr>
          <a:lstStyle/>
          <a:p>
            <a:pPr>
              <a:lnSpc>
                <a:spcPct val="150000"/>
              </a:lnSpc>
            </a:pPr>
            <a:r>
              <a:rPr lang="fr-CA" sz="1100" dirty="0">
                <a:solidFill>
                  <a:schemeClr val="bg1"/>
                </a:solidFill>
                <a:latin typeface="Lato" panose="020F0502020204030203" pitchFamily="34" charset="77"/>
                <a:ea typeface="Open Sans" panose="020B0606030504020204" pitchFamily="34" charset="0"/>
                <a:cs typeface="Open Sans" panose="020B0606030504020204" pitchFamily="34" charset="0"/>
              </a:rPr>
              <a:t>Accéder à l’article </a:t>
            </a:r>
            <a:r>
              <a:rPr lang="fr-CA" sz="1100" b="1" dirty="0">
                <a:solidFill>
                  <a:schemeClr val="bg1"/>
                </a:solidFill>
                <a:latin typeface="Lato" panose="020F0502020204030203" pitchFamily="34" charset="77"/>
                <a:ea typeface="Open Sans" panose="020B0606030504020204" pitchFamily="34" charset="0"/>
                <a:cs typeface="Open Sans" panose="020B0606030504020204" pitchFamily="34" charset="0"/>
                <a:hlinkClick r:id="rId27">
                  <a:extLst>
                    <a:ext uri="{A12FA001-AC4F-418D-AE19-62706E023703}">
                      <ahyp:hlinkClr xmlns:ahyp="http://schemas.microsoft.com/office/drawing/2018/hyperlinkcolor" val="tx"/>
                    </a:ext>
                  </a:extLst>
                </a:hlinkClick>
              </a:rPr>
              <a:t>ICI</a:t>
            </a:r>
            <a:endParaRPr lang="fr-CA" sz="1100" b="1" dirty="0">
              <a:solidFill>
                <a:schemeClr val="bg1"/>
              </a:solidFill>
              <a:latin typeface="Lato" panose="020F0502020204030203" pitchFamily="34" charset="77"/>
              <a:ea typeface="Open Sans" panose="020B0606030504020204" pitchFamily="34" charset="0"/>
              <a:cs typeface="Open Sans" panose="020B0606030504020204" pitchFamily="34" charset="0"/>
            </a:endParaRPr>
          </a:p>
        </p:txBody>
      </p:sp>
      <p:pic>
        <p:nvPicPr>
          <p:cNvPr id="5" name="Picture 2">
            <a:extLst>
              <a:ext uri="{FF2B5EF4-FFF2-40B4-BE49-F238E27FC236}">
                <a16:creationId xmlns:a16="http://schemas.microsoft.com/office/drawing/2014/main" id="{A9E7EEA4-3ECB-2FD3-1C85-9965806AAC41}"/>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6405" t="19394" r="20173" b="19335"/>
          <a:stretch/>
        </p:blipFill>
        <p:spPr bwMode="auto">
          <a:xfrm>
            <a:off x="10588625" y="72692"/>
            <a:ext cx="1315616" cy="635498"/>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pour une image  5">
            <a:extLst>
              <a:ext uri="{FF2B5EF4-FFF2-40B4-BE49-F238E27FC236}">
                <a16:creationId xmlns:a16="http://schemas.microsoft.com/office/drawing/2014/main" id="{6D732AFA-DB62-9321-51E1-E1ACCC43AD6C}"/>
              </a:ext>
            </a:extLst>
          </p:cNvPr>
          <p:cNvSpPr>
            <a:spLocks noGrp="1"/>
          </p:cNvSpPr>
          <p:nvPr>
            <p:ph type="pic" sz="quarter" idx="10"/>
          </p:nvPr>
        </p:nvSpPr>
        <p:spPr/>
        <p:txBody>
          <a:bodyPr/>
          <a:lstStyle/>
          <a:p>
            <a:endParaRPr lang="fr-CA"/>
          </a:p>
        </p:txBody>
      </p:sp>
      <p:pic>
        <p:nvPicPr>
          <p:cNvPr id="10" name="Vidéo 9">
            <a:hlinkClick r:id="" action="ppaction://media"/>
            <a:extLst>
              <a:ext uri="{FF2B5EF4-FFF2-40B4-BE49-F238E27FC236}">
                <a16:creationId xmlns:a16="http://schemas.microsoft.com/office/drawing/2014/main" id="{E3B03572-D693-A702-C1FA-85F72E9CBEE3}"/>
              </a:ext>
            </a:extLst>
          </p:cNvPr>
          <p:cNvPicPr>
            <a:picLocks noChangeAspect="1"/>
          </p:cNvPicPr>
          <p:nvPr>
            <a:videoFile r:link="rId20"/>
            <p:extLst>
              <p:ext uri="{DAA4B4D4-6D71-4841-9C94-3DE7FCFB9230}">
                <p14:media xmlns:p14="http://schemas.microsoft.com/office/powerpoint/2010/main" r:embed="rId19"/>
              </p:ext>
            </p:extLst>
          </p:nvPr>
        </p:nvPicPr>
        <p:blipFill>
          <a:blip r:embed="rId29"/>
          <a:stretch>
            <a:fillRect/>
          </a:stretch>
        </p:blipFill>
        <p:spPr>
          <a:xfrm>
            <a:off x="3896998" y="1982857"/>
            <a:ext cx="4436265" cy="2777924"/>
          </a:xfrm>
          <a:prstGeom prst="rect">
            <a:avLst/>
          </a:prstGeom>
        </p:spPr>
      </p:pic>
    </p:spTree>
    <p:extLst>
      <p:ext uri="{BB962C8B-B14F-4D97-AF65-F5344CB8AC3E}">
        <p14:creationId xmlns:p14="http://schemas.microsoft.com/office/powerpoint/2010/main" val="152303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AC1971-44BA-854C-9BF1-420A96F4B225}"/>
              </a:ext>
            </a:extLst>
          </p:cNvPr>
          <p:cNvSpPr txBox="1"/>
          <p:nvPr>
            <p:custDataLst>
              <p:tags r:id="rId1"/>
            </p:custDataLst>
          </p:nvPr>
        </p:nvSpPr>
        <p:spPr>
          <a:xfrm>
            <a:off x="2305879" y="1209066"/>
            <a:ext cx="7580244" cy="646331"/>
          </a:xfrm>
          <a:prstGeom prst="rect">
            <a:avLst/>
          </a:prstGeom>
          <a:noFill/>
        </p:spPr>
        <p:txBody>
          <a:bodyPr wrap="square" rtlCol="0">
            <a:spAutoFit/>
          </a:bodyPr>
          <a:lstStyle/>
          <a:p>
            <a:pPr algn="ctr"/>
            <a:r>
              <a:rPr lang="fr-CA" sz="3600" b="1" i="0" dirty="0">
                <a:solidFill>
                  <a:srgbClr val="323F7C"/>
                </a:solidFill>
                <a:effectLst/>
                <a:latin typeface="Exo" pitchFamily="2" charset="77"/>
              </a:rPr>
              <a:t>Intégration </a:t>
            </a:r>
            <a:r>
              <a:rPr lang="fr-CA" sz="3600" b="1" i="0" dirty="0">
                <a:solidFill>
                  <a:srgbClr val="0471F1"/>
                </a:solidFill>
                <a:effectLst/>
                <a:latin typeface="Exo" pitchFamily="2" charset="77"/>
              </a:rPr>
              <a:t>Centre de Contact</a:t>
            </a:r>
          </a:p>
        </p:txBody>
      </p:sp>
      <p:sp>
        <p:nvSpPr>
          <p:cNvPr id="10" name="Rectangle 9">
            <a:extLst>
              <a:ext uri="{FF2B5EF4-FFF2-40B4-BE49-F238E27FC236}">
                <a16:creationId xmlns:a16="http://schemas.microsoft.com/office/drawing/2014/main" id="{7F8AC154-B998-D441-A2C6-04B2E397ED57}"/>
              </a:ext>
            </a:extLst>
          </p:cNvPr>
          <p:cNvSpPr/>
          <p:nvPr>
            <p:custDataLst>
              <p:tags r:id="rId2"/>
            </p:custDataLst>
          </p:nvPr>
        </p:nvSpPr>
        <p:spPr>
          <a:xfrm>
            <a:off x="4861243" y="947456"/>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sp>
        <p:nvSpPr>
          <p:cNvPr id="13" name="Rectangle 12">
            <a:extLst>
              <a:ext uri="{FF2B5EF4-FFF2-40B4-BE49-F238E27FC236}">
                <a16:creationId xmlns:a16="http://schemas.microsoft.com/office/drawing/2014/main" id="{53F44CCB-499A-5E41-B25E-9C160470D9A8}"/>
              </a:ext>
            </a:extLst>
          </p:cNvPr>
          <p:cNvSpPr/>
          <p:nvPr>
            <p:custDataLst>
              <p:tags r:id="rId3"/>
            </p:custDataLst>
          </p:nvPr>
        </p:nvSpPr>
        <p:spPr>
          <a:xfrm>
            <a:off x="894970" y="2529370"/>
            <a:ext cx="3015240" cy="1074590"/>
          </a:xfrm>
          <a:prstGeom prst="rect">
            <a:avLst/>
          </a:prstGeom>
        </p:spPr>
        <p:txBody>
          <a:bodyPr wrap="square">
            <a:spAutoFit/>
          </a:bodyPr>
          <a:lstStyle/>
          <a:p>
            <a:pPr>
              <a:lnSpc>
                <a:spcPct val="150000"/>
              </a:lnSpc>
            </a:pPr>
            <a:r>
              <a:rPr lang="fr-CA" sz="1100" dirty="0">
                <a:solidFill>
                  <a:schemeClr val="bg1"/>
                </a:solidFill>
                <a:latin typeface="Lato" panose="020F0502020204030203" pitchFamily="34" charset="77"/>
              </a:rPr>
              <a:t>Jonction SIP | SBC Certifié Microsoft</a:t>
            </a:r>
          </a:p>
          <a:p>
            <a:pPr>
              <a:lnSpc>
                <a:spcPct val="150000"/>
              </a:lnSpc>
            </a:pPr>
            <a:r>
              <a:rPr lang="fr-CA" sz="1100" dirty="0">
                <a:solidFill>
                  <a:schemeClr val="bg1"/>
                </a:solidFill>
                <a:latin typeface="Lato" panose="020F0502020204030203" pitchFamily="34" charset="77"/>
              </a:rPr>
              <a:t>Routage Direct </a:t>
            </a:r>
            <a:r>
              <a:rPr lang="fr-CA" sz="1100" b="1" dirty="0">
                <a:solidFill>
                  <a:schemeClr val="bg1"/>
                </a:solidFill>
                <a:latin typeface="Lato" panose="020F0502020204030203" pitchFamily="34" charset="77"/>
              </a:rPr>
              <a:t>Seulement</a:t>
            </a:r>
            <a:br>
              <a:rPr lang="fr-CA" sz="1100" dirty="0">
                <a:solidFill>
                  <a:schemeClr val="bg1"/>
                </a:solidFill>
                <a:latin typeface="Lato" panose="020F0502020204030203" pitchFamily="34" charset="77"/>
              </a:rPr>
            </a:br>
            <a:r>
              <a:rPr lang="fr-CA" sz="1100" dirty="0">
                <a:solidFill>
                  <a:schemeClr val="bg1"/>
                </a:solidFill>
                <a:latin typeface="Lato" panose="020F0502020204030203" pitchFamily="34" charset="77"/>
              </a:rPr>
              <a:t>Assistants virtuels automatisés et routage de files d'attente basées sur les compétences</a:t>
            </a:r>
            <a:endParaRPr lang="fr-CA" sz="1100" b="1" dirty="0">
              <a:solidFill>
                <a:schemeClr val="bg1"/>
              </a:solidFill>
              <a:latin typeface="Lato" panose="020F0502020204030203" pitchFamily="34" charset="77"/>
            </a:endParaRPr>
          </a:p>
        </p:txBody>
      </p:sp>
      <p:sp>
        <p:nvSpPr>
          <p:cNvPr id="15" name="Rectangle 14">
            <a:extLst>
              <a:ext uri="{FF2B5EF4-FFF2-40B4-BE49-F238E27FC236}">
                <a16:creationId xmlns:a16="http://schemas.microsoft.com/office/drawing/2014/main" id="{F3DC55B7-0814-3D4E-A132-DF35BADDEF64}"/>
              </a:ext>
            </a:extLst>
          </p:cNvPr>
          <p:cNvSpPr/>
          <p:nvPr>
            <p:custDataLst>
              <p:tags r:id="rId4"/>
            </p:custDataLst>
          </p:nvPr>
        </p:nvSpPr>
        <p:spPr>
          <a:xfrm>
            <a:off x="874678" y="5002604"/>
            <a:ext cx="2255050" cy="319831"/>
          </a:xfrm>
          <a:prstGeom prst="rect">
            <a:avLst/>
          </a:prstGeom>
        </p:spPr>
        <p:txBody>
          <a:bodyPr wrap="square">
            <a:spAutoFit/>
          </a:bodyPr>
          <a:lstStyle/>
          <a:p>
            <a:pPr>
              <a:lnSpc>
                <a:spcPct val="150000"/>
              </a:lnSpc>
            </a:pPr>
            <a:r>
              <a:rPr lang="fr-CA" sz="1100" dirty="0">
                <a:solidFill>
                  <a:schemeClr val="bg1">
                    <a:lumMod val="50000"/>
                  </a:schemeClr>
                </a:solidFill>
                <a:latin typeface="Lato" panose="020F0502020204030203" pitchFamily="34" charset="77"/>
              </a:rPr>
              <a:t>1</a:t>
            </a:r>
            <a:r>
              <a:rPr lang="fr-CA" sz="1100" baseline="30000" dirty="0">
                <a:solidFill>
                  <a:schemeClr val="bg1">
                    <a:lumMod val="50000"/>
                  </a:schemeClr>
                </a:solidFill>
                <a:latin typeface="Lato" panose="020F0502020204030203" pitchFamily="34" charset="77"/>
              </a:rPr>
              <a:t>er</a:t>
            </a:r>
            <a:r>
              <a:rPr lang="fr-CA" sz="1100" dirty="0">
                <a:solidFill>
                  <a:schemeClr val="bg1">
                    <a:lumMod val="50000"/>
                  </a:schemeClr>
                </a:solidFill>
                <a:latin typeface="Lato" panose="020F0502020204030203" pitchFamily="34" charset="77"/>
              </a:rPr>
              <a:t> niveau d’intégration</a:t>
            </a:r>
          </a:p>
        </p:txBody>
      </p:sp>
      <p:sp>
        <p:nvSpPr>
          <p:cNvPr id="16" name="TextBox 15">
            <a:extLst>
              <a:ext uri="{FF2B5EF4-FFF2-40B4-BE49-F238E27FC236}">
                <a16:creationId xmlns:a16="http://schemas.microsoft.com/office/drawing/2014/main" id="{EF070924-701A-D24E-9B96-41CD3BFF39B6}"/>
              </a:ext>
            </a:extLst>
          </p:cNvPr>
          <p:cNvSpPr txBox="1"/>
          <p:nvPr>
            <p:custDataLst>
              <p:tags r:id="rId5"/>
            </p:custDataLst>
          </p:nvPr>
        </p:nvSpPr>
        <p:spPr>
          <a:xfrm>
            <a:off x="874678" y="4733423"/>
            <a:ext cx="2566465" cy="338554"/>
          </a:xfrm>
          <a:prstGeom prst="rect">
            <a:avLst/>
          </a:prstGeom>
          <a:noFill/>
        </p:spPr>
        <p:txBody>
          <a:bodyPr wrap="square" rtlCol="0">
            <a:spAutoFit/>
          </a:bodyPr>
          <a:lstStyle/>
          <a:p>
            <a:r>
              <a:rPr lang="fr-CA" sz="1600" b="1" dirty="0">
                <a:solidFill>
                  <a:schemeClr val="accent1"/>
                </a:solidFill>
                <a:latin typeface="Exo" pitchFamily="2" charset="77"/>
                <a:ea typeface="Open Sans" panose="020B0606030504020204" pitchFamily="34" charset="0"/>
                <a:cs typeface="Prompt" pitchFamily="2" charset="-34"/>
              </a:rPr>
              <a:t>CONNECTED | CONNECTÉ</a:t>
            </a:r>
          </a:p>
        </p:txBody>
      </p:sp>
      <p:sp>
        <p:nvSpPr>
          <p:cNvPr id="20" name="Freeform 64">
            <a:extLst>
              <a:ext uri="{FF2B5EF4-FFF2-40B4-BE49-F238E27FC236}">
                <a16:creationId xmlns:a16="http://schemas.microsoft.com/office/drawing/2014/main" id="{36E42048-BB42-3049-9799-AC1CB63DF0DE}"/>
              </a:ext>
            </a:extLst>
          </p:cNvPr>
          <p:cNvSpPr>
            <a:spLocks noChangeArrowheads="1"/>
          </p:cNvSpPr>
          <p:nvPr>
            <p:custDataLst>
              <p:tags r:id="rId6"/>
            </p:custDataLst>
          </p:nvPr>
        </p:nvSpPr>
        <p:spPr bwMode="auto">
          <a:xfrm>
            <a:off x="1002124" y="3984619"/>
            <a:ext cx="155410" cy="151709"/>
          </a:xfrm>
          <a:custGeom>
            <a:avLst/>
            <a:gdLst>
              <a:gd name="T0" fmla="*/ 100013 w 444"/>
              <a:gd name="T1" fmla="*/ 0 h 435"/>
              <a:gd name="T2" fmla="*/ 127944 w 444"/>
              <a:gd name="T3" fmla="*/ 71821 h 435"/>
              <a:gd name="T4" fmla="*/ 199574 w 444"/>
              <a:gd name="T5" fmla="*/ 71821 h 435"/>
              <a:gd name="T6" fmla="*/ 139657 w 444"/>
              <a:gd name="T7" fmla="*/ 115362 h 435"/>
              <a:gd name="T8" fmla="*/ 159479 w 444"/>
              <a:gd name="T9" fmla="*/ 194813 h 435"/>
              <a:gd name="T10" fmla="*/ 100013 w 444"/>
              <a:gd name="T11" fmla="*/ 146783 h 435"/>
              <a:gd name="T12" fmla="*/ 39645 w 444"/>
              <a:gd name="T13" fmla="*/ 194813 h 435"/>
              <a:gd name="T14" fmla="*/ 59917 w 444"/>
              <a:gd name="T15" fmla="*/ 115362 h 435"/>
              <a:gd name="T16" fmla="*/ 0 w 444"/>
              <a:gd name="T17" fmla="*/ 71821 h 435"/>
              <a:gd name="T18" fmla="*/ 72081 w 444"/>
              <a:gd name="T19" fmla="*/ 71821 h 435"/>
              <a:gd name="T20" fmla="*/ 100013 w 444"/>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rgbClr val="FFC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fr-CA" dirty="0">
              <a:latin typeface="Lato" panose="020F0502020204030203" pitchFamily="34" charset="77"/>
            </a:endParaRPr>
          </a:p>
        </p:txBody>
      </p:sp>
      <p:sp>
        <p:nvSpPr>
          <p:cNvPr id="21" name="Freeform 64">
            <a:extLst>
              <a:ext uri="{FF2B5EF4-FFF2-40B4-BE49-F238E27FC236}">
                <a16:creationId xmlns:a16="http://schemas.microsoft.com/office/drawing/2014/main" id="{CBD49BE2-160B-1648-B29A-A00990C830A8}"/>
              </a:ext>
            </a:extLst>
          </p:cNvPr>
          <p:cNvSpPr>
            <a:spLocks noChangeArrowheads="1"/>
          </p:cNvSpPr>
          <p:nvPr>
            <p:custDataLst>
              <p:tags r:id="rId7"/>
            </p:custDataLst>
          </p:nvPr>
        </p:nvSpPr>
        <p:spPr bwMode="auto">
          <a:xfrm>
            <a:off x="1208322" y="3984619"/>
            <a:ext cx="155410" cy="151709"/>
          </a:xfrm>
          <a:custGeom>
            <a:avLst/>
            <a:gdLst>
              <a:gd name="T0" fmla="*/ 100013 w 444"/>
              <a:gd name="T1" fmla="*/ 0 h 435"/>
              <a:gd name="T2" fmla="*/ 127944 w 444"/>
              <a:gd name="T3" fmla="*/ 71821 h 435"/>
              <a:gd name="T4" fmla="*/ 199574 w 444"/>
              <a:gd name="T5" fmla="*/ 71821 h 435"/>
              <a:gd name="T6" fmla="*/ 139657 w 444"/>
              <a:gd name="T7" fmla="*/ 115362 h 435"/>
              <a:gd name="T8" fmla="*/ 159479 w 444"/>
              <a:gd name="T9" fmla="*/ 194813 h 435"/>
              <a:gd name="T10" fmla="*/ 100013 w 444"/>
              <a:gd name="T11" fmla="*/ 146783 h 435"/>
              <a:gd name="T12" fmla="*/ 39645 w 444"/>
              <a:gd name="T13" fmla="*/ 194813 h 435"/>
              <a:gd name="T14" fmla="*/ 59917 w 444"/>
              <a:gd name="T15" fmla="*/ 115362 h 435"/>
              <a:gd name="T16" fmla="*/ 0 w 444"/>
              <a:gd name="T17" fmla="*/ 71821 h 435"/>
              <a:gd name="T18" fmla="*/ 72081 w 444"/>
              <a:gd name="T19" fmla="*/ 71821 h 435"/>
              <a:gd name="T20" fmla="*/ 100013 w 444"/>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rgbClr val="FFC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fr-CA" dirty="0">
              <a:latin typeface="Lato" panose="020F0502020204030203" pitchFamily="34" charset="77"/>
            </a:endParaRPr>
          </a:p>
        </p:txBody>
      </p:sp>
      <p:sp>
        <p:nvSpPr>
          <p:cNvPr id="45" name="Rectangle 44">
            <a:extLst>
              <a:ext uri="{FF2B5EF4-FFF2-40B4-BE49-F238E27FC236}">
                <a16:creationId xmlns:a16="http://schemas.microsoft.com/office/drawing/2014/main" id="{078590F5-1B4E-F045-8892-73C1D8924E49}"/>
              </a:ext>
            </a:extLst>
          </p:cNvPr>
          <p:cNvSpPr/>
          <p:nvPr>
            <p:custDataLst>
              <p:tags r:id="rId8"/>
            </p:custDataLst>
          </p:nvPr>
        </p:nvSpPr>
        <p:spPr>
          <a:xfrm>
            <a:off x="4583286" y="2529370"/>
            <a:ext cx="3015240" cy="1074590"/>
          </a:xfrm>
          <a:prstGeom prst="rect">
            <a:avLst/>
          </a:prstGeom>
        </p:spPr>
        <p:txBody>
          <a:bodyPr wrap="square">
            <a:spAutoFit/>
          </a:bodyPr>
          <a:lstStyle/>
          <a:p>
            <a:pPr>
              <a:lnSpc>
                <a:spcPct val="150000"/>
              </a:lnSpc>
            </a:pPr>
            <a:r>
              <a:rPr lang="fr-CA" sz="1100" b="1" dirty="0">
                <a:solidFill>
                  <a:schemeClr val="bg1"/>
                </a:solidFill>
                <a:latin typeface="Lato" panose="020F0502020204030203" pitchFamily="34" charset="77"/>
              </a:rPr>
              <a:t>APIs</a:t>
            </a:r>
            <a:r>
              <a:rPr lang="fr-CA" sz="1100" dirty="0">
                <a:solidFill>
                  <a:schemeClr val="bg1"/>
                </a:solidFill>
                <a:latin typeface="Lato" panose="020F0502020204030203" pitchFamily="34" charset="77"/>
              </a:rPr>
              <a:t> Teams Graph et Communication</a:t>
            </a:r>
            <a:br>
              <a:rPr lang="fr-CA" sz="1100" dirty="0">
                <a:solidFill>
                  <a:schemeClr val="bg1"/>
                </a:solidFill>
                <a:latin typeface="Lato" panose="020F0502020204030203" pitchFamily="34" charset="77"/>
              </a:rPr>
            </a:br>
            <a:r>
              <a:rPr lang="fr-CA" sz="1100" dirty="0">
                <a:solidFill>
                  <a:schemeClr val="bg1"/>
                </a:solidFill>
                <a:latin typeface="Lato" panose="020F0502020204030203" pitchFamily="34" charset="77"/>
              </a:rPr>
              <a:t>Direct </a:t>
            </a:r>
            <a:r>
              <a:rPr lang="fr-CA" sz="1100" dirty="0" err="1">
                <a:solidFill>
                  <a:schemeClr val="bg1"/>
                </a:solidFill>
                <a:latin typeface="Lato" panose="020F0502020204030203" pitchFamily="34" charset="77"/>
              </a:rPr>
              <a:t>Routing</a:t>
            </a:r>
            <a:r>
              <a:rPr lang="fr-CA" sz="1100" dirty="0">
                <a:solidFill>
                  <a:schemeClr val="bg1"/>
                </a:solidFill>
                <a:latin typeface="Lato" panose="020F0502020204030203" pitchFamily="34" charset="77"/>
              </a:rPr>
              <a:t> | Calling Plan | OPC</a:t>
            </a:r>
            <a:br>
              <a:rPr lang="fr-CA" sz="1100" dirty="0">
                <a:solidFill>
                  <a:schemeClr val="bg1"/>
                </a:solidFill>
                <a:latin typeface="Lato" panose="020F0502020204030203" pitchFamily="34" charset="77"/>
              </a:rPr>
            </a:br>
            <a:r>
              <a:rPr lang="fr-CA" sz="1100" dirty="0">
                <a:solidFill>
                  <a:schemeClr val="bg1"/>
                </a:solidFill>
                <a:latin typeface="Lato" panose="020F0502020204030203" pitchFamily="34" charset="77"/>
              </a:rPr>
              <a:t>Contrôle d’appel dans Teams </a:t>
            </a:r>
            <a:br>
              <a:rPr lang="fr-CA" sz="1100" dirty="0">
                <a:solidFill>
                  <a:schemeClr val="bg1"/>
                </a:solidFill>
                <a:latin typeface="Lato" panose="020F0502020204030203" pitchFamily="34" charset="77"/>
              </a:rPr>
            </a:br>
            <a:r>
              <a:rPr lang="fr-CA" sz="1100" dirty="0" err="1">
                <a:solidFill>
                  <a:schemeClr val="bg1"/>
                </a:solidFill>
                <a:latin typeface="Lato" panose="020F0502020204030203" pitchFamily="34" charset="77"/>
              </a:rPr>
              <a:t>CCaaS</a:t>
            </a:r>
            <a:r>
              <a:rPr lang="fr-CA" sz="1100" dirty="0">
                <a:solidFill>
                  <a:schemeClr val="bg1"/>
                </a:solidFill>
                <a:latin typeface="Lato" panose="020F0502020204030203" pitchFamily="34" charset="77"/>
              </a:rPr>
              <a:t> app in Teams</a:t>
            </a:r>
          </a:p>
        </p:txBody>
      </p:sp>
      <p:sp>
        <p:nvSpPr>
          <p:cNvPr id="47" name="Rectangle 46">
            <a:extLst>
              <a:ext uri="{FF2B5EF4-FFF2-40B4-BE49-F238E27FC236}">
                <a16:creationId xmlns:a16="http://schemas.microsoft.com/office/drawing/2014/main" id="{E0450AC3-AD84-924A-9721-090D87CEEC7A}"/>
              </a:ext>
            </a:extLst>
          </p:cNvPr>
          <p:cNvSpPr/>
          <p:nvPr>
            <p:custDataLst>
              <p:tags r:id="rId9"/>
            </p:custDataLst>
          </p:nvPr>
        </p:nvSpPr>
        <p:spPr>
          <a:xfrm>
            <a:off x="4491246" y="5002604"/>
            <a:ext cx="2255050" cy="319831"/>
          </a:xfrm>
          <a:prstGeom prst="rect">
            <a:avLst/>
          </a:prstGeom>
        </p:spPr>
        <p:txBody>
          <a:bodyPr wrap="square">
            <a:spAutoFit/>
          </a:bodyPr>
          <a:lstStyle/>
          <a:p>
            <a:pPr>
              <a:lnSpc>
                <a:spcPct val="150000"/>
              </a:lnSpc>
            </a:pPr>
            <a:r>
              <a:rPr lang="fr-CA" sz="1100" dirty="0">
                <a:solidFill>
                  <a:schemeClr val="bg1">
                    <a:lumMod val="50000"/>
                  </a:schemeClr>
                </a:solidFill>
                <a:latin typeface="Lato" panose="020F0502020204030203" pitchFamily="34" charset="77"/>
              </a:rPr>
              <a:t>2</a:t>
            </a:r>
            <a:r>
              <a:rPr lang="fr-CA" sz="1100" baseline="30000" dirty="0">
                <a:solidFill>
                  <a:schemeClr val="bg1">
                    <a:lumMod val="50000"/>
                  </a:schemeClr>
                </a:solidFill>
                <a:latin typeface="Lato" panose="020F0502020204030203" pitchFamily="34" charset="77"/>
              </a:rPr>
              <a:t>ème</a:t>
            </a:r>
            <a:r>
              <a:rPr lang="fr-CA" sz="1100" dirty="0">
                <a:solidFill>
                  <a:schemeClr val="bg1">
                    <a:lumMod val="50000"/>
                  </a:schemeClr>
                </a:solidFill>
                <a:latin typeface="Lato" panose="020F0502020204030203" pitchFamily="34" charset="77"/>
              </a:rPr>
              <a:t> niveau d’intégration</a:t>
            </a:r>
          </a:p>
        </p:txBody>
      </p:sp>
      <p:sp>
        <p:nvSpPr>
          <p:cNvPr id="48" name="TextBox 47">
            <a:extLst>
              <a:ext uri="{FF2B5EF4-FFF2-40B4-BE49-F238E27FC236}">
                <a16:creationId xmlns:a16="http://schemas.microsoft.com/office/drawing/2014/main" id="{FB69245E-B8D3-B941-899F-B0954C340A5E}"/>
              </a:ext>
            </a:extLst>
          </p:cNvPr>
          <p:cNvSpPr txBox="1"/>
          <p:nvPr>
            <p:custDataLst>
              <p:tags r:id="rId10"/>
            </p:custDataLst>
          </p:nvPr>
        </p:nvSpPr>
        <p:spPr>
          <a:xfrm>
            <a:off x="4491246" y="4733423"/>
            <a:ext cx="2152019" cy="338554"/>
          </a:xfrm>
          <a:prstGeom prst="rect">
            <a:avLst/>
          </a:prstGeom>
          <a:noFill/>
        </p:spPr>
        <p:txBody>
          <a:bodyPr wrap="square" rtlCol="0">
            <a:spAutoFit/>
          </a:bodyPr>
          <a:lstStyle/>
          <a:p>
            <a:r>
              <a:rPr lang="fr-CA" sz="1600" b="1" dirty="0">
                <a:solidFill>
                  <a:schemeClr val="accent1"/>
                </a:solidFill>
                <a:latin typeface="Exo" pitchFamily="2" charset="77"/>
                <a:ea typeface="Open Sans" panose="020B0606030504020204" pitchFamily="34" charset="0"/>
                <a:cs typeface="Prompt" pitchFamily="2" charset="-34"/>
              </a:rPr>
              <a:t>EXTEND | ÉTENDUE</a:t>
            </a:r>
          </a:p>
        </p:txBody>
      </p:sp>
      <p:sp>
        <p:nvSpPr>
          <p:cNvPr id="50" name="Freeform 64">
            <a:extLst>
              <a:ext uri="{FF2B5EF4-FFF2-40B4-BE49-F238E27FC236}">
                <a16:creationId xmlns:a16="http://schemas.microsoft.com/office/drawing/2014/main" id="{85C98EE3-B707-E24A-8AE2-2C2FCA6C442A}"/>
              </a:ext>
            </a:extLst>
          </p:cNvPr>
          <p:cNvSpPr>
            <a:spLocks noChangeArrowheads="1"/>
          </p:cNvSpPr>
          <p:nvPr>
            <p:custDataLst>
              <p:tags r:id="rId11"/>
            </p:custDataLst>
          </p:nvPr>
        </p:nvSpPr>
        <p:spPr bwMode="auto">
          <a:xfrm>
            <a:off x="4690440" y="3984619"/>
            <a:ext cx="155410" cy="151709"/>
          </a:xfrm>
          <a:custGeom>
            <a:avLst/>
            <a:gdLst>
              <a:gd name="T0" fmla="*/ 100013 w 444"/>
              <a:gd name="T1" fmla="*/ 0 h 435"/>
              <a:gd name="T2" fmla="*/ 127944 w 444"/>
              <a:gd name="T3" fmla="*/ 71821 h 435"/>
              <a:gd name="T4" fmla="*/ 199574 w 444"/>
              <a:gd name="T5" fmla="*/ 71821 h 435"/>
              <a:gd name="T6" fmla="*/ 139657 w 444"/>
              <a:gd name="T7" fmla="*/ 115362 h 435"/>
              <a:gd name="T8" fmla="*/ 159479 w 444"/>
              <a:gd name="T9" fmla="*/ 194813 h 435"/>
              <a:gd name="T10" fmla="*/ 100013 w 444"/>
              <a:gd name="T11" fmla="*/ 146783 h 435"/>
              <a:gd name="T12" fmla="*/ 39645 w 444"/>
              <a:gd name="T13" fmla="*/ 194813 h 435"/>
              <a:gd name="T14" fmla="*/ 59917 w 444"/>
              <a:gd name="T15" fmla="*/ 115362 h 435"/>
              <a:gd name="T16" fmla="*/ 0 w 444"/>
              <a:gd name="T17" fmla="*/ 71821 h 435"/>
              <a:gd name="T18" fmla="*/ 72081 w 444"/>
              <a:gd name="T19" fmla="*/ 71821 h 435"/>
              <a:gd name="T20" fmla="*/ 100013 w 444"/>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rgbClr val="FFC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fr-CA" dirty="0">
              <a:latin typeface="Lato" panose="020F0502020204030203" pitchFamily="34" charset="77"/>
            </a:endParaRPr>
          </a:p>
        </p:txBody>
      </p:sp>
      <p:sp>
        <p:nvSpPr>
          <p:cNvPr id="51" name="Freeform 64">
            <a:extLst>
              <a:ext uri="{FF2B5EF4-FFF2-40B4-BE49-F238E27FC236}">
                <a16:creationId xmlns:a16="http://schemas.microsoft.com/office/drawing/2014/main" id="{C8C2C254-8D89-C14E-8F70-51F7C64A6353}"/>
              </a:ext>
            </a:extLst>
          </p:cNvPr>
          <p:cNvSpPr>
            <a:spLocks noChangeArrowheads="1"/>
          </p:cNvSpPr>
          <p:nvPr>
            <p:custDataLst>
              <p:tags r:id="rId12"/>
            </p:custDataLst>
          </p:nvPr>
        </p:nvSpPr>
        <p:spPr bwMode="auto">
          <a:xfrm>
            <a:off x="4896638" y="3984619"/>
            <a:ext cx="155410" cy="151709"/>
          </a:xfrm>
          <a:custGeom>
            <a:avLst/>
            <a:gdLst>
              <a:gd name="T0" fmla="*/ 100013 w 444"/>
              <a:gd name="T1" fmla="*/ 0 h 435"/>
              <a:gd name="T2" fmla="*/ 127944 w 444"/>
              <a:gd name="T3" fmla="*/ 71821 h 435"/>
              <a:gd name="T4" fmla="*/ 199574 w 444"/>
              <a:gd name="T5" fmla="*/ 71821 h 435"/>
              <a:gd name="T6" fmla="*/ 139657 w 444"/>
              <a:gd name="T7" fmla="*/ 115362 h 435"/>
              <a:gd name="T8" fmla="*/ 159479 w 444"/>
              <a:gd name="T9" fmla="*/ 194813 h 435"/>
              <a:gd name="T10" fmla="*/ 100013 w 444"/>
              <a:gd name="T11" fmla="*/ 146783 h 435"/>
              <a:gd name="T12" fmla="*/ 39645 w 444"/>
              <a:gd name="T13" fmla="*/ 194813 h 435"/>
              <a:gd name="T14" fmla="*/ 59917 w 444"/>
              <a:gd name="T15" fmla="*/ 115362 h 435"/>
              <a:gd name="T16" fmla="*/ 0 w 444"/>
              <a:gd name="T17" fmla="*/ 71821 h 435"/>
              <a:gd name="T18" fmla="*/ 72081 w 444"/>
              <a:gd name="T19" fmla="*/ 71821 h 435"/>
              <a:gd name="T20" fmla="*/ 100013 w 444"/>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rgbClr val="FFC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fr-CA" dirty="0">
              <a:latin typeface="Lato" panose="020F0502020204030203" pitchFamily="34" charset="77"/>
            </a:endParaRPr>
          </a:p>
        </p:txBody>
      </p:sp>
      <p:sp>
        <p:nvSpPr>
          <p:cNvPr id="52" name="Freeform 64">
            <a:extLst>
              <a:ext uri="{FF2B5EF4-FFF2-40B4-BE49-F238E27FC236}">
                <a16:creationId xmlns:a16="http://schemas.microsoft.com/office/drawing/2014/main" id="{E745D630-9353-F147-A021-B41F70A0F000}"/>
              </a:ext>
            </a:extLst>
          </p:cNvPr>
          <p:cNvSpPr>
            <a:spLocks noChangeArrowheads="1"/>
          </p:cNvSpPr>
          <p:nvPr>
            <p:custDataLst>
              <p:tags r:id="rId13"/>
            </p:custDataLst>
          </p:nvPr>
        </p:nvSpPr>
        <p:spPr bwMode="auto">
          <a:xfrm>
            <a:off x="5102837" y="3984619"/>
            <a:ext cx="155410" cy="151709"/>
          </a:xfrm>
          <a:custGeom>
            <a:avLst/>
            <a:gdLst>
              <a:gd name="T0" fmla="*/ 100013 w 444"/>
              <a:gd name="T1" fmla="*/ 0 h 435"/>
              <a:gd name="T2" fmla="*/ 127944 w 444"/>
              <a:gd name="T3" fmla="*/ 71821 h 435"/>
              <a:gd name="T4" fmla="*/ 199574 w 444"/>
              <a:gd name="T5" fmla="*/ 71821 h 435"/>
              <a:gd name="T6" fmla="*/ 139657 w 444"/>
              <a:gd name="T7" fmla="*/ 115362 h 435"/>
              <a:gd name="T8" fmla="*/ 159479 w 444"/>
              <a:gd name="T9" fmla="*/ 194813 h 435"/>
              <a:gd name="T10" fmla="*/ 100013 w 444"/>
              <a:gd name="T11" fmla="*/ 146783 h 435"/>
              <a:gd name="T12" fmla="*/ 39645 w 444"/>
              <a:gd name="T13" fmla="*/ 194813 h 435"/>
              <a:gd name="T14" fmla="*/ 59917 w 444"/>
              <a:gd name="T15" fmla="*/ 115362 h 435"/>
              <a:gd name="T16" fmla="*/ 0 w 444"/>
              <a:gd name="T17" fmla="*/ 71821 h 435"/>
              <a:gd name="T18" fmla="*/ 72081 w 444"/>
              <a:gd name="T19" fmla="*/ 71821 h 435"/>
              <a:gd name="T20" fmla="*/ 100013 w 444"/>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rgbClr val="FFC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fr-CA" dirty="0">
              <a:latin typeface="Lato" panose="020F0502020204030203" pitchFamily="34" charset="77"/>
            </a:endParaRPr>
          </a:p>
        </p:txBody>
      </p:sp>
      <p:sp>
        <p:nvSpPr>
          <p:cNvPr id="57" name="Rectangle 56">
            <a:extLst>
              <a:ext uri="{FF2B5EF4-FFF2-40B4-BE49-F238E27FC236}">
                <a16:creationId xmlns:a16="http://schemas.microsoft.com/office/drawing/2014/main" id="{D3D2945D-022D-1C4A-8199-5AE65A064DE8}"/>
              </a:ext>
            </a:extLst>
          </p:cNvPr>
          <p:cNvSpPr/>
          <p:nvPr>
            <p:custDataLst>
              <p:tags r:id="rId14"/>
            </p:custDataLst>
          </p:nvPr>
        </p:nvSpPr>
        <p:spPr>
          <a:xfrm>
            <a:off x="8298958" y="2529370"/>
            <a:ext cx="3015240" cy="1074590"/>
          </a:xfrm>
          <a:prstGeom prst="rect">
            <a:avLst/>
          </a:prstGeom>
        </p:spPr>
        <p:txBody>
          <a:bodyPr wrap="square">
            <a:spAutoFit/>
          </a:bodyPr>
          <a:lstStyle/>
          <a:p>
            <a:pPr>
              <a:lnSpc>
                <a:spcPct val="150000"/>
              </a:lnSpc>
            </a:pPr>
            <a:r>
              <a:rPr lang="fr-CA" sz="1100" dirty="0">
                <a:solidFill>
                  <a:schemeClr val="bg1"/>
                </a:solidFill>
                <a:latin typeface="Lato" panose="020F0502020204030203" pitchFamily="34" charset="77"/>
              </a:rPr>
              <a:t>Azure Communication Services</a:t>
            </a:r>
            <a:br>
              <a:rPr lang="fr-CA" sz="1100" dirty="0">
                <a:solidFill>
                  <a:schemeClr val="bg1"/>
                </a:solidFill>
                <a:latin typeface="Lato" panose="020F0502020204030203" pitchFamily="34" charset="77"/>
              </a:rPr>
            </a:br>
            <a:r>
              <a:rPr lang="fr-CA" sz="1100" dirty="0">
                <a:solidFill>
                  <a:schemeClr val="bg1"/>
                </a:solidFill>
                <a:latin typeface="Lato" panose="020F0502020204030203" pitchFamily="34" charset="77"/>
              </a:rPr>
              <a:t>Direct </a:t>
            </a:r>
            <a:r>
              <a:rPr lang="fr-CA" sz="1100" dirty="0" err="1">
                <a:solidFill>
                  <a:schemeClr val="bg1"/>
                </a:solidFill>
                <a:latin typeface="Lato" panose="020F0502020204030203" pitchFamily="34" charset="77"/>
              </a:rPr>
              <a:t>Routing</a:t>
            </a:r>
            <a:r>
              <a:rPr lang="fr-CA" sz="1100" dirty="0">
                <a:solidFill>
                  <a:schemeClr val="bg1"/>
                </a:solidFill>
                <a:latin typeface="Lato" panose="020F0502020204030203" pitchFamily="34" charset="77"/>
              </a:rPr>
              <a:t> | Calling Plan | OPC</a:t>
            </a:r>
            <a:br>
              <a:rPr lang="fr-CA" sz="1100" dirty="0">
                <a:solidFill>
                  <a:schemeClr val="bg1"/>
                </a:solidFill>
                <a:latin typeface="Lato" panose="020F0502020204030203" pitchFamily="34" charset="77"/>
              </a:rPr>
            </a:br>
            <a:r>
              <a:rPr lang="fr-CA" sz="1100" dirty="0">
                <a:solidFill>
                  <a:schemeClr val="bg1"/>
                </a:solidFill>
                <a:latin typeface="Lato" panose="020F0502020204030203" pitchFamily="34" charset="77"/>
              </a:rPr>
              <a:t>Expérience de centre de contact  omnicanal avec une seule application et un seul écran</a:t>
            </a:r>
          </a:p>
        </p:txBody>
      </p:sp>
      <p:sp>
        <p:nvSpPr>
          <p:cNvPr id="59" name="Rectangle 58">
            <a:extLst>
              <a:ext uri="{FF2B5EF4-FFF2-40B4-BE49-F238E27FC236}">
                <a16:creationId xmlns:a16="http://schemas.microsoft.com/office/drawing/2014/main" id="{7B5C2438-1D8F-0D4E-A14E-97C3F53FAD3E}"/>
              </a:ext>
            </a:extLst>
          </p:cNvPr>
          <p:cNvSpPr/>
          <p:nvPr>
            <p:custDataLst>
              <p:tags r:id="rId15"/>
            </p:custDataLst>
          </p:nvPr>
        </p:nvSpPr>
        <p:spPr>
          <a:xfrm>
            <a:off x="8298958" y="5002604"/>
            <a:ext cx="2255050" cy="319831"/>
          </a:xfrm>
          <a:prstGeom prst="rect">
            <a:avLst/>
          </a:prstGeom>
        </p:spPr>
        <p:txBody>
          <a:bodyPr wrap="square">
            <a:spAutoFit/>
          </a:bodyPr>
          <a:lstStyle/>
          <a:p>
            <a:pPr>
              <a:lnSpc>
                <a:spcPct val="150000"/>
              </a:lnSpc>
            </a:pPr>
            <a:r>
              <a:rPr lang="fr-CA" sz="1100" dirty="0">
                <a:solidFill>
                  <a:schemeClr val="bg1">
                    <a:lumMod val="50000"/>
                  </a:schemeClr>
                </a:solidFill>
                <a:latin typeface="Lato" panose="020F0502020204030203" pitchFamily="34" charset="77"/>
              </a:rPr>
              <a:t>3</a:t>
            </a:r>
            <a:r>
              <a:rPr lang="fr-CA" sz="1100" baseline="30000" dirty="0">
                <a:solidFill>
                  <a:schemeClr val="bg1">
                    <a:lumMod val="50000"/>
                  </a:schemeClr>
                </a:solidFill>
                <a:latin typeface="Lato" panose="020F0502020204030203" pitchFamily="34" charset="77"/>
              </a:rPr>
              <a:t>ème</a:t>
            </a:r>
            <a:r>
              <a:rPr lang="fr-CA" sz="1100" dirty="0">
                <a:solidFill>
                  <a:schemeClr val="bg1">
                    <a:lumMod val="50000"/>
                  </a:schemeClr>
                </a:solidFill>
                <a:latin typeface="Lato" panose="020F0502020204030203" pitchFamily="34" charset="77"/>
              </a:rPr>
              <a:t> niveau d’intégration</a:t>
            </a:r>
          </a:p>
        </p:txBody>
      </p:sp>
      <p:sp>
        <p:nvSpPr>
          <p:cNvPr id="60" name="TextBox 59">
            <a:extLst>
              <a:ext uri="{FF2B5EF4-FFF2-40B4-BE49-F238E27FC236}">
                <a16:creationId xmlns:a16="http://schemas.microsoft.com/office/drawing/2014/main" id="{16925BCA-BDD0-5847-8271-D77D1F7AABD3}"/>
              </a:ext>
            </a:extLst>
          </p:cNvPr>
          <p:cNvSpPr txBox="1"/>
          <p:nvPr>
            <p:custDataLst>
              <p:tags r:id="rId16"/>
            </p:custDataLst>
          </p:nvPr>
        </p:nvSpPr>
        <p:spPr>
          <a:xfrm>
            <a:off x="8298958" y="4733423"/>
            <a:ext cx="2255050" cy="338554"/>
          </a:xfrm>
          <a:prstGeom prst="rect">
            <a:avLst/>
          </a:prstGeom>
          <a:noFill/>
        </p:spPr>
        <p:txBody>
          <a:bodyPr wrap="square" rtlCol="0">
            <a:spAutoFit/>
          </a:bodyPr>
          <a:lstStyle/>
          <a:p>
            <a:r>
              <a:rPr lang="fr-CA" sz="1600" b="1" dirty="0">
                <a:solidFill>
                  <a:schemeClr val="accent1"/>
                </a:solidFill>
                <a:latin typeface="Exo" pitchFamily="2" charset="77"/>
                <a:ea typeface="Open Sans" panose="020B0606030504020204" pitchFamily="34" charset="0"/>
                <a:cs typeface="Prompt" pitchFamily="2" charset="-34"/>
              </a:rPr>
              <a:t>POWER | PUISSANCE</a:t>
            </a:r>
          </a:p>
        </p:txBody>
      </p:sp>
      <p:sp>
        <p:nvSpPr>
          <p:cNvPr id="62" name="Freeform 64">
            <a:extLst>
              <a:ext uri="{FF2B5EF4-FFF2-40B4-BE49-F238E27FC236}">
                <a16:creationId xmlns:a16="http://schemas.microsoft.com/office/drawing/2014/main" id="{8FA837E1-A72D-2C40-A524-90405B10567E}"/>
              </a:ext>
            </a:extLst>
          </p:cNvPr>
          <p:cNvSpPr>
            <a:spLocks noChangeArrowheads="1"/>
          </p:cNvSpPr>
          <p:nvPr>
            <p:custDataLst>
              <p:tags r:id="rId17"/>
            </p:custDataLst>
          </p:nvPr>
        </p:nvSpPr>
        <p:spPr bwMode="auto">
          <a:xfrm>
            <a:off x="8406112" y="3984619"/>
            <a:ext cx="155410" cy="151709"/>
          </a:xfrm>
          <a:custGeom>
            <a:avLst/>
            <a:gdLst>
              <a:gd name="T0" fmla="*/ 100013 w 444"/>
              <a:gd name="T1" fmla="*/ 0 h 435"/>
              <a:gd name="T2" fmla="*/ 127944 w 444"/>
              <a:gd name="T3" fmla="*/ 71821 h 435"/>
              <a:gd name="T4" fmla="*/ 199574 w 444"/>
              <a:gd name="T5" fmla="*/ 71821 h 435"/>
              <a:gd name="T6" fmla="*/ 139657 w 444"/>
              <a:gd name="T7" fmla="*/ 115362 h 435"/>
              <a:gd name="T8" fmla="*/ 159479 w 444"/>
              <a:gd name="T9" fmla="*/ 194813 h 435"/>
              <a:gd name="T10" fmla="*/ 100013 w 444"/>
              <a:gd name="T11" fmla="*/ 146783 h 435"/>
              <a:gd name="T12" fmla="*/ 39645 w 444"/>
              <a:gd name="T13" fmla="*/ 194813 h 435"/>
              <a:gd name="T14" fmla="*/ 59917 w 444"/>
              <a:gd name="T15" fmla="*/ 115362 h 435"/>
              <a:gd name="T16" fmla="*/ 0 w 444"/>
              <a:gd name="T17" fmla="*/ 71821 h 435"/>
              <a:gd name="T18" fmla="*/ 72081 w 444"/>
              <a:gd name="T19" fmla="*/ 71821 h 435"/>
              <a:gd name="T20" fmla="*/ 100013 w 444"/>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rgbClr val="FFC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fr-CA" dirty="0">
              <a:latin typeface="Lato" panose="020F0502020204030203" pitchFamily="34" charset="77"/>
            </a:endParaRPr>
          </a:p>
        </p:txBody>
      </p:sp>
      <p:sp>
        <p:nvSpPr>
          <p:cNvPr id="63" name="Freeform 64">
            <a:extLst>
              <a:ext uri="{FF2B5EF4-FFF2-40B4-BE49-F238E27FC236}">
                <a16:creationId xmlns:a16="http://schemas.microsoft.com/office/drawing/2014/main" id="{E702ACB3-2F3F-B548-9FE9-8198A7D962CE}"/>
              </a:ext>
            </a:extLst>
          </p:cNvPr>
          <p:cNvSpPr>
            <a:spLocks noChangeArrowheads="1"/>
          </p:cNvSpPr>
          <p:nvPr>
            <p:custDataLst>
              <p:tags r:id="rId18"/>
            </p:custDataLst>
          </p:nvPr>
        </p:nvSpPr>
        <p:spPr bwMode="auto">
          <a:xfrm>
            <a:off x="8612310" y="3984619"/>
            <a:ext cx="155410" cy="151709"/>
          </a:xfrm>
          <a:custGeom>
            <a:avLst/>
            <a:gdLst>
              <a:gd name="T0" fmla="*/ 100013 w 444"/>
              <a:gd name="T1" fmla="*/ 0 h 435"/>
              <a:gd name="T2" fmla="*/ 127944 w 444"/>
              <a:gd name="T3" fmla="*/ 71821 h 435"/>
              <a:gd name="T4" fmla="*/ 199574 w 444"/>
              <a:gd name="T5" fmla="*/ 71821 h 435"/>
              <a:gd name="T6" fmla="*/ 139657 w 444"/>
              <a:gd name="T7" fmla="*/ 115362 h 435"/>
              <a:gd name="T8" fmla="*/ 159479 w 444"/>
              <a:gd name="T9" fmla="*/ 194813 h 435"/>
              <a:gd name="T10" fmla="*/ 100013 w 444"/>
              <a:gd name="T11" fmla="*/ 146783 h 435"/>
              <a:gd name="T12" fmla="*/ 39645 w 444"/>
              <a:gd name="T13" fmla="*/ 194813 h 435"/>
              <a:gd name="T14" fmla="*/ 59917 w 444"/>
              <a:gd name="T15" fmla="*/ 115362 h 435"/>
              <a:gd name="T16" fmla="*/ 0 w 444"/>
              <a:gd name="T17" fmla="*/ 71821 h 435"/>
              <a:gd name="T18" fmla="*/ 72081 w 444"/>
              <a:gd name="T19" fmla="*/ 71821 h 435"/>
              <a:gd name="T20" fmla="*/ 100013 w 444"/>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rgbClr val="FFC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fr-CA" dirty="0">
              <a:latin typeface="Lato" panose="020F0502020204030203" pitchFamily="34" charset="77"/>
            </a:endParaRPr>
          </a:p>
        </p:txBody>
      </p:sp>
      <p:sp>
        <p:nvSpPr>
          <p:cNvPr id="64" name="Freeform 64">
            <a:extLst>
              <a:ext uri="{FF2B5EF4-FFF2-40B4-BE49-F238E27FC236}">
                <a16:creationId xmlns:a16="http://schemas.microsoft.com/office/drawing/2014/main" id="{458CAE50-D086-7F48-BE0F-DFF16EA0F190}"/>
              </a:ext>
            </a:extLst>
          </p:cNvPr>
          <p:cNvSpPr>
            <a:spLocks noChangeArrowheads="1"/>
          </p:cNvSpPr>
          <p:nvPr>
            <p:custDataLst>
              <p:tags r:id="rId19"/>
            </p:custDataLst>
          </p:nvPr>
        </p:nvSpPr>
        <p:spPr bwMode="auto">
          <a:xfrm>
            <a:off x="8818509" y="3984619"/>
            <a:ext cx="155410" cy="151709"/>
          </a:xfrm>
          <a:custGeom>
            <a:avLst/>
            <a:gdLst>
              <a:gd name="T0" fmla="*/ 100013 w 444"/>
              <a:gd name="T1" fmla="*/ 0 h 435"/>
              <a:gd name="T2" fmla="*/ 127944 w 444"/>
              <a:gd name="T3" fmla="*/ 71821 h 435"/>
              <a:gd name="T4" fmla="*/ 199574 w 444"/>
              <a:gd name="T5" fmla="*/ 71821 h 435"/>
              <a:gd name="T6" fmla="*/ 139657 w 444"/>
              <a:gd name="T7" fmla="*/ 115362 h 435"/>
              <a:gd name="T8" fmla="*/ 159479 w 444"/>
              <a:gd name="T9" fmla="*/ 194813 h 435"/>
              <a:gd name="T10" fmla="*/ 100013 w 444"/>
              <a:gd name="T11" fmla="*/ 146783 h 435"/>
              <a:gd name="T12" fmla="*/ 39645 w 444"/>
              <a:gd name="T13" fmla="*/ 194813 h 435"/>
              <a:gd name="T14" fmla="*/ 59917 w 444"/>
              <a:gd name="T15" fmla="*/ 115362 h 435"/>
              <a:gd name="T16" fmla="*/ 0 w 444"/>
              <a:gd name="T17" fmla="*/ 71821 h 435"/>
              <a:gd name="T18" fmla="*/ 72081 w 444"/>
              <a:gd name="T19" fmla="*/ 71821 h 435"/>
              <a:gd name="T20" fmla="*/ 100013 w 444"/>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rgbClr val="FFC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fr-CA" dirty="0">
              <a:latin typeface="Lato" panose="020F0502020204030203" pitchFamily="34" charset="77"/>
            </a:endParaRPr>
          </a:p>
        </p:txBody>
      </p:sp>
      <p:sp>
        <p:nvSpPr>
          <p:cNvPr id="65" name="Freeform 64">
            <a:extLst>
              <a:ext uri="{FF2B5EF4-FFF2-40B4-BE49-F238E27FC236}">
                <a16:creationId xmlns:a16="http://schemas.microsoft.com/office/drawing/2014/main" id="{882AC58A-BBC8-DE4B-A82E-C72F52D049FA}"/>
              </a:ext>
            </a:extLst>
          </p:cNvPr>
          <p:cNvSpPr>
            <a:spLocks noChangeArrowheads="1"/>
          </p:cNvSpPr>
          <p:nvPr>
            <p:custDataLst>
              <p:tags r:id="rId20"/>
            </p:custDataLst>
          </p:nvPr>
        </p:nvSpPr>
        <p:spPr bwMode="auto">
          <a:xfrm>
            <a:off x="9024707" y="3984619"/>
            <a:ext cx="155410" cy="151709"/>
          </a:xfrm>
          <a:custGeom>
            <a:avLst/>
            <a:gdLst>
              <a:gd name="T0" fmla="*/ 100013 w 444"/>
              <a:gd name="T1" fmla="*/ 0 h 435"/>
              <a:gd name="T2" fmla="*/ 127944 w 444"/>
              <a:gd name="T3" fmla="*/ 71821 h 435"/>
              <a:gd name="T4" fmla="*/ 199574 w 444"/>
              <a:gd name="T5" fmla="*/ 71821 h 435"/>
              <a:gd name="T6" fmla="*/ 139657 w 444"/>
              <a:gd name="T7" fmla="*/ 115362 h 435"/>
              <a:gd name="T8" fmla="*/ 159479 w 444"/>
              <a:gd name="T9" fmla="*/ 194813 h 435"/>
              <a:gd name="T10" fmla="*/ 100013 w 444"/>
              <a:gd name="T11" fmla="*/ 146783 h 435"/>
              <a:gd name="T12" fmla="*/ 39645 w 444"/>
              <a:gd name="T13" fmla="*/ 194813 h 435"/>
              <a:gd name="T14" fmla="*/ 59917 w 444"/>
              <a:gd name="T15" fmla="*/ 115362 h 435"/>
              <a:gd name="T16" fmla="*/ 0 w 444"/>
              <a:gd name="T17" fmla="*/ 71821 h 435"/>
              <a:gd name="T18" fmla="*/ 72081 w 444"/>
              <a:gd name="T19" fmla="*/ 71821 h 435"/>
              <a:gd name="T20" fmla="*/ 100013 w 444"/>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rgbClr val="FFC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fr-CA" dirty="0">
              <a:latin typeface="Lato" panose="020F0502020204030203" pitchFamily="34" charset="77"/>
            </a:endParaRPr>
          </a:p>
        </p:txBody>
      </p:sp>
      <p:sp>
        <p:nvSpPr>
          <p:cNvPr id="66" name="Freeform 64">
            <a:extLst>
              <a:ext uri="{FF2B5EF4-FFF2-40B4-BE49-F238E27FC236}">
                <a16:creationId xmlns:a16="http://schemas.microsoft.com/office/drawing/2014/main" id="{469C3D56-2658-2246-A5DE-1F4BEE80725A}"/>
              </a:ext>
            </a:extLst>
          </p:cNvPr>
          <p:cNvSpPr>
            <a:spLocks noChangeArrowheads="1"/>
          </p:cNvSpPr>
          <p:nvPr>
            <p:custDataLst>
              <p:tags r:id="rId21"/>
            </p:custDataLst>
          </p:nvPr>
        </p:nvSpPr>
        <p:spPr bwMode="auto">
          <a:xfrm>
            <a:off x="9230905" y="3984619"/>
            <a:ext cx="155410" cy="151709"/>
          </a:xfrm>
          <a:custGeom>
            <a:avLst/>
            <a:gdLst>
              <a:gd name="T0" fmla="*/ 100013 w 444"/>
              <a:gd name="T1" fmla="*/ 0 h 435"/>
              <a:gd name="T2" fmla="*/ 127944 w 444"/>
              <a:gd name="T3" fmla="*/ 71821 h 435"/>
              <a:gd name="T4" fmla="*/ 199574 w 444"/>
              <a:gd name="T5" fmla="*/ 71821 h 435"/>
              <a:gd name="T6" fmla="*/ 139657 w 444"/>
              <a:gd name="T7" fmla="*/ 115362 h 435"/>
              <a:gd name="T8" fmla="*/ 159479 w 444"/>
              <a:gd name="T9" fmla="*/ 194813 h 435"/>
              <a:gd name="T10" fmla="*/ 100013 w 444"/>
              <a:gd name="T11" fmla="*/ 146783 h 435"/>
              <a:gd name="T12" fmla="*/ 39645 w 444"/>
              <a:gd name="T13" fmla="*/ 194813 h 435"/>
              <a:gd name="T14" fmla="*/ 59917 w 444"/>
              <a:gd name="T15" fmla="*/ 115362 h 435"/>
              <a:gd name="T16" fmla="*/ 0 w 444"/>
              <a:gd name="T17" fmla="*/ 71821 h 435"/>
              <a:gd name="T18" fmla="*/ 72081 w 444"/>
              <a:gd name="T19" fmla="*/ 71821 h 435"/>
              <a:gd name="T20" fmla="*/ 100013 w 444"/>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rgbClr val="FFC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fr-CA" dirty="0">
              <a:latin typeface="Lato" panose="020F0502020204030203" pitchFamily="34" charset="77"/>
            </a:endParaRPr>
          </a:p>
        </p:txBody>
      </p:sp>
      <p:sp>
        <p:nvSpPr>
          <p:cNvPr id="2" name="Forme libre : forme 1">
            <a:extLst>
              <a:ext uri="{FF2B5EF4-FFF2-40B4-BE49-F238E27FC236}">
                <a16:creationId xmlns:a16="http://schemas.microsoft.com/office/drawing/2014/main" id="{0292DE54-A309-83FB-EA1A-697319828869}"/>
              </a:ext>
            </a:extLst>
          </p:cNvPr>
          <p:cNvSpPr/>
          <p:nvPr>
            <p:custDataLst>
              <p:tags r:id="rId22"/>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3" name="Groupe 2">
            <a:extLst>
              <a:ext uri="{FF2B5EF4-FFF2-40B4-BE49-F238E27FC236}">
                <a16:creationId xmlns:a16="http://schemas.microsoft.com/office/drawing/2014/main" id="{4E62C143-62A1-5411-2E62-A1A717898EAC}"/>
              </a:ext>
            </a:extLst>
          </p:cNvPr>
          <p:cNvGrpSpPr/>
          <p:nvPr>
            <p:custDataLst>
              <p:tags r:id="rId23"/>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A5E4829C-2C40-D325-B70E-6BF4DBAF7F19}"/>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17" name="Forme libre : forme 16">
              <a:extLst>
                <a:ext uri="{FF2B5EF4-FFF2-40B4-BE49-F238E27FC236}">
                  <a16:creationId xmlns:a16="http://schemas.microsoft.com/office/drawing/2014/main" id="{F1864567-5649-E300-AE69-AA95CC71E5BE}"/>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9" name="Forme libre : forme 18">
              <a:extLst>
                <a:ext uri="{FF2B5EF4-FFF2-40B4-BE49-F238E27FC236}">
                  <a16:creationId xmlns:a16="http://schemas.microsoft.com/office/drawing/2014/main" id="{C7B2834D-27AE-BF77-ABBD-72AF23A72A57}"/>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25" name="Forme libre : forme 24">
              <a:extLst>
                <a:ext uri="{FF2B5EF4-FFF2-40B4-BE49-F238E27FC236}">
                  <a16:creationId xmlns:a16="http://schemas.microsoft.com/office/drawing/2014/main" id="{EA1A6D2F-8C03-FB14-1039-0D8FFFDE6714}"/>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pic>
        <p:nvPicPr>
          <p:cNvPr id="7" name="Graphic 6">
            <a:extLst>
              <a:ext uri="{FF2B5EF4-FFF2-40B4-BE49-F238E27FC236}">
                <a16:creationId xmlns:a16="http://schemas.microsoft.com/office/drawing/2014/main" id="{2BD37A27-0429-907A-2646-BB4593228265}"/>
              </a:ext>
            </a:extLst>
          </p:cNvPr>
          <p:cNvPicPr>
            <a:picLocks noChangeAspect="1"/>
          </p:cNvPicPr>
          <p:nvPr>
            <p:custDataLst>
              <p:tags r:id="rId24"/>
            </p:custDataLst>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rot="5400000">
            <a:off x="11625915" y="6486514"/>
            <a:ext cx="100294" cy="148699"/>
          </a:xfrm>
          <a:prstGeom prst="rect">
            <a:avLst/>
          </a:prstGeom>
        </p:spPr>
      </p:pic>
      <p:pic>
        <p:nvPicPr>
          <p:cNvPr id="11" name="Graphic 10">
            <a:extLst>
              <a:ext uri="{FF2B5EF4-FFF2-40B4-BE49-F238E27FC236}">
                <a16:creationId xmlns:a16="http://schemas.microsoft.com/office/drawing/2014/main" id="{9D9A9C78-7CCF-E1CC-707D-37AC85D32F3A}"/>
              </a:ext>
            </a:extLst>
          </p:cNvPr>
          <p:cNvPicPr>
            <a:picLocks noChangeAspect="1"/>
          </p:cNvPicPr>
          <p:nvPr>
            <p:custDataLst>
              <p:tags r:id="rId25"/>
            </p:custDataLst>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16200000" flipV="1">
            <a:off x="11625915" y="6321035"/>
            <a:ext cx="100294" cy="148699"/>
          </a:xfrm>
          <a:prstGeom prst="rect">
            <a:avLst/>
          </a:prstGeom>
        </p:spPr>
      </p:pic>
      <p:pic>
        <p:nvPicPr>
          <p:cNvPr id="4" name="Picture 2">
            <a:extLst>
              <a:ext uri="{FF2B5EF4-FFF2-40B4-BE49-F238E27FC236}">
                <a16:creationId xmlns:a16="http://schemas.microsoft.com/office/drawing/2014/main" id="{C84C83F9-230A-B5F5-73A7-E29FB967C516}"/>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1ABB3836-8028-9AD0-CEF0-C40A074C1D9F}"/>
              </a:ext>
            </a:extLst>
          </p:cNvPr>
          <p:cNvPicPr>
            <a:picLocks noChangeAspect="1" noChangeArrowheads="1"/>
          </p:cNvPicPr>
          <p:nvPr/>
        </p:nvPicPr>
        <p:blipFill rotWithShape="1">
          <a:blip r:embed="rId32" cstate="print">
            <a:biLevel thresh="75000"/>
            <a:extLst>
              <a:ext uri="{28A0092B-C50C-407E-A947-70E740481C1C}">
                <a14:useLocalDpi xmlns:a14="http://schemas.microsoft.com/office/drawing/2010/main" val="0"/>
              </a:ext>
            </a:extLst>
          </a:blip>
          <a:srcRect r="83368"/>
          <a:stretch/>
        </p:blipFill>
        <p:spPr bwMode="auto">
          <a:xfrm>
            <a:off x="3508672" y="3923313"/>
            <a:ext cx="277217" cy="2743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7" descr="Microsoft logo">
            <a:extLst>
              <a:ext uri="{FF2B5EF4-FFF2-40B4-BE49-F238E27FC236}">
                <a16:creationId xmlns:a16="http://schemas.microsoft.com/office/drawing/2014/main" id="{76A38A27-392B-929A-EDD0-E9F95CBFCEE2}"/>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9953" b="89100" l="2569" r="97890">
                        <a14:foregroundMark x1="6147" y1="25592" x2="6147" y2="25592"/>
                        <a14:foregroundMark x1="2569" y1="29858" x2="2569" y2="29858"/>
                        <a14:foregroundMark x1="6422" y1="71564" x2="6422" y2="71564"/>
                        <a14:foregroundMark x1="15413" y1="85782" x2="15413" y2="85782"/>
                        <a14:foregroundMark x1="29083" y1="34123" x2="29083" y2="34123"/>
                        <a14:foregroundMark x1="36239" y1="54976" x2="36239" y2="54976"/>
                        <a14:foregroundMark x1="36789" y1="30332" x2="36789" y2="30332"/>
                        <a14:foregroundMark x1="39908" y1="48341" x2="39908" y2="48341"/>
                        <a14:foregroundMark x1="51743" y1="45498" x2="51743" y2="45498"/>
                        <a14:foregroundMark x1="54679" y1="59242" x2="54679" y2="59242"/>
                        <a14:foregroundMark x1="65688" y1="46919" x2="65688" y2="46919"/>
                        <a14:foregroundMark x1="72661" y1="51185" x2="72661" y2="51185"/>
                        <a14:foregroundMark x1="82385" y1="49289" x2="82385" y2="49289"/>
                        <a14:foregroundMark x1="86606" y1="49289" x2="86606" y2="49289"/>
                        <a14:foregroundMark x1="93945" y1="45498" x2="93945" y2="45498"/>
                        <a14:foregroundMark x1="97890" y1="30332" x2="97890" y2="30332"/>
                        <a14:foregroundMark x1="14404" y1="30332" x2="14404" y2="30332"/>
                      </a14:backgroundRemoval>
                    </a14:imgEffect>
                  </a14:imgLayer>
                </a14:imgProps>
              </a:ext>
            </a:extLst>
          </a:blip>
          <a:srcRect r="80438"/>
          <a:stretch/>
        </p:blipFill>
        <p:spPr>
          <a:xfrm>
            <a:off x="7244573" y="3873141"/>
            <a:ext cx="326578" cy="323165"/>
          </a:xfrm>
          <a:prstGeom prst="rect">
            <a:avLst/>
          </a:prstGeom>
          <a:effectLst/>
        </p:spPr>
      </p:pic>
      <p:pic>
        <p:nvPicPr>
          <p:cNvPr id="27" name="Picture 2" descr="See the source image">
            <a:extLst>
              <a:ext uri="{FF2B5EF4-FFF2-40B4-BE49-F238E27FC236}">
                <a16:creationId xmlns:a16="http://schemas.microsoft.com/office/drawing/2014/main" id="{15B0285A-FD93-4059-E192-15B5D4C6E4A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r="83368"/>
          <a:stretch/>
        </p:blipFill>
        <p:spPr bwMode="auto">
          <a:xfrm>
            <a:off x="11029835" y="3923313"/>
            <a:ext cx="277217" cy="2743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14" descr="Top 99 microsoft graph logo most viewed and downloaded">
            <a:extLst>
              <a:ext uri="{FF2B5EF4-FFF2-40B4-BE49-F238E27FC236}">
                <a16:creationId xmlns:a16="http://schemas.microsoft.com/office/drawing/2014/main" id="{AC546B71-EDD3-9AF1-14E9-D6F69A33CE35}"/>
              </a:ext>
            </a:extLst>
          </p:cNvPr>
          <p:cNvPicPr>
            <a:picLocks noChangeAspect="1" noChangeArrowheads="1"/>
          </p:cNvPicPr>
          <p:nvPr/>
        </p:nvPicPr>
        <p:blipFill rotWithShape="1">
          <a:blip r:embed="rId35">
            <a:clrChange>
              <a:clrFrom>
                <a:srgbClr val="F2F2F2"/>
              </a:clrFrom>
              <a:clrTo>
                <a:srgbClr val="F2F2F2">
                  <a:alpha val="0"/>
                </a:srgbClr>
              </a:clrTo>
            </a:clrChange>
            <a:extLst>
              <a:ext uri="{28A0092B-C50C-407E-A947-70E740481C1C}">
                <a14:useLocalDpi xmlns:a14="http://schemas.microsoft.com/office/drawing/2010/main" val="0"/>
              </a:ext>
            </a:extLst>
          </a:blip>
          <a:srcRect l="33106" t="24453" r="33221" b="24954"/>
          <a:stretch/>
        </p:blipFill>
        <p:spPr bwMode="auto">
          <a:xfrm>
            <a:off x="7244573" y="2064567"/>
            <a:ext cx="578043" cy="4901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46CF7123-6F85-F5CB-F27A-ED1A5950F794}"/>
              </a:ext>
            </a:extLst>
          </p:cNvPr>
          <p:cNvPicPr>
            <a:picLocks noChangeAspect="1"/>
          </p:cNvPicPr>
          <p:nvPr/>
        </p:nvPicPr>
        <p:blipFill>
          <a:blip r:embed="rId36"/>
          <a:stretch>
            <a:fillRect/>
          </a:stretch>
        </p:blipFill>
        <p:spPr>
          <a:xfrm>
            <a:off x="3254032" y="2206894"/>
            <a:ext cx="786496" cy="282333"/>
          </a:xfrm>
          <a:prstGeom prst="rect">
            <a:avLst/>
          </a:prstGeom>
        </p:spPr>
      </p:pic>
      <p:pic>
        <p:nvPicPr>
          <p:cNvPr id="32" name="Picture 4" descr="Send an email with Azure Communication Services - YouTube">
            <a:extLst>
              <a:ext uri="{FF2B5EF4-FFF2-40B4-BE49-F238E27FC236}">
                <a16:creationId xmlns:a16="http://schemas.microsoft.com/office/drawing/2014/main" id="{1825A971-DD91-78CB-9D6C-0A908EA18D6B}"/>
              </a:ext>
            </a:extLst>
          </p:cNvPr>
          <p:cNvPicPr>
            <a:picLocks noChangeAspect="1" noChangeArrowheads="1"/>
          </p:cNvPicPr>
          <p:nvPr/>
        </p:nvPicPr>
        <p:blipFill rotWithShape="1">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rcRect l="8286" t="18626" r="6000" b="14706"/>
          <a:stretch/>
        </p:blipFill>
        <p:spPr bwMode="auto">
          <a:xfrm>
            <a:off x="10932889" y="2108935"/>
            <a:ext cx="667934" cy="519505"/>
          </a:xfrm>
          <a:prstGeom prst="rect">
            <a:avLst/>
          </a:prstGeom>
          <a:noFill/>
          <a:effectLst/>
          <a:extLst>
            <a:ext uri="{909E8E84-426E-40DD-AFC4-6F175D3DCCD1}">
              <a14:hiddenFill xmlns:a14="http://schemas.microsoft.com/office/drawing/2010/main">
                <a:solidFill>
                  <a:srgbClr val="FFFFFF"/>
                </a:solidFill>
              </a14:hiddenFill>
            </a:ext>
          </a:extLst>
        </p:spPr>
      </p:pic>
      <p:sp>
        <p:nvSpPr>
          <p:cNvPr id="34" name="Right Bracket 50">
            <a:extLst>
              <a:ext uri="{FF2B5EF4-FFF2-40B4-BE49-F238E27FC236}">
                <a16:creationId xmlns:a16="http://schemas.microsoft.com/office/drawing/2014/main" id="{CBCF7BEB-422D-D5DF-956F-289C735C3FD1}"/>
              </a:ext>
              <a:ext uri="{C183D7F6-B498-43B3-948B-1728B52AA6E4}">
                <adec:decorative xmlns:adec="http://schemas.microsoft.com/office/drawing/2017/decorative" val="1"/>
              </a:ext>
            </a:extLst>
          </p:cNvPr>
          <p:cNvSpPr/>
          <p:nvPr/>
        </p:nvSpPr>
        <p:spPr>
          <a:xfrm>
            <a:off x="894970" y="5366117"/>
            <a:ext cx="10323625" cy="168855"/>
          </a:xfrm>
          <a:prstGeom prst="stripedRightArrow">
            <a:avLst>
              <a:gd name="adj1" fmla="val 46286"/>
              <a:gd name="adj2" fmla="val 109736"/>
            </a:avLst>
          </a:prstGeom>
          <a:gradFill flip="none" rotWithShape="1">
            <a:gsLst>
              <a:gs pos="45000">
                <a:srgbClr val="09092C"/>
              </a:gs>
              <a:gs pos="0">
                <a:srgbClr val="0471F1"/>
              </a:gs>
              <a:gs pos="100000">
                <a:srgbClr val="0471F1"/>
              </a:gs>
            </a:gsLst>
            <a:lin ang="0" scaled="0"/>
            <a:tileRect/>
          </a:gradFill>
          <a:ln w="28575">
            <a:noFill/>
            <a:headEnd type="triangl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730184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5DD83EC-BA41-9149-A939-B21A1E189F22}"/>
              </a:ext>
            </a:extLst>
          </p:cNvPr>
          <p:cNvSpPr txBox="1"/>
          <p:nvPr>
            <p:custDataLst>
              <p:tags r:id="rId1"/>
            </p:custDataLst>
          </p:nvPr>
        </p:nvSpPr>
        <p:spPr>
          <a:xfrm>
            <a:off x="928510" y="1971049"/>
            <a:ext cx="3285681" cy="307777"/>
          </a:xfrm>
          <a:prstGeom prst="rect">
            <a:avLst/>
          </a:prstGeom>
          <a:noFill/>
        </p:spPr>
        <p:txBody>
          <a:bodyPr wrap="square" rtlCol="0">
            <a:spAutoFit/>
          </a:bodyPr>
          <a:lstStyle/>
          <a:p>
            <a:r>
              <a:rPr lang="fr-CA" sz="140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24" name="TextBox 23">
            <a:extLst>
              <a:ext uri="{FF2B5EF4-FFF2-40B4-BE49-F238E27FC236}">
                <a16:creationId xmlns:a16="http://schemas.microsoft.com/office/drawing/2014/main" id="{02758420-59CD-4341-BCBE-232DDFA8A5F2}"/>
              </a:ext>
            </a:extLst>
          </p:cNvPr>
          <p:cNvSpPr txBox="1"/>
          <p:nvPr>
            <p:custDataLst>
              <p:tags r:id="rId2"/>
            </p:custDataLst>
          </p:nvPr>
        </p:nvSpPr>
        <p:spPr>
          <a:xfrm>
            <a:off x="928510" y="2347890"/>
            <a:ext cx="10100934" cy="1246495"/>
          </a:xfrm>
          <a:prstGeom prst="rect">
            <a:avLst/>
          </a:prstGeom>
          <a:noFill/>
        </p:spPr>
        <p:txBody>
          <a:bodyPr wrap="square" rtlCol="0">
            <a:spAutoFit/>
          </a:bodyPr>
          <a:lstStyle/>
          <a:p>
            <a:r>
              <a:rPr lang="fr-CA" sz="7500" b="1" dirty="0">
                <a:solidFill>
                  <a:schemeClr val="accent1"/>
                </a:solidFill>
                <a:latin typeface="Exo" pitchFamily="2" charset="77"/>
              </a:rPr>
              <a:t>Anywhere 365</a:t>
            </a:r>
            <a:endParaRPr lang="fr-CA" sz="7500" b="1" dirty="0">
              <a:solidFill>
                <a:srgbClr val="0471F1"/>
              </a:solidFill>
              <a:latin typeface="Exo" pitchFamily="2" charset="77"/>
            </a:endParaRPr>
          </a:p>
        </p:txBody>
      </p:sp>
      <p:sp>
        <p:nvSpPr>
          <p:cNvPr id="33" name="Freeform 32">
            <a:extLst>
              <a:ext uri="{FF2B5EF4-FFF2-40B4-BE49-F238E27FC236}">
                <a16:creationId xmlns:a16="http://schemas.microsoft.com/office/drawing/2014/main" id="{F89D0039-2884-874C-B9F4-62E8B9F0A433}"/>
              </a:ext>
            </a:extLst>
          </p:cNvPr>
          <p:cNvSpPr/>
          <p:nvPr>
            <p:custDataLst>
              <p:tags r:id="rId3"/>
            </p:custDataLst>
          </p:nvPr>
        </p:nvSpPr>
        <p:spPr>
          <a:xfrm rot="2700000">
            <a:off x="1453527" y="620090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endParaRPr lang="en-US">
              <a:latin typeface="Lato" panose="020F0502020204030203" pitchFamily="34" charset="77"/>
            </a:endParaRPr>
          </a:p>
        </p:txBody>
      </p:sp>
      <p:sp>
        <p:nvSpPr>
          <p:cNvPr id="18" name="Forme libre : forme 17">
            <a:extLst>
              <a:ext uri="{FF2B5EF4-FFF2-40B4-BE49-F238E27FC236}">
                <a16:creationId xmlns:a16="http://schemas.microsoft.com/office/drawing/2014/main" id="{4B8E8E97-955A-9F71-47F8-39DDBA06854F}"/>
              </a:ext>
            </a:extLst>
          </p:cNvPr>
          <p:cNvSpPr/>
          <p:nvPr>
            <p:custDataLst>
              <p:tags r:id="rId4"/>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26" name="Groupe 25">
            <a:extLst>
              <a:ext uri="{FF2B5EF4-FFF2-40B4-BE49-F238E27FC236}">
                <a16:creationId xmlns:a16="http://schemas.microsoft.com/office/drawing/2014/main" id="{5B7DDE07-4BE8-C43C-FCC5-D599BF180D33}"/>
              </a:ext>
            </a:extLst>
          </p:cNvPr>
          <p:cNvGrpSpPr/>
          <p:nvPr>
            <p:custDataLst>
              <p:tags r:id="rId5"/>
            </p:custDataLst>
          </p:nvPr>
        </p:nvGrpSpPr>
        <p:grpSpPr>
          <a:xfrm>
            <a:off x="522861" y="207093"/>
            <a:ext cx="356382" cy="356380"/>
            <a:chOff x="1917956" y="634082"/>
            <a:chExt cx="1200780" cy="1200773"/>
          </a:xfrm>
        </p:grpSpPr>
        <p:sp>
          <p:nvSpPr>
            <p:cNvPr id="19" name="Forme libre : forme 18">
              <a:extLst>
                <a:ext uri="{FF2B5EF4-FFF2-40B4-BE49-F238E27FC236}">
                  <a16:creationId xmlns:a16="http://schemas.microsoft.com/office/drawing/2014/main" id="{085D5BC5-E39C-6C8C-33D4-4428DD5B55B3}"/>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48C02076-C7E4-D64F-8638-597E73C2036A}"/>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2F3D9D19-B58B-E0FF-8146-0A58D02BC48D}"/>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3C29BD34-8505-4AFF-8277-47D2D8BE0655}"/>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pic>
        <p:nvPicPr>
          <p:cNvPr id="2050" name="Picture 2">
            <a:extLst>
              <a:ext uri="{FF2B5EF4-FFF2-40B4-BE49-F238E27FC236}">
                <a16:creationId xmlns:a16="http://schemas.microsoft.com/office/drawing/2014/main" id="{F4AE7638-AD1E-3E36-9BE1-0E1006CD4E1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capture d’écran, Graphique, Police, graphisme&#10;&#10;Description générée automatiquement">
            <a:extLst>
              <a:ext uri="{FF2B5EF4-FFF2-40B4-BE49-F238E27FC236}">
                <a16:creationId xmlns:a16="http://schemas.microsoft.com/office/drawing/2014/main" id="{CB17AB1A-308F-5EAD-0E00-3A2BEB13BB79}"/>
              </a:ext>
            </a:extLst>
          </p:cNvPr>
          <p:cNvPicPr>
            <a:picLocks noChangeAspect="1"/>
          </p:cNvPicPr>
          <p:nvPr/>
        </p:nvPicPr>
        <p:blipFill rotWithShape="1">
          <a:blip r:embed="rId9">
            <a:extLst>
              <a:ext uri="{28A0092B-C50C-407E-A947-70E740481C1C}">
                <a14:useLocalDpi xmlns:a14="http://schemas.microsoft.com/office/drawing/2010/main" val="0"/>
              </a:ext>
            </a:extLst>
          </a:blip>
          <a:srcRect l="78722" t="24338" r="6065" b="23415"/>
          <a:stretch/>
        </p:blipFill>
        <p:spPr>
          <a:xfrm>
            <a:off x="9185799" y="4349795"/>
            <a:ext cx="1500326" cy="1454528"/>
          </a:xfrm>
          <a:prstGeom prst="rect">
            <a:avLst/>
          </a:prstGeom>
        </p:spPr>
      </p:pic>
    </p:spTree>
    <p:extLst>
      <p:ext uri="{BB962C8B-B14F-4D97-AF65-F5344CB8AC3E}">
        <p14:creationId xmlns:p14="http://schemas.microsoft.com/office/powerpoint/2010/main" val="1661136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29000">
              <a:srgbClr val="F3F8FF"/>
            </a:gs>
            <a:gs pos="100000">
              <a:schemeClr val="bg1"/>
            </a:gs>
          </a:gsLst>
          <a:lin ang="5400000" scaled="1"/>
        </a:gradFill>
        <a:effectLst/>
      </p:bgPr>
    </p:bg>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CC6F5C16-7419-3909-C312-73A757BF3AC2}"/>
              </a:ext>
            </a:extLst>
          </p:cNvPr>
          <p:cNvPicPr>
            <a:picLocks noGrp="1" noChangeAspect="1"/>
          </p:cNvPicPr>
          <p:nvPr>
            <p:ph type="pic" sz="quarter" idx="10"/>
            <p:custDataLst>
              <p:tags r:id="rId1"/>
            </p:custDataLst>
          </p:nvPr>
        </p:nvPicPr>
        <p:blipFill rotWithShape="1">
          <a:blip r:embed="rId19" cstate="print">
            <a:extLst>
              <a:ext uri="{28A0092B-C50C-407E-A947-70E740481C1C}">
                <a14:useLocalDpi xmlns:a14="http://schemas.microsoft.com/office/drawing/2010/main" val="0"/>
              </a:ext>
            </a:extLst>
          </a:blip>
          <a:srcRect l="-5443" t="-10095" r="-6649" b="-21326"/>
          <a:stretch/>
        </p:blipFill>
        <p:spPr>
          <a:xfrm>
            <a:off x="5910345" y="1211462"/>
            <a:ext cx="2597112" cy="3050689"/>
          </a:xfrm>
          <a:solidFill>
            <a:schemeClr val="bg1"/>
          </a:solidFill>
        </p:spPr>
      </p:pic>
      <p:pic>
        <p:nvPicPr>
          <p:cNvPr id="7" name="Picture Placeholder 6">
            <a:extLst>
              <a:ext uri="{FF2B5EF4-FFF2-40B4-BE49-F238E27FC236}">
                <a16:creationId xmlns:a16="http://schemas.microsoft.com/office/drawing/2014/main" id="{71A22027-8B62-450F-717C-ABD96741423A}"/>
              </a:ext>
            </a:extLst>
          </p:cNvPr>
          <p:cNvPicPr>
            <a:picLocks noGrp="1" noChangeAspect="1"/>
          </p:cNvPicPr>
          <p:nvPr>
            <p:ph type="pic" sz="quarter" idx="11"/>
            <p:custDataLst>
              <p:tags r:id="rId2"/>
            </p:custDataLst>
          </p:nvPr>
        </p:nvPicPr>
        <p:blipFill rotWithShape="1">
          <a:blip r:embed="rId20" cstate="print">
            <a:extLst>
              <a:ext uri="{28A0092B-C50C-407E-A947-70E740481C1C}">
                <a14:useLocalDpi xmlns:a14="http://schemas.microsoft.com/office/drawing/2010/main" val="0"/>
              </a:ext>
            </a:extLst>
          </a:blip>
          <a:srcRect l="-6526" t="-8637" r="-2490" b="-15707"/>
          <a:stretch/>
        </p:blipFill>
        <p:spPr>
          <a:xfrm>
            <a:off x="8951155" y="1211462"/>
            <a:ext cx="2597112" cy="3050689"/>
          </a:xfrm>
          <a:solidFill>
            <a:schemeClr val="accent1">
              <a:lumMod val="20000"/>
              <a:lumOff val="80000"/>
            </a:schemeClr>
          </a:solidFill>
        </p:spPr>
      </p:pic>
      <p:sp>
        <p:nvSpPr>
          <p:cNvPr id="8" name="TextBox 7">
            <a:extLst>
              <a:ext uri="{FF2B5EF4-FFF2-40B4-BE49-F238E27FC236}">
                <a16:creationId xmlns:a16="http://schemas.microsoft.com/office/drawing/2014/main" id="{558BEFB7-222B-F841-8AA1-D024E1EDFF0B}"/>
              </a:ext>
            </a:extLst>
          </p:cNvPr>
          <p:cNvSpPr txBox="1"/>
          <p:nvPr>
            <p:custDataLst>
              <p:tags r:id="rId3"/>
            </p:custDataLst>
          </p:nvPr>
        </p:nvSpPr>
        <p:spPr>
          <a:xfrm>
            <a:off x="1015621" y="2129802"/>
            <a:ext cx="4455945" cy="1200329"/>
          </a:xfrm>
          <a:prstGeom prst="rect">
            <a:avLst/>
          </a:prstGeom>
          <a:noFill/>
        </p:spPr>
        <p:txBody>
          <a:bodyPr wrap="square" rtlCol="0">
            <a:spAutoFit/>
          </a:bodyPr>
          <a:lstStyle/>
          <a:p>
            <a:pPr algn="l"/>
            <a:r>
              <a:rPr lang="fr-CA" sz="3600" b="1" i="0" dirty="0">
                <a:solidFill>
                  <a:srgbClr val="323F7C"/>
                </a:solidFill>
                <a:effectLst/>
                <a:latin typeface="Exo" pitchFamily="2" charset="77"/>
              </a:rPr>
              <a:t>Versions de la </a:t>
            </a:r>
            <a:r>
              <a:rPr lang="fr-CA" sz="3600" b="1" dirty="0">
                <a:solidFill>
                  <a:srgbClr val="0471F1"/>
                </a:solidFill>
                <a:latin typeface="Exo" pitchFamily="2" charset="77"/>
              </a:rPr>
              <a:t>P</a:t>
            </a:r>
            <a:r>
              <a:rPr lang="fr-CA" sz="3600" b="1" i="0" dirty="0">
                <a:solidFill>
                  <a:srgbClr val="0471F1"/>
                </a:solidFill>
                <a:effectLst/>
                <a:latin typeface="Exo" pitchFamily="2" charset="77"/>
              </a:rPr>
              <a:t>lateforme</a:t>
            </a:r>
          </a:p>
        </p:txBody>
      </p:sp>
      <p:sp>
        <p:nvSpPr>
          <p:cNvPr id="9" name="Rectangle 8">
            <a:extLst>
              <a:ext uri="{FF2B5EF4-FFF2-40B4-BE49-F238E27FC236}">
                <a16:creationId xmlns:a16="http://schemas.microsoft.com/office/drawing/2014/main" id="{CFBB3B5D-557D-BA48-85A9-7C8C8D6B0BAB}"/>
              </a:ext>
            </a:extLst>
          </p:cNvPr>
          <p:cNvSpPr/>
          <p:nvPr>
            <p:custDataLst>
              <p:tags r:id="rId4"/>
            </p:custDataLst>
          </p:nvPr>
        </p:nvSpPr>
        <p:spPr>
          <a:xfrm>
            <a:off x="1024185" y="1868192"/>
            <a:ext cx="2469514" cy="261610"/>
          </a:xfrm>
          <a:prstGeom prst="rect">
            <a:avLst/>
          </a:prstGeom>
        </p:spPr>
        <p:txBody>
          <a:bodyPr wrap="square">
            <a:spAutoFit/>
          </a:bodyPr>
          <a:lstStyle/>
          <a:p>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12" name="Rectangle 11">
            <a:extLst>
              <a:ext uri="{FF2B5EF4-FFF2-40B4-BE49-F238E27FC236}">
                <a16:creationId xmlns:a16="http://schemas.microsoft.com/office/drawing/2014/main" id="{EA53B1C5-D5E6-E540-B24E-8E73C9522443}"/>
              </a:ext>
            </a:extLst>
          </p:cNvPr>
          <p:cNvSpPr/>
          <p:nvPr>
            <p:custDataLst>
              <p:tags r:id="rId5"/>
            </p:custDataLst>
          </p:nvPr>
        </p:nvSpPr>
        <p:spPr>
          <a:xfrm>
            <a:off x="6071701" y="5060235"/>
            <a:ext cx="2292236" cy="566758"/>
          </a:xfrm>
          <a:prstGeom prst="rect">
            <a:avLst/>
          </a:prstGeom>
        </p:spPr>
        <p:txBody>
          <a:bodyPr wrap="square">
            <a:spAutoFit/>
          </a:bodyPr>
          <a:lstStyle/>
          <a:p>
            <a:pPr algn="ctr">
              <a:lnSpc>
                <a:spcPct val="150000"/>
              </a:lnSpc>
            </a:pPr>
            <a:r>
              <a:rPr lang="fr-CA" sz="1100" dirty="0">
                <a:solidFill>
                  <a:schemeClr val="bg1">
                    <a:lumMod val="50000"/>
                  </a:schemeClr>
                </a:solidFill>
                <a:latin typeface="Lato" panose="020F0502020204030203" pitchFamily="34" charset="77"/>
              </a:rPr>
              <a:t>Routage Direct | Omnicanal </a:t>
            </a:r>
            <a:br>
              <a:rPr lang="fr-CA" sz="1100" dirty="0">
                <a:solidFill>
                  <a:schemeClr val="bg1">
                    <a:lumMod val="50000"/>
                  </a:schemeClr>
                </a:solidFill>
                <a:latin typeface="Lato" panose="020F0502020204030203" pitchFamily="34" charset="77"/>
              </a:rPr>
            </a:br>
            <a:r>
              <a:rPr lang="fr-CA" sz="1100" dirty="0">
                <a:solidFill>
                  <a:schemeClr val="bg1">
                    <a:lumMod val="50000"/>
                  </a:schemeClr>
                </a:solidFill>
                <a:latin typeface="Lato" panose="020F0502020204030203" pitchFamily="34" charset="77"/>
              </a:rPr>
              <a:t>mode </a:t>
            </a:r>
            <a:r>
              <a:rPr lang="fr-CA" sz="1100" b="1" dirty="0">
                <a:solidFill>
                  <a:schemeClr val="bg1">
                    <a:lumMod val="50000"/>
                  </a:schemeClr>
                </a:solidFill>
                <a:latin typeface="Lato" panose="020F0502020204030203" pitchFamily="34" charset="77"/>
              </a:rPr>
              <a:t>CONNECT</a:t>
            </a:r>
          </a:p>
        </p:txBody>
      </p:sp>
      <p:sp>
        <p:nvSpPr>
          <p:cNvPr id="13" name="Rectangle 12">
            <a:extLst>
              <a:ext uri="{FF2B5EF4-FFF2-40B4-BE49-F238E27FC236}">
                <a16:creationId xmlns:a16="http://schemas.microsoft.com/office/drawing/2014/main" id="{C8A47B5F-8E0E-9E4D-A400-A1CEA730EE63}"/>
              </a:ext>
            </a:extLst>
          </p:cNvPr>
          <p:cNvSpPr/>
          <p:nvPr>
            <p:custDataLst>
              <p:tags r:id="rId6"/>
            </p:custDataLst>
          </p:nvPr>
        </p:nvSpPr>
        <p:spPr>
          <a:xfrm>
            <a:off x="6082227" y="4724410"/>
            <a:ext cx="2271182" cy="372923"/>
          </a:xfrm>
          <a:prstGeom prst="rect">
            <a:avLst/>
          </a:prstGeom>
        </p:spPr>
        <p:txBody>
          <a:bodyPr wrap="square">
            <a:spAutoFit/>
          </a:bodyPr>
          <a:lstStyle/>
          <a:p>
            <a:pPr algn="ctr">
              <a:lnSpc>
                <a:spcPct val="150000"/>
              </a:lnSpc>
            </a:pPr>
            <a:r>
              <a:rPr lang="fr-CA" sz="1400" b="1" dirty="0">
                <a:solidFill>
                  <a:schemeClr val="accent1"/>
                </a:solidFill>
                <a:latin typeface="Lato" panose="020F0502020204030203" pitchFamily="34" charset="77"/>
                <a:ea typeface="Open Sans" panose="020B0606030504020204" pitchFamily="34" charset="0"/>
                <a:cs typeface="Open Sans" panose="020B0606030504020204" pitchFamily="34" charset="0"/>
              </a:rPr>
              <a:t>Dialogue Cloud V3</a:t>
            </a:r>
          </a:p>
        </p:txBody>
      </p:sp>
      <p:sp>
        <p:nvSpPr>
          <p:cNvPr id="14" name="Rectangle 13">
            <a:extLst>
              <a:ext uri="{FF2B5EF4-FFF2-40B4-BE49-F238E27FC236}">
                <a16:creationId xmlns:a16="http://schemas.microsoft.com/office/drawing/2014/main" id="{5B6D7AEE-3212-F248-B7A8-B070130E7346}"/>
              </a:ext>
            </a:extLst>
          </p:cNvPr>
          <p:cNvSpPr/>
          <p:nvPr>
            <p:custDataLst>
              <p:tags r:id="rId7"/>
            </p:custDataLst>
          </p:nvPr>
        </p:nvSpPr>
        <p:spPr>
          <a:xfrm>
            <a:off x="9092213" y="5060235"/>
            <a:ext cx="2292236" cy="566758"/>
          </a:xfrm>
          <a:prstGeom prst="rect">
            <a:avLst/>
          </a:prstGeom>
        </p:spPr>
        <p:txBody>
          <a:bodyPr wrap="square">
            <a:spAutoFit/>
          </a:bodyPr>
          <a:lstStyle/>
          <a:p>
            <a:pPr algn="ctr">
              <a:lnSpc>
                <a:spcPct val="150000"/>
              </a:lnSpc>
            </a:pPr>
            <a:r>
              <a:rPr lang="fr-CA" sz="1100" dirty="0">
                <a:solidFill>
                  <a:schemeClr val="bg1">
                    <a:lumMod val="50000"/>
                  </a:schemeClr>
                </a:solidFill>
                <a:latin typeface="Lato" panose="020F0502020204030203" pitchFamily="34" charset="77"/>
              </a:rPr>
              <a:t>Toutes options | Voix seulement </a:t>
            </a:r>
            <a:br>
              <a:rPr lang="fr-CA" sz="1100" dirty="0">
                <a:solidFill>
                  <a:schemeClr val="bg1">
                    <a:lumMod val="50000"/>
                  </a:schemeClr>
                </a:solidFill>
                <a:latin typeface="Lato" panose="020F0502020204030203" pitchFamily="34" charset="77"/>
              </a:rPr>
            </a:br>
            <a:r>
              <a:rPr lang="fr-CA" sz="1100" dirty="0">
                <a:solidFill>
                  <a:schemeClr val="bg1">
                    <a:lumMod val="50000"/>
                  </a:schemeClr>
                </a:solidFill>
                <a:latin typeface="Lato" panose="020F0502020204030203" pitchFamily="34" charset="77"/>
              </a:rPr>
              <a:t>mode </a:t>
            </a:r>
            <a:r>
              <a:rPr lang="fr-CA" sz="1100" b="1" dirty="0">
                <a:solidFill>
                  <a:schemeClr val="bg1">
                    <a:lumMod val="50000"/>
                  </a:schemeClr>
                </a:solidFill>
                <a:latin typeface="Lato" panose="020F0502020204030203" pitchFamily="34" charset="77"/>
              </a:rPr>
              <a:t>EXTEND</a:t>
            </a:r>
          </a:p>
        </p:txBody>
      </p:sp>
      <p:sp>
        <p:nvSpPr>
          <p:cNvPr id="15" name="Rectangle 14">
            <a:extLst>
              <a:ext uri="{FF2B5EF4-FFF2-40B4-BE49-F238E27FC236}">
                <a16:creationId xmlns:a16="http://schemas.microsoft.com/office/drawing/2014/main" id="{5BC8A661-AEFA-5645-A98A-CF34291BC722}"/>
              </a:ext>
            </a:extLst>
          </p:cNvPr>
          <p:cNvSpPr/>
          <p:nvPr>
            <p:custDataLst>
              <p:tags r:id="rId8"/>
            </p:custDataLst>
          </p:nvPr>
        </p:nvSpPr>
        <p:spPr>
          <a:xfrm>
            <a:off x="9102740" y="4724410"/>
            <a:ext cx="2271182" cy="372923"/>
          </a:xfrm>
          <a:prstGeom prst="rect">
            <a:avLst/>
          </a:prstGeom>
        </p:spPr>
        <p:txBody>
          <a:bodyPr wrap="square">
            <a:spAutoFit/>
          </a:bodyPr>
          <a:lstStyle/>
          <a:p>
            <a:pPr algn="ctr">
              <a:lnSpc>
                <a:spcPct val="150000"/>
              </a:lnSpc>
            </a:pPr>
            <a:r>
              <a:rPr lang="fr-CA" sz="1400" b="1" dirty="0">
                <a:solidFill>
                  <a:schemeClr val="accent1"/>
                </a:solidFill>
                <a:latin typeface="Lato" panose="020F0502020204030203" pitchFamily="34" charset="77"/>
                <a:ea typeface="Open Sans" panose="020B0606030504020204" pitchFamily="34" charset="0"/>
                <a:cs typeface="Open Sans" panose="020B0606030504020204" pitchFamily="34" charset="0"/>
              </a:rPr>
              <a:t>Dialogue Cloud Infinity</a:t>
            </a:r>
          </a:p>
        </p:txBody>
      </p:sp>
      <p:sp>
        <p:nvSpPr>
          <p:cNvPr id="27" name="TextBox 26">
            <a:extLst>
              <a:ext uri="{FF2B5EF4-FFF2-40B4-BE49-F238E27FC236}">
                <a16:creationId xmlns:a16="http://schemas.microsoft.com/office/drawing/2014/main" id="{FE895E85-978A-7F43-B64C-1764ECA50FA1}"/>
              </a:ext>
            </a:extLst>
          </p:cNvPr>
          <p:cNvSpPr txBox="1"/>
          <p:nvPr>
            <p:custDataLst>
              <p:tags r:id="rId9"/>
            </p:custDataLst>
          </p:nvPr>
        </p:nvSpPr>
        <p:spPr>
          <a:xfrm>
            <a:off x="1041521" y="3715114"/>
            <a:ext cx="3806704" cy="1836337"/>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Aujourd’hui, Anywhere365 possède deux versions de leur plateforme de centre de contact. </a:t>
            </a:r>
            <a:r>
              <a:rPr lang="fr-CA" sz="1100" b="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Dialogue Cloud V3 </a:t>
            </a: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est basé sur le modèle </a:t>
            </a:r>
            <a:r>
              <a:rPr lang="fr-CA" sz="1100" b="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CONNECT</a:t>
            </a: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 qui nécessite encore un SBC. De l’autre côté, </a:t>
            </a:r>
            <a:r>
              <a:rPr lang="fr-CA" sz="1100" b="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Dialogue Cloud Infinity</a:t>
            </a: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 basé sur le modèle </a:t>
            </a:r>
            <a:r>
              <a:rPr lang="fr-CA" sz="1100" b="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EXTEND</a:t>
            </a: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 qui supporte tout type de connectivité et qui utilise en arrière-plan le Graph API de communications Microsoft Teams.</a:t>
            </a:r>
          </a:p>
        </p:txBody>
      </p:sp>
      <p:sp>
        <p:nvSpPr>
          <p:cNvPr id="18" name="Rounded Rectangle 17">
            <a:extLst>
              <a:ext uri="{FF2B5EF4-FFF2-40B4-BE49-F238E27FC236}">
                <a16:creationId xmlns:a16="http://schemas.microsoft.com/office/drawing/2014/main" id="{247A83AC-ACE2-0740-B71B-26A6888FDB51}"/>
              </a:ext>
            </a:extLst>
          </p:cNvPr>
          <p:cNvSpPr/>
          <p:nvPr>
            <p:custDataLst>
              <p:tags r:id="rId10"/>
            </p:custDataLst>
          </p:nvPr>
        </p:nvSpPr>
        <p:spPr>
          <a:xfrm>
            <a:off x="6843009" y="3876796"/>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19" name="Rounded Rectangle 18">
            <a:extLst>
              <a:ext uri="{FF2B5EF4-FFF2-40B4-BE49-F238E27FC236}">
                <a16:creationId xmlns:a16="http://schemas.microsoft.com/office/drawing/2014/main" id="{861B7922-2FE3-7848-890B-469B5EA3CA96}"/>
              </a:ext>
            </a:extLst>
          </p:cNvPr>
          <p:cNvSpPr/>
          <p:nvPr>
            <p:custDataLst>
              <p:tags r:id="rId11"/>
            </p:custDataLst>
          </p:nvPr>
        </p:nvSpPr>
        <p:spPr>
          <a:xfrm>
            <a:off x="9868504" y="3876796"/>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22" name="Forme libre : forme 21">
            <a:extLst>
              <a:ext uri="{FF2B5EF4-FFF2-40B4-BE49-F238E27FC236}">
                <a16:creationId xmlns:a16="http://schemas.microsoft.com/office/drawing/2014/main" id="{3AADBFFD-2D0D-9793-53F7-7C81EF0F7A5E}"/>
              </a:ext>
            </a:extLst>
          </p:cNvPr>
          <p:cNvSpPr/>
          <p:nvPr>
            <p:custDataLst>
              <p:tags r:id="rId12"/>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23" name="Groupe 22">
            <a:extLst>
              <a:ext uri="{FF2B5EF4-FFF2-40B4-BE49-F238E27FC236}">
                <a16:creationId xmlns:a16="http://schemas.microsoft.com/office/drawing/2014/main" id="{4C2295D4-5D10-81EA-CB1E-3005AFECFEF9}"/>
              </a:ext>
            </a:extLst>
          </p:cNvPr>
          <p:cNvGrpSpPr/>
          <p:nvPr>
            <p:custDataLst>
              <p:tags r:id="rId13"/>
            </p:custDataLst>
          </p:nvPr>
        </p:nvGrpSpPr>
        <p:grpSpPr>
          <a:xfrm>
            <a:off x="522861" y="207093"/>
            <a:ext cx="356382" cy="356380"/>
            <a:chOff x="1917956" y="634082"/>
            <a:chExt cx="1200780" cy="1200773"/>
          </a:xfrm>
        </p:grpSpPr>
        <p:sp>
          <p:nvSpPr>
            <p:cNvPr id="24" name="Forme libre : forme 23">
              <a:extLst>
                <a:ext uri="{FF2B5EF4-FFF2-40B4-BE49-F238E27FC236}">
                  <a16:creationId xmlns:a16="http://schemas.microsoft.com/office/drawing/2014/main" id="{5F5D656D-D2B6-CCF3-0732-67B8D5776515}"/>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25" name="Forme libre : forme 24">
              <a:extLst>
                <a:ext uri="{FF2B5EF4-FFF2-40B4-BE49-F238E27FC236}">
                  <a16:creationId xmlns:a16="http://schemas.microsoft.com/office/drawing/2014/main" id="{4D2FBB4F-01F2-60D6-85A6-604E49380B84}"/>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26" name="Forme libre : forme 25">
              <a:extLst>
                <a:ext uri="{FF2B5EF4-FFF2-40B4-BE49-F238E27FC236}">
                  <a16:creationId xmlns:a16="http://schemas.microsoft.com/office/drawing/2014/main" id="{6420D9A8-1784-C84E-3186-7D986DD7420F}"/>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28" name="Forme libre : forme 27">
              <a:extLst>
                <a:ext uri="{FF2B5EF4-FFF2-40B4-BE49-F238E27FC236}">
                  <a16:creationId xmlns:a16="http://schemas.microsoft.com/office/drawing/2014/main" id="{FF7BE3B5-E42D-2EAC-DB84-5448C3D6C65C}"/>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pic>
        <p:nvPicPr>
          <p:cNvPr id="2" name="Graphic 1">
            <a:extLst>
              <a:ext uri="{FF2B5EF4-FFF2-40B4-BE49-F238E27FC236}">
                <a16:creationId xmlns:a16="http://schemas.microsoft.com/office/drawing/2014/main" id="{C8938C56-C4B0-A647-782E-A2B9AEBD8146}"/>
              </a:ext>
            </a:extLst>
          </p:cNvPr>
          <p:cNvPicPr>
            <a:picLocks noChangeAspect="1"/>
          </p:cNvPicPr>
          <p:nvPr>
            <p:custDataLst>
              <p:tags r:id="rId14"/>
            </p:custDataLst>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5400000">
            <a:off x="11625915" y="6486514"/>
            <a:ext cx="100294" cy="148699"/>
          </a:xfrm>
          <a:prstGeom prst="rect">
            <a:avLst/>
          </a:prstGeom>
        </p:spPr>
      </p:pic>
      <p:pic>
        <p:nvPicPr>
          <p:cNvPr id="3" name="Graphic 2">
            <a:extLst>
              <a:ext uri="{FF2B5EF4-FFF2-40B4-BE49-F238E27FC236}">
                <a16:creationId xmlns:a16="http://schemas.microsoft.com/office/drawing/2014/main" id="{09A891B7-8828-7613-84BB-08AAD860E086}"/>
              </a:ext>
            </a:extLst>
          </p:cNvPr>
          <p:cNvPicPr>
            <a:picLocks noChangeAspect="1"/>
          </p:cNvPicPr>
          <p:nvPr>
            <p:custDataLst>
              <p:tags r:id="rId15"/>
            </p:custDataLst>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rot="16200000" flipV="1">
            <a:off x="11625915" y="6321035"/>
            <a:ext cx="100294" cy="148699"/>
          </a:xfrm>
          <a:prstGeom prst="rect">
            <a:avLst/>
          </a:prstGeom>
        </p:spPr>
      </p:pic>
      <p:pic>
        <p:nvPicPr>
          <p:cNvPr id="4" name="Picture 2">
            <a:extLst>
              <a:ext uri="{FF2B5EF4-FFF2-40B4-BE49-F238E27FC236}">
                <a16:creationId xmlns:a16="http://schemas.microsoft.com/office/drawing/2014/main" id="{843DDD3F-4EDC-5FB4-434F-0A68381139D9}"/>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6405" t="19394" r="20173" b="19335"/>
          <a:stretch/>
        </p:blipFill>
        <p:spPr bwMode="auto">
          <a:xfrm>
            <a:off x="10588625" y="72692"/>
            <a:ext cx="1315616" cy="6354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82">
            <a:extLst>
              <a:ext uri="{FF2B5EF4-FFF2-40B4-BE49-F238E27FC236}">
                <a16:creationId xmlns:a16="http://schemas.microsoft.com/office/drawing/2014/main" id="{4FC0BAEA-4DC9-AD75-1D1C-B8578E2CB10A}"/>
              </a:ext>
            </a:extLst>
          </p:cNvPr>
          <p:cNvSpPr txBox="1"/>
          <p:nvPr/>
        </p:nvSpPr>
        <p:spPr>
          <a:xfrm>
            <a:off x="7019579" y="4096175"/>
            <a:ext cx="396478" cy="264319"/>
          </a:xfrm>
          <a:custGeom>
            <a:avLst/>
            <a:gdLst>
              <a:gd name="connsiteX0" fmla="*/ 330399 w 396478"/>
              <a:gd name="connsiteY0" fmla="*/ 176213 h 264319"/>
              <a:gd name="connsiteX1" fmla="*/ 308372 w 396478"/>
              <a:gd name="connsiteY1" fmla="*/ 198239 h 264319"/>
              <a:gd name="connsiteX2" fmla="*/ 330399 w 396478"/>
              <a:gd name="connsiteY2" fmla="*/ 220266 h 264319"/>
              <a:gd name="connsiteX3" fmla="*/ 352425 w 396478"/>
              <a:gd name="connsiteY3" fmla="*/ 198239 h 264319"/>
              <a:gd name="connsiteX4" fmla="*/ 330399 w 396478"/>
              <a:gd name="connsiteY4" fmla="*/ 176213 h 264319"/>
              <a:gd name="connsiteX5" fmla="*/ 264319 w 396478"/>
              <a:gd name="connsiteY5" fmla="*/ 176213 h 264319"/>
              <a:gd name="connsiteX6" fmla="*/ 242292 w 396478"/>
              <a:gd name="connsiteY6" fmla="*/ 198239 h 264319"/>
              <a:gd name="connsiteX7" fmla="*/ 264319 w 396478"/>
              <a:gd name="connsiteY7" fmla="*/ 220266 h 264319"/>
              <a:gd name="connsiteX8" fmla="*/ 286345 w 396478"/>
              <a:gd name="connsiteY8" fmla="*/ 198239 h 264319"/>
              <a:gd name="connsiteX9" fmla="*/ 264319 w 396478"/>
              <a:gd name="connsiteY9" fmla="*/ 176213 h 264319"/>
              <a:gd name="connsiteX10" fmla="*/ 33040 w 396478"/>
              <a:gd name="connsiteY10" fmla="*/ 132160 h 264319"/>
              <a:gd name="connsiteX11" fmla="*/ 363438 w 396478"/>
              <a:gd name="connsiteY11" fmla="*/ 132160 h 264319"/>
              <a:gd name="connsiteX12" fmla="*/ 396478 w 396478"/>
              <a:gd name="connsiteY12" fmla="*/ 165200 h 264319"/>
              <a:gd name="connsiteX13" fmla="*/ 396478 w 396478"/>
              <a:gd name="connsiteY13" fmla="*/ 231279 h 264319"/>
              <a:gd name="connsiteX14" fmla="*/ 363438 w 396478"/>
              <a:gd name="connsiteY14" fmla="*/ 264319 h 264319"/>
              <a:gd name="connsiteX15" fmla="*/ 33040 w 396478"/>
              <a:gd name="connsiteY15" fmla="*/ 264319 h 264319"/>
              <a:gd name="connsiteX16" fmla="*/ 0 w 396478"/>
              <a:gd name="connsiteY16" fmla="*/ 231279 h 264319"/>
              <a:gd name="connsiteX17" fmla="*/ 0 w 396478"/>
              <a:gd name="connsiteY17" fmla="*/ 165200 h 264319"/>
              <a:gd name="connsiteX18" fmla="*/ 33040 w 396478"/>
              <a:gd name="connsiteY18" fmla="*/ 132160 h 264319"/>
              <a:gd name="connsiteX19" fmla="*/ 105789 w 396478"/>
              <a:gd name="connsiteY19" fmla="*/ 0 h 264319"/>
              <a:gd name="connsiteX20" fmla="*/ 290689 w 396478"/>
              <a:gd name="connsiteY20" fmla="*/ 0 h 264319"/>
              <a:gd name="connsiteX21" fmla="*/ 318181 w 396478"/>
              <a:gd name="connsiteY21" fmla="*/ 14713 h 264319"/>
              <a:gd name="connsiteX22" fmla="*/ 384623 w 396478"/>
              <a:gd name="connsiteY22" fmla="*/ 114377 h 264319"/>
              <a:gd name="connsiteX23" fmla="*/ 363486 w 396478"/>
              <a:gd name="connsiteY23" fmla="*/ 110133 h 264319"/>
              <a:gd name="connsiteX24" fmla="*/ 363438 w 396478"/>
              <a:gd name="connsiteY24" fmla="*/ 110133 h 264319"/>
              <a:gd name="connsiteX25" fmla="*/ 33040 w 396478"/>
              <a:gd name="connsiteY25" fmla="*/ 110133 h 264319"/>
              <a:gd name="connsiteX26" fmla="*/ 32992 w 396478"/>
              <a:gd name="connsiteY26" fmla="*/ 110133 h 264319"/>
              <a:gd name="connsiteX27" fmla="*/ 11855 w 396478"/>
              <a:gd name="connsiteY27" fmla="*/ 114377 h 264319"/>
              <a:gd name="connsiteX28" fmla="*/ 78298 w 396478"/>
              <a:gd name="connsiteY28" fmla="*/ 14713 h 264319"/>
              <a:gd name="connsiteX29" fmla="*/ 105789 w 396478"/>
              <a:gd name="connsiteY29" fmla="*/ 0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478" h="264319">
                <a:moveTo>
                  <a:pt x="330399" y="176213"/>
                </a:moveTo>
                <a:cubicBezTo>
                  <a:pt x="318234" y="176213"/>
                  <a:pt x="308372" y="186075"/>
                  <a:pt x="308372" y="198239"/>
                </a:cubicBezTo>
                <a:cubicBezTo>
                  <a:pt x="308372" y="210404"/>
                  <a:pt x="318234" y="220266"/>
                  <a:pt x="330399" y="220266"/>
                </a:cubicBezTo>
                <a:cubicBezTo>
                  <a:pt x="342563" y="220266"/>
                  <a:pt x="352425" y="210404"/>
                  <a:pt x="352425" y="198239"/>
                </a:cubicBezTo>
                <a:cubicBezTo>
                  <a:pt x="352425" y="186075"/>
                  <a:pt x="342563" y="176213"/>
                  <a:pt x="330399" y="176213"/>
                </a:cubicBezTo>
                <a:close/>
                <a:moveTo>
                  <a:pt x="264319" y="176213"/>
                </a:moveTo>
                <a:cubicBezTo>
                  <a:pt x="252154" y="176213"/>
                  <a:pt x="242292" y="186075"/>
                  <a:pt x="242292" y="198239"/>
                </a:cubicBezTo>
                <a:cubicBezTo>
                  <a:pt x="242292" y="210404"/>
                  <a:pt x="252154" y="220266"/>
                  <a:pt x="264319" y="220266"/>
                </a:cubicBezTo>
                <a:cubicBezTo>
                  <a:pt x="276484" y="220266"/>
                  <a:pt x="286345" y="210404"/>
                  <a:pt x="286345" y="198239"/>
                </a:cubicBezTo>
                <a:cubicBezTo>
                  <a:pt x="286345" y="186075"/>
                  <a:pt x="276484" y="176213"/>
                  <a:pt x="264319" y="176213"/>
                </a:cubicBezTo>
                <a:close/>
                <a:moveTo>
                  <a:pt x="33040" y="132160"/>
                </a:moveTo>
                <a:lnTo>
                  <a:pt x="363438" y="132160"/>
                </a:lnTo>
                <a:cubicBezTo>
                  <a:pt x="381686" y="132160"/>
                  <a:pt x="396478" y="146952"/>
                  <a:pt x="396478" y="165200"/>
                </a:cubicBezTo>
                <a:lnTo>
                  <a:pt x="396478" y="231279"/>
                </a:lnTo>
                <a:cubicBezTo>
                  <a:pt x="396478" y="249527"/>
                  <a:pt x="381686" y="264319"/>
                  <a:pt x="363438" y="264319"/>
                </a:cubicBezTo>
                <a:lnTo>
                  <a:pt x="33040" y="264319"/>
                </a:lnTo>
                <a:cubicBezTo>
                  <a:pt x="14793" y="264319"/>
                  <a:pt x="0" y="249527"/>
                  <a:pt x="0" y="231279"/>
                </a:cubicBezTo>
                <a:lnTo>
                  <a:pt x="0" y="165200"/>
                </a:lnTo>
                <a:cubicBezTo>
                  <a:pt x="0" y="146952"/>
                  <a:pt x="14793" y="132160"/>
                  <a:pt x="33040" y="132160"/>
                </a:cubicBezTo>
                <a:close/>
                <a:moveTo>
                  <a:pt x="105789" y="0"/>
                </a:moveTo>
                <a:lnTo>
                  <a:pt x="290689" y="0"/>
                </a:lnTo>
                <a:cubicBezTo>
                  <a:pt x="300450" y="0"/>
                  <a:pt x="312766" y="6592"/>
                  <a:pt x="318181" y="14713"/>
                </a:cubicBezTo>
                <a:lnTo>
                  <a:pt x="384623" y="114377"/>
                </a:lnTo>
                <a:cubicBezTo>
                  <a:pt x="379025" y="112034"/>
                  <a:pt x="369555" y="110133"/>
                  <a:pt x="363486" y="110133"/>
                </a:cubicBezTo>
                <a:lnTo>
                  <a:pt x="363438" y="110133"/>
                </a:lnTo>
                <a:lnTo>
                  <a:pt x="33040" y="110133"/>
                </a:lnTo>
                <a:lnTo>
                  <a:pt x="32992" y="110133"/>
                </a:lnTo>
                <a:cubicBezTo>
                  <a:pt x="26923" y="110133"/>
                  <a:pt x="17454" y="112034"/>
                  <a:pt x="11855" y="114377"/>
                </a:cubicBezTo>
                <a:lnTo>
                  <a:pt x="78298" y="14713"/>
                </a:lnTo>
                <a:cubicBezTo>
                  <a:pt x="83713" y="6591"/>
                  <a:pt x="96028" y="0"/>
                  <a:pt x="10578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fr-CA" sz="2800" dirty="0">
              <a:latin typeface="Font Awesome 5 Free Solid" panose="02000503000000000000" pitchFamily="50" charset="2"/>
            </a:endParaRPr>
          </a:p>
        </p:txBody>
      </p:sp>
      <p:sp>
        <p:nvSpPr>
          <p:cNvPr id="6" name="TextBox 311">
            <a:extLst>
              <a:ext uri="{FF2B5EF4-FFF2-40B4-BE49-F238E27FC236}">
                <a16:creationId xmlns:a16="http://schemas.microsoft.com/office/drawing/2014/main" id="{85EE2520-1B22-96CC-84EC-4E7E54FE83B0}"/>
              </a:ext>
            </a:extLst>
          </p:cNvPr>
          <p:cNvSpPr txBox="1"/>
          <p:nvPr/>
        </p:nvSpPr>
        <p:spPr>
          <a:xfrm>
            <a:off x="10018066" y="4052121"/>
            <a:ext cx="440530" cy="352426"/>
          </a:xfrm>
          <a:custGeom>
            <a:avLst/>
            <a:gdLst>
              <a:gd name="connsiteX0" fmla="*/ 352424 w 440530"/>
              <a:gd name="connsiteY0" fmla="*/ 242293 h 352426"/>
              <a:gd name="connsiteX1" fmla="*/ 418504 w 440530"/>
              <a:gd name="connsiteY1" fmla="*/ 242293 h 352426"/>
              <a:gd name="connsiteX2" fmla="*/ 440530 w 440530"/>
              <a:gd name="connsiteY2" fmla="*/ 264320 h 352426"/>
              <a:gd name="connsiteX3" fmla="*/ 440530 w 440530"/>
              <a:gd name="connsiteY3" fmla="*/ 330400 h 352426"/>
              <a:gd name="connsiteX4" fmla="*/ 418504 w 440530"/>
              <a:gd name="connsiteY4" fmla="*/ 352426 h 352426"/>
              <a:gd name="connsiteX5" fmla="*/ 352424 w 440530"/>
              <a:gd name="connsiteY5" fmla="*/ 352426 h 352426"/>
              <a:gd name="connsiteX6" fmla="*/ 330398 w 440530"/>
              <a:gd name="connsiteY6" fmla="*/ 330400 h 352426"/>
              <a:gd name="connsiteX7" fmla="*/ 330398 w 440530"/>
              <a:gd name="connsiteY7" fmla="*/ 264320 h 352426"/>
              <a:gd name="connsiteX8" fmla="*/ 352424 w 440530"/>
              <a:gd name="connsiteY8" fmla="*/ 242293 h 352426"/>
              <a:gd name="connsiteX9" fmla="*/ 187226 w 440530"/>
              <a:gd name="connsiteY9" fmla="*/ 242293 h 352426"/>
              <a:gd name="connsiteX10" fmla="*/ 253306 w 440530"/>
              <a:gd name="connsiteY10" fmla="*/ 242293 h 352426"/>
              <a:gd name="connsiteX11" fmla="*/ 275332 w 440530"/>
              <a:gd name="connsiteY11" fmla="*/ 264320 h 352426"/>
              <a:gd name="connsiteX12" fmla="*/ 275332 w 440530"/>
              <a:gd name="connsiteY12" fmla="*/ 330400 h 352426"/>
              <a:gd name="connsiteX13" fmla="*/ 253306 w 440530"/>
              <a:gd name="connsiteY13" fmla="*/ 352426 h 352426"/>
              <a:gd name="connsiteX14" fmla="*/ 187226 w 440530"/>
              <a:gd name="connsiteY14" fmla="*/ 352426 h 352426"/>
              <a:gd name="connsiteX15" fmla="*/ 165199 w 440530"/>
              <a:gd name="connsiteY15" fmla="*/ 330400 h 352426"/>
              <a:gd name="connsiteX16" fmla="*/ 165199 w 440530"/>
              <a:gd name="connsiteY16" fmla="*/ 264320 h 352426"/>
              <a:gd name="connsiteX17" fmla="*/ 187226 w 440530"/>
              <a:gd name="connsiteY17" fmla="*/ 242293 h 352426"/>
              <a:gd name="connsiteX18" fmla="*/ 22027 w 440530"/>
              <a:gd name="connsiteY18" fmla="*/ 242293 h 352426"/>
              <a:gd name="connsiteX19" fmla="*/ 88107 w 440530"/>
              <a:gd name="connsiteY19" fmla="*/ 242293 h 352426"/>
              <a:gd name="connsiteX20" fmla="*/ 110133 w 440530"/>
              <a:gd name="connsiteY20" fmla="*/ 264320 h 352426"/>
              <a:gd name="connsiteX21" fmla="*/ 110133 w 440530"/>
              <a:gd name="connsiteY21" fmla="*/ 330400 h 352426"/>
              <a:gd name="connsiteX22" fmla="*/ 88107 w 440530"/>
              <a:gd name="connsiteY22" fmla="*/ 352426 h 352426"/>
              <a:gd name="connsiteX23" fmla="*/ 22027 w 440530"/>
              <a:gd name="connsiteY23" fmla="*/ 352426 h 352426"/>
              <a:gd name="connsiteX24" fmla="*/ 0 w 440530"/>
              <a:gd name="connsiteY24" fmla="*/ 330400 h 352426"/>
              <a:gd name="connsiteX25" fmla="*/ 0 w 440530"/>
              <a:gd name="connsiteY25" fmla="*/ 264320 h 352426"/>
              <a:gd name="connsiteX26" fmla="*/ 22027 w 440530"/>
              <a:gd name="connsiteY26" fmla="*/ 242293 h 352426"/>
              <a:gd name="connsiteX27" fmla="*/ 176212 w 440530"/>
              <a:gd name="connsiteY27" fmla="*/ 0 h 352426"/>
              <a:gd name="connsiteX28" fmla="*/ 264318 w 440530"/>
              <a:gd name="connsiteY28" fmla="*/ 0 h 352426"/>
              <a:gd name="connsiteX29" fmla="*/ 286345 w 440530"/>
              <a:gd name="connsiteY29" fmla="*/ 22027 h 352426"/>
              <a:gd name="connsiteX30" fmla="*/ 286345 w 440530"/>
              <a:gd name="connsiteY30" fmla="*/ 88107 h 352426"/>
              <a:gd name="connsiteX31" fmla="*/ 264318 w 440530"/>
              <a:gd name="connsiteY31" fmla="*/ 110133 h 352426"/>
              <a:gd name="connsiteX32" fmla="*/ 236785 w 440530"/>
              <a:gd name="connsiteY32" fmla="*/ 110133 h 352426"/>
              <a:gd name="connsiteX33" fmla="*/ 236785 w 440530"/>
              <a:gd name="connsiteY33" fmla="*/ 154186 h 352426"/>
              <a:gd name="connsiteX34" fmla="*/ 375545 w 440530"/>
              <a:gd name="connsiteY34" fmla="*/ 154186 h 352426"/>
              <a:gd name="connsiteX35" fmla="*/ 401984 w 440530"/>
              <a:gd name="connsiteY35" fmla="*/ 180625 h 352426"/>
              <a:gd name="connsiteX36" fmla="*/ 401984 w 440530"/>
              <a:gd name="connsiteY36" fmla="*/ 220266 h 352426"/>
              <a:gd name="connsiteX37" fmla="*/ 368944 w 440530"/>
              <a:gd name="connsiteY37" fmla="*/ 220266 h 352426"/>
              <a:gd name="connsiteX38" fmla="*/ 368944 w 440530"/>
              <a:gd name="connsiteY38" fmla="*/ 187226 h 352426"/>
              <a:gd name="connsiteX39" fmla="*/ 236785 w 440530"/>
              <a:gd name="connsiteY39" fmla="*/ 187226 h 352426"/>
              <a:gd name="connsiteX40" fmla="*/ 236785 w 440530"/>
              <a:gd name="connsiteY40" fmla="*/ 220266 h 352426"/>
              <a:gd name="connsiteX41" fmla="*/ 203745 w 440530"/>
              <a:gd name="connsiteY41" fmla="*/ 220266 h 352426"/>
              <a:gd name="connsiteX42" fmla="*/ 203745 w 440530"/>
              <a:gd name="connsiteY42" fmla="*/ 187226 h 352426"/>
              <a:gd name="connsiteX43" fmla="*/ 71586 w 440530"/>
              <a:gd name="connsiteY43" fmla="*/ 187226 h 352426"/>
              <a:gd name="connsiteX44" fmla="*/ 71586 w 440530"/>
              <a:gd name="connsiteY44" fmla="*/ 220266 h 352426"/>
              <a:gd name="connsiteX45" fmla="*/ 38546 w 440530"/>
              <a:gd name="connsiteY45" fmla="*/ 220266 h 352426"/>
              <a:gd name="connsiteX46" fmla="*/ 38546 w 440530"/>
              <a:gd name="connsiteY46" fmla="*/ 180625 h 352426"/>
              <a:gd name="connsiteX47" fmla="*/ 64985 w 440530"/>
              <a:gd name="connsiteY47" fmla="*/ 154186 h 352426"/>
              <a:gd name="connsiteX48" fmla="*/ 203745 w 440530"/>
              <a:gd name="connsiteY48" fmla="*/ 154186 h 352426"/>
              <a:gd name="connsiteX49" fmla="*/ 203745 w 440530"/>
              <a:gd name="connsiteY49" fmla="*/ 110133 h 352426"/>
              <a:gd name="connsiteX50" fmla="*/ 176212 w 440530"/>
              <a:gd name="connsiteY50" fmla="*/ 110133 h 352426"/>
              <a:gd name="connsiteX51" fmla="*/ 154185 w 440530"/>
              <a:gd name="connsiteY51" fmla="*/ 88107 h 352426"/>
              <a:gd name="connsiteX52" fmla="*/ 154185 w 440530"/>
              <a:gd name="connsiteY52" fmla="*/ 22027 h 352426"/>
              <a:gd name="connsiteX53" fmla="*/ 176212 w 440530"/>
              <a:gd name="connsiteY53"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40530" h="352426">
                <a:moveTo>
                  <a:pt x="352424" y="242293"/>
                </a:moveTo>
                <a:lnTo>
                  <a:pt x="418504" y="242293"/>
                </a:lnTo>
                <a:cubicBezTo>
                  <a:pt x="430667" y="242293"/>
                  <a:pt x="440530" y="252157"/>
                  <a:pt x="440530" y="264320"/>
                </a:cubicBezTo>
                <a:lnTo>
                  <a:pt x="440530" y="330400"/>
                </a:lnTo>
                <a:cubicBezTo>
                  <a:pt x="440530" y="342562"/>
                  <a:pt x="430667" y="352426"/>
                  <a:pt x="418504" y="352426"/>
                </a:cubicBezTo>
                <a:lnTo>
                  <a:pt x="352424" y="352426"/>
                </a:lnTo>
                <a:cubicBezTo>
                  <a:pt x="340261" y="352426"/>
                  <a:pt x="330398" y="342562"/>
                  <a:pt x="330398" y="330400"/>
                </a:cubicBezTo>
                <a:lnTo>
                  <a:pt x="330398" y="264320"/>
                </a:lnTo>
                <a:cubicBezTo>
                  <a:pt x="330398" y="252157"/>
                  <a:pt x="340261" y="242293"/>
                  <a:pt x="352424" y="242293"/>
                </a:cubicBezTo>
                <a:close/>
                <a:moveTo>
                  <a:pt x="187226" y="242293"/>
                </a:moveTo>
                <a:lnTo>
                  <a:pt x="253306" y="242293"/>
                </a:lnTo>
                <a:cubicBezTo>
                  <a:pt x="265468" y="242293"/>
                  <a:pt x="275332" y="252157"/>
                  <a:pt x="275332" y="264320"/>
                </a:cubicBezTo>
                <a:lnTo>
                  <a:pt x="275332" y="330400"/>
                </a:lnTo>
                <a:cubicBezTo>
                  <a:pt x="275332" y="342562"/>
                  <a:pt x="265468" y="352426"/>
                  <a:pt x="253306" y="352426"/>
                </a:cubicBezTo>
                <a:lnTo>
                  <a:pt x="187226" y="352426"/>
                </a:lnTo>
                <a:cubicBezTo>
                  <a:pt x="175063" y="352426"/>
                  <a:pt x="165199" y="342562"/>
                  <a:pt x="165199" y="330400"/>
                </a:cubicBezTo>
                <a:lnTo>
                  <a:pt x="165199" y="264320"/>
                </a:lnTo>
                <a:cubicBezTo>
                  <a:pt x="165199" y="252157"/>
                  <a:pt x="175063" y="242293"/>
                  <a:pt x="187226" y="242293"/>
                </a:cubicBezTo>
                <a:close/>
                <a:moveTo>
                  <a:pt x="22027" y="242293"/>
                </a:moveTo>
                <a:lnTo>
                  <a:pt x="88107" y="242293"/>
                </a:lnTo>
                <a:cubicBezTo>
                  <a:pt x="100269" y="242293"/>
                  <a:pt x="110133" y="252157"/>
                  <a:pt x="110133" y="264320"/>
                </a:cubicBezTo>
                <a:lnTo>
                  <a:pt x="110133" y="330400"/>
                </a:lnTo>
                <a:cubicBezTo>
                  <a:pt x="110133" y="342562"/>
                  <a:pt x="100269" y="352426"/>
                  <a:pt x="88107" y="352426"/>
                </a:cubicBezTo>
                <a:lnTo>
                  <a:pt x="22027" y="352426"/>
                </a:lnTo>
                <a:cubicBezTo>
                  <a:pt x="9864" y="352426"/>
                  <a:pt x="0" y="342562"/>
                  <a:pt x="0" y="330400"/>
                </a:cubicBezTo>
                <a:lnTo>
                  <a:pt x="0" y="264320"/>
                </a:lnTo>
                <a:cubicBezTo>
                  <a:pt x="0" y="252157"/>
                  <a:pt x="9864" y="242293"/>
                  <a:pt x="22027" y="242293"/>
                </a:cubicBezTo>
                <a:close/>
                <a:moveTo>
                  <a:pt x="176212" y="0"/>
                </a:moveTo>
                <a:lnTo>
                  <a:pt x="264318" y="0"/>
                </a:lnTo>
                <a:cubicBezTo>
                  <a:pt x="276481" y="0"/>
                  <a:pt x="286345" y="9864"/>
                  <a:pt x="286345" y="22027"/>
                </a:cubicBezTo>
                <a:lnTo>
                  <a:pt x="286345" y="88107"/>
                </a:lnTo>
                <a:cubicBezTo>
                  <a:pt x="286345" y="100269"/>
                  <a:pt x="276481" y="110133"/>
                  <a:pt x="264318" y="110133"/>
                </a:cubicBezTo>
                <a:lnTo>
                  <a:pt x="236785" y="110133"/>
                </a:lnTo>
                <a:lnTo>
                  <a:pt x="236785" y="154186"/>
                </a:lnTo>
                <a:lnTo>
                  <a:pt x="375545" y="154186"/>
                </a:lnTo>
                <a:cubicBezTo>
                  <a:pt x="390124" y="154186"/>
                  <a:pt x="401984" y="166053"/>
                  <a:pt x="401984" y="180625"/>
                </a:cubicBezTo>
                <a:lnTo>
                  <a:pt x="401984" y="220266"/>
                </a:lnTo>
                <a:lnTo>
                  <a:pt x="368944" y="220266"/>
                </a:lnTo>
                <a:lnTo>
                  <a:pt x="368944" y="187226"/>
                </a:lnTo>
                <a:lnTo>
                  <a:pt x="236785" y="187226"/>
                </a:lnTo>
                <a:lnTo>
                  <a:pt x="236785" y="220266"/>
                </a:lnTo>
                <a:lnTo>
                  <a:pt x="203745" y="220266"/>
                </a:lnTo>
                <a:lnTo>
                  <a:pt x="203745" y="187226"/>
                </a:lnTo>
                <a:lnTo>
                  <a:pt x="71586" y="187226"/>
                </a:lnTo>
                <a:lnTo>
                  <a:pt x="71586" y="220266"/>
                </a:lnTo>
                <a:lnTo>
                  <a:pt x="38546" y="220266"/>
                </a:lnTo>
                <a:lnTo>
                  <a:pt x="38546" y="180625"/>
                </a:lnTo>
                <a:cubicBezTo>
                  <a:pt x="38546" y="166046"/>
                  <a:pt x="50406" y="154186"/>
                  <a:pt x="64985" y="154186"/>
                </a:cubicBezTo>
                <a:lnTo>
                  <a:pt x="203745" y="154186"/>
                </a:lnTo>
                <a:lnTo>
                  <a:pt x="203745" y="110133"/>
                </a:lnTo>
                <a:lnTo>
                  <a:pt x="176212" y="110133"/>
                </a:lnTo>
                <a:cubicBezTo>
                  <a:pt x="164049" y="110133"/>
                  <a:pt x="154185" y="100269"/>
                  <a:pt x="154185" y="88107"/>
                </a:cubicBezTo>
                <a:lnTo>
                  <a:pt x="154185" y="22027"/>
                </a:lnTo>
                <a:cubicBezTo>
                  <a:pt x="154185" y="9864"/>
                  <a:pt x="164049" y="0"/>
                  <a:pt x="17621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fr-CA" sz="2800" dirty="0">
              <a:solidFill>
                <a:schemeClr val="accent1"/>
              </a:solidFill>
              <a:latin typeface="Font Awesome 5 Free Solid" panose="02000503000000000000" pitchFamily="50" charset="2"/>
            </a:endParaRPr>
          </a:p>
        </p:txBody>
      </p:sp>
      <p:sp>
        <p:nvSpPr>
          <p:cNvPr id="10" name="Rectangle 9">
            <a:extLst>
              <a:ext uri="{FF2B5EF4-FFF2-40B4-BE49-F238E27FC236}">
                <a16:creationId xmlns:a16="http://schemas.microsoft.com/office/drawing/2014/main" id="{77018887-8441-C94A-5546-BE68D64F2895}"/>
              </a:ext>
            </a:extLst>
          </p:cNvPr>
          <p:cNvSpPr/>
          <p:nvPr>
            <p:custDataLst>
              <p:tags r:id="rId16"/>
            </p:custDataLst>
          </p:nvPr>
        </p:nvSpPr>
        <p:spPr>
          <a:xfrm>
            <a:off x="6049926" y="1211462"/>
            <a:ext cx="777733" cy="372923"/>
          </a:xfrm>
          <a:prstGeom prst="rect">
            <a:avLst/>
          </a:prstGeom>
        </p:spPr>
        <p:txBody>
          <a:bodyPr wrap="square">
            <a:spAutoFit/>
          </a:bodyPr>
          <a:lstStyle/>
          <a:p>
            <a:pPr algn="ctr">
              <a:lnSpc>
                <a:spcPct val="150000"/>
              </a:lnSpc>
            </a:pPr>
            <a:r>
              <a:rPr lang="fr-CA" sz="1400" b="1" dirty="0">
                <a:solidFill>
                  <a:schemeClr val="accent1"/>
                </a:solidFill>
                <a:latin typeface="Lato" panose="020F0502020204030203" pitchFamily="34" charset="77"/>
                <a:ea typeface="Open Sans" panose="020B0606030504020204" pitchFamily="34" charset="0"/>
                <a:cs typeface="Open Sans" panose="020B0606030504020204" pitchFamily="34" charset="0"/>
              </a:rPr>
              <a:t>Native</a:t>
            </a:r>
          </a:p>
        </p:txBody>
      </p:sp>
      <p:sp>
        <p:nvSpPr>
          <p:cNvPr id="11" name="Rectangle 10">
            <a:extLst>
              <a:ext uri="{FF2B5EF4-FFF2-40B4-BE49-F238E27FC236}">
                <a16:creationId xmlns:a16="http://schemas.microsoft.com/office/drawing/2014/main" id="{45FCE5BD-6D21-3006-4939-1A4AE791EB66}"/>
              </a:ext>
            </a:extLst>
          </p:cNvPr>
          <p:cNvSpPr/>
          <p:nvPr>
            <p:custDataLst>
              <p:tags r:id="rId17"/>
            </p:custDataLst>
          </p:nvPr>
        </p:nvSpPr>
        <p:spPr>
          <a:xfrm>
            <a:off x="8997507" y="1211461"/>
            <a:ext cx="1144139" cy="372923"/>
          </a:xfrm>
          <a:prstGeom prst="rect">
            <a:avLst/>
          </a:prstGeom>
        </p:spPr>
        <p:txBody>
          <a:bodyPr wrap="square">
            <a:spAutoFit/>
          </a:bodyPr>
          <a:lstStyle/>
          <a:p>
            <a:pPr algn="ctr">
              <a:lnSpc>
                <a:spcPct val="150000"/>
              </a:lnSpc>
            </a:pPr>
            <a:r>
              <a:rPr lang="fr-CA" sz="1400" b="1" dirty="0">
                <a:solidFill>
                  <a:schemeClr val="accent1"/>
                </a:solidFill>
                <a:latin typeface="Lato" panose="020F0502020204030203" pitchFamily="34" charset="77"/>
                <a:ea typeface="Open Sans" panose="020B0606030504020204" pitchFamily="34" charset="0"/>
                <a:cs typeface="Open Sans" panose="020B0606030504020204" pitchFamily="34" charset="0"/>
              </a:rPr>
              <a:t>Agnostique</a:t>
            </a:r>
          </a:p>
        </p:txBody>
      </p:sp>
    </p:spTree>
    <p:extLst>
      <p:ext uri="{BB962C8B-B14F-4D97-AF65-F5344CB8AC3E}">
        <p14:creationId xmlns:p14="http://schemas.microsoft.com/office/powerpoint/2010/main" val="3978242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 forme 3">
            <a:extLst>
              <a:ext uri="{FF2B5EF4-FFF2-40B4-BE49-F238E27FC236}">
                <a16:creationId xmlns:a16="http://schemas.microsoft.com/office/drawing/2014/main" id="{69D3EEFF-5520-815E-0D83-F7C90E25D180}"/>
              </a:ext>
            </a:extLst>
          </p:cNvPr>
          <p:cNvSpPr/>
          <p:nvPr>
            <p:custDataLst>
              <p:tags r:id="rId1"/>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5" name="Groupe 4">
            <a:extLst>
              <a:ext uri="{FF2B5EF4-FFF2-40B4-BE49-F238E27FC236}">
                <a16:creationId xmlns:a16="http://schemas.microsoft.com/office/drawing/2014/main" id="{83298A45-DDFD-FEBF-FAA1-02B9350DC5AF}"/>
              </a:ext>
            </a:extLst>
          </p:cNvPr>
          <p:cNvGrpSpPr/>
          <p:nvPr>
            <p:custDataLst>
              <p:tags r:id="rId2"/>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6AB83F7C-8AA2-35B5-FA33-4F9F7C61507D}"/>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7" name="Forme libre : forme 6">
              <a:extLst>
                <a:ext uri="{FF2B5EF4-FFF2-40B4-BE49-F238E27FC236}">
                  <a16:creationId xmlns:a16="http://schemas.microsoft.com/office/drawing/2014/main" id="{B9BA8D67-E014-28E1-CB99-511EA23798B8}"/>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8" name="Forme libre : forme 7">
              <a:extLst>
                <a:ext uri="{FF2B5EF4-FFF2-40B4-BE49-F238E27FC236}">
                  <a16:creationId xmlns:a16="http://schemas.microsoft.com/office/drawing/2014/main" id="{5CA6BEC1-EDE3-E599-A9F0-DA3C29618140}"/>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9" name="Forme libre : forme 8">
              <a:extLst>
                <a:ext uri="{FF2B5EF4-FFF2-40B4-BE49-F238E27FC236}">
                  <a16:creationId xmlns:a16="http://schemas.microsoft.com/office/drawing/2014/main" id="{68DF4F01-96DC-39B6-FDBB-4F2AB0AF6DFA}"/>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pic>
        <p:nvPicPr>
          <p:cNvPr id="10" name="Picture 2">
            <a:extLst>
              <a:ext uri="{FF2B5EF4-FFF2-40B4-BE49-F238E27FC236}">
                <a16:creationId xmlns:a16="http://schemas.microsoft.com/office/drawing/2014/main" id="{F032C0F8-2AB2-EB8B-7DDC-65E3DCEB10E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CE840656-E8EE-385E-A888-F827E93BC094}"/>
              </a:ext>
            </a:extLst>
          </p:cNvPr>
          <p:cNvSpPr txBox="1"/>
          <p:nvPr/>
        </p:nvSpPr>
        <p:spPr>
          <a:xfrm>
            <a:off x="1181100" y="605473"/>
            <a:ext cx="10025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dirty="0">
                <a:ln>
                  <a:noFill/>
                </a:ln>
                <a:solidFill>
                  <a:srgbClr val="323F7C"/>
                </a:solidFill>
                <a:effectLst/>
                <a:uLnTx/>
                <a:uFillTx/>
                <a:latin typeface="Exo" pitchFamily="2" charset="77"/>
              </a:rPr>
              <a:t>Connecté ou Étendue</a:t>
            </a:r>
            <a:endParaRPr lang="fr-CA" sz="3600" b="1" dirty="0">
              <a:solidFill>
                <a:srgbClr val="0471F1"/>
              </a:solidFill>
              <a:latin typeface="Exo" pitchFamily="2" charset="77"/>
            </a:endParaRPr>
          </a:p>
        </p:txBody>
      </p:sp>
      <p:sp>
        <p:nvSpPr>
          <p:cNvPr id="12" name="Rectangle 11">
            <a:extLst>
              <a:ext uri="{FF2B5EF4-FFF2-40B4-BE49-F238E27FC236}">
                <a16:creationId xmlns:a16="http://schemas.microsoft.com/office/drawing/2014/main" id="{5B649542-97E4-B8DD-F37B-0AB50A8FE818}"/>
              </a:ext>
            </a:extLst>
          </p:cNvPr>
          <p:cNvSpPr/>
          <p:nvPr/>
        </p:nvSpPr>
        <p:spPr>
          <a:xfrm>
            <a:off x="4861243" y="432668"/>
            <a:ext cx="2469514"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dirty="0">
                <a:ln>
                  <a:noFill/>
                </a:ln>
                <a:solidFill>
                  <a:srgbClr val="FFFFFF">
                    <a:lumMod val="50000"/>
                  </a:srgbClr>
                </a:solidFill>
                <a:effectLst/>
                <a:uLnTx/>
                <a:uFillTx/>
                <a:latin typeface="Lato" panose="020F0502020204030203" pitchFamily="34" charset="77"/>
                <a:ea typeface="+mn-ea"/>
                <a:cs typeface="+mn-cs"/>
              </a:rPr>
              <a:t>Télécom 2024</a:t>
            </a:r>
          </a:p>
        </p:txBody>
      </p:sp>
      <p:pic>
        <p:nvPicPr>
          <p:cNvPr id="13" name="Graphic 1">
            <a:extLst>
              <a:ext uri="{FF2B5EF4-FFF2-40B4-BE49-F238E27FC236}">
                <a16:creationId xmlns:a16="http://schemas.microsoft.com/office/drawing/2014/main" id="{961E53C4-923D-D856-9B5F-E693B1EC1488}"/>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5400000">
            <a:off x="11625915" y="6486514"/>
            <a:ext cx="100294" cy="148699"/>
          </a:xfrm>
          <a:prstGeom prst="rect">
            <a:avLst/>
          </a:prstGeom>
        </p:spPr>
      </p:pic>
      <p:pic>
        <p:nvPicPr>
          <p:cNvPr id="14" name="Graphic 2">
            <a:extLst>
              <a:ext uri="{FF2B5EF4-FFF2-40B4-BE49-F238E27FC236}">
                <a16:creationId xmlns:a16="http://schemas.microsoft.com/office/drawing/2014/main" id="{A5954C01-5BAA-C0D7-38FD-B659015F7AD0}"/>
              </a:ext>
            </a:extLst>
          </p:cNvPr>
          <p:cNvPicPr>
            <a:picLocks noChangeAspect="1"/>
          </p:cNvPicPr>
          <p:nvPr>
            <p:custDataLst>
              <p:tags r:id="rId4"/>
            </p:custDataLst>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16200000" flipV="1">
            <a:off x="11625915" y="6321035"/>
            <a:ext cx="100294" cy="148699"/>
          </a:xfrm>
          <a:prstGeom prst="rect">
            <a:avLst/>
          </a:prstGeom>
        </p:spPr>
      </p:pic>
      <p:pic>
        <p:nvPicPr>
          <p:cNvPr id="15" name="Picture 8">
            <a:extLst>
              <a:ext uri="{FF2B5EF4-FFF2-40B4-BE49-F238E27FC236}">
                <a16:creationId xmlns:a16="http://schemas.microsoft.com/office/drawing/2014/main" id="{CA1A99A8-459E-596A-55CD-6B6D967D8AF7}"/>
              </a:ext>
              <a:ext uri="{C183D7F6-B498-43B3-948B-1728B52AA6E4}">
                <adec:decorative xmlns:adec="http://schemas.microsoft.com/office/drawing/2017/decorative" val="1"/>
              </a:ext>
            </a:extLst>
          </p:cNvPr>
          <p:cNvPicPr>
            <a:picLocks noChangeAspect="1"/>
          </p:cNvPicPr>
          <p:nvPr>
            <p:custDataLst>
              <p:tags r:id="rId5"/>
            </p:custDataLst>
          </p:nvPr>
        </p:nvPicPr>
        <p:blipFill>
          <a:blip r:embed="rId19"/>
          <a:stretch>
            <a:fillRect/>
          </a:stretch>
        </p:blipFill>
        <p:spPr>
          <a:xfrm>
            <a:off x="1381661" y="2037269"/>
            <a:ext cx="9428677" cy="4052245"/>
          </a:xfrm>
          <a:prstGeom prst="round2SameRect">
            <a:avLst>
              <a:gd name="adj1" fmla="val 4756"/>
              <a:gd name="adj2" fmla="val 0"/>
            </a:avLst>
          </a:prstGeom>
          <a:solidFill>
            <a:schemeClr val="bg1">
              <a:alpha val="53000"/>
            </a:schemeClr>
          </a:solidFill>
          <a:ln w="12700">
            <a:solidFill>
              <a:schemeClr val="accent1"/>
            </a:solidFill>
            <a:headEnd type="none" w="med" len="med"/>
            <a:tailEnd type="none" w="med" len="med"/>
          </a:ln>
          <a:effectLst/>
        </p:spPr>
      </p:pic>
      <p:sp>
        <p:nvSpPr>
          <p:cNvPr id="16" name="Grey oval containing warning">
            <a:extLst>
              <a:ext uri="{FF2B5EF4-FFF2-40B4-BE49-F238E27FC236}">
                <a16:creationId xmlns:a16="http://schemas.microsoft.com/office/drawing/2014/main" id="{4829ED12-7724-2F57-E43D-3AC38EEB4C22}"/>
              </a:ext>
              <a:ext uri="{C183D7F6-B498-43B3-948B-1728B52AA6E4}">
                <adec:decorative xmlns:adec="http://schemas.microsoft.com/office/drawing/2017/decorative" val="1"/>
              </a:ext>
            </a:extLst>
          </p:cNvPr>
          <p:cNvSpPr/>
          <p:nvPr>
            <p:custDataLst>
              <p:tags r:id="rId6"/>
            </p:custDataLst>
          </p:nvPr>
        </p:nvSpPr>
        <p:spPr>
          <a:xfrm>
            <a:off x="2410810" y="2011210"/>
            <a:ext cx="2182672" cy="44821"/>
          </a:xfrm>
          <a:prstGeom prst="roundRect">
            <a:avLst>
              <a:gd name="adj" fmla="val 50000"/>
            </a:avLst>
          </a:prstGeom>
          <a:gradFill flip="none" rotWithShape="1">
            <a:gsLst>
              <a:gs pos="100000">
                <a:srgbClr val="CD9AD0"/>
              </a:gs>
              <a:gs pos="0">
                <a:srgbClr val="2897CE"/>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fr-CA" sz="1961" b="0" i="0" u="none" strike="noStrike" kern="0" cap="none" spc="0" normalizeH="0" baseline="0">
              <a:ln>
                <a:noFill/>
              </a:ln>
              <a:gradFill flip="none" rotWithShape="1">
                <a:gsLst>
                  <a:gs pos="0">
                    <a:srgbClr val="FFFFFF"/>
                  </a:gs>
                  <a:gs pos="100000">
                    <a:srgbClr val="FFFFFF"/>
                  </a:gs>
                </a:gsLst>
                <a:lin ang="5400000" scaled="0"/>
              </a:gradFill>
              <a:effectLst/>
              <a:uLnTx/>
              <a:uFillTx/>
              <a:latin typeface="Segoe UI Semibold"/>
              <a:cs typeface="Segoe UI Semilight"/>
              <a:sym typeface="Segoe UI Semilight"/>
            </a:endParaRPr>
          </a:p>
        </p:txBody>
      </p:sp>
      <p:sp>
        <p:nvSpPr>
          <p:cNvPr id="18" name="Grey oval containing warning">
            <a:extLst>
              <a:ext uri="{FF2B5EF4-FFF2-40B4-BE49-F238E27FC236}">
                <a16:creationId xmlns:a16="http://schemas.microsoft.com/office/drawing/2014/main" id="{351F128D-1745-9E9B-485D-93310AB960C7}"/>
              </a:ext>
              <a:ext uri="{C183D7F6-B498-43B3-948B-1728B52AA6E4}">
                <adec:decorative xmlns:adec="http://schemas.microsoft.com/office/drawing/2017/decorative" val="1"/>
              </a:ext>
            </a:extLst>
          </p:cNvPr>
          <p:cNvSpPr/>
          <p:nvPr>
            <p:custDataLst>
              <p:tags r:id="rId7"/>
            </p:custDataLst>
          </p:nvPr>
        </p:nvSpPr>
        <p:spPr>
          <a:xfrm>
            <a:off x="7465637" y="2011204"/>
            <a:ext cx="2182672" cy="44821"/>
          </a:xfrm>
          <a:prstGeom prst="roundRect">
            <a:avLst>
              <a:gd name="adj" fmla="val 50000"/>
            </a:avLst>
          </a:prstGeom>
          <a:gradFill flip="none" rotWithShape="1">
            <a:gsLst>
              <a:gs pos="100000">
                <a:srgbClr val="CD9AD0"/>
              </a:gs>
              <a:gs pos="0">
                <a:srgbClr val="2897CE"/>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fr-CA" sz="1961" b="0" i="0" u="none" strike="noStrike" kern="0" cap="none" spc="0" normalizeH="0" baseline="0">
              <a:ln>
                <a:noFill/>
              </a:ln>
              <a:gradFill flip="none" rotWithShape="1">
                <a:gsLst>
                  <a:gs pos="0">
                    <a:srgbClr val="FFFFFF"/>
                  </a:gs>
                  <a:gs pos="100000">
                    <a:srgbClr val="FFFFFF"/>
                  </a:gs>
                </a:gsLst>
                <a:lin ang="5400000" scaled="0"/>
              </a:gradFill>
              <a:effectLst/>
              <a:uLnTx/>
              <a:uFillTx/>
              <a:latin typeface="Segoe UI Semibold"/>
              <a:cs typeface="Segoe UI Semilight"/>
              <a:sym typeface="Segoe UI Semilight"/>
            </a:endParaRPr>
          </a:p>
        </p:txBody>
      </p:sp>
      <p:cxnSp>
        <p:nvCxnSpPr>
          <p:cNvPr id="19" name="Straight Connector 32">
            <a:extLst>
              <a:ext uri="{FF2B5EF4-FFF2-40B4-BE49-F238E27FC236}">
                <a16:creationId xmlns:a16="http://schemas.microsoft.com/office/drawing/2014/main" id="{52AD0F59-FB86-07E4-AA08-38A84D65A788}"/>
              </a:ext>
              <a:ext uri="{C183D7F6-B498-43B3-948B-1728B52AA6E4}">
                <adec:decorative xmlns:adec="http://schemas.microsoft.com/office/drawing/2017/decorative" val="1"/>
              </a:ext>
            </a:extLst>
          </p:cNvPr>
          <p:cNvCxnSpPr>
            <a:cxnSpLocks/>
          </p:cNvCxnSpPr>
          <p:nvPr>
            <p:custDataLst>
              <p:tags r:id="rId8"/>
            </p:custDataLst>
          </p:nvPr>
        </p:nvCxnSpPr>
        <p:spPr>
          <a:xfrm>
            <a:off x="5957593" y="2272596"/>
            <a:ext cx="0" cy="3494361"/>
          </a:xfrm>
          <a:prstGeom prst="line">
            <a:avLst/>
          </a:prstGeom>
          <a:ln w="6350">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Box 34">
            <a:extLst>
              <a:ext uri="{FF2B5EF4-FFF2-40B4-BE49-F238E27FC236}">
                <a16:creationId xmlns:a16="http://schemas.microsoft.com/office/drawing/2014/main" id="{C68DD72B-E3C9-3770-63A5-098648F7C098}"/>
              </a:ext>
            </a:extLst>
          </p:cNvPr>
          <p:cNvSpPr txBox="1"/>
          <p:nvPr>
            <p:custDataLst>
              <p:tags r:id="rId9"/>
            </p:custDataLst>
          </p:nvPr>
        </p:nvSpPr>
        <p:spPr>
          <a:xfrm>
            <a:off x="1764786" y="1694548"/>
            <a:ext cx="3474720" cy="307777"/>
          </a:xfrm>
          <a:prstGeom prst="rect">
            <a:avLst/>
          </a:prstGeom>
          <a:noFill/>
        </p:spPr>
        <p:txBody>
          <a:bodyPr wrap="square" lIns="0" tIns="0" rIns="0" bIns="0">
            <a:spAutoFit/>
          </a:bodyPr>
          <a:lstStyle/>
          <a:p>
            <a:pPr lvl="0" algn="ctr" fontAlgn="base">
              <a:spcAft>
                <a:spcPct val="0"/>
              </a:spcAft>
              <a:defRPr/>
            </a:pPr>
            <a:r>
              <a:rPr lang="fr-CA" sz="2000" spc="-50" dirty="0">
                <a:ln w="3175">
                  <a:noFill/>
                </a:ln>
                <a:solidFill>
                  <a:srgbClr val="091F2C"/>
                </a:solidFill>
                <a:latin typeface="Segoe UI Semibold"/>
                <a:cs typeface="Segoe UI Semibold" panose="020B0702040204020203" pitchFamily="34" charset="0"/>
              </a:rPr>
              <a:t>CONNECT | CONNECTÉ</a:t>
            </a:r>
            <a:endParaRPr kumimoji="0" lang="fr-CA" sz="2000" b="0" i="0" u="none" strike="noStrike" kern="1200" cap="none" spc="-50" normalizeH="0" baseline="0" dirty="0">
              <a:ln w="3175">
                <a:noFill/>
              </a:ln>
              <a:solidFill>
                <a:srgbClr val="091F2C"/>
              </a:solidFill>
              <a:effectLst/>
              <a:uLnTx/>
              <a:uFillTx/>
              <a:latin typeface="Segoe UI Semibold"/>
              <a:ea typeface="+mn-ea"/>
              <a:cs typeface="Segoe UI Semibold" panose="020B0702040204020203" pitchFamily="34" charset="0"/>
            </a:endParaRPr>
          </a:p>
        </p:txBody>
      </p:sp>
      <p:sp>
        <p:nvSpPr>
          <p:cNvPr id="23" name="TextBox 36">
            <a:extLst>
              <a:ext uri="{FF2B5EF4-FFF2-40B4-BE49-F238E27FC236}">
                <a16:creationId xmlns:a16="http://schemas.microsoft.com/office/drawing/2014/main" id="{79944376-0A30-4FC4-31EE-433974E6873F}"/>
              </a:ext>
            </a:extLst>
          </p:cNvPr>
          <p:cNvSpPr txBox="1"/>
          <p:nvPr>
            <p:custDataLst>
              <p:tags r:id="rId10"/>
            </p:custDataLst>
          </p:nvPr>
        </p:nvSpPr>
        <p:spPr>
          <a:xfrm>
            <a:off x="6819613" y="1713797"/>
            <a:ext cx="3474720" cy="307777"/>
          </a:xfrm>
          <a:prstGeom prst="rect">
            <a:avLst/>
          </a:prstGeom>
          <a:noFill/>
        </p:spPr>
        <p:txBody>
          <a:bodyPr wrap="square" lIns="0" tIns="0" rIns="0" bIns="0">
            <a:spAutoFit/>
          </a:bodyPr>
          <a:lstStyle/>
          <a:p>
            <a:pPr lvl="0" algn="ctr" fontAlgn="base">
              <a:spcAft>
                <a:spcPct val="0"/>
              </a:spcAft>
              <a:defRPr/>
            </a:pPr>
            <a:r>
              <a:rPr kumimoji="0" lang="fr-CA" sz="2000" b="0" i="0" u="none" strike="noStrike" kern="1200" cap="none" spc="-50" normalizeH="0" baseline="0" dirty="0">
                <a:ln w="3175">
                  <a:noFill/>
                </a:ln>
                <a:solidFill>
                  <a:srgbClr val="091F2C"/>
                </a:solidFill>
                <a:effectLst/>
                <a:uLnTx/>
                <a:uFillTx/>
                <a:latin typeface="Segoe UI Semibold"/>
                <a:ea typeface="+mn-ea"/>
                <a:cs typeface="Segoe UI Semibold" panose="020B0702040204020203" pitchFamily="34" charset="0"/>
              </a:rPr>
              <a:t>EXTEND| ÉTENDUE</a:t>
            </a:r>
          </a:p>
        </p:txBody>
      </p:sp>
      <p:sp>
        <p:nvSpPr>
          <p:cNvPr id="24" name="Rectangle 23">
            <a:extLst>
              <a:ext uri="{FF2B5EF4-FFF2-40B4-BE49-F238E27FC236}">
                <a16:creationId xmlns:a16="http://schemas.microsoft.com/office/drawing/2014/main" id="{4ED4BF9B-63CF-D5D7-575D-CDFB3C03916F}"/>
              </a:ext>
            </a:extLst>
          </p:cNvPr>
          <p:cNvSpPr/>
          <p:nvPr>
            <p:custDataLst>
              <p:tags r:id="rId11"/>
            </p:custDataLst>
          </p:nvPr>
        </p:nvSpPr>
        <p:spPr bwMode="auto">
          <a:xfrm>
            <a:off x="1782786" y="2320501"/>
            <a:ext cx="3773679" cy="35387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lnSpc>
                <a:spcPct val="150000"/>
              </a:lnSpc>
              <a:spcBef>
                <a:spcPts val="100"/>
              </a:spcBef>
              <a:spcAft>
                <a:spcPct val="0"/>
              </a:spcAft>
              <a:defRPr/>
            </a:pPr>
            <a:r>
              <a:rPr lang="fr-CA" spc="-50" dirty="0">
                <a:ln w="3175">
                  <a:noFill/>
                </a:ln>
                <a:gradFill>
                  <a:gsLst>
                    <a:gs pos="100000">
                      <a:srgbClr val="8678D6"/>
                    </a:gs>
                    <a:gs pos="971">
                      <a:srgbClr val="2897CE"/>
                    </a:gs>
                  </a:gsLst>
                  <a:lin ang="2700000" scaled="0"/>
                </a:gradFill>
                <a:latin typeface="Segoe UI Semibold"/>
                <a:cs typeface="Segoe UI Semibold" panose="020B0702040204020203" pitchFamily="34" charset="0"/>
              </a:rPr>
              <a:t>Bon pour</a:t>
            </a:r>
            <a:r>
              <a:rPr lang="fr-CA" sz="1050" spc="-50" dirty="0">
                <a:ln w="3175">
                  <a:noFill/>
                </a:ln>
                <a:gradFill>
                  <a:gsLst>
                    <a:gs pos="100000">
                      <a:srgbClr val="8678D6"/>
                    </a:gs>
                    <a:gs pos="971">
                      <a:srgbClr val="2897CE"/>
                    </a:gs>
                  </a:gsLst>
                  <a:lin ang="2700000" scaled="0"/>
                </a:gradFill>
                <a:latin typeface="Segoe UI Semibold"/>
                <a:cs typeface="Segoe UI Semibold" panose="020B0702040204020203" pitchFamily="34" charset="0"/>
              </a:rPr>
              <a:t>
</a:t>
            </a:r>
            <a:r>
              <a:rPr lang="fr-FR" sz="1200" spc="-50" dirty="0">
                <a:ln w="3175">
                  <a:noFill/>
                </a:ln>
                <a:solidFill>
                  <a:schemeClr val="tx1"/>
                </a:solidFill>
                <a:latin typeface="Segoe UI Semibold"/>
                <a:cs typeface="Segoe UI Semibold" panose="020B0702040204020203" pitchFamily="34" charset="0"/>
              </a:rPr>
              <a:t>Flux de travail complexes avec routage et recherche avancés</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Analyse vocale en temps réel</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Libre-service automatisé</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Canaux de texte (SMS, Web Messaging, social)</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Traversée des canaux</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Rapports améliorés et en temps réel</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Chuchoter/Écouter/Appeler Barge</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Intégration CTI (superposition CRM)</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Appels sortants et campagnes</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Intégrations personnalisées</a:t>
            </a:r>
            <a:r>
              <a:rPr lang="fr-CA" sz="1050" spc="-50" dirty="0">
                <a:ln w="3175">
                  <a:noFill/>
                </a:ln>
                <a:gradFill>
                  <a:gsLst>
                    <a:gs pos="100000">
                      <a:srgbClr val="8678D6"/>
                    </a:gs>
                    <a:gs pos="971">
                      <a:srgbClr val="2897CE"/>
                    </a:gs>
                  </a:gsLst>
                  <a:lin ang="2700000" scaled="0"/>
                </a:gradFill>
                <a:latin typeface="Segoe UI Semibold"/>
                <a:cs typeface="Segoe UI Semibold" panose="020B0702040204020203" pitchFamily="34" charset="0"/>
              </a:rPr>
              <a:t>
</a:t>
            </a:r>
            <a:endParaRPr kumimoji="0" lang="fr-CA" sz="900" b="0" i="0" u="none" strike="noStrike" kern="1200" cap="none" spc="0" normalizeH="0" baseline="0" dirty="0">
              <a:ln>
                <a:noFill/>
              </a:ln>
              <a:solidFill>
                <a:schemeClr val="tx1"/>
              </a:solidFill>
              <a:effectLst/>
              <a:uLnTx/>
              <a:uFillTx/>
              <a:latin typeface="Segoe UI"/>
              <a:cs typeface="Segoe UI Bold" panose="020B0802040204020203" pitchFamily="34" charset="0"/>
            </a:endParaRPr>
          </a:p>
        </p:txBody>
      </p:sp>
      <p:sp>
        <p:nvSpPr>
          <p:cNvPr id="28" name="Rectangle 27">
            <a:extLst>
              <a:ext uri="{FF2B5EF4-FFF2-40B4-BE49-F238E27FC236}">
                <a16:creationId xmlns:a16="http://schemas.microsoft.com/office/drawing/2014/main" id="{004CA1BF-7212-D81B-993A-EA60E00EA9A7}"/>
              </a:ext>
            </a:extLst>
          </p:cNvPr>
          <p:cNvSpPr/>
          <p:nvPr>
            <p:custDataLst>
              <p:tags r:id="rId12"/>
            </p:custDataLst>
          </p:nvPr>
        </p:nvSpPr>
        <p:spPr bwMode="auto">
          <a:xfrm>
            <a:off x="6358718" y="2320501"/>
            <a:ext cx="3935614" cy="294631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lnSpc>
                <a:spcPct val="150000"/>
              </a:lnSpc>
              <a:spcBef>
                <a:spcPts val="100"/>
              </a:spcBef>
              <a:spcAft>
                <a:spcPct val="0"/>
              </a:spcAft>
              <a:defRPr/>
            </a:pPr>
            <a:r>
              <a:rPr lang="fr-CA" spc="-50" dirty="0">
                <a:ln w="3175">
                  <a:noFill/>
                </a:ln>
                <a:gradFill>
                  <a:gsLst>
                    <a:gs pos="100000">
                      <a:srgbClr val="8678D6"/>
                    </a:gs>
                    <a:gs pos="971">
                      <a:srgbClr val="2897CE"/>
                    </a:gs>
                  </a:gsLst>
                  <a:lin ang="2700000" scaled="0"/>
                </a:gradFill>
                <a:latin typeface="Segoe UI Semibold"/>
                <a:cs typeface="Segoe UI Semibold" panose="020B0702040204020203" pitchFamily="34" charset="0"/>
              </a:rPr>
              <a:t>Bon pour</a:t>
            </a:r>
            <a:r>
              <a:rPr lang="fr-CA" sz="1050" spc="-50" dirty="0">
                <a:ln w="3175">
                  <a:noFill/>
                </a:ln>
                <a:gradFill>
                  <a:gsLst>
                    <a:gs pos="100000">
                      <a:srgbClr val="8678D6"/>
                    </a:gs>
                    <a:gs pos="971">
                      <a:srgbClr val="2897CE"/>
                    </a:gs>
                  </a:gsLst>
                  <a:lin ang="2700000" scaled="0"/>
                </a:gradFill>
                <a:latin typeface="Segoe UI Semibold"/>
                <a:cs typeface="Segoe UI Semibold" panose="020B0702040204020203" pitchFamily="34" charset="0"/>
              </a:rPr>
              <a:t>
</a:t>
            </a:r>
            <a:r>
              <a:rPr lang="fr-FR" sz="1200" spc="-50" dirty="0">
                <a:ln w="3175">
                  <a:noFill/>
                </a:ln>
                <a:solidFill>
                  <a:schemeClr val="tx1"/>
                </a:solidFill>
                <a:latin typeface="Segoe UI Semibold"/>
                <a:cs typeface="Segoe UI Semibold" panose="020B0702040204020203" pitchFamily="34" charset="0"/>
              </a:rPr>
              <a:t>Les centres de contact simples qui reçoivent de nombreux appels internes ainsi qu'externes</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Fonctionnalités simples de supervision</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Routage forfaits d’appels ou Operateurs Connectés </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Centres de contact vocaux uniquement</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Rapports améliorés et en temps réel</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Appels entrants</a:t>
            </a:r>
          </a:p>
          <a:p>
            <a:pPr fontAlgn="base">
              <a:lnSpc>
                <a:spcPct val="150000"/>
              </a:lnSpc>
              <a:spcBef>
                <a:spcPts val="100"/>
              </a:spcBef>
              <a:spcAft>
                <a:spcPct val="0"/>
              </a:spcAft>
              <a:defRPr/>
            </a:pPr>
            <a:r>
              <a:rPr lang="fr-FR" sz="1200" spc="-50" dirty="0">
                <a:ln w="3175">
                  <a:noFill/>
                </a:ln>
                <a:solidFill>
                  <a:schemeClr val="tx1"/>
                </a:solidFill>
                <a:latin typeface="Segoe UI Semibold"/>
                <a:cs typeface="Segoe UI Semibold" panose="020B0702040204020203" pitchFamily="34" charset="0"/>
              </a:rPr>
              <a:t>Volume bas</a:t>
            </a:r>
            <a:r>
              <a:rPr lang="fr-CA" sz="1050" spc="-50" dirty="0">
                <a:ln w="3175">
                  <a:noFill/>
                </a:ln>
                <a:gradFill>
                  <a:gsLst>
                    <a:gs pos="100000">
                      <a:srgbClr val="8678D6"/>
                    </a:gs>
                    <a:gs pos="971">
                      <a:srgbClr val="2897CE"/>
                    </a:gs>
                  </a:gsLst>
                  <a:lin ang="2700000" scaled="0"/>
                </a:gradFill>
                <a:latin typeface="Segoe UI Semibold"/>
                <a:cs typeface="Segoe UI Semibold" panose="020B0702040204020203" pitchFamily="34" charset="0"/>
              </a:rPr>
              <a:t>
</a:t>
            </a:r>
            <a:endParaRPr kumimoji="0" lang="fr-CA" sz="900" b="0" i="0" u="none" strike="noStrike" kern="1200" cap="none" spc="0" normalizeH="0" baseline="0" dirty="0">
              <a:ln>
                <a:noFill/>
              </a:ln>
              <a:solidFill>
                <a:schemeClr val="tx1"/>
              </a:solidFill>
              <a:effectLst/>
              <a:uLnTx/>
              <a:uFillTx/>
              <a:latin typeface="Segoe UI"/>
              <a:cs typeface="Segoe UI Bold" panose="020B0802040204020203" pitchFamily="34" charset="0"/>
            </a:endParaRPr>
          </a:p>
        </p:txBody>
      </p:sp>
    </p:spTree>
    <p:extLst>
      <p:ext uri="{BB962C8B-B14F-4D97-AF65-F5344CB8AC3E}">
        <p14:creationId xmlns:p14="http://schemas.microsoft.com/office/powerpoint/2010/main" val="694527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5DD83EC-BA41-9149-A939-B21A1E189F22}"/>
              </a:ext>
            </a:extLst>
          </p:cNvPr>
          <p:cNvSpPr txBox="1"/>
          <p:nvPr>
            <p:custDataLst>
              <p:tags r:id="rId1"/>
            </p:custDataLst>
          </p:nvPr>
        </p:nvSpPr>
        <p:spPr>
          <a:xfrm>
            <a:off x="928510" y="1971049"/>
            <a:ext cx="3285681" cy="307777"/>
          </a:xfrm>
          <a:prstGeom prst="rect">
            <a:avLst/>
          </a:prstGeom>
          <a:noFill/>
        </p:spPr>
        <p:txBody>
          <a:bodyPr wrap="square" rtlCol="0">
            <a:spAutoFit/>
          </a:bodyPr>
          <a:lstStyle/>
          <a:p>
            <a:r>
              <a:rPr lang="fr-CA" sz="140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24" name="TextBox 23">
            <a:extLst>
              <a:ext uri="{FF2B5EF4-FFF2-40B4-BE49-F238E27FC236}">
                <a16:creationId xmlns:a16="http://schemas.microsoft.com/office/drawing/2014/main" id="{02758420-59CD-4341-BCBE-232DDFA8A5F2}"/>
              </a:ext>
            </a:extLst>
          </p:cNvPr>
          <p:cNvSpPr txBox="1"/>
          <p:nvPr>
            <p:custDataLst>
              <p:tags r:id="rId2"/>
            </p:custDataLst>
          </p:nvPr>
        </p:nvSpPr>
        <p:spPr>
          <a:xfrm>
            <a:off x="928510" y="2347890"/>
            <a:ext cx="5282285" cy="2400657"/>
          </a:xfrm>
          <a:prstGeom prst="rect">
            <a:avLst/>
          </a:prstGeom>
          <a:noFill/>
        </p:spPr>
        <p:txBody>
          <a:bodyPr wrap="square" rtlCol="0">
            <a:spAutoFit/>
          </a:bodyPr>
          <a:lstStyle/>
          <a:p>
            <a:r>
              <a:rPr lang="fr-CA" sz="7500" b="1" dirty="0">
                <a:solidFill>
                  <a:schemeClr val="accent1"/>
                </a:solidFill>
                <a:latin typeface="Exo" pitchFamily="2" charset="77"/>
              </a:rPr>
              <a:t>Qui est</a:t>
            </a:r>
            <a:br>
              <a:rPr lang="fr-CA" sz="7500" b="1" dirty="0">
                <a:solidFill>
                  <a:schemeClr val="accent1"/>
                </a:solidFill>
                <a:latin typeface="Exo" pitchFamily="2" charset="77"/>
              </a:rPr>
            </a:br>
            <a:r>
              <a:rPr lang="fr-CA" sz="7500" b="1" dirty="0">
                <a:solidFill>
                  <a:srgbClr val="0471F1"/>
                </a:solidFill>
                <a:latin typeface="Exo" pitchFamily="2" charset="77"/>
              </a:rPr>
              <a:t>Solulan ?</a:t>
            </a:r>
          </a:p>
        </p:txBody>
      </p:sp>
      <p:sp>
        <p:nvSpPr>
          <p:cNvPr id="33" name="Freeform 32">
            <a:extLst>
              <a:ext uri="{FF2B5EF4-FFF2-40B4-BE49-F238E27FC236}">
                <a16:creationId xmlns:a16="http://schemas.microsoft.com/office/drawing/2014/main" id="{F89D0039-2884-874C-B9F4-62E8B9F0A433}"/>
              </a:ext>
            </a:extLst>
          </p:cNvPr>
          <p:cNvSpPr/>
          <p:nvPr>
            <p:custDataLst>
              <p:tags r:id="rId3"/>
            </p:custDataLst>
          </p:nvPr>
        </p:nvSpPr>
        <p:spPr>
          <a:xfrm rot="2700000">
            <a:off x="1453527" y="620090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endParaRPr lang="en-US">
              <a:latin typeface="Lato" panose="020F0502020204030203" pitchFamily="34" charset="77"/>
            </a:endParaRPr>
          </a:p>
        </p:txBody>
      </p:sp>
      <p:sp>
        <p:nvSpPr>
          <p:cNvPr id="18" name="Forme libre : forme 17">
            <a:extLst>
              <a:ext uri="{FF2B5EF4-FFF2-40B4-BE49-F238E27FC236}">
                <a16:creationId xmlns:a16="http://schemas.microsoft.com/office/drawing/2014/main" id="{4B8E8E97-955A-9F71-47F8-39DDBA06854F}"/>
              </a:ext>
            </a:extLst>
          </p:cNvPr>
          <p:cNvSpPr/>
          <p:nvPr>
            <p:custDataLst>
              <p:tags r:id="rId4"/>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26" name="Groupe 25">
            <a:extLst>
              <a:ext uri="{FF2B5EF4-FFF2-40B4-BE49-F238E27FC236}">
                <a16:creationId xmlns:a16="http://schemas.microsoft.com/office/drawing/2014/main" id="{5B7DDE07-4BE8-C43C-FCC5-D599BF180D33}"/>
              </a:ext>
            </a:extLst>
          </p:cNvPr>
          <p:cNvGrpSpPr/>
          <p:nvPr>
            <p:custDataLst>
              <p:tags r:id="rId5"/>
            </p:custDataLst>
          </p:nvPr>
        </p:nvGrpSpPr>
        <p:grpSpPr>
          <a:xfrm>
            <a:off x="522861" y="207093"/>
            <a:ext cx="356382" cy="356380"/>
            <a:chOff x="1917956" y="634082"/>
            <a:chExt cx="1200780" cy="1200773"/>
          </a:xfrm>
        </p:grpSpPr>
        <p:sp>
          <p:nvSpPr>
            <p:cNvPr id="19" name="Forme libre : forme 18">
              <a:extLst>
                <a:ext uri="{FF2B5EF4-FFF2-40B4-BE49-F238E27FC236}">
                  <a16:creationId xmlns:a16="http://schemas.microsoft.com/office/drawing/2014/main" id="{085D5BC5-E39C-6C8C-33D4-4428DD5B55B3}"/>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48C02076-C7E4-D64F-8638-597E73C2036A}"/>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2F3D9D19-B58B-E0FF-8146-0A58D02BC48D}"/>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3C29BD34-8505-4AFF-8277-47D2D8BE0655}"/>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pic>
        <p:nvPicPr>
          <p:cNvPr id="2050" name="Picture 2">
            <a:extLst>
              <a:ext uri="{FF2B5EF4-FFF2-40B4-BE49-F238E27FC236}">
                <a16:creationId xmlns:a16="http://schemas.microsoft.com/office/drawing/2014/main" id="{F4AE7638-AD1E-3E36-9BE1-0E1006CD4E1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habits, personne, capture d’écran, dessin humoristique&#10;&#10;Description générée automatiquement">
            <a:extLst>
              <a:ext uri="{FF2B5EF4-FFF2-40B4-BE49-F238E27FC236}">
                <a16:creationId xmlns:a16="http://schemas.microsoft.com/office/drawing/2014/main" id="{FB5ECD4A-6F28-42EA-7A64-E6F8784DC8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0567" y="2801422"/>
            <a:ext cx="6046115" cy="4021981"/>
          </a:xfrm>
          <a:prstGeom prst="rect">
            <a:avLst/>
          </a:prstGeom>
        </p:spPr>
      </p:pic>
    </p:spTree>
    <p:extLst>
      <p:ext uri="{BB962C8B-B14F-4D97-AF65-F5344CB8AC3E}">
        <p14:creationId xmlns:p14="http://schemas.microsoft.com/office/powerpoint/2010/main" val="1721117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 forme 3">
            <a:extLst>
              <a:ext uri="{FF2B5EF4-FFF2-40B4-BE49-F238E27FC236}">
                <a16:creationId xmlns:a16="http://schemas.microsoft.com/office/drawing/2014/main" id="{E8E4FDC3-834D-D1A1-ADA0-8F9964E78E51}"/>
              </a:ext>
            </a:extLst>
          </p:cNvPr>
          <p:cNvSpPr/>
          <p:nvPr>
            <p:custDataLst>
              <p:tags r:id="rId1"/>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5" name="Groupe 4">
            <a:extLst>
              <a:ext uri="{FF2B5EF4-FFF2-40B4-BE49-F238E27FC236}">
                <a16:creationId xmlns:a16="http://schemas.microsoft.com/office/drawing/2014/main" id="{DB2B0366-8EE5-F11D-5E24-5927E7F4E8FB}"/>
              </a:ext>
            </a:extLst>
          </p:cNvPr>
          <p:cNvGrpSpPr/>
          <p:nvPr>
            <p:custDataLst>
              <p:tags r:id="rId2"/>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ED0ADC8-4A11-0F31-C176-4134C4CFD4CE}"/>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7" name="Forme libre : forme 6">
              <a:extLst>
                <a:ext uri="{FF2B5EF4-FFF2-40B4-BE49-F238E27FC236}">
                  <a16:creationId xmlns:a16="http://schemas.microsoft.com/office/drawing/2014/main" id="{970F28B2-D93E-B3EA-512C-52536E1C9266}"/>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8" name="Forme libre : forme 7">
              <a:extLst>
                <a:ext uri="{FF2B5EF4-FFF2-40B4-BE49-F238E27FC236}">
                  <a16:creationId xmlns:a16="http://schemas.microsoft.com/office/drawing/2014/main" id="{42953460-F0D4-AAEA-CC20-F5E6665A5B7D}"/>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9" name="Forme libre : forme 8">
              <a:extLst>
                <a:ext uri="{FF2B5EF4-FFF2-40B4-BE49-F238E27FC236}">
                  <a16:creationId xmlns:a16="http://schemas.microsoft.com/office/drawing/2014/main" id="{97F38FB8-EA67-8C83-5C39-1BD783454574}"/>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pic>
        <p:nvPicPr>
          <p:cNvPr id="10" name="Picture 2">
            <a:extLst>
              <a:ext uri="{FF2B5EF4-FFF2-40B4-BE49-F238E27FC236}">
                <a16:creationId xmlns:a16="http://schemas.microsoft.com/office/drawing/2014/main" id="{148A1BE6-7305-C9EC-FFC4-7AF860AA1EE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4149" name="Graphic 1">
            <a:extLst>
              <a:ext uri="{FF2B5EF4-FFF2-40B4-BE49-F238E27FC236}">
                <a16:creationId xmlns:a16="http://schemas.microsoft.com/office/drawing/2014/main" id="{A800D6AC-9663-3EC7-44C3-71DA0960C1D2}"/>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a:off x="11625915" y="6486514"/>
            <a:ext cx="100294" cy="148699"/>
          </a:xfrm>
          <a:prstGeom prst="rect">
            <a:avLst/>
          </a:prstGeom>
        </p:spPr>
      </p:pic>
      <p:pic>
        <p:nvPicPr>
          <p:cNvPr id="4150" name="Graphic 2">
            <a:extLst>
              <a:ext uri="{FF2B5EF4-FFF2-40B4-BE49-F238E27FC236}">
                <a16:creationId xmlns:a16="http://schemas.microsoft.com/office/drawing/2014/main" id="{49D8E7D7-6932-587B-AB53-EFA8F8FDDE5F}"/>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6200000" flipV="1">
            <a:off x="11625915" y="6321035"/>
            <a:ext cx="100294" cy="148699"/>
          </a:xfrm>
          <a:prstGeom prst="rect">
            <a:avLst/>
          </a:prstGeom>
        </p:spPr>
      </p:pic>
      <p:sp>
        <p:nvSpPr>
          <p:cNvPr id="4152" name="TextBox 28">
            <a:extLst>
              <a:ext uri="{FF2B5EF4-FFF2-40B4-BE49-F238E27FC236}">
                <a16:creationId xmlns:a16="http://schemas.microsoft.com/office/drawing/2014/main" id="{575838D9-F6CD-8503-127F-10D72688A44E}"/>
              </a:ext>
            </a:extLst>
          </p:cNvPr>
          <p:cNvSpPr txBox="1"/>
          <p:nvPr/>
        </p:nvSpPr>
        <p:spPr>
          <a:xfrm>
            <a:off x="1181100" y="605473"/>
            <a:ext cx="10025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dirty="0">
                <a:ln>
                  <a:noFill/>
                </a:ln>
                <a:solidFill>
                  <a:srgbClr val="323F7C"/>
                </a:solidFill>
                <a:effectLst/>
                <a:uLnTx/>
                <a:uFillTx/>
                <a:latin typeface="Exo" pitchFamily="2" charset="77"/>
              </a:rPr>
              <a:t>Architecture DC </a:t>
            </a:r>
            <a:r>
              <a:rPr kumimoji="0" lang="fr-CA" sz="3600" b="1" i="0" u="none" strike="noStrike" kern="1200" cap="none" spc="0" normalizeH="0" baseline="0" dirty="0">
                <a:ln>
                  <a:noFill/>
                </a:ln>
                <a:solidFill>
                  <a:srgbClr val="0471F1"/>
                </a:solidFill>
                <a:effectLst/>
                <a:uLnTx/>
                <a:uFillTx/>
                <a:latin typeface="Exo" pitchFamily="2" charset="77"/>
              </a:rPr>
              <a:t>V3</a:t>
            </a:r>
            <a:endParaRPr lang="fr-CA" sz="3600" b="1" dirty="0">
              <a:solidFill>
                <a:srgbClr val="0471F1"/>
              </a:solidFill>
              <a:latin typeface="Exo" pitchFamily="2" charset="77"/>
            </a:endParaRPr>
          </a:p>
        </p:txBody>
      </p:sp>
      <p:sp>
        <p:nvSpPr>
          <p:cNvPr id="4153" name="Rectangle 4152">
            <a:extLst>
              <a:ext uri="{FF2B5EF4-FFF2-40B4-BE49-F238E27FC236}">
                <a16:creationId xmlns:a16="http://schemas.microsoft.com/office/drawing/2014/main" id="{3B2B2747-7C84-5426-82B5-A575C0BD04E0}"/>
              </a:ext>
            </a:extLst>
          </p:cNvPr>
          <p:cNvSpPr/>
          <p:nvPr/>
        </p:nvSpPr>
        <p:spPr>
          <a:xfrm>
            <a:off x="4861243" y="432668"/>
            <a:ext cx="2469514"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dirty="0">
                <a:ln>
                  <a:noFill/>
                </a:ln>
                <a:solidFill>
                  <a:srgbClr val="FFFFFF">
                    <a:lumMod val="50000"/>
                  </a:srgbClr>
                </a:solidFill>
                <a:effectLst/>
                <a:uLnTx/>
                <a:uFillTx/>
                <a:latin typeface="Lato" panose="020F0502020204030203" pitchFamily="34" charset="77"/>
                <a:ea typeface="+mn-ea"/>
                <a:cs typeface="+mn-cs"/>
              </a:rPr>
              <a:t>Télécom 2024</a:t>
            </a:r>
          </a:p>
        </p:txBody>
      </p:sp>
      <p:sp>
        <p:nvSpPr>
          <p:cNvPr id="4154" name="Text Placeholder 4">
            <a:extLst>
              <a:ext uri="{FF2B5EF4-FFF2-40B4-BE49-F238E27FC236}">
                <a16:creationId xmlns:a16="http://schemas.microsoft.com/office/drawing/2014/main" id="{910D47A4-E52D-134A-618D-53252B425F65}"/>
              </a:ext>
            </a:extLst>
          </p:cNvPr>
          <p:cNvSpPr txBox="1">
            <a:spLocks/>
          </p:cNvSpPr>
          <p:nvPr/>
        </p:nvSpPr>
        <p:spPr>
          <a:xfrm>
            <a:off x="838200" y="4915540"/>
            <a:ext cx="2160000" cy="410173"/>
          </a:xfrm>
          <a:prstGeom prst="rect">
            <a:avLst/>
          </a:prstGeom>
          <a:solidFill>
            <a:srgbClr val="0080FF"/>
          </a:solidFill>
        </p:spPr>
        <p:txBody>
          <a:bodyPr lIns="180000" tIns="72000" rIns="180000" bIns="108000"/>
          <a:lstStyle>
            <a:lvl1pPr marL="228600" indent="-228600" algn="ctr" defTabSz="914400" rtl="0" eaLnBrk="1" latinLnBrk="0" hangingPunct="1">
              <a:lnSpc>
                <a:spcPct val="90000"/>
              </a:lnSpc>
              <a:spcBef>
                <a:spcPts val="1000"/>
              </a:spcBef>
              <a:buFont typeface="Arial" panose="020B0604020202020204" pitchFamily="34" charset="0"/>
              <a:buChar char="•"/>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dirty="0"/>
              <a:t>Anywhere365 backend </a:t>
            </a:r>
            <a:br>
              <a:rPr lang="fr-CA" dirty="0"/>
            </a:br>
            <a:r>
              <a:rPr lang="fr-CA" dirty="0"/>
              <a:t>géré par Anywhere365</a:t>
            </a:r>
          </a:p>
        </p:txBody>
      </p:sp>
      <p:sp>
        <p:nvSpPr>
          <p:cNvPr id="4155" name="Text Placeholder 4">
            <a:extLst>
              <a:ext uri="{FF2B5EF4-FFF2-40B4-BE49-F238E27FC236}">
                <a16:creationId xmlns:a16="http://schemas.microsoft.com/office/drawing/2014/main" id="{5E6BAA18-6040-CDFE-B3FE-CB20620B1726}"/>
              </a:ext>
            </a:extLst>
          </p:cNvPr>
          <p:cNvSpPr txBox="1">
            <a:spLocks/>
          </p:cNvSpPr>
          <p:nvPr/>
        </p:nvSpPr>
        <p:spPr>
          <a:xfrm>
            <a:off x="838200" y="5408685"/>
            <a:ext cx="2160000" cy="410173"/>
          </a:xfrm>
          <a:prstGeom prst="rect">
            <a:avLst/>
          </a:prstGeom>
          <a:solidFill>
            <a:srgbClr val="020F36"/>
          </a:solidFill>
        </p:spPr>
        <p:txBody>
          <a:bodyPr lIns="180000" tIns="72000" rIns="180000" bIns="108000"/>
          <a:lstStyle>
            <a:lvl1pPr marL="228600" indent="-228600" algn="ctr" defTabSz="914400" rtl="0" eaLnBrk="1" latinLnBrk="0" hangingPunct="1">
              <a:lnSpc>
                <a:spcPct val="90000"/>
              </a:lnSpc>
              <a:spcBef>
                <a:spcPts val="1000"/>
              </a:spcBef>
              <a:buFont typeface="Arial" panose="020B0604020202020204" pitchFamily="34" charset="0"/>
              <a:buChar char="•"/>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dirty="0"/>
              <a:t>SBC dans Azure </a:t>
            </a:r>
            <a:br>
              <a:rPr lang="fr-CA" dirty="0"/>
            </a:br>
            <a:r>
              <a:rPr lang="fr-CA" dirty="0"/>
              <a:t>géré par le client et/ou partenaire</a:t>
            </a:r>
          </a:p>
        </p:txBody>
      </p:sp>
      <p:sp>
        <p:nvSpPr>
          <p:cNvPr id="4156" name="Text Placeholder 4">
            <a:extLst>
              <a:ext uri="{FF2B5EF4-FFF2-40B4-BE49-F238E27FC236}">
                <a16:creationId xmlns:a16="http://schemas.microsoft.com/office/drawing/2014/main" id="{CBDD7483-1DE8-0E42-817B-5CCF71E354FF}"/>
              </a:ext>
            </a:extLst>
          </p:cNvPr>
          <p:cNvSpPr txBox="1">
            <a:spLocks/>
          </p:cNvSpPr>
          <p:nvPr/>
        </p:nvSpPr>
        <p:spPr>
          <a:xfrm>
            <a:off x="838200" y="5891790"/>
            <a:ext cx="2160000" cy="410173"/>
          </a:xfrm>
          <a:prstGeom prst="rect">
            <a:avLst/>
          </a:prstGeom>
          <a:solidFill>
            <a:srgbClr val="FF305E"/>
          </a:solidFill>
        </p:spPr>
        <p:txBody>
          <a:bodyPr lIns="180000" tIns="72000" rIns="180000" bIns="108000"/>
          <a:lstStyle>
            <a:lvl1pPr marL="228600" indent="-228600" algn="ctr" defTabSz="914400" rtl="0" eaLnBrk="1" latinLnBrk="0" hangingPunct="1">
              <a:lnSpc>
                <a:spcPct val="90000"/>
              </a:lnSpc>
              <a:spcBef>
                <a:spcPts val="1000"/>
              </a:spcBef>
              <a:buFont typeface="Arial" panose="020B0604020202020204" pitchFamily="34" charset="0"/>
              <a:buChar char="•"/>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dirty="0"/>
              <a:t>Tenant Office365 / Azure géré par le client et/ou partenaire</a:t>
            </a:r>
          </a:p>
        </p:txBody>
      </p:sp>
      <p:pic>
        <p:nvPicPr>
          <p:cNvPr id="4157" name="Picture 9" descr="Diagram, text&#10;&#10;Description automatically generated">
            <a:extLst>
              <a:ext uri="{FF2B5EF4-FFF2-40B4-BE49-F238E27FC236}">
                <a16:creationId xmlns:a16="http://schemas.microsoft.com/office/drawing/2014/main" id="{227FD342-0ADD-4F9C-343E-98D2372EE1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12876" y="1319644"/>
            <a:ext cx="2810383" cy="3515210"/>
          </a:xfrm>
          <a:prstGeom prst="rect">
            <a:avLst/>
          </a:prstGeom>
        </p:spPr>
      </p:pic>
      <p:pic>
        <p:nvPicPr>
          <p:cNvPr id="4158" name="Picture 10">
            <a:extLst>
              <a:ext uri="{FF2B5EF4-FFF2-40B4-BE49-F238E27FC236}">
                <a16:creationId xmlns:a16="http://schemas.microsoft.com/office/drawing/2014/main" id="{C6156850-565A-31E2-A508-E1597004D0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8252" y="2995464"/>
            <a:ext cx="52216" cy="504000"/>
          </a:xfrm>
          <a:prstGeom prst="rect">
            <a:avLst/>
          </a:prstGeom>
        </p:spPr>
      </p:pic>
      <p:pic>
        <p:nvPicPr>
          <p:cNvPr id="4159" name="Picture 14">
            <a:extLst>
              <a:ext uri="{FF2B5EF4-FFF2-40B4-BE49-F238E27FC236}">
                <a16:creationId xmlns:a16="http://schemas.microsoft.com/office/drawing/2014/main" id="{9AB3CCB0-715A-D0B2-9C1F-021C009462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59087" y="2587695"/>
            <a:ext cx="1140972" cy="45719"/>
          </a:xfrm>
          <a:prstGeom prst="rect">
            <a:avLst/>
          </a:prstGeom>
        </p:spPr>
      </p:pic>
      <p:pic>
        <p:nvPicPr>
          <p:cNvPr id="4160" name="Picture 15">
            <a:extLst>
              <a:ext uri="{FF2B5EF4-FFF2-40B4-BE49-F238E27FC236}">
                <a16:creationId xmlns:a16="http://schemas.microsoft.com/office/drawing/2014/main" id="{A862B359-268E-DED2-CC73-8A15F0431DB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29123" y="2939727"/>
            <a:ext cx="52216" cy="504000"/>
          </a:xfrm>
          <a:prstGeom prst="rect">
            <a:avLst/>
          </a:prstGeom>
        </p:spPr>
      </p:pic>
      <p:pic>
        <p:nvPicPr>
          <p:cNvPr id="4161" name="Picture 16">
            <a:extLst>
              <a:ext uri="{FF2B5EF4-FFF2-40B4-BE49-F238E27FC236}">
                <a16:creationId xmlns:a16="http://schemas.microsoft.com/office/drawing/2014/main" id="{02D0854C-0004-A0C7-CAF2-9E05F7AF1FD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V="1">
            <a:off x="6399985" y="3824448"/>
            <a:ext cx="1260000" cy="44444"/>
          </a:xfrm>
          <a:prstGeom prst="rect">
            <a:avLst/>
          </a:prstGeom>
        </p:spPr>
      </p:pic>
      <p:pic>
        <p:nvPicPr>
          <p:cNvPr id="4162" name="Picture 17">
            <a:extLst>
              <a:ext uri="{FF2B5EF4-FFF2-40B4-BE49-F238E27FC236}">
                <a16:creationId xmlns:a16="http://schemas.microsoft.com/office/drawing/2014/main" id="{605A7E69-7E3C-B73E-E1FF-028F4B95B81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86903" y="2596379"/>
            <a:ext cx="179019" cy="1516133"/>
          </a:xfrm>
          <a:prstGeom prst="rect">
            <a:avLst/>
          </a:prstGeom>
        </p:spPr>
      </p:pic>
      <p:pic>
        <p:nvPicPr>
          <p:cNvPr id="4163" name="Picture 18" descr="Shape&#10;&#10;Description automatically generated">
            <a:extLst>
              <a:ext uri="{FF2B5EF4-FFF2-40B4-BE49-F238E27FC236}">
                <a16:creationId xmlns:a16="http://schemas.microsoft.com/office/drawing/2014/main" id="{3E0C5663-37F2-3F31-A3CF-DBA011EDA7B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3951" y="2135735"/>
            <a:ext cx="1409235" cy="973412"/>
          </a:xfrm>
          <a:prstGeom prst="rect">
            <a:avLst/>
          </a:prstGeom>
        </p:spPr>
      </p:pic>
      <p:pic>
        <p:nvPicPr>
          <p:cNvPr id="4164" name="Picture 19" descr="Icon&#10;&#10;Description automatically generated">
            <a:extLst>
              <a:ext uri="{FF2B5EF4-FFF2-40B4-BE49-F238E27FC236}">
                <a16:creationId xmlns:a16="http://schemas.microsoft.com/office/drawing/2014/main" id="{FF8C0D0B-B2CE-C205-F066-BD21D65661B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94650" y="3617579"/>
            <a:ext cx="458117" cy="623912"/>
          </a:xfrm>
          <a:prstGeom prst="rect">
            <a:avLst/>
          </a:prstGeom>
        </p:spPr>
      </p:pic>
      <p:pic>
        <p:nvPicPr>
          <p:cNvPr id="4165" name="Picture 20" descr="Logo&#10;&#10;Description automatically generated with medium confidence">
            <a:extLst>
              <a:ext uri="{FF2B5EF4-FFF2-40B4-BE49-F238E27FC236}">
                <a16:creationId xmlns:a16="http://schemas.microsoft.com/office/drawing/2014/main" id="{8056067C-3C49-DE0F-3967-C7F682013E6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77462" y="4116303"/>
            <a:ext cx="2229425" cy="518983"/>
          </a:xfrm>
          <a:prstGeom prst="rect">
            <a:avLst/>
          </a:prstGeom>
        </p:spPr>
      </p:pic>
      <p:pic>
        <p:nvPicPr>
          <p:cNvPr id="4166" name="Picture 21" descr="A picture containing icon&#10;&#10;Description automatically generated">
            <a:extLst>
              <a:ext uri="{FF2B5EF4-FFF2-40B4-BE49-F238E27FC236}">
                <a16:creationId xmlns:a16="http://schemas.microsoft.com/office/drawing/2014/main" id="{6E1D4E0B-7798-04CC-F8AC-8947F681159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973424" y="5043887"/>
            <a:ext cx="1163666" cy="653443"/>
          </a:xfrm>
          <a:prstGeom prst="rect">
            <a:avLst/>
          </a:prstGeom>
        </p:spPr>
      </p:pic>
      <p:pic>
        <p:nvPicPr>
          <p:cNvPr id="4167" name="Picture 23">
            <a:extLst>
              <a:ext uri="{FF2B5EF4-FFF2-40B4-BE49-F238E27FC236}">
                <a16:creationId xmlns:a16="http://schemas.microsoft.com/office/drawing/2014/main" id="{1232636F-3975-C6E2-1485-74616D83F95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V="1">
            <a:off x="6399985" y="4248613"/>
            <a:ext cx="1260000" cy="44444"/>
          </a:xfrm>
          <a:prstGeom prst="rect">
            <a:avLst/>
          </a:prstGeom>
        </p:spPr>
      </p:pic>
      <p:pic>
        <p:nvPicPr>
          <p:cNvPr id="4168" name="Picture 24">
            <a:extLst>
              <a:ext uri="{FF2B5EF4-FFF2-40B4-BE49-F238E27FC236}">
                <a16:creationId xmlns:a16="http://schemas.microsoft.com/office/drawing/2014/main" id="{434208EC-AE87-48BF-0DCB-CD149C6299D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99985" y="5058523"/>
            <a:ext cx="2664000" cy="44736"/>
          </a:xfrm>
          <a:prstGeom prst="rect">
            <a:avLst/>
          </a:prstGeom>
        </p:spPr>
      </p:pic>
      <p:pic>
        <p:nvPicPr>
          <p:cNvPr id="4169" name="Picture 25">
            <a:extLst>
              <a:ext uri="{FF2B5EF4-FFF2-40B4-BE49-F238E27FC236}">
                <a16:creationId xmlns:a16="http://schemas.microsoft.com/office/drawing/2014/main" id="{AC35AA09-4F45-5341-DB13-7C460358216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95223" y="3757866"/>
            <a:ext cx="324000" cy="54000"/>
          </a:xfrm>
          <a:prstGeom prst="rect">
            <a:avLst/>
          </a:prstGeom>
        </p:spPr>
      </p:pic>
      <p:pic>
        <p:nvPicPr>
          <p:cNvPr id="4170" name="Picture 26">
            <a:extLst>
              <a:ext uri="{FF2B5EF4-FFF2-40B4-BE49-F238E27FC236}">
                <a16:creationId xmlns:a16="http://schemas.microsoft.com/office/drawing/2014/main" id="{7711C564-D75B-06DD-D2CB-FCCDDDAFDC8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50972" y="3743448"/>
            <a:ext cx="324000" cy="54000"/>
          </a:xfrm>
          <a:prstGeom prst="rect">
            <a:avLst/>
          </a:prstGeom>
        </p:spPr>
      </p:pic>
      <p:sp>
        <p:nvSpPr>
          <p:cNvPr id="4171" name="Text Placeholder 4">
            <a:extLst>
              <a:ext uri="{FF2B5EF4-FFF2-40B4-BE49-F238E27FC236}">
                <a16:creationId xmlns:a16="http://schemas.microsoft.com/office/drawing/2014/main" id="{00D48DFB-AEDE-B5B3-4115-844F0E54198D}"/>
              </a:ext>
            </a:extLst>
          </p:cNvPr>
          <p:cNvSpPr txBox="1">
            <a:spLocks/>
          </p:cNvSpPr>
          <p:nvPr/>
        </p:nvSpPr>
        <p:spPr>
          <a:xfrm>
            <a:off x="4393457" y="2478602"/>
            <a:ext cx="2154553" cy="260678"/>
          </a:xfrm>
          <a:prstGeom prst="rect">
            <a:avLst/>
          </a:prstGeom>
          <a:solidFill>
            <a:srgbClr val="020F36"/>
          </a:solidFill>
        </p:spPr>
        <p:txBody>
          <a:bodyPr lIns="180000" tIns="61200" rIns="180000" bIns="108000">
            <a:noAutofit/>
          </a:bodyPr>
          <a:lstStyle>
            <a:lvl1pPr marL="0" indent="0" algn="ctr" defTabSz="914400" rtl="0" eaLnBrk="1" latinLnBrk="0" hangingPunct="1">
              <a:lnSpc>
                <a:spcPct val="90000"/>
              </a:lnSpc>
              <a:spcBef>
                <a:spcPts val="1000"/>
              </a:spcBef>
              <a:buFont typeface="Arial" panose="020B0604020202020204" pitchFamily="34" charset="0"/>
              <a:buNone/>
              <a:defRPr sz="115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Passerelle téléphonique (SBC)</a:t>
            </a:r>
          </a:p>
        </p:txBody>
      </p:sp>
      <p:sp>
        <p:nvSpPr>
          <p:cNvPr id="4172" name="Text Placeholder 4">
            <a:extLst>
              <a:ext uri="{FF2B5EF4-FFF2-40B4-BE49-F238E27FC236}">
                <a16:creationId xmlns:a16="http://schemas.microsoft.com/office/drawing/2014/main" id="{48986C98-2951-EA3D-AF5F-451F3A1983A3}"/>
              </a:ext>
            </a:extLst>
          </p:cNvPr>
          <p:cNvSpPr txBox="1">
            <a:spLocks/>
          </p:cNvSpPr>
          <p:nvPr/>
        </p:nvSpPr>
        <p:spPr>
          <a:xfrm>
            <a:off x="4390445" y="4722834"/>
            <a:ext cx="1860579" cy="260678"/>
          </a:xfrm>
          <a:prstGeom prst="rect">
            <a:avLst/>
          </a:prstGeom>
          <a:solidFill>
            <a:srgbClr val="0080FF"/>
          </a:solidFill>
        </p:spPr>
        <p:txBody>
          <a:bodyPr lIns="180000" tIns="61200" rIns="180000" bIns="108000">
            <a:noAutofit/>
          </a:bodyPr>
          <a:lstStyle>
            <a:lvl1pPr marL="0" indent="0" algn="ctr" defTabSz="914400" rtl="0" eaLnBrk="1" latinLnBrk="0" hangingPunct="1">
              <a:lnSpc>
                <a:spcPct val="90000"/>
              </a:lnSpc>
              <a:spcBef>
                <a:spcPts val="1000"/>
              </a:spcBef>
              <a:buFont typeface="Arial" panose="020B0604020202020204" pitchFamily="34" charset="0"/>
              <a:buNone/>
              <a:defRPr sz="115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Anywhere365 SBC</a:t>
            </a:r>
          </a:p>
        </p:txBody>
      </p:sp>
      <p:pic>
        <p:nvPicPr>
          <p:cNvPr id="4173" name="Picture 31" descr="A picture containing icon&#10;&#10;Description automatically generated">
            <a:extLst>
              <a:ext uri="{FF2B5EF4-FFF2-40B4-BE49-F238E27FC236}">
                <a16:creationId xmlns:a16="http://schemas.microsoft.com/office/drawing/2014/main" id="{6D0CACCE-2FC6-4F3F-9B7E-F5A84353840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07499" y="3547671"/>
            <a:ext cx="2024453" cy="1225919"/>
          </a:xfrm>
          <a:prstGeom prst="rect">
            <a:avLst/>
          </a:prstGeom>
        </p:spPr>
      </p:pic>
      <p:sp>
        <p:nvSpPr>
          <p:cNvPr id="4174" name="Text Placeholder 4">
            <a:extLst>
              <a:ext uri="{FF2B5EF4-FFF2-40B4-BE49-F238E27FC236}">
                <a16:creationId xmlns:a16="http://schemas.microsoft.com/office/drawing/2014/main" id="{B2FDBF8E-9F4B-6FA4-F0ED-A643E301F3FF}"/>
              </a:ext>
            </a:extLst>
          </p:cNvPr>
          <p:cNvSpPr txBox="1">
            <a:spLocks/>
          </p:cNvSpPr>
          <p:nvPr/>
        </p:nvSpPr>
        <p:spPr>
          <a:xfrm>
            <a:off x="6404179" y="2714728"/>
            <a:ext cx="936000" cy="216000"/>
          </a:xfrm>
          <a:prstGeom prst="rect">
            <a:avLst/>
          </a:prstGeom>
          <a:solidFill>
            <a:srgbClr val="0080FF"/>
          </a:solidFill>
        </p:spPr>
        <p:txBody>
          <a:bodyPr lIns="72000" tIns="54000" rIns="36000" bIns="108000">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Routage Direct</a:t>
            </a:r>
          </a:p>
        </p:txBody>
      </p:sp>
      <p:sp>
        <p:nvSpPr>
          <p:cNvPr id="4175" name="Text Placeholder 4">
            <a:extLst>
              <a:ext uri="{FF2B5EF4-FFF2-40B4-BE49-F238E27FC236}">
                <a16:creationId xmlns:a16="http://schemas.microsoft.com/office/drawing/2014/main" id="{8EC0518A-8949-4A04-9389-B45000FC2763}"/>
              </a:ext>
            </a:extLst>
          </p:cNvPr>
          <p:cNvSpPr txBox="1">
            <a:spLocks/>
          </p:cNvSpPr>
          <p:nvPr/>
        </p:nvSpPr>
        <p:spPr>
          <a:xfrm>
            <a:off x="6404179" y="3943616"/>
            <a:ext cx="936000" cy="216000"/>
          </a:xfrm>
          <a:prstGeom prst="rect">
            <a:avLst/>
          </a:prstGeom>
          <a:solidFill>
            <a:srgbClr val="0080FF"/>
          </a:solidFill>
        </p:spPr>
        <p:txBody>
          <a:bodyPr lIns="72000" tIns="54000" rIns="36000" bIns="108000">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Présence Agent</a:t>
            </a:r>
          </a:p>
        </p:txBody>
      </p:sp>
      <p:sp>
        <p:nvSpPr>
          <p:cNvPr id="4176" name="Text Placeholder 4">
            <a:extLst>
              <a:ext uri="{FF2B5EF4-FFF2-40B4-BE49-F238E27FC236}">
                <a16:creationId xmlns:a16="http://schemas.microsoft.com/office/drawing/2014/main" id="{A50B3D94-8A69-A132-093F-FA5F8F64DB01}"/>
              </a:ext>
            </a:extLst>
          </p:cNvPr>
          <p:cNvSpPr txBox="1">
            <a:spLocks/>
          </p:cNvSpPr>
          <p:nvPr/>
        </p:nvSpPr>
        <p:spPr>
          <a:xfrm>
            <a:off x="6404179" y="4373671"/>
            <a:ext cx="936000" cy="584677"/>
          </a:xfrm>
          <a:prstGeom prst="rect">
            <a:avLst/>
          </a:prstGeom>
          <a:solidFill>
            <a:srgbClr val="0080FF"/>
          </a:solidFill>
        </p:spPr>
        <p:txBody>
          <a:bodyPr lIns="72000" tIns="54000" rIns="36000" bIns="108000">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Configuration  Rapports </a:t>
            </a:r>
            <a:br>
              <a:rPr lang="fr-CA" dirty="0"/>
            </a:br>
            <a:r>
              <a:rPr lang="fr-CA" dirty="0"/>
              <a:t>Power Platform Services Azure</a:t>
            </a:r>
          </a:p>
        </p:txBody>
      </p:sp>
      <p:sp>
        <p:nvSpPr>
          <p:cNvPr id="4177" name="Text Placeholder 4">
            <a:extLst>
              <a:ext uri="{FF2B5EF4-FFF2-40B4-BE49-F238E27FC236}">
                <a16:creationId xmlns:a16="http://schemas.microsoft.com/office/drawing/2014/main" id="{F6B4CB01-F6D8-D2AC-42F2-F927362042E9}"/>
              </a:ext>
            </a:extLst>
          </p:cNvPr>
          <p:cNvSpPr txBox="1">
            <a:spLocks/>
          </p:cNvSpPr>
          <p:nvPr/>
        </p:nvSpPr>
        <p:spPr>
          <a:xfrm>
            <a:off x="6399985" y="5165657"/>
            <a:ext cx="936000" cy="216000"/>
          </a:xfrm>
          <a:prstGeom prst="rect">
            <a:avLst/>
          </a:prstGeom>
          <a:solidFill>
            <a:srgbClr val="0080FF"/>
          </a:solidFill>
        </p:spPr>
        <p:txBody>
          <a:bodyPr lIns="72000" tIns="54000" rIns="36000" bIns="108000">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err="1"/>
              <a:t>WebAgent</a:t>
            </a:r>
            <a:endParaRPr lang="fr-CA" dirty="0"/>
          </a:p>
        </p:txBody>
      </p:sp>
      <p:sp>
        <p:nvSpPr>
          <p:cNvPr id="4178" name="Text Placeholder 4">
            <a:extLst>
              <a:ext uri="{FF2B5EF4-FFF2-40B4-BE49-F238E27FC236}">
                <a16:creationId xmlns:a16="http://schemas.microsoft.com/office/drawing/2014/main" id="{03CDAFCC-03CD-8E43-9696-D52114755FC6}"/>
              </a:ext>
            </a:extLst>
          </p:cNvPr>
          <p:cNvSpPr txBox="1">
            <a:spLocks/>
          </p:cNvSpPr>
          <p:nvPr/>
        </p:nvSpPr>
        <p:spPr>
          <a:xfrm>
            <a:off x="7777463" y="2493699"/>
            <a:ext cx="1432037" cy="260678"/>
          </a:xfrm>
          <a:prstGeom prst="rect">
            <a:avLst/>
          </a:prstGeom>
          <a:solidFill>
            <a:srgbClr val="FF305E"/>
          </a:solidFill>
        </p:spPr>
        <p:txBody>
          <a:bodyPr lIns="180000" tIns="61200" rIns="180000" bIns="108000">
            <a:noAutofit/>
          </a:bodyPr>
          <a:lstStyle>
            <a:lvl1pPr marL="0" indent="0" algn="l" defTabSz="914400" rtl="0" eaLnBrk="1" latinLnBrk="0" hangingPunct="1">
              <a:lnSpc>
                <a:spcPct val="90000"/>
              </a:lnSpc>
              <a:spcBef>
                <a:spcPts val="1000"/>
              </a:spcBef>
              <a:buFont typeface="Arial" panose="020B0604020202020204" pitchFamily="34" charset="0"/>
              <a:buNone/>
              <a:defRPr sz="115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Teams Back End</a:t>
            </a:r>
          </a:p>
        </p:txBody>
      </p:sp>
      <p:sp>
        <p:nvSpPr>
          <p:cNvPr id="4179" name="Text Placeholder 4">
            <a:extLst>
              <a:ext uri="{FF2B5EF4-FFF2-40B4-BE49-F238E27FC236}">
                <a16:creationId xmlns:a16="http://schemas.microsoft.com/office/drawing/2014/main" id="{3DE846F3-EF84-FE2C-442C-4A580D13AA78}"/>
              </a:ext>
            </a:extLst>
          </p:cNvPr>
          <p:cNvSpPr txBox="1">
            <a:spLocks/>
          </p:cNvSpPr>
          <p:nvPr/>
        </p:nvSpPr>
        <p:spPr>
          <a:xfrm>
            <a:off x="7777463" y="3732525"/>
            <a:ext cx="1432037" cy="260678"/>
          </a:xfrm>
          <a:prstGeom prst="rect">
            <a:avLst/>
          </a:prstGeom>
          <a:solidFill>
            <a:srgbClr val="FF305E"/>
          </a:solidFill>
        </p:spPr>
        <p:txBody>
          <a:bodyPr lIns="180000" tIns="61200" rIns="180000" bIns="108000">
            <a:noAutofit/>
          </a:bodyPr>
          <a:lstStyle>
            <a:lvl1pPr marL="0" indent="0" algn="l" defTabSz="914400" rtl="0" eaLnBrk="1" latinLnBrk="0" hangingPunct="1">
              <a:lnSpc>
                <a:spcPct val="90000"/>
              </a:lnSpc>
              <a:spcBef>
                <a:spcPts val="1000"/>
              </a:spcBef>
              <a:buFont typeface="Arial" panose="020B0604020202020204" pitchFamily="34" charset="0"/>
              <a:buNone/>
              <a:defRPr sz="115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Teams Graph API</a:t>
            </a:r>
          </a:p>
        </p:txBody>
      </p:sp>
      <p:sp>
        <p:nvSpPr>
          <p:cNvPr id="4180" name="Text Placeholder 4">
            <a:extLst>
              <a:ext uri="{FF2B5EF4-FFF2-40B4-BE49-F238E27FC236}">
                <a16:creationId xmlns:a16="http://schemas.microsoft.com/office/drawing/2014/main" id="{F204DE71-320B-178A-3CC3-A87CB3A74706}"/>
              </a:ext>
            </a:extLst>
          </p:cNvPr>
          <p:cNvSpPr txBox="1">
            <a:spLocks/>
          </p:cNvSpPr>
          <p:nvPr/>
        </p:nvSpPr>
        <p:spPr>
          <a:xfrm>
            <a:off x="3506539" y="3600803"/>
            <a:ext cx="673291" cy="349200"/>
          </a:xfrm>
          <a:prstGeom prst="rect">
            <a:avLst/>
          </a:prstGeom>
          <a:solidFill>
            <a:srgbClr val="FF305E"/>
          </a:solidFill>
        </p:spPr>
        <p:txBody>
          <a:bodyPr lIns="72000" tIns="54000" rIns="54000" bIns="108000">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A" dirty="0"/>
              <a:t>Social Messaging</a:t>
            </a:r>
          </a:p>
        </p:txBody>
      </p:sp>
      <p:pic>
        <p:nvPicPr>
          <p:cNvPr id="4181" name="Picture 40">
            <a:extLst>
              <a:ext uri="{FF2B5EF4-FFF2-40B4-BE49-F238E27FC236}">
                <a16:creationId xmlns:a16="http://schemas.microsoft.com/office/drawing/2014/main" id="{8659010B-6505-C889-2344-88F8AE9E3F4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995639" y="2355306"/>
            <a:ext cx="52216" cy="504000"/>
          </a:xfrm>
          <a:prstGeom prst="rect">
            <a:avLst/>
          </a:prstGeom>
        </p:spPr>
      </p:pic>
    </p:spTree>
    <p:extLst>
      <p:ext uri="{BB962C8B-B14F-4D97-AF65-F5344CB8AC3E}">
        <p14:creationId xmlns:p14="http://schemas.microsoft.com/office/powerpoint/2010/main" val="2849770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 forme 3">
            <a:extLst>
              <a:ext uri="{FF2B5EF4-FFF2-40B4-BE49-F238E27FC236}">
                <a16:creationId xmlns:a16="http://schemas.microsoft.com/office/drawing/2014/main" id="{E8E4FDC3-834D-D1A1-ADA0-8F9964E78E51}"/>
              </a:ext>
            </a:extLst>
          </p:cNvPr>
          <p:cNvSpPr/>
          <p:nvPr>
            <p:custDataLst>
              <p:tags r:id="rId1"/>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5" name="Groupe 4">
            <a:extLst>
              <a:ext uri="{FF2B5EF4-FFF2-40B4-BE49-F238E27FC236}">
                <a16:creationId xmlns:a16="http://schemas.microsoft.com/office/drawing/2014/main" id="{DB2B0366-8EE5-F11D-5E24-5927E7F4E8FB}"/>
              </a:ext>
            </a:extLst>
          </p:cNvPr>
          <p:cNvGrpSpPr/>
          <p:nvPr>
            <p:custDataLst>
              <p:tags r:id="rId2"/>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ED0ADC8-4A11-0F31-C176-4134C4CFD4CE}"/>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7" name="Forme libre : forme 6">
              <a:extLst>
                <a:ext uri="{FF2B5EF4-FFF2-40B4-BE49-F238E27FC236}">
                  <a16:creationId xmlns:a16="http://schemas.microsoft.com/office/drawing/2014/main" id="{970F28B2-D93E-B3EA-512C-52536E1C9266}"/>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8" name="Forme libre : forme 7">
              <a:extLst>
                <a:ext uri="{FF2B5EF4-FFF2-40B4-BE49-F238E27FC236}">
                  <a16:creationId xmlns:a16="http://schemas.microsoft.com/office/drawing/2014/main" id="{42953460-F0D4-AAEA-CC20-F5E6665A5B7D}"/>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9" name="Forme libre : forme 8">
              <a:extLst>
                <a:ext uri="{FF2B5EF4-FFF2-40B4-BE49-F238E27FC236}">
                  <a16:creationId xmlns:a16="http://schemas.microsoft.com/office/drawing/2014/main" id="{97F38FB8-EA67-8C83-5C39-1BD783454574}"/>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pic>
        <p:nvPicPr>
          <p:cNvPr id="10" name="Picture 2">
            <a:extLst>
              <a:ext uri="{FF2B5EF4-FFF2-40B4-BE49-F238E27FC236}">
                <a16:creationId xmlns:a16="http://schemas.microsoft.com/office/drawing/2014/main" id="{148A1BE6-7305-C9EC-FFC4-7AF860AA1EE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2" name="Flèche : double flèche horizontale 189">
            <a:extLst>
              <a:ext uri="{FF2B5EF4-FFF2-40B4-BE49-F238E27FC236}">
                <a16:creationId xmlns:a16="http://schemas.microsoft.com/office/drawing/2014/main" id="{0BBA7B34-7075-C412-2450-9F1EBB316F23}"/>
              </a:ext>
            </a:extLst>
          </p:cNvPr>
          <p:cNvSpPr/>
          <p:nvPr/>
        </p:nvSpPr>
        <p:spPr>
          <a:xfrm rot="12388030">
            <a:off x="3601104" y="3154948"/>
            <a:ext cx="779998" cy="69677"/>
          </a:xfrm>
          <a:prstGeom prst="leftRightArrow">
            <a:avLst/>
          </a:prstGeom>
          <a:solidFill>
            <a:srgbClr val="05896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45">
            <a:extLst>
              <a:ext uri="{FF2B5EF4-FFF2-40B4-BE49-F238E27FC236}">
                <a16:creationId xmlns:a16="http://schemas.microsoft.com/office/drawing/2014/main" id="{D5EA1707-80BF-5BB7-51AB-A927BDCF3BBB}"/>
              </a:ext>
            </a:extLst>
          </p:cNvPr>
          <p:cNvPicPr>
            <a:picLocks noChangeAspect="1"/>
          </p:cNvPicPr>
          <p:nvPr/>
        </p:nvPicPr>
        <p:blipFill>
          <a:blip r:embed="rId7">
            <a:duotone>
              <a:schemeClr val="accent3">
                <a:shade val="45000"/>
                <a:satMod val="135000"/>
              </a:schemeClr>
              <a:prstClr val="white"/>
            </a:duotone>
            <a:alphaModFix amt="35000"/>
          </a:blip>
          <a:stretch>
            <a:fillRect/>
          </a:stretch>
        </p:blipFill>
        <p:spPr>
          <a:xfrm>
            <a:off x="8803507" y="1180011"/>
            <a:ext cx="1640346" cy="1679122"/>
          </a:xfrm>
          <a:prstGeom prst="rect">
            <a:avLst/>
          </a:prstGeom>
          <a:noFill/>
          <a:ln cap="flat">
            <a:noFill/>
          </a:ln>
        </p:spPr>
      </p:pic>
      <p:pic>
        <p:nvPicPr>
          <p:cNvPr id="11" name="Image 45">
            <a:extLst>
              <a:ext uri="{FF2B5EF4-FFF2-40B4-BE49-F238E27FC236}">
                <a16:creationId xmlns:a16="http://schemas.microsoft.com/office/drawing/2014/main" id="{EBB311FF-D105-4E49-017C-506E2EEBD4D2}"/>
              </a:ext>
            </a:extLst>
          </p:cNvPr>
          <p:cNvPicPr>
            <a:picLocks noChangeAspect="1"/>
          </p:cNvPicPr>
          <p:nvPr/>
        </p:nvPicPr>
        <p:blipFill>
          <a:blip r:embed="rId8">
            <a:grayscl/>
            <a:alphaModFix amt="35000"/>
          </a:blip>
          <a:stretch>
            <a:fillRect/>
          </a:stretch>
        </p:blipFill>
        <p:spPr>
          <a:xfrm>
            <a:off x="1944917" y="2104241"/>
            <a:ext cx="1546158" cy="1791254"/>
          </a:xfrm>
          <a:prstGeom prst="rect">
            <a:avLst/>
          </a:prstGeom>
          <a:noFill/>
          <a:ln cap="flat">
            <a:noFill/>
          </a:ln>
        </p:spPr>
      </p:pic>
      <p:grpSp>
        <p:nvGrpSpPr>
          <p:cNvPr id="12" name="Groupe 12">
            <a:extLst>
              <a:ext uri="{FF2B5EF4-FFF2-40B4-BE49-F238E27FC236}">
                <a16:creationId xmlns:a16="http://schemas.microsoft.com/office/drawing/2014/main" id="{74101521-2662-4972-BB61-D3D96AEAC7E4}"/>
              </a:ext>
            </a:extLst>
          </p:cNvPr>
          <p:cNvGrpSpPr/>
          <p:nvPr/>
        </p:nvGrpSpPr>
        <p:grpSpPr>
          <a:xfrm>
            <a:off x="7655512" y="1303274"/>
            <a:ext cx="3145583" cy="4434706"/>
            <a:chOff x="6972299" y="877020"/>
            <a:chExt cx="2514598" cy="5126966"/>
          </a:xfrm>
        </p:grpSpPr>
        <p:sp>
          <p:nvSpPr>
            <p:cNvPr id="13" name="Rectangle : avec coins arrondis en haut 10">
              <a:extLst>
                <a:ext uri="{FF2B5EF4-FFF2-40B4-BE49-F238E27FC236}">
                  <a16:creationId xmlns:a16="http://schemas.microsoft.com/office/drawing/2014/main" id="{B2D1EA79-567D-6BE9-837F-040999A2B5AD}"/>
                </a:ext>
              </a:extLst>
            </p:cNvPr>
            <p:cNvSpPr/>
            <p:nvPr/>
          </p:nvSpPr>
          <p:spPr>
            <a:xfrm>
              <a:off x="6972299" y="877020"/>
              <a:ext cx="2513171" cy="258793"/>
            </a:xfrm>
            <a:prstGeom prst="round2SameRect">
              <a:avLst>
                <a:gd name="adj1" fmla="val 26667"/>
                <a:gd name="adj2" fmla="val 0"/>
              </a:avLst>
            </a:prstGeom>
            <a:solidFill>
              <a:srgbClr val="0052A2"/>
            </a:solidFill>
            <a:ln>
              <a:solidFill>
                <a:srgbClr val="0052A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100" dirty="0"/>
                <a:t>Anywhere365 Dialogue Cloud </a:t>
              </a:r>
              <a:r>
                <a:rPr lang="fr-FR" sz="1100" dirty="0" err="1"/>
                <a:t>Infinity</a:t>
              </a:r>
              <a:endParaRPr lang="en-US" sz="1100" dirty="0"/>
            </a:p>
          </p:txBody>
        </p:sp>
        <p:sp>
          <p:nvSpPr>
            <p:cNvPr id="14" name="Rectangle : avec coins arrondis en haut 11">
              <a:extLst>
                <a:ext uri="{FF2B5EF4-FFF2-40B4-BE49-F238E27FC236}">
                  <a16:creationId xmlns:a16="http://schemas.microsoft.com/office/drawing/2014/main" id="{A03728BF-879B-33BD-815A-E6492728C0C1}"/>
                </a:ext>
              </a:extLst>
            </p:cNvPr>
            <p:cNvSpPr/>
            <p:nvPr/>
          </p:nvSpPr>
          <p:spPr>
            <a:xfrm rot="10800000">
              <a:off x="6972299" y="1135812"/>
              <a:ext cx="2514598" cy="4868174"/>
            </a:xfrm>
            <a:prstGeom prst="round2SameRect">
              <a:avLst>
                <a:gd name="adj1" fmla="val 2616"/>
                <a:gd name="adj2" fmla="val 0"/>
              </a:avLst>
            </a:prstGeom>
            <a:noFill/>
            <a:ln>
              <a:solidFill>
                <a:srgbClr val="0052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e 19">
            <a:extLst>
              <a:ext uri="{FF2B5EF4-FFF2-40B4-BE49-F238E27FC236}">
                <a16:creationId xmlns:a16="http://schemas.microsoft.com/office/drawing/2014/main" id="{04C9316F-8697-33E6-E0CC-FC687D9F7D9B}"/>
              </a:ext>
            </a:extLst>
          </p:cNvPr>
          <p:cNvGrpSpPr/>
          <p:nvPr/>
        </p:nvGrpSpPr>
        <p:grpSpPr>
          <a:xfrm>
            <a:off x="1900467" y="2199676"/>
            <a:ext cx="1687079" cy="1562171"/>
            <a:chOff x="2476500" y="3170207"/>
            <a:chExt cx="1427320" cy="2316191"/>
          </a:xfrm>
        </p:grpSpPr>
        <p:sp>
          <p:nvSpPr>
            <p:cNvPr id="16" name="Rectangle : avec coins arrondis en haut 17">
              <a:extLst>
                <a:ext uri="{FF2B5EF4-FFF2-40B4-BE49-F238E27FC236}">
                  <a16:creationId xmlns:a16="http://schemas.microsoft.com/office/drawing/2014/main" id="{B44D6E2B-1210-7EF7-1B7C-C282A2F9275E}"/>
                </a:ext>
              </a:extLst>
            </p:cNvPr>
            <p:cNvSpPr/>
            <p:nvPr/>
          </p:nvSpPr>
          <p:spPr>
            <a:xfrm>
              <a:off x="2476500" y="3170207"/>
              <a:ext cx="1427320" cy="258793"/>
            </a:xfrm>
            <a:prstGeom prst="round2SameRect">
              <a:avLst>
                <a:gd name="adj1" fmla="val 26667"/>
                <a:gd name="adj2" fmla="val 0"/>
              </a:avLst>
            </a:prstGeom>
            <a:solidFill>
              <a:srgbClr val="05896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000"/>
                <a:t>External PSTN Call</a:t>
              </a:r>
              <a:endParaRPr lang="en-US" sz="1000"/>
            </a:p>
          </p:txBody>
        </p:sp>
        <p:sp>
          <p:nvSpPr>
            <p:cNvPr id="17" name="Rectangle : avec coins arrondis en haut 18">
              <a:extLst>
                <a:ext uri="{FF2B5EF4-FFF2-40B4-BE49-F238E27FC236}">
                  <a16:creationId xmlns:a16="http://schemas.microsoft.com/office/drawing/2014/main" id="{78873C4E-BA66-0EFA-8C44-92D61DCCBE0E}"/>
                </a:ext>
              </a:extLst>
            </p:cNvPr>
            <p:cNvSpPr/>
            <p:nvPr/>
          </p:nvSpPr>
          <p:spPr>
            <a:xfrm rot="10800000">
              <a:off x="2482850" y="3428998"/>
              <a:ext cx="1410970" cy="2057400"/>
            </a:xfrm>
            <a:prstGeom prst="round2SameRect">
              <a:avLst>
                <a:gd name="adj1" fmla="val 5346"/>
                <a:gd name="adj2" fmla="val 0"/>
              </a:avLst>
            </a:prstGeom>
            <a:noFill/>
            <a:ln>
              <a:solidFill>
                <a:srgbClr val="058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ZoneTexte 35">
            <a:extLst>
              <a:ext uri="{FF2B5EF4-FFF2-40B4-BE49-F238E27FC236}">
                <a16:creationId xmlns:a16="http://schemas.microsoft.com/office/drawing/2014/main" id="{AAF422A7-A585-65EA-4C59-E4E10F24C00F}"/>
              </a:ext>
            </a:extLst>
          </p:cNvPr>
          <p:cNvSpPr txBox="1"/>
          <p:nvPr/>
        </p:nvSpPr>
        <p:spPr>
          <a:xfrm>
            <a:off x="592879" y="3185995"/>
            <a:ext cx="888385" cy="215444"/>
          </a:xfrm>
          <a:prstGeom prst="rect">
            <a:avLst/>
          </a:prstGeom>
          <a:noFill/>
        </p:spPr>
        <p:txBody>
          <a:bodyPr wrap="none" rtlCol="0">
            <a:spAutoFit/>
          </a:bodyPr>
          <a:lstStyle/>
          <a:p>
            <a:r>
              <a:rPr lang="fr-FR" sz="800" dirty="0">
                <a:solidFill>
                  <a:srgbClr val="058962"/>
                </a:solidFill>
              </a:rPr>
              <a:t>Dialogue entrant</a:t>
            </a:r>
            <a:endParaRPr lang="en-US" sz="800" dirty="0">
              <a:solidFill>
                <a:srgbClr val="058962"/>
              </a:solidFill>
            </a:endParaRPr>
          </a:p>
        </p:txBody>
      </p:sp>
      <p:sp>
        <p:nvSpPr>
          <p:cNvPr id="19" name="Rectangle : coins arrondis 36">
            <a:extLst>
              <a:ext uri="{FF2B5EF4-FFF2-40B4-BE49-F238E27FC236}">
                <a16:creationId xmlns:a16="http://schemas.microsoft.com/office/drawing/2014/main" id="{1AEE0D4E-0033-E38A-6E8B-0B682C7E984E}"/>
              </a:ext>
            </a:extLst>
          </p:cNvPr>
          <p:cNvSpPr/>
          <p:nvPr/>
        </p:nvSpPr>
        <p:spPr>
          <a:xfrm>
            <a:off x="2304948" y="3497434"/>
            <a:ext cx="788964" cy="1351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bg1">
                    <a:lumMod val="50000"/>
                  </a:schemeClr>
                </a:solidFill>
              </a:rPr>
              <a:t>Réseau PSTN</a:t>
            </a:r>
            <a:endParaRPr lang="en-US" sz="600" dirty="0">
              <a:solidFill>
                <a:schemeClr val="bg1">
                  <a:lumMod val="50000"/>
                </a:schemeClr>
              </a:solidFill>
            </a:endParaRPr>
          </a:p>
        </p:txBody>
      </p:sp>
      <p:sp>
        <p:nvSpPr>
          <p:cNvPr id="20" name="Rectangle : coins arrondis 39">
            <a:extLst>
              <a:ext uri="{FF2B5EF4-FFF2-40B4-BE49-F238E27FC236}">
                <a16:creationId xmlns:a16="http://schemas.microsoft.com/office/drawing/2014/main" id="{0C2397D8-C357-3CC4-5147-B07974D9FCFD}"/>
              </a:ext>
            </a:extLst>
          </p:cNvPr>
          <p:cNvSpPr/>
          <p:nvPr/>
        </p:nvSpPr>
        <p:spPr>
          <a:xfrm>
            <a:off x="2178669" y="4679988"/>
            <a:ext cx="1146175" cy="2806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bg1">
                    <a:lumMod val="50000"/>
                  </a:schemeClr>
                </a:solidFill>
              </a:rPr>
              <a:t>Microsoft Teams </a:t>
            </a:r>
          </a:p>
          <a:p>
            <a:pPr algn="ctr"/>
            <a:endParaRPr lang="en-US" sz="800">
              <a:solidFill>
                <a:schemeClr val="bg1">
                  <a:lumMod val="50000"/>
                </a:schemeClr>
              </a:solidFill>
            </a:endParaRPr>
          </a:p>
        </p:txBody>
      </p:sp>
      <p:grpSp>
        <p:nvGrpSpPr>
          <p:cNvPr id="21" name="Groupe 55">
            <a:extLst>
              <a:ext uri="{FF2B5EF4-FFF2-40B4-BE49-F238E27FC236}">
                <a16:creationId xmlns:a16="http://schemas.microsoft.com/office/drawing/2014/main" id="{8F501DA0-E2AB-8722-CA94-D8E0D5402D64}"/>
              </a:ext>
            </a:extLst>
          </p:cNvPr>
          <p:cNvGrpSpPr/>
          <p:nvPr/>
        </p:nvGrpSpPr>
        <p:grpSpPr>
          <a:xfrm>
            <a:off x="3182661" y="3277868"/>
            <a:ext cx="277456" cy="241852"/>
            <a:chOff x="1772179" y="4502056"/>
            <a:chExt cx="277456" cy="241852"/>
          </a:xfrm>
        </p:grpSpPr>
        <p:sp>
          <p:nvSpPr>
            <p:cNvPr id="22" name="Organigramme : Connecteur 47">
              <a:extLst>
                <a:ext uri="{FF2B5EF4-FFF2-40B4-BE49-F238E27FC236}">
                  <a16:creationId xmlns:a16="http://schemas.microsoft.com/office/drawing/2014/main" id="{58C9FB8B-BE25-8F18-6779-4F11F9B6A78C}"/>
                </a:ext>
              </a:extLst>
            </p:cNvPr>
            <p:cNvSpPr/>
            <p:nvPr/>
          </p:nvSpPr>
          <p:spPr>
            <a:xfrm>
              <a:off x="1772179" y="4502056"/>
              <a:ext cx="237086" cy="241852"/>
            </a:xfrm>
            <a:prstGeom prst="flowChartConnector">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Image 49">
              <a:extLst>
                <a:ext uri="{FF2B5EF4-FFF2-40B4-BE49-F238E27FC236}">
                  <a16:creationId xmlns:a16="http://schemas.microsoft.com/office/drawing/2014/main" id="{83204041-0273-EE25-5118-658D3B029842}"/>
                </a:ext>
              </a:extLst>
            </p:cNvPr>
            <p:cNvPicPr>
              <a:picLocks noChangeAspect="1"/>
            </p:cNvPicPr>
            <p:nvPr/>
          </p:nvPicPr>
          <p:blipFill>
            <a:blip r:embed="rId9"/>
            <a:stretch>
              <a:fillRect/>
            </a:stretch>
          </p:blipFill>
          <p:spPr>
            <a:xfrm>
              <a:off x="1803799" y="4564561"/>
              <a:ext cx="134543" cy="134543"/>
            </a:xfrm>
            <a:prstGeom prst="rect">
              <a:avLst/>
            </a:prstGeom>
            <a:solidFill>
              <a:schemeClr val="bg1"/>
            </a:solidFill>
          </p:spPr>
        </p:pic>
        <p:sp>
          <p:nvSpPr>
            <p:cNvPr id="24" name="Organigramme : Connecteur 50">
              <a:extLst>
                <a:ext uri="{FF2B5EF4-FFF2-40B4-BE49-F238E27FC236}">
                  <a16:creationId xmlns:a16="http://schemas.microsoft.com/office/drawing/2014/main" id="{39CA1BF8-C295-67F9-DA05-0E3C22AA14F6}"/>
                </a:ext>
              </a:extLst>
            </p:cNvPr>
            <p:cNvSpPr/>
            <p:nvPr/>
          </p:nvSpPr>
          <p:spPr>
            <a:xfrm>
              <a:off x="1908667" y="457726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rganigramme : Connecteur 51">
              <a:extLst>
                <a:ext uri="{FF2B5EF4-FFF2-40B4-BE49-F238E27FC236}">
                  <a16:creationId xmlns:a16="http://schemas.microsoft.com/office/drawing/2014/main" id="{5962EA8D-205C-2C42-9E50-E5709C82BAD2}"/>
                </a:ext>
              </a:extLst>
            </p:cNvPr>
            <p:cNvSpPr/>
            <p:nvPr/>
          </p:nvSpPr>
          <p:spPr>
            <a:xfrm>
              <a:off x="2003916" y="457726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necteur droit 53">
              <a:extLst>
                <a:ext uri="{FF2B5EF4-FFF2-40B4-BE49-F238E27FC236}">
                  <a16:creationId xmlns:a16="http://schemas.microsoft.com/office/drawing/2014/main" id="{2E988818-D793-9C04-E887-85DF7FA71F01}"/>
                </a:ext>
              </a:extLst>
            </p:cNvPr>
            <p:cNvCxnSpPr>
              <a:cxnSpLocks/>
            </p:cNvCxnSpPr>
            <p:nvPr/>
          </p:nvCxnSpPr>
          <p:spPr>
            <a:xfrm>
              <a:off x="1931527" y="4598695"/>
              <a:ext cx="95249" cy="0"/>
            </a:xfrm>
            <a:prstGeom prst="line">
              <a:avLst/>
            </a:pr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Rectangle : coins arrondis 57">
            <a:extLst>
              <a:ext uri="{FF2B5EF4-FFF2-40B4-BE49-F238E27FC236}">
                <a16:creationId xmlns:a16="http://schemas.microsoft.com/office/drawing/2014/main" id="{36DCACF7-44B6-75EE-A0E9-BEEA907345FE}"/>
              </a:ext>
            </a:extLst>
          </p:cNvPr>
          <p:cNvSpPr/>
          <p:nvPr/>
        </p:nvSpPr>
        <p:spPr>
          <a:xfrm>
            <a:off x="4349486" y="1844084"/>
            <a:ext cx="1719744" cy="466596"/>
          </a:xfrm>
          <a:prstGeom prst="roundRect">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800" dirty="0">
                <a:solidFill>
                  <a:schemeClr val="bg1">
                    <a:lumMod val="50000"/>
                  </a:schemeClr>
                </a:solidFill>
              </a:rPr>
              <a:t>Microsoft Graph </a:t>
            </a:r>
          </a:p>
          <a:p>
            <a:pPr lvl="1"/>
            <a:r>
              <a:rPr lang="fr-FR" sz="800" dirty="0">
                <a:solidFill>
                  <a:schemeClr val="bg1">
                    <a:lumMod val="50000"/>
                  </a:schemeClr>
                </a:solidFill>
              </a:rPr>
              <a:t>Communications API</a:t>
            </a:r>
            <a:endParaRPr lang="en-US" sz="800" dirty="0">
              <a:solidFill>
                <a:schemeClr val="bg1">
                  <a:lumMod val="50000"/>
                </a:schemeClr>
              </a:solidFill>
            </a:endParaRPr>
          </a:p>
        </p:txBody>
      </p:sp>
      <p:sp>
        <p:nvSpPr>
          <p:cNvPr id="28" name="Rectangle : coins arrondis 58">
            <a:extLst>
              <a:ext uri="{FF2B5EF4-FFF2-40B4-BE49-F238E27FC236}">
                <a16:creationId xmlns:a16="http://schemas.microsoft.com/office/drawing/2014/main" id="{0D3D98FC-B04E-1F93-2153-0A8EC1B6F873}"/>
              </a:ext>
            </a:extLst>
          </p:cNvPr>
          <p:cNvSpPr/>
          <p:nvPr/>
        </p:nvSpPr>
        <p:spPr>
          <a:xfrm>
            <a:off x="4349485" y="2391228"/>
            <a:ext cx="1719744" cy="451157"/>
          </a:xfrm>
          <a:prstGeom prst="roundRect">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800" dirty="0">
                <a:solidFill>
                  <a:schemeClr val="bg1">
                    <a:lumMod val="50000"/>
                  </a:schemeClr>
                </a:solidFill>
              </a:rPr>
              <a:t>Microsoft Teams </a:t>
            </a:r>
          </a:p>
          <a:p>
            <a:pPr lvl="1"/>
            <a:r>
              <a:rPr lang="fr-FR" sz="800" dirty="0">
                <a:solidFill>
                  <a:schemeClr val="bg1">
                    <a:lumMod val="50000"/>
                  </a:schemeClr>
                </a:solidFill>
              </a:rPr>
              <a:t>Backend</a:t>
            </a:r>
            <a:endParaRPr lang="en-US" sz="800" dirty="0">
              <a:solidFill>
                <a:schemeClr val="bg1">
                  <a:lumMod val="50000"/>
                </a:schemeClr>
              </a:solidFill>
            </a:endParaRPr>
          </a:p>
        </p:txBody>
      </p:sp>
      <p:grpSp>
        <p:nvGrpSpPr>
          <p:cNvPr id="29" name="Groupe 66">
            <a:extLst>
              <a:ext uri="{FF2B5EF4-FFF2-40B4-BE49-F238E27FC236}">
                <a16:creationId xmlns:a16="http://schemas.microsoft.com/office/drawing/2014/main" id="{EB173637-639D-BE28-EEA9-F759FFEDC547}"/>
              </a:ext>
            </a:extLst>
          </p:cNvPr>
          <p:cNvGrpSpPr/>
          <p:nvPr/>
        </p:nvGrpSpPr>
        <p:grpSpPr>
          <a:xfrm>
            <a:off x="4459024" y="1946383"/>
            <a:ext cx="257494" cy="253294"/>
            <a:chOff x="4786654" y="1389106"/>
            <a:chExt cx="351764" cy="349083"/>
          </a:xfrm>
        </p:grpSpPr>
        <p:sp>
          <p:nvSpPr>
            <p:cNvPr id="30" name="Rectangle : coins arrondis 65">
              <a:extLst>
                <a:ext uri="{FF2B5EF4-FFF2-40B4-BE49-F238E27FC236}">
                  <a16:creationId xmlns:a16="http://schemas.microsoft.com/office/drawing/2014/main" id="{4F6EC501-D9DE-D0FC-C899-A079025B71B1}"/>
                </a:ext>
              </a:extLst>
            </p:cNvPr>
            <p:cNvSpPr/>
            <p:nvPr/>
          </p:nvSpPr>
          <p:spPr>
            <a:xfrm>
              <a:off x="4786654" y="1389106"/>
              <a:ext cx="351764" cy="349083"/>
            </a:xfrm>
            <a:prstGeom prst="round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Image 63">
              <a:extLst>
                <a:ext uri="{FF2B5EF4-FFF2-40B4-BE49-F238E27FC236}">
                  <a16:creationId xmlns:a16="http://schemas.microsoft.com/office/drawing/2014/main" id="{199294A9-D09F-220B-D1E8-42B0959440D9}"/>
                </a:ext>
              </a:extLst>
            </p:cNvPr>
            <p:cNvPicPr>
              <a:picLocks noChangeAspect="1"/>
            </p:cNvPicPr>
            <p:nvPr/>
          </p:nvPicPr>
          <p:blipFill>
            <a:blip r:embed="rId10"/>
            <a:stretch>
              <a:fillRect/>
            </a:stretch>
          </p:blipFill>
          <p:spPr>
            <a:xfrm>
              <a:off x="4821092" y="1436493"/>
              <a:ext cx="283273" cy="258793"/>
            </a:xfrm>
            <a:prstGeom prst="rect">
              <a:avLst/>
            </a:prstGeom>
          </p:spPr>
        </p:pic>
      </p:grpSp>
      <p:sp>
        <p:nvSpPr>
          <p:cNvPr id="32" name="Rectangle : coins arrondis 70">
            <a:extLst>
              <a:ext uri="{FF2B5EF4-FFF2-40B4-BE49-F238E27FC236}">
                <a16:creationId xmlns:a16="http://schemas.microsoft.com/office/drawing/2014/main" id="{A961D741-04A0-AFBE-7C05-1727BCF0A738}"/>
              </a:ext>
            </a:extLst>
          </p:cNvPr>
          <p:cNvSpPr/>
          <p:nvPr/>
        </p:nvSpPr>
        <p:spPr>
          <a:xfrm>
            <a:off x="4449499" y="2496303"/>
            <a:ext cx="257494" cy="253294"/>
          </a:xfrm>
          <a:prstGeom prst="round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Image 68">
            <a:extLst>
              <a:ext uri="{FF2B5EF4-FFF2-40B4-BE49-F238E27FC236}">
                <a16:creationId xmlns:a16="http://schemas.microsoft.com/office/drawing/2014/main" id="{FF479C1A-2752-29E5-D7F2-222C5D4694CA}"/>
              </a:ext>
            </a:extLst>
          </p:cNvPr>
          <p:cNvPicPr>
            <a:picLocks noChangeAspect="1"/>
          </p:cNvPicPr>
          <p:nvPr/>
        </p:nvPicPr>
        <p:blipFill>
          <a:blip r:embed="rId11"/>
          <a:stretch>
            <a:fillRect/>
          </a:stretch>
        </p:blipFill>
        <p:spPr>
          <a:xfrm>
            <a:off x="4483655" y="2526575"/>
            <a:ext cx="189181" cy="192750"/>
          </a:xfrm>
          <a:prstGeom prst="rect">
            <a:avLst/>
          </a:prstGeom>
        </p:spPr>
      </p:pic>
      <p:grpSp>
        <p:nvGrpSpPr>
          <p:cNvPr id="34" name="Groupe 115">
            <a:extLst>
              <a:ext uri="{FF2B5EF4-FFF2-40B4-BE49-F238E27FC236}">
                <a16:creationId xmlns:a16="http://schemas.microsoft.com/office/drawing/2014/main" id="{3EEBBA6A-127A-D730-F79F-0CFA5C1110BA}"/>
              </a:ext>
            </a:extLst>
          </p:cNvPr>
          <p:cNvGrpSpPr/>
          <p:nvPr/>
        </p:nvGrpSpPr>
        <p:grpSpPr>
          <a:xfrm>
            <a:off x="673917" y="2912394"/>
            <a:ext cx="285750" cy="266705"/>
            <a:chOff x="3054350" y="2394307"/>
            <a:chExt cx="285750" cy="266705"/>
          </a:xfrm>
        </p:grpSpPr>
        <p:sp>
          <p:nvSpPr>
            <p:cNvPr id="35" name="Rectangle : coins arrondis 114">
              <a:extLst>
                <a:ext uri="{FF2B5EF4-FFF2-40B4-BE49-F238E27FC236}">
                  <a16:creationId xmlns:a16="http://schemas.microsoft.com/office/drawing/2014/main" id="{AB3320F8-82D7-861A-2655-BCD2769A0782}"/>
                </a:ext>
              </a:extLst>
            </p:cNvPr>
            <p:cNvSpPr/>
            <p:nvPr/>
          </p:nvSpPr>
          <p:spPr>
            <a:xfrm>
              <a:off x="3054350" y="2394307"/>
              <a:ext cx="285750" cy="266705"/>
            </a:xfrm>
            <a:prstGeom prst="round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Image 113">
              <a:extLst>
                <a:ext uri="{FF2B5EF4-FFF2-40B4-BE49-F238E27FC236}">
                  <a16:creationId xmlns:a16="http://schemas.microsoft.com/office/drawing/2014/main" id="{770F086F-0E60-4887-BFE9-3021929121E6}"/>
                </a:ext>
              </a:extLst>
            </p:cNvPr>
            <p:cNvPicPr>
              <a:picLocks noChangeAspect="1"/>
            </p:cNvPicPr>
            <p:nvPr/>
          </p:nvPicPr>
          <p:blipFill>
            <a:blip r:embed="rId12"/>
            <a:stretch>
              <a:fillRect/>
            </a:stretch>
          </p:blipFill>
          <p:spPr>
            <a:xfrm>
              <a:off x="3108124" y="2430579"/>
              <a:ext cx="185264" cy="196493"/>
            </a:xfrm>
            <a:prstGeom prst="rect">
              <a:avLst/>
            </a:prstGeom>
          </p:spPr>
        </p:pic>
      </p:grpSp>
      <p:grpSp>
        <p:nvGrpSpPr>
          <p:cNvPr id="4100" name="Groupe 4099">
            <a:extLst>
              <a:ext uri="{FF2B5EF4-FFF2-40B4-BE49-F238E27FC236}">
                <a16:creationId xmlns:a16="http://schemas.microsoft.com/office/drawing/2014/main" id="{505F41CF-7BBE-3F88-FF2C-3139279391BE}"/>
              </a:ext>
            </a:extLst>
          </p:cNvPr>
          <p:cNvGrpSpPr/>
          <p:nvPr/>
        </p:nvGrpSpPr>
        <p:grpSpPr>
          <a:xfrm>
            <a:off x="1916758" y="4193178"/>
            <a:ext cx="1667753" cy="833820"/>
            <a:chOff x="1916759" y="4193178"/>
            <a:chExt cx="1427320" cy="833820"/>
          </a:xfrm>
        </p:grpSpPr>
        <p:sp>
          <p:nvSpPr>
            <p:cNvPr id="37" name="Rectangle : avec coins arrondis en haut 2">
              <a:extLst>
                <a:ext uri="{FF2B5EF4-FFF2-40B4-BE49-F238E27FC236}">
                  <a16:creationId xmlns:a16="http://schemas.microsoft.com/office/drawing/2014/main" id="{65346328-8A68-849D-EF9B-9BDE341FAEEA}"/>
                </a:ext>
              </a:extLst>
            </p:cNvPr>
            <p:cNvSpPr/>
            <p:nvPr/>
          </p:nvSpPr>
          <p:spPr>
            <a:xfrm>
              <a:off x="1916759" y="4193178"/>
              <a:ext cx="1427320" cy="180131"/>
            </a:xfrm>
            <a:prstGeom prst="round2SameRect">
              <a:avLst>
                <a:gd name="adj1" fmla="val 26667"/>
                <a:gd name="adj2" fmla="val 0"/>
              </a:avLst>
            </a:prstGeom>
            <a:solidFill>
              <a:srgbClr val="05896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000"/>
                <a:t>Internal Call </a:t>
              </a:r>
              <a:endParaRPr lang="en-US" sz="800"/>
            </a:p>
          </p:txBody>
        </p:sp>
        <p:sp>
          <p:nvSpPr>
            <p:cNvPr id="38" name="Rectangle : avec coins arrondis en haut 3">
              <a:extLst>
                <a:ext uri="{FF2B5EF4-FFF2-40B4-BE49-F238E27FC236}">
                  <a16:creationId xmlns:a16="http://schemas.microsoft.com/office/drawing/2014/main" id="{C3912D7A-504E-35DA-702E-07C892F23A5F}"/>
                </a:ext>
              </a:extLst>
            </p:cNvPr>
            <p:cNvSpPr/>
            <p:nvPr/>
          </p:nvSpPr>
          <p:spPr>
            <a:xfrm rot="10800000">
              <a:off x="1919378" y="4376890"/>
              <a:ext cx="1416610" cy="650108"/>
            </a:xfrm>
            <a:prstGeom prst="round2SameRect">
              <a:avLst>
                <a:gd name="adj1" fmla="val 5346"/>
                <a:gd name="adj2" fmla="val 0"/>
              </a:avLst>
            </a:prstGeom>
            <a:noFill/>
            <a:ln>
              <a:solidFill>
                <a:srgbClr val="058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Graphique 1">
            <a:extLst>
              <a:ext uri="{FF2B5EF4-FFF2-40B4-BE49-F238E27FC236}">
                <a16:creationId xmlns:a16="http://schemas.microsoft.com/office/drawing/2014/main" id="{DEE44F1F-7EE0-0046-4D88-7CA32DBD6E0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02696" y="3273842"/>
            <a:ext cx="391200" cy="391200"/>
          </a:xfrm>
          <a:prstGeom prst="rect">
            <a:avLst/>
          </a:prstGeom>
        </p:spPr>
      </p:pic>
      <p:pic>
        <p:nvPicPr>
          <p:cNvPr id="40" name="Graphique 5">
            <a:extLst>
              <a:ext uri="{FF2B5EF4-FFF2-40B4-BE49-F238E27FC236}">
                <a16:creationId xmlns:a16="http://schemas.microsoft.com/office/drawing/2014/main" id="{46683D3F-C811-AAF0-D6DC-77C50AC0DF7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07190" y="3277105"/>
            <a:ext cx="329096" cy="356609"/>
          </a:xfrm>
          <a:prstGeom prst="rect">
            <a:avLst/>
          </a:prstGeom>
        </p:spPr>
      </p:pic>
      <p:pic>
        <p:nvPicPr>
          <p:cNvPr id="41" name="Graphique 9">
            <a:extLst>
              <a:ext uri="{FF2B5EF4-FFF2-40B4-BE49-F238E27FC236}">
                <a16:creationId xmlns:a16="http://schemas.microsoft.com/office/drawing/2014/main" id="{49634CC3-A8EA-6D14-D587-AA42A92258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97012" y="3323548"/>
            <a:ext cx="272654" cy="299356"/>
          </a:xfrm>
          <a:prstGeom prst="rect">
            <a:avLst/>
          </a:prstGeom>
        </p:spPr>
      </p:pic>
      <p:grpSp>
        <p:nvGrpSpPr>
          <p:cNvPr id="42" name="Groupe 143">
            <a:extLst>
              <a:ext uri="{FF2B5EF4-FFF2-40B4-BE49-F238E27FC236}">
                <a16:creationId xmlns:a16="http://schemas.microsoft.com/office/drawing/2014/main" id="{69800B06-3771-6780-7B0D-A10B55727923}"/>
              </a:ext>
            </a:extLst>
          </p:cNvPr>
          <p:cNvGrpSpPr/>
          <p:nvPr/>
        </p:nvGrpSpPr>
        <p:grpSpPr>
          <a:xfrm>
            <a:off x="8325128" y="4658283"/>
            <a:ext cx="898492" cy="846208"/>
            <a:chOff x="8411056" y="4902437"/>
            <a:chExt cx="898492" cy="846208"/>
          </a:xfrm>
        </p:grpSpPr>
        <p:grpSp>
          <p:nvGrpSpPr>
            <p:cNvPr id="43" name="Groupe 108">
              <a:extLst>
                <a:ext uri="{FF2B5EF4-FFF2-40B4-BE49-F238E27FC236}">
                  <a16:creationId xmlns:a16="http://schemas.microsoft.com/office/drawing/2014/main" id="{06D630E9-DCD0-BC8A-F3D9-9DAA5AE41E96}"/>
                </a:ext>
              </a:extLst>
            </p:cNvPr>
            <p:cNvGrpSpPr/>
            <p:nvPr/>
          </p:nvGrpSpPr>
          <p:grpSpPr>
            <a:xfrm>
              <a:off x="8725729" y="4902437"/>
              <a:ext cx="327413" cy="305805"/>
              <a:chOff x="4803617" y="5294519"/>
              <a:chExt cx="327413" cy="305805"/>
            </a:xfrm>
          </p:grpSpPr>
          <p:sp>
            <p:nvSpPr>
              <p:cNvPr id="46" name="Rectangle: Rounded Corners 55">
                <a:extLst>
                  <a:ext uri="{FF2B5EF4-FFF2-40B4-BE49-F238E27FC236}">
                    <a16:creationId xmlns:a16="http://schemas.microsoft.com/office/drawing/2014/main" id="{EDC5ADBD-44DC-6B6A-04DD-7AF2A5CEFB5E}"/>
                  </a:ext>
                </a:extLst>
              </p:cNvPr>
              <p:cNvSpPr/>
              <p:nvPr/>
            </p:nvSpPr>
            <p:spPr>
              <a:xfrm>
                <a:off x="4803617" y="5294519"/>
                <a:ext cx="327413" cy="305805"/>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age 87">
                <a:extLst>
                  <a:ext uri="{FF2B5EF4-FFF2-40B4-BE49-F238E27FC236}">
                    <a16:creationId xmlns:a16="http://schemas.microsoft.com/office/drawing/2014/main" id="{6C36961D-C874-45DC-4043-01A45F564837}"/>
                  </a:ext>
                </a:extLst>
              </p:cNvPr>
              <p:cNvPicPr>
                <a:picLocks noChangeAspect="1"/>
              </p:cNvPicPr>
              <p:nvPr/>
            </p:nvPicPr>
            <p:blipFill>
              <a:blip r:embed="rId19"/>
              <a:stretch>
                <a:fillRect/>
              </a:stretch>
            </p:blipFill>
            <p:spPr>
              <a:xfrm>
                <a:off x="4837149" y="5333498"/>
                <a:ext cx="288157" cy="241635"/>
              </a:xfrm>
              <a:prstGeom prst="rect">
                <a:avLst/>
              </a:prstGeom>
            </p:spPr>
          </p:pic>
        </p:grpSp>
        <p:pic>
          <p:nvPicPr>
            <p:cNvPr id="44" name="Graphique 8">
              <a:extLst>
                <a:ext uri="{FF2B5EF4-FFF2-40B4-BE49-F238E27FC236}">
                  <a16:creationId xmlns:a16="http://schemas.microsoft.com/office/drawing/2014/main" id="{0A439272-826B-4EC3-1D38-4F6162F7174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554156" y="5091362"/>
              <a:ext cx="314326" cy="314326"/>
            </a:xfrm>
            <a:prstGeom prst="rect">
              <a:avLst/>
            </a:prstGeom>
          </p:spPr>
        </p:pic>
        <p:sp>
          <p:nvSpPr>
            <p:cNvPr id="45" name="ZoneTexte 88">
              <a:extLst>
                <a:ext uri="{FF2B5EF4-FFF2-40B4-BE49-F238E27FC236}">
                  <a16:creationId xmlns:a16="http://schemas.microsoft.com/office/drawing/2014/main" id="{4C0A28E8-4200-7FD1-E8E0-5CF24BA11129}"/>
                </a:ext>
              </a:extLst>
            </p:cNvPr>
            <p:cNvSpPr txBox="1"/>
            <p:nvPr/>
          </p:nvSpPr>
          <p:spPr>
            <a:xfrm>
              <a:off x="8411056" y="5410091"/>
              <a:ext cx="898492" cy="338554"/>
            </a:xfrm>
            <a:prstGeom prst="rect">
              <a:avLst/>
            </a:prstGeom>
            <a:noFill/>
          </p:spPr>
          <p:txBody>
            <a:bodyPr wrap="square" rtlCol="0">
              <a:spAutoFit/>
            </a:bodyPr>
            <a:lstStyle/>
            <a:p>
              <a:pPr algn="ctr"/>
              <a:r>
                <a:rPr lang="fr-FR" sz="800" dirty="0">
                  <a:solidFill>
                    <a:schemeClr val="tx1">
                      <a:lumMod val="65000"/>
                      <a:lumOff val="35000"/>
                    </a:schemeClr>
                  </a:solidFill>
                </a:rPr>
                <a:t>Client </a:t>
              </a:r>
              <a:r>
                <a:rPr lang="fr-FR" sz="800" dirty="0" err="1">
                  <a:solidFill>
                    <a:schemeClr val="tx1">
                      <a:lumMod val="65000"/>
                      <a:lumOff val="35000"/>
                    </a:schemeClr>
                  </a:solidFill>
                </a:rPr>
                <a:t>WebAgent</a:t>
              </a:r>
              <a:r>
                <a:rPr lang="fr-FR" sz="800" dirty="0">
                  <a:solidFill>
                    <a:schemeClr val="tx1">
                      <a:lumMod val="65000"/>
                      <a:lumOff val="35000"/>
                    </a:schemeClr>
                  </a:solidFill>
                </a:rPr>
                <a:t> alimenté par ACS</a:t>
              </a:r>
              <a:endParaRPr lang="en-US" sz="800" dirty="0">
                <a:solidFill>
                  <a:schemeClr val="tx1">
                    <a:lumMod val="65000"/>
                    <a:lumOff val="35000"/>
                  </a:schemeClr>
                </a:solidFill>
              </a:endParaRPr>
            </a:p>
          </p:txBody>
        </p:sp>
      </p:grpSp>
      <p:sp>
        <p:nvSpPr>
          <p:cNvPr id="48" name="ZoneTexte 89">
            <a:extLst>
              <a:ext uri="{FF2B5EF4-FFF2-40B4-BE49-F238E27FC236}">
                <a16:creationId xmlns:a16="http://schemas.microsoft.com/office/drawing/2014/main" id="{A3509251-1A65-6C8D-793D-970C2EF796BC}"/>
              </a:ext>
            </a:extLst>
          </p:cNvPr>
          <p:cNvSpPr txBox="1"/>
          <p:nvPr/>
        </p:nvSpPr>
        <p:spPr>
          <a:xfrm>
            <a:off x="8196314" y="3619815"/>
            <a:ext cx="682020" cy="338554"/>
          </a:xfrm>
          <a:prstGeom prst="rect">
            <a:avLst/>
          </a:prstGeom>
          <a:noFill/>
        </p:spPr>
        <p:txBody>
          <a:bodyPr wrap="square" rtlCol="0">
            <a:spAutoFit/>
          </a:bodyPr>
          <a:lstStyle/>
          <a:p>
            <a:pPr algn="ctr"/>
            <a:r>
              <a:rPr lang="fr-FR" sz="800" dirty="0">
                <a:solidFill>
                  <a:schemeClr val="tx1">
                    <a:lumMod val="65000"/>
                    <a:lumOff val="35000"/>
                  </a:schemeClr>
                </a:solidFill>
              </a:rPr>
              <a:t>Dialogue</a:t>
            </a:r>
          </a:p>
          <a:p>
            <a:pPr algn="ctr"/>
            <a:r>
              <a:rPr lang="fr-FR" sz="800" dirty="0">
                <a:solidFill>
                  <a:schemeClr val="tx1">
                    <a:lumMod val="65000"/>
                    <a:lumOff val="35000"/>
                  </a:schemeClr>
                </a:solidFill>
              </a:rPr>
              <a:t>Studio</a:t>
            </a:r>
            <a:endParaRPr lang="en-US" sz="800" dirty="0">
              <a:solidFill>
                <a:schemeClr val="tx1">
                  <a:lumMod val="65000"/>
                  <a:lumOff val="35000"/>
                </a:schemeClr>
              </a:solidFill>
            </a:endParaRPr>
          </a:p>
        </p:txBody>
      </p:sp>
      <p:sp>
        <p:nvSpPr>
          <p:cNvPr id="49" name="ZoneTexte 102">
            <a:extLst>
              <a:ext uri="{FF2B5EF4-FFF2-40B4-BE49-F238E27FC236}">
                <a16:creationId xmlns:a16="http://schemas.microsoft.com/office/drawing/2014/main" id="{124C3474-38F8-8B6E-2294-8E92E88BDDD6}"/>
              </a:ext>
            </a:extLst>
          </p:cNvPr>
          <p:cNvSpPr txBox="1"/>
          <p:nvPr/>
        </p:nvSpPr>
        <p:spPr>
          <a:xfrm>
            <a:off x="8840863" y="3619815"/>
            <a:ext cx="770150" cy="338554"/>
          </a:xfrm>
          <a:prstGeom prst="rect">
            <a:avLst/>
          </a:prstGeom>
          <a:noFill/>
        </p:spPr>
        <p:txBody>
          <a:bodyPr wrap="square" rtlCol="0">
            <a:spAutoFit/>
          </a:bodyPr>
          <a:lstStyle/>
          <a:p>
            <a:pPr algn="ctr"/>
            <a:r>
              <a:rPr lang="fr-FR" sz="800">
                <a:solidFill>
                  <a:schemeClr val="tx1">
                    <a:lumMod val="65000"/>
                    <a:lumOff val="35000"/>
                  </a:schemeClr>
                </a:solidFill>
              </a:rPr>
              <a:t>Admin</a:t>
            </a:r>
          </a:p>
          <a:p>
            <a:pPr algn="ctr"/>
            <a:r>
              <a:rPr lang="fr-FR" sz="800">
                <a:solidFill>
                  <a:schemeClr val="tx1">
                    <a:lumMod val="65000"/>
                    <a:lumOff val="35000"/>
                  </a:schemeClr>
                </a:solidFill>
              </a:rPr>
              <a:t>Portal</a:t>
            </a:r>
            <a:endParaRPr lang="en-US" sz="800">
              <a:solidFill>
                <a:schemeClr val="tx1">
                  <a:lumMod val="65000"/>
                  <a:lumOff val="35000"/>
                </a:schemeClr>
              </a:solidFill>
            </a:endParaRPr>
          </a:p>
        </p:txBody>
      </p:sp>
      <p:pic>
        <p:nvPicPr>
          <p:cNvPr id="50" name="Graphique 129">
            <a:extLst>
              <a:ext uri="{FF2B5EF4-FFF2-40B4-BE49-F238E27FC236}">
                <a16:creationId xmlns:a16="http://schemas.microsoft.com/office/drawing/2014/main" id="{FDED7BCA-561A-20E7-A07E-7D3CE2C28FF9}"/>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861826" y="4058169"/>
            <a:ext cx="283374" cy="377832"/>
          </a:xfrm>
          <a:prstGeom prst="rect">
            <a:avLst/>
          </a:prstGeom>
        </p:spPr>
      </p:pic>
      <p:sp>
        <p:nvSpPr>
          <p:cNvPr id="51" name="ZoneTexte 147">
            <a:extLst>
              <a:ext uri="{FF2B5EF4-FFF2-40B4-BE49-F238E27FC236}">
                <a16:creationId xmlns:a16="http://schemas.microsoft.com/office/drawing/2014/main" id="{F920E747-9C59-3AAF-E254-41EF8D67E709}"/>
              </a:ext>
            </a:extLst>
          </p:cNvPr>
          <p:cNvSpPr txBox="1"/>
          <p:nvPr/>
        </p:nvSpPr>
        <p:spPr>
          <a:xfrm>
            <a:off x="6662503" y="4425711"/>
            <a:ext cx="682020" cy="215444"/>
          </a:xfrm>
          <a:prstGeom prst="rect">
            <a:avLst/>
          </a:prstGeom>
          <a:noFill/>
        </p:spPr>
        <p:txBody>
          <a:bodyPr wrap="square" rtlCol="0">
            <a:spAutoFit/>
          </a:bodyPr>
          <a:lstStyle/>
          <a:p>
            <a:pPr algn="ctr"/>
            <a:r>
              <a:rPr lang="fr-FR" sz="800" dirty="0">
                <a:solidFill>
                  <a:schemeClr val="tx1">
                    <a:lumMod val="65000"/>
                    <a:lumOff val="35000"/>
                  </a:schemeClr>
                </a:solidFill>
              </a:rPr>
              <a:t>Power BI</a:t>
            </a:r>
            <a:endParaRPr lang="en-US" sz="800" dirty="0">
              <a:solidFill>
                <a:schemeClr val="tx1">
                  <a:lumMod val="65000"/>
                  <a:lumOff val="35000"/>
                </a:schemeClr>
              </a:solidFill>
            </a:endParaRPr>
          </a:p>
        </p:txBody>
      </p:sp>
      <p:sp>
        <p:nvSpPr>
          <p:cNvPr id="52" name="ZoneTexte 45">
            <a:extLst>
              <a:ext uri="{FF2B5EF4-FFF2-40B4-BE49-F238E27FC236}">
                <a16:creationId xmlns:a16="http://schemas.microsoft.com/office/drawing/2014/main" id="{D05C1C6D-359B-DAE7-921A-567DE7FA82A1}"/>
              </a:ext>
            </a:extLst>
          </p:cNvPr>
          <p:cNvSpPr txBox="1"/>
          <p:nvPr/>
        </p:nvSpPr>
        <p:spPr>
          <a:xfrm>
            <a:off x="9472073" y="3619815"/>
            <a:ext cx="846713" cy="215444"/>
          </a:xfrm>
          <a:prstGeom prst="rect">
            <a:avLst/>
          </a:prstGeom>
          <a:noFill/>
        </p:spPr>
        <p:txBody>
          <a:bodyPr wrap="square" rtlCol="0">
            <a:spAutoFit/>
          </a:bodyPr>
          <a:lstStyle/>
          <a:p>
            <a:pPr algn="ctr"/>
            <a:r>
              <a:rPr lang="fr-FR" sz="800" dirty="0">
                <a:solidFill>
                  <a:schemeClr val="tx1">
                    <a:lumMod val="65000"/>
                    <a:lumOff val="35000"/>
                  </a:schemeClr>
                </a:solidFill>
              </a:rPr>
              <a:t>Insights </a:t>
            </a:r>
          </a:p>
        </p:txBody>
      </p:sp>
      <p:sp>
        <p:nvSpPr>
          <p:cNvPr id="53" name="ZoneTexte 23">
            <a:extLst>
              <a:ext uri="{FF2B5EF4-FFF2-40B4-BE49-F238E27FC236}">
                <a16:creationId xmlns:a16="http://schemas.microsoft.com/office/drawing/2014/main" id="{9722DD03-E575-DA7A-DA64-B4A596B9D965}"/>
              </a:ext>
            </a:extLst>
          </p:cNvPr>
          <p:cNvSpPr txBox="1"/>
          <p:nvPr/>
        </p:nvSpPr>
        <p:spPr>
          <a:xfrm>
            <a:off x="3944825" y="5206919"/>
            <a:ext cx="933205" cy="215444"/>
          </a:xfrm>
          <a:prstGeom prst="rect">
            <a:avLst/>
          </a:prstGeom>
          <a:noFill/>
        </p:spPr>
        <p:txBody>
          <a:bodyPr wrap="square" rtlCol="0">
            <a:spAutoFit/>
          </a:bodyPr>
          <a:lstStyle/>
          <a:p>
            <a:pPr algn="ctr"/>
            <a:r>
              <a:rPr lang="fr-FR" sz="800" dirty="0">
                <a:solidFill>
                  <a:schemeClr val="tx1">
                    <a:lumMod val="65000"/>
                    <a:lumOff val="35000"/>
                  </a:schemeClr>
                </a:solidFill>
              </a:rPr>
              <a:t>Client Teams</a:t>
            </a:r>
            <a:endParaRPr lang="en-US" sz="800" dirty="0">
              <a:solidFill>
                <a:schemeClr val="tx1">
                  <a:lumMod val="65000"/>
                  <a:lumOff val="35000"/>
                </a:schemeClr>
              </a:solidFill>
            </a:endParaRPr>
          </a:p>
        </p:txBody>
      </p:sp>
      <p:grpSp>
        <p:nvGrpSpPr>
          <p:cNvPr id="54" name="Groupe 176">
            <a:extLst>
              <a:ext uri="{FF2B5EF4-FFF2-40B4-BE49-F238E27FC236}">
                <a16:creationId xmlns:a16="http://schemas.microsoft.com/office/drawing/2014/main" id="{2DBA0AF2-9B0B-7373-7BEC-B5B3D03993D1}"/>
              </a:ext>
            </a:extLst>
          </p:cNvPr>
          <p:cNvGrpSpPr/>
          <p:nvPr/>
        </p:nvGrpSpPr>
        <p:grpSpPr>
          <a:xfrm>
            <a:off x="1679131" y="1303274"/>
            <a:ext cx="5762054" cy="4434705"/>
            <a:chOff x="6972299" y="877020"/>
            <a:chExt cx="2502539" cy="5126965"/>
          </a:xfrm>
        </p:grpSpPr>
        <p:sp>
          <p:nvSpPr>
            <p:cNvPr id="55" name="Rectangle : avec coins arrondis en haut 177">
              <a:extLst>
                <a:ext uri="{FF2B5EF4-FFF2-40B4-BE49-F238E27FC236}">
                  <a16:creationId xmlns:a16="http://schemas.microsoft.com/office/drawing/2014/main" id="{F3360F34-8D4F-3EE3-9A38-B4B8A349F14E}"/>
                </a:ext>
              </a:extLst>
            </p:cNvPr>
            <p:cNvSpPr/>
            <p:nvPr/>
          </p:nvSpPr>
          <p:spPr>
            <a:xfrm>
              <a:off x="6972299" y="877020"/>
              <a:ext cx="2502539" cy="258793"/>
            </a:xfrm>
            <a:prstGeom prst="round2SameRect">
              <a:avLst>
                <a:gd name="adj1" fmla="val 26667"/>
                <a:gd name="adj2" fmla="val 0"/>
              </a:avLst>
            </a:prstGeom>
            <a:solidFill>
              <a:srgbClr val="7C4FB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100" dirty="0"/>
                <a:t>Tenant Microsoft365 Client</a:t>
              </a:r>
              <a:endParaRPr lang="en-US" sz="1100" dirty="0"/>
            </a:p>
          </p:txBody>
        </p:sp>
        <p:sp>
          <p:nvSpPr>
            <p:cNvPr id="56" name="Rectangle : avec coins arrondis en haut 178">
              <a:extLst>
                <a:ext uri="{FF2B5EF4-FFF2-40B4-BE49-F238E27FC236}">
                  <a16:creationId xmlns:a16="http://schemas.microsoft.com/office/drawing/2014/main" id="{22D919EF-CC58-856D-EEBB-F9F08CBC7753}"/>
                </a:ext>
              </a:extLst>
            </p:cNvPr>
            <p:cNvSpPr/>
            <p:nvPr/>
          </p:nvSpPr>
          <p:spPr>
            <a:xfrm rot="10800000">
              <a:off x="6974837" y="1135811"/>
              <a:ext cx="2500001" cy="4868174"/>
            </a:xfrm>
            <a:prstGeom prst="round2SameRect">
              <a:avLst>
                <a:gd name="adj1" fmla="val 1997"/>
                <a:gd name="adj2" fmla="val 0"/>
              </a:avLst>
            </a:prstGeom>
            <a:noFill/>
            <a:ln>
              <a:solidFill>
                <a:srgbClr val="7C4F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57" name="Flèche : double flèche horizontale 182">
            <a:extLst>
              <a:ext uri="{FF2B5EF4-FFF2-40B4-BE49-F238E27FC236}">
                <a16:creationId xmlns:a16="http://schemas.microsoft.com/office/drawing/2014/main" id="{403704C7-C5D5-771F-FB4A-EE7CC1559A4A}"/>
              </a:ext>
            </a:extLst>
          </p:cNvPr>
          <p:cNvSpPr/>
          <p:nvPr/>
        </p:nvSpPr>
        <p:spPr>
          <a:xfrm>
            <a:off x="6210818" y="2058896"/>
            <a:ext cx="2281761" cy="60562"/>
          </a:xfrm>
          <a:prstGeom prst="leftRightArrow">
            <a:avLst/>
          </a:prstGeom>
          <a:solidFill>
            <a:srgbClr val="0052A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èche : double flèche horizontale 185">
            <a:extLst>
              <a:ext uri="{FF2B5EF4-FFF2-40B4-BE49-F238E27FC236}">
                <a16:creationId xmlns:a16="http://schemas.microsoft.com/office/drawing/2014/main" id="{F1DE13F4-301E-933C-E572-79C6011ECCB0}"/>
              </a:ext>
            </a:extLst>
          </p:cNvPr>
          <p:cNvSpPr/>
          <p:nvPr/>
        </p:nvSpPr>
        <p:spPr>
          <a:xfrm rot="5400000">
            <a:off x="8906610" y="2857333"/>
            <a:ext cx="653459" cy="72000"/>
          </a:xfrm>
          <a:prstGeom prst="leftRightArrow">
            <a:avLst/>
          </a:prstGeom>
          <a:solidFill>
            <a:srgbClr val="0052A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èche : double flèche horizontale 187">
            <a:extLst>
              <a:ext uri="{FF2B5EF4-FFF2-40B4-BE49-F238E27FC236}">
                <a16:creationId xmlns:a16="http://schemas.microsoft.com/office/drawing/2014/main" id="{F6AA81B2-E035-DE0E-DC9C-5CB4145383BD}"/>
              </a:ext>
            </a:extLst>
          </p:cNvPr>
          <p:cNvSpPr/>
          <p:nvPr/>
        </p:nvSpPr>
        <p:spPr>
          <a:xfrm rot="5400000">
            <a:off x="4944552" y="3080759"/>
            <a:ext cx="360000" cy="72000"/>
          </a:xfrm>
          <a:prstGeom prst="leftRightArrow">
            <a:avLst/>
          </a:prstGeom>
          <a:solidFill>
            <a:srgbClr val="05896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èche : double flèche horizontale 188">
            <a:extLst>
              <a:ext uri="{FF2B5EF4-FFF2-40B4-BE49-F238E27FC236}">
                <a16:creationId xmlns:a16="http://schemas.microsoft.com/office/drawing/2014/main" id="{F350352C-4BD1-FB45-2B95-DF744A31622F}"/>
              </a:ext>
            </a:extLst>
          </p:cNvPr>
          <p:cNvSpPr/>
          <p:nvPr/>
        </p:nvSpPr>
        <p:spPr>
          <a:xfrm rot="5400000">
            <a:off x="5310030" y="3422843"/>
            <a:ext cx="1066809" cy="72000"/>
          </a:xfrm>
          <a:prstGeom prst="leftRightArrow">
            <a:avLst/>
          </a:prstGeom>
          <a:solidFill>
            <a:srgbClr val="05896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èche : double flèche horizontale 194">
            <a:extLst>
              <a:ext uri="{FF2B5EF4-FFF2-40B4-BE49-F238E27FC236}">
                <a16:creationId xmlns:a16="http://schemas.microsoft.com/office/drawing/2014/main" id="{D6BC45FF-6D1E-9676-9D7E-E14423AB5C7F}"/>
              </a:ext>
            </a:extLst>
          </p:cNvPr>
          <p:cNvSpPr/>
          <p:nvPr/>
        </p:nvSpPr>
        <p:spPr>
          <a:xfrm>
            <a:off x="7241179" y="3570647"/>
            <a:ext cx="1080000" cy="72000"/>
          </a:xfrm>
          <a:prstGeom prst="leftRightArrow">
            <a:avLst/>
          </a:prstGeom>
          <a:solidFill>
            <a:srgbClr val="0052A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èche : virage 196">
            <a:extLst>
              <a:ext uri="{FF2B5EF4-FFF2-40B4-BE49-F238E27FC236}">
                <a16:creationId xmlns:a16="http://schemas.microsoft.com/office/drawing/2014/main" id="{917322A4-6438-B339-D7B8-B7A3606B1C00}"/>
              </a:ext>
            </a:extLst>
          </p:cNvPr>
          <p:cNvSpPr/>
          <p:nvPr/>
        </p:nvSpPr>
        <p:spPr>
          <a:xfrm rot="10800000" flipH="1">
            <a:off x="5885227" y="4658782"/>
            <a:ext cx="2524446" cy="483212"/>
          </a:xfrm>
          <a:prstGeom prst="bentArrow">
            <a:avLst>
              <a:gd name="adj1" fmla="val 7944"/>
              <a:gd name="adj2" fmla="val 10019"/>
              <a:gd name="adj3" fmla="val 13961"/>
              <a:gd name="adj4" fmla="val 43750"/>
            </a:avLst>
          </a:prstGeom>
          <a:solidFill>
            <a:srgbClr val="05896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Flèche : virage 201">
            <a:extLst>
              <a:ext uri="{FF2B5EF4-FFF2-40B4-BE49-F238E27FC236}">
                <a16:creationId xmlns:a16="http://schemas.microsoft.com/office/drawing/2014/main" id="{C2CD28AA-BC00-1B1C-1F42-6F43590B2F34}"/>
              </a:ext>
            </a:extLst>
          </p:cNvPr>
          <p:cNvSpPr/>
          <p:nvPr/>
        </p:nvSpPr>
        <p:spPr>
          <a:xfrm rot="10800000">
            <a:off x="4635796" y="4658283"/>
            <a:ext cx="1171637" cy="480530"/>
          </a:xfrm>
          <a:prstGeom prst="bentArrow">
            <a:avLst>
              <a:gd name="adj1" fmla="val 7872"/>
              <a:gd name="adj2" fmla="val 10483"/>
              <a:gd name="adj3" fmla="val 13709"/>
              <a:gd name="adj4" fmla="val 43750"/>
            </a:avLst>
          </a:prstGeom>
          <a:solidFill>
            <a:srgbClr val="05896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96" name="ZoneTexte 203">
            <a:extLst>
              <a:ext uri="{FF2B5EF4-FFF2-40B4-BE49-F238E27FC236}">
                <a16:creationId xmlns:a16="http://schemas.microsoft.com/office/drawing/2014/main" id="{84870237-C79A-CD23-34CD-92361D874177}"/>
              </a:ext>
            </a:extLst>
          </p:cNvPr>
          <p:cNvSpPr txBox="1"/>
          <p:nvPr/>
        </p:nvSpPr>
        <p:spPr>
          <a:xfrm>
            <a:off x="5544171" y="5054549"/>
            <a:ext cx="606256" cy="338554"/>
          </a:xfrm>
          <a:prstGeom prst="rect">
            <a:avLst/>
          </a:prstGeom>
          <a:noFill/>
        </p:spPr>
        <p:txBody>
          <a:bodyPr wrap="none" rtlCol="0">
            <a:spAutoFit/>
          </a:bodyPr>
          <a:lstStyle/>
          <a:p>
            <a:pPr algn="ctr"/>
            <a:r>
              <a:rPr lang="fr-FR" sz="800" dirty="0">
                <a:solidFill>
                  <a:schemeClr val="bg1">
                    <a:lumMod val="50000"/>
                  </a:schemeClr>
                </a:solidFill>
              </a:rPr>
              <a:t>Accepte</a:t>
            </a:r>
          </a:p>
          <a:p>
            <a:pPr algn="ctr"/>
            <a:r>
              <a:rPr lang="fr-FR" sz="800" dirty="0">
                <a:solidFill>
                  <a:schemeClr val="bg1">
                    <a:lumMod val="50000"/>
                  </a:schemeClr>
                </a:solidFill>
              </a:rPr>
              <a:t>les Appels</a:t>
            </a:r>
            <a:endParaRPr lang="en-US" sz="800" dirty="0">
              <a:solidFill>
                <a:schemeClr val="bg1">
                  <a:lumMod val="50000"/>
                </a:schemeClr>
              </a:solidFill>
            </a:endParaRPr>
          </a:p>
        </p:txBody>
      </p:sp>
      <p:sp>
        <p:nvSpPr>
          <p:cNvPr id="4097" name="Flèche : double flèche horizontale 204">
            <a:extLst>
              <a:ext uri="{FF2B5EF4-FFF2-40B4-BE49-F238E27FC236}">
                <a16:creationId xmlns:a16="http://schemas.microsoft.com/office/drawing/2014/main" id="{1A7AFA84-3C1A-7E58-343D-BE0802855280}"/>
              </a:ext>
            </a:extLst>
          </p:cNvPr>
          <p:cNvSpPr/>
          <p:nvPr/>
        </p:nvSpPr>
        <p:spPr>
          <a:xfrm rot="10800000">
            <a:off x="1106053" y="3033864"/>
            <a:ext cx="468000" cy="72000"/>
          </a:xfrm>
          <a:prstGeom prst="leftRightArrow">
            <a:avLst/>
          </a:prstGeom>
          <a:solidFill>
            <a:srgbClr val="05896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Flèche : virage 186">
            <a:extLst>
              <a:ext uri="{FF2B5EF4-FFF2-40B4-BE49-F238E27FC236}">
                <a16:creationId xmlns:a16="http://schemas.microsoft.com/office/drawing/2014/main" id="{B93A9BED-8A00-35E6-2725-FFFA25C8B408}"/>
              </a:ext>
            </a:extLst>
          </p:cNvPr>
          <p:cNvSpPr/>
          <p:nvPr/>
        </p:nvSpPr>
        <p:spPr>
          <a:xfrm rot="10800000">
            <a:off x="7241179" y="3895476"/>
            <a:ext cx="2693272" cy="471004"/>
          </a:xfrm>
          <a:prstGeom prst="bentArrow">
            <a:avLst>
              <a:gd name="adj1" fmla="val 8958"/>
              <a:gd name="adj2" fmla="val 12043"/>
              <a:gd name="adj3" fmla="val 15128"/>
              <a:gd name="adj4" fmla="val 28268"/>
            </a:avLst>
          </a:prstGeom>
          <a:solidFill>
            <a:srgbClr val="0052A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099" name="Group 35">
            <a:extLst>
              <a:ext uri="{FF2B5EF4-FFF2-40B4-BE49-F238E27FC236}">
                <a16:creationId xmlns:a16="http://schemas.microsoft.com/office/drawing/2014/main" id="{6EFAB250-EEC4-3671-CC36-6596EA293563}"/>
              </a:ext>
            </a:extLst>
          </p:cNvPr>
          <p:cNvGrpSpPr/>
          <p:nvPr/>
        </p:nvGrpSpPr>
        <p:grpSpPr>
          <a:xfrm>
            <a:off x="5162490" y="4072257"/>
            <a:ext cx="1364181" cy="456770"/>
            <a:chOff x="5263370" y="4471034"/>
            <a:chExt cx="1364181" cy="456770"/>
          </a:xfrm>
        </p:grpSpPr>
        <p:grpSp>
          <p:nvGrpSpPr>
            <p:cNvPr id="4101" name="Groupe 218">
              <a:extLst>
                <a:ext uri="{FF2B5EF4-FFF2-40B4-BE49-F238E27FC236}">
                  <a16:creationId xmlns:a16="http://schemas.microsoft.com/office/drawing/2014/main" id="{C3E90541-924E-E66E-FD35-C9039B1006E1}"/>
                </a:ext>
              </a:extLst>
            </p:cNvPr>
            <p:cNvGrpSpPr/>
            <p:nvPr/>
          </p:nvGrpSpPr>
          <p:grpSpPr>
            <a:xfrm>
              <a:off x="5263370" y="4471034"/>
              <a:ext cx="1364181" cy="456770"/>
              <a:chOff x="4677569" y="4359588"/>
              <a:chExt cx="1719744" cy="456770"/>
            </a:xfrm>
          </p:grpSpPr>
          <p:sp>
            <p:nvSpPr>
              <p:cNvPr id="4105" name="Rectangle : coins arrondis 96">
                <a:extLst>
                  <a:ext uri="{FF2B5EF4-FFF2-40B4-BE49-F238E27FC236}">
                    <a16:creationId xmlns:a16="http://schemas.microsoft.com/office/drawing/2014/main" id="{61E39BFB-63AF-4B11-37AF-9E4605FF0EBC}"/>
                  </a:ext>
                </a:extLst>
              </p:cNvPr>
              <p:cNvSpPr/>
              <p:nvPr/>
            </p:nvSpPr>
            <p:spPr>
              <a:xfrm>
                <a:off x="4677569" y="4359588"/>
                <a:ext cx="1719744" cy="456770"/>
              </a:xfrm>
              <a:prstGeom prst="roundRect">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600">
                  <a:solidFill>
                    <a:schemeClr val="bg1">
                      <a:lumMod val="65000"/>
                    </a:schemeClr>
                  </a:solidFill>
                </a:endParaRPr>
              </a:p>
            </p:txBody>
          </p:sp>
          <p:sp>
            <p:nvSpPr>
              <p:cNvPr id="4106" name="Rectangle : coins arrondis 82">
                <a:extLst>
                  <a:ext uri="{FF2B5EF4-FFF2-40B4-BE49-F238E27FC236}">
                    <a16:creationId xmlns:a16="http://schemas.microsoft.com/office/drawing/2014/main" id="{E0C8CE1F-8314-3F28-15BC-FA4642B51D87}"/>
                  </a:ext>
                </a:extLst>
              </p:cNvPr>
              <p:cNvSpPr/>
              <p:nvPr/>
            </p:nvSpPr>
            <p:spPr>
              <a:xfrm>
                <a:off x="5037873" y="4491043"/>
                <a:ext cx="1224744" cy="208465"/>
              </a:xfrm>
              <a:prstGeom prst="roundRect">
                <a:avLst/>
              </a:prstGeom>
              <a:solidFill>
                <a:srgbClr val="7C84ED"/>
              </a:solidFill>
              <a:ln>
                <a:solidFill>
                  <a:srgbClr val="7C8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b="1" dirty="0"/>
                  <a:t>Utilisateur Teams</a:t>
                </a:r>
                <a:endParaRPr lang="en-US" sz="600" b="1" dirty="0"/>
              </a:p>
            </p:txBody>
          </p:sp>
        </p:grpSp>
        <p:grpSp>
          <p:nvGrpSpPr>
            <p:cNvPr id="4102" name="Groupe 112">
              <a:extLst>
                <a:ext uri="{FF2B5EF4-FFF2-40B4-BE49-F238E27FC236}">
                  <a16:creationId xmlns:a16="http://schemas.microsoft.com/office/drawing/2014/main" id="{6A0D414D-C312-79DC-50C8-48AA4401F27C}"/>
                </a:ext>
              </a:extLst>
            </p:cNvPr>
            <p:cNvGrpSpPr/>
            <p:nvPr/>
          </p:nvGrpSpPr>
          <p:grpSpPr>
            <a:xfrm>
              <a:off x="5350738" y="4540806"/>
              <a:ext cx="327413" cy="305805"/>
              <a:chOff x="4875646" y="4826582"/>
              <a:chExt cx="327413" cy="305805"/>
            </a:xfrm>
          </p:grpSpPr>
          <p:sp>
            <p:nvSpPr>
              <p:cNvPr id="4103" name="Rectangle: Rounded Corners 212">
                <a:extLst>
                  <a:ext uri="{FF2B5EF4-FFF2-40B4-BE49-F238E27FC236}">
                    <a16:creationId xmlns:a16="http://schemas.microsoft.com/office/drawing/2014/main" id="{3C7D55DC-F809-4D2C-C2B9-CABD85B456EB}"/>
                  </a:ext>
                </a:extLst>
              </p:cNvPr>
              <p:cNvSpPr/>
              <p:nvPr/>
            </p:nvSpPr>
            <p:spPr>
              <a:xfrm>
                <a:off x="4875646" y="4826582"/>
                <a:ext cx="327413" cy="305805"/>
              </a:xfrm>
              <a:prstGeom prst="roundRect">
                <a:avLst>
                  <a:gd name="adj" fmla="val 888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Image 117">
                <a:extLst>
                  <a:ext uri="{FF2B5EF4-FFF2-40B4-BE49-F238E27FC236}">
                    <a16:creationId xmlns:a16="http://schemas.microsoft.com/office/drawing/2014/main" id="{37A1F7F7-FDCF-3AFA-9907-2EC3C09477E4}"/>
                  </a:ext>
                </a:extLst>
              </p:cNvPr>
              <p:cNvPicPr>
                <a:picLocks noChangeAspect="1"/>
              </p:cNvPicPr>
              <p:nvPr/>
            </p:nvPicPr>
            <p:blipFill>
              <a:blip r:embed="rId24"/>
              <a:stretch>
                <a:fillRect/>
              </a:stretch>
            </p:blipFill>
            <p:spPr>
              <a:xfrm>
                <a:off x="4895275" y="4859089"/>
                <a:ext cx="288157" cy="251068"/>
              </a:xfrm>
              <a:prstGeom prst="rect">
                <a:avLst/>
              </a:prstGeom>
            </p:spPr>
          </p:pic>
        </p:grpSp>
      </p:grpSp>
      <p:grpSp>
        <p:nvGrpSpPr>
          <p:cNvPr id="4107" name="Groupe 112">
            <a:extLst>
              <a:ext uri="{FF2B5EF4-FFF2-40B4-BE49-F238E27FC236}">
                <a16:creationId xmlns:a16="http://schemas.microsoft.com/office/drawing/2014/main" id="{AA026C2B-37E3-C7BD-8D34-7F62E7457184}"/>
              </a:ext>
            </a:extLst>
          </p:cNvPr>
          <p:cNvGrpSpPr/>
          <p:nvPr/>
        </p:nvGrpSpPr>
        <p:grpSpPr>
          <a:xfrm>
            <a:off x="4249794" y="4921367"/>
            <a:ext cx="327413" cy="305805"/>
            <a:chOff x="4875646" y="4826582"/>
            <a:chExt cx="327413" cy="305805"/>
          </a:xfrm>
        </p:grpSpPr>
        <p:sp>
          <p:nvSpPr>
            <p:cNvPr id="4108" name="Rectangle: Rounded Corners 215">
              <a:extLst>
                <a:ext uri="{FF2B5EF4-FFF2-40B4-BE49-F238E27FC236}">
                  <a16:creationId xmlns:a16="http://schemas.microsoft.com/office/drawing/2014/main" id="{B3AD4382-954B-9966-06F3-FA146879D6D2}"/>
                </a:ext>
              </a:extLst>
            </p:cNvPr>
            <p:cNvSpPr/>
            <p:nvPr/>
          </p:nvSpPr>
          <p:spPr>
            <a:xfrm>
              <a:off x="4875646" y="4826582"/>
              <a:ext cx="327413" cy="305805"/>
            </a:xfrm>
            <a:prstGeom prst="roundRect">
              <a:avLst>
                <a:gd name="adj" fmla="val 888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9" name="Image 117">
              <a:extLst>
                <a:ext uri="{FF2B5EF4-FFF2-40B4-BE49-F238E27FC236}">
                  <a16:creationId xmlns:a16="http://schemas.microsoft.com/office/drawing/2014/main" id="{B6A3812E-6AE1-C000-8609-D5008372AD46}"/>
                </a:ext>
              </a:extLst>
            </p:cNvPr>
            <p:cNvPicPr>
              <a:picLocks noChangeAspect="1"/>
            </p:cNvPicPr>
            <p:nvPr/>
          </p:nvPicPr>
          <p:blipFill>
            <a:blip r:embed="rId24"/>
            <a:stretch>
              <a:fillRect/>
            </a:stretch>
          </p:blipFill>
          <p:spPr>
            <a:xfrm>
              <a:off x="4895275" y="4859089"/>
              <a:ext cx="288157" cy="251068"/>
            </a:xfrm>
            <a:prstGeom prst="rect">
              <a:avLst/>
            </a:prstGeom>
          </p:spPr>
        </p:pic>
      </p:grpSp>
      <p:grpSp>
        <p:nvGrpSpPr>
          <p:cNvPr id="4110" name="Groupe 112">
            <a:extLst>
              <a:ext uri="{FF2B5EF4-FFF2-40B4-BE49-F238E27FC236}">
                <a16:creationId xmlns:a16="http://schemas.microsoft.com/office/drawing/2014/main" id="{B1050F13-E9C4-A219-C22D-FD23E62ECB6A}"/>
              </a:ext>
            </a:extLst>
          </p:cNvPr>
          <p:cNvGrpSpPr/>
          <p:nvPr/>
        </p:nvGrpSpPr>
        <p:grpSpPr>
          <a:xfrm>
            <a:off x="1998197" y="4609383"/>
            <a:ext cx="327413" cy="305805"/>
            <a:chOff x="4875646" y="4826582"/>
            <a:chExt cx="327413" cy="305805"/>
          </a:xfrm>
        </p:grpSpPr>
        <p:sp>
          <p:nvSpPr>
            <p:cNvPr id="4111" name="Rectangle: Rounded Corners 218">
              <a:extLst>
                <a:ext uri="{FF2B5EF4-FFF2-40B4-BE49-F238E27FC236}">
                  <a16:creationId xmlns:a16="http://schemas.microsoft.com/office/drawing/2014/main" id="{2082AAEC-3F51-DE03-4E6A-0D5BFA2B88DA}"/>
                </a:ext>
              </a:extLst>
            </p:cNvPr>
            <p:cNvSpPr/>
            <p:nvPr/>
          </p:nvSpPr>
          <p:spPr>
            <a:xfrm>
              <a:off x="4875646" y="4826582"/>
              <a:ext cx="327413" cy="305805"/>
            </a:xfrm>
            <a:prstGeom prst="roundRect">
              <a:avLst>
                <a:gd name="adj" fmla="val 888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2" name="Image 117">
              <a:extLst>
                <a:ext uri="{FF2B5EF4-FFF2-40B4-BE49-F238E27FC236}">
                  <a16:creationId xmlns:a16="http://schemas.microsoft.com/office/drawing/2014/main" id="{AB614AA2-B53B-90EF-9B12-D3B4E9E2C8FD}"/>
                </a:ext>
              </a:extLst>
            </p:cNvPr>
            <p:cNvPicPr>
              <a:picLocks noChangeAspect="1"/>
            </p:cNvPicPr>
            <p:nvPr/>
          </p:nvPicPr>
          <p:blipFill>
            <a:blip r:embed="rId24"/>
            <a:stretch>
              <a:fillRect/>
            </a:stretch>
          </p:blipFill>
          <p:spPr>
            <a:xfrm>
              <a:off x="4895275" y="4859089"/>
              <a:ext cx="288157" cy="251068"/>
            </a:xfrm>
            <a:prstGeom prst="rect">
              <a:avLst/>
            </a:prstGeom>
          </p:spPr>
        </p:pic>
      </p:grpSp>
      <p:pic>
        <p:nvPicPr>
          <p:cNvPr id="4113" name="Graphic 220" descr="Gears with solid fill">
            <a:extLst>
              <a:ext uri="{FF2B5EF4-FFF2-40B4-BE49-F238E27FC236}">
                <a16:creationId xmlns:a16="http://schemas.microsoft.com/office/drawing/2014/main" id="{00F70D77-906C-CE33-44FF-88828A633AD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1561100">
            <a:off x="9164299" y="1776798"/>
            <a:ext cx="534119" cy="534119"/>
          </a:xfrm>
          <a:prstGeom prst="rect">
            <a:avLst/>
          </a:prstGeom>
        </p:spPr>
      </p:pic>
      <p:pic>
        <p:nvPicPr>
          <p:cNvPr id="4114" name="Graphique 9">
            <a:extLst>
              <a:ext uri="{FF2B5EF4-FFF2-40B4-BE49-F238E27FC236}">
                <a16:creationId xmlns:a16="http://schemas.microsoft.com/office/drawing/2014/main" id="{EF068EDD-E920-DC62-BA8F-6E064484139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69734" y="1974368"/>
            <a:ext cx="272654" cy="299356"/>
          </a:xfrm>
          <a:prstGeom prst="rect">
            <a:avLst/>
          </a:prstGeom>
        </p:spPr>
      </p:pic>
      <p:grpSp>
        <p:nvGrpSpPr>
          <p:cNvPr id="4115" name="Group 222">
            <a:extLst>
              <a:ext uri="{FF2B5EF4-FFF2-40B4-BE49-F238E27FC236}">
                <a16:creationId xmlns:a16="http://schemas.microsoft.com/office/drawing/2014/main" id="{BBFD53BE-77A5-EFC0-C37F-BD8774EE40BE}"/>
              </a:ext>
            </a:extLst>
          </p:cNvPr>
          <p:cNvGrpSpPr/>
          <p:nvPr/>
        </p:nvGrpSpPr>
        <p:grpSpPr>
          <a:xfrm>
            <a:off x="1916759" y="1588965"/>
            <a:ext cx="1419229" cy="466596"/>
            <a:chOff x="203162" y="5842140"/>
            <a:chExt cx="1419229" cy="466596"/>
          </a:xfrm>
        </p:grpSpPr>
        <p:sp>
          <p:nvSpPr>
            <p:cNvPr id="4116" name="Rectangle : coins arrondis 58">
              <a:extLst>
                <a:ext uri="{FF2B5EF4-FFF2-40B4-BE49-F238E27FC236}">
                  <a16:creationId xmlns:a16="http://schemas.microsoft.com/office/drawing/2014/main" id="{9BF091C1-699E-3433-3CDA-BC31A9CA9EC5}"/>
                </a:ext>
              </a:extLst>
            </p:cNvPr>
            <p:cNvSpPr/>
            <p:nvPr/>
          </p:nvSpPr>
          <p:spPr>
            <a:xfrm>
              <a:off x="299150" y="5876533"/>
              <a:ext cx="1155426" cy="21544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800">
                  <a:solidFill>
                    <a:schemeClr val="bg1">
                      <a:lumMod val="50000"/>
                    </a:schemeClr>
                  </a:solidFill>
                </a:rPr>
                <a:t>Audio</a:t>
              </a:r>
              <a:endParaRPr lang="en-US" sz="800">
                <a:solidFill>
                  <a:schemeClr val="bg1">
                    <a:lumMod val="50000"/>
                  </a:schemeClr>
                </a:solidFill>
              </a:endParaRPr>
            </a:p>
          </p:txBody>
        </p:sp>
        <p:sp>
          <p:nvSpPr>
            <p:cNvPr id="4117" name="Rectangle : coins arrondis 58">
              <a:extLst>
                <a:ext uri="{FF2B5EF4-FFF2-40B4-BE49-F238E27FC236}">
                  <a16:creationId xmlns:a16="http://schemas.microsoft.com/office/drawing/2014/main" id="{0ECED6CD-706B-DCF2-7C1C-EC684B5430C7}"/>
                </a:ext>
              </a:extLst>
            </p:cNvPr>
            <p:cNvSpPr/>
            <p:nvPr/>
          </p:nvSpPr>
          <p:spPr>
            <a:xfrm>
              <a:off x="299150" y="6038730"/>
              <a:ext cx="1155426" cy="21544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800" dirty="0" err="1">
                  <a:solidFill>
                    <a:schemeClr val="bg1">
                      <a:lumMod val="50000"/>
                    </a:schemeClr>
                  </a:solidFill>
                </a:rPr>
                <a:t>Signaling</a:t>
              </a:r>
              <a:endParaRPr lang="en-US" sz="800" dirty="0">
                <a:solidFill>
                  <a:schemeClr val="bg1">
                    <a:lumMod val="50000"/>
                  </a:schemeClr>
                </a:solidFill>
              </a:endParaRPr>
            </a:p>
          </p:txBody>
        </p:sp>
        <p:sp>
          <p:nvSpPr>
            <p:cNvPr id="4118" name="Flèche : double flèche horizontale 204">
              <a:extLst>
                <a:ext uri="{FF2B5EF4-FFF2-40B4-BE49-F238E27FC236}">
                  <a16:creationId xmlns:a16="http://schemas.microsoft.com/office/drawing/2014/main" id="{ADE3E1AD-7F5D-957B-C08C-D886637729A2}"/>
                </a:ext>
              </a:extLst>
            </p:cNvPr>
            <p:cNvSpPr/>
            <p:nvPr/>
          </p:nvSpPr>
          <p:spPr>
            <a:xfrm rot="10800000">
              <a:off x="299151" y="5955116"/>
              <a:ext cx="468000" cy="72000"/>
            </a:xfrm>
            <a:prstGeom prst="leftRightArrow">
              <a:avLst/>
            </a:prstGeom>
            <a:solidFill>
              <a:srgbClr val="05896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9" name="Flèche : double flèche horizontale 204">
              <a:extLst>
                <a:ext uri="{FF2B5EF4-FFF2-40B4-BE49-F238E27FC236}">
                  <a16:creationId xmlns:a16="http://schemas.microsoft.com/office/drawing/2014/main" id="{230AC0DF-4945-9FF1-DCA3-40434D9C988F}"/>
                </a:ext>
              </a:extLst>
            </p:cNvPr>
            <p:cNvSpPr/>
            <p:nvPr/>
          </p:nvSpPr>
          <p:spPr>
            <a:xfrm rot="10800000">
              <a:off x="299151" y="6116943"/>
              <a:ext cx="468000" cy="72000"/>
            </a:xfrm>
            <a:prstGeom prst="leftRightArrow">
              <a:avLst/>
            </a:prstGeom>
            <a:solidFill>
              <a:srgbClr val="0052A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0" name="Rectangle : coins arrondis 57">
              <a:extLst>
                <a:ext uri="{FF2B5EF4-FFF2-40B4-BE49-F238E27FC236}">
                  <a16:creationId xmlns:a16="http://schemas.microsoft.com/office/drawing/2014/main" id="{997952B0-95F1-8A61-555E-B62E570A19E0}"/>
                </a:ext>
              </a:extLst>
            </p:cNvPr>
            <p:cNvSpPr/>
            <p:nvPr/>
          </p:nvSpPr>
          <p:spPr>
            <a:xfrm>
              <a:off x="203162" y="5842140"/>
              <a:ext cx="1419229" cy="466596"/>
            </a:xfrm>
            <a:prstGeom prst="roundRect">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800">
                <a:solidFill>
                  <a:schemeClr val="bg1">
                    <a:lumMod val="50000"/>
                  </a:schemeClr>
                </a:solidFill>
              </a:endParaRPr>
            </a:p>
          </p:txBody>
        </p:sp>
      </p:grpSp>
      <p:grpSp>
        <p:nvGrpSpPr>
          <p:cNvPr id="4121" name="Group 15">
            <a:extLst>
              <a:ext uri="{FF2B5EF4-FFF2-40B4-BE49-F238E27FC236}">
                <a16:creationId xmlns:a16="http://schemas.microsoft.com/office/drawing/2014/main" id="{79EAC06E-47FF-329B-1BFD-AC521E63DE6A}"/>
              </a:ext>
            </a:extLst>
          </p:cNvPr>
          <p:cNvGrpSpPr/>
          <p:nvPr/>
        </p:nvGrpSpPr>
        <p:grpSpPr>
          <a:xfrm>
            <a:off x="5912217" y="3386114"/>
            <a:ext cx="1262335" cy="459709"/>
            <a:chOff x="6435462" y="3787327"/>
            <a:chExt cx="1262335" cy="459709"/>
          </a:xfrm>
        </p:grpSpPr>
        <p:grpSp>
          <p:nvGrpSpPr>
            <p:cNvPr id="4122" name="Groupe 219">
              <a:extLst>
                <a:ext uri="{FF2B5EF4-FFF2-40B4-BE49-F238E27FC236}">
                  <a16:creationId xmlns:a16="http://schemas.microsoft.com/office/drawing/2014/main" id="{41650804-499E-4567-B651-6932CEF83E4C}"/>
                </a:ext>
              </a:extLst>
            </p:cNvPr>
            <p:cNvGrpSpPr/>
            <p:nvPr/>
          </p:nvGrpSpPr>
          <p:grpSpPr>
            <a:xfrm>
              <a:off x="6435462" y="3787327"/>
              <a:ext cx="1262335" cy="459709"/>
              <a:chOff x="6227025" y="3581349"/>
              <a:chExt cx="1262335" cy="505463"/>
            </a:xfrm>
          </p:grpSpPr>
          <p:sp>
            <p:nvSpPr>
              <p:cNvPr id="4126" name="Rectangle : coins arrondis 193">
                <a:extLst>
                  <a:ext uri="{FF2B5EF4-FFF2-40B4-BE49-F238E27FC236}">
                    <a16:creationId xmlns:a16="http://schemas.microsoft.com/office/drawing/2014/main" id="{717C0B59-097B-72FC-CDC4-097E4FD3C317}"/>
                  </a:ext>
                </a:extLst>
              </p:cNvPr>
              <p:cNvSpPr/>
              <p:nvPr/>
            </p:nvSpPr>
            <p:spPr>
              <a:xfrm>
                <a:off x="6227025" y="3581349"/>
                <a:ext cx="1262335" cy="505463"/>
              </a:xfrm>
              <a:prstGeom prst="roundRect">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600">
                  <a:solidFill>
                    <a:schemeClr val="bg1">
                      <a:lumMod val="65000"/>
                    </a:schemeClr>
                  </a:solidFill>
                </a:endParaRPr>
              </a:p>
            </p:txBody>
          </p:sp>
          <p:sp>
            <p:nvSpPr>
              <p:cNvPr id="4127" name="Rectangle : coins arrondis 202">
                <a:extLst>
                  <a:ext uri="{FF2B5EF4-FFF2-40B4-BE49-F238E27FC236}">
                    <a16:creationId xmlns:a16="http://schemas.microsoft.com/office/drawing/2014/main" id="{FDB64BBE-5C92-8CB0-303C-5CCA3CD3A9FA}"/>
                  </a:ext>
                </a:extLst>
              </p:cNvPr>
              <p:cNvSpPr/>
              <p:nvPr/>
            </p:nvSpPr>
            <p:spPr>
              <a:xfrm>
                <a:off x="6556604" y="3711017"/>
                <a:ext cx="852389" cy="203509"/>
              </a:xfrm>
              <a:prstGeom prst="roundRect">
                <a:avLst/>
              </a:prstGeom>
              <a:solidFill>
                <a:srgbClr val="7C84ED"/>
              </a:solidFill>
              <a:ln>
                <a:solidFill>
                  <a:srgbClr val="7C8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b="1" dirty="0"/>
                  <a:t>Administrateur</a:t>
                </a:r>
                <a:endParaRPr lang="en-US" sz="600" b="1" dirty="0"/>
              </a:p>
            </p:txBody>
          </p:sp>
        </p:grpSp>
        <p:grpSp>
          <p:nvGrpSpPr>
            <p:cNvPr id="4123" name="Groupe 115">
              <a:extLst>
                <a:ext uri="{FF2B5EF4-FFF2-40B4-BE49-F238E27FC236}">
                  <a16:creationId xmlns:a16="http://schemas.microsoft.com/office/drawing/2014/main" id="{377820CD-6238-FD89-A8F0-616E32F65DD9}"/>
                </a:ext>
              </a:extLst>
            </p:cNvPr>
            <p:cNvGrpSpPr/>
            <p:nvPr/>
          </p:nvGrpSpPr>
          <p:grpSpPr>
            <a:xfrm>
              <a:off x="6553637" y="3868986"/>
              <a:ext cx="285750" cy="266705"/>
              <a:chOff x="3054350" y="2394307"/>
              <a:chExt cx="285750" cy="266705"/>
            </a:xfrm>
          </p:grpSpPr>
          <p:sp>
            <p:nvSpPr>
              <p:cNvPr id="4124" name="Rectangle : coins arrondis 114">
                <a:extLst>
                  <a:ext uri="{FF2B5EF4-FFF2-40B4-BE49-F238E27FC236}">
                    <a16:creationId xmlns:a16="http://schemas.microsoft.com/office/drawing/2014/main" id="{664C5E09-5DED-360F-BE54-5F3B30FCEEDD}"/>
                  </a:ext>
                </a:extLst>
              </p:cNvPr>
              <p:cNvSpPr/>
              <p:nvPr/>
            </p:nvSpPr>
            <p:spPr>
              <a:xfrm>
                <a:off x="3054350" y="2394307"/>
                <a:ext cx="285750" cy="266705"/>
              </a:xfrm>
              <a:prstGeom prst="round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25" name="Image 113">
                <a:extLst>
                  <a:ext uri="{FF2B5EF4-FFF2-40B4-BE49-F238E27FC236}">
                    <a16:creationId xmlns:a16="http://schemas.microsoft.com/office/drawing/2014/main" id="{4BBBF075-270D-DFF5-C1BD-FFE0B274DE82}"/>
                  </a:ext>
                </a:extLst>
              </p:cNvPr>
              <p:cNvPicPr>
                <a:picLocks noChangeAspect="1"/>
              </p:cNvPicPr>
              <p:nvPr/>
            </p:nvPicPr>
            <p:blipFill>
              <a:blip r:embed="rId12"/>
              <a:stretch>
                <a:fillRect/>
              </a:stretch>
            </p:blipFill>
            <p:spPr>
              <a:xfrm>
                <a:off x="3108124" y="2430579"/>
                <a:ext cx="185264" cy="196493"/>
              </a:xfrm>
              <a:prstGeom prst="rect">
                <a:avLst/>
              </a:prstGeom>
            </p:spPr>
          </p:pic>
        </p:grpSp>
      </p:grpSp>
      <p:sp>
        <p:nvSpPr>
          <p:cNvPr id="4128" name="ZoneTexte 45">
            <a:extLst>
              <a:ext uri="{FF2B5EF4-FFF2-40B4-BE49-F238E27FC236}">
                <a16:creationId xmlns:a16="http://schemas.microsoft.com/office/drawing/2014/main" id="{4CE28653-E25E-CD37-6A06-89D9B5BD26B8}"/>
              </a:ext>
            </a:extLst>
          </p:cNvPr>
          <p:cNvSpPr txBox="1"/>
          <p:nvPr/>
        </p:nvSpPr>
        <p:spPr>
          <a:xfrm>
            <a:off x="6258209" y="2104241"/>
            <a:ext cx="1216371" cy="215444"/>
          </a:xfrm>
          <a:prstGeom prst="rect">
            <a:avLst/>
          </a:prstGeom>
          <a:noFill/>
        </p:spPr>
        <p:txBody>
          <a:bodyPr wrap="square" rtlCol="0">
            <a:spAutoFit/>
          </a:bodyPr>
          <a:lstStyle/>
          <a:p>
            <a:pPr algn="ctr"/>
            <a:r>
              <a:rPr lang="fr-FR" sz="800" dirty="0">
                <a:solidFill>
                  <a:schemeClr val="tx1">
                    <a:lumMod val="65000"/>
                    <a:lumOff val="35000"/>
                  </a:schemeClr>
                </a:solidFill>
              </a:rPr>
              <a:t>Appels + Présence </a:t>
            </a:r>
          </a:p>
        </p:txBody>
      </p:sp>
      <p:sp>
        <p:nvSpPr>
          <p:cNvPr id="4129" name="Flèche : virage 186">
            <a:extLst>
              <a:ext uri="{FF2B5EF4-FFF2-40B4-BE49-F238E27FC236}">
                <a16:creationId xmlns:a16="http://schemas.microsoft.com/office/drawing/2014/main" id="{4B967717-ECE9-8F7A-9FE4-C33B9B87A98A}"/>
              </a:ext>
            </a:extLst>
          </p:cNvPr>
          <p:cNvSpPr/>
          <p:nvPr/>
        </p:nvSpPr>
        <p:spPr>
          <a:xfrm rot="10800000">
            <a:off x="9035814" y="2551975"/>
            <a:ext cx="1215562" cy="2606342"/>
          </a:xfrm>
          <a:prstGeom prst="bentArrow">
            <a:avLst>
              <a:gd name="adj1" fmla="val 3107"/>
              <a:gd name="adj2" fmla="val 3893"/>
              <a:gd name="adj3" fmla="val 6352"/>
              <a:gd name="adj4" fmla="val 28268"/>
            </a:avLst>
          </a:prstGeom>
          <a:solidFill>
            <a:srgbClr val="0052A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130" name="Group 32">
            <a:extLst>
              <a:ext uri="{FF2B5EF4-FFF2-40B4-BE49-F238E27FC236}">
                <a16:creationId xmlns:a16="http://schemas.microsoft.com/office/drawing/2014/main" id="{A0AF7C5E-57E1-0BD5-1E18-0845A086BB14}"/>
              </a:ext>
            </a:extLst>
          </p:cNvPr>
          <p:cNvGrpSpPr/>
          <p:nvPr/>
        </p:nvGrpSpPr>
        <p:grpSpPr>
          <a:xfrm>
            <a:off x="4404348" y="3386114"/>
            <a:ext cx="1364181" cy="456770"/>
            <a:chOff x="4927593" y="3784891"/>
            <a:chExt cx="1364181" cy="456770"/>
          </a:xfrm>
        </p:grpSpPr>
        <p:grpSp>
          <p:nvGrpSpPr>
            <p:cNvPr id="4131" name="Groupe 218">
              <a:extLst>
                <a:ext uri="{FF2B5EF4-FFF2-40B4-BE49-F238E27FC236}">
                  <a16:creationId xmlns:a16="http://schemas.microsoft.com/office/drawing/2014/main" id="{036B261C-EC79-931D-B767-479303E92A68}"/>
                </a:ext>
              </a:extLst>
            </p:cNvPr>
            <p:cNvGrpSpPr/>
            <p:nvPr/>
          </p:nvGrpSpPr>
          <p:grpSpPr>
            <a:xfrm>
              <a:off x="4927593" y="3784891"/>
              <a:ext cx="1364181" cy="456770"/>
              <a:chOff x="4677569" y="4359588"/>
              <a:chExt cx="1719744" cy="456770"/>
            </a:xfrm>
          </p:grpSpPr>
          <p:sp>
            <p:nvSpPr>
              <p:cNvPr id="4135" name="Rectangle : coins arrondis 96">
                <a:extLst>
                  <a:ext uri="{FF2B5EF4-FFF2-40B4-BE49-F238E27FC236}">
                    <a16:creationId xmlns:a16="http://schemas.microsoft.com/office/drawing/2014/main" id="{BF54317C-259C-96F0-C983-008E79419521}"/>
                  </a:ext>
                </a:extLst>
              </p:cNvPr>
              <p:cNvSpPr/>
              <p:nvPr/>
            </p:nvSpPr>
            <p:spPr>
              <a:xfrm>
                <a:off x="4677569" y="4359588"/>
                <a:ext cx="1719744" cy="456770"/>
              </a:xfrm>
              <a:prstGeom prst="roundRect">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600">
                  <a:solidFill>
                    <a:schemeClr val="bg1">
                      <a:lumMod val="65000"/>
                    </a:schemeClr>
                  </a:solidFill>
                </a:endParaRPr>
              </a:p>
            </p:txBody>
          </p:sp>
          <p:sp>
            <p:nvSpPr>
              <p:cNvPr id="4136" name="Rectangle : coins arrondis 82">
                <a:extLst>
                  <a:ext uri="{FF2B5EF4-FFF2-40B4-BE49-F238E27FC236}">
                    <a16:creationId xmlns:a16="http://schemas.microsoft.com/office/drawing/2014/main" id="{17103292-D765-016C-282B-09A8F30AC603}"/>
                  </a:ext>
                </a:extLst>
              </p:cNvPr>
              <p:cNvSpPr/>
              <p:nvPr/>
            </p:nvSpPr>
            <p:spPr>
              <a:xfrm>
                <a:off x="5122465" y="4491043"/>
                <a:ext cx="1140151" cy="208465"/>
              </a:xfrm>
              <a:prstGeom prst="roundRect">
                <a:avLst/>
              </a:prstGeom>
              <a:solidFill>
                <a:srgbClr val="7C84ED"/>
              </a:solidFill>
              <a:ln>
                <a:solidFill>
                  <a:srgbClr val="7C8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b="1" dirty="0"/>
                  <a:t>Compte de Ressource</a:t>
                </a:r>
                <a:endParaRPr lang="en-US" sz="600" b="1" dirty="0"/>
              </a:p>
            </p:txBody>
          </p:sp>
        </p:grpSp>
        <p:sp>
          <p:nvSpPr>
            <p:cNvPr id="4132" name="Rectangle: Rounded Corners 245">
              <a:extLst>
                <a:ext uri="{FF2B5EF4-FFF2-40B4-BE49-F238E27FC236}">
                  <a16:creationId xmlns:a16="http://schemas.microsoft.com/office/drawing/2014/main" id="{CD295F2D-2A8E-8ECF-B29B-65B0B53A8A8A}"/>
                </a:ext>
              </a:extLst>
            </p:cNvPr>
            <p:cNvSpPr/>
            <p:nvPr/>
          </p:nvSpPr>
          <p:spPr>
            <a:xfrm>
              <a:off x="5014961" y="3854663"/>
              <a:ext cx="327413" cy="305805"/>
            </a:xfrm>
            <a:prstGeom prst="roundRect">
              <a:avLst>
                <a:gd name="adj" fmla="val 888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33" name="Image 68">
              <a:extLst>
                <a:ext uri="{FF2B5EF4-FFF2-40B4-BE49-F238E27FC236}">
                  <a16:creationId xmlns:a16="http://schemas.microsoft.com/office/drawing/2014/main" id="{FDFA72D7-21A0-8B7A-2CD2-C7CE665E05BB}"/>
                </a:ext>
              </a:extLst>
            </p:cNvPr>
            <p:cNvPicPr>
              <a:picLocks noChangeAspect="1"/>
            </p:cNvPicPr>
            <p:nvPr/>
          </p:nvPicPr>
          <p:blipFill>
            <a:blip r:embed="rId11"/>
            <a:stretch>
              <a:fillRect/>
            </a:stretch>
          </p:blipFill>
          <p:spPr>
            <a:xfrm>
              <a:off x="5059155" y="3895474"/>
              <a:ext cx="189181" cy="192750"/>
            </a:xfrm>
            <a:prstGeom prst="rect">
              <a:avLst/>
            </a:prstGeom>
          </p:spPr>
        </p:pic>
        <p:pic>
          <p:nvPicPr>
            <p:cNvPr id="4134" name="Image 56">
              <a:extLst>
                <a:ext uri="{FF2B5EF4-FFF2-40B4-BE49-F238E27FC236}">
                  <a16:creationId xmlns:a16="http://schemas.microsoft.com/office/drawing/2014/main" id="{049E8BDA-211C-4938-4C9C-B9BF15F74B8D}"/>
                </a:ext>
              </a:extLst>
            </p:cNvPr>
            <p:cNvPicPr>
              <a:picLocks noChangeAspect="1"/>
            </p:cNvPicPr>
            <p:nvPr/>
          </p:nvPicPr>
          <p:blipFill>
            <a:blip r:embed="rId27">
              <a:alphaModFix/>
              <a:extLst>
                <a:ext uri="{BEBA8EAE-BF5A-486C-A8C5-ECC9F3942E4B}">
                  <a14:imgProps xmlns:a14="http://schemas.microsoft.com/office/drawing/2010/main">
                    <a14:imgLayer r:embed="rId28">
                      <a14:imgEffect>
                        <a14:backgroundRemoval t="10000" b="90000" l="10000" r="90000">
                          <a14:foregroundMark x1="26471" y1="16129" x2="17647" y2="29032"/>
                          <a14:foregroundMark x1="29412" y1="25806" x2="29412" y2="38710"/>
                        </a14:backgroundRemoval>
                      </a14:imgEffect>
                    </a14:imgLayer>
                  </a14:imgProps>
                </a:ext>
              </a:extLst>
            </a:blip>
            <a:stretch>
              <a:fillRect/>
            </a:stretch>
          </p:blipFill>
          <p:spPr>
            <a:xfrm>
              <a:off x="5188673" y="4006503"/>
              <a:ext cx="125724" cy="114631"/>
            </a:xfrm>
            <a:prstGeom prst="rect">
              <a:avLst/>
            </a:prstGeom>
          </p:spPr>
        </p:pic>
      </p:grpSp>
      <p:sp>
        <p:nvSpPr>
          <p:cNvPr id="4138" name="Flèche : double flèche horizontale 185">
            <a:extLst>
              <a:ext uri="{FF2B5EF4-FFF2-40B4-BE49-F238E27FC236}">
                <a16:creationId xmlns:a16="http://schemas.microsoft.com/office/drawing/2014/main" id="{B636811C-4385-F62D-79DE-F351CCEEBBB1}"/>
              </a:ext>
            </a:extLst>
          </p:cNvPr>
          <p:cNvSpPr/>
          <p:nvPr/>
        </p:nvSpPr>
        <p:spPr>
          <a:xfrm rot="5400000">
            <a:off x="9571567" y="2857333"/>
            <a:ext cx="653459" cy="72000"/>
          </a:xfrm>
          <a:prstGeom prst="leftRightArrow">
            <a:avLst/>
          </a:prstGeom>
          <a:solidFill>
            <a:srgbClr val="0052A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9" name="Flèche : double flèche horizontale 185">
            <a:extLst>
              <a:ext uri="{FF2B5EF4-FFF2-40B4-BE49-F238E27FC236}">
                <a16:creationId xmlns:a16="http://schemas.microsoft.com/office/drawing/2014/main" id="{83AEB031-2372-61AC-8A78-1D265460F99D}"/>
              </a:ext>
            </a:extLst>
          </p:cNvPr>
          <p:cNvSpPr/>
          <p:nvPr/>
        </p:nvSpPr>
        <p:spPr>
          <a:xfrm rot="5400000">
            <a:off x="8245009" y="2857333"/>
            <a:ext cx="653459" cy="72000"/>
          </a:xfrm>
          <a:prstGeom prst="leftRightArrow">
            <a:avLst/>
          </a:prstGeom>
          <a:solidFill>
            <a:srgbClr val="0052A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40" name="Group 254">
            <a:extLst>
              <a:ext uri="{FF2B5EF4-FFF2-40B4-BE49-F238E27FC236}">
                <a16:creationId xmlns:a16="http://schemas.microsoft.com/office/drawing/2014/main" id="{0E0CE87E-B8B5-DBEC-269C-463D323D1CC9}"/>
              </a:ext>
            </a:extLst>
          </p:cNvPr>
          <p:cNvGrpSpPr/>
          <p:nvPr/>
        </p:nvGrpSpPr>
        <p:grpSpPr>
          <a:xfrm>
            <a:off x="2286903" y="2840005"/>
            <a:ext cx="864800" cy="156456"/>
            <a:chOff x="2752577" y="3231962"/>
            <a:chExt cx="864800" cy="156456"/>
          </a:xfrm>
        </p:grpSpPr>
        <p:sp>
          <p:nvSpPr>
            <p:cNvPr id="4141" name="Rectangle : coins arrondis 34">
              <a:extLst>
                <a:ext uri="{FF2B5EF4-FFF2-40B4-BE49-F238E27FC236}">
                  <a16:creationId xmlns:a16="http://schemas.microsoft.com/office/drawing/2014/main" id="{0A075200-EDBF-6470-B78B-9750F09B7701}"/>
                </a:ext>
              </a:extLst>
            </p:cNvPr>
            <p:cNvSpPr/>
            <p:nvPr/>
          </p:nvSpPr>
          <p:spPr>
            <a:xfrm>
              <a:off x="2823377" y="3231962"/>
              <a:ext cx="723200" cy="156456"/>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4142" name="Rectangle : coins arrondis 34">
              <a:extLst>
                <a:ext uri="{FF2B5EF4-FFF2-40B4-BE49-F238E27FC236}">
                  <a16:creationId xmlns:a16="http://schemas.microsoft.com/office/drawing/2014/main" id="{D2B51C67-6E3F-4202-047A-D4FC822485E1}"/>
                </a:ext>
              </a:extLst>
            </p:cNvPr>
            <p:cNvSpPr/>
            <p:nvPr/>
          </p:nvSpPr>
          <p:spPr>
            <a:xfrm>
              <a:off x="2752577" y="3231962"/>
              <a:ext cx="864800" cy="1564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t>Opérateur Connecté</a:t>
              </a:r>
              <a:endParaRPr lang="en-US" sz="600" dirty="0"/>
            </a:p>
          </p:txBody>
        </p:sp>
      </p:grpSp>
      <p:grpSp>
        <p:nvGrpSpPr>
          <p:cNvPr id="4143" name="Group 255">
            <a:extLst>
              <a:ext uri="{FF2B5EF4-FFF2-40B4-BE49-F238E27FC236}">
                <a16:creationId xmlns:a16="http://schemas.microsoft.com/office/drawing/2014/main" id="{C36A7A41-510B-1344-E8C8-B7858C8DCEAB}"/>
              </a:ext>
            </a:extLst>
          </p:cNvPr>
          <p:cNvGrpSpPr/>
          <p:nvPr/>
        </p:nvGrpSpPr>
        <p:grpSpPr>
          <a:xfrm>
            <a:off x="2286903" y="3028923"/>
            <a:ext cx="864800" cy="156456"/>
            <a:chOff x="2752577" y="3231962"/>
            <a:chExt cx="864800" cy="156456"/>
          </a:xfrm>
        </p:grpSpPr>
        <p:sp>
          <p:nvSpPr>
            <p:cNvPr id="4144" name="Rectangle : coins arrondis 34">
              <a:extLst>
                <a:ext uri="{FF2B5EF4-FFF2-40B4-BE49-F238E27FC236}">
                  <a16:creationId xmlns:a16="http://schemas.microsoft.com/office/drawing/2014/main" id="{29D974CA-077F-0B79-3F7E-C8FFCAC36A62}"/>
                </a:ext>
              </a:extLst>
            </p:cNvPr>
            <p:cNvSpPr/>
            <p:nvPr/>
          </p:nvSpPr>
          <p:spPr>
            <a:xfrm>
              <a:off x="2823377" y="3231962"/>
              <a:ext cx="723200" cy="156456"/>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4145" name="Rectangle : coins arrondis 34">
              <a:extLst>
                <a:ext uri="{FF2B5EF4-FFF2-40B4-BE49-F238E27FC236}">
                  <a16:creationId xmlns:a16="http://schemas.microsoft.com/office/drawing/2014/main" id="{342CC406-BAEA-B5BC-7787-44AA1DDADF7C}"/>
                </a:ext>
              </a:extLst>
            </p:cNvPr>
            <p:cNvSpPr/>
            <p:nvPr/>
          </p:nvSpPr>
          <p:spPr>
            <a:xfrm>
              <a:off x="2752577" y="3231962"/>
              <a:ext cx="864800" cy="1564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t>Routage Direct</a:t>
              </a:r>
              <a:endParaRPr lang="en-US" sz="600" dirty="0"/>
            </a:p>
          </p:txBody>
        </p:sp>
      </p:grpSp>
      <p:grpSp>
        <p:nvGrpSpPr>
          <p:cNvPr id="4146" name="Group 258">
            <a:extLst>
              <a:ext uri="{FF2B5EF4-FFF2-40B4-BE49-F238E27FC236}">
                <a16:creationId xmlns:a16="http://schemas.microsoft.com/office/drawing/2014/main" id="{49EDE165-2881-8208-64B7-233F0F1A8966}"/>
              </a:ext>
            </a:extLst>
          </p:cNvPr>
          <p:cNvGrpSpPr/>
          <p:nvPr/>
        </p:nvGrpSpPr>
        <p:grpSpPr>
          <a:xfrm>
            <a:off x="2286903" y="3214657"/>
            <a:ext cx="864800" cy="156456"/>
            <a:chOff x="2752577" y="3231962"/>
            <a:chExt cx="864800" cy="156456"/>
          </a:xfrm>
        </p:grpSpPr>
        <p:sp>
          <p:nvSpPr>
            <p:cNvPr id="4147" name="Rectangle : coins arrondis 34">
              <a:extLst>
                <a:ext uri="{FF2B5EF4-FFF2-40B4-BE49-F238E27FC236}">
                  <a16:creationId xmlns:a16="http://schemas.microsoft.com/office/drawing/2014/main" id="{63BA3E2D-32DE-AED3-8D70-24A5A7D7F41C}"/>
                </a:ext>
              </a:extLst>
            </p:cNvPr>
            <p:cNvSpPr/>
            <p:nvPr/>
          </p:nvSpPr>
          <p:spPr>
            <a:xfrm>
              <a:off x="2823377" y="3231962"/>
              <a:ext cx="723200" cy="156456"/>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148" name="Rectangle : coins arrondis 34">
              <a:extLst>
                <a:ext uri="{FF2B5EF4-FFF2-40B4-BE49-F238E27FC236}">
                  <a16:creationId xmlns:a16="http://schemas.microsoft.com/office/drawing/2014/main" id="{0AA1DBD2-7B5B-B1B3-4920-1A0219B8C3DC}"/>
                </a:ext>
              </a:extLst>
            </p:cNvPr>
            <p:cNvSpPr/>
            <p:nvPr/>
          </p:nvSpPr>
          <p:spPr>
            <a:xfrm>
              <a:off x="2752577" y="3231962"/>
              <a:ext cx="864800" cy="1564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t>Plans d’appels</a:t>
              </a:r>
              <a:endParaRPr lang="en-US" sz="600" dirty="0"/>
            </a:p>
          </p:txBody>
        </p:sp>
      </p:grpSp>
      <p:pic>
        <p:nvPicPr>
          <p:cNvPr id="4149" name="Graphic 1">
            <a:extLst>
              <a:ext uri="{FF2B5EF4-FFF2-40B4-BE49-F238E27FC236}">
                <a16:creationId xmlns:a16="http://schemas.microsoft.com/office/drawing/2014/main" id="{A800D6AC-9663-3EC7-44C3-71DA0960C1D2}"/>
              </a:ext>
            </a:extLst>
          </p:cNvPr>
          <p:cNvPicPr>
            <a:picLocks noChangeAspect="1"/>
          </p:cNvPicPr>
          <p:nvPr>
            <p:custDataLst>
              <p:tags r:id="rId3"/>
            </p:custDataLst>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5400000">
            <a:off x="11625915" y="6486514"/>
            <a:ext cx="100294" cy="148699"/>
          </a:xfrm>
          <a:prstGeom prst="rect">
            <a:avLst/>
          </a:prstGeom>
        </p:spPr>
      </p:pic>
      <p:pic>
        <p:nvPicPr>
          <p:cNvPr id="4150" name="Graphic 2">
            <a:extLst>
              <a:ext uri="{FF2B5EF4-FFF2-40B4-BE49-F238E27FC236}">
                <a16:creationId xmlns:a16="http://schemas.microsoft.com/office/drawing/2014/main" id="{49D8E7D7-6932-587B-AB53-EFA8F8FDDE5F}"/>
              </a:ext>
            </a:extLst>
          </p:cNvPr>
          <p:cNvPicPr>
            <a:picLocks noChangeAspect="1"/>
          </p:cNvPicPr>
          <p:nvPr>
            <p:custDataLst>
              <p:tags r:id="rId4"/>
            </p:custDataLst>
          </p:nvPr>
        </p:nvPicPr>
        <p:blipFill>
          <a:blip r:embed="rId31" cstate="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rot="16200000" flipV="1">
            <a:off x="11625915" y="6321035"/>
            <a:ext cx="100294" cy="148699"/>
          </a:xfrm>
          <a:prstGeom prst="rect">
            <a:avLst/>
          </a:prstGeom>
        </p:spPr>
      </p:pic>
      <p:sp>
        <p:nvSpPr>
          <p:cNvPr id="4151" name="Flèche : double flèche horizontale 189">
            <a:extLst>
              <a:ext uri="{FF2B5EF4-FFF2-40B4-BE49-F238E27FC236}">
                <a16:creationId xmlns:a16="http://schemas.microsoft.com/office/drawing/2014/main" id="{3CB83D4F-3BB1-8BAE-7581-497B38304EFA}"/>
              </a:ext>
            </a:extLst>
          </p:cNvPr>
          <p:cNvSpPr/>
          <p:nvPr/>
        </p:nvSpPr>
        <p:spPr>
          <a:xfrm rot="9211970" flipV="1">
            <a:off x="3601009" y="3983319"/>
            <a:ext cx="779998" cy="69677"/>
          </a:xfrm>
          <a:prstGeom prst="leftRightArrow">
            <a:avLst/>
          </a:prstGeom>
          <a:solidFill>
            <a:srgbClr val="05896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2" name="TextBox 28">
            <a:extLst>
              <a:ext uri="{FF2B5EF4-FFF2-40B4-BE49-F238E27FC236}">
                <a16:creationId xmlns:a16="http://schemas.microsoft.com/office/drawing/2014/main" id="{575838D9-F6CD-8503-127F-10D72688A44E}"/>
              </a:ext>
            </a:extLst>
          </p:cNvPr>
          <p:cNvSpPr txBox="1"/>
          <p:nvPr/>
        </p:nvSpPr>
        <p:spPr>
          <a:xfrm>
            <a:off x="1181100" y="605473"/>
            <a:ext cx="100257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323F7C"/>
                </a:solidFill>
                <a:effectLst/>
                <a:uLnTx/>
                <a:uFillTx/>
                <a:latin typeface="Exo" pitchFamily="2" charset="77"/>
                <a:ea typeface="+mn-ea"/>
                <a:cs typeface="+mn-cs"/>
              </a:rPr>
              <a:t>Architecture DC </a:t>
            </a:r>
            <a:r>
              <a:rPr kumimoji="0" lang="fr-CA" sz="3600" b="1" i="0" u="none" strike="noStrike" kern="1200" cap="none" spc="0" normalizeH="0" baseline="0" noProof="0" dirty="0">
                <a:ln>
                  <a:noFill/>
                </a:ln>
                <a:solidFill>
                  <a:srgbClr val="0471F1"/>
                </a:solidFill>
                <a:effectLst/>
                <a:uLnTx/>
                <a:uFillTx/>
                <a:latin typeface="Exo" pitchFamily="2" charset="77"/>
                <a:ea typeface="+mn-ea"/>
                <a:cs typeface="+mn-cs"/>
              </a:rPr>
              <a:t>Infinity</a:t>
            </a:r>
            <a:endParaRPr lang="fr-CA" sz="3600" b="1" dirty="0">
              <a:solidFill>
                <a:srgbClr val="0471F1"/>
              </a:solidFill>
              <a:latin typeface="Exo" pitchFamily="2" charset="77"/>
            </a:endParaRPr>
          </a:p>
        </p:txBody>
      </p:sp>
      <p:sp>
        <p:nvSpPr>
          <p:cNvPr id="4153" name="Rectangle 4152">
            <a:extLst>
              <a:ext uri="{FF2B5EF4-FFF2-40B4-BE49-F238E27FC236}">
                <a16:creationId xmlns:a16="http://schemas.microsoft.com/office/drawing/2014/main" id="{3B2B2747-7C84-5426-82B5-A575C0BD04E0}"/>
              </a:ext>
            </a:extLst>
          </p:cNvPr>
          <p:cNvSpPr/>
          <p:nvPr/>
        </p:nvSpPr>
        <p:spPr>
          <a:xfrm>
            <a:off x="4861243" y="432668"/>
            <a:ext cx="2469514"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mn-ea"/>
                <a:cs typeface="+mn-cs"/>
              </a:rPr>
              <a:t>Télécom 2024</a:t>
            </a:r>
          </a:p>
        </p:txBody>
      </p:sp>
    </p:spTree>
    <p:extLst>
      <p:ext uri="{BB962C8B-B14F-4D97-AF65-F5344CB8AC3E}">
        <p14:creationId xmlns:p14="http://schemas.microsoft.com/office/powerpoint/2010/main" val="314754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49BBB51-ACB6-D14A-8639-F5BAC5C89A2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625915" y="6486514"/>
            <a:ext cx="100294" cy="148699"/>
          </a:xfrm>
          <a:prstGeom prst="rect">
            <a:avLst/>
          </a:prstGeom>
        </p:spPr>
      </p:pic>
      <p:pic>
        <p:nvPicPr>
          <p:cNvPr id="5" name="Graphic 4">
            <a:extLst>
              <a:ext uri="{FF2B5EF4-FFF2-40B4-BE49-F238E27FC236}">
                <a16:creationId xmlns:a16="http://schemas.microsoft.com/office/drawing/2014/main" id="{8D88BDD8-5B20-E844-9C28-D62838C11E7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flipV="1">
            <a:off x="11625915" y="6321035"/>
            <a:ext cx="100294" cy="148699"/>
          </a:xfrm>
          <a:prstGeom prst="rect">
            <a:avLst/>
          </a:prstGeom>
        </p:spPr>
      </p:pic>
      <p:sp>
        <p:nvSpPr>
          <p:cNvPr id="7" name="TextBox 6">
            <a:extLst>
              <a:ext uri="{FF2B5EF4-FFF2-40B4-BE49-F238E27FC236}">
                <a16:creationId xmlns:a16="http://schemas.microsoft.com/office/drawing/2014/main" id="{B529828B-F14E-1F4B-A6B1-4031875DF748}"/>
              </a:ext>
            </a:extLst>
          </p:cNvPr>
          <p:cNvSpPr txBox="1"/>
          <p:nvPr/>
        </p:nvSpPr>
        <p:spPr>
          <a:xfrm>
            <a:off x="692746" y="1674674"/>
            <a:ext cx="46099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323F7C"/>
                </a:solidFill>
                <a:effectLst/>
                <a:uLnTx/>
                <a:uFillTx/>
                <a:latin typeface="Exo" pitchFamily="2" charset="77"/>
                <a:ea typeface="+mn-ea"/>
                <a:cs typeface="Poppins ExtraBold" panose="00000900000000000000" pitchFamily="2" charset="0"/>
              </a:rPr>
              <a:t>Anywhere 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0471F1"/>
                </a:solidFill>
                <a:effectLst/>
                <a:uLnTx/>
                <a:uFillTx/>
                <a:latin typeface="Exo" pitchFamily="2" charset="77"/>
                <a:ea typeface="+mn-ea"/>
                <a:cs typeface="+mn-cs"/>
              </a:rPr>
              <a:t>Infinity</a:t>
            </a:r>
          </a:p>
        </p:txBody>
      </p:sp>
      <p:sp>
        <p:nvSpPr>
          <p:cNvPr id="8" name="Rectangle 7">
            <a:extLst>
              <a:ext uri="{FF2B5EF4-FFF2-40B4-BE49-F238E27FC236}">
                <a16:creationId xmlns:a16="http://schemas.microsoft.com/office/drawing/2014/main" id="{EB2C3626-877F-E447-8AA0-6BD276319A0F}"/>
              </a:ext>
            </a:extLst>
          </p:cNvPr>
          <p:cNvSpPr/>
          <p:nvPr/>
        </p:nvSpPr>
        <p:spPr>
          <a:xfrm>
            <a:off x="701309" y="1413064"/>
            <a:ext cx="246951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Télécom 2024</a:t>
            </a:r>
          </a:p>
        </p:txBody>
      </p:sp>
      <p:sp>
        <p:nvSpPr>
          <p:cNvPr id="19" name="TextBox 18">
            <a:extLst>
              <a:ext uri="{FF2B5EF4-FFF2-40B4-BE49-F238E27FC236}">
                <a16:creationId xmlns:a16="http://schemas.microsoft.com/office/drawing/2014/main" id="{A4D5EF74-D85C-CD4A-BF5F-52466D3E9817}"/>
              </a:ext>
            </a:extLst>
          </p:cNvPr>
          <p:cNvSpPr txBox="1"/>
          <p:nvPr/>
        </p:nvSpPr>
        <p:spPr>
          <a:xfrm>
            <a:off x="1254358" y="2925462"/>
            <a:ext cx="3959021"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Centre de Contact Certifié Microsoft Teams </a:t>
            </a:r>
            <a:r>
              <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EXTEND</a:t>
            </a:r>
          </a:p>
        </p:txBody>
      </p:sp>
      <p:sp>
        <p:nvSpPr>
          <p:cNvPr id="21" name="Graphic 19">
            <a:extLst>
              <a:ext uri="{FF2B5EF4-FFF2-40B4-BE49-F238E27FC236}">
                <a16:creationId xmlns:a16="http://schemas.microsoft.com/office/drawing/2014/main" id="{B9655C25-7FDF-5E42-847C-D87AA7B3E6DE}"/>
              </a:ext>
            </a:extLst>
          </p:cNvPr>
          <p:cNvSpPr/>
          <p:nvPr/>
        </p:nvSpPr>
        <p:spPr>
          <a:xfrm rot="16200000">
            <a:off x="827557" y="299395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22" name="TextBox 21">
            <a:extLst>
              <a:ext uri="{FF2B5EF4-FFF2-40B4-BE49-F238E27FC236}">
                <a16:creationId xmlns:a16="http://schemas.microsoft.com/office/drawing/2014/main" id="{A291F637-1777-B349-A696-FF62D6B23053}"/>
              </a:ext>
            </a:extLst>
          </p:cNvPr>
          <p:cNvSpPr txBox="1"/>
          <p:nvPr/>
        </p:nvSpPr>
        <p:spPr>
          <a:xfrm>
            <a:off x="1254358" y="3288764"/>
            <a:ext cx="4048362" cy="56675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Déploiement </a:t>
            </a:r>
            <a:r>
              <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ULTRA</a:t>
            </a: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 rapide </a:t>
            </a:r>
            <a:b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b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(en quelques semaines uniquement)</a:t>
            </a:r>
          </a:p>
        </p:txBody>
      </p:sp>
      <p:sp>
        <p:nvSpPr>
          <p:cNvPr id="23" name="Graphic 19">
            <a:extLst>
              <a:ext uri="{FF2B5EF4-FFF2-40B4-BE49-F238E27FC236}">
                <a16:creationId xmlns:a16="http://schemas.microsoft.com/office/drawing/2014/main" id="{C9081CC9-E957-E542-A086-F1A4E9A0052A}"/>
              </a:ext>
            </a:extLst>
          </p:cNvPr>
          <p:cNvSpPr/>
          <p:nvPr/>
        </p:nvSpPr>
        <p:spPr>
          <a:xfrm rot="16200000">
            <a:off x="827557" y="3357256"/>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2" name="Forme libre : forme 1">
            <a:extLst>
              <a:ext uri="{FF2B5EF4-FFF2-40B4-BE49-F238E27FC236}">
                <a16:creationId xmlns:a16="http://schemas.microsoft.com/office/drawing/2014/main" id="{0A3E1F63-B9BF-F766-2041-C0BC9E0019AF}"/>
              </a:ext>
            </a:extLst>
          </p:cNvPr>
          <p:cNvSpPr/>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D2116843-EE5D-2346-AFE3-A1BE3595BA65}"/>
              </a:ext>
            </a:extLst>
          </p:cNvPr>
          <p:cNvGrpSpPr/>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9" name="Rounded Rectangle 11">
            <a:extLst>
              <a:ext uri="{FF2B5EF4-FFF2-40B4-BE49-F238E27FC236}">
                <a16:creationId xmlns:a16="http://schemas.microsoft.com/office/drawing/2014/main" id="{83A2657C-6C67-888E-368E-8777C03690A8}"/>
              </a:ext>
            </a:extLst>
          </p:cNvPr>
          <p:cNvSpPr/>
          <p:nvPr/>
        </p:nvSpPr>
        <p:spPr>
          <a:xfrm>
            <a:off x="5490455" y="1892878"/>
            <a:ext cx="6243742" cy="3509852"/>
          </a:xfrm>
          <a:prstGeom prst="roundRect">
            <a:avLst>
              <a:gd name="adj" fmla="val 2047"/>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Lato" panose="020F0502020204030203" pitchFamily="34" charset="77"/>
              <a:ea typeface="+mn-ea"/>
              <a:cs typeface="+mn-cs"/>
            </a:endParaRPr>
          </a:p>
        </p:txBody>
      </p:sp>
      <p:sp>
        <p:nvSpPr>
          <p:cNvPr id="26" name="TextBox 25">
            <a:extLst>
              <a:ext uri="{FF2B5EF4-FFF2-40B4-BE49-F238E27FC236}">
                <a16:creationId xmlns:a16="http://schemas.microsoft.com/office/drawing/2014/main" id="{3F6D2A73-B870-CFA4-9D31-E087032E8012}"/>
              </a:ext>
            </a:extLst>
          </p:cNvPr>
          <p:cNvSpPr txBox="1"/>
          <p:nvPr/>
        </p:nvSpPr>
        <p:spPr>
          <a:xfrm>
            <a:off x="8805975" y="5634357"/>
            <a:ext cx="2928222"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1" u="none" strike="noStrike" kern="1200" cap="none" spc="0" normalizeH="0" baseline="0" noProof="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Pour voir le site de notre partenaire, cliquez </a:t>
            </a:r>
            <a:r>
              <a:rPr kumimoji="0" lang="fr-CA" sz="1100" b="1" i="1" u="none" strike="noStrike" kern="1200" cap="none" spc="0" normalizeH="0" baseline="0" noProof="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hlinkClick r:id="rId6"/>
              </a:rPr>
              <a:t>ICI</a:t>
            </a:r>
            <a:endParaRPr kumimoji="0" lang="fr-CA" sz="1100" b="1" i="1" u="none" strike="noStrike" kern="1200" cap="none" spc="0" normalizeH="0" baseline="0" noProof="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1BD9BF96-CA04-B91A-784A-FAD79961E4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 t="673" r="186" b="-1"/>
          <a:stretch/>
        </p:blipFill>
        <p:spPr>
          <a:xfrm>
            <a:off x="5656907" y="2127624"/>
            <a:ext cx="5910838" cy="3072472"/>
          </a:xfrm>
          <a:prstGeom prst="roundRect">
            <a:avLst>
              <a:gd name="adj" fmla="val 3136"/>
            </a:avLst>
          </a:prstGeom>
          <a:ln>
            <a:solidFill>
              <a:schemeClr val="tx1">
                <a:lumMod val="65000"/>
                <a:lumOff val="35000"/>
              </a:schemeClr>
            </a:solidFill>
          </a:ln>
        </p:spPr>
      </p:pic>
      <p:sp>
        <p:nvSpPr>
          <p:cNvPr id="11" name="Graphic 19">
            <a:extLst>
              <a:ext uri="{FF2B5EF4-FFF2-40B4-BE49-F238E27FC236}">
                <a16:creationId xmlns:a16="http://schemas.microsoft.com/office/drawing/2014/main" id="{53B0CB70-E4F7-2D1B-9775-D4103150BB1D}"/>
              </a:ext>
            </a:extLst>
          </p:cNvPr>
          <p:cNvSpPr/>
          <p:nvPr/>
        </p:nvSpPr>
        <p:spPr>
          <a:xfrm rot="16200000">
            <a:off x="827557" y="392401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20" name="TextBox 21">
            <a:extLst>
              <a:ext uri="{FF2B5EF4-FFF2-40B4-BE49-F238E27FC236}">
                <a16:creationId xmlns:a16="http://schemas.microsoft.com/office/drawing/2014/main" id="{BAEA703D-1E92-4E73-0DE2-D11F6EE8C6FF}"/>
              </a:ext>
            </a:extLst>
          </p:cNvPr>
          <p:cNvSpPr txBox="1"/>
          <p:nvPr/>
        </p:nvSpPr>
        <p:spPr>
          <a:xfrm>
            <a:off x="1254358" y="3879701"/>
            <a:ext cx="3395336"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1"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DÉMO</a:t>
            </a: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 dans un instant ! </a:t>
            </a:r>
          </a:p>
        </p:txBody>
      </p:sp>
      <p:sp>
        <p:nvSpPr>
          <p:cNvPr id="24" name="Graphic 19">
            <a:extLst>
              <a:ext uri="{FF2B5EF4-FFF2-40B4-BE49-F238E27FC236}">
                <a16:creationId xmlns:a16="http://schemas.microsoft.com/office/drawing/2014/main" id="{E6E90AF0-FAD0-67DD-5235-A16CF8D77A40}"/>
              </a:ext>
            </a:extLst>
          </p:cNvPr>
          <p:cNvSpPr/>
          <p:nvPr/>
        </p:nvSpPr>
        <p:spPr>
          <a:xfrm rot="16200000">
            <a:off x="827557" y="430164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25" name="TextBox 21">
            <a:extLst>
              <a:ext uri="{FF2B5EF4-FFF2-40B4-BE49-F238E27FC236}">
                <a16:creationId xmlns:a16="http://schemas.microsoft.com/office/drawing/2014/main" id="{F3CAEB2C-B762-FD80-AAA2-61CDF1F2B644}"/>
              </a:ext>
            </a:extLst>
          </p:cNvPr>
          <p:cNvSpPr txBox="1"/>
          <p:nvPr/>
        </p:nvSpPr>
        <p:spPr>
          <a:xfrm>
            <a:off x="1254358" y="4257331"/>
            <a:ext cx="3395336" cy="56675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License basé sur le </a:t>
            </a:r>
            <a:r>
              <a:rPr kumimoji="0" lang="fr-CA" sz="1100" b="1" i="0" u="sng"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nombre de dialogues </a:t>
            </a: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et non pas par agents par mois</a:t>
            </a:r>
          </a:p>
        </p:txBody>
      </p:sp>
      <p:sp>
        <p:nvSpPr>
          <p:cNvPr id="29" name="Graphic 19">
            <a:extLst>
              <a:ext uri="{FF2B5EF4-FFF2-40B4-BE49-F238E27FC236}">
                <a16:creationId xmlns:a16="http://schemas.microsoft.com/office/drawing/2014/main" id="{2B00EF5F-EF1D-3883-CE82-57987FC2F329}"/>
              </a:ext>
            </a:extLst>
          </p:cNvPr>
          <p:cNvSpPr/>
          <p:nvPr/>
        </p:nvSpPr>
        <p:spPr>
          <a:xfrm rot="16200000">
            <a:off x="827557" y="4880285"/>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30" name="TextBox 21">
            <a:extLst>
              <a:ext uri="{FF2B5EF4-FFF2-40B4-BE49-F238E27FC236}">
                <a16:creationId xmlns:a16="http://schemas.microsoft.com/office/drawing/2014/main" id="{BA8C7222-6E7E-1B7D-059E-5C93E0631F08}"/>
              </a:ext>
            </a:extLst>
          </p:cNvPr>
          <p:cNvSpPr txBox="1"/>
          <p:nvPr/>
        </p:nvSpPr>
        <p:spPr>
          <a:xfrm>
            <a:off x="1254358" y="4835972"/>
            <a:ext cx="3395336" cy="312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1100" b="0" i="0" u="none" strike="noStrike" kern="1200" cap="none" spc="0" normalizeH="0" baseline="0" noProof="0" dirty="0">
                <a:ln>
                  <a:noFill/>
                </a:ln>
                <a:solidFill>
                  <a:srgbClr val="FFFFFF">
                    <a:lumMod val="50000"/>
                  </a:srgbClr>
                </a:solidFill>
                <a:effectLst/>
                <a:uLnTx/>
                <a:uFillTx/>
                <a:latin typeface="Lato" panose="020F0502020204030203" pitchFamily="34" charset="77"/>
                <a:ea typeface="Open Sans" panose="020B0606030504020204" pitchFamily="34" charset="0"/>
                <a:cs typeface="Open Sans" panose="020B0606030504020204" pitchFamily="34" charset="0"/>
              </a:rPr>
              <a:t>Aucune limite d’utilisateurs</a:t>
            </a:r>
          </a:p>
        </p:txBody>
      </p:sp>
      <p:pic>
        <p:nvPicPr>
          <p:cNvPr id="10" name="Picture 2">
            <a:extLst>
              <a:ext uri="{FF2B5EF4-FFF2-40B4-BE49-F238E27FC236}">
                <a16:creationId xmlns:a16="http://schemas.microsoft.com/office/drawing/2014/main" id="{4A8D060D-AB59-DAA0-D35E-FDC8CBAAFE4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256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0A3E1F63-B9BF-F766-2041-C0BC9E0019AF}"/>
              </a:ext>
            </a:extLst>
          </p:cNvPr>
          <p:cNvSpPr/>
          <p:nvPr>
            <p:custDataLst>
              <p:tags r:id="rId1"/>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3" name="Groupe 2">
            <a:extLst>
              <a:ext uri="{FF2B5EF4-FFF2-40B4-BE49-F238E27FC236}">
                <a16:creationId xmlns:a16="http://schemas.microsoft.com/office/drawing/2014/main" id="{D2116843-EE5D-2346-AFE3-A1BE3595BA65}"/>
              </a:ext>
            </a:extLst>
          </p:cNvPr>
          <p:cNvGrpSpPr/>
          <p:nvPr>
            <p:custDataLst>
              <p:tags r:id="rId2"/>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sp>
        <p:nvSpPr>
          <p:cNvPr id="4" name="TextBox 3">
            <a:extLst>
              <a:ext uri="{FF2B5EF4-FFF2-40B4-BE49-F238E27FC236}">
                <a16:creationId xmlns:a16="http://schemas.microsoft.com/office/drawing/2014/main" id="{78E07DD7-D9F7-3D32-49FF-71EEB2AC2EC1}"/>
              </a:ext>
            </a:extLst>
          </p:cNvPr>
          <p:cNvSpPr txBox="1"/>
          <p:nvPr>
            <p:custDataLst>
              <p:tags r:id="rId3"/>
            </p:custDataLst>
          </p:nvPr>
        </p:nvSpPr>
        <p:spPr>
          <a:xfrm>
            <a:off x="1181100" y="605473"/>
            <a:ext cx="10025743" cy="646331"/>
          </a:xfrm>
          <a:prstGeom prst="rect">
            <a:avLst/>
          </a:prstGeom>
          <a:noFill/>
        </p:spPr>
        <p:txBody>
          <a:bodyPr wrap="square" rtlCol="0">
            <a:spAutoFit/>
          </a:bodyPr>
          <a:lstStyle/>
          <a:p>
            <a:pPr algn="ctr"/>
            <a:r>
              <a:rPr lang="fr-CA" sz="3600" b="1" i="0" dirty="0">
                <a:solidFill>
                  <a:srgbClr val="323F7C"/>
                </a:solidFill>
                <a:effectLst/>
                <a:latin typeface="Exo" pitchFamily="2" charset="77"/>
              </a:rPr>
              <a:t>Modèle de </a:t>
            </a:r>
            <a:r>
              <a:rPr lang="fr-CA" sz="3600" b="1" dirty="0">
                <a:solidFill>
                  <a:srgbClr val="0471F1"/>
                </a:solidFill>
                <a:latin typeface="Exo" pitchFamily="2" charset="77"/>
              </a:rPr>
              <a:t>prix</a:t>
            </a:r>
            <a:endParaRPr lang="fr-CA" sz="3600" b="1" dirty="0">
              <a:solidFill>
                <a:srgbClr val="323F7C"/>
              </a:solidFill>
              <a:latin typeface="Exo" pitchFamily="2" charset="77"/>
            </a:endParaRPr>
          </a:p>
        </p:txBody>
      </p:sp>
      <p:sp>
        <p:nvSpPr>
          <p:cNvPr id="5" name="Rectangle 4">
            <a:extLst>
              <a:ext uri="{FF2B5EF4-FFF2-40B4-BE49-F238E27FC236}">
                <a16:creationId xmlns:a16="http://schemas.microsoft.com/office/drawing/2014/main" id="{6A99465A-EAA8-67FD-68E5-41655838D45E}"/>
              </a:ext>
            </a:extLst>
          </p:cNvPr>
          <p:cNvSpPr/>
          <p:nvPr>
            <p:custDataLst>
              <p:tags r:id="rId4"/>
            </p:custDataLst>
          </p:nvPr>
        </p:nvSpPr>
        <p:spPr>
          <a:xfrm>
            <a:off x="4861243" y="432668"/>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pic>
        <p:nvPicPr>
          <p:cNvPr id="9" name="Graphic 8">
            <a:extLst>
              <a:ext uri="{FF2B5EF4-FFF2-40B4-BE49-F238E27FC236}">
                <a16:creationId xmlns:a16="http://schemas.microsoft.com/office/drawing/2014/main" id="{71D6BBF1-E6A8-3534-C533-13A3436D4BE7}"/>
              </a:ext>
            </a:extLst>
          </p:cNvPr>
          <p:cNvPicPr>
            <a:picLocks noChangeAspect="1"/>
          </p:cNvPicPr>
          <p:nvPr>
            <p:custDataLst>
              <p:tags r:id="rId5"/>
            </p:custDataLst>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5400000">
            <a:off x="11625915" y="6486514"/>
            <a:ext cx="100294" cy="148699"/>
          </a:xfrm>
          <a:prstGeom prst="rect">
            <a:avLst/>
          </a:prstGeom>
        </p:spPr>
      </p:pic>
      <p:pic>
        <p:nvPicPr>
          <p:cNvPr id="10" name="Graphic 9">
            <a:extLst>
              <a:ext uri="{FF2B5EF4-FFF2-40B4-BE49-F238E27FC236}">
                <a16:creationId xmlns:a16="http://schemas.microsoft.com/office/drawing/2014/main" id="{1F9C1596-86A3-2385-6B83-FAED50B8EBC8}"/>
              </a:ext>
            </a:extLst>
          </p:cNvPr>
          <p:cNvPicPr>
            <a:picLocks noChangeAspect="1"/>
          </p:cNvPicPr>
          <p:nvPr>
            <p:custDataLst>
              <p:tags r:id="rId6"/>
            </p:custDataLst>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16200000" flipV="1">
            <a:off x="11625915" y="6321035"/>
            <a:ext cx="100294" cy="148699"/>
          </a:xfrm>
          <a:prstGeom prst="rect">
            <a:avLst/>
          </a:prstGeom>
        </p:spPr>
      </p:pic>
      <p:sp>
        <p:nvSpPr>
          <p:cNvPr id="7" name="Rectangle 6">
            <a:extLst>
              <a:ext uri="{FF2B5EF4-FFF2-40B4-BE49-F238E27FC236}">
                <a16:creationId xmlns:a16="http://schemas.microsoft.com/office/drawing/2014/main" id="{24F63FB1-E514-66DE-0D5E-F6D380AEBD92}"/>
              </a:ext>
            </a:extLst>
          </p:cNvPr>
          <p:cNvSpPr/>
          <p:nvPr>
            <p:custDataLst>
              <p:tags r:id="rId7"/>
            </p:custDataLst>
          </p:nvPr>
        </p:nvSpPr>
        <p:spPr>
          <a:xfrm>
            <a:off x="1512004" y="2649215"/>
            <a:ext cx="4732307" cy="566758"/>
          </a:xfrm>
          <a:prstGeom prst="rect">
            <a:avLst/>
          </a:prstGeom>
        </p:spPr>
        <p:txBody>
          <a:bodyPr wrap="square">
            <a:spAutoFit/>
          </a:bodyPr>
          <a:lstStyle/>
          <a:p>
            <a:pPr>
              <a:lnSpc>
                <a:spcPct val="150000"/>
              </a:lnSpc>
            </a:pPr>
            <a:r>
              <a:rPr lang="fr-CA" sz="1100" dirty="0">
                <a:solidFill>
                  <a:schemeClr val="bg1">
                    <a:lumMod val="50000"/>
                  </a:schemeClr>
                </a:solidFill>
                <a:latin typeface="Lato" panose="020F0502020204030203" pitchFamily="34" charset="77"/>
              </a:rPr>
              <a:t>Offert en forfaits avec nombre de dialogues inclus
La surconsommation est autorisée moyennant un supplément par dialogue</a:t>
            </a:r>
          </a:p>
        </p:txBody>
      </p:sp>
      <p:sp>
        <p:nvSpPr>
          <p:cNvPr id="11" name="TextBox 20">
            <a:extLst>
              <a:ext uri="{FF2B5EF4-FFF2-40B4-BE49-F238E27FC236}">
                <a16:creationId xmlns:a16="http://schemas.microsoft.com/office/drawing/2014/main" id="{7438E756-9838-E439-247D-C9FD7F9C0465}"/>
              </a:ext>
            </a:extLst>
          </p:cNvPr>
          <p:cNvSpPr txBox="1"/>
          <p:nvPr>
            <p:custDataLst>
              <p:tags r:id="rId8"/>
            </p:custDataLst>
          </p:nvPr>
        </p:nvSpPr>
        <p:spPr>
          <a:xfrm flipH="1">
            <a:off x="1512004" y="2247421"/>
            <a:ext cx="2772328"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Prix par dialogue</a:t>
            </a:r>
          </a:p>
        </p:txBody>
      </p:sp>
      <p:sp>
        <p:nvSpPr>
          <p:cNvPr id="18" name="Rectangle 17">
            <a:extLst>
              <a:ext uri="{FF2B5EF4-FFF2-40B4-BE49-F238E27FC236}">
                <a16:creationId xmlns:a16="http://schemas.microsoft.com/office/drawing/2014/main" id="{FA9CF498-5E5F-E478-B78C-B2BD20E340C1}"/>
              </a:ext>
            </a:extLst>
          </p:cNvPr>
          <p:cNvSpPr/>
          <p:nvPr>
            <p:custDataLst>
              <p:tags r:id="rId9"/>
            </p:custDataLst>
          </p:nvPr>
        </p:nvSpPr>
        <p:spPr>
          <a:xfrm>
            <a:off x="1512004" y="3836639"/>
            <a:ext cx="2823993" cy="312843"/>
          </a:xfrm>
          <a:prstGeom prst="rect">
            <a:avLst/>
          </a:prstGeom>
        </p:spPr>
        <p:txBody>
          <a:bodyPr wrap="square">
            <a:spAutoFit/>
          </a:bodyPr>
          <a:lstStyle/>
          <a:p>
            <a:pPr>
              <a:lnSpc>
                <a:spcPct val="150000"/>
              </a:lnSpc>
            </a:pPr>
            <a:r>
              <a:rPr lang="fr-CA" sz="1100" dirty="0">
                <a:solidFill>
                  <a:schemeClr val="bg1">
                    <a:lumMod val="50000"/>
                  </a:schemeClr>
                </a:solidFill>
                <a:latin typeface="Lato" panose="020F0502020204030203" pitchFamily="34" charset="77"/>
              </a:rPr>
              <a:t>Dialogue studio, Web Agent, Rapports</a:t>
            </a:r>
          </a:p>
        </p:txBody>
      </p:sp>
      <p:sp>
        <p:nvSpPr>
          <p:cNvPr id="19" name="TextBox 20">
            <a:extLst>
              <a:ext uri="{FF2B5EF4-FFF2-40B4-BE49-F238E27FC236}">
                <a16:creationId xmlns:a16="http://schemas.microsoft.com/office/drawing/2014/main" id="{1E1759BD-55D4-1438-7D5A-0B0192C381CE}"/>
              </a:ext>
            </a:extLst>
          </p:cNvPr>
          <p:cNvSpPr txBox="1"/>
          <p:nvPr>
            <p:custDataLst>
              <p:tags r:id="rId10"/>
            </p:custDataLst>
          </p:nvPr>
        </p:nvSpPr>
        <p:spPr>
          <a:xfrm flipH="1">
            <a:off x="1512002" y="3434845"/>
            <a:ext cx="4692055"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Utilisateurs illimités</a:t>
            </a:r>
          </a:p>
        </p:txBody>
      </p:sp>
      <p:sp>
        <p:nvSpPr>
          <p:cNvPr id="21" name="Rectangle 20">
            <a:extLst>
              <a:ext uri="{FF2B5EF4-FFF2-40B4-BE49-F238E27FC236}">
                <a16:creationId xmlns:a16="http://schemas.microsoft.com/office/drawing/2014/main" id="{8A372D75-1B08-761D-976E-518A43167BD8}"/>
              </a:ext>
            </a:extLst>
          </p:cNvPr>
          <p:cNvSpPr/>
          <p:nvPr>
            <p:custDataLst>
              <p:tags r:id="rId11"/>
            </p:custDataLst>
          </p:nvPr>
        </p:nvSpPr>
        <p:spPr>
          <a:xfrm>
            <a:off x="1512004" y="4778500"/>
            <a:ext cx="4337011" cy="566758"/>
          </a:xfrm>
          <a:prstGeom prst="rect">
            <a:avLst/>
          </a:prstGeom>
        </p:spPr>
        <p:txBody>
          <a:bodyPr wrap="square">
            <a:spAutoFit/>
          </a:bodyPr>
          <a:lstStyle/>
          <a:p>
            <a:pPr>
              <a:lnSpc>
                <a:spcPct val="150000"/>
              </a:lnSpc>
            </a:pPr>
            <a:r>
              <a:rPr lang="fr-CA" sz="1100" dirty="0">
                <a:solidFill>
                  <a:schemeClr val="bg1">
                    <a:lumMod val="50000"/>
                  </a:schemeClr>
                </a:solidFill>
                <a:latin typeface="Lato" panose="020F0502020204030203" pitchFamily="34" charset="77"/>
              </a:rPr>
              <a:t>CTI Embedded Web Agent (par utilisateur nommé)</a:t>
            </a:r>
          </a:p>
          <a:p>
            <a:pPr>
              <a:lnSpc>
                <a:spcPct val="150000"/>
              </a:lnSpc>
            </a:pPr>
            <a:r>
              <a:rPr lang="fr-CA" sz="1100" dirty="0">
                <a:solidFill>
                  <a:schemeClr val="bg1">
                    <a:lumMod val="50000"/>
                  </a:schemeClr>
                </a:solidFill>
                <a:latin typeface="Lato" panose="020F0502020204030203" pitchFamily="34" charset="77"/>
              </a:rPr>
              <a:t>CRM intégration (par intégration)</a:t>
            </a:r>
          </a:p>
        </p:txBody>
      </p:sp>
      <p:sp>
        <p:nvSpPr>
          <p:cNvPr id="22" name="TextBox 20">
            <a:extLst>
              <a:ext uri="{FF2B5EF4-FFF2-40B4-BE49-F238E27FC236}">
                <a16:creationId xmlns:a16="http://schemas.microsoft.com/office/drawing/2014/main" id="{2B83E60B-588B-8279-3753-0937BBE60719}"/>
              </a:ext>
            </a:extLst>
          </p:cNvPr>
          <p:cNvSpPr txBox="1"/>
          <p:nvPr>
            <p:custDataLst>
              <p:tags r:id="rId12"/>
            </p:custDataLst>
          </p:nvPr>
        </p:nvSpPr>
        <p:spPr>
          <a:xfrm flipH="1">
            <a:off x="1512003" y="4376706"/>
            <a:ext cx="4187643"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Modules complémentaires</a:t>
            </a:r>
          </a:p>
        </p:txBody>
      </p:sp>
      <p:pic>
        <p:nvPicPr>
          <p:cNvPr id="23" name="Picture 2">
            <a:extLst>
              <a:ext uri="{FF2B5EF4-FFF2-40B4-BE49-F238E27FC236}">
                <a16:creationId xmlns:a16="http://schemas.microsoft.com/office/drawing/2014/main" id="{7CBC19BB-D977-8FED-05B8-859BD4AEE5B0}"/>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au 7">
            <a:extLst>
              <a:ext uri="{FF2B5EF4-FFF2-40B4-BE49-F238E27FC236}">
                <a16:creationId xmlns:a16="http://schemas.microsoft.com/office/drawing/2014/main" id="{C7731A88-2FD7-E6BF-8FB0-616E275CEAEB}"/>
              </a:ext>
            </a:extLst>
          </p:cNvPr>
          <p:cNvGraphicFramePr>
            <a:graphicFrameLocks noGrp="1"/>
          </p:cNvGraphicFramePr>
          <p:nvPr>
            <p:extLst>
              <p:ext uri="{D42A27DB-BD31-4B8C-83A1-F6EECF244321}">
                <p14:modId xmlns:p14="http://schemas.microsoft.com/office/powerpoint/2010/main" val="188879554"/>
              </p:ext>
            </p:extLst>
          </p:nvPr>
        </p:nvGraphicFramePr>
        <p:xfrm>
          <a:off x="7128550" y="2247421"/>
          <a:ext cx="4319080" cy="3337560"/>
        </p:xfrm>
        <a:graphic>
          <a:graphicData uri="http://schemas.openxmlformats.org/drawingml/2006/table">
            <a:tbl>
              <a:tblPr firstRow="1" bandRow="1">
                <a:tableStyleId>{5C22544A-7EE6-4342-B048-85BDC9FD1C3A}</a:tableStyleId>
              </a:tblPr>
              <a:tblGrid>
                <a:gridCol w="2169269">
                  <a:extLst>
                    <a:ext uri="{9D8B030D-6E8A-4147-A177-3AD203B41FA5}">
                      <a16:colId xmlns:a16="http://schemas.microsoft.com/office/drawing/2014/main" val="3687061476"/>
                    </a:ext>
                  </a:extLst>
                </a:gridCol>
                <a:gridCol w="2149811">
                  <a:extLst>
                    <a:ext uri="{9D8B030D-6E8A-4147-A177-3AD203B41FA5}">
                      <a16:colId xmlns:a16="http://schemas.microsoft.com/office/drawing/2014/main" val="2902275052"/>
                    </a:ext>
                  </a:extLst>
                </a:gridCol>
              </a:tblGrid>
              <a:tr h="370840">
                <a:tc>
                  <a:txBody>
                    <a:bodyPr/>
                    <a:lstStyle/>
                    <a:p>
                      <a:r>
                        <a:rPr lang="fr-CA" dirty="0"/>
                        <a:t>Dialogues</a:t>
                      </a:r>
                    </a:p>
                  </a:txBody>
                  <a:tcPr/>
                </a:tc>
                <a:tc>
                  <a:txBody>
                    <a:bodyPr/>
                    <a:lstStyle/>
                    <a:p>
                      <a:r>
                        <a:rPr lang="fr-CA" dirty="0"/>
                        <a:t>Prix mensuel $USD</a:t>
                      </a:r>
                    </a:p>
                  </a:txBody>
                  <a:tcPr/>
                </a:tc>
                <a:extLst>
                  <a:ext uri="{0D108BD9-81ED-4DB2-BD59-A6C34878D82A}">
                    <a16:rowId xmlns:a16="http://schemas.microsoft.com/office/drawing/2014/main" val="3122137554"/>
                  </a:ext>
                </a:extLst>
              </a:tr>
              <a:tr h="370840">
                <a:tc>
                  <a:txBody>
                    <a:bodyPr/>
                    <a:lstStyle/>
                    <a:p>
                      <a:r>
                        <a:rPr lang="fr-CA" dirty="0"/>
                        <a:t>6500</a:t>
                      </a:r>
                    </a:p>
                  </a:txBody>
                  <a:tcPr/>
                </a:tc>
                <a:tc>
                  <a:txBody>
                    <a:bodyPr/>
                    <a:lstStyle/>
                    <a:p>
                      <a:pPr algn="r"/>
                      <a:r>
                        <a:rPr lang="fr-CA" dirty="0"/>
                        <a:t>1 732</a:t>
                      </a:r>
                    </a:p>
                  </a:txBody>
                  <a:tcPr/>
                </a:tc>
                <a:extLst>
                  <a:ext uri="{0D108BD9-81ED-4DB2-BD59-A6C34878D82A}">
                    <a16:rowId xmlns:a16="http://schemas.microsoft.com/office/drawing/2014/main" val="170814945"/>
                  </a:ext>
                </a:extLst>
              </a:tr>
              <a:tr h="370840">
                <a:tc>
                  <a:txBody>
                    <a:bodyPr/>
                    <a:lstStyle/>
                    <a:p>
                      <a:r>
                        <a:rPr lang="fr-CA" dirty="0"/>
                        <a:t>10 000</a:t>
                      </a:r>
                    </a:p>
                  </a:txBody>
                  <a:tcPr/>
                </a:tc>
                <a:tc>
                  <a:txBody>
                    <a:bodyPr/>
                    <a:lstStyle/>
                    <a:p>
                      <a:pPr algn="r"/>
                      <a:r>
                        <a:rPr lang="fr-CA" dirty="0"/>
                        <a:t>2 541</a:t>
                      </a:r>
                    </a:p>
                  </a:txBody>
                  <a:tcPr/>
                </a:tc>
                <a:extLst>
                  <a:ext uri="{0D108BD9-81ED-4DB2-BD59-A6C34878D82A}">
                    <a16:rowId xmlns:a16="http://schemas.microsoft.com/office/drawing/2014/main" val="4058980382"/>
                  </a:ext>
                </a:extLst>
              </a:tr>
              <a:tr h="370840">
                <a:tc>
                  <a:txBody>
                    <a:bodyPr/>
                    <a:lstStyle/>
                    <a:p>
                      <a:r>
                        <a:rPr lang="fr-CA" dirty="0"/>
                        <a:t>20 000</a:t>
                      </a:r>
                    </a:p>
                  </a:txBody>
                  <a:tcPr/>
                </a:tc>
                <a:tc>
                  <a:txBody>
                    <a:bodyPr/>
                    <a:lstStyle/>
                    <a:p>
                      <a:pPr algn="r"/>
                      <a:r>
                        <a:rPr lang="fr-CA" dirty="0"/>
                        <a:t>4 851</a:t>
                      </a:r>
                    </a:p>
                  </a:txBody>
                  <a:tcPr/>
                </a:tc>
                <a:extLst>
                  <a:ext uri="{0D108BD9-81ED-4DB2-BD59-A6C34878D82A}">
                    <a16:rowId xmlns:a16="http://schemas.microsoft.com/office/drawing/2014/main" val="3173784945"/>
                  </a:ext>
                </a:extLst>
              </a:tr>
              <a:tr h="370840">
                <a:tc>
                  <a:txBody>
                    <a:bodyPr/>
                    <a:lstStyle/>
                    <a:p>
                      <a:r>
                        <a:rPr lang="fr-CA" dirty="0"/>
                        <a:t>37 000</a:t>
                      </a:r>
                    </a:p>
                  </a:txBody>
                  <a:tcPr/>
                </a:tc>
                <a:tc>
                  <a:txBody>
                    <a:bodyPr/>
                    <a:lstStyle/>
                    <a:p>
                      <a:pPr algn="r"/>
                      <a:r>
                        <a:rPr lang="fr-CA" dirty="0"/>
                        <a:t>8 662</a:t>
                      </a:r>
                    </a:p>
                  </a:txBody>
                  <a:tcPr/>
                </a:tc>
                <a:extLst>
                  <a:ext uri="{0D108BD9-81ED-4DB2-BD59-A6C34878D82A}">
                    <a16:rowId xmlns:a16="http://schemas.microsoft.com/office/drawing/2014/main" val="1853001328"/>
                  </a:ext>
                </a:extLst>
              </a:tr>
              <a:tr h="370840">
                <a:tc>
                  <a:txBody>
                    <a:bodyPr/>
                    <a:lstStyle/>
                    <a:p>
                      <a:r>
                        <a:rPr lang="fr-CA" dirty="0"/>
                        <a:t>70 000</a:t>
                      </a:r>
                    </a:p>
                  </a:txBody>
                  <a:tcPr/>
                </a:tc>
                <a:tc>
                  <a:txBody>
                    <a:bodyPr/>
                    <a:lstStyle/>
                    <a:p>
                      <a:pPr algn="r"/>
                      <a:r>
                        <a:rPr lang="fr-CA" dirty="0"/>
                        <a:t>16 170</a:t>
                      </a:r>
                    </a:p>
                  </a:txBody>
                  <a:tcPr/>
                </a:tc>
                <a:extLst>
                  <a:ext uri="{0D108BD9-81ED-4DB2-BD59-A6C34878D82A}">
                    <a16:rowId xmlns:a16="http://schemas.microsoft.com/office/drawing/2014/main" val="2302427236"/>
                  </a:ext>
                </a:extLst>
              </a:tr>
              <a:tr h="370840">
                <a:tc>
                  <a:txBody>
                    <a:bodyPr/>
                    <a:lstStyle/>
                    <a:p>
                      <a:r>
                        <a:rPr lang="fr-CA" dirty="0"/>
                        <a:t>130 000</a:t>
                      </a:r>
                    </a:p>
                  </a:txBody>
                  <a:tcPr/>
                </a:tc>
                <a:tc>
                  <a:txBody>
                    <a:bodyPr/>
                    <a:lstStyle/>
                    <a:p>
                      <a:pPr algn="r"/>
                      <a:r>
                        <a:rPr lang="fr-CA" dirty="0"/>
                        <a:t>28 875</a:t>
                      </a:r>
                    </a:p>
                  </a:txBody>
                  <a:tcPr/>
                </a:tc>
                <a:extLst>
                  <a:ext uri="{0D108BD9-81ED-4DB2-BD59-A6C34878D82A}">
                    <a16:rowId xmlns:a16="http://schemas.microsoft.com/office/drawing/2014/main" val="3887277393"/>
                  </a:ext>
                </a:extLst>
              </a:tr>
              <a:tr h="370840">
                <a:tc>
                  <a:txBody>
                    <a:bodyPr/>
                    <a:lstStyle/>
                    <a:p>
                      <a:r>
                        <a:rPr lang="fr-CA" dirty="0"/>
                        <a:t>170 000</a:t>
                      </a:r>
                    </a:p>
                  </a:txBody>
                  <a:tcPr/>
                </a:tc>
                <a:tc>
                  <a:txBody>
                    <a:bodyPr/>
                    <a:lstStyle/>
                    <a:p>
                      <a:pPr algn="r"/>
                      <a:r>
                        <a:rPr lang="fr-CA" dirty="0"/>
                        <a:t>34 650</a:t>
                      </a:r>
                    </a:p>
                  </a:txBody>
                  <a:tcPr/>
                </a:tc>
                <a:extLst>
                  <a:ext uri="{0D108BD9-81ED-4DB2-BD59-A6C34878D82A}">
                    <a16:rowId xmlns:a16="http://schemas.microsoft.com/office/drawing/2014/main" val="3659429374"/>
                  </a:ext>
                </a:extLst>
              </a:tr>
              <a:tr h="370840">
                <a:tc>
                  <a:txBody>
                    <a:bodyPr/>
                    <a:lstStyle/>
                    <a:p>
                      <a:r>
                        <a:rPr lang="fr-CA" dirty="0"/>
                        <a:t>Surplus</a:t>
                      </a:r>
                    </a:p>
                  </a:txBody>
                  <a:tcPr/>
                </a:tc>
                <a:tc>
                  <a:txBody>
                    <a:bodyPr/>
                    <a:lstStyle/>
                    <a:p>
                      <a:pPr algn="r"/>
                      <a:r>
                        <a:rPr lang="fr-CA" dirty="0"/>
                        <a:t>0.6</a:t>
                      </a:r>
                    </a:p>
                  </a:txBody>
                  <a:tcPr/>
                </a:tc>
                <a:extLst>
                  <a:ext uri="{0D108BD9-81ED-4DB2-BD59-A6C34878D82A}">
                    <a16:rowId xmlns:a16="http://schemas.microsoft.com/office/drawing/2014/main" val="1940752363"/>
                  </a:ext>
                </a:extLst>
              </a:tr>
            </a:tbl>
          </a:graphicData>
        </a:graphic>
      </p:graphicFrame>
    </p:spTree>
    <p:extLst>
      <p:ext uri="{BB962C8B-B14F-4D97-AF65-F5344CB8AC3E}">
        <p14:creationId xmlns:p14="http://schemas.microsoft.com/office/powerpoint/2010/main" val="1192976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0A3E1F63-B9BF-F766-2041-C0BC9E0019AF}"/>
              </a:ext>
            </a:extLst>
          </p:cNvPr>
          <p:cNvSpPr/>
          <p:nvPr>
            <p:custDataLst>
              <p:tags r:id="rId1"/>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3" name="Groupe 2">
            <a:extLst>
              <a:ext uri="{FF2B5EF4-FFF2-40B4-BE49-F238E27FC236}">
                <a16:creationId xmlns:a16="http://schemas.microsoft.com/office/drawing/2014/main" id="{D2116843-EE5D-2346-AFE3-A1BE3595BA65}"/>
              </a:ext>
            </a:extLst>
          </p:cNvPr>
          <p:cNvGrpSpPr/>
          <p:nvPr>
            <p:custDataLst>
              <p:tags r:id="rId2"/>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sp>
        <p:nvSpPr>
          <p:cNvPr id="4" name="TextBox 3">
            <a:extLst>
              <a:ext uri="{FF2B5EF4-FFF2-40B4-BE49-F238E27FC236}">
                <a16:creationId xmlns:a16="http://schemas.microsoft.com/office/drawing/2014/main" id="{78E07DD7-D9F7-3D32-49FF-71EEB2AC2EC1}"/>
              </a:ext>
            </a:extLst>
          </p:cNvPr>
          <p:cNvSpPr txBox="1"/>
          <p:nvPr>
            <p:custDataLst>
              <p:tags r:id="rId3"/>
            </p:custDataLst>
          </p:nvPr>
        </p:nvSpPr>
        <p:spPr>
          <a:xfrm>
            <a:off x="1181100" y="605473"/>
            <a:ext cx="10025743" cy="646331"/>
          </a:xfrm>
          <a:prstGeom prst="rect">
            <a:avLst/>
          </a:prstGeom>
          <a:noFill/>
        </p:spPr>
        <p:txBody>
          <a:bodyPr wrap="square" rtlCol="0">
            <a:spAutoFit/>
          </a:bodyPr>
          <a:lstStyle/>
          <a:p>
            <a:pPr algn="ctr"/>
            <a:r>
              <a:rPr lang="fr-CA" sz="3600" b="1" i="0" dirty="0">
                <a:solidFill>
                  <a:srgbClr val="323F7C"/>
                </a:solidFill>
                <a:effectLst/>
                <a:latin typeface="Exo" pitchFamily="2" charset="77"/>
              </a:rPr>
              <a:t>Cas </a:t>
            </a:r>
            <a:r>
              <a:rPr lang="fr-CA" sz="3600" b="1" dirty="0">
                <a:solidFill>
                  <a:srgbClr val="0471F1"/>
                </a:solidFill>
                <a:latin typeface="Exo" pitchFamily="2" charset="77"/>
              </a:rPr>
              <a:t>d’usage</a:t>
            </a:r>
            <a:endParaRPr lang="fr-CA" sz="3600" b="1" dirty="0">
              <a:solidFill>
                <a:srgbClr val="323F7C"/>
              </a:solidFill>
              <a:latin typeface="Exo" pitchFamily="2" charset="77"/>
            </a:endParaRPr>
          </a:p>
        </p:txBody>
      </p:sp>
      <p:sp>
        <p:nvSpPr>
          <p:cNvPr id="5" name="Rectangle 4">
            <a:extLst>
              <a:ext uri="{FF2B5EF4-FFF2-40B4-BE49-F238E27FC236}">
                <a16:creationId xmlns:a16="http://schemas.microsoft.com/office/drawing/2014/main" id="{6A99465A-EAA8-67FD-68E5-41655838D45E}"/>
              </a:ext>
            </a:extLst>
          </p:cNvPr>
          <p:cNvSpPr/>
          <p:nvPr>
            <p:custDataLst>
              <p:tags r:id="rId4"/>
            </p:custDataLst>
          </p:nvPr>
        </p:nvSpPr>
        <p:spPr>
          <a:xfrm>
            <a:off x="4861243" y="432668"/>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pic>
        <p:nvPicPr>
          <p:cNvPr id="9" name="Graphic 8">
            <a:extLst>
              <a:ext uri="{FF2B5EF4-FFF2-40B4-BE49-F238E27FC236}">
                <a16:creationId xmlns:a16="http://schemas.microsoft.com/office/drawing/2014/main" id="{71D6BBF1-E6A8-3534-C533-13A3436D4BE7}"/>
              </a:ext>
            </a:extLst>
          </p:cNvPr>
          <p:cNvPicPr>
            <a:picLocks noChangeAspect="1"/>
          </p:cNvPicPr>
          <p:nvPr>
            <p:custDataLst>
              <p:tags r:id="rId5"/>
            </p:custDataLst>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rot="5400000">
            <a:off x="11625915" y="6486514"/>
            <a:ext cx="100294" cy="148699"/>
          </a:xfrm>
          <a:prstGeom prst="rect">
            <a:avLst/>
          </a:prstGeom>
        </p:spPr>
      </p:pic>
      <p:pic>
        <p:nvPicPr>
          <p:cNvPr id="10" name="Graphic 9">
            <a:extLst>
              <a:ext uri="{FF2B5EF4-FFF2-40B4-BE49-F238E27FC236}">
                <a16:creationId xmlns:a16="http://schemas.microsoft.com/office/drawing/2014/main" id="{1F9C1596-86A3-2385-6B83-FAED50B8EBC8}"/>
              </a:ext>
            </a:extLst>
          </p:cNvPr>
          <p:cNvPicPr>
            <a:picLocks noChangeAspect="1"/>
          </p:cNvPicPr>
          <p:nvPr>
            <p:custDataLst>
              <p:tags r:id="rId6"/>
            </p:custDataLst>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16200000" flipV="1">
            <a:off x="11625915" y="6321035"/>
            <a:ext cx="100294" cy="148699"/>
          </a:xfrm>
          <a:prstGeom prst="rect">
            <a:avLst/>
          </a:prstGeom>
        </p:spPr>
      </p:pic>
      <p:sp>
        <p:nvSpPr>
          <p:cNvPr id="11" name="TextBox 20">
            <a:extLst>
              <a:ext uri="{FF2B5EF4-FFF2-40B4-BE49-F238E27FC236}">
                <a16:creationId xmlns:a16="http://schemas.microsoft.com/office/drawing/2014/main" id="{7438E756-9838-E439-247D-C9FD7F9C0465}"/>
              </a:ext>
            </a:extLst>
          </p:cNvPr>
          <p:cNvSpPr txBox="1"/>
          <p:nvPr>
            <p:custDataLst>
              <p:tags r:id="rId7"/>
            </p:custDataLst>
          </p:nvPr>
        </p:nvSpPr>
        <p:spPr>
          <a:xfrm flipH="1">
            <a:off x="1645795" y="1931913"/>
            <a:ext cx="4732307" cy="461665"/>
          </a:xfrm>
          <a:prstGeom prst="rect">
            <a:avLst/>
          </a:prstGeom>
          <a:noFill/>
        </p:spPr>
        <p:txBody>
          <a:bodyPr wrap="square" rtlCol="0">
            <a:spAutoFit/>
          </a:bodyPr>
          <a:lstStyle/>
          <a:p>
            <a:r>
              <a:rPr lang="fr-CA" sz="2400" b="1" dirty="0" err="1">
                <a:solidFill>
                  <a:schemeClr val="accent1"/>
                </a:solidFill>
                <a:latin typeface="Exo" pitchFamily="2" charset="77"/>
                <a:ea typeface="Open Sans" panose="020B0606030504020204" pitchFamily="34" charset="0"/>
                <a:cs typeface="Heebo" pitchFamily="2" charset="-79"/>
              </a:rPr>
              <a:t>Contoso</a:t>
            </a:r>
            <a:r>
              <a:rPr lang="fr-CA" sz="2400" b="1" dirty="0">
                <a:solidFill>
                  <a:schemeClr val="accent1"/>
                </a:solidFill>
                <a:latin typeface="Exo" pitchFamily="2" charset="77"/>
                <a:ea typeface="Open Sans" panose="020B0606030504020204" pitchFamily="34" charset="0"/>
                <a:cs typeface="Heebo" pitchFamily="2" charset="-79"/>
              </a:rPr>
              <a:t> utilise Teams avec :</a:t>
            </a:r>
          </a:p>
        </p:txBody>
      </p:sp>
      <p:pic>
        <p:nvPicPr>
          <p:cNvPr id="23" name="Picture 2">
            <a:extLst>
              <a:ext uri="{FF2B5EF4-FFF2-40B4-BE49-F238E27FC236}">
                <a16:creationId xmlns:a16="http://schemas.microsoft.com/office/drawing/2014/main" id="{7CBC19BB-D977-8FED-05B8-859BD4AEE5B0}"/>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8">
            <a:extLst>
              <a:ext uri="{FF2B5EF4-FFF2-40B4-BE49-F238E27FC236}">
                <a16:creationId xmlns:a16="http://schemas.microsoft.com/office/drawing/2014/main" id="{6E557466-2BE0-CBD4-7320-039F40455EAF}"/>
              </a:ext>
            </a:extLst>
          </p:cNvPr>
          <p:cNvSpPr txBox="1"/>
          <p:nvPr>
            <p:custDataLst>
              <p:tags r:id="rId8"/>
            </p:custDataLst>
          </p:nvPr>
        </p:nvSpPr>
        <p:spPr>
          <a:xfrm>
            <a:off x="2104171" y="2441714"/>
            <a:ext cx="3197403"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Un Opérateur Connecté</a:t>
            </a:r>
          </a:p>
        </p:txBody>
      </p:sp>
      <p:sp>
        <p:nvSpPr>
          <p:cNvPr id="13" name="Graphic 19">
            <a:extLst>
              <a:ext uri="{FF2B5EF4-FFF2-40B4-BE49-F238E27FC236}">
                <a16:creationId xmlns:a16="http://schemas.microsoft.com/office/drawing/2014/main" id="{7FC6A9BA-1B6E-285D-06BD-CAF062E91F55}"/>
              </a:ext>
            </a:extLst>
          </p:cNvPr>
          <p:cNvSpPr/>
          <p:nvPr>
            <p:custDataLst>
              <p:tags r:id="rId9"/>
            </p:custDataLst>
          </p:nvPr>
        </p:nvSpPr>
        <p:spPr>
          <a:xfrm rot="16200000">
            <a:off x="1794102" y="247860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17" name="TextBox 18">
            <a:extLst>
              <a:ext uri="{FF2B5EF4-FFF2-40B4-BE49-F238E27FC236}">
                <a16:creationId xmlns:a16="http://schemas.microsoft.com/office/drawing/2014/main" id="{4F1FE33A-A0B4-F6BF-C807-25C79C61DE95}"/>
              </a:ext>
            </a:extLst>
          </p:cNvPr>
          <p:cNvSpPr txBox="1"/>
          <p:nvPr>
            <p:custDataLst>
              <p:tags r:id="rId10"/>
            </p:custDataLst>
          </p:nvPr>
        </p:nvSpPr>
        <p:spPr>
          <a:xfrm>
            <a:off x="2104171" y="2720674"/>
            <a:ext cx="3197403" cy="312843"/>
          </a:xfrm>
          <a:prstGeom prst="rect">
            <a:avLst/>
          </a:prstGeom>
          <a:noFill/>
        </p:spPr>
        <p:txBody>
          <a:bodyPr wrap="square">
            <a:spAutoFit/>
          </a:bodyPr>
          <a:lstStyle/>
          <a:p>
            <a:pPr>
              <a:lnSpc>
                <a:spcPct val="150000"/>
              </a:lnSpc>
            </a:pPr>
            <a:r>
              <a:rPr lang="fr-CA" sz="1100" b="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300</a:t>
            </a: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 appels / jours (6000/mois)</a:t>
            </a:r>
          </a:p>
        </p:txBody>
      </p:sp>
      <p:sp>
        <p:nvSpPr>
          <p:cNvPr id="20" name="Graphic 19">
            <a:extLst>
              <a:ext uri="{FF2B5EF4-FFF2-40B4-BE49-F238E27FC236}">
                <a16:creationId xmlns:a16="http://schemas.microsoft.com/office/drawing/2014/main" id="{C75D0431-E2F1-DB59-D87C-E78F7F951291}"/>
              </a:ext>
            </a:extLst>
          </p:cNvPr>
          <p:cNvSpPr/>
          <p:nvPr>
            <p:custDataLst>
              <p:tags r:id="rId11"/>
            </p:custDataLst>
          </p:nvPr>
        </p:nvSpPr>
        <p:spPr>
          <a:xfrm rot="16200000">
            <a:off x="1794102" y="275756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26" name="TextBox 18">
            <a:extLst>
              <a:ext uri="{FF2B5EF4-FFF2-40B4-BE49-F238E27FC236}">
                <a16:creationId xmlns:a16="http://schemas.microsoft.com/office/drawing/2014/main" id="{6FE07F5D-87D4-E9EE-0AE2-71A5D5BE5FB8}"/>
              </a:ext>
            </a:extLst>
          </p:cNvPr>
          <p:cNvSpPr txBox="1"/>
          <p:nvPr>
            <p:custDataLst>
              <p:tags r:id="rId12"/>
            </p:custDataLst>
          </p:nvPr>
        </p:nvSpPr>
        <p:spPr>
          <a:xfrm>
            <a:off x="2104171" y="2996629"/>
            <a:ext cx="3391957" cy="312843"/>
          </a:xfrm>
          <a:prstGeom prst="rect">
            <a:avLst/>
          </a:prstGeom>
          <a:noFill/>
        </p:spPr>
        <p:txBody>
          <a:bodyPr wrap="square">
            <a:spAutoFit/>
          </a:bodyPr>
          <a:lstStyle/>
          <a:p>
            <a:pPr>
              <a:lnSpc>
                <a:spcPct val="150000"/>
              </a:lnSpc>
            </a:pPr>
            <a:r>
              <a:rPr lang="fr-CA" sz="1100" b="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16</a:t>
            </a: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 Agents sont nécessaires pour couvrir les besoins</a:t>
            </a:r>
          </a:p>
        </p:txBody>
      </p:sp>
      <p:sp>
        <p:nvSpPr>
          <p:cNvPr id="27" name="Graphic 19">
            <a:extLst>
              <a:ext uri="{FF2B5EF4-FFF2-40B4-BE49-F238E27FC236}">
                <a16:creationId xmlns:a16="http://schemas.microsoft.com/office/drawing/2014/main" id="{563D504C-F5CF-6E7A-0D66-3A8A8321F982}"/>
              </a:ext>
            </a:extLst>
          </p:cNvPr>
          <p:cNvSpPr/>
          <p:nvPr>
            <p:custDataLst>
              <p:tags r:id="rId13"/>
            </p:custDataLst>
          </p:nvPr>
        </p:nvSpPr>
        <p:spPr>
          <a:xfrm rot="16200000">
            <a:off x="1794102" y="3033519"/>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30" name="TextBox 20">
            <a:extLst>
              <a:ext uri="{FF2B5EF4-FFF2-40B4-BE49-F238E27FC236}">
                <a16:creationId xmlns:a16="http://schemas.microsoft.com/office/drawing/2014/main" id="{97EEB68B-EF6A-72E1-6812-06CF3189436D}"/>
              </a:ext>
            </a:extLst>
          </p:cNvPr>
          <p:cNvSpPr txBox="1"/>
          <p:nvPr>
            <p:custDataLst>
              <p:tags r:id="rId14"/>
            </p:custDataLst>
          </p:nvPr>
        </p:nvSpPr>
        <p:spPr>
          <a:xfrm flipH="1">
            <a:off x="1645794" y="3585427"/>
            <a:ext cx="5037107"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Coût avec Dialogue Cloud </a:t>
            </a:r>
            <a:r>
              <a:rPr lang="fr-CA" sz="2400" b="1" dirty="0" err="1">
                <a:solidFill>
                  <a:srgbClr val="0471F1"/>
                </a:solidFill>
                <a:latin typeface="Exo" pitchFamily="2" charset="77"/>
                <a:ea typeface="Open Sans" panose="020B0606030504020204" pitchFamily="34" charset="0"/>
                <a:cs typeface="Heebo" pitchFamily="2" charset="-79"/>
              </a:rPr>
              <a:t>Infinity</a:t>
            </a:r>
            <a:endParaRPr lang="fr-CA" sz="2400" b="1" dirty="0">
              <a:solidFill>
                <a:srgbClr val="0471F1"/>
              </a:solidFill>
              <a:latin typeface="Exo" pitchFamily="2" charset="77"/>
              <a:ea typeface="Open Sans" panose="020B0606030504020204" pitchFamily="34" charset="0"/>
              <a:cs typeface="Heebo" pitchFamily="2" charset="-79"/>
            </a:endParaRPr>
          </a:p>
        </p:txBody>
      </p:sp>
      <p:sp>
        <p:nvSpPr>
          <p:cNvPr id="31" name="TextBox 18">
            <a:extLst>
              <a:ext uri="{FF2B5EF4-FFF2-40B4-BE49-F238E27FC236}">
                <a16:creationId xmlns:a16="http://schemas.microsoft.com/office/drawing/2014/main" id="{054D4A78-4BAE-A232-36D4-206CFB04E2C8}"/>
              </a:ext>
            </a:extLst>
          </p:cNvPr>
          <p:cNvSpPr txBox="1"/>
          <p:nvPr>
            <p:custDataLst>
              <p:tags r:id="rId15"/>
            </p:custDataLst>
          </p:nvPr>
        </p:nvSpPr>
        <p:spPr>
          <a:xfrm>
            <a:off x="2104171" y="4095228"/>
            <a:ext cx="3197403"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Bundle INITIAL (6500 dialogues inclus)</a:t>
            </a:r>
          </a:p>
        </p:txBody>
      </p:sp>
      <p:sp>
        <p:nvSpPr>
          <p:cNvPr id="32" name="Graphic 19">
            <a:extLst>
              <a:ext uri="{FF2B5EF4-FFF2-40B4-BE49-F238E27FC236}">
                <a16:creationId xmlns:a16="http://schemas.microsoft.com/office/drawing/2014/main" id="{5DF4CE9D-F3E8-82C3-3100-27EE950C32AB}"/>
              </a:ext>
            </a:extLst>
          </p:cNvPr>
          <p:cNvSpPr/>
          <p:nvPr>
            <p:custDataLst>
              <p:tags r:id="rId16"/>
            </p:custDataLst>
          </p:nvPr>
        </p:nvSpPr>
        <p:spPr>
          <a:xfrm rot="16200000">
            <a:off x="1794102" y="4132118"/>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33" name="TextBox 18">
            <a:extLst>
              <a:ext uri="{FF2B5EF4-FFF2-40B4-BE49-F238E27FC236}">
                <a16:creationId xmlns:a16="http://schemas.microsoft.com/office/drawing/2014/main" id="{77B39D46-2664-737D-1B1A-A014223EC593}"/>
              </a:ext>
            </a:extLst>
          </p:cNvPr>
          <p:cNvSpPr txBox="1"/>
          <p:nvPr>
            <p:custDataLst>
              <p:tags r:id="rId17"/>
            </p:custDataLst>
          </p:nvPr>
        </p:nvSpPr>
        <p:spPr>
          <a:xfrm>
            <a:off x="2104171" y="4374188"/>
            <a:ext cx="3991829"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Aucun coût additionnel pour ajouter un agent supplémentaire</a:t>
            </a:r>
          </a:p>
        </p:txBody>
      </p:sp>
      <p:sp>
        <p:nvSpPr>
          <p:cNvPr id="34" name="Graphic 19">
            <a:extLst>
              <a:ext uri="{FF2B5EF4-FFF2-40B4-BE49-F238E27FC236}">
                <a16:creationId xmlns:a16="http://schemas.microsoft.com/office/drawing/2014/main" id="{903CFC84-F807-1512-D4A7-50F75C3F63B0}"/>
              </a:ext>
            </a:extLst>
          </p:cNvPr>
          <p:cNvSpPr/>
          <p:nvPr>
            <p:custDataLst>
              <p:tags r:id="rId18"/>
            </p:custDataLst>
          </p:nvPr>
        </p:nvSpPr>
        <p:spPr>
          <a:xfrm rot="16200000">
            <a:off x="1794102" y="4411078"/>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35" name="TextBox 18">
            <a:extLst>
              <a:ext uri="{FF2B5EF4-FFF2-40B4-BE49-F238E27FC236}">
                <a16:creationId xmlns:a16="http://schemas.microsoft.com/office/drawing/2014/main" id="{764085D8-2F3C-4AAE-1C83-1351F2844D6F}"/>
              </a:ext>
            </a:extLst>
          </p:cNvPr>
          <p:cNvSpPr txBox="1"/>
          <p:nvPr>
            <p:custDataLst>
              <p:tags r:id="rId19"/>
            </p:custDataLst>
          </p:nvPr>
        </p:nvSpPr>
        <p:spPr>
          <a:xfrm>
            <a:off x="2104171" y="4650143"/>
            <a:ext cx="4384178"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Aucun coût additionnel peu importe le nombre de file d’attente </a:t>
            </a:r>
          </a:p>
        </p:txBody>
      </p:sp>
      <p:sp>
        <p:nvSpPr>
          <p:cNvPr id="36" name="Graphic 19">
            <a:extLst>
              <a:ext uri="{FF2B5EF4-FFF2-40B4-BE49-F238E27FC236}">
                <a16:creationId xmlns:a16="http://schemas.microsoft.com/office/drawing/2014/main" id="{48110505-B3BC-9A5F-6C88-447943FA1A46}"/>
              </a:ext>
            </a:extLst>
          </p:cNvPr>
          <p:cNvSpPr/>
          <p:nvPr>
            <p:custDataLst>
              <p:tags r:id="rId20"/>
            </p:custDataLst>
          </p:nvPr>
        </p:nvSpPr>
        <p:spPr>
          <a:xfrm rot="16200000">
            <a:off x="1794102" y="4687033"/>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37" name="TextBox 18">
            <a:extLst>
              <a:ext uri="{FF2B5EF4-FFF2-40B4-BE49-F238E27FC236}">
                <a16:creationId xmlns:a16="http://schemas.microsoft.com/office/drawing/2014/main" id="{50A5A81E-BC72-F89A-1C84-4BAB87B80D19}"/>
              </a:ext>
            </a:extLst>
          </p:cNvPr>
          <p:cNvSpPr txBox="1"/>
          <p:nvPr>
            <p:custDataLst>
              <p:tags r:id="rId21"/>
            </p:custDataLst>
          </p:nvPr>
        </p:nvSpPr>
        <p:spPr>
          <a:xfrm>
            <a:off x="2104171" y="4927978"/>
            <a:ext cx="4384178"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Aucun coût additionnel pour un transfert vers un utilisateur Teams</a:t>
            </a:r>
          </a:p>
        </p:txBody>
      </p:sp>
      <p:sp>
        <p:nvSpPr>
          <p:cNvPr id="38" name="Graphic 19">
            <a:extLst>
              <a:ext uri="{FF2B5EF4-FFF2-40B4-BE49-F238E27FC236}">
                <a16:creationId xmlns:a16="http://schemas.microsoft.com/office/drawing/2014/main" id="{3734DDD2-B03A-1797-B278-035CD21B88C4}"/>
              </a:ext>
            </a:extLst>
          </p:cNvPr>
          <p:cNvSpPr/>
          <p:nvPr>
            <p:custDataLst>
              <p:tags r:id="rId22"/>
            </p:custDataLst>
          </p:nvPr>
        </p:nvSpPr>
        <p:spPr>
          <a:xfrm rot="16200000">
            <a:off x="1794102" y="4964868"/>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cxnSp>
        <p:nvCxnSpPr>
          <p:cNvPr id="39" name="Connecteur droit 38">
            <a:extLst>
              <a:ext uri="{FF2B5EF4-FFF2-40B4-BE49-F238E27FC236}">
                <a16:creationId xmlns:a16="http://schemas.microsoft.com/office/drawing/2014/main" id="{0EB367EB-3A92-A21A-3A26-F7E194C3C02F}"/>
              </a:ext>
            </a:extLst>
          </p:cNvPr>
          <p:cNvCxnSpPr>
            <a:cxnSpLocks/>
          </p:cNvCxnSpPr>
          <p:nvPr/>
        </p:nvCxnSpPr>
        <p:spPr>
          <a:xfrm>
            <a:off x="2180576" y="4380912"/>
            <a:ext cx="8247475"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ZoneTexte 40">
            <a:extLst>
              <a:ext uri="{FF2B5EF4-FFF2-40B4-BE49-F238E27FC236}">
                <a16:creationId xmlns:a16="http://schemas.microsoft.com/office/drawing/2014/main" id="{29408104-D3EA-3F92-8A7D-A99AE0A5012D}"/>
              </a:ext>
            </a:extLst>
          </p:cNvPr>
          <p:cNvSpPr txBox="1"/>
          <p:nvPr/>
        </p:nvSpPr>
        <p:spPr>
          <a:xfrm>
            <a:off x="9515788" y="4038739"/>
            <a:ext cx="991272" cy="369332"/>
          </a:xfrm>
          <a:prstGeom prst="rect">
            <a:avLst/>
          </a:prstGeom>
          <a:noFill/>
        </p:spPr>
        <p:txBody>
          <a:bodyPr wrap="square">
            <a:spAutoFit/>
          </a:bodyPr>
          <a:lstStyle/>
          <a:p>
            <a:pPr algn="r"/>
            <a:r>
              <a:rPr lang="fr-CA" sz="1800" b="1" dirty="0">
                <a:solidFill>
                  <a:schemeClr val="accent1"/>
                </a:solidFill>
                <a:latin typeface="Exo" pitchFamily="2" charset="77"/>
                <a:ea typeface="Open Sans" panose="020B0606030504020204" pitchFamily="34" charset="0"/>
                <a:cs typeface="Heebo" pitchFamily="2" charset="-79"/>
              </a:rPr>
              <a:t>1 732 $</a:t>
            </a:r>
            <a:endParaRPr lang="fr-CA" dirty="0"/>
          </a:p>
        </p:txBody>
      </p:sp>
      <p:cxnSp>
        <p:nvCxnSpPr>
          <p:cNvPr id="43" name="Connecteur droit 42">
            <a:extLst>
              <a:ext uri="{FF2B5EF4-FFF2-40B4-BE49-F238E27FC236}">
                <a16:creationId xmlns:a16="http://schemas.microsoft.com/office/drawing/2014/main" id="{2976797F-538C-B9AF-72F0-B6AA0CADEB92}"/>
              </a:ext>
            </a:extLst>
          </p:cNvPr>
          <p:cNvCxnSpPr>
            <a:cxnSpLocks/>
          </p:cNvCxnSpPr>
          <p:nvPr/>
        </p:nvCxnSpPr>
        <p:spPr>
          <a:xfrm>
            <a:off x="2180576" y="4663336"/>
            <a:ext cx="8247475"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Connecteur droit 43">
            <a:extLst>
              <a:ext uri="{FF2B5EF4-FFF2-40B4-BE49-F238E27FC236}">
                <a16:creationId xmlns:a16="http://schemas.microsoft.com/office/drawing/2014/main" id="{FD78EA6B-4AA2-D592-987C-ADDA2FD9EE8E}"/>
              </a:ext>
            </a:extLst>
          </p:cNvPr>
          <p:cNvCxnSpPr>
            <a:cxnSpLocks/>
          </p:cNvCxnSpPr>
          <p:nvPr/>
        </p:nvCxnSpPr>
        <p:spPr>
          <a:xfrm>
            <a:off x="2180576" y="4926099"/>
            <a:ext cx="8247475"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Connecteur droit 44">
            <a:extLst>
              <a:ext uri="{FF2B5EF4-FFF2-40B4-BE49-F238E27FC236}">
                <a16:creationId xmlns:a16="http://schemas.microsoft.com/office/drawing/2014/main" id="{9BE677BC-AA02-07F9-6FF4-200324EE0C81}"/>
              </a:ext>
            </a:extLst>
          </p:cNvPr>
          <p:cNvCxnSpPr>
            <a:cxnSpLocks/>
          </p:cNvCxnSpPr>
          <p:nvPr/>
        </p:nvCxnSpPr>
        <p:spPr>
          <a:xfrm>
            <a:off x="2180576" y="5203934"/>
            <a:ext cx="8247475"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ZoneTexte 45">
            <a:extLst>
              <a:ext uri="{FF2B5EF4-FFF2-40B4-BE49-F238E27FC236}">
                <a16:creationId xmlns:a16="http://schemas.microsoft.com/office/drawing/2014/main" id="{3A2B6EC4-A507-2360-1E4E-142E9F3B436D}"/>
              </a:ext>
            </a:extLst>
          </p:cNvPr>
          <p:cNvSpPr txBox="1"/>
          <p:nvPr/>
        </p:nvSpPr>
        <p:spPr>
          <a:xfrm>
            <a:off x="9515788" y="4380912"/>
            <a:ext cx="991272" cy="369332"/>
          </a:xfrm>
          <a:prstGeom prst="rect">
            <a:avLst/>
          </a:prstGeom>
          <a:noFill/>
        </p:spPr>
        <p:txBody>
          <a:bodyPr wrap="square">
            <a:spAutoFit/>
          </a:bodyPr>
          <a:lstStyle/>
          <a:p>
            <a:pPr algn="r"/>
            <a:r>
              <a:rPr lang="fr-CA" sz="1800" b="1" dirty="0">
                <a:solidFill>
                  <a:schemeClr val="accent1"/>
                </a:solidFill>
                <a:latin typeface="Exo" pitchFamily="2" charset="77"/>
                <a:ea typeface="Open Sans" panose="020B0606030504020204" pitchFamily="34" charset="0"/>
                <a:cs typeface="Heebo" pitchFamily="2" charset="-79"/>
              </a:rPr>
              <a:t>0 $</a:t>
            </a:r>
            <a:endParaRPr lang="fr-CA" dirty="0"/>
          </a:p>
        </p:txBody>
      </p:sp>
      <p:sp>
        <p:nvSpPr>
          <p:cNvPr id="47" name="ZoneTexte 46">
            <a:extLst>
              <a:ext uri="{FF2B5EF4-FFF2-40B4-BE49-F238E27FC236}">
                <a16:creationId xmlns:a16="http://schemas.microsoft.com/office/drawing/2014/main" id="{EAA0ED5C-B2D4-DD64-3324-07139BCDDCA3}"/>
              </a:ext>
            </a:extLst>
          </p:cNvPr>
          <p:cNvSpPr txBox="1"/>
          <p:nvPr/>
        </p:nvSpPr>
        <p:spPr>
          <a:xfrm>
            <a:off x="9515788" y="4656868"/>
            <a:ext cx="991272" cy="369332"/>
          </a:xfrm>
          <a:prstGeom prst="rect">
            <a:avLst/>
          </a:prstGeom>
          <a:noFill/>
        </p:spPr>
        <p:txBody>
          <a:bodyPr wrap="square">
            <a:spAutoFit/>
          </a:bodyPr>
          <a:lstStyle/>
          <a:p>
            <a:pPr algn="r"/>
            <a:r>
              <a:rPr lang="fr-CA" sz="1800" b="1" dirty="0">
                <a:solidFill>
                  <a:schemeClr val="accent1"/>
                </a:solidFill>
                <a:latin typeface="Exo" pitchFamily="2" charset="77"/>
                <a:ea typeface="Open Sans" panose="020B0606030504020204" pitchFamily="34" charset="0"/>
                <a:cs typeface="Heebo" pitchFamily="2" charset="-79"/>
              </a:rPr>
              <a:t>0 $</a:t>
            </a:r>
            <a:endParaRPr lang="fr-CA" dirty="0"/>
          </a:p>
        </p:txBody>
      </p:sp>
      <p:sp>
        <p:nvSpPr>
          <p:cNvPr id="48" name="ZoneTexte 47">
            <a:extLst>
              <a:ext uri="{FF2B5EF4-FFF2-40B4-BE49-F238E27FC236}">
                <a16:creationId xmlns:a16="http://schemas.microsoft.com/office/drawing/2014/main" id="{C2DDE6EF-8589-4341-A47E-BD2373D3647A}"/>
              </a:ext>
            </a:extLst>
          </p:cNvPr>
          <p:cNvSpPr txBox="1"/>
          <p:nvPr/>
        </p:nvSpPr>
        <p:spPr>
          <a:xfrm>
            <a:off x="9515788" y="4918602"/>
            <a:ext cx="991272" cy="369332"/>
          </a:xfrm>
          <a:prstGeom prst="rect">
            <a:avLst/>
          </a:prstGeom>
          <a:noFill/>
        </p:spPr>
        <p:txBody>
          <a:bodyPr wrap="square">
            <a:spAutoFit/>
          </a:bodyPr>
          <a:lstStyle/>
          <a:p>
            <a:pPr algn="r"/>
            <a:r>
              <a:rPr lang="fr-CA" sz="1800" b="1" dirty="0">
                <a:solidFill>
                  <a:schemeClr val="accent1"/>
                </a:solidFill>
                <a:latin typeface="Exo" pitchFamily="2" charset="77"/>
                <a:ea typeface="Open Sans" panose="020B0606030504020204" pitchFamily="34" charset="0"/>
                <a:cs typeface="Heebo" pitchFamily="2" charset="-79"/>
              </a:rPr>
              <a:t>0 $</a:t>
            </a:r>
            <a:endParaRPr lang="fr-CA" dirty="0"/>
          </a:p>
        </p:txBody>
      </p:sp>
      <p:sp>
        <p:nvSpPr>
          <p:cNvPr id="50" name="TextBox 18">
            <a:extLst>
              <a:ext uri="{FF2B5EF4-FFF2-40B4-BE49-F238E27FC236}">
                <a16:creationId xmlns:a16="http://schemas.microsoft.com/office/drawing/2014/main" id="{F0CB89BF-4727-05B9-70FE-0C271A93BDBE}"/>
              </a:ext>
            </a:extLst>
          </p:cNvPr>
          <p:cNvSpPr txBox="1"/>
          <p:nvPr>
            <p:custDataLst>
              <p:tags r:id="rId23"/>
            </p:custDataLst>
          </p:nvPr>
        </p:nvSpPr>
        <p:spPr>
          <a:xfrm>
            <a:off x="2104171" y="5509686"/>
            <a:ext cx="5454220"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En comparaison avec un Centre de Contact traditionnel en agent nommé (1732/16) </a:t>
            </a:r>
          </a:p>
        </p:txBody>
      </p:sp>
      <p:sp>
        <p:nvSpPr>
          <p:cNvPr id="51" name="ZoneTexte 50">
            <a:extLst>
              <a:ext uri="{FF2B5EF4-FFF2-40B4-BE49-F238E27FC236}">
                <a16:creationId xmlns:a16="http://schemas.microsoft.com/office/drawing/2014/main" id="{5340CB94-3954-6C63-ACE4-12524DD5C6BB}"/>
              </a:ext>
            </a:extLst>
          </p:cNvPr>
          <p:cNvSpPr txBox="1"/>
          <p:nvPr/>
        </p:nvSpPr>
        <p:spPr>
          <a:xfrm>
            <a:off x="9406647" y="5467780"/>
            <a:ext cx="1100413" cy="369332"/>
          </a:xfrm>
          <a:prstGeom prst="rect">
            <a:avLst/>
          </a:prstGeom>
          <a:noFill/>
        </p:spPr>
        <p:txBody>
          <a:bodyPr wrap="square">
            <a:spAutoFit/>
          </a:bodyPr>
          <a:lstStyle/>
          <a:p>
            <a:pPr algn="r"/>
            <a:r>
              <a:rPr lang="fr-CA" sz="1800" b="1" dirty="0">
                <a:solidFill>
                  <a:schemeClr val="accent1"/>
                </a:solidFill>
                <a:latin typeface="Exo" pitchFamily="2" charset="77"/>
                <a:ea typeface="Open Sans" panose="020B0606030504020204" pitchFamily="34" charset="0"/>
                <a:cs typeface="Heebo" pitchFamily="2" charset="-79"/>
              </a:rPr>
              <a:t>108.25 $</a:t>
            </a:r>
            <a:endParaRPr lang="fr-CA" dirty="0"/>
          </a:p>
        </p:txBody>
      </p:sp>
      <p:cxnSp>
        <p:nvCxnSpPr>
          <p:cNvPr id="52" name="Connecteur droit 51">
            <a:extLst>
              <a:ext uri="{FF2B5EF4-FFF2-40B4-BE49-F238E27FC236}">
                <a16:creationId xmlns:a16="http://schemas.microsoft.com/office/drawing/2014/main" id="{CC7F9230-5B46-2F81-3907-2180B0A43F28}"/>
              </a:ext>
            </a:extLst>
          </p:cNvPr>
          <p:cNvCxnSpPr>
            <a:cxnSpLocks/>
          </p:cNvCxnSpPr>
          <p:nvPr/>
        </p:nvCxnSpPr>
        <p:spPr>
          <a:xfrm>
            <a:off x="2180576" y="5797837"/>
            <a:ext cx="8247475"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3" name="Picture 2">
            <a:extLst>
              <a:ext uri="{FF2B5EF4-FFF2-40B4-BE49-F238E27FC236}">
                <a16:creationId xmlns:a16="http://schemas.microsoft.com/office/drawing/2014/main" id="{CB1042DD-49DB-10DC-B138-93C18467930D}"/>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628434" y="1429110"/>
            <a:ext cx="2973278" cy="1962828"/>
          </a:xfrm>
          <a:prstGeom prst="rect">
            <a:avLst/>
          </a:prstGeom>
          <a:noFill/>
          <a:extLst>
            <a:ext uri="{909E8E84-426E-40DD-AFC4-6F175D3DCCD1}">
              <a14:hiddenFill xmlns:a14="http://schemas.microsoft.com/office/drawing/2010/main">
                <a:solidFill>
                  <a:srgbClr val="FFFFFF"/>
                </a:solidFill>
              </a14:hiddenFill>
            </a:ext>
          </a:extLst>
        </p:spPr>
      </p:pic>
      <p:sp>
        <p:nvSpPr>
          <p:cNvPr id="8" name="Graphic 19">
            <a:extLst>
              <a:ext uri="{FF2B5EF4-FFF2-40B4-BE49-F238E27FC236}">
                <a16:creationId xmlns:a16="http://schemas.microsoft.com/office/drawing/2014/main" id="{F4E0A991-51A5-A85D-13D3-247BDBEC7A01}"/>
              </a:ext>
            </a:extLst>
          </p:cNvPr>
          <p:cNvSpPr/>
          <p:nvPr>
            <p:custDataLst>
              <p:tags r:id="rId24"/>
            </p:custDataLst>
          </p:nvPr>
        </p:nvSpPr>
        <p:spPr>
          <a:xfrm rot="16200000">
            <a:off x="1794102" y="5598046"/>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0D092"/>
              </a:gs>
              <a:gs pos="100000">
                <a:srgbClr val="00B050"/>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Tree>
    <p:extLst>
      <p:ext uri="{BB962C8B-B14F-4D97-AF65-F5344CB8AC3E}">
        <p14:creationId xmlns:p14="http://schemas.microsoft.com/office/powerpoint/2010/main" val="228055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5DD83EC-BA41-9149-A939-B21A1E189F22}"/>
              </a:ext>
            </a:extLst>
          </p:cNvPr>
          <p:cNvSpPr txBox="1"/>
          <p:nvPr>
            <p:custDataLst>
              <p:tags r:id="rId1"/>
            </p:custDataLst>
          </p:nvPr>
        </p:nvSpPr>
        <p:spPr>
          <a:xfrm>
            <a:off x="928510" y="1971049"/>
            <a:ext cx="3285681" cy="307777"/>
          </a:xfrm>
          <a:prstGeom prst="rect">
            <a:avLst/>
          </a:prstGeom>
          <a:noFill/>
        </p:spPr>
        <p:txBody>
          <a:bodyPr wrap="square" rtlCol="0">
            <a:spAutoFit/>
          </a:bodyPr>
          <a:lstStyle/>
          <a:p>
            <a:r>
              <a:rPr lang="fr-CA" sz="14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24" name="TextBox 23">
            <a:extLst>
              <a:ext uri="{FF2B5EF4-FFF2-40B4-BE49-F238E27FC236}">
                <a16:creationId xmlns:a16="http://schemas.microsoft.com/office/drawing/2014/main" id="{02758420-59CD-4341-BCBE-232DDFA8A5F2}"/>
              </a:ext>
            </a:extLst>
          </p:cNvPr>
          <p:cNvSpPr txBox="1"/>
          <p:nvPr>
            <p:custDataLst>
              <p:tags r:id="rId2"/>
            </p:custDataLst>
          </p:nvPr>
        </p:nvSpPr>
        <p:spPr>
          <a:xfrm>
            <a:off x="928510" y="2347890"/>
            <a:ext cx="10100934" cy="1246495"/>
          </a:xfrm>
          <a:prstGeom prst="rect">
            <a:avLst/>
          </a:prstGeom>
          <a:noFill/>
        </p:spPr>
        <p:txBody>
          <a:bodyPr wrap="square" rtlCol="0">
            <a:spAutoFit/>
          </a:bodyPr>
          <a:lstStyle/>
          <a:p>
            <a:r>
              <a:rPr lang="fr-CA" sz="7500" b="1" dirty="0">
                <a:solidFill>
                  <a:schemeClr val="accent1"/>
                </a:solidFill>
                <a:latin typeface="Exo" pitchFamily="2" charset="77"/>
              </a:rPr>
              <a:t>Fonctionnalités</a:t>
            </a:r>
            <a:endParaRPr lang="fr-CA" sz="7500" b="1" dirty="0">
              <a:solidFill>
                <a:srgbClr val="0471F1"/>
              </a:solidFill>
              <a:latin typeface="Exo" pitchFamily="2" charset="77"/>
            </a:endParaRPr>
          </a:p>
        </p:txBody>
      </p:sp>
      <p:sp>
        <p:nvSpPr>
          <p:cNvPr id="33" name="Freeform 32">
            <a:extLst>
              <a:ext uri="{FF2B5EF4-FFF2-40B4-BE49-F238E27FC236}">
                <a16:creationId xmlns:a16="http://schemas.microsoft.com/office/drawing/2014/main" id="{F89D0039-2884-874C-B9F4-62E8B9F0A433}"/>
              </a:ext>
            </a:extLst>
          </p:cNvPr>
          <p:cNvSpPr/>
          <p:nvPr>
            <p:custDataLst>
              <p:tags r:id="rId3"/>
            </p:custDataLst>
          </p:nvPr>
        </p:nvSpPr>
        <p:spPr>
          <a:xfrm rot="2700000">
            <a:off x="1453527" y="620090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endParaRPr lang="en-US">
              <a:latin typeface="Lato" panose="020F0502020204030203" pitchFamily="34" charset="77"/>
            </a:endParaRPr>
          </a:p>
        </p:txBody>
      </p:sp>
      <p:sp>
        <p:nvSpPr>
          <p:cNvPr id="18" name="Forme libre : forme 17">
            <a:extLst>
              <a:ext uri="{FF2B5EF4-FFF2-40B4-BE49-F238E27FC236}">
                <a16:creationId xmlns:a16="http://schemas.microsoft.com/office/drawing/2014/main" id="{4B8E8E97-955A-9F71-47F8-39DDBA06854F}"/>
              </a:ext>
            </a:extLst>
          </p:cNvPr>
          <p:cNvSpPr/>
          <p:nvPr>
            <p:custDataLst>
              <p:tags r:id="rId4"/>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26" name="Groupe 25">
            <a:extLst>
              <a:ext uri="{FF2B5EF4-FFF2-40B4-BE49-F238E27FC236}">
                <a16:creationId xmlns:a16="http://schemas.microsoft.com/office/drawing/2014/main" id="{5B7DDE07-4BE8-C43C-FCC5-D599BF180D33}"/>
              </a:ext>
            </a:extLst>
          </p:cNvPr>
          <p:cNvGrpSpPr/>
          <p:nvPr>
            <p:custDataLst>
              <p:tags r:id="rId5"/>
            </p:custDataLst>
          </p:nvPr>
        </p:nvGrpSpPr>
        <p:grpSpPr>
          <a:xfrm>
            <a:off x="522861" y="207093"/>
            <a:ext cx="356382" cy="356380"/>
            <a:chOff x="1917956" y="634082"/>
            <a:chExt cx="1200780" cy="1200773"/>
          </a:xfrm>
        </p:grpSpPr>
        <p:sp>
          <p:nvSpPr>
            <p:cNvPr id="19" name="Forme libre : forme 18">
              <a:extLst>
                <a:ext uri="{FF2B5EF4-FFF2-40B4-BE49-F238E27FC236}">
                  <a16:creationId xmlns:a16="http://schemas.microsoft.com/office/drawing/2014/main" id="{085D5BC5-E39C-6C8C-33D4-4428DD5B55B3}"/>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48C02076-C7E4-D64F-8638-597E73C2036A}"/>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2F3D9D19-B58B-E0FF-8146-0A58D02BC48D}"/>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3C29BD34-8505-4AFF-8277-47D2D8BE0655}"/>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pic>
        <p:nvPicPr>
          <p:cNvPr id="2050" name="Picture 2">
            <a:extLst>
              <a:ext uri="{FF2B5EF4-FFF2-40B4-BE49-F238E27FC236}">
                <a16:creationId xmlns:a16="http://schemas.microsoft.com/office/drawing/2014/main" id="{F4AE7638-AD1E-3E36-9BE1-0E1006CD4E1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capture d’écran, Graphique, Police, graphisme&#10;&#10;Description générée automatiquement">
            <a:extLst>
              <a:ext uri="{FF2B5EF4-FFF2-40B4-BE49-F238E27FC236}">
                <a16:creationId xmlns:a16="http://schemas.microsoft.com/office/drawing/2014/main" id="{CB17AB1A-308F-5EAD-0E00-3A2BEB13BB79}"/>
              </a:ext>
            </a:extLst>
          </p:cNvPr>
          <p:cNvPicPr>
            <a:picLocks noChangeAspect="1"/>
          </p:cNvPicPr>
          <p:nvPr/>
        </p:nvPicPr>
        <p:blipFill rotWithShape="1">
          <a:blip r:embed="rId8">
            <a:extLst>
              <a:ext uri="{28A0092B-C50C-407E-A947-70E740481C1C}">
                <a14:useLocalDpi xmlns:a14="http://schemas.microsoft.com/office/drawing/2010/main" val="0"/>
              </a:ext>
            </a:extLst>
          </a:blip>
          <a:srcRect l="78722" t="24338" r="6065" b="23415"/>
          <a:stretch/>
        </p:blipFill>
        <p:spPr>
          <a:xfrm>
            <a:off x="9185799" y="4349795"/>
            <a:ext cx="1500326" cy="1454528"/>
          </a:xfrm>
          <a:prstGeom prst="rect">
            <a:avLst/>
          </a:prstGeom>
        </p:spPr>
      </p:pic>
    </p:spTree>
    <p:extLst>
      <p:ext uri="{BB962C8B-B14F-4D97-AF65-F5344CB8AC3E}">
        <p14:creationId xmlns:p14="http://schemas.microsoft.com/office/powerpoint/2010/main" val="1883548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49BBB51-ACB6-D14A-8639-F5BAC5C89A27}"/>
              </a:ext>
            </a:extLst>
          </p:cNvPr>
          <p:cNvPicPr>
            <a:picLocks noChangeAspect="1"/>
          </p:cNvPicPr>
          <p:nvPr>
            <p:custDataLst>
              <p:tags r:id="rId1"/>
            </p:custDataLst>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5400000">
            <a:off x="11625915" y="6486514"/>
            <a:ext cx="100294" cy="148699"/>
          </a:xfrm>
          <a:prstGeom prst="rect">
            <a:avLst/>
          </a:prstGeom>
        </p:spPr>
      </p:pic>
      <p:pic>
        <p:nvPicPr>
          <p:cNvPr id="5" name="Graphic 4">
            <a:extLst>
              <a:ext uri="{FF2B5EF4-FFF2-40B4-BE49-F238E27FC236}">
                <a16:creationId xmlns:a16="http://schemas.microsoft.com/office/drawing/2014/main" id="{8D88BDD8-5B20-E844-9C28-D62838C11E7C}"/>
              </a:ext>
            </a:extLst>
          </p:cNvPr>
          <p:cNvPicPr>
            <a:picLocks noChangeAspect="1"/>
          </p:cNvPicPr>
          <p:nvPr>
            <p:custDataLst>
              <p:tags r:id="rId2"/>
            </p:custDataLst>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rot="16200000" flipV="1">
            <a:off x="11625915" y="6321035"/>
            <a:ext cx="100294" cy="148699"/>
          </a:xfrm>
          <a:prstGeom prst="rect">
            <a:avLst/>
          </a:prstGeom>
        </p:spPr>
      </p:pic>
      <p:sp>
        <p:nvSpPr>
          <p:cNvPr id="7" name="TextBox 6">
            <a:extLst>
              <a:ext uri="{FF2B5EF4-FFF2-40B4-BE49-F238E27FC236}">
                <a16:creationId xmlns:a16="http://schemas.microsoft.com/office/drawing/2014/main" id="{B529828B-F14E-1F4B-A6B1-4031875DF748}"/>
              </a:ext>
            </a:extLst>
          </p:cNvPr>
          <p:cNvSpPr txBox="1"/>
          <p:nvPr>
            <p:custDataLst>
              <p:tags r:id="rId3"/>
            </p:custDataLst>
          </p:nvPr>
        </p:nvSpPr>
        <p:spPr>
          <a:xfrm>
            <a:off x="692746" y="1674674"/>
            <a:ext cx="4082916" cy="1200329"/>
          </a:xfrm>
          <a:prstGeom prst="rect">
            <a:avLst/>
          </a:prstGeom>
          <a:noFill/>
        </p:spPr>
        <p:txBody>
          <a:bodyPr wrap="square" rtlCol="0">
            <a:spAutoFit/>
          </a:bodyPr>
          <a:lstStyle/>
          <a:p>
            <a:r>
              <a:rPr lang="fr-CA" sz="3600" b="1" dirty="0">
                <a:solidFill>
                  <a:schemeClr val="accent1"/>
                </a:solidFill>
                <a:latin typeface="Exo" pitchFamily="2" charset="77"/>
                <a:cs typeface="Poppins ExtraBold" panose="00000900000000000000" pitchFamily="2" charset="0"/>
              </a:rPr>
              <a:t>Portail </a:t>
            </a:r>
            <a:r>
              <a:rPr lang="fr-CA" sz="3600" b="1" dirty="0">
                <a:solidFill>
                  <a:srgbClr val="0471F1"/>
                </a:solidFill>
                <a:latin typeface="Exo" pitchFamily="2" charset="77"/>
              </a:rPr>
              <a:t>Administratif</a:t>
            </a:r>
          </a:p>
        </p:txBody>
      </p:sp>
      <p:sp>
        <p:nvSpPr>
          <p:cNvPr id="8" name="Rectangle 7">
            <a:extLst>
              <a:ext uri="{FF2B5EF4-FFF2-40B4-BE49-F238E27FC236}">
                <a16:creationId xmlns:a16="http://schemas.microsoft.com/office/drawing/2014/main" id="{EB2C3626-877F-E447-8AA0-6BD276319A0F}"/>
              </a:ext>
            </a:extLst>
          </p:cNvPr>
          <p:cNvSpPr/>
          <p:nvPr>
            <p:custDataLst>
              <p:tags r:id="rId4"/>
            </p:custDataLst>
          </p:nvPr>
        </p:nvSpPr>
        <p:spPr>
          <a:xfrm>
            <a:off x="701309" y="1413064"/>
            <a:ext cx="2469514" cy="261610"/>
          </a:xfrm>
          <a:prstGeom prst="rect">
            <a:avLst/>
          </a:prstGeom>
        </p:spPr>
        <p:txBody>
          <a:bodyPr wrap="square">
            <a:spAutoFit/>
          </a:bodyPr>
          <a:lstStyle/>
          <a:p>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19" name="TextBox 18">
            <a:extLst>
              <a:ext uri="{FF2B5EF4-FFF2-40B4-BE49-F238E27FC236}">
                <a16:creationId xmlns:a16="http://schemas.microsoft.com/office/drawing/2014/main" id="{A4D5EF74-D85C-CD4A-BF5F-52466D3E9817}"/>
              </a:ext>
            </a:extLst>
          </p:cNvPr>
          <p:cNvSpPr txBox="1"/>
          <p:nvPr>
            <p:custDataLst>
              <p:tags r:id="rId5"/>
            </p:custDataLst>
          </p:nvPr>
        </p:nvSpPr>
        <p:spPr>
          <a:xfrm>
            <a:off x="1254358" y="2925462"/>
            <a:ext cx="3959021"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Facile à utiliser et configuration intuitive</a:t>
            </a:r>
          </a:p>
        </p:txBody>
      </p:sp>
      <p:sp>
        <p:nvSpPr>
          <p:cNvPr id="21" name="Graphic 19">
            <a:extLst>
              <a:ext uri="{FF2B5EF4-FFF2-40B4-BE49-F238E27FC236}">
                <a16:creationId xmlns:a16="http://schemas.microsoft.com/office/drawing/2014/main" id="{B9655C25-7FDF-5E42-847C-D87AA7B3E6DE}"/>
              </a:ext>
            </a:extLst>
          </p:cNvPr>
          <p:cNvSpPr/>
          <p:nvPr>
            <p:custDataLst>
              <p:tags r:id="rId6"/>
            </p:custDataLst>
          </p:nvPr>
        </p:nvSpPr>
        <p:spPr>
          <a:xfrm rot="16200000">
            <a:off x="827557" y="299395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22" name="TextBox 21">
            <a:extLst>
              <a:ext uri="{FF2B5EF4-FFF2-40B4-BE49-F238E27FC236}">
                <a16:creationId xmlns:a16="http://schemas.microsoft.com/office/drawing/2014/main" id="{A291F637-1777-B349-A696-FF62D6B23053}"/>
              </a:ext>
            </a:extLst>
          </p:cNvPr>
          <p:cNvSpPr txBox="1"/>
          <p:nvPr>
            <p:custDataLst>
              <p:tags r:id="rId7"/>
            </p:custDataLst>
          </p:nvPr>
        </p:nvSpPr>
        <p:spPr>
          <a:xfrm>
            <a:off x="1254358" y="4146526"/>
            <a:ext cx="4048362" cy="566758"/>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Permission de la plateforme est géré par un système de contrôle d'accès de base sur des rôles (RBAC)</a:t>
            </a:r>
          </a:p>
        </p:txBody>
      </p:sp>
      <p:sp>
        <p:nvSpPr>
          <p:cNvPr id="23" name="Graphic 19">
            <a:extLst>
              <a:ext uri="{FF2B5EF4-FFF2-40B4-BE49-F238E27FC236}">
                <a16:creationId xmlns:a16="http://schemas.microsoft.com/office/drawing/2014/main" id="{C9081CC9-E957-E542-A086-F1A4E9A0052A}"/>
              </a:ext>
            </a:extLst>
          </p:cNvPr>
          <p:cNvSpPr/>
          <p:nvPr>
            <p:custDataLst>
              <p:tags r:id="rId8"/>
            </p:custDataLst>
          </p:nvPr>
        </p:nvSpPr>
        <p:spPr>
          <a:xfrm rot="16200000">
            <a:off x="827557" y="4215018"/>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2" name="Forme libre : forme 1">
            <a:extLst>
              <a:ext uri="{FF2B5EF4-FFF2-40B4-BE49-F238E27FC236}">
                <a16:creationId xmlns:a16="http://schemas.microsoft.com/office/drawing/2014/main" id="{0A3E1F63-B9BF-F766-2041-C0BC9E0019AF}"/>
              </a:ext>
            </a:extLst>
          </p:cNvPr>
          <p:cNvSpPr/>
          <p:nvPr>
            <p:custDataLst>
              <p:tags r:id="rId9"/>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3" name="Groupe 2">
            <a:extLst>
              <a:ext uri="{FF2B5EF4-FFF2-40B4-BE49-F238E27FC236}">
                <a16:creationId xmlns:a16="http://schemas.microsoft.com/office/drawing/2014/main" id="{D2116843-EE5D-2346-AFE3-A1BE3595BA65}"/>
              </a:ext>
            </a:extLst>
          </p:cNvPr>
          <p:cNvGrpSpPr/>
          <p:nvPr>
            <p:custDataLst>
              <p:tags r:id="rId10"/>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sp>
        <p:nvSpPr>
          <p:cNvPr id="9" name="Rounded Rectangle 11">
            <a:extLst>
              <a:ext uri="{FF2B5EF4-FFF2-40B4-BE49-F238E27FC236}">
                <a16:creationId xmlns:a16="http://schemas.microsoft.com/office/drawing/2014/main" id="{83A2657C-6C67-888E-368E-8777C03690A8}"/>
              </a:ext>
            </a:extLst>
          </p:cNvPr>
          <p:cNvSpPr/>
          <p:nvPr>
            <p:custDataLst>
              <p:tags r:id="rId11"/>
            </p:custDataLst>
          </p:nvPr>
        </p:nvSpPr>
        <p:spPr>
          <a:xfrm>
            <a:off x="5467739" y="1892877"/>
            <a:ext cx="6266457" cy="3727291"/>
          </a:xfrm>
          <a:prstGeom prst="roundRect">
            <a:avLst>
              <a:gd name="adj" fmla="val 4558"/>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26" name="TextBox 25">
            <a:extLst>
              <a:ext uri="{FF2B5EF4-FFF2-40B4-BE49-F238E27FC236}">
                <a16:creationId xmlns:a16="http://schemas.microsoft.com/office/drawing/2014/main" id="{3F6D2A73-B870-CFA4-9D31-E087032E8012}"/>
              </a:ext>
            </a:extLst>
          </p:cNvPr>
          <p:cNvSpPr txBox="1"/>
          <p:nvPr>
            <p:custDataLst>
              <p:tags r:id="rId12"/>
            </p:custDataLst>
          </p:nvPr>
        </p:nvSpPr>
        <p:spPr>
          <a:xfrm>
            <a:off x="9252341" y="5634357"/>
            <a:ext cx="2481856" cy="312843"/>
          </a:xfrm>
          <a:prstGeom prst="rect">
            <a:avLst/>
          </a:prstGeom>
          <a:noFill/>
        </p:spPr>
        <p:txBody>
          <a:bodyPr wrap="square">
            <a:spAutoFit/>
          </a:bodyPr>
          <a:lstStyle/>
          <a:p>
            <a:pPr>
              <a:lnSpc>
                <a:spcPct val="150000"/>
              </a:lnSpc>
            </a:pPr>
            <a:r>
              <a:rPr lang="fr-CA" sz="1100"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Pour voir l’annonce en détail, cliquez </a:t>
            </a:r>
            <a:r>
              <a:rPr lang="fr-CA" sz="1100" b="1"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hlinkClick r:id="rId25"/>
              </a:rPr>
              <a:t>ICI</a:t>
            </a:r>
            <a:endParaRPr lang="fr-CA" sz="1100" b="1"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endParaRPr>
          </a:p>
        </p:txBody>
      </p:sp>
      <p:sp>
        <p:nvSpPr>
          <p:cNvPr id="13" name="TextBox 21">
            <a:extLst>
              <a:ext uri="{FF2B5EF4-FFF2-40B4-BE49-F238E27FC236}">
                <a16:creationId xmlns:a16="http://schemas.microsoft.com/office/drawing/2014/main" id="{2F17B908-76EE-5431-858C-FF3F35E2FF50}"/>
              </a:ext>
            </a:extLst>
          </p:cNvPr>
          <p:cNvSpPr txBox="1"/>
          <p:nvPr>
            <p:custDataLst>
              <p:tags r:id="rId13"/>
            </p:custDataLst>
          </p:nvPr>
        </p:nvSpPr>
        <p:spPr>
          <a:xfrm>
            <a:off x="1254358" y="4805439"/>
            <a:ext cx="4048362" cy="566758"/>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Intégration Azure AD / Entra ID Synchronisation des comptes utilisateurs et Authentification Unique </a:t>
            </a:r>
          </a:p>
        </p:txBody>
      </p:sp>
      <p:sp>
        <p:nvSpPr>
          <p:cNvPr id="17" name="Graphic 19">
            <a:extLst>
              <a:ext uri="{FF2B5EF4-FFF2-40B4-BE49-F238E27FC236}">
                <a16:creationId xmlns:a16="http://schemas.microsoft.com/office/drawing/2014/main" id="{48105691-20D0-F0AB-EAD5-9C4A3288C551}"/>
              </a:ext>
            </a:extLst>
          </p:cNvPr>
          <p:cNvSpPr/>
          <p:nvPr>
            <p:custDataLst>
              <p:tags r:id="rId14"/>
            </p:custDataLst>
          </p:nvPr>
        </p:nvSpPr>
        <p:spPr>
          <a:xfrm rot="16200000">
            <a:off x="827557" y="4873931"/>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grpSp>
        <p:nvGrpSpPr>
          <p:cNvPr id="20" name="Groupe 19">
            <a:extLst>
              <a:ext uri="{FF2B5EF4-FFF2-40B4-BE49-F238E27FC236}">
                <a16:creationId xmlns:a16="http://schemas.microsoft.com/office/drawing/2014/main" id="{0F215AC2-4441-D346-B5E5-6BCA731027D0}"/>
              </a:ext>
            </a:extLst>
          </p:cNvPr>
          <p:cNvGrpSpPr/>
          <p:nvPr/>
        </p:nvGrpSpPr>
        <p:grpSpPr>
          <a:xfrm>
            <a:off x="5618120" y="2076078"/>
            <a:ext cx="5951057" cy="3375078"/>
            <a:chOff x="5618120" y="2076078"/>
            <a:chExt cx="5951057" cy="3375078"/>
          </a:xfrm>
        </p:grpSpPr>
        <p:pic>
          <p:nvPicPr>
            <p:cNvPr id="11" name="Picture 4">
              <a:extLst>
                <a:ext uri="{FF2B5EF4-FFF2-40B4-BE49-F238E27FC236}">
                  <a16:creationId xmlns:a16="http://schemas.microsoft.com/office/drawing/2014/main" id="{155D1613-38A7-EF11-4FE8-FEB79A3CE9E5}"/>
                </a:ext>
              </a:extLst>
            </p:cNvPr>
            <p:cNvPicPr>
              <a:picLocks noChangeAspect="1" noChangeArrowheads="1"/>
            </p:cNvPicPr>
            <p:nvPr>
              <p:custDataLst>
                <p:tags r:id="rId19"/>
              </p:custDataLst>
            </p:nvPr>
          </p:nvPicPr>
          <p:blipFill rotWithShape="1">
            <a:blip r:embed="rId26">
              <a:extLst>
                <a:ext uri="{28A0092B-C50C-407E-A947-70E740481C1C}">
                  <a14:useLocalDpi xmlns:a14="http://schemas.microsoft.com/office/drawing/2010/main" val="0"/>
                </a:ext>
              </a:extLst>
            </a:blip>
            <a:srcRect l="33" r="12585"/>
            <a:stretch/>
          </p:blipFill>
          <p:spPr bwMode="auto">
            <a:xfrm>
              <a:off x="5618120" y="2076078"/>
              <a:ext cx="5951057" cy="3375078"/>
            </a:xfrm>
            <a:prstGeom prst="roundRect">
              <a:avLst>
                <a:gd name="adj" fmla="val 3136"/>
              </a:avLst>
            </a:prstGeom>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8" name="Rectangle : coins arrondis 17">
              <a:extLst>
                <a:ext uri="{FF2B5EF4-FFF2-40B4-BE49-F238E27FC236}">
                  <a16:creationId xmlns:a16="http://schemas.microsoft.com/office/drawing/2014/main" id="{A914242A-210B-9565-3C0B-E8452E3C441A}"/>
                </a:ext>
              </a:extLst>
            </p:cNvPr>
            <p:cNvSpPr/>
            <p:nvPr/>
          </p:nvSpPr>
          <p:spPr>
            <a:xfrm>
              <a:off x="11034713" y="2076078"/>
              <a:ext cx="534464" cy="219447"/>
            </a:xfrm>
            <a:prstGeom prst="roundRect">
              <a:avLst>
                <a:gd name="adj" fmla="val 5000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4" name="TextBox 18">
            <a:extLst>
              <a:ext uri="{FF2B5EF4-FFF2-40B4-BE49-F238E27FC236}">
                <a16:creationId xmlns:a16="http://schemas.microsoft.com/office/drawing/2014/main" id="{96BA7E19-6D48-F7D6-010B-2B4A2047A5CB}"/>
              </a:ext>
            </a:extLst>
          </p:cNvPr>
          <p:cNvSpPr txBox="1"/>
          <p:nvPr>
            <p:custDataLst>
              <p:tags r:id="rId15"/>
            </p:custDataLst>
          </p:nvPr>
        </p:nvSpPr>
        <p:spPr>
          <a:xfrm>
            <a:off x="1254358" y="3336530"/>
            <a:ext cx="3959021"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Création de Centre de Contacts (files d’attente)</a:t>
            </a:r>
          </a:p>
        </p:txBody>
      </p:sp>
      <p:sp>
        <p:nvSpPr>
          <p:cNvPr id="25" name="Graphic 19">
            <a:extLst>
              <a:ext uri="{FF2B5EF4-FFF2-40B4-BE49-F238E27FC236}">
                <a16:creationId xmlns:a16="http://schemas.microsoft.com/office/drawing/2014/main" id="{6A095FB0-0A3D-84C5-81D6-66452F041CAC}"/>
              </a:ext>
            </a:extLst>
          </p:cNvPr>
          <p:cNvSpPr/>
          <p:nvPr>
            <p:custDataLst>
              <p:tags r:id="rId16"/>
            </p:custDataLst>
          </p:nvPr>
        </p:nvSpPr>
        <p:spPr>
          <a:xfrm rot="16200000">
            <a:off x="827557" y="3405022"/>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28" name="TextBox 18">
            <a:extLst>
              <a:ext uri="{FF2B5EF4-FFF2-40B4-BE49-F238E27FC236}">
                <a16:creationId xmlns:a16="http://schemas.microsoft.com/office/drawing/2014/main" id="{607329DA-51BB-1F0B-FA7E-60C2B313D365}"/>
              </a:ext>
            </a:extLst>
          </p:cNvPr>
          <p:cNvSpPr txBox="1"/>
          <p:nvPr>
            <p:custDataLst>
              <p:tags r:id="rId17"/>
            </p:custDataLst>
          </p:nvPr>
        </p:nvSpPr>
        <p:spPr>
          <a:xfrm>
            <a:off x="1254358" y="3741528"/>
            <a:ext cx="3959021"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Gestion des membres </a:t>
            </a:r>
          </a:p>
        </p:txBody>
      </p:sp>
      <p:sp>
        <p:nvSpPr>
          <p:cNvPr id="29" name="Graphic 19">
            <a:extLst>
              <a:ext uri="{FF2B5EF4-FFF2-40B4-BE49-F238E27FC236}">
                <a16:creationId xmlns:a16="http://schemas.microsoft.com/office/drawing/2014/main" id="{B318FAE6-8B85-858D-0D63-8EC8AA1A35A8}"/>
              </a:ext>
            </a:extLst>
          </p:cNvPr>
          <p:cNvSpPr/>
          <p:nvPr>
            <p:custDataLst>
              <p:tags r:id="rId18"/>
            </p:custDataLst>
          </p:nvPr>
        </p:nvSpPr>
        <p:spPr>
          <a:xfrm rot="16200000">
            <a:off x="827557" y="3810020"/>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pic>
        <p:nvPicPr>
          <p:cNvPr id="10" name="Picture 2">
            <a:extLst>
              <a:ext uri="{FF2B5EF4-FFF2-40B4-BE49-F238E27FC236}">
                <a16:creationId xmlns:a16="http://schemas.microsoft.com/office/drawing/2014/main" id="{671B3F14-F27B-E20B-92F2-3621797F6CC1}"/>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645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49BBB51-ACB6-D14A-8639-F5BAC5C89A27}"/>
              </a:ext>
            </a:extLst>
          </p:cNvPr>
          <p:cNvPicPr>
            <a:picLocks noChangeAspect="1"/>
          </p:cNvPicPr>
          <p:nvPr>
            <p:custDataLst>
              <p:tags r:id="rId1"/>
            </p:custDataLst>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5400000">
            <a:off x="11625915" y="6486514"/>
            <a:ext cx="100294" cy="148699"/>
          </a:xfrm>
          <a:prstGeom prst="rect">
            <a:avLst/>
          </a:prstGeom>
        </p:spPr>
      </p:pic>
      <p:pic>
        <p:nvPicPr>
          <p:cNvPr id="5" name="Graphic 4">
            <a:extLst>
              <a:ext uri="{FF2B5EF4-FFF2-40B4-BE49-F238E27FC236}">
                <a16:creationId xmlns:a16="http://schemas.microsoft.com/office/drawing/2014/main" id="{8D88BDD8-5B20-E844-9C28-D62838C11E7C}"/>
              </a:ext>
            </a:extLst>
          </p:cNvPr>
          <p:cNvPicPr>
            <a:picLocks noChangeAspect="1"/>
          </p:cNvPicPr>
          <p:nvPr>
            <p:custDataLst>
              <p:tags r:id="rId2"/>
            </p:custDataLst>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rot="16200000" flipV="1">
            <a:off x="11625915" y="6321035"/>
            <a:ext cx="100294" cy="148699"/>
          </a:xfrm>
          <a:prstGeom prst="rect">
            <a:avLst/>
          </a:prstGeom>
        </p:spPr>
      </p:pic>
      <p:sp>
        <p:nvSpPr>
          <p:cNvPr id="7" name="TextBox 6">
            <a:extLst>
              <a:ext uri="{FF2B5EF4-FFF2-40B4-BE49-F238E27FC236}">
                <a16:creationId xmlns:a16="http://schemas.microsoft.com/office/drawing/2014/main" id="{B529828B-F14E-1F4B-A6B1-4031875DF748}"/>
              </a:ext>
            </a:extLst>
          </p:cNvPr>
          <p:cNvSpPr txBox="1"/>
          <p:nvPr>
            <p:custDataLst>
              <p:tags r:id="rId3"/>
            </p:custDataLst>
          </p:nvPr>
        </p:nvSpPr>
        <p:spPr>
          <a:xfrm>
            <a:off x="692746" y="1674674"/>
            <a:ext cx="4082916" cy="646331"/>
          </a:xfrm>
          <a:prstGeom prst="rect">
            <a:avLst/>
          </a:prstGeom>
          <a:noFill/>
        </p:spPr>
        <p:txBody>
          <a:bodyPr wrap="square" rtlCol="0">
            <a:spAutoFit/>
          </a:bodyPr>
          <a:lstStyle/>
          <a:p>
            <a:r>
              <a:rPr lang="fr-CA" sz="3600" b="1" dirty="0">
                <a:solidFill>
                  <a:schemeClr val="accent1"/>
                </a:solidFill>
                <a:latin typeface="Exo" pitchFamily="2" charset="77"/>
                <a:cs typeface="Poppins ExtraBold" panose="00000900000000000000" pitchFamily="2" charset="0"/>
              </a:rPr>
              <a:t>Dialogue </a:t>
            </a:r>
            <a:r>
              <a:rPr lang="fr-CA" sz="3600" b="1" dirty="0">
                <a:solidFill>
                  <a:srgbClr val="0471F1"/>
                </a:solidFill>
                <a:latin typeface="Exo" pitchFamily="2" charset="77"/>
              </a:rPr>
              <a:t>Studio</a:t>
            </a:r>
          </a:p>
        </p:txBody>
      </p:sp>
      <p:sp>
        <p:nvSpPr>
          <p:cNvPr id="8" name="Rectangle 7">
            <a:extLst>
              <a:ext uri="{FF2B5EF4-FFF2-40B4-BE49-F238E27FC236}">
                <a16:creationId xmlns:a16="http://schemas.microsoft.com/office/drawing/2014/main" id="{EB2C3626-877F-E447-8AA0-6BD276319A0F}"/>
              </a:ext>
            </a:extLst>
          </p:cNvPr>
          <p:cNvSpPr/>
          <p:nvPr>
            <p:custDataLst>
              <p:tags r:id="rId4"/>
            </p:custDataLst>
          </p:nvPr>
        </p:nvSpPr>
        <p:spPr>
          <a:xfrm>
            <a:off x="701309" y="1413064"/>
            <a:ext cx="2469514" cy="261610"/>
          </a:xfrm>
          <a:prstGeom prst="rect">
            <a:avLst/>
          </a:prstGeom>
        </p:spPr>
        <p:txBody>
          <a:bodyPr wrap="square">
            <a:spAutoFit/>
          </a:bodyPr>
          <a:lstStyle/>
          <a:p>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19" name="TextBox 18">
            <a:extLst>
              <a:ext uri="{FF2B5EF4-FFF2-40B4-BE49-F238E27FC236}">
                <a16:creationId xmlns:a16="http://schemas.microsoft.com/office/drawing/2014/main" id="{A4D5EF74-D85C-CD4A-BF5F-52466D3E9817}"/>
              </a:ext>
            </a:extLst>
          </p:cNvPr>
          <p:cNvSpPr txBox="1"/>
          <p:nvPr>
            <p:custDataLst>
              <p:tags r:id="rId5"/>
            </p:custDataLst>
          </p:nvPr>
        </p:nvSpPr>
        <p:spPr>
          <a:xfrm>
            <a:off x="1254358" y="2925462"/>
            <a:ext cx="3959021"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Plateforme à faible code (</a:t>
            </a:r>
            <a:r>
              <a:rPr lang="fr-CA" sz="1100" dirty="0" err="1">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low</a:t>
            </a: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 code – no code) </a:t>
            </a:r>
          </a:p>
        </p:txBody>
      </p:sp>
      <p:sp>
        <p:nvSpPr>
          <p:cNvPr id="21" name="Graphic 19">
            <a:extLst>
              <a:ext uri="{FF2B5EF4-FFF2-40B4-BE49-F238E27FC236}">
                <a16:creationId xmlns:a16="http://schemas.microsoft.com/office/drawing/2014/main" id="{B9655C25-7FDF-5E42-847C-D87AA7B3E6DE}"/>
              </a:ext>
            </a:extLst>
          </p:cNvPr>
          <p:cNvSpPr/>
          <p:nvPr>
            <p:custDataLst>
              <p:tags r:id="rId6"/>
            </p:custDataLst>
          </p:nvPr>
        </p:nvSpPr>
        <p:spPr>
          <a:xfrm rot="16200000">
            <a:off x="827557" y="299395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22" name="TextBox 21">
            <a:extLst>
              <a:ext uri="{FF2B5EF4-FFF2-40B4-BE49-F238E27FC236}">
                <a16:creationId xmlns:a16="http://schemas.microsoft.com/office/drawing/2014/main" id="{A291F637-1777-B349-A696-FF62D6B23053}"/>
              </a:ext>
            </a:extLst>
          </p:cNvPr>
          <p:cNvSpPr txBox="1"/>
          <p:nvPr>
            <p:custDataLst>
              <p:tags r:id="rId7"/>
            </p:custDataLst>
          </p:nvPr>
        </p:nvSpPr>
        <p:spPr>
          <a:xfrm>
            <a:off x="1254358" y="3749545"/>
            <a:ext cx="4048362" cy="312843"/>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Glisser-déposer vos nœuds de configurations</a:t>
            </a:r>
          </a:p>
        </p:txBody>
      </p:sp>
      <p:sp>
        <p:nvSpPr>
          <p:cNvPr id="23" name="Graphic 19">
            <a:extLst>
              <a:ext uri="{FF2B5EF4-FFF2-40B4-BE49-F238E27FC236}">
                <a16:creationId xmlns:a16="http://schemas.microsoft.com/office/drawing/2014/main" id="{C9081CC9-E957-E542-A086-F1A4E9A0052A}"/>
              </a:ext>
            </a:extLst>
          </p:cNvPr>
          <p:cNvSpPr/>
          <p:nvPr>
            <p:custDataLst>
              <p:tags r:id="rId8"/>
            </p:custDataLst>
          </p:nvPr>
        </p:nvSpPr>
        <p:spPr>
          <a:xfrm rot="16200000">
            <a:off x="827557" y="3818037"/>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2" name="Forme libre : forme 1">
            <a:extLst>
              <a:ext uri="{FF2B5EF4-FFF2-40B4-BE49-F238E27FC236}">
                <a16:creationId xmlns:a16="http://schemas.microsoft.com/office/drawing/2014/main" id="{0A3E1F63-B9BF-F766-2041-C0BC9E0019AF}"/>
              </a:ext>
            </a:extLst>
          </p:cNvPr>
          <p:cNvSpPr/>
          <p:nvPr>
            <p:custDataLst>
              <p:tags r:id="rId9"/>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3" name="Groupe 2">
            <a:extLst>
              <a:ext uri="{FF2B5EF4-FFF2-40B4-BE49-F238E27FC236}">
                <a16:creationId xmlns:a16="http://schemas.microsoft.com/office/drawing/2014/main" id="{D2116843-EE5D-2346-AFE3-A1BE3595BA65}"/>
              </a:ext>
            </a:extLst>
          </p:cNvPr>
          <p:cNvGrpSpPr/>
          <p:nvPr>
            <p:custDataLst>
              <p:tags r:id="rId10"/>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sp>
        <p:nvSpPr>
          <p:cNvPr id="9" name="Rounded Rectangle 11">
            <a:extLst>
              <a:ext uri="{FF2B5EF4-FFF2-40B4-BE49-F238E27FC236}">
                <a16:creationId xmlns:a16="http://schemas.microsoft.com/office/drawing/2014/main" id="{83A2657C-6C67-888E-368E-8777C03690A8}"/>
              </a:ext>
            </a:extLst>
          </p:cNvPr>
          <p:cNvSpPr/>
          <p:nvPr>
            <p:custDataLst>
              <p:tags r:id="rId11"/>
            </p:custDataLst>
          </p:nvPr>
        </p:nvSpPr>
        <p:spPr>
          <a:xfrm>
            <a:off x="5467739" y="1892877"/>
            <a:ext cx="6266457" cy="3727291"/>
          </a:xfrm>
          <a:prstGeom prst="roundRect">
            <a:avLst>
              <a:gd name="adj" fmla="val 4558"/>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26" name="TextBox 25">
            <a:extLst>
              <a:ext uri="{FF2B5EF4-FFF2-40B4-BE49-F238E27FC236}">
                <a16:creationId xmlns:a16="http://schemas.microsoft.com/office/drawing/2014/main" id="{3F6D2A73-B870-CFA4-9D31-E087032E8012}"/>
              </a:ext>
            </a:extLst>
          </p:cNvPr>
          <p:cNvSpPr txBox="1"/>
          <p:nvPr>
            <p:custDataLst>
              <p:tags r:id="rId12"/>
            </p:custDataLst>
          </p:nvPr>
        </p:nvSpPr>
        <p:spPr>
          <a:xfrm>
            <a:off x="9252341" y="5634357"/>
            <a:ext cx="2481856" cy="312843"/>
          </a:xfrm>
          <a:prstGeom prst="rect">
            <a:avLst/>
          </a:prstGeom>
          <a:noFill/>
        </p:spPr>
        <p:txBody>
          <a:bodyPr wrap="square">
            <a:spAutoFit/>
          </a:bodyPr>
          <a:lstStyle/>
          <a:p>
            <a:pPr>
              <a:lnSpc>
                <a:spcPct val="150000"/>
              </a:lnSpc>
            </a:pPr>
            <a:r>
              <a:rPr lang="fr-CA" sz="1100"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Pour voir l’annonce en détail, cliquez </a:t>
            </a:r>
            <a:r>
              <a:rPr lang="fr-CA" sz="1100" b="1"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hlinkClick r:id="rId25"/>
              </a:rPr>
              <a:t>ICI</a:t>
            </a:r>
            <a:endParaRPr lang="fr-CA" sz="1100" b="1"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endParaRPr>
          </a:p>
        </p:txBody>
      </p:sp>
      <p:pic>
        <p:nvPicPr>
          <p:cNvPr id="11" name="Picture 4">
            <a:extLst>
              <a:ext uri="{FF2B5EF4-FFF2-40B4-BE49-F238E27FC236}">
                <a16:creationId xmlns:a16="http://schemas.microsoft.com/office/drawing/2014/main" id="{155D1613-38A7-EF11-4FE8-FEB79A3CE9E5}"/>
              </a:ext>
            </a:extLst>
          </p:cNvPr>
          <p:cNvPicPr>
            <a:picLocks noChangeAspect="1" noChangeArrowheads="1"/>
          </p:cNvPicPr>
          <p:nvPr>
            <p:custDataLst>
              <p:tags r:id="rId13"/>
            </p:custDataLst>
          </p:nvPr>
        </p:nvPicPr>
        <p:blipFill rotWithShape="1">
          <a:blip r:embed="rId26">
            <a:extLst>
              <a:ext uri="{28A0092B-C50C-407E-A947-70E740481C1C}">
                <a14:useLocalDpi xmlns:a14="http://schemas.microsoft.com/office/drawing/2010/main" val="0"/>
              </a:ext>
            </a:extLst>
          </a:blip>
          <a:srcRect l="944" r="7092"/>
          <a:stretch/>
        </p:blipFill>
        <p:spPr bwMode="auto">
          <a:xfrm>
            <a:off x="5618120" y="2076078"/>
            <a:ext cx="5951057" cy="3375078"/>
          </a:xfrm>
          <a:prstGeom prst="roundRect">
            <a:avLst>
              <a:gd name="adj" fmla="val 3136"/>
            </a:avLst>
          </a:prstGeom>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3" name="TextBox 21">
            <a:extLst>
              <a:ext uri="{FF2B5EF4-FFF2-40B4-BE49-F238E27FC236}">
                <a16:creationId xmlns:a16="http://schemas.microsoft.com/office/drawing/2014/main" id="{2F17B908-76EE-5431-858C-FF3F35E2FF50}"/>
              </a:ext>
            </a:extLst>
          </p:cNvPr>
          <p:cNvSpPr txBox="1"/>
          <p:nvPr>
            <p:custDataLst>
              <p:tags r:id="rId14"/>
            </p:custDataLst>
          </p:nvPr>
        </p:nvSpPr>
        <p:spPr>
          <a:xfrm>
            <a:off x="1254358" y="4149079"/>
            <a:ext cx="4048362" cy="312843"/>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Suggestions et validations d’erreurs </a:t>
            </a:r>
          </a:p>
        </p:txBody>
      </p:sp>
      <p:sp>
        <p:nvSpPr>
          <p:cNvPr id="17" name="Graphic 19">
            <a:extLst>
              <a:ext uri="{FF2B5EF4-FFF2-40B4-BE49-F238E27FC236}">
                <a16:creationId xmlns:a16="http://schemas.microsoft.com/office/drawing/2014/main" id="{48105691-20D0-F0AB-EAD5-9C4A3288C551}"/>
              </a:ext>
            </a:extLst>
          </p:cNvPr>
          <p:cNvSpPr/>
          <p:nvPr>
            <p:custDataLst>
              <p:tags r:id="rId15"/>
            </p:custDataLst>
          </p:nvPr>
        </p:nvSpPr>
        <p:spPr>
          <a:xfrm rot="16200000">
            <a:off x="827557" y="4217571"/>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10" name="TextBox 18">
            <a:extLst>
              <a:ext uri="{FF2B5EF4-FFF2-40B4-BE49-F238E27FC236}">
                <a16:creationId xmlns:a16="http://schemas.microsoft.com/office/drawing/2014/main" id="{41E28A80-BC0D-CDA2-3BEC-B3676C1750EF}"/>
              </a:ext>
            </a:extLst>
          </p:cNvPr>
          <p:cNvSpPr txBox="1"/>
          <p:nvPr>
            <p:custDataLst>
              <p:tags r:id="rId16"/>
            </p:custDataLst>
          </p:nvPr>
        </p:nvSpPr>
        <p:spPr>
          <a:xfrm>
            <a:off x="1254358" y="3356469"/>
            <a:ext cx="3959021"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Création de flux de communications complexe personnalisé</a:t>
            </a:r>
          </a:p>
        </p:txBody>
      </p:sp>
      <p:sp>
        <p:nvSpPr>
          <p:cNvPr id="12" name="Graphic 19">
            <a:extLst>
              <a:ext uri="{FF2B5EF4-FFF2-40B4-BE49-F238E27FC236}">
                <a16:creationId xmlns:a16="http://schemas.microsoft.com/office/drawing/2014/main" id="{2504DD63-E395-C060-5FC5-30F6278E7321}"/>
              </a:ext>
            </a:extLst>
          </p:cNvPr>
          <p:cNvSpPr/>
          <p:nvPr>
            <p:custDataLst>
              <p:tags r:id="rId17"/>
            </p:custDataLst>
          </p:nvPr>
        </p:nvSpPr>
        <p:spPr>
          <a:xfrm rot="16200000">
            <a:off x="827557" y="3424961"/>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18" name="TextBox 21">
            <a:extLst>
              <a:ext uri="{FF2B5EF4-FFF2-40B4-BE49-F238E27FC236}">
                <a16:creationId xmlns:a16="http://schemas.microsoft.com/office/drawing/2014/main" id="{DB7FB579-CD5C-8670-1562-271015FB7661}"/>
              </a:ext>
            </a:extLst>
          </p:cNvPr>
          <p:cNvSpPr txBox="1"/>
          <p:nvPr>
            <p:custDataLst>
              <p:tags r:id="rId18"/>
            </p:custDataLst>
          </p:nvPr>
        </p:nvSpPr>
        <p:spPr>
          <a:xfrm>
            <a:off x="1254358" y="4547550"/>
            <a:ext cx="4048362" cy="312843"/>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Configurations Exportable/Importable </a:t>
            </a:r>
          </a:p>
        </p:txBody>
      </p:sp>
      <p:sp>
        <p:nvSpPr>
          <p:cNvPr id="20" name="Graphic 19">
            <a:extLst>
              <a:ext uri="{FF2B5EF4-FFF2-40B4-BE49-F238E27FC236}">
                <a16:creationId xmlns:a16="http://schemas.microsoft.com/office/drawing/2014/main" id="{07E09D4A-3E6E-B6A0-09A2-B5B048C34BF2}"/>
              </a:ext>
            </a:extLst>
          </p:cNvPr>
          <p:cNvSpPr/>
          <p:nvPr>
            <p:custDataLst>
              <p:tags r:id="rId19"/>
            </p:custDataLst>
          </p:nvPr>
        </p:nvSpPr>
        <p:spPr>
          <a:xfrm rot="16200000">
            <a:off x="827557" y="4616042"/>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pic>
        <p:nvPicPr>
          <p:cNvPr id="24" name="Picture 2">
            <a:extLst>
              <a:ext uri="{FF2B5EF4-FFF2-40B4-BE49-F238E27FC236}">
                <a16:creationId xmlns:a16="http://schemas.microsoft.com/office/drawing/2014/main" id="{632866B7-CE91-68DF-47D3-650850962078}"/>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470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49BBB51-ACB6-D14A-8639-F5BAC5C89A27}"/>
              </a:ext>
            </a:extLst>
          </p:cNvPr>
          <p:cNvPicPr>
            <a:picLocks noChangeAspect="1"/>
          </p:cNvPicPr>
          <p:nvPr>
            <p:custDataLst>
              <p:tags r:id="rId1"/>
            </p:custDataLst>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5400000">
            <a:off x="11625915" y="6486514"/>
            <a:ext cx="100294" cy="148699"/>
          </a:xfrm>
          <a:prstGeom prst="rect">
            <a:avLst/>
          </a:prstGeom>
        </p:spPr>
      </p:pic>
      <p:pic>
        <p:nvPicPr>
          <p:cNvPr id="5" name="Graphic 4">
            <a:extLst>
              <a:ext uri="{FF2B5EF4-FFF2-40B4-BE49-F238E27FC236}">
                <a16:creationId xmlns:a16="http://schemas.microsoft.com/office/drawing/2014/main" id="{8D88BDD8-5B20-E844-9C28-D62838C11E7C}"/>
              </a:ext>
            </a:extLst>
          </p:cNvPr>
          <p:cNvPicPr>
            <a:picLocks noChangeAspect="1"/>
          </p:cNvPicPr>
          <p:nvPr>
            <p:custDataLst>
              <p:tags r:id="rId2"/>
            </p:custDataLst>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rot="16200000" flipV="1">
            <a:off x="11625915" y="6321035"/>
            <a:ext cx="100294" cy="148699"/>
          </a:xfrm>
          <a:prstGeom prst="rect">
            <a:avLst/>
          </a:prstGeom>
        </p:spPr>
      </p:pic>
      <p:sp>
        <p:nvSpPr>
          <p:cNvPr id="7" name="TextBox 6">
            <a:extLst>
              <a:ext uri="{FF2B5EF4-FFF2-40B4-BE49-F238E27FC236}">
                <a16:creationId xmlns:a16="http://schemas.microsoft.com/office/drawing/2014/main" id="{B529828B-F14E-1F4B-A6B1-4031875DF748}"/>
              </a:ext>
            </a:extLst>
          </p:cNvPr>
          <p:cNvSpPr txBox="1"/>
          <p:nvPr>
            <p:custDataLst>
              <p:tags r:id="rId3"/>
            </p:custDataLst>
          </p:nvPr>
        </p:nvSpPr>
        <p:spPr>
          <a:xfrm>
            <a:off x="692746" y="1674674"/>
            <a:ext cx="4082916" cy="646331"/>
          </a:xfrm>
          <a:prstGeom prst="rect">
            <a:avLst/>
          </a:prstGeom>
          <a:noFill/>
        </p:spPr>
        <p:txBody>
          <a:bodyPr wrap="square" rtlCol="0">
            <a:spAutoFit/>
          </a:bodyPr>
          <a:lstStyle/>
          <a:p>
            <a:r>
              <a:rPr lang="fr-CA" sz="3600" b="1" dirty="0">
                <a:solidFill>
                  <a:srgbClr val="0471F1"/>
                </a:solidFill>
                <a:latin typeface="Exo" pitchFamily="2" charset="77"/>
              </a:rPr>
              <a:t>Web </a:t>
            </a:r>
            <a:r>
              <a:rPr lang="fr-CA" sz="3600" b="1" dirty="0">
                <a:solidFill>
                  <a:schemeClr val="accent1"/>
                </a:solidFill>
                <a:latin typeface="Exo" pitchFamily="2" charset="77"/>
                <a:cs typeface="Poppins ExtraBold" panose="00000900000000000000" pitchFamily="2" charset="0"/>
              </a:rPr>
              <a:t>Agent</a:t>
            </a:r>
            <a:endParaRPr lang="fr-CA" sz="3600" b="1" dirty="0">
              <a:solidFill>
                <a:srgbClr val="0471F1"/>
              </a:solidFill>
              <a:latin typeface="Exo" pitchFamily="2" charset="77"/>
            </a:endParaRPr>
          </a:p>
        </p:txBody>
      </p:sp>
      <p:sp>
        <p:nvSpPr>
          <p:cNvPr id="8" name="Rectangle 7">
            <a:extLst>
              <a:ext uri="{FF2B5EF4-FFF2-40B4-BE49-F238E27FC236}">
                <a16:creationId xmlns:a16="http://schemas.microsoft.com/office/drawing/2014/main" id="{EB2C3626-877F-E447-8AA0-6BD276319A0F}"/>
              </a:ext>
            </a:extLst>
          </p:cNvPr>
          <p:cNvSpPr/>
          <p:nvPr>
            <p:custDataLst>
              <p:tags r:id="rId4"/>
            </p:custDataLst>
          </p:nvPr>
        </p:nvSpPr>
        <p:spPr>
          <a:xfrm>
            <a:off x="701309" y="1413064"/>
            <a:ext cx="2469514" cy="261610"/>
          </a:xfrm>
          <a:prstGeom prst="rect">
            <a:avLst/>
          </a:prstGeom>
        </p:spPr>
        <p:txBody>
          <a:bodyPr wrap="square">
            <a:spAutoFit/>
          </a:bodyPr>
          <a:lstStyle/>
          <a:p>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19" name="TextBox 18">
            <a:extLst>
              <a:ext uri="{FF2B5EF4-FFF2-40B4-BE49-F238E27FC236}">
                <a16:creationId xmlns:a16="http://schemas.microsoft.com/office/drawing/2014/main" id="{A4D5EF74-D85C-CD4A-BF5F-52466D3E9817}"/>
              </a:ext>
            </a:extLst>
          </p:cNvPr>
          <p:cNvSpPr txBox="1"/>
          <p:nvPr>
            <p:custDataLst>
              <p:tags r:id="rId5"/>
            </p:custDataLst>
          </p:nvPr>
        </p:nvSpPr>
        <p:spPr>
          <a:xfrm>
            <a:off x="1254358" y="2925462"/>
            <a:ext cx="3959021"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Présence bidirectionnelle avec Microsoft Teams</a:t>
            </a:r>
          </a:p>
        </p:txBody>
      </p:sp>
      <p:sp>
        <p:nvSpPr>
          <p:cNvPr id="21" name="Graphic 19">
            <a:extLst>
              <a:ext uri="{FF2B5EF4-FFF2-40B4-BE49-F238E27FC236}">
                <a16:creationId xmlns:a16="http://schemas.microsoft.com/office/drawing/2014/main" id="{B9655C25-7FDF-5E42-847C-D87AA7B3E6DE}"/>
              </a:ext>
            </a:extLst>
          </p:cNvPr>
          <p:cNvSpPr/>
          <p:nvPr>
            <p:custDataLst>
              <p:tags r:id="rId6"/>
            </p:custDataLst>
          </p:nvPr>
        </p:nvSpPr>
        <p:spPr>
          <a:xfrm rot="16200000">
            <a:off x="827557" y="299395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22" name="TextBox 21">
            <a:extLst>
              <a:ext uri="{FF2B5EF4-FFF2-40B4-BE49-F238E27FC236}">
                <a16:creationId xmlns:a16="http://schemas.microsoft.com/office/drawing/2014/main" id="{A291F637-1777-B349-A696-FF62D6B23053}"/>
              </a:ext>
            </a:extLst>
          </p:cNvPr>
          <p:cNvSpPr txBox="1"/>
          <p:nvPr>
            <p:custDataLst>
              <p:tags r:id="rId7"/>
            </p:custDataLst>
          </p:nvPr>
        </p:nvSpPr>
        <p:spPr>
          <a:xfrm>
            <a:off x="1254358" y="3749545"/>
            <a:ext cx="4048362" cy="312843"/>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Affiche les détails de votre CRM</a:t>
            </a:r>
          </a:p>
        </p:txBody>
      </p:sp>
      <p:sp>
        <p:nvSpPr>
          <p:cNvPr id="23" name="Graphic 19">
            <a:extLst>
              <a:ext uri="{FF2B5EF4-FFF2-40B4-BE49-F238E27FC236}">
                <a16:creationId xmlns:a16="http://schemas.microsoft.com/office/drawing/2014/main" id="{C9081CC9-E957-E542-A086-F1A4E9A0052A}"/>
              </a:ext>
            </a:extLst>
          </p:cNvPr>
          <p:cNvSpPr/>
          <p:nvPr>
            <p:custDataLst>
              <p:tags r:id="rId8"/>
            </p:custDataLst>
          </p:nvPr>
        </p:nvSpPr>
        <p:spPr>
          <a:xfrm rot="16200000">
            <a:off x="827557" y="3818037"/>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2" name="Forme libre : forme 1">
            <a:extLst>
              <a:ext uri="{FF2B5EF4-FFF2-40B4-BE49-F238E27FC236}">
                <a16:creationId xmlns:a16="http://schemas.microsoft.com/office/drawing/2014/main" id="{0A3E1F63-B9BF-F766-2041-C0BC9E0019AF}"/>
              </a:ext>
            </a:extLst>
          </p:cNvPr>
          <p:cNvSpPr/>
          <p:nvPr>
            <p:custDataLst>
              <p:tags r:id="rId9"/>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3" name="Groupe 2">
            <a:extLst>
              <a:ext uri="{FF2B5EF4-FFF2-40B4-BE49-F238E27FC236}">
                <a16:creationId xmlns:a16="http://schemas.microsoft.com/office/drawing/2014/main" id="{D2116843-EE5D-2346-AFE3-A1BE3595BA65}"/>
              </a:ext>
            </a:extLst>
          </p:cNvPr>
          <p:cNvGrpSpPr/>
          <p:nvPr>
            <p:custDataLst>
              <p:tags r:id="rId10"/>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sp>
        <p:nvSpPr>
          <p:cNvPr id="9" name="Rounded Rectangle 11">
            <a:extLst>
              <a:ext uri="{FF2B5EF4-FFF2-40B4-BE49-F238E27FC236}">
                <a16:creationId xmlns:a16="http://schemas.microsoft.com/office/drawing/2014/main" id="{83A2657C-6C67-888E-368E-8777C03690A8}"/>
              </a:ext>
            </a:extLst>
          </p:cNvPr>
          <p:cNvSpPr/>
          <p:nvPr>
            <p:custDataLst>
              <p:tags r:id="rId11"/>
            </p:custDataLst>
          </p:nvPr>
        </p:nvSpPr>
        <p:spPr>
          <a:xfrm>
            <a:off x="5467739" y="1892877"/>
            <a:ext cx="6266457" cy="3727291"/>
          </a:xfrm>
          <a:prstGeom prst="roundRect">
            <a:avLst>
              <a:gd name="adj" fmla="val 4558"/>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26" name="TextBox 25">
            <a:extLst>
              <a:ext uri="{FF2B5EF4-FFF2-40B4-BE49-F238E27FC236}">
                <a16:creationId xmlns:a16="http://schemas.microsoft.com/office/drawing/2014/main" id="{3F6D2A73-B870-CFA4-9D31-E087032E8012}"/>
              </a:ext>
            </a:extLst>
          </p:cNvPr>
          <p:cNvSpPr txBox="1"/>
          <p:nvPr>
            <p:custDataLst>
              <p:tags r:id="rId12"/>
            </p:custDataLst>
          </p:nvPr>
        </p:nvSpPr>
        <p:spPr>
          <a:xfrm>
            <a:off x="9252341" y="5634357"/>
            <a:ext cx="2481856" cy="312843"/>
          </a:xfrm>
          <a:prstGeom prst="rect">
            <a:avLst/>
          </a:prstGeom>
          <a:noFill/>
        </p:spPr>
        <p:txBody>
          <a:bodyPr wrap="square">
            <a:spAutoFit/>
          </a:bodyPr>
          <a:lstStyle/>
          <a:p>
            <a:pPr>
              <a:lnSpc>
                <a:spcPct val="150000"/>
              </a:lnSpc>
            </a:pPr>
            <a:r>
              <a:rPr lang="fr-CA" sz="1100"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Pour voir l’annonce en détail, cliquez </a:t>
            </a:r>
            <a:r>
              <a:rPr lang="fr-CA" sz="1100" b="1"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hlinkClick r:id="rId25"/>
              </a:rPr>
              <a:t>ICI</a:t>
            </a:r>
            <a:endParaRPr lang="fr-CA" sz="1100" b="1"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endParaRPr>
          </a:p>
        </p:txBody>
      </p:sp>
      <p:pic>
        <p:nvPicPr>
          <p:cNvPr id="11" name="Picture 4">
            <a:extLst>
              <a:ext uri="{FF2B5EF4-FFF2-40B4-BE49-F238E27FC236}">
                <a16:creationId xmlns:a16="http://schemas.microsoft.com/office/drawing/2014/main" id="{155D1613-38A7-EF11-4FE8-FEB79A3CE9E5}"/>
              </a:ext>
            </a:extLst>
          </p:cNvPr>
          <p:cNvPicPr>
            <a:picLocks noChangeAspect="1" noChangeArrowheads="1"/>
          </p:cNvPicPr>
          <p:nvPr>
            <p:custDataLst>
              <p:tags r:id="rId13"/>
            </p:custDataLst>
          </p:nvPr>
        </p:nvPicPr>
        <p:blipFill rotWithShape="1">
          <a:blip r:embed="rId26">
            <a:extLst>
              <a:ext uri="{28A0092B-C50C-407E-A947-70E740481C1C}">
                <a14:useLocalDpi xmlns:a14="http://schemas.microsoft.com/office/drawing/2010/main" val="0"/>
              </a:ext>
            </a:extLst>
          </a:blip>
          <a:srcRect l="-27" r="544"/>
          <a:stretch/>
        </p:blipFill>
        <p:spPr bwMode="auto">
          <a:xfrm>
            <a:off x="5618120" y="2076078"/>
            <a:ext cx="5951057" cy="3375078"/>
          </a:xfrm>
          <a:prstGeom prst="roundRect">
            <a:avLst>
              <a:gd name="adj" fmla="val 3136"/>
            </a:avLst>
          </a:prstGeom>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3" name="TextBox 21">
            <a:extLst>
              <a:ext uri="{FF2B5EF4-FFF2-40B4-BE49-F238E27FC236}">
                <a16:creationId xmlns:a16="http://schemas.microsoft.com/office/drawing/2014/main" id="{2F17B908-76EE-5431-858C-FF3F35E2FF50}"/>
              </a:ext>
            </a:extLst>
          </p:cNvPr>
          <p:cNvSpPr txBox="1"/>
          <p:nvPr>
            <p:custDataLst>
              <p:tags r:id="rId14"/>
            </p:custDataLst>
          </p:nvPr>
        </p:nvSpPr>
        <p:spPr>
          <a:xfrm>
            <a:off x="1254358" y="4149079"/>
            <a:ext cx="4048362" cy="312843"/>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Intégrer à votre CRM (via le CTI plugin)</a:t>
            </a:r>
          </a:p>
        </p:txBody>
      </p:sp>
      <p:sp>
        <p:nvSpPr>
          <p:cNvPr id="17" name="Graphic 19">
            <a:extLst>
              <a:ext uri="{FF2B5EF4-FFF2-40B4-BE49-F238E27FC236}">
                <a16:creationId xmlns:a16="http://schemas.microsoft.com/office/drawing/2014/main" id="{48105691-20D0-F0AB-EAD5-9C4A3288C551}"/>
              </a:ext>
            </a:extLst>
          </p:cNvPr>
          <p:cNvSpPr/>
          <p:nvPr>
            <p:custDataLst>
              <p:tags r:id="rId15"/>
            </p:custDataLst>
          </p:nvPr>
        </p:nvSpPr>
        <p:spPr>
          <a:xfrm rot="16200000">
            <a:off x="827557" y="4217571"/>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10" name="TextBox 18">
            <a:extLst>
              <a:ext uri="{FF2B5EF4-FFF2-40B4-BE49-F238E27FC236}">
                <a16:creationId xmlns:a16="http://schemas.microsoft.com/office/drawing/2014/main" id="{41E28A80-BC0D-CDA2-3BEC-B3676C1750EF}"/>
              </a:ext>
            </a:extLst>
          </p:cNvPr>
          <p:cNvSpPr txBox="1"/>
          <p:nvPr>
            <p:custDataLst>
              <p:tags r:id="rId16"/>
            </p:custDataLst>
          </p:nvPr>
        </p:nvSpPr>
        <p:spPr>
          <a:xfrm>
            <a:off x="1254358" y="3356469"/>
            <a:ext cx="3959021"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Commande de transferts d’appels alimentée par ACS</a:t>
            </a:r>
          </a:p>
        </p:txBody>
      </p:sp>
      <p:sp>
        <p:nvSpPr>
          <p:cNvPr id="12" name="Graphic 19">
            <a:extLst>
              <a:ext uri="{FF2B5EF4-FFF2-40B4-BE49-F238E27FC236}">
                <a16:creationId xmlns:a16="http://schemas.microsoft.com/office/drawing/2014/main" id="{2504DD63-E395-C060-5FC5-30F6278E7321}"/>
              </a:ext>
            </a:extLst>
          </p:cNvPr>
          <p:cNvSpPr/>
          <p:nvPr>
            <p:custDataLst>
              <p:tags r:id="rId17"/>
            </p:custDataLst>
          </p:nvPr>
        </p:nvSpPr>
        <p:spPr>
          <a:xfrm rot="16200000">
            <a:off x="827557" y="3424961"/>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18" name="TextBox 21">
            <a:extLst>
              <a:ext uri="{FF2B5EF4-FFF2-40B4-BE49-F238E27FC236}">
                <a16:creationId xmlns:a16="http://schemas.microsoft.com/office/drawing/2014/main" id="{DB7FB579-CD5C-8670-1562-271015FB7661}"/>
              </a:ext>
            </a:extLst>
          </p:cNvPr>
          <p:cNvSpPr txBox="1"/>
          <p:nvPr>
            <p:custDataLst>
              <p:tags r:id="rId18"/>
            </p:custDataLst>
          </p:nvPr>
        </p:nvSpPr>
        <p:spPr>
          <a:xfrm>
            <a:off x="1254358" y="4547550"/>
            <a:ext cx="4048362" cy="312843"/>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Ouverture automatique d’’une fiche contact ou d’un cas</a:t>
            </a:r>
          </a:p>
        </p:txBody>
      </p:sp>
      <p:sp>
        <p:nvSpPr>
          <p:cNvPr id="20" name="Graphic 19">
            <a:extLst>
              <a:ext uri="{FF2B5EF4-FFF2-40B4-BE49-F238E27FC236}">
                <a16:creationId xmlns:a16="http://schemas.microsoft.com/office/drawing/2014/main" id="{07E09D4A-3E6E-B6A0-09A2-B5B048C34BF2}"/>
              </a:ext>
            </a:extLst>
          </p:cNvPr>
          <p:cNvSpPr/>
          <p:nvPr>
            <p:custDataLst>
              <p:tags r:id="rId19"/>
            </p:custDataLst>
          </p:nvPr>
        </p:nvSpPr>
        <p:spPr>
          <a:xfrm rot="16200000">
            <a:off x="827557" y="4616042"/>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pic>
        <p:nvPicPr>
          <p:cNvPr id="24" name="Picture 2">
            <a:extLst>
              <a:ext uri="{FF2B5EF4-FFF2-40B4-BE49-F238E27FC236}">
                <a16:creationId xmlns:a16="http://schemas.microsoft.com/office/drawing/2014/main" id="{DD5C8AE0-B1DB-74F8-2D15-0DECFF3DCF68}"/>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498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49BBB51-ACB6-D14A-8639-F5BAC5C89A27}"/>
              </a:ext>
            </a:extLst>
          </p:cNvPr>
          <p:cNvPicPr>
            <a:picLocks noChangeAspect="1"/>
          </p:cNvPicPr>
          <p:nvPr>
            <p:custDataLst>
              <p:tags r:id="rId1"/>
            </p:custDataLst>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rot="5400000">
            <a:off x="11625915" y="6486514"/>
            <a:ext cx="100294" cy="148699"/>
          </a:xfrm>
          <a:prstGeom prst="rect">
            <a:avLst/>
          </a:prstGeom>
        </p:spPr>
      </p:pic>
      <p:pic>
        <p:nvPicPr>
          <p:cNvPr id="5" name="Graphic 4">
            <a:extLst>
              <a:ext uri="{FF2B5EF4-FFF2-40B4-BE49-F238E27FC236}">
                <a16:creationId xmlns:a16="http://schemas.microsoft.com/office/drawing/2014/main" id="{8D88BDD8-5B20-E844-9C28-D62838C11E7C}"/>
              </a:ext>
            </a:extLst>
          </p:cNvPr>
          <p:cNvPicPr>
            <a:picLocks noChangeAspect="1"/>
          </p:cNvPicPr>
          <p:nvPr>
            <p:custDataLst>
              <p:tags r:id="rId2"/>
            </p:custDataLst>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16200000" flipV="1">
            <a:off x="11625915" y="6321035"/>
            <a:ext cx="100294" cy="148699"/>
          </a:xfrm>
          <a:prstGeom prst="rect">
            <a:avLst/>
          </a:prstGeom>
        </p:spPr>
      </p:pic>
      <p:sp>
        <p:nvSpPr>
          <p:cNvPr id="7" name="TextBox 6">
            <a:extLst>
              <a:ext uri="{FF2B5EF4-FFF2-40B4-BE49-F238E27FC236}">
                <a16:creationId xmlns:a16="http://schemas.microsoft.com/office/drawing/2014/main" id="{B529828B-F14E-1F4B-A6B1-4031875DF748}"/>
              </a:ext>
            </a:extLst>
          </p:cNvPr>
          <p:cNvSpPr txBox="1"/>
          <p:nvPr>
            <p:custDataLst>
              <p:tags r:id="rId3"/>
            </p:custDataLst>
          </p:nvPr>
        </p:nvSpPr>
        <p:spPr>
          <a:xfrm>
            <a:off x="692746" y="1674674"/>
            <a:ext cx="4082916" cy="1200329"/>
          </a:xfrm>
          <a:prstGeom prst="rect">
            <a:avLst/>
          </a:prstGeom>
          <a:noFill/>
        </p:spPr>
        <p:txBody>
          <a:bodyPr wrap="square" rtlCol="0">
            <a:spAutoFit/>
          </a:bodyPr>
          <a:lstStyle/>
          <a:p>
            <a:r>
              <a:rPr lang="fr-CA" sz="3600" b="1" dirty="0">
                <a:solidFill>
                  <a:schemeClr val="accent1"/>
                </a:solidFill>
                <a:latin typeface="Exo" pitchFamily="2" charset="77"/>
                <a:cs typeface="Poppins ExtraBold" panose="00000900000000000000" pitchFamily="2" charset="0"/>
              </a:rPr>
              <a:t>Rapports </a:t>
            </a:r>
            <a:br>
              <a:rPr lang="fr-CA" sz="3600" b="1" dirty="0">
                <a:solidFill>
                  <a:schemeClr val="accent1"/>
                </a:solidFill>
                <a:latin typeface="Exo" pitchFamily="2" charset="77"/>
                <a:cs typeface="Poppins ExtraBold" panose="00000900000000000000" pitchFamily="2" charset="0"/>
              </a:rPr>
            </a:br>
            <a:r>
              <a:rPr lang="fr-CA" sz="3600" b="1" dirty="0">
                <a:solidFill>
                  <a:srgbClr val="0471F1"/>
                </a:solidFill>
                <a:latin typeface="Exo" pitchFamily="2" charset="77"/>
              </a:rPr>
              <a:t>Power BI</a:t>
            </a:r>
          </a:p>
        </p:txBody>
      </p:sp>
      <p:sp>
        <p:nvSpPr>
          <p:cNvPr id="8" name="Rectangle 7">
            <a:extLst>
              <a:ext uri="{FF2B5EF4-FFF2-40B4-BE49-F238E27FC236}">
                <a16:creationId xmlns:a16="http://schemas.microsoft.com/office/drawing/2014/main" id="{EB2C3626-877F-E447-8AA0-6BD276319A0F}"/>
              </a:ext>
            </a:extLst>
          </p:cNvPr>
          <p:cNvSpPr/>
          <p:nvPr>
            <p:custDataLst>
              <p:tags r:id="rId4"/>
            </p:custDataLst>
          </p:nvPr>
        </p:nvSpPr>
        <p:spPr>
          <a:xfrm>
            <a:off x="701309" y="1413064"/>
            <a:ext cx="2469514" cy="261610"/>
          </a:xfrm>
          <a:prstGeom prst="rect">
            <a:avLst/>
          </a:prstGeom>
        </p:spPr>
        <p:txBody>
          <a:bodyPr wrap="square">
            <a:spAutoFit/>
          </a:bodyPr>
          <a:lstStyle/>
          <a:p>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19" name="TextBox 18">
            <a:extLst>
              <a:ext uri="{FF2B5EF4-FFF2-40B4-BE49-F238E27FC236}">
                <a16:creationId xmlns:a16="http://schemas.microsoft.com/office/drawing/2014/main" id="{A4D5EF74-D85C-CD4A-BF5F-52466D3E9817}"/>
              </a:ext>
            </a:extLst>
          </p:cNvPr>
          <p:cNvSpPr txBox="1"/>
          <p:nvPr>
            <p:custDataLst>
              <p:tags r:id="rId5"/>
            </p:custDataLst>
          </p:nvPr>
        </p:nvSpPr>
        <p:spPr>
          <a:xfrm>
            <a:off x="1254358" y="2925462"/>
            <a:ext cx="3959021" cy="312843"/>
          </a:xfrm>
          <a:prstGeom prst="rect">
            <a:avLst/>
          </a:prstGeom>
          <a:noFill/>
        </p:spPr>
        <p:txBody>
          <a:bodyPr wrap="square">
            <a:spAutoFit/>
          </a:bodyPr>
          <a:lstStyle/>
          <a:p>
            <a:pPr>
              <a:lnSpc>
                <a:spcPct val="150000"/>
              </a:lnSpc>
            </a:pP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Connecteur Anywhere365 pour </a:t>
            </a:r>
            <a:r>
              <a:rPr lang="fr-CA" sz="1100" dirty="0" err="1">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PowerBI</a:t>
            </a:r>
            <a:endPar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endParaRPr>
          </a:p>
        </p:txBody>
      </p:sp>
      <p:sp>
        <p:nvSpPr>
          <p:cNvPr id="21" name="Graphic 19">
            <a:extLst>
              <a:ext uri="{FF2B5EF4-FFF2-40B4-BE49-F238E27FC236}">
                <a16:creationId xmlns:a16="http://schemas.microsoft.com/office/drawing/2014/main" id="{B9655C25-7FDF-5E42-847C-D87AA7B3E6DE}"/>
              </a:ext>
            </a:extLst>
          </p:cNvPr>
          <p:cNvSpPr/>
          <p:nvPr>
            <p:custDataLst>
              <p:tags r:id="rId6"/>
            </p:custDataLst>
          </p:nvPr>
        </p:nvSpPr>
        <p:spPr>
          <a:xfrm rot="16200000">
            <a:off x="827557" y="2993954"/>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22" name="TextBox 21">
            <a:extLst>
              <a:ext uri="{FF2B5EF4-FFF2-40B4-BE49-F238E27FC236}">
                <a16:creationId xmlns:a16="http://schemas.microsoft.com/office/drawing/2014/main" id="{A291F637-1777-B349-A696-FF62D6B23053}"/>
              </a:ext>
            </a:extLst>
          </p:cNvPr>
          <p:cNvSpPr txBox="1"/>
          <p:nvPr>
            <p:custDataLst>
              <p:tags r:id="rId7"/>
            </p:custDataLst>
          </p:nvPr>
        </p:nvSpPr>
        <p:spPr>
          <a:xfrm>
            <a:off x="1254358" y="3749545"/>
            <a:ext cx="4048362" cy="312843"/>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Visuels représentant vos données</a:t>
            </a:r>
          </a:p>
        </p:txBody>
      </p:sp>
      <p:sp>
        <p:nvSpPr>
          <p:cNvPr id="23" name="Graphic 19">
            <a:extLst>
              <a:ext uri="{FF2B5EF4-FFF2-40B4-BE49-F238E27FC236}">
                <a16:creationId xmlns:a16="http://schemas.microsoft.com/office/drawing/2014/main" id="{C9081CC9-E957-E542-A086-F1A4E9A0052A}"/>
              </a:ext>
            </a:extLst>
          </p:cNvPr>
          <p:cNvSpPr/>
          <p:nvPr>
            <p:custDataLst>
              <p:tags r:id="rId8"/>
            </p:custDataLst>
          </p:nvPr>
        </p:nvSpPr>
        <p:spPr>
          <a:xfrm rot="16200000">
            <a:off x="827557" y="3818037"/>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2" name="Forme libre : forme 1">
            <a:extLst>
              <a:ext uri="{FF2B5EF4-FFF2-40B4-BE49-F238E27FC236}">
                <a16:creationId xmlns:a16="http://schemas.microsoft.com/office/drawing/2014/main" id="{0A3E1F63-B9BF-F766-2041-C0BC9E0019AF}"/>
              </a:ext>
            </a:extLst>
          </p:cNvPr>
          <p:cNvSpPr/>
          <p:nvPr>
            <p:custDataLst>
              <p:tags r:id="rId9"/>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3" name="Groupe 2">
            <a:extLst>
              <a:ext uri="{FF2B5EF4-FFF2-40B4-BE49-F238E27FC236}">
                <a16:creationId xmlns:a16="http://schemas.microsoft.com/office/drawing/2014/main" id="{D2116843-EE5D-2346-AFE3-A1BE3595BA65}"/>
              </a:ext>
            </a:extLst>
          </p:cNvPr>
          <p:cNvGrpSpPr/>
          <p:nvPr>
            <p:custDataLst>
              <p:tags r:id="rId10"/>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sp>
        <p:nvSpPr>
          <p:cNvPr id="9" name="Rounded Rectangle 11">
            <a:extLst>
              <a:ext uri="{FF2B5EF4-FFF2-40B4-BE49-F238E27FC236}">
                <a16:creationId xmlns:a16="http://schemas.microsoft.com/office/drawing/2014/main" id="{83A2657C-6C67-888E-368E-8777C03690A8}"/>
              </a:ext>
            </a:extLst>
          </p:cNvPr>
          <p:cNvSpPr/>
          <p:nvPr>
            <p:custDataLst>
              <p:tags r:id="rId11"/>
            </p:custDataLst>
          </p:nvPr>
        </p:nvSpPr>
        <p:spPr>
          <a:xfrm>
            <a:off x="5467739" y="1892877"/>
            <a:ext cx="6266457" cy="3727291"/>
          </a:xfrm>
          <a:prstGeom prst="roundRect">
            <a:avLst>
              <a:gd name="adj" fmla="val 4558"/>
            </a:avLst>
          </a:prstGeom>
          <a:solidFill>
            <a:schemeClr val="bg1"/>
          </a:solidFill>
          <a:ln>
            <a:noFill/>
          </a:ln>
          <a:effectLst>
            <a:outerShdw blurRad="317500" sx="102000" sy="102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26" name="TextBox 25">
            <a:extLst>
              <a:ext uri="{FF2B5EF4-FFF2-40B4-BE49-F238E27FC236}">
                <a16:creationId xmlns:a16="http://schemas.microsoft.com/office/drawing/2014/main" id="{3F6D2A73-B870-CFA4-9D31-E087032E8012}"/>
              </a:ext>
            </a:extLst>
          </p:cNvPr>
          <p:cNvSpPr txBox="1"/>
          <p:nvPr>
            <p:custDataLst>
              <p:tags r:id="rId12"/>
            </p:custDataLst>
          </p:nvPr>
        </p:nvSpPr>
        <p:spPr>
          <a:xfrm>
            <a:off x="9252341" y="5634357"/>
            <a:ext cx="2481856" cy="312843"/>
          </a:xfrm>
          <a:prstGeom prst="rect">
            <a:avLst/>
          </a:prstGeom>
          <a:noFill/>
        </p:spPr>
        <p:txBody>
          <a:bodyPr wrap="square">
            <a:spAutoFit/>
          </a:bodyPr>
          <a:lstStyle/>
          <a:p>
            <a:pPr>
              <a:lnSpc>
                <a:spcPct val="150000"/>
              </a:lnSpc>
            </a:pPr>
            <a:r>
              <a:rPr lang="fr-CA" sz="1100"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Pour voir l’annonce en détail, cliquez </a:t>
            </a:r>
            <a:r>
              <a:rPr lang="fr-CA" sz="1100" b="1"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hlinkClick r:id="rId23"/>
              </a:rPr>
              <a:t>ICI</a:t>
            </a:r>
            <a:endParaRPr lang="fr-CA" sz="1100" b="1" i="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endParaRPr>
          </a:p>
        </p:txBody>
      </p:sp>
      <p:pic>
        <p:nvPicPr>
          <p:cNvPr id="11" name="Picture 4">
            <a:extLst>
              <a:ext uri="{FF2B5EF4-FFF2-40B4-BE49-F238E27FC236}">
                <a16:creationId xmlns:a16="http://schemas.microsoft.com/office/drawing/2014/main" id="{155D1613-38A7-EF11-4FE8-FEB79A3CE9E5}"/>
              </a:ext>
            </a:extLst>
          </p:cNvPr>
          <p:cNvPicPr>
            <a:picLocks noChangeAspect="1" noChangeArrowheads="1"/>
          </p:cNvPicPr>
          <p:nvPr>
            <p:custDataLst>
              <p:tags r:id="rId13"/>
            </p:custDataLst>
          </p:nvPr>
        </p:nvPicPr>
        <p:blipFill rotWithShape="1">
          <a:blip r:embed="rId24" cstate="print">
            <a:extLst>
              <a:ext uri="{28A0092B-C50C-407E-A947-70E740481C1C}">
                <a14:useLocalDpi xmlns:a14="http://schemas.microsoft.com/office/drawing/2010/main" val="0"/>
              </a:ext>
            </a:extLst>
          </a:blip>
          <a:srcRect l="-187" r="545"/>
          <a:stretch/>
        </p:blipFill>
        <p:spPr bwMode="auto">
          <a:xfrm>
            <a:off x="5618120" y="2076078"/>
            <a:ext cx="5951057" cy="3375078"/>
          </a:xfrm>
          <a:prstGeom prst="roundRect">
            <a:avLst>
              <a:gd name="adj" fmla="val 3136"/>
            </a:avLst>
          </a:prstGeom>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3" name="TextBox 21">
            <a:extLst>
              <a:ext uri="{FF2B5EF4-FFF2-40B4-BE49-F238E27FC236}">
                <a16:creationId xmlns:a16="http://schemas.microsoft.com/office/drawing/2014/main" id="{2F17B908-76EE-5431-858C-FF3F35E2FF50}"/>
              </a:ext>
            </a:extLst>
          </p:cNvPr>
          <p:cNvSpPr txBox="1"/>
          <p:nvPr>
            <p:custDataLst>
              <p:tags r:id="rId14"/>
            </p:custDataLst>
          </p:nvPr>
        </p:nvSpPr>
        <p:spPr>
          <a:xfrm>
            <a:off x="1254358" y="4149079"/>
            <a:ext cx="4048362" cy="312843"/>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Personnalisable par vos équipes  en interne</a:t>
            </a:r>
          </a:p>
        </p:txBody>
      </p:sp>
      <p:sp>
        <p:nvSpPr>
          <p:cNvPr id="17" name="Graphic 19">
            <a:extLst>
              <a:ext uri="{FF2B5EF4-FFF2-40B4-BE49-F238E27FC236}">
                <a16:creationId xmlns:a16="http://schemas.microsoft.com/office/drawing/2014/main" id="{48105691-20D0-F0AB-EAD5-9C4A3288C551}"/>
              </a:ext>
            </a:extLst>
          </p:cNvPr>
          <p:cNvSpPr/>
          <p:nvPr>
            <p:custDataLst>
              <p:tags r:id="rId15"/>
            </p:custDataLst>
          </p:nvPr>
        </p:nvSpPr>
        <p:spPr>
          <a:xfrm rot="16200000">
            <a:off x="827557" y="4217571"/>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sp>
        <p:nvSpPr>
          <p:cNvPr id="10" name="TextBox 18">
            <a:extLst>
              <a:ext uri="{FF2B5EF4-FFF2-40B4-BE49-F238E27FC236}">
                <a16:creationId xmlns:a16="http://schemas.microsoft.com/office/drawing/2014/main" id="{41E28A80-BC0D-CDA2-3BEC-B3676C1750EF}"/>
              </a:ext>
            </a:extLst>
          </p:cNvPr>
          <p:cNvSpPr txBox="1"/>
          <p:nvPr>
            <p:custDataLst>
              <p:tags r:id="rId16"/>
            </p:custDataLst>
          </p:nvPr>
        </p:nvSpPr>
        <p:spPr>
          <a:xfrm>
            <a:off x="1254358" y="3356469"/>
            <a:ext cx="3959021" cy="312843"/>
          </a:xfrm>
          <a:prstGeom prst="rect">
            <a:avLst/>
          </a:prstGeom>
          <a:noFill/>
        </p:spPr>
        <p:txBody>
          <a:bodyPr wrap="square">
            <a:spAutoFit/>
          </a:bodyPr>
          <a:lstStyle/>
          <a:p>
            <a:pPr>
              <a:lnSpc>
                <a:spcPct val="150000"/>
              </a:lnSpc>
            </a:pP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F</a:t>
            </a:r>
            <a:r>
              <a:rPr lang="fr-CA" sz="1100" dirty="0" err="1">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iltrage</a:t>
            </a:r>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 de vos données</a:t>
            </a:r>
          </a:p>
        </p:txBody>
      </p:sp>
      <p:sp>
        <p:nvSpPr>
          <p:cNvPr id="12" name="Graphic 19">
            <a:extLst>
              <a:ext uri="{FF2B5EF4-FFF2-40B4-BE49-F238E27FC236}">
                <a16:creationId xmlns:a16="http://schemas.microsoft.com/office/drawing/2014/main" id="{2504DD63-E395-C060-5FC5-30F6278E7321}"/>
              </a:ext>
            </a:extLst>
          </p:cNvPr>
          <p:cNvSpPr/>
          <p:nvPr>
            <p:custDataLst>
              <p:tags r:id="rId17"/>
            </p:custDataLst>
          </p:nvPr>
        </p:nvSpPr>
        <p:spPr>
          <a:xfrm rot="16200000">
            <a:off x="827557" y="3424961"/>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pic>
        <p:nvPicPr>
          <p:cNvPr id="24" name="Picture 2">
            <a:extLst>
              <a:ext uri="{FF2B5EF4-FFF2-40B4-BE49-F238E27FC236}">
                <a16:creationId xmlns:a16="http://schemas.microsoft.com/office/drawing/2014/main" id="{E3C10DC6-30C3-AB66-A378-008C2A9E0482}"/>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95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278EBE-43FE-CE11-0142-85757B000954}"/>
              </a:ext>
            </a:extLst>
          </p:cNvPr>
          <p:cNvSpPr txBox="1"/>
          <p:nvPr>
            <p:custDataLst>
              <p:tags r:id="rId1"/>
            </p:custDataLst>
          </p:nvPr>
        </p:nvSpPr>
        <p:spPr>
          <a:xfrm>
            <a:off x="6599807" y="707986"/>
            <a:ext cx="4865691" cy="646331"/>
          </a:xfrm>
          <a:prstGeom prst="rect">
            <a:avLst/>
          </a:prstGeom>
          <a:noFill/>
        </p:spPr>
        <p:txBody>
          <a:bodyPr wrap="square" rtlCol="0">
            <a:spAutoFit/>
          </a:bodyPr>
          <a:lstStyle/>
          <a:p>
            <a:r>
              <a:rPr lang="fr-CA" sz="3600" b="1" dirty="0">
                <a:solidFill>
                  <a:schemeClr val="accent1"/>
                </a:solidFill>
                <a:latin typeface="Exo" pitchFamily="2" charset="77"/>
                <a:cs typeface="Poppins ExtraBold" panose="00000900000000000000" pitchFamily="2" charset="0"/>
              </a:rPr>
              <a:t>Qui est </a:t>
            </a:r>
            <a:r>
              <a:rPr lang="fr-CA" sz="3600" b="1" dirty="0">
                <a:solidFill>
                  <a:srgbClr val="0471F1"/>
                </a:solidFill>
                <a:latin typeface="Exo" pitchFamily="2" charset="77"/>
                <a:cs typeface="Poppins ExtraBold" panose="00000900000000000000" pitchFamily="2" charset="0"/>
              </a:rPr>
              <a:t>Solulan ?</a:t>
            </a:r>
          </a:p>
        </p:txBody>
      </p:sp>
      <p:pic>
        <p:nvPicPr>
          <p:cNvPr id="5" name="Picture Placeholder 4">
            <a:extLst>
              <a:ext uri="{FF2B5EF4-FFF2-40B4-BE49-F238E27FC236}">
                <a16:creationId xmlns:a16="http://schemas.microsoft.com/office/drawing/2014/main" id="{E03975B9-4D4F-DE1B-8640-CC4A5CAD59AF}"/>
              </a:ext>
            </a:extLst>
          </p:cNvPr>
          <p:cNvPicPr>
            <a:picLocks noGrp="1" noChangeAspect="1"/>
          </p:cNvPicPr>
          <p:nvPr>
            <p:ph type="pic" sz="quarter" idx="10"/>
            <p:custDataLst>
              <p:tags r:id="rId2"/>
            </p:custDataLst>
          </p:nvPr>
        </p:nvPicPr>
        <p:blipFill>
          <a:blip r:embed="rId10" cstate="print">
            <a:extLst>
              <a:ext uri="{28A0092B-C50C-407E-A947-70E740481C1C}">
                <a14:useLocalDpi xmlns:a14="http://schemas.microsoft.com/office/drawing/2010/main" val="0"/>
              </a:ext>
            </a:extLst>
          </a:blip>
          <a:srcRect/>
          <a:stretch/>
        </p:blipFill>
        <p:spPr/>
      </p:pic>
      <p:pic>
        <p:nvPicPr>
          <p:cNvPr id="4219" name="Graphic 4218">
            <a:extLst>
              <a:ext uri="{FF2B5EF4-FFF2-40B4-BE49-F238E27FC236}">
                <a16:creationId xmlns:a16="http://schemas.microsoft.com/office/drawing/2014/main" id="{32275E2D-4B8D-75E8-27ED-AE1557135C58}"/>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11625915" y="6486514"/>
            <a:ext cx="100294" cy="148699"/>
          </a:xfrm>
          <a:prstGeom prst="rect">
            <a:avLst/>
          </a:prstGeom>
        </p:spPr>
      </p:pic>
      <p:pic>
        <p:nvPicPr>
          <p:cNvPr id="4220" name="Graphic 4219">
            <a:extLst>
              <a:ext uri="{FF2B5EF4-FFF2-40B4-BE49-F238E27FC236}">
                <a16:creationId xmlns:a16="http://schemas.microsoft.com/office/drawing/2014/main" id="{DB7641C5-4051-80B4-A79A-40AFDB5D1937}"/>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16200000" flipV="1">
            <a:off x="11625915" y="6321035"/>
            <a:ext cx="100294" cy="148699"/>
          </a:xfrm>
          <a:prstGeom prst="rect">
            <a:avLst/>
          </a:prstGeom>
        </p:spPr>
      </p:pic>
      <p:sp>
        <p:nvSpPr>
          <p:cNvPr id="2" name="TextBox 18">
            <a:extLst>
              <a:ext uri="{FF2B5EF4-FFF2-40B4-BE49-F238E27FC236}">
                <a16:creationId xmlns:a16="http://schemas.microsoft.com/office/drawing/2014/main" id="{685C53BF-810D-C71E-C185-D2F8717CF8D9}"/>
              </a:ext>
            </a:extLst>
          </p:cNvPr>
          <p:cNvSpPr txBox="1"/>
          <p:nvPr>
            <p:custDataLst>
              <p:tags r:id="rId5"/>
            </p:custDataLst>
          </p:nvPr>
        </p:nvSpPr>
        <p:spPr>
          <a:xfrm>
            <a:off x="7026606" y="1608726"/>
            <a:ext cx="4228350" cy="820674"/>
          </a:xfrm>
          <a:prstGeom prst="rect">
            <a:avLst/>
          </a:prstGeom>
          <a:noFill/>
        </p:spPr>
        <p:txBody>
          <a:bodyPr wrap="square">
            <a:spAutoFit/>
          </a:bodyPr>
          <a:lstStyle/>
          <a:p>
            <a:pPr>
              <a:lnSpc>
                <a:spcPct val="150000"/>
              </a:lnSpc>
            </a:pPr>
            <a:r>
              <a:rPr lang="fr-FR" sz="1100" b="1"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Solulan</a:t>
            </a:r>
            <a:r>
              <a:rPr lang="fr-FR"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 est une firme de consultants informatiques hautement qualifiée, spécialisée dans l’intégration et la maintenance de systèmes technologiques et de cybersécurité.</a:t>
            </a:r>
          </a:p>
        </p:txBody>
      </p:sp>
      <p:sp>
        <p:nvSpPr>
          <p:cNvPr id="3" name="Graphic 19">
            <a:extLst>
              <a:ext uri="{FF2B5EF4-FFF2-40B4-BE49-F238E27FC236}">
                <a16:creationId xmlns:a16="http://schemas.microsoft.com/office/drawing/2014/main" id="{9352CA21-2588-CBEA-03FA-3B88E91A7F54}"/>
              </a:ext>
            </a:extLst>
          </p:cNvPr>
          <p:cNvSpPr/>
          <p:nvPr>
            <p:custDataLst>
              <p:tags r:id="rId6"/>
            </p:custDataLst>
          </p:nvPr>
        </p:nvSpPr>
        <p:spPr>
          <a:xfrm rot="16200000">
            <a:off x="6688266" y="1686362"/>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a:latin typeface="Lato" panose="020F0502020204030203" pitchFamily="34" charset="77"/>
            </a:endParaRPr>
          </a:p>
        </p:txBody>
      </p:sp>
      <p:pic>
        <p:nvPicPr>
          <p:cNvPr id="4" name="Picture 8">
            <a:extLst>
              <a:ext uri="{FF2B5EF4-FFF2-40B4-BE49-F238E27FC236}">
                <a16:creationId xmlns:a16="http://schemas.microsoft.com/office/drawing/2014/main" id="{46086429-7C9E-6EA8-4A26-56550161F4E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8474" y="3079777"/>
            <a:ext cx="1864132" cy="1864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A7C9DE74-4605-0D9A-91DF-B93679871E6C}"/>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12351" t="9372" r="10170" b="8205"/>
          <a:stretch/>
        </p:blipFill>
        <p:spPr bwMode="auto">
          <a:xfrm>
            <a:off x="6724858" y="4892067"/>
            <a:ext cx="1624909" cy="17285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B0F43F4-C822-07F8-A81C-2BDD87E4B1A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00412" y="4943909"/>
            <a:ext cx="1624909" cy="16249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714930B-764E-52AE-AB80-BB1198EF57BD}"/>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9" t="-795" r="69" b="1291"/>
          <a:stretch/>
        </p:blipFill>
        <p:spPr bwMode="auto">
          <a:xfrm>
            <a:off x="6688268" y="3026682"/>
            <a:ext cx="1753436" cy="175343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TextBox 37">
            <a:extLst>
              <a:ext uri="{FF2B5EF4-FFF2-40B4-BE49-F238E27FC236}">
                <a16:creationId xmlns:a16="http://schemas.microsoft.com/office/drawing/2014/main" id="{2CE689D3-D8EC-1332-18E8-A4AAE0519340}"/>
              </a:ext>
            </a:extLst>
          </p:cNvPr>
          <p:cNvSpPr txBox="1"/>
          <p:nvPr>
            <p:custDataLst>
              <p:tags r:id="rId7"/>
            </p:custDataLst>
          </p:nvPr>
        </p:nvSpPr>
        <p:spPr>
          <a:xfrm>
            <a:off x="7091346" y="2541349"/>
            <a:ext cx="4659066" cy="215444"/>
          </a:xfrm>
          <a:prstGeom prst="rect">
            <a:avLst/>
          </a:prstGeom>
          <a:noFill/>
        </p:spPr>
        <p:txBody>
          <a:bodyPr wrap="square" lIns="0" tIns="0" rIns="0" bIns="0">
            <a:spAutoFit/>
          </a:bodyPr>
          <a:lstStyle/>
          <a:p>
            <a:pPr lvl="0" defTabSz="914225" fontAlgn="base">
              <a:spcBef>
                <a:spcPct val="0"/>
              </a:spcBef>
              <a:spcAft>
                <a:spcPct val="0"/>
              </a:spcAft>
              <a:defRPr/>
            </a:pPr>
            <a:r>
              <a:rPr lang="fr-CA" sz="1400" b="1" dirty="0">
                <a:ln w="3175">
                  <a:noFill/>
                </a:ln>
                <a:solidFill>
                  <a:srgbClr val="091F2C"/>
                </a:solidFill>
                <a:latin typeface="Segoe UI Semibold"/>
                <a:ea typeface="+mj-lt"/>
                <a:cs typeface="Segoe UI Semibold"/>
              </a:rPr>
              <a:t>Intégrité – Excellence – Leadership – Engagement </a:t>
            </a:r>
            <a:endParaRPr kumimoji="0" lang="fr-CA" sz="1400" b="1" i="0" u="none" strike="noStrike" kern="1200" cap="none" spc="0" normalizeH="0" baseline="0" dirty="0">
              <a:ln w="3175">
                <a:noFill/>
              </a:ln>
              <a:solidFill>
                <a:srgbClr val="091F2C"/>
              </a:solidFill>
              <a:effectLst/>
              <a:uLnTx/>
              <a:uFillTx/>
              <a:latin typeface="Segoe UI Semibold"/>
              <a:ea typeface="+mj-lt"/>
              <a:cs typeface="Segoe UI Semibold"/>
            </a:endParaRPr>
          </a:p>
        </p:txBody>
      </p:sp>
      <p:pic>
        <p:nvPicPr>
          <p:cNvPr id="15" name="Picture 2">
            <a:extLst>
              <a:ext uri="{FF2B5EF4-FFF2-40B4-BE49-F238E27FC236}">
                <a16:creationId xmlns:a16="http://schemas.microsoft.com/office/drawing/2014/main" id="{C7F8E7BD-79F6-7F12-A5AB-B7F0BFA754A3}"/>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715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0A3E1F63-B9BF-F766-2041-C0BC9E0019AF}"/>
              </a:ext>
            </a:extLst>
          </p:cNvPr>
          <p:cNvSpPr/>
          <p:nvPr>
            <p:custDataLst>
              <p:tags r:id="rId1"/>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3" name="Groupe 2">
            <a:extLst>
              <a:ext uri="{FF2B5EF4-FFF2-40B4-BE49-F238E27FC236}">
                <a16:creationId xmlns:a16="http://schemas.microsoft.com/office/drawing/2014/main" id="{D2116843-EE5D-2346-AFE3-A1BE3595BA65}"/>
              </a:ext>
            </a:extLst>
          </p:cNvPr>
          <p:cNvGrpSpPr/>
          <p:nvPr>
            <p:custDataLst>
              <p:tags r:id="rId2"/>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sp>
        <p:nvSpPr>
          <p:cNvPr id="4" name="TextBox 3">
            <a:extLst>
              <a:ext uri="{FF2B5EF4-FFF2-40B4-BE49-F238E27FC236}">
                <a16:creationId xmlns:a16="http://schemas.microsoft.com/office/drawing/2014/main" id="{78E07DD7-D9F7-3D32-49FF-71EEB2AC2EC1}"/>
              </a:ext>
            </a:extLst>
          </p:cNvPr>
          <p:cNvSpPr txBox="1"/>
          <p:nvPr>
            <p:custDataLst>
              <p:tags r:id="rId3"/>
            </p:custDataLst>
          </p:nvPr>
        </p:nvSpPr>
        <p:spPr>
          <a:xfrm>
            <a:off x="1181100" y="605473"/>
            <a:ext cx="10025743" cy="646331"/>
          </a:xfrm>
          <a:prstGeom prst="rect">
            <a:avLst/>
          </a:prstGeom>
          <a:noFill/>
        </p:spPr>
        <p:txBody>
          <a:bodyPr wrap="square" rtlCol="0">
            <a:spAutoFit/>
          </a:bodyPr>
          <a:lstStyle/>
          <a:p>
            <a:pPr algn="ctr"/>
            <a:r>
              <a:rPr lang="fr-CA" sz="3600" b="1" i="0" dirty="0">
                <a:solidFill>
                  <a:srgbClr val="323F7C"/>
                </a:solidFill>
                <a:effectLst/>
                <a:latin typeface="Exo" pitchFamily="2" charset="77"/>
              </a:rPr>
              <a:t>Déploiement </a:t>
            </a:r>
            <a:r>
              <a:rPr lang="fr-CA" sz="3600" b="1" dirty="0">
                <a:solidFill>
                  <a:srgbClr val="0471F1"/>
                </a:solidFill>
                <a:latin typeface="Exo" pitchFamily="2" charset="77"/>
              </a:rPr>
              <a:t>Simple</a:t>
            </a:r>
            <a:endParaRPr lang="fr-CA" sz="3600" b="1" dirty="0">
              <a:solidFill>
                <a:srgbClr val="323F7C"/>
              </a:solidFill>
              <a:latin typeface="Exo" pitchFamily="2" charset="77"/>
            </a:endParaRPr>
          </a:p>
        </p:txBody>
      </p:sp>
      <p:sp>
        <p:nvSpPr>
          <p:cNvPr id="5" name="Rectangle 4">
            <a:extLst>
              <a:ext uri="{FF2B5EF4-FFF2-40B4-BE49-F238E27FC236}">
                <a16:creationId xmlns:a16="http://schemas.microsoft.com/office/drawing/2014/main" id="{6A99465A-EAA8-67FD-68E5-41655838D45E}"/>
              </a:ext>
            </a:extLst>
          </p:cNvPr>
          <p:cNvSpPr/>
          <p:nvPr>
            <p:custDataLst>
              <p:tags r:id="rId4"/>
            </p:custDataLst>
          </p:nvPr>
        </p:nvSpPr>
        <p:spPr>
          <a:xfrm>
            <a:off x="4861243" y="432668"/>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pic>
        <p:nvPicPr>
          <p:cNvPr id="9" name="Graphic 8">
            <a:extLst>
              <a:ext uri="{FF2B5EF4-FFF2-40B4-BE49-F238E27FC236}">
                <a16:creationId xmlns:a16="http://schemas.microsoft.com/office/drawing/2014/main" id="{71D6BBF1-E6A8-3534-C533-13A3436D4BE7}"/>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11625915" y="6486514"/>
            <a:ext cx="100294" cy="148699"/>
          </a:xfrm>
          <a:prstGeom prst="rect">
            <a:avLst/>
          </a:prstGeom>
        </p:spPr>
      </p:pic>
      <p:pic>
        <p:nvPicPr>
          <p:cNvPr id="10" name="Graphic 9">
            <a:extLst>
              <a:ext uri="{FF2B5EF4-FFF2-40B4-BE49-F238E27FC236}">
                <a16:creationId xmlns:a16="http://schemas.microsoft.com/office/drawing/2014/main" id="{1F9C1596-86A3-2385-6B83-FAED50B8EBC8}"/>
              </a:ext>
            </a:extLst>
          </p:cNvPr>
          <p:cNvPicPr>
            <a:picLocks noChangeAspect="1"/>
          </p:cNvPicPr>
          <p:nvPr>
            <p:custDataLst>
              <p:tags r:id="rId6"/>
            </p:custDataLst>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16200000" flipV="1">
            <a:off x="11625915" y="6321035"/>
            <a:ext cx="100294" cy="148699"/>
          </a:xfrm>
          <a:prstGeom prst="rect">
            <a:avLst/>
          </a:prstGeom>
        </p:spPr>
      </p:pic>
      <p:pic>
        <p:nvPicPr>
          <p:cNvPr id="23" name="Picture 2">
            <a:extLst>
              <a:ext uri="{FF2B5EF4-FFF2-40B4-BE49-F238E27FC236}">
                <a16:creationId xmlns:a16="http://schemas.microsoft.com/office/drawing/2014/main" id="{7CBC19BB-D977-8FED-05B8-859BD4AEE5B0}"/>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 32" descr="Une image contenant texte, capture d’écran, Police, document&#10;&#10;Description générée automatiquement">
            <a:extLst>
              <a:ext uri="{FF2B5EF4-FFF2-40B4-BE49-F238E27FC236}">
                <a16:creationId xmlns:a16="http://schemas.microsoft.com/office/drawing/2014/main" id="{FDEEAB83-4F89-CFE8-0725-EB94DD995757}"/>
              </a:ext>
            </a:extLst>
          </p:cNvPr>
          <p:cNvPicPr>
            <a:picLocks noChangeAspect="1"/>
          </p:cNvPicPr>
          <p:nvPr/>
        </p:nvPicPr>
        <p:blipFill rotWithShape="1">
          <a:blip r:embed="rId16">
            <a:extLst>
              <a:ext uri="{28A0092B-C50C-407E-A947-70E740481C1C}">
                <a14:useLocalDpi xmlns:a14="http://schemas.microsoft.com/office/drawing/2010/main" val="0"/>
              </a:ext>
            </a:extLst>
          </a:blip>
          <a:srcRect l="6430" r="8643" b="2045"/>
          <a:stretch/>
        </p:blipFill>
        <p:spPr>
          <a:xfrm>
            <a:off x="3551509" y="1732009"/>
            <a:ext cx="2137145" cy="4778707"/>
          </a:xfrm>
          <a:prstGeom prst="roundRect">
            <a:avLst>
              <a:gd name="adj" fmla="val 4458"/>
            </a:avLst>
          </a:prstGeom>
          <a:ln>
            <a:solidFill>
              <a:schemeClr val="bg1">
                <a:lumMod val="75000"/>
              </a:schemeClr>
            </a:solidFill>
          </a:ln>
          <a:effectLst>
            <a:outerShdw blurRad="50800" dist="38100" dir="2700000" algn="tl" rotWithShape="0">
              <a:prstClr val="black">
                <a:alpha val="40000"/>
              </a:prstClr>
            </a:outerShdw>
          </a:effectLst>
        </p:spPr>
      </p:pic>
      <p:pic>
        <p:nvPicPr>
          <p:cNvPr id="35" name="Image 34" descr="Une image contenant texte, capture d’écran, Police, nombre&#10;&#10;Description générée automatiquement">
            <a:extLst>
              <a:ext uri="{FF2B5EF4-FFF2-40B4-BE49-F238E27FC236}">
                <a16:creationId xmlns:a16="http://schemas.microsoft.com/office/drawing/2014/main" id="{FD7E7033-EFF6-50A3-6155-B6A279ECBECE}"/>
              </a:ext>
            </a:extLst>
          </p:cNvPr>
          <p:cNvPicPr>
            <a:picLocks noChangeAspect="1"/>
          </p:cNvPicPr>
          <p:nvPr/>
        </p:nvPicPr>
        <p:blipFill rotWithShape="1">
          <a:blip r:embed="rId17">
            <a:extLst>
              <a:ext uri="{28A0092B-C50C-407E-A947-70E740481C1C}">
                <a14:useLocalDpi xmlns:a14="http://schemas.microsoft.com/office/drawing/2010/main" val="0"/>
              </a:ext>
            </a:extLst>
          </a:blip>
          <a:srcRect l="6549" t="3490" r="8161" b="950"/>
          <a:stretch/>
        </p:blipFill>
        <p:spPr>
          <a:xfrm>
            <a:off x="725332" y="1828894"/>
            <a:ext cx="2222205" cy="4566490"/>
          </a:xfrm>
          <a:prstGeom prst="roundRect">
            <a:avLst>
              <a:gd name="adj" fmla="val 4458"/>
            </a:avLst>
          </a:prstGeom>
          <a:ln>
            <a:solidFill>
              <a:schemeClr val="bg1">
                <a:lumMod val="75000"/>
              </a:schemeClr>
            </a:solidFill>
          </a:ln>
          <a:effectLst>
            <a:outerShdw blurRad="50800" dist="38100" dir="2700000" algn="tl" rotWithShape="0">
              <a:prstClr val="black">
                <a:alpha val="40000"/>
              </a:prstClr>
            </a:outerShdw>
          </a:effectLst>
        </p:spPr>
      </p:pic>
      <p:pic>
        <p:nvPicPr>
          <p:cNvPr id="37" name="Image 36" descr="Une image contenant texte, capture d’écran, logiciel, nombre&#10;&#10;Description générée automatiquement">
            <a:extLst>
              <a:ext uri="{FF2B5EF4-FFF2-40B4-BE49-F238E27FC236}">
                <a16:creationId xmlns:a16="http://schemas.microsoft.com/office/drawing/2014/main" id="{96A42A6C-1253-B991-5EE7-6A4EE33E3EB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96000" y="1712238"/>
            <a:ext cx="5370668" cy="1767052"/>
          </a:xfrm>
          <a:prstGeom prst="roundRect">
            <a:avLst>
              <a:gd name="adj" fmla="val 4458"/>
            </a:avLst>
          </a:prstGeom>
          <a:ln>
            <a:solidFill>
              <a:schemeClr val="bg1">
                <a:lumMod val="75000"/>
              </a:schemeClr>
            </a:solidFill>
          </a:ln>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C15B23C8-2A1E-2786-1AA1-8CE15C6B8E86}"/>
              </a:ext>
            </a:extLst>
          </p:cNvPr>
          <p:cNvGrpSpPr/>
          <p:nvPr/>
        </p:nvGrpSpPr>
        <p:grpSpPr>
          <a:xfrm>
            <a:off x="6503348" y="4484274"/>
            <a:ext cx="1002608" cy="884160"/>
            <a:chOff x="6283209" y="4261602"/>
            <a:chExt cx="1002608" cy="884160"/>
          </a:xfrm>
        </p:grpSpPr>
        <p:pic>
          <p:nvPicPr>
            <p:cNvPr id="7" name="Image 2" descr="Une image contenant symbole, Graphique, capture d’écran, Police&#10;&#10;Description générée automatiquement">
              <a:extLst>
                <a:ext uri="{FF2B5EF4-FFF2-40B4-BE49-F238E27FC236}">
                  <a16:creationId xmlns:a16="http://schemas.microsoft.com/office/drawing/2014/main" id="{BBA92D1F-6444-260C-A823-6098D84C8BC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01657" y="4261602"/>
              <a:ext cx="884160" cy="884160"/>
            </a:xfrm>
            <a:prstGeom prst="rect">
              <a:avLst/>
            </a:prstGeom>
          </p:spPr>
        </p:pic>
        <p:pic>
          <p:nvPicPr>
            <p:cNvPr id="1026" name="Picture 2">
              <a:extLst>
                <a:ext uri="{FF2B5EF4-FFF2-40B4-BE49-F238E27FC236}">
                  <a16:creationId xmlns:a16="http://schemas.microsoft.com/office/drawing/2014/main" id="{2B7EAE5E-0082-01C8-FBBA-3A964B429FA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83209" y="4261602"/>
              <a:ext cx="363019" cy="27226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4">
            <a:extLst>
              <a:ext uri="{FF2B5EF4-FFF2-40B4-BE49-F238E27FC236}">
                <a16:creationId xmlns:a16="http://schemas.microsoft.com/office/drawing/2014/main" id="{581F3923-7BB2-054C-C2BE-E993DC363BE5}"/>
              </a:ext>
            </a:extLst>
          </p:cNvPr>
          <p:cNvPicPr>
            <a:picLocks noChangeAspect="1" noChangeArrowheads="1"/>
          </p:cNvPicPr>
          <p:nvPr>
            <p:custDataLst>
              <p:tags r:id="rId7"/>
            </p:custDataLst>
          </p:nvPr>
        </p:nvPicPr>
        <p:blipFill>
          <a:blip r:embed="rId21">
            <a:extLst>
              <a:ext uri="{28A0092B-C50C-407E-A947-70E740481C1C}">
                <a14:useLocalDpi xmlns:a14="http://schemas.microsoft.com/office/drawing/2010/main" val="0"/>
              </a:ext>
            </a:extLst>
          </a:blip>
          <a:srcRect t="2130" b="2130"/>
          <a:stretch/>
        </p:blipFill>
        <p:spPr bwMode="auto">
          <a:xfrm>
            <a:off x="9069188" y="3989643"/>
            <a:ext cx="1708874" cy="514854"/>
          </a:xfrm>
          <a:prstGeom prst="roundRect">
            <a:avLst>
              <a:gd name="adj" fmla="val 21725"/>
            </a:avLst>
          </a:prstGeom>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AFE2AE66-5B0C-5EB1-91C9-737371410CA3}"/>
              </a:ext>
            </a:extLst>
          </p:cNvPr>
          <p:cNvPicPr>
            <a:picLocks noChangeAspect="1" noChangeArrowheads="1"/>
          </p:cNvPicPr>
          <p:nvPr>
            <p:custDataLst>
              <p:tags r:id="rId8"/>
            </p:custDataLst>
          </p:nvPr>
        </p:nvPicPr>
        <p:blipFill>
          <a:blip r:embed="rId22">
            <a:extLst>
              <a:ext uri="{28A0092B-C50C-407E-A947-70E740481C1C}">
                <a14:useLocalDpi xmlns:a14="http://schemas.microsoft.com/office/drawing/2010/main" val="0"/>
              </a:ext>
            </a:extLst>
          </a:blip>
          <a:srcRect t="6988" b="6988"/>
          <a:stretch/>
        </p:blipFill>
        <p:spPr bwMode="auto">
          <a:xfrm>
            <a:off x="9002254" y="5145762"/>
            <a:ext cx="1842743" cy="458877"/>
          </a:xfrm>
          <a:prstGeom prst="roundRect">
            <a:avLst>
              <a:gd name="adj" fmla="val 29121"/>
            </a:avLst>
          </a:prstGeom>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E697A27A-4331-8944-5AD7-6BE7EC0A9BA6}"/>
              </a:ext>
            </a:extLst>
          </p:cNvPr>
          <p:cNvSpPr/>
          <p:nvPr/>
        </p:nvSpPr>
        <p:spPr>
          <a:xfrm>
            <a:off x="2689357" y="1622519"/>
            <a:ext cx="412750" cy="412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CA" b="1" dirty="0"/>
              <a:t>1</a:t>
            </a:r>
          </a:p>
        </p:txBody>
      </p:sp>
      <p:sp>
        <p:nvSpPr>
          <p:cNvPr id="20" name="Oval 19">
            <a:extLst>
              <a:ext uri="{FF2B5EF4-FFF2-40B4-BE49-F238E27FC236}">
                <a16:creationId xmlns:a16="http://schemas.microsoft.com/office/drawing/2014/main" id="{E357F22C-969C-0A69-8667-7FB07EAE8D5F}"/>
              </a:ext>
            </a:extLst>
          </p:cNvPr>
          <p:cNvSpPr/>
          <p:nvPr/>
        </p:nvSpPr>
        <p:spPr>
          <a:xfrm>
            <a:off x="5442094" y="1562091"/>
            <a:ext cx="412750" cy="412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CA" b="1" dirty="0"/>
              <a:t>2</a:t>
            </a:r>
          </a:p>
        </p:txBody>
      </p:sp>
      <p:sp>
        <p:nvSpPr>
          <p:cNvPr id="21" name="Oval 20">
            <a:extLst>
              <a:ext uri="{FF2B5EF4-FFF2-40B4-BE49-F238E27FC236}">
                <a16:creationId xmlns:a16="http://schemas.microsoft.com/office/drawing/2014/main" id="{F0E69B0A-E1E5-9E81-57B4-126D6CDE0831}"/>
              </a:ext>
            </a:extLst>
          </p:cNvPr>
          <p:cNvSpPr/>
          <p:nvPr/>
        </p:nvSpPr>
        <p:spPr>
          <a:xfrm>
            <a:off x="9426707" y="1421559"/>
            <a:ext cx="412750" cy="412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CA" b="1" dirty="0"/>
              <a:t>3</a:t>
            </a:r>
          </a:p>
        </p:txBody>
      </p:sp>
      <p:sp>
        <p:nvSpPr>
          <p:cNvPr id="22" name="Oval 21">
            <a:extLst>
              <a:ext uri="{FF2B5EF4-FFF2-40B4-BE49-F238E27FC236}">
                <a16:creationId xmlns:a16="http://schemas.microsoft.com/office/drawing/2014/main" id="{AEB1BFE6-1D90-D0BB-0828-D708B75B281F}"/>
              </a:ext>
            </a:extLst>
          </p:cNvPr>
          <p:cNvSpPr/>
          <p:nvPr/>
        </p:nvSpPr>
        <p:spPr>
          <a:xfrm>
            <a:off x="7124382" y="4115106"/>
            <a:ext cx="412750" cy="412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CA" b="1" dirty="0"/>
              <a:t>4</a:t>
            </a:r>
          </a:p>
        </p:txBody>
      </p:sp>
      <p:sp>
        <p:nvSpPr>
          <p:cNvPr id="24" name="Oval 23">
            <a:extLst>
              <a:ext uri="{FF2B5EF4-FFF2-40B4-BE49-F238E27FC236}">
                <a16:creationId xmlns:a16="http://schemas.microsoft.com/office/drawing/2014/main" id="{E4F31817-A779-B6B6-D098-FD276C176B78}"/>
              </a:ext>
            </a:extLst>
          </p:cNvPr>
          <p:cNvSpPr/>
          <p:nvPr/>
        </p:nvSpPr>
        <p:spPr>
          <a:xfrm>
            <a:off x="10571687" y="3733349"/>
            <a:ext cx="412750" cy="412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CA" b="1" dirty="0"/>
              <a:t>5</a:t>
            </a:r>
          </a:p>
        </p:txBody>
      </p:sp>
      <p:sp>
        <p:nvSpPr>
          <p:cNvPr id="25" name="Oval 24">
            <a:extLst>
              <a:ext uri="{FF2B5EF4-FFF2-40B4-BE49-F238E27FC236}">
                <a16:creationId xmlns:a16="http://schemas.microsoft.com/office/drawing/2014/main" id="{68B6F850-154D-FFF0-F315-6A17342D686A}"/>
              </a:ext>
            </a:extLst>
          </p:cNvPr>
          <p:cNvSpPr/>
          <p:nvPr/>
        </p:nvSpPr>
        <p:spPr>
          <a:xfrm>
            <a:off x="10571687" y="4869999"/>
            <a:ext cx="412750" cy="412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CA" b="1" dirty="0"/>
              <a:t>6</a:t>
            </a:r>
          </a:p>
        </p:txBody>
      </p:sp>
    </p:spTree>
    <p:extLst>
      <p:ext uri="{BB962C8B-B14F-4D97-AF65-F5344CB8AC3E}">
        <p14:creationId xmlns:p14="http://schemas.microsoft.com/office/powerpoint/2010/main" val="2640643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0A3E1F63-B9BF-F766-2041-C0BC9E0019AF}"/>
              </a:ext>
            </a:extLst>
          </p:cNvPr>
          <p:cNvSpPr/>
          <p:nvPr>
            <p:custDataLst>
              <p:tags r:id="rId1"/>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dirty="0"/>
          </a:p>
        </p:txBody>
      </p:sp>
      <p:grpSp>
        <p:nvGrpSpPr>
          <p:cNvPr id="3" name="Groupe 2">
            <a:extLst>
              <a:ext uri="{FF2B5EF4-FFF2-40B4-BE49-F238E27FC236}">
                <a16:creationId xmlns:a16="http://schemas.microsoft.com/office/drawing/2014/main" id="{D2116843-EE5D-2346-AFE3-A1BE3595BA65}"/>
              </a:ext>
            </a:extLst>
          </p:cNvPr>
          <p:cNvGrpSpPr/>
          <p:nvPr>
            <p:custDataLst>
              <p:tags r:id="rId2"/>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dirty="0"/>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dirty="0"/>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dirty="0"/>
            </a:p>
          </p:txBody>
        </p:sp>
      </p:grpSp>
      <p:sp>
        <p:nvSpPr>
          <p:cNvPr id="4" name="TextBox 3">
            <a:extLst>
              <a:ext uri="{FF2B5EF4-FFF2-40B4-BE49-F238E27FC236}">
                <a16:creationId xmlns:a16="http://schemas.microsoft.com/office/drawing/2014/main" id="{78E07DD7-D9F7-3D32-49FF-71EEB2AC2EC1}"/>
              </a:ext>
            </a:extLst>
          </p:cNvPr>
          <p:cNvSpPr txBox="1"/>
          <p:nvPr>
            <p:custDataLst>
              <p:tags r:id="rId3"/>
            </p:custDataLst>
          </p:nvPr>
        </p:nvSpPr>
        <p:spPr>
          <a:xfrm>
            <a:off x="1181100" y="605473"/>
            <a:ext cx="10025743" cy="646331"/>
          </a:xfrm>
          <a:prstGeom prst="rect">
            <a:avLst/>
          </a:prstGeom>
          <a:noFill/>
        </p:spPr>
        <p:txBody>
          <a:bodyPr wrap="square" rtlCol="0">
            <a:spAutoFit/>
          </a:bodyPr>
          <a:lstStyle/>
          <a:p>
            <a:pPr algn="ctr"/>
            <a:r>
              <a:rPr lang="fr-CA" sz="3600" b="1" i="0" dirty="0">
                <a:solidFill>
                  <a:srgbClr val="323F7C"/>
                </a:solidFill>
                <a:effectLst/>
                <a:latin typeface="Exo" pitchFamily="2" charset="77"/>
              </a:rPr>
              <a:t>Feuille de </a:t>
            </a:r>
            <a:r>
              <a:rPr lang="fr-CA" sz="3600" b="1" dirty="0">
                <a:solidFill>
                  <a:srgbClr val="0471F1"/>
                </a:solidFill>
                <a:latin typeface="Exo" pitchFamily="2" charset="77"/>
              </a:rPr>
              <a:t>route</a:t>
            </a:r>
            <a:endParaRPr lang="fr-CA" sz="3600" b="1" dirty="0">
              <a:solidFill>
                <a:srgbClr val="323F7C"/>
              </a:solidFill>
              <a:latin typeface="Exo" pitchFamily="2" charset="77"/>
            </a:endParaRPr>
          </a:p>
        </p:txBody>
      </p:sp>
      <p:sp>
        <p:nvSpPr>
          <p:cNvPr id="5" name="Rectangle 4">
            <a:extLst>
              <a:ext uri="{FF2B5EF4-FFF2-40B4-BE49-F238E27FC236}">
                <a16:creationId xmlns:a16="http://schemas.microsoft.com/office/drawing/2014/main" id="{6A99465A-EAA8-67FD-68E5-41655838D45E}"/>
              </a:ext>
            </a:extLst>
          </p:cNvPr>
          <p:cNvSpPr/>
          <p:nvPr>
            <p:custDataLst>
              <p:tags r:id="rId4"/>
            </p:custDataLst>
          </p:nvPr>
        </p:nvSpPr>
        <p:spPr>
          <a:xfrm>
            <a:off x="4861243" y="432668"/>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pic>
        <p:nvPicPr>
          <p:cNvPr id="9" name="Graphic 8">
            <a:extLst>
              <a:ext uri="{FF2B5EF4-FFF2-40B4-BE49-F238E27FC236}">
                <a16:creationId xmlns:a16="http://schemas.microsoft.com/office/drawing/2014/main" id="{71D6BBF1-E6A8-3534-C533-13A3436D4BE7}"/>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rot="5400000">
            <a:off x="11625915" y="6486514"/>
            <a:ext cx="100294" cy="148699"/>
          </a:xfrm>
          <a:prstGeom prst="rect">
            <a:avLst/>
          </a:prstGeom>
        </p:spPr>
      </p:pic>
      <p:pic>
        <p:nvPicPr>
          <p:cNvPr id="10" name="Graphic 9">
            <a:extLst>
              <a:ext uri="{FF2B5EF4-FFF2-40B4-BE49-F238E27FC236}">
                <a16:creationId xmlns:a16="http://schemas.microsoft.com/office/drawing/2014/main" id="{1F9C1596-86A3-2385-6B83-FAED50B8EBC8}"/>
              </a:ext>
            </a:extLst>
          </p:cNvPr>
          <p:cNvPicPr>
            <a:picLocks noChangeAspect="1"/>
          </p:cNvPicPr>
          <p:nvPr>
            <p:custDataLst>
              <p:tags r:id="rId6"/>
            </p:custDataLst>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16200000" flipV="1">
            <a:off x="11625915" y="6321035"/>
            <a:ext cx="100294" cy="148699"/>
          </a:xfrm>
          <a:prstGeom prst="rect">
            <a:avLst/>
          </a:prstGeom>
        </p:spPr>
      </p:pic>
      <p:pic>
        <p:nvPicPr>
          <p:cNvPr id="23" name="Picture 2">
            <a:extLst>
              <a:ext uri="{FF2B5EF4-FFF2-40B4-BE49-F238E27FC236}">
                <a16:creationId xmlns:a16="http://schemas.microsoft.com/office/drawing/2014/main" id="{7CBC19BB-D977-8FED-05B8-859BD4AEE5B0}"/>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55">
            <a:extLst>
              <a:ext uri="{FF2B5EF4-FFF2-40B4-BE49-F238E27FC236}">
                <a16:creationId xmlns:a16="http://schemas.microsoft.com/office/drawing/2014/main" id="{1BDB02F2-1A45-ACD5-6705-B107798DB28F}"/>
              </a:ext>
            </a:extLst>
          </p:cNvPr>
          <p:cNvGrpSpPr/>
          <p:nvPr/>
        </p:nvGrpSpPr>
        <p:grpSpPr>
          <a:xfrm>
            <a:off x="1213271" y="2400764"/>
            <a:ext cx="1780565" cy="1780565"/>
            <a:chOff x="1288078" y="2400764"/>
            <a:chExt cx="1780565" cy="1780565"/>
          </a:xfrm>
        </p:grpSpPr>
        <p:pic>
          <p:nvPicPr>
            <p:cNvPr id="8" name="Graphic 21" descr="Flag with solid fill">
              <a:extLst>
                <a:ext uri="{FF2B5EF4-FFF2-40B4-BE49-F238E27FC236}">
                  <a16:creationId xmlns:a16="http://schemas.microsoft.com/office/drawing/2014/main" id="{19AB6534-27FA-606B-A580-A753BC65883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288078" y="2400764"/>
              <a:ext cx="1780565" cy="1780565"/>
            </a:xfrm>
            <a:prstGeom prst="rect">
              <a:avLst/>
            </a:prstGeom>
          </p:spPr>
        </p:pic>
        <p:sp>
          <p:nvSpPr>
            <p:cNvPr id="18" name="Chord 43">
              <a:extLst>
                <a:ext uri="{FF2B5EF4-FFF2-40B4-BE49-F238E27FC236}">
                  <a16:creationId xmlns:a16="http://schemas.microsoft.com/office/drawing/2014/main" id="{5E43AB65-01CC-3BDB-8DC6-974E951BC1FA}"/>
                </a:ext>
              </a:extLst>
            </p:cNvPr>
            <p:cNvSpPr/>
            <p:nvPr/>
          </p:nvSpPr>
          <p:spPr>
            <a:xfrm rot="6787508">
              <a:off x="1595301" y="3913012"/>
              <a:ext cx="232068" cy="232068"/>
            </a:xfrm>
            <a:prstGeom prst="chord">
              <a:avLst/>
            </a:prstGeom>
            <a:solidFill>
              <a:srgbClr val="FA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Graphic 44" descr="Stars with solid fill">
              <a:extLst>
                <a:ext uri="{FF2B5EF4-FFF2-40B4-BE49-F238E27FC236}">
                  <a16:creationId xmlns:a16="http://schemas.microsoft.com/office/drawing/2014/main" id="{37C3D19D-9ABC-C40A-91C7-043BAAD41B5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955057" y="2533530"/>
              <a:ext cx="661123" cy="661123"/>
            </a:xfrm>
            <a:prstGeom prst="rect">
              <a:avLst/>
            </a:prstGeom>
          </p:spPr>
        </p:pic>
      </p:grpSp>
      <p:grpSp>
        <p:nvGrpSpPr>
          <p:cNvPr id="21" name="Group 58">
            <a:extLst>
              <a:ext uri="{FF2B5EF4-FFF2-40B4-BE49-F238E27FC236}">
                <a16:creationId xmlns:a16="http://schemas.microsoft.com/office/drawing/2014/main" id="{4C829C9A-61E0-7A7B-FE9B-FB0A3BB28916}"/>
              </a:ext>
            </a:extLst>
          </p:cNvPr>
          <p:cNvGrpSpPr/>
          <p:nvPr/>
        </p:nvGrpSpPr>
        <p:grpSpPr>
          <a:xfrm>
            <a:off x="3334807" y="2400764"/>
            <a:ext cx="1780565" cy="1780565"/>
            <a:chOff x="3477222" y="2400764"/>
            <a:chExt cx="1780565" cy="1780565"/>
          </a:xfrm>
        </p:grpSpPr>
        <p:pic>
          <p:nvPicPr>
            <p:cNvPr id="22" name="Graphic 47" descr="Flag with solid fill">
              <a:extLst>
                <a:ext uri="{FF2B5EF4-FFF2-40B4-BE49-F238E27FC236}">
                  <a16:creationId xmlns:a16="http://schemas.microsoft.com/office/drawing/2014/main" id="{5B0FE453-F021-D026-15E9-53FC5443BA6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477222" y="2400764"/>
              <a:ext cx="1780565" cy="1780565"/>
            </a:xfrm>
            <a:prstGeom prst="rect">
              <a:avLst/>
            </a:prstGeom>
          </p:spPr>
        </p:pic>
        <p:sp>
          <p:nvSpPr>
            <p:cNvPr id="24" name="Chord 56">
              <a:extLst>
                <a:ext uri="{FF2B5EF4-FFF2-40B4-BE49-F238E27FC236}">
                  <a16:creationId xmlns:a16="http://schemas.microsoft.com/office/drawing/2014/main" id="{68491B04-579B-2B42-09B7-67D2C44074F6}"/>
                </a:ext>
              </a:extLst>
            </p:cNvPr>
            <p:cNvSpPr/>
            <p:nvPr/>
          </p:nvSpPr>
          <p:spPr>
            <a:xfrm rot="6787508">
              <a:off x="3784569" y="3913012"/>
              <a:ext cx="232068" cy="232068"/>
            </a:xfrm>
            <a:prstGeom prst="chord">
              <a:avLst/>
            </a:prstGeom>
            <a:solidFill>
              <a:srgbClr val="7B8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Graphic 46" descr="Stars with solid fill">
              <a:extLst>
                <a:ext uri="{FF2B5EF4-FFF2-40B4-BE49-F238E27FC236}">
                  <a16:creationId xmlns:a16="http://schemas.microsoft.com/office/drawing/2014/main" id="{9D61AC54-4454-C94A-42DB-A70AEC583EC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148057" y="2533530"/>
              <a:ext cx="661123" cy="661123"/>
            </a:xfrm>
            <a:prstGeom prst="rect">
              <a:avLst/>
            </a:prstGeom>
          </p:spPr>
        </p:pic>
      </p:grpSp>
      <p:grpSp>
        <p:nvGrpSpPr>
          <p:cNvPr id="28" name="Group 59">
            <a:extLst>
              <a:ext uri="{FF2B5EF4-FFF2-40B4-BE49-F238E27FC236}">
                <a16:creationId xmlns:a16="http://schemas.microsoft.com/office/drawing/2014/main" id="{6BECE918-0A2A-29A8-691A-12A5DBA49221}"/>
              </a:ext>
            </a:extLst>
          </p:cNvPr>
          <p:cNvGrpSpPr/>
          <p:nvPr/>
        </p:nvGrpSpPr>
        <p:grpSpPr>
          <a:xfrm>
            <a:off x="5510689" y="2400764"/>
            <a:ext cx="1780565" cy="1780565"/>
            <a:chOff x="5666366" y="2400764"/>
            <a:chExt cx="1780565" cy="1780565"/>
          </a:xfrm>
        </p:grpSpPr>
        <p:pic>
          <p:nvPicPr>
            <p:cNvPr id="29" name="Graphic 7" descr="Flag with solid fill">
              <a:extLst>
                <a:ext uri="{FF2B5EF4-FFF2-40B4-BE49-F238E27FC236}">
                  <a16:creationId xmlns:a16="http://schemas.microsoft.com/office/drawing/2014/main" id="{A4405421-BC6B-3F46-3BE2-490CE42C86F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66366" y="2400764"/>
              <a:ext cx="1780565" cy="1780565"/>
            </a:xfrm>
            <a:prstGeom prst="rect">
              <a:avLst/>
            </a:prstGeom>
          </p:spPr>
        </p:pic>
        <p:sp>
          <p:nvSpPr>
            <p:cNvPr id="40" name="Chord 5">
              <a:extLst>
                <a:ext uri="{FF2B5EF4-FFF2-40B4-BE49-F238E27FC236}">
                  <a16:creationId xmlns:a16="http://schemas.microsoft.com/office/drawing/2014/main" id="{328E1CCF-48EB-6F86-EC7E-D8351DB869CE}"/>
                </a:ext>
              </a:extLst>
            </p:cNvPr>
            <p:cNvSpPr/>
            <p:nvPr/>
          </p:nvSpPr>
          <p:spPr>
            <a:xfrm rot="6787508">
              <a:off x="5978489" y="3913012"/>
              <a:ext cx="232068" cy="232068"/>
            </a:xfrm>
            <a:prstGeom prst="chord">
              <a:avLst/>
            </a:prstGeom>
            <a:solidFill>
              <a:srgbClr val="1C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2" name="Graphic 49" descr="Stars with solid fill">
              <a:extLst>
                <a:ext uri="{FF2B5EF4-FFF2-40B4-BE49-F238E27FC236}">
                  <a16:creationId xmlns:a16="http://schemas.microsoft.com/office/drawing/2014/main" id="{8BFEC42B-D48B-C0D7-B290-C3CBF27ECA9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341057" y="2533530"/>
              <a:ext cx="661123" cy="661123"/>
            </a:xfrm>
            <a:prstGeom prst="rect">
              <a:avLst/>
            </a:prstGeom>
          </p:spPr>
        </p:pic>
      </p:grpSp>
      <p:grpSp>
        <p:nvGrpSpPr>
          <p:cNvPr id="49" name="Group 66">
            <a:extLst>
              <a:ext uri="{FF2B5EF4-FFF2-40B4-BE49-F238E27FC236}">
                <a16:creationId xmlns:a16="http://schemas.microsoft.com/office/drawing/2014/main" id="{737C71BB-C1AC-D7C9-9338-2FD4838A1895}"/>
              </a:ext>
            </a:extLst>
          </p:cNvPr>
          <p:cNvGrpSpPr/>
          <p:nvPr/>
        </p:nvGrpSpPr>
        <p:grpSpPr>
          <a:xfrm>
            <a:off x="7723595" y="2400764"/>
            <a:ext cx="1780565" cy="1780565"/>
            <a:chOff x="7855510" y="2400764"/>
            <a:chExt cx="1780565" cy="1780565"/>
          </a:xfrm>
        </p:grpSpPr>
        <p:pic>
          <p:nvPicPr>
            <p:cNvPr id="54" name="Graphic 50" descr="Flag with solid fill">
              <a:extLst>
                <a:ext uri="{FF2B5EF4-FFF2-40B4-BE49-F238E27FC236}">
                  <a16:creationId xmlns:a16="http://schemas.microsoft.com/office/drawing/2014/main" id="{BF179DDB-B1B6-960A-77CD-50BDDE5831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855510" y="2400764"/>
              <a:ext cx="1780565" cy="1780565"/>
            </a:xfrm>
            <a:prstGeom prst="rect">
              <a:avLst/>
            </a:prstGeom>
          </p:spPr>
        </p:pic>
        <p:sp>
          <p:nvSpPr>
            <p:cNvPr id="55" name="Chord 57">
              <a:extLst>
                <a:ext uri="{FF2B5EF4-FFF2-40B4-BE49-F238E27FC236}">
                  <a16:creationId xmlns:a16="http://schemas.microsoft.com/office/drawing/2014/main" id="{CA1026D2-63C0-D5C6-E40F-18935AA86AC9}"/>
                </a:ext>
              </a:extLst>
            </p:cNvPr>
            <p:cNvSpPr/>
            <p:nvPr/>
          </p:nvSpPr>
          <p:spPr>
            <a:xfrm rot="6787508">
              <a:off x="8167633" y="3913012"/>
              <a:ext cx="232068" cy="232068"/>
            </a:xfrm>
            <a:prstGeom prst="chord">
              <a:avLst/>
            </a:prstGeom>
            <a:solidFill>
              <a:srgbClr val="FCA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6" name="Graphic 51" descr="Stars with solid fill">
              <a:extLst>
                <a:ext uri="{FF2B5EF4-FFF2-40B4-BE49-F238E27FC236}">
                  <a16:creationId xmlns:a16="http://schemas.microsoft.com/office/drawing/2014/main" id="{BC8533B1-57EA-F248-E517-FB82626092E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534057" y="2533530"/>
              <a:ext cx="661123" cy="661123"/>
            </a:xfrm>
            <a:prstGeom prst="rect">
              <a:avLst/>
            </a:prstGeom>
          </p:spPr>
        </p:pic>
      </p:grpSp>
      <p:grpSp>
        <p:nvGrpSpPr>
          <p:cNvPr id="57" name="Group 67">
            <a:extLst>
              <a:ext uri="{FF2B5EF4-FFF2-40B4-BE49-F238E27FC236}">
                <a16:creationId xmlns:a16="http://schemas.microsoft.com/office/drawing/2014/main" id="{2FD8AD1E-C6E6-9B9E-0828-65618A921CCC}"/>
              </a:ext>
            </a:extLst>
          </p:cNvPr>
          <p:cNvGrpSpPr/>
          <p:nvPr/>
        </p:nvGrpSpPr>
        <p:grpSpPr>
          <a:xfrm>
            <a:off x="9969847" y="2400764"/>
            <a:ext cx="1780565" cy="1780565"/>
            <a:chOff x="10044654" y="2400764"/>
            <a:chExt cx="1780565" cy="1780565"/>
          </a:xfrm>
        </p:grpSpPr>
        <p:pic>
          <p:nvPicPr>
            <p:cNvPr id="58" name="Graphic 39" descr="Flag with solid fill">
              <a:extLst>
                <a:ext uri="{FF2B5EF4-FFF2-40B4-BE49-F238E27FC236}">
                  <a16:creationId xmlns:a16="http://schemas.microsoft.com/office/drawing/2014/main" id="{1CD25CDA-DE75-F64B-CDB6-59D08BE0628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44654" y="2400764"/>
              <a:ext cx="1780565" cy="1780565"/>
            </a:xfrm>
            <a:prstGeom prst="rect">
              <a:avLst/>
            </a:prstGeom>
          </p:spPr>
        </p:pic>
        <p:sp>
          <p:nvSpPr>
            <p:cNvPr id="59" name="Chord 40">
              <a:extLst>
                <a:ext uri="{FF2B5EF4-FFF2-40B4-BE49-F238E27FC236}">
                  <a16:creationId xmlns:a16="http://schemas.microsoft.com/office/drawing/2014/main" id="{D8203A17-7A49-76A1-6ED0-2257FEA20D25}"/>
                </a:ext>
              </a:extLst>
            </p:cNvPr>
            <p:cNvSpPr/>
            <p:nvPr/>
          </p:nvSpPr>
          <p:spPr>
            <a:xfrm rot="6787508">
              <a:off x="10356777" y="3913012"/>
              <a:ext cx="232068" cy="232068"/>
            </a:xfrm>
            <a:prstGeom prst="chord">
              <a:avLst/>
            </a:prstGeom>
            <a:solidFill>
              <a:srgbClr val="00D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0" name="Graphic 54" descr="Stars with solid fill">
              <a:extLst>
                <a:ext uri="{FF2B5EF4-FFF2-40B4-BE49-F238E27FC236}">
                  <a16:creationId xmlns:a16="http://schemas.microsoft.com/office/drawing/2014/main" id="{0B66C286-ACE3-C5C6-EBBF-BD312C37411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727057" y="2533530"/>
              <a:ext cx="661123" cy="661123"/>
            </a:xfrm>
            <a:prstGeom prst="rect">
              <a:avLst/>
            </a:prstGeom>
          </p:spPr>
        </p:pic>
      </p:grpSp>
      <p:grpSp>
        <p:nvGrpSpPr>
          <p:cNvPr id="61" name="Group 53">
            <a:extLst>
              <a:ext uri="{FF2B5EF4-FFF2-40B4-BE49-F238E27FC236}">
                <a16:creationId xmlns:a16="http://schemas.microsoft.com/office/drawing/2014/main" id="{872D5D66-7E58-C2B8-C3A3-0CC846ACF1AB}"/>
              </a:ext>
            </a:extLst>
          </p:cNvPr>
          <p:cNvGrpSpPr/>
          <p:nvPr/>
        </p:nvGrpSpPr>
        <p:grpSpPr>
          <a:xfrm>
            <a:off x="319984" y="4003973"/>
            <a:ext cx="11411945" cy="121878"/>
            <a:chOff x="394791" y="4003973"/>
            <a:chExt cx="11411945" cy="121878"/>
          </a:xfrm>
        </p:grpSpPr>
        <p:sp>
          <p:nvSpPr>
            <p:cNvPr id="62" name="Oval 18">
              <a:extLst>
                <a:ext uri="{FF2B5EF4-FFF2-40B4-BE49-F238E27FC236}">
                  <a16:creationId xmlns:a16="http://schemas.microsoft.com/office/drawing/2014/main" id="{03008292-B8A6-44F6-F5B4-9A9B6AA337A1}"/>
                </a:ext>
              </a:extLst>
            </p:cNvPr>
            <p:cNvSpPr/>
            <p:nvPr/>
          </p:nvSpPr>
          <p:spPr>
            <a:xfrm>
              <a:off x="1278445" y="4003973"/>
              <a:ext cx="121878" cy="12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Oval 19">
              <a:extLst>
                <a:ext uri="{FF2B5EF4-FFF2-40B4-BE49-F238E27FC236}">
                  <a16:creationId xmlns:a16="http://schemas.microsoft.com/office/drawing/2014/main" id="{12C59F1D-E452-8B18-755A-30187621AF76}"/>
                </a:ext>
              </a:extLst>
            </p:cNvPr>
            <p:cNvSpPr/>
            <p:nvPr/>
          </p:nvSpPr>
          <p:spPr>
            <a:xfrm>
              <a:off x="10766994" y="4003973"/>
              <a:ext cx="121878" cy="12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4" name="Group 52">
              <a:extLst>
                <a:ext uri="{FF2B5EF4-FFF2-40B4-BE49-F238E27FC236}">
                  <a16:creationId xmlns:a16="http://schemas.microsoft.com/office/drawing/2014/main" id="{E00092E3-83DA-A299-07B8-B18F3326AA9A}"/>
                </a:ext>
              </a:extLst>
            </p:cNvPr>
            <p:cNvGrpSpPr/>
            <p:nvPr/>
          </p:nvGrpSpPr>
          <p:grpSpPr>
            <a:xfrm>
              <a:off x="394791" y="4063392"/>
              <a:ext cx="11411945" cy="1520"/>
              <a:chOff x="394791" y="4060654"/>
              <a:chExt cx="11411945" cy="1520"/>
            </a:xfrm>
          </p:grpSpPr>
          <p:cxnSp>
            <p:nvCxnSpPr>
              <p:cNvPr id="65" name="Straight Connector 6">
                <a:extLst>
                  <a:ext uri="{FF2B5EF4-FFF2-40B4-BE49-F238E27FC236}">
                    <a16:creationId xmlns:a16="http://schemas.microsoft.com/office/drawing/2014/main" id="{B5AD1EA3-9125-F498-F2AC-B82904DE220E}"/>
                  </a:ext>
                </a:extLst>
              </p:cNvPr>
              <p:cNvCxnSpPr>
                <a:cxnSpLocks/>
                <a:endCxn id="62" idx="2"/>
              </p:cNvCxnSpPr>
              <p:nvPr/>
            </p:nvCxnSpPr>
            <p:spPr>
              <a:xfrm>
                <a:off x="394791" y="4060910"/>
                <a:ext cx="883654" cy="1264"/>
              </a:xfrm>
              <a:prstGeom prst="line">
                <a:avLst/>
              </a:prstGeom>
              <a:ln w="31750">
                <a:solidFill>
                  <a:srgbClr val="0471F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11">
                <a:extLst>
                  <a:ext uri="{FF2B5EF4-FFF2-40B4-BE49-F238E27FC236}">
                    <a16:creationId xmlns:a16="http://schemas.microsoft.com/office/drawing/2014/main" id="{C16D1D71-F5B8-0262-6959-B884153A0D12}"/>
                  </a:ext>
                </a:extLst>
              </p:cNvPr>
              <p:cNvCxnSpPr>
                <a:cxnSpLocks/>
              </p:cNvCxnSpPr>
              <p:nvPr/>
            </p:nvCxnSpPr>
            <p:spPr>
              <a:xfrm>
                <a:off x="10969625" y="4060654"/>
                <a:ext cx="837111" cy="0"/>
              </a:xfrm>
              <a:prstGeom prst="line">
                <a:avLst/>
              </a:prstGeom>
              <a:ln w="31750">
                <a:solidFill>
                  <a:srgbClr val="0471F1"/>
                </a:solidFill>
                <a:prstDash val="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67" name="Straight Connector 12">
                <a:extLst>
                  <a:ext uri="{FF2B5EF4-FFF2-40B4-BE49-F238E27FC236}">
                    <a16:creationId xmlns:a16="http://schemas.microsoft.com/office/drawing/2014/main" id="{95AC81FB-4709-22C8-1F0A-3AC9A5AAE107}"/>
                  </a:ext>
                </a:extLst>
              </p:cNvPr>
              <p:cNvCxnSpPr>
                <a:cxnSpLocks/>
              </p:cNvCxnSpPr>
              <p:nvPr/>
            </p:nvCxnSpPr>
            <p:spPr>
              <a:xfrm>
                <a:off x="1313470" y="4061851"/>
                <a:ext cx="9568843" cy="0"/>
              </a:xfrm>
              <a:prstGeom prst="line">
                <a:avLst/>
              </a:prstGeom>
              <a:ln w="31750">
                <a:solidFill>
                  <a:srgbClr val="0471F1"/>
                </a:solidFill>
                <a:prstDash val="solid"/>
              </a:ln>
            </p:spPr>
            <p:style>
              <a:lnRef idx="1">
                <a:schemeClr val="accent1"/>
              </a:lnRef>
              <a:fillRef idx="0">
                <a:schemeClr val="accent1"/>
              </a:fillRef>
              <a:effectRef idx="0">
                <a:schemeClr val="accent1"/>
              </a:effectRef>
              <a:fontRef idx="minor">
                <a:schemeClr val="tx1"/>
              </a:fontRef>
            </p:style>
          </p:cxnSp>
        </p:grpSp>
      </p:grpSp>
      <p:sp>
        <p:nvSpPr>
          <p:cNvPr id="68" name="ZoneTexte 67">
            <a:extLst>
              <a:ext uri="{FF2B5EF4-FFF2-40B4-BE49-F238E27FC236}">
                <a16:creationId xmlns:a16="http://schemas.microsoft.com/office/drawing/2014/main" id="{39A641C7-268D-9638-1E27-797F39C02DF4}"/>
              </a:ext>
            </a:extLst>
          </p:cNvPr>
          <p:cNvSpPr txBox="1"/>
          <p:nvPr/>
        </p:nvSpPr>
        <p:spPr>
          <a:xfrm>
            <a:off x="951806" y="4293938"/>
            <a:ext cx="1430287" cy="646331"/>
          </a:xfrm>
          <a:prstGeom prst="rect">
            <a:avLst/>
          </a:prstGeom>
          <a:noFill/>
        </p:spPr>
        <p:txBody>
          <a:bodyPr wrap="square">
            <a:spAutoFit/>
          </a:bodyPr>
          <a:lstStyle/>
          <a:p>
            <a:pPr algn="ctr"/>
            <a:r>
              <a:rPr lang="fr-CA" sz="1800" b="1" dirty="0">
                <a:solidFill>
                  <a:srgbClr val="FAAFAF"/>
                </a:solidFill>
                <a:latin typeface="Exo" pitchFamily="2" charset="77"/>
                <a:ea typeface="Open Sans" panose="020B0606030504020204" pitchFamily="34" charset="0"/>
                <a:cs typeface="Heebo" pitchFamily="2" charset="-79"/>
              </a:rPr>
              <a:t>Essentiels </a:t>
            </a:r>
            <a:br>
              <a:rPr lang="fr-CA" sz="1800" b="1" dirty="0">
                <a:solidFill>
                  <a:srgbClr val="FAAFAF"/>
                </a:solidFill>
                <a:latin typeface="Exo" pitchFamily="2" charset="77"/>
                <a:ea typeface="Open Sans" panose="020B0606030504020204" pitchFamily="34" charset="0"/>
                <a:cs typeface="Heebo" pitchFamily="2" charset="-79"/>
              </a:rPr>
            </a:br>
            <a:r>
              <a:rPr lang="fr-CA" sz="1800" b="1" dirty="0">
                <a:solidFill>
                  <a:srgbClr val="FAAFAF"/>
                </a:solidFill>
                <a:latin typeface="Exo" pitchFamily="2" charset="77"/>
                <a:ea typeface="Open Sans" panose="020B0606030504020204" pitchFamily="34" charset="0"/>
                <a:cs typeface="Heebo" pitchFamily="2" charset="-79"/>
              </a:rPr>
              <a:t>Voix</a:t>
            </a:r>
            <a:endParaRPr lang="fr-CA" dirty="0">
              <a:solidFill>
                <a:srgbClr val="FAAFAF"/>
              </a:solidFill>
            </a:endParaRPr>
          </a:p>
        </p:txBody>
      </p:sp>
      <p:sp>
        <p:nvSpPr>
          <p:cNvPr id="69" name="ZoneTexte 68">
            <a:extLst>
              <a:ext uri="{FF2B5EF4-FFF2-40B4-BE49-F238E27FC236}">
                <a16:creationId xmlns:a16="http://schemas.microsoft.com/office/drawing/2014/main" id="{EEED5B9D-D116-03F3-8011-ECCAE2C04816}"/>
              </a:ext>
            </a:extLst>
          </p:cNvPr>
          <p:cNvSpPr txBox="1"/>
          <p:nvPr/>
        </p:nvSpPr>
        <p:spPr>
          <a:xfrm>
            <a:off x="3043044" y="4293938"/>
            <a:ext cx="1430287" cy="646331"/>
          </a:xfrm>
          <a:prstGeom prst="rect">
            <a:avLst/>
          </a:prstGeom>
          <a:noFill/>
        </p:spPr>
        <p:txBody>
          <a:bodyPr wrap="square">
            <a:spAutoFit/>
          </a:bodyPr>
          <a:lstStyle/>
          <a:p>
            <a:pPr algn="ctr"/>
            <a:r>
              <a:rPr lang="fr-CA" sz="1800" b="1" dirty="0">
                <a:solidFill>
                  <a:srgbClr val="7B83EB"/>
                </a:solidFill>
                <a:latin typeface="Exo" pitchFamily="2" charset="77"/>
                <a:ea typeface="Open Sans" panose="020B0606030504020204" pitchFamily="34" charset="0"/>
                <a:cs typeface="Heebo" pitchFamily="2" charset="-79"/>
              </a:rPr>
              <a:t>Voix </a:t>
            </a:r>
            <a:br>
              <a:rPr lang="fr-CA" sz="1800" b="1" dirty="0">
                <a:solidFill>
                  <a:srgbClr val="7B83EB"/>
                </a:solidFill>
                <a:latin typeface="Exo" pitchFamily="2" charset="77"/>
                <a:ea typeface="Open Sans" panose="020B0606030504020204" pitchFamily="34" charset="0"/>
                <a:cs typeface="Heebo" pitchFamily="2" charset="-79"/>
              </a:rPr>
            </a:br>
            <a:r>
              <a:rPr lang="fr-CA" sz="1800" b="1" dirty="0">
                <a:solidFill>
                  <a:srgbClr val="7B83EB"/>
                </a:solidFill>
                <a:latin typeface="Exo" pitchFamily="2" charset="77"/>
                <a:ea typeface="Open Sans" panose="020B0606030504020204" pitchFamily="34" charset="0"/>
                <a:cs typeface="Heebo" pitchFamily="2" charset="-79"/>
              </a:rPr>
              <a:t>Plus</a:t>
            </a:r>
            <a:endParaRPr lang="fr-CA" dirty="0">
              <a:solidFill>
                <a:srgbClr val="7B83EB"/>
              </a:solidFill>
            </a:endParaRPr>
          </a:p>
        </p:txBody>
      </p:sp>
      <p:sp>
        <p:nvSpPr>
          <p:cNvPr id="70" name="ZoneTexte 69">
            <a:extLst>
              <a:ext uri="{FF2B5EF4-FFF2-40B4-BE49-F238E27FC236}">
                <a16:creationId xmlns:a16="http://schemas.microsoft.com/office/drawing/2014/main" id="{DE29ED0B-74BD-F280-5984-BAB8369F8BB3}"/>
              </a:ext>
            </a:extLst>
          </p:cNvPr>
          <p:cNvSpPr txBox="1"/>
          <p:nvPr/>
        </p:nvSpPr>
        <p:spPr>
          <a:xfrm>
            <a:off x="5223702" y="4293938"/>
            <a:ext cx="1430287" cy="646331"/>
          </a:xfrm>
          <a:prstGeom prst="rect">
            <a:avLst/>
          </a:prstGeom>
          <a:noFill/>
        </p:spPr>
        <p:txBody>
          <a:bodyPr wrap="square">
            <a:spAutoFit/>
          </a:bodyPr>
          <a:lstStyle/>
          <a:p>
            <a:pPr algn="ctr"/>
            <a:r>
              <a:rPr lang="fr-CA" sz="1800" b="1" dirty="0">
                <a:solidFill>
                  <a:srgbClr val="1C91FF"/>
                </a:solidFill>
                <a:latin typeface="Exo" pitchFamily="2" charset="77"/>
                <a:ea typeface="Open Sans" panose="020B0606030504020204" pitchFamily="34" charset="0"/>
                <a:cs typeface="Heebo" pitchFamily="2" charset="-79"/>
              </a:rPr>
              <a:t>Essentiels </a:t>
            </a:r>
            <a:br>
              <a:rPr lang="fr-CA" sz="1800" b="1" dirty="0">
                <a:solidFill>
                  <a:srgbClr val="1C91FF"/>
                </a:solidFill>
                <a:latin typeface="Exo" pitchFamily="2" charset="77"/>
                <a:ea typeface="Open Sans" panose="020B0606030504020204" pitchFamily="34" charset="0"/>
                <a:cs typeface="Heebo" pitchFamily="2" charset="-79"/>
              </a:rPr>
            </a:br>
            <a:r>
              <a:rPr lang="fr-CA" sz="1800" b="1" dirty="0">
                <a:solidFill>
                  <a:srgbClr val="1C91FF"/>
                </a:solidFill>
                <a:latin typeface="Exo" pitchFamily="2" charset="77"/>
                <a:ea typeface="Open Sans" panose="020B0606030504020204" pitchFamily="34" charset="0"/>
                <a:cs typeface="Heebo" pitchFamily="2" charset="-79"/>
              </a:rPr>
              <a:t>Texte</a:t>
            </a:r>
            <a:endParaRPr lang="fr-CA" dirty="0">
              <a:solidFill>
                <a:srgbClr val="1C91FF"/>
              </a:solidFill>
            </a:endParaRPr>
          </a:p>
        </p:txBody>
      </p:sp>
      <p:sp>
        <p:nvSpPr>
          <p:cNvPr id="71" name="ZoneTexte 70">
            <a:extLst>
              <a:ext uri="{FF2B5EF4-FFF2-40B4-BE49-F238E27FC236}">
                <a16:creationId xmlns:a16="http://schemas.microsoft.com/office/drawing/2014/main" id="{543B469B-7CBE-1A84-3964-EA2435E7CB4E}"/>
              </a:ext>
            </a:extLst>
          </p:cNvPr>
          <p:cNvSpPr txBox="1"/>
          <p:nvPr/>
        </p:nvSpPr>
        <p:spPr>
          <a:xfrm>
            <a:off x="7436608" y="4293938"/>
            <a:ext cx="1430287" cy="646331"/>
          </a:xfrm>
          <a:prstGeom prst="rect">
            <a:avLst/>
          </a:prstGeom>
          <a:noFill/>
        </p:spPr>
        <p:txBody>
          <a:bodyPr wrap="square">
            <a:spAutoFit/>
          </a:bodyPr>
          <a:lstStyle/>
          <a:p>
            <a:pPr algn="ctr"/>
            <a:r>
              <a:rPr lang="fr-CA" sz="1800" b="1" dirty="0">
                <a:solidFill>
                  <a:srgbClr val="FCA454"/>
                </a:solidFill>
                <a:latin typeface="Exo" pitchFamily="2" charset="77"/>
                <a:ea typeface="Open Sans" panose="020B0606030504020204" pitchFamily="34" charset="0"/>
                <a:cs typeface="Heebo" pitchFamily="2" charset="-79"/>
              </a:rPr>
              <a:t>Voix </a:t>
            </a:r>
            <a:br>
              <a:rPr lang="fr-CA" sz="1800" b="1" dirty="0">
                <a:solidFill>
                  <a:srgbClr val="FCA454"/>
                </a:solidFill>
                <a:latin typeface="Exo" pitchFamily="2" charset="77"/>
                <a:ea typeface="Open Sans" panose="020B0606030504020204" pitchFamily="34" charset="0"/>
                <a:cs typeface="Heebo" pitchFamily="2" charset="-79"/>
              </a:rPr>
            </a:br>
            <a:r>
              <a:rPr lang="fr-CA" sz="1800" b="1" dirty="0">
                <a:solidFill>
                  <a:srgbClr val="FCA454"/>
                </a:solidFill>
                <a:latin typeface="Exo" pitchFamily="2" charset="77"/>
                <a:ea typeface="Open Sans" panose="020B0606030504020204" pitchFamily="34" charset="0"/>
                <a:cs typeface="Heebo" pitchFamily="2" charset="-79"/>
              </a:rPr>
              <a:t>Amélioré</a:t>
            </a:r>
            <a:endParaRPr lang="fr-CA" dirty="0">
              <a:solidFill>
                <a:srgbClr val="FCA454"/>
              </a:solidFill>
            </a:endParaRPr>
          </a:p>
        </p:txBody>
      </p:sp>
      <p:sp>
        <p:nvSpPr>
          <p:cNvPr id="72" name="ZoneTexte 71">
            <a:extLst>
              <a:ext uri="{FF2B5EF4-FFF2-40B4-BE49-F238E27FC236}">
                <a16:creationId xmlns:a16="http://schemas.microsoft.com/office/drawing/2014/main" id="{6D10557E-BFD0-64CE-0242-D7106ECEFE75}"/>
              </a:ext>
            </a:extLst>
          </p:cNvPr>
          <p:cNvSpPr txBox="1"/>
          <p:nvPr/>
        </p:nvSpPr>
        <p:spPr>
          <a:xfrm>
            <a:off x="9682860" y="4293938"/>
            <a:ext cx="1430287" cy="646331"/>
          </a:xfrm>
          <a:prstGeom prst="rect">
            <a:avLst/>
          </a:prstGeom>
          <a:noFill/>
        </p:spPr>
        <p:txBody>
          <a:bodyPr wrap="square">
            <a:spAutoFit/>
          </a:bodyPr>
          <a:lstStyle/>
          <a:p>
            <a:pPr algn="ctr"/>
            <a:r>
              <a:rPr lang="fr-CA" sz="1800" b="1" dirty="0">
                <a:solidFill>
                  <a:srgbClr val="00D092"/>
                </a:solidFill>
                <a:latin typeface="Exo" pitchFamily="2" charset="77"/>
                <a:ea typeface="Open Sans" panose="020B0606030504020204" pitchFamily="34" charset="0"/>
                <a:cs typeface="Heebo" pitchFamily="2" charset="-79"/>
              </a:rPr>
              <a:t>Plateforme Omnicanal</a:t>
            </a:r>
            <a:endParaRPr lang="fr-CA" dirty="0">
              <a:solidFill>
                <a:srgbClr val="00D092"/>
              </a:solidFill>
            </a:endParaRPr>
          </a:p>
        </p:txBody>
      </p:sp>
      <p:sp>
        <p:nvSpPr>
          <p:cNvPr id="11" name="TextBox 18">
            <a:extLst>
              <a:ext uri="{FF2B5EF4-FFF2-40B4-BE49-F238E27FC236}">
                <a16:creationId xmlns:a16="http://schemas.microsoft.com/office/drawing/2014/main" id="{C17F407F-1B4C-5DE0-49FF-355749D447F3}"/>
              </a:ext>
            </a:extLst>
          </p:cNvPr>
          <p:cNvSpPr txBox="1"/>
          <p:nvPr>
            <p:custDataLst>
              <p:tags r:id="rId7"/>
            </p:custDataLst>
          </p:nvPr>
        </p:nvSpPr>
        <p:spPr>
          <a:xfrm>
            <a:off x="951806" y="4995787"/>
            <a:ext cx="1662129" cy="1074590"/>
          </a:xfrm>
          <a:prstGeom prst="rect">
            <a:avLst/>
          </a:prstGeom>
          <a:noFill/>
        </p:spPr>
        <p:txBody>
          <a:bodyPr wrap="square">
            <a:spAutoFit/>
          </a:bodyPr>
          <a:lstStyle/>
          <a:p>
            <a:pPr>
              <a:lnSpc>
                <a:spcPct val="150000"/>
              </a:lnSpc>
            </a:pPr>
            <a:r>
              <a:rPr lang="fr-CA" sz="1100" dirty="0">
                <a:solidFill>
                  <a:srgbClr val="FAAFAF"/>
                </a:solidFill>
                <a:latin typeface="Lato" panose="020F0502020204030203" pitchFamily="34" charset="77"/>
                <a:ea typeface="Open Sans" panose="020B0606030504020204" pitchFamily="34" charset="0"/>
                <a:cs typeface="Open Sans" panose="020B0606030504020204" pitchFamily="34" charset="0"/>
              </a:rPr>
              <a:t>Fonctions essentielles</a:t>
            </a:r>
          </a:p>
          <a:p>
            <a:pPr>
              <a:lnSpc>
                <a:spcPct val="150000"/>
              </a:lnSpc>
            </a:pPr>
            <a:r>
              <a:rPr lang="fr-CA" sz="1100" dirty="0">
                <a:solidFill>
                  <a:srgbClr val="FAAFAF"/>
                </a:solidFill>
                <a:latin typeface="Lato" panose="020F0502020204030203" pitchFamily="34" charset="77"/>
                <a:ea typeface="Open Sans" panose="020B0606030504020204" pitchFamily="34" charset="0"/>
                <a:cs typeface="Open Sans" panose="020B0606030504020204" pitchFamily="34" charset="0"/>
              </a:rPr>
              <a:t>Interopérabilité enregistrement de conformité</a:t>
            </a:r>
          </a:p>
        </p:txBody>
      </p:sp>
      <p:sp>
        <p:nvSpPr>
          <p:cNvPr id="12" name="TextBox 18">
            <a:extLst>
              <a:ext uri="{FF2B5EF4-FFF2-40B4-BE49-F238E27FC236}">
                <a16:creationId xmlns:a16="http://schemas.microsoft.com/office/drawing/2014/main" id="{FB66CE12-FB22-E2DB-07F2-CA754AF1FCF7}"/>
              </a:ext>
            </a:extLst>
          </p:cNvPr>
          <p:cNvSpPr txBox="1"/>
          <p:nvPr>
            <p:custDataLst>
              <p:tags r:id="rId8"/>
            </p:custDataLst>
          </p:nvPr>
        </p:nvSpPr>
        <p:spPr>
          <a:xfrm>
            <a:off x="2818375" y="4995787"/>
            <a:ext cx="2184190" cy="1328505"/>
          </a:xfrm>
          <a:prstGeom prst="rect">
            <a:avLst/>
          </a:prstGeom>
          <a:noFill/>
        </p:spPr>
        <p:txBody>
          <a:bodyPr wrap="square">
            <a:spAutoFit/>
          </a:bodyPr>
          <a:lstStyle/>
          <a:p>
            <a:pPr>
              <a:lnSpc>
                <a:spcPct val="150000"/>
              </a:lnSpc>
            </a:pPr>
            <a:r>
              <a:rPr lang="fr-CA" sz="1100" dirty="0">
                <a:solidFill>
                  <a:srgbClr val="7B83EB"/>
                </a:solidFill>
                <a:latin typeface="Lato" panose="020F0502020204030203" pitchFamily="34" charset="77"/>
                <a:ea typeface="Open Sans" panose="020B0606030504020204" pitchFamily="34" charset="0"/>
                <a:cs typeface="Open Sans" panose="020B0606030504020204" pitchFamily="34" charset="0"/>
              </a:rPr>
              <a:t>Routage basé sur compétences</a:t>
            </a:r>
          </a:p>
          <a:p>
            <a:pPr>
              <a:lnSpc>
                <a:spcPct val="150000"/>
              </a:lnSpc>
            </a:pPr>
            <a:r>
              <a:rPr lang="fr-CA" sz="1100" dirty="0">
                <a:solidFill>
                  <a:srgbClr val="7B83EB"/>
                </a:solidFill>
                <a:latin typeface="Lato" panose="020F0502020204030203" pitchFamily="34" charset="77"/>
                <a:ea typeface="Open Sans" panose="020B0606030504020204" pitchFamily="34" charset="0"/>
                <a:cs typeface="Open Sans" panose="020B0606030504020204" pitchFamily="34" charset="0"/>
              </a:rPr>
              <a:t>Transfert  boîte vocale  et PSTN</a:t>
            </a:r>
            <a:br>
              <a:rPr lang="fr-CA" sz="1100" dirty="0">
                <a:solidFill>
                  <a:srgbClr val="7B83EB"/>
                </a:solidFill>
                <a:latin typeface="Lato" panose="020F0502020204030203" pitchFamily="34" charset="77"/>
                <a:ea typeface="Open Sans" panose="020B0606030504020204" pitchFamily="34" charset="0"/>
                <a:cs typeface="Open Sans" panose="020B0606030504020204" pitchFamily="34" charset="0"/>
              </a:rPr>
            </a:br>
            <a:r>
              <a:rPr lang="fr-CA" sz="1100" dirty="0">
                <a:solidFill>
                  <a:srgbClr val="7B83EB"/>
                </a:solidFill>
                <a:latin typeface="Lato" panose="020F0502020204030203" pitchFamily="34" charset="77"/>
                <a:ea typeface="Open Sans" panose="020B0606030504020204" pitchFamily="34" charset="0"/>
                <a:cs typeface="Open Sans" panose="020B0606030504020204" pitchFamily="34" charset="0"/>
              </a:rPr>
              <a:t>Classification d’appels</a:t>
            </a:r>
          </a:p>
          <a:p>
            <a:pPr>
              <a:lnSpc>
                <a:spcPct val="150000"/>
              </a:lnSpc>
            </a:pPr>
            <a:r>
              <a:rPr lang="fr-CA" sz="1100" dirty="0">
                <a:solidFill>
                  <a:srgbClr val="7B83EB"/>
                </a:solidFill>
                <a:latin typeface="Lato" panose="020F0502020204030203" pitchFamily="34" charset="77"/>
                <a:ea typeface="Open Sans" panose="020B0606030504020204" pitchFamily="34" charset="0"/>
                <a:cs typeface="Open Sans" panose="020B0606030504020204" pitchFamily="34" charset="0"/>
              </a:rPr>
              <a:t>Wrap-Up time</a:t>
            </a:r>
          </a:p>
          <a:p>
            <a:pPr>
              <a:lnSpc>
                <a:spcPct val="150000"/>
              </a:lnSpc>
            </a:pPr>
            <a:endParaRPr lang="fr-CA" sz="1100" dirty="0">
              <a:solidFill>
                <a:srgbClr val="7B83EB"/>
              </a:solidFill>
              <a:latin typeface="Lato" panose="020F0502020204030203" pitchFamily="34" charset="77"/>
              <a:ea typeface="Open Sans" panose="020B0606030504020204" pitchFamily="34" charset="0"/>
              <a:cs typeface="Open Sans" panose="020B0606030504020204" pitchFamily="34" charset="0"/>
            </a:endParaRPr>
          </a:p>
        </p:txBody>
      </p:sp>
      <p:sp>
        <p:nvSpPr>
          <p:cNvPr id="13" name="TextBox 18">
            <a:extLst>
              <a:ext uri="{FF2B5EF4-FFF2-40B4-BE49-F238E27FC236}">
                <a16:creationId xmlns:a16="http://schemas.microsoft.com/office/drawing/2014/main" id="{905CC60F-6E0B-7A8D-3251-269DC286369A}"/>
              </a:ext>
            </a:extLst>
          </p:cNvPr>
          <p:cNvSpPr txBox="1"/>
          <p:nvPr>
            <p:custDataLst>
              <p:tags r:id="rId9"/>
            </p:custDataLst>
          </p:nvPr>
        </p:nvSpPr>
        <p:spPr>
          <a:xfrm>
            <a:off x="5107064" y="4995787"/>
            <a:ext cx="2184190" cy="1328505"/>
          </a:xfrm>
          <a:prstGeom prst="rect">
            <a:avLst/>
          </a:prstGeom>
          <a:noFill/>
        </p:spPr>
        <p:txBody>
          <a:bodyPr wrap="square">
            <a:spAutoFit/>
          </a:bodyPr>
          <a:lstStyle/>
          <a:p>
            <a:pPr>
              <a:lnSpc>
                <a:spcPct val="150000"/>
              </a:lnSpc>
            </a:pPr>
            <a:r>
              <a:rPr lang="fr-CA" sz="1100" dirty="0">
                <a:solidFill>
                  <a:srgbClr val="1C91FF"/>
                </a:solidFill>
                <a:latin typeface="Lato" panose="020F0502020204030203" pitchFamily="34" charset="77"/>
                <a:ea typeface="Open Sans" panose="020B0606030504020204" pitchFamily="34" charset="0"/>
                <a:cs typeface="Open Sans" panose="020B0606030504020204" pitchFamily="34" charset="0"/>
              </a:rPr>
              <a:t>Web-messaging </a:t>
            </a:r>
            <a:br>
              <a:rPr lang="fr-CA" sz="1100" dirty="0">
                <a:solidFill>
                  <a:srgbClr val="1C91FF"/>
                </a:solidFill>
                <a:latin typeface="Lato" panose="020F0502020204030203" pitchFamily="34" charset="77"/>
                <a:ea typeface="Open Sans" panose="020B0606030504020204" pitchFamily="34" charset="0"/>
                <a:cs typeface="Open Sans" panose="020B0606030504020204" pitchFamily="34" charset="0"/>
              </a:rPr>
            </a:br>
            <a:r>
              <a:rPr lang="fr-CA" sz="1100" dirty="0">
                <a:solidFill>
                  <a:srgbClr val="1C91FF"/>
                </a:solidFill>
                <a:latin typeface="Lato" panose="020F0502020204030203" pitchFamily="34" charset="77"/>
                <a:ea typeface="Open Sans" panose="020B0606030504020204" pitchFamily="34" charset="0"/>
                <a:cs typeface="Open Sans" panose="020B0606030504020204" pitchFamily="34" charset="0"/>
              </a:rPr>
              <a:t>Interface utilisateur &amp; Agent</a:t>
            </a:r>
          </a:p>
          <a:p>
            <a:pPr>
              <a:lnSpc>
                <a:spcPct val="150000"/>
              </a:lnSpc>
            </a:pPr>
            <a:r>
              <a:rPr lang="fr-CA" sz="1100" dirty="0">
                <a:solidFill>
                  <a:srgbClr val="1C91FF"/>
                </a:solidFill>
                <a:latin typeface="Lato" panose="020F0502020204030203" pitchFamily="34" charset="77"/>
                <a:ea typeface="Open Sans" panose="020B0606030504020204" pitchFamily="34" charset="0"/>
                <a:cs typeface="Open Sans" panose="020B0606030504020204" pitchFamily="34" charset="0"/>
              </a:rPr>
              <a:t>Intégration avec Dialogue Studio</a:t>
            </a:r>
          </a:p>
          <a:p>
            <a:pPr>
              <a:lnSpc>
                <a:spcPct val="150000"/>
              </a:lnSpc>
            </a:pPr>
            <a:r>
              <a:rPr lang="fr-CA" sz="1100" dirty="0">
                <a:solidFill>
                  <a:srgbClr val="1C91FF"/>
                </a:solidFill>
                <a:latin typeface="Lato" panose="020F0502020204030203" pitchFamily="34" charset="77"/>
                <a:ea typeface="Open Sans" panose="020B0606030504020204" pitchFamily="34" charset="0"/>
                <a:cs typeface="Open Sans" panose="020B0606030504020204" pitchFamily="34" charset="0"/>
              </a:rPr>
              <a:t>Assistance à l’agent</a:t>
            </a:r>
          </a:p>
          <a:p>
            <a:pPr>
              <a:lnSpc>
                <a:spcPct val="150000"/>
              </a:lnSpc>
            </a:pPr>
            <a:endParaRPr lang="fr-CA" sz="1100" dirty="0">
              <a:solidFill>
                <a:srgbClr val="1C91FF"/>
              </a:solidFill>
              <a:latin typeface="Lato" panose="020F0502020204030203" pitchFamily="34" charset="77"/>
              <a:ea typeface="Open Sans" panose="020B0606030504020204" pitchFamily="34" charset="0"/>
              <a:cs typeface="Open Sans" panose="020B0606030504020204" pitchFamily="34" charset="0"/>
            </a:endParaRPr>
          </a:p>
        </p:txBody>
      </p:sp>
      <p:sp>
        <p:nvSpPr>
          <p:cNvPr id="17" name="TextBox 18">
            <a:extLst>
              <a:ext uri="{FF2B5EF4-FFF2-40B4-BE49-F238E27FC236}">
                <a16:creationId xmlns:a16="http://schemas.microsoft.com/office/drawing/2014/main" id="{E8722EDD-4702-E6D1-562D-C28D1A25940E}"/>
              </a:ext>
            </a:extLst>
          </p:cNvPr>
          <p:cNvSpPr txBox="1"/>
          <p:nvPr>
            <p:custDataLst>
              <p:tags r:id="rId10"/>
            </p:custDataLst>
          </p:nvPr>
        </p:nvSpPr>
        <p:spPr>
          <a:xfrm>
            <a:off x="7432777" y="4995787"/>
            <a:ext cx="2192975" cy="1074590"/>
          </a:xfrm>
          <a:prstGeom prst="rect">
            <a:avLst/>
          </a:prstGeom>
          <a:noFill/>
        </p:spPr>
        <p:txBody>
          <a:bodyPr wrap="square">
            <a:spAutoFit/>
          </a:bodyPr>
          <a:lstStyle/>
          <a:p>
            <a:pPr>
              <a:lnSpc>
                <a:spcPct val="150000"/>
              </a:lnSpc>
            </a:pPr>
            <a:r>
              <a:rPr lang="fr-CA" sz="1100" dirty="0">
                <a:solidFill>
                  <a:srgbClr val="FCA454"/>
                </a:solidFill>
                <a:latin typeface="Lato" panose="020F0502020204030203" pitchFamily="34" charset="77"/>
                <a:ea typeface="Open Sans" panose="020B0606030504020204" pitchFamily="34" charset="0"/>
                <a:cs typeface="Open Sans" panose="020B0606030504020204" pitchFamily="34" charset="0"/>
              </a:rPr>
              <a:t>Contrôle superviseurs</a:t>
            </a:r>
          </a:p>
          <a:p>
            <a:pPr>
              <a:lnSpc>
                <a:spcPct val="150000"/>
              </a:lnSpc>
            </a:pPr>
            <a:r>
              <a:rPr lang="fr-CA" sz="1100" dirty="0">
                <a:solidFill>
                  <a:srgbClr val="FCA454"/>
                </a:solidFill>
                <a:latin typeface="Lato" panose="020F0502020204030203" pitchFamily="34" charset="77"/>
                <a:ea typeface="Open Sans" panose="020B0606030504020204" pitchFamily="34" charset="0"/>
                <a:cs typeface="Open Sans" panose="020B0606030504020204" pitchFamily="34" charset="0"/>
              </a:rPr>
              <a:t>Messages d’urgences</a:t>
            </a:r>
          </a:p>
          <a:p>
            <a:pPr>
              <a:lnSpc>
                <a:spcPct val="150000"/>
              </a:lnSpc>
            </a:pPr>
            <a:r>
              <a:rPr lang="fr-CA" sz="1100" dirty="0">
                <a:solidFill>
                  <a:srgbClr val="FCA454"/>
                </a:solidFill>
                <a:latin typeface="Lato" panose="020F0502020204030203" pitchFamily="34" charset="77"/>
                <a:ea typeface="Open Sans" panose="020B0606030504020204" pitchFamily="34" charset="0"/>
                <a:cs typeface="Open Sans" panose="020B0606030504020204" pitchFamily="34" charset="0"/>
              </a:rPr>
              <a:t>Gestion disponibilité des Agents</a:t>
            </a:r>
          </a:p>
          <a:p>
            <a:pPr>
              <a:lnSpc>
                <a:spcPct val="150000"/>
              </a:lnSpc>
            </a:pPr>
            <a:r>
              <a:rPr lang="fr-CA" sz="1100" dirty="0">
                <a:solidFill>
                  <a:srgbClr val="FCA454"/>
                </a:solidFill>
                <a:latin typeface="Lato" panose="020F0502020204030203" pitchFamily="34" charset="77"/>
                <a:ea typeface="Open Sans" panose="020B0606030504020204" pitchFamily="34" charset="0"/>
                <a:cs typeface="Open Sans" panose="020B0606030504020204" pitchFamily="34" charset="0"/>
              </a:rPr>
              <a:t>Position dans la file d’attente</a:t>
            </a:r>
          </a:p>
        </p:txBody>
      </p:sp>
      <p:sp>
        <p:nvSpPr>
          <p:cNvPr id="20" name="TextBox 18">
            <a:extLst>
              <a:ext uri="{FF2B5EF4-FFF2-40B4-BE49-F238E27FC236}">
                <a16:creationId xmlns:a16="http://schemas.microsoft.com/office/drawing/2014/main" id="{01F6C3F8-5EF9-2524-1D90-73C76524CD86}"/>
              </a:ext>
            </a:extLst>
          </p:cNvPr>
          <p:cNvSpPr txBox="1"/>
          <p:nvPr>
            <p:custDataLst>
              <p:tags r:id="rId11"/>
            </p:custDataLst>
          </p:nvPr>
        </p:nvSpPr>
        <p:spPr>
          <a:xfrm>
            <a:off x="9656638" y="4995787"/>
            <a:ext cx="2192975" cy="566758"/>
          </a:xfrm>
          <a:prstGeom prst="rect">
            <a:avLst/>
          </a:prstGeom>
          <a:noFill/>
        </p:spPr>
        <p:txBody>
          <a:bodyPr wrap="square">
            <a:spAutoFit/>
          </a:bodyPr>
          <a:lstStyle/>
          <a:p>
            <a:pPr>
              <a:lnSpc>
                <a:spcPct val="150000"/>
              </a:lnSpc>
            </a:pPr>
            <a:r>
              <a:rPr lang="fr-CA" sz="1100" dirty="0">
                <a:solidFill>
                  <a:srgbClr val="00B050"/>
                </a:solidFill>
                <a:latin typeface="Lato" panose="020F0502020204030203" pitchFamily="34" charset="77"/>
                <a:ea typeface="Open Sans" panose="020B0606030504020204" pitchFamily="34" charset="0"/>
                <a:cs typeface="Open Sans" panose="020B0606030504020204" pitchFamily="34" charset="0"/>
              </a:rPr>
              <a:t>Rajout de tous les autres canaux  SMS, réseaux sociaux, email…</a:t>
            </a:r>
          </a:p>
        </p:txBody>
      </p:sp>
      <p:sp>
        <p:nvSpPr>
          <p:cNvPr id="26" name="Explosion : 14 points 25">
            <a:extLst>
              <a:ext uri="{FF2B5EF4-FFF2-40B4-BE49-F238E27FC236}">
                <a16:creationId xmlns:a16="http://schemas.microsoft.com/office/drawing/2014/main" id="{10868F42-2124-C2EA-78B3-9D339CE91F5D}"/>
              </a:ext>
            </a:extLst>
          </p:cNvPr>
          <p:cNvSpPr/>
          <p:nvPr/>
        </p:nvSpPr>
        <p:spPr>
          <a:xfrm rot="21246666">
            <a:off x="3262200" y="2187665"/>
            <a:ext cx="1187871" cy="579120"/>
          </a:xfrm>
          <a:prstGeom prst="irregularSeal2">
            <a:avLst/>
          </a:prstGeom>
          <a:solidFill>
            <a:srgbClr val="FF0000"/>
          </a:solidFill>
          <a:ln>
            <a:solidFill>
              <a:srgbClr val="7B83E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été</a:t>
            </a:r>
            <a:endParaRPr lang="fr-CA" b="1" dirty="0"/>
          </a:p>
        </p:txBody>
      </p:sp>
    </p:spTree>
    <p:extLst>
      <p:ext uri="{BB962C8B-B14F-4D97-AF65-F5344CB8AC3E}">
        <p14:creationId xmlns:p14="http://schemas.microsoft.com/office/powerpoint/2010/main" val="371598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strips(downRight)">
                                      <p:cBhvr>
                                        <p:cTn id="7" dur="750"/>
                                        <p:tgtEl>
                                          <p:spTgt spid="61"/>
                                        </p:tgtEl>
                                      </p:cBhvr>
                                    </p:animEffect>
                                  </p:childTnLst>
                                </p:cTn>
                              </p:par>
                            </p:childTnLst>
                          </p:cTn>
                        </p:par>
                        <p:par>
                          <p:cTn id="8" fill="hold">
                            <p:stCondLst>
                              <p:cond delay="750"/>
                            </p:stCondLst>
                            <p:childTnLst>
                              <p:par>
                                <p:cTn id="9" presetID="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00" fill="hold"/>
                                        <p:tgtEl>
                                          <p:spTgt spid="7"/>
                                        </p:tgtEl>
                                        <p:attrNameLst>
                                          <p:attrName>ppt_x</p:attrName>
                                        </p:attrNameLst>
                                      </p:cBhvr>
                                      <p:tavLst>
                                        <p:tav tm="0">
                                          <p:val>
                                            <p:strVal val="#ppt_x"/>
                                          </p:val>
                                        </p:tav>
                                        <p:tav tm="100000">
                                          <p:val>
                                            <p:strVal val="#ppt_x"/>
                                          </p:val>
                                        </p:tav>
                                      </p:tavLst>
                                    </p:anim>
                                    <p:anim calcmode="lin" valueType="num">
                                      <p:cBhvr additive="base">
                                        <p:cTn id="12" dur="3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1050"/>
                            </p:stCondLst>
                            <p:childTnLst>
                              <p:par>
                                <p:cTn id="14" presetID="2" presetClass="entr" presetSubtype="1"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300" fill="hold"/>
                                        <p:tgtEl>
                                          <p:spTgt spid="21"/>
                                        </p:tgtEl>
                                        <p:attrNameLst>
                                          <p:attrName>ppt_x</p:attrName>
                                        </p:attrNameLst>
                                      </p:cBhvr>
                                      <p:tavLst>
                                        <p:tav tm="0">
                                          <p:val>
                                            <p:strVal val="#ppt_x"/>
                                          </p:val>
                                        </p:tav>
                                        <p:tav tm="100000">
                                          <p:val>
                                            <p:strVal val="#ppt_x"/>
                                          </p:val>
                                        </p:tav>
                                      </p:tavLst>
                                    </p:anim>
                                    <p:anim calcmode="lin" valueType="num">
                                      <p:cBhvr additive="base">
                                        <p:cTn id="17" dur="300" fill="hold"/>
                                        <p:tgtEl>
                                          <p:spTgt spid="21"/>
                                        </p:tgtEl>
                                        <p:attrNameLst>
                                          <p:attrName>ppt_y</p:attrName>
                                        </p:attrNameLst>
                                      </p:cBhvr>
                                      <p:tavLst>
                                        <p:tav tm="0">
                                          <p:val>
                                            <p:strVal val="0-#ppt_h/2"/>
                                          </p:val>
                                        </p:tav>
                                        <p:tav tm="100000">
                                          <p:val>
                                            <p:strVal val="#ppt_y"/>
                                          </p:val>
                                        </p:tav>
                                      </p:tavLst>
                                    </p:anim>
                                  </p:childTnLst>
                                </p:cTn>
                              </p:par>
                            </p:childTnLst>
                          </p:cTn>
                        </p:par>
                        <p:par>
                          <p:cTn id="18" fill="hold">
                            <p:stCondLst>
                              <p:cond delay="1350"/>
                            </p:stCondLst>
                            <p:childTnLst>
                              <p:par>
                                <p:cTn id="19" presetID="2" presetClass="entr" presetSubtype="1"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300" fill="hold"/>
                                        <p:tgtEl>
                                          <p:spTgt spid="28"/>
                                        </p:tgtEl>
                                        <p:attrNameLst>
                                          <p:attrName>ppt_x</p:attrName>
                                        </p:attrNameLst>
                                      </p:cBhvr>
                                      <p:tavLst>
                                        <p:tav tm="0">
                                          <p:val>
                                            <p:strVal val="#ppt_x"/>
                                          </p:val>
                                        </p:tav>
                                        <p:tav tm="100000">
                                          <p:val>
                                            <p:strVal val="#ppt_x"/>
                                          </p:val>
                                        </p:tav>
                                      </p:tavLst>
                                    </p:anim>
                                    <p:anim calcmode="lin" valueType="num">
                                      <p:cBhvr additive="base">
                                        <p:cTn id="22" dur="300" fill="hold"/>
                                        <p:tgtEl>
                                          <p:spTgt spid="28"/>
                                        </p:tgtEl>
                                        <p:attrNameLst>
                                          <p:attrName>ppt_y</p:attrName>
                                        </p:attrNameLst>
                                      </p:cBhvr>
                                      <p:tavLst>
                                        <p:tav tm="0">
                                          <p:val>
                                            <p:strVal val="0-#ppt_h/2"/>
                                          </p:val>
                                        </p:tav>
                                        <p:tav tm="100000">
                                          <p:val>
                                            <p:strVal val="#ppt_y"/>
                                          </p:val>
                                        </p:tav>
                                      </p:tavLst>
                                    </p:anim>
                                  </p:childTnLst>
                                </p:cTn>
                              </p:par>
                            </p:childTnLst>
                          </p:cTn>
                        </p:par>
                        <p:par>
                          <p:cTn id="23" fill="hold">
                            <p:stCondLst>
                              <p:cond delay="1650"/>
                            </p:stCondLst>
                            <p:childTnLst>
                              <p:par>
                                <p:cTn id="24" presetID="2" presetClass="entr" presetSubtype="1"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300" fill="hold"/>
                                        <p:tgtEl>
                                          <p:spTgt spid="49"/>
                                        </p:tgtEl>
                                        <p:attrNameLst>
                                          <p:attrName>ppt_x</p:attrName>
                                        </p:attrNameLst>
                                      </p:cBhvr>
                                      <p:tavLst>
                                        <p:tav tm="0">
                                          <p:val>
                                            <p:strVal val="#ppt_x"/>
                                          </p:val>
                                        </p:tav>
                                        <p:tav tm="100000">
                                          <p:val>
                                            <p:strVal val="#ppt_x"/>
                                          </p:val>
                                        </p:tav>
                                      </p:tavLst>
                                    </p:anim>
                                    <p:anim calcmode="lin" valueType="num">
                                      <p:cBhvr additive="base">
                                        <p:cTn id="27" dur="300" fill="hold"/>
                                        <p:tgtEl>
                                          <p:spTgt spid="49"/>
                                        </p:tgtEl>
                                        <p:attrNameLst>
                                          <p:attrName>ppt_y</p:attrName>
                                        </p:attrNameLst>
                                      </p:cBhvr>
                                      <p:tavLst>
                                        <p:tav tm="0">
                                          <p:val>
                                            <p:strVal val="0-#ppt_h/2"/>
                                          </p:val>
                                        </p:tav>
                                        <p:tav tm="100000">
                                          <p:val>
                                            <p:strVal val="#ppt_y"/>
                                          </p:val>
                                        </p:tav>
                                      </p:tavLst>
                                    </p:anim>
                                  </p:childTnLst>
                                </p:cTn>
                              </p:par>
                            </p:childTnLst>
                          </p:cTn>
                        </p:par>
                        <p:par>
                          <p:cTn id="28" fill="hold">
                            <p:stCondLst>
                              <p:cond delay="1950"/>
                            </p:stCondLst>
                            <p:childTnLst>
                              <p:par>
                                <p:cTn id="29" presetID="2" presetClass="entr" presetSubtype="1"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300" fill="hold"/>
                                        <p:tgtEl>
                                          <p:spTgt spid="57"/>
                                        </p:tgtEl>
                                        <p:attrNameLst>
                                          <p:attrName>ppt_x</p:attrName>
                                        </p:attrNameLst>
                                      </p:cBhvr>
                                      <p:tavLst>
                                        <p:tav tm="0">
                                          <p:val>
                                            <p:strVal val="#ppt_x"/>
                                          </p:val>
                                        </p:tav>
                                        <p:tav tm="100000">
                                          <p:val>
                                            <p:strVal val="#ppt_x"/>
                                          </p:val>
                                        </p:tav>
                                      </p:tavLst>
                                    </p:anim>
                                    <p:anim calcmode="lin" valueType="num">
                                      <p:cBhvr additive="base">
                                        <p:cTn id="32" dur="300" fill="hold"/>
                                        <p:tgtEl>
                                          <p:spTgt spid="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a:extLst>
              <a:ext uri="{FF2B5EF4-FFF2-40B4-BE49-F238E27FC236}">
                <a16:creationId xmlns:a16="http://schemas.microsoft.com/office/drawing/2014/main" id="{987C35ED-7AEF-BE5C-2B34-DE15C74A18CB}"/>
              </a:ext>
            </a:extLst>
          </p:cNvPr>
          <p:cNvGrpSpPr/>
          <p:nvPr/>
        </p:nvGrpSpPr>
        <p:grpSpPr>
          <a:xfrm>
            <a:off x="-4" y="0"/>
            <a:ext cx="12192004" cy="6858002"/>
            <a:chOff x="-4" y="-2"/>
            <a:chExt cx="12192004" cy="6858002"/>
          </a:xfrm>
        </p:grpSpPr>
        <p:pic>
          <p:nvPicPr>
            <p:cNvPr id="6" name="Graphic 11">
              <a:extLst>
                <a:ext uri="{FF2B5EF4-FFF2-40B4-BE49-F238E27FC236}">
                  <a16:creationId xmlns:a16="http://schemas.microsoft.com/office/drawing/2014/main" id="{5C7662A4-C8FC-4588-76C0-E2FA548F32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2192000" cy="6858000"/>
            </a:xfrm>
            <a:prstGeom prst="rect">
              <a:avLst/>
            </a:prstGeom>
          </p:spPr>
        </p:pic>
        <p:pic>
          <p:nvPicPr>
            <p:cNvPr id="7" name="Graphic 9">
              <a:extLst>
                <a:ext uri="{FF2B5EF4-FFF2-40B4-BE49-F238E27FC236}">
                  <a16:creationId xmlns:a16="http://schemas.microsoft.com/office/drawing/2014/main" id="{0D01EBE4-DC3A-1501-D255-23BD0E1732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 y="-2"/>
              <a:ext cx="12192000" cy="6643631"/>
            </a:xfrm>
            <a:prstGeom prst="rect">
              <a:avLst/>
            </a:prstGeom>
          </p:spPr>
        </p:pic>
      </p:grpSp>
      <p:pic>
        <p:nvPicPr>
          <p:cNvPr id="8" name="Graphic 1">
            <a:extLst>
              <a:ext uri="{FF2B5EF4-FFF2-40B4-BE49-F238E27FC236}">
                <a16:creationId xmlns:a16="http://schemas.microsoft.com/office/drawing/2014/main" id="{B796D3BA-E0B9-2BB5-B291-AAF7AD3E34F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40014" y="1000341"/>
            <a:ext cx="4877703" cy="6097129"/>
          </a:xfrm>
          <a:prstGeom prst="rect">
            <a:avLst/>
          </a:prstGeom>
        </p:spPr>
      </p:pic>
      <p:pic>
        <p:nvPicPr>
          <p:cNvPr id="4" name="Graphic 3">
            <a:extLst>
              <a:ext uri="{FF2B5EF4-FFF2-40B4-BE49-F238E27FC236}">
                <a16:creationId xmlns:a16="http://schemas.microsoft.com/office/drawing/2014/main" id="{D49BBB51-ACB6-D14A-8639-F5BAC5C89A27}"/>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11625915" y="6486514"/>
            <a:ext cx="100294" cy="148699"/>
          </a:xfrm>
          <a:prstGeom prst="rect">
            <a:avLst/>
          </a:prstGeom>
        </p:spPr>
      </p:pic>
      <p:pic>
        <p:nvPicPr>
          <p:cNvPr id="5" name="Graphic 4">
            <a:extLst>
              <a:ext uri="{FF2B5EF4-FFF2-40B4-BE49-F238E27FC236}">
                <a16:creationId xmlns:a16="http://schemas.microsoft.com/office/drawing/2014/main" id="{8D88BDD8-5B20-E844-9C28-D62838C11E7C}"/>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16200000" flipV="1">
            <a:off x="11625915" y="6321035"/>
            <a:ext cx="100294" cy="148699"/>
          </a:xfrm>
          <a:prstGeom prst="rect">
            <a:avLst/>
          </a:prstGeom>
        </p:spPr>
      </p:pic>
      <p:sp>
        <p:nvSpPr>
          <p:cNvPr id="17" name="TextBox 16">
            <a:extLst>
              <a:ext uri="{FF2B5EF4-FFF2-40B4-BE49-F238E27FC236}">
                <a16:creationId xmlns:a16="http://schemas.microsoft.com/office/drawing/2014/main" id="{503FF56D-9CB6-0532-15A4-F1641232096E}"/>
              </a:ext>
            </a:extLst>
          </p:cNvPr>
          <p:cNvSpPr txBox="1"/>
          <p:nvPr>
            <p:custDataLst>
              <p:tags r:id="rId3"/>
            </p:custDataLst>
          </p:nvPr>
        </p:nvSpPr>
        <p:spPr>
          <a:xfrm>
            <a:off x="3240828" y="2937681"/>
            <a:ext cx="5710345" cy="923330"/>
          </a:xfrm>
          <a:prstGeom prst="rect">
            <a:avLst/>
          </a:prstGeom>
          <a:noFill/>
        </p:spPr>
        <p:txBody>
          <a:bodyPr wrap="square" rtlCol="0">
            <a:spAutoFit/>
          </a:bodyPr>
          <a:lstStyle/>
          <a:p>
            <a:pPr algn="ctr"/>
            <a:r>
              <a:rPr lang="fr-CA" sz="5400" b="1" dirty="0">
                <a:solidFill>
                  <a:schemeClr val="bg1"/>
                </a:solidFill>
                <a:latin typeface="Exo" pitchFamily="2" charset="77"/>
              </a:rPr>
              <a:t>DÉMO</a:t>
            </a:r>
            <a:endParaRPr lang="fr-CA" sz="5400" b="1" i="0" dirty="0">
              <a:solidFill>
                <a:schemeClr val="bg1"/>
              </a:solidFill>
              <a:effectLst/>
              <a:latin typeface="Exo" pitchFamily="2" charset="77"/>
            </a:endParaRPr>
          </a:p>
        </p:txBody>
      </p:sp>
    </p:spTree>
    <p:extLst>
      <p:ext uri="{BB962C8B-B14F-4D97-AF65-F5344CB8AC3E}">
        <p14:creationId xmlns:p14="http://schemas.microsoft.com/office/powerpoint/2010/main" val="186148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882DF6D-3F7C-DD49-B3C7-A35C6D053B43}"/>
              </a:ext>
            </a:extLst>
          </p:cNvPr>
          <p:cNvSpPr txBox="1"/>
          <p:nvPr>
            <p:custDataLst>
              <p:tags r:id="rId1"/>
            </p:custDataLst>
          </p:nvPr>
        </p:nvSpPr>
        <p:spPr>
          <a:xfrm>
            <a:off x="887284" y="1902507"/>
            <a:ext cx="3214282" cy="1246495"/>
          </a:xfrm>
          <a:prstGeom prst="rect">
            <a:avLst/>
          </a:prstGeom>
          <a:noFill/>
        </p:spPr>
        <p:txBody>
          <a:bodyPr wrap="square" rtlCol="0">
            <a:spAutoFit/>
          </a:bodyPr>
          <a:lstStyle/>
          <a:p>
            <a:r>
              <a:rPr lang="fr-CA" sz="7500" b="1">
                <a:solidFill>
                  <a:schemeClr val="accent1"/>
                </a:solidFill>
                <a:latin typeface="Exo" pitchFamily="2" charset="77"/>
              </a:rPr>
              <a:t>Merci</a:t>
            </a:r>
          </a:p>
        </p:txBody>
      </p:sp>
      <p:sp>
        <p:nvSpPr>
          <p:cNvPr id="13" name="TextBox 12">
            <a:extLst>
              <a:ext uri="{FF2B5EF4-FFF2-40B4-BE49-F238E27FC236}">
                <a16:creationId xmlns:a16="http://schemas.microsoft.com/office/drawing/2014/main" id="{E673EB8F-6A73-104C-8433-F13AE156E5F9}"/>
              </a:ext>
            </a:extLst>
          </p:cNvPr>
          <p:cNvSpPr txBox="1"/>
          <p:nvPr>
            <p:custDataLst>
              <p:tags r:id="rId2"/>
            </p:custDataLst>
          </p:nvPr>
        </p:nvSpPr>
        <p:spPr>
          <a:xfrm>
            <a:off x="887284" y="3026673"/>
            <a:ext cx="2968186" cy="430887"/>
          </a:xfrm>
          <a:prstGeom prst="rect">
            <a:avLst/>
          </a:prstGeom>
          <a:noFill/>
        </p:spPr>
        <p:txBody>
          <a:bodyPr wrap="square" rtlCol="0">
            <a:spAutoFit/>
          </a:bodyPr>
          <a:lstStyle/>
          <a:p>
            <a:r>
              <a:rPr lang="fr-CA" sz="2200" b="1">
                <a:solidFill>
                  <a:schemeClr val="accent1"/>
                </a:solidFill>
                <a:latin typeface="Exo" pitchFamily="2" charset="77"/>
                <a:ea typeface="Open Sans" panose="020B0606030504020204" pitchFamily="34" charset="0"/>
                <a:cs typeface="Prompt" pitchFamily="2" charset="-34"/>
              </a:rPr>
              <a:t>Pour votre </a:t>
            </a:r>
            <a:r>
              <a:rPr lang="fr-CA" sz="2200" b="1">
                <a:solidFill>
                  <a:srgbClr val="0471F1"/>
                </a:solidFill>
                <a:latin typeface="Exo" pitchFamily="2" charset="77"/>
                <a:ea typeface="Open Sans" panose="020B0606030504020204" pitchFamily="34" charset="0"/>
                <a:cs typeface="Prompt" pitchFamily="2" charset="-34"/>
              </a:rPr>
              <a:t>attention</a:t>
            </a:r>
          </a:p>
        </p:txBody>
      </p:sp>
      <p:sp>
        <p:nvSpPr>
          <p:cNvPr id="16" name="Rounded Rectangle 15">
            <a:extLst>
              <a:ext uri="{FF2B5EF4-FFF2-40B4-BE49-F238E27FC236}">
                <a16:creationId xmlns:a16="http://schemas.microsoft.com/office/drawing/2014/main" id="{4E45D29D-833F-A440-9F4E-587D2A618343}"/>
              </a:ext>
            </a:extLst>
          </p:cNvPr>
          <p:cNvSpPr/>
          <p:nvPr>
            <p:custDataLst>
              <p:tags r:id="rId3"/>
            </p:custDataLst>
          </p:nvPr>
        </p:nvSpPr>
        <p:spPr>
          <a:xfrm>
            <a:off x="980432" y="3681126"/>
            <a:ext cx="1148626" cy="364263"/>
          </a:xfrm>
          <a:prstGeom prst="roundRect">
            <a:avLst>
              <a:gd name="adj" fmla="val 12357"/>
            </a:avLst>
          </a:prstGeom>
          <a:gradFill flip="none" rotWithShape="1">
            <a:gsLst>
              <a:gs pos="0">
                <a:srgbClr val="09092C"/>
              </a:gs>
              <a:gs pos="100000">
                <a:srgbClr val="0471F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Lato" panose="020F0502020204030203" pitchFamily="34" charset="77"/>
              </a:rPr>
              <a:t>FIN</a:t>
            </a:r>
          </a:p>
        </p:txBody>
      </p:sp>
      <p:pic>
        <p:nvPicPr>
          <p:cNvPr id="5" name="Picture Placeholder 4" descr="A group of people holding hands&#10;&#10;Description automatically generated">
            <a:extLst>
              <a:ext uri="{FF2B5EF4-FFF2-40B4-BE49-F238E27FC236}">
                <a16:creationId xmlns:a16="http://schemas.microsoft.com/office/drawing/2014/main" id="{2704F4A9-D7B6-D938-215A-BF6393B9EDD4}"/>
              </a:ext>
            </a:extLst>
          </p:cNvPr>
          <p:cNvPicPr>
            <a:picLocks noGrp="1" noChangeAspect="1"/>
          </p:cNvPicPr>
          <p:nvPr>
            <p:ph type="pic" sz="quarter" idx="10"/>
            <p:custDataLst>
              <p:tags r:id="rId4"/>
            </p:custDataLst>
          </p:nvPr>
        </p:nvPicPr>
        <p:blipFill rotWithShape="1">
          <a:blip r:embed="rId8">
            <a:extLst>
              <a:ext uri="{28A0092B-C50C-407E-A947-70E740481C1C}">
                <a14:useLocalDpi xmlns:a14="http://schemas.microsoft.com/office/drawing/2010/main" val="0"/>
              </a:ext>
            </a:extLst>
          </a:blip>
          <a:srcRect t="18083" b="41755"/>
          <a:stretch/>
        </p:blipFill>
        <p:spPr>
          <a:xfrm>
            <a:off x="1383254" y="515224"/>
            <a:ext cx="10526236" cy="6342775"/>
          </a:xfrm>
        </p:spPr>
      </p:pic>
      <p:sp>
        <p:nvSpPr>
          <p:cNvPr id="2" name="Forme libre : forme 1">
            <a:extLst>
              <a:ext uri="{FF2B5EF4-FFF2-40B4-BE49-F238E27FC236}">
                <a16:creationId xmlns:a16="http://schemas.microsoft.com/office/drawing/2014/main" id="{4AF4535F-8DB8-9049-ECD9-1C24011D3D09}"/>
              </a:ext>
            </a:extLst>
          </p:cNvPr>
          <p:cNvSpPr/>
          <p:nvPr>
            <p:custDataLst>
              <p:tags r:id="rId5"/>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3" name="Groupe 2">
            <a:extLst>
              <a:ext uri="{FF2B5EF4-FFF2-40B4-BE49-F238E27FC236}">
                <a16:creationId xmlns:a16="http://schemas.microsoft.com/office/drawing/2014/main" id="{1307A196-97E7-5F59-7969-11D613CB55EB}"/>
              </a:ext>
            </a:extLst>
          </p:cNvPr>
          <p:cNvGrpSpPr/>
          <p:nvPr>
            <p:custDataLst>
              <p:tags r:id="rId6"/>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A54C4410-7C0D-8259-76A1-31B2EBE10D40}"/>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8" name="Forme libre : forme 7">
              <a:extLst>
                <a:ext uri="{FF2B5EF4-FFF2-40B4-BE49-F238E27FC236}">
                  <a16:creationId xmlns:a16="http://schemas.microsoft.com/office/drawing/2014/main" id="{D4BCAF1F-B774-BAAD-9D66-398DE21AD2C8}"/>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9" name="Forme libre : forme 8">
              <a:extLst>
                <a:ext uri="{FF2B5EF4-FFF2-40B4-BE49-F238E27FC236}">
                  <a16:creationId xmlns:a16="http://schemas.microsoft.com/office/drawing/2014/main" id="{FB9D60B1-ADAF-5410-9663-5C345DE9D5C1}"/>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0" name="Forme libre : forme 9">
              <a:extLst>
                <a:ext uri="{FF2B5EF4-FFF2-40B4-BE49-F238E27FC236}">
                  <a16:creationId xmlns:a16="http://schemas.microsoft.com/office/drawing/2014/main" id="{E1661107-62F7-89B8-3CFA-397186A9B548}"/>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spTree>
    <p:extLst>
      <p:ext uri="{BB962C8B-B14F-4D97-AF65-F5344CB8AC3E}">
        <p14:creationId xmlns:p14="http://schemas.microsoft.com/office/powerpoint/2010/main" val="1650714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0A3E1F63-B9BF-F766-2041-C0BC9E0019AF}"/>
              </a:ext>
            </a:extLst>
          </p:cNvPr>
          <p:cNvSpPr/>
          <p:nvPr>
            <p:custDataLst>
              <p:tags r:id="rId1"/>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3" name="Groupe 2">
            <a:extLst>
              <a:ext uri="{FF2B5EF4-FFF2-40B4-BE49-F238E27FC236}">
                <a16:creationId xmlns:a16="http://schemas.microsoft.com/office/drawing/2014/main" id="{D2116843-EE5D-2346-AFE3-A1BE3595BA65}"/>
              </a:ext>
            </a:extLst>
          </p:cNvPr>
          <p:cNvGrpSpPr/>
          <p:nvPr>
            <p:custDataLst>
              <p:tags r:id="rId2"/>
            </p:custDataLst>
          </p:nvPr>
        </p:nvGrpSpPr>
        <p:grpSpPr>
          <a:xfrm>
            <a:off x="522861" y="207093"/>
            <a:ext cx="356382" cy="356380"/>
            <a:chOff x="1917956" y="634082"/>
            <a:chExt cx="1200780" cy="1200773"/>
          </a:xfrm>
        </p:grpSpPr>
        <p:sp>
          <p:nvSpPr>
            <p:cNvPr id="6" name="Forme libre : forme 5">
              <a:extLst>
                <a:ext uri="{FF2B5EF4-FFF2-40B4-BE49-F238E27FC236}">
                  <a16:creationId xmlns:a16="http://schemas.microsoft.com/office/drawing/2014/main" id="{B31C0233-44C8-C42B-E7BA-D7EAE081B79B}"/>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14" name="Forme libre : forme 13">
              <a:extLst>
                <a:ext uri="{FF2B5EF4-FFF2-40B4-BE49-F238E27FC236}">
                  <a16:creationId xmlns:a16="http://schemas.microsoft.com/office/drawing/2014/main" id="{D952CC3B-15F2-643A-7968-0B9A033E7121}"/>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5" name="Forme libre : forme 14">
              <a:extLst>
                <a:ext uri="{FF2B5EF4-FFF2-40B4-BE49-F238E27FC236}">
                  <a16:creationId xmlns:a16="http://schemas.microsoft.com/office/drawing/2014/main" id="{32FB5ED0-C0E5-8F73-7294-14CDA599A1CA}"/>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16" name="Forme libre : forme 15">
              <a:extLst>
                <a:ext uri="{FF2B5EF4-FFF2-40B4-BE49-F238E27FC236}">
                  <a16:creationId xmlns:a16="http://schemas.microsoft.com/office/drawing/2014/main" id="{A543E072-BA48-CA59-FE90-F0587B16DFC0}"/>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pic>
        <p:nvPicPr>
          <p:cNvPr id="8" name="Graphic 7">
            <a:extLst>
              <a:ext uri="{FF2B5EF4-FFF2-40B4-BE49-F238E27FC236}">
                <a16:creationId xmlns:a16="http://schemas.microsoft.com/office/drawing/2014/main" id="{2BB9C9C2-BED1-7388-EC86-F2C13BA16578}"/>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11625915" y="6486514"/>
            <a:ext cx="100294" cy="148699"/>
          </a:xfrm>
          <a:prstGeom prst="rect">
            <a:avLst/>
          </a:prstGeom>
        </p:spPr>
      </p:pic>
      <p:pic>
        <p:nvPicPr>
          <p:cNvPr id="12" name="Graphic 11">
            <a:extLst>
              <a:ext uri="{FF2B5EF4-FFF2-40B4-BE49-F238E27FC236}">
                <a16:creationId xmlns:a16="http://schemas.microsoft.com/office/drawing/2014/main" id="{F40611E2-1FB2-AFB9-DAFD-18570846C961}"/>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16200000" flipV="1">
            <a:off x="11625915" y="6321035"/>
            <a:ext cx="100294" cy="148699"/>
          </a:xfrm>
          <a:prstGeom prst="rect">
            <a:avLst/>
          </a:prstGeom>
        </p:spPr>
      </p:pic>
      <p:sp>
        <p:nvSpPr>
          <p:cNvPr id="13" name="TextBox 12">
            <a:extLst>
              <a:ext uri="{FF2B5EF4-FFF2-40B4-BE49-F238E27FC236}">
                <a16:creationId xmlns:a16="http://schemas.microsoft.com/office/drawing/2014/main" id="{064EA0E0-00DC-0B25-F298-2DEEB4A9BBA6}"/>
              </a:ext>
            </a:extLst>
          </p:cNvPr>
          <p:cNvSpPr txBox="1"/>
          <p:nvPr>
            <p:custDataLst>
              <p:tags r:id="rId5"/>
            </p:custDataLst>
          </p:nvPr>
        </p:nvSpPr>
        <p:spPr>
          <a:xfrm>
            <a:off x="1181100" y="605473"/>
            <a:ext cx="10025743" cy="646331"/>
          </a:xfrm>
          <a:prstGeom prst="rect">
            <a:avLst/>
          </a:prstGeom>
          <a:noFill/>
        </p:spPr>
        <p:txBody>
          <a:bodyPr wrap="square" rtlCol="0">
            <a:spAutoFit/>
          </a:bodyPr>
          <a:lstStyle/>
          <a:p>
            <a:pPr algn="ctr"/>
            <a:r>
              <a:rPr lang="fr-CA" sz="3600" b="1" i="0" dirty="0">
                <a:solidFill>
                  <a:srgbClr val="323F7C"/>
                </a:solidFill>
                <a:effectLst/>
                <a:latin typeface="Exo" pitchFamily="2" charset="77"/>
              </a:rPr>
              <a:t>Nos </a:t>
            </a:r>
            <a:r>
              <a:rPr lang="fr-CA" sz="3600" b="1" dirty="0">
                <a:solidFill>
                  <a:srgbClr val="0471F1"/>
                </a:solidFill>
                <a:latin typeface="Exo" pitchFamily="2" charset="77"/>
              </a:rPr>
              <a:t>bureaux</a:t>
            </a:r>
            <a:endParaRPr lang="fr-CA" sz="3600" b="1" dirty="0">
              <a:solidFill>
                <a:srgbClr val="323F7C"/>
              </a:solidFill>
              <a:latin typeface="Exo" pitchFamily="2" charset="77"/>
            </a:endParaRPr>
          </a:p>
        </p:txBody>
      </p:sp>
      <p:sp>
        <p:nvSpPr>
          <p:cNvPr id="17" name="Rectangle 16">
            <a:extLst>
              <a:ext uri="{FF2B5EF4-FFF2-40B4-BE49-F238E27FC236}">
                <a16:creationId xmlns:a16="http://schemas.microsoft.com/office/drawing/2014/main" id="{C709118A-0A57-69DA-2C7D-A94FB6458D4D}"/>
              </a:ext>
            </a:extLst>
          </p:cNvPr>
          <p:cNvSpPr/>
          <p:nvPr>
            <p:custDataLst>
              <p:tags r:id="rId6"/>
            </p:custDataLst>
          </p:nvPr>
        </p:nvSpPr>
        <p:spPr>
          <a:xfrm>
            <a:off x="4861243" y="432668"/>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pic>
        <p:nvPicPr>
          <p:cNvPr id="7" name="Picture 2">
            <a:extLst>
              <a:ext uri="{FF2B5EF4-FFF2-40B4-BE49-F238E27FC236}">
                <a16:creationId xmlns:a16="http://schemas.microsoft.com/office/drawing/2014/main" id="{0687F316-C7C6-0948-D112-7509EE68FFD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209" name="Freeform 5">
            <a:extLst>
              <a:ext uri="{FF2B5EF4-FFF2-40B4-BE49-F238E27FC236}">
                <a16:creationId xmlns:a16="http://schemas.microsoft.com/office/drawing/2014/main" id="{DC36FC46-F796-4144-C292-9D2E5578A8FB}"/>
              </a:ext>
            </a:extLst>
          </p:cNvPr>
          <p:cNvSpPr>
            <a:spLocks noEditPoints="1"/>
          </p:cNvSpPr>
          <p:nvPr/>
        </p:nvSpPr>
        <p:spPr bwMode="auto">
          <a:xfrm>
            <a:off x="-1194133" y="1465680"/>
            <a:ext cx="7295404" cy="5160538"/>
          </a:xfrm>
          <a:custGeom>
            <a:avLst/>
            <a:gdLst>
              <a:gd name="T0" fmla="*/ 1112 w 3945"/>
              <a:gd name="T1" fmla="*/ 844 h 2860"/>
              <a:gd name="T2" fmla="*/ 1179 w 3945"/>
              <a:gd name="T3" fmla="*/ 780 h 2860"/>
              <a:gd name="T4" fmla="*/ 717 w 3945"/>
              <a:gd name="T5" fmla="*/ 771 h 2860"/>
              <a:gd name="T6" fmla="*/ 906 w 3945"/>
              <a:gd name="T7" fmla="*/ 830 h 2860"/>
              <a:gd name="T8" fmla="*/ 1711 w 3945"/>
              <a:gd name="T9" fmla="*/ 1097 h 2860"/>
              <a:gd name="T10" fmla="*/ 1657 w 3945"/>
              <a:gd name="T11" fmla="*/ 1000 h 2860"/>
              <a:gd name="T12" fmla="*/ 1678 w 3945"/>
              <a:gd name="T13" fmla="*/ 1085 h 2860"/>
              <a:gd name="T14" fmla="*/ 1245 w 3945"/>
              <a:gd name="T15" fmla="*/ 757 h 2860"/>
              <a:gd name="T16" fmla="*/ 1420 w 3945"/>
              <a:gd name="T17" fmla="*/ 757 h 2860"/>
              <a:gd name="T18" fmla="*/ 885 w 3945"/>
              <a:gd name="T19" fmla="*/ 234 h 2860"/>
              <a:gd name="T20" fmla="*/ 1623 w 3945"/>
              <a:gd name="T21" fmla="*/ 139 h 2860"/>
              <a:gd name="T22" fmla="*/ 435 w 3945"/>
              <a:gd name="T23" fmla="*/ 712 h 2860"/>
              <a:gd name="T24" fmla="*/ 665 w 3945"/>
              <a:gd name="T25" fmla="*/ 775 h 2860"/>
              <a:gd name="T26" fmla="*/ 516 w 3945"/>
              <a:gd name="T27" fmla="*/ 745 h 2860"/>
              <a:gd name="T28" fmla="*/ 118 w 3945"/>
              <a:gd name="T29" fmla="*/ 2415 h 2860"/>
              <a:gd name="T30" fmla="*/ 111 w 3945"/>
              <a:gd name="T31" fmla="*/ 2531 h 2860"/>
              <a:gd name="T32" fmla="*/ 3860 w 3945"/>
              <a:gd name="T33" fmla="*/ 1788 h 2860"/>
              <a:gd name="T34" fmla="*/ 3514 w 3945"/>
              <a:gd name="T35" fmla="*/ 1949 h 2860"/>
              <a:gd name="T36" fmla="*/ 3242 w 3945"/>
              <a:gd name="T37" fmla="*/ 1909 h 2860"/>
              <a:gd name="T38" fmla="*/ 3211 w 3945"/>
              <a:gd name="T39" fmla="*/ 1778 h 2860"/>
              <a:gd name="T40" fmla="*/ 1940 w 3945"/>
              <a:gd name="T41" fmla="*/ 1596 h 2860"/>
              <a:gd name="T42" fmla="*/ 1893 w 3945"/>
              <a:gd name="T43" fmla="*/ 1627 h 2860"/>
              <a:gd name="T44" fmla="*/ 1827 w 3945"/>
              <a:gd name="T45" fmla="*/ 1866 h 2860"/>
              <a:gd name="T46" fmla="*/ 1867 w 3945"/>
              <a:gd name="T47" fmla="*/ 2157 h 2860"/>
              <a:gd name="T48" fmla="*/ 1936 w 3945"/>
              <a:gd name="T49" fmla="*/ 2375 h 2860"/>
              <a:gd name="T50" fmla="*/ 2568 w 3945"/>
              <a:gd name="T51" fmla="*/ 2687 h 2860"/>
              <a:gd name="T52" fmla="*/ 2852 w 3945"/>
              <a:gd name="T53" fmla="*/ 2826 h 2860"/>
              <a:gd name="T54" fmla="*/ 2975 w 3945"/>
              <a:gd name="T55" fmla="*/ 2668 h 2860"/>
              <a:gd name="T56" fmla="*/ 3221 w 3945"/>
              <a:gd name="T57" fmla="*/ 2668 h 2860"/>
              <a:gd name="T58" fmla="*/ 3282 w 3945"/>
              <a:gd name="T59" fmla="*/ 2602 h 2860"/>
              <a:gd name="T60" fmla="*/ 3505 w 3945"/>
              <a:gd name="T61" fmla="*/ 2675 h 2860"/>
              <a:gd name="T62" fmla="*/ 3640 w 3945"/>
              <a:gd name="T63" fmla="*/ 2786 h 2860"/>
              <a:gd name="T64" fmla="*/ 3597 w 3945"/>
              <a:gd name="T65" fmla="*/ 2427 h 2860"/>
              <a:gd name="T66" fmla="*/ 3732 w 3945"/>
              <a:gd name="T67" fmla="*/ 2256 h 2860"/>
              <a:gd name="T68" fmla="*/ 3670 w 3945"/>
              <a:gd name="T69" fmla="*/ 2171 h 2860"/>
              <a:gd name="T70" fmla="*/ 3668 w 3945"/>
              <a:gd name="T71" fmla="*/ 2098 h 2860"/>
              <a:gd name="T72" fmla="*/ 3703 w 3945"/>
              <a:gd name="T73" fmla="*/ 2169 h 2860"/>
              <a:gd name="T74" fmla="*/ 3746 w 3945"/>
              <a:gd name="T75" fmla="*/ 1982 h 2860"/>
              <a:gd name="T76" fmla="*/ 3834 w 3945"/>
              <a:gd name="T77" fmla="*/ 1840 h 2860"/>
              <a:gd name="T78" fmla="*/ 3921 w 3945"/>
              <a:gd name="T79" fmla="*/ 1734 h 2860"/>
              <a:gd name="T80" fmla="*/ 3808 w 3945"/>
              <a:gd name="T81" fmla="*/ 1951 h 2860"/>
              <a:gd name="T82" fmla="*/ 3857 w 3945"/>
              <a:gd name="T83" fmla="*/ 1916 h 2860"/>
              <a:gd name="T84" fmla="*/ 1933 w 3945"/>
              <a:gd name="T85" fmla="*/ 1679 h 2860"/>
              <a:gd name="T86" fmla="*/ 2856 w 3945"/>
              <a:gd name="T87" fmla="*/ 2786 h 2860"/>
              <a:gd name="T88" fmla="*/ 1720 w 3945"/>
              <a:gd name="T89" fmla="*/ 1180 h 2860"/>
              <a:gd name="T90" fmla="*/ 1718 w 3945"/>
              <a:gd name="T91" fmla="*/ 1194 h 2860"/>
              <a:gd name="T92" fmla="*/ 1787 w 3945"/>
              <a:gd name="T93" fmla="*/ 1147 h 2860"/>
              <a:gd name="T94" fmla="*/ 1548 w 3945"/>
              <a:gd name="T95" fmla="*/ 97 h 2860"/>
              <a:gd name="T96" fmla="*/ 1328 w 3945"/>
              <a:gd name="T97" fmla="*/ 11 h 2860"/>
              <a:gd name="T98" fmla="*/ 1164 w 3945"/>
              <a:gd name="T99" fmla="*/ 203 h 2860"/>
              <a:gd name="T100" fmla="*/ 1074 w 3945"/>
              <a:gd name="T101" fmla="*/ 385 h 2860"/>
              <a:gd name="T102" fmla="*/ 961 w 3945"/>
              <a:gd name="T103" fmla="*/ 489 h 2860"/>
              <a:gd name="T104" fmla="*/ 1013 w 3945"/>
              <a:gd name="T105" fmla="*/ 645 h 2860"/>
              <a:gd name="T106" fmla="*/ 895 w 3945"/>
              <a:gd name="T107" fmla="*/ 766 h 2860"/>
              <a:gd name="T108" fmla="*/ 966 w 3945"/>
              <a:gd name="T109" fmla="*/ 806 h 2860"/>
              <a:gd name="T110" fmla="*/ 1152 w 3945"/>
              <a:gd name="T111" fmla="*/ 759 h 2860"/>
              <a:gd name="T112" fmla="*/ 1261 w 3945"/>
              <a:gd name="T113" fmla="*/ 738 h 2860"/>
              <a:gd name="T114" fmla="*/ 1368 w 3945"/>
              <a:gd name="T115" fmla="*/ 716 h 2860"/>
              <a:gd name="T116" fmla="*/ 1460 w 3945"/>
              <a:gd name="T117" fmla="*/ 761 h 2860"/>
              <a:gd name="T118" fmla="*/ 1652 w 3945"/>
              <a:gd name="T119" fmla="*/ 960 h 2860"/>
              <a:gd name="T120" fmla="*/ 1716 w 3945"/>
              <a:gd name="T121" fmla="*/ 1031 h 2860"/>
              <a:gd name="T122" fmla="*/ 1761 w 3945"/>
              <a:gd name="T123" fmla="*/ 1218 h 2860"/>
              <a:gd name="T124" fmla="*/ 3597 w 3945"/>
              <a:gd name="T125" fmla="*/ 2845 h 2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45" h="2860">
                <a:moveTo>
                  <a:pt x="1020" y="837"/>
                </a:moveTo>
                <a:lnTo>
                  <a:pt x="1020" y="837"/>
                </a:lnTo>
                <a:lnTo>
                  <a:pt x="1020" y="837"/>
                </a:lnTo>
                <a:lnTo>
                  <a:pt x="1018" y="837"/>
                </a:lnTo>
                <a:lnTo>
                  <a:pt x="1018" y="837"/>
                </a:lnTo>
                <a:lnTo>
                  <a:pt x="1018" y="837"/>
                </a:lnTo>
                <a:lnTo>
                  <a:pt x="1018" y="837"/>
                </a:lnTo>
                <a:lnTo>
                  <a:pt x="1018" y="837"/>
                </a:lnTo>
                <a:lnTo>
                  <a:pt x="1018" y="837"/>
                </a:lnTo>
                <a:lnTo>
                  <a:pt x="1018" y="839"/>
                </a:lnTo>
                <a:lnTo>
                  <a:pt x="1018" y="839"/>
                </a:lnTo>
                <a:lnTo>
                  <a:pt x="1020" y="839"/>
                </a:lnTo>
                <a:lnTo>
                  <a:pt x="1020" y="839"/>
                </a:lnTo>
                <a:lnTo>
                  <a:pt x="1020" y="839"/>
                </a:lnTo>
                <a:lnTo>
                  <a:pt x="1020" y="839"/>
                </a:lnTo>
                <a:lnTo>
                  <a:pt x="1020" y="839"/>
                </a:lnTo>
                <a:lnTo>
                  <a:pt x="1020" y="837"/>
                </a:lnTo>
                <a:lnTo>
                  <a:pt x="1020" y="837"/>
                </a:lnTo>
                <a:lnTo>
                  <a:pt x="1020" y="837"/>
                </a:lnTo>
                <a:lnTo>
                  <a:pt x="1020" y="837"/>
                </a:lnTo>
                <a:lnTo>
                  <a:pt x="1020" y="837"/>
                </a:lnTo>
                <a:lnTo>
                  <a:pt x="1020" y="837"/>
                </a:lnTo>
                <a:lnTo>
                  <a:pt x="1020" y="837"/>
                </a:lnTo>
                <a:lnTo>
                  <a:pt x="1020" y="837"/>
                </a:lnTo>
                <a:lnTo>
                  <a:pt x="1020" y="837"/>
                </a:lnTo>
                <a:close/>
                <a:moveTo>
                  <a:pt x="1103" y="851"/>
                </a:moveTo>
                <a:lnTo>
                  <a:pt x="1105" y="851"/>
                </a:lnTo>
                <a:lnTo>
                  <a:pt x="1105" y="851"/>
                </a:lnTo>
                <a:lnTo>
                  <a:pt x="1105" y="851"/>
                </a:lnTo>
                <a:lnTo>
                  <a:pt x="1105" y="851"/>
                </a:lnTo>
                <a:lnTo>
                  <a:pt x="1105" y="851"/>
                </a:lnTo>
                <a:lnTo>
                  <a:pt x="1105" y="851"/>
                </a:lnTo>
                <a:lnTo>
                  <a:pt x="1105" y="851"/>
                </a:lnTo>
                <a:lnTo>
                  <a:pt x="1108" y="851"/>
                </a:lnTo>
                <a:lnTo>
                  <a:pt x="1108" y="851"/>
                </a:lnTo>
                <a:lnTo>
                  <a:pt x="1108" y="851"/>
                </a:lnTo>
                <a:lnTo>
                  <a:pt x="1108" y="849"/>
                </a:lnTo>
                <a:lnTo>
                  <a:pt x="1108" y="849"/>
                </a:lnTo>
                <a:lnTo>
                  <a:pt x="1108" y="849"/>
                </a:lnTo>
                <a:lnTo>
                  <a:pt x="1105" y="849"/>
                </a:lnTo>
                <a:lnTo>
                  <a:pt x="1105" y="846"/>
                </a:lnTo>
                <a:lnTo>
                  <a:pt x="1103" y="846"/>
                </a:lnTo>
                <a:lnTo>
                  <a:pt x="1103" y="846"/>
                </a:lnTo>
                <a:lnTo>
                  <a:pt x="1100" y="846"/>
                </a:lnTo>
                <a:lnTo>
                  <a:pt x="1100" y="846"/>
                </a:lnTo>
                <a:lnTo>
                  <a:pt x="1098" y="846"/>
                </a:lnTo>
                <a:lnTo>
                  <a:pt x="1098" y="849"/>
                </a:lnTo>
                <a:lnTo>
                  <a:pt x="1098" y="849"/>
                </a:lnTo>
                <a:lnTo>
                  <a:pt x="1098" y="849"/>
                </a:lnTo>
                <a:lnTo>
                  <a:pt x="1098" y="849"/>
                </a:lnTo>
                <a:lnTo>
                  <a:pt x="1098" y="851"/>
                </a:lnTo>
                <a:lnTo>
                  <a:pt x="1100" y="851"/>
                </a:lnTo>
                <a:lnTo>
                  <a:pt x="1100" y="851"/>
                </a:lnTo>
                <a:lnTo>
                  <a:pt x="1103" y="851"/>
                </a:lnTo>
                <a:lnTo>
                  <a:pt x="1103" y="851"/>
                </a:lnTo>
                <a:lnTo>
                  <a:pt x="1103" y="851"/>
                </a:lnTo>
                <a:close/>
                <a:moveTo>
                  <a:pt x="1155" y="837"/>
                </a:moveTo>
                <a:lnTo>
                  <a:pt x="1155" y="837"/>
                </a:lnTo>
                <a:lnTo>
                  <a:pt x="1152" y="837"/>
                </a:lnTo>
                <a:lnTo>
                  <a:pt x="1152" y="837"/>
                </a:lnTo>
                <a:lnTo>
                  <a:pt x="1152" y="837"/>
                </a:lnTo>
                <a:lnTo>
                  <a:pt x="1150" y="835"/>
                </a:lnTo>
                <a:lnTo>
                  <a:pt x="1150" y="835"/>
                </a:lnTo>
                <a:lnTo>
                  <a:pt x="1150" y="835"/>
                </a:lnTo>
                <a:lnTo>
                  <a:pt x="1150" y="835"/>
                </a:lnTo>
                <a:lnTo>
                  <a:pt x="1150" y="835"/>
                </a:lnTo>
                <a:lnTo>
                  <a:pt x="1148" y="835"/>
                </a:lnTo>
                <a:lnTo>
                  <a:pt x="1148" y="835"/>
                </a:lnTo>
                <a:lnTo>
                  <a:pt x="1145" y="835"/>
                </a:lnTo>
                <a:lnTo>
                  <a:pt x="1148" y="832"/>
                </a:lnTo>
                <a:lnTo>
                  <a:pt x="1148" y="832"/>
                </a:lnTo>
                <a:lnTo>
                  <a:pt x="1145" y="832"/>
                </a:lnTo>
                <a:lnTo>
                  <a:pt x="1148" y="832"/>
                </a:lnTo>
                <a:lnTo>
                  <a:pt x="1148" y="830"/>
                </a:lnTo>
                <a:lnTo>
                  <a:pt x="1145" y="830"/>
                </a:lnTo>
                <a:lnTo>
                  <a:pt x="1145" y="830"/>
                </a:lnTo>
                <a:lnTo>
                  <a:pt x="1145" y="830"/>
                </a:lnTo>
                <a:lnTo>
                  <a:pt x="1143" y="832"/>
                </a:lnTo>
                <a:lnTo>
                  <a:pt x="1143" y="832"/>
                </a:lnTo>
                <a:lnTo>
                  <a:pt x="1143" y="832"/>
                </a:lnTo>
                <a:lnTo>
                  <a:pt x="1141" y="832"/>
                </a:lnTo>
                <a:lnTo>
                  <a:pt x="1141" y="832"/>
                </a:lnTo>
                <a:lnTo>
                  <a:pt x="1138" y="835"/>
                </a:lnTo>
                <a:lnTo>
                  <a:pt x="1141" y="835"/>
                </a:lnTo>
                <a:lnTo>
                  <a:pt x="1141" y="835"/>
                </a:lnTo>
                <a:lnTo>
                  <a:pt x="1141" y="835"/>
                </a:lnTo>
                <a:lnTo>
                  <a:pt x="1141" y="835"/>
                </a:lnTo>
                <a:lnTo>
                  <a:pt x="1141" y="835"/>
                </a:lnTo>
                <a:lnTo>
                  <a:pt x="1141" y="835"/>
                </a:lnTo>
                <a:lnTo>
                  <a:pt x="1141" y="835"/>
                </a:lnTo>
                <a:lnTo>
                  <a:pt x="1138" y="835"/>
                </a:lnTo>
                <a:lnTo>
                  <a:pt x="1138" y="835"/>
                </a:lnTo>
                <a:lnTo>
                  <a:pt x="1138" y="837"/>
                </a:lnTo>
                <a:lnTo>
                  <a:pt x="1138" y="837"/>
                </a:lnTo>
                <a:lnTo>
                  <a:pt x="1141" y="837"/>
                </a:lnTo>
                <a:lnTo>
                  <a:pt x="1141" y="837"/>
                </a:lnTo>
                <a:lnTo>
                  <a:pt x="1141" y="837"/>
                </a:lnTo>
                <a:lnTo>
                  <a:pt x="1141" y="837"/>
                </a:lnTo>
                <a:lnTo>
                  <a:pt x="1138" y="837"/>
                </a:lnTo>
                <a:lnTo>
                  <a:pt x="1138" y="837"/>
                </a:lnTo>
                <a:lnTo>
                  <a:pt x="1138" y="837"/>
                </a:lnTo>
                <a:lnTo>
                  <a:pt x="1138" y="839"/>
                </a:lnTo>
                <a:lnTo>
                  <a:pt x="1138" y="839"/>
                </a:lnTo>
                <a:lnTo>
                  <a:pt x="1138" y="839"/>
                </a:lnTo>
                <a:lnTo>
                  <a:pt x="1138" y="839"/>
                </a:lnTo>
                <a:lnTo>
                  <a:pt x="1138" y="839"/>
                </a:lnTo>
                <a:lnTo>
                  <a:pt x="1141" y="842"/>
                </a:lnTo>
                <a:lnTo>
                  <a:pt x="1141" y="842"/>
                </a:lnTo>
                <a:lnTo>
                  <a:pt x="1143" y="839"/>
                </a:lnTo>
                <a:lnTo>
                  <a:pt x="1143" y="839"/>
                </a:lnTo>
                <a:lnTo>
                  <a:pt x="1143" y="837"/>
                </a:lnTo>
                <a:lnTo>
                  <a:pt x="1143" y="837"/>
                </a:lnTo>
                <a:lnTo>
                  <a:pt x="1145" y="837"/>
                </a:lnTo>
                <a:lnTo>
                  <a:pt x="1145" y="837"/>
                </a:lnTo>
                <a:lnTo>
                  <a:pt x="1145" y="837"/>
                </a:lnTo>
                <a:lnTo>
                  <a:pt x="1148" y="839"/>
                </a:lnTo>
                <a:lnTo>
                  <a:pt x="1148" y="839"/>
                </a:lnTo>
                <a:lnTo>
                  <a:pt x="1148" y="837"/>
                </a:lnTo>
                <a:lnTo>
                  <a:pt x="1150" y="837"/>
                </a:lnTo>
                <a:lnTo>
                  <a:pt x="1150" y="837"/>
                </a:lnTo>
                <a:lnTo>
                  <a:pt x="1150" y="839"/>
                </a:lnTo>
                <a:lnTo>
                  <a:pt x="1150" y="839"/>
                </a:lnTo>
                <a:lnTo>
                  <a:pt x="1150" y="839"/>
                </a:lnTo>
                <a:lnTo>
                  <a:pt x="1152" y="839"/>
                </a:lnTo>
                <a:lnTo>
                  <a:pt x="1152" y="839"/>
                </a:lnTo>
                <a:lnTo>
                  <a:pt x="1155" y="839"/>
                </a:lnTo>
                <a:lnTo>
                  <a:pt x="1155" y="839"/>
                </a:lnTo>
                <a:lnTo>
                  <a:pt x="1155" y="837"/>
                </a:lnTo>
                <a:lnTo>
                  <a:pt x="1155" y="837"/>
                </a:lnTo>
                <a:close/>
                <a:moveTo>
                  <a:pt x="1179" y="835"/>
                </a:moveTo>
                <a:lnTo>
                  <a:pt x="1176" y="835"/>
                </a:lnTo>
                <a:lnTo>
                  <a:pt x="1176" y="837"/>
                </a:lnTo>
                <a:lnTo>
                  <a:pt x="1176" y="837"/>
                </a:lnTo>
                <a:lnTo>
                  <a:pt x="1179" y="837"/>
                </a:lnTo>
                <a:lnTo>
                  <a:pt x="1179" y="837"/>
                </a:lnTo>
                <a:lnTo>
                  <a:pt x="1179" y="835"/>
                </a:lnTo>
                <a:lnTo>
                  <a:pt x="1179" y="835"/>
                </a:lnTo>
                <a:close/>
                <a:moveTo>
                  <a:pt x="1181" y="813"/>
                </a:moveTo>
                <a:lnTo>
                  <a:pt x="1183" y="813"/>
                </a:lnTo>
                <a:lnTo>
                  <a:pt x="1186" y="813"/>
                </a:lnTo>
                <a:lnTo>
                  <a:pt x="1188" y="813"/>
                </a:lnTo>
                <a:lnTo>
                  <a:pt x="1188" y="811"/>
                </a:lnTo>
                <a:lnTo>
                  <a:pt x="1188" y="811"/>
                </a:lnTo>
                <a:lnTo>
                  <a:pt x="1188" y="811"/>
                </a:lnTo>
                <a:lnTo>
                  <a:pt x="1188" y="811"/>
                </a:lnTo>
                <a:lnTo>
                  <a:pt x="1186" y="811"/>
                </a:lnTo>
                <a:lnTo>
                  <a:pt x="1186" y="811"/>
                </a:lnTo>
                <a:lnTo>
                  <a:pt x="1186" y="811"/>
                </a:lnTo>
                <a:lnTo>
                  <a:pt x="1186" y="811"/>
                </a:lnTo>
                <a:lnTo>
                  <a:pt x="1186" y="809"/>
                </a:lnTo>
                <a:lnTo>
                  <a:pt x="1186" y="809"/>
                </a:lnTo>
                <a:lnTo>
                  <a:pt x="1186" y="809"/>
                </a:lnTo>
                <a:lnTo>
                  <a:pt x="1186" y="809"/>
                </a:lnTo>
                <a:lnTo>
                  <a:pt x="1186" y="806"/>
                </a:lnTo>
                <a:lnTo>
                  <a:pt x="1186" y="806"/>
                </a:lnTo>
                <a:lnTo>
                  <a:pt x="1186" y="806"/>
                </a:lnTo>
                <a:lnTo>
                  <a:pt x="1186" y="806"/>
                </a:lnTo>
                <a:lnTo>
                  <a:pt x="1183" y="804"/>
                </a:lnTo>
                <a:lnTo>
                  <a:pt x="1183" y="804"/>
                </a:lnTo>
                <a:lnTo>
                  <a:pt x="1183" y="804"/>
                </a:lnTo>
                <a:lnTo>
                  <a:pt x="1183" y="804"/>
                </a:lnTo>
                <a:lnTo>
                  <a:pt x="1183" y="804"/>
                </a:lnTo>
                <a:lnTo>
                  <a:pt x="1183" y="804"/>
                </a:lnTo>
                <a:lnTo>
                  <a:pt x="1183" y="804"/>
                </a:lnTo>
                <a:lnTo>
                  <a:pt x="1183" y="804"/>
                </a:lnTo>
                <a:lnTo>
                  <a:pt x="1183" y="804"/>
                </a:lnTo>
                <a:lnTo>
                  <a:pt x="1183" y="802"/>
                </a:lnTo>
                <a:lnTo>
                  <a:pt x="1181" y="804"/>
                </a:lnTo>
                <a:lnTo>
                  <a:pt x="1181" y="804"/>
                </a:lnTo>
                <a:lnTo>
                  <a:pt x="1181" y="804"/>
                </a:lnTo>
                <a:lnTo>
                  <a:pt x="1181" y="806"/>
                </a:lnTo>
                <a:lnTo>
                  <a:pt x="1181" y="806"/>
                </a:lnTo>
                <a:lnTo>
                  <a:pt x="1181" y="806"/>
                </a:lnTo>
                <a:lnTo>
                  <a:pt x="1181" y="804"/>
                </a:lnTo>
                <a:lnTo>
                  <a:pt x="1179" y="804"/>
                </a:lnTo>
                <a:lnTo>
                  <a:pt x="1179" y="804"/>
                </a:lnTo>
                <a:lnTo>
                  <a:pt x="1179" y="806"/>
                </a:lnTo>
                <a:lnTo>
                  <a:pt x="1176" y="806"/>
                </a:lnTo>
                <a:lnTo>
                  <a:pt x="1176" y="806"/>
                </a:lnTo>
                <a:lnTo>
                  <a:pt x="1176" y="806"/>
                </a:lnTo>
                <a:lnTo>
                  <a:pt x="1176" y="806"/>
                </a:lnTo>
                <a:lnTo>
                  <a:pt x="1176" y="804"/>
                </a:lnTo>
                <a:lnTo>
                  <a:pt x="1176" y="804"/>
                </a:lnTo>
                <a:lnTo>
                  <a:pt x="1174" y="804"/>
                </a:lnTo>
                <a:lnTo>
                  <a:pt x="1174" y="806"/>
                </a:lnTo>
                <a:lnTo>
                  <a:pt x="1171" y="806"/>
                </a:lnTo>
                <a:lnTo>
                  <a:pt x="1171" y="809"/>
                </a:lnTo>
                <a:lnTo>
                  <a:pt x="1171" y="809"/>
                </a:lnTo>
                <a:lnTo>
                  <a:pt x="1171" y="809"/>
                </a:lnTo>
                <a:lnTo>
                  <a:pt x="1171" y="809"/>
                </a:lnTo>
                <a:lnTo>
                  <a:pt x="1169" y="809"/>
                </a:lnTo>
                <a:lnTo>
                  <a:pt x="1169" y="809"/>
                </a:lnTo>
                <a:lnTo>
                  <a:pt x="1169" y="809"/>
                </a:lnTo>
                <a:lnTo>
                  <a:pt x="1169" y="809"/>
                </a:lnTo>
                <a:lnTo>
                  <a:pt x="1169" y="809"/>
                </a:lnTo>
                <a:lnTo>
                  <a:pt x="1169" y="806"/>
                </a:lnTo>
                <a:lnTo>
                  <a:pt x="1171" y="804"/>
                </a:lnTo>
                <a:lnTo>
                  <a:pt x="1171" y="804"/>
                </a:lnTo>
                <a:lnTo>
                  <a:pt x="1174" y="802"/>
                </a:lnTo>
                <a:lnTo>
                  <a:pt x="1174" y="802"/>
                </a:lnTo>
                <a:lnTo>
                  <a:pt x="1174" y="802"/>
                </a:lnTo>
                <a:lnTo>
                  <a:pt x="1174" y="802"/>
                </a:lnTo>
                <a:lnTo>
                  <a:pt x="1174" y="802"/>
                </a:lnTo>
                <a:lnTo>
                  <a:pt x="1174" y="802"/>
                </a:lnTo>
                <a:lnTo>
                  <a:pt x="1176" y="802"/>
                </a:lnTo>
                <a:lnTo>
                  <a:pt x="1176" y="802"/>
                </a:lnTo>
                <a:lnTo>
                  <a:pt x="1176" y="799"/>
                </a:lnTo>
                <a:lnTo>
                  <a:pt x="1176" y="799"/>
                </a:lnTo>
                <a:lnTo>
                  <a:pt x="1174" y="797"/>
                </a:lnTo>
                <a:lnTo>
                  <a:pt x="1171" y="797"/>
                </a:lnTo>
                <a:lnTo>
                  <a:pt x="1171" y="797"/>
                </a:lnTo>
                <a:lnTo>
                  <a:pt x="1171" y="797"/>
                </a:lnTo>
                <a:lnTo>
                  <a:pt x="1171" y="797"/>
                </a:lnTo>
                <a:lnTo>
                  <a:pt x="1169" y="794"/>
                </a:lnTo>
                <a:lnTo>
                  <a:pt x="1169" y="794"/>
                </a:lnTo>
                <a:lnTo>
                  <a:pt x="1169" y="792"/>
                </a:lnTo>
                <a:lnTo>
                  <a:pt x="1167" y="790"/>
                </a:lnTo>
                <a:lnTo>
                  <a:pt x="1167" y="790"/>
                </a:lnTo>
                <a:lnTo>
                  <a:pt x="1167" y="790"/>
                </a:lnTo>
                <a:lnTo>
                  <a:pt x="1167" y="790"/>
                </a:lnTo>
                <a:lnTo>
                  <a:pt x="1167" y="790"/>
                </a:lnTo>
                <a:lnTo>
                  <a:pt x="1167" y="790"/>
                </a:lnTo>
                <a:lnTo>
                  <a:pt x="1167" y="790"/>
                </a:lnTo>
                <a:lnTo>
                  <a:pt x="1167" y="790"/>
                </a:lnTo>
                <a:lnTo>
                  <a:pt x="1167" y="792"/>
                </a:lnTo>
                <a:lnTo>
                  <a:pt x="1167" y="792"/>
                </a:lnTo>
                <a:lnTo>
                  <a:pt x="1167" y="794"/>
                </a:lnTo>
                <a:lnTo>
                  <a:pt x="1167" y="797"/>
                </a:lnTo>
                <a:lnTo>
                  <a:pt x="1167" y="797"/>
                </a:lnTo>
                <a:lnTo>
                  <a:pt x="1167" y="799"/>
                </a:lnTo>
                <a:lnTo>
                  <a:pt x="1167" y="799"/>
                </a:lnTo>
                <a:lnTo>
                  <a:pt x="1167" y="799"/>
                </a:lnTo>
                <a:lnTo>
                  <a:pt x="1167" y="799"/>
                </a:lnTo>
                <a:lnTo>
                  <a:pt x="1169" y="802"/>
                </a:lnTo>
                <a:lnTo>
                  <a:pt x="1169" y="802"/>
                </a:lnTo>
                <a:lnTo>
                  <a:pt x="1167" y="802"/>
                </a:lnTo>
                <a:lnTo>
                  <a:pt x="1167" y="802"/>
                </a:lnTo>
                <a:lnTo>
                  <a:pt x="1167" y="799"/>
                </a:lnTo>
                <a:lnTo>
                  <a:pt x="1167" y="797"/>
                </a:lnTo>
                <a:lnTo>
                  <a:pt x="1167" y="797"/>
                </a:lnTo>
                <a:lnTo>
                  <a:pt x="1164" y="794"/>
                </a:lnTo>
                <a:lnTo>
                  <a:pt x="1164" y="797"/>
                </a:lnTo>
                <a:lnTo>
                  <a:pt x="1164" y="797"/>
                </a:lnTo>
                <a:lnTo>
                  <a:pt x="1164" y="799"/>
                </a:lnTo>
                <a:lnTo>
                  <a:pt x="1164" y="802"/>
                </a:lnTo>
                <a:lnTo>
                  <a:pt x="1162" y="804"/>
                </a:lnTo>
                <a:lnTo>
                  <a:pt x="1162" y="804"/>
                </a:lnTo>
                <a:lnTo>
                  <a:pt x="1162" y="806"/>
                </a:lnTo>
                <a:lnTo>
                  <a:pt x="1162" y="806"/>
                </a:lnTo>
                <a:lnTo>
                  <a:pt x="1162" y="806"/>
                </a:lnTo>
                <a:lnTo>
                  <a:pt x="1162" y="806"/>
                </a:lnTo>
                <a:lnTo>
                  <a:pt x="1162" y="804"/>
                </a:lnTo>
                <a:lnTo>
                  <a:pt x="1162" y="804"/>
                </a:lnTo>
                <a:lnTo>
                  <a:pt x="1162" y="802"/>
                </a:lnTo>
                <a:lnTo>
                  <a:pt x="1162" y="802"/>
                </a:lnTo>
                <a:lnTo>
                  <a:pt x="1162" y="802"/>
                </a:lnTo>
                <a:lnTo>
                  <a:pt x="1160" y="799"/>
                </a:lnTo>
                <a:lnTo>
                  <a:pt x="1160" y="799"/>
                </a:lnTo>
                <a:lnTo>
                  <a:pt x="1157" y="797"/>
                </a:lnTo>
                <a:lnTo>
                  <a:pt x="1157" y="794"/>
                </a:lnTo>
                <a:lnTo>
                  <a:pt x="1157" y="794"/>
                </a:lnTo>
                <a:lnTo>
                  <a:pt x="1157" y="797"/>
                </a:lnTo>
                <a:lnTo>
                  <a:pt x="1157" y="797"/>
                </a:lnTo>
                <a:lnTo>
                  <a:pt x="1157" y="799"/>
                </a:lnTo>
                <a:lnTo>
                  <a:pt x="1157" y="799"/>
                </a:lnTo>
                <a:lnTo>
                  <a:pt x="1157" y="799"/>
                </a:lnTo>
                <a:lnTo>
                  <a:pt x="1157" y="799"/>
                </a:lnTo>
                <a:lnTo>
                  <a:pt x="1157" y="799"/>
                </a:lnTo>
                <a:lnTo>
                  <a:pt x="1157" y="799"/>
                </a:lnTo>
                <a:lnTo>
                  <a:pt x="1157" y="802"/>
                </a:lnTo>
                <a:lnTo>
                  <a:pt x="1157" y="802"/>
                </a:lnTo>
                <a:lnTo>
                  <a:pt x="1157" y="802"/>
                </a:lnTo>
                <a:lnTo>
                  <a:pt x="1157" y="804"/>
                </a:lnTo>
                <a:lnTo>
                  <a:pt x="1157" y="804"/>
                </a:lnTo>
                <a:lnTo>
                  <a:pt x="1157" y="804"/>
                </a:lnTo>
                <a:lnTo>
                  <a:pt x="1155" y="804"/>
                </a:lnTo>
                <a:lnTo>
                  <a:pt x="1155" y="802"/>
                </a:lnTo>
                <a:lnTo>
                  <a:pt x="1157" y="802"/>
                </a:lnTo>
                <a:lnTo>
                  <a:pt x="1157" y="799"/>
                </a:lnTo>
                <a:lnTo>
                  <a:pt x="1155" y="799"/>
                </a:lnTo>
                <a:lnTo>
                  <a:pt x="1155" y="799"/>
                </a:lnTo>
                <a:lnTo>
                  <a:pt x="1155" y="799"/>
                </a:lnTo>
                <a:lnTo>
                  <a:pt x="1152" y="799"/>
                </a:lnTo>
                <a:lnTo>
                  <a:pt x="1155" y="802"/>
                </a:lnTo>
                <a:lnTo>
                  <a:pt x="1155" y="802"/>
                </a:lnTo>
                <a:lnTo>
                  <a:pt x="1155" y="804"/>
                </a:lnTo>
                <a:lnTo>
                  <a:pt x="1152" y="804"/>
                </a:lnTo>
                <a:lnTo>
                  <a:pt x="1152" y="802"/>
                </a:lnTo>
                <a:lnTo>
                  <a:pt x="1152" y="802"/>
                </a:lnTo>
                <a:lnTo>
                  <a:pt x="1152" y="802"/>
                </a:lnTo>
                <a:lnTo>
                  <a:pt x="1150" y="804"/>
                </a:lnTo>
                <a:lnTo>
                  <a:pt x="1150" y="806"/>
                </a:lnTo>
                <a:lnTo>
                  <a:pt x="1150" y="804"/>
                </a:lnTo>
                <a:lnTo>
                  <a:pt x="1150" y="802"/>
                </a:lnTo>
                <a:lnTo>
                  <a:pt x="1152" y="799"/>
                </a:lnTo>
                <a:lnTo>
                  <a:pt x="1152" y="797"/>
                </a:lnTo>
                <a:lnTo>
                  <a:pt x="1152" y="797"/>
                </a:lnTo>
                <a:lnTo>
                  <a:pt x="1155" y="794"/>
                </a:lnTo>
                <a:lnTo>
                  <a:pt x="1155" y="794"/>
                </a:lnTo>
                <a:lnTo>
                  <a:pt x="1152" y="792"/>
                </a:lnTo>
                <a:lnTo>
                  <a:pt x="1152" y="792"/>
                </a:lnTo>
                <a:lnTo>
                  <a:pt x="1152" y="792"/>
                </a:lnTo>
                <a:lnTo>
                  <a:pt x="1152" y="790"/>
                </a:lnTo>
                <a:lnTo>
                  <a:pt x="1152" y="790"/>
                </a:lnTo>
                <a:lnTo>
                  <a:pt x="1152" y="790"/>
                </a:lnTo>
                <a:lnTo>
                  <a:pt x="1152" y="790"/>
                </a:lnTo>
                <a:lnTo>
                  <a:pt x="1152" y="790"/>
                </a:lnTo>
                <a:lnTo>
                  <a:pt x="1152" y="790"/>
                </a:lnTo>
                <a:lnTo>
                  <a:pt x="1152" y="790"/>
                </a:lnTo>
                <a:lnTo>
                  <a:pt x="1152" y="790"/>
                </a:lnTo>
                <a:lnTo>
                  <a:pt x="1150" y="787"/>
                </a:lnTo>
                <a:lnTo>
                  <a:pt x="1150" y="790"/>
                </a:lnTo>
                <a:lnTo>
                  <a:pt x="1148" y="790"/>
                </a:lnTo>
                <a:lnTo>
                  <a:pt x="1148" y="790"/>
                </a:lnTo>
                <a:lnTo>
                  <a:pt x="1148" y="787"/>
                </a:lnTo>
                <a:lnTo>
                  <a:pt x="1148" y="787"/>
                </a:lnTo>
                <a:lnTo>
                  <a:pt x="1148" y="787"/>
                </a:lnTo>
                <a:lnTo>
                  <a:pt x="1145" y="790"/>
                </a:lnTo>
                <a:lnTo>
                  <a:pt x="1143" y="790"/>
                </a:lnTo>
                <a:lnTo>
                  <a:pt x="1143" y="792"/>
                </a:lnTo>
                <a:lnTo>
                  <a:pt x="1141" y="794"/>
                </a:lnTo>
                <a:lnTo>
                  <a:pt x="1141" y="797"/>
                </a:lnTo>
                <a:lnTo>
                  <a:pt x="1143" y="797"/>
                </a:lnTo>
                <a:lnTo>
                  <a:pt x="1145" y="799"/>
                </a:lnTo>
                <a:lnTo>
                  <a:pt x="1145" y="799"/>
                </a:lnTo>
                <a:lnTo>
                  <a:pt x="1148" y="804"/>
                </a:lnTo>
                <a:lnTo>
                  <a:pt x="1148" y="804"/>
                </a:lnTo>
                <a:lnTo>
                  <a:pt x="1148" y="804"/>
                </a:lnTo>
                <a:lnTo>
                  <a:pt x="1148" y="804"/>
                </a:lnTo>
                <a:lnTo>
                  <a:pt x="1148" y="806"/>
                </a:lnTo>
                <a:lnTo>
                  <a:pt x="1148" y="806"/>
                </a:lnTo>
                <a:lnTo>
                  <a:pt x="1145" y="806"/>
                </a:lnTo>
                <a:lnTo>
                  <a:pt x="1145" y="806"/>
                </a:lnTo>
                <a:lnTo>
                  <a:pt x="1145" y="804"/>
                </a:lnTo>
                <a:lnTo>
                  <a:pt x="1145" y="802"/>
                </a:lnTo>
                <a:lnTo>
                  <a:pt x="1143" y="799"/>
                </a:lnTo>
                <a:lnTo>
                  <a:pt x="1141" y="799"/>
                </a:lnTo>
                <a:lnTo>
                  <a:pt x="1141" y="799"/>
                </a:lnTo>
                <a:lnTo>
                  <a:pt x="1141" y="802"/>
                </a:lnTo>
                <a:lnTo>
                  <a:pt x="1141" y="806"/>
                </a:lnTo>
                <a:lnTo>
                  <a:pt x="1143" y="806"/>
                </a:lnTo>
                <a:lnTo>
                  <a:pt x="1143" y="806"/>
                </a:lnTo>
                <a:lnTo>
                  <a:pt x="1143" y="806"/>
                </a:lnTo>
                <a:lnTo>
                  <a:pt x="1143" y="806"/>
                </a:lnTo>
                <a:lnTo>
                  <a:pt x="1143" y="806"/>
                </a:lnTo>
                <a:lnTo>
                  <a:pt x="1141" y="806"/>
                </a:lnTo>
                <a:lnTo>
                  <a:pt x="1141" y="806"/>
                </a:lnTo>
                <a:lnTo>
                  <a:pt x="1141" y="804"/>
                </a:lnTo>
                <a:lnTo>
                  <a:pt x="1141" y="804"/>
                </a:lnTo>
                <a:lnTo>
                  <a:pt x="1141" y="804"/>
                </a:lnTo>
                <a:lnTo>
                  <a:pt x="1138" y="804"/>
                </a:lnTo>
                <a:lnTo>
                  <a:pt x="1138" y="804"/>
                </a:lnTo>
                <a:lnTo>
                  <a:pt x="1138" y="804"/>
                </a:lnTo>
                <a:lnTo>
                  <a:pt x="1138" y="806"/>
                </a:lnTo>
                <a:lnTo>
                  <a:pt x="1138" y="806"/>
                </a:lnTo>
                <a:lnTo>
                  <a:pt x="1138" y="809"/>
                </a:lnTo>
                <a:lnTo>
                  <a:pt x="1136" y="813"/>
                </a:lnTo>
                <a:lnTo>
                  <a:pt x="1136" y="813"/>
                </a:lnTo>
                <a:lnTo>
                  <a:pt x="1136" y="813"/>
                </a:lnTo>
                <a:lnTo>
                  <a:pt x="1136" y="813"/>
                </a:lnTo>
                <a:lnTo>
                  <a:pt x="1136" y="816"/>
                </a:lnTo>
                <a:lnTo>
                  <a:pt x="1136" y="816"/>
                </a:lnTo>
                <a:lnTo>
                  <a:pt x="1136" y="818"/>
                </a:lnTo>
                <a:lnTo>
                  <a:pt x="1136" y="818"/>
                </a:lnTo>
                <a:lnTo>
                  <a:pt x="1136" y="820"/>
                </a:lnTo>
                <a:lnTo>
                  <a:pt x="1138" y="820"/>
                </a:lnTo>
                <a:lnTo>
                  <a:pt x="1138" y="823"/>
                </a:lnTo>
                <a:lnTo>
                  <a:pt x="1136" y="818"/>
                </a:lnTo>
                <a:lnTo>
                  <a:pt x="1134" y="818"/>
                </a:lnTo>
                <a:lnTo>
                  <a:pt x="1136" y="813"/>
                </a:lnTo>
                <a:lnTo>
                  <a:pt x="1134" y="813"/>
                </a:lnTo>
                <a:lnTo>
                  <a:pt x="1134" y="811"/>
                </a:lnTo>
                <a:lnTo>
                  <a:pt x="1134" y="811"/>
                </a:lnTo>
                <a:lnTo>
                  <a:pt x="1134" y="809"/>
                </a:lnTo>
                <a:lnTo>
                  <a:pt x="1136" y="806"/>
                </a:lnTo>
                <a:lnTo>
                  <a:pt x="1136" y="804"/>
                </a:lnTo>
                <a:lnTo>
                  <a:pt x="1136" y="804"/>
                </a:lnTo>
                <a:lnTo>
                  <a:pt x="1134" y="802"/>
                </a:lnTo>
                <a:lnTo>
                  <a:pt x="1131" y="802"/>
                </a:lnTo>
                <a:lnTo>
                  <a:pt x="1136" y="802"/>
                </a:lnTo>
                <a:lnTo>
                  <a:pt x="1136" y="802"/>
                </a:lnTo>
                <a:lnTo>
                  <a:pt x="1136" y="799"/>
                </a:lnTo>
                <a:lnTo>
                  <a:pt x="1136" y="797"/>
                </a:lnTo>
                <a:lnTo>
                  <a:pt x="1136" y="797"/>
                </a:lnTo>
                <a:lnTo>
                  <a:pt x="1134" y="794"/>
                </a:lnTo>
                <a:lnTo>
                  <a:pt x="1134" y="794"/>
                </a:lnTo>
                <a:lnTo>
                  <a:pt x="1134" y="794"/>
                </a:lnTo>
                <a:lnTo>
                  <a:pt x="1131" y="792"/>
                </a:lnTo>
                <a:lnTo>
                  <a:pt x="1131" y="792"/>
                </a:lnTo>
                <a:lnTo>
                  <a:pt x="1131" y="792"/>
                </a:lnTo>
                <a:lnTo>
                  <a:pt x="1131" y="792"/>
                </a:lnTo>
                <a:lnTo>
                  <a:pt x="1129" y="794"/>
                </a:lnTo>
                <a:lnTo>
                  <a:pt x="1129" y="794"/>
                </a:lnTo>
                <a:lnTo>
                  <a:pt x="1129" y="792"/>
                </a:lnTo>
                <a:lnTo>
                  <a:pt x="1126" y="792"/>
                </a:lnTo>
                <a:lnTo>
                  <a:pt x="1126" y="792"/>
                </a:lnTo>
                <a:lnTo>
                  <a:pt x="1126" y="792"/>
                </a:lnTo>
                <a:lnTo>
                  <a:pt x="1126" y="794"/>
                </a:lnTo>
                <a:lnTo>
                  <a:pt x="1126" y="794"/>
                </a:lnTo>
                <a:lnTo>
                  <a:pt x="1124" y="794"/>
                </a:lnTo>
                <a:lnTo>
                  <a:pt x="1124" y="794"/>
                </a:lnTo>
                <a:lnTo>
                  <a:pt x="1124" y="797"/>
                </a:lnTo>
                <a:lnTo>
                  <a:pt x="1124" y="794"/>
                </a:lnTo>
                <a:lnTo>
                  <a:pt x="1122" y="794"/>
                </a:lnTo>
                <a:lnTo>
                  <a:pt x="1122" y="794"/>
                </a:lnTo>
                <a:lnTo>
                  <a:pt x="1119" y="797"/>
                </a:lnTo>
                <a:lnTo>
                  <a:pt x="1119" y="797"/>
                </a:lnTo>
                <a:lnTo>
                  <a:pt x="1119" y="794"/>
                </a:lnTo>
                <a:lnTo>
                  <a:pt x="1119" y="794"/>
                </a:lnTo>
                <a:lnTo>
                  <a:pt x="1119" y="794"/>
                </a:lnTo>
                <a:lnTo>
                  <a:pt x="1119" y="794"/>
                </a:lnTo>
                <a:lnTo>
                  <a:pt x="1117" y="794"/>
                </a:lnTo>
                <a:lnTo>
                  <a:pt x="1117" y="794"/>
                </a:lnTo>
                <a:lnTo>
                  <a:pt x="1115" y="797"/>
                </a:lnTo>
                <a:lnTo>
                  <a:pt x="1115" y="797"/>
                </a:lnTo>
                <a:lnTo>
                  <a:pt x="1115" y="797"/>
                </a:lnTo>
                <a:lnTo>
                  <a:pt x="1115" y="797"/>
                </a:lnTo>
                <a:lnTo>
                  <a:pt x="1112" y="797"/>
                </a:lnTo>
                <a:lnTo>
                  <a:pt x="1112" y="799"/>
                </a:lnTo>
                <a:lnTo>
                  <a:pt x="1112" y="799"/>
                </a:lnTo>
                <a:lnTo>
                  <a:pt x="1112" y="799"/>
                </a:lnTo>
                <a:lnTo>
                  <a:pt x="1110" y="802"/>
                </a:lnTo>
                <a:lnTo>
                  <a:pt x="1110" y="802"/>
                </a:lnTo>
                <a:lnTo>
                  <a:pt x="1110" y="802"/>
                </a:lnTo>
                <a:lnTo>
                  <a:pt x="1110" y="802"/>
                </a:lnTo>
                <a:lnTo>
                  <a:pt x="1110" y="802"/>
                </a:lnTo>
                <a:lnTo>
                  <a:pt x="1110" y="802"/>
                </a:lnTo>
                <a:lnTo>
                  <a:pt x="1110" y="804"/>
                </a:lnTo>
                <a:lnTo>
                  <a:pt x="1110" y="802"/>
                </a:lnTo>
                <a:lnTo>
                  <a:pt x="1108" y="802"/>
                </a:lnTo>
                <a:lnTo>
                  <a:pt x="1108" y="802"/>
                </a:lnTo>
                <a:lnTo>
                  <a:pt x="1108" y="802"/>
                </a:lnTo>
                <a:lnTo>
                  <a:pt x="1108" y="802"/>
                </a:lnTo>
                <a:lnTo>
                  <a:pt x="1108" y="802"/>
                </a:lnTo>
                <a:lnTo>
                  <a:pt x="1108" y="804"/>
                </a:lnTo>
                <a:lnTo>
                  <a:pt x="1108" y="804"/>
                </a:lnTo>
                <a:lnTo>
                  <a:pt x="1108" y="804"/>
                </a:lnTo>
                <a:lnTo>
                  <a:pt x="1105" y="804"/>
                </a:lnTo>
                <a:lnTo>
                  <a:pt x="1105" y="804"/>
                </a:lnTo>
                <a:lnTo>
                  <a:pt x="1105" y="804"/>
                </a:lnTo>
                <a:lnTo>
                  <a:pt x="1108" y="806"/>
                </a:lnTo>
                <a:lnTo>
                  <a:pt x="1108" y="806"/>
                </a:lnTo>
                <a:lnTo>
                  <a:pt x="1110" y="806"/>
                </a:lnTo>
                <a:lnTo>
                  <a:pt x="1110" y="806"/>
                </a:lnTo>
                <a:lnTo>
                  <a:pt x="1108" y="806"/>
                </a:lnTo>
                <a:lnTo>
                  <a:pt x="1108" y="806"/>
                </a:lnTo>
                <a:lnTo>
                  <a:pt x="1110" y="806"/>
                </a:lnTo>
                <a:lnTo>
                  <a:pt x="1110" y="809"/>
                </a:lnTo>
                <a:lnTo>
                  <a:pt x="1110" y="809"/>
                </a:lnTo>
                <a:lnTo>
                  <a:pt x="1110" y="809"/>
                </a:lnTo>
                <a:lnTo>
                  <a:pt x="1110" y="809"/>
                </a:lnTo>
                <a:lnTo>
                  <a:pt x="1110" y="811"/>
                </a:lnTo>
                <a:lnTo>
                  <a:pt x="1110" y="813"/>
                </a:lnTo>
                <a:lnTo>
                  <a:pt x="1110" y="813"/>
                </a:lnTo>
                <a:lnTo>
                  <a:pt x="1110" y="816"/>
                </a:lnTo>
                <a:lnTo>
                  <a:pt x="1108" y="816"/>
                </a:lnTo>
                <a:lnTo>
                  <a:pt x="1108" y="818"/>
                </a:lnTo>
                <a:lnTo>
                  <a:pt x="1108" y="820"/>
                </a:lnTo>
                <a:lnTo>
                  <a:pt x="1105" y="820"/>
                </a:lnTo>
                <a:lnTo>
                  <a:pt x="1105" y="823"/>
                </a:lnTo>
                <a:lnTo>
                  <a:pt x="1105" y="823"/>
                </a:lnTo>
                <a:lnTo>
                  <a:pt x="1105" y="823"/>
                </a:lnTo>
                <a:lnTo>
                  <a:pt x="1105" y="823"/>
                </a:lnTo>
                <a:lnTo>
                  <a:pt x="1105" y="823"/>
                </a:lnTo>
                <a:lnTo>
                  <a:pt x="1108" y="823"/>
                </a:lnTo>
                <a:lnTo>
                  <a:pt x="1108" y="825"/>
                </a:lnTo>
                <a:lnTo>
                  <a:pt x="1108" y="825"/>
                </a:lnTo>
                <a:lnTo>
                  <a:pt x="1108" y="825"/>
                </a:lnTo>
                <a:lnTo>
                  <a:pt x="1110" y="830"/>
                </a:lnTo>
                <a:lnTo>
                  <a:pt x="1110" y="830"/>
                </a:lnTo>
                <a:lnTo>
                  <a:pt x="1110" y="830"/>
                </a:lnTo>
                <a:lnTo>
                  <a:pt x="1108" y="832"/>
                </a:lnTo>
                <a:lnTo>
                  <a:pt x="1108" y="832"/>
                </a:lnTo>
                <a:lnTo>
                  <a:pt x="1108" y="832"/>
                </a:lnTo>
                <a:lnTo>
                  <a:pt x="1108" y="832"/>
                </a:lnTo>
                <a:lnTo>
                  <a:pt x="1110" y="832"/>
                </a:lnTo>
                <a:lnTo>
                  <a:pt x="1110" y="832"/>
                </a:lnTo>
                <a:lnTo>
                  <a:pt x="1110" y="832"/>
                </a:lnTo>
                <a:lnTo>
                  <a:pt x="1110" y="832"/>
                </a:lnTo>
                <a:lnTo>
                  <a:pt x="1108" y="832"/>
                </a:lnTo>
                <a:lnTo>
                  <a:pt x="1108" y="832"/>
                </a:lnTo>
                <a:lnTo>
                  <a:pt x="1108" y="832"/>
                </a:lnTo>
                <a:lnTo>
                  <a:pt x="1110" y="830"/>
                </a:lnTo>
                <a:lnTo>
                  <a:pt x="1110" y="830"/>
                </a:lnTo>
                <a:lnTo>
                  <a:pt x="1110" y="830"/>
                </a:lnTo>
                <a:lnTo>
                  <a:pt x="1110" y="832"/>
                </a:lnTo>
                <a:lnTo>
                  <a:pt x="1110" y="832"/>
                </a:lnTo>
                <a:lnTo>
                  <a:pt x="1110" y="830"/>
                </a:lnTo>
                <a:lnTo>
                  <a:pt x="1110" y="832"/>
                </a:lnTo>
                <a:lnTo>
                  <a:pt x="1110" y="832"/>
                </a:lnTo>
                <a:lnTo>
                  <a:pt x="1110" y="832"/>
                </a:lnTo>
                <a:lnTo>
                  <a:pt x="1110" y="832"/>
                </a:lnTo>
                <a:lnTo>
                  <a:pt x="1112" y="832"/>
                </a:lnTo>
                <a:lnTo>
                  <a:pt x="1112" y="830"/>
                </a:lnTo>
                <a:lnTo>
                  <a:pt x="1112" y="830"/>
                </a:lnTo>
                <a:lnTo>
                  <a:pt x="1112" y="830"/>
                </a:lnTo>
                <a:lnTo>
                  <a:pt x="1112" y="830"/>
                </a:lnTo>
                <a:lnTo>
                  <a:pt x="1115" y="830"/>
                </a:lnTo>
                <a:lnTo>
                  <a:pt x="1115" y="830"/>
                </a:lnTo>
                <a:lnTo>
                  <a:pt x="1115" y="830"/>
                </a:lnTo>
                <a:lnTo>
                  <a:pt x="1115" y="828"/>
                </a:lnTo>
                <a:lnTo>
                  <a:pt x="1115" y="828"/>
                </a:lnTo>
                <a:lnTo>
                  <a:pt x="1117" y="828"/>
                </a:lnTo>
                <a:lnTo>
                  <a:pt x="1117" y="825"/>
                </a:lnTo>
                <a:lnTo>
                  <a:pt x="1119" y="825"/>
                </a:lnTo>
                <a:lnTo>
                  <a:pt x="1119" y="823"/>
                </a:lnTo>
                <a:lnTo>
                  <a:pt x="1119" y="823"/>
                </a:lnTo>
                <a:lnTo>
                  <a:pt x="1119" y="823"/>
                </a:lnTo>
                <a:lnTo>
                  <a:pt x="1115" y="820"/>
                </a:lnTo>
                <a:lnTo>
                  <a:pt x="1115" y="820"/>
                </a:lnTo>
                <a:lnTo>
                  <a:pt x="1115" y="820"/>
                </a:lnTo>
                <a:lnTo>
                  <a:pt x="1112" y="823"/>
                </a:lnTo>
                <a:lnTo>
                  <a:pt x="1112" y="823"/>
                </a:lnTo>
                <a:lnTo>
                  <a:pt x="1110" y="823"/>
                </a:lnTo>
                <a:lnTo>
                  <a:pt x="1110" y="823"/>
                </a:lnTo>
                <a:lnTo>
                  <a:pt x="1110" y="820"/>
                </a:lnTo>
                <a:lnTo>
                  <a:pt x="1110" y="820"/>
                </a:lnTo>
                <a:lnTo>
                  <a:pt x="1110" y="818"/>
                </a:lnTo>
                <a:lnTo>
                  <a:pt x="1110" y="818"/>
                </a:lnTo>
                <a:lnTo>
                  <a:pt x="1110" y="818"/>
                </a:lnTo>
                <a:lnTo>
                  <a:pt x="1112" y="818"/>
                </a:lnTo>
                <a:lnTo>
                  <a:pt x="1112" y="818"/>
                </a:lnTo>
                <a:lnTo>
                  <a:pt x="1115" y="818"/>
                </a:lnTo>
                <a:lnTo>
                  <a:pt x="1115" y="818"/>
                </a:lnTo>
                <a:lnTo>
                  <a:pt x="1115" y="818"/>
                </a:lnTo>
                <a:lnTo>
                  <a:pt x="1117" y="818"/>
                </a:lnTo>
                <a:lnTo>
                  <a:pt x="1119" y="820"/>
                </a:lnTo>
                <a:lnTo>
                  <a:pt x="1119" y="820"/>
                </a:lnTo>
                <a:lnTo>
                  <a:pt x="1122" y="820"/>
                </a:lnTo>
                <a:lnTo>
                  <a:pt x="1122" y="823"/>
                </a:lnTo>
                <a:lnTo>
                  <a:pt x="1122" y="823"/>
                </a:lnTo>
                <a:lnTo>
                  <a:pt x="1124" y="825"/>
                </a:lnTo>
                <a:lnTo>
                  <a:pt x="1119" y="825"/>
                </a:lnTo>
                <a:lnTo>
                  <a:pt x="1117" y="828"/>
                </a:lnTo>
                <a:lnTo>
                  <a:pt x="1117" y="828"/>
                </a:lnTo>
                <a:lnTo>
                  <a:pt x="1117" y="828"/>
                </a:lnTo>
                <a:lnTo>
                  <a:pt x="1117" y="828"/>
                </a:lnTo>
                <a:lnTo>
                  <a:pt x="1117" y="828"/>
                </a:lnTo>
                <a:lnTo>
                  <a:pt x="1117" y="828"/>
                </a:lnTo>
                <a:lnTo>
                  <a:pt x="1117" y="830"/>
                </a:lnTo>
                <a:lnTo>
                  <a:pt x="1117" y="830"/>
                </a:lnTo>
                <a:lnTo>
                  <a:pt x="1117" y="830"/>
                </a:lnTo>
                <a:lnTo>
                  <a:pt x="1119" y="830"/>
                </a:lnTo>
                <a:lnTo>
                  <a:pt x="1122" y="828"/>
                </a:lnTo>
                <a:lnTo>
                  <a:pt x="1122" y="828"/>
                </a:lnTo>
                <a:lnTo>
                  <a:pt x="1126" y="825"/>
                </a:lnTo>
                <a:lnTo>
                  <a:pt x="1129" y="825"/>
                </a:lnTo>
                <a:lnTo>
                  <a:pt x="1129" y="825"/>
                </a:lnTo>
                <a:lnTo>
                  <a:pt x="1129" y="825"/>
                </a:lnTo>
                <a:lnTo>
                  <a:pt x="1129" y="825"/>
                </a:lnTo>
                <a:lnTo>
                  <a:pt x="1129" y="825"/>
                </a:lnTo>
                <a:lnTo>
                  <a:pt x="1131" y="828"/>
                </a:lnTo>
                <a:lnTo>
                  <a:pt x="1131" y="828"/>
                </a:lnTo>
                <a:lnTo>
                  <a:pt x="1129" y="828"/>
                </a:lnTo>
                <a:lnTo>
                  <a:pt x="1129" y="828"/>
                </a:lnTo>
                <a:lnTo>
                  <a:pt x="1129" y="828"/>
                </a:lnTo>
                <a:lnTo>
                  <a:pt x="1129" y="828"/>
                </a:lnTo>
                <a:lnTo>
                  <a:pt x="1129" y="828"/>
                </a:lnTo>
                <a:lnTo>
                  <a:pt x="1126" y="828"/>
                </a:lnTo>
                <a:lnTo>
                  <a:pt x="1126" y="828"/>
                </a:lnTo>
                <a:lnTo>
                  <a:pt x="1124" y="828"/>
                </a:lnTo>
                <a:lnTo>
                  <a:pt x="1124" y="828"/>
                </a:lnTo>
                <a:lnTo>
                  <a:pt x="1124" y="828"/>
                </a:lnTo>
                <a:lnTo>
                  <a:pt x="1122" y="830"/>
                </a:lnTo>
                <a:lnTo>
                  <a:pt x="1122" y="830"/>
                </a:lnTo>
                <a:lnTo>
                  <a:pt x="1122" y="830"/>
                </a:lnTo>
                <a:lnTo>
                  <a:pt x="1119" y="832"/>
                </a:lnTo>
                <a:lnTo>
                  <a:pt x="1119" y="832"/>
                </a:lnTo>
                <a:lnTo>
                  <a:pt x="1122" y="832"/>
                </a:lnTo>
                <a:lnTo>
                  <a:pt x="1122" y="835"/>
                </a:lnTo>
                <a:lnTo>
                  <a:pt x="1122" y="832"/>
                </a:lnTo>
                <a:lnTo>
                  <a:pt x="1124" y="832"/>
                </a:lnTo>
                <a:lnTo>
                  <a:pt x="1124" y="832"/>
                </a:lnTo>
                <a:lnTo>
                  <a:pt x="1124" y="832"/>
                </a:lnTo>
                <a:lnTo>
                  <a:pt x="1124" y="832"/>
                </a:lnTo>
                <a:lnTo>
                  <a:pt x="1124" y="832"/>
                </a:lnTo>
                <a:lnTo>
                  <a:pt x="1124" y="835"/>
                </a:lnTo>
                <a:lnTo>
                  <a:pt x="1124" y="835"/>
                </a:lnTo>
                <a:lnTo>
                  <a:pt x="1124" y="835"/>
                </a:lnTo>
                <a:lnTo>
                  <a:pt x="1126" y="832"/>
                </a:lnTo>
                <a:lnTo>
                  <a:pt x="1126" y="835"/>
                </a:lnTo>
                <a:lnTo>
                  <a:pt x="1124" y="835"/>
                </a:lnTo>
                <a:lnTo>
                  <a:pt x="1122" y="835"/>
                </a:lnTo>
                <a:lnTo>
                  <a:pt x="1119" y="835"/>
                </a:lnTo>
                <a:lnTo>
                  <a:pt x="1119" y="835"/>
                </a:lnTo>
                <a:lnTo>
                  <a:pt x="1119" y="835"/>
                </a:lnTo>
                <a:lnTo>
                  <a:pt x="1117" y="837"/>
                </a:lnTo>
                <a:lnTo>
                  <a:pt x="1117" y="837"/>
                </a:lnTo>
                <a:lnTo>
                  <a:pt x="1115" y="837"/>
                </a:lnTo>
                <a:lnTo>
                  <a:pt x="1110" y="839"/>
                </a:lnTo>
                <a:lnTo>
                  <a:pt x="1110" y="839"/>
                </a:lnTo>
                <a:lnTo>
                  <a:pt x="1110" y="839"/>
                </a:lnTo>
                <a:lnTo>
                  <a:pt x="1110" y="839"/>
                </a:lnTo>
                <a:lnTo>
                  <a:pt x="1110" y="842"/>
                </a:lnTo>
                <a:lnTo>
                  <a:pt x="1110" y="842"/>
                </a:lnTo>
                <a:lnTo>
                  <a:pt x="1110" y="842"/>
                </a:lnTo>
                <a:lnTo>
                  <a:pt x="1110" y="842"/>
                </a:lnTo>
                <a:lnTo>
                  <a:pt x="1112" y="842"/>
                </a:lnTo>
                <a:lnTo>
                  <a:pt x="1112" y="842"/>
                </a:lnTo>
                <a:lnTo>
                  <a:pt x="1112" y="842"/>
                </a:lnTo>
                <a:lnTo>
                  <a:pt x="1112" y="842"/>
                </a:lnTo>
                <a:lnTo>
                  <a:pt x="1112" y="844"/>
                </a:lnTo>
                <a:lnTo>
                  <a:pt x="1115" y="844"/>
                </a:lnTo>
                <a:lnTo>
                  <a:pt x="1115" y="844"/>
                </a:lnTo>
                <a:lnTo>
                  <a:pt x="1117" y="842"/>
                </a:lnTo>
                <a:lnTo>
                  <a:pt x="1119" y="842"/>
                </a:lnTo>
                <a:lnTo>
                  <a:pt x="1119" y="842"/>
                </a:lnTo>
                <a:lnTo>
                  <a:pt x="1119" y="842"/>
                </a:lnTo>
                <a:lnTo>
                  <a:pt x="1119" y="839"/>
                </a:lnTo>
                <a:lnTo>
                  <a:pt x="1122" y="839"/>
                </a:lnTo>
                <a:lnTo>
                  <a:pt x="1122" y="842"/>
                </a:lnTo>
                <a:lnTo>
                  <a:pt x="1122" y="842"/>
                </a:lnTo>
                <a:lnTo>
                  <a:pt x="1122" y="842"/>
                </a:lnTo>
                <a:lnTo>
                  <a:pt x="1122" y="842"/>
                </a:lnTo>
                <a:lnTo>
                  <a:pt x="1122" y="842"/>
                </a:lnTo>
                <a:lnTo>
                  <a:pt x="1122" y="842"/>
                </a:lnTo>
                <a:lnTo>
                  <a:pt x="1124" y="842"/>
                </a:lnTo>
                <a:lnTo>
                  <a:pt x="1124" y="842"/>
                </a:lnTo>
                <a:lnTo>
                  <a:pt x="1124" y="842"/>
                </a:lnTo>
                <a:lnTo>
                  <a:pt x="1124" y="842"/>
                </a:lnTo>
                <a:lnTo>
                  <a:pt x="1124" y="839"/>
                </a:lnTo>
                <a:lnTo>
                  <a:pt x="1124" y="839"/>
                </a:lnTo>
                <a:lnTo>
                  <a:pt x="1122" y="839"/>
                </a:lnTo>
                <a:lnTo>
                  <a:pt x="1124" y="839"/>
                </a:lnTo>
                <a:lnTo>
                  <a:pt x="1124" y="839"/>
                </a:lnTo>
                <a:lnTo>
                  <a:pt x="1126" y="839"/>
                </a:lnTo>
                <a:lnTo>
                  <a:pt x="1129" y="837"/>
                </a:lnTo>
                <a:lnTo>
                  <a:pt x="1129" y="837"/>
                </a:lnTo>
                <a:lnTo>
                  <a:pt x="1126" y="837"/>
                </a:lnTo>
                <a:lnTo>
                  <a:pt x="1126" y="839"/>
                </a:lnTo>
                <a:lnTo>
                  <a:pt x="1129" y="839"/>
                </a:lnTo>
                <a:lnTo>
                  <a:pt x="1129" y="839"/>
                </a:lnTo>
                <a:lnTo>
                  <a:pt x="1129" y="839"/>
                </a:lnTo>
                <a:lnTo>
                  <a:pt x="1129" y="839"/>
                </a:lnTo>
                <a:lnTo>
                  <a:pt x="1129" y="839"/>
                </a:lnTo>
                <a:lnTo>
                  <a:pt x="1129" y="837"/>
                </a:lnTo>
                <a:lnTo>
                  <a:pt x="1129" y="837"/>
                </a:lnTo>
                <a:lnTo>
                  <a:pt x="1129" y="837"/>
                </a:lnTo>
                <a:lnTo>
                  <a:pt x="1131" y="837"/>
                </a:lnTo>
                <a:lnTo>
                  <a:pt x="1131" y="837"/>
                </a:lnTo>
                <a:lnTo>
                  <a:pt x="1131" y="837"/>
                </a:lnTo>
                <a:lnTo>
                  <a:pt x="1131" y="837"/>
                </a:lnTo>
                <a:lnTo>
                  <a:pt x="1131" y="837"/>
                </a:lnTo>
                <a:lnTo>
                  <a:pt x="1129" y="835"/>
                </a:lnTo>
                <a:lnTo>
                  <a:pt x="1129" y="835"/>
                </a:lnTo>
                <a:lnTo>
                  <a:pt x="1131" y="835"/>
                </a:lnTo>
                <a:lnTo>
                  <a:pt x="1131" y="835"/>
                </a:lnTo>
                <a:lnTo>
                  <a:pt x="1131" y="835"/>
                </a:lnTo>
                <a:lnTo>
                  <a:pt x="1131" y="835"/>
                </a:lnTo>
                <a:lnTo>
                  <a:pt x="1131" y="835"/>
                </a:lnTo>
                <a:lnTo>
                  <a:pt x="1134" y="835"/>
                </a:lnTo>
                <a:lnTo>
                  <a:pt x="1131" y="832"/>
                </a:lnTo>
                <a:lnTo>
                  <a:pt x="1126" y="832"/>
                </a:lnTo>
                <a:lnTo>
                  <a:pt x="1129" y="832"/>
                </a:lnTo>
                <a:lnTo>
                  <a:pt x="1129" y="830"/>
                </a:lnTo>
                <a:lnTo>
                  <a:pt x="1134" y="832"/>
                </a:lnTo>
                <a:lnTo>
                  <a:pt x="1136" y="835"/>
                </a:lnTo>
                <a:lnTo>
                  <a:pt x="1136" y="835"/>
                </a:lnTo>
                <a:lnTo>
                  <a:pt x="1136" y="832"/>
                </a:lnTo>
                <a:lnTo>
                  <a:pt x="1136" y="832"/>
                </a:lnTo>
                <a:lnTo>
                  <a:pt x="1136" y="832"/>
                </a:lnTo>
                <a:lnTo>
                  <a:pt x="1136" y="830"/>
                </a:lnTo>
                <a:lnTo>
                  <a:pt x="1136" y="830"/>
                </a:lnTo>
                <a:lnTo>
                  <a:pt x="1138" y="830"/>
                </a:lnTo>
                <a:lnTo>
                  <a:pt x="1138" y="830"/>
                </a:lnTo>
                <a:lnTo>
                  <a:pt x="1136" y="828"/>
                </a:lnTo>
                <a:lnTo>
                  <a:pt x="1136" y="828"/>
                </a:lnTo>
                <a:lnTo>
                  <a:pt x="1138" y="828"/>
                </a:lnTo>
                <a:lnTo>
                  <a:pt x="1138" y="828"/>
                </a:lnTo>
                <a:lnTo>
                  <a:pt x="1138" y="828"/>
                </a:lnTo>
                <a:lnTo>
                  <a:pt x="1138" y="830"/>
                </a:lnTo>
                <a:lnTo>
                  <a:pt x="1138" y="830"/>
                </a:lnTo>
                <a:lnTo>
                  <a:pt x="1138" y="830"/>
                </a:lnTo>
                <a:lnTo>
                  <a:pt x="1138" y="832"/>
                </a:lnTo>
                <a:lnTo>
                  <a:pt x="1138" y="832"/>
                </a:lnTo>
                <a:lnTo>
                  <a:pt x="1138" y="832"/>
                </a:lnTo>
                <a:lnTo>
                  <a:pt x="1138" y="832"/>
                </a:lnTo>
                <a:lnTo>
                  <a:pt x="1141" y="832"/>
                </a:lnTo>
                <a:lnTo>
                  <a:pt x="1141" y="830"/>
                </a:lnTo>
                <a:lnTo>
                  <a:pt x="1143" y="830"/>
                </a:lnTo>
                <a:lnTo>
                  <a:pt x="1143" y="830"/>
                </a:lnTo>
                <a:lnTo>
                  <a:pt x="1143" y="828"/>
                </a:lnTo>
                <a:lnTo>
                  <a:pt x="1143" y="830"/>
                </a:lnTo>
                <a:lnTo>
                  <a:pt x="1143" y="830"/>
                </a:lnTo>
                <a:lnTo>
                  <a:pt x="1143" y="830"/>
                </a:lnTo>
                <a:lnTo>
                  <a:pt x="1143" y="830"/>
                </a:lnTo>
                <a:lnTo>
                  <a:pt x="1145" y="830"/>
                </a:lnTo>
                <a:lnTo>
                  <a:pt x="1145" y="830"/>
                </a:lnTo>
                <a:lnTo>
                  <a:pt x="1145" y="830"/>
                </a:lnTo>
                <a:lnTo>
                  <a:pt x="1145" y="830"/>
                </a:lnTo>
                <a:lnTo>
                  <a:pt x="1148" y="830"/>
                </a:lnTo>
                <a:lnTo>
                  <a:pt x="1148" y="830"/>
                </a:lnTo>
                <a:lnTo>
                  <a:pt x="1148" y="830"/>
                </a:lnTo>
                <a:lnTo>
                  <a:pt x="1148" y="830"/>
                </a:lnTo>
                <a:lnTo>
                  <a:pt x="1148" y="830"/>
                </a:lnTo>
                <a:lnTo>
                  <a:pt x="1148" y="830"/>
                </a:lnTo>
                <a:lnTo>
                  <a:pt x="1150" y="832"/>
                </a:lnTo>
                <a:lnTo>
                  <a:pt x="1152" y="832"/>
                </a:lnTo>
                <a:lnTo>
                  <a:pt x="1155" y="832"/>
                </a:lnTo>
                <a:lnTo>
                  <a:pt x="1155" y="832"/>
                </a:lnTo>
                <a:lnTo>
                  <a:pt x="1155" y="830"/>
                </a:lnTo>
                <a:lnTo>
                  <a:pt x="1155" y="830"/>
                </a:lnTo>
                <a:lnTo>
                  <a:pt x="1152" y="830"/>
                </a:lnTo>
                <a:lnTo>
                  <a:pt x="1152" y="828"/>
                </a:lnTo>
                <a:lnTo>
                  <a:pt x="1150" y="828"/>
                </a:lnTo>
                <a:lnTo>
                  <a:pt x="1150" y="825"/>
                </a:lnTo>
                <a:lnTo>
                  <a:pt x="1150" y="825"/>
                </a:lnTo>
                <a:lnTo>
                  <a:pt x="1150" y="825"/>
                </a:lnTo>
                <a:lnTo>
                  <a:pt x="1152" y="825"/>
                </a:lnTo>
                <a:lnTo>
                  <a:pt x="1152" y="825"/>
                </a:lnTo>
                <a:lnTo>
                  <a:pt x="1152" y="825"/>
                </a:lnTo>
                <a:lnTo>
                  <a:pt x="1152" y="825"/>
                </a:lnTo>
                <a:lnTo>
                  <a:pt x="1152" y="825"/>
                </a:lnTo>
                <a:lnTo>
                  <a:pt x="1152" y="828"/>
                </a:lnTo>
                <a:lnTo>
                  <a:pt x="1152" y="828"/>
                </a:lnTo>
                <a:lnTo>
                  <a:pt x="1152" y="828"/>
                </a:lnTo>
                <a:lnTo>
                  <a:pt x="1155" y="828"/>
                </a:lnTo>
                <a:lnTo>
                  <a:pt x="1155" y="828"/>
                </a:lnTo>
                <a:lnTo>
                  <a:pt x="1157" y="828"/>
                </a:lnTo>
                <a:lnTo>
                  <a:pt x="1157" y="828"/>
                </a:lnTo>
                <a:lnTo>
                  <a:pt x="1160" y="830"/>
                </a:lnTo>
                <a:lnTo>
                  <a:pt x="1160" y="828"/>
                </a:lnTo>
                <a:lnTo>
                  <a:pt x="1160" y="828"/>
                </a:lnTo>
                <a:lnTo>
                  <a:pt x="1160" y="830"/>
                </a:lnTo>
                <a:lnTo>
                  <a:pt x="1160" y="830"/>
                </a:lnTo>
                <a:lnTo>
                  <a:pt x="1160" y="830"/>
                </a:lnTo>
                <a:lnTo>
                  <a:pt x="1160" y="830"/>
                </a:lnTo>
                <a:lnTo>
                  <a:pt x="1160" y="832"/>
                </a:lnTo>
                <a:lnTo>
                  <a:pt x="1160" y="832"/>
                </a:lnTo>
                <a:lnTo>
                  <a:pt x="1160" y="832"/>
                </a:lnTo>
                <a:lnTo>
                  <a:pt x="1160" y="832"/>
                </a:lnTo>
                <a:lnTo>
                  <a:pt x="1160" y="832"/>
                </a:lnTo>
                <a:lnTo>
                  <a:pt x="1160" y="832"/>
                </a:lnTo>
                <a:lnTo>
                  <a:pt x="1162" y="832"/>
                </a:lnTo>
                <a:lnTo>
                  <a:pt x="1164" y="835"/>
                </a:lnTo>
                <a:lnTo>
                  <a:pt x="1162" y="835"/>
                </a:lnTo>
                <a:lnTo>
                  <a:pt x="1164" y="835"/>
                </a:lnTo>
                <a:lnTo>
                  <a:pt x="1164" y="835"/>
                </a:lnTo>
                <a:lnTo>
                  <a:pt x="1167" y="835"/>
                </a:lnTo>
                <a:lnTo>
                  <a:pt x="1167" y="832"/>
                </a:lnTo>
                <a:lnTo>
                  <a:pt x="1167" y="832"/>
                </a:lnTo>
                <a:lnTo>
                  <a:pt x="1167" y="832"/>
                </a:lnTo>
                <a:lnTo>
                  <a:pt x="1169" y="832"/>
                </a:lnTo>
                <a:lnTo>
                  <a:pt x="1169" y="830"/>
                </a:lnTo>
                <a:lnTo>
                  <a:pt x="1169" y="830"/>
                </a:lnTo>
                <a:lnTo>
                  <a:pt x="1169" y="830"/>
                </a:lnTo>
                <a:lnTo>
                  <a:pt x="1169" y="830"/>
                </a:lnTo>
                <a:lnTo>
                  <a:pt x="1169" y="830"/>
                </a:lnTo>
                <a:lnTo>
                  <a:pt x="1167" y="828"/>
                </a:lnTo>
                <a:lnTo>
                  <a:pt x="1164" y="823"/>
                </a:lnTo>
                <a:lnTo>
                  <a:pt x="1164" y="823"/>
                </a:lnTo>
                <a:lnTo>
                  <a:pt x="1160" y="823"/>
                </a:lnTo>
                <a:lnTo>
                  <a:pt x="1160" y="823"/>
                </a:lnTo>
                <a:lnTo>
                  <a:pt x="1157" y="823"/>
                </a:lnTo>
                <a:lnTo>
                  <a:pt x="1157" y="823"/>
                </a:lnTo>
                <a:lnTo>
                  <a:pt x="1157" y="823"/>
                </a:lnTo>
                <a:lnTo>
                  <a:pt x="1157" y="820"/>
                </a:lnTo>
                <a:lnTo>
                  <a:pt x="1160" y="820"/>
                </a:lnTo>
                <a:lnTo>
                  <a:pt x="1160" y="820"/>
                </a:lnTo>
                <a:lnTo>
                  <a:pt x="1160" y="820"/>
                </a:lnTo>
                <a:lnTo>
                  <a:pt x="1160" y="820"/>
                </a:lnTo>
                <a:lnTo>
                  <a:pt x="1160" y="820"/>
                </a:lnTo>
                <a:lnTo>
                  <a:pt x="1162" y="820"/>
                </a:lnTo>
                <a:lnTo>
                  <a:pt x="1162" y="820"/>
                </a:lnTo>
                <a:lnTo>
                  <a:pt x="1162" y="820"/>
                </a:lnTo>
                <a:lnTo>
                  <a:pt x="1162" y="820"/>
                </a:lnTo>
                <a:lnTo>
                  <a:pt x="1162" y="818"/>
                </a:lnTo>
                <a:lnTo>
                  <a:pt x="1162" y="818"/>
                </a:lnTo>
                <a:lnTo>
                  <a:pt x="1162" y="818"/>
                </a:lnTo>
                <a:lnTo>
                  <a:pt x="1164" y="820"/>
                </a:lnTo>
                <a:lnTo>
                  <a:pt x="1164" y="820"/>
                </a:lnTo>
                <a:lnTo>
                  <a:pt x="1164" y="820"/>
                </a:lnTo>
                <a:lnTo>
                  <a:pt x="1164" y="820"/>
                </a:lnTo>
                <a:lnTo>
                  <a:pt x="1167" y="820"/>
                </a:lnTo>
                <a:lnTo>
                  <a:pt x="1167" y="823"/>
                </a:lnTo>
                <a:lnTo>
                  <a:pt x="1167" y="823"/>
                </a:lnTo>
                <a:lnTo>
                  <a:pt x="1167" y="823"/>
                </a:lnTo>
                <a:lnTo>
                  <a:pt x="1169" y="823"/>
                </a:lnTo>
                <a:lnTo>
                  <a:pt x="1169" y="823"/>
                </a:lnTo>
                <a:lnTo>
                  <a:pt x="1169" y="823"/>
                </a:lnTo>
                <a:lnTo>
                  <a:pt x="1169" y="823"/>
                </a:lnTo>
                <a:lnTo>
                  <a:pt x="1169" y="823"/>
                </a:lnTo>
                <a:lnTo>
                  <a:pt x="1169" y="825"/>
                </a:lnTo>
                <a:lnTo>
                  <a:pt x="1169" y="825"/>
                </a:lnTo>
                <a:lnTo>
                  <a:pt x="1169" y="825"/>
                </a:lnTo>
                <a:lnTo>
                  <a:pt x="1169" y="825"/>
                </a:lnTo>
                <a:lnTo>
                  <a:pt x="1169" y="825"/>
                </a:lnTo>
                <a:lnTo>
                  <a:pt x="1169" y="825"/>
                </a:lnTo>
                <a:lnTo>
                  <a:pt x="1171" y="825"/>
                </a:lnTo>
                <a:lnTo>
                  <a:pt x="1171" y="825"/>
                </a:lnTo>
                <a:lnTo>
                  <a:pt x="1171" y="825"/>
                </a:lnTo>
                <a:lnTo>
                  <a:pt x="1171" y="828"/>
                </a:lnTo>
                <a:lnTo>
                  <a:pt x="1171" y="828"/>
                </a:lnTo>
                <a:lnTo>
                  <a:pt x="1171" y="828"/>
                </a:lnTo>
                <a:lnTo>
                  <a:pt x="1171" y="828"/>
                </a:lnTo>
                <a:lnTo>
                  <a:pt x="1171" y="828"/>
                </a:lnTo>
                <a:lnTo>
                  <a:pt x="1171" y="828"/>
                </a:lnTo>
                <a:lnTo>
                  <a:pt x="1171" y="828"/>
                </a:lnTo>
                <a:lnTo>
                  <a:pt x="1171" y="828"/>
                </a:lnTo>
                <a:lnTo>
                  <a:pt x="1171" y="828"/>
                </a:lnTo>
                <a:lnTo>
                  <a:pt x="1171" y="828"/>
                </a:lnTo>
                <a:lnTo>
                  <a:pt x="1171" y="828"/>
                </a:lnTo>
                <a:lnTo>
                  <a:pt x="1171" y="830"/>
                </a:lnTo>
                <a:lnTo>
                  <a:pt x="1171" y="830"/>
                </a:lnTo>
                <a:lnTo>
                  <a:pt x="1171" y="830"/>
                </a:lnTo>
                <a:lnTo>
                  <a:pt x="1171" y="830"/>
                </a:lnTo>
                <a:lnTo>
                  <a:pt x="1174" y="830"/>
                </a:lnTo>
                <a:lnTo>
                  <a:pt x="1174" y="828"/>
                </a:lnTo>
                <a:lnTo>
                  <a:pt x="1174" y="828"/>
                </a:lnTo>
                <a:lnTo>
                  <a:pt x="1174" y="828"/>
                </a:lnTo>
                <a:lnTo>
                  <a:pt x="1174" y="828"/>
                </a:lnTo>
                <a:lnTo>
                  <a:pt x="1174" y="830"/>
                </a:lnTo>
                <a:lnTo>
                  <a:pt x="1174" y="830"/>
                </a:lnTo>
                <a:lnTo>
                  <a:pt x="1174" y="830"/>
                </a:lnTo>
                <a:lnTo>
                  <a:pt x="1174" y="830"/>
                </a:lnTo>
                <a:lnTo>
                  <a:pt x="1174" y="830"/>
                </a:lnTo>
                <a:lnTo>
                  <a:pt x="1174" y="830"/>
                </a:lnTo>
                <a:lnTo>
                  <a:pt x="1174" y="830"/>
                </a:lnTo>
                <a:lnTo>
                  <a:pt x="1174" y="830"/>
                </a:lnTo>
                <a:lnTo>
                  <a:pt x="1174" y="830"/>
                </a:lnTo>
                <a:lnTo>
                  <a:pt x="1174" y="830"/>
                </a:lnTo>
                <a:lnTo>
                  <a:pt x="1174" y="830"/>
                </a:lnTo>
                <a:lnTo>
                  <a:pt x="1174" y="830"/>
                </a:lnTo>
                <a:lnTo>
                  <a:pt x="1174" y="830"/>
                </a:lnTo>
                <a:lnTo>
                  <a:pt x="1176" y="832"/>
                </a:lnTo>
                <a:lnTo>
                  <a:pt x="1176" y="832"/>
                </a:lnTo>
                <a:lnTo>
                  <a:pt x="1179" y="832"/>
                </a:lnTo>
                <a:lnTo>
                  <a:pt x="1179" y="830"/>
                </a:lnTo>
                <a:lnTo>
                  <a:pt x="1179" y="830"/>
                </a:lnTo>
                <a:lnTo>
                  <a:pt x="1181" y="830"/>
                </a:lnTo>
                <a:lnTo>
                  <a:pt x="1181" y="828"/>
                </a:lnTo>
                <a:lnTo>
                  <a:pt x="1181" y="828"/>
                </a:lnTo>
                <a:lnTo>
                  <a:pt x="1183" y="828"/>
                </a:lnTo>
                <a:lnTo>
                  <a:pt x="1186" y="825"/>
                </a:lnTo>
                <a:lnTo>
                  <a:pt x="1186" y="825"/>
                </a:lnTo>
                <a:lnTo>
                  <a:pt x="1188" y="825"/>
                </a:lnTo>
                <a:lnTo>
                  <a:pt x="1188" y="825"/>
                </a:lnTo>
                <a:lnTo>
                  <a:pt x="1183" y="823"/>
                </a:lnTo>
                <a:lnTo>
                  <a:pt x="1179" y="823"/>
                </a:lnTo>
                <a:lnTo>
                  <a:pt x="1179" y="820"/>
                </a:lnTo>
                <a:lnTo>
                  <a:pt x="1179" y="820"/>
                </a:lnTo>
                <a:lnTo>
                  <a:pt x="1181" y="820"/>
                </a:lnTo>
                <a:lnTo>
                  <a:pt x="1181" y="818"/>
                </a:lnTo>
                <a:lnTo>
                  <a:pt x="1183" y="818"/>
                </a:lnTo>
                <a:lnTo>
                  <a:pt x="1181" y="818"/>
                </a:lnTo>
                <a:lnTo>
                  <a:pt x="1179" y="818"/>
                </a:lnTo>
                <a:lnTo>
                  <a:pt x="1179" y="818"/>
                </a:lnTo>
                <a:lnTo>
                  <a:pt x="1179" y="818"/>
                </a:lnTo>
                <a:lnTo>
                  <a:pt x="1179" y="818"/>
                </a:lnTo>
                <a:lnTo>
                  <a:pt x="1181" y="818"/>
                </a:lnTo>
                <a:lnTo>
                  <a:pt x="1181" y="818"/>
                </a:lnTo>
                <a:lnTo>
                  <a:pt x="1181" y="816"/>
                </a:lnTo>
                <a:lnTo>
                  <a:pt x="1181" y="816"/>
                </a:lnTo>
                <a:lnTo>
                  <a:pt x="1181" y="816"/>
                </a:lnTo>
                <a:lnTo>
                  <a:pt x="1181" y="816"/>
                </a:lnTo>
                <a:lnTo>
                  <a:pt x="1179" y="816"/>
                </a:lnTo>
                <a:lnTo>
                  <a:pt x="1179" y="816"/>
                </a:lnTo>
                <a:lnTo>
                  <a:pt x="1179" y="816"/>
                </a:lnTo>
                <a:lnTo>
                  <a:pt x="1179" y="816"/>
                </a:lnTo>
                <a:lnTo>
                  <a:pt x="1181" y="813"/>
                </a:lnTo>
                <a:close/>
                <a:moveTo>
                  <a:pt x="1108" y="851"/>
                </a:moveTo>
                <a:lnTo>
                  <a:pt x="1105" y="854"/>
                </a:lnTo>
                <a:lnTo>
                  <a:pt x="1105" y="851"/>
                </a:lnTo>
                <a:lnTo>
                  <a:pt x="1105" y="851"/>
                </a:lnTo>
                <a:lnTo>
                  <a:pt x="1103" y="854"/>
                </a:lnTo>
                <a:lnTo>
                  <a:pt x="1103" y="854"/>
                </a:lnTo>
                <a:lnTo>
                  <a:pt x="1103" y="854"/>
                </a:lnTo>
                <a:lnTo>
                  <a:pt x="1103" y="854"/>
                </a:lnTo>
                <a:lnTo>
                  <a:pt x="1105" y="854"/>
                </a:lnTo>
                <a:lnTo>
                  <a:pt x="1105" y="854"/>
                </a:lnTo>
                <a:lnTo>
                  <a:pt x="1108" y="854"/>
                </a:lnTo>
                <a:lnTo>
                  <a:pt x="1108" y="856"/>
                </a:lnTo>
                <a:lnTo>
                  <a:pt x="1108" y="856"/>
                </a:lnTo>
                <a:lnTo>
                  <a:pt x="1110" y="856"/>
                </a:lnTo>
                <a:lnTo>
                  <a:pt x="1110" y="856"/>
                </a:lnTo>
                <a:lnTo>
                  <a:pt x="1112" y="854"/>
                </a:lnTo>
                <a:lnTo>
                  <a:pt x="1112" y="854"/>
                </a:lnTo>
                <a:lnTo>
                  <a:pt x="1108" y="851"/>
                </a:lnTo>
                <a:lnTo>
                  <a:pt x="1108" y="851"/>
                </a:lnTo>
                <a:close/>
                <a:moveTo>
                  <a:pt x="1022" y="828"/>
                </a:moveTo>
                <a:lnTo>
                  <a:pt x="1022" y="828"/>
                </a:lnTo>
                <a:lnTo>
                  <a:pt x="1022" y="828"/>
                </a:lnTo>
                <a:lnTo>
                  <a:pt x="1020" y="828"/>
                </a:lnTo>
                <a:lnTo>
                  <a:pt x="1020" y="828"/>
                </a:lnTo>
                <a:lnTo>
                  <a:pt x="1020" y="828"/>
                </a:lnTo>
                <a:lnTo>
                  <a:pt x="1020" y="830"/>
                </a:lnTo>
                <a:lnTo>
                  <a:pt x="1020" y="830"/>
                </a:lnTo>
                <a:lnTo>
                  <a:pt x="1020" y="830"/>
                </a:lnTo>
                <a:lnTo>
                  <a:pt x="1020" y="830"/>
                </a:lnTo>
                <a:lnTo>
                  <a:pt x="1020" y="830"/>
                </a:lnTo>
                <a:lnTo>
                  <a:pt x="1022" y="830"/>
                </a:lnTo>
                <a:lnTo>
                  <a:pt x="1022" y="828"/>
                </a:lnTo>
                <a:lnTo>
                  <a:pt x="1022" y="828"/>
                </a:lnTo>
                <a:lnTo>
                  <a:pt x="1022" y="828"/>
                </a:lnTo>
                <a:lnTo>
                  <a:pt x="1022" y="828"/>
                </a:lnTo>
                <a:lnTo>
                  <a:pt x="1022" y="828"/>
                </a:lnTo>
                <a:lnTo>
                  <a:pt x="1022" y="828"/>
                </a:lnTo>
                <a:lnTo>
                  <a:pt x="1022" y="828"/>
                </a:lnTo>
                <a:close/>
                <a:moveTo>
                  <a:pt x="1025" y="806"/>
                </a:moveTo>
                <a:lnTo>
                  <a:pt x="1025" y="804"/>
                </a:lnTo>
                <a:lnTo>
                  <a:pt x="1025" y="804"/>
                </a:lnTo>
                <a:lnTo>
                  <a:pt x="1020" y="804"/>
                </a:lnTo>
                <a:lnTo>
                  <a:pt x="1020" y="802"/>
                </a:lnTo>
                <a:lnTo>
                  <a:pt x="1020" y="802"/>
                </a:lnTo>
                <a:lnTo>
                  <a:pt x="1018" y="802"/>
                </a:lnTo>
                <a:lnTo>
                  <a:pt x="1018" y="802"/>
                </a:lnTo>
                <a:lnTo>
                  <a:pt x="1018" y="802"/>
                </a:lnTo>
                <a:lnTo>
                  <a:pt x="1018" y="802"/>
                </a:lnTo>
                <a:lnTo>
                  <a:pt x="1015" y="804"/>
                </a:lnTo>
                <a:lnTo>
                  <a:pt x="1015" y="804"/>
                </a:lnTo>
                <a:lnTo>
                  <a:pt x="1015" y="804"/>
                </a:lnTo>
                <a:lnTo>
                  <a:pt x="1020" y="806"/>
                </a:lnTo>
                <a:lnTo>
                  <a:pt x="1020" y="806"/>
                </a:lnTo>
                <a:lnTo>
                  <a:pt x="1020" y="806"/>
                </a:lnTo>
                <a:lnTo>
                  <a:pt x="1020" y="806"/>
                </a:lnTo>
                <a:lnTo>
                  <a:pt x="1020" y="806"/>
                </a:lnTo>
                <a:lnTo>
                  <a:pt x="1020" y="806"/>
                </a:lnTo>
                <a:lnTo>
                  <a:pt x="1022" y="806"/>
                </a:lnTo>
                <a:lnTo>
                  <a:pt x="1022" y="806"/>
                </a:lnTo>
                <a:lnTo>
                  <a:pt x="1025" y="806"/>
                </a:lnTo>
                <a:lnTo>
                  <a:pt x="1025" y="806"/>
                </a:lnTo>
                <a:lnTo>
                  <a:pt x="1025" y="809"/>
                </a:lnTo>
                <a:lnTo>
                  <a:pt x="1025" y="809"/>
                </a:lnTo>
                <a:lnTo>
                  <a:pt x="1025" y="809"/>
                </a:lnTo>
                <a:lnTo>
                  <a:pt x="1025" y="806"/>
                </a:lnTo>
                <a:lnTo>
                  <a:pt x="1025" y="806"/>
                </a:lnTo>
                <a:lnTo>
                  <a:pt x="1025" y="806"/>
                </a:lnTo>
                <a:close/>
                <a:moveTo>
                  <a:pt x="1098" y="844"/>
                </a:moveTo>
                <a:lnTo>
                  <a:pt x="1096" y="844"/>
                </a:lnTo>
                <a:lnTo>
                  <a:pt x="1096" y="842"/>
                </a:lnTo>
                <a:lnTo>
                  <a:pt x="1093" y="842"/>
                </a:lnTo>
                <a:lnTo>
                  <a:pt x="1089" y="844"/>
                </a:lnTo>
                <a:lnTo>
                  <a:pt x="1086" y="844"/>
                </a:lnTo>
                <a:lnTo>
                  <a:pt x="1084" y="846"/>
                </a:lnTo>
                <a:lnTo>
                  <a:pt x="1084" y="846"/>
                </a:lnTo>
                <a:lnTo>
                  <a:pt x="1081" y="849"/>
                </a:lnTo>
                <a:lnTo>
                  <a:pt x="1084" y="849"/>
                </a:lnTo>
                <a:lnTo>
                  <a:pt x="1084" y="849"/>
                </a:lnTo>
                <a:lnTo>
                  <a:pt x="1086" y="849"/>
                </a:lnTo>
                <a:lnTo>
                  <a:pt x="1086" y="849"/>
                </a:lnTo>
                <a:lnTo>
                  <a:pt x="1089" y="846"/>
                </a:lnTo>
                <a:lnTo>
                  <a:pt x="1091" y="846"/>
                </a:lnTo>
                <a:lnTo>
                  <a:pt x="1091" y="846"/>
                </a:lnTo>
                <a:lnTo>
                  <a:pt x="1093" y="846"/>
                </a:lnTo>
                <a:lnTo>
                  <a:pt x="1093" y="846"/>
                </a:lnTo>
                <a:lnTo>
                  <a:pt x="1093" y="846"/>
                </a:lnTo>
                <a:lnTo>
                  <a:pt x="1093" y="844"/>
                </a:lnTo>
                <a:lnTo>
                  <a:pt x="1096" y="844"/>
                </a:lnTo>
                <a:lnTo>
                  <a:pt x="1096" y="844"/>
                </a:lnTo>
                <a:lnTo>
                  <a:pt x="1096" y="844"/>
                </a:lnTo>
                <a:lnTo>
                  <a:pt x="1096" y="846"/>
                </a:lnTo>
                <a:lnTo>
                  <a:pt x="1096" y="846"/>
                </a:lnTo>
                <a:lnTo>
                  <a:pt x="1096" y="846"/>
                </a:lnTo>
                <a:lnTo>
                  <a:pt x="1096" y="846"/>
                </a:lnTo>
                <a:lnTo>
                  <a:pt x="1096" y="846"/>
                </a:lnTo>
                <a:lnTo>
                  <a:pt x="1096" y="846"/>
                </a:lnTo>
                <a:lnTo>
                  <a:pt x="1096" y="846"/>
                </a:lnTo>
                <a:lnTo>
                  <a:pt x="1096" y="846"/>
                </a:lnTo>
                <a:lnTo>
                  <a:pt x="1096" y="846"/>
                </a:lnTo>
                <a:lnTo>
                  <a:pt x="1096" y="846"/>
                </a:lnTo>
                <a:lnTo>
                  <a:pt x="1096" y="846"/>
                </a:lnTo>
                <a:lnTo>
                  <a:pt x="1098" y="846"/>
                </a:lnTo>
                <a:lnTo>
                  <a:pt x="1098" y="846"/>
                </a:lnTo>
                <a:lnTo>
                  <a:pt x="1098" y="846"/>
                </a:lnTo>
                <a:lnTo>
                  <a:pt x="1098" y="844"/>
                </a:lnTo>
                <a:lnTo>
                  <a:pt x="1098" y="844"/>
                </a:lnTo>
                <a:lnTo>
                  <a:pt x="1098" y="844"/>
                </a:lnTo>
                <a:close/>
                <a:moveTo>
                  <a:pt x="1046" y="861"/>
                </a:moveTo>
                <a:lnTo>
                  <a:pt x="1044" y="861"/>
                </a:lnTo>
                <a:lnTo>
                  <a:pt x="1044" y="861"/>
                </a:lnTo>
                <a:lnTo>
                  <a:pt x="1044" y="863"/>
                </a:lnTo>
                <a:lnTo>
                  <a:pt x="1041" y="863"/>
                </a:lnTo>
                <a:lnTo>
                  <a:pt x="1041" y="863"/>
                </a:lnTo>
                <a:lnTo>
                  <a:pt x="1039" y="863"/>
                </a:lnTo>
                <a:lnTo>
                  <a:pt x="1039" y="863"/>
                </a:lnTo>
                <a:lnTo>
                  <a:pt x="1039" y="865"/>
                </a:lnTo>
                <a:lnTo>
                  <a:pt x="1039" y="865"/>
                </a:lnTo>
                <a:lnTo>
                  <a:pt x="1041" y="865"/>
                </a:lnTo>
                <a:lnTo>
                  <a:pt x="1041" y="868"/>
                </a:lnTo>
                <a:lnTo>
                  <a:pt x="1041" y="868"/>
                </a:lnTo>
                <a:lnTo>
                  <a:pt x="1044" y="868"/>
                </a:lnTo>
                <a:lnTo>
                  <a:pt x="1044" y="868"/>
                </a:lnTo>
                <a:lnTo>
                  <a:pt x="1046" y="865"/>
                </a:lnTo>
                <a:lnTo>
                  <a:pt x="1046" y="863"/>
                </a:lnTo>
                <a:lnTo>
                  <a:pt x="1046" y="863"/>
                </a:lnTo>
                <a:lnTo>
                  <a:pt x="1046" y="863"/>
                </a:lnTo>
                <a:lnTo>
                  <a:pt x="1048" y="861"/>
                </a:lnTo>
                <a:lnTo>
                  <a:pt x="1046" y="861"/>
                </a:lnTo>
                <a:lnTo>
                  <a:pt x="1046" y="861"/>
                </a:lnTo>
                <a:close/>
                <a:moveTo>
                  <a:pt x="1190" y="806"/>
                </a:moveTo>
                <a:lnTo>
                  <a:pt x="1190" y="806"/>
                </a:lnTo>
                <a:lnTo>
                  <a:pt x="1190" y="806"/>
                </a:lnTo>
                <a:lnTo>
                  <a:pt x="1188" y="806"/>
                </a:lnTo>
                <a:lnTo>
                  <a:pt x="1188" y="806"/>
                </a:lnTo>
                <a:lnTo>
                  <a:pt x="1188" y="806"/>
                </a:lnTo>
                <a:lnTo>
                  <a:pt x="1188" y="806"/>
                </a:lnTo>
                <a:lnTo>
                  <a:pt x="1188" y="804"/>
                </a:lnTo>
                <a:lnTo>
                  <a:pt x="1188" y="804"/>
                </a:lnTo>
                <a:lnTo>
                  <a:pt x="1188" y="804"/>
                </a:lnTo>
                <a:lnTo>
                  <a:pt x="1188" y="804"/>
                </a:lnTo>
                <a:lnTo>
                  <a:pt x="1188" y="804"/>
                </a:lnTo>
                <a:lnTo>
                  <a:pt x="1188" y="804"/>
                </a:lnTo>
                <a:lnTo>
                  <a:pt x="1188" y="804"/>
                </a:lnTo>
                <a:lnTo>
                  <a:pt x="1186" y="804"/>
                </a:lnTo>
                <a:lnTo>
                  <a:pt x="1186" y="804"/>
                </a:lnTo>
                <a:lnTo>
                  <a:pt x="1186" y="804"/>
                </a:lnTo>
                <a:lnTo>
                  <a:pt x="1186" y="804"/>
                </a:lnTo>
                <a:lnTo>
                  <a:pt x="1186" y="804"/>
                </a:lnTo>
                <a:lnTo>
                  <a:pt x="1186" y="804"/>
                </a:lnTo>
                <a:lnTo>
                  <a:pt x="1186" y="804"/>
                </a:lnTo>
                <a:lnTo>
                  <a:pt x="1186" y="804"/>
                </a:lnTo>
                <a:lnTo>
                  <a:pt x="1186" y="804"/>
                </a:lnTo>
                <a:lnTo>
                  <a:pt x="1186" y="806"/>
                </a:lnTo>
                <a:lnTo>
                  <a:pt x="1188" y="809"/>
                </a:lnTo>
                <a:lnTo>
                  <a:pt x="1188" y="809"/>
                </a:lnTo>
                <a:lnTo>
                  <a:pt x="1188" y="809"/>
                </a:lnTo>
                <a:lnTo>
                  <a:pt x="1188" y="809"/>
                </a:lnTo>
                <a:lnTo>
                  <a:pt x="1188" y="809"/>
                </a:lnTo>
                <a:lnTo>
                  <a:pt x="1190" y="809"/>
                </a:lnTo>
                <a:lnTo>
                  <a:pt x="1190" y="809"/>
                </a:lnTo>
                <a:lnTo>
                  <a:pt x="1190" y="806"/>
                </a:lnTo>
                <a:lnTo>
                  <a:pt x="1190" y="806"/>
                </a:lnTo>
                <a:close/>
                <a:moveTo>
                  <a:pt x="1188" y="778"/>
                </a:moveTo>
                <a:lnTo>
                  <a:pt x="1188" y="778"/>
                </a:lnTo>
                <a:lnTo>
                  <a:pt x="1188" y="778"/>
                </a:lnTo>
                <a:lnTo>
                  <a:pt x="1186" y="778"/>
                </a:lnTo>
                <a:lnTo>
                  <a:pt x="1186" y="778"/>
                </a:lnTo>
                <a:lnTo>
                  <a:pt x="1186" y="778"/>
                </a:lnTo>
                <a:lnTo>
                  <a:pt x="1186" y="778"/>
                </a:lnTo>
                <a:lnTo>
                  <a:pt x="1186" y="778"/>
                </a:lnTo>
                <a:lnTo>
                  <a:pt x="1186" y="778"/>
                </a:lnTo>
                <a:lnTo>
                  <a:pt x="1186" y="778"/>
                </a:lnTo>
                <a:lnTo>
                  <a:pt x="1186" y="780"/>
                </a:lnTo>
                <a:lnTo>
                  <a:pt x="1186" y="780"/>
                </a:lnTo>
                <a:lnTo>
                  <a:pt x="1186" y="783"/>
                </a:lnTo>
                <a:lnTo>
                  <a:pt x="1188" y="783"/>
                </a:lnTo>
                <a:lnTo>
                  <a:pt x="1188" y="783"/>
                </a:lnTo>
                <a:lnTo>
                  <a:pt x="1188" y="783"/>
                </a:lnTo>
                <a:lnTo>
                  <a:pt x="1188" y="783"/>
                </a:lnTo>
                <a:lnTo>
                  <a:pt x="1188" y="783"/>
                </a:lnTo>
                <a:lnTo>
                  <a:pt x="1188" y="780"/>
                </a:lnTo>
                <a:lnTo>
                  <a:pt x="1188" y="780"/>
                </a:lnTo>
                <a:lnTo>
                  <a:pt x="1188" y="780"/>
                </a:lnTo>
                <a:lnTo>
                  <a:pt x="1188" y="780"/>
                </a:lnTo>
                <a:lnTo>
                  <a:pt x="1188" y="780"/>
                </a:lnTo>
                <a:lnTo>
                  <a:pt x="1188" y="780"/>
                </a:lnTo>
                <a:lnTo>
                  <a:pt x="1188" y="780"/>
                </a:lnTo>
                <a:lnTo>
                  <a:pt x="1188" y="778"/>
                </a:lnTo>
                <a:lnTo>
                  <a:pt x="1188" y="778"/>
                </a:lnTo>
                <a:lnTo>
                  <a:pt x="1188" y="778"/>
                </a:lnTo>
                <a:close/>
                <a:moveTo>
                  <a:pt x="1197" y="773"/>
                </a:moveTo>
                <a:lnTo>
                  <a:pt x="1197" y="773"/>
                </a:lnTo>
                <a:lnTo>
                  <a:pt x="1200" y="775"/>
                </a:lnTo>
                <a:lnTo>
                  <a:pt x="1200" y="775"/>
                </a:lnTo>
                <a:lnTo>
                  <a:pt x="1200" y="775"/>
                </a:lnTo>
                <a:lnTo>
                  <a:pt x="1202" y="775"/>
                </a:lnTo>
                <a:lnTo>
                  <a:pt x="1207" y="775"/>
                </a:lnTo>
                <a:lnTo>
                  <a:pt x="1207" y="773"/>
                </a:lnTo>
                <a:lnTo>
                  <a:pt x="1207" y="773"/>
                </a:lnTo>
                <a:lnTo>
                  <a:pt x="1207" y="773"/>
                </a:lnTo>
                <a:lnTo>
                  <a:pt x="1207" y="771"/>
                </a:lnTo>
                <a:lnTo>
                  <a:pt x="1207" y="771"/>
                </a:lnTo>
                <a:lnTo>
                  <a:pt x="1207" y="771"/>
                </a:lnTo>
                <a:lnTo>
                  <a:pt x="1209" y="771"/>
                </a:lnTo>
                <a:lnTo>
                  <a:pt x="1207" y="771"/>
                </a:lnTo>
                <a:lnTo>
                  <a:pt x="1207" y="771"/>
                </a:lnTo>
                <a:lnTo>
                  <a:pt x="1207" y="771"/>
                </a:lnTo>
                <a:lnTo>
                  <a:pt x="1207" y="768"/>
                </a:lnTo>
                <a:lnTo>
                  <a:pt x="1205" y="768"/>
                </a:lnTo>
                <a:lnTo>
                  <a:pt x="1205" y="768"/>
                </a:lnTo>
                <a:lnTo>
                  <a:pt x="1205" y="771"/>
                </a:lnTo>
                <a:lnTo>
                  <a:pt x="1202" y="771"/>
                </a:lnTo>
                <a:lnTo>
                  <a:pt x="1202" y="771"/>
                </a:lnTo>
                <a:lnTo>
                  <a:pt x="1200" y="771"/>
                </a:lnTo>
                <a:lnTo>
                  <a:pt x="1200" y="771"/>
                </a:lnTo>
                <a:lnTo>
                  <a:pt x="1200" y="771"/>
                </a:lnTo>
                <a:lnTo>
                  <a:pt x="1197" y="771"/>
                </a:lnTo>
                <a:lnTo>
                  <a:pt x="1197" y="771"/>
                </a:lnTo>
                <a:lnTo>
                  <a:pt x="1197" y="771"/>
                </a:lnTo>
                <a:lnTo>
                  <a:pt x="1197" y="771"/>
                </a:lnTo>
                <a:lnTo>
                  <a:pt x="1197" y="773"/>
                </a:lnTo>
                <a:close/>
                <a:moveTo>
                  <a:pt x="1209" y="792"/>
                </a:moveTo>
                <a:lnTo>
                  <a:pt x="1209" y="792"/>
                </a:lnTo>
                <a:lnTo>
                  <a:pt x="1212" y="792"/>
                </a:lnTo>
                <a:lnTo>
                  <a:pt x="1212" y="792"/>
                </a:lnTo>
                <a:lnTo>
                  <a:pt x="1212" y="790"/>
                </a:lnTo>
                <a:lnTo>
                  <a:pt x="1212" y="790"/>
                </a:lnTo>
                <a:lnTo>
                  <a:pt x="1209" y="790"/>
                </a:lnTo>
                <a:lnTo>
                  <a:pt x="1209" y="790"/>
                </a:lnTo>
                <a:lnTo>
                  <a:pt x="1209" y="792"/>
                </a:lnTo>
                <a:lnTo>
                  <a:pt x="1209" y="792"/>
                </a:lnTo>
                <a:lnTo>
                  <a:pt x="1207" y="792"/>
                </a:lnTo>
                <a:lnTo>
                  <a:pt x="1207" y="792"/>
                </a:lnTo>
                <a:lnTo>
                  <a:pt x="1207" y="792"/>
                </a:lnTo>
                <a:lnTo>
                  <a:pt x="1207" y="790"/>
                </a:lnTo>
                <a:lnTo>
                  <a:pt x="1207" y="790"/>
                </a:lnTo>
                <a:lnTo>
                  <a:pt x="1207" y="792"/>
                </a:lnTo>
                <a:lnTo>
                  <a:pt x="1205" y="792"/>
                </a:lnTo>
                <a:lnTo>
                  <a:pt x="1205" y="792"/>
                </a:lnTo>
                <a:lnTo>
                  <a:pt x="1205" y="794"/>
                </a:lnTo>
                <a:lnTo>
                  <a:pt x="1205" y="794"/>
                </a:lnTo>
                <a:lnTo>
                  <a:pt x="1205" y="792"/>
                </a:lnTo>
                <a:lnTo>
                  <a:pt x="1205" y="790"/>
                </a:lnTo>
                <a:lnTo>
                  <a:pt x="1209" y="787"/>
                </a:lnTo>
                <a:lnTo>
                  <a:pt x="1209" y="787"/>
                </a:lnTo>
                <a:lnTo>
                  <a:pt x="1209" y="787"/>
                </a:lnTo>
                <a:lnTo>
                  <a:pt x="1209" y="787"/>
                </a:lnTo>
                <a:lnTo>
                  <a:pt x="1209" y="785"/>
                </a:lnTo>
                <a:lnTo>
                  <a:pt x="1207" y="785"/>
                </a:lnTo>
                <a:lnTo>
                  <a:pt x="1207" y="785"/>
                </a:lnTo>
                <a:lnTo>
                  <a:pt x="1205" y="787"/>
                </a:lnTo>
                <a:lnTo>
                  <a:pt x="1205" y="787"/>
                </a:lnTo>
                <a:lnTo>
                  <a:pt x="1205" y="785"/>
                </a:lnTo>
                <a:lnTo>
                  <a:pt x="1205" y="785"/>
                </a:lnTo>
                <a:lnTo>
                  <a:pt x="1205" y="785"/>
                </a:lnTo>
                <a:lnTo>
                  <a:pt x="1205" y="785"/>
                </a:lnTo>
                <a:lnTo>
                  <a:pt x="1205" y="785"/>
                </a:lnTo>
                <a:lnTo>
                  <a:pt x="1205" y="783"/>
                </a:lnTo>
                <a:lnTo>
                  <a:pt x="1205" y="783"/>
                </a:lnTo>
                <a:lnTo>
                  <a:pt x="1205" y="783"/>
                </a:lnTo>
                <a:lnTo>
                  <a:pt x="1205" y="783"/>
                </a:lnTo>
                <a:lnTo>
                  <a:pt x="1205" y="783"/>
                </a:lnTo>
                <a:lnTo>
                  <a:pt x="1205" y="783"/>
                </a:lnTo>
                <a:lnTo>
                  <a:pt x="1205" y="783"/>
                </a:lnTo>
                <a:lnTo>
                  <a:pt x="1205" y="783"/>
                </a:lnTo>
                <a:lnTo>
                  <a:pt x="1202" y="783"/>
                </a:lnTo>
                <a:lnTo>
                  <a:pt x="1202" y="780"/>
                </a:lnTo>
                <a:lnTo>
                  <a:pt x="1202" y="783"/>
                </a:lnTo>
                <a:lnTo>
                  <a:pt x="1202" y="783"/>
                </a:lnTo>
                <a:lnTo>
                  <a:pt x="1202" y="783"/>
                </a:lnTo>
                <a:lnTo>
                  <a:pt x="1200" y="785"/>
                </a:lnTo>
                <a:lnTo>
                  <a:pt x="1200" y="785"/>
                </a:lnTo>
                <a:lnTo>
                  <a:pt x="1200" y="785"/>
                </a:lnTo>
                <a:lnTo>
                  <a:pt x="1200" y="785"/>
                </a:lnTo>
                <a:lnTo>
                  <a:pt x="1197" y="785"/>
                </a:lnTo>
                <a:lnTo>
                  <a:pt x="1200" y="785"/>
                </a:lnTo>
                <a:lnTo>
                  <a:pt x="1200" y="783"/>
                </a:lnTo>
                <a:lnTo>
                  <a:pt x="1200" y="783"/>
                </a:lnTo>
                <a:lnTo>
                  <a:pt x="1200" y="783"/>
                </a:lnTo>
                <a:lnTo>
                  <a:pt x="1200" y="783"/>
                </a:lnTo>
                <a:lnTo>
                  <a:pt x="1200" y="783"/>
                </a:lnTo>
                <a:lnTo>
                  <a:pt x="1197" y="783"/>
                </a:lnTo>
                <a:lnTo>
                  <a:pt x="1197" y="783"/>
                </a:lnTo>
                <a:lnTo>
                  <a:pt x="1197" y="783"/>
                </a:lnTo>
                <a:lnTo>
                  <a:pt x="1197" y="783"/>
                </a:lnTo>
                <a:lnTo>
                  <a:pt x="1197" y="780"/>
                </a:lnTo>
                <a:lnTo>
                  <a:pt x="1200" y="780"/>
                </a:lnTo>
                <a:lnTo>
                  <a:pt x="1200" y="780"/>
                </a:lnTo>
                <a:lnTo>
                  <a:pt x="1200" y="780"/>
                </a:lnTo>
                <a:lnTo>
                  <a:pt x="1197" y="780"/>
                </a:lnTo>
                <a:lnTo>
                  <a:pt x="1197" y="778"/>
                </a:lnTo>
                <a:lnTo>
                  <a:pt x="1200" y="778"/>
                </a:lnTo>
                <a:lnTo>
                  <a:pt x="1200" y="778"/>
                </a:lnTo>
                <a:lnTo>
                  <a:pt x="1197" y="775"/>
                </a:lnTo>
                <a:lnTo>
                  <a:pt x="1197" y="775"/>
                </a:lnTo>
                <a:lnTo>
                  <a:pt x="1197" y="775"/>
                </a:lnTo>
                <a:lnTo>
                  <a:pt x="1197" y="775"/>
                </a:lnTo>
                <a:lnTo>
                  <a:pt x="1197" y="775"/>
                </a:lnTo>
                <a:lnTo>
                  <a:pt x="1197" y="773"/>
                </a:lnTo>
                <a:lnTo>
                  <a:pt x="1195" y="773"/>
                </a:lnTo>
                <a:lnTo>
                  <a:pt x="1195" y="773"/>
                </a:lnTo>
                <a:lnTo>
                  <a:pt x="1195" y="775"/>
                </a:lnTo>
                <a:lnTo>
                  <a:pt x="1195" y="775"/>
                </a:lnTo>
                <a:lnTo>
                  <a:pt x="1195" y="775"/>
                </a:lnTo>
                <a:lnTo>
                  <a:pt x="1193" y="775"/>
                </a:lnTo>
                <a:lnTo>
                  <a:pt x="1193" y="775"/>
                </a:lnTo>
                <a:lnTo>
                  <a:pt x="1193" y="775"/>
                </a:lnTo>
                <a:lnTo>
                  <a:pt x="1193" y="775"/>
                </a:lnTo>
                <a:lnTo>
                  <a:pt x="1193" y="775"/>
                </a:lnTo>
                <a:lnTo>
                  <a:pt x="1193" y="775"/>
                </a:lnTo>
                <a:lnTo>
                  <a:pt x="1193" y="773"/>
                </a:lnTo>
                <a:lnTo>
                  <a:pt x="1193" y="775"/>
                </a:lnTo>
                <a:lnTo>
                  <a:pt x="1190" y="775"/>
                </a:lnTo>
                <a:lnTo>
                  <a:pt x="1190" y="775"/>
                </a:lnTo>
                <a:lnTo>
                  <a:pt x="1188" y="775"/>
                </a:lnTo>
                <a:lnTo>
                  <a:pt x="1188" y="775"/>
                </a:lnTo>
                <a:lnTo>
                  <a:pt x="1188" y="775"/>
                </a:lnTo>
                <a:lnTo>
                  <a:pt x="1190" y="778"/>
                </a:lnTo>
                <a:lnTo>
                  <a:pt x="1190" y="778"/>
                </a:lnTo>
                <a:lnTo>
                  <a:pt x="1190" y="778"/>
                </a:lnTo>
                <a:lnTo>
                  <a:pt x="1190" y="778"/>
                </a:lnTo>
                <a:lnTo>
                  <a:pt x="1188" y="778"/>
                </a:lnTo>
                <a:lnTo>
                  <a:pt x="1188" y="778"/>
                </a:lnTo>
                <a:lnTo>
                  <a:pt x="1188" y="780"/>
                </a:lnTo>
                <a:lnTo>
                  <a:pt x="1188" y="780"/>
                </a:lnTo>
                <a:lnTo>
                  <a:pt x="1188" y="780"/>
                </a:lnTo>
                <a:lnTo>
                  <a:pt x="1188" y="780"/>
                </a:lnTo>
                <a:lnTo>
                  <a:pt x="1188" y="783"/>
                </a:lnTo>
                <a:lnTo>
                  <a:pt x="1188" y="783"/>
                </a:lnTo>
                <a:lnTo>
                  <a:pt x="1188" y="783"/>
                </a:lnTo>
                <a:lnTo>
                  <a:pt x="1188" y="785"/>
                </a:lnTo>
                <a:lnTo>
                  <a:pt x="1188" y="783"/>
                </a:lnTo>
                <a:lnTo>
                  <a:pt x="1188" y="783"/>
                </a:lnTo>
                <a:lnTo>
                  <a:pt x="1188" y="783"/>
                </a:lnTo>
                <a:lnTo>
                  <a:pt x="1186" y="780"/>
                </a:lnTo>
                <a:lnTo>
                  <a:pt x="1183" y="780"/>
                </a:lnTo>
                <a:lnTo>
                  <a:pt x="1183" y="780"/>
                </a:lnTo>
                <a:lnTo>
                  <a:pt x="1183" y="780"/>
                </a:lnTo>
                <a:lnTo>
                  <a:pt x="1183" y="778"/>
                </a:lnTo>
                <a:lnTo>
                  <a:pt x="1181" y="778"/>
                </a:lnTo>
                <a:lnTo>
                  <a:pt x="1181" y="778"/>
                </a:lnTo>
                <a:lnTo>
                  <a:pt x="1181" y="778"/>
                </a:lnTo>
                <a:lnTo>
                  <a:pt x="1179" y="778"/>
                </a:lnTo>
                <a:lnTo>
                  <a:pt x="1179" y="780"/>
                </a:lnTo>
                <a:lnTo>
                  <a:pt x="1179" y="780"/>
                </a:lnTo>
                <a:lnTo>
                  <a:pt x="1179" y="780"/>
                </a:lnTo>
                <a:lnTo>
                  <a:pt x="1179" y="783"/>
                </a:lnTo>
                <a:lnTo>
                  <a:pt x="1179" y="783"/>
                </a:lnTo>
                <a:lnTo>
                  <a:pt x="1179" y="783"/>
                </a:lnTo>
                <a:lnTo>
                  <a:pt x="1181" y="787"/>
                </a:lnTo>
                <a:lnTo>
                  <a:pt x="1181" y="787"/>
                </a:lnTo>
                <a:lnTo>
                  <a:pt x="1181" y="787"/>
                </a:lnTo>
                <a:lnTo>
                  <a:pt x="1179" y="785"/>
                </a:lnTo>
                <a:lnTo>
                  <a:pt x="1179" y="785"/>
                </a:lnTo>
                <a:lnTo>
                  <a:pt x="1179" y="785"/>
                </a:lnTo>
                <a:lnTo>
                  <a:pt x="1179" y="785"/>
                </a:lnTo>
                <a:lnTo>
                  <a:pt x="1179" y="785"/>
                </a:lnTo>
                <a:lnTo>
                  <a:pt x="1179" y="785"/>
                </a:lnTo>
                <a:lnTo>
                  <a:pt x="1179" y="785"/>
                </a:lnTo>
                <a:lnTo>
                  <a:pt x="1179" y="783"/>
                </a:lnTo>
                <a:lnTo>
                  <a:pt x="1179" y="783"/>
                </a:lnTo>
                <a:lnTo>
                  <a:pt x="1176" y="780"/>
                </a:lnTo>
                <a:lnTo>
                  <a:pt x="1174" y="780"/>
                </a:lnTo>
                <a:lnTo>
                  <a:pt x="1171" y="780"/>
                </a:lnTo>
                <a:lnTo>
                  <a:pt x="1171" y="783"/>
                </a:lnTo>
                <a:lnTo>
                  <a:pt x="1171" y="785"/>
                </a:lnTo>
                <a:lnTo>
                  <a:pt x="1171" y="785"/>
                </a:lnTo>
                <a:lnTo>
                  <a:pt x="1174" y="787"/>
                </a:lnTo>
                <a:lnTo>
                  <a:pt x="1174" y="787"/>
                </a:lnTo>
                <a:lnTo>
                  <a:pt x="1176" y="787"/>
                </a:lnTo>
                <a:lnTo>
                  <a:pt x="1174" y="787"/>
                </a:lnTo>
                <a:lnTo>
                  <a:pt x="1174" y="790"/>
                </a:lnTo>
                <a:lnTo>
                  <a:pt x="1174" y="790"/>
                </a:lnTo>
                <a:lnTo>
                  <a:pt x="1174" y="792"/>
                </a:lnTo>
                <a:lnTo>
                  <a:pt x="1176" y="794"/>
                </a:lnTo>
                <a:lnTo>
                  <a:pt x="1179" y="797"/>
                </a:lnTo>
                <a:lnTo>
                  <a:pt x="1181" y="797"/>
                </a:lnTo>
                <a:lnTo>
                  <a:pt x="1181" y="797"/>
                </a:lnTo>
                <a:lnTo>
                  <a:pt x="1181" y="794"/>
                </a:lnTo>
                <a:lnTo>
                  <a:pt x="1183" y="792"/>
                </a:lnTo>
                <a:lnTo>
                  <a:pt x="1183" y="794"/>
                </a:lnTo>
                <a:lnTo>
                  <a:pt x="1183" y="794"/>
                </a:lnTo>
                <a:lnTo>
                  <a:pt x="1183" y="794"/>
                </a:lnTo>
                <a:lnTo>
                  <a:pt x="1183" y="794"/>
                </a:lnTo>
                <a:lnTo>
                  <a:pt x="1186" y="794"/>
                </a:lnTo>
                <a:lnTo>
                  <a:pt x="1186" y="794"/>
                </a:lnTo>
                <a:lnTo>
                  <a:pt x="1186" y="794"/>
                </a:lnTo>
                <a:lnTo>
                  <a:pt x="1186" y="794"/>
                </a:lnTo>
                <a:lnTo>
                  <a:pt x="1186" y="794"/>
                </a:lnTo>
                <a:lnTo>
                  <a:pt x="1188" y="794"/>
                </a:lnTo>
                <a:lnTo>
                  <a:pt x="1188" y="792"/>
                </a:lnTo>
                <a:lnTo>
                  <a:pt x="1188" y="792"/>
                </a:lnTo>
                <a:lnTo>
                  <a:pt x="1188" y="792"/>
                </a:lnTo>
                <a:lnTo>
                  <a:pt x="1190" y="790"/>
                </a:lnTo>
                <a:lnTo>
                  <a:pt x="1190" y="790"/>
                </a:lnTo>
                <a:lnTo>
                  <a:pt x="1190" y="790"/>
                </a:lnTo>
                <a:lnTo>
                  <a:pt x="1193" y="790"/>
                </a:lnTo>
                <a:lnTo>
                  <a:pt x="1190" y="790"/>
                </a:lnTo>
                <a:lnTo>
                  <a:pt x="1190" y="790"/>
                </a:lnTo>
                <a:lnTo>
                  <a:pt x="1188" y="794"/>
                </a:lnTo>
                <a:lnTo>
                  <a:pt x="1188" y="794"/>
                </a:lnTo>
                <a:lnTo>
                  <a:pt x="1188" y="797"/>
                </a:lnTo>
                <a:lnTo>
                  <a:pt x="1190" y="794"/>
                </a:lnTo>
                <a:lnTo>
                  <a:pt x="1190" y="794"/>
                </a:lnTo>
                <a:lnTo>
                  <a:pt x="1193" y="794"/>
                </a:lnTo>
                <a:lnTo>
                  <a:pt x="1193" y="794"/>
                </a:lnTo>
                <a:lnTo>
                  <a:pt x="1193" y="797"/>
                </a:lnTo>
                <a:lnTo>
                  <a:pt x="1193" y="797"/>
                </a:lnTo>
                <a:lnTo>
                  <a:pt x="1195" y="797"/>
                </a:lnTo>
                <a:lnTo>
                  <a:pt x="1195" y="797"/>
                </a:lnTo>
                <a:lnTo>
                  <a:pt x="1195" y="797"/>
                </a:lnTo>
                <a:lnTo>
                  <a:pt x="1195" y="797"/>
                </a:lnTo>
                <a:lnTo>
                  <a:pt x="1195" y="797"/>
                </a:lnTo>
                <a:lnTo>
                  <a:pt x="1195" y="797"/>
                </a:lnTo>
                <a:lnTo>
                  <a:pt x="1197" y="797"/>
                </a:lnTo>
                <a:lnTo>
                  <a:pt x="1197" y="797"/>
                </a:lnTo>
                <a:lnTo>
                  <a:pt x="1197" y="797"/>
                </a:lnTo>
                <a:lnTo>
                  <a:pt x="1197" y="797"/>
                </a:lnTo>
                <a:lnTo>
                  <a:pt x="1197" y="797"/>
                </a:lnTo>
                <a:lnTo>
                  <a:pt x="1197" y="794"/>
                </a:lnTo>
                <a:lnTo>
                  <a:pt x="1197" y="794"/>
                </a:lnTo>
                <a:lnTo>
                  <a:pt x="1197" y="794"/>
                </a:lnTo>
                <a:lnTo>
                  <a:pt x="1197" y="794"/>
                </a:lnTo>
                <a:lnTo>
                  <a:pt x="1197" y="794"/>
                </a:lnTo>
                <a:lnTo>
                  <a:pt x="1197" y="792"/>
                </a:lnTo>
                <a:lnTo>
                  <a:pt x="1197" y="792"/>
                </a:lnTo>
                <a:lnTo>
                  <a:pt x="1197" y="792"/>
                </a:lnTo>
                <a:lnTo>
                  <a:pt x="1197" y="794"/>
                </a:lnTo>
                <a:lnTo>
                  <a:pt x="1197" y="794"/>
                </a:lnTo>
                <a:lnTo>
                  <a:pt x="1197" y="794"/>
                </a:lnTo>
                <a:lnTo>
                  <a:pt x="1197" y="792"/>
                </a:lnTo>
                <a:lnTo>
                  <a:pt x="1197" y="792"/>
                </a:lnTo>
                <a:lnTo>
                  <a:pt x="1197" y="792"/>
                </a:lnTo>
                <a:lnTo>
                  <a:pt x="1197" y="792"/>
                </a:lnTo>
                <a:lnTo>
                  <a:pt x="1200" y="790"/>
                </a:lnTo>
                <a:lnTo>
                  <a:pt x="1200" y="790"/>
                </a:lnTo>
                <a:lnTo>
                  <a:pt x="1200" y="792"/>
                </a:lnTo>
                <a:lnTo>
                  <a:pt x="1200" y="790"/>
                </a:lnTo>
                <a:lnTo>
                  <a:pt x="1200" y="790"/>
                </a:lnTo>
                <a:lnTo>
                  <a:pt x="1200" y="790"/>
                </a:lnTo>
                <a:lnTo>
                  <a:pt x="1200" y="792"/>
                </a:lnTo>
                <a:lnTo>
                  <a:pt x="1202" y="790"/>
                </a:lnTo>
                <a:lnTo>
                  <a:pt x="1202" y="792"/>
                </a:lnTo>
                <a:lnTo>
                  <a:pt x="1200" y="794"/>
                </a:lnTo>
                <a:lnTo>
                  <a:pt x="1200" y="797"/>
                </a:lnTo>
                <a:lnTo>
                  <a:pt x="1202" y="797"/>
                </a:lnTo>
                <a:lnTo>
                  <a:pt x="1202" y="799"/>
                </a:lnTo>
                <a:lnTo>
                  <a:pt x="1205" y="799"/>
                </a:lnTo>
                <a:lnTo>
                  <a:pt x="1205" y="799"/>
                </a:lnTo>
                <a:lnTo>
                  <a:pt x="1205" y="797"/>
                </a:lnTo>
                <a:lnTo>
                  <a:pt x="1205" y="797"/>
                </a:lnTo>
                <a:lnTo>
                  <a:pt x="1205" y="797"/>
                </a:lnTo>
                <a:lnTo>
                  <a:pt x="1205" y="797"/>
                </a:lnTo>
                <a:lnTo>
                  <a:pt x="1207" y="797"/>
                </a:lnTo>
                <a:lnTo>
                  <a:pt x="1207" y="797"/>
                </a:lnTo>
                <a:lnTo>
                  <a:pt x="1209" y="797"/>
                </a:lnTo>
                <a:lnTo>
                  <a:pt x="1209" y="794"/>
                </a:lnTo>
                <a:lnTo>
                  <a:pt x="1209" y="794"/>
                </a:lnTo>
                <a:lnTo>
                  <a:pt x="1209" y="792"/>
                </a:lnTo>
                <a:close/>
                <a:moveTo>
                  <a:pt x="1200" y="714"/>
                </a:moveTo>
                <a:lnTo>
                  <a:pt x="1200" y="714"/>
                </a:lnTo>
                <a:lnTo>
                  <a:pt x="1197" y="714"/>
                </a:lnTo>
                <a:lnTo>
                  <a:pt x="1197" y="714"/>
                </a:lnTo>
                <a:lnTo>
                  <a:pt x="1197" y="716"/>
                </a:lnTo>
                <a:lnTo>
                  <a:pt x="1197" y="716"/>
                </a:lnTo>
                <a:lnTo>
                  <a:pt x="1195" y="716"/>
                </a:lnTo>
                <a:lnTo>
                  <a:pt x="1195" y="716"/>
                </a:lnTo>
                <a:lnTo>
                  <a:pt x="1195" y="716"/>
                </a:lnTo>
                <a:lnTo>
                  <a:pt x="1195" y="716"/>
                </a:lnTo>
                <a:lnTo>
                  <a:pt x="1195" y="719"/>
                </a:lnTo>
                <a:lnTo>
                  <a:pt x="1195" y="719"/>
                </a:lnTo>
                <a:lnTo>
                  <a:pt x="1197" y="719"/>
                </a:lnTo>
                <a:lnTo>
                  <a:pt x="1200" y="719"/>
                </a:lnTo>
                <a:lnTo>
                  <a:pt x="1200" y="719"/>
                </a:lnTo>
                <a:lnTo>
                  <a:pt x="1202" y="719"/>
                </a:lnTo>
                <a:lnTo>
                  <a:pt x="1202" y="719"/>
                </a:lnTo>
                <a:lnTo>
                  <a:pt x="1202" y="716"/>
                </a:lnTo>
                <a:lnTo>
                  <a:pt x="1200" y="714"/>
                </a:lnTo>
                <a:close/>
                <a:moveTo>
                  <a:pt x="1212" y="797"/>
                </a:moveTo>
                <a:lnTo>
                  <a:pt x="1209" y="799"/>
                </a:lnTo>
                <a:lnTo>
                  <a:pt x="1209" y="799"/>
                </a:lnTo>
                <a:lnTo>
                  <a:pt x="1209" y="799"/>
                </a:lnTo>
                <a:lnTo>
                  <a:pt x="1209" y="802"/>
                </a:lnTo>
                <a:lnTo>
                  <a:pt x="1209" y="802"/>
                </a:lnTo>
                <a:lnTo>
                  <a:pt x="1212" y="802"/>
                </a:lnTo>
                <a:lnTo>
                  <a:pt x="1212" y="802"/>
                </a:lnTo>
                <a:lnTo>
                  <a:pt x="1212" y="799"/>
                </a:lnTo>
                <a:lnTo>
                  <a:pt x="1214" y="799"/>
                </a:lnTo>
                <a:lnTo>
                  <a:pt x="1214" y="797"/>
                </a:lnTo>
                <a:lnTo>
                  <a:pt x="1212" y="797"/>
                </a:lnTo>
                <a:lnTo>
                  <a:pt x="1212" y="797"/>
                </a:lnTo>
                <a:close/>
                <a:moveTo>
                  <a:pt x="996" y="804"/>
                </a:moveTo>
                <a:lnTo>
                  <a:pt x="996" y="804"/>
                </a:lnTo>
                <a:lnTo>
                  <a:pt x="994" y="804"/>
                </a:lnTo>
                <a:lnTo>
                  <a:pt x="994" y="804"/>
                </a:lnTo>
                <a:lnTo>
                  <a:pt x="996" y="804"/>
                </a:lnTo>
                <a:lnTo>
                  <a:pt x="996" y="806"/>
                </a:lnTo>
                <a:lnTo>
                  <a:pt x="996" y="806"/>
                </a:lnTo>
                <a:lnTo>
                  <a:pt x="996" y="806"/>
                </a:lnTo>
                <a:lnTo>
                  <a:pt x="996" y="806"/>
                </a:lnTo>
                <a:lnTo>
                  <a:pt x="996" y="806"/>
                </a:lnTo>
                <a:lnTo>
                  <a:pt x="996" y="806"/>
                </a:lnTo>
                <a:lnTo>
                  <a:pt x="996" y="804"/>
                </a:lnTo>
                <a:lnTo>
                  <a:pt x="996" y="804"/>
                </a:lnTo>
                <a:lnTo>
                  <a:pt x="999" y="804"/>
                </a:lnTo>
                <a:lnTo>
                  <a:pt x="999" y="804"/>
                </a:lnTo>
                <a:lnTo>
                  <a:pt x="999" y="804"/>
                </a:lnTo>
                <a:lnTo>
                  <a:pt x="999" y="804"/>
                </a:lnTo>
                <a:lnTo>
                  <a:pt x="996" y="804"/>
                </a:lnTo>
                <a:close/>
                <a:moveTo>
                  <a:pt x="1164" y="785"/>
                </a:moveTo>
                <a:lnTo>
                  <a:pt x="1167" y="787"/>
                </a:lnTo>
                <a:lnTo>
                  <a:pt x="1169" y="787"/>
                </a:lnTo>
                <a:lnTo>
                  <a:pt x="1169" y="787"/>
                </a:lnTo>
                <a:lnTo>
                  <a:pt x="1169" y="785"/>
                </a:lnTo>
                <a:lnTo>
                  <a:pt x="1169" y="785"/>
                </a:lnTo>
                <a:lnTo>
                  <a:pt x="1169" y="787"/>
                </a:lnTo>
                <a:lnTo>
                  <a:pt x="1169" y="790"/>
                </a:lnTo>
                <a:lnTo>
                  <a:pt x="1169" y="790"/>
                </a:lnTo>
                <a:lnTo>
                  <a:pt x="1169" y="790"/>
                </a:lnTo>
                <a:lnTo>
                  <a:pt x="1171" y="792"/>
                </a:lnTo>
                <a:lnTo>
                  <a:pt x="1171" y="792"/>
                </a:lnTo>
                <a:lnTo>
                  <a:pt x="1174" y="794"/>
                </a:lnTo>
                <a:lnTo>
                  <a:pt x="1174" y="794"/>
                </a:lnTo>
                <a:lnTo>
                  <a:pt x="1174" y="794"/>
                </a:lnTo>
                <a:lnTo>
                  <a:pt x="1176" y="794"/>
                </a:lnTo>
                <a:lnTo>
                  <a:pt x="1176" y="794"/>
                </a:lnTo>
                <a:lnTo>
                  <a:pt x="1176" y="794"/>
                </a:lnTo>
                <a:lnTo>
                  <a:pt x="1176" y="797"/>
                </a:lnTo>
                <a:lnTo>
                  <a:pt x="1176" y="794"/>
                </a:lnTo>
                <a:lnTo>
                  <a:pt x="1174" y="792"/>
                </a:lnTo>
                <a:lnTo>
                  <a:pt x="1174" y="792"/>
                </a:lnTo>
                <a:lnTo>
                  <a:pt x="1174" y="792"/>
                </a:lnTo>
                <a:lnTo>
                  <a:pt x="1174" y="790"/>
                </a:lnTo>
                <a:lnTo>
                  <a:pt x="1174" y="790"/>
                </a:lnTo>
                <a:lnTo>
                  <a:pt x="1174" y="790"/>
                </a:lnTo>
                <a:lnTo>
                  <a:pt x="1174" y="787"/>
                </a:lnTo>
                <a:lnTo>
                  <a:pt x="1174" y="787"/>
                </a:lnTo>
                <a:lnTo>
                  <a:pt x="1174" y="787"/>
                </a:lnTo>
                <a:lnTo>
                  <a:pt x="1171" y="787"/>
                </a:lnTo>
                <a:lnTo>
                  <a:pt x="1171" y="785"/>
                </a:lnTo>
                <a:lnTo>
                  <a:pt x="1171" y="785"/>
                </a:lnTo>
                <a:lnTo>
                  <a:pt x="1171" y="783"/>
                </a:lnTo>
                <a:lnTo>
                  <a:pt x="1171" y="783"/>
                </a:lnTo>
                <a:lnTo>
                  <a:pt x="1169" y="783"/>
                </a:lnTo>
                <a:lnTo>
                  <a:pt x="1169" y="783"/>
                </a:lnTo>
                <a:lnTo>
                  <a:pt x="1169" y="783"/>
                </a:lnTo>
                <a:lnTo>
                  <a:pt x="1169" y="783"/>
                </a:lnTo>
                <a:lnTo>
                  <a:pt x="1164" y="785"/>
                </a:lnTo>
                <a:lnTo>
                  <a:pt x="1164" y="785"/>
                </a:lnTo>
                <a:close/>
                <a:moveTo>
                  <a:pt x="1162" y="799"/>
                </a:moveTo>
                <a:lnTo>
                  <a:pt x="1162" y="799"/>
                </a:lnTo>
                <a:lnTo>
                  <a:pt x="1164" y="802"/>
                </a:lnTo>
                <a:lnTo>
                  <a:pt x="1164" y="799"/>
                </a:lnTo>
                <a:lnTo>
                  <a:pt x="1164" y="799"/>
                </a:lnTo>
                <a:lnTo>
                  <a:pt x="1164" y="797"/>
                </a:lnTo>
                <a:lnTo>
                  <a:pt x="1164" y="794"/>
                </a:lnTo>
                <a:lnTo>
                  <a:pt x="1162" y="792"/>
                </a:lnTo>
                <a:lnTo>
                  <a:pt x="1162" y="790"/>
                </a:lnTo>
                <a:lnTo>
                  <a:pt x="1160" y="790"/>
                </a:lnTo>
                <a:lnTo>
                  <a:pt x="1160" y="787"/>
                </a:lnTo>
                <a:lnTo>
                  <a:pt x="1160" y="787"/>
                </a:lnTo>
                <a:lnTo>
                  <a:pt x="1157" y="790"/>
                </a:lnTo>
                <a:lnTo>
                  <a:pt x="1157" y="790"/>
                </a:lnTo>
                <a:lnTo>
                  <a:pt x="1157" y="790"/>
                </a:lnTo>
                <a:lnTo>
                  <a:pt x="1160" y="794"/>
                </a:lnTo>
                <a:lnTo>
                  <a:pt x="1160" y="794"/>
                </a:lnTo>
                <a:lnTo>
                  <a:pt x="1162" y="797"/>
                </a:lnTo>
                <a:lnTo>
                  <a:pt x="1162" y="797"/>
                </a:lnTo>
                <a:lnTo>
                  <a:pt x="1162" y="797"/>
                </a:lnTo>
                <a:lnTo>
                  <a:pt x="1162" y="797"/>
                </a:lnTo>
                <a:lnTo>
                  <a:pt x="1162" y="797"/>
                </a:lnTo>
                <a:lnTo>
                  <a:pt x="1160" y="797"/>
                </a:lnTo>
                <a:lnTo>
                  <a:pt x="1160" y="797"/>
                </a:lnTo>
                <a:lnTo>
                  <a:pt x="1160" y="797"/>
                </a:lnTo>
                <a:lnTo>
                  <a:pt x="1162" y="797"/>
                </a:lnTo>
                <a:lnTo>
                  <a:pt x="1162" y="799"/>
                </a:lnTo>
                <a:lnTo>
                  <a:pt x="1162" y="799"/>
                </a:lnTo>
                <a:lnTo>
                  <a:pt x="1162" y="799"/>
                </a:lnTo>
                <a:lnTo>
                  <a:pt x="1162" y="799"/>
                </a:lnTo>
                <a:lnTo>
                  <a:pt x="1162" y="799"/>
                </a:lnTo>
                <a:close/>
                <a:moveTo>
                  <a:pt x="1176" y="799"/>
                </a:moveTo>
                <a:lnTo>
                  <a:pt x="1176" y="799"/>
                </a:lnTo>
                <a:lnTo>
                  <a:pt x="1179" y="802"/>
                </a:lnTo>
                <a:lnTo>
                  <a:pt x="1179" y="802"/>
                </a:lnTo>
                <a:lnTo>
                  <a:pt x="1179" y="802"/>
                </a:lnTo>
                <a:lnTo>
                  <a:pt x="1181" y="799"/>
                </a:lnTo>
                <a:lnTo>
                  <a:pt x="1181" y="799"/>
                </a:lnTo>
                <a:lnTo>
                  <a:pt x="1181" y="799"/>
                </a:lnTo>
                <a:lnTo>
                  <a:pt x="1181" y="799"/>
                </a:lnTo>
                <a:lnTo>
                  <a:pt x="1181" y="799"/>
                </a:lnTo>
                <a:lnTo>
                  <a:pt x="1181" y="799"/>
                </a:lnTo>
                <a:lnTo>
                  <a:pt x="1181" y="799"/>
                </a:lnTo>
                <a:lnTo>
                  <a:pt x="1179" y="797"/>
                </a:lnTo>
                <a:lnTo>
                  <a:pt x="1176" y="797"/>
                </a:lnTo>
                <a:lnTo>
                  <a:pt x="1176" y="799"/>
                </a:lnTo>
                <a:lnTo>
                  <a:pt x="1176" y="799"/>
                </a:lnTo>
                <a:lnTo>
                  <a:pt x="1176" y="799"/>
                </a:lnTo>
                <a:close/>
                <a:moveTo>
                  <a:pt x="1136" y="809"/>
                </a:moveTo>
                <a:lnTo>
                  <a:pt x="1136" y="809"/>
                </a:lnTo>
                <a:lnTo>
                  <a:pt x="1136" y="811"/>
                </a:lnTo>
                <a:lnTo>
                  <a:pt x="1136" y="811"/>
                </a:lnTo>
                <a:lnTo>
                  <a:pt x="1138" y="809"/>
                </a:lnTo>
                <a:lnTo>
                  <a:pt x="1138" y="806"/>
                </a:lnTo>
                <a:lnTo>
                  <a:pt x="1138" y="806"/>
                </a:lnTo>
                <a:lnTo>
                  <a:pt x="1138" y="806"/>
                </a:lnTo>
                <a:lnTo>
                  <a:pt x="1138" y="806"/>
                </a:lnTo>
                <a:lnTo>
                  <a:pt x="1138" y="804"/>
                </a:lnTo>
                <a:lnTo>
                  <a:pt x="1138" y="806"/>
                </a:lnTo>
                <a:lnTo>
                  <a:pt x="1138" y="806"/>
                </a:lnTo>
                <a:lnTo>
                  <a:pt x="1136" y="806"/>
                </a:lnTo>
                <a:lnTo>
                  <a:pt x="1136" y="806"/>
                </a:lnTo>
                <a:lnTo>
                  <a:pt x="1136" y="806"/>
                </a:lnTo>
                <a:lnTo>
                  <a:pt x="1136" y="809"/>
                </a:lnTo>
                <a:close/>
                <a:moveTo>
                  <a:pt x="918" y="851"/>
                </a:moveTo>
                <a:lnTo>
                  <a:pt x="918" y="851"/>
                </a:lnTo>
                <a:lnTo>
                  <a:pt x="916" y="849"/>
                </a:lnTo>
                <a:lnTo>
                  <a:pt x="918" y="849"/>
                </a:lnTo>
                <a:lnTo>
                  <a:pt x="918" y="849"/>
                </a:lnTo>
                <a:lnTo>
                  <a:pt x="916" y="849"/>
                </a:lnTo>
                <a:lnTo>
                  <a:pt x="916" y="849"/>
                </a:lnTo>
                <a:lnTo>
                  <a:pt x="916" y="849"/>
                </a:lnTo>
                <a:lnTo>
                  <a:pt x="916" y="849"/>
                </a:lnTo>
                <a:lnTo>
                  <a:pt x="916" y="849"/>
                </a:lnTo>
                <a:lnTo>
                  <a:pt x="916" y="849"/>
                </a:lnTo>
                <a:lnTo>
                  <a:pt x="916" y="851"/>
                </a:lnTo>
                <a:lnTo>
                  <a:pt x="916" y="851"/>
                </a:lnTo>
                <a:lnTo>
                  <a:pt x="913" y="851"/>
                </a:lnTo>
                <a:lnTo>
                  <a:pt x="916" y="854"/>
                </a:lnTo>
                <a:lnTo>
                  <a:pt x="916" y="854"/>
                </a:lnTo>
                <a:lnTo>
                  <a:pt x="918" y="851"/>
                </a:lnTo>
                <a:lnTo>
                  <a:pt x="918" y="851"/>
                </a:lnTo>
                <a:lnTo>
                  <a:pt x="918" y="851"/>
                </a:lnTo>
                <a:lnTo>
                  <a:pt x="918" y="851"/>
                </a:lnTo>
                <a:lnTo>
                  <a:pt x="918" y="851"/>
                </a:lnTo>
                <a:close/>
                <a:moveTo>
                  <a:pt x="814" y="823"/>
                </a:moveTo>
                <a:lnTo>
                  <a:pt x="814" y="823"/>
                </a:lnTo>
                <a:lnTo>
                  <a:pt x="814" y="823"/>
                </a:lnTo>
                <a:lnTo>
                  <a:pt x="816" y="823"/>
                </a:lnTo>
                <a:lnTo>
                  <a:pt x="814" y="820"/>
                </a:lnTo>
                <a:lnTo>
                  <a:pt x="814" y="820"/>
                </a:lnTo>
                <a:lnTo>
                  <a:pt x="814" y="820"/>
                </a:lnTo>
                <a:lnTo>
                  <a:pt x="814" y="820"/>
                </a:lnTo>
                <a:lnTo>
                  <a:pt x="814" y="820"/>
                </a:lnTo>
                <a:lnTo>
                  <a:pt x="814" y="820"/>
                </a:lnTo>
                <a:lnTo>
                  <a:pt x="814" y="823"/>
                </a:lnTo>
                <a:lnTo>
                  <a:pt x="814" y="823"/>
                </a:lnTo>
                <a:lnTo>
                  <a:pt x="814" y="823"/>
                </a:lnTo>
                <a:lnTo>
                  <a:pt x="816" y="823"/>
                </a:lnTo>
                <a:lnTo>
                  <a:pt x="816" y="823"/>
                </a:lnTo>
                <a:lnTo>
                  <a:pt x="814" y="823"/>
                </a:lnTo>
                <a:lnTo>
                  <a:pt x="814" y="823"/>
                </a:lnTo>
                <a:close/>
                <a:moveTo>
                  <a:pt x="812" y="818"/>
                </a:moveTo>
                <a:lnTo>
                  <a:pt x="812" y="818"/>
                </a:lnTo>
                <a:lnTo>
                  <a:pt x="812" y="816"/>
                </a:lnTo>
                <a:lnTo>
                  <a:pt x="812" y="816"/>
                </a:lnTo>
                <a:lnTo>
                  <a:pt x="812" y="816"/>
                </a:lnTo>
                <a:lnTo>
                  <a:pt x="812" y="816"/>
                </a:lnTo>
                <a:lnTo>
                  <a:pt x="812" y="816"/>
                </a:lnTo>
                <a:lnTo>
                  <a:pt x="812" y="816"/>
                </a:lnTo>
                <a:lnTo>
                  <a:pt x="809" y="816"/>
                </a:lnTo>
                <a:lnTo>
                  <a:pt x="809" y="813"/>
                </a:lnTo>
                <a:lnTo>
                  <a:pt x="809" y="813"/>
                </a:lnTo>
                <a:lnTo>
                  <a:pt x="809" y="811"/>
                </a:lnTo>
                <a:lnTo>
                  <a:pt x="807" y="811"/>
                </a:lnTo>
                <a:lnTo>
                  <a:pt x="807" y="811"/>
                </a:lnTo>
                <a:lnTo>
                  <a:pt x="807" y="811"/>
                </a:lnTo>
                <a:lnTo>
                  <a:pt x="807" y="811"/>
                </a:lnTo>
                <a:lnTo>
                  <a:pt x="807" y="811"/>
                </a:lnTo>
                <a:lnTo>
                  <a:pt x="805" y="811"/>
                </a:lnTo>
                <a:lnTo>
                  <a:pt x="805" y="811"/>
                </a:lnTo>
                <a:lnTo>
                  <a:pt x="805" y="813"/>
                </a:lnTo>
                <a:lnTo>
                  <a:pt x="805" y="816"/>
                </a:lnTo>
                <a:lnTo>
                  <a:pt x="807" y="816"/>
                </a:lnTo>
                <a:lnTo>
                  <a:pt x="807" y="816"/>
                </a:lnTo>
                <a:lnTo>
                  <a:pt x="807" y="818"/>
                </a:lnTo>
                <a:lnTo>
                  <a:pt x="807" y="818"/>
                </a:lnTo>
                <a:lnTo>
                  <a:pt x="807" y="820"/>
                </a:lnTo>
                <a:lnTo>
                  <a:pt x="809" y="820"/>
                </a:lnTo>
                <a:lnTo>
                  <a:pt x="809" y="820"/>
                </a:lnTo>
                <a:lnTo>
                  <a:pt x="809" y="820"/>
                </a:lnTo>
                <a:lnTo>
                  <a:pt x="809" y="818"/>
                </a:lnTo>
                <a:lnTo>
                  <a:pt x="809" y="818"/>
                </a:lnTo>
                <a:lnTo>
                  <a:pt x="807" y="818"/>
                </a:lnTo>
                <a:lnTo>
                  <a:pt x="812" y="820"/>
                </a:lnTo>
                <a:lnTo>
                  <a:pt x="812" y="820"/>
                </a:lnTo>
                <a:lnTo>
                  <a:pt x="812" y="820"/>
                </a:lnTo>
                <a:lnTo>
                  <a:pt x="812" y="818"/>
                </a:lnTo>
                <a:lnTo>
                  <a:pt x="812" y="818"/>
                </a:lnTo>
                <a:lnTo>
                  <a:pt x="812" y="818"/>
                </a:lnTo>
                <a:lnTo>
                  <a:pt x="812" y="818"/>
                </a:lnTo>
                <a:close/>
                <a:moveTo>
                  <a:pt x="835" y="797"/>
                </a:moveTo>
                <a:lnTo>
                  <a:pt x="833" y="797"/>
                </a:lnTo>
                <a:lnTo>
                  <a:pt x="833" y="797"/>
                </a:lnTo>
                <a:lnTo>
                  <a:pt x="831" y="797"/>
                </a:lnTo>
                <a:lnTo>
                  <a:pt x="831" y="797"/>
                </a:lnTo>
                <a:lnTo>
                  <a:pt x="831" y="797"/>
                </a:lnTo>
                <a:lnTo>
                  <a:pt x="831" y="799"/>
                </a:lnTo>
                <a:lnTo>
                  <a:pt x="828" y="799"/>
                </a:lnTo>
                <a:lnTo>
                  <a:pt x="831" y="802"/>
                </a:lnTo>
                <a:lnTo>
                  <a:pt x="831" y="802"/>
                </a:lnTo>
                <a:lnTo>
                  <a:pt x="831" y="804"/>
                </a:lnTo>
                <a:lnTo>
                  <a:pt x="833" y="804"/>
                </a:lnTo>
                <a:lnTo>
                  <a:pt x="835" y="802"/>
                </a:lnTo>
                <a:lnTo>
                  <a:pt x="835" y="802"/>
                </a:lnTo>
                <a:lnTo>
                  <a:pt x="835" y="802"/>
                </a:lnTo>
                <a:lnTo>
                  <a:pt x="835" y="799"/>
                </a:lnTo>
                <a:lnTo>
                  <a:pt x="835" y="799"/>
                </a:lnTo>
                <a:lnTo>
                  <a:pt x="838" y="799"/>
                </a:lnTo>
                <a:lnTo>
                  <a:pt x="838" y="797"/>
                </a:lnTo>
                <a:lnTo>
                  <a:pt x="835" y="797"/>
                </a:lnTo>
                <a:close/>
                <a:moveTo>
                  <a:pt x="1694" y="1142"/>
                </a:moveTo>
                <a:lnTo>
                  <a:pt x="1694" y="1145"/>
                </a:lnTo>
                <a:lnTo>
                  <a:pt x="1694" y="1145"/>
                </a:lnTo>
                <a:lnTo>
                  <a:pt x="1694" y="1145"/>
                </a:lnTo>
                <a:lnTo>
                  <a:pt x="1694" y="1145"/>
                </a:lnTo>
                <a:lnTo>
                  <a:pt x="1694" y="1145"/>
                </a:lnTo>
                <a:lnTo>
                  <a:pt x="1694" y="1145"/>
                </a:lnTo>
                <a:lnTo>
                  <a:pt x="1694" y="1145"/>
                </a:lnTo>
                <a:lnTo>
                  <a:pt x="1697" y="1142"/>
                </a:lnTo>
                <a:lnTo>
                  <a:pt x="1697" y="1142"/>
                </a:lnTo>
                <a:lnTo>
                  <a:pt x="1697" y="1140"/>
                </a:lnTo>
                <a:lnTo>
                  <a:pt x="1697" y="1140"/>
                </a:lnTo>
                <a:lnTo>
                  <a:pt x="1697" y="1140"/>
                </a:lnTo>
                <a:lnTo>
                  <a:pt x="1697" y="1140"/>
                </a:lnTo>
                <a:lnTo>
                  <a:pt x="1697" y="1140"/>
                </a:lnTo>
                <a:lnTo>
                  <a:pt x="1697" y="1137"/>
                </a:lnTo>
                <a:lnTo>
                  <a:pt x="1697" y="1137"/>
                </a:lnTo>
                <a:lnTo>
                  <a:pt x="1697" y="1137"/>
                </a:lnTo>
                <a:lnTo>
                  <a:pt x="1697" y="1137"/>
                </a:lnTo>
                <a:lnTo>
                  <a:pt x="1694" y="1137"/>
                </a:lnTo>
                <a:lnTo>
                  <a:pt x="1694" y="1137"/>
                </a:lnTo>
                <a:lnTo>
                  <a:pt x="1694" y="1140"/>
                </a:lnTo>
                <a:lnTo>
                  <a:pt x="1694" y="1140"/>
                </a:lnTo>
                <a:lnTo>
                  <a:pt x="1694" y="1140"/>
                </a:lnTo>
                <a:lnTo>
                  <a:pt x="1694" y="1140"/>
                </a:lnTo>
                <a:lnTo>
                  <a:pt x="1694" y="1140"/>
                </a:lnTo>
                <a:lnTo>
                  <a:pt x="1692" y="1140"/>
                </a:lnTo>
                <a:lnTo>
                  <a:pt x="1692" y="1142"/>
                </a:lnTo>
                <a:lnTo>
                  <a:pt x="1694" y="1142"/>
                </a:lnTo>
                <a:lnTo>
                  <a:pt x="1694" y="1142"/>
                </a:lnTo>
                <a:lnTo>
                  <a:pt x="1694" y="1142"/>
                </a:lnTo>
                <a:close/>
                <a:moveTo>
                  <a:pt x="805" y="799"/>
                </a:moveTo>
                <a:lnTo>
                  <a:pt x="805" y="797"/>
                </a:lnTo>
                <a:lnTo>
                  <a:pt x="805" y="797"/>
                </a:lnTo>
                <a:lnTo>
                  <a:pt x="805" y="797"/>
                </a:lnTo>
                <a:lnTo>
                  <a:pt x="805" y="797"/>
                </a:lnTo>
                <a:lnTo>
                  <a:pt x="805" y="797"/>
                </a:lnTo>
                <a:lnTo>
                  <a:pt x="805" y="794"/>
                </a:lnTo>
                <a:lnTo>
                  <a:pt x="807" y="792"/>
                </a:lnTo>
                <a:lnTo>
                  <a:pt x="807" y="792"/>
                </a:lnTo>
                <a:lnTo>
                  <a:pt x="805" y="792"/>
                </a:lnTo>
                <a:lnTo>
                  <a:pt x="805" y="792"/>
                </a:lnTo>
                <a:lnTo>
                  <a:pt x="805" y="790"/>
                </a:lnTo>
                <a:lnTo>
                  <a:pt x="805" y="790"/>
                </a:lnTo>
                <a:lnTo>
                  <a:pt x="805" y="790"/>
                </a:lnTo>
                <a:lnTo>
                  <a:pt x="805" y="790"/>
                </a:lnTo>
                <a:lnTo>
                  <a:pt x="805" y="790"/>
                </a:lnTo>
                <a:lnTo>
                  <a:pt x="805" y="790"/>
                </a:lnTo>
                <a:lnTo>
                  <a:pt x="802" y="790"/>
                </a:lnTo>
                <a:lnTo>
                  <a:pt x="800" y="790"/>
                </a:lnTo>
                <a:lnTo>
                  <a:pt x="800" y="787"/>
                </a:lnTo>
                <a:lnTo>
                  <a:pt x="800" y="787"/>
                </a:lnTo>
                <a:lnTo>
                  <a:pt x="802" y="783"/>
                </a:lnTo>
                <a:lnTo>
                  <a:pt x="802" y="783"/>
                </a:lnTo>
                <a:lnTo>
                  <a:pt x="802" y="780"/>
                </a:lnTo>
                <a:lnTo>
                  <a:pt x="802" y="780"/>
                </a:lnTo>
                <a:lnTo>
                  <a:pt x="805" y="778"/>
                </a:lnTo>
                <a:lnTo>
                  <a:pt x="805" y="778"/>
                </a:lnTo>
                <a:lnTo>
                  <a:pt x="805" y="775"/>
                </a:lnTo>
                <a:lnTo>
                  <a:pt x="802" y="775"/>
                </a:lnTo>
                <a:lnTo>
                  <a:pt x="802" y="773"/>
                </a:lnTo>
                <a:lnTo>
                  <a:pt x="802" y="773"/>
                </a:lnTo>
                <a:lnTo>
                  <a:pt x="802" y="773"/>
                </a:lnTo>
                <a:lnTo>
                  <a:pt x="805" y="773"/>
                </a:lnTo>
                <a:lnTo>
                  <a:pt x="805" y="773"/>
                </a:lnTo>
                <a:lnTo>
                  <a:pt x="805" y="773"/>
                </a:lnTo>
                <a:lnTo>
                  <a:pt x="802" y="771"/>
                </a:lnTo>
                <a:lnTo>
                  <a:pt x="800" y="771"/>
                </a:lnTo>
                <a:lnTo>
                  <a:pt x="798" y="768"/>
                </a:lnTo>
                <a:lnTo>
                  <a:pt x="798" y="768"/>
                </a:lnTo>
                <a:lnTo>
                  <a:pt x="798" y="768"/>
                </a:lnTo>
                <a:lnTo>
                  <a:pt x="795" y="766"/>
                </a:lnTo>
                <a:lnTo>
                  <a:pt x="793" y="766"/>
                </a:lnTo>
                <a:lnTo>
                  <a:pt x="793" y="766"/>
                </a:lnTo>
                <a:lnTo>
                  <a:pt x="790" y="766"/>
                </a:lnTo>
                <a:lnTo>
                  <a:pt x="788" y="766"/>
                </a:lnTo>
                <a:lnTo>
                  <a:pt x="788" y="766"/>
                </a:lnTo>
                <a:lnTo>
                  <a:pt x="786" y="766"/>
                </a:lnTo>
                <a:lnTo>
                  <a:pt x="786" y="766"/>
                </a:lnTo>
                <a:lnTo>
                  <a:pt x="783" y="766"/>
                </a:lnTo>
                <a:lnTo>
                  <a:pt x="781" y="766"/>
                </a:lnTo>
                <a:lnTo>
                  <a:pt x="781" y="766"/>
                </a:lnTo>
                <a:lnTo>
                  <a:pt x="781" y="766"/>
                </a:lnTo>
                <a:lnTo>
                  <a:pt x="781" y="766"/>
                </a:lnTo>
                <a:lnTo>
                  <a:pt x="779" y="766"/>
                </a:lnTo>
                <a:lnTo>
                  <a:pt x="779" y="766"/>
                </a:lnTo>
                <a:lnTo>
                  <a:pt x="779" y="764"/>
                </a:lnTo>
                <a:lnTo>
                  <a:pt x="776" y="761"/>
                </a:lnTo>
                <a:lnTo>
                  <a:pt x="776" y="761"/>
                </a:lnTo>
                <a:lnTo>
                  <a:pt x="774" y="761"/>
                </a:lnTo>
                <a:lnTo>
                  <a:pt x="771" y="761"/>
                </a:lnTo>
                <a:lnTo>
                  <a:pt x="771" y="761"/>
                </a:lnTo>
                <a:lnTo>
                  <a:pt x="769" y="764"/>
                </a:lnTo>
                <a:lnTo>
                  <a:pt x="769" y="764"/>
                </a:lnTo>
                <a:lnTo>
                  <a:pt x="762" y="768"/>
                </a:lnTo>
                <a:lnTo>
                  <a:pt x="760" y="768"/>
                </a:lnTo>
                <a:lnTo>
                  <a:pt x="757" y="768"/>
                </a:lnTo>
                <a:lnTo>
                  <a:pt x="755" y="768"/>
                </a:lnTo>
                <a:lnTo>
                  <a:pt x="753" y="768"/>
                </a:lnTo>
                <a:lnTo>
                  <a:pt x="753" y="768"/>
                </a:lnTo>
                <a:lnTo>
                  <a:pt x="753" y="768"/>
                </a:lnTo>
                <a:lnTo>
                  <a:pt x="750" y="771"/>
                </a:lnTo>
                <a:lnTo>
                  <a:pt x="750" y="771"/>
                </a:lnTo>
                <a:lnTo>
                  <a:pt x="750" y="771"/>
                </a:lnTo>
                <a:lnTo>
                  <a:pt x="750" y="773"/>
                </a:lnTo>
                <a:lnTo>
                  <a:pt x="750" y="773"/>
                </a:lnTo>
                <a:lnTo>
                  <a:pt x="750" y="773"/>
                </a:lnTo>
                <a:lnTo>
                  <a:pt x="750" y="775"/>
                </a:lnTo>
                <a:lnTo>
                  <a:pt x="750" y="775"/>
                </a:lnTo>
                <a:lnTo>
                  <a:pt x="750" y="775"/>
                </a:lnTo>
                <a:lnTo>
                  <a:pt x="750" y="778"/>
                </a:lnTo>
                <a:lnTo>
                  <a:pt x="750" y="778"/>
                </a:lnTo>
                <a:lnTo>
                  <a:pt x="750" y="780"/>
                </a:lnTo>
                <a:lnTo>
                  <a:pt x="755" y="783"/>
                </a:lnTo>
                <a:lnTo>
                  <a:pt x="755" y="783"/>
                </a:lnTo>
                <a:lnTo>
                  <a:pt x="755" y="783"/>
                </a:lnTo>
                <a:lnTo>
                  <a:pt x="757" y="783"/>
                </a:lnTo>
                <a:lnTo>
                  <a:pt x="757" y="785"/>
                </a:lnTo>
                <a:lnTo>
                  <a:pt x="760" y="785"/>
                </a:lnTo>
                <a:lnTo>
                  <a:pt x="762" y="785"/>
                </a:lnTo>
                <a:lnTo>
                  <a:pt x="764" y="785"/>
                </a:lnTo>
                <a:lnTo>
                  <a:pt x="764" y="785"/>
                </a:lnTo>
                <a:lnTo>
                  <a:pt x="767" y="783"/>
                </a:lnTo>
                <a:lnTo>
                  <a:pt x="767" y="783"/>
                </a:lnTo>
                <a:lnTo>
                  <a:pt x="767" y="783"/>
                </a:lnTo>
                <a:lnTo>
                  <a:pt x="767" y="783"/>
                </a:lnTo>
                <a:lnTo>
                  <a:pt x="767" y="783"/>
                </a:lnTo>
                <a:lnTo>
                  <a:pt x="771" y="780"/>
                </a:lnTo>
                <a:lnTo>
                  <a:pt x="774" y="780"/>
                </a:lnTo>
                <a:lnTo>
                  <a:pt x="774" y="783"/>
                </a:lnTo>
                <a:lnTo>
                  <a:pt x="786" y="787"/>
                </a:lnTo>
                <a:lnTo>
                  <a:pt x="788" y="790"/>
                </a:lnTo>
                <a:lnTo>
                  <a:pt x="788" y="792"/>
                </a:lnTo>
                <a:lnTo>
                  <a:pt x="790" y="792"/>
                </a:lnTo>
                <a:lnTo>
                  <a:pt x="793" y="792"/>
                </a:lnTo>
                <a:lnTo>
                  <a:pt x="793" y="792"/>
                </a:lnTo>
                <a:lnTo>
                  <a:pt x="795" y="792"/>
                </a:lnTo>
                <a:lnTo>
                  <a:pt x="795" y="792"/>
                </a:lnTo>
                <a:lnTo>
                  <a:pt x="795" y="790"/>
                </a:lnTo>
                <a:lnTo>
                  <a:pt x="798" y="790"/>
                </a:lnTo>
                <a:lnTo>
                  <a:pt x="798" y="790"/>
                </a:lnTo>
                <a:lnTo>
                  <a:pt x="798" y="787"/>
                </a:lnTo>
                <a:lnTo>
                  <a:pt x="798" y="790"/>
                </a:lnTo>
                <a:lnTo>
                  <a:pt x="800" y="787"/>
                </a:lnTo>
                <a:lnTo>
                  <a:pt x="800" y="790"/>
                </a:lnTo>
                <a:lnTo>
                  <a:pt x="800" y="792"/>
                </a:lnTo>
                <a:lnTo>
                  <a:pt x="800" y="792"/>
                </a:lnTo>
                <a:lnTo>
                  <a:pt x="800" y="792"/>
                </a:lnTo>
                <a:lnTo>
                  <a:pt x="800" y="792"/>
                </a:lnTo>
                <a:lnTo>
                  <a:pt x="800" y="794"/>
                </a:lnTo>
                <a:lnTo>
                  <a:pt x="800" y="794"/>
                </a:lnTo>
                <a:lnTo>
                  <a:pt x="802" y="794"/>
                </a:lnTo>
                <a:lnTo>
                  <a:pt x="802" y="794"/>
                </a:lnTo>
                <a:lnTo>
                  <a:pt x="802" y="794"/>
                </a:lnTo>
                <a:lnTo>
                  <a:pt x="802" y="794"/>
                </a:lnTo>
                <a:lnTo>
                  <a:pt x="805" y="794"/>
                </a:lnTo>
                <a:lnTo>
                  <a:pt x="805" y="794"/>
                </a:lnTo>
                <a:lnTo>
                  <a:pt x="805" y="797"/>
                </a:lnTo>
                <a:lnTo>
                  <a:pt x="805" y="797"/>
                </a:lnTo>
                <a:lnTo>
                  <a:pt x="802" y="797"/>
                </a:lnTo>
                <a:lnTo>
                  <a:pt x="802" y="797"/>
                </a:lnTo>
                <a:lnTo>
                  <a:pt x="802" y="797"/>
                </a:lnTo>
                <a:lnTo>
                  <a:pt x="805" y="799"/>
                </a:lnTo>
                <a:lnTo>
                  <a:pt x="805" y="799"/>
                </a:lnTo>
                <a:lnTo>
                  <a:pt x="805" y="799"/>
                </a:lnTo>
                <a:close/>
                <a:moveTo>
                  <a:pt x="727" y="771"/>
                </a:moveTo>
                <a:lnTo>
                  <a:pt x="724" y="771"/>
                </a:lnTo>
                <a:lnTo>
                  <a:pt x="724" y="771"/>
                </a:lnTo>
                <a:lnTo>
                  <a:pt x="724" y="771"/>
                </a:lnTo>
                <a:lnTo>
                  <a:pt x="724" y="771"/>
                </a:lnTo>
                <a:lnTo>
                  <a:pt x="724" y="771"/>
                </a:lnTo>
                <a:lnTo>
                  <a:pt x="724" y="771"/>
                </a:lnTo>
                <a:lnTo>
                  <a:pt x="724" y="771"/>
                </a:lnTo>
                <a:lnTo>
                  <a:pt x="724" y="771"/>
                </a:lnTo>
                <a:lnTo>
                  <a:pt x="724" y="771"/>
                </a:lnTo>
                <a:lnTo>
                  <a:pt x="724" y="771"/>
                </a:lnTo>
                <a:lnTo>
                  <a:pt x="724" y="771"/>
                </a:lnTo>
                <a:lnTo>
                  <a:pt x="724" y="771"/>
                </a:lnTo>
                <a:lnTo>
                  <a:pt x="724" y="771"/>
                </a:lnTo>
                <a:lnTo>
                  <a:pt x="724" y="771"/>
                </a:lnTo>
                <a:lnTo>
                  <a:pt x="722" y="771"/>
                </a:lnTo>
                <a:lnTo>
                  <a:pt x="722" y="771"/>
                </a:lnTo>
                <a:lnTo>
                  <a:pt x="722" y="771"/>
                </a:lnTo>
                <a:lnTo>
                  <a:pt x="722" y="771"/>
                </a:lnTo>
                <a:lnTo>
                  <a:pt x="724" y="773"/>
                </a:lnTo>
                <a:lnTo>
                  <a:pt x="724" y="773"/>
                </a:lnTo>
                <a:lnTo>
                  <a:pt x="722" y="773"/>
                </a:lnTo>
                <a:lnTo>
                  <a:pt x="722" y="773"/>
                </a:lnTo>
                <a:lnTo>
                  <a:pt x="722" y="775"/>
                </a:lnTo>
                <a:lnTo>
                  <a:pt x="722" y="775"/>
                </a:lnTo>
                <a:lnTo>
                  <a:pt x="719" y="775"/>
                </a:lnTo>
                <a:lnTo>
                  <a:pt x="719" y="778"/>
                </a:lnTo>
                <a:lnTo>
                  <a:pt x="719" y="778"/>
                </a:lnTo>
                <a:lnTo>
                  <a:pt x="719" y="778"/>
                </a:lnTo>
                <a:lnTo>
                  <a:pt x="719" y="778"/>
                </a:lnTo>
                <a:lnTo>
                  <a:pt x="719" y="780"/>
                </a:lnTo>
                <a:lnTo>
                  <a:pt x="722" y="780"/>
                </a:lnTo>
                <a:lnTo>
                  <a:pt x="722" y="778"/>
                </a:lnTo>
                <a:lnTo>
                  <a:pt x="722" y="778"/>
                </a:lnTo>
                <a:lnTo>
                  <a:pt x="722" y="778"/>
                </a:lnTo>
                <a:lnTo>
                  <a:pt x="722" y="778"/>
                </a:lnTo>
                <a:lnTo>
                  <a:pt x="724" y="778"/>
                </a:lnTo>
                <a:lnTo>
                  <a:pt x="724" y="778"/>
                </a:lnTo>
                <a:lnTo>
                  <a:pt x="724" y="778"/>
                </a:lnTo>
                <a:lnTo>
                  <a:pt x="724" y="778"/>
                </a:lnTo>
                <a:lnTo>
                  <a:pt x="724" y="778"/>
                </a:lnTo>
                <a:lnTo>
                  <a:pt x="727" y="778"/>
                </a:lnTo>
                <a:lnTo>
                  <a:pt x="727" y="778"/>
                </a:lnTo>
                <a:lnTo>
                  <a:pt x="727" y="778"/>
                </a:lnTo>
                <a:lnTo>
                  <a:pt x="727" y="778"/>
                </a:lnTo>
                <a:lnTo>
                  <a:pt x="727" y="778"/>
                </a:lnTo>
                <a:lnTo>
                  <a:pt x="724" y="775"/>
                </a:lnTo>
                <a:lnTo>
                  <a:pt x="724" y="775"/>
                </a:lnTo>
                <a:lnTo>
                  <a:pt x="724" y="773"/>
                </a:lnTo>
                <a:lnTo>
                  <a:pt x="724" y="773"/>
                </a:lnTo>
                <a:lnTo>
                  <a:pt x="724" y="773"/>
                </a:lnTo>
                <a:lnTo>
                  <a:pt x="724" y="773"/>
                </a:lnTo>
                <a:lnTo>
                  <a:pt x="724" y="773"/>
                </a:lnTo>
                <a:lnTo>
                  <a:pt x="727" y="773"/>
                </a:lnTo>
                <a:lnTo>
                  <a:pt x="727" y="773"/>
                </a:lnTo>
                <a:lnTo>
                  <a:pt x="727" y="773"/>
                </a:lnTo>
                <a:lnTo>
                  <a:pt x="727" y="773"/>
                </a:lnTo>
                <a:lnTo>
                  <a:pt x="729" y="773"/>
                </a:lnTo>
                <a:lnTo>
                  <a:pt x="729" y="773"/>
                </a:lnTo>
                <a:lnTo>
                  <a:pt x="727" y="771"/>
                </a:lnTo>
                <a:lnTo>
                  <a:pt x="727" y="771"/>
                </a:lnTo>
                <a:close/>
                <a:moveTo>
                  <a:pt x="717" y="775"/>
                </a:moveTo>
                <a:lnTo>
                  <a:pt x="715" y="775"/>
                </a:lnTo>
                <a:lnTo>
                  <a:pt x="715" y="773"/>
                </a:lnTo>
                <a:lnTo>
                  <a:pt x="715" y="773"/>
                </a:lnTo>
                <a:lnTo>
                  <a:pt x="715" y="773"/>
                </a:lnTo>
                <a:lnTo>
                  <a:pt x="717" y="773"/>
                </a:lnTo>
                <a:lnTo>
                  <a:pt x="717" y="773"/>
                </a:lnTo>
                <a:lnTo>
                  <a:pt x="717" y="773"/>
                </a:lnTo>
                <a:lnTo>
                  <a:pt x="717" y="773"/>
                </a:lnTo>
                <a:lnTo>
                  <a:pt x="717" y="771"/>
                </a:lnTo>
                <a:lnTo>
                  <a:pt x="715" y="771"/>
                </a:lnTo>
                <a:lnTo>
                  <a:pt x="715" y="771"/>
                </a:lnTo>
                <a:lnTo>
                  <a:pt x="715" y="771"/>
                </a:lnTo>
                <a:lnTo>
                  <a:pt x="715" y="771"/>
                </a:lnTo>
                <a:lnTo>
                  <a:pt x="715" y="768"/>
                </a:lnTo>
                <a:lnTo>
                  <a:pt x="715" y="768"/>
                </a:lnTo>
                <a:lnTo>
                  <a:pt x="715" y="768"/>
                </a:lnTo>
                <a:lnTo>
                  <a:pt x="715" y="768"/>
                </a:lnTo>
                <a:lnTo>
                  <a:pt x="715" y="768"/>
                </a:lnTo>
                <a:lnTo>
                  <a:pt x="715" y="768"/>
                </a:lnTo>
                <a:lnTo>
                  <a:pt x="712" y="766"/>
                </a:lnTo>
                <a:lnTo>
                  <a:pt x="710" y="766"/>
                </a:lnTo>
                <a:lnTo>
                  <a:pt x="710" y="766"/>
                </a:lnTo>
                <a:lnTo>
                  <a:pt x="708" y="766"/>
                </a:lnTo>
                <a:lnTo>
                  <a:pt x="708" y="766"/>
                </a:lnTo>
                <a:lnTo>
                  <a:pt x="708" y="768"/>
                </a:lnTo>
                <a:lnTo>
                  <a:pt x="708" y="768"/>
                </a:lnTo>
                <a:lnTo>
                  <a:pt x="708" y="768"/>
                </a:lnTo>
                <a:lnTo>
                  <a:pt x="705" y="768"/>
                </a:lnTo>
                <a:lnTo>
                  <a:pt x="705" y="771"/>
                </a:lnTo>
                <a:lnTo>
                  <a:pt x="705" y="771"/>
                </a:lnTo>
                <a:lnTo>
                  <a:pt x="705" y="773"/>
                </a:lnTo>
                <a:lnTo>
                  <a:pt x="705" y="773"/>
                </a:lnTo>
                <a:lnTo>
                  <a:pt x="705" y="773"/>
                </a:lnTo>
                <a:lnTo>
                  <a:pt x="708" y="773"/>
                </a:lnTo>
                <a:lnTo>
                  <a:pt x="708" y="773"/>
                </a:lnTo>
                <a:lnTo>
                  <a:pt x="708" y="773"/>
                </a:lnTo>
                <a:lnTo>
                  <a:pt x="708" y="775"/>
                </a:lnTo>
                <a:lnTo>
                  <a:pt x="710" y="775"/>
                </a:lnTo>
                <a:lnTo>
                  <a:pt x="710" y="775"/>
                </a:lnTo>
                <a:lnTo>
                  <a:pt x="710" y="775"/>
                </a:lnTo>
                <a:lnTo>
                  <a:pt x="710" y="775"/>
                </a:lnTo>
                <a:lnTo>
                  <a:pt x="710" y="778"/>
                </a:lnTo>
                <a:lnTo>
                  <a:pt x="710" y="778"/>
                </a:lnTo>
                <a:lnTo>
                  <a:pt x="712" y="775"/>
                </a:lnTo>
                <a:lnTo>
                  <a:pt x="712" y="775"/>
                </a:lnTo>
                <a:lnTo>
                  <a:pt x="712" y="775"/>
                </a:lnTo>
                <a:lnTo>
                  <a:pt x="712" y="778"/>
                </a:lnTo>
                <a:lnTo>
                  <a:pt x="712" y="778"/>
                </a:lnTo>
                <a:lnTo>
                  <a:pt x="715" y="778"/>
                </a:lnTo>
                <a:lnTo>
                  <a:pt x="717" y="778"/>
                </a:lnTo>
                <a:lnTo>
                  <a:pt x="717" y="778"/>
                </a:lnTo>
                <a:lnTo>
                  <a:pt x="717" y="778"/>
                </a:lnTo>
                <a:lnTo>
                  <a:pt x="719" y="778"/>
                </a:lnTo>
                <a:lnTo>
                  <a:pt x="717" y="775"/>
                </a:lnTo>
                <a:lnTo>
                  <a:pt x="717" y="775"/>
                </a:lnTo>
                <a:close/>
                <a:moveTo>
                  <a:pt x="958" y="813"/>
                </a:moveTo>
                <a:lnTo>
                  <a:pt x="958" y="813"/>
                </a:lnTo>
                <a:lnTo>
                  <a:pt x="958" y="813"/>
                </a:lnTo>
                <a:lnTo>
                  <a:pt x="958" y="811"/>
                </a:lnTo>
                <a:lnTo>
                  <a:pt x="956" y="811"/>
                </a:lnTo>
                <a:lnTo>
                  <a:pt x="956" y="811"/>
                </a:lnTo>
                <a:lnTo>
                  <a:pt x="954" y="811"/>
                </a:lnTo>
                <a:lnTo>
                  <a:pt x="954" y="811"/>
                </a:lnTo>
                <a:lnTo>
                  <a:pt x="954" y="811"/>
                </a:lnTo>
                <a:lnTo>
                  <a:pt x="954" y="813"/>
                </a:lnTo>
                <a:lnTo>
                  <a:pt x="954" y="813"/>
                </a:lnTo>
                <a:lnTo>
                  <a:pt x="954" y="813"/>
                </a:lnTo>
                <a:lnTo>
                  <a:pt x="954" y="813"/>
                </a:lnTo>
                <a:lnTo>
                  <a:pt x="954" y="813"/>
                </a:lnTo>
                <a:lnTo>
                  <a:pt x="954" y="813"/>
                </a:lnTo>
                <a:lnTo>
                  <a:pt x="954" y="813"/>
                </a:lnTo>
                <a:lnTo>
                  <a:pt x="954" y="813"/>
                </a:lnTo>
                <a:lnTo>
                  <a:pt x="954" y="813"/>
                </a:lnTo>
                <a:lnTo>
                  <a:pt x="956" y="811"/>
                </a:lnTo>
                <a:lnTo>
                  <a:pt x="956" y="813"/>
                </a:lnTo>
                <a:lnTo>
                  <a:pt x="958" y="816"/>
                </a:lnTo>
                <a:lnTo>
                  <a:pt x="958" y="816"/>
                </a:lnTo>
                <a:lnTo>
                  <a:pt x="958" y="813"/>
                </a:lnTo>
                <a:lnTo>
                  <a:pt x="958" y="813"/>
                </a:lnTo>
                <a:close/>
                <a:moveTo>
                  <a:pt x="738" y="790"/>
                </a:moveTo>
                <a:lnTo>
                  <a:pt x="738" y="790"/>
                </a:lnTo>
                <a:lnTo>
                  <a:pt x="736" y="790"/>
                </a:lnTo>
                <a:lnTo>
                  <a:pt x="736" y="790"/>
                </a:lnTo>
                <a:lnTo>
                  <a:pt x="736" y="790"/>
                </a:lnTo>
                <a:lnTo>
                  <a:pt x="736" y="790"/>
                </a:lnTo>
                <a:lnTo>
                  <a:pt x="734" y="790"/>
                </a:lnTo>
                <a:lnTo>
                  <a:pt x="734" y="790"/>
                </a:lnTo>
                <a:lnTo>
                  <a:pt x="734" y="787"/>
                </a:lnTo>
                <a:lnTo>
                  <a:pt x="734" y="787"/>
                </a:lnTo>
                <a:lnTo>
                  <a:pt x="734" y="787"/>
                </a:lnTo>
                <a:lnTo>
                  <a:pt x="734" y="787"/>
                </a:lnTo>
                <a:lnTo>
                  <a:pt x="734" y="787"/>
                </a:lnTo>
                <a:lnTo>
                  <a:pt x="734" y="787"/>
                </a:lnTo>
                <a:lnTo>
                  <a:pt x="734" y="787"/>
                </a:lnTo>
                <a:lnTo>
                  <a:pt x="734" y="787"/>
                </a:lnTo>
                <a:lnTo>
                  <a:pt x="734" y="787"/>
                </a:lnTo>
                <a:lnTo>
                  <a:pt x="734" y="787"/>
                </a:lnTo>
                <a:lnTo>
                  <a:pt x="734" y="787"/>
                </a:lnTo>
                <a:lnTo>
                  <a:pt x="731" y="787"/>
                </a:lnTo>
                <a:lnTo>
                  <a:pt x="731" y="787"/>
                </a:lnTo>
                <a:lnTo>
                  <a:pt x="731" y="787"/>
                </a:lnTo>
                <a:lnTo>
                  <a:pt x="731" y="785"/>
                </a:lnTo>
                <a:lnTo>
                  <a:pt x="731" y="785"/>
                </a:lnTo>
                <a:lnTo>
                  <a:pt x="731" y="785"/>
                </a:lnTo>
                <a:lnTo>
                  <a:pt x="729" y="785"/>
                </a:lnTo>
                <a:lnTo>
                  <a:pt x="729" y="785"/>
                </a:lnTo>
                <a:lnTo>
                  <a:pt x="729" y="787"/>
                </a:lnTo>
                <a:lnTo>
                  <a:pt x="729" y="787"/>
                </a:lnTo>
                <a:lnTo>
                  <a:pt x="731" y="790"/>
                </a:lnTo>
                <a:lnTo>
                  <a:pt x="731" y="790"/>
                </a:lnTo>
                <a:lnTo>
                  <a:pt x="731" y="790"/>
                </a:lnTo>
                <a:lnTo>
                  <a:pt x="731" y="790"/>
                </a:lnTo>
                <a:lnTo>
                  <a:pt x="731" y="790"/>
                </a:lnTo>
                <a:lnTo>
                  <a:pt x="731" y="790"/>
                </a:lnTo>
                <a:lnTo>
                  <a:pt x="731" y="790"/>
                </a:lnTo>
                <a:lnTo>
                  <a:pt x="734" y="790"/>
                </a:lnTo>
                <a:lnTo>
                  <a:pt x="736" y="792"/>
                </a:lnTo>
                <a:lnTo>
                  <a:pt x="736" y="792"/>
                </a:lnTo>
                <a:lnTo>
                  <a:pt x="736" y="792"/>
                </a:lnTo>
                <a:lnTo>
                  <a:pt x="736" y="792"/>
                </a:lnTo>
                <a:lnTo>
                  <a:pt x="738" y="790"/>
                </a:lnTo>
                <a:lnTo>
                  <a:pt x="738" y="790"/>
                </a:lnTo>
                <a:lnTo>
                  <a:pt x="738" y="790"/>
                </a:lnTo>
                <a:lnTo>
                  <a:pt x="738" y="790"/>
                </a:lnTo>
                <a:close/>
                <a:moveTo>
                  <a:pt x="861" y="797"/>
                </a:moveTo>
                <a:lnTo>
                  <a:pt x="861" y="794"/>
                </a:lnTo>
                <a:lnTo>
                  <a:pt x="859" y="794"/>
                </a:lnTo>
                <a:lnTo>
                  <a:pt x="859" y="797"/>
                </a:lnTo>
                <a:lnTo>
                  <a:pt x="859" y="797"/>
                </a:lnTo>
                <a:lnTo>
                  <a:pt x="859" y="797"/>
                </a:lnTo>
                <a:lnTo>
                  <a:pt x="859" y="797"/>
                </a:lnTo>
                <a:lnTo>
                  <a:pt x="859" y="797"/>
                </a:lnTo>
                <a:lnTo>
                  <a:pt x="861" y="799"/>
                </a:lnTo>
                <a:lnTo>
                  <a:pt x="861" y="799"/>
                </a:lnTo>
                <a:lnTo>
                  <a:pt x="861" y="799"/>
                </a:lnTo>
                <a:lnTo>
                  <a:pt x="864" y="799"/>
                </a:lnTo>
                <a:lnTo>
                  <a:pt x="864" y="797"/>
                </a:lnTo>
                <a:lnTo>
                  <a:pt x="864" y="797"/>
                </a:lnTo>
                <a:lnTo>
                  <a:pt x="864" y="797"/>
                </a:lnTo>
                <a:lnTo>
                  <a:pt x="861" y="797"/>
                </a:lnTo>
                <a:close/>
                <a:moveTo>
                  <a:pt x="750" y="357"/>
                </a:moveTo>
                <a:lnTo>
                  <a:pt x="750" y="357"/>
                </a:lnTo>
                <a:lnTo>
                  <a:pt x="750" y="359"/>
                </a:lnTo>
                <a:lnTo>
                  <a:pt x="750" y="359"/>
                </a:lnTo>
                <a:lnTo>
                  <a:pt x="750" y="359"/>
                </a:lnTo>
                <a:lnTo>
                  <a:pt x="750" y="359"/>
                </a:lnTo>
                <a:lnTo>
                  <a:pt x="753" y="362"/>
                </a:lnTo>
                <a:lnTo>
                  <a:pt x="753" y="362"/>
                </a:lnTo>
                <a:lnTo>
                  <a:pt x="753" y="364"/>
                </a:lnTo>
                <a:lnTo>
                  <a:pt x="753" y="364"/>
                </a:lnTo>
                <a:lnTo>
                  <a:pt x="753" y="364"/>
                </a:lnTo>
                <a:lnTo>
                  <a:pt x="755" y="364"/>
                </a:lnTo>
                <a:lnTo>
                  <a:pt x="755" y="364"/>
                </a:lnTo>
                <a:lnTo>
                  <a:pt x="757" y="366"/>
                </a:lnTo>
                <a:lnTo>
                  <a:pt x="757" y="366"/>
                </a:lnTo>
                <a:lnTo>
                  <a:pt x="757" y="366"/>
                </a:lnTo>
                <a:lnTo>
                  <a:pt x="760" y="369"/>
                </a:lnTo>
                <a:lnTo>
                  <a:pt x="760" y="371"/>
                </a:lnTo>
                <a:lnTo>
                  <a:pt x="760" y="371"/>
                </a:lnTo>
                <a:lnTo>
                  <a:pt x="760" y="371"/>
                </a:lnTo>
                <a:lnTo>
                  <a:pt x="760" y="371"/>
                </a:lnTo>
                <a:lnTo>
                  <a:pt x="760" y="371"/>
                </a:lnTo>
                <a:lnTo>
                  <a:pt x="760" y="369"/>
                </a:lnTo>
                <a:lnTo>
                  <a:pt x="760" y="369"/>
                </a:lnTo>
                <a:lnTo>
                  <a:pt x="760" y="369"/>
                </a:lnTo>
                <a:lnTo>
                  <a:pt x="760" y="364"/>
                </a:lnTo>
                <a:lnTo>
                  <a:pt x="760" y="364"/>
                </a:lnTo>
                <a:lnTo>
                  <a:pt x="757" y="362"/>
                </a:lnTo>
                <a:lnTo>
                  <a:pt x="755" y="362"/>
                </a:lnTo>
                <a:lnTo>
                  <a:pt x="753" y="352"/>
                </a:lnTo>
                <a:lnTo>
                  <a:pt x="753" y="350"/>
                </a:lnTo>
                <a:lnTo>
                  <a:pt x="753" y="350"/>
                </a:lnTo>
                <a:lnTo>
                  <a:pt x="753" y="347"/>
                </a:lnTo>
                <a:lnTo>
                  <a:pt x="753" y="347"/>
                </a:lnTo>
                <a:lnTo>
                  <a:pt x="753" y="345"/>
                </a:lnTo>
                <a:lnTo>
                  <a:pt x="755" y="345"/>
                </a:lnTo>
                <a:lnTo>
                  <a:pt x="755" y="345"/>
                </a:lnTo>
                <a:lnTo>
                  <a:pt x="755" y="345"/>
                </a:lnTo>
                <a:lnTo>
                  <a:pt x="753" y="345"/>
                </a:lnTo>
                <a:lnTo>
                  <a:pt x="750" y="345"/>
                </a:lnTo>
                <a:lnTo>
                  <a:pt x="750" y="345"/>
                </a:lnTo>
                <a:lnTo>
                  <a:pt x="750" y="345"/>
                </a:lnTo>
                <a:lnTo>
                  <a:pt x="750" y="345"/>
                </a:lnTo>
                <a:lnTo>
                  <a:pt x="750" y="345"/>
                </a:lnTo>
                <a:lnTo>
                  <a:pt x="750" y="345"/>
                </a:lnTo>
                <a:lnTo>
                  <a:pt x="750" y="345"/>
                </a:lnTo>
                <a:lnTo>
                  <a:pt x="750" y="345"/>
                </a:lnTo>
                <a:lnTo>
                  <a:pt x="750" y="345"/>
                </a:lnTo>
                <a:lnTo>
                  <a:pt x="748" y="347"/>
                </a:lnTo>
                <a:lnTo>
                  <a:pt x="748" y="347"/>
                </a:lnTo>
                <a:lnTo>
                  <a:pt x="748" y="347"/>
                </a:lnTo>
                <a:lnTo>
                  <a:pt x="748" y="347"/>
                </a:lnTo>
                <a:lnTo>
                  <a:pt x="748" y="347"/>
                </a:lnTo>
                <a:lnTo>
                  <a:pt x="750" y="357"/>
                </a:lnTo>
                <a:lnTo>
                  <a:pt x="750" y="357"/>
                </a:lnTo>
                <a:close/>
                <a:moveTo>
                  <a:pt x="724" y="783"/>
                </a:moveTo>
                <a:lnTo>
                  <a:pt x="722" y="783"/>
                </a:lnTo>
                <a:lnTo>
                  <a:pt x="722" y="783"/>
                </a:lnTo>
                <a:lnTo>
                  <a:pt x="724" y="783"/>
                </a:lnTo>
                <a:lnTo>
                  <a:pt x="724" y="785"/>
                </a:lnTo>
                <a:lnTo>
                  <a:pt x="724" y="785"/>
                </a:lnTo>
                <a:lnTo>
                  <a:pt x="727" y="785"/>
                </a:lnTo>
                <a:lnTo>
                  <a:pt x="727" y="787"/>
                </a:lnTo>
                <a:lnTo>
                  <a:pt x="727" y="787"/>
                </a:lnTo>
                <a:lnTo>
                  <a:pt x="727" y="787"/>
                </a:lnTo>
                <a:lnTo>
                  <a:pt x="727" y="787"/>
                </a:lnTo>
                <a:lnTo>
                  <a:pt x="727" y="787"/>
                </a:lnTo>
                <a:lnTo>
                  <a:pt x="727" y="787"/>
                </a:lnTo>
                <a:lnTo>
                  <a:pt x="727" y="787"/>
                </a:lnTo>
                <a:lnTo>
                  <a:pt x="727" y="787"/>
                </a:lnTo>
                <a:lnTo>
                  <a:pt x="727" y="787"/>
                </a:lnTo>
                <a:lnTo>
                  <a:pt x="729" y="787"/>
                </a:lnTo>
                <a:lnTo>
                  <a:pt x="729" y="785"/>
                </a:lnTo>
                <a:lnTo>
                  <a:pt x="729" y="785"/>
                </a:lnTo>
                <a:lnTo>
                  <a:pt x="724" y="783"/>
                </a:lnTo>
                <a:close/>
                <a:moveTo>
                  <a:pt x="906" y="809"/>
                </a:moveTo>
                <a:lnTo>
                  <a:pt x="904" y="809"/>
                </a:lnTo>
                <a:lnTo>
                  <a:pt x="904" y="809"/>
                </a:lnTo>
                <a:lnTo>
                  <a:pt x="902" y="809"/>
                </a:lnTo>
                <a:lnTo>
                  <a:pt x="902" y="809"/>
                </a:lnTo>
                <a:lnTo>
                  <a:pt x="902" y="809"/>
                </a:lnTo>
                <a:lnTo>
                  <a:pt x="902" y="811"/>
                </a:lnTo>
                <a:lnTo>
                  <a:pt x="902" y="811"/>
                </a:lnTo>
                <a:lnTo>
                  <a:pt x="902" y="811"/>
                </a:lnTo>
                <a:lnTo>
                  <a:pt x="904" y="811"/>
                </a:lnTo>
                <a:lnTo>
                  <a:pt x="904" y="811"/>
                </a:lnTo>
                <a:lnTo>
                  <a:pt x="904" y="811"/>
                </a:lnTo>
                <a:lnTo>
                  <a:pt x="904" y="811"/>
                </a:lnTo>
                <a:lnTo>
                  <a:pt x="906" y="811"/>
                </a:lnTo>
                <a:lnTo>
                  <a:pt x="906" y="813"/>
                </a:lnTo>
                <a:lnTo>
                  <a:pt x="906" y="813"/>
                </a:lnTo>
                <a:lnTo>
                  <a:pt x="906" y="813"/>
                </a:lnTo>
                <a:lnTo>
                  <a:pt x="906" y="813"/>
                </a:lnTo>
                <a:lnTo>
                  <a:pt x="906" y="813"/>
                </a:lnTo>
                <a:lnTo>
                  <a:pt x="906" y="813"/>
                </a:lnTo>
                <a:lnTo>
                  <a:pt x="906" y="813"/>
                </a:lnTo>
                <a:lnTo>
                  <a:pt x="906" y="811"/>
                </a:lnTo>
                <a:lnTo>
                  <a:pt x="906" y="811"/>
                </a:lnTo>
                <a:lnTo>
                  <a:pt x="909" y="811"/>
                </a:lnTo>
                <a:lnTo>
                  <a:pt x="906" y="811"/>
                </a:lnTo>
                <a:lnTo>
                  <a:pt x="906" y="809"/>
                </a:lnTo>
                <a:lnTo>
                  <a:pt x="906" y="809"/>
                </a:lnTo>
                <a:lnTo>
                  <a:pt x="906" y="809"/>
                </a:lnTo>
                <a:lnTo>
                  <a:pt x="906" y="809"/>
                </a:lnTo>
                <a:lnTo>
                  <a:pt x="906" y="809"/>
                </a:lnTo>
                <a:lnTo>
                  <a:pt x="906" y="809"/>
                </a:lnTo>
                <a:lnTo>
                  <a:pt x="906" y="809"/>
                </a:lnTo>
                <a:close/>
                <a:moveTo>
                  <a:pt x="916" y="844"/>
                </a:moveTo>
                <a:lnTo>
                  <a:pt x="916" y="844"/>
                </a:lnTo>
                <a:lnTo>
                  <a:pt x="916" y="844"/>
                </a:lnTo>
                <a:lnTo>
                  <a:pt x="916" y="844"/>
                </a:lnTo>
                <a:lnTo>
                  <a:pt x="916" y="844"/>
                </a:lnTo>
                <a:lnTo>
                  <a:pt x="916" y="844"/>
                </a:lnTo>
                <a:lnTo>
                  <a:pt x="918" y="844"/>
                </a:lnTo>
                <a:lnTo>
                  <a:pt x="918" y="844"/>
                </a:lnTo>
                <a:lnTo>
                  <a:pt x="918" y="844"/>
                </a:lnTo>
                <a:lnTo>
                  <a:pt x="918" y="844"/>
                </a:lnTo>
                <a:lnTo>
                  <a:pt x="918" y="844"/>
                </a:lnTo>
                <a:lnTo>
                  <a:pt x="918" y="842"/>
                </a:lnTo>
                <a:lnTo>
                  <a:pt x="918" y="842"/>
                </a:lnTo>
                <a:lnTo>
                  <a:pt x="916" y="842"/>
                </a:lnTo>
                <a:lnTo>
                  <a:pt x="916" y="839"/>
                </a:lnTo>
                <a:lnTo>
                  <a:pt x="916" y="842"/>
                </a:lnTo>
                <a:lnTo>
                  <a:pt x="916" y="842"/>
                </a:lnTo>
                <a:lnTo>
                  <a:pt x="916" y="842"/>
                </a:lnTo>
                <a:lnTo>
                  <a:pt x="913" y="842"/>
                </a:lnTo>
                <a:lnTo>
                  <a:pt x="916" y="842"/>
                </a:lnTo>
                <a:lnTo>
                  <a:pt x="916" y="842"/>
                </a:lnTo>
                <a:lnTo>
                  <a:pt x="916" y="844"/>
                </a:lnTo>
                <a:lnTo>
                  <a:pt x="916" y="846"/>
                </a:lnTo>
                <a:lnTo>
                  <a:pt x="913" y="844"/>
                </a:lnTo>
                <a:lnTo>
                  <a:pt x="913" y="844"/>
                </a:lnTo>
                <a:lnTo>
                  <a:pt x="913" y="844"/>
                </a:lnTo>
                <a:lnTo>
                  <a:pt x="913" y="844"/>
                </a:lnTo>
                <a:lnTo>
                  <a:pt x="913" y="846"/>
                </a:lnTo>
                <a:lnTo>
                  <a:pt x="913" y="846"/>
                </a:lnTo>
                <a:lnTo>
                  <a:pt x="911" y="846"/>
                </a:lnTo>
                <a:lnTo>
                  <a:pt x="913" y="846"/>
                </a:lnTo>
                <a:lnTo>
                  <a:pt x="913" y="846"/>
                </a:lnTo>
                <a:lnTo>
                  <a:pt x="916" y="846"/>
                </a:lnTo>
                <a:lnTo>
                  <a:pt x="916" y="844"/>
                </a:lnTo>
                <a:close/>
                <a:moveTo>
                  <a:pt x="906" y="818"/>
                </a:moveTo>
                <a:lnTo>
                  <a:pt x="906" y="816"/>
                </a:lnTo>
                <a:lnTo>
                  <a:pt x="906" y="816"/>
                </a:lnTo>
                <a:lnTo>
                  <a:pt x="906" y="816"/>
                </a:lnTo>
                <a:lnTo>
                  <a:pt x="906" y="818"/>
                </a:lnTo>
                <a:lnTo>
                  <a:pt x="906" y="818"/>
                </a:lnTo>
                <a:lnTo>
                  <a:pt x="906" y="818"/>
                </a:lnTo>
                <a:lnTo>
                  <a:pt x="906" y="820"/>
                </a:lnTo>
                <a:lnTo>
                  <a:pt x="906" y="818"/>
                </a:lnTo>
                <a:lnTo>
                  <a:pt x="906" y="818"/>
                </a:lnTo>
                <a:lnTo>
                  <a:pt x="906" y="818"/>
                </a:lnTo>
                <a:lnTo>
                  <a:pt x="906" y="818"/>
                </a:lnTo>
                <a:lnTo>
                  <a:pt x="906" y="818"/>
                </a:lnTo>
                <a:lnTo>
                  <a:pt x="906" y="818"/>
                </a:lnTo>
                <a:lnTo>
                  <a:pt x="906" y="818"/>
                </a:lnTo>
                <a:lnTo>
                  <a:pt x="906" y="818"/>
                </a:lnTo>
                <a:close/>
                <a:moveTo>
                  <a:pt x="918" y="830"/>
                </a:moveTo>
                <a:lnTo>
                  <a:pt x="918" y="830"/>
                </a:lnTo>
                <a:lnTo>
                  <a:pt x="918" y="832"/>
                </a:lnTo>
                <a:lnTo>
                  <a:pt x="918" y="832"/>
                </a:lnTo>
                <a:lnTo>
                  <a:pt x="918" y="832"/>
                </a:lnTo>
                <a:lnTo>
                  <a:pt x="918" y="832"/>
                </a:lnTo>
                <a:lnTo>
                  <a:pt x="916" y="832"/>
                </a:lnTo>
                <a:lnTo>
                  <a:pt x="916" y="832"/>
                </a:lnTo>
                <a:lnTo>
                  <a:pt x="916" y="832"/>
                </a:lnTo>
                <a:lnTo>
                  <a:pt x="916" y="832"/>
                </a:lnTo>
                <a:lnTo>
                  <a:pt x="913" y="832"/>
                </a:lnTo>
                <a:lnTo>
                  <a:pt x="916" y="835"/>
                </a:lnTo>
                <a:lnTo>
                  <a:pt x="916" y="835"/>
                </a:lnTo>
                <a:lnTo>
                  <a:pt x="916" y="835"/>
                </a:lnTo>
                <a:lnTo>
                  <a:pt x="916" y="835"/>
                </a:lnTo>
                <a:lnTo>
                  <a:pt x="913" y="835"/>
                </a:lnTo>
                <a:lnTo>
                  <a:pt x="913" y="835"/>
                </a:lnTo>
                <a:lnTo>
                  <a:pt x="913" y="837"/>
                </a:lnTo>
                <a:lnTo>
                  <a:pt x="913" y="837"/>
                </a:lnTo>
                <a:lnTo>
                  <a:pt x="913" y="837"/>
                </a:lnTo>
                <a:lnTo>
                  <a:pt x="913" y="835"/>
                </a:lnTo>
                <a:lnTo>
                  <a:pt x="911" y="835"/>
                </a:lnTo>
                <a:lnTo>
                  <a:pt x="911" y="835"/>
                </a:lnTo>
                <a:lnTo>
                  <a:pt x="913" y="837"/>
                </a:lnTo>
                <a:lnTo>
                  <a:pt x="913" y="837"/>
                </a:lnTo>
                <a:lnTo>
                  <a:pt x="913" y="837"/>
                </a:lnTo>
                <a:lnTo>
                  <a:pt x="913" y="837"/>
                </a:lnTo>
                <a:lnTo>
                  <a:pt x="911" y="837"/>
                </a:lnTo>
                <a:lnTo>
                  <a:pt x="911" y="837"/>
                </a:lnTo>
                <a:lnTo>
                  <a:pt x="911" y="837"/>
                </a:lnTo>
                <a:lnTo>
                  <a:pt x="911" y="837"/>
                </a:lnTo>
                <a:lnTo>
                  <a:pt x="911" y="837"/>
                </a:lnTo>
                <a:lnTo>
                  <a:pt x="911" y="837"/>
                </a:lnTo>
                <a:lnTo>
                  <a:pt x="911" y="837"/>
                </a:lnTo>
                <a:lnTo>
                  <a:pt x="911" y="837"/>
                </a:lnTo>
                <a:lnTo>
                  <a:pt x="909" y="839"/>
                </a:lnTo>
                <a:lnTo>
                  <a:pt x="911" y="839"/>
                </a:lnTo>
                <a:lnTo>
                  <a:pt x="911" y="837"/>
                </a:lnTo>
                <a:lnTo>
                  <a:pt x="911" y="837"/>
                </a:lnTo>
                <a:lnTo>
                  <a:pt x="911" y="839"/>
                </a:lnTo>
                <a:lnTo>
                  <a:pt x="911" y="839"/>
                </a:lnTo>
                <a:lnTo>
                  <a:pt x="911" y="839"/>
                </a:lnTo>
                <a:lnTo>
                  <a:pt x="911" y="839"/>
                </a:lnTo>
                <a:lnTo>
                  <a:pt x="913" y="837"/>
                </a:lnTo>
                <a:lnTo>
                  <a:pt x="913" y="837"/>
                </a:lnTo>
                <a:lnTo>
                  <a:pt x="913" y="837"/>
                </a:lnTo>
                <a:lnTo>
                  <a:pt x="913" y="837"/>
                </a:lnTo>
                <a:lnTo>
                  <a:pt x="913" y="839"/>
                </a:lnTo>
                <a:lnTo>
                  <a:pt x="913" y="839"/>
                </a:lnTo>
                <a:lnTo>
                  <a:pt x="913" y="842"/>
                </a:lnTo>
                <a:lnTo>
                  <a:pt x="913" y="842"/>
                </a:lnTo>
                <a:lnTo>
                  <a:pt x="913" y="842"/>
                </a:lnTo>
                <a:lnTo>
                  <a:pt x="916" y="839"/>
                </a:lnTo>
                <a:lnTo>
                  <a:pt x="916" y="839"/>
                </a:lnTo>
                <a:lnTo>
                  <a:pt x="913" y="839"/>
                </a:lnTo>
                <a:lnTo>
                  <a:pt x="913" y="839"/>
                </a:lnTo>
                <a:lnTo>
                  <a:pt x="916" y="837"/>
                </a:lnTo>
                <a:lnTo>
                  <a:pt x="918" y="835"/>
                </a:lnTo>
                <a:lnTo>
                  <a:pt x="918" y="835"/>
                </a:lnTo>
                <a:lnTo>
                  <a:pt x="918" y="835"/>
                </a:lnTo>
                <a:lnTo>
                  <a:pt x="918" y="835"/>
                </a:lnTo>
                <a:lnTo>
                  <a:pt x="916" y="835"/>
                </a:lnTo>
                <a:lnTo>
                  <a:pt x="918" y="832"/>
                </a:lnTo>
                <a:lnTo>
                  <a:pt x="918" y="832"/>
                </a:lnTo>
                <a:lnTo>
                  <a:pt x="918" y="832"/>
                </a:lnTo>
                <a:lnTo>
                  <a:pt x="918" y="832"/>
                </a:lnTo>
                <a:lnTo>
                  <a:pt x="918" y="830"/>
                </a:lnTo>
                <a:lnTo>
                  <a:pt x="918" y="830"/>
                </a:lnTo>
                <a:lnTo>
                  <a:pt x="918" y="830"/>
                </a:lnTo>
                <a:close/>
                <a:moveTo>
                  <a:pt x="869" y="802"/>
                </a:moveTo>
                <a:lnTo>
                  <a:pt x="866" y="802"/>
                </a:lnTo>
                <a:lnTo>
                  <a:pt x="866" y="802"/>
                </a:lnTo>
                <a:lnTo>
                  <a:pt x="866" y="802"/>
                </a:lnTo>
                <a:lnTo>
                  <a:pt x="866" y="802"/>
                </a:lnTo>
                <a:lnTo>
                  <a:pt x="866" y="802"/>
                </a:lnTo>
                <a:lnTo>
                  <a:pt x="866" y="804"/>
                </a:lnTo>
                <a:lnTo>
                  <a:pt x="866" y="804"/>
                </a:lnTo>
                <a:lnTo>
                  <a:pt x="866" y="804"/>
                </a:lnTo>
                <a:lnTo>
                  <a:pt x="869" y="804"/>
                </a:lnTo>
                <a:lnTo>
                  <a:pt x="869" y="804"/>
                </a:lnTo>
                <a:lnTo>
                  <a:pt x="869" y="804"/>
                </a:lnTo>
                <a:lnTo>
                  <a:pt x="869" y="804"/>
                </a:lnTo>
                <a:lnTo>
                  <a:pt x="869" y="804"/>
                </a:lnTo>
                <a:lnTo>
                  <a:pt x="869" y="802"/>
                </a:lnTo>
                <a:lnTo>
                  <a:pt x="869" y="802"/>
                </a:lnTo>
                <a:lnTo>
                  <a:pt x="869" y="802"/>
                </a:lnTo>
                <a:lnTo>
                  <a:pt x="869" y="802"/>
                </a:lnTo>
                <a:lnTo>
                  <a:pt x="869" y="802"/>
                </a:lnTo>
                <a:close/>
                <a:moveTo>
                  <a:pt x="939" y="806"/>
                </a:moveTo>
                <a:lnTo>
                  <a:pt x="939" y="806"/>
                </a:lnTo>
                <a:lnTo>
                  <a:pt x="939" y="809"/>
                </a:lnTo>
                <a:lnTo>
                  <a:pt x="939" y="809"/>
                </a:lnTo>
                <a:lnTo>
                  <a:pt x="939" y="809"/>
                </a:lnTo>
                <a:lnTo>
                  <a:pt x="939" y="809"/>
                </a:lnTo>
                <a:lnTo>
                  <a:pt x="939" y="809"/>
                </a:lnTo>
                <a:lnTo>
                  <a:pt x="942" y="809"/>
                </a:lnTo>
                <a:lnTo>
                  <a:pt x="942" y="809"/>
                </a:lnTo>
                <a:lnTo>
                  <a:pt x="942" y="806"/>
                </a:lnTo>
                <a:lnTo>
                  <a:pt x="942" y="806"/>
                </a:lnTo>
                <a:lnTo>
                  <a:pt x="939" y="806"/>
                </a:lnTo>
                <a:close/>
                <a:moveTo>
                  <a:pt x="890" y="818"/>
                </a:moveTo>
                <a:lnTo>
                  <a:pt x="890" y="818"/>
                </a:lnTo>
                <a:lnTo>
                  <a:pt x="890" y="818"/>
                </a:lnTo>
                <a:lnTo>
                  <a:pt x="890" y="816"/>
                </a:lnTo>
                <a:lnTo>
                  <a:pt x="890" y="816"/>
                </a:lnTo>
                <a:lnTo>
                  <a:pt x="890" y="818"/>
                </a:lnTo>
                <a:lnTo>
                  <a:pt x="892" y="818"/>
                </a:lnTo>
                <a:lnTo>
                  <a:pt x="892" y="818"/>
                </a:lnTo>
                <a:lnTo>
                  <a:pt x="892" y="818"/>
                </a:lnTo>
                <a:lnTo>
                  <a:pt x="892" y="818"/>
                </a:lnTo>
                <a:lnTo>
                  <a:pt x="890" y="818"/>
                </a:lnTo>
                <a:lnTo>
                  <a:pt x="890" y="816"/>
                </a:lnTo>
                <a:lnTo>
                  <a:pt x="892" y="816"/>
                </a:lnTo>
                <a:lnTo>
                  <a:pt x="892" y="816"/>
                </a:lnTo>
                <a:lnTo>
                  <a:pt x="892" y="816"/>
                </a:lnTo>
                <a:lnTo>
                  <a:pt x="890" y="813"/>
                </a:lnTo>
                <a:lnTo>
                  <a:pt x="890" y="813"/>
                </a:lnTo>
                <a:lnTo>
                  <a:pt x="890" y="813"/>
                </a:lnTo>
                <a:lnTo>
                  <a:pt x="892" y="813"/>
                </a:lnTo>
                <a:lnTo>
                  <a:pt x="892" y="813"/>
                </a:lnTo>
                <a:lnTo>
                  <a:pt x="892" y="813"/>
                </a:lnTo>
                <a:lnTo>
                  <a:pt x="892" y="811"/>
                </a:lnTo>
                <a:lnTo>
                  <a:pt x="892" y="811"/>
                </a:lnTo>
                <a:lnTo>
                  <a:pt x="892" y="811"/>
                </a:lnTo>
                <a:lnTo>
                  <a:pt x="892" y="809"/>
                </a:lnTo>
                <a:lnTo>
                  <a:pt x="895" y="809"/>
                </a:lnTo>
                <a:lnTo>
                  <a:pt x="895" y="809"/>
                </a:lnTo>
                <a:lnTo>
                  <a:pt x="895" y="806"/>
                </a:lnTo>
                <a:lnTo>
                  <a:pt x="895" y="806"/>
                </a:lnTo>
                <a:lnTo>
                  <a:pt x="895" y="806"/>
                </a:lnTo>
                <a:lnTo>
                  <a:pt x="895" y="806"/>
                </a:lnTo>
                <a:lnTo>
                  <a:pt x="895" y="806"/>
                </a:lnTo>
                <a:lnTo>
                  <a:pt x="892" y="806"/>
                </a:lnTo>
                <a:lnTo>
                  <a:pt x="892" y="809"/>
                </a:lnTo>
                <a:lnTo>
                  <a:pt x="892" y="809"/>
                </a:lnTo>
                <a:lnTo>
                  <a:pt x="892" y="809"/>
                </a:lnTo>
                <a:lnTo>
                  <a:pt x="892" y="809"/>
                </a:lnTo>
                <a:lnTo>
                  <a:pt x="892" y="809"/>
                </a:lnTo>
                <a:lnTo>
                  <a:pt x="890" y="809"/>
                </a:lnTo>
                <a:lnTo>
                  <a:pt x="890" y="809"/>
                </a:lnTo>
                <a:lnTo>
                  <a:pt x="890" y="809"/>
                </a:lnTo>
                <a:lnTo>
                  <a:pt x="890" y="809"/>
                </a:lnTo>
                <a:lnTo>
                  <a:pt x="890" y="809"/>
                </a:lnTo>
                <a:lnTo>
                  <a:pt x="890" y="809"/>
                </a:lnTo>
                <a:lnTo>
                  <a:pt x="890" y="809"/>
                </a:lnTo>
                <a:lnTo>
                  <a:pt x="890" y="806"/>
                </a:lnTo>
                <a:lnTo>
                  <a:pt x="892" y="806"/>
                </a:lnTo>
                <a:lnTo>
                  <a:pt x="892" y="806"/>
                </a:lnTo>
                <a:lnTo>
                  <a:pt x="892" y="804"/>
                </a:lnTo>
                <a:lnTo>
                  <a:pt x="890" y="804"/>
                </a:lnTo>
                <a:lnTo>
                  <a:pt x="890" y="804"/>
                </a:lnTo>
                <a:lnTo>
                  <a:pt x="887" y="804"/>
                </a:lnTo>
                <a:lnTo>
                  <a:pt x="885" y="804"/>
                </a:lnTo>
                <a:lnTo>
                  <a:pt x="885" y="806"/>
                </a:lnTo>
                <a:lnTo>
                  <a:pt x="885" y="806"/>
                </a:lnTo>
                <a:lnTo>
                  <a:pt x="883" y="806"/>
                </a:lnTo>
                <a:lnTo>
                  <a:pt x="883" y="806"/>
                </a:lnTo>
                <a:lnTo>
                  <a:pt x="883" y="809"/>
                </a:lnTo>
                <a:lnTo>
                  <a:pt x="883" y="809"/>
                </a:lnTo>
                <a:lnTo>
                  <a:pt x="883" y="809"/>
                </a:lnTo>
                <a:lnTo>
                  <a:pt x="883" y="809"/>
                </a:lnTo>
                <a:lnTo>
                  <a:pt x="883" y="809"/>
                </a:lnTo>
                <a:lnTo>
                  <a:pt x="883" y="811"/>
                </a:lnTo>
                <a:lnTo>
                  <a:pt x="883" y="811"/>
                </a:lnTo>
                <a:lnTo>
                  <a:pt x="883" y="811"/>
                </a:lnTo>
                <a:lnTo>
                  <a:pt x="883" y="813"/>
                </a:lnTo>
                <a:lnTo>
                  <a:pt x="880" y="813"/>
                </a:lnTo>
                <a:lnTo>
                  <a:pt x="880" y="813"/>
                </a:lnTo>
                <a:lnTo>
                  <a:pt x="880" y="816"/>
                </a:lnTo>
                <a:lnTo>
                  <a:pt x="880" y="816"/>
                </a:lnTo>
                <a:lnTo>
                  <a:pt x="883" y="813"/>
                </a:lnTo>
                <a:lnTo>
                  <a:pt x="883" y="813"/>
                </a:lnTo>
                <a:lnTo>
                  <a:pt x="883" y="813"/>
                </a:lnTo>
                <a:lnTo>
                  <a:pt x="885" y="813"/>
                </a:lnTo>
                <a:lnTo>
                  <a:pt x="885" y="813"/>
                </a:lnTo>
                <a:lnTo>
                  <a:pt x="885" y="813"/>
                </a:lnTo>
                <a:lnTo>
                  <a:pt x="885" y="813"/>
                </a:lnTo>
                <a:lnTo>
                  <a:pt x="885" y="813"/>
                </a:lnTo>
                <a:lnTo>
                  <a:pt x="887" y="813"/>
                </a:lnTo>
                <a:lnTo>
                  <a:pt x="887" y="813"/>
                </a:lnTo>
                <a:lnTo>
                  <a:pt x="885" y="813"/>
                </a:lnTo>
                <a:lnTo>
                  <a:pt x="885" y="813"/>
                </a:lnTo>
                <a:lnTo>
                  <a:pt x="885" y="816"/>
                </a:lnTo>
                <a:lnTo>
                  <a:pt x="885" y="816"/>
                </a:lnTo>
                <a:lnTo>
                  <a:pt x="885" y="816"/>
                </a:lnTo>
                <a:lnTo>
                  <a:pt x="885" y="816"/>
                </a:lnTo>
                <a:lnTo>
                  <a:pt x="885" y="816"/>
                </a:lnTo>
                <a:lnTo>
                  <a:pt x="887" y="818"/>
                </a:lnTo>
                <a:lnTo>
                  <a:pt x="887" y="818"/>
                </a:lnTo>
                <a:lnTo>
                  <a:pt x="887" y="820"/>
                </a:lnTo>
                <a:lnTo>
                  <a:pt x="890" y="818"/>
                </a:lnTo>
                <a:close/>
                <a:moveTo>
                  <a:pt x="897" y="816"/>
                </a:moveTo>
                <a:lnTo>
                  <a:pt x="897" y="818"/>
                </a:lnTo>
                <a:lnTo>
                  <a:pt x="897" y="818"/>
                </a:lnTo>
                <a:lnTo>
                  <a:pt x="897" y="816"/>
                </a:lnTo>
                <a:lnTo>
                  <a:pt x="899" y="816"/>
                </a:lnTo>
                <a:lnTo>
                  <a:pt x="899" y="813"/>
                </a:lnTo>
                <a:lnTo>
                  <a:pt x="899" y="813"/>
                </a:lnTo>
                <a:lnTo>
                  <a:pt x="899" y="811"/>
                </a:lnTo>
                <a:lnTo>
                  <a:pt x="899" y="811"/>
                </a:lnTo>
                <a:lnTo>
                  <a:pt x="899" y="811"/>
                </a:lnTo>
                <a:lnTo>
                  <a:pt x="897" y="811"/>
                </a:lnTo>
                <a:lnTo>
                  <a:pt x="897" y="811"/>
                </a:lnTo>
                <a:lnTo>
                  <a:pt x="897" y="811"/>
                </a:lnTo>
                <a:lnTo>
                  <a:pt x="897" y="809"/>
                </a:lnTo>
                <a:lnTo>
                  <a:pt x="895" y="809"/>
                </a:lnTo>
                <a:lnTo>
                  <a:pt x="895" y="811"/>
                </a:lnTo>
                <a:lnTo>
                  <a:pt x="895" y="811"/>
                </a:lnTo>
                <a:lnTo>
                  <a:pt x="895" y="811"/>
                </a:lnTo>
                <a:lnTo>
                  <a:pt x="895" y="811"/>
                </a:lnTo>
                <a:lnTo>
                  <a:pt x="895" y="811"/>
                </a:lnTo>
                <a:lnTo>
                  <a:pt x="897" y="813"/>
                </a:lnTo>
                <a:lnTo>
                  <a:pt x="897" y="816"/>
                </a:lnTo>
                <a:lnTo>
                  <a:pt x="897" y="816"/>
                </a:lnTo>
                <a:close/>
                <a:moveTo>
                  <a:pt x="909" y="825"/>
                </a:moveTo>
                <a:lnTo>
                  <a:pt x="911" y="825"/>
                </a:lnTo>
                <a:lnTo>
                  <a:pt x="911" y="823"/>
                </a:lnTo>
                <a:lnTo>
                  <a:pt x="911" y="823"/>
                </a:lnTo>
                <a:lnTo>
                  <a:pt x="911" y="823"/>
                </a:lnTo>
                <a:lnTo>
                  <a:pt x="911" y="823"/>
                </a:lnTo>
                <a:lnTo>
                  <a:pt x="909" y="823"/>
                </a:lnTo>
                <a:lnTo>
                  <a:pt x="909" y="823"/>
                </a:lnTo>
                <a:lnTo>
                  <a:pt x="906" y="823"/>
                </a:lnTo>
                <a:lnTo>
                  <a:pt x="906" y="825"/>
                </a:lnTo>
                <a:lnTo>
                  <a:pt x="906" y="825"/>
                </a:lnTo>
                <a:lnTo>
                  <a:pt x="906" y="825"/>
                </a:lnTo>
                <a:lnTo>
                  <a:pt x="906" y="825"/>
                </a:lnTo>
                <a:lnTo>
                  <a:pt x="906" y="825"/>
                </a:lnTo>
                <a:lnTo>
                  <a:pt x="906" y="825"/>
                </a:lnTo>
                <a:lnTo>
                  <a:pt x="906" y="825"/>
                </a:lnTo>
                <a:lnTo>
                  <a:pt x="906" y="828"/>
                </a:lnTo>
                <a:lnTo>
                  <a:pt x="904" y="828"/>
                </a:lnTo>
                <a:lnTo>
                  <a:pt x="904" y="823"/>
                </a:lnTo>
                <a:lnTo>
                  <a:pt x="902" y="825"/>
                </a:lnTo>
                <a:lnTo>
                  <a:pt x="902" y="828"/>
                </a:lnTo>
                <a:lnTo>
                  <a:pt x="902" y="830"/>
                </a:lnTo>
                <a:lnTo>
                  <a:pt x="902" y="830"/>
                </a:lnTo>
                <a:lnTo>
                  <a:pt x="902" y="830"/>
                </a:lnTo>
                <a:lnTo>
                  <a:pt x="902" y="830"/>
                </a:lnTo>
                <a:lnTo>
                  <a:pt x="902" y="830"/>
                </a:lnTo>
                <a:lnTo>
                  <a:pt x="902" y="828"/>
                </a:lnTo>
                <a:lnTo>
                  <a:pt x="902" y="828"/>
                </a:lnTo>
                <a:lnTo>
                  <a:pt x="902" y="828"/>
                </a:lnTo>
                <a:lnTo>
                  <a:pt x="902" y="828"/>
                </a:lnTo>
                <a:lnTo>
                  <a:pt x="902" y="828"/>
                </a:lnTo>
                <a:lnTo>
                  <a:pt x="902" y="828"/>
                </a:lnTo>
                <a:lnTo>
                  <a:pt x="902" y="825"/>
                </a:lnTo>
                <a:lnTo>
                  <a:pt x="902" y="825"/>
                </a:lnTo>
                <a:lnTo>
                  <a:pt x="902" y="825"/>
                </a:lnTo>
                <a:lnTo>
                  <a:pt x="899" y="825"/>
                </a:lnTo>
                <a:lnTo>
                  <a:pt x="899" y="825"/>
                </a:lnTo>
                <a:lnTo>
                  <a:pt x="899" y="828"/>
                </a:lnTo>
                <a:lnTo>
                  <a:pt x="899" y="830"/>
                </a:lnTo>
                <a:lnTo>
                  <a:pt x="899" y="828"/>
                </a:lnTo>
                <a:lnTo>
                  <a:pt x="899" y="825"/>
                </a:lnTo>
                <a:lnTo>
                  <a:pt x="897" y="825"/>
                </a:lnTo>
                <a:lnTo>
                  <a:pt x="897" y="825"/>
                </a:lnTo>
                <a:lnTo>
                  <a:pt x="897" y="825"/>
                </a:lnTo>
                <a:lnTo>
                  <a:pt x="897" y="828"/>
                </a:lnTo>
                <a:lnTo>
                  <a:pt x="897" y="828"/>
                </a:lnTo>
                <a:lnTo>
                  <a:pt x="897" y="828"/>
                </a:lnTo>
                <a:lnTo>
                  <a:pt x="897" y="828"/>
                </a:lnTo>
                <a:lnTo>
                  <a:pt x="897" y="830"/>
                </a:lnTo>
                <a:lnTo>
                  <a:pt x="897" y="830"/>
                </a:lnTo>
                <a:lnTo>
                  <a:pt x="897" y="828"/>
                </a:lnTo>
                <a:lnTo>
                  <a:pt x="897" y="828"/>
                </a:lnTo>
                <a:lnTo>
                  <a:pt x="897" y="830"/>
                </a:lnTo>
                <a:lnTo>
                  <a:pt x="897" y="830"/>
                </a:lnTo>
                <a:lnTo>
                  <a:pt x="897" y="832"/>
                </a:lnTo>
                <a:lnTo>
                  <a:pt x="897" y="832"/>
                </a:lnTo>
                <a:lnTo>
                  <a:pt x="897" y="832"/>
                </a:lnTo>
                <a:lnTo>
                  <a:pt x="895" y="832"/>
                </a:lnTo>
                <a:lnTo>
                  <a:pt x="892" y="835"/>
                </a:lnTo>
                <a:lnTo>
                  <a:pt x="892" y="835"/>
                </a:lnTo>
                <a:lnTo>
                  <a:pt x="890" y="835"/>
                </a:lnTo>
                <a:lnTo>
                  <a:pt x="890" y="835"/>
                </a:lnTo>
                <a:lnTo>
                  <a:pt x="890" y="835"/>
                </a:lnTo>
                <a:lnTo>
                  <a:pt x="890" y="837"/>
                </a:lnTo>
                <a:lnTo>
                  <a:pt x="890" y="837"/>
                </a:lnTo>
                <a:lnTo>
                  <a:pt x="890" y="837"/>
                </a:lnTo>
                <a:lnTo>
                  <a:pt x="890" y="837"/>
                </a:lnTo>
                <a:lnTo>
                  <a:pt x="892" y="835"/>
                </a:lnTo>
                <a:lnTo>
                  <a:pt x="892" y="835"/>
                </a:lnTo>
                <a:lnTo>
                  <a:pt x="895" y="835"/>
                </a:lnTo>
                <a:lnTo>
                  <a:pt x="897" y="835"/>
                </a:lnTo>
                <a:lnTo>
                  <a:pt x="899" y="832"/>
                </a:lnTo>
                <a:lnTo>
                  <a:pt x="899" y="832"/>
                </a:lnTo>
                <a:lnTo>
                  <a:pt x="899" y="832"/>
                </a:lnTo>
                <a:lnTo>
                  <a:pt x="899" y="830"/>
                </a:lnTo>
                <a:lnTo>
                  <a:pt x="902" y="830"/>
                </a:lnTo>
                <a:lnTo>
                  <a:pt x="902" y="832"/>
                </a:lnTo>
                <a:lnTo>
                  <a:pt x="902" y="832"/>
                </a:lnTo>
                <a:lnTo>
                  <a:pt x="902" y="832"/>
                </a:lnTo>
                <a:lnTo>
                  <a:pt x="902" y="830"/>
                </a:lnTo>
                <a:lnTo>
                  <a:pt x="904" y="830"/>
                </a:lnTo>
                <a:lnTo>
                  <a:pt x="904" y="830"/>
                </a:lnTo>
                <a:lnTo>
                  <a:pt x="904" y="830"/>
                </a:lnTo>
                <a:lnTo>
                  <a:pt x="904" y="830"/>
                </a:lnTo>
                <a:lnTo>
                  <a:pt x="904" y="830"/>
                </a:lnTo>
                <a:lnTo>
                  <a:pt x="904" y="832"/>
                </a:lnTo>
                <a:lnTo>
                  <a:pt x="906" y="832"/>
                </a:lnTo>
                <a:lnTo>
                  <a:pt x="906" y="832"/>
                </a:lnTo>
                <a:lnTo>
                  <a:pt x="906" y="832"/>
                </a:lnTo>
                <a:lnTo>
                  <a:pt x="906" y="830"/>
                </a:lnTo>
                <a:lnTo>
                  <a:pt x="906" y="830"/>
                </a:lnTo>
                <a:lnTo>
                  <a:pt x="906" y="830"/>
                </a:lnTo>
                <a:lnTo>
                  <a:pt x="906" y="830"/>
                </a:lnTo>
                <a:lnTo>
                  <a:pt x="909" y="830"/>
                </a:lnTo>
                <a:lnTo>
                  <a:pt x="909" y="830"/>
                </a:lnTo>
                <a:lnTo>
                  <a:pt x="909" y="830"/>
                </a:lnTo>
                <a:lnTo>
                  <a:pt x="909" y="828"/>
                </a:lnTo>
                <a:lnTo>
                  <a:pt x="906" y="828"/>
                </a:lnTo>
                <a:lnTo>
                  <a:pt x="906" y="830"/>
                </a:lnTo>
                <a:lnTo>
                  <a:pt x="906" y="830"/>
                </a:lnTo>
                <a:lnTo>
                  <a:pt x="906" y="828"/>
                </a:lnTo>
                <a:lnTo>
                  <a:pt x="909" y="825"/>
                </a:lnTo>
                <a:lnTo>
                  <a:pt x="906" y="825"/>
                </a:lnTo>
                <a:lnTo>
                  <a:pt x="909" y="825"/>
                </a:lnTo>
                <a:lnTo>
                  <a:pt x="909" y="825"/>
                </a:lnTo>
                <a:close/>
                <a:moveTo>
                  <a:pt x="906" y="854"/>
                </a:moveTo>
                <a:lnTo>
                  <a:pt x="906" y="854"/>
                </a:lnTo>
                <a:lnTo>
                  <a:pt x="906" y="851"/>
                </a:lnTo>
                <a:lnTo>
                  <a:pt x="906" y="851"/>
                </a:lnTo>
                <a:lnTo>
                  <a:pt x="906" y="851"/>
                </a:lnTo>
                <a:lnTo>
                  <a:pt x="906" y="849"/>
                </a:lnTo>
                <a:lnTo>
                  <a:pt x="904" y="849"/>
                </a:lnTo>
                <a:lnTo>
                  <a:pt x="904" y="851"/>
                </a:lnTo>
                <a:lnTo>
                  <a:pt x="904" y="851"/>
                </a:lnTo>
                <a:lnTo>
                  <a:pt x="904" y="851"/>
                </a:lnTo>
                <a:lnTo>
                  <a:pt x="904" y="851"/>
                </a:lnTo>
                <a:lnTo>
                  <a:pt x="904" y="851"/>
                </a:lnTo>
                <a:lnTo>
                  <a:pt x="904" y="854"/>
                </a:lnTo>
                <a:lnTo>
                  <a:pt x="904" y="854"/>
                </a:lnTo>
                <a:lnTo>
                  <a:pt x="904" y="854"/>
                </a:lnTo>
                <a:lnTo>
                  <a:pt x="904" y="854"/>
                </a:lnTo>
                <a:lnTo>
                  <a:pt x="904" y="854"/>
                </a:lnTo>
                <a:lnTo>
                  <a:pt x="906" y="854"/>
                </a:lnTo>
                <a:lnTo>
                  <a:pt x="906" y="854"/>
                </a:lnTo>
                <a:lnTo>
                  <a:pt x="906" y="854"/>
                </a:lnTo>
                <a:lnTo>
                  <a:pt x="906" y="854"/>
                </a:lnTo>
                <a:lnTo>
                  <a:pt x="906" y="854"/>
                </a:lnTo>
                <a:close/>
                <a:moveTo>
                  <a:pt x="1219" y="754"/>
                </a:moveTo>
                <a:lnTo>
                  <a:pt x="1219" y="754"/>
                </a:lnTo>
                <a:lnTo>
                  <a:pt x="1219" y="754"/>
                </a:lnTo>
                <a:lnTo>
                  <a:pt x="1216" y="754"/>
                </a:lnTo>
                <a:lnTo>
                  <a:pt x="1216" y="754"/>
                </a:lnTo>
                <a:lnTo>
                  <a:pt x="1216" y="757"/>
                </a:lnTo>
                <a:lnTo>
                  <a:pt x="1216" y="754"/>
                </a:lnTo>
                <a:lnTo>
                  <a:pt x="1216" y="757"/>
                </a:lnTo>
                <a:lnTo>
                  <a:pt x="1216" y="757"/>
                </a:lnTo>
                <a:lnTo>
                  <a:pt x="1219" y="757"/>
                </a:lnTo>
                <a:lnTo>
                  <a:pt x="1219" y="757"/>
                </a:lnTo>
                <a:lnTo>
                  <a:pt x="1219" y="757"/>
                </a:lnTo>
                <a:lnTo>
                  <a:pt x="1219" y="757"/>
                </a:lnTo>
                <a:lnTo>
                  <a:pt x="1221" y="757"/>
                </a:lnTo>
                <a:lnTo>
                  <a:pt x="1221" y="757"/>
                </a:lnTo>
                <a:lnTo>
                  <a:pt x="1221" y="757"/>
                </a:lnTo>
                <a:lnTo>
                  <a:pt x="1221" y="757"/>
                </a:lnTo>
                <a:lnTo>
                  <a:pt x="1221" y="757"/>
                </a:lnTo>
                <a:lnTo>
                  <a:pt x="1221" y="757"/>
                </a:lnTo>
                <a:lnTo>
                  <a:pt x="1221" y="757"/>
                </a:lnTo>
                <a:lnTo>
                  <a:pt x="1219" y="754"/>
                </a:lnTo>
                <a:lnTo>
                  <a:pt x="1219" y="754"/>
                </a:lnTo>
                <a:close/>
                <a:moveTo>
                  <a:pt x="1685" y="1045"/>
                </a:moveTo>
                <a:lnTo>
                  <a:pt x="1685" y="1045"/>
                </a:lnTo>
                <a:lnTo>
                  <a:pt x="1683" y="1045"/>
                </a:lnTo>
                <a:lnTo>
                  <a:pt x="1683" y="1045"/>
                </a:lnTo>
                <a:lnTo>
                  <a:pt x="1683" y="1048"/>
                </a:lnTo>
                <a:lnTo>
                  <a:pt x="1683" y="1048"/>
                </a:lnTo>
                <a:lnTo>
                  <a:pt x="1683" y="1048"/>
                </a:lnTo>
                <a:lnTo>
                  <a:pt x="1683" y="1048"/>
                </a:lnTo>
                <a:lnTo>
                  <a:pt x="1685" y="1048"/>
                </a:lnTo>
                <a:lnTo>
                  <a:pt x="1685" y="1048"/>
                </a:lnTo>
                <a:lnTo>
                  <a:pt x="1685" y="1050"/>
                </a:lnTo>
                <a:lnTo>
                  <a:pt x="1685" y="1050"/>
                </a:lnTo>
                <a:lnTo>
                  <a:pt x="1683" y="1050"/>
                </a:lnTo>
                <a:lnTo>
                  <a:pt x="1683" y="1050"/>
                </a:lnTo>
                <a:lnTo>
                  <a:pt x="1680" y="1050"/>
                </a:lnTo>
                <a:lnTo>
                  <a:pt x="1680" y="1052"/>
                </a:lnTo>
                <a:lnTo>
                  <a:pt x="1680" y="1052"/>
                </a:lnTo>
                <a:lnTo>
                  <a:pt x="1680" y="1052"/>
                </a:lnTo>
                <a:lnTo>
                  <a:pt x="1680" y="1052"/>
                </a:lnTo>
                <a:lnTo>
                  <a:pt x="1680" y="1052"/>
                </a:lnTo>
                <a:lnTo>
                  <a:pt x="1683" y="1055"/>
                </a:lnTo>
                <a:lnTo>
                  <a:pt x="1680" y="1055"/>
                </a:lnTo>
                <a:lnTo>
                  <a:pt x="1680" y="1055"/>
                </a:lnTo>
                <a:lnTo>
                  <a:pt x="1678" y="1052"/>
                </a:lnTo>
                <a:lnTo>
                  <a:pt x="1678" y="1052"/>
                </a:lnTo>
                <a:lnTo>
                  <a:pt x="1678" y="1055"/>
                </a:lnTo>
                <a:lnTo>
                  <a:pt x="1678" y="1055"/>
                </a:lnTo>
                <a:lnTo>
                  <a:pt x="1678" y="1055"/>
                </a:lnTo>
                <a:lnTo>
                  <a:pt x="1678" y="1057"/>
                </a:lnTo>
                <a:lnTo>
                  <a:pt x="1678" y="1057"/>
                </a:lnTo>
                <a:lnTo>
                  <a:pt x="1678" y="1059"/>
                </a:lnTo>
                <a:lnTo>
                  <a:pt x="1678" y="1059"/>
                </a:lnTo>
                <a:lnTo>
                  <a:pt x="1675" y="1059"/>
                </a:lnTo>
                <a:lnTo>
                  <a:pt x="1675" y="1062"/>
                </a:lnTo>
                <a:lnTo>
                  <a:pt x="1675" y="1064"/>
                </a:lnTo>
                <a:lnTo>
                  <a:pt x="1675" y="1064"/>
                </a:lnTo>
                <a:lnTo>
                  <a:pt x="1675" y="1064"/>
                </a:lnTo>
                <a:lnTo>
                  <a:pt x="1678" y="1064"/>
                </a:lnTo>
                <a:lnTo>
                  <a:pt x="1678" y="1064"/>
                </a:lnTo>
                <a:lnTo>
                  <a:pt x="1680" y="1066"/>
                </a:lnTo>
                <a:lnTo>
                  <a:pt x="1680" y="1064"/>
                </a:lnTo>
                <a:lnTo>
                  <a:pt x="1680" y="1064"/>
                </a:lnTo>
                <a:lnTo>
                  <a:pt x="1683" y="1064"/>
                </a:lnTo>
                <a:lnTo>
                  <a:pt x="1685" y="1064"/>
                </a:lnTo>
                <a:lnTo>
                  <a:pt x="1685" y="1064"/>
                </a:lnTo>
                <a:lnTo>
                  <a:pt x="1685" y="1064"/>
                </a:lnTo>
                <a:lnTo>
                  <a:pt x="1683" y="1062"/>
                </a:lnTo>
                <a:lnTo>
                  <a:pt x="1683" y="1062"/>
                </a:lnTo>
                <a:lnTo>
                  <a:pt x="1683" y="1062"/>
                </a:lnTo>
                <a:lnTo>
                  <a:pt x="1685" y="1062"/>
                </a:lnTo>
                <a:lnTo>
                  <a:pt x="1685" y="1062"/>
                </a:lnTo>
                <a:lnTo>
                  <a:pt x="1685" y="1062"/>
                </a:lnTo>
                <a:lnTo>
                  <a:pt x="1685" y="1062"/>
                </a:lnTo>
                <a:lnTo>
                  <a:pt x="1685" y="1062"/>
                </a:lnTo>
                <a:lnTo>
                  <a:pt x="1685" y="1062"/>
                </a:lnTo>
                <a:lnTo>
                  <a:pt x="1685" y="1062"/>
                </a:lnTo>
                <a:lnTo>
                  <a:pt x="1685" y="1062"/>
                </a:lnTo>
                <a:lnTo>
                  <a:pt x="1685" y="1062"/>
                </a:lnTo>
                <a:lnTo>
                  <a:pt x="1687" y="1062"/>
                </a:lnTo>
                <a:lnTo>
                  <a:pt x="1687" y="1062"/>
                </a:lnTo>
                <a:lnTo>
                  <a:pt x="1687" y="1062"/>
                </a:lnTo>
                <a:lnTo>
                  <a:pt x="1687" y="1059"/>
                </a:lnTo>
                <a:lnTo>
                  <a:pt x="1687" y="1059"/>
                </a:lnTo>
                <a:lnTo>
                  <a:pt x="1690" y="1059"/>
                </a:lnTo>
                <a:lnTo>
                  <a:pt x="1690" y="1059"/>
                </a:lnTo>
                <a:lnTo>
                  <a:pt x="1690" y="1059"/>
                </a:lnTo>
                <a:lnTo>
                  <a:pt x="1690" y="1059"/>
                </a:lnTo>
                <a:lnTo>
                  <a:pt x="1690" y="1059"/>
                </a:lnTo>
                <a:lnTo>
                  <a:pt x="1690" y="1059"/>
                </a:lnTo>
                <a:lnTo>
                  <a:pt x="1692" y="1059"/>
                </a:lnTo>
                <a:lnTo>
                  <a:pt x="1692" y="1059"/>
                </a:lnTo>
                <a:lnTo>
                  <a:pt x="1692" y="1059"/>
                </a:lnTo>
                <a:lnTo>
                  <a:pt x="1692" y="1059"/>
                </a:lnTo>
                <a:lnTo>
                  <a:pt x="1694" y="1057"/>
                </a:lnTo>
                <a:lnTo>
                  <a:pt x="1694" y="1057"/>
                </a:lnTo>
                <a:lnTo>
                  <a:pt x="1694" y="1057"/>
                </a:lnTo>
                <a:lnTo>
                  <a:pt x="1694" y="1057"/>
                </a:lnTo>
                <a:lnTo>
                  <a:pt x="1694" y="1057"/>
                </a:lnTo>
                <a:lnTo>
                  <a:pt x="1697" y="1057"/>
                </a:lnTo>
                <a:lnTo>
                  <a:pt x="1694" y="1055"/>
                </a:lnTo>
                <a:lnTo>
                  <a:pt x="1694" y="1055"/>
                </a:lnTo>
                <a:lnTo>
                  <a:pt x="1694" y="1055"/>
                </a:lnTo>
                <a:lnTo>
                  <a:pt x="1694" y="1055"/>
                </a:lnTo>
                <a:lnTo>
                  <a:pt x="1694" y="1052"/>
                </a:lnTo>
                <a:lnTo>
                  <a:pt x="1694" y="1052"/>
                </a:lnTo>
                <a:lnTo>
                  <a:pt x="1694" y="1052"/>
                </a:lnTo>
                <a:lnTo>
                  <a:pt x="1694" y="1050"/>
                </a:lnTo>
                <a:lnTo>
                  <a:pt x="1694" y="1050"/>
                </a:lnTo>
                <a:lnTo>
                  <a:pt x="1694" y="1050"/>
                </a:lnTo>
                <a:lnTo>
                  <a:pt x="1697" y="1050"/>
                </a:lnTo>
                <a:lnTo>
                  <a:pt x="1697" y="1052"/>
                </a:lnTo>
                <a:lnTo>
                  <a:pt x="1697" y="1052"/>
                </a:lnTo>
                <a:lnTo>
                  <a:pt x="1697" y="1052"/>
                </a:lnTo>
                <a:lnTo>
                  <a:pt x="1697" y="1052"/>
                </a:lnTo>
                <a:lnTo>
                  <a:pt x="1697" y="1052"/>
                </a:lnTo>
                <a:lnTo>
                  <a:pt x="1697" y="1052"/>
                </a:lnTo>
                <a:lnTo>
                  <a:pt x="1697" y="1052"/>
                </a:lnTo>
                <a:lnTo>
                  <a:pt x="1697" y="1052"/>
                </a:lnTo>
                <a:lnTo>
                  <a:pt x="1697" y="1052"/>
                </a:lnTo>
                <a:lnTo>
                  <a:pt x="1697" y="1052"/>
                </a:lnTo>
                <a:lnTo>
                  <a:pt x="1697" y="1052"/>
                </a:lnTo>
                <a:lnTo>
                  <a:pt x="1697" y="1052"/>
                </a:lnTo>
                <a:lnTo>
                  <a:pt x="1699" y="1055"/>
                </a:lnTo>
                <a:lnTo>
                  <a:pt x="1699" y="1055"/>
                </a:lnTo>
                <a:lnTo>
                  <a:pt x="1699" y="1055"/>
                </a:lnTo>
                <a:lnTo>
                  <a:pt x="1701" y="1055"/>
                </a:lnTo>
                <a:lnTo>
                  <a:pt x="1701" y="1055"/>
                </a:lnTo>
                <a:lnTo>
                  <a:pt x="1704" y="1055"/>
                </a:lnTo>
                <a:lnTo>
                  <a:pt x="1704" y="1055"/>
                </a:lnTo>
                <a:lnTo>
                  <a:pt x="1704" y="1052"/>
                </a:lnTo>
                <a:lnTo>
                  <a:pt x="1704" y="1052"/>
                </a:lnTo>
                <a:lnTo>
                  <a:pt x="1704" y="1050"/>
                </a:lnTo>
                <a:lnTo>
                  <a:pt x="1704" y="1050"/>
                </a:lnTo>
                <a:lnTo>
                  <a:pt x="1704" y="1050"/>
                </a:lnTo>
                <a:lnTo>
                  <a:pt x="1704" y="1050"/>
                </a:lnTo>
                <a:lnTo>
                  <a:pt x="1704" y="1050"/>
                </a:lnTo>
                <a:lnTo>
                  <a:pt x="1704" y="1050"/>
                </a:lnTo>
                <a:lnTo>
                  <a:pt x="1704" y="1050"/>
                </a:lnTo>
                <a:lnTo>
                  <a:pt x="1704" y="1050"/>
                </a:lnTo>
                <a:lnTo>
                  <a:pt x="1701" y="1050"/>
                </a:lnTo>
                <a:lnTo>
                  <a:pt x="1701" y="1050"/>
                </a:lnTo>
                <a:lnTo>
                  <a:pt x="1701" y="1050"/>
                </a:lnTo>
                <a:lnTo>
                  <a:pt x="1701" y="1048"/>
                </a:lnTo>
                <a:lnTo>
                  <a:pt x="1701" y="1048"/>
                </a:lnTo>
                <a:lnTo>
                  <a:pt x="1699" y="1045"/>
                </a:lnTo>
                <a:lnTo>
                  <a:pt x="1699" y="1045"/>
                </a:lnTo>
                <a:lnTo>
                  <a:pt x="1699" y="1045"/>
                </a:lnTo>
                <a:lnTo>
                  <a:pt x="1699" y="1045"/>
                </a:lnTo>
                <a:lnTo>
                  <a:pt x="1699" y="1045"/>
                </a:lnTo>
                <a:lnTo>
                  <a:pt x="1699" y="1045"/>
                </a:lnTo>
                <a:lnTo>
                  <a:pt x="1699" y="1043"/>
                </a:lnTo>
                <a:lnTo>
                  <a:pt x="1699" y="1043"/>
                </a:lnTo>
                <a:lnTo>
                  <a:pt x="1699" y="1043"/>
                </a:lnTo>
                <a:lnTo>
                  <a:pt x="1699" y="1043"/>
                </a:lnTo>
                <a:lnTo>
                  <a:pt x="1701" y="1045"/>
                </a:lnTo>
                <a:lnTo>
                  <a:pt x="1701" y="1045"/>
                </a:lnTo>
                <a:lnTo>
                  <a:pt x="1704" y="1048"/>
                </a:lnTo>
                <a:lnTo>
                  <a:pt x="1704" y="1048"/>
                </a:lnTo>
                <a:lnTo>
                  <a:pt x="1704" y="1048"/>
                </a:lnTo>
                <a:lnTo>
                  <a:pt x="1704" y="1045"/>
                </a:lnTo>
                <a:lnTo>
                  <a:pt x="1704" y="1045"/>
                </a:lnTo>
                <a:lnTo>
                  <a:pt x="1704" y="1045"/>
                </a:lnTo>
                <a:lnTo>
                  <a:pt x="1704" y="1045"/>
                </a:lnTo>
                <a:lnTo>
                  <a:pt x="1704" y="1045"/>
                </a:lnTo>
                <a:lnTo>
                  <a:pt x="1704" y="1045"/>
                </a:lnTo>
                <a:lnTo>
                  <a:pt x="1704" y="1048"/>
                </a:lnTo>
                <a:lnTo>
                  <a:pt x="1704" y="1048"/>
                </a:lnTo>
                <a:lnTo>
                  <a:pt x="1706" y="1048"/>
                </a:lnTo>
                <a:lnTo>
                  <a:pt x="1706" y="1048"/>
                </a:lnTo>
                <a:lnTo>
                  <a:pt x="1706" y="1048"/>
                </a:lnTo>
                <a:lnTo>
                  <a:pt x="1704" y="1045"/>
                </a:lnTo>
                <a:lnTo>
                  <a:pt x="1704" y="1043"/>
                </a:lnTo>
                <a:lnTo>
                  <a:pt x="1704" y="1043"/>
                </a:lnTo>
                <a:lnTo>
                  <a:pt x="1706" y="1040"/>
                </a:lnTo>
                <a:lnTo>
                  <a:pt x="1706" y="1038"/>
                </a:lnTo>
                <a:lnTo>
                  <a:pt x="1706" y="1038"/>
                </a:lnTo>
                <a:lnTo>
                  <a:pt x="1704" y="1038"/>
                </a:lnTo>
                <a:lnTo>
                  <a:pt x="1704" y="1036"/>
                </a:lnTo>
                <a:lnTo>
                  <a:pt x="1704" y="1036"/>
                </a:lnTo>
                <a:lnTo>
                  <a:pt x="1701" y="1036"/>
                </a:lnTo>
                <a:lnTo>
                  <a:pt x="1701" y="1036"/>
                </a:lnTo>
                <a:lnTo>
                  <a:pt x="1704" y="1033"/>
                </a:lnTo>
                <a:lnTo>
                  <a:pt x="1704" y="1033"/>
                </a:lnTo>
                <a:lnTo>
                  <a:pt x="1704" y="1033"/>
                </a:lnTo>
                <a:lnTo>
                  <a:pt x="1701" y="1024"/>
                </a:lnTo>
                <a:lnTo>
                  <a:pt x="1701" y="1022"/>
                </a:lnTo>
                <a:lnTo>
                  <a:pt x="1699" y="1024"/>
                </a:lnTo>
                <a:lnTo>
                  <a:pt x="1699" y="1024"/>
                </a:lnTo>
                <a:lnTo>
                  <a:pt x="1699" y="1022"/>
                </a:lnTo>
                <a:lnTo>
                  <a:pt x="1699" y="1022"/>
                </a:lnTo>
                <a:lnTo>
                  <a:pt x="1701" y="1022"/>
                </a:lnTo>
                <a:lnTo>
                  <a:pt x="1701" y="1019"/>
                </a:lnTo>
                <a:lnTo>
                  <a:pt x="1701" y="1017"/>
                </a:lnTo>
                <a:lnTo>
                  <a:pt x="1701" y="1017"/>
                </a:lnTo>
                <a:lnTo>
                  <a:pt x="1701" y="1014"/>
                </a:lnTo>
                <a:lnTo>
                  <a:pt x="1701" y="1014"/>
                </a:lnTo>
                <a:lnTo>
                  <a:pt x="1701" y="1014"/>
                </a:lnTo>
                <a:lnTo>
                  <a:pt x="1701" y="1017"/>
                </a:lnTo>
                <a:lnTo>
                  <a:pt x="1704" y="1017"/>
                </a:lnTo>
                <a:lnTo>
                  <a:pt x="1704" y="1017"/>
                </a:lnTo>
                <a:lnTo>
                  <a:pt x="1704" y="1014"/>
                </a:lnTo>
                <a:lnTo>
                  <a:pt x="1704" y="1014"/>
                </a:lnTo>
                <a:lnTo>
                  <a:pt x="1701" y="1012"/>
                </a:lnTo>
                <a:lnTo>
                  <a:pt x="1701" y="1012"/>
                </a:lnTo>
                <a:lnTo>
                  <a:pt x="1701" y="1012"/>
                </a:lnTo>
                <a:lnTo>
                  <a:pt x="1701" y="1012"/>
                </a:lnTo>
                <a:lnTo>
                  <a:pt x="1704" y="1012"/>
                </a:lnTo>
                <a:lnTo>
                  <a:pt x="1704" y="1012"/>
                </a:lnTo>
                <a:lnTo>
                  <a:pt x="1704" y="1012"/>
                </a:lnTo>
                <a:lnTo>
                  <a:pt x="1704" y="1010"/>
                </a:lnTo>
                <a:lnTo>
                  <a:pt x="1704" y="1010"/>
                </a:lnTo>
                <a:lnTo>
                  <a:pt x="1704" y="1010"/>
                </a:lnTo>
                <a:lnTo>
                  <a:pt x="1704" y="1010"/>
                </a:lnTo>
                <a:lnTo>
                  <a:pt x="1704" y="1010"/>
                </a:lnTo>
                <a:lnTo>
                  <a:pt x="1704" y="1010"/>
                </a:lnTo>
                <a:lnTo>
                  <a:pt x="1704" y="1010"/>
                </a:lnTo>
                <a:lnTo>
                  <a:pt x="1704" y="1010"/>
                </a:lnTo>
                <a:lnTo>
                  <a:pt x="1704" y="1010"/>
                </a:lnTo>
                <a:lnTo>
                  <a:pt x="1704" y="1010"/>
                </a:lnTo>
                <a:lnTo>
                  <a:pt x="1704" y="1012"/>
                </a:lnTo>
                <a:lnTo>
                  <a:pt x="1706" y="1012"/>
                </a:lnTo>
                <a:lnTo>
                  <a:pt x="1706" y="1014"/>
                </a:lnTo>
                <a:lnTo>
                  <a:pt x="1706" y="1017"/>
                </a:lnTo>
                <a:lnTo>
                  <a:pt x="1706" y="1014"/>
                </a:lnTo>
                <a:lnTo>
                  <a:pt x="1704" y="1014"/>
                </a:lnTo>
                <a:lnTo>
                  <a:pt x="1704" y="1012"/>
                </a:lnTo>
                <a:lnTo>
                  <a:pt x="1704" y="1014"/>
                </a:lnTo>
                <a:lnTo>
                  <a:pt x="1706" y="1014"/>
                </a:lnTo>
                <a:lnTo>
                  <a:pt x="1706" y="1017"/>
                </a:lnTo>
                <a:lnTo>
                  <a:pt x="1706" y="1019"/>
                </a:lnTo>
                <a:lnTo>
                  <a:pt x="1706" y="1019"/>
                </a:lnTo>
                <a:lnTo>
                  <a:pt x="1706" y="1022"/>
                </a:lnTo>
                <a:lnTo>
                  <a:pt x="1706" y="1024"/>
                </a:lnTo>
                <a:lnTo>
                  <a:pt x="1706" y="1024"/>
                </a:lnTo>
                <a:lnTo>
                  <a:pt x="1706" y="1026"/>
                </a:lnTo>
                <a:lnTo>
                  <a:pt x="1706" y="1026"/>
                </a:lnTo>
                <a:lnTo>
                  <a:pt x="1706" y="1029"/>
                </a:lnTo>
                <a:lnTo>
                  <a:pt x="1706" y="1031"/>
                </a:lnTo>
                <a:lnTo>
                  <a:pt x="1706" y="1031"/>
                </a:lnTo>
                <a:lnTo>
                  <a:pt x="1706" y="1031"/>
                </a:lnTo>
                <a:lnTo>
                  <a:pt x="1706" y="1031"/>
                </a:lnTo>
                <a:lnTo>
                  <a:pt x="1706" y="1031"/>
                </a:lnTo>
                <a:lnTo>
                  <a:pt x="1706" y="1033"/>
                </a:lnTo>
                <a:lnTo>
                  <a:pt x="1706" y="1033"/>
                </a:lnTo>
                <a:lnTo>
                  <a:pt x="1706" y="1033"/>
                </a:lnTo>
                <a:lnTo>
                  <a:pt x="1709" y="1038"/>
                </a:lnTo>
                <a:lnTo>
                  <a:pt x="1709" y="1038"/>
                </a:lnTo>
                <a:lnTo>
                  <a:pt x="1709" y="1040"/>
                </a:lnTo>
                <a:lnTo>
                  <a:pt x="1709" y="1040"/>
                </a:lnTo>
                <a:lnTo>
                  <a:pt x="1709" y="1043"/>
                </a:lnTo>
                <a:lnTo>
                  <a:pt x="1709" y="1040"/>
                </a:lnTo>
                <a:lnTo>
                  <a:pt x="1709" y="1040"/>
                </a:lnTo>
                <a:lnTo>
                  <a:pt x="1709" y="1038"/>
                </a:lnTo>
                <a:lnTo>
                  <a:pt x="1709" y="1036"/>
                </a:lnTo>
                <a:lnTo>
                  <a:pt x="1709" y="1036"/>
                </a:lnTo>
                <a:lnTo>
                  <a:pt x="1709" y="1033"/>
                </a:lnTo>
                <a:lnTo>
                  <a:pt x="1709" y="1033"/>
                </a:lnTo>
                <a:lnTo>
                  <a:pt x="1709" y="1031"/>
                </a:lnTo>
                <a:lnTo>
                  <a:pt x="1709" y="1031"/>
                </a:lnTo>
                <a:lnTo>
                  <a:pt x="1709" y="1031"/>
                </a:lnTo>
                <a:lnTo>
                  <a:pt x="1709" y="1031"/>
                </a:lnTo>
                <a:lnTo>
                  <a:pt x="1711" y="1029"/>
                </a:lnTo>
                <a:lnTo>
                  <a:pt x="1711" y="1029"/>
                </a:lnTo>
                <a:lnTo>
                  <a:pt x="1709" y="1029"/>
                </a:lnTo>
                <a:lnTo>
                  <a:pt x="1709" y="1026"/>
                </a:lnTo>
                <a:lnTo>
                  <a:pt x="1709" y="1024"/>
                </a:lnTo>
                <a:lnTo>
                  <a:pt x="1709" y="1019"/>
                </a:lnTo>
                <a:lnTo>
                  <a:pt x="1709" y="1019"/>
                </a:lnTo>
                <a:lnTo>
                  <a:pt x="1709" y="1017"/>
                </a:lnTo>
                <a:lnTo>
                  <a:pt x="1709" y="1014"/>
                </a:lnTo>
                <a:lnTo>
                  <a:pt x="1706" y="1012"/>
                </a:lnTo>
                <a:lnTo>
                  <a:pt x="1706" y="1010"/>
                </a:lnTo>
                <a:lnTo>
                  <a:pt x="1706" y="1010"/>
                </a:lnTo>
                <a:lnTo>
                  <a:pt x="1706" y="1007"/>
                </a:lnTo>
                <a:lnTo>
                  <a:pt x="1706" y="1007"/>
                </a:lnTo>
                <a:lnTo>
                  <a:pt x="1709" y="1010"/>
                </a:lnTo>
                <a:lnTo>
                  <a:pt x="1709" y="1007"/>
                </a:lnTo>
                <a:lnTo>
                  <a:pt x="1709" y="1007"/>
                </a:lnTo>
                <a:lnTo>
                  <a:pt x="1709" y="1007"/>
                </a:lnTo>
                <a:lnTo>
                  <a:pt x="1709" y="1007"/>
                </a:lnTo>
                <a:lnTo>
                  <a:pt x="1709" y="1005"/>
                </a:lnTo>
                <a:lnTo>
                  <a:pt x="1704" y="1005"/>
                </a:lnTo>
                <a:lnTo>
                  <a:pt x="1701" y="1005"/>
                </a:lnTo>
                <a:lnTo>
                  <a:pt x="1701" y="1005"/>
                </a:lnTo>
                <a:lnTo>
                  <a:pt x="1701" y="1003"/>
                </a:lnTo>
                <a:lnTo>
                  <a:pt x="1699" y="1003"/>
                </a:lnTo>
                <a:lnTo>
                  <a:pt x="1697" y="1003"/>
                </a:lnTo>
                <a:lnTo>
                  <a:pt x="1697" y="1003"/>
                </a:lnTo>
                <a:lnTo>
                  <a:pt x="1697" y="1003"/>
                </a:lnTo>
                <a:lnTo>
                  <a:pt x="1697" y="1003"/>
                </a:lnTo>
                <a:lnTo>
                  <a:pt x="1694" y="1000"/>
                </a:lnTo>
                <a:lnTo>
                  <a:pt x="1694" y="1000"/>
                </a:lnTo>
                <a:lnTo>
                  <a:pt x="1694" y="998"/>
                </a:lnTo>
                <a:lnTo>
                  <a:pt x="1694" y="998"/>
                </a:lnTo>
                <a:lnTo>
                  <a:pt x="1694" y="998"/>
                </a:lnTo>
                <a:lnTo>
                  <a:pt x="1694" y="998"/>
                </a:lnTo>
                <a:lnTo>
                  <a:pt x="1694" y="995"/>
                </a:lnTo>
                <a:lnTo>
                  <a:pt x="1692" y="993"/>
                </a:lnTo>
                <a:lnTo>
                  <a:pt x="1692" y="993"/>
                </a:lnTo>
                <a:lnTo>
                  <a:pt x="1692" y="993"/>
                </a:lnTo>
                <a:lnTo>
                  <a:pt x="1692" y="993"/>
                </a:lnTo>
                <a:lnTo>
                  <a:pt x="1692" y="993"/>
                </a:lnTo>
                <a:lnTo>
                  <a:pt x="1692" y="991"/>
                </a:lnTo>
                <a:lnTo>
                  <a:pt x="1692" y="991"/>
                </a:lnTo>
                <a:lnTo>
                  <a:pt x="1692" y="988"/>
                </a:lnTo>
                <a:lnTo>
                  <a:pt x="1692" y="988"/>
                </a:lnTo>
                <a:lnTo>
                  <a:pt x="1692" y="988"/>
                </a:lnTo>
                <a:lnTo>
                  <a:pt x="1690" y="988"/>
                </a:lnTo>
                <a:lnTo>
                  <a:pt x="1690" y="988"/>
                </a:lnTo>
                <a:lnTo>
                  <a:pt x="1690" y="986"/>
                </a:lnTo>
                <a:lnTo>
                  <a:pt x="1690" y="986"/>
                </a:lnTo>
                <a:lnTo>
                  <a:pt x="1690" y="986"/>
                </a:lnTo>
                <a:lnTo>
                  <a:pt x="1690" y="986"/>
                </a:lnTo>
                <a:lnTo>
                  <a:pt x="1690" y="986"/>
                </a:lnTo>
                <a:lnTo>
                  <a:pt x="1690" y="986"/>
                </a:lnTo>
                <a:lnTo>
                  <a:pt x="1690" y="988"/>
                </a:lnTo>
                <a:lnTo>
                  <a:pt x="1687" y="991"/>
                </a:lnTo>
                <a:lnTo>
                  <a:pt x="1687" y="993"/>
                </a:lnTo>
                <a:lnTo>
                  <a:pt x="1687" y="993"/>
                </a:lnTo>
                <a:lnTo>
                  <a:pt x="1690" y="993"/>
                </a:lnTo>
                <a:lnTo>
                  <a:pt x="1690" y="995"/>
                </a:lnTo>
                <a:lnTo>
                  <a:pt x="1690" y="995"/>
                </a:lnTo>
                <a:lnTo>
                  <a:pt x="1687" y="995"/>
                </a:lnTo>
                <a:lnTo>
                  <a:pt x="1687" y="998"/>
                </a:lnTo>
                <a:lnTo>
                  <a:pt x="1687" y="998"/>
                </a:lnTo>
                <a:lnTo>
                  <a:pt x="1687" y="998"/>
                </a:lnTo>
                <a:lnTo>
                  <a:pt x="1687" y="998"/>
                </a:lnTo>
                <a:lnTo>
                  <a:pt x="1690" y="1000"/>
                </a:lnTo>
                <a:lnTo>
                  <a:pt x="1690" y="1000"/>
                </a:lnTo>
                <a:lnTo>
                  <a:pt x="1690" y="1000"/>
                </a:lnTo>
                <a:lnTo>
                  <a:pt x="1690" y="1003"/>
                </a:lnTo>
                <a:lnTo>
                  <a:pt x="1690" y="1003"/>
                </a:lnTo>
                <a:lnTo>
                  <a:pt x="1690" y="1003"/>
                </a:lnTo>
                <a:lnTo>
                  <a:pt x="1690" y="1003"/>
                </a:lnTo>
                <a:lnTo>
                  <a:pt x="1690" y="1000"/>
                </a:lnTo>
                <a:lnTo>
                  <a:pt x="1692" y="1000"/>
                </a:lnTo>
                <a:lnTo>
                  <a:pt x="1692" y="1000"/>
                </a:lnTo>
                <a:lnTo>
                  <a:pt x="1692" y="1000"/>
                </a:lnTo>
                <a:lnTo>
                  <a:pt x="1692" y="1000"/>
                </a:lnTo>
                <a:lnTo>
                  <a:pt x="1692" y="1000"/>
                </a:lnTo>
                <a:lnTo>
                  <a:pt x="1692" y="1000"/>
                </a:lnTo>
                <a:lnTo>
                  <a:pt x="1692" y="1000"/>
                </a:lnTo>
                <a:lnTo>
                  <a:pt x="1692" y="1000"/>
                </a:lnTo>
                <a:lnTo>
                  <a:pt x="1692" y="1003"/>
                </a:lnTo>
                <a:lnTo>
                  <a:pt x="1692" y="1003"/>
                </a:lnTo>
                <a:lnTo>
                  <a:pt x="1692" y="1003"/>
                </a:lnTo>
                <a:lnTo>
                  <a:pt x="1692" y="1003"/>
                </a:lnTo>
                <a:lnTo>
                  <a:pt x="1690" y="1003"/>
                </a:lnTo>
                <a:lnTo>
                  <a:pt x="1690" y="1005"/>
                </a:lnTo>
                <a:lnTo>
                  <a:pt x="1690" y="1005"/>
                </a:lnTo>
                <a:lnTo>
                  <a:pt x="1687" y="1007"/>
                </a:lnTo>
                <a:lnTo>
                  <a:pt x="1687" y="1007"/>
                </a:lnTo>
                <a:lnTo>
                  <a:pt x="1687" y="1010"/>
                </a:lnTo>
                <a:lnTo>
                  <a:pt x="1687" y="1010"/>
                </a:lnTo>
                <a:lnTo>
                  <a:pt x="1687" y="1010"/>
                </a:lnTo>
                <a:lnTo>
                  <a:pt x="1687" y="1012"/>
                </a:lnTo>
                <a:lnTo>
                  <a:pt x="1687" y="1012"/>
                </a:lnTo>
                <a:lnTo>
                  <a:pt x="1687" y="1012"/>
                </a:lnTo>
                <a:lnTo>
                  <a:pt x="1687" y="1017"/>
                </a:lnTo>
                <a:lnTo>
                  <a:pt x="1687" y="1019"/>
                </a:lnTo>
                <a:lnTo>
                  <a:pt x="1687" y="1022"/>
                </a:lnTo>
                <a:lnTo>
                  <a:pt x="1687" y="1022"/>
                </a:lnTo>
                <a:lnTo>
                  <a:pt x="1685" y="1024"/>
                </a:lnTo>
                <a:lnTo>
                  <a:pt x="1685" y="1024"/>
                </a:lnTo>
                <a:lnTo>
                  <a:pt x="1685" y="1024"/>
                </a:lnTo>
                <a:lnTo>
                  <a:pt x="1685" y="1024"/>
                </a:lnTo>
                <a:lnTo>
                  <a:pt x="1685" y="1026"/>
                </a:lnTo>
                <a:lnTo>
                  <a:pt x="1685" y="1026"/>
                </a:lnTo>
                <a:lnTo>
                  <a:pt x="1685" y="1029"/>
                </a:lnTo>
                <a:lnTo>
                  <a:pt x="1685" y="1029"/>
                </a:lnTo>
                <a:lnTo>
                  <a:pt x="1685" y="1031"/>
                </a:lnTo>
                <a:lnTo>
                  <a:pt x="1685" y="1031"/>
                </a:lnTo>
                <a:lnTo>
                  <a:pt x="1685" y="1033"/>
                </a:lnTo>
                <a:lnTo>
                  <a:pt x="1685" y="1033"/>
                </a:lnTo>
                <a:lnTo>
                  <a:pt x="1685" y="1036"/>
                </a:lnTo>
                <a:lnTo>
                  <a:pt x="1685" y="1036"/>
                </a:lnTo>
                <a:lnTo>
                  <a:pt x="1685" y="1038"/>
                </a:lnTo>
                <a:lnTo>
                  <a:pt x="1685" y="1038"/>
                </a:lnTo>
                <a:lnTo>
                  <a:pt x="1685" y="1038"/>
                </a:lnTo>
                <a:lnTo>
                  <a:pt x="1687" y="1038"/>
                </a:lnTo>
                <a:lnTo>
                  <a:pt x="1692" y="1038"/>
                </a:lnTo>
                <a:lnTo>
                  <a:pt x="1692" y="1038"/>
                </a:lnTo>
                <a:lnTo>
                  <a:pt x="1690" y="1038"/>
                </a:lnTo>
                <a:lnTo>
                  <a:pt x="1690" y="1038"/>
                </a:lnTo>
                <a:lnTo>
                  <a:pt x="1687" y="1040"/>
                </a:lnTo>
                <a:lnTo>
                  <a:pt x="1687" y="1040"/>
                </a:lnTo>
                <a:lnTo>
                  <a:pt x="1687" y="1040"/>
                </a:lnTo>
                <a:lnTo>
                  <a:pt x="1687" y="1040"/>
                </a:lnTo>
                <a:lnTo>
                  <a:pt x="1685" y="1040"/>
                </a:lnTo>
                <a:lnTo>
                  <a:pt x="1685" y="1040"/>
                </a:lnTo>
                <a:lnTo>
                  <a:pt x="1685" y="1038"/>
                </a:lnTo>
                <a:lnTo>
                  <a:pt x="1685" y="1040"/>
                </a:lnTo>
                <a:lnTo>
                  <a:pt x="1685" y="1040"/>
                </a:lnTo>
                <a:lnTo>
                  <a:pt x="1685" y="1040"/>
                </a:lnTo>
                <a:lnTo>
                  <a:pt x="1685" y="1040"/>
                </a:lnTo>
                <a:lnTo>
                  <a:pt x="1685" y="1043"/>
                </a:lnTo>
                <a:lnTo>
                  <a:pt x="1685" y="1043"/>
                </a:lnTo>
                <a:lnTo>
                  <a:pt x="1685" y="1045"/>
                </a:lnTo>
                <a:lnTo>
                  <a:pt x="1687" y="1045"/>
                </a:lnTo>
                <a:lnTo>
                  <a:pt x="1687" y="1048"/>
                </a:lnTo>
                <a:lnTo>
                  <a:pt x="1690" y="1048"/>
                </a:lnTo>
                <a:lnTo>
                  <a:pt x="1692" y="1048"/>
                </a:lnTo>
                <a:lnTo>
                  <a:pt x="1690" y="1048"/>
                </a:lnTo>
                <a:lnTo>
                  <a:pt x="1690" y="1048"/>
                </a:lnTo>
                <a:lnTo>
                  <a:pt x="1690" y="1048"/>
                </a:lnTo>
                <a:lnTo>
                  <a:pt x="1690" y="1048"/>
                </a:lnTo>
                <a:lnTo>
                  <a:pt x="1690" y="1048"/>
                </a:lnTo>
                <a:lnTo>
                  <a:pt x="1690" y="1050"/>
                </a:lnTo>
                <a:lnTo>
                  <a:pt x="1690" y="1050"/>
                </a:lnTo>
                <a:lnTo>
                  <a:pt x="1690" y="1050"/>
                </a:lnTo>
                <a:lnTo>
                  <a:pt x="1690" y="1050"/>
                </a:lnTo>
                <a:lnTo>
                  <a:pt x="1687" y="1048"/>
                </a:lnTo>
                <a:lnTo>
                  <a:pt x="1685" y="1045"/>
                </a:lnTo>
                <a:lnTo>
                  <a:pt x="1685" y="1045"/>
                </a:lnTo>
                <a:lnTo>
                  <a:pt x="1685" y="1045"/>
                </a:lnTo>
                <a:close/>
                <a:moveTo>
                  <a:pt x="1697" y="998"/>
                </a:moveTo>
                <a:lnTo>
                  <a:pt x="1697" y="998"/>
                </a:lnTo>
                <a:lnTo>
                  <a:pt x="1699" y="1000"/>
                </a:lnTo>
                <a:lnTo>
                  <a:pt x="1699" y="1000"/>
                </a:lnTo>
                <a:lnTo>
                  <a:pt x="1701" y="1000"/>
                </a:lnTo>
                <a:lnTo>
                  <a:pt x="1706" y="1003"/>
                </a:lnTo>
                <a:lnTo>
                  <a:pt x="1706" y="1003"/>
                </a:lnTo>
                <a:lnTo>
                  <a:pt x="1704" y="998"/>
                </a:lnTo>
                <a:lnTo>
                  <a:pt x="1704" y="995"/>
                </a:lnTo>
                <a:lnTo>
                  <a:pt x="1701" y="993"/>
                </a:lnTo>
                <a:lnTo>
                  <a:pt x="1699" y="993"/>
                </a:lnTo>
                <a:lnTo>
                  <a:pt x="1699" y="993"/>
                </a:lnTo>
                <a:lnTo>
                  <a:pt x="1699" y="993"/>
                </a:lnTo>
                <a:lnTo>
                  <a:pt x="1699" y="993"/>
                </a:lnTo>
                <a:lnTo>
                  <a:pt x="1697" y="993"/>
                </a:lnTo>
                <a:lnTo>
                  <a:pt x="1697" y="993"/>
                </a:lnTo>
                <a:lnTo>
                  <a:pt x="1697" y="995"/>
                </a:lnTo>
                <a:lnTo>
                  <a:pt x="1697" y="995"/>
                </a:lnTo>
                <a:lnTo>
                  <a:pt x="1697" y="998"/>
                </a:lnTo>
                <a:lnTo>
                  <a:pt x="1697" y="998"/>
                </a:lnTo>
                <a:close/>
                <a:moveTo>
                  <a:pt x="1713" y="1078"/>
                </a:moveTo>
                <a:lnTo>
                  <a:pt x="1713" y="1078"/>
                </a:lnTo>
                <a:lnTo>
                  <a:pt x="1711" y="1078"/>
                </a:lnTo>
                <a:lnTo>
                  <a:pt x="1711" y="1076"/>
                </a:lnTo>
                <a:lnTo>
                  <a:pt x="1709" y="1076"/>
                </a:lnTo>
                <a:lnTo>
                  <a:pt x="1709" y="1074"/>
                </a:lnTo>
                <a:lnTo>
                  <a:pt x="1706" y="1074"/>
                </a:lnTo>
                <a:lnTo>
                  <a:pt x="1706" y="1074"/>
                </a:lnTo>
                <a:lnTo>
                  <a:pt x="1704" y="1071"/>
                </a:lnTo>
                <a:lnTo>
                  <a:pt x="1701" y="1069"/>
                </a:lnTo>
                <a:lnTo>
                  <a:pt x="1699" y="1069"/>
                </a:lnTo>
                <a:lnTo>
                  <a:pt x="1697" y="1069"/>
                </a:lnTo>
                <a:lnTo>
                  <a:pt x="1697" y="1069"/>
                </a:lnTo>
                <a:lnTo>
                  <a:pt x="1697" y="1069"/>
                </a:lnTo>
                <a:lnTo>
                  <a:pt x="1697" y="1069"/>
                </a:lnTo>
                <a:lnTo>
                  <a:pt x="1697" y="1069"/>
                </a:lnTo>
                <a:lnTo>
                  <a:pt x="1694" y="1069"/>
                </a:lnTo>
                <a:lnTo>
                  <a:pt x="1694" y="1069"/>
                </a:lnTo>
                <a:lnTo>
                  <a:pt x="1694" y="1069"/>
                </a:lnTo>
                <a:lnTo>
                  <a:pt x="1694" y="1069"/>
                </a:lnTo>
                <a:lnTo>
                  <a:pt x="1694" y="1069"/>
                </a:lnTo>
                <a:lnTo>
                  <a:pt x="1692" y="1069"/>
                </a:lnTo>
                <a:lnTo>
                  <a:pt x="1692" y="1071"/>
                </a:lnTo>
                <a:lnTo>
                  <a:pt x="1692" y="1071"/>
                </a:lnTo>
                <a:lnTo>
                  <a:pt x="1697" y="1076"/>
                </a:lnTo>
                <a:lnTo>
                  <a:pt x="1697" y="1078"/>
                </a:lnTo>
                <a:lnTo>
                  <a:pt x="1699" y="1078"/>
                </a:lnTo>
                <a:lnTo>
                  <a:pt x="1699" y="1081"/>
                </a:lnTo>
                <a:lnTo>
                  <a:pt x="1699" y="1081"/>
                </a:lnTo>
                <a:lnTo>
                  <a:pt x="1697" y="1081"/>
                </a:lnTo>
                <a:lnTo>
                  <a:pt x="1694" y="1078"/>
                </a:lnTo>
                <a:lnTo>
                  <a:pt x="1694" y="1078"/>
                </a:lnTo>
                <a:lnTo>
                  <a:pt x="1694" y="1078"/>
                </a:lnTo>
                <a:lnTo>
                  <a:pt x="1694" y="1078"/>
                </a:lnTo>
                <a:lnTo>
                  <a:pt x="1694" y="1081"/>
                </a:lnTo>
                <a:lnTo>
                  <a:pt x="1694" y="1081"/>
                </a:lnTo>
                <a:lnTo>
                  <a:pt x="1694" y="1081"/>
                </a:lnTo>
                <a:lnTo>
                  <a:pt x="1697" y="1081"/>
                </a:lnTo>
                <a:lnTo>
                  <a:pt x="1697" y="1081"/>
                </a:lnTo>
                <a:lnTo>
                  <a:pt x="1697" y="1081"/>
                </a:lnTo>
                <a:lnTo>
                  <a:pt x="1697" y="1081"/>
                </a:lnTo>
                <a:lnTo>
                  <a:pt x="1697" y="1081"/>
                </a:lnTo>
                <a:lnTo>
                  <a:pt x="1697" y="1081"/>
                </a:lnTo>
                <a:lnTo>
                  <a:pt x="1697" y="1083"/>
                </a:lnTo>
                <a:lnTo>
                  <a:pt x="1697" y="1083"/>
                </a:lnTo>
                <a:lnTo>
                  <a:pt x="1697" y="1083"/>
                </a:lnTo>
                <a:lnTo>
                  <a:pt x="1697" y="1083"/>
                </a:lnTo>
                <a:lnTo>
                  <a:pt x="1697" y="1083"/>
                </a:lnTo>
                <a:lnTo>
                  <a:pt x="1697" y="1083"/>
                </a:lnTo>
                <a:lnTo>
                  <a:pt x="1697" y="1083"/>
                </a:lnTo>
                <a:lnTo>
                  <a:pt x="1697" y="1083"/>
                </a:lnTo>
                <a:lnTo>
                  <a:pt x="1697" y="1085"/>
                </a:lnTo>
                <a:lnTo>
                  <a:pt x="1697" y="1085"/>
                </a:lnTo>
                <a:lnTo>
                  <a:pt x="1699" y="1085"/>
                </a:lnTo>
                <a:lnTo>
                  <a:pt x="1699" y="1083"/>
                </a:lnTo>
                <a:lnTo>
                  <a:pt x="1699" y="1083"/>
                </a:lnTo>
                <a:lnTo>
                  <a:pt x="1699" y="1083"/>
                </a:lnTo>
                <a:lnTo>
                  <a:pt x="1699" y="1083"/>
                </a:lnTo>
                <a:lnTo>
                  <a:pt x="1699" y="1083"/>
                </a:lnTo>
                <a:lnTo>
                  <a:pt x="1699" y="1083"/>
                </a:lnTo>
                <a:lnTo>
                  <a:pt x="1699" y="1083"/>
                </a:lnTo>
                <a:lnTo>
                  <a:pt x="1699" y="1083"/>
                </a:lnTo>
                <a:lnTo>
                  <a:pt x="1699" y="1083"/>
                </a:lnTo>
                <a:lnTo>
                  <a:pt x="1699" y="1085"/>
                </a:lnTo>
                <a:lnTo>
                  <a:pt x="1699" y="1085"/>
                </a:lnTo>
                <a:lnTo>
                  <a:pt x="1699" y="1085"/>
                </a:lnTo>
                <a:lnTo>
                  <a:pt x="1699" y="1085"/>
                </a:lnTo>
                <a:lnTo>
                  <a:pt x="1699" y="1085"/>
                </a:lnTo>
                <a:lnTo>
                  <a:pt x="1699" y="1085"/>
                </a:lnTo>
                <a:lnTo>
                  <a:pt x="1699" y="1088"/>
                </a:lnTo>
                <a:lnTo>
                  <a:pt x="1699" y="1088"/>
                </a:lnTo>
                <a:lnTo>
                  <a:pt x="1699" y="1088"/>
                </a:lnTo>
                <a:lnTo>
                  <a:pt x="1697" y="1088"/>
                </a:lnTo>
                <a:lnTo>
                  <a:pt x="1697" y="1090"/>
                </a:lnTo>
                <a:lnTo>
                  <a:pt x="1697" y="1090"/>
                </a:lnTo>
                <a:lnTo>
                  <a:pt x="1697" y="1090"/>
                </a:lnTo>
                <a:lnTo>
                  <a:pt x="1697" y="1092"/>
                </a:lnTo>
                <a:lnTo>
                  <a:pt x="1697" y="1092"/>
                </a:lnTo>
                <a:lnTo>
                  <a:pt x="1697" y="1092"/>
                </a:lnTo>
                <a:lnTo>
                  <a:pt x="1697" y="1095"/>
                </a:lnTo>
                <a:lnTo>
                  <a:pt x="1697" y="1095"/>
                </a:lnTo>
                <a:lnTo>
                  <a:pt x="1697" y="1095"/>
                </a:lnTo>
                <a:lnTo>
                  <a:pt x="1697" y="1095"/>
                </a:lnTo>
                <a:lnTo>
                  <a:pt x="1697" y="1097"/>
                </a:lnTo>
                <a:lnTo>
                  <a:pt x="1697" y="1097"/>
                </a:lnTo>
                <a:lnTo>
                  <a:pt x="1697" y="1097"/>
                </a:lnTo>
                <a:lnTo>
                  <a:pt x="1694" y="1097"/>
                </a:lnTo>
                <a:lnTo>
                  <a:pt x="1694" y="1097"/>
                </a:lnTo>
                <a:lnTo>
                  <a:pt x="1697" y="1100"/>
                </a:lnTo>
                <a:lnTo>
                  <a:pt x="1694" y="1104"/>
                </a:lnTo>
                <a:lnTo>
                  <a:pt x="1694" y="1104"/>
                </a:lnTo>
                <a:lnTo>
                  <a:pt x="1697" y="1107"/>
                </a:lnTo>
                <a:lnTo>
                  <a:pt x="1701" y="1107"/>
                </a:lnTo>
                <a:lnTo>
                  <a:pt x="1701" y="1107"/>
                </a:lnTo>
                <a:lnTo>
                  <a:pt x="1701" y="1104"/>
                </a:lnTo>
                <a:lnTo>
                  <a:pt x="1701" y="1107"/>
                </a:lnTo>
                <a:lnTo>
                  <a:pt x="1701" y="1104"/>
                </a:lnTo>
                <a:lnTo>
                  <a:pt x="1701" y="1104"/>
                </a:lnTo>
                <a:lnTo>
                  <a:pt x="1701" y="1104"/>
                </a:lnTo>
                <a:lnTo>
                  <a:pt x="1701" y="1104"/>
                </a:lnTo>
                <a:lnTo>
                  <a:pt x="1704" y="1104"/>
                </a:lnTo>
                <a:lnTo>
                  <a:pt x="1704" y="1104"/>
                </a:lnTo>
                <a:lnTo>
                  <a:pt x="1704" y="1104"/>
                </a:lnTo>
                <a:lnTo>
                  <a:pt x="1704" y="1107"/>
                </a:lnTo>
                <a:lnTo>
                  <a:pt x="1704" y="1107"/>
                </a:lnTo>
                <a:lnTo>
                  <a:pt x="1704" y="1107"/>
                </a:lnTo>
                <a:lnTo>
                  <a:pt x="1706" y="1107"/>
                </a:lnTo>
                <a:lnTo>
                  <a:pt x="1706" y="1107"/>
                </a:lnTo>
                <a:lnTo>
                  <a:pt x="1706" y="1107"/>
                </a:lnTo>
                <a:lnTo>
                  <a:pt x="1706" y="1107"/>
                </a:lnTo>
                <a:lnTo>
                  <a:pt x="1706" y="1109"/>
                </a:lnTo>
                <a:lnTo>
                  <a:pt x="1709" y="1109"/>
                </a:lnTo>
                <a:lnTo>
                  <a:pt x="1709" y="1109"/>
                </a:lnTo>
                <a:lnTo>
                  <a:pt x="1709" y="1109"/>
                </a:lnTo>
                <a:lnTo>
                  <a:pt x="1709" y="1109"/>
                </a:lnTo>
                <a:lnTo>
                  <a:pt x="1711" y="1109"/>
                </a:lnTo>
                <a:lnTo>
                  <a:pt x="1711" y="1107"/>
                </a:lnTo>
                <a:lnTo>
                  <a:pt x="1711" y="1107"/>
                </a:lnTo>
                <a:lnTo>
                  <a:pt x="1711" y="1104"/>
                </a:lnTo>
                <a:lnTo>
                  <a:pt x="1713" y="1107"/>
                </a:lnTo>
                <a:lnTo>
                  <a:pt x="1713" y="1104"/>
                </a:lnTo>
                <a:lnTo>
                  <a:pt x="1713" y="1104"/>
                </a:lnTo>
                <a:lnTo>
                  <a:pt x="1713" y="1102"/>
                </a:lnTo>
                <a:lnTo>
                  <a:pt x="1713" y="1102"/>
                </a:lnTo>
                <a:lnTo>
                  <a:pt x="1711" y="1102"/>
                </a:lnTo>
                <a:lnTo>
                  <a:pt x="1711" y="1100"/>
                </a:lnTo>
                <a:lnTo>
                  <a:pt x="1711" y="1100"/>
                </a:lnTo>
                <a:lnTo>
                  <a:pt x="1713" y="1102"/>
                </a:lnTo>
                <a:lnTo>
                  <a:pt x="1713" y="1102"/>
                </a:lnTo>
                <a:lnTo>
                  <a:pt x="1713" y="1102"/>
                </a:lnTo>
                <a:lnTo>
                  <a:pt x="1713" y="1102"/>
                </a:lnTo>
                <a:lnTo>
                  <a:pt x="1713" y="1100"/>
                </a:lnTo>
                <a:lnTo>
                  <a:pt x="1713" y="1100"/>
                </a:lnTo>
                <a:lnTo>
                  <a:pt x="1711" y="1100"/>
                </a:lnTo>
                <a:lnTo>
                  <a:pt x="1711" y="1100"/>
                </a:lnTo>
                <a:lnTo>
                  <a:pt x="1711" y="1097"/>
                </a:lnTo>
                <a:lnTo>
                  <a:pt x="1711" y="1097"/>
                </a:lnTo>
                <a:lnTo>
                  <a:pt x="1711" y="1097"/>
                </a:lnTo>
                <a:lnTo>
                  <a:pt x="1709" y="1100"/>
                </a:lnTo>
                <a:lnTo>
                  <a:pt x="1709" y="1100"/>
                </a:lnTo>
                <a:lnTo>
                  <a:pt x="1709" y="1097"/>
                </a:lnTo>
                <a:lnTo>
                  <a:pt x="1711" y="1097"/>
                </a:lnTo>
                <a:lnTo>
                  <a:pt x="1711" y="1097"/>
                </a:lnTo>
                <a:lnTo>
                  <a:pt x="1711" y="1097"/>
                </a:lnTo>
                <a:lnTo>
                  <a:pt x="1711" y="1095"/>
                </a:lnTo>
                <a:lnTo>
                  <a:pt x="1711" y="1092"/>
                </a:lnTo>
                <a:lnTo>
                  <a:pt x="1711" y="1092"/>
                </a:lnTo>
                <a:lnTo>
                  <a:pt x="1711" y="1092"/>
                </a:lnTo>
                <a:lnTo>
                  <a:pt x="1711" y="1092"/>
                </a:lnTo>
                <a:lnTo>
                  <a:pt x="1709" y="1092"/>
                </a:lnTo>
                <a:lnTo>
                  <a:pt x="1709" y="1092"/>
                </a:lnTo>
                <a:lnTo>
                  <a:pt x="1709" y="1092"/>
                </a:lnTo>
                <a:lnTo>
                  <a:pt x="1709" y="1090"/>
                </a:lnTo>
                <a:lnTo>
                  <a:pt x="1709" y="1090"/>
                </a:lnTo>
                <a:lnTo>
                  <a:pt x="1709" y="1090"/>
                </a:lnTo>
                <a:lnTo>
                  <a:pt x="1709" y="1088"/>
                </a:lnTo>
                <a:lnTo>
                  <a:pt x="1709" y="1088"/>
                </a:lnTo>
                <a:lnTo>
                  <a:pt x="1709" y="1085"/>
                </a:lnTo>
                <a:lnTo>
                  <a:pt x="1711" y="1088"/>
                </a:lnTo>
                <a:lnTo>
                  <a:pt x="1711" y="1090"/>
                </a:lnTo>
                <a:lnTo>
                  <a:pt x="1711" y="1090"/>
                </a:lnTo>
                <a:lnTo>
                  <a:pt x="1713" y="1088"/>
                </a:lnTo>
                <a:lnTo>
                  <a:pt x="1713" y="1090"/>
                </a:lnTo>
                <a:lnTo>
                  <a:pt x="1713" y="1090"/>
                </a:lnTo>
                <a:lnTo>
                  <a:pt x="1713" y="1092"/>
                </a:lnTo>
                <a:lnTo>
                  <a:pt x="1713" y="1092"/>
                </a:lnTo>
                <a:lnTo>
                  <a:pt x="1713" y="1095"/>
                </a:lnTo>
                <a:lnTo>
                  <a:pt x="1713" y="1097"/>
                </a:lnTo>
                <a:lnTo>
                  <a:pt x="1713" y="1100"/>
                </a:lnTo>
                <a:lnTo>
                  <a:pt x="1716" y="1100"/>
                </a:lnTo>
                <a:lnTo>
                  <a:pt x="1716" y="1100"/>
                </a:lnTo>
                <a:lnTo>
                  <a:pt x="1716" y="1102"/>
                </a:lnTo>
                <a:lnTo>
                  <a:pt x="1716" y="1102"/>
                </a:lnTo>
                <a:lnTo>
                  <a:pt x="1716" y="1102"/>
                </a:lnTo>
                <a:lnTo>
                  <a:pt x="1718" y="1102"/>
                </a:lnTo>
                <a:lnTo>
                  <a:pt x="1718" y="1102"/>
                </a:lnTo>
                <a:lnTo>
                  <a:pt x="1718" y="1102"/>
                </a:lnTo>
                <a:lnTo>
                  <a:pt x="1718" y="1102"/>
                </a:lnTo>
                <a:lnTo>
                  <a:pt x="1720" y="1100"/>
                </a:lnTo>
                <a:lnTo>
                  <a:pt x="1720" y="1100"/>
                </a:lnTo>
                <a:lnTo>
                  <a:pt x="1720" y="1100"/>
                </a:lnTo>
                <a:lnTo>
                  <a:pt x="1718" y="1097"/>
                </a:lnTo>
                <a:lnTo>
                  <a:pt x="1718" y="1097"/>
                </a:lnTo>
                <a:lnTo>
                  <a:pt x="1720" y="1097"/>
                </a:lnTo>
                <a:lnTo>
                  <a:pt x="1720" y="1097"/>
                </a:lnTo>
                <a:lnTo>
                  <a:pt x="1720" y="1095"/>
                </a:lnTo>
                <a:lnTo>
                  <a:pt x="1720" y="1095"/>
                </a:lnTo>
                <a:lnTo>
                  <a:pt x="1720" y="1092"/>
                </a:lnTo>
                <a:lnTo>
                  <a:pt x="1720" y="1092"/>
                </a:lnTo>
                <a:lnTo>
                  <a:pt x="1720" y="1090"/>
                </a:lnTo>
                <a:lnTo>
                  <a:pt x="1720" y="1090"/>
                </a:lnTo>
                <a:lnTo>
                  <a:pt x="1720" y="1090"/>
                </a:lnTo>
                <a:lnTo>
                  <a:pt x="1723" y="1090"/>
                </a:lnTo>
                <a:lnTo>
                  <a:pt x="1723" y="1088"/>
                </a:lnTo>
                <a:lnTo>
                  <a:pt x="1723" y="1085"/>
                </a:lnTo>
                <a:lnTo>
                  <a:pt x="1723" y="1085"/>
                </a:lnTo>
                <a:lnTo>
                  <a:pt x="1723" y="1085"/>
                </a:lnTo>
                <a:lnTo>
                  <a:pt x="1723" y="1083"/>
                </a:lnTo>
                <a:lnTo>
                  <a:pt x="1720" y="1083"/>
                </a:lnTo>
                <a:lnTo>
                  <a:pt x="1720" y="1083"/>
                </a:lnTo>
                <a:lnTo>
                  <a:pt x="1720" y="1081"/>
                </a:lnTo>
                <a:lnTo>
                  <a:pt x="1720" y="1081"/>
                </a:lnTo>
                <a:lnTo>
                  <a:pt x="1716" y="1078"/>
                </a:lnTo>
                <a:lnTo>
                  <a:pt x="1713" y="1078"/>
                </a:lnTo>
                <a:lnTo>
                  <a:pt x="1713" y="1078"/>
                </a:lnTo>
                <a:lnTo>
                  <a:pt x="1713" y="1081"/>
                </a:lnTo>
                <a:lnTo>
                  <a:pt x="1716" y="1083"/>
                </a:lnTo>
                <a:lnTo>
                  <a:pt x="1713" y="1083"/>
                </a:lnTo>
                <a:lnTo>
                  <a:pt x="1713" y="1083"/>
                </a:lnTo>
                <a:lnTo>
                  <a:pt x="1713" y="1081"/>
                </a:lnTo>
                <a:lnTo>
                  <a:pt x="1713" y="1081"/>
                </a:lnTo>
                <a:lnTo>
                  <a:pt x="1713" y="1078"/>
                </a:lnTo>
                <a:close/>
                <a:moveTo>
                  <a:pt x="1730" y="1123"/>
                </a:moveTo>
                <a:lnTo>
                  <a:pt x="1730" y="1123"/>
                </a:lnTo>
                <a:lnTo>
                  <a:pt x="1730" y="1123"/>
                </a:lnTo>
                <a:lnTo>
                  <a:pt x="1730" y="1121"/>
                </a:lnTo>
                <a:lnTo>
                  <a:pt x="1730" y="1121"/>
                </a:lnTo>
                <a:lnTo>
                  <a:pt x="1725" y="1121"/>
                </a:lnTo>
                <a:lnTo>
                  <a:pt x="1725" y="1121"/>
                </a:lnTo>
                <a:lnTo>
                  <a:pt x="1725" y="1121"/>
                </a:lnTo>
                <a:lnTo>
                  <a:pt x="1725" y="1123"/>
                </a:lnTo>
                <a:lnTo>
                  <a:pt x="1725" y="1123"/>
                </a:lnTo>
                <a:lnTo>
                  <a:pt x="1725" y="1123"/>
                </a:lnTo>
                <a:lnTo>
                  <a:pt x="1725" y="1123"/>
                </a:lnTo>
                <a:lnTo>
                  <a:pt x="1723" y="1126"/>
                </a:lnTo>
                <a:lnTo>
                  <a:pt x="1723" y="1126"/>
                </a:lnTo>
                <a:lnTo>
                  <a:pt x="1720" y="1126"/>
                </a:lnTo>
                <a:lnTo>
                  <a:pt x="1718" y="1126"/>
                </a:lnTo>
                <a:lnTo>
                  <a:pt x="1718" y="1126"/>
                </a:lnTo>
                <a:lnTo>
                  <a:pt x="1718" y="1128"/>
                </a:lnTo>
                <a:lnTo>
                  <a:pt x="1718" y="1128"/>
                </a:lnTo>
                <a:lnTo>
                  <a:pt x="1718" y="1130"/>
                </a:lnTo>
                <a:lnTo>
                  <a:pt x="1718" y="1130"/>
                </a:lnTo>
                <a:lnTo>
                  <a:pt x="1718" y="1130"/>
                </a:lnTo>
                <a:lnTo>
                  <a:pt x="1718" y="1133"/>
                </a:lnTo>
                <a:lnTo>
                  <a:pt x="1718" y="1133"/>
                </a:lnTo>
                <a:lnTo>
                  <a:pt x="1718" y="1133"/>
                </a:lnTo>
                <a:lnTo>
                  <a:pt x="1718" y="1135"/>
                </a:lnTo>
                <a:lnTo>
                  <a:pt x="1718" y="1135"/>
                </a:lnTo>
                <a:lnTo>
                  <a:pt x="1718" y="1135"/>
                </a:lnTo>
                <a:lnTo>
                  <a:pt x="1718" y="1135"/>
                </a:lnTo>
                <a:lnTo>
                  <a:pt x="1718" y="1135"/>
                </a:lnTo>
                <a:lnTo>
                  <a:pt x="1720" y="1135"/>
                </a:lnTo>
                <a:lnTo>
                  <a:pt x="1720" y="1135"/>
                </a:lnTo>
                <a:lnTo>
                  <a:pt x="1720" y="1135"/>
                </a:lnTo>
                <a:lnTo>
                  <a:pt x="1720" y="1135"/>
                </a:lnTo>
                <a:lnTo>
                  <a:pt x="1720" y="1135"/>
                </a:lnTo>
                <a:lnTo>
                  <a:pt x="1723" y="1137"/>
                </a:lnTo>
                <a:lnTo>
                  <a:pt x="1723" y="1137"/>
                </a:lnTo>
                <a:lnTo>
                  <a:pt x="1723" y="1137"/>
                </a:lnTo>
                <a:lnTo>
                  <a:pt x="1725" y="1140"/>
                </a:lnTo>
                <a:lnTo>
                  <a:pt x="1725" y="1140"/>
                </a:lnTo>
                <a:lnTo>
                  <a:pt x="1725" y="1140"/>
                </a:lnTo>
                <a:lnTo>
                  <a:pt x="1725" y="1140"/>
                </a:lnTo>
                <a:lnTo>
                  <a:pt x="1725" y="1140"/>
                </a:lnTo>
                <a:lnTo>
                  <a:pt x="1725" y="1140"/>
                </a:lnTo>
                <a:lnTo>
                  <a:pt x="1723" y="1140"/>
                </a:lnTo>
                <a:lnTo>
                  <a:pt x="1723" y="1142"/>
                </a:lnTo>
                <a:lnTo>
                  <a:pt x="1723" y="1142"/>
                </a:lnTo>
                <a:lnTo>
                  <a:pt x="1725" y="1145"/>
                </a:lnTo>
                <a:lnTo>
                  <a:pt x="1725" y="1145"/>
                </a:lnTo>
                <a:lnTo>
                  <a:pt x="1725" y="1145"/>
                </a:lnTo>
                <a:lnTo>
                  <a:pt x="1725" y="1147"/>
                </a:lnTo>
                <a:lnTo>
                  <a:pt x="1725" y="1147"/>
                </a:lnTo>
                <a:lnTo>
                  <a:pt x="1725" y="1147"/>
                </a:lnTo>
                <a:lnTo>
                  <a:pt x="1728" y="1147"/>
                </a:lnTo>
                <a:lnTo>
                  <a:pt x="1728" y="1147"/>
                </a:lnTo>
                <a:lnTo>
                  <a:pt x="1728" y="1145"/>
                </a:lnTo>
                <a:lnTo>
                  <a:pt x="1728" y="1145"/>
                </a:lnTo>
                <a:lnTo>
                  <a:pt x="1728" y="1147"/>
                </a:lnTo>
                <a:lnTo>
                  <a:pt x="1728" y="1147"/>
                </a:lnTo>
                <a:lnTo>
                  <a:pt x="1730" y="1145"/>
                </a:lnTo>
                <a:lnTo>
                  <a:pt x="1730" y="1145"/>
                </a:lnTo>
                <a:lnTo>
                  <a:pt x="1730" y="1145"/>
                </a:lnTo>
                <a:lnTo>
                  <a:pt x="1730" y="1145"/>
                </a:lnTo>
                <a:lnTo>
                  <a:pt x="1730" y="1147"/>
                </a:lnTo>
                <a:lnTo>
                  <a:pt x="1730" y="1147"/>
                </a:lnTo>
                <a:lnTo>
                  <a:pt x="1732" y="1147"/>
                </a:lnTo>
                <a:lnTo>
                  <a:pt x="1732" y="1147"/>
                </a:lnTo>
                <a:lnTo>
                  <a:pt x="1732" y="1145"/>
                </a:lnTo>
                <a:lnTo>
                  <a:pt x="1732" y="1145"/>
                </a:lnTo>
                <a:lnTo>
                  <a:pt x="1732" y="1142"/>
                </a:lnTo>
                <a:lnTo>
                  <a:pt x="1732" y="1142"/>
                </a:lnTo>
                <a:lnTo>
                  <a:pt x="1732" y="1142"/>
                </a:lnTo>
                <a:lnTo>
                  <a:pt x="1732" y="1142"/>
                </a:lnTo>
                <a:lnTo>
                  <a:pt x="1732" y="1142"/>
                </a:lnTo>
                <a:lnTo>
                  <a:pt x="1732" y="1140"/>
                </a:lnTo>
                <a:lnTo>
                  <a:pt x="1732" y="1140"/>
                </a:lnTo>
                <a:lnTo>
                  <a:pt x="1732" y="1140"/>
                </a:lnTo>
                <a:lnTo>
                  <a:pt x="1732" y="1140"/>
                </a:lnTo>
                <a:lnTo>
                  <a:pt x="1732" y="1140"/>
                </a:lnTo>
                <a:lnTo>
                  <a:pt x="1732" y="1137"/>
                </a:lnTo>
                <a:lnTo>
                  <a:pt x="1732" y="1137"/>
                </a:lnTo>
                <a:lnTo>
                  <a:pt x="1732" y="1137"/>
                </a:lnTo>
                <a:lnTo>
                  <a:pt x="1732" y="1140"/>
                </a:lnTo>
                <a:lnTo>
                  <a:pt x="1732" y="1140"/>
                </a:lnTo>
                <a:lnTo>
                  <a:pt x="1732" y="1140"/>
                </a:lnTo>
                <a:lnTo>
                  <a:pt x="1735" y="1137"/>
                </a:lnTo>
                <a:lnTo>
                  <a:pt x="1735" y="1137"/>
                </a:lnTo>
                <a:lnTo>
                  <a:pt x="1735" y="1140"/>
                </a:lnTo>
                <a:lnTo>
                  <a:pt x="1735" y="1137"/>
                </a:lnTo>
                <a:lnTo>
                  <a:pt x="1735" y="1137"/>
                </a:lnTo>
                <a:lnTo>
                  <a:pt x="1735" y="1137"/>
                </a:lnTo>
                <a:lnTo>
                  <a:pt x="1735" y="1137"/>
                </a:lnTo>
                <a:lnTo>
                  <a:pt x="1735" y="1135"/>
                </a:lnTo>
                <a:lnTo>
                  <a:pt x="1735" y="1135"/>
                </a:lnTo>
                <a:lnTo>
                  <a:pt x="1732" y="1133"/>
                </a:lnTo>
                <a:lnTo>
                  <a:pt x="1732" y="1133"/>
                </a:lnTo>
                <a:lnTo>
                  <a:pt x="1730" y="1130"/>
                </a:lnTo>
                <a:lnTo>
                  <a:pt x="1730" y="1130"/>
                </a:lnTo>
                <a:lnTo>
                  <a:pt x="1730" y="1130"/>
                </a:lnTo>
                <a:lnTo>
                  <a:pt x="1730" y="1130"/>
                </a:lnTo>
                <a:lnTo>
                  <a:pt x="1728" y="1130"/>
                </a:lnTo>
                <a:lnTo>
                  <a:pt x="1728" y="1130"/>
                </a:lnTo>
                <a:lnTo>
                  <a:pt x="1725" y="1130"/>
                </a:lnTo>
                <a:lnTo>
                  <a:pt x="1725" y="1130"/>
                </a:lnTo>
                <a:lnTo>
                  <a:pt x="1725" y="1128"/>
                </a:lnTo>
                <a:lnTo>
                  <a:pt x="1728" y="1128"/>
                </a:lnTo>
                <a:lnTo>
                  <a:pt x="1728" y="1128"/>
                </a:lnTo>
                <a:lnTo>
                  <a:pt x="1728" y="1128"/>
                </a:lnTo>
                <a:lnTo>
                  <a:pt x="1728" y="1128"/>
                </a:lnTo>
                <a:lnTo>
                  <a:pt x="1728" y="1126"/>
                </a:lnTo>
                <a:lnTo>
                  <a:pt x="1730" y="1126"/>
                </a:lnTo>
                <a:lnTo>
                  <a:pt x="1730" y="1126"/>
                </a:lnTo>
                <a:lnTo>
                  <a:pt x="1730" y="1126"/>
                </a:lnTo>
                <a:lnTo>
                  <a:pt x="1730" y="1126"/>
                </a:lnTo>
                <a:lnTo>
                  <a:pt x="1730" y="1123"/>
                </a:lnTo>
                <a:lnTo>
                  <a:pt x="1730" y="1123"/>
                </a:lnTo>
                <a:close/>
                <a:moveTo>
                  <a:pt x="1725" y="1097"/>
                </a:moveTo>
                <a:lnTo>
                  <a:pt x="1725" y="1092"/>
                </a:lnTo>
                <a:lnTo>
                  <a:pt x="1725" y="1092"/>
                </a:lnTo>
                <a:lnTo>
                  <a:pt x="1723" y="1092"/>
                </a:lnTo>
                <a:lnTo>
                  <a:pt x="1723" y="1092"/>
                </a:lnTo>
                <a:lnTo>
                  <a:pt x="1723" y="1090"/>
                </a:lnTo>
                <a:lnTo>
                  <a:pt x="1720" y="1092"/>
                </a:lnTo>
                <a:lnTo>
                  <a:pt x="1720" y="1092"/>
                </a:lnTo>
                <a:lnTo>
                  <a:pt x="1720" y="1092"/>
                </a:lnTo>
                <a:lnTo>
                  <a:pt x="1720" y="1095"/>
                </a:lnTo>
                <a:lnTo>
                  <a:pt x="1720" y="1095"/>
                </a:lnTo>
                <a:lnTo>
                  <a:pt x="1720" y="1097"/>
                </a:lnTo>
                <a:lnTo>
                  <a:pt x="1720" y="1097"/>
                </a:lnTo>
                <a:lnTo>
                  <a:pt x="1720" y="1097"/>
                </a:lnTo>
                <a:lnTo>
                  <a:pt x="1720" y="1100"/>
                </a:lnTo>
                <a:lnTo>
                  <a:pt x="1720" y="1102"/>
                </a:lnTo>
                <a:lnTo>
                  <a:pt x="1720" y="1102"/>
                </a:lnTo>
                <a:lnTo>
                  <a:pt x="1720" y="1102"/>
                </a:lnTo>
                <a:lnTo>
                  <a:pt x="1718" y="1102"/>
                </a:lnTo>
                <a:lnTo>
                  <a:pt x="1718" y="1102"/>
                </a:lnTo>
                <a:lnTo>
                  <a:pt x="1718" y="1102"/>
                </a:lnTo>
                <a:lnTo>
                  <a:pt x="1718" y="1104"/>
                </a:lnTo>
                <a:lnTo>
                  <a:pt x="1716" y="1107"/>
                </a:lnTo>
                <a:lnTo>
                  <a:pt x="1716" y="1107"/>
                </a:lnTo>
                <a:lnTo>
                  <a:pt x="1718" y="1109"/>
                </a:lnTo>
                <a:lnTo>
                  <a:pt x="1720" y="1109"/>
                </a:lnTo>
                <a:lnTo>
                  <a:pt x="1720" y="1111"/>
                </a:lnTo>
                <a:lnTo>
                  <a:pt x="1723" y="1109"/>
                </a:lnTo>
                <a:lnTo>
                  <a:pt x="1723" y="1109"/>
                </a:lnTo>
                <a:lnTo>
                  <a:pt x="1723" y="1109"/>
                </a:lnTo>
                <a:lnTo>
                  <a:pt x="1723" y="1107"/>
                </a:lnTo>
                <a:lnTo>
                  <a:pt x="1723" y="1107"/>
                </a:lnTo>
                <a:lnTo>
                  <a:pt x="1723" y="1107"/>
                </a:lnTo>
                <a:lnTo>
                  <a:pt x="1723" y="1109"/>
                </a:lnTo>
                <a:lnTo>
                  <a:pt x="1723" y="1109"/>
                </a:lnTo>
                <a:lnTo>
                  <a:pt x="1725" y="1109"/>
                </a:lnTo>
                <a:lnTo>
                  <a:pt x="1725" y="1109"/>
                </a:lnTo>
                <a:lnTo>
                  <a:pt x="1725" y="1109"/>
                </a:lnTo>
                <a:lnTo>
                  <a:pt x="1725" y="1109"/>
                </a:lnTo>
                <a:lnTo>
                  <a:pt x="1728" y="1109"/>
                </a:lnTo>
                <a:lnTo>
                  <a:pt x="1728" y="1109"/>
                </a:lnTo>
                <a:lnTo>
                  <a:pt x="1730" y="1109"/>
                </a:lnTo>
                <a:lnTo>
                  <a:pt x="1730" y="1109"/>
                </a:lnTo>
                <a:lnTo>
                  <a:pt x="1730" y="1109"/>
                </a:lnTo>
                <a:lnTo>
                  <a:pt x="1730" y="1109"/>
                </a:lnTo>
                <a:lnTo>
                  <a:pt x="1730" y="1107"/>
                </a:lnTo>
                <a:lnTo>
                  <a:pt x="1730" y="1107"/>
                </a:lnTo>
                <a:lnTo>
                  <a:pt x="1730" y="1107"/>
                </a:lnTo>
                <a:lnTo>
                  <a:pt x="1730" y="1107"/>
                </a:lnTo>
                <a:lnTo>
                  <a:pt x="1730" y="1107"/>
                </a:lnTo>
                <a:lnTo>
                  <a:pt x="1730" y="1107"/>
                </a:lnTo>
                <a:lnTo>
                  <a:pt x="1730" y="1107"/>
                </a:lnTo>
                <a:lnTo>
                  <a:pt x="1730" y="1104"/>
                </a:lnTo>
                <a:lnTo>
                  <a:pt x="1728" y="1104"/>
                </a:lnTo>
                <a:lnTo>
                  <a:pt x="1728" y="1104"/>
                </a:lnTo>
                <a:lnTo>
                  <a:pt x="1728" y="1102"/>
                </a:lnTo>
                <a:lnTo>
                  <a:pt x="1728" y="1102"/>
                </a:lnTo>
                <a:lnTo>
                  <a:pt x="1728" y="1102"/>
                </a:lnTo>
                <a:lnTo>
                  <a:pt x="1728" y="1102"/>
                </a:lnTo>
                <a:lnTo>
                  <a:pt x="1728" y="1102"/>
                </a:lnTo>
                <a:lnTo>
                  <a:pt x="1728" y="1100"/>
                </a:lnTo>
                <a:lnTo>
                  <a:pt x="1728" y="1100"/>
                </a:lnTo>
                <a:lnTo>
                  <a:pt x="1728" y="1100"/>
                </a:lnTo>
                <a:lnTo>
                  <a:pt x="1725" y="1097"/>
                </a:lnTo>
                <a:lnTo>
                  <a:pt x="1725" y="1097"/>
                </a:lnTo>
                <a:lnTo>
                  <a:pt x="1725" y="1097"/>
                </a:lnTo>
                <a:close/>
                <a:moveTo>
                  <a:pt x="1460" y="802"/>
                </a:moveTo>
                <a:lnTo>
                  <a:pt x="1458" y="802"/>
                </a:lnTo>
                <a:lnTo>
                  <a:pt x="1458" y="802"/>
                </a:lnTo>
                <a:lnTo>
                  <a:pt x="1455" y="802"/>
                </a:lnTo>
                <a:lnTo>
                  <a:pt x="1453" y="804"/>
                </a:lnTo>
                <a:lnTo>
                  <a:pt x="1451" y="804"/>
                </a:lnTo>
                <a:lnTo>
                  <a:pt x="1451" y="804"/>
                </a:lnTo>
                <a:lnTo>
                  <a:pt x="1448" y="806"/>
                </a:lnTo>
                <a:lnTo>
                  <a:pt x="1448" y="806"/>
                </a:lnTo>
                <a:lnTo>
                  <a:pt x="1448" y="806"/>
                </a:lnTo>
                <a:lnTo>
                  <a:pt x="1455" y="804"/>
                </a:lnTo>
                <a:lnTo>
                  <a:pt x="1455" y="804"/>
                </a:lnTo>
                <a:lnTo>
                  <a:pt x="1455" y="804"/>
                </a:lnTo>
                <a:lnTo>
                  <a:pt x="1455" y="804"/>
                </a:lnTo>
                <a:lnTo>
                  <a:pt x="1458" y="804"/>
                </a:lnTo>
                <a:lnTo>
                  <a:pt x="1462" y="802"/>
                </a:lnTo>
                <a:lnTo>
                  <a:pt x="1462" y="802"/>
                </a:lnTo>
                <a:lnTo>
                  <a:pt x="1462" y="802"/>
                </a:lnTo>
                <a:lnTo>
                  <a:pt x="1462" y="802"/>
                </a:lnTo>
                <a:lnTo>
                  <a:pt x="1462" y="802"/>
                </a:lnTo>
                <a:lnTo>
                  <a:pt x="1462" y="802"/>
                </a:lnTo>
                <a:lnTo>
                  <a:pt x="1460" y="802"/>
                </a:lnTo>
                <a:close/>
                <a:moveTo>
                  <a:pt x="1730" y="1126"/>
                </a:moveTo>
                <a:lnTo>
                  <a:pt x="1730" y="1128"/>
                </a:lnTo>
                <a:lnTo>
                  <a:pt x="1730" y="1128"/>
                </a:lnTo>
                <a:lnTo>
                  <a:pt x="1732" y="1130"/>
                </a:lnTo>
                <a:lnTo>
                  <a:pt x="1732" y="1130"/>
                </a:lnTo>
                <a:lnTo>
                  <a:pt x="1735" y="1133"/>
                </a:lnTo>
                <a:lnTo>
                  <a:pt x="1735" y="1133"/>
                </a:lnTo>
                <a:lnTo>
                  <a:pt x="1735" y="1135"/>
                </a:lnTo>
                <a:lnTo>
                  <a:pt x="1735" y="1135"/>
                </a:lnTo>
                <a:lnTo>
                  <a:pt x="1735" y="1135"/>
                </a:lnTo>
                <a:lnTo>
                  <a:pt x="1735" y="1135"/>
                </a:lnTo>
                <a:lnTo>
                  <a:pt x="1737" y="1135"/>
                </a:lnTo>
                <a:lnTo>
                  <a:pt x="1737" y="1135"/>
                </a:lnTo>
                <a:lnTo>
                  <a:pt x="1737" y="1137"/>
                </a:lnTo>
                <a:lnTo>
                  <a:pt x="1737" y="1137"/>
                </a:lnTo>
                <a:lnTo>
                  <a:pt x="1737" y="1137"/>
                </a:lnTo>
                <a:lnTo>
                  <a:pt x="1737" y="1137"/>
                </a:lnTo>
                <a:lnTo>
                  <a:pt x="1739" y="1137"/>
                </a:lnTo>
                <a:lnTo>
                  <a:pt x="1739" y="1135"/>
                </a:lnTo>
                <a:lnTo>
                  <a:pt x="1739" y="1135"/>
                </a:lnTo>
                <a:lnTo>
                  <a:pt x="1739" y="1135"/>
                </a:lnTo>
                <a:lnTo>
                  <a:pt x="1742" y="1135"/>
                </a:lnTo>
                <a:lnTo>
                  <a:pt x="1742" y="1135"/>
                </a:lnTo>
                <a:lnTo>
                  <a:pt x="1742" y="1133"/>
                </a:lnTo>
                <a:lnTo>
                  <a:pt x="1742" y="1133"/>
                </a:lnTo>
                <a:lnTo>
                  <a:pt x="1742" y="1128"/>
                </a:lnTo>
                <a:lnTo>
                  <a:pt x="1742" y="1128"/>
                </a:lnTo>
                <a:lnTo>
                  <a:pt x="1742" y="1126"/>
                </a:lnTo>
                <a:lnTo>
                  <a:pt x="1742" y="1126"/>
                </a:lnTo>
                <a:lnTo>
                  <a:pt x="1742" y="1123"/>
                </a:lnTo>
                <a:lnTo>
                  <a:pt x="1739" y="1123"/>
                </a:lnTo>
                <a:lnTo>
                  <a:pt x="1739" y="1126"/>
                </a:lnTo>
                <a:lnTo>
                  <a:pt x="1739" y="1126"/>
                </a:lnTo>
                <a:lnTo>
                  <a:pt x="1737" y="1123"/>
                </a:lnTo>
                <a:lnTo>
                  <a:pt x="1737" y="1123"/>
                </a:lnTo>
                <a:lnTo>
                  <a:pt x="1737" y="1121"/>
                </a:lnTo>
                <a:lnTo>
                  <a:pt x="1737" y="1121"/>
                </a:lnTo>
                <a:lnTo>
                  <a:pt x="1737" y="1118"/>
                </a:lnTo>
                <a:lnTo>
                  <a:pt x="1737" y="1118"/>
                </a:lnTo>
                <a:lnTo>
                  <a:pt x="1737" y="1116"/>
                </a:lnTo>
                <a:lnTo>
                  <a:pt x="1735" y="1116"/>
                </a:lnTo>
                <a:lnTo>
                  <a:pt x="1735" y="1114"/>
                </a:lnTo>
                <a:lnTo>
                  <a:pt x="1732" y="1114"/>
                </a:lnTo>
                <a:lnTo>
                  <a:pt x="1732" y="1116"/>
                </a:lnTo>
                <a:lnTo>
                  <a:pt x="1732" y="1116"/>
                </a:lnTo>
                <a:lnTo>
                  <a:pt x="1732" y="1118"/>
                </a:lnTo>
                <a:lnTo>
                  <a:pt x="1732" y="1118"/>
                </a:lnTo>
                <a:lnTo>
                  <a:pt x="1732" y="1118"/>
                </a:lnTo>
                <a:lnTo>
                  <a:pt x="1732" y="1121"/>
                </a:lnTo>
                <a:lnTo>
                  <a:pt x="1732" y="1121"/>
                </a:lnTo>
                <a:lnTo>
                  <a:pt x="1732" y="1121"/>
                </a:lnTo>
                <a:lnTo>
                  <a:pt x="1732" y="1121"/>
                </a:lnTo>
                <a:lnTo>
                  <a:pt x="1732" y="1121"/>
                </a:lnTo>
                <a:lnTo>
                  <a:pt x="1732" y="1123"/>
                </a:lnTo>
                <a:lnTo>
                  <a:pt x="1732" y="1123"/>
                </a:lnTo>
                <a:lnTo>
                  <a:pt x="1730" y="1126"/>
                </a:lnTo>
                <a:close/>
                <a:moveTo>
                  <a:pt x="1638" y="1000"/>
                </a:moveTo>
                <a:lnTo>
                  <a:pt x="1640" y="1000"/>
                </a:lnTo>
                <a:lnTo>
                  <a:pt x="1640" y="998"/>
                </a:lnTo>
                <a:lnTo>
                  <a:pt x="1640" y="995"/>
                </a:lnTo>
                <a:lnTo>
                  <a:pt x="1642" y="995"/>
                </a:lnTo>
                <a:lnTo>
                  <a:pt x="1642" y="993"/>
                </a:lnTo>
                <a:lnTo>
                  <a:pt x="1642" y="993"/>
                </a:lnTo>
                <a:lnTo>
                  <a:pt x="1642" y="993"/>
                </a:lnTo>
                <a:lnTo>
                  <a:pt x="1642" y="993"/>
                </a:lnTo>
                <a:lnTo>
                  <a:pt x="1640" y="991"/>
                </a:lnTo>
                <a:lnTo>
                  <a:pt x="1640" y="988"/>
                </a:lnTo>
                <a:lnTo>
                  <a:pt x="1640" y="988"/>
                </a:lnTo>
                <a:lnTo>
                  <a:pt x="1640" y="988"/>
                </a:lnTo>
                <a:lnTo>
                  <a:pt x="1640" y="988"/>
                </a:lnTo>
                <a:lnTo>
                  <a:pt x="1638" y="988"/>
                </a:lnTo>
                <a:lnTo>
                  <a:pt x="1638" y="988"/>
                </a:lnTo>
                <a:lnTo>
                  <a:pt x="1638" y="991"/>
                </a:lnTo>
                <a:lnTo>
                  <a:pt x="1638" y="991"/>
                </a:lnTo>
                <a:lnTo>
                  <a:pt x="1638" y="991"/>
                </a:lnTo>
                <a:lnTo>
                  <a:pt x="1635" y="991"/>
                </a:lnTo>
                <a:lnTo>
                  <a:pt x="1638" y="991"/>
                </a:lnTo>
                <a:lnTo>
                  <a:pt x="1638" y="993"/>
                </a:lnTo>
                <a:lnTo>
                  <a:pt x="1638" y="993"/>
                </a:lnTo>
                <a:lnTo>
                  <a:pt x="1638" y="993"/>
                </a:lnTo>
                <a:lnTo>
                  <a:pt x="1635" y="993"/>
                </a:lnTo>
                <a:lnTo>
                  <a:pt x="1635" y="995"/>
                </a:lnTo>
                <a:lnTo>
                  <a:pt x="1635" y="995"/>
                </a:lnTo>
                <a:lnTo>
                  <a:pt x="1635" y="995"/>
                </a:lnTo>
                <a:lnTo>
                  <a:pt x="1635" y="995"/>
                </a:lnTo>
                <a:lnTo>
                  <a:pt x="1635" y="995"/>
                </a:lnTo>
                <a:lnTo>
                  <a:pt x="1635" y="998"/>
                </a:lnTo>
                <a:lnTo>
                  <a:pt x="1635" y="998"/>
                </a:lnTo>
                <a:lnTo>
                  <a:pt x="1635" y="995"/>
                </a:lnTo>
                <a:lnTo>
                  <a:pt x="1638" y="995"/>
                </a:lnTo>
                <a:lnTo>
                  <a:pt x="1638" y="995"/>
                </a:lnTo>
                <a:lnTo>
                  <a:pt x="1638" y="998"/>
                </a:lnTo>
                <a:lnTo>
                  <a:pt x="1638" y="998"/>
                </a:lnTo>
                <a:lnTo>
                  <a:pt x="1638" y="998"/>
                </a:lnTo>
                <a:lnTo>
                  <a:pt x="1635" y="998"/>
                </a:lnTo>
                <a:lnTo>
                  <a:pt x="1635" y="998"/>
                </a:lnTo>
                <a:lnTo>
                  <a:pt x="1635" y="998"/>
                </a:lnTo>
                <a:lnTo>
                  <a:pt x="1638" y="998"/>
                </a:lnTo>
                <a:lnTo>
                  <a:pt x="1638" y="998"/>
                </a:lnTo>
                <a:lnTo>
                  <a:pt x="1638" y="998"/>
                </a:lnTo>
                <a:lnTo>
                  <a:pt x="1635" y="1000"/>
                </a:lnTo>
                <a:lnTo>
                  <a:pt x="1638" y="1000"/>
                </a:lnTo>
                <a:lnTo>
                  <a:pt x="1638" y="1000"/>
                </a:lnTo>
                <a:lnTo>
                  <a:pt x="1635" y="1003"/>
                </a:lnTo>
                <a:lnTo>
                  <a:pt x="1638" y="1000"/>
                </a:lnTo>
                <a:close/>
                <a:moveTo>
                  <a:pt x="1657" y="984"/>
                </a:moveTo>
                <a:lnTo>
                  <a:pt x="1657" y="981"/>
                </a:lnTo>
                <a:lnTo>
                  <a:pt x="1657" y="979"/>
                </a:lnTo>
                <a:lnTo>
                  <a:pt x="1654" y="981"/>
                </a:lnTo>
                <a:lnTo>
                  <a:pt x="1654" y="981"/>
                </a:lnTo>
                <a:lnTo>
                  <a:pt x="1654" y="981"/>
                </a:lnTo>
                <a:lnTo>
                  <a:pt x="1654" y="984"/>
                </a:lnTo>
                <a:lnTo>
                  <a:pt x="1657" y="984"/>
                </a:lnTo>
                <a:close/>
                <a:moveTo>
                  <a:pt x="1671" y="984"/>
                </a:moveTo>
                <a:lnTo>
                  <a:pt x="1671" y="984"/>
                </a:lnTo>
                <a:lnTo>
                  <a:pt x="1671" y="981"/>
                </a:lnTo>
                <a:lnTo>
                  <a:pt x="1668" y="981"/>
                </a:lnTo>
                <a:lnTo>
                  <a:pt x="1668" y="981"/>
                </a:lnTo>
                <a:lnTo>
                  <a:pt x="1666" y="981"/>
                </a:lnTo>
                <a:lnTo>
                  <a:pt x="1668" y="984"/>
                </a:lnTo>
                <a:lnTo>
                  <a:pt x="1671" y="984"/>
                </a:lnTo>
                <a:close/>
                <a:moveTo>
                  <a:pt x="1640" y="1003"/>
                </a:moveTo>
                <a:lnTo>
                  <a:pt x="1640" y="1003"/>
                </a:lnTo>
                <a:lnTo>
                  <a:pt x="1640" y="1005"/>
                </a:lnTo>
                <a:lnTo>
                  <a:pt x="1640" y="1005"/>
                </a:lnTo>
                <a:lnTo>
                  <a:pt x="1640" y="1005"/>
                </a:lnTo>
                <a:lnTo>
                  <a:pt x="1640" y="1005"/>
                </a:lnTo>
                <a:lnTo>
                  <a:pt x="1640" y="1007"/>
                </a:lnTo>
                <a:lnTo>
                  <a:pt x="1640" y="1007"/>
                </a:lnTo>
                <a:lnTo>
                  <a:pt x="1640" y="1007"/>
                </a:lnTo>
                <a:lnTo>
                  <a:pt x="1642" y="1007"/>
                </a:lnTo>
                <a:lnTo>
                  <a:pt x="1642" y="1007"/>
                </a:lnTo>
                <a:lnTo>
                  <a:pt x="1642" y="1007"/>
                </a:lnTo>
                <a:lnTo>
                  <a:pt x="1642" y="1010"/>
                </a:lnTo>
                <a:lnTo>
                  <a:pt x="1645" y="1014"/>
                </a:lnTo>
                <a:lnTo>
                  <a:pt x="1645" y="1014"/>
                </a:lnTo>
                <a:lnTo>
                  <a:pt x="1642" y="1014"/>
                </a:lnTo>
                <a:lnTo>
                  <a:pt x="1642" y="1014"/>
                </a:lnTo>
                <a:lnTo>
                  <a:pt x="1642" y="1014"/>
                </a:lnTo>
                <a:lnTo>
                  <a:pt x="1642" y="1017"/>
                </a:lnTo>
                <a:lnTo>
                  <a:pt x="1642" y="1017"/>
                </a:lnTo>
                <a:lnTo>
                  <a:pt x="1642" y="1017"/>
                </a:lnTo>
                <a:lnTo>
                  <a:pt x="1642" y="1017"/>
                </a:lnTo>
                <a:lnTo>
                  <a:pt x="1642" y="1017"/>
                </a:lnTo>
                <a:lnTo>
                  <a:pt x="1642" y="1017"/>
                </a:lnTo>
                <a:lnTo>
                  <a:pt x="1645" y="1017"/>
                </a:lnTo>
                <a:lnTo>
                  <a:pt x="1645" y="1017"/>
                </a:lnTo>
                <a:lnTo>
                  <a:pt x="1645" y="1017"/>
                </a:lnTo>
                <a:lnTo>
                  <a:pt x="1645" y="1017"/>
                </a:lnTo>
                <a:lnTo>
                  <a:pt x="1645" y="1017"/>
                </a:lnTo>
                <a:lnTo>
                  <a:pt x="1645" y="1017"/>
                </a:lnTo>
                <a:lnTo>
                  <a:pt x="1647" y="1019"/>
                </a:lnTo>
                <a:lnTo>
                  <a:pt x="1647" y="1019"/>
                </a:lnTo>
                <a:lnTo>
                  <a:pt x="1647" y="1019"/>
                </a:lnTo>
                <a:lnTo>
                  <a:pt x="1645" y="1019"/>
                </a:lnTo>
                <a:lnTo>
                  <a:pt x="1645" y="1019"/>
                </a:lnTo>
                <a:lnTo>
                  <a:pt x="1645" y="1019"/>
                </a:lnTo>
                <a:lnTo>
                  <a:pt x="1645" y="1019"/>
                </a:lnTo>
                <a:lnTo>
                  <a:pt x="1645" y="1019"/>
                </a:lnTo>
                <a:lnTo>
                  <a:pt x="1645" y="1019"/>
                </a:lnTo>
                <a:lnTo>
                  <a:pt x="1645" y="1019"/>
                </a:lnTo>
                <a:lnTo>
                  <a:pt x="1645" y="1019"/>
                </a:lnTo>
                <a:lnTo>
                  <a:pt x="1642" y="1019"/>
                </a:lnTo>
                <a:lnTo>
                  <a:pt x="1642" y="1019"/>
                </a:lnTo>
                <a:lnTo>
                  <a:pt x="1642" y="1022"/>
                </a:lnTo>
                <a:lnTo>
                  <a:pt x="1647" y="1026"/>
                </a:lnTo>
                <a:lnTo>
                  <a:pt x="1649" y="1029"/>
                </a:lnTo>
                <a:lnTo>
                  <a:pt x="1649" y="1031"/>
                </a:lnTo>
                <a:lnTo>
                  <a:pt x="1647" y="1031"/>
                </a:lnTo>
                <a:lnTo>
                  <a:pt x="1647" y="1029"/>
                </a:lnTo>
                <a:lnTo>
                  <a:pt x="1647" y="1026"/>
                </a:lnTo>
                <a:lnTo>
                  <a:pt x="1645" y="1024"/>
                </a:lnTo>
                <a:lnTo>
                  <a:pt x="1645" y="1024"/>
                </a:lnTo>
                <a:lnTo>
                  <a:pt x="1642" y="1024"/>
                </a:lnTo>
                <a:lnTo>
                  <a:pt x="1645" y="1026"/>
                </a:lnTo>
                <a:lnTo>
                  <a:pt x="1645" y="1026"/>
                </a:lnTo>
                <a:lnTo>
                  <a:pt x="1645" y="1026"/>
                </a:lnTo>
                <a:lnTo>
                  <a:pt x="1645" y="1029"/>
                </a:lnTo>
                <a:lnTo>
                  <a:pt x="1645" y="1029"/>
                </a:lnTo>
                <a:lnTo>
                  <a:pt x="1645" y="1029"/>
                </a:lnTo>
                <a:lnTo>
                  <a:pt x="1647" y="1031"/>
                </a:lnTo>
                <a:lnTo>
                  <a:pt x="1647" y="1031"/>
                </a:lnTo>
                <a:lnTo>
                  <a:pt x="1645" y="1033"/>
                </a:lnTo>
                <a:lnTo>
                  <a:pt x="1647" y="1033"/>
                </a:lnTo>
                <a:lnTo>
                  <a:pt x="1649" y="1036"/>
                </a:lnTo>
                <a:lnTo>
                  <a:pt x="1649" y="1036"/>
                </a:lnTo>
                <a:lnTo>
                  <a:pt x="1649" y="1036"/>
                </a:lnTo>
                <a:lnTo>
                  <a:pt x="1652" y="1036"/>
                </a:lnTo>
                <a:lnTo>
                  <a:pt x="1652" y="1036"/>
                </a:lnTo>
                <a:lnTo>
                  <a:pt x="1652" y="1036"/>
                </a:lnTo>
                <a:lnTo>
                  <a:pt x="1652" y="1033"/>
                </a:lnTo>
                <a:lnTo>
                  <a:pt x="1652" y="1033"/>
                </a:lnTo>
                <a:lnTo>
                  <a:pt x="1652" y="1033"/>
                </a:lnTo>
                <a:lnTo>
                  <a:pt x="1652" y="1033"/>
                </a:lnTo>
                <a:lnTo>
                  <a:pt x="1652" y="1033"/>
                </a:lnTo>
                <a:lnTo>
                  <a:pt x="1652" y="1033"/>
                </a:lnTo>
                <a:lnTo>
                  <a:pt x="1652" y="1033"/>
                </a:lnTo>
                <a:lnTo>
                  <a:pt x="1652" y="1033"/>
                </a:lnTo>
                <a:lnTo>
                  <a:pt x="1652" y="1033"/>
                </a:lnTo>
                <a:lnTo>
                  <a:pt x="1654" y="1033"/>
                </a:lnTo>
                <a:lnTo>
                  <a:pt x="1654" y="1033"/>
                </a:lnTo>
                <a:lnTo>
                  <a:pt x="1654" y="1033"/>
                </a:lnTo>
                <a:lnTo>
                  <a:pt x="1654" y="1031"/>
                </a:lnTo>
                <a:lnTo>
                  <a:pt x="1654" y="1031"/>
                </a:lnTo>
                <a:lnTo>
                  <a:pt x="1654" y="1031"/>
                </a:lnTo>
                <a:lnTo>
                  <a:pt x="1657" y="1031"/>
                </a:lnTo>
                <a:lnTo>
                  <a:pt x="1657" y="1031"/>
                </a:lnTo>
                <a:lnTo>
                  <a:pt x="1657" y="1029"/>
                </a:lnTo>
                <a:lnTo>
                  <a:pt x="1657" y="1029"/>
                </a:lnTo>
                <a:lnTo>
                  <a:pt x="1657" y="1029"/>
                </a:lnTo>
                <a:lnTo>
                  <a:pt x="1657" y="1029"/>
                </a:lnTo>
                <a:lnTo>
                  <a:pt x="1657" y="1029"/>
                </a:lnTo>
                <a:lnTo>
                  <a:pt x="1657" y="1029"/>
                </a:lnTo>
                <a:lnTo>
                  <a:pt x="1657" y="1026"/>
                </a:lnTo>
                <a:lnTo>
                  <a:pt x="1657" y="1026"/>
                </a:lnTo>
                <a:lnTo>
                  <a:pt x="1657" y="1026"/>
                </a:lnTo>
                <a:lnTo>
                  <a:pt x="1657" y="1026"/>
                </a:lnTo>
                <a:lnTo>
                  <a:pt x="1654" y="1026"/>
                </a:lnTo>
                <a:lnTo>
                  <a:pt x="1654" y="1024"/>
                </a:lnTo>
                <a:lnTo>
                  <a:pt x="1657" y="1024"/>
                </a:lnTo>
                <a:lnTo>
                  <a:pt x="1657" y="1026"/>
                </a:lnTo>
                <a:lnTo>
                  <a:pt x="1657" y="1024"/>
                </a:lnTo>
                <a:lnTo>
                  <a:pt x="1657" y="1024"/>
                </a:lnTo>
                <a:lnTo>
                  <a:pt x="1657" y="1024"/>
                </a:lnTo>
                <a:lnTo>
                  <a:pt x="1657" y="1022"/>
                </a:lnTo>
                <a:lnTo>
                  <a:pt x="1657" y="1022"/>
                </a:lnTo>
                <a:lnTo>
                  <a:pt x="1654" y="1019"/>
                </a:lnTo>
                <a:lnTo>
                  <a:pt x="1654" y="1019"/>
                </a:lnTo>
                <a:lnTo>
                  <a:pt x="1652" y="1019"/>
                </a:lnTo>
                <a:lnTo>
                  <a:pt x="1652" y="1019"/>
                </a:lnTo>
                <a:lnTo>
                  <a:pt x="1654" y="1019"/>
                </a:lnTo>
                <a:lnTo>
                  <a:pt x="1654" y="1019"/>
                </a:lnTo>
                <a:lnTo>
                  <a:pt x="1654" y="1017"/>
                </a:lnTo>
                <a:lnTo>
                  <a:pt x="1654" y="1017"/>
                </a:lnTo>
                <a:lnTo>
                  <a:pt x="1654" y="1017"/>
                </a:lnTo>
                <a:lnTo>
                  <a:pt x="1654" y="1017"/>
                </a:lnTo>
                <a:lnTo>
                  <a:pt x="1654" y="1014"/>
                </a:lnTo>
                <a:lnTo>
                  <a:pt x="1654" y="1014"/>
                </a:lnTo>
                <a:lnTo>
                  <a:pt x="1654" y="1014"/>
                </a:lnTo>
                <a:lnTo>
                  <a:pt x="1654" y="1014"/>
                </a:lnTo>
                <a:lnTo>
                  <a:pt x="1654" y="1014"/>
                </a:lnTo>
                <a:lnTo>
                  <a:pt x="1654" y="1014"/>
                </a:lnTo>
                <a:lnTo>
                  <a:pt x="1654" y="1012"/>
                </a:lnTo>
                <a:lnTo>
                  <a:pt x="1654" y="1012"/>
                </a:lnTo>
                <a:lnTo>
                  <a:pt x="1654" y="1014"/>
                </a:lnTo>
                <a:lnTo>
                  <a:pt x="1659" y="1017"/>
                </a:lnTo>
                <a:lnTo>
                  <a:pt x="1659" y="1019"/>
                </a:lnTo>
                <a:lnTo>
                  <a:pt x="1659" y="1019"/>
                </a:lnTo>
                <a:lnTo>
                  <a:pt x="1659" y="1019"/>
                </a:lnTo>
                <a:lnTo>
                  <a:pt x="1659" y="1022"/>
                </a:lnTo>
                <a:lnTo>
                  <a:pt x="1661" y="1024"/>
                </a:lnTo>
                <a:lnTo>
                  <a:pt x="1664" y="1026"/>
                </a:lnTo>
                <a:lnTo>
                  <a:pt x="1668" y="1031"/>
                </a:lnTo>
                <a:lnTo>
                  <a:pt x="1671" y="1036"/>
                </a:lnTo>
                <a:lnTo>
                  <a:pt x="1671" y="1036"/>
                </a:lnTo>
                <a:lnTo>
                  <a:pt x="1675" y="1038"/>
                </a:lnTo>
                <a:lnTo>
                  <a:pt x="1675" y="1038"/>
                </a:lnTo>
                <a:lnTo>
                  <a:pt x="1675" y="1038"/>
                </a:lnTo>
                <a:lnTo>
                  <a:pt x="1675" y="1036"/>
                </a:lnTo>
                <a:lnTo>
                  <a:pt x="1675" y="1036"/>
                </a:lnTo>
                <a:lnTo>
                  <a:pt x="1678" y="1038"/>
                </a:lnTo>
                <a:lnTo>
                  <a:pt x="1678" y="1036"/>
                </a:lnTo>
                <a:lnTo>
                  <a:pt x="1678" y="1036"/>
                </a:lnTo>
                <a:lnTo>
                  <a:pt x="1678" y="1036"/>
                </a:lnTo>
                <a:lnTo>
                  <a:pt x="1678" y="1036"/>
                </a:lnTo>
                <a:lnTo>
                  <a:pt x="1678" y="1036"/>
                </a:lnTo>
                <a:lnTo>
                  <a:pt x="1678" y="1033"/>
                </a:lnTo>
                <a:lnTo>
                  <a:pt x="1678" y="1033"/>
                </a:lnTo>
                <a:lnTo>
                  <a:pt x="1678" y="1031"/>
                </a:lnTo>
                <a:lnTo>
                  <a:pt x="1678" y="1031"/>
                </a:lnTo>
                <a:lnTo>
                  <a:pt x="1678" y="1029"/>
                </a:lnTo>
                <a:lnTo>
                  <a:pt x="1678" y="1026"/>
                </a:lnTo>
                <a:lnTo>
                  <a:pt x="1680" y="1026"/>
                </a:lnTo>
                <a:lnTo>
                  <a:pt x="1680" y="1024"/>
                </a:lnTo>
                <a:lnTo>
                  <a:pt x="1680" y="1024"/>
                </a:lnTo>
                <a:lnTo>
                  <a:pt x="1680" y="1022"/>
                </a:lnTo>
                <a:lnTo>
                  <a:pt x="1678" y="1022"/>
                </a:lnTo>
                <a:lnTo>
                  <a:pt x="1678" y="1022"/>
                </a:lnTo>
                <a:lnTo>
                  <a:pt x="1678" y="1022"/>
                </a:lnTo>
                <a:lnTo>
                  <a:pt x="1675" y="1022"/>
                </a:lnTo>
                <a:lnTo>
                  <a:pt x="1675" y="1022"/>
                </a:lnTo>
                <a:lnTo>
                  <a:pt x="1675" y="1022"/>
                </a:lnTo>
                <a:lnTo>
                  <a:pt x="1675" y="1022"/>
                </a:lnTo>
                <a:lnTo>
                  <a:pt x="1675" y="1022"/>
                </a:lnTo>
                <a:lnTo>
                  <a:pt x="1675" y="1022"/>
                </a:lnTo>
                <a:lnTo>
                  <a:pt x="1675" y="1022"/>
                </a:lnTo>
                <a:lnTo>
                  <a:pt x="1673" y="1022"/>
                </a:lnTo>
                <a:lnTo>
                  <a:pt x="1673" y="1022"/>
                </a:lnTo>
                <a:lnTo>
                  <a:pt x="1671" y="1022"/>
                </a:lnTo>
                <a:lnTo>
                  <a:pt x="1671" y="1022"/>
                </a:lnTo>
                <a:lnTo>
                  <a:pt x="1671" y="1022"/>
                </a:lnTo>
                <a:lnTo>
                  <a:pt x="1671" y="1022"/>
                </a:lnTo>
                <a:lnTo>
                  <a:pt x="1671" y="1022"/>
                </a:lnTo>
                <a:lnTo>
                  <a:pt x="1671" y="1022"/>
                </a:lnTo>
                <a:lnTo>
                  <a:pt x="1671" y="1022"/>
                </a:lnTo>
                <a:lnTo>
                  <a:pt x="1668" y="1019"/>
                </a:lnTo>
                <a:lnTo>
                  <a:pt x="1668" y="1019"/>
                </a:lnTo>
                <a:lnTo>
                  <a:pt x="1666" y="1019"/>
                </a:lnTo>
                <a:lnTo>
                  <a:pt x="1666" y="1019"/>
                </a:lnTo>
                <a:lnTo>
                  <a:pt x="1666" y="1019"/>
                </a:lnTo>
                <a:lnTo>
                  <a:pt x="1666" y="1019"/>
                </a:lnTo>
                <a:lnTo>
                  <a:pt x="1666" y="1019"/>
                </a:lnTo>
                <a:lnTo>
                  <a:pt x="1668" y="1019"/>
                </a:lnTo>
                <a:lnTo>
                  <a:pt x="1668" y="1017"/>
                </a:lnTo>
                <a:lnTo>
                  <a:pt x="1668" y="1017"/>
                </a:lnTo>
                <a:lnTo>
                  <a:pt x="1666" y="1014"/>
                </a:lnTo>
                <a:lnTo>
                  <a:pt x="1666" y="1014"/>
                </a:lnTo>
                <a:lnTo>
                  <a:pt x="1666" y="1014"/>
                </a:lnTo>
                <a:lnTo>
                  <a:pt x="1664" y="1012"/>
                </a:lnTo>
                <a:lnTo>
                  <a:pt x="1664" y="1012"/>
                </a:lnTo>
                <a:lnTo>
                  <a:pt x="1664" y="1012"/>
                </a:lnTo>
                <a:lnTo>
                  <a:pt x="1664" y="1010"/>
                </a:lnTo>
                <a:lnTo>
                  <a:pt x="1664" y="1010"/>
                </a:lnTo>
                <a:lnTo>
                  <a:pt x="1664" y="1010"/>
                </a:lnTo>
                <a:lnTo>
                  <a:pt x="1664" y="1010"/>
                </a:lnTo>
                <a:lnTo>
                  <a:pt x="1661" y="1010"/>
                </a:lnTo>
                <a:lnTo>
                  <a:pt x="1661" y="1007"/>
                </a:lnTo>
                <a:lnTo>
                  <a:pt x="1661" y="1007"/>
                </a:lnTo>
                <a:lnTo>
                  <a:pt x="1657" y="1003"/>
                </a:lnTo>
                <a:lnTo>
                  <a:pt x="1657" y="1003"/>
                </a:lnTo>
                <a:lnTo>
                  <a:pt x="1657" y="1003"/>
                </a:lnTo>
                <a:lnTo>
                  <a:pt x="1657" y="1000"/>
                </a:lnTo>
                <a:lnTo>
                  <a:pt x="1654" y="1000"/>
                </a:lnTo>
                <a:lnTo>
                  <a:pt x="1657" y="1000"/>
                </a:lnTo>
                <a:lnTo>
                  <a:pt x="1657" y="1000"/>
                </a:lnTo>
                <a:lnTo>
                  <a:pt x="1657" y="1000"/>
                </a:lnTo>
                <a:lnTo>
                  <a:pt x="1659" y="1005"/>
                </a:lnTo>
                <a:lnTo>
                  <a:pt x="1664" y="1010"/>
                </a:lnTo>
                <a:lnTo>
                  <a:pt x="1666" y="1010"/>
                </a:lnTo>
                <a:lnTo>
                  <a:pt x="1666" y="1010"/>
                </a:lnTo>
                <a:lnTo>
                  <a:pt x="1666" y="1010"/>
                </a:lnTo>
                <a:lnTo>
                  <a:pt x="1666" y="1012"/>
                </a:lnTo>
                <a:lnTo>
                  <a:pt x="1671" y="1017"/>
                </a:lnTo>
                <a:lnTo>
                  <a:pt x="1671" y="1017"/>
                </a:lnTo>
                <a:lnTo>
                  <a:pt x="1678" y="1019"/>
                </a:lnTo>
                <a:lnTo>
                  <a:pt x="1678" y="1019"/>
                </a:lnTo>
                <a:lnTo>
                  <a:pt x="1678" y="1019"/>
                </a:lnTo>
                <a:lnTo>
                  <a:pt x="1678" y="1019"/>
                </a:lnTo>
                <a:lnTo>
                  <a:pt x="1680" y="1019"/>
                </a:lnTo>
                <a:lnTo>
                  <a:pt x="1680" y="1019"/>
                </a:lnTo>
                <a:lnTo>
                  <a:pt x="1680" y="1017"/>
                </a:lnTo>
                <a:lnTo>
                  <a:pt x="1678" y="1017"/>
                </a:lnTo>
                <a:lnTo>
                  <a:pt x="1680" y="1017"/>
                </a:lnTo>
                <a:lnTo>
                  <a:pt x="1678" y="1017"/>
                </a:lnTo>
                <a:lnTo>
                  <a:pt x="1678" y="1017"/>
                </a:lnTo>
                <a:lnTo>
                  <a:pt x="1678" y="1014"/>
                </a:lnTo>
                <a:lnTo>
                  <a:pt x="1678" y="1014"/>
                </a:lnTo>
                <a:lnTo>
                  <a:pt x="1675" y="1012"/>
                </a:lnTo>
                <a:lnTo>
                  <a:pt x="1675" y="1012"/>
                </a:lnTo>
                <a:lnTo>
                  <a:pt x="1675" y="1012"/>
                </a:lnTo>
                <a:lnTo>
                  <a:pt x="1675" y="1010"/>
                </a:lnTo>
                <a:lnTo>
                  <a:pt x="1675" y="1010"/>
                </a:lnTo>
                <a:lnTo>
                  <a:pt x="1675" y="1007"/>
                </a:lnTo>
                <a:lnTo>
                  <a:pt x="1675" y="1010"/>
                </a:lnTo>
                <a:lnTo>
                  <a:pt x="1675" y="1010"/>
                </a:lnTo>
                <a:lnTo>
                  <a:pt x="1678" y="1012"/>
                </a:lnTo>
                <a:lnTo>
                  <a:pt x="1678" y="1012"/>
                </a:lnTo>
                <a:lnTo>
                  <a:pt x="1680" y="1017"/>
                </a:lnTo>
                <a:lnTo>
                  <a:pt x="1680" y="1017"/>
                </a:lnTo>
                <a:lnTo>
                  <a:pt x="1680" y="1017"/>
                </a:lnTo>
                <a:lnTo>
                  <a:pt x="1680" y="1014"/>
                </a:lnTo>
                <a:lnTo>
                  <a:pt x="1680" y="1014"/>
                </a:lnTo>
                <a:lnTo>
                  <a:pt x="1680" y="1014"/>
                </a:lnTo>
                <a:lnTo>
                  <a:pt x="1683" y="1012"/>
                </a:lnTo>
                <a:lnTo>
                  <a:pt x="1683" y="1012"/>
                </a:lnTo>
                <a:lnTo>
                  <a:pt x="1683" y="1012"/>
                </a:lnTo>
                <a:lnTo>
                  <a:pt x="1683" y="1012"/>
                </a:lnTo>
                <a:lnTo>
                  <a:pt x="1683" y="1010"/>
                </a:lnTo>
                <a:lnTo>
                  <a:pt x="1683" y="1010"/>
                </a:lnTo>
                <a:lnTo>
                  <a:pt x="1683" y="1010"/>
                </a:lnTo>
                <a:lnTo>
                  <a:pt x="1683" y="1010"/>
                </a:lnTo>
                <a:lnTo>
                  <a:pt x="1683" y="1010"/>
                </a:lnTo>
                <a:lnTo>
                  <a:pt x="1683" y="1010"/>
                </a:lnTo>
                <a:lnTo>
                  <a:pt x="1685" y="1007"/>
                </a:lnTo>
                <a:lnTo>
                  <a:pt x="1683" y="1005"/>
                </a:lnTo>
                <a:lnTo>
                  <a:pt x="1680" y="1003"/>
                </a:lnTo>
                <a:lnTo>
                  <a:pt x="1680" y="1003"/>
                </a:lnTo>
                <a:lnTo>
                  <a:pt x="1680" y="1003"/>
                </a:lnTo>
                <a:lnTo>
                  <a:pt x="1680" y="1003"/>
                </a:lnTo>
                <a:lnTo>
                  <a:pt x="1680" y="1000"/>
                </a:lnTo>
                <a:lnTo>
                  <a:pt x="1680" y="1000"/>
                </a:lnTo>
                <a:lnTo>
                  <a:pt x="1678" y="1000"/>
                </a:lnTo>
                <a:lnTo>
                  <a:pt x="1678" y="1000"/>
                </a:lnTo>
                <a:lnTo>
                  <a:pt x="1675" y="1000"/>
                </a:lnTo>
                <a:lnTo>
                  <a:pt x="1675" y="1000"/>
                </a:lnTo>
                <a:lnTo>
                  <a:pt x="1675" y="1000"/>
                </a:lnTo>
                <a:lnTo>
                  <a:pt x="1673" y="998"/>
                </a:lnTo>
                <a:lnTo>
                  <a:pt x="1673" y="998"/>
                </a:lnTo>
                <a:lnTo>
                  <a:pt x="1675" y="998"/>
                </a:lnTo>
                <a:lnTo>
                  <a:pt x="1675" y="998"/>
                </a:lnTo>
                <a:lnTo>
                  <a:pt x="1673" y="998"/>
                </a:lnTo>
                <a:lnTo>
                  <a:pt x="1673" y="995"/>
                </a:lnTo>
                <a:lnTo>
                  <a:pt x="1673" y="995"/>
                </a:lnTo>
                <a:lnTo>
                  <a:pt x="1673" y="995"/>
                </a:lnTo>
                <a:lnTo>
                  <a:pt x="1671" y="995"/>
                </a:lnTo>
                <a:lnTo>
                  <a:pt x="1671" y="995"/>
                </a:lnTo>
                <a:lnTo>
                  <a:pt x="1671" y="998"/>
                </a:lnTo>
                <a:lnTo>
                  <a:pt x="1671" y="998"/>
                </a:lnTo>
                <a:lnTo>
                  <a:pt x="1671" y="998"/>
                </a:lnTo>
                <a:lnTo>
                  <a:pt x="1671" y="998"/>
                </a:lnTo>
                <a:lnTo>
                  <a:pt x="1668" y="1000"/>
                </a:lnTo>
                <a:lnTo>
                  <a:pt x="1666" y="1003"/>
                </a:lnTo>
                <a:lnTo>
                  <a:pt x="1664" y="1003"/>
                </a:lnTo>
                <a:lnTo>
                  <a:pt x="1664" y="1003"/>
                </a:lnTo>
                <a:lnTo>
                  <a:pt x="1664" y="1003"/>
                </a:lnTo>
                <a:lnTo>
                  <a:pt x="1664" y="1003"/>
                </a:lnTo>
                <a:lnTo>
                  <a:pt x="1661" y="1003"/>
                </a:lnTo>
                <a:lnTo>
                  <a:pt x="1664" y="1003"/>
                </a:lnTo>
                <a:lnTo>
                  <a:pt x="1661" y="1003"/>
                </a:lnTo>
                <a:lnTo>
                  <a:pt x="1661" y="1005"/>
                </a:lnTo>
                <a:lnTo>
                  <a:pt x="1661" y="1005"/>
                </a:lnTo>
                <a:lnTo>
                  <a:pt x="1661" y="1003"/>
                </a:lnTo>
                <a:lnTo>
                  <a:pt x="1661" y="1003"/>
                </a:lnTo>
                <a:lnTo>
                  <a:pt x="1659" y="1000"/>
                </a:lnTo>
                <a:lnTo>
                  <a:pt x="1659" y="1000"/>
                </a:lnTo>
                <a:lnTo>
                  <a:pt x="1659" y="1000"/>
                </a:lnTo>
                <a:lnTo>
                  <a:pt x="1661" y="1003"/>
                </a:lnTo>
                <a:lnTo>
                  <a:pt x="1664" y="1003"/>
                </a:lnTo>
                <a:lnTo>
                  <a:pt x="1664" y="1000"/>
                </a:lnTo>
                <a:lnTo>
                  <a:pt x="1664" y="1000"/>
                </a:lnTo>
                <a:lnTo>
                  <a:pt x="1664" y="1000"/>
                </a:lnTo>
                <a:lnTo>
                  <a:pt x="1664" y="1000"/>
                </a:lnTo>
                <a:lnTo>
                  <a:pt x="1661" y="1000"/>
                </a:lnTo>
                <a:lnTo>
                  <a:pt x="1664" y="1000"/>
                </a:lnTo>
                <a:lnTo>
                  <a:pt x="1661" y="998"/>
                </a:lnTo>
                <a:lnTo>
                  <a:pt x="1659" y="998"/>
                </a:lnTo>
                <a:lnTo>
                  <a:pt x="1659" y="998"/>
                </a:lnTo>
                <a:lnTo>
                  <a:pt x="1659" y="998"/>
                </a:lnTo>
                <a:lnTo>
                  <a:pt x="1661" y="998"/>
                </a:lnTo>
                <a:lnTo>
                  <a:pt x="1664" y="1000"/>
                </a:lnTo>
                <a:lnTo>
                  <a:pt x="1666" y="998"/>
                </a:lnTo>
                <a:lnTo>
                  <a:pt x="1666" y="998"/>
                </a:lnTo>
                <a:lnTo>
                  <a:pt x="1666" y="998"/>
                </a:lnTo>
                <a:lnTo>
                  <a:pt x="1668" y="998"/>
                </a:lnTo>
                <a:lnTo>
                  <a:pt x="1668" y="998"/>
                </a:lnTo>
                <a:lnTo>
                  <a:pt x="1668" y="998"/>
                </a:lnTo>
                <a:lnTo>
                  <a:pt x="1668" y="995"/>
                </a:lnTo>
                <a:lnTo>
                  <a:pt x="1668" y="995"/>
                </a:lnTo>
                <a:lnTo>
                  <a:pt x="1668" y="995"/>
                </a:lnTo>
                <a:lnTo>
                  <a:pt x="1671" y="995"/>
                </a:lnTo>
                <a:lnTo>
                  <a:pt x="1671" y="993"/>
                </a:lnTo>
                <a:lnTo>
                  <a:pt x="1671" y="993"/>
                </a:lnTo>
                <a:lnTo>
                  <a:pt x="1668" y="993"/>
                </a:lnTo>
                <a:lnTo>
                  <a:pt x="1668" y="991"/>
                </a:lnTo>
                <a:lnTo>
                  <a:pt x="1668" y="991"/>
                </a:lnTo>
                <a:lnTo>
                  <a:pt x="1668" y="991"/>
                </a:lnTo>
                <a:lnTo>
                  <a:pt x="1668" y="991"/>
                </a:lnTo>
                <a:lnTo>
                  <a:pt x="1668" y="991"/>
                </a:lnTo>
                <a:lnTo>
                  <a:pt x="1668" y="988"/>
                </a:lnTo>
                <a:lnTo>
                  <a:pt x="1666" y="988"/>
                </a:lnTo>
                <a:lnTo>
                  <a:pt x="1666" y="988"/>
                </a:lnTo>
                <a:lnTo>
                  <a:pt x="1666" y="988"/>
                </a:lnTo>
                <a:lnTo>
                  <a:pt x="1664" y="988"/>
                </a:lnTo>
                <a:lnTo>
                  <a:pt x="1664" y="986"/>
                </a:lnTo>
                <a:lnTo>
                  <a:pt x="1664" y="986"/>
                </a:lnTo>
                <a:lnTo>
                  <a:pt x="1664" y="984"/>
                </a:lnTo>
                <a:lnTo>
                  <a:pt x="1659" y="986"/>
                </a:lnTo>
                <a:lnTo>
                  <a:pt x="1659" y="986"/>
                </a:lnTo>
                <a:lnTo>
                  <a:pt x="1657" y="986"/>
                </a:lnTo>
                <a:lnTo>
                  <a:pt x="1657" y="988"/>
                </a:lnTo>
                <a:lnTo>
                  <a:pt x="1657" y="988"/>
                </a:lnTo>
                <a:lnTo>
                  <a:pt x="1657" y="988"/>
                </a:lnTo>
                <a:lnTo>
                  <a:pt x="1657" y="988"/>
                </a:lnTo>
                <a:lnTo>
                  <a:pt x="1654" y="986"/>
                </a:lnTo>
                <a:lnTo>
                  <a:pt x="1654" y="984"/>
                </a:lnTo>
                <a:lnTo>
                  <a:pt x="1652" y="984"/>
                </a:lnTo>
                <a:lnTo>
                  <a:pt x="1652" y="984"/>
                </a:lnTo>
                <a:lnTo>
                  <a:pt x="1652" y="986"/>
                </a:lnTo>
                <a:lnTo>
                  <a:pt x="1652" y="986"/>
                </a:lnTo>
                <a:lnTo>
                  <a:pt x="1652" y="986"/>
                </a:lnTo>
                <a:lnTo>
                  <a:pt x="1652" y="986"/>
                </a:lnTo>
                <a:lnTo>
                  <a:pt x="1649" y="986"/>
                </a:lnTo>
                <a:lnTo>
                  <a:pt x="1649" y="988"/>
                </a:lnTo>
                <a:lnTo>
                  <a:pt x="1649" y="988"/>
                </a:lnTo>
                <a:lnTo>
                  <a:pt x="1649" y="988"/>
                </a:lnTo>
                <a:lnTo>
                  <a:pt x="1649" y="988"/>
                </a:lnTo>
                <a:lnTo>
                  <a:pt x="1649" y="991"/>
                </a:lnTo>
                <a:lnTo>
                  <a:pt x="1649" y="991"/>
                </a:lnTo>
                <a:lnTo>
                  <a:pt x="1649" y="991"/>
                </a:lnTo>
                <a:lnTo>
                  <a:pt x="1649" y="993"/>
                </a:lnTo>
                <a:lnTo>
                  <a:pt x="1649" y="993"/>
                </a:lnTo>
                <a:lnTo>
                  <a:pt x="1649" y="993"/>
                </a:lnTo>
                <a:lnTo>
                  <a:pt x="1647" y="991"/>
                </a:lnTo>
                <a:lnTo>
                  <a:pt x="1647" y="991"/>
                </a:lnTo>
                <a:lnTo>
                  <a:pt x="1649" y="991"/>
                </a:lnTo>
                <a:lnTo>
                  <a:pt x="1649" y="988"/>
                </a:lnTo>
                <a:lnTo>
                  <a:pt x="1649" y="988"/>
                </a:lnTo>
                <a:lnTo>
                  <a:pt x="1649" y="988"/>
                </a:lnTo>
                <a:lnTo>
                  <a:pt x="1649" y="986"/>
                </a:lnTo>
                <a:lnTo>
                  <a:pt x="1649" y="986"/>
                </a:lnTo>
                <a:lnTo>
                  <a:pt x="1649" y="986"/>
                </a:lnTo>
                <a:lnTo>
                  <a:pt x="1649" y="984"/>
                </a:lnTo>
                <a:lnTo>
                  <a:pt x="1649" y="984"/>
                </a:lnTo>
                <a:lnTo>
                  <a:pt x="1649" y="984"/>
                </a:lnTo>
                <a:lnTo>
                  <a:pt x="1647" y="984"/>
                </a:lnTo>
                <a:lnTo>
                  <a:pt x="1647" y="981"/>
                </a:lnTo>
                <a:lnTo>
                  <a:pt x="1645" y="984"/>
                </a:lnTo>
                <a:lnTo>
                  <a:pt x="1647" y="984"/>
                </a:lnTo>
                <a:lnTo>
                  <a:pt x="1647" y="986"/>
                </a:lnTo>
                <a:lnTo>
                  <a:pt x="1647" y="988"/>
                </a:lnTo>
                <a:lnTo>
                  <a:pt x="1647" y="988"/>
                </a:lnTo>
                <a:lnTo>
                  <a:pt x="1647" y="988"/>
                </a:lnTo>
                <a:lnTo>
                  <a:pt x="1647" y="988"/>
                </a:lnTo>
                <a:lnTo>
                  <a:pt x="1645" y="988"/>
                </a:lnTo>
                <a:lnTo>
                  <a:pt x="1645" y="986"/>
                </a:lnTo>
                <a:lnTo>
                  <a:pt x="1645" y="986"/>
                </a:lnTo>
                <a:lnTo>
                  <a:pt x="1645" y="986"/>
                </a:lnTo>
                <a:lnTo>
                  <a:pt x="1642" y="986"/>
                </a:lnTo>
                <a:lnTo>
                  <a:pt x="1642" y="986"/>
                </a:lnTo>
                <a:lnTo>
                  <a:pt x="1642" y="988"/>
                </a:lnTo>
                <a:lnTo>
                  <a:pt x="1642" y="988"/>
                </a:lnTo>
                <a:lnTo>
                  <a:pt x="1645" y="993"/>
                </a:lnTo>
                <a:lnTo>
                  <a:pt x="1645" y="995"/>
                </a:lnTo>
                <a:lnTo>
                  <a:pt x="1645" y="995"/>
                </a:lnTo>
                <a:lnTo>
                  <a:pt x="1645" y="998"/>
                </a:lnTo>
                <a:lnTo>
                  <a:pt x="1645" y="998"/>
                </a:lnTo>
                <a:lnTo>
                  <a:pt x="1647" y="1003"/>
                </a:lnTo>
                <a:lnTo>
                  <a:pt x="1647" y="1005"/>
                </a:lnTo>
                <a:lnTo>
                  <a:pt x="1649" y="1005"/>
                </a:lnTo>
                <a:lnTo>
                  <a:pt x="1647" y="1005"/>
                </a:lnTo>
                <a:lnTo>
                  <a:pt x="1647" y="1005"/>
                </a:lnTo>
                <a:lnTo>
                  <a:pt x="1645" y="1003"/>
                </a:lnTo>
                <a:lnTo>
                  <a:pt x="1645" y="995"/>
                </a:lnTo>
                <a:lnTo>
                  <a:pt x="1642" y="995"/>
                </a:lnTo>
                <a:lnTo>
                  <a:pt x="1642" y="995"/>
                </a:lnTo>
                <a:lnTo>
                  <a:pt x="1642" y="995"/>
                </a:lnTo>
                <a:lnTo>
                  <a:pt x="1642" y="995"/>
                </a:lnTo>
                <a:lnTo>
                  <a:pt x="1642" y="995"/>
                </a:lnTo>
                <a:lnTo>
                  <a:pt x="1640" y="995"/>
                </a:lnTo>
                <a:lnTo>
                  <a:pt x="1640" y="998"/>
                </a:lnTo>
                <a:lnTo>
                  <a:pt x="1640" y="998"/>
                </a:lnTo>
                <a:lnTo>
                  <a:pt x="1640" y="998"/>
                </a:lnTo>
                <a:lnTo>
                  <a:pt x="1640" y="1000"/>
                </a:lnTo>
                <a:lnTo>
                  <a:pt x="1638" y="1000"/>
                </a:lnTo>
                <a:lnTo>
                  <a:pt x="1638" y="1003"/>
                </a:lnTo>
                <a:lnTo>
                  <a:pt x="1638" y="1003"/>
                </a:lnTo>
                <a:lnTo>
                  <a:pt x="1638" y="1003"/>
                </a:lnTo>
                <a:lnTo>
                  <a:pt x="1638" y="1005"/>
                </a:lnTo>
                <a:lnTo>
                  <a:pt x="1638" y="1003"/>
                </a:lnTo>
                <a:lnTo>
                  <a:pt x="1638" y="1003"/>
                </a:lnTo>
                <a:lnTo>
                  <a:pt x="1638" y="1003"/>
                </a:lnTo>
                <a:lnTo>
                  <a:pt x="1640" y="1003"/>
                </a:lnTo>
                <a:close/>
                <a:moveTo>
                  <a:pt x="1690" y="1159"/>
                </a:moveTo>
                <a:lnTo>
                  <a:pt x="1690" y="1156"/>
                </a:lnTo>
                <a:lnTo>
                  <a:pt x="1690" y="1156"/>
                </a:lnTo>
                <a:lnTo>
                  <a:pt x="1690" y="1156"/>
                </a:lnTo>
                <a:lnTo>
                  <a:pt x="1687" y="1156"/>
                </a:lnTo>
                <a:lnTo>
                  <a:pt x="1685" y="1156"/>
                </a:lnTo>
                <a:lnTo>
                  <a:pt x="1685" y="1156"/>
                </a:lnTo>
                <a:lnTo>
                  <a:pt x="1685" y="1156"/>
                </a:lnTo>
                <a:lnTo>
                  <a:pt x="1685" y="1156"/>
                </a:lnTo>
                <a:lnTo>
                  <a:pt x="1685" y="1159"/>
                </a:lnTo>
                <a:lnTo>
                  <a:pt x="1687" y="1161"/>
                </a:lnTo>
                <a:lnTo>
                  <a:pt x="1687" y="1161"/>
                </a:lnTo>
                <a:lnTo>
                  <a:pt x="1687" y="1161"/>
                </a:lnTo>
                <a:lnTo>
                  <a:pt x="1687" y="1161"/>
                </a:lnTo>
                <a:lnTo>
                  <a:pt x="1687" y="1161"/>
                </a:lnTo>
                <a:lnTo>
                  <a:pt x="1690" y="1161"/>
                </a:lnTo>
                <a:lnTo>
                  <a:pt x="1690" y="1159"/>
                </a:lnTo>
                <a:lnTo>
                  <a:pt x="1690" y="1159"/>
                </a:lnTo>
                <a:lnTo>
                  <a:pt x="1690" y="1159"/>
                </a:lnTo>
                <a:lnTo>
                  <a:pt x="1690" y="1159"/>
                </a:lnTo>
                <a:close/>
                <a:moveTo>
                  <a:pt x="1687" y="1163"/>
                </a:moveTo>
                <a:lnTo>
                  <a:pt x="1687" y="1163"/>
                </a:lnTo>
                <a:lnTo>
                  <a:pt x="1687" y="1163"/>
                </a:lnTo>
                <a:lnTo>
                  <a:pt x="1687" y="1163"/>
                </a:lnTo>
                <a:lnTo>
                  <a:pt x="1690" y="1163"/>
                </a:lnTo>
                <a:lnTo>
                  <a:pt x="1690" y="1163"/>
                </a:lnTo>
                <a:lnTo>
                  <a:pt x="1690" y="1163"/>
                </a:lnTo>
                <a:lnTo>
                  <a:pt x="1687" y="1163"/>
                </a:lnTo>
                <a:close/>
                <a:moveTo>
                  <a:pt x="1448" y="768"/>
                </a:moveTo>
                <a:lnTo>
                  <a:pt x="1448" y="768"/>
                </a:lnTo>
                <a:lnTo>
                  <a:pt x="1448" y="768"/>
                </a:lnTo>
                <a:lnTo>
                  <a:pt x="1446" y="768"/>
                </a:lnTo>
                <a:lnTo>
                  <a:pt x="1441" y="771"/>
                </a:lnTo>
                <a:lnTo>
                  <a:pt x="1441" y="771"/>
                </a:lnTo>
                <a:lnTo>
                  <a:pt x="1441" y="771"/>
                </a:lnTo>
                <a:lnTo>
                  <a:pt x="1444" y="773"/>
                </a:lnTo>
                <a:lnTo>
                  <a:pt x="1444" y="773"/>
                </a:lnTo>
                <a:lnTo>
                  <a:pt x="1444" y="773"/>
                </a:lnTo>
                <a:lnTo>
                  <a:pt x="1444" y="773"/>
                </a:lnTo>
                <a:lnTo>
                  <a:pt x="1444" y="773"/>
                </a:lnTo>
                <a:lnTo>
                  <a:pt x="1444" y="773"/>
                </a:lnTo>
                <a:lnTo>
                  <a:pt x="1446" y="773"/>
                </a:lnTo>
                <a:lnTo>
                  <a:pt x="1446" y="773"/>
                </a:lnTo>
                <a:lnTo>
                  <a:pt x="1446" y="773"/>
                </a:lnTo>
                <a:lnTo>
                  <a:pt x="1446" y="771"/>
                </a:lnTo>
                <a:lnTo>
                  <a:pt x="1446" y="771"/>
                </a:lnTo>
                <a:lnTo>
                  <a:pt x="1448" y="771"/>
                </a:lnTo>
                <a:lnTo>
                  <a:pt x="1448" y="768"/>
                </a:lnTo>
                <a:close/>
                <a:moveTo>
                  <a:pt x="1690" y="1145"/>
                </a:moveTo>
                <a:lnTo>
                  <a:pt x="1692" y="1145"/>
                </a:lnTo>
                <a:lnTo>
                  <a:pt x="1692" y="1145"/>
                </a:lnTo>
                <a:lnTo>
                  <a:pt x="1694" y="1142"/>
                </a:lnTo>
                <a:lnTo>
                  <a:pt x="1694" y="1142"/>
                </a:lnTo>
                <a:lnTo>
                  <a:pt x="1692" y="1142"/>
                </a:lnTo>
                <a:lnTo>
                  <a:pt x="1692" y="1142"/>
                </a:lnTo>
                <a:lnTo>
                  <a:pt x="1692" y="1142"/>
                </a:lnTo>
                <a:lnTo>
                  <a:pt x="1692" y="1142"/>
                </a:lnTo>
                <a:lnTo>
                  <a:pt x="1687" y="1142"/>
                </a:lnTo>
                <a:lnTo>
                  <a:pt x="1687" y="1142"/>
                </a:lnTo>
                <a:lnTo>
                  <a:pt x="1687" y="1142"/>
                </a:lnTo>
                <a:lnTo>
                  <a:pt x="1687" y="1142"/>
                </a:lnTo>
                <a:lnTo>
                  <a:pt x="1687" y="1140"/>
                </a:lnTo>
                <a:lnTo>
                  <a:pt x="1687" y="1140"/>
                </a:lnTo>
                <a:lnTo>
                  <a:pt x="1687" y="1140"/>
                </a:lnTo>
                <a:lnTo>
                  <a:pt x="1687" y="1140"/>
                </a:lnTo>
                <a:lnTo>
                  <a:pt x="1685" y="1140"/>
                </a:lnTo>
                <a:lnTo>
                  <a:pt x="1685" y="1140"/>
                </a:lnTo>
                <a:lnTo>
                  <a:pt x="1685" y="1140"/>
                </a:lnTo>
                <a:lnTo>
                  <a:pt x="1685" y="1140"/>
                </a:lnTo>
                <a:lnTo>
                  <a:pt x="1685" y="1137"/>
                </a:lnTo>
                <a:lnTo>
                  <a:pt x="1685" y="1137"/>
                </a:lnTo>
                <a:lnTo>
                  <a:pt x="1683" y="1140"/>
                </a:lnTo>
                <a:lnTo>
                  <a:pt x="1683" y="1140"/>
                </a:lnTo>
                <a:lnTo>
                  <a:pt x="1683" y="1140"/>
                </a:lnTo>
                <a:lnTo>
                  <a:pt x="1683" y="1140"/>
                </a:lnTo>
                <a:lnTo>
                  <a:pt x="1683" y="1140"/>
                </a:lnTo>
                <a:lnTo>
                  <a:pt x="1683" y="1142"/>
                </a:lnTo>
                <a:lnTo>
                  <a:pt x="1683" y="1145"/>
                </a:lnTo>
                <a:lnTo>
                  <a:pt x="1683" y="1145"/>
                </a:lnTo>
                <a:lnTo>
                  <a:pt x="1685" y="1147"/>
                </a:lnTo>
                <a:lnTo>
                  <a:pt x="1687" y="1147"/>
                </a:lnTo>
                <a:lnTo>
                  <a:pt x="1687" y="1145"/>
                </a:lnTo>
                <a:lnTo>
                  <a:pt x="1687" y="1142"/>
                </a:lnTo>
                <a:lnTo>
                  <a:pt x="1687" y="1142"/>
                </a:lnTo>
                <a:lnTo>
                  <a:pt x="1687" y="1142"/>
                </a:lnTo>
                <a:lnTo>
                  <a:pt x="1687" y="1145"/>
                </a:lnTo>
                <a:lnTo>
                  <a:pt x="1690" y="1145"/>
                </a:lnTo>
                <a:lnTo>
                  <a:pt x="1690" y="1145"/>
                </a:lnTo>
                <a:close/>
                <a:moveTo>
                  <a:pt x="1699" y="1126"/>
                </a:moveTo>
                <a:lnTo>
                  <a:pt x="1699" y="1126"/>
                </a:lnTo>
                <a:lnTo>
                  <a:pt x="1699" y="1126"/>
                </a:lnTo>
                <a:lnTo>
                  <a:pt x="1699" y="1123"/>
                </a:lnTo>
                <a:lnTo>
                  <a:pt x="1699" y="1123"/>
                </a:lnTo>
                <a:lnTo>
                  <a:pt x="1697" y="1123"/>
                </a:lnTo>
                <a:lnTo>
                  <a:pt x="1697" y="1123"/>
                </a:lnTo>
                <a:lnTo>
                  <a:pt x="1697" y="1123"/>
                </a:lnTo>
                <a:lnTo>
                  <a:pt x="1694" y="1123"/>
                </a:lnTo>
                <a:lnTo>
                  <a:pt x="1694" y="1123"/>
                </a:lnTo>
                <a:lnTo>
                  <a:pt x="1694" y="1123"/>
                </a:lnTo>
                <a:lnTo>
                  <a:pt x="1692" y="1123"/>
                </a:lnTo>
                <a:lnTo>
                  <a:pt x="1692" y="1123"/>
                </a:lnTo>
                <a:lnTo>
                  <a:pt x="1690" y="1123"/>
                </a:lnTo>
                <a:lnTo>
                  <a:pt x="1690" y="1123"/>
                </a:lnTo>
                <a:lnTo>
                  <a:pt x="1690" y="1123"/>
                </a:lnTo>
                <a:lnTo>
                  <a:pt x="1690" y="1123"/>
                </a:lnTo>
                <a:lnTo>
                  <a:pt x="1692" y="1126"/>
                </a:lnTo>
                <a:lnTo>
                  <a:pt x="1692" y="1126"/>
                </a:lnTo>
                <a:lnTo>
                  <a:pt x="1692" y="1126"/>
                </a:lnTo>
                <a:lnTo>
                  <a:pt x="1692" y="1126"/>
                </a:lnTo>
                <a:lnTo>
                  <a:pt x="1690" y="1126"/>
                </a:lnTo>
                <a:lnTo>
                  <a:pt x="1687" y="1126"/>
                </a:lnTo>
                <a:lnTo>
                  <a:pt x="1687" y="1126"/>
                </a:lnTo>
                <a:lnTo>
                  <a:pt x="1687" y="1126"/>
                </a:lnTo>
                <a:lnTo>
                  <a:pt x="1685" y="1126"/>
                </a:lnTo>
                <a:lnTo>
                  <a:pt x="1683" y="1128"/>
                </a:lnTo>
                <a:lnTo>
                  <a:pt x="1680" y="1130"/>
                </a:lnTo>
                <a:lnTo>
                  <a:pt x="1683" y="1133"/>
                </a:lnTo>
                <a:lnTo>
                  <a:pt x="1683" y="1133"/>
                </a:lnTo>
                <a:lnTo>
                  <a:pt x="1683" y="1133"/>
                </a:lnTo>
                <a:lnTo>
                  <a:pt x="1683" y="1133"/>
                </a:lnTo>
                <a:lnTo>
                  <a:pt x="1683" y="1133"/>
                </a:lnTo>
                <a:lnTo>
                  <a:pt x="1683" y="1133"/>
                </a:lnTo>
                <a:lnTo>
                  <a:pt x="1685" y="1133"/>
                </a:lnTo>
                <a:lnTo>
                  <a:pt x="1685" y="1133"/>
                </a:lnTo>
                <a:lnTo>
                  <a:pt x="1685" y="1133"/>
                </a:lnTo>
                <a:lnTo>
                  <a:pt x="1687" y="1133"/>
                </a:lnTo>
                <a:lnTo>
                  <a:pt x="1685" y="1133"/>
                </a:lnTo>
                <a:lnTo>
                  <a:pt x="1685" y="1133"/>
                </a:lnTo>
                <a:lnTo>
                  <a:pt x="1687" y="1130"/>
                </a:lnTo>
                <a:lnTo>
                  <a:pt x="1687" y="1133"/>
                </a:lnTo>
                <a:lnTo>
                  <a:pt x="1690" y="1130"/>
                </a:lnTo>
                <a:lnTo>
                  <a:pt x="1690" y="1130"/>
                </a:lnTo>
                <a:lnTo>
                  <a:pt x="1690" y="1130"/>
                </a:lnTo>
                <a:lnTo>
                  <a:pt x="1692" y="1130"/>
                </a:lnTo>
                <a:lnTo>
                  <a:pt x="1692" y="1130"/>
                </a:lnTo>
                <a:lnTo>
                  <a:pt x="1692" y="1130"/>
                </a:lnTo>
                <a:lnTo>
                  <a:pt x="1694" y="1130"/>
                </a:lnTo>
                <a:lnTo>
                  <a:pt x="1694" y="1130"/>
                </a:lnTo>
                <a:lnTo>
                  <a:pt x="1694" y="1130"/>
                </a:lnTo>
                <a:lnTo>
                  <a:pt x="1697" y="1133"/>
                </a:lnTo>
                <a:lnTo>
                  <a:pt x="1697" y="1133"/>
                </a:lnTo>
                <a:lnTo>
                  <a:pt x="1697" y="1133"/>
                </a:lnTo>
                <a:lnTo>
                  <a:pt x="1697" y="1130"/>
                </a:lnTo>
                <a:lnTo>
                  <a:pt x="1699" y="1130"/>
                </a:lnTo>
                <a:lnTo>
                  <a:pt x="1699" y="1128"/>
                </a:lnTo>
                <a:lnTo>
                  <a:pt x="1699" y="1128"/>
                </a:lnTo>
                <a:lnTo>
                  <a:pt x="1699" y="1128"/>
                </a:lnTo>
                <a:lnTo>
                  <a:pt x="1699" y="1126"/>
                </a:lnTo>
                <a:close/>
                <a:moveTo>
                  <a:pt x="1683" y="1156"/>
                </a:moveTo>
                <a:lnTo>
                  <a:pt x="1683" y="1156"/>
                </a:lnTo>
                <a:lnTo>
                  <a:pt x="1683" y="1156"/>
                </a:lnTo>
                <a:lnTo>
                  <a:pt x="1680" y="1159"/>
                </a:lnTo>
                <a:lnTo>
                  <a:pt x="1680" y="1159"/>
                </a:lnTo>
                <a:lnTo>
                  <a:pt x="1680" y="1159"/>
                </a:lnTo>
                <a:lnTo>
                  <a:pt x="1680" y="1159"/>
                </a:lnTo>
                <a:lnTo>
                  <a:pt x="1678" y="1159"/>
                </a:lnTo>
                <a:lnTo>
                  <a:pt x="1680" y="1161"/>
                </a:lnTo>
                <a:lnTo>
                  <a:pt x="1680" y="1161"/>
                </a:lnTo>
                <a:lnTo>
                  <a:pt x="1683" y="1161"/>
                </a:lnTo>
                <a:lnTo>
                  <a:pt x="1683" y="1161"/>
                </a:lnTo>
                <a:lnTo>
                  <a:pt x="1683" y="1161"/>
                </a:lnTo>
                <a:lnTo>
                  <a:pt x="1685" y="1161"/>
                </a:lnTo>
                <a:lnTo>
                  <a:pt x="1685" y="1161"/>
                </a:lnTo>
                <a:lnTo>
                  <a:pt x="1685" y="1159"/>
                </a:lnTo>
                <a:lnTo>
                  <a:pt x="1685" y="1159"/>
                </a:lnTo>
                <a:lnTo>
                  <a:pt x="1685" y="1159"/>
                </a:lnTo>
                <a:lnTo>
                  <a:pt x="1683" y="1156"/>
                </a:lnTo>
                <a:lnTo>
                  <a:pt x="1683" y="1156"/>
                </a:lnTo>
                <a:close/>
                <a:moveTo>
                  <a:pt x="1673" y="1123"/>
                </a:moveTo>
                <a:lnTo>
                  <a:pt x="1673" y="1121"/>
                </a:lnTo>
                <a:lnTo>
                  <a:pt x="1673" y="1121"/>
                </a:lnTo>
                <a:lnTo>
                  <a:pt x="1673" y="1121"/>
                </a:lnTo>
                <a:lnTo>
                  <a:pt x="1675" y="1121"/>
                </a:lnTo>
                <a:lnTo>
                  <a:pt x="1675" y="1121"/>
                </a:lnTo>
                <a:lnTo>
                  <a:pt x="1675" y="1118"/>
                </a:lnTo>
                <a:lnTo>
                  <a:pt x="1675" y="1118"/>
                </a:lnTo>
                <a:lnTo>
                  <a:pt x="1675" y="1116"/>
                </a:lnTo>
                <a:lnTo>
                  <a:pt x="1675" y="1116"/>
                </a:lnTo>
                <a:lnTo>
                  <a:pt x="1673" y="1116"/>
                </a:lnTo>
                <a:lnTo>
                  <a:pt x="1673" y="1116"/>
                </a:lnTo>
                <a:lnTo>
                  <a:pt x="1673" y="1116"/>
                </a:lnTo>
                <a:lnTo>
                  <a:pt x="1673" y="1116"/>
                </a:lnTo>
                <a:lnTo>
                  <a:pt x="1673" y="1114"/>
                </a:lnTo>
                <a:lnTo>
                  <a:pt x="1673" y="1114"/>
                </a:lnTo>
                <a:lnTo>
                  <a:pt x="1675" y="1114"/>
                </a:lnTo>
                <a:lnTo>
                  <a:pt x="1675" y="1114"/>
                </a:lnTo>
                <a:lnTo>
                  <a:pt x="1678" y="1111"/>
                </a:lnTo>
                <a:lnTo>
                  <a:pt x="1678" y="1111"/>
                </a:lnTo>
                <a:lnTo>
                  <a:pt x="1678" y="1111"/>
                </a:lnTo>
                <a:lnTo>
                  <a:pt x="1678" y="1109"/>
                </a:lnTo>
                <a:lnTo>
                  <a:pt x="1680" y="1109"/>
                </a:lnTo>
                <a:lnTo>
                  <a:pt x="1680" y="1109"/>
                </a:lnTo>
                <a:lnTo>
                  <a:pt x="1680" y="1111"/>
                </a:lnTo>
                <a:lnTo>
                  <a:pt x="1678" y="1111"/>
                </a:lnTo>
                <a:lnTo>
                  <a:pt x="1678" y="1114"/>
                </a:lnTo>
                <a:lnTo>
                  <a:pt x="1678" y="1114"/>
                </a:lnTo>
                <a:lnTo>
                  <a:pt x="1678" y="1114"/>
                </a:lnTo>
                <a:lnTo>
                  <a:pt x="1678" y="1116"/>
                </a:lnTo>
                <a:lnTo>
                  <a:pt x="1678" y="1118"/>
                </a:lnTo>
                <a:lnTo>
                  <a:pt x="1675" y="1118"/>
                </a:lnTo>
                <a:lnTo>
                  <a:pt x="1678" y="1121"/>
                </a:lnTo>
                <a:lnTo>
                  <a:pt x="1678" y="1121"/>
                </a:lnTo>
                <a:lnTo>
                  <a:pt x="1678" y="1121"/>
                </a:lnTo>
                <a:lnTo>
                  <a:pt x="1678" y="1121"/>
                </a:lnTo>
                <a:lnTo>
                  <a:pt x="1678" y="1121"/>
                </a:lnTo>
                <a:lnTo>
                  <a:pt x="1680" y="1121"/>
                </a:lnTo>
                <a:lnTo>
                  <a:pt x="1680" y="1121"/>
                </a:lnTo>
                <a:lnTo>
                  <a:pt x="1680" y="1118"/>
                </a:lnTo>
                <a:lnTo>
                  <a:pt x="1680" y="1118"/>
                </a:lnTo>
                <a:lnTo>
                  <a:pt x="1680" y="1118"/>
                </a:lnTo>
                <a:lnTo>
                  <a:pt x="1680" y="1118"/>
                </a:lnTo>
                <a:lnTo>
                  <a:pt x="1680" y="1118"/>
                </a:lnTo>
                <a:lnTo>
                  <a:pt x="1680" y="1116"/>
                </a:lnTo>
                <a:lnTo>
                  <a:pt x="1680" y="1116"/>
                </a:lnTo>
                <a:lnTo>
                  <a:pt x="1680" y="1114"/>
                </a:lnTo>
                <a:lnTo>
                  <a:pt x="1683" y="1114"/>
                </a:lnTo>
                <a:lnTo>
                  <a:pt x="1683" y="1114"/>
                </a:lnTo>
                <a:lnTo>
                  <a:pt x="1683" y="1111"/>
                </a:lnTo>
                <a:lnTo>
                  <a:pt x="1683" y="1111"/>
                </a:lnTo>
                <a:lnTo>
                  <a:pt x="1683" y="1111"/>
                </a:lnTo>
                <a:lnTo>
                  <a:pt x="1680" y="1111"/>
                </a:lnTo>
                <a:lnTo>
                  <a:pt x="1680" y="1111"/>
                </a:lnTo>
                <a:lnTo>
                  <a:pt x="1683" y="1109"/>
                </a:lnTo>
                <a:lnTo>
                  <a:pt x="1683" y="1109"/>
                </a:lnTo>
                <a:lnTo>
                  <a:pt x="1683" y="1107"/>
                </a:lnTo>
                <a:lnTo>
                  <a:pt x="1683" y="1107"/>
                </a:lnTo>
                <a:lnTo>
                  <a:pt x="1683" y="1107"/>
                </a:lnTo>
                <a:lnTo>
                  <a:pt x="1683" y="1107"/>
                </a:lnTo>
                <a:lnTo>
                  <a:pt x="1685" y="1109"/>
                </a:lnTo>
                <a:lnTo>
                  <a:pt x="1685" y="1109"/>
                </a:lnTo>
                <a:lnTo>
                  <a:pt x="1685" y="1111"/>
                </a:lnTo>
                <a:lnTo>
                  <a:pt x="1685" y="1111"/>
                </a:lnTo>
                <a:lnTo>
                  <a:pt x="1685" y="1111"/>
                </a:lnTo>
                <a:lnTo>
                  <a:pt x="1687" y="1109"/>
                </a:lnTo>
                <a:lnTo>
                  <a:pt x="1687" y="1109"/>
                </a:lnTo>
                <a:lnTo>
                  <a:pt x="1687" y="1107"/>
                </a:lnTo>
                <a:lnTo>
                  <a:pt x="1685" y="1107"/>
                </a:lnTo>
                <a:lnTo>
                  <a:pt x="1685" y="1104"/>
                </a:lnTo>
                <a:lnTo>
                  <a:pt x="1685" y="1104"/>
                </a:lnTo>
                <a:lnTo>
                  <a:pt x="1685" y="1107"/>
                </a:lnTo>
                <a:lnTo>
                  <a:pt x="1687" y="1107"/>
                </a:lnTo>
                <a:lnTo>
                  <a:pt x="1687" y="1104"/>
                </a:lnTo>
                <a:lnTo>
                  <a:pt x="1687" y="1104"/>
                </a:lnTo>
                <a:lnTo>
                  <a:pt x="1687" y="1104"/>
                </a:lnTo>
                <a:lnTo>
                  <a:pt x="1685" y="1102"/>
                </a:lnTo>
                <a:lnTo>
                  <a:pt x="1687" y="1102"/>
                </a:lnTo>
                <a:lnTo>
                  <a:pt x="1687" y="1104"/>
                </a:lnTo>
                <a:lnTo>
                  <a:pt x="1690" y="1104"/>
                </a:lnTo>
                <a:lnTo>
                  <a:pt x="1687" y="1102"/>
                </a:lnTo>
                <a:lnTo>
                  <a:pt x="1687" y="1102"/>
                </a:lnTo>
                <a:lnTo>
                  <a:pt x="1687" y="1102"/>
                </a:lnTo>
                <a:lnTo>
                  <a:pt x="1687" y="1102"/>
                </a:lnTo>
                <a:lnTo>
                  <a:pt x="1687" y="1100"/>
                </a:lnTo>
                <a:lnTo>
                  <a:pt x="1687" y="1100"/>
                </a:lnTo>
                <a:lnTo>
                  <a:pt x="1687" y="1100"/>
                </a:lnTo>
                <a:lnTo>
                  <a:pt x="1687" y="1100"/>
                </a:lnTo>
                <a:lnTo>
                  <a:pt x="1687" y="1100"/>
                </a:lnTo>
                <a:lnTo>
                  <a:pt x="1687" y="1100"/>
                </a:lnTo>
                <a:lnTo>
                  <a:pt x="1687" y="1100"/>
                </a:lnTo>
                <a:lnTo>
                  <a:pt x="1687" y="1100"/>
                </a:lnTo>
                <a:lnTo>
                  <a:pt x="1690" y="1097"/>
                </a:lnTo>
                <a:lnTo>
                  <a:pt x="1690" y="1097"/>
                </a:lnTo>
                <a:lnTo>
                  <a:pt x="1690" y="1097"/>
                </a:lnTo>
                <a:lnTo>
                  <a:pt x="1690" y="1097"/>
                </a:lnTo>
                <a:lnTo>
                  <a:pt x="1690" y="1095"/>
                </a:lnTo>
                <a:lnTo>
                  <a:pt x="1690" y="1095"/>
                </a:lnTo>
                <a:lnTo>
                  <a:pt x="1690" y="1092"/>
                </a:lnTo>
                <a:lnTo>
                  <a:pt x="1690" y="1092"/>
                </a:lnTo>
                <a:lnTo>
                  <a:pt x="1692" y="1095"/>
                </a:lnTo>
                <a:lnTo>
                  <a:pt x="1692" y="1095"/>
                </a:lnTo>
                <a:lnTo>
                  <a:pt x="1692" y="1095"/>
                </a:lnTo>
                <a:lnTo>
                  <a:pt x="1692" y="1097"/>
                </a:lnTo>
                <a:lnTo>
                  <a:pt x="1692" y="1097"/>
                </a:lnTo>
                <a:lnTo>
                  <a:pt x="1692" y="1097"/>
                </a:lnTo>
                <a:lnTo>
                  <a:pt x="1692" y="1097"/>
                </a:lnTo>
                <a:lnTo>
                  <a:pt x="1694" y="1097"/>
                </a:lnTo>
                <a:lnTo>
                  <a:pt x="1694" y="1097"/>
                </a:lnTo>
                <a:lnTo>
                  <a:pt x="1694" y="1095"/>
                </a:lnTo>
                <a:lnTo>
                  <a:pt x="1694" y="1095"/>
                </a:lnTo>
                <a:lnTo>
                  <a:pt x="1694" y="1092"/>
                </a:lnTo>
                <a:lnTo>
                  <a:pt x="1694" y="1092"/>
                </a:lnTo>
                <a:lnTo>
                  <a:pt x="1694" y="1092"/>
                </a:lnTo>
                <a:lnTo>
                  <a:pt x="1694" y="1092"/>
                </a:lnTo>
                <a:lnTo>
                  <a:pt x="1694" y="1092"/>
                </a:lnTo>
                <a:lnTo>
                  <a:pt x="1694" y="1090"/>
                </a:lnTo>
                <a:lnTo>
                  <a:pt x="1694" y="1090"/>
                </a:lnTo>
                <a:lnTo>
                  <a:pt x="1697" y="1088"/>
                </a:lnTo>
                <a:lnTo>
                  <a:pt x="1697" y="1085"/>
                </a:lnTo>
                <a:lnTo>
                  <a:pt x="1697" y="1085"/>
                </a:lnTo>
                <a:lnTo>
                  <a:pt x="1697" y="1085"/>
                </a:lnTo>
                <a:lnTo>
                  <a:pt x="1694" y="1085"/>
                </a:lnTo>
                <a:lnTo>
                  <a:pt x="1694" y="1085"/>
                </a:lnTo>
                <a:lnTo>
                  <a:pt x="1694" y="1083"/>
                </a:lnTo>
                <a:lnTo>
                  <a:pt x="1694" y="1083"/>
                </a:lnTo>
                <a:lnTo>
                  <a:pt x="1694" y="1083"/>
                </a:lnTo>
                <a:lnTo>
                  <a:pt x="1694" y="1085"/>
                </a:lnTo>
                <a:lnTo>
                  <a:pt x="1694" y="1085"/>
                </a:lnTo>
                <a:lnTo>
                  <a:pt x="1692" y="1088"/>
                </a:lnTo>
                <a:lnTo>
                  <a:pt x="1692" y="1088"/>
                </a:lnTo>
                <a:lnTo>
                  <a:pt x="1692" y="1088"/>
                </a:lnTo>
                <a:lnTo>
                  <a:pt x="1692" y="1088"/>
                </a:lnTo>
                <a:lnTo>
                  <a:pt x="1692" y="1088"/>
                </a:lnTo>
                <a:lnTo>
                  <a:pt x="1692" y="1088"/>
                </a:lnTo>
                <a:lnTo>
                  <a:pt x="1690" y="1088"/>
                </a:lnTo>
                <a:lnTo>
                  <a:pt x="1690" y="1088"/>
                </a:lnTo>
                <a:lnTo>
                  <a:pt x="1690" y="1090"/>
                </a:lnTo>
                <a:lnTo>
                  <a:pt x="1690" y="1090"/>
                </a:lnTo>
                <a:lnTo>
                  <a:pt x="1690" y="1090"/>
                </a:lnTo>
                <a:lnTo>
                  <a:pt x="1690" y="1090"/>
                </a:lnTo>
                <a:lnTo>
                  <a:pt x="1687" y="1092"/>
                </a:lnTo>
                <a:lnTo>
                  <a:pt x="1687" y="1090"/>
                </a:lnTo>
                <a:lnTo>
                  <a:pt x="1687" y="1090"/>
                </a:lnTo>
                <a:lnTo>
                  <a:pt x="1687" y="1090"/>
                </a:lnTo>
                <a:lnTo>
                  <a:pt x="1687" y="1090"/>
                </a:lnTo>
                <a:lnTo>
                  <a:pt x="1690" y="1090"/>
                </a:lnTo>
                <a:lnTo>
                  <a:pt x="1690" y="1090"/>
                </a:lnTo>
                <a:lnTo>
                  <a:pt x="1690" y="1088"/>
                </a:lnTo>
                <a:lnTo>
                  <a:pt x="1690" y="1088"/>
                </a:lnTo>
                <a:lnTo>
                  <a:pt x="1690" y="1088"/>
                </a:lnTo>
                <a:lnTo>
                  <a:pt x="1690" y="1088"/>
                </a:lnTo>
                <a:lnTo>
                  <a:pt x="1690" y="1088"/>
                </a:lnTo>
                <a:lnTo>
                  <a:pt x="1690" y="1088"/>
                </a:lnTo>
                <a:lnTo>
                  <a:pt x="1692" y="1085"/>
                </a:lnTo>
                <a:lnTo>
                  <a:pt x="1692" y="1085"/>
                </a:lnTo>
                <a:lnTo>
                  <a:pt x="1692" y="1085"/>
                </a:lnTo>
                <a:lnTo>
                  <a:pt x="1692" y="1085"/>
                </a:lnTo>
                <a:lnTo>
                  <a:pt x="1692" y="1085"/>
                </a:lnTo>
                <a:lnTo>
                  <a:pt x="1692" y="1085"/>
                </a:lnTo>
                <a:lnTo>
                  <a:pt x="1692" y="1083"/>
                </a:lnTo>
                <a:lnTo>
                  <a:pt x="1692" y="1083"/>
                </a:lnTo>
                <a:lnTo>
                  <a:pt x="1692" y="1083"/>
                </a:lnTo>
                <a:lnTo>
                  <a:pt x="1692" y="1083"/>
                </a:lnTo>
                <a:lnTo>
                  <a:pt x="1692" y="1083"/>
                </a:lnTo>
                <a:lnTo>
                  <a:pt x="1692" y="1081"/>
                </a:lnTo>
                <a:lnTo>
                  <a:pt x="1692" y="1081"/>
                </a:lnTo>
                <a:lnTo>
                  <a:pt x="1690" y="1081"/>
                </a:lnTo>
                <a:lnTo>
                  <a:pt x="1692" y="1078"/>
                </a:lnTo>
                <a:lnTo>
                  <a:pt x="1690" y="1078"/>
                </a:lnTo>
                <a:lnTo>
                  <a:pt x="1690" y="1076"/>
                </a:lnTo>
                <a:lnTo>
                  <a:pt x="1690" y="1076"/>
                </a:lnTo>
                <a:lnTo>
                  <a:pt x="1687" y="1076"/>
                </a:lnTo>
                <a:lnTo>
                  <a:pt x="1687" y="1076"/>
                </a:lnTo>
                <a:lnTo>
                  <a:pt x="1687" y="1074"/>
                </a:lnTo>
                <a:lnTo>
                  <a:pt x="1685" y="1074"/>
                </a:lnTo>
                <a:lnTo>
                  <a:pt x="1685" y="1071"/>
                </a:lnTo>
                <a:lnTo>
                  <a:pt x="1685" y="1074"/>
                </a:lnTo>
                <a:lnTo>
                  <a:pt x="1685" y="1074"/>
                </a:lnTo>
                <a:lnTo>
                  <a:pt x="1685" y="1074"/>
                </a:lnTo>
                <a:lnTo>
                  <a:pt x="1685" y="1076"/>
                </a:lnTo>
                <a:lnTo>
                  <a:pt x="1687" y="1076"/>
                </a:lnTo>
                <a:lnTo>
                  <a:pt x="1687" y="1076"/>
                </a:lnTo>
                <a:lnTo>
                  <a:pt x="1687" y="1078"/>
                </a:lnTo>
                <a:lnTo>
                  <a:pt x="1687" y="1078"/>
                </a:lnTo>
                <a:lnTo>
                  <a:pt x="1687" y="1078"/>
                </a:lnTo>
                <a:lnTo>
                  <a:pt x="1687" y="1078"/>
                </a:lnTo>
                <a:lnTo>
                  <a:pt x="1687" y="1078"/>
                </a:lnTo>
                <a:lnTo>
                  <a:pt x="1685" y="1078"/>
                </a:lnTo>
                <a:lnTo>
                  <a:pt x="1685" y="1078"/>
                </a:lnTo>
                <a:lnTo>
                  <a:pt x="1685" y="1076"/>
                </a:lnTo>
                <a:lnTo>
                  <a:pt x="1685" y="1076"/>
                </a:lnTo>
                <a:lnTo>
                  <a:pt x="1683" y="1074"/>
                </a:lnTo>
                <a:lnTo>
                  <a:pt x="1683" y="1074"/>
                </a:lnTo>
                <a:lnTo>
                  <a:pt x="1680" y="1076"/>
                </a:lnTo>
                <a:lnTo>
                  <a:pt x="1680" y="1076"/>
                </a:lnTo>
                <a:lnTo>
                  <a:pt x="1683" y="1078"/>
                </a:lnTo>
                <a:lnTo>
                  <a:pt x="1683" y="1078"/>
                </a:lnTo>
                <a:lnTo>
                  <a:pt x="1683" y="1081"/>
                </a:lnTo>
                <a:lnTo>
                  <a:pt x="1680" y="1081"/>
                </a:lnTo>
                <a:lnTo>
                  <a:pt x="1680" y="1078"/>
                </a:lnTo>
                <a:lnTo>
                  <a:pt x="1680" y="1078"/>
                </a:lnTo>
                <a:lnTo>
                  <a:pt x="1680" y="1076"/>
                </a:lnTo>
                <a:lnTo>
                  <a:pt x="1680" y="1076"/>
                </a:lnTo>
                <a:lnTo>
                  <a:pt x="1680" y="1076"/>
                </a:lnTo>
                <a:lnTo>
                  <a:pt x="1680" y="1076"/>
                </a:lnTo>
                <a:lnTo>
                  <a:pt x="1678" y="1076"/>
                </a:lnTo>
                <a:lnTo>
                  <a:pt x="1678" y="1076"/>
                </a:lnTo>
                <a:lnTo>
                  <a:pt x="1678" y="1076"/>
                </a:lnTo>
                <a:lnTo>
                  <a:pt x="1678" y="1078"/>
                </a:lnTo>
                <a:lnTo>
                  <a:pt x="1678" y="1081"/>
                </a:lnTo>
                <a:lnTo>
                  <a:pt x="1678" y="1081"/>
                </a:lnTo>
                <a:lnTo>
                  <a:pt x="1678" y="1083"/>
                </a:lnTo>
                <a:lnTo>
                  <a:pt x="1675" y="1083"/>
                </a:lnTo>
                <a:lnTo>
                  <a:pt x="1675" y="1083"/>
                </a:lnTo>
                <a:lnTo>
                  <a:pt x="1678" y="1085"/>
                </a:lnTo>
                <a:lnTo>
                  <a:pt x="1678" y="1085"/>
                </a:lnTo>
                <a:lnTo>
                  <a:pt x="1678" y="1085"/>
                </a:lnTo>
                <a:lnTo>
                  <a:pt x="1678" y="1088"/>
                </a:lnTo>
                <a:lnTo>
                  <a:pt x="1680" y="1088"/>
                </a:lnTo>
                <a:lnTo>
                  <a:pt x="1680" y="1088"/>
                </a:lnTo>
                <a:lnTo>
                  <a:pt x="1680" y="1085"/>
                </a:lnTo>
                <a:lnTo>
                  <a:pt x="1680" y="1085"/>
                </a:lnTo>
                <a:lnTo>
                  <a:pt x="1680" y="1085"/>
                </a:lnTo>
                <a:lnTo>
                  <a:pt x="1680" y="1085"/>
                </a:lnTo>
                <a:lnTo>
                  <a:pt x="1680" y="1088"/>
                </a:lnTo>
                <a:lnTo>
                  <a:pt x="1680" y="1088"/>
                </a:lnTo>
                <a:lnTo>
                  <a:pt x="1680" y="1088"/>
                </a:lnTo>
                <a:lnTo>
                  <a:pt x="1680" y="1088"/>
                </a:lnTo>
                <a:lnTo>
                  <a:pt x="1678" y="1088"/>
                </a:lnTo>
                <a:lnTo>
                  <a:pt x="1678" y="1090"/>
                </a:lnTo>
                <a:lnTo>
                  <a:pt x="1680" y="1090"/>
                </a:lnTo>
                <a:lnTo>
                  <a:pt x="1680" y="1090"/>
                </a:lnTo>
                <a:lnTo>
                  <a:pt x="1683" y="1090"/>
                </a:lnTo>
                <a:lnTo>
                  <a:pt x="1683" y="1090"/>
                </a:lnTo>
                <a:lnTo>
                  <a:pt x="1685" y="1090"/>
                </a:lnTo>
                <a:lnTo>
                  <a:pt x="1685" y="1090"/>
                </a:lnTo>
                <a:lnTo>
                  <a:pt x="1683" y="1090"/>
                </a:lnTo>
                <a:lnTo>
                  <a:pt x="1683" y="1090"/>
                </a:lnTo>
                <a:lnTo>
                  <a:pt x="1683" y="1090"/>
                </a:lnTo>
                <a:lnTo>
                  <a:pt x="1680" y="1090"/>
                </a:lnTo>
                <a:lnTo>
                  <a:pt x="1680" y="1090"/>
                </a:lnTo>
                <a:lnTo>
                  <a:pt x="1675" y="1092"/>
                </a:lnTo>
                <a:lnTo>
                  <a:pt x="1675" y="1092"/>
                </a:lnTo>
                <a:lnTo>
                  <a:pt x="1678" y="1092"/>
                </a:lnTo>
                <a:lnTo>
                  <a:pt x="1678" y="1092"/>
                </a:lnTo>
                <a:lnTo>
                  <a:pt x="1678" y="1092"/>
                </a:lnTo>
                <a:lnTo>
                  <a:pt x="1680" y="1095"/>
                </a:lnTo>
                <a:lnTo>
                  <a:pt x="1680" y="1095"/>
                </a:lnTo>
                <a:lnTo>
                  <a:pt x="1680" y="1097"/>
                </a:lnTo>
                <a:lnTo>
                  <a:pt x="1680" y="1097"/>
                </a:lnTo>
                <a:lnTo>
                  <a:pt x="1680" y="1097"/>
                </a:lnTo>
                <a:lnTo>
                  <a:pt x="1683" y="1097"/>
                </a:lnTo>
                <a:lnTo>
                  <a:pt x="1683" y="1095"/>
                </a:lnTo>
                <a:lnTo>
                  <a:pt x="1683" y="1095"/>
                </a:lnTo>
                <a:lnTo>
                  <a:pt x="1683" y="1095"/>
                </a:lnTo>
                <a:lnTo>
                  <a:pt x="1683" y="1097"/>
                </a:lnTo>
                <a:lnTo>
                  <a:pt x="1683" y="1097"/>
                </a:lnTo>
                <a:lnTo>
                  <a:pt x="1683" y="1097"/>
                </a:lnTo>
                <a:lnTo>
                  <a:pt x="1683" y="1097"/>
                </a:lnTo>
                <a:lnTo>
                  <a:pt x="1683" y="1100"/>
                </a:lnTo>
                <a:lnTo>
                  <a:pt x="1683" y="1100"/>
                </a:lnTo>
                <a:lnTo>
                  <a:pt x="1683" y="1100"/>
                </a:lnTo>
                <a:lnTo>
                  <a:pt x="1683" y="1100"/>
                </a:lnTo>
                <a:lnTo>
                  <a:pt x="1683" y="1100"/>
                </a:lnTo>
                <a:lnTo>
                  <a:pt x="1683" y="1100"/>
                </a:lnTo>
                <a:lnTo>
                  <a:pt x="1683" y="1100"/>
                </a:lnTo>
                <a:lnTo>
                  <a:pt x="1683" y="1102"/>
                </a:lnTo>
                <a:lnTo>
                  <a:pt x="1683" y="1102"/>
                </a:lnTo>
                <a:lnTo>
                  <a:pt x="1683" y="1102"/>
                </a:lnTo>
                <a:lnTo>
                  <a:pt x="1683" y="1104"/>
                </a:lnTo>
                <a:lnTo>
                  <a:pt x="1680" y="1104"/>
                </a:lnTo>
                <a:lnTo>
                  <a:pt x="1680" y="1104"/>
                </a:lnTo>
                <a:lnTo>
                  <a:pt x="1680" y="1104"/>
                </a:lnTo>
                <a:lnTo>
                  <a:pt x="1680" y="1104"/>
                </a:lnTo>
                <a:lnTo>
                  <a:pt x="1680" y="1104"/>
                </a:lnTo>
                <a:lnTo>
                  <a:pt x="1680" y="1104"/>
                </a:lnTo>
                <a:lnTo>
                  <a:pt x="1680" y="1102"/>
                </a:lnTo>
                <a:lnTo>
                  <a:pt x="1680" y="1102"/>
                </a:lnTo>
                <a:lnTo>
                  <a:pt x="1680" y="1102"/>
                </a:lnTo>
                <a:lnTo>
                  <a:pt x="1680" y="1104"/>
                </a:lnTo>
                <a:lnTo>
                  <a:pt x="1680" y="1104"/>
                </a:lnTo>
                <a:lnTo>
                  <a:pt x="1678" y="1104"/>
                </a:lnTo>
                <a:lnTo>
                  <a:pt x="1678" y="1104"/>
                </a:lnTo>
                <a:lnTo>
                  <a:pt x="1678" y="1102"/>
                </a:lnTo>
                <a:lnTo>
                  <a:pt x="1678" y="1102"/>
                </a:lnTo>
                <a:lnTo>
                  <a:pt x="1678" y="1100"/>
                </a:lnTo>
                <a:lnTo>
                  <a:pt x="1678" y="1100"/>
                </a:lnTo>
                <a:lnTo>
                  <a:pt x="1678" y="1100"/>
                </a:lnTo>
                <a:lnTo>
                  <a:pt x="1678" y="1102"/>
                </a:lnTo>
                <a:lnTo>
                  <a:pt x="1678" y="1102"/>
                </a:lnTo>
                <a:lnTo>
                  <a:pt x="1678" y="1102"/>
                </a:lnTo>
                <a:lnTo>
                  <a:pt x="1678" y="1102"/>
                </a:lnTo>
                <a:lnTo>
                  <a:pt x="1678" y="1102"/>
                </a:lnTo>
                <a:lnTo>
                  <a:pt x="1675" y="1102"/>
                </a:lnTo>
                <a:lnTo>
                  <a:pt x="1675" y="1102"/>
                </a:lnTo>
                <a:lnTo>
                  <a:pt x="1675" y="1102"/>
                </a:lnTo>
                <a:lnTo>
                  <a:pt x="1675" y="1102"/>
                </a:lnTo>
                <a:lnTo>
                  <a:pt x="1675" y="1104"/>
                </a:lnTo>
                <a:lnTo>
                  <a:pt x="1675" y="1104"/>
                </a:lnTo>
                <a:lnTo>
                  <a:pt x="1673" y="1104"/>
                </a:lnTo>
                <a:lnTo>
                  <a:pt x="1673" y="1104"/>
                </a:lnTo>
                <a:lnTo>
                  <a:pt x="1673" y="1104"/>
                </a:lnTo>
                <a:lnTo>
                  <a:pt x="1673" y="1104"/>
                </a:lnTo>
                <a:lnTo>
                  <a:pt x="1673" y="1107"/>
                </a:lnTo>
                <a:lnTo>
                  <a:pt x="1673" y="1107"/>
                </a:lnTo>
                <a:lnTo>
                  <a:pt x="1673" y="1107"/>
                </a:lnTo>
                <a:lnTo>
                  <a:pt x="1673" y="1107"/>
                </a:lnTo>
                <a:lnTo>
                  <a:pt x="1673" y="1107"/>
                </a:lnTo>
                <a:lnTo>
                  <a:pt x="1673" y="1107"/>
                </a:lnTo>
                <a:lnTo>
                  <a:pt x="1673" y="1107"/>
                </a:lnTo>
                <a:lnTo>
                  <a:pt x="1673" y="1107"/>
                </a:lnTo>
                <a:lnTo>
                  <a:pt x="1675" y="1107"/>
                </a:lnTo>
                <a:lnTo>
                  <a:pt x="1675" y="1107"/>
                </a:lnTo>
                <a:lnTo>
                  <a:pt x="1675" y="1107"/>
                </a:lnTo>
                <a:lnTo>
                  <a:pt x="1675" y="1107"/>
                </a:lnTo>
                <a:lnTo>
                  <a:pt x="1675" y="1107"/>
                </a:lnTo>
                <a:lnTo>
                  <a:pt x="1675" y="1107"/>
                </a:lnTo>
                <a:lnTo>
                  <a:pt x="1675" y="1107"/>
                </a:lnTo>
                <a:lnTo>
                  <a:pt x="1675" y="1109"/>
                </a:lnTo>
                <a:lnTo>
                  <a:pt x="1673" y="1109"/>
                </a:lnTo>
                <a:lnTo>
                  <a:pt x="1673" y="1109"/>
                </a:lnTo>
                <a:lnTo>
                  <a:pt x="1673" y="1109"/>
                </a:lnTo>
                <a:lnTo>
                  <a:pt x="1673" y="1109"/>
                </a:lnTo>
                <a:lnTo>
                  <a:pt x="1673" y="1109"/>
                </a:lnTo>
                <a:lnTo>
                  <a:pt x="1673" y="1109"/>
                </a:lnTo>
                <a:lnTo>
                  <a:pt x="1673" y="1111"/>
                </a:lnTo>
                <a:lnTo>
                  <a:pt x="1673" y="1111"/>
                </a:lnTo>
                <a:lnTo>
                  <a:pt x="1671" y="1114"/>
                </a:lnTo>
                <a:lnTo>
                  <a:pt x="1671" y="1114"/>
                </a:lnTo>
                <a:lnTo>
                  <a:pt x="1671" y="1114"/>
                </a:lnTo>
                <a:lnTo>
                  <a:pt x="1671" y="1114"/>
                </a:lnTo>
                <a:lnTo>
                  <a:pt x="1673" y="1114"/>
                </a:lnTo>
                <a:lnTo>
                  <a:pt x="1673" y="1116"/>
                </a:lnTo>
                <a:lnTo>
                  <a:pt x="1673" y="1116"/>
                </a:lnTo>
                <a:lnTo>
                  <a:pt x="1671" y="1116"/>
                </a:lnTo>
                <a:lnTo>
                  <a:pt x="1671" y="1116"/>
                </a:lnTo>
                <a:lnTo>
                  <a:pt x="1671" y="1118"/>
                </a:lnTo>
                <a:lnTo>
                  <a:pt x="1671" y="1118"/>
                </a:lnTo>
                <a:lnTo>
                  <a:pt x="1671" y="1118"/>
                </a:lnTo>
                <a:lnTo>
                  <a:pt x="1671" y="1118"/>
                </a:lnTo>
                <a:lnTo>
                  <a:pt x="1671" y="1118"/>
                </a:lnTo>
                <a:lnTo>
                  <a:pt x="1671" y="1121"/>
                </a:lnTo>
                <a:lnTo>
                  <a:pt x="1671" y="1121"/>
                </a:lnTo>
                <a:lnTo>
                  <a:pt x="1673" y="1121"/>
                </a:lnTo>
                <a:lnTo>
                  <a:pt x="1671" y="1123"/>
                </a:lnTo>
                <a:lnTo>
                  <a:pt x="1671" y="1123"/>
                </a:lnTo>
                <a:lnTo>
                  <a:pt x="1673" y="1126"/>
                </a:lnTo>
                <a:lnTo>
                  <a:pt x="1673" y="1126"/>
                </a:lnTo>
                <a:lnTo>
                  <a:pt x="1673" y="1123"/>
                </a:lnTo>
                <a:lnTo>
                  <a:pt x="1673" y="1123"/>
                </a:lnTo>
                <a:close/>
                <a:moveTo>
                  <a:pt x="1664" y="1100"/>
                </a:moveTo>
                <a:lnTo>
                  <a:pt x="1664" y="1100"/>
                </a:lnTo>
                <a:lnTo>
                  <a:pt x="1664" y="1097"/>
                </a:lnTo>
                <a:lnTo>
                  <a:pt x="1664" y="1097"/>
                </a:lnTo>
                <a:lnTo>
                  <a:pt x="1664" y="1095"/>
                </a:lnTo>
                <a:lnTo>
                  <a:pt x="1664" y="1095"/>
                </a:lnTo>
                <a:lnTo>
                  <a:pt x="1666" y="1095"/>
                </a:lnTo>
                <a:lnTo>
                  <a:pt x="1666" y="1092"/>
                </a:lnTo>
                <a:lnTo>
                  <a:pt x="1666" y="1090"/>
                </a:lnTo>
                <a:lnTo>
                  <a:pt x="1666" y="1088"/>
                </a:lnTo>
                <a:lnTo>
                  <a:pt x="1666" y="1088"/>
                </a:lnTo>
                <a:lnTo>
                  <a:pt x="1666" y="1088"/>
                </a:lnTo>
                <a:lnTo>
                  <a:pt x="1666" y="1088"/>
                </a:lnTo>
                <a:lnTo>
                  <a:pt x="1666" y="1090"/>
                </a:lnTo>
                <a:lnTo>
                  <a:pt x="1666" y="1090"/>
                </a:lnTo>
                <a:lnTo>
                  <a:pt x="1666" y="1090"/>
                </a:lnTo>
                <a:lnTo>
                  <a:pt x="1666" y="1090"/>
                </a:lnTo>
                <a:lnTo>
                  <a:pt x="1666" y="1090"/>
                </a:lnTo>
                <a:lnTo>
                  <a:pt x="1668" y="1090"/>
                </a:lnTo>
                <a:lnTo>
                  <a:pt x="1668" y="1088"/>
                </a:lnTo>
                <a:lnTo>
                  <a:pt x="1671" y="1081"/>
                </a:lnTo>
                <a:lnTo>
                  <a:pt x="1671" y="1081"/>
                </a:lnTo>
                <a:lnTo>
                  <a:pt x="1671" y="1078"/>
                </a:lnTo>
                <a:lnTo>
                  <a:pt x="1671" y="1078"/>
                </a:lnTo>
                <a:lnTo>
                  <a:pt x="1671" y="1078"/>
                </a:lnTo>
                <a:lnTo>
                  <a:pt x="1671" y="1076"/>
                </a:lnTo>
                <a:lnTo>
                  <a:pt x="1671" y="1074"/>
                </a:lnTo>
                <a:lnTo>
                  <a:pt x="1671" y="1074"/>
                </a:lnTo>
                <a:lnTo>
                  <a:pt x="1671" y="1071"/>
                </a:lnTo>
                <a:lnTo>
                  <a:pt x="1671" y="1069"/>
                </a:lnTo>
                <a:lnTo>
                  <a:pt x="1671" y="1069"/>
                </a:lnTo>
                <a:lnTo>
                  <a:pt x="1671" y="1069"/>
                </a:lnTo>
                <a:lnTo>
                  <a:pt x="1671" y="1069"/>
                </a:lnTo>
                <a:lnTo>
                  <a:pt x="1671" y="1066"/>
                </a:lnTo>
                <a:lnTo>
                  <a:pt x="1671" y="1066"/>
                </a:lnTo>
                <a:lnTo>
                  <a:pt x="1671" y="1066"/>
                </a:lnTo>
                <a:lnTo>
                  <a:pt x="1671" y="1064"/>
                </a:lnTo>
                <a:lnTo>
                  <a:pt x="1671" y="1064"/>
                </a:lnTo>
                <a:lnTo>
                  <a:pt x="1671" y="1064"/>
                </a:lnTo>
                <a:lnTo>
                  <a:pt x="1671" y="1064"/>
                </a:lnTo>
                <a:lnTo>
                  <a:pt x="1671" y="1064"/>
                </a:lnTo>
                <a:lnTo>
                  <a:pt x="1671" y="1064"/>
                </a:lnTo>
                <a:lnTo>
                  <a:pt x="1671" y="1062"/>
                </a:lnTo>
                <a:lnTo>
                  <a:pt x="1671" y="1062"/>
                </a:lnTo>
                <a:lnTo>
                  <a:pt x="1673" y="1062"/>
                </a:lnTo>
                <a:lnTo>
                  <a:pt x="1673" y="1062"/>
                </a:lnTo>
                <a:lnTo>
                  <a:pt x="1671" y="1059"/>
                </a:lnTo>
                <a:lnTo>
                  <a:pt x="1671" y="1059"/>
                </a:lnTo>
                <a:lnTo>
                  <a:pt x="1671" y="1059"/>
                </a:lnTo>
                <a:lnTo>
                  <a:pt x="1671" y="1059"/>
                </a:lnTo>
                <a:lnTo>
                  <a:pt x="1671" y="1057"/>
                </a:lnTo>
                <a:lnTo>
                  <a:pt x="1671" y="1057"/>
                </a:lnTo>
                <a:lnTo>
                  <a:pt x="1671" y="1057"/>
                </a:lnTo>
                <a:lnTo>
                  <a:pt x="1673" y="1055"/>
                </a:lnTo>
                <a:lnTo>
                  <a:pt x="1673" y="1055"/>
                </a:lnTo>
                <a:lnTo>
                  <a:pt x="1673" y="1052"/>
                </a:lnTo>
                <a:lnTo>
                  <a:pt x="1671" y="1052"/>
                </a:lnTo>
                <a:lnTo>
                  <a:pt x="1673" y="1052"/>
                </a:lnTo>
                <a:lnTo>
                  <a:pt x="1673" y="1052"/>
                </a:lnTo>
                <a:lnTo>
                  <a:pt x="1673" y="1050"/>
                </a:lnTo>
                <a:lnTo>
                  <a:pt x="1673" y="1050"/>
                </a:lnTo>
                <a:lnTo>
                  <a:pt x="1673" y="1050"/>
                </a:lnTo>
                <a:lnTo>
                  <a:pt x="1673" y="1050"/>
                </a:lnTo>
                <a:lnTo>
                  <a:pt x="1671" y="1050"/>
                </a:lnTo>
                <a:lnTo>
                  <a:pt x="1671" y="1048"/>
                </a:lnTo>
                <a:lnTo>
                  <a:pt x="1671" y="1048"/>
                </a:lnTo>
                <a:lnTo>
                  <a:pt x="1671" y="1048"/>
                </a:lnTo>
                <a:lnTo>
                  <a:pt x="1671" y="1048"/>
                </a:lnTo>
                <a:lnTo>
                  <a:pt x="1671" y="1048"/>
                </a:lnTo>
                <a:lnTo>
                  <a:pt x="1671" y="1045"/>
                </a:lnTo>
                <a:lnTo>
                  <a:pt x="1671" y="1045"/>
                </a:lnTo>
                <a:lnTo>
                  <a:pt x="1671" y="1045"/>
                </a:lnTo>
                <a:lnTo>
                  <a:pt x="1668" y="1045"/>
                </a:lnTo>
                <a:lnTo>
                  <a:pt x="1671" y="1045"/>
                </a:lnTo>
                <a:lnTo>
                  <a:pt x="1671" y="1045"/>
                </a:lnTo>
                <a:lnTo>
                  <a:pt x="1671" y="1045"/>
                </a:lnTo>
                <a:lnTo>
                  <a:pt x="1671" y="1045"/>
                </a:lnTo>
                <a:lnTo>
                  <a:pt x="1671" y="1043"/>
                </a:lnTo>
                <a:lnTo>
                  <a:pt x="1671" y="1043"/>
                </a:lnTo>
                <a:lnTo>
                  <a:pt x="1671" y="1043"/>
                </a:lnTo>
                <a:lnTo>
                  <a:pt x="1673" y="1045"/>
                </a:lnTo>
                <a:lnTo>
                  <a:pt x="1673" y="1045"/>
                </a:lnTo>
                <a:lnTo>
                  <a:pt x="1671" y="1040"/>
                </a:lnTo>
                <a:lnTo>
                  <a:pt x="1671" y="1040"/>
                </a:lnTo>
                <a:lnTo>
                  <a:pt x="1668" y="1040"/>
                </a:lnTo>
                <a:lnTo>
                  <a:pt x="1668" y="1038"/>
                </a:lnTo>
                <a:lnTo>
                  <a:pt x="1668" y="1038"/>
                </a:lnTo>
                <a:lnTo>
                  <a:pt x="1668" y="1036"/>
                </a:lnTo>
                <a:lnTo>
                  <a:pt x="1666" y="1036"/>
                </a:lnTo>
                <a:lnTo>
                  <a:pt x="1666" y="1036"/>
                </a:lnTo>
                <a:lnTo>
                  <a:pt x="1666" y="1036"/>
                </a:lnTo>
                <a:lnTo>
                  <a:pt x="1666" y="1036"/>
                </a:lnTo>
                <a:lnTo>
                  <a:pt x="1666" y="1036"/>
                </a:lnTo>
                <a:lnTo>
                  <a:pt x="1668" y="1036"/>
                </a:lnTo>
                <a:lnTo>
                  <a:pt x="1666" y="1033"/>
                </a:lnTo>
                <a:lnTo>
                  <a:pt x="1666" y="1033"/>
                </a:lnTo>
                <a:lnTo>
                  <a:pt x="1666" y="1033"/>
                </a:lnTo>
                <a:lnTo>
                  <a:pt x="1664" y="1033"/>
                </a:lnTo>
                <a:lnTo>
                  <a:pt x="1664" y="1033"/>
                </a:lnTo>
                <a:lnTo>
                  <a:pt x="1664" y="1033"/>
                </a:lnTo>
                <a:lnTo>
                  <a:pt x="1664" y="1033"/>
                </a:lnTo>
                <a:lnTo>
                  <a:pt x="1664" y="1033"/>
                </a:lnTo>
                <a:lnTo>
                  <a:pt x="1661" y="1033"/>
                </a:lnTo>
                <a:lnTo>
                  <a:pt x="1661" y="1033"/>
                </a:lnTo>
                <a:lnTo>
                  <a:pt x="1659" y="1033"/>
                </a:lnTo>
                <a:lnTo>
                  <a:pt x="1659" y="1033"/>
                </a:lnTo>
                <a:lnTo>
                  <a:pt x="1661" y="1033"/>
                </a:lnTo>
                <a:lnTo>
                  <a:pt x="1664" y="1033"/>
                </a:lnTo>
                <a:lnTo>
                  <a:pt x="1664" y="1031"/>
                </a:lnTo>
                <a:lnTo>
                  <a:pt x="1664" y="1029"/>
                </a:lnTo>
                <a:lnTo>
                  <a:pt x="1661" y="1029"/>
                </a:lnTo>
                <a:lnTo>
                  <a:pt x="1661" y="1029"/>
                </a:lnTo>
                <a:lnTo>
                  <a:pt x="1659" y="1029"/>
                </a:lnTo>
                <a:lnTo>
                  <a:pt x="1659" y="1029"/>
                </a:lnTo>
                <a:lnTo>
                  <a:pt x="1659" y="1029"/>
                </a:lnTo>
                <a:lnTo>
                  <a:pt x="1657" y="1029"/>
                </a:lnTo>
                <a:lnTo>
                  <a:pt x="1657" y="1029"/>
                </a:lnTo>
                <a:lnTo>
                  <a:pt x="1657" y="1029"/>
                </a:lnTo>
                <a:lnTo>
                  <a:pt x="1657" y="1031"/>
                </a:lnTo>
                <a:lnTo>
                  <a:pt x="1657" y="1031"/>
                </a:lnTo>
                <a:lnTo>
                  <a:pt x="1657" y="1031"/>
                </a:lnTo>
                <a:lnTo>
                  <a:pt x="1657" y="1031"/>
                </a:lnTo>
                <a:lnTo>
                  <a:pt x="1657" y="1031"/>
                </a:lnTo>
                <a:lnTo>
                  <a:pt x="1657" y="1031"/>
                </a:lnTo>
                <a:lnTo>
                  <a:pt x="1657" y="1033"/>
                </a:lnTo>
                <a:lnTo>
                  <a:pt x="1657" y="1033"/>
                </a:lnTo>
                <a:lnTo>
                  <a:pt x="1657" y="1033"/>
                </a:lnTo>
                <a:lnTo>
                  <a:pt x="1654" y="1033"/>
                </a:lnTo>
                <a:lnTo>
                  <a:pt x="1654" y="1033"/>
                </a:lnTo>
                <a:lnTo>
                  <a:pt x="1654" y="1033"/>
                </a:lnTo>
                <a:lnTo>
                  <a:pt x="1654" y="1033"/>
                </a:lnTo>
                <a:lnTo>
                  <a:pt x="1652" y="1036"/>
                </a:lnTo>
                <a:lnTo>
                  <a:pt x="1652" y="1036"/>
                </a:lnTo>
                <a:lnTo>
                  <a:pt x="1654" y="1036"/>
                </a:lnTo>
                <a:lnTo>
                  <a:pt x="1654" y="1036"/>
                </a:lnTo>
                <a:lnTo>
                  <a:pt x="1654" y="1036"/>
                </a:lnTo>
                <a:lnTo>
                  <a:pt x="1657" y="1038"/>
                </a:lnTo>
                <a:lnTo>
                  <a:pt x="1657" y="1038"/>
                </a:lnTo>
                <a:lnTo>
                  <a:pt x="1657" y="1038"/>
                </a:lnTo>
                <a:lnTo>
                  <a:pt x="1657" y="1038"/>
                </a:lnTo>
                <a:lnTo>
                  <a:pt x="1652" y="1036"/>
                </a:lnTo>
                <a:lnTo>
                  <a:pt x="1652" y="1036"/>
                </a:lnTo>
                <a:lnTo>
                  <a:pt x="1649" y="1036"/>
                </a:lnTo>
                <a:lnTo>
                  <a:pt x="1649" y="1036"/>
                </a:lnTo>
                <a:lnTo>
                  <a:pt x="1649" y="1036"/>
                </a:lnTo>
                <a:lnTo>
                  <a:pt x="1649" y="1038"/>
                </a:lnTo>
                <a:lnTo>
                  <a:pt x="1649" y="1038"/>
                </a:lnTo>
                <a:lnTo>
                  <a:pt x="1652" y="1040"/>
                </a:lnTo>
                <a:lnTo>
                  <a:pt x="1652" y="1043"/>
                </a:lnTo>
                <a:lnTo>
                  <a:pt x="1652" y="1045"/>
                </a:lnTo>
                <a:lnTo>
                  <a:pt x="1652" y="1045"/>
                </a:lnTo>
                <a:lnTo>
                  <a:pt x="1654" y="1043"/>
                </a:lnTo>
                <a:lnTo>
                  <a:pt x="1654" y="1043"/>
                </a:lnTo>
                <a:lnTo>
                  <a:pt x="1654" y="1045"/>
                </a:lnTo>
                <a:lnTo>
                  <a:pt x="1657" y="1045"/>
                </a:lnTo>
                <a:lnTo>
                  <a:pt x="1659" y="1045"/>
                </a:lnTo>
                <a:lnTo>
                  <a:pt x="1657" y="1048"/>
                </a:lnTo>
                <a:lnTo>
                  <a:pt x="1657" y="1048"/>
                </a:lnTo>
                <a:lnTo>
                  <a:pt x="1657" y="1048"/>
                </a:lnTo>
                <a:lnTo>
                  <a:pt x="1654" y="1048"/>
                </a:lnTo>
                <a:lnTo>
                  <a:pt x="1654" y="1050"/>
                </a:lnTo>
                <a:lnTo>
                  <a:pt x="1654" y="1050"/>
                </a:lnTo>
                <a:lnTo>
                  <a:pt x="1654" y="1050"/>
                </a:lnTo>
                <a:lnTo>
                  <a:pt x="1654" y="1050"/>
                </a:lnTo>
                <a:lnTo>
                  <a:pt x="1657" y="1050"/>
                </a:lnTo>
                <a:lnTo>
                  <a:pt x="1657" y="1050"/>
                </a:lnTo>
                <a:lnTo>
                  <a:pt x="1657" y="1050"/>
                </a:lnTo>
                <a:lnTo>
                  <a:pt x="1659" y="1050"/>
                </a:lnTo>
                <a:lnTo>
                  <a:pt x="1659" y="1050"/>
                </a:lnTo>
                <a:lnTo>
                  <a:pt x="1659" y="1050"/>
                </a:lnTo>
                <a:lnTo>
                  <a:pt x="1657" y="1050"/>
                </a:lnTo>
                <a:lnTo>
                  <a:pt x="1657" y="1050"/>
                </a:lnTo>
                <a:lnTo>
                  <a:pt x="1654" y="1052"/>
                </a:lnTo>
                <a:lnTo>
                  <a:pt x="1654" y="1052"/>
                </a:lnTo>
                <a:lnTo>
                  <a:pt x="1654" y="1055"/>
                </a:lnTo>
                <a:lnTo>
                  <a:pt x="1654" y="1057"/>
                </a:lnTo>
                <a:lnTo>
                  <a:pt x="1657" y="1057"/>
                </a:lnTo>
                <a:lnTo>
                  <a:pt x="1657" y="1057"/>
                </a:lnTo>
                <a:lnTo>
                  <a:pt x="1659" y="1057"/>
                </a:lnTo>
                <a:lnTo>
                  <a:pt x="1659" y="1057"/>
                </a:lnTo>
                <a:lnTo>
                  <a:pt x="1659" y="1059"/>
                </a:lnTo>
                <a:lnTo>
                  <a:pt x="1659" y="1059"/>
                </a:lnTo>
                <a:lnTo>
                  <a:pt x="1657" y="1059"/>
                </a:lnTo>
                <a:lnTo>
                  <a:pt x="1657" y="1059"/>
                </a:lnTo>
                <a:lnTo>
                  <a:pt x="1657" y="1059"/>
                </a:lnTo>
                <a:lnTo>
                  <a:pt x="1657" y="1059"/>
                </a:lnTo>
                <a:lnTo>
                  <a:pt x="1657" y="1059"/>
                </a:lnTo>
                <a:lnTo>
                  <a:pt x="1654" y="1059"/>
                </a:lnTo>
                <a:lnTo>
                  <a:pt x="1654" y="1059"/>
                </a:lnTo>
                <a:lnTo>
                  <a:pt x="1654" y="1059"/>
                </a:lnTo>
                <a:lnTo>
                  <a:pt x="1654" y="1059"/>
                </a:lnTo>
                <a:lnTo>
                  <a:pt x="1652" y="1059"/>
                </a:lnTo>
                <a:lnTo>
                  <a:pt x="1652" y="1062"/>
                </a:lnTo>
                <a:lnTo>
                  <a:pt x="1652" y="1062"/>
                </a:lnTo>
                <a:lnTo>
                  <a:pt x="1652" y="1062"/>
                </a:lnTo>
                <a:lnTo>
                  <a:pt x="1652" y="1062"/>
                </a:lnTo>
                <a:lnTo>
                  <a:pt x="1652" y="1062"/>
                </a:lnTo>
                <a:lnTo>
                  <a:pt x="1652" y="1062"/>
                </a:lnTo>
                <a:lnTo>
                  <a:pt x="1652" y="1064"/>
                </a:lnTo>
                <a:lnTo>
                  <a:pt x="1652" y="1064"/>
                </a:lnTo>
                <a:lnTo>
                  <a:pt x="1652" y="1064"/>
                </a:lnTo>
                <a:lnTo>
                  <a:pt x="1652" y="1064"/>
                </a:lnTo>
                <a:lnTo>
                  <a:pt x="1652" y="1064"/>
                </a:lnTo>
                <a:lnTo>
                  <a:pt x="1652" y="1064"/>
                </a:lnTo>
                <a:lnTo>
                  <a:pt x="1652" y="1064"/>
                </a:lnTo>
                <a:lnTo>
                  <a:pt x="1649" y="1064"/>
                </a:lnTo>
                <a:lnTo>
                  <a:pt x="1649" y="1069"/>
                </a:lnTo>
                <a:lnTo>
                  <a:pt x="1649" y="1069"/>
                </a:lnTo>
                <a:lnTo>
                  <a:pt x="1652" y="1069"/>
                </a:lnTo>
                <a:lnTo>
                  <a:pt x="1652" y="1069"/>
                </a:lnTo>
                <a:lnTo>
                  <a:pt x="1649" y="1069"/>
                </a:lnTo>
                <a:lnTo>
                  <a:pt x="1652" y="1071"/>
                </a:lnTo>
                <a:lnTo>
                  <a:pt x="1654" y="1069"/>
                </a:lnTo>
                <a:lnTo>
                  <a:pt x="1657" y="1069"/>
                </a:lnTo>
                <a:lnTo>
                  <a:pt x="1657" y="1071"/>
                </a:lnTo>
                <a:lnTo>
                  <a:pt x="1657" y="1071"/>
                </a:lnTo>
                <a:lnTo>
                  <a:pt x="1657" y="1071"/>
                </a:lnTo>
                <a:lnTo>
                  <a:pt x="1657" y="1071"/>
                </a:lnTo>
                <a:lnTo>
                  <a:pt x="1654" y="1071"/>
                </a:lnTo>
                <a:lnTo>
                  <a:pt x="1654" y="1071"/>
                </a:lnTo>
                <a:lnTo>
                  <a:pt x="1654" y="1074"/>
                </a:lnTo>
                <a:lnTo>
                  <a:pt x="1654" y="1074"/>
                </a:lnTo>
                <a:lnTo>
                  <a:pt x="1654" y="1074"/>
                </a:lnTo>
                <a:lnTo>
                  <a:pt x="1654" y="1074"/>
                </a:lnTo>
                <a:lnTo>
                  <a:pt x="1654" y="1074"/>
                </a:lnTo>
                <a:lnTo>
                  <a:pt x="1654" y="1076"/>
                </a:lnTo>
                <a:lnTo>
                  <a:pt x="1654" y="1076"/>
                </a:lnTo>
                <a:lnTo>
                  <a:pt x="1652" y="1076"/>
                </a:lnTo>
                <a:lnTo>
                  <a:pt x="1652" y="1076"/>
                </a:lnTo>
                <a:lnTo>
                  <a:pt x="1652" y="1076"/>
                </a:lnTo>
                <a:lnTo>
                  <a:pt x="1652" y="1078"/>
                </a:lnTo>
                <a:lnTo>
                  <a:pt x="1652" y="1078"/>
                </a:lnTo>
                <a:lnTo>
                  <a:pt x="1652" y="1078"/>
                </a:lnTo>
                <a:lnTo>
                  <a:pt x="1654" y="1078"/>
                </a:lnTo>
                <a:lnTo>
                  <a:pt x="1654" y="1078"/>
                </a:lnTo>
                <a:lnTo>
                  <a:pt x="1659" y="1074"/>
                </a:lnTo>
                <a:lnTo>
                  <a:pt x="1659" y="1074"/>
                </a:lnTo>
                <a:lnTo>
                  <a:pt x="1659" y="1074"/>
                </a:lnTo>
                <a:lnTo>
                  <a:pt x="1659" y="1074"/>
                </a:lnTo>
                <a:lnTo>
                  <a:pt x="1659" y="1076"/>
                </a:lnTo>
                <a:lnTo>
                  <a:pt x="1659" y="1076"/>
                </a:lnTo>
                <a:lnTo>
                  <a:pt x="1659" y="1076"/>
                </a:lnTo>
                <a:lnTo>
                  <a:pt x="1657" y="1076"/>
                </a:lnTo>
                <a:lnTo>
                  <a:pt x="1654" y="1078"/>
                </a:lnTo>
                <a:lnTo>
                  <a:pt x="1654" y="1078"/>
                </a:lnTo>
                <a:lnTo>
                  <a:pt x="1654" y="1078"/>
                </a:lnTo>
                <a:lnTo>
                  <a:pt x="1654" y="1081"/>
                </a:lnTo>
                <a:lnTo>
                  <a:pt x="1654" y="1081"/>
                </a:lnTo>
                <a:lnTo>
                  <a:pt x="1654" y="1083"/>
                </a:lnTo>
                <a:lnTo>
                  <a:pt x="1654" y="1083"/>
                </a:lnTo>
                <a:lnTo>
                  <a:pt x="1654" y="1083"/>
                </a:lnTo>
                <a:lnTo>
                  <a:pt x="1654" y="1083"/>
                </a:lnTo>
                <a:lnTo>
                  <a:pt x="1657" y="1081"/>
                </a:lnTo>
                <a:lnTo>
                  <a:pt x="1657" y="1081"/>
                </a:lnTo>
                <a:lnTo>
                  <a:pt x="1659" y="1078"/>
                </a:lnTo>
                <a:lnTo>
                  <a:pt x="1659" y="1078"/>
                </a:lnTo>
                <a:lnTo>
                  <a:pt x="1659" y="1078"/>
                </a:lnTo>
                <a:lnTo>
                  <a:pt x="1661" y="1078"/>
                </a:lnTo>
                <a:lnTo>
                  <a:pt x="1659" y="1078"/>
                </a:lnTo>
                <a:lnTo>
                  <a:pt x="1659" y="1078"/>
                </a:lnTo>
                <a:lnTo>
                  <a:pt x="1659" y="1078"/>
                </a:lnTo>
                <a:lnTo>
                  <a:pt x="1659" y="1081"/>
                </a:lnTo>
                <a:lnTo>
                  <a:pt x="1657" y="1081"/>
                </a:lnTo>
                <a:lnTo>
                  <a:pt x="1657" y="1083"/>
                </a:lnTo>
                <a:lnTo>
                  <a:pt x="1659" y="1083"/>
                </a:lnTo>
                <a:lnTo>
                  <a:pt x="1659" y="1083"/>
                </a:lnTo>
                <a:lnTo>
                  <a:pt x="1659" y="1083"/>
                </a:lnTo>
                <a:lnTo>
                  <a:pt x="1661" y="1081"/>
                </a:lnTo>
                <a:lnTo>
                  <a:pt x="1661" y="1081"/>
                </a:lnTo>
                <a:lnTo>
                  <a:pt x="1661" y="1081"/>
                </a:lnTo>
                <a:lnTo>
                  <a:pt x="1661" y="1081"/>
                </a:lnTo>
                <a:lnTo>
                  <a:pt x="1664" y="1081"/>
                </a:lnTo>
                <a:lnTo>
                  <a:pt x="1659" y="1083"/>
                </a:lnTo>
                <a:lnTo>
                  <a:pt x="1659" y="1083"/>
                </a:lnTo>
                <a:lnTo>
                  <a:pt x="1659" y="1085"/>
                </a:lnTo>
                <a:lnTo>
                  <a:pt x="1657" y="1085"/>
                </a:lnTo>
                <a:lnTo>
                  <a:pt x="1657" y="1085"/>
                </a:lnTo>
                <a:lnTo>
                  <a:pt x="1657" y="1085"/>
                </a:lnTo>
                <a:lnTo>
                  <a:pt x="1654" y="1085"/>
                </a:lnTo>
                <a:lnTo>
                  <a:pt x="1654" y="1085"/>
                </a:lnTo>
                <a:lnTo>
                  <a:pt x="1654" y="1085"/>
                </a:lnTo>
                <a:lnTo>
                  <a:pt x="1654" y="1085"/>
                </a:lnTo>
                <a:lnTo>
                  <a:pt x="1654" y="1085"/>
                </a:lnTo>
                <a:lnTo>
                  <a:pt x="1654" y="1085"/>
                </a:lnTo>
                <a:lnTo>
                  <a:pt x="1654" y="1085"/>
                </a:lnTo>
                <a:lnTo>
                  <a:pt x="1654" y="1085"/>
                </a:lnTo>
                <a:lnTo>
                  <a:pt x="1654" y="1088"/>
                </a:lnTo>
                <a:lnTo>
                  <a:pt x="1654" y="1088"/>
                </a:lnTo>
                <a:lnTo>
                  <a:pt x="1654" y="1090"/>
                </a:lnTo>
                <a:lnTo>
                  <a:pt x="1654" y="1090"/>
                </a:lnTo>
                <a:lnTo>
                  <a:pt x="1654" y="1095"/>
                </a:lnTo>
                <a:lnTo>
                  <a:pt x="1654" y="1095"/>
                </a:lnTo>
                <a:lnTo>
                  <a:pt x="1654" y="1095"/>
                </a:lnTo>
                <a:lnTo>
                  <a:pt x="1654" y="1095"/>
                </a:lnTo>
                <a:lnTo>
                  <a:pt x="1654" y="1097"/>
                </a:lnTo>
                <a:lnTo>
                  <a:pt x="1654" y="1097"/>
                </a:lnTo>
                <a:lnTo>
                  <a:pt x="1657" y="1097"/>
                </a:lnTo>
                <a:lnTo>
                  <a:pt x="1657" y="1097"/>
                </a:lnTo>
                <a:lnTo>
                  <a:pt x="1654" y="1100"/>
                </a:lnTo>
                <a:lnTo>
                  <a:pt x="1657" y="1100"/>
                </a:lnTo>
                <a:lnTo>
                  <a:pt x="1657" y="1100"/>
                </a:lnTo>
                <a:lnTo>
                  <a:pt x="1657" y="1100"/>
                </a:lnTo>
                <a:lnTo>
                  <a:pt x="1657" y="1102"/>
                </a:lnTo>
                <a:lnTo>
                  <a:pt x="1657" y="1102"/>
                </a:lnTo>
                <a:lnTo>
                  <a:pt x="1657" y="1102"/>
                </a:lnTo>
                <a:lnTo>
                  <a:pt x="1657" y="1102"/>
                </a:lnTo>
                <a:lnTo>
                  <a:pt x="1657" y="1102"/>
                </a:lnTo>
                <a:lnTo>
                  <a:pt x="1657" y="1102"/>
                </a:lnTo>
                <a:lnTo>
                  <a:pt x="1657" y="1104"/>
                </a:lnTo>
                <a:lnTo>
                  <a:pt x="1657" y="1104"/>
                </a:lnTo>
                <a:lnTo>
                  <a:pt x="1657" y="1104"/>
                </a:lnTo>
                <a:lnTo>
                  <a:pt x="1657" y="1104"/>
                </a:lnTo>
                <a:lnTo>
                  <a:pt x="1657" y="1107"/>
                </a:lnTo>
                <a:lnTo>
                  <a:pt x="1657" y="1107"/>
                </a:lnTo>
                <a:lnTo>
                  <a:pt x="1657" y="1107"/>
                </a:lnTo>
                <a:lnTo>
                  <a:pt x="1657" y="1107"/>
                </a:lnTo>
                <a:lnTo>
                  <a:pt x="1659" y="1107"/>
                </a:lnTo>
                <a:lnTo>
                  <a:pt x="1659" y="1107"/>
                </a:lnTo>
                <a:lnTo>
                  <a:pt x="1659" y="1107"/>
                </a:lnTo>
                <a:lnTo>
                  <a:pt x="1659" y="1107"/>
                </a:lnTo>
                <a:lnTo>
                  <a:pt x="1659" y="1107"/>
                </a:lnTo>
                <a:lnTo>
                  <a:pt x="1659" y="1107"/>
                </a:lnTo>
                <a:lnTo>
                  <a:pt x="1659" y="1107"/>
                </a:lnTo>
                <a:lnTo>
                  <a:pt x="1659" y="1109"/>
                </a:lnTo>
                <a:lnTo>
                  <a:pt x="1659" y="1109"/>
                </a:lnTo>
                <a:lnTo>
                  <a:pt x="1659" y="1109"/>
                </a:lnTo>
                <a:lnTo>
                  <a:pt x="1659" y="1109"/>
                </a:lnTo>
                <a:lnTo>
                  <a:pt x="1661" y="1109"/>
                </a:lnTo>
                <a:lnTo>
                  <a:pt x="1661" y="1107"/>
                </a:lnTo>
                <a:lnTo>
                  <a:pt x="1661" y="1107"/>
                </a:lnTo>
                <a:lnTo>
                  <a:pt x="1661" y="1107"/>
                </a:lnTo>
                <a:lnTo>
                  <a:pt x="1661" y="1104"/>
                </a:lnTo>
                <a:lnTo>
                  <a:pt x="1661" y="1104"/>
                </a:lnTo>
                <a:lnTo>
                  <a:pt x="1661" y="1102"/>
                </a:lnTo>
                <a:lnTo>
                  <a:pt x="1664" y="1102"/>
                </a:lnTo>
                <a:lnTo>
                  <a:pt x="1661" y="1102"/>
                </a:lnTo>
                <a:lnTo>
                  <a:pt x="1664" y="1100"/>
                </a:lnTo>
                <a:lnTo>
                  <a:pt x="1664" y="1100"/>
                </a:lnTo>
                <a:close/>
                <a:moveTo>
                  <a:pt x="1649" y="1048"/>
                </a:moveTo>
                <a:lnTo>
                  <a:pt x="1649" y="1048"/>
                </a:lnTo>
                <a:lnTo>
                  <a:pt x="1649" y="1048"/>
                </a:lnTo>
                <a:lnTo>
                  <a:pt x="1649" y="1048"/>
                </a:lnTo>
                <a:lnTo>
                  <a:pt x="1649" y="1045"/>
                </a:lnTo>
                <a:lnTo>
                  <a:pt x="1649" y="1045"/>
                </a:lnTo>
                <a:lnTo>
                  <a:pt x="1649" y="1043"/>
                </a:lnTo>
                <a:lnTo>
                  <a:pt x="1649" y="1043"/>
                </a:lnTo>
                <a:lnTo>
                  <a:pt x="1649" y="1045"/>
                </a:lnTo>
                <a:lnTo>
                  <a:pt x="1652" y="1045"/>
                </a:lnTo>
                <a:lnTo>
                  <a:pt x="1652" y="1045"/>
                </a:lnTo>
                <a:lnTo>
                  <a:pt x="1652" y="1043"/>
                </a:lnTo>
                <a:lnTo>
                  <a:pt x="1652" y="1040"/>
                </a:lnTo>
                <a:lnTo>
                  <a:pt x="1649" y="1040"/>
                </a:lnTo>
                <a:lnTo>
                  <a:pt x="1647" y="1038"/>
                </a:lnTo>
                <a:lnTo>
                  <a:pt x="1645" y="1036"/>
                </a:lnTo>
                <a:lnTo>
                  <a:pt x="1645" y="1036"/>
                </a:lnTo>
                <a:lnTo>
                  <a:pt x="1645" y="1038"/>
                </a:lnTo>
                <a:lnTo>
                  <a:pt x="1645" y="1038"/>
                </a:lnTo>
                <a:lnTo>
                  <a:pt x="1642" y="1040"/>
                </a:lnTo>
                <a:lnTo>
                  <a:pt x="1642" y="1040"/>
                </a:lnTo>
                <a:lnTo>
                  <a:pt x="1642" y="1040"/>
                </a:lnTo>
                <a:lnTo>
                  <a:pt x="1642" y="1040"/>
                </a:lnTo>
                <a:lnTo>
                  <a:pt x="1642" y="1040"/>
                </a:lnTo>
                <a:lnTo>
                  <a:pt x="1645" y="1040"/>
                </a:lnTo>
                <a:lnTo>
                  <a:pt x="1645" y="1040"/>
                </a:lnTo>
                <a:lnTo>
                  <a:pt x="1645" y="1043"/>
                </a:lnTo>
                <a:lnTo>
                  <a:pt x="1642" y="1043"/>
                </a:lnTo>
                <a:lnTo>
                  <a:pt x="1642" y="1043"/>
                </a:lnTo>
                <a:lnTo>
                  <a:pt x="1642" y="1045"/>
                </a:lnTo>
                <a:lnTo>
                  <a:pt x="1642" y="1045"/>
                </a:lnTo>
                <a:lnTo>
                  <a:pt x="1645" y="1045"/>
                </a:lnTo>
                <a:lnTo>
                  <a:pt x="1645" y="1048"/>
                </a:lnTo>
                <a:lnTo>
                  <a:pt x="1645" y="1048"/>
                </a:lnTo>
                <a:lnTo>
                  <a:pt x="1642" y="1048"/>
                </a:lnTo>
                <a:lnTo>
                  <a:pt x="1642" y="1048"/>
                </a:lnTo>
                <a:lnTo>
                  <a:pt x="1642" y="1050"/>
                </a:lnTo>
                <a:lnTo>
                  <a:pt x="1640" y="1050"/>
                </a:lnTo>
                <a:lnTo>
                  <a:pt x="1640" y="1052"/>
                </a:lnTo>
                <a:lnTo>
                  <a:pt x="1638" y="1055"/>
                </a:lnTo>
                <a:lnTo>
                  <a:pt x="1642" y="1055"/>
                </a:lnTo>
                <a:lnTo>
                  <a:pt x="1642" y="1055"/>
                </a:lnTo>
                <a:lnTo>
                  <a:pt x="1642" y="1055"/>
                </a:lnTo>
                <a:lnTo>
                  <a:pt x="1645" y="1055"/>
                </a:lnTo>
                <a:lnTo>
                  <a:pt x="1645" y="1055"/>
                </a:lnTo>
                <a:lnTo>
                  <a:pt x="1645" y="1055"/>
                </a:lnTo>
                <a:lnTo>
                  <a:pt x="1647" y="1055"/>
                </a:lnTo>
                <a:lnTo>
                  <a:pt x="1649" y="1050"/>
                </a:lnTo>
                <a:lnTo>
                  <a:pt x="1649" y="1050"/>
                </a:lnTo>
                <a:lnTo>
                  <a:pt x="1649" y="1048"/>
                </a:lnTo>
                <a:close/>
                <a:moveTo>
                  <a:pt x="1725" y="1114"/>
                </a:moveTo>
                <a:lnTo>
                  <a:pt x="1725" y="1114"/>
                </a:lnTo>
                <a:lnTo>
                  <a:pt x="1723" y="1114"/>
                </a:lnTo>
                <a:lnTo>
                  <a:pt x="1720" y="1114"/>
                </a:lnTo>
                <a:lnTo>
                  <a:pt x="1720" y="1114"/>
                </a:lnTo>
                <a:lnTo>
                  <a:pt x="1718" y="1114"/>
                </a:lnTo>
                <a:lnTo>
                  <a:pt x="1718" y="1114"/>
                </a:lnTo>
                <a:lnTo>
                  <a:pt x="1718" y="1111"/>
                </a:lnTo>
                <a:lnTo>
                  <a:pt x="1718" y="1111"/>
                </a:lnTo>
                <a:lnTo>
                  <a:pt x="1716" y="1111"/>
                </a:lnTo>
                <a:lnTo>
                  <a:pt x="1716" y="1111"/>
                </a:lnTo>
                <a:lnTo>
                  <a:pt x="1713" y="1111"/>
                </a:lnTo>
                <a:lnTo>
                  <a:pt x="1713" y="1111"/>
                </a:lnTo>
                <a:lnTo>
                  <a:pt x="1711" y="1116"/>
                </a:lnTo>
                <a:lnTo>
                  <a:pt x="1711" y="1116"/>
                </a:lnTo>
                <a:lnTo>
                  <a:pt x="1711" y="1116"/>
                </a:lnTo>
                <a:lnTo>
                  <a:pt x="1711" y="1118"/>
                </a:lnTo>
                <a:lnTo>
                  <a:pt x="1713" y="1123"/>
                </a:lnTo>
                <a:lnTo>
                  <a:pt x="1716" y="1123"/>
                </a:lnTo>
                <a:lnTo>
                  <a:pt x="1718" y="1123"/>
                </a:lnTo>
                <a:lnTo>
                  <a:pt x="1720" y="1123"/>
                </a:lnTo>
                <a:lnTo>
                  <a:pt x="1720" y="1123"/>
                </a:lnTo>
                <a:lnTo>
                  <a:pt x="1720" y="1123"/>
                </a:lnTo>
                <a:lnTo>
                  <a:pt x="1723" y="1123"/>
                </a:lnTo>
                <a:lnTo>
                  <a:pt x="1723" y="1121"/>
                </a:lnTo>
                <a:lnTo>
                  <a:pt x="1723" y="1118"/>
                </a:lnTo>
                <a:lnTo>
                  <a:pt x="1723" y="1118"/>
                </a:lnTo>
                <a:lnTo>
                  <a:pt x="1723" y="1118"/>
                </a:lnTo>
                <a:lnTo>
                  <a:pt x="1725" y="1116"/>
                </a:lnTo>
                <a:lnTo>
                  <a:pt x="1725" y="1116"/>
                </a:lnTo>
                <a:lnTo>
                  <a:pt x="1725" y="1116"/>
                </a:lnTo>
                <a:lnTo>
                  <a:pt x="1725" y="1114"/>
                </a:lnTo>
                <a:close/>
                <a:moveTo>
                  <a:pt x="1668" y="1128"/>
                </a:moveTo>
                <a:lnTo>
                  <a:pt x="1666" y="1128"/>
                </a:lnTo>
                <a:lnTo>
                  <a:pt x="1666" y="1128"/>
                </a:lnTo>
                <a:lnTo>
                  <a:pt x="1666" y="1128"/>
                </a:lnTo>
                <a:lnTo>
                  <a:pt x="1666" y="1128"/>
                </a:lnTo>
                <a:lnTo>
                  <a:pt x="1666" y="1126"/>
                </a:lnTo>
                <a:lnTo>
                  <a:pt x="1664" y="1126"/>
                </a:lnTo>
                <a:lnTo>
                  <a:pt x="1664" y="1128"/>
                </a:lnTo>
                <a:lnTo>
                  <a:pt x="1664" y="1128"/>
                </a:lnTo>
                <a:lnTo>
                  <a:pt x="1666" y="1130"/>
                </a:lnTo>
                <a:lnTo>
                  <a:pt x="1666" y="1130"/>
                </a:lnTo>
                <a:lnTo>
                  <a:pt x="1664" y="1130"/>
                </a:lnTo>
                <a:lnTo>
                  <a:pt x="1664" y="1130"/>
                </a:lnTo>
                <a:lnTo>
                  <a:pt x="1664" y="1133"/>
                </a:lnTo>
                <a:lnTo>
                  <a:pt x="1664" y="1133"/>
                </a:lnTo>
                <a:lnTo>
                  <a:pt x="1666" y="1133"/>
                </a:lnTo>
                <a:lnTo>
                  <a:pt x="1666" y="1133"/>
                </a:lnTo>
                <a:lnTo>
                  <a:pt x="1668" y="1130"/>
                </a:lnTo>
                <a:lnTo>
                  <a:pt x="1668" y="1130"/>
                </a:lnTo>
                <a:lnTo>
                  <a:pt x="1671" y="1130"/>
                </a:lnTo>
                <a:lnTo>
                  <a:pt x="1671" y="1128"/>
                </a:lnTo>
                <a:lnTo>
                  <a:pt x="1671" y="1128"/>
                </a:lnTo>
                <a:lnTo>
                  <a:pt x="1668" y="1128"/>
                </a:lnTo>
                <a:close/>
                <a:moveTo>
                  <a:pt x="1671" y="1192"/>
                </a:moveTo>
                <a:lnTo>
                  <a:pt x="1671" y="1192"/>
                </a:lnTo>
                <a:lnTo>
                  <a:pt x="1671" y="1194"/>
                </a:lnTo>
                <a:lnTo>
                  <a:pt x="1671" y="1194"/>
                </a:lnTo>
                <a:lnTo>
                  <a:pt x="1668" y="1194"/>
                </a:lnTo>
                <a:lnTo>
                  <a:pt x="1668" y="1194"/>
                </a:lnTo>
                <a:lnTo>
                  <a:pt x="1668" y="1194"/>
                </a:lnTo>
                <a:lnTo>
                  <a:pt x="1668" y="1194"/>
                </a:lnTo>
                <a:lnTo>
                  <a:pt x="1668" y="1194"/>
                </a:lnTo>
                <a:lnTo>
                  <a:pt x="1668" y="1197"/>
                </a:lnTo>
                <a:lnTo>
                  <a:pt x="1668" y="1197"/>
                </a:lnTo>
                <a:lnTo>
                  <a:pt x="1671" y="1197"/>
                </a:lnTo>
                <a:lnTo>
                  <a:pt x="1671" y="1197"/>
                </a:lnTo>
                <a:lnTo>
                  <a:pt x="1671" y="1194"/>
                </a:lnTo>
                <a:lnTo>
                  <a:pt x="1671" y="1194"/>
                </a:lnTo>
                <a:lnTo>
                  <a:pt x="1671" y="1194"/>
                </a:lnTo>
                <a:lnTo>
                  <a:pt x="1671" y="1194"/>
                </a:lnTo>
                <a:lnTo>
                  <a:pt x="1671" y="1194"/>
                </a:lnTo>
                <a:lnTo>
                  <a:pt x="1671" y="1192"/>
                </a:lnTo>
                <a:lnTo>
                  <a:pt x="1671" y="1192"/>
                </a:lnTo>
                <a:close/>
                <a:moveTo>
                  <a:pt x="1245" y="757"/>
                </a:moveTo>
                <a:lnTo>
                  <a:pt x="1245" y="757"/>
                </a:lnTo>
                <a:lnTo>
                  <a:pt x="1245" y="757"/>
                </a:lnTo>
                <a:lnTo>
                  <a:pt x="1245" y="757"/>
                </a:lnTo>
                <a:lnTo>
                  <a:pt x="1245" y="757"/>
                </a:lnTo>
                <a:lnTo>
                  <a:pt x="1245" y="759"/>
                </a:lnTo>
                <a:lnTo>
                  <a:pt x="1245" y="759"/>
                </a:lnTo>
                <a:lnTo>
                  <a:pt x="1245" y="759"/>
                </a:lnTo>
                <a:lnTo>
                  <a:pt x="1245" y="757"/>
                </a:lnTo>
                <a:lnTo>
                  <a:pt x="1247" y="757"/>
                </a:lnTo>
                <a:lnTo>
                  <a:pt x="1245" y="757"/>
                </a:lnTo>
                <a:close/>
                <a:moveTo>
                  <a:pt x="1373" y="742"/>
                </a:moveTo>
                <a:lnTo>
                  <a:pt x="1370" y="742"/>
                </a:lnTo>
                <a:lnTo>
                  <a:pt x="1370" y="740"/>
                </a:lnTo>
                <a:lnTo>
                  <a:pt x="1370" y="742"/>
                </a:lnTo>
                <a:lnTo>
                  <a:pt x="1370" y="742"/>
                </a:lnTo>
                <a:lnTo>
                  <a:pt x="1370" y="742"/>
                </a:lnTo>
                <a:lnTo>
                  <a:pt x="1370" y="742"/>
                </a:lnTo>
                <a:lnTo>
                  <a:pt x="1370" y="742"/>
                </a:lnTo>
                <a:lnTo>
                  <a:pt x="1368" y="745"/>
                </a:lnTo>
                <a:lnTo>
                  <a:pt x="1370" y="745"/>
                </a:lnTo>
                <a:lnTo>
                  <a:pt x="1370" y="745"/>
                </a:lnTo>
                <a:lnTo>
                  <a:pt x="1370" y="745"/>
                </a:lnTo>
                <a:lnTo>
                  <a:pt x="1373" y="745"/>
                </a:lnTo>
                <a:lnTo>
                  <a:pt x="1373" y="745"/>
                </a:lnTo>
                <a:lnTo>
                  <a:pt x="1370" y="747"/>
                </a:lnTo>
                <a:lnTo>
                  <a:pt x="1370" y="747"/>
                </a:lnTo>
                <a:lnTo>
                  <a:pt x="1370" y="747"/>
                </a:lnTo>
                <a:lnTo>
                  <a:pt x="1370" y="747"/>
                </a:lnTo>
                <a:lnTo>
                  <a:pt x="1370" y="749"/>
                </a:lnTo>
                <a:lnTo>
                  <a:pt x="1370" y="749"/>
                </a:lnTo>
                <a:lnTo>
                  <a:pt x="1373" y="749"/>
                </a:lnTo>
                <a:lnTo>
                  <a:pt x="1373" y="747"/>
                </a:lnTo>
                <a:lnTo>
                  <a:pt x="1375" y="745"/>
                </a:lnTo>
                <a:lnTo>
                  <a:pt x="1373" y="745"/>
                </a:lnTo>
                <a:lnTo>
                  <a:pt x="1375" y="745"/>
                </a:lnTo>
                <a:lnTo>
                  <a:pt x="1377" y="742"/>
                </a:lnTo>
                <a:lnTo>
                  <a:pt x="1377" y="742"/>
                </a:lnTo>
                <a:lnTo>
                  <a:pt x="1380" y="740"/>
                </a:lnTo>
                <a:lnTo>
                  <a:pt x="1380" y="740"/>
                </a:lnTo>
                <a:lnTo>
                  <a:pt x="1380" y="738"/>
                </a:lnTo>
                <a:lnTo>
                  <a:pt x="1380" y="738"/>
                </a:lnTo>
                <a:lnTo>
                  <a:pt x="1377" y="740"/>
                </a:lnTo>
                <a:lnTo>
                  <a:pt x="1377" y="738"/>
                </a:lnTo>
                <a:lnTo>
                  <a:pt x="1377" y="738"/>
                </a:lnTo>
                <a:lnTo>
                  <a:pt x="1377" y="738"/>
                </a:lnTo>
                <a:lnTo>
                  <a:pt x="1380" y="738"/>
                </a:lnTo>
                <a:lnTo>
                  <a:pt x="1380" y="738"/>
                </a:lnTo>
                <a:lnTo>
                  <a:pt x="1382" y="738"/>
                </a:lnTo>
                <a:lnTo>
                  <a:pt x="1382" y="738"/>
                </a:lnTo>
                <a:lnTo>
                  <a:pt x="1382" y="735"/>
                </a:lnTo>
                <a:lnTo>
                  <a:pt x="1382" y="735"/>
                </a:lnTo>
                <a:lnTo>
                  <a:pt x="1382" y="735"/>
                </a:lnTo>
                <a:lnTo>
                  <a:pt x="1382" y="735"/>
                </a:lnTo>
                <a:lnTo>
                  <a:pt x="1382" y="735"/>
                </a:lnTo>
                <a:lnTo>
                  <a:pt x="1382" y="735"/>
                </a:lnTo>
                <a:lnTo>
                  <a:pt x="1382" y="735"/>
                </a:lnTo>
                <a:lnTo>
                  <a:pt x="1382" y="735"/>
                </a:lnTo>
                <a:lnTo>
                  <a:pt x="1382" y="735"/>
                </a:lnTo>
                <a:lnTo>
                  <a:pt x="1380" y="735"/>
                </a:lnTo>
                <a:lnTo>
                  <a:pt x="1382" y="733"/>
                </a:lnTo>
                <a:lnTo>
                  <a:pt x="1380" y="733"/>
                </a:lnTo>
                <a:lnTo>
                  <a:pt x="1380" y="733"/>
                </a:lnTo>
                <a:lnTo>
                  <a:pt x="1380" y="733"/>
                </a:lnTo>
                <a:lnTo>
                  <a:pt x="1380" y="735"/>
                </a:lnTo>
                <a:lnTo>
                  <a:pt x="1380" y="735"/>
                </a:lnTo>
                <a:lnTo>
                  <a:pt x="1377" y="735"/>
                </a:lnTo>
                <a:lnTo>
                  <a:pt x="1377" y="735"/>
                </a:lnTo>
                <a:lnTo>
                  <a:pt x="1377" y="735"/>
                </a:lnTo>
                <a:lnTo>
                  <a:pt x="1380" y="733"/>
                </a:lnTo>
                <a:lnTo>
                  <a:pt x="1377" y="733"/>
                </a:lnTo>
                <a:lnTo>
                  <a:pt x="1377" y="733"/>
                </a:lnTo>
                <a:lnTo>
                  <a:pt x="1375" y="735"/>
                </a:lnTo>
                <a:lnTo>
                  <a:pt x="1375" y="738"/>
                </a:lnTo>
                <a:lnTo>
                  <a:pt x="1377" y="735"/>
                </a:lnTo>
                <a:lnTo>
                  <a:pt x="1377" y="738"/>
                </a:lnTo>
                <a:lnTo>
                  <a:pt x="1375" y="738"/>
                </a:lnTo>
                <a:lnTo>
                  <a:pt x="1375" y="738"/>
                </a:lnTo>
                <a:lnTo>
                  <a:pt x="1375" y="738"/>
                </a:lnTo>
                <a:lnTo>
                  <a:pt x="1375" y="738"/>
                </a:lnTo>
                <a:lnTo>
                  <a:pt x="1373" y="738"/>
                </a:lnTo>
                <a:lnTo>
                  <a:pt x="1373" y="738"/>
                </a:lnTo>
                <a:lnTo>
                  <a:pt x="1375" y="740"/>
                </a:lnTo>
                <a:lnTo>
                  <a:pt x="1375" y="740"/>
                </a:lnTo>
                <a:lnTo>
                  <a:pt x="1373" y="740"/>
                </a:lnTo>
                <a:lnTo>
                  <a:pt x="1373" y="740"/>
                </a:lnTo>
                <a:lnTo>
                  <a:pt x="1373" y="740"/>
                </a:lnTo>
                <a:lnTo>
                  <a:pt x="1373" y="740"/>
                </a:lnTo>
                <a:lnTo>
                  <a:pt x="1373" y="740"/>
                </a:lnTo>
                <a:lnTo>
                  <a:pt x="1373" y="740"/>
                </a:lnTo>
                <a:lnTo>
                  <a:pt x="1373" y="740"/>
                </a:lnTo>
                <a:lnTo>
                  <a:pt x="1375" y="740"/>
                </a:lnTo>
                <a:lnTo>
                  <a:pt x="1375" y="740"/>
                </a:lnTo>
                <a:lnTo>
                  <a:pt x="1375" y="742"/>
                </a:lnTo>
                <a:lnTo>
                  <a:pt x="1373" y="742"/>
                </a:lnTo>
                <a:close/>
                <a:moveTo>
                  <a:pt x="1354" y="749"/>
                </a:moveTo>
                <a:lnTo>
                  <a:pt x="1354" y="749"/>
                </a:lnTo>
                <a:lnTo>
                  <a:pt x="1354" y="752"/>
                </a:lnTo>
                <a:lnTo>
                  <a:pt x="1354" y="752"/>
                </a:lnTo>
                <a:lnTo>
                  <a:pt x="1356" y="752"/>
                </a:lnTo>
                <a:lnTo>
                  <a:pt x="1358" y="752"/>
                </a:lnTo>
                <a:lnTo>
                  <a:pt x="1358" y="752"/>
                </a:lnTo>
                <a:lnTo>
                  <a:pt x="1358" y="749"/>
                </a:lnTo>
                <a:lnTo>
                  <a:pt x="1358" y="749"/>
                </a:lnTo>
                <a:lnTo>
                  <a:pt x="1358" y="749"/>
                </a:lnTo>
                <a:lnTo>
                  <a:pt x="1361" y="749"/>
                </a:lnTo>
                <a:lnTo>
                  <a:pt x="1361" y="749"/>
                </a:lnTo>
                <a:lnTo>
                  <a:pt x="1361" y="749"/>
                </a:lnTo>
                <a:lnTo>
                  <a:pt x="1361" y="747"/>
                </a:lnTo>
                <a:lnTo>
                  <a:pt x="1363" y="747"/>
                </a:lnTo>
                <a:lnTo>
                  <a:pt x="1363" y="745"/>
                </a:lnTo>
                <a:lnTo>
                  <a:pt x="1363" y="745"/>
                </a:lnTo>
                <a:lnTo>
                  <a:pt x="1363" y="745"/>
                </a:lnTo>
                <a:lnTo>
                  <a:pt x="1363" y="745"/>
                </a:lnTo>
                <a:lnTo>
                  <a:pt x="1363" y="747"/>
                </a:lnTo>
                <a:lnTo>
                  <a:pt x="1361" y="747"/>
                </a:lnTo>
                <a:lnTo>
                  <a:pt x="1361" y="747"/>
                </a:lnTo>
                <a:lnTo>
                  <a:pt x="1361" y="747"/>
                </a:lnTo>
                <a:lnTo>
                  <a:pt x="1361" y="747"/>
                </a:lnTo>
                <a:lnTo>
                  <a:pt x="1361" y="747"/>
                </a:lnTo>
                <a:lnTo>
                  <a:pt x="1356" y="747"/>
                </a:lnTo>
                <a:lnTo>
                  <a:pt x="1356" y="747"/>
                </a:lnTo>
                <a:lnTo>
                  <a:pt x="1356" y="747"/>
                </a:lnTo>
                <a:lnTo>
                  <a:pt x="1358" y="749"/>
                </a:lnTo>
                <a:lnTo>
                  <a:pt x="1356" y="749"/>
                </a:lnTo>
                <a:lnTo>
                  <a:pt x="1356" y="749"/>
                </a:lnTo>
                <a:lnTo>
                  <a:pt x="1354" y="749"/>
                </a:lnTo>
                <a:lnTo>
                  <a:pt x="1354" y="749"/>
                </a:lnTo>
                <a:lnTo>
                  <a:pt x="1356" y="749"/>
                </a:lnTo>
                <a:lnTo>
                  <a:pt x="1356" y="752"/>
                </a:lnTo>
                <a:lnTo>
                  <a:pt x="1356" y="752"/>
                </a:lnTo>
                <a:lnTo>
                  <a:pt x="1354" y="749"/>
                </a:lnTo>
                <a:close/>
                <a:moveTo>
                  <a:pt x="1380" y="707"/>
                </a:moveTo>
                <a:lnTo>
                  <a:pt x="1380" y="707"/>
                </a:lnTo>
                <a:lnTo>
                  <a:pt x="1377" y="709"/>
                </a:lnTo>
                <a:lnTo>
                  <a:pt x="1377" y="709"/>
                </a:lnTo>
                <a:lnTo>
                  <a:pt x="1377" y="709"/>
                </a:lnTo>
                <a:lnTo>
                  <a:pt x="1377" y="709"/>
                </a:lnTo>
                <a:lnTo>
                  <a:pt x="1377" y="712"/>
                </a:lnTo>
                <a:lnTo>
                  <a:pt x="1377" y="712"/>
                </a:lnTo>
                <a:lnTo>
                  <a:pt x="1377" y="712"/>
                </a:lnTo>
                <a:lnTo>
                  <a:pt x="1377" y="712"/>
                </a:lnTo>
                <a:lnTo>
                  <a:pt x="1380" y="714"/>
                </a:lnTo>
                <a:lnTo>
                  <a:pt x="1380" y="712"/>
                </a:lnTo>
                <a:lnTo>
                  <a:pt x="1382" y="712"/>
                </a:lnTo>
                <a:lnTo>
                  <a:pt x="1382" y="712"/>
                </a:lnTo>
                <a:lnTo>
                  <a:pt x="1382" y="712"/>
                </a:lnTo>
                <a:lnTo>
                  <a:pt x="1382" y="714"/>
                </a:lnTo>
                <a:lnTo>
                  <a:pt x="1382" y="714"/>
                </a:lnTo>
                <a:lnTo>
                  <a:pt x="1384" y="712"/>
                </a:lnTo>
                <a:lnTo>
                  <a:pt x="1384" y="712"/>
                </a:lnTo>
                <a:lnTo>
                  <a:pt x="1384" y="709"/>
                </a:lnTo>
                <a:lnTo>
                  <a:pt x="1384" y="709"/>
                </a:lnTo>
                <a:lnTo>
                  <a:pt x="1384" y="707"/>
                </a:lnTo>
                <a:lnTo>
                  <a:pt x="1382" y="705"/>
                </a:lnTo>
                <a:lnTo>
                  <a:pt x="1382" y="705"/>
                </a:lnTo>
                <a:lnTo>
                  <a:pt x="1380" y="705"/>
                </a:lnTo>
                <a:lnTo>
                  <a:pt x="1380" y="705"/>
                </a:lnTo>
                <a:lnTo>
                  <a:pt x="1382" y="707"/>
                </a:lnTo>
                <a:lnTo>
                  <a:pt x="1380" y="707"/>
                </a:lnTo>
                <a:lnTo>
                  <a:pt x="1380" y="707"/>
                </a:lnTo>
                <a:close/>
                <a:moveTo>
                  <a:pt x="1373" y="714"/>
                </a:moveTo>
                <a:lnTo>
                  <a:pt x="1373" y="716"/>
                </a:lnTo>
                <a:lnTo>
                  <a:pt x="1373" y="719"/>
                </a:lnTo>
                <a:lnTo>
                  <a:pt x="1373" y="719"/>
                </a:lnTo>
                <a:lnTo>
                  <a:pt x="1373" y="719"/>
                </a:lnTo>
                <a:lnTo>
                  <a:pt x="1373" y="719"/>
                </a:lnTo>
                <a:lnTo>
                  <a:pt x="1373" y="719"/>
                </a:lnTo>
                <a:lnTo>
                  <a:pt x="1375" y="719"/>
                </a:lnTo>
                <a:lnTo>
                  <a:pt x="1375" y="719"/>
                </a:lnTo>
                <a:lnTo>
                  <a:pt x="1375" y="716"/>
                </a:lnTo>
                <a:lnTo>
                  <a:pt x="1375" y="716"/>
                </a:lnTo>
                <a:lnTo>
                  <a:pt x="1375" y="716"/>
                </a:lnTo>
                <a:lnTo>
                  <a:pt x="1375" y="716"/>
                </a:lnTo>
                <a:lnTo>
                  <a:pt x="1375" y="716"/>
                </a:lnTo>
                <a:lnTo>
                  <a:pt x="1375" y="714"/>
                </a:lnTo>
                <a:lnTo>
                  <a:pt x="1375" y="714"/>
                </a:lnTo>
                <a:lnTo>
                  <a:pt x="1375" y="714"/>
                </a:lnTo>
                <a:lnTo>
                  <a:pt x="1375" y="712"/>
                </a:lnTo>
                <a:lnTo>
                  <a:pt x="1373" y="712"/>
                </a:lnTo>
                <a:lnTo>
                  <a:pt x="1373" y="712"/>
                </a:lnTo>
                <a:lnTo>
                  <a:pt x="1375" y="714"/>
                </a:lnTo>
                <a:lnTo>
                  <a:pt x="1373" y="714"/>
                </a:lnTo>
                <a:lnTo>
                  <a:pt x="1373" y="714"/>
                </a:lnTo>
                <a:close/>
                <a:moveTo>
                  <a:pt x="1429" y="752"/>
                </a:moveTo>
                <a:lnTo>
                  <a:pt x="1432" y="752"/>
                </a:lnTo>
                <a:lnTo>
                  <a:pt x="1434" y="752"/>
                </a:lnTo>
                <a:lnTo>
                  <a:pt x="1434" y="752"/>
                </a:lnTo>
                <a:lnTo>
                  <a:pt x="1434" y="752"/>
                </a:lnTo>
                <a:lnTo>
                  <a:pt x="1434" y="752"/>
                </a:lnTo>
                <a:lnTo>
                  <a:pt x="1436" y="749"/>
                </a:lnTo>
                <a:lnTo>
                  <a:pt x="1434" y="749"/>
                </a:lnTo>
                <a:lnTo>
                  <a:pt x="1434" y="749"/>
                </a:lnTo>
                <a:lnTo>
                  <a:pt x="1434" y="749"/>
                </a:lnTo>
                <a:lnTo>
                  <a:pt x="1436" y="749"/>
                </a:lnTo>
                <a:lnTo>
                  <a:pt x="1436" y="749"/>
                </a:lnTo>
                <a:lnTo>
                  <a:pt x="1434" y="749"/>
                </a:lnTo>
                <a:lnTo>
                  <a:pt x="1432" y="749"/>
                </a:lnTo>
                <a:lnTo>
                  <a:pt x="1429" y="749"/>
                </a:lnTo>
                <a:lnTo>
                  <a:pt x="1429" y="749"/>
                </a:lnTo>
                <a:lnTo>
                  <a:pt x="1429" y="749"/>
                </a:lnTo>
                <a:lnTo>
                  <a:pt x="1429" y="749"/>
                </a:lnTo>
                <a:lnTo>
                  <a:pt x="1429" y="749"/>
                </a:lnTo>
                <a:lnTo>
                  <a:pt x="1427" y="749"/>
                </a:lnTo>
                <a:lnTo>
                  <a:pt x="1425" y="749"/>
                </a:lnTo>
                <a:lnTo>
                  <a:pt x="1425" y="749"/>
                </a:lnTo>
                <a:lnTo>
                  <a:pt x="1425" y="749"/>
                </a:lnTo>
                <a:lnTo>
                  <a:pt x="1425" y="749"/>
                </a:lnTo>
                <a:lnTo>
                  <a:pt x="1420" y="749"/>
                </a:lnTo>
                <a:lnTo>
                  <a:pt x="1418" y="749"/>
                </a:lnTo>
                <a:lnTo>
                  <a:pt x="1418" y="749"/>
                </a:lnTo>
                <a:lnTo>
                  <a:pt x="1418" y="752"/>
                </a:lnTo>
                <a:lnTo>
                  <a:pt x="1418" y="752"/>
                </a:lnTo>
                <a:lnTo>
                  <a:pt x="1422" y="754"/>
                </a:lnTo>
                <a:lnTo>
                  <a:pt x="1425" y="752"/>
                </a:lnTo>
                <a:lnTo>
                  <a:pt x="1427" y="752"/>
                </a:lnTo>
                <a:lnTo>
                  <a:pt x="1427" y="752"/>
                </a:lnTo>
                <a:lnTo>
                  <a:pt x="1429" y="752"/>
                </a:lnTo>
                <a:close/>
                <a:moveTo>
                  <a:pt x="1361" y="754"/>
                </a:moveTo>
                <a:lnTo>
                  <a:pt x="1361" y="754"/>
                </a:lnTo>
                <a:lnTo>
                  <a:pt x="1361" y="754"/>
                </a:lnTo>
                <a:lnTo>
                  <a:pt x="1361" y="754"/>
                </a:lnTo>
                <a:lnTo>
                  <a:pt x="1361" y="754"/>
                </a:lnTo>
                <a:lnTo>
                  <a:pt x="1361" y="754"/>
                </a:lnTo>
                <a:lnTo>
                  <a:pt x="1361" y="754"/>
                </a:lnTo>
                <a:lnTo>
                  <a:pt x="1358" y="754"/>
                </a:lnTo>
                <a:lnTo>
                  <a:pt x="1358" y="754"/>
                </a:lnTo>
                <a:lnTo>
                  <a:pt x="1356" y="754"/>
                </a:lnTo>
                <a:lnTo>
                  <a:pt x="1356" y="754"/>
                </a:lnTo>
                <a:lnTo>
                  <a:pt x="1356" y="754"/>
                </a:lnTo>
                <a:lnTo>
                  <a:pt x="1356" y="754"/>
                </a:lnTo>
                <a:lnTo>
                  <a:pt x="1356" y="754"/>
                </a:lnTo>
                <a:lnTo>
                  <a:pt x="1354" y="754"/>
                </a:lnTo>
                <a:lnTo>
                  <a:pt x="1354" y="754"/>
                </a:lnTo>
                <a:lnTo>
                  <a:pt x="1354" y="754"/>
                </a:lnTo>
                <a:lnTo>
                  <a:pt x="1354" y="754"/>
                </a:lnTo>
                <a:lnTo>
                  <a:pt x="1356" y="754"/>
                </a:lnTo>
                <a:lnTo>
                  <a:pt x="1354" y="754"/>
                </a:lnTo>
                <a:lnTo>
                  <a:pt x="1354" y="754"/>
                </a:lnTo>
                <a:lnTo>
                  <a:pt x="1354" y="754"/>
                </a:lnTo>
                <a:lnTo>
                  <a:pt x="1354" y="754"/>
                </a:lnTo>
                <a:lnTo>
                  <a:pt x="1354" y="754"/>
                </a:lnTo>
                <a:lnTo>
                  <a:pt x="1354" y="754"/>
                </a:lnTo>
                <a:lnTo>
                  <a:pt x="1354" y="754"/>
                </a:lnTo>
                <a:lnTo>
                  <a:pt x="1354" y="754"/>
                </a:lnTo>
                <a:lnTo>
                  <a:pt x="1354" y="757"/>
                </a:lnTo>
                <a:lnTo>
                  <a:pt x="1354" y="757"/>
                </a:lnTo>
                <a:lnTo>
                  <a:pt x="1354" y="757"/>
                </a:lnTo>
                <a:lnTo>
                  <a:pt x="1356" y="757"/>
                </a:lnTo>
                <a:lnTo>
                  <a:pt x="1356" y="757"/>
                </a:lnTo>
                <a:lnTo>
                  <a:pt x="1356" y="757"/>
                </a:lnTo>
                <a:lnTo>
                  <a:pt x="1358" y="757"/>
                </a:lnTo>
                <a:lnTo>
                  <a:pt x="1361" y="754"/>
                </a:lnTo>
                <a:lnTo>
                  <a:pt x="1361" y="754"/>
                </a:lnTo>
                <a:close/>
                <a:moveTo>
                  <a:pt x="1235" y="749"/>
                </a:moveTo>
                <a:lnTo>
                  <a:pt x="1235" y="749"/>
                </a:lnTo>
                <a:lnTo>
                  <a:pt x="1235" y="749"/>
                </a:lnTo>
                <a:lnTo>
                  <a:pt x="1235" y="752"/>
                </a:lnTo>
                <a:lnTo>
                  <a:pt x="1235" y="752"/>
                </a:lnTo>
                <a:lnTo>
                  <a:pt x="1238" y="752"/>
                </a:lnTo>
                <a:lnTo>
                  <a:pt x="1238" y="749"/>
                </a:lnTo>
                <a:lnTo>
                  <a:pt x="1235" y="749"/>
                </a:lnTo>
                <a:close/>
                <a:moveTo>
                  <a:pt x="1240" y="754"/>
                </a:moveTo>
                <a:lnTo>
                  <a:pt x="1238" y="754"/>
                </a:lnTo>
                <a:lnTo>
                  <a:pt x="1238" y="754"/>
                </a:lnTo>
                <a:lnTo>
                  <a:pt x="1238" y="754"/>
                </a:lnTo>
                <a:lnTo>
                  <a:pt x="1238" y="754"/>
                </a:lnTo>
                <a:lnTo>
                  <a:pt x="1238" y="757"/>
                </a:lnTo>
                <a:lnTo>
                  <a:pt x="1240" y="757"/>
                </a:lnTo>
                <a:lnTo>
                  <a:pt x="1240" y="757"/>
                </a:lnTo>
                <a:lnTo>
                  <a:pt x="1240" y="754"/>
                </a:lnTo>
                <a:lnTo>
                  <a:pt x="1240" y="754"/>
                </a:lnTo>
                <a:lnTo>
                  <a:pt x="1240" y="754"/>
                </a:lnTo>
                <a:close/>
                <a:moveTo>
                  <a:pt x="1273" y="754"/>
                </a:moveTo>
                <a:lnTo>
                  <a:pt x="1273" y="752"/>
                </a:lnTo>
                <a:lnTo>
                  <a:pt x="1273" y="752"/>
                </a:lnTo>
                <a:lnTo>
                  <a:pt x="1271" y="754"/>
                </a:lnTo>
                <a:lnTo>
                  <a:pt x="1271" y="754"/>
                </a:lnTo>
                <a:lnTo>
                  <a:pt x="1271" y="754"/>
                </a:lnTo>
                <a:lnTo>
                  <a:pt x="1268" y="754"/>
                </a:lnTo>
                <a:lnTo>
                  <a:pt x="1268" y="757"/>
                </a:lnTo>
                <a:lnTo>
                  <a:pt x="1271" y="757"/>
                </a:lnTo>
                <a:lnTo>
                  <a:pt x="1271" y="757"/>
                </a:lnTo>
                <a:lnTo>
                  <a:pt x="1271" y="757"/>
                </a:lnTo>
                <a:lnTo>
                  <a:pt x="1273" y="757"/>
                </a:lnTo>
                <a:lnTo>
                  <a:pt x="1276" y="754"/>
                </a:lnTo>
                <a:lnTo>
                  <a:pt x="1276" y="754"/>
                </a:lnTo>
                <a:lnTo>
                  <a:pt x="1273" y="754"/>
                </a:lnTo>
                <a:close/>
                <a:moveTo>
                  <a:pt x="1226" y="759"/>
                </a:moveTo>
                <a:lnTo>
                  <a:pt x="1226" y="759"/>
                </a:lnTo>
                <a:lnTo>
                  <a:pt x="1226" y="759"/>
                </a:lnTo>
                <a:lnTo>
                  <a:pt x="1223" y="759"/>
                </a:lnTo>
                <a:lnTo>
                  <a:pt x="1223" y="759"/>
                </a:lnTo>
                <a:lnTo>
                  <a:pt x="1223" y="759"/>
                </a:lnTo>
                <a:lnTo>
                  <a:pt x="1223" y="759"/>
                </a:lnTo>
                <a:lnTo>
                  <a:pt x="1223" y="759"/>
                </a:lnTo>
                <a:lnTo>
                  <a:pt x="1223" y="759"/>
                </a:lnTo>
                <a:lnTo>
                  <a:pt x="1223" y="759"/>
                </a:lnTo>
                <a:lnTo>
                  <a:pt x="1223" y="759"/>
                </a:lnTo>
                <a:lnTo>
                  <a:pt x="1223" y="759"/>
                </a:lnTo>
                <a:lnTo>
                  <a:pt x="1223" y="759"/>
                </a:lnTo>
                <a:lnTo>
                  <a:pt x="1223" y="759"/>
                </a:lnTo>
                <a:lnTo>
                  <a:pt x="1226" y="759"/>
                </a:lnTo>
                <a:lnTo>
                  <a:pt x="1226" y="759"/>
                </a:lnTo>
                <a:lnTo>
                  <a:pt x="1226" y="759"/>
                </a:lnTo>
                <a:lnTo>
                  <a:pt x="1226" y="759"/>
                </a:lnTo>
                <a:close/>
                <a:moveTo>
                  <a:pt x="1285" y="754"/>
                </a:moveTo>
                <a:lnTo>
                  <a:pt x="1283" y="754"/>
                </a:lnTo>
                <a:lnTo>
                  <a:pt x="1280" y="754"/>
                </a:lnTo>
                <a:lnTo>
                  <a:pt x="1280" y="757"/>
                </a:lnTo>
                <a:lnTo>
                  <a:pt x="1280" y="757"/>
                </a:lnTo>
                <a:lnTo>
                  <a:pt x="1280" y="757"/>
                </a:lnTo>
                <a:lnTo>
                  <a:pt x="1283" y="757"/>
                </a:lnTo>
                <a:lnTo>
                  <a:pt x="1283" y="757"/>
                </a:lnTo>
                <a:lnTo>
                  <a:pt x="1283" y="757"/>
                </a:lnTo>
                <a:lnTo>
                  <a:pt x="1283" y="757"/>
                </a:lnTo>
                <a:lnTo>
                  <a:pt x="1283" y="757"/>
                </a:lnTo>
                <a:lnTo>
                  <a:pt x="1283" y="757"/>
                </a:lnTo>
                <a:lnTo>
                  <a:pt x="1283" y="757"/>
                </a:lnTo>
                <a:lnTo>
                  <a:pt x="1283" y="757"/>
                </a:lnTo>
                <a:lnTo>
                  <a:pt x="1283" y="757"/>
                </a:lnTo>
                <a:lnTo>
                  <a:pt x="1283" y="757"/>
                </a:lnTo>
                <a:lnTo>
                  <a:pt x="1283" y="757"/>
                </a:lnTo>
                <a:lnTo>
                  <a:pt x="1285" y="757"/>
                </a:lnTo>
                <a:lnTo>
                  <a:pt x="1285" y="757"/>
                </a:lnTo>
                <a:lnTo>
                  <a:pt x="1285" y="754"/>
                </a:lnTo>
                <a:lnTo>
                  <a:pt x="1285" y="754"/>
                </a:lnTo>
                <a:lnTo>
                  <a:pt x="1285" y="754"/>
                </a:lnTo>
                <a:lnTo>
                  <a:pt x="1285" y="754"/>
                </a:lnTo>
                <a:close/>
                <a:moveTo>
                  <a:pt x="1380" y="749"/>
                </a:moveTo>
                <a:lnTo>
                  <a:pt x="1380" y="749"/>
                </a:lnTo>
                <a:lnTo>
                  <a:pt x="1384" y="749"/>
                </a:lnTo>
                <a:lnTo>
                  <a:pt x="1384" y="749"/>
                </a:lnTo>
                <a:lnTo>
                  <a:pt x="1384" y="749"/>
                </a:lnTo>
                <a:lnTo>
                  <a:pt x="1384" y="747"/>
                </a:lnTo>
                <a:lnTo>
                  <a:pt x="1384" y="747"/>
                </a:lnTo>
                <a:lnTo>
                  <a:pt x="1384" y="747"/>
                </a:lnTo>
                <a:lnTo>
                  <a:pt x="1384" y="747"/>
                </a:lnTo>
                <a:lnTo>
                  <a:pt x="1382" y="747"/>
                </a:lnTo>
                <a:lnTo>
                  <a:pt x="1382" y="747"/>
                </a:lnTo>
                <a:lnTo>
                  <a:pt x="1382" y="747"/>
                </a:lnTo>
                <a:lnTo>
                  <a:pt x="1382" y="747"/>
                </a:lnTo>
                <a:lnTo>
                  <a:pt x="1380" y="747"/>
                </a:lnTo>
                <a:lnTo>
                  <a:pt x="1380" y="747"/>
                </a:lnTo>
                <a:lnTo>
                  <a:pt x="1380" y="749"/>
                </a:lnTo>
                <a:lnTo>
                  <a:pt x="1380" y="749"/>
                </a:lnTo>
                <a:lnTo>
                  <a:pt x="1380" y="749"/>
                </a:lnTo>
                <a:close/>
                <a:moveTo>
                  <a:pt x="1391" y="752"/>
                </a:moveTo>
                <a:lnTo>
                  <a:pt x="1394" y="749"/>
                </a:lnTo>
                <a:lnTo>
                  <a:pt x="1396" y="749"/>
                </a:lnTo>
                <a:lnTo>
                  <a:pt x="1391" y="747"/>
                </a:lnTo>
                <a:lnTo>
                  <a:pt x="1394" y="747"/>
                </a:lnTo>
                <a:lnTo>
                  <a:pt x="1394" y="747"/>
                </a:lnTo>
                <a:lnTo>
                  <a:pt x="1394" y="747"/>
                </a:lnTo>
                <a:lnTo>
                  <a:pt x="1394" y="747"/>
                </a:lnTo>
                <a:lnTo>
                  <a:pt x="1391" y="745"/>
                </a:lnTo>
                <a:lnTo>
                  <a:pt x="1391" y="747"/>
                </a:lnTo>
                <a:lnTo>
                  <a:pt x="1389" y="747"/>
                </a:lnTo>
                <a:lnTo>
                  <a:pt x="1389" y="747"/>
                </a:lnTo>
                <a:lnTo>
                  <a:pt x="1391" y="747"/>
                </a:lnTo>
                <a:lnTo>
                  <a:pt x="1391" y="749"/>
                </a:lnTo>
                <a:lnTo>
                  <a:pt x="1391" y="749"/>
                </a:lnTo>
                <a:lnTo>
                  <a:pt x="1389" y="749"/>
                </a:lnTo>
                <a:lnTo>
                  <a:pt x="1389" y="749"/>
                </a:lnTo>
                <a:lnTo>
                  <a:pt x="1389" y="749"/>
                </a:lnTo>
                <a:lnTo>
                  <a:pt x="1389" y="749"/>
                </a:lnTo>
                <a:lnTo>
                  <a:pt x="1389" y="749"/>
                </a:lnTo>
                <a:lnTo>
                  <a:pt x="1389" y="749"/>
                </a:lnTo>
                <a:lnTo>
                  <a:pt x="1389" y="749"/>
                </a:lnTo>
                <a:lnTo>
                  <a:pt x="1389" y="749"/>
                </a:lnTo>
                <a:lnTo>
                  <a:pt x="1389" y="749"/>
                </a:lnTo>
                <a:lnTo>
                  <a:pt x="1389" y="752"/>
                </a:lnTo>
                <a:lnTo>
                  <a:pt x="1389" y="752"/>
                </a:lnTo>
                <a:lnTo>
                  <a:pt x="1389" y="752"/>
                </a:lnTo>
                <a:lnTo>
                  <a:pt x="1387" y="752"/>
                </a:lnTo>
                <a:lnTo>
                  <a:pt x="1387" y="752"/>
                </a:lnTo>
                <a:lnTo>
                  <a:pt x="1387" y="752"/>
                </a:lnTo>
                <a:lnTo>
                  <a:pt x="1387" y="752"/>
                </a:lnTo>
                <a:lnTo>
                  <a:pt x="1387" y="752"/>
                </a:lnTo>
                <a:lnTo>
                  <a:pt x="1384" y="752"/>
                </a:lnTo>
                <a:lnTo>
                  <a:pt x="1384" y="752"/>
                </a:lnTo>
                <a:lnTo>
                  <a:pt x="1384" y="752"/>
                </a:lnTo>
                <a:lnTo>
                  <a:pt x="1382" y="754"/>
                </a:lnTo>
                <a:lnTo>
                  <a:pt x="1382" y="754"/>
                </a:lnTo>
                <a:lnTo>
                  <a:pt x="1382" y="754"/>
                </a:lnTo>
                <a:lnTo>
                  <a:pt x="1382" y="754"/>
                </a:lnTo>
                <a:lnTo>
                  <a:pt x="1380" y="757"/>
                </a:lnTo>
                <a:lnTo>
                  <a:pt x="1380" y="757"/>
                </a:lnTo>
                <a:lnTo>
                  <a:pt x="1375" y="759"/>
                </a:lnTo>
                <a:lnTo>
                  <a:pt x="1375" y="759"/>
                </a:lnTo>
                <a:lnTo>
                  <a:pt x="1370" y="759"/>
                </a:lnTo>
                <a:lnTo>
                  <a:pt x="1368" y="759"/>
                </a:lnTo>
                <a:lnTo>
                  <a:pt x="1368" y="761"/>
                </a:lnTo>
                <a:lnTo>
                  <a:pt x="1368" y="761"/>
                </a:lnTo>
                <a:lnTo>
                  <a:pt x="1368" y="761"/>
                </a:lnTo>
                <a:lnTo>
                  <a:pt x="1368" y="761"/>
                </a:lnTo>
                <a:lnTo>
                  <a:pt x="1365" y="761"/>
                </a:lnTo>
                <a:lnTo>
                  <a:pt x="1365" y="761"/>
                </a:lnTo>
                <a:lnTo>
                  <a:pt x="1363" y="761"/>
                </a:lnTo>
                <a:lnTo>
                  <a:pt x="1363" y="764"/>
                </a:lnTo>
                <a:lnTo>
                  <a:pt x="1365" y="764"/>
                </a:lnTo>
                <a:lnTo>
                  <a:pt x="1365" y="764"/>
                </a:lnTo>
                <a:lnTo>
                  <a:pt x="1363" y="764"/>
                </a:lnTo>
                <a:lnTo>
                  <a:pt x="1363" y="764"/>
                </a:lnTo>
                <a:lnTo>
                  <a:pt x="1363" y="764"/>
                </a:lnTo>
                <a:lnTo>
                  <a:pt x="1361" y="764"/>
                </a:lnTo>
                <a:lnTo>
                  <a:pt x="1361" y="764"/>
                </a:lnTo>
                <a:lnTo>
                  <a:pt x="1358" y="766"/>
                </a:lnTo>
                <a:lnTo>
                  <a:pt x="1358" y="766"/>
                </a:lnTo>
                <a:lnTo>
                  <a:pt x="1358" y="768"/>
                </a:lnTo>
                <a:lnTo>
                  <a:pt x="1358" y="768"/>
                </a:lnTo>
                <a:lnTo>
                  <a:pt x="1358" y="768"/>
                </a:lnTo>
                <a:lnTo>
                  <a:pt x="1358" y="768"/>
                </a:lnTo>
                <a:lnTo>
                  <a:pt x="1358" y="768"/>
                </a:lnTo>
                <a:lnTo>
                  <a:pt x="1361" y="768"/>
                </a:lnTo>
                <a:lnTo>
                  <a:pt x="1363" y="768"/>
                </a:lnTo>
                <a:lnTo>
                  <a:pt x="1365" y="768"/>
                </a:lnTo>
                <a:lnTo>
                  <a:pt x="1365" y="768"/>
                </a:lnTo>
                <a:lnTo>
                  <a:pt x="1365" y="768"/>
                </a:lnTo>
                <a:lnTo>
                  <a:pt x="1368" y="768"/>
                </a:lnTo>
                <a:lnTo>
                  <a:pt x="1370" y="768"/>
                </a:lnTo>
                <a:lnTo>
                  <a:pt x="1370" y="768"/>
                </a:lnTo>
                <a:lnTo>
                  <a:pt x="1373" y="768"/>
                </a:lnTo>
                <a:lnTo>
                  <a:pt x="1373" y="768"/>
                </a:lnTo>
                <a:lnTo>
                  <a:pt x="1373" y="766"/>
                </a:lnTo>
                <a:lnTo>
                  <a:pt x="1373" y="766"/>
                </a:lnTo>
                <a:lnTo>
                  <a:pt x="1373" y="766"/>
                </a:lnTo>
                <a:lnTo>
                  <a:pt x="1373" y="766"/>
                </a:lnTo>
                <a:lnTo>
                  <a:pt x="1373" y="766"/>
                </a:lnTo>
                <a:lnTo>
                  <a:pt x="1375" y="764"/>
                </a:lnTo>
                <a:lnTo>
                  <a:pt x="1375" y="764"/>
                </a:lnTo>
                <a:lnTo>
                  <a:pt x="1377" y="766"/>
                </a:lnTo>
                <a:lnTo>
                  <a:pt x="1377" y="764"/>
                </a:lnTo>
                <a:lnTo>
                  <a:pt x="1377" y="764"/>
                </a:lnTo>
                <a:lnTo>
                  <a:pt x="1377" y="764"/>
                </a:lnTo>
                <a:lnTo>
                  <a:pt x="1377" y="764"/>
                </a:lnTo>
                <a:lnTo>
                  <a:pt x="1377" y="761"/>
                </a:lnTo>
                <a:lnTo>
                  <a:pt x="1380" y="761"/>
                </a:lnTo>
                <a:lnTo>
                  <a:pt x="1384" y="759"/>
                </a:lnTo>
                <a:lnTo>
                  <a:pt x="1394" y="754"/>
                </a:lnTo>
                <a:lnTo>
                  <a:pt x="1394" y="754"/>
                </a:lnTo>
                <a:lnTo>
                  <a:pt x="1396" y="752"/>
                </a:lnTo>
                <a:lnTo>
                  <a:pt x="1396" y="752"/>
                </a:lnTo>
                <a:lnTo>
                  <a:pt x="1396" y="752"/>
                </a:lnTo>
                <a:lnTo>
                  <a:pt x="1396" y="752"/>
                </a:lnTo>
                <a:lnTo>
                  <a:pt x="1396" y="752"/>
                </a:lnTo>
                <a:lnTo>
                  <a:pt x="1396" y="752"/>
                </a:lnTo>
                <a:lnTo>
                  <a:pt x="1391" y="752"/>
                </a:lnTo>
                <a:lnTo>
                  <a:pt x="1391" y="752"/>
                </a:lnTo>
                <a:close/>
                <a:moveTo>
                  <a:pt x="1391" y="726"/>
                </a:moveTo>
                <a:lnTo>
                  <a:pt x="1389" y="726"/>
                </a:lnTo>
                <a:lnTo>
                  <a:pt x="1391" y="726"/>
                </a:lnTo>
                <a:lnTo>
                  <a:pt x="1391" y="726"/>
                </a:lnTo>
                <a:lnTo>
                  <a:pt x="1391" y="728"/>
                </a:lnTo>
                <a:lnTo>
                  <a:pt x="1391" y="728"/>
                </a:lnTo>
                <a:lnTo>
                  <a:pt x="1389" y="728"/>
                </a:lnTo>
                <a:lnTo>
                  <a:pt x="1391" y="728"/>
                </a:lnTo>
                <a:lnTo>
                  <a:pt x="1391" y="728"/>
                </a:lnTo>
                <a:lnTo>
                  <a:pt x="1394" y="728"/>
                </a:lnTo>
                <a:lnTo>
                  <a:pt x="1394" y="728"/>
                </a:lnTo>
                <a:lnTo>
                  <a:pt x="1394" y="728"/>
                </a:lnTo>
                <a:lnTo>
                  <a:pt x="1394" y="728"/>
                </a:lnTo>
                <a:lnTo>
                  <a:pt x="1396" y="728"/>
                </a:lnTo>
                <a:lnTo>
                  <a:pt x="1396" y="728"/>
                </a:lnTo>
                <a:lnTo>
                  <a:pt x="1394" y="728"/>
                </a:lnTo>
                <a:lnTo>
                  <a:pt x="1394" y="728"/>
                </a:lnTo>
                <a:lnTo>
                  <a:pt x="1394" y="728"/>
                </a:lnTo>
                <a:lnTo>
                  <a:pt x="1394" y="728"/>
                </a:lnTo>
                <a:lnTo>
                  <a:pt x="1394" y="728"/>
                </a:lnTo>
                <a:lnTo>
                  <a:pt x="1394" y="726"/>
                </a:lnTo>
                <a:lnTo>
                  <a:pt x="1394" y="726"/>
                </a:lnTo>
                <a:lnTo>
                  <a:pt x="1394" y="726"/>
                </a:lnTo>
                <a:lnTo>
                  <a:pt x="1394" y="723"/>
                </a:lnTo>
                <a:lnTo>
                  <a:pt x="1391" y="726"/>
                </a:lnTo>
                <a:lnTo>
                  <a:pt x="1391" y="726"/>
                </a:lnTo>
                <a:lnTo>
                  <a:pt x="1391" y="726"/>
                </a:lnTo>
                <a:lnTo>
                  <a:pt x="1391" y="726"/>
                </a:lnTo>
                <a:lnTo>
                  <a:pt x="1391" y="726"/>
                </a:lnTo>
                <a:lnTo>
                  <a:pt x="1391" y="726"/>
                </a:lnTo>
                <a:lnTo>
                  <a:pt x="1391" y="726"/>
                </a:lnTo>
                <a:close/>
                <a:moveTo>
                  <a:pt x="1403" y="719"/>
                </a:moveTo>
                <a:lnTo>
                  <a:pt x="1403" y="719"/>
                </a:lnTo>
                <a:lnTo>
                  <a:pt x="1403" y="719"/>
                </a:lnTo>
                <a:lnTo>
                  <a:pt x="1403" y="719"/>
                </a:lnTo>
                <a:lnTo>
                  <a:pt x="1403" y="719"/>
                </a:lnTo>
                <a:lnTo>
                  <a:pt x="1403" y="719"/>
                </a:lnTo>
                <a:lnTo>
                  <a:pt x="1403" y="719"/>
                </a:lnTo>
                <a:lnTo>
                  <a:pt x="1403" y="719"/>
                </a:lnTo>
                <a:lnTo>
                  <a:pt x="1403" y="719"/>
                </a:lnTo>
                <a:lnTo>
                  <a:pt x="1406" y="721"/>
                </a:lnTo>
                <a:lnTo>
                  <a:pt x="1406" y="721"/>
                </a:lnTo>
                <a:lnTo>
                  <a:pt x="1406" y="719"/>
                </a:lnTo>
                <a:lnTo>
                  <a:pt x="1408" y="719"/>
                </a:lnTo>
                <a:lnTo>
                  <a:pt x="1408" y="719"/>
                </a:lnTo>
                <a:lnTo>
                  <a:pt x="1406" y="719"/>
                </a:lnTo>
                <a:lnTo>
                  <a:pt x="1406" y="719"/>
                </a:lnTo>
                <a:lnTo>
                  <a:pt x="1406" y="719"/>
                </a:lnTo>
                <a:lnTo>
                  <a:pt x="1406" y="719"/>
                </a:lnTo>
                <a:lnTo>
                  <a:pt x="1406" y="719"/>
                </a:lnTo>
                <a:lnTo>
                  <a:pt x="1406" y="719"/>
                </a:lnTo>
                <a:lnTo>
                  <a:pt x="1406" y="719"/>
                </a:lnTo>
                <a:lnTo>
                  <a:pt x="1406" y="719"/>
                </a:lnTo>
                <a:lnTo>
                  <a:pt x="1406" y="719"/>
                </a:lnTo>
                <a:lnTo>
                  <a:pt x="1406" y="719"/>
                </a:lnTo>
                <a:lnTo>
                  <a:pt x="1406" y="719"/>
                </a:lnTo>
                <a:lnTo>
                  <a:pt x="1406" y="719"/>
                </a:lnTo>
                <a:lnTo>
                  <a:pt x="1406" y="719"/>
                </a:lnTo>
                <a:lnTo>
                  <a:pt x="1406" y="719"/>
                </a:lnTo>
                <a:lnTo>
                  <a:pt x="1406" y="716"/>
                </a:lnTo>
                <a:lnTo>
                  <a:pt x="1406" y="716"/>
                </a:lnTo>
                <a:lnTo>
                  <a:pt x="1406" y="719"/>
                </a:lnTo>
                <a:lnTo>
                  <a:pt x="1406" y="719"/>
                </a:lnTo>
                <a:lnTo>
                  <a:pt x="1406" y="716"/>
                </a:lnTo>
                <a:lnTo>
                  <a:pt x="1406" y="716"/>
                </a:lnTo>
                <a:lnTo>
                  <a:pt x="1406" y="716"/>
                </a:lnTo>
                <a:lnTo>
                  <a:pt x="1403" y="716"/>
                </a:lnTo>
                <a:lnTo>
                  <a:pt x="1403" y="716"/>
                </a:lnTo>
                <a:lnTo>
                  <a:pt x="1403" y="716"/>
                </a:lnTo>
                <a:lnTo>
                  <a:pt x="1403" y="716"/>
                </a:lnTo>
                <a:lnTo>
                  <a:pt x="1403" y="716"/>
                </a:lnTo>
                <a:lnTo>
                  <a:pt x="1403" y="716"/>
                </a:lnTo>
                <a:lnTo>
                  <a:pt x="1403" y="716"/>
                </a:lnTo>
                <a:lnTo>
                  <a:pt x="1403" y="716"/>
                </a:lnTo>
                <a:lnTo>
                  <a:pt x="1403" y="716"/>
                </a:lnTo>
                <a:lnTo>
                  <a:pt x="1403" y="716"/>
                </a:lnTo>
                <a:lnTo>
                  <a:pt x="1401" y="716"/>
                </a:lnTo>
                <a:lnTo>
                  <a:pt x="1401" y="716"/>
                </a:lnTo>
                <a:lnTo>
                  <a:pt x="1401" y="716"/>
                </a:lnTo>
                <a:lnTo>
                  <a:pt x="1401" y="716"/>
                </a:lnTo>
                <a:lnTo>
                  <a:pt x="1401" y="716"/>
                </a:lnTo>
                <a:lnTo>
                  <a:pt x="1401" y="716"/>
                </a:lnTo>
                <a:lnTo>
                  <a:pt x="1401" y="716"/>
                </a:lnTo>
                <a:lnTo>
                  <a:pt x="1401" y="716"/>
                </a:lnTo>
                <a:lnTo>
                  <a:pt x="1401" y="716"/>
                </a:lnTo>
                <a:lnTo>
                  <a:pt x="1401" y="719"/>
                </a:lnTo>
                <a:lnTo>
                  <a:pt x="1403" y="719"/>
                </a:lnTo>
                <a:lnTo>
                  <a:pt x="1403" y="719"/>
                </a:lnTo>
                <a:lnTo>
                  <a:pt x="1403" y="719"/>
                </a:lnTo>
                <a:close/>
                <a:moveTo>
                  <a:pt x="1420" y="757"/>
                </a:moveTo>
                <a:lnTo>
                  <a:pt x="1420" y="757"/>
                </a:lnTo>
                <a:lnTo>
                  <a:pt x="1420" y="757"/>
                </a:lnTo>
                <a:lnTo>
                  <a:pt x="1422" y="757"/>
                </a:lnTo>
                <a:lnTo>
                  <a:pt x="1422" y="754"/>
                </a:lnTo>
                <a:lnTo>
                  <a:pt x="1420" y="754"/>
                </a:lnTo>
                <a:lnTo>
                  <a:pt x="1418" y="754"/>
                </a:lnTo>
                <a:lnTo>
                  <a:pt x="1415" y="754"/>
                </a:lnTo>
                <a:lnTo>
                  <a:pt x="1415" y="754"/>
                </a:lnTo>
                <a:lnTo>
                  <a:pt x="1415" y="752"/>
                </a:lnTo>
                <a:lnTo>
                  <a:pt x="1415" y="752"/>
                </a:lnTo>
                <a:lnTo>
                  <a:pt x="1415" y="749"/>
                </a:lnTo>
                <a:lnTo>
                  <a:pt x="1415" y="749"/>
                </a:lnTo>
                <a:lnTo>
                  <a:pt x="1415" y="749"/>
                </a:lnTo>
                <a:lnTo>
                  <a:pt x="1415" y="749"/>
                </a:lnTo>
                <a:lnTo>
                  <a:pt x="1413" y="749"/>
                </a:lnTo>
                <a:lnTo>
                  <a:pt x="1410" y="749"/>
                </a:lnTo>
                <a:lnTo>
                  <a:pt x="1410" y="749"/>
                </a:lnTo>
                <a:lnTo>
                  <a:pt x="1410" y="747"/>
                </a:lnTo>
                <a:lnTo>
                  <a:pt x="1410" y="747"/>
                </a:lnTo>
                <a:lnTo>
                  <a:pt x="1410" y="747"/>
                </a:lnTo>
                <a:lnTo>
                  <a:pt x="1413" y="747"/>
                </a:lnTo>
                <a:lnTo>
                  <a:pt x="1410" y="747"/>
                </a:lnTo>
                <a:lnTo>
                  <a:pt x="1410" y="747"/>
                </a:lnTo>
                <a:lnTo>
                  <a:pt x="1408" y="747"/>
                </a:lnTo>
                <a:lnTo>
                  <a:pt x="1408" y="747"/>
                </a:lnTo>
                <a:lnTo>
                  <a:pt x="1408" y="749"/>
                </a:lnTo>
                <a:lnTo>
                  <a:pt x="1408" y="749"/>
                </a:lnTo>
                <a:lnTo>
                  <a:pt x="1408" y="749"/>
                </a:lnTo>
                <a:lnTo>
                  <a:pt x="1406" y="749"/>
                </a:lnTo>
                <a:lnTo>
                  <a:pt x="1403" y="749"/>
                </a:lnTo>
                <a:lnTo>
                  <a:pt x="1403" y="752"/>
                </a:lnTo>
                <a:lnTo>
                  <a:pt x="1406" y="754"/>
                </a:lnTo>
                <a:lnTo>
                  <a:pt x="1406" y="754"/>
                </a:lnTo>
                <a:lnTo>
                  <a:pt x="1406" y="754"/>
                </a:lnTo>
                <a:lnTo>
                  <a:pt x="1406" y="752"/>
                </a:lnTo>
                <a:lnTo>
                  <a:pt x="1408" y="752"/>
                </a:lnTo>
                <a:lnTo>
                  <a:pt x="1408" y="752"/>
                </a:lnTo>
                <a:lnTo>
                  <a:pt x="1408" y="754"/>
                </a:lnTo>
                <a:lnTo>
                  <a:pt x="1408" y="754"/>
                </a:lnTo>
                <a:lnTo>
                  <a:pt x="1410" y="754"/>
                </a:lnTo>
                <a:lnTo>
                  <a:pt x="1410" y="754"/>
                </a:lnTo>
                <a:lnTo>
                  <a:pt x="1403" y="757"/>
                </a:lnTo>
                <a:lnTo>
                  <a:pt x="1403" y="757"/>
                </a:lnTo>
                <a:lnTo>
                  <a:pt x="1403" y="757"/>
                </a:lnTo>
                <a:lnTo>
                  <a:pt x="1403" y="759"/>
                </a:lnTo>
                <a:lnTo>
                  <a:pt x="1403" y="759"/>
                </a:lnTo>
                <a:lnTo>
                  <a:pt x="1403" y="759"/>
                </a:lnTo>
                <a:lnTo>
                  <a:pt x="1406" y="759"/>
                </a:lnTo>
                <a:lnTo>
                  <a:pt x="1406" y="759"/>
                </a:lnTo>
                <a:lnTo>
                  <a:pt x="1408" y="759"/>
                </a:lnTo>
                <a:lnTo>
                  <a:pt x="1413" y="757"/>
                </a:lnTo>
                <a:lnTo>
                  <a:pt x="1415" y="757"/>
                </a:lnTo>
                <a:lnTo>
                  <a:pt x="1415" y="759"/>
                </a:lnTo>
                <a:lnTo>
                  <a:pt x="1418" y="759"/>
                </a:lnTo>
                <a:lnTo>
                  <a:pt x="1418" y="759"/>
                </a:lnTo>
                <a:lnTo>
                  <a:pt x="1418" y="759"/>
                </a:lnTo>
                <a:lnTo>
                  <a:pt x="1418" y="759"/>
                </a:lnTo>
                <a:lnTo>
                  <a:pt x="1418" y="757"/>
                </a:lnTo>
                <a:lnTo>
                  <a:pt x="1418" y="757"/>
                </a:lnTo>
                <a:lnTo>
                  <a:pt x="1418" y="757"/>
                </a:lnTo>
                <a:lnTo>
                  <a:pt x="1422" y="757"/>
                </a:lnTo>
                <a:lnTo>
                  <a:pt x="1422" y="757"/>
                </a:lnTo>
                <a:lnTo>
                  <a:pt x="1422" y="757"/>
                </a:lnTo>
                <a:lnTo>
                  <a:pt x="1422" y="757"/>
                </a:lnTo>
                <a:lnTo>
                  <a:pt x="1422" y="757"/>
                </a:lnTo>
                <a:lnTo>
                  <a:pt x="1422" y="757"/>
                </a:lnTo>
                <a:lnTo>
                  <a:pt x="1420" y="757"/>
                </a:lnTo>
                <a:close/>
                <a:moveTo>
                  <a:pt x="1415" y="728"/>
                </a:moveTo>
                <a:lnTo>
                  <a:pt x="1415" y="726"/>
                </a:lnTo>
                <a:lnTo>
                  <a:pt x="1415" y="726"/>
                </a:lnTo>
                <a:lnTo>
                  <a:pt x="1415" y="726"/>
                </a:lnTo>
                <a:lnTo>
                  <a:pt x="1415" y="723"/>
                </a:lnTo>
                <a:lnTo>
                  <a:pt x="1415" y="723"/>
                </a:lnTo>
                <a:lnTo>
                  <a:pt x="1415" y="723"/>
                </a:lnTo>
                <a:lnTo>
                  <a:pt x="1415" y="723"/>
                </a:lnTo>
                <a:lnTo>
                  <a:pt x="1413" y="723"/>
                </a:lnTo>
                <a:lnTo>
                  <a:pt x="1413" y="726"/>
                </a:lnTo>
                <a:lnTo>
                  <a:pt x="1413" y="726"/>
                </a:lnTo>
                <a:lnTo>
                  <a:pt x="1413" y="726"/>
                </a:lnTo>
                <a:lnTo>
                  <a:pt x="1413" y="728"/>
                </a:lnTo>
                <a:lnTo>
                  <a:pt x="1415" y="728"/>
                </a:lnTo>
                <a:close/>
                <a:moveTo>
                  <a:pt x="1391" y="806"/>
                </a:moveTo>
                <a:lnTo>
                  <a:pt x="1391" y="809"/>
                </a:lnTo>
                <a:lnTo>
                  <a:pt x="1391" y="809"/>
                </a:lnTo>
                <a:lnTo>
                  <a:pt x="1391" y="806"/>
                </a:lnTo>
                <a:lnTo>
                  <a:pt x="1394" y="806"/>
                </a:lnTo>
                <a:lnTo>
                  <a:pt x="1394" y="806"/>
                </a:lnTo>
                <a:lnTo>
                  <a:pt x="1391" y="806"/>
                </a:lnTo>
                <a:lnTo>
                  <a:pt x="1391" y="806"/>
                </a:lnTo>
                <a:close/>
                <a:moveTo>
                  <a:pt x="1368" y="735"/>
                </a:moveTo>
                <a:lnTo>
                  <a:pt x="1365" y="735"/>
                </a:lnTo>
                <a:lnTo>
                  <a:pt x="1365" y="738"/>
                </a:lnTo>
                <a:lnTo>
                  <a:pt x="1365" y="738"/>
                </a:lnTo>
                <a:lnTo>
                  <a:pt x="1365" y="738"/>
                </a:lnTo>
                <a:lnTo>
                  <a:pt x="1365" y="740"/>
                </a:lnTo>
                <a:lnTo>
                  <a:pt x="1365" y="740"/>
                </a:lnTo>
                <a:lnTo>
                  <a:pt x="1368" y="740"/>
                </a:lnTo>
                <a:lnTo>
                  <a:pt x="1368" y="740"/>
                </a:lnTo>
                <a:lnTo>
                  <a:pt x="1368" y="738"/>
                </a:lnTo>
                <a:lnTo>
                  <a:pt x="1368" y="738"/>
                </a:lnTo>
                <a:lnTo>
                  <a:pt x="1370" y="735"/>
                </a:lnTo>
                <a:lnTo>
                  <a:pt x="1370" y="735"/>
                </a:lnTo>
                <a:lnTo>
                  <a:pt x="1370" y="735"/>
                </a:lnTo>
                <a:lnTo>
                  <a:pt x="1368" y="735"/>
                </a:lnTo>
                <a:close/>
                <a:moveTo>
                  <a:pt x="1365" y="754"/>
                </a:moveTo>
                <a:lnTo>
                  <a:pt x="1365" y="754"/>
                </a:lnTo>
                <a:lnTo>
                  <a:pt x="1365" y="754"/>
                </a:lnTo>
                <a:lnTo>
                  <a:pt x="1363" y="754"/>
                </a:lnTo>
                <a:lnTo>
                  <a:pt x="1361" y="757"/>
                </a:lnTo>
                <a:lnTo>
                  <a:pt x="1358" y="757"/>
                </a:lnTo>
                <a:lnTo>
                  <a:pt x="1358" y="757"/>
                </a:lnTo>
                <a:lnTo>
                  <a:pt x="1358" y="759"/>
                </a:lnTo>
                <a:lnTo>
                  <a:pt x="1361" y="759"/>
                </a:lnTo>
                <a:lnTo>
                  <a:pt x="1361" y="759"/>
                </a:lnTo>
                <a:lnTo>
                  <a:pt x="1363" y="757"/>
                </a:lnTo>
                <a:lnTo>
                  <a:pt x="1363" y="757"/>
                </a:lnTo>
                <a:lnTo>
                  <a:pt x="1365" y="757"/>
                </a:lnTo>
                <a:lnTo>
                  <a:pt x="1365" y="754"/>
                </a:lnTo>
                <a:lnTo>
                  <a:pt x="1368" y="754"/>
                </a:lnTo>
                <a:lnTo>
                  <a:pt x="1368" y="754"/>
                </a:lnTo>
                <a:lnTo>
                  <a:pt x="1365" y="754"/>
                </a:lnTo>
                <a:lnTo>
                  <a:pt x="1365" y="754"/>
                </a:lnTo>
                <a:close/>
                <a:moveTo>
                  <a:pt x="1363" y="749"/>
                </a:moveTo>
                <a:lnTo>
                  <a:pt x="1363" y="749"/>
                </a:lnTo>
                <a:lnTo>
                  <a:pt x="1361" y="749"/>
                </a:lnTo>
                <a:lnTo>
                  <a:pt x="1361" y="749"/>
                </a:lnTo>
                <a:lnTo>
                  <a:pt x="1358" y="752"/>
                </a:lnTo>
                <a:lnTo>
                  <a:pt x="1358" y="752"/>
                </a:lnTo>
                <a:lnTo>
                  <a:pt x="1356" y="754"/>
                </a:lnTo>
                <a:lnTo>
                  <a:pt x="1358" y="754"/>
                </a:lnTo>
                <a:lnTo>
                  <a:pt x="1358" y="754"/>
                </a:lnTo>
                <a:lnTo>
                  <a:pt x="1361" y="752"/>
                </a:lnTo>
                <a:lnTo>
                  <a:pt x="1361" y="752"/>
                </a:lnTo>
                <a:lnTo>
                  <a:pt x="1361" y="752"/>
                </a:lnTo>
                <a:lnTo>
                  <a:pt x="1361" y="752"/>
                </a:lnTo>
                <a:lnTo>
                  <a:pt x="1361" y="752"/>
                </a:lnTo>
                <a:lnTo>
                  <a:pt x="1363" y="752"/>
                </a:lnTo>
                <a:lnTo>
                  <a:pt x="1365" y="752"/>
                </a:lnTo>
                <a:lnTo>
                  <a:pt x="1365" y="752"/>
                </a:lnTo>
                <a:lnTo>
                  <a:pt x="1365" y="752"/>
                </a:lnTo>
                <a:lnTo>
                  <a:pt x="1365" y="749"/>
                </a:lnTo>
                <a:lnTo>
                  <a:pt x="1365" y="749"/>
                </a:lnTo>
                <a:lnTo>
                  <a:pt x="1365" y="749"/>
                </a:lnTo>
                <a:lnTo>
                  <a:pt x="1365" y="749"/>
                </a:lnTo>
                <a:lnTo>
                  <a:pt x="1365" y="749"/>
                </a:lnTo>
                <a:lnTo>
                  <a:pt x="1365" y="747"/>
                </a:lnTo>
                <a:lnTo>
                  <a:pt x="1365" y="747"/>
                </a:lnTo>
                <a:lnTo>
                  <a:pt x="1365" y="747"/>
                </a:lnTo>
                <a:lnTo>
                  <a:pt x="1363" y="749"/>
                </a:lnTo>
                <a:lnTo>
                  <a:pt x="1363" y="749"/>
                </a:lnTo>
                <a:close/>
                <a:moveTo>
                  <a:pt x="1380" y="716"/>
                </a:moveTo>
                <a:lnTo>
                  <a:pt x="1380" y="716"/>
                </a:lnTo>
                <a:lnTo>
                  <a:pt x="1380" y="716"/>
                </a:lnTo>
                <a:lnTo>
                  <a:pt x="1380" y="716"/>
                </a:lnTo>
                <a:lnTo>
                  <a:pt x="1380" y="716"/>
                </a:lnTo>
                <a:lnTo>
                  <a:pt x="1380" y="719"/>
                </a:lnTo>
                <a:lnTo>
                  <a:pt x="1380" y="719"/>
                </a:lnTo>
                <a:lnTo>
                  <a:pt x="1380" y="716"/>
                </a:lnTo>
                <a:lnTo>
                  <a:pt x="1380" y="716"/>
                </a:lnTo>
                <a:lnTo>
                  <a:pt x="1377" y="716"/>
                </a:lnTo>
                <a:lnTo>
                  <a:pt x="1377" y="719"/>
                </a:lnTo>
                <a:lnTo>
                  <a:pt x="1380" y="721"/>
                </a:lnTo>
                <a:lnTo>
                  <a:pt x="1380" y="721"/>
                </a:lnTo>
                <a:lnTo>
                  <a:pt x="1380" y="721"/>
                </a:lnTo>
                <a:lnTo>
                  <a:pt x="1380" y="721"/>
                </a:lnTo>
                <a:lnTo>
                  <a:pt x="1380" y="721"/>
                </a:lnTo>
                <a:lnTo>
                  <a:pt x="1380" y="721"/>
                </a:lnTo>
                <a:lnTo>
                  <a:pt x="1382" y="721"/>
                </a:lnTo>
                <a:lnTo>
                  <a:pt x="1382" y="721"/>
                </a:lnTo>
                <a:lnTo>
                  <a:pt x="1382" y="719"/>
                </a:lnTo>
                <a:lnTo>
                  <a:pt x="1382" y="719"/>
                </a:lnTo>
                <a:lnTo>
                  <a:pt x="1382" y="719"/>
                </a:lnTo>
                <a:lnTo>
                  <a:pt x="1382" y="716"/>
                </a:lnTo>
                <a:lnTo>
                  <a:pt x="1382" y="716"/>
                </a:lnTo>
                <a:lnTo>
                  <a:pt x="1380" y="716"/>
                </a:lnTo>
                <a:lnTo>
                  <a:pt x="1380" y="719"/>
                </a:lnTo>
                <a:lnTo>
                  <a:pt x="1380" y="716"/>
                </a:lnTo>
                <a:lnTo>
                  <a:pt x="1380" y="716"/>
                </a:lnTo>
                <a:close/>
                <a:moveTo>
                  <a:pt x="857" y="799"/>
                </a:moveTo>
                <a:lnTo>
                  <a:pt x="857" y="799"/>
                </a:lnTo>
                <a:lnTo>
                  <a:pt x="857" y="799"/>
                </a:lnTo>
                <a:lnTo>
                  <a:pt x="857" y="799"/>
                </a:lnTo>
                <a:lnTo>
                  <a:pt x="857" y="799"/>
                </a:lnTo>
                <a:lnTo>
                  <a:pt x="857" y="797"/>
                </a:lnTo>
                <a:lnTo>
                  <a:pt x="854" y="794"/>
                </a:lnTo>
                <a:lnTo>
                  <a:pt x="852" y="794"/>
                </a:lnTo>
                <a:lnTo>
                  <a:pt x="852" y="794"/>
                </a:lnTo>
                <a:lnTo>
                  <a:pt x="852" y="794"/>
                </a:lnTo>
                <a:lnTo>
                  <a:pt x="852" y="797"/>
                </a:lnTo>
                <a:lnTo>
                  <a:pt x="850" y="797"/>
                </a:lnTo>
                <a:lnTo>
                  <a:pt x="852" y="797"/>
                </a:lnTo>
                <a:lnTo>
                  <a:pt x="852" y="797"/>
                </a:lnTo>
                <a:lnTo>
                  <a:pt x="852" y="797"/>
                </a:lnTo>
                <a:lnTo>
                  <a:pt x="852" y="799"/>
                </a:lnTo>
                <a:lnTo>
                  <a:pt x="852" y="799"/>
                </a:lnTo>
                <a:lnTo>
                  <a:pt x="854" y="799"/>
                </a:lnTo>
                <a:lnTo>
                  <a:pt x="854" y="797"/>
                </a:lnTo>
                <a:lnTo>
                  <a:pt x="854" y="797"/>
                </a:lnTo>
                <a:lnTo>
                  <a:pt x="854" y="797"/>
                </a:lnTo>
                <a:lnTo>
                  <a:pt x="854" y="799"/>
                </a:lnTo>
                <a:lnTo>
                  <a:pt x="854" y="799"/>
                </a:lnTo>
                <a:lnTo>
                  <a:pt x="852" y="799"/>
                </a:lnTo>
                <a:lnTo>
                  <a:pt x="852" y="799"/>
                </a:lnTo>
                <a:lnTo>
                  <a:pt x="852" y="802"/>
                </a:lnTo>
                <a:lnTo>
                  <a:pt x="852" y="802"/>
                </a:lnTo>
                <a:lnTo>
                  <a:pt x="852" y="802"/>
                </a:lnTo>
                <a:lnTo>
                  <a:pt x="852" y="802"/>
                </a:lnTo>
                <a:lnTo>
                  <a:pt x="854" y="802"/>
                </a:lnTo>
                <a:lnTo>
                  <a:pt x="854" y="802"/>
                </a:lnTo>
                <a:lnTo>
                  <a:pt x="854" y="802"/>
                </a:lnTo>
                <a:lnTo>
                  <a:pt x="854" y="804"/>
                </a:lnTo>
                <a:lnTo>
                  <a:pt x="854" y="802"/>
                </a:lnTo>
                <a:lnTo>
                  <a:pt x="857" y="802"/>
                </a:lnTo>
                <a:lnTo>
                  <a:pt x="857" y="802"/>
                </a:lnTo>
                <a:lnTo>
                  <a:pt x="857" y="802"/>
                </a:lnTo>
                <a:lnTo>
                  <a:pt x="857" y="799"/>
                </a:lnTo>
                <a:close/>
                <a:moveTo>
                  <a:pt x="1112" y="175"/>
                </a:moveTo>
                <a:lnTo>
                  <a:pt x="1115" y="175"/>
                </a:lnTo>
                <a:lnTo>
                  <a:pt x="1115" y="175"/>
                </a:lnTo>
                <a:lnTo>
                  <a:pt x="1115" y="175"/>
                </a:lnTo>
                <a:lnTo>
                  <a:pt x="1112" y="172"/>
                </a:lnTo>
                <a:lnTo>
                  <a:pt x="1112" y="172"/>
                </a:lnTo>
                <a:lnTo>
                  <a:pt x="1112" y="175"/>
                </a:lnTo>
                <a:lnTo>
                  <a:pt x="1110" y="175"/>
                </a:lnTo>
                <a:lnTo>
                  <a:pt x="1110" y="175"/>
                </a:lnTo>
                <a:lnTo>
                  <a:pt x="1112" y="175"/>
                </a:lnTo>
                <a:lnTo>
                  <a:pt x="1112" y="175"/>
                </a:lnTo>
                <a:close/>
                <a:moveTo>
                  <a:pt x="1093" y="175"/>
                </a:moveTo>
                <a:lnTo>
                  <a:pt x="1098" y="175"/>
                </a:lnTo>
                <a:lnTo>
                  <a:pt x="1098" y="175"/>
                </a:lnTo>
                <a:lnTo>
                  <a:pt x="1100" y="175"/>
                </a:lnTo>
                <a:lnTo>
                  <a:pt x="1100" y="175"/>
                </a:lnTo>
                <a:lnTo>
                  <a:pt x="1100" y="175"/>
                </a:lnTo>
                <a:lnTo>
                  <a:pt x="1103" y="175"/>
                </a:lnTo>
                <a:lnTo>
                  <a:pt x="1105" y="175"/>
                </a:lnTo>
                <a:lnTo>
                  <a:pt x="1108" y="175"/>
                </a:lnTo>
                <a:lnTo>
                  <a:pt x="1108" y="175"/>
                </a:lnTo>
                <a:lnTo>
                  <a:pt x="1108" y="175"/>
                </a:lnTo>
                <a:lnTo>
                  <a:pt x="1110" y="175"/>
                </a:lnTo>
                <a:lnTo>
                  <a:pt x="1108" y="172"/>
                </a:lnTo>
                <a:lnTo>
                  <a:pt x="1108" y="172"/>
                </a:lnTo>
                <a:lnTo>
                  <a:pt x="1105" y="172"/>
                </a:lnTo>
                <a:lnTo>
                  <a:pt x="1091" y="172"/>
                </a:lnTo>
                <a:lnTo>
                  <a:pt x="1091" y="172"/>
                </a:lnTo>
                <a:lnTo>
                  <a:pt x="1091" y="175"/>
                </a:lnTo>
                <a:lnTo>
                  <a:pt x="1093" y="175"/>
                </a:lnTo>
                <a:lnTo>
                  <a:pt x="1093" y="175"/>
                </a:lnTo>
                <a:close/>
                <a:moveTo>
                  <a:pt x="1058" y="175"/>
                </a:moveTo>
                <a:lnTo>
                  <a:pt x="1058" y="175"/>
                </a:lnTo>
                <a:lnTo>
                  <a:pt x="1058" y="175"/>
                </a:lnTo>
                <a:lnTo>
                  <a:pt x="1060" y="175"/>
                </a:lnTo>
                <a:lnTo>
                  <a:pt x="1060" y="175"/>
                </a:lnTo>
                <a:lnTo>
                  <a:pt x="1060" y="175"/>
                </a:lnTo>
                <a:lnTo>
                  <a:pt x="1060" y="175"/>
                </a:lnTo>
                <a:lnTo>
                  <a:pt x="1060" y="175"/>
                </a:lnTo>
                <a:lnTo>
                  <a:pt x="1058" y="175"/>
                </a:lnTo>
                <a:lnTo>
                  <a:pt x="1058" y="175"/>
                </a:lnTo>
                <a:lnTo>
                  <a:pt x="1058" y="175"/>
                </a:lnTo>
                <a:lnTo>
                  <a:pt x="1055" y="175"/>
                </a:lnTo>
                <a:lnTo>
                  <a:pt x="1058" y="175"/>
                </a:lnTo>
                <a:lnTo>
                  <a:pt x="1058" y="175"/>
                </a:lnTo>
                <a:close/>
                <a:moveTo>
                  <a:pt x="1297" y="30"/>
                </a:moveTo>
                <a:lnTo>
                  <a:pt x="1297" y="28"/>
                </a:lnTo>
                <a:lnTo>
                  <a:pt x="1299" y="26"/>
                </a:lnTo>
                <a:lnTo>
                  <a:pt x="1302" y="23"/>
                </a:lnTo>
                <a:lnTo>
                  <a:pt x="1302" y="23"/>
                </a:lnTo>
                <a:lnTo>
                  <a:pt x="1302" y="23"/>
                </a:lnTo>
                <a:lnTo>
                  <a:pt x="1302" y="23"/>
                </a:lnTo>
                <a:lnTo>
                  <a:pt x="1299" y="26"/>
                </a:lnTo>
                <a:lnTo>
                  <a:pt x="1297" y="28"/>
                </a:lnTo>
                <a:lnTo>
                  <a:pt x="1297" y="28"/>
                </a:lnTo>
                <a:lnTo>
                  <a:pt x="1294" y="30"/>
                </a:lnTo>
                <a:lnTo>
                  <a:pt x="1294" y="30"/>
                </a:lnTo>
                <a:lnTo>
                  <a:pt x="1294" y="33"/>
                </a:lnTo>
                <a:lnTo>
                  <a:pt x="1292" y="35"/>
                </a:lnTo>
                <a:lnTo>
                  <a:pt x="1297" y="30"/>
                </a:lnTo>
                <a:lnTo>
                  <a:pt x="1297" y="30"/>
                </a:lnTo>
                <a:close/>
                <a:moveTo>
                  <a:pt x="1077" y="175"/>
                </a:moveTo>
                <a:lnTo>
                  <a:pt x="1079" y="175"/>
                </a:lnTo>
                <a:lnTo>
                  <a:pt x="1079" y="175"/>
                </a:lnTo>
                <a:lnTo>
                  <a:pt x="1079" y="175"/>
                </a:lnTo>
                <a:lnTo>
                  <a:pt x="1079" y="175"/>
                </a:lnTo>
                <a:lnTo>
                  <a:pt x="1079" y="175"/>
                </a:lnTo>
                <a:lnTo>
                  <a:pt x="1084" y="175"/>
                </a:lnTo>
                <a:lnTo>
                  <a:pt x="1084" y="175"/>
                </a:lnTo>
                <a:lnTo>
                  <a:pt x="1089" y="175"/>
                </a:lnTo>
                <a:lnTo>
                  <a:pt x="1089" y="175"/>
                </a:lnTo>
                <a:lnTo>
                  <a:pt x="1089" y="175"/>
                </a:lnTo>
                <a:lnTo>
                  <a:pt x="1089" y="172"/>
                </a:lnTo>
                <a:lnTo>
                  <a:pt x="1089" y="175"/>
                </a:lnTo>
                <a:lnTo>
                  <a:pt x="1077" y="175"/>
                </a:lnTo>
                <a:lnTo>
                  <a:pt x="1077" y="175"/>
                </a:lnTo>
                <a:lnTo>
                  <a:pt x="1077" y="175"/>
                </a:lnTo>
                <a:lnTo>
                  <a:pt x="1077" y="175"/>
                </a:lnTo>
                <a:close/>
                <a:moveTo>
                  <a:pt x="1117" y="175"/>
                </a:moveTo>
                <a:lnTo>
                  <a:pt x="1119" y="175"/>
                </a:lnTo>
                <a:lnTo>
                  <a:pt x="1119" y="175"/>
                </a:lnTo>
                <a:lnTo>
                  <a:pt x="1122" y="175"/>
                </a:lnTo>
                <a:lnTo>
                  <a:pt x="1122" y="175"/>
                </a:lnTo>
                <a:lnTo>
                  <a:pt x="1119" y="172"/>
                </a:lnTo>
                <a:lnTo>
                  <a:pt x="1119" y="172"/>
                </a:lnTo>
                <a:lnTo>
                  <a:pt x="1117" y="175"/>
                </a:lnTo>
                <a:lnTo>
                  <a:pt x="1117" y="175"/>
                </a:lnTo>
                <a:lnTo>
                  <a:pt x="1115" y="175"/>
                </a:lnTo>
                <a:lnTo>
                  <a:pt x="1115" y="175"/>
                </a:lnTo>
                <a:lnTo>
                  <a:pt x="1117" y="175"/>
                </a:lnTo>
                <a:lnTo>
                  <a:pt x="1117" y="175"/>
                </a:lnTo>
                <a:close/>
                <a:moveTo>
                  <a:pt x="1141" y="175"/>
                </a:moveTo>
                <a:lnTo>
                  <a:pt x="1141" y="175"/>
                </a:lnTo>
                <a:lnTo>
                  <a:pt x="1143" y="175"/>
                </a:lnTo>
                <a:lnTo>
                  <a:pt x="1143" y="177"/>
                </a:lnTo>
                <a:lnTo>
                  <a:pt x="1148" y="177"/>
                </a:lnTo>
                <a:lnTo>
                  <a:pt x="1148" y="177"/>
                </a:lnTo>
                <a:lnTo>
                  <a:pt x="1148" y="177"/>
                </a:lnTo>
                <a:lnTo>
                  <a:pt x="1150" y="177"/>
                </a:lnTo>
                <a:lnTo>
                  <a:pt x="1150" y="177"/>
                </a:lnTo>
                <a:lnTo>
                  <a:pt x="1150" y="177"/>
                </a:lnTo>
                <a:lnTo>
                  <a:pt x="1150" y="177"/>
                </a:lnTo>
                <a:lnTo>
                  <a:pt x="1150" y="177"/>
                </a:lnTo>
                <a:lnTo>
                  <a:pt x="1150" y="177"/>
                </a:lnTo>
                <a:lnTo>
                  <a:pt x="1152" y="177"/>
                </a:lnTo>
                <a:lnTo>
                  <a:pt x="1152" y="177"/>
                </a:lnTo>
                <a:lnTo>
                  <a:pt x="1152" y="177"/>
                </a:lnTo>
                <a:lnTo>
                  <a:pt x="1152" y="177"/>
                </a:lnTo>
                <a:lnTo>
                  <a:pt x="1152" y="177"/>
                </a:lnTo>
                <a:lnTo>
                  <a:pt x="1152" y="177"/>
                </a:lnTo>
                <a:lnTo>
                  <a:pt x="1152" y="177"/>
                </a:lnTo>
                <a:lnTo>
                  <a:pt x="1145" y="177"/>
                </a:lnTo>
                <a:lnTo>
                  <a:pt x="1136" y="175"/>
                </a:lnTo>
                <a:lnTo>
                  <a:pt x="1138" y="175"/>
                </a:lnTo>
                <a:lnTo>
                  <a:pt x="1141" y="175"/>
                </a:lnTo>
                <a:close/>
                <a:moveTo>
                  <a:pt x="1136" y="175"/>
                </a:moveTo>
                <a:lnTo>
                  <a:pt x="1136" y="175"/>
                </a:lnTo>
                <a:lnTo>
                  <a:pt x="1136" y="175"/>
                </a:lnTo>
                <a:lnTo>
                  <a:pt x="1136" y="175"/>
                </a:lnTo>
                <a:close/>
                <a:moveTo>
                  <a:pt x="1136" y="175"/>
                </a:moveTo>
                <a:lnTo>
                  <a:pt x="1136" y="175"/>
                </a:lnTo>
                <a:lnTo>
                  <a:pt x="1134" y="175"/>
                </a:lnTo>
                <a:lnTo>
                  <a:pt x="1136" y="175"/>
                </a:lnTo>
                <a:lnTo>
                  <a:pt x="1136" y="175"/>
                </a:lnTo>
                <a:close/>
                <a:moveTo>
                  <a:pt x="1126" y="175"/>
                </a:moveTo>
                <a:lnTo>
                  <a:pt x="1126" y="175"/>
                </a:lnTo>
                <a:lnTo>
                  <a:pt x="1129" y="175"/>
                </a:lnTo>
                <a:lnTo>
                  <a:pt x="1129" y="175"/>
                </a:lnTo>
                <a:lnTo>
                  <a:pt x="1131" y="175"/>
                </a:lnTo>
                <a:lnTo>
                  <a:pt x="1131" y="175"/>
                </a:lnTo>
                <a:lnTo>
                  <a:pt x="1131" y="175"/>
                </a:lnTo>
                <a:lnTo>
                  <a:pt x="1131" y="175"/>
                </a:lnTo>
                <a:lnTo>
                  <a:pt x="1126" y="172"/>
                </a:lnTo>
                <a:lnTo>
                  <a:pt x="1126" y="172"/>
                </a:lnTo>
                <a:lnTo>
                  <a:pt x="1126" y="175"/>
                </a:lnTo>
                <a:lnTo>
                  <a:pt x="1126" y="175"/>
                </a:lnTo>
                <a:lnTo>
                  <a:pt x="1126" y="175"/>
                </a:lnTo>
                <a:close/>
                <a:moveTo>
                  <a:pt x="1134" y="175"/>
                </a:moveTo>
                <a:lnTo>
                  <a:pt x="1131" y="175"/>
                </a:lnTo>
                <a:lnTo>
                  <a:pt x="1131" y="175"/>
                </a:lnTo>
                <a:lnTo>
                  <a:pt x="1134" y="175"/>
                </a:lnTo>
                <a:lnTo>
                  <a:pt x="1134" y="175"/>
                </a:lnTo>
                <a:close/>
                <a:moveTo>
                  <a:pt x="1060" y="177"/>
                </a:moveTo>
                <a:lnTo>
                  <a:pt x="1060" y="177"/>
                </a:lnTo>
                <a:lnTo>
                  <a:pt x="1060" y="177"/>
                </a:lnTo>
                <a:lnTo>
                  <a:pt x="1063" y="175"/>
                </a:lnTo>
                <a:lnTo>
                  <a:pt x="1063" y="175"/>
                </a:lnTo>
                <a:lnTo>
                  <a:pt x="1063" y="175"/>
                </a:lnTo>
                <a:lnTo>
                  <a:pt x="1063" y="175"/>
                </a:lnTo>
                <a:lnTo>
                  <a:pt x="1065" y="175"/>
                </a:lnTo>
                <a:lnTo>
                  <a:pt x="1065" y="175"/>
                </a:lnTo>
                <a:lnTo>
                  <a:pt x="1065" y="175"/>
                </a:lnTo>
                <a:lnTo>
                  <a:pt x="1063" y="175"/>
                </a:lnTo>
                <a:lnTo>
                  <a:pt x="1063" y="175"/>
                </a:lnTo>
                <a:lnTo>
                  <a:pt x="1060" y="175"/>
                </a:lnTo>
                <a:lnTo>
                  <a:pt x="1060" y="175"/>
                </a:lnTo>
                <a:lnTo>
                  <a:pt x="1060" y="175"/>
                </a:lnTo>
                <a:lnTo>
                  <a:pt x="1060" y="175"/>
                </a:lnTo>
                <a:lnTo>
                  <a:pt x="1060" y="177"/>
                </a:lnTo>
                <a:close/>
                <a:moveTo>
                  <a:pt x="885" y="234"/>
                </a:moveTo>
                <a:lnTo>
                  <a:pt x="885" y="236"/>
                </a:lnTo>
                <a:lnTo>
                  <a:pt x="885" y="236"/>
                </a:lnTo>
                <a:lnTo>
                  <a:pt x="885" y="236"/>
                </a:lnTo>
                <a:lnTo>
                  <a:pt x="887" y="236"/>
                </a:lnTo>
                <a:lnTo>
                  <a:pt x="887" y="236"/>
                </a:lnTo>
                <a:lnTo>
                  <a:pt x="887" y="236"/>
                </a:lnTo>
                <a:lnTo>
                  <a:pt x="887" y="236"/>
                </a:lnTo>
                <a:lnTo>
                  <a:pt x="887" y="241"/>
                </a:lnTo>
                <a:lnTo>
                  <a:pt x="890" y="241"/>
                </a:lnTo>
                <a:lnTo>
                  <a:pt x="890" y="241"/>
                </a:lnTo>
                <a:lnTo>
                  <a:pt x="892" y="241"/>
                </a:lnTo>
                <a:lnTo>
                  <a:pt x="892" y="241"/>
                </a:lnTo>
                <a:lnTo>
                  <a:pt x="892" y="241"/>
                </a:lnTo>
                <a:lnTo>
                  <a:pt x="895" y="239"/>
                </a:lnTo>
                <a:lnTo>
                  <a:pt x="895" y="239"/>
                </a:lnTo>
                <a:lnTo>
                  <a:pt x="895" y="239"/>
                </a:lnTo>
                <a:lnTo>
                  <a:pt x="897" y="241"/>
                </a:lnTo>
                <a:lnTo>
                  <a:pt x="899" y="241"/>
                </a:lnTo>
                <a:lnTo>
                  <a:pt x="899" y="239"/>
                </a:lnTo>
                <a:lnTo>
                  <a:pt x="899" y="239"/>
                </a:lnTo>
                <a:lnTo>
                  <a:pt x="902" y="241"/>
                </a:lnTo>
                <a:lnTo>
                  <a:pt x="902" y="241"/>
                </a:lnTo>
                <a:lnTo>
                  <a:pt x="902" y="241"/>
                </a:lnTo>
                <a:lnTo>
                  <a:pt x="902" y="239"/>
                </a:lnTo>
                <a:lnTo>
                  <a:pt x="906" y="243"/>
                </a:lnTo>
                <a:lnTo>
                  <a:pt x="906" y="243"/>
                </a:lnTo>
                <a:lnTo>
                  <a:pt x="906" y="243"/>
                </a:lnTo>
                <a:lnTo>
                  <a:pt x="906" y="243"/>
                </a:lnTo>
                <a:lnTo>
                  <a:pt x="906" y="246"/>
                </a:lnTo>
                <a:lnTo>
                  <a:pt x="906" y="246"/>
                </a:lnTo>
                <a:lnTo>
                  <a:pt x="906" y="246"/>
                </a:lnTo>
                <a:lnTo>
                  <a:pt x="909" y="248"/>
                </a:lnTo>
                <a:lnTo>
                  <a:pt x="909" y="248"/>
                </a:lnTo>
                <a:lnTo>
                  <a:pt x="909" y="248"/>
                </a:lnTo>
                <a:lnTo>
                  <a:pt x="909" y="248"/>
                </a:lnTo>
                <a:lnTo>
                  <a:pt x="909" y="248"/>
                </a:lnTo>
                <a:lnTo>
                  <a:pt x="911" y="250"/>
                </a:lnTo>
                <a:lnTo>
                  <a:pt x="911" y="255"/>
                </a:lnTo>
                <a:lnTo>
                  <a:pt x="911" y="255"/>
                </a:lnTo>
                <a:lnTo>
                  <a:pt x="913" y="260"/>
                </a:lnTo>
                <a:lnTo>
                  <a:pt x="913" y="260"/>
                </a:lnTo>
                <a:lnTo>
                  <a:pt x="913" y="262"/>
                </a:lnTo>
                <a:lnTo>
                  <a:pt x="913" y="262"/>
                </a:lnTo>
                <a:lnTo>
                  <a:pt x="913" y="262"/>
                </a:lnTo>
                <a:lnTo>
                  <a:pt x="913" y="262"/>
                </a:lnTo>
                <a:lnTo>
                  <a:pt x="913" y="262"/>
                </a:lnTo>
                <a:lnTo>
                  <a:pt x="913" y="265"/>
                </a:lnTo>
                <a:lnTo>
                  <a:pt x="911" y="265"/>
                </a:lnTo>
                <a:lnTo>
                  <a:pt x="911" y="265"/>
                </a:lnTo>
                <a:lnTo>
                  <a:pt x="911" y="265"/>
                </a:lnTo>
                <a:lnTo>
                  <a:pt x="911" y="265"/>
                </a:lnTo>
                <a:lnTo>
                  <a:pt x="911" y="265"/>
                </a:lnTo>
                <a:lnTo>
                  <a:pt x="911" y="265"/>
                </a:lnTo>
                <a:lnTo>
                  <a:pt x="911" y="267"/>
                </a:lnTo>
                <a:lnTo>
                  <a:pt x="911" y="267"/>
                </a:lnTo>
                <a:lnTo>
                  <a:pt x="911" y="267"/>
                </a:lnTo>
                <a:lnTo>
                  <a:pt x="911" y="267"/>
                </a:lnTo>
                <a:lnTo>
                  <a:pt x="913" y="267"/>
                </a:lnTo>
                <a:lnTo>
                  <a:pt x="913" y="267"/>
                </a:lnTo>
                <a:lnTo>
                  <a:pt x="913" y="267"/>
                </a:lnTo>
                <a:lnTo>
                  <a:pt x="913" y="269"/>
                </a:lnTo>
                <a:lnTo>
                  <a:pt x="913" y="269"/>
                </a:lnTo>
                <a:lnTo>
                  <a:pt x="913" y="269"/>
                </a:lnTo>
                <a:lnTo>
                  <a:pt x="913" y="269"/>
                </a:lnTo>
                <a:lnTo>
                  <a:pt x="913" y="269"/>
                </a:lnTo>
                <a:lnTo>
                  <a:pt x="913" y="269"/>
                </a:lnTo>
                <a:lnTo>
                  <a:pt x="913" y="272"/>
                </a:lnTo>
                <a:lnTo>
                  <a:pt x="916" y="272"/>
                </a:lnTo>
                <a:lnTo>
                  <a:pt x="916" y="272"/>
                </a:lnTo>
                <a:lnTo>
                  <a:pt x="916" y="274"/>
                </a:lnTo>
                <a:lnTo>
                  <a:pt x="918" y="276"/>
                </a:lnTo>
                <a:lnTo>
                  <a:pt x="918" y="279"/>
                </a:lnTo>
                <a:lnTo>
                  <a:pt x="916" y="281"/>
                </a:lnTo>
                <a:lnTo>
                  <a:pt x="916" y="281"/>
                </a:lnTo>
                <a:lnTo>
                  <a:pt x="918" y="281"/>
                </a:lnTo>
                <a:lnTo>
                  <a:pt x="918" y="281"/>
                </a:lnTo>
                <a:lnTo>
                  <a:pt x="916" y="283"/>
                </a:lnTo>
                <a:lnTo>
                  <a:pt x="916" y="283"/>
                </a:lnTo>
                <a:lnTo>
                  <a:pt x="916" y="283"/>
                </a:lnTo>
                <a:lnTo>
                  <a:pt x="913" y="283"/>
                </a:lnTo>
                <a:lnTo>
                  <a:pt x="913" y="283"/>
                </a:lnTo>
                <a:lnTo>
                  <a:pt x="913" y="283"/>
                </a:lnTo>
                <a:lnTo>
                  <a:pt x="913" y="286"/>
                </a:lnTo>
                <a:lnTo>
                  <a:pt x="913" y="286"/>
                </a:lnTo>
                <a:lnTo>
                  <a:pt x="913" y="286"/>
                </a:lnTo>
                <a:lnTo>
                  <a:pt x="913" y="286"/>
                </a:lnTo>
                <a:lnTo>
                  <a:pt x="913" y="288"/>
                </a:lnTo>
                <a:lnTo>
                  <a:pt x="916" y="288"/>
                </a:lnTo>
                <a:lnTo>
                  <a:pt x="916" y="288"/>
                </a:lnTo>
                <a:lnTo>
                  <a:pt x="916" y="288"/>
                </a:lnTo>
                <a:lnTo>
                  <a:pt x="918" y="288"/>
                </a:lnTo>
                <a:lnTo>
                  <a:pt x="918" y="288"/>
                </a:lnTo>
                <a:lnTo>
                  <a:pt x="918" y="288"/>
                </a:lnTo>
                <a:lnTo>
                  <a:pt x="918" y="286"/>
                </a:lnTo>
                <a:lnTo>
                  <a:pt x="918" y="286"/>
                </a:lnTo>
                <a:lnTo>
                  <a:pt x="921" y="283"/>
                </a:lnTo>
                <a:lnTo>
                  <a:pt x="921" y="283"/>
                </a:lnTo>
                <a:lnTo>
                  <a:pt x="921" y="283"/>
                </a:lnTo>
                <a:lnTo>
                  <a:pt x="923" y="283"/>
                </a:lnTo>
                <a:lnTo>
                  <a:pt x="923" y="283"/>
                </a:lnTo>
                <a:lnTo>
                  <a:pt x="923" y="283"/>
                </a:lnTo>
                <a:lnTo>
                  <a:pt x="925" y="283"/>
                </a:lnTo>
                <a:lnTo>
                  <a:pt x="928" y="283"/>
                </a:lnTo>
                <a:lnTo>
                  <a:pt x="928" y="283"/>
                </a:lnTo>
                <a:lnTo>
                  <a:pt x="928" y="283"/>
                </a:lnTo>
                <a:lnTo>
                  <a:pt x="928" y="281"/>
                </a:lnTo>
                <a:lnTo>
                  <a:pt x="930" y="281"/>
                </a:lnTo>
                <a:lnTo>
                  <a:pt x="932" y="281"/>
                </a:lnTo>
                <a:lnTo>
                  <a:pt x="935" y="283"/>
                </a:lnTo>
                <a:lnTo>
                  <a:pt x="935" y="283"/>
                </a:lnTo>
                <a:lnTo>
                  <a:pt x="935" y="283"/>
                </a:lnTo>
                <a:lnTo>
                  <a:pt x="932" y="283"/>
                </a:lnTo>
                <a:lnTo>
                  <a:pt x="932" y="283"/>
                </a:lnTo>
                <a:lnTo>
                  <a:pt x="930" y="283"/>
                </a:lnTo>
                <a:lnTo>
                  <a:pt x="932" y="283"/>
                </a:lnTo>
                <a:lnTo>
                  <a:pt x="937" y="286"/>
                </a:lnTo>
                <a:lnTo>
                  <a:pt x="937" y="286"/>
                </a:lnTo>
                <a:lnTo>
                  <a:pt x="937" y="288"/>
                </a:lnTo>
                <a:lnTo>
                  <a:pt x="937" y="288"/>
                </a:lnTo>
                <a:lnTo>
                  <a:pt x="939" y="291"/>
                </a:lnTo>
                <a:lnTo>
                  <a:pt x="942" y="291"/>
                </a:lnTo>
                <a:lnTo>
                  <a:pt x="944" y="291"/>
                </a:lnTo>
                <a:lnTo>
                  <a:pt x="947" y="288"/>
                </a:lnTo>
                <a:lnTo>
                  <a:pt x="947" y="288"/>
                </a:lnTo>
                <a:lnTo>
                  <a:pt x="947" y="286"/>
                </a:lnTo>
                <a:lnTo>
                  <a:pt x="947" y="286"/>
                </a:lnTo>
                <a:lnTo>
                  <a:pt x="949" y="286"/>
                </a:lnTo>
                <a:lnTo>
                  <a:pt x="949" y="286"/>
                </a:lnTo>
                <a:lnTo>
                  <a:pt x="949" y="286"/>
                </a:lnTo>
                <a:lnTo>
                  <a:pt x="944" y="279"/>
                </a:lnTo>
                <a:lnTo>
                  <a:pt x="944" y="279"/>
                </a:lnTo>
                <a:lnTo>
                  <a:pt x="944" y="279"/>
                </a:lnTo>
                <a:lnTo>
                  <a:pt x="942" y="279"/>
                </a:lnTo>
                <a:lnTo>
                  <a:pt x="939" y="274"/>
                </a:lnTo>
                <a:lnTo>
                  <a:pt x="939" y="276"/>
                </a:lnTo>
                <a:lnTo>
                  <a:pt x="939" y="276"/>
                </a:lnTo>
                <a:lnTo>
                  <a:pt x="942" y="279"/>
                </a:lnTo>
                <a:lnTo>
                  <a:pt x="942" y="279"/>
                </a:lnTo>
                <a:lnTo>
                  <a:pt x="939" y="279"/>
                </a:lnTo>
                <a:lnTo>
                  <a:pt x="939" y="279"/>
                </a:lnTo>
                <a:lnTo>
                  <a:pt x="937" y="279"/>
                </a:lnTo>
                <a:lnTo>
                  <a:pt x="937" y="276"/>
                </a:lnTo>
                <a:lnTo>
                  <a:pt x="937" y="274"/>
                </a:lnTo>
                <a:lnTo>
                  <a:pt x="937" y="274"/>
                </a:lnTo>
                <a:lnTo>
                  <a:pt x="937" y="272"/>
                </a:lnTo>
                <a:lnTo>
                  <a:pt x="935" y="272"/>
                </a:lnTo>
                <a:lnTo>
                  <a:pt x="935" y="272"/>
                </a:lnTo>
                <a:lnTo>
                  <a:pt x="935" y="272"/>
                </a:lnTo>
                <a:lnTo>
                  <a:pt x="935" y="272"/>
                </a:lnTo>
                <a:lnTo>
                  <a:pt x="932" y="272"/>
                </a:lnTo>
                <a:lnTo>
                  <a:pt x="932" y="269"/>
                </a:lnTo>
                <a:lnTo>
                  <a:pt x="932" y="269"/>
                </a:lnTo>
                <a:lnTo>
                  <a:pt x="932" y="267"/>
                </a:lnTo>
                <a:lnTo>
                  <a:pt x="932" y="267"/>
                </a:lnTo>
                <a:lnTo>
                  <a:pt x="932" y="265"/>
                </a:lnTo>
                <a:lnTo>
                  <a:pt x="932" y="265"/>
                </a:lnTo>
                <a:lnTo>
                  <a:pt x="930" y="262"/>
                </a:lnTo>
                <a:lnTo>
                  <a:pt x="928" y="260"/>
                </a:lnTo>
                <a:lnTo>
                  <a:pt x="930" y="260"/>
                </a:lnTo>
                <a:lnTo>
                  <a:pt x="930" y="262"/>
                </a:lnTo>
                <a:lnTo>
                  <a:pt x="930" y="262"/>
                </a:lnTo>
                <a:lnTo>
                  <a:pt x="928" y="260"/>
                </a:lnTo>
                <a:lnTo>
                  <a:pt x="928" y="257"/>
                </a:lnTo>
                <a:lnTo>
                  <a:pt x="928" y="255"/>
                </a:lnTo>
                <a:lnTo>
                  <a:pt x="925" y="255"/>
                </a:lnTo>
                <a:lnTo>
                  <a:pt x="925" y="255"/>
                </a:lnTo>
                <a:lnTo>
                  <a:pt x="925" y="255"/>
                </a:lnTo>
                <a:lnTo>
                  <a:pt x="925" y="253"/>
                </a:lnTo>
                <a:lnTo>
                  <a:pt x="925" y="253"/>
                </a:lnTo>
                <a:lnTo>
                  <a:pt x="928" y="253"/>
                </a:lnTo>
                <a:lnTo>
                  <a:pt x="928" y="253"/>
                </a:lnTo>
                <a:lnTo>
                  <a:pt x="928" y="250"/>
                </a:lnTo>
                <a:lnTo>
                  <a:pt x="928" y="250"/>
                </a:lnTo>
                <a:lnTo>
                  <a:pt x="928" y="250"/>
                </a:lnTo>
                <a:lnTo>
                  <a:pt x="928" y="250"/>
                </a:lnTo>
                <a:lnTo>
                  <a:pt x="928" y="250"/>
                </a:lnTo>
                <a:lnTo>
                  <a:pt x="930" y="248"/>
                </a:lnTo>
                <a:lnTo>
                  <a:pt x="930" y="248"/>
                </a:lnTo>
                <a:lnTo>
                  <a:pt x="930" y="248"/>
                </a:lnTo>
                <a:lnTo>
                  <a:pt x="928" y="246"/>
                </a:lnTo>
                <a:lnTo>
                  <a:pt x="928" y="246"/>
                </a:lnTo>
                <a:lnTo>
                  <a:pt x="928" y="243"/>
                </a:lnTo>
                <a:lnTo>
                  <a:pt x="928" y="241"/>
                </a:lnTo>
                <a:lnTo>
                  <a:pt x="928" y="241"/>
                </a:lnTo>
                <a:lnTo>
                  <a:pt x="928" y="241"/>
                </a:lnTo>
                <a:lnTo>
                  <a:pt x="928" y="241"/>
                </a:lnTo>
                <a:lnTo>
                  <a:pt x="928" y="241"/>
                </a:lnTo>
                <a:lnTo>
                  <a:pt x="928" y="239"/>
                </a:lnTo>
                <a:lnTo>
                  <a:pt x="925" y="239"/>
                </a:lnTo>
                <a:lnTo>
                  <a:pt x="925" y="239"/>
                </a:lnTo>
                <a:lnTo>
                  <a:pt x="925" y="239"/>
                </a:lnTo>
                <a:lnTo>
                  <a:pt x="925" y="236"/>
                </a:lnTo>
                <a:lnTo>
                  <a:pt x="923" y="236"/>
                </a:lnTo>
                <a:lnTo>
                  <a:pt x="923" y="236"/>
                </a:lnTo>
                <a:lnTo>
                  <a:pt x="921" y="236"/>
                </a:lnTo>
                <a:lnTo>
                  <a:pt x="918" y="236"/>
                </a:lnTo>
                <a:lnTo>
                  <a:pt x="921" y="234"/>
                </a:lnTo>
                <a:lnTo>
                  <a:pt x="918" y="236"/>
                </a:lnTo>
                <a:lnTo>
                  <a:pt x="916" y="236"/>
                </a:lnTo>
                <a:lnTo>
                  <a:pt x="913" y="236"/>
                </a:lnTo>
                <a:lnTo>
                  <a:pt x="911" y="236"/>
                </a:lnTo>
                <a:lnTo>
                  <a:pt x="911" y="236"/>
                </a:lnTo>
                <a:lnTo>
                  <a:pt x="909" y="236"/>
                </a:lnTo>
                <a:lnTo>
                  <a:pt x="909" y="234"/>
                </a:lnTo>
                <a:lnTo>
                  <a:pt x="909" y="234"/>
                </a:lnTo>
                <a:lnTo>
                  <a:pt x="909" y="234"/>
                </a:lnTo>
                <a:lnTo>
                  <a:pt x="909" y="234"/>
                </a:lnTo>
                <a:lnTo>
                  <a:pt x="909" y="234"/>
                </a:lnTo>
                <a:lnTo>
                  <a:pt x="906" y="234"/>
                </a:lnTo>
                <a:lnTo>
                  <a:pt x="906" y="231"/>
                </a:lnTo>
                <a:lnTo>
                  <a:pt x="906" y="231"/>
                </a:lnTo>
                <a:lnTo>
                  <a:pt x="906" y="231"/>
                </a:lnTo>
                <a:lnTo>
                  <a:pt x="904" y="231"/>
                </a:lnTo>
                <a:lnTo>
                  <a:pt x="904" y="231"/>
                </a:lnTo>
                <a:lnTo>
                  <a:pt x="904" y="231"/>
                </a:lnTo>
                <a:lnTo>
                  <a:pt x="904" y="229"/>
                </a:lnTo>
                <a:lnTo>
                  <a:pt x="906" y="229"/>
                </a:lnTo>
                <a:lnTo>
                  <a:pt x="902" y="224"/>
                </a:lnTo>
                <a:lnTo>
                  <a:pt x="902" y="227"/>
                </a:lnTo>
                <a:lnTo>
                  <a:pt x="902" y="227"/>
                </a:lnTo>
                <a:lnTo>
                  <a:pt x="902" y="227"/>
                </a:lnTo>
                <a:lnTo>
                  <a:pt x="902" y="227"/>
                </a:lnTo>
                <a:lnTo>
                  <a:pt x="902" y="227"/>
                </a:lnTo>
                <a:lnTo>
                  <a:pt x="897" y="224"/>
                </a:lnTo>
                <a:lnTo>
                  <a:pt x="897" y="224"/>
                </a:lnTo>
                <a:lnTo>
                  <a:pt x="897" y="224"/>
                </a:lnTo>
                <a:lnTo>
                  <a:pt x="897" y="224"/>
                </a:lnTo>
                <a:lnTo>
                  <a:pt x="897" y="224"/>
                </a:lnTo>
                <a:lnTo>
                  <a:pt x="897" y="224"/>
                </a:lnTo>
                <a:lnTo>
                  <a:pt x="897" y="224"/>
                </a:lnTo>
                <a:lnTo>
                  <a:pt x="897" y="222"/>
                </a:lnTo>
                <a:lnTo>
                  <a:pt x="899" y="222"/>
                </a:lnTo>
                <a:lnTo>
                  <a:pt x="899" y="222"/>
                </a:lnTo>
                <a:lnTo>
                  <a:pt x="899" y="222"/>
                </a:lnTo>
                <a:lnTo>
                  <a:pt x="902" y="224"/>
                </a:lnTo>
                <a:lnTo>
                  <a:pt x="902" y="224"/>
                </a:lnTo>
                <a:lnTo>
                  <a:pt x="902" y="222"/>
                </a:lnTo>
                <a:lnTo>
                  <a:pt x="899" y="220"/>
                </a:lnTo>
                <a:lnTo>
                  <a:pt x="899" y="217"/>
                </a:lnTo>
                <a:lnTo>
                  <a:pt x="899" y="217"/>
                </a:lnTo>
                <a:lnTo>
                  <a:pt x="899" y="217"/>
                </a:lnTo>
                <a:lnTo>
                  <a:pt x="899" y="215"/>
                </a:lnTo>
                <a:lnTo>
                  <a:pt x="899" y="215"/>
                </a:lnTo>
                <a:lnTo>
                  <a:pt x="902" y="215"/>
                </a:lnTo>
                <a:lnTo>
                  <a:pt x="902" y="215"/>
                </a:lnTo>
                <a:lnTo>
                  <a:pt x="902" y="213"/>
                </a:lnTo>
                <a:lnTo>
                  <a:pt x="902" y="213"/>
                </a:lnTo>
                <a:lnTo>
                  <a:pt x="899" y="213"/>
                </a:lnTo>
                <a:lnTo>
                  <a:pt x="899" y="213"/>
                </a:lnTo>
                <a:lnTo>
                  <a:pt x="899" y="213"/>
                </a:lnTo>
                <a:lnTo>
                  <a:pt x="899" y="213"/>
                </a:lnTo>
                <a:lnTo>
                  <a:pt x="899" y="213"/>
                </a:lnTo>
                <a:lnTo>
                  <a:pt x="899" y="213"/>
                </a:lnTo>
                <a:lnTo>
                  <a:pt x="899" y="213"/>
                </a:lnTo>
                <a:lnTo>
                  <a:pt x="899" y="213"/>
                </a:lnTo>
                <a:lnTo>
                  <a:pt x="899" y="213"/>
                </a:lnTo>
                <a:lnTo>
                  <a:pt x="899" y="215"/>
                </a:lnTo>
                <a:lnTo>
                  <a:pt x="897" y="215"/>
                </a:lnTo>
                <a:lnTo>
                  <a:pt x="897" y="215"/>
                </a:lnTo>
                <a:lnTo>
                  <a:pt x="895" y="217"/>
                </a:lnTo>
                <a:lnTo>
                  <a:pt x="895" y="217"/>
                </a:lnTo>
                <a:lnTo>
                  <a:pt x="895" y="217"/>
                </a:lnTo>
                <a:lnTo>
                  <a:pt x="895" y="217"/>
                </a:lnTo>
                <a:lnTo>
                  <a:pt x="892" y="217"/>
                </a:lnTo>
                <a:lnTo>
                  <a:pt x="892" y="217"/>
                </a:lnTo>
                <a:lnTo>
                  <a:pt x="892" y="217"/>
                </a:lnTo>
                <a:lnTo>
                  <a:pt x="892" y="217"/>
                </a:lnTo>
                <a:lnTo>
                  <a:pt x="892" y="220"/>
                </a:lnTo>
                <a:lnTo>
                  <a:pt x="892" y="220"/>
                </a:lnTo>
                <a:lnTo>
                  <a:pt x="892" y="220"/>
                </a:lnTo>
                <a:lnTo>
                  <a:pt x="892" y="220"/>
                </a:lnTo>
                <a:lnTo>
                  <a:pt x="890" y="220"/>
                </a:lnTo>
                <a:lnTo>
                  <a:pt x="890" y="220"/>
                </a:lnTo>
                <a:lnTo>
                  <a:pt x="890" y="220"/>
                </a:lnTo>
                <a:lnTo>
                  <a:pt x="890" y="220"/>
                </a:lnTo>
                <a:lnTo>
                  <a:pt x="890" y="220"/>
                </a:lnTo>
                <a:lnTo>
                  <a:pt x="887" y="222"/>
                </a:lnTo>
                <a:lnTo>
                  <a:pt x="887" y="222"/>
                </a:lnTo>
                <a:lnTo>
                  <a:pt x="887" y="222"/>
                </a:lnTo>
                <a:lnTo>
                  <a:pt x="887" y="222"/>
                </a:lnTo>
                <a:lnTo>
                  <a:pt x="887" y="222"/>
                </a:lnTo>
                <a:lnTo>
                  <a:pt x="887" y="222"/>
                </a:lnTo>
                <a:lnTo>
                  <a:pt x="887" y="222"/>
                </a:lnTo>
                <a:lnTo>
                  <a:pt x="887" y="224"/>
                </a:lnTo>
                <a:lnTo>
                  <a:pt x="885" y="224"/>
                </a:lnTo>
                <a:lnTo>
                  <a:pt x="885" y="224"/>
                </a:lnTo>
                <a:lnTo>
                  <a:pt x="885" y="227"/>
                </a:lnTo>
                <a:lnTo>
                  <a:pt x="885" y="227"/>
                </a:lnTo>
                <a:lnTo>
                  <a:pt x="885" y="227"/>
                </a:lnTo>
                <a:lnTo>
                  <a:pt x="883" y="231"/>
                </a:lnTo>
                <a:lnTo>
                  <a:pt x="883" y="231"/>
                </a:lnTo>
                <a:lnTo>
                  <a:pt x="885" y="234"/>
                </a:lnTo>
                <a:lnTo>
                  <a:pt x="885" y="234"/>
                </a:lnTo>
                <a:close/>
                <a:moveTo>
                  <a:pt x="906" y="231"/>
                </a:moveTo>
                <a:lnTo>
                  <a:pt x="906" y="231"/>
                </a:lnTo>
                <a:lnTo>
                  <a:pt x="906" y="231"/>
                </a:lnTo>
                <a:lnTo>
                  <a:pt x="906" y="231"/>
                </a:lnTo>
                <a:close/>
                <a:moveTo>
                  <a:pt x="906" y="231"/>
                </a:moveTo>
                <a:lnTo>
                  <a:pt x="906" y="229"/>
                </a:lnTo>
                <a:lnTo>
                  <a:pt x="906" y="231"/>
                </a:lnTo>
                <a:lnTo>
                  <a:pt x="906" y="231"/>
                </a:lnTo>
                <a:close/>
                <a:moveTo>
                  <a:pt x="911" y="257"/>
                </a:moveTo>
                <a:lnTo>
                  <a:pt x="911" y="255"/>
                </a:lnTo>
                <a:lnTo>
                  <a:pt x="906" y="248"/>
                </a:lnTo>
                <a:lnTo>
                  <a:pt x="911" y="255"/>
                </a:lnTo>
                <a:lnTo>
                  <a:pt x="911" y="260"/>
                </a:lnTo>
                <a:lnTo>
                  <a:pt x="911" y="262"/>
                </a:lnTo>
                <a:lnTo>
                  <a:pt x="911" y="257"/>
                </a:lnTo>
                <a:close/>
                <a:moveTo>
                  <a:pt x="916" y="281"/>
                </a:moveTo>
                <a:lnTo>
                  <a:pt x="916" y="281"/>
                </a:lnTo>
                <a:lnTo>
                  <a:pt x="916" y="281"/>
                </a:lnTo>
                <a:lnTo>
                  <a:pt x="916" y="279"/>
                </a:lnTo>
                <a:lnTo>
                  <a:pt x="916" y="276"/>
                </a:lnTo>
                <a:lnTo>
                  <a:pt x="916" y="274"/>
                </a:lnTo>
                <a:lnTo>
                  <a:pt x="916" y="274"/>
                </a:lnTo>
                <a:lnTo>
                  <a:pt x="916" y="276"/>
                </a:lnTo>
                <a:lnTo>
                  <a:pt x="916" y="279"/>
                </a:lnTo>
                <a:lnTo>
                  <a:pt x="916" y="281"/>
                </a:lnTo>
                <a:close/>
                <a:moveTo>
                  <a:pt x="966" y="395"/>
                </a:moveTo>
                <a:lnTo>
                  <a:pt x="966" y="395"/>
                </a:lnTo>
                <a:lnTo>
                  <a:pt x="966" y="395"/>
                </a:lnTo>
                <a:lnTo>
                  <a:pt x="968" y="395"/>
                </a:lnTo>
                <a:lnTo>
                  <a:pt x="968" y="395"/>
                </a:lnTo>
                <a:lnTo>
                  <a:pt x="968" y="395"/>
                </a:lnTo>
                <a:lnTo>
                  <a:pt x="968" y="395"/>
                </a:lnTo>
                <a:lnTo>
                  <a:pt x="968" y="395"/>
                </a:lnTo>
                <a:lnTo>
                  <a:pt x="968" y="395"/>
                </a:lnTo>
                <a:lnTo>
                  <a:pt x="968" y="395"/>
                </a:lnTo>
                <a:lnTo>
                  <a:pt x="968" y="395"/>
                </a:lnTo>
                <a:lnTo>
                  <a:pt x="968" y="395"/>
                </a:lnTo>
                <a:lnTo>
                  <a:pt x="968" y="392"/>
                </a:lnTo>
                <a:lnTo>
                  <a:pt x="968" y="392"/>
                </a:lnTo>
                <a:lnTo>
                  <a:pt x="968" y="392"/>
                </a:lnTo>
                <a:lnTo>
                  <a:pt x="968" y="392"/>
                </a:lnTo>
                <a:lnTo>
                  <a:pt x="968" y="392"/>
                </a:lnTo>
                <a:lnTo>
                  <a:pt x="968" y="392"/>
                </a:lnTo>
                <a:lnTo>
                  <a:pt x="966" y="392"/>
                </a:lnTo>
                <a:lnTo>
                  <a:pt x="966" y="392"/>
                </a:lnTo>
                <a:lnTo>
                  <a:pt x="966" y="395"/>
                </a:lnTo>
                <a:lnTo>
                  <a:pt x="966" y="395"/>
                </a:lnTo>
                <a:close/>
                <a:moveTo>
                  <a:pt x="932" y="269"/>
                </a:moveTo>
                <a:lnTo>
                  <a:pt x="935" y="272"/>
                </a:lnTo>
                <a:lnTo>
                  <a:pt x="932" y="269"/>
                </a:lnTo>
                <a:lnTo>
                  <a:pt x="932" y="269"/>
                </a:lnTo>
                <a:lnTo>
                  <a:pt x="932" y="269"/>
                </a:lnTo>
                <a:lnTo>
                  <a:pt x="932" y="269"/>
                </a:lnTo>
                <a:close/>
                <a:moveTo>
                  <a:pt x="1022" y="213"/>
                </a:moveTo>
                <a:lnTo>
                  <a:pt x="1025" y="213"/>
                </a:lnTo>
                <a:lnTo>
                  <a:pt x="1025" y="210"/>
                </a:lnTo>
                <a:lnTo>
                  <a:pt x="1025" y="210"/>
                </a:lnTo>
                <a:lnTo>
                  <a:pt x="1025" y="210"/>
                </a:lnTo>
                <a:lnTo>
                  <a:pt x="1022" y="210"/>
                </a:lnTo>
                <a:lnTo>
                  <a:pt x="1022" y="210"/>
                </a:lnTo>
                <a:lnTo>
                  <a:pt x="1022" y="213"/>
                </a:lnTo>
                <a:lnTo>
                  <a:pt x="1022" y="213"/>
                </a:lnTo>
                <a:close/>
                <a:moveTo>
                  <a:pt x="1034" y="158"/>
                </a:moveTo>
                <a:lnTo>
                  <a:pt x="1034" y="158"/>
                </a:lnTo>
                <a:lnTo>
                  <a:pt x="1034" y="158"/>
                </a:lnTo>
                <a:lnTo>
                  <a:pt x="1034" y="156"/>
                </a:lnTo>
                <a:lnTo>
                  <a:pt x="1034" y="156"/>
                </a:lnTo>
                <a:lnTo>
                  <a:pt x="1034" y="156"/>
                </a:lnTo>
                <a:lnTo>
                  <a:pt x="1034" y="156"/>
                </a:lnTo>
                <a:lnTo>
                  <a:pt x="1034" y="158"/>
                </a:lnTo>
                <a:lnTo>
                  <a:pt x="1034" y="158"/>
                </a:lnTo>
                <a:lnTo>
                  <a:pt x="1034" y="158"/>
                </a:lnTo>
                <a:close/>
                <a:moveTo>
                  <a:pt x="1034" y="364"/>
                </a:moveTo>
                <a:lnTo>
                  <a:pt x="1034" y="364"/>
                </a:lnTo>
                <a:lnTo>
                  <a:pt x="1034" y="364"/>
                </a:lnTo>
                <a:lnTo>
                  <a:pt x="1034" y="364"/>
                </a:lnTo>
                <a:lnTo>
                  <a:pt x="1034" y="364"/>
                </a:lnTo>
                <a:lnTo>
                  <a:pt x="1034" y="364"/>
                </a:lnTo>
                <a:lnTo>
                  <a:pt x="1034" y="364"/>
                </a:lnTo>
                <a:lnTo>
                  <a:pt x="1034" y="364"/>
                </a:lnTo>
                <a:lnTo>
                  <a:pt x="1034" y="364"/>
                </a:lnTo>
                <a:lnTo>
                  <a:pt x="1034" y="364"/>
                </a:lnTo>
                <a:close/>
                <a:moveTo>
                  <a:pt x="1929" y="1611"/>
                </a:moveTo>
                <a:lnTo>
                  <a:pt x="1929" y="1611"/>
                </a:lnTo>
                <a:lnTo>
                  <a:pt x="1929" y="1611"/>
                </a:lnTo>
                <a:lnTo>
                  <a:pt x="1929" y="1611"/>
                </a:lnTo>
                <a:lnTo>
                  <a:pt x="1929" y="1608"/>
                </a:lnTo>
                <a:lnTo>
                  <a:pt x="1929" y="1608"/>
                </a:lnTo>
                <a:lnTo>
                  <a:pt x="1931" y="1608"/>
                </a:lnTo>
                <a:lnTo>
                  <a:pt x="1931" y="1611"/>
                </a:lnTo>
                <a:lnTo>
                  <a:pt x="1931" y="1611"/>
                </a:lnTo>
                <a:lnTo>
                  <a:pt x="1931" y="1611"/>
                </a:lnTo>
                <a:lnTo>
                  <a:pt x="1931" y="1611"/>
                </a:lnTo>
                <a:lnTo>
                  <a:pt x="1931" y="1613"/>
                </a:lnTo>
                <a:lnTo>
                  <a:pt x="1933" y="1613"/>
                </a:lnTo>
                <a:lnTo>
                  <a:pt x="1933" y="1613"/>
                </a:lnTo>
                <a:lnTo>
                  <a:pt x="1933" y="1611"/>
                </a:lnTo>
                <a:lnTo>
                  <a:pt x="1933" y="1608"/>
                </a:lnTo>
                <a:lnTo>
                  <a:pt x="1933" y="1608"/>
                </a:lnTo>
                <a:lnTo>
                  <a:pt x="1933" y="1608"/>
                </a:lnTo>
                <a:lnTo>
                  <a:pt x="1933" y="1608"/>
                </a:lnTo>
                <a:lnTo>
                  <a:pt x="1933" y="1606"/>
                </a:lnTo>
                <a:lnTo>
                  <a:pt x="1933" y="1606"/>
                </a:lnTo>
                <a:lnTo>
                  <a:pt x="1933" y="1606"/>
                </a:lnTo>
                <a:lnTo>
                  <a:pt x="1933" y="1606"/>
                </a:lnTo>
                <a:lnTo>
                  <a:pt x="1933" y="1608"/>
                </a:lnTo>
                <a:lnTo>
                  <a:pt x="1933" y="1608"/>
                </a:lnTo>
                <a:lnTo>
                  <a:pt x="1933" y="1608"/>
                </a:lnTo>
                <a:lnTo>
                  <a:pt x="1933" y="1611"/>
                </a:lnTo>
                <a:lnTo>
                  <a:pt x="1933" y="1611"/>
                </a:lnTo>
                <a:lnTo>
                  <a:pt x="1936" y="1611"/>
                </a:lnTo>
                <a:lnTo>
                  <a:pt x="1936" y="1611"/>
                </a:lnTo>
                <a:lnTo>
                  <a:pt x="1936" y="1611"/>
                </a:lnTo>
                <a:lnTo>
                  <a:pt x="1936" y="1611"/>
                </a:lnTo>
                <a:lnTo>
                  <a:pt x="1936" y="1611"/>
                </a:lnTo>
                <a:lnTo>
                  <a:pt x="1938" y="1611"/>
                </a:lnTo>
                <a:lnTo>
                  <a:pt x="1938" y="1611"/>
                </a:lnTo>
                <a:lnTo>
                  <a:pt x="1938" y="1608"/>
                </a:lnTo>
                <a:lnTo>
                  <a:pt x="1936" y="1606"/>
                </a:lnTo>
                <a:lnTo>
                  <a:pt x="1933" y="1606"/>
                </a:lnTo>
                <a:lnTo>
                  <a:pt x="1933" y="1606"/>
                </a:lnTo>
                <a:lnTo>
                  <a:pt x="1933" y="1606"/>
                </a:lnTo>
                <a:lnTo>
                  <a:pt x="1931" y="1608"/>
                </a:lnTo>
                <a:lnTo>
                  <a:pt x="1929" y="1608"/>
                </a:lnTo>
                <a:lnTo>
                  <a:pt x="1929" y="1608"/>
                </a:lnTo>
                <a:lnTo>
                  <a:pt x="1929" y="1608"/>
                </a:lnTo>
                <a:lnTo>
                  <a:pt x="1929" y="1608"/>
                </a:lnTo>
                <a:lnTo>
                  <a:pt x="1929" y="1608"/>
                </a:lnTo>
                <a:lnTo>
                  <a:pt x="1929" y="1611"/>
                </a:lnTo>
                <a:lnTo>
                  <a:pt x="1929" y="1611"/>
                </a:lnTo>
                <a:close/>
                <a:moveTo>
                  <a:pt x="3145" y="1748"/>
                </a:moveTo>
                <a:lnTo>
                  <a:pt x="3145" y="1748"/>
                </a:lnTo>
                <a:lnTo>
                  <a:pt x="3145" y="1750"/>
                </a:lnTo>
                <a:lnTo>
                  <a:pt x="3145" y="1752"/>
                </a:lnTo>
                <a:lnTo>
                  <a:pt x="3147" y="1750"/>
                </a:lnTo>
                <a:lnTo>
                  <a:pt x="3150" y="1752"/>
                </a:lnTo>
                <a:lnTo>
                  <a:pt x="3150" y="1752"/>
                </a:lnTo>
                <a:lnTo>
                  <a:pt x="3150" y="1752"/>
                </a:lnTo>
                <a:lnTo>
                  <a:pt x="3152" y="1752"/>
                </a:lnTo>
                <a:lnTo>
                  <a:pt x="3152" y="1752"/>
                </a:lnTo>
                <a:lnTo>
                  <a:pt x="3152" y="1750"/>
                </a:lnTo>
                <a:lnTo>
                  <a:pt x="3152" y="1750"/>
                </a:lnTo>
                <a:lnTo>
                  <a:pt x="3150" y="1750"/>
                </a:lnTo>
                <a:lnTo>
                  <a:pt x="3150" y="1750"/>
                </a:lnTo>
                <a:lnTo>
                  <a:pt x="3152" y="1748"/>
                </a:lnTo>
                <a:lnTo>
                  <a:pt x="3152" y="1748"/>
                </a:lnTo>
                <a:lnTo>
                  <a:pt x="3152" y="1748"/>
                </a:lnTo>
                <a:lnTo>
                  <a:pt x="3152" y="1748"/>
                </a:lnTo>
                <a:lnTo>
                  <a:pt x="3152" y="1750"/>
                </a:lnTo>
                <a:lnTo>
                  <a:pt x="3152" y="1750"/>
                </a:lnTo>
                <a:lnTo>
                  <a:pt x="3152" y="1752"/>
                </a:lnTo>
                <a:lnTo>
                  <a:pt x="3152" y="1752"/>
                </a:lnTo>
                <a:lnTo>
                  <a:pt x="3150" y="1752"/>
                </a:lnTo>
                <a:lnTo>
                  <a:pt x="3150" y="1755"/>
                </a:lnTo>
                <a:lnTo>
                  <a:pt x="3150" y="1755"/>
                </a:lnTo>
                <a:lnTo>
                  <a:pt x="3150" y="1755"/>
                </a:lnTo>
                <a:lnTo>
                  <a:pt x="3152" y="1757"/>
                </a:lnTo>
                <a:lnTo>
                  <a:pt x="3152" y="1757"/>
                </a:lnTo>
                <a:lnTo>
                  <a:pt x="3152" y="1757"/>
                </a:lnTo>
                <a:lnTo>
                  <a:pt x="3154" y="1755"/>
                </a:lnTo>
                <a:lnTo>
                  <a:pt x="3154" y="1752"/>
                </a:lnTo>
                <a:lnTo>
                  <a:pt x="3154" y="1752"/>
                </a:lnTo>
                <a:lnTo>
                  <a:pt x="3157" y="1752"/>
                </a:lnTo>
                <a:lnTo>
                  <a:pt x="3157" y="1750"/>
                </a:lnTo>
                <a:lnTo>
                  <a:pt x="3157" y="1750"/>
                </a:lnTo>
                <a:lnTo>
                  <a:pt x="3157" y="1750"/>
                </a:lnTo>
                <a:lnTo>
                  <a:pt x="3157" y="1750"/>
                </a:lnTo>
                <a:lnTo>
                  <a:pt x="3159" y="1750"/>
                </a:lnTo>
                <a:lnTo>
                  <a:pt x="3159" y="1750"/>
                </a:lnTo>
                <a:lnTo>
                  <a:pt x="3157" y="1748"/>
                </a:lnTo>
                <a:lnTo>
                  <a:pt x="3157" y="1748"/>
                </a:lnTo>
                <a:lnTo>
                  <a:pt x="3159" y="1745"/>
                </a:lnTo>
                <a:lnTo>
                  <a:pt x="3159" y="1745"/>
                </a:lnTo>
                <a:lnTo>
                  <a:pt x="3159" y="1745"/>
                </a:lnTo>
                <a:lnTo>
                  <a:pt x="3159" y="1745"/>
                </a:lnTo>
                <a:lnTo>
                  <a:pt x="3159" y="1745"/>
                </a:lnTo>
                <a:lnTo>
                  <a:pt x="3162" y="1745"/>
                </a:lnTo>
                <a:lnTo>
                  <a:pt x="3162" y="1743"/>
                </a:lnTo>
                <a:lnTo>
                  <a:pt x="3162" y="1743"/>
                </a:lnTo>
                <a:lnTo>
                  <a:pt x="3164" y="1743"/>
                </a:lnTo>
                <a:lnTo>
                  <a:pt x="3164" y="1743"/>
                </a:lnTo>
                <a:lnTo>
                  <a:pt x="3164" y="1741"/>
                </a:lnTo>
                <a:lnTo>
                  <a:pt x="3164" y="1741"/>
                </a:lnTo>
                <a:lnTo>
                  <a:pt x="3164" y="1741"/>
                </a:lnTo>
                <a:lnTo>
                  <a:pt x="3166" y="1741"/>
                </a:lnTo>
                <a:lnTo>
                  <a:pt x="3166" y="1738"/>
                </a:lnTo>
                <a:lnTo>
                  <a:pt x="3166" y="1736"/>
                </a:lnTo>
                <a:lnTo>
                  <a:pt x="3166" y="1736"/>
                </a:lnTo>
                <a:lnTo>
                  <a:pt x="3164" y="1736"/>
                </a:lnTo>
                <a:lnTo>
                  <a:pt x="3164" y="1736"/>
                </a:lnTo>
                <a:lnTo>
                  <a:pt x="3166" y="1736"/>
                </a:lnTo>
                <a:lnTo>
                  <a:pt x="3166" y="1736"/>
                </a:lnTo>
                <a:lnTo>
                  <a:pt x="3169" y="1734"/>
                </a:lnTo>
                <a:lnTo>
                  <a:pt x="3169" y="1734"/>
                </a:lnTo>
                <a:lnTo>
                  <a:pt x="3171" y="1734"/>
                </a:lnTo>
                <a:lnTo>
                  <a:pt x="3171" y="1734"/>
                </a:lnTo>
                <a:lnTo>
                  <a:pt x="3173" y="1736"/>
                </a:lnTo>
                <a:lnTo>
                  <a:pt x="3173" y="1734"/>
                </a:lnTo>
                <a:lnTo>
                  <a:pt x="3173" y="1734"/>
                </a:lnTo>
                <a:lnTo>
                  <a:pt x="3176" y="1734"/>
                </a:lnTo>
                <a:lnTo>
                  <a:pt x="3176" y="1734"/>
                </a:lnTo>
                <a:lnTo>
                  <a:pt x="3176" y="1734"/>
                </a:lnTo>
                <a:lnTo>
                  <a:pt x="3173" y="1731"/>
                </a:lnTo>
                <a:lnTo>
                  <a:pt x="3173" y="1731"/>
                </a:lnTo>
                <a:lnTo>
                  <a:pt x="3171" y="1731"/>
                </a:lnTo>
                <a:lnTo>
                  <a:pt x="3171" y="1731"/>
                </a:lnTo>
                <a:lnTo>
                  <a:pt x="3164" y="1731"/>
                </a:lnTo>
                <a:lnTo>
                  <a:pt x="3159" y="1731"/>
                </a:lnTo>
                <a:lnTo>
                  <a:pt x="3157" y="1734"/>
                </a:lnTo>
                <a:lnTo>
                  <a:pt x="3157" y="1734"/>
                </a:lnTo>
                <a:lnTo>
                  <a:pt x="3157" y="1734"/>
                </a:lnTo>
                <a:lnTo>
                  <a:pt x="3157" y="1736"/>
                </a:lnTo>
                <a:lnTo>
                  <a:pt x="3157" y="1734"/>
                </a:lnTo>
                <a:lnTo>
                  <a:pt x="3154" y="1734"/>
                </a:lnTo>
                <a:lnTo>
                  <a:pt x="3154" y="1734"/>
                </a:lnTo>
                <a:lnTo>
                  <a:pt x="3154" y="1734"/>
                </a:lnTo>
                <a:lnTo>
                  <a:pt x="3154" y="1736"/>
                </a:lnTo>
                <a:lnTo>
                  <a:pt x="3152" y="1738"/>
                </a:lnTo>
                <a:lnTo>
                  <a:pt x="3150" y="1738"/>
                </a:lnTo>
                <a:lnTo>
                  <a:pt x="3147" y="1743"/>
                </a:lnTo>
                <a:lnTo>
                  <a:pt x="3147" y="1745"/>
                </a:lnTo>
                <a:lnTo>
                  <a:pt x="3145" y="1745"/>
                </a:lnTo>
                <a:lnTo>
                  <a:pt x="3145" y="1745"/>
                </a:lnTo>
                <a:lnTo>
                  <a:pt x="3145" y="1748"/>
                </a:lnTo>
                <a:close/>
                <a:moveTo>
                  <a:pt x="1940" y="1625"/>
                </a:moveTo>
                <a:lnTo>
                  <a:pt x="1940" y="1625"/>
                </a:lnTo>
                <a:lnTo>
                  <a:pt x="1940" y="1625"/>
                </a:lnTo>
                <a:lnTo>
                  <a:pt x="1938" y="1625"/>
                </a:lnTo>
                <a:lnTo>
                  <a:pt x="1938" y="1625"/>
                </a:lnTo>
                <a:lnTo>
                  <a:pt x="1938" y="1625"/>
                </a:lnTo>
                <a:lnTo>
                  <a:pt x="1933" y="1632"/>
                </a:lnTo>
                <a:lnTo>
                  <a:pt x="1933" y="1632"/>
                </a:lnTo>
                <a:lnTo>
                  <a:pt x="1933" y="1634"/>
                </a:lnTo>
                <a:lnTo>
                  <a:pt x="1933" y="1634"/>
                </a:lnTo>
                <a:lnTo>
                  <a:pt x="1933" y="1634"/>
                </a:lnTo>
                <a:lnTo>
                  <a:pt x="1933" y="1634"/>
                </a:lnTo>
                <a:lnTo>
                  <a:pt x="1933" y="1634"/>
                </a:lnTo>
                <a:lnTo>
                  <a:pt x="1936" y="1634"/>
                </a:lnTo>
                <a:lnTo>
                  <a:pt x="1936" y="1637"/>
                </a:lnTo>
                <a:lnTo>
                  <a:pt x="1936" y="1637"/>
                </a:lnTo>
                <a:lnTo>
                  <a:pt x="1936" y="1637"/>
                </a:lnTo>
                <a:lnTo>
                  <a:pt x="1938" y="1637"/>
                </a:lnTo>
                <a:lnTo>
                  <a:pt x="1938" y="1639"/>
                </a:lnTo>
                <a:lnTo>
                  <a:pt x="1936" y="1641"/>
                </a:lnTo>
                <a:lnTo>
                  <a:pt x="1936" y="1641"/>
                </a:lnTo>
                <a:lnTo>
                  <a:pt x="1936" y="1644"/>
                </a:lnTo>
                <a:lnTo>
                  <a:pt x="1936" y="1644"/>
                </a:lnTo>
                <a:lnTo>
                  <a:pt x="1936" y="1644"/>
                </a:lnTo>
                <a:lnTo>
                  <a:pt x="1938" y="1646"/>
                </a:lnTo>
                <a:lnTo>
                  <a:pt x="1938" y="1646"/>
                </a:lnTo>
                <a:lnTo>
                  <a:pt x="1938" y="1646"/>
                </a:lnTo>
                <a:lnTo>
                  <a:pt x="1938" y="1646"/>
                </a:lnTo>
                <a:lnTo>
                  <a:pt x="1938" y="1648"/>
                </a:lnTo>
                <a:lnTo>
                  <a:pt x="1938" y="1646"/>
                </a:lnTo>
                <a:lnTo>
                  <a:pt x="1940" y="1646"/>
                </a:lnTo>
                <a:lnTo>
                  <a:pt x="1940" y="1646"/>
                </a:lnTo>
                <a:lnTo>
                  <a:pt x="1940" y="1646"/>
                </a:lnTo>
                <a:lnTo>
                  <a:pt x="1940" y="1648"/>
                </a:lnTo>
                <a:lnTo>
                  <a:pt x="1940" y="1648"/>
                </a:lnTo>
                <a:lnTo>
                  <a:pt x="1940" y="1651"/>
                </a:lnTo>
                <a:lnTo>
                  <a:pt x="1940" y="1651"/>
                </a:lnTo>
                <a:lnTo>
                  <a:pt x="1940" y="1651"/>
                </a:lnTo>
                <a:lnTo>
                  <a:pt x="1943" y="1651"/>
                </a:lnTo>
                <a:lnTo>
                  <a:pt x="1943" y="1651"/>
                </a:lnTo>
                <a:lnTo>
                  <a:pt x="1943" y="1651"/>
                </a:lnTo>
                <a:lnTo>
                  <a:pt x="1943" y="1651"/>
                </a:lnTo>
                <a:lnTo>
                  <a:pt x="1943" y="1651"/>
                </a:lnTo>
                <a:lnTo>
                  <a:pt x="1943" y="1651"/>
                </a:lnTo>
                <a:lnTo>
                  <a:pt x="1943" y="1651"/>
                </a:lnTo>
                <a:lnTo>
                  <a:pt x="1943" y="1651"/>
                </a:lnTo>
                <a:lnTo>
                  <a:pt x="1943" y="1651"/>
                </a:lnTo>
                <a:lnTo>
                  <a:pt x="1945" y="1648"/>
                </a:lnTo>
                <a:lnTo>
                  <a:pt x="1945" y="1648"/>
                </a:lnTo>
                <a:lnTo>
                  <a:pt x="1945" y="1648"/>
                </a:lnTo>
                <a:lnTo>
                  <a:pt x="1945" y="1648"/>
                </a:lnTo>
                <a:lnTo>
                  <a:pt x="1945" y="1646"/>
                </a:lnTo>
                <a:lnTo>
                  <a:pt x="1943" y="1646"/>
                </a:lnTo>
                <a:lnTo>
                  <a:pt x="1940" y="1644"/>
                </a:lnTo>
                <a:lnTo>
                  <a:pt x="1940" y="1641"/>
                </a:lnTo>
                <a:lnTo>
                  <a:pt x="1940" y="1641"/>
                </a:lnTo>
                <a:lnTo>
                  <a:pt x="1940" y="1641"/>
                </a:lnTo>
                <a:lnTo>
                  <a:pt x="1940" y="1641"/>
                </a:lnTo>
                <a:lnTo>
                  <a:pt x="1938" y="1641"/>
                </a:lnTo>
                <a:lnTo>
                  <a:pt x="1940" y="1644"/>
                </a:lnTo>
                <a:lnTo>
                  <a:pt x="1938" y="1644"/>
                </a:lnTo>
                <a:lnTo>
                  <a:pt x="1938" y="1646"/>
                </a:lnTo>
                <a:lnTo>
                  <a:pt x="1938" y="1644"/>
                </a:lnTo>
                <a:lnTo>
                  <a:pt x="1938" y="1641"/>
                </a:lnTo>
                <a:lnTo>
                  <a:pt x="1938" y="1639"/>
                </a:lnTo>
                <a:lnTo>
                  <a:pt x="1938" y="1637"/>
                </a:lnTo>
                <a:lnTo>
                  <a:pt x="1938" y="1634"/>
                </a:lnTo>
                <a:lnTo>
                  <a:pt x="1938" y="1634"/>
                </a:lnTo>
                <a:lnTo>
                  <a:pt x="1938" y="1634"/>
                </a:lnTo>
                <a:lnTo>
                  <a:pt x="1938" y="1634"/>
                </a:lnTo>
                <a:lnTo>
                  <a:pt x="1936" y="1632"/>
                </a:lnTo>
                <a:lnTo>
                  <a:pt x="1936" y="1632"/>
                </a:lnTo>
                <a:lnTo>
                  <a:pt x="1936" y="1632"/>
                </a:lnTo>
                <a:lnTo>
                  <a:pt x="1933" y="1632"/>
                </a:lnTo>
                <a:lnTo>
                  <a:pt x="1933" y="1632"/>
                </a:lnTo>
                <a:lnTo>
                  <a:pt x="1936" y="1632"/>
                </a:lnTo>
                <a:lnTo>
                  <a:pt x="1936" y="1632"/>
                </a:lnTo>
                <a:lnTo>
                  <a:pt x="1938" y="1632"/>
                </a:lnTo>
                <a:lnTo>
                  <a:pt x="1938" y="1629"/>
                </a:lnTo>
                <a:lnTo>
                  <a:pt x="1938" y="1629"/>
                </a:lnTo>
                <a:lnTo>
                  <a:pt x="1938" y="1632"/>
                </a:lnTo>
                <a:lnTo>
                  <a:pt x="1938" y="1629"/>
                </a:lnTo>
                <a:lnTo>
                  <a:pt x="1938" y="1629"/>
                </a:lnTo>
                <a:lnTo>
                  <a:pt x="1940" y="1629"/>
                </a:lnTo>
                <a:lnTo>
                  <a:pt x="1940" y="1629"/>
                </a:lnTo>
                <a:lnTo>
                  <a:pt x="1940" y="1629"/>
                </a:lnTo>
                <a:lnTo>
                  <a:pt x="1940" y="1629"/>
                </a:lnTo>
                <a:lnTo>
                  <a:pt x="1940" y="1629"/>
                </a:lnTo>
                <a:lnTo>
                  <a:pt x="1943" y="1629"/>
                </a:lnTo>
                <a:lnTo>
                  <a:pt x="1943" y="1629"/>
                </a:lnTo>
                <a:lnTo>
                  <a:pt x="1940" y="1627"/>
                </a:lnTo>
                <a:lnTo>
                  <a:pt x="1940" y="1625"/>
                </a:lnTo>
                <a:lnTo>
                  <a:pt x="1940" y="1625"/>
                </a:lnTo>
                <a:lnTo>
                  <a:pt x="1940" y="1625"/>
                </a:lnTo>
                <a:lnTo>
                  <a:pt x="1940" y="1625"/>
                </a:lnTo>
                <a:lnTo>
                  <a:pt x="1940" y="1625"/>
                </a:lnTo>
                <a:close/>
                <a:moveTo>
                  <a:pt x="3311" y="1776"/>
                </a:moveTo>
                <a:lnTo>
                  <a:pt x="3311" y="1778"/>
                </a:lnTo>
                <a:lnTo>
                  <a:pt x="3311" y="1778"/>
                </a:lnTo>
                <a:lnTo>
                  <a:pt x="3313" y="1778"/>
                </a:lnTo>
                <a:lnTo>
                  <a:pt x="3313" y="1776"/>
                </a:lnTo>
                <a:lnTo>
                  <a:pt x="3311" y="1776"/>
                </a:lnTo>
                <a:lnTo>
                  <a:pt x="3311" y="1774"/>
                </a:lnTo>
                <a:lnTo>
                  <a:pt x="3311" y="1774"/>
                </a:lnTo>
                <a:lnTo>
                  <a:pt x="3308" y="1774"/>
                </a:lnTo>
                <a:lnTo>
                  <a:pt x="3308" y="1774"/>
                </a:lnTo>
                <a:lnTo>
                  <a:pt x="3308" y="1776"/>
                </a:lnTo>
                <a:lnTo>
                  <a:pt x="3308" y="1776"/>
                </a:lnTo>
                <a:lnTo>
                  <a:pt x="3311" y="1776"/>
                </a:lnTo>
                <a:close/>
                <a:moveTo>
                  <a:pt x="3121" y="1712"/>
                </a:moveTo>
                <a:lnTo>
                  <a:pt x="3121" y="1712"/>
                </a:lnTo>
                <a:lnTo>
                  <a:pt x="3121" y="1712"/>
                </a:lnTo>
                <a:lnTo>
                  <a:pt x="3119" y="1715"/>
                </a:lnTo>
                <a:lnTo>
                  <a:pt x="3119" y="1715"/>
                </a:lnTo>
                <a:lnTo>
                  <a:pt x="3119" y="1715"/>
                </a:lnTo>
                <a:lnTo>
                  <a:pt x="3119" y="1715"/>
                </a:lnTo>
                <a:lnTo>
                  <a:pt x="3119" y="1715"/>
                </a:lnTo>
                <a:lnTo>
                  <a:pt x="3119" y="1715"/>
                </a:lnTo>
                <a:lnTo>
                  <a:pt x="3119" y="1717"/>
                </a:lnTo>
                <a:lnTo>
                  <a:pt x="3121" y="1717"/>
                </a:lnTo>
                <a:lnTo>
                  <a:pt x="3121" y="1717"/>
                </a:lnTo>
                <a:lnTo>
                  <a:pt x="3121" y="1717"/>
                </a:lnTo>
                <a:lnTo>
                  <a:pt x="3128" y="1712"/>
                </a:lnTo>
                <a:lnTo>
                  <a:pt x="3131" y="1712"/>
                </a:lnTo>
                <a:lnTo>
                  <a:pt x="3131" y="1712"/>
                </a:lnTo>
                <a:lnTo>
                  <a:pt x="3126" y="1712"/>
                </a:lnTo>
                <a:lnTo>
                  <a:pt x="3126" y="1712"/>
                </a:lnTo>
                <a:lnTo>
                  <a:pt x="3128" y="1710"/>
                </a:lnTo>
                <a:lnTo>
                  <a:pt x="3128" y="1710"/>
                </a:lnTo>
                <a:lnTo>
                  <a:pt x="3138" y="1705"/>
                </a:lnTo>
                <a:lnTo>
                  <a:pt x="3140" y="1705"/>
                </a:lnTo>
                <a:lnTo>
                  <a:pt x="3140" y="1703"/>
                </a:lnTo>
                <a:lnTo>
                  <a:pt x="3140" y="1703"/>
                </a:lnTo>
                <a:lnTo>
                  <a:pt x="3140" y="1703"/>
                </a:lnTo>
                <a:lnTo>
                  <a:pt x="3140" y="1700"/>
                </a:lnTo>
                <a:lnTo>
                  <a:pt x="3140" y="1700"/>
                </a:lnTo>
                <a:lnTo>
                  <a:pt x="3140" y="1700"/>
                </a:lnTo>
                <a:lnTo>
                  <a:pt x="3143" y="1698"/>
                </a:lnTo>
                <a:lnTo>
                  <a:pt x="3145" y="1698"/>
                </a:lnTo>
                <a:lnTo>
                  <a:pt x="3145" y="1696"/>
                </a:lnTo>
                <a:lnTo>
                  <a:pt x="3145" y="1696"/>
                </a:lnTo>
                <a:lnTo>
                  <a:pt x="3145" y="1696"/>
                </a:lnTo>
                <a:lnTo>
                  <a:pt x="3145" y="1696"/>
                </a:lnTo>
                <a:lnTo>
                  <a:pt x="3145" y="1696"/>
                </a:lnTo>
                <a:lnTo>
                  <a:pt x="3143" y="1698"/>
                </a:lnTo>
                <a:lnTo>
                  <a:pt x="3143" y="1696"/>
                </a:lnTo>
                <a:lnTo>
                  <a:pt x="3143" y="1696"/>
                </a:lnTo>
                <a:lnTo>
                  <a:pt x="3145" y="1696"/>
                </a:lnTo>
                <a:lnTo>
                  <a:pt x="3143" y="1698"/>
                </a:lnTo>
                <a:lnTo>
                  <a:pt x="3140" y="1698"/>
                </a:lnTo>
                <a:lnTo>
                  <a:pt x="3140" y="1698"/>
                </a:lnTo>
                <a:lnTo>
                  <a:pt x="3138" y="1698"/>
                </a:lnTo>
                <a:lnTo>
                  <a:pt x="3138" y="1698"/>
                </a:lnTo>
                <a:lnTo>
                  <a:pt x="3136" y="1700"/>
                </a:lnTo>
                <a:lnTo>
                  <a:pt x="3136" y="1700"/>
                </a:lnTo>
                <a:lnTo>
                  <a:pt x="3136" y="1700"/>
                </a:lnTo>
                <a:lnTo>
                  <a:pt x="3133" y="1703"/>
                </a:lnTo>
                <a:lnTo>
                  <a:pt x="3133" y="1703"/>
                </a:lnTo>
                <a:lnTo>
                  <a:pt x="3131" y="1703"/>
                </a:lnTo>
                <a:lnTo>
                  <a:pt x="3131" y="1705"/>
                </a:lnTo>
                <a:lnTo>
                  <a:pt x="3131" y="1705"/>
                </a:lnTo>
                <a:lnTo>
                  <a:pt x="3128" y="1705"/>
                </a:lnTo>
                <a:lnTo>
                  <a:pt x="3128" y="1705"/>
                </a:lnTo>
                <a:lnTo>
                  <a:pt x="3126" y="1708"/>
                </a:lnTo>
                <a:lnTo>
                  <a:pt x="3121" y="1710"/>
                </a:lnTo>
                <a:lnTo>
                  <a:pt x="3119" y="1712"/>
                </a:lnTo>
                <a:lnTo>
                  <a:pt x="3119" y="1712"/>
                </a:lnTo>
                <a:lnTo>
                  <a:pt x="3121" y="1712"/>
                </a:lnTo>
                <a:close/>
                <a:moveTo>
                  <a:pt x="1938" y="1613"/>
                </a:moveTo>
                <a:lnTo>
                  <a:pt x="1938" y="1613"/>
                </a:lnTo>
                <a:lnTo>
                  <a:pt x="1938" y="1615"/>
                </a:lnTo>
                <a:lnTo>
                  <a:pt x="1938" y="1615"/>
                </a:lnTo>
                <a:lnTo>
                  <a:pt x="1938" y="1615"/>
                </a:lnTo>
                <a:lnTo>
                  <a:pt x="1938" y="1615"/>
                </a:lnTo>
                <a:lnTo>
                  <a:pt x="1938" y="1615"/>
                </a:lnTo>
                <a:lnTo>
                  <a:pt x="1938" y="1615"/>
                </a:lnTo>
                <a:lnTo>
                  <a:pt x="1938" y="1615"/>
                </a:lnTo>
                <a:lnTo>
                  <a:pt x="1940" y="1615"/>
                </a:lnTo>
                <a:lnTo>
                  <a:pt x="1940" y="1615"/>
                </a:lnTo>
                <a:lnTo>
                  <a:pt x="1938" y="1613"/>
                </a:lnTo>
                <a:lnTo>
                  <a:pt x="1938" y="1613"/>
                </a:lnTo>
                <a:lnTo>
                  <a:pt x="1938" y="1613"/>
                </a:lnTo>
                <a:lnTo>
                  <a:pt x="1938" y="1613"/>
                </a:lnTo>
                <a:lnTo>
                  <a:pt x="1938" y="1613"/>
                </a:lnTo>
                <a:lnTo>
                  <a:pt x="1938" y="1613"/>
                </a:lnTo>
                <a:close/>
                <a:moveTo>
                  <a:pt x="3218" y="1776"/>
                </a:moveTo>
                <a:lnTo>
                  <a:pt x="3218" y="1776"/>
                </a:lnTo>
                <a:lnTo>
                  <a:pt x="3218" y="1776"/>
                </a:lnTo>
                <a:lnTo>
                  <a:pt x="3218" y="1776"/>
                </a:lnTo>
                <a:lnTo>
                  <a:pt x="3218" y="1778"/>
                </a:lnTo>
                <a:lnTo>
                  <a:pt x="3218" y="1778"/>
                </a:lnTo>
                <a:lnTo>
                  <a:pt x="3218" y="1778"/>
                </a:lnTo>
                <a:lnTo>
                  <a:pt x="3218" y="1778"/>
                </a:lnTo>
                <a:lnTo>
                  <a:pt x="3218" y="1778"/>
                </a:lnTo>
                <a:lnTo>
                  <a:pt x="3218" y="1778"/>
                </a:lnTo>
                <a:lnTo>
                  <a:pt x="3218" y="1778"/>
                </a:lnTo>
                <a:lnTo>
                  <a:pt x="3218" y="1778"/>
                </a:lnTo>
                <a:lnTo>
                  <a:pt x="3221" y="1778"/>
                </a:lnTo>
                <a:lnTo>
                  <a:pt x="3221" y="1778"/>
                </a:lnTo>
                <a:lnTo>
                  <a:pt x="3221" y="1778"/>
                </a:lnTo>
                <a:lnTo>
                  <a:pt x="3221" y="1778"/>
                </a:lnTo>
                <a:lnTo>
                  <a:pt x="3221" y="1778"/>
                </a:lnTo>
                <a:lnTo>
                  <a:pt x="3221" y="1778"/>
                </a:lnTo>
                <a:lnTo>
                  <a:pt x="3221" y="1776"/>
                </a:lnTo>
                <a:lnTo>
                  <a:pt x="3221" y="1776"/>
                </a:lnTo>
                <a:lnTo>
                  <a:pt x="3221" y="1776"/>
                </a:lnTo>
                <a:lnTo>
                  <a:pt x="3221" y="1776"/>
                </a:lnTo>
                <a:lnTo>
                  <a:pt x="3218" y="1776"/>
                </a:lnTo>
                <a:lnTo>
                  <a:pt x="3221" y="1776"/>
                </a:lnTo>
                <a:lnTo>
                  <a:pt x="3221" y="1776"/>
                </a:lnTo>
                <a:lnTo>
                  <a:pt x="3221" y="1774"/>
                </a:lnTo>
                <a:lnTo>
                  <a:pt x="3218" y="1774"/>
                </a:lnTo>
                <a:lnTo>
                  <a:pt x="3218" y="1774"/>
                </a:lnTo>
                <a:lnTo>
                  <a:pt x="3218" y="1774"/>
                </a:lnTo>
                <a:lnTo>
                  <a:pt x="3218" y="1774"/>
                </a:lnTo>
                <a:lnTo>
                  <a:pt x="3216" y="1774"/>
                </a:lnTo>
                <a:lnTo>
                  <a:pt x="3216" y="1776"/>
                </a:lnTo>
                <a:lnTo>
                  <a:pt x="3218" y="1776"/>
                </a:lnTo>
                <a:close/>
                <a:moveTo>
                  <a:pt x="3940" y="1708"/>
                </a:moveTo>
                <a:lnTo>
                  <a:pt x="3940" y="1708"/>
                </a:lnTo>
                <a:lnTo>
                  <a:pt x="3942" y="1708"/>
                </a:lnTo>
                <a:lnTo>
                  <a:pt x="3942" y="1708"/>
                </a:lnTo>
                <a:lnTo>
                  <a:pt x="3940" y="1708"/>
                </a:lnTo>
                <a:lnTo>
                  <a:pt x="3940" y="1708"/>
                </a:lnTo>
                <a:lnTo>
                  <a:pt x="3940" y="1705"/>
                </a:lnTo>
                <a:lnTo>
                  <a:pt x="3940" y="1708"/>
                </a:lnTo>
                <a:lnTo>
                  <a:pt x="3940" y="1708"/>
                </a:lnTo>
                <a:lnTo>
                  <a:pt x="3940" y="1708"/>
                </a:lnTo>
                <a:close/>
                <a:moveTo>
                  <a:pt x="3940" y="1705"/>
                </a:moveTo>
                <a:lnTo>
                  <a:pt x="3942" y="1708"/>
                </a:lnTo>
                <a:lnTo>
                  <a:pt x="3942" y="1708"/>
                </a:lnTo>
                <a:lnTo>
                  <a:pt x="3942" y="1705"/>
                </a:lnTo>
                <a:lnTo>
                  <a:pt x="3942" y="1703"/>
                </a:lnTo>
                <a:lnTo>
                  <a:pt x="3942" y="1703"/>
                </a:lnTo>
                <a:lnTo>
                  <a:pt x="3942" y="1703"/>
                </a:lnTo>
                <a:lnTo>
                  <a:pt x="3942" y="1700"/>
                </a:lnTo>
                <a:lnTo>
                  <a:pt x="3940" y="1700"/>
                </a:lnTo>
                <a:lnTo>
                  <a:pt x="3940" y="1703"/>
                </a:lnTo>
                <a:lnTo>
                  <a:pt x="3940" y="1703"/>
                </a:lnTo>
                <a:lnTo>
                  <a:pt x="3940" y="1705"/>
                </a:lnTo>
                <a:lnTo>
                  <a:pt x="3940" y="1705"/>
                </a:lnTo>
                <a:lnTo>
                  <a:pt x="3940" y="1705"/>
                </a:lnTo>
                <a:lnTo>
                  <a:pt x="3940" y="1705"/>
                </a:lnTo>
                <a:close/>
                <a:moveTo>
                  <a:pt x="3322" y="1790"/>
                </a:moveTo>
                <a:lnTo>
                  <a:pt x="3322" y="1790"/>
                </a:lnTo>
                <a:lnTo>
                  <a:pt x="3322" y="1790"/>
                </a:lnTo>
                <a:lnTo>
                  <a:pt x="3322" y="1790"/>
                </a:lnTo>
                <a:lnTo>
                  <a:pt x="3325" y="1790"/>
                </a:lnTo>
                <a:lnTo>
                  <a:pt x="3325" y="1790"/>
                </a:lnTo>
                <a:lnTo>
                  <a:pt x="3325" y="1790"/>
                </a:lnTo>
                <a:lnTo>
                  <a:pt x="3325" y="1790"/>
                </a:lnTo>
                <a:lnTo>
                  <a:pt x="3325" y="1790"/>
                </a:lnTo>
                <a:lnTo>
                  <a:pt x="3325" y="1793"/>
                </a:lnTo>
                <a:lnTo>
                  <a:pt x="3325" y="1793"/>
                </a:lnTo>
                <a:lnTo>
                  <a:pt x="3327" y="1793"/>
                </a:lnTo>
                <a:lnTo>
                  <a:pt x="3327" y="1793"/>
                </a:lnTo>
                <a:lnTo>
                  <a:pt x="3327" y="1793"/>
                </a:lnTo>
                <a:lnTo>
                  <a:pt x="3327" y="1790"/>
                </a:lnTo>
                <a:lnTo>
                  <a:pt x="3330" y="1790"/>
                </a:lnTo>
                <a:lnTo>
                  <a:pt x="3330" y="1793"/>
                </a:lnTo>
                <a:lnTo>
                  <a:pt x="3330" y="1793"/>
                </a:lnTo>
                <a:lnTo>
                  <a:pt x="3330" y="1793"/>
                </a:lnTo>
                <a:lnTo>
                  <a:pt x="3330" y="1790"/>
                </a:lnTo>
                <a:lnTo>
                  <a:pt x="3332" y="1790"/>
                </a:lnTo>
                <a:lnTo>
                  <a:pt x="3332" y="1790"/>
                </a:lnTo>
                <a:lnTo>
                  <a:pt x="3334" y="1793"/>
                </a:lnTo>
                <a:lnTo>
                  <a:pt x="3334" y="1793"/>
                </a:lnTo>
                <a:lnTo>
                  <a:pt x="3337" y="1790"/>
                </a:lnTo>
                <a:lnTo>
                  <a:pt x="3337" y="1790"/>
                </a:lnTo>
                <a:lnTo>
                  <a:pt x="3337" y="1788"/>
                </a:lnTo>
                <a:lnTo>
                  <a:pt x="3337" y="1788"/>
                </a:lnTo>
                <a:lnTo>
                  <a:pt x="3337" y="1786"/>
                </a:lnTo>
                <a:lnTo>
                  <a:pt x="3334" y="1786"/>
                </a:lnTo>
                <a:lnTo>
                  <a:pt x="3334" y="1786"/>
                </a:lnTo>
                <a:lnTo>
                  <a:pt x="3334" y="1786"/>
                </a:lnTo>
                <a:lnTo>
                  <a:pt x="3334" y="1783"/>
                </a:lnTo>
                <a:lnTo>
                  <a:pt x="3332" y="1783"/>
                </a:lnTo>
                <a:lnTo>
                  <a:pt x="3332" y="1783"/>
                </a:lnTo>
                <a:lnTo>
                  <a:pt x="3330" y="1783"/>
                </a:lnTo>
                <a:lnTo>
                  <a:pt x="3327" y="1783"/>
                </a:lnTo>
                <a:lnTo>
                  <a:pt x="3327" y="1783"/>
                </a:lnTo>
                <a:lnTo>
                  <a:pt x="3330" y="1783"/>
                </a:lnTo>
                <a:lnTo>
                  <a:pt x="3330" y="1783"/>
                </a:lnTo>
                <a:lnTo>
                  <a:pt x="3330" y="1786"/>
                </a:lnTo>
                <a:lnTo>
                  <a:pt x="3330" y="1786"/>
                </a:lnTo>
                <a:lnTo>
                  <a:pt x="3330" y="1786"/>
                </a:lnTo>
                <a:lnTo>
                  <a:pt x="3330" y="1786"/>
                </a:lnTo>
                <a:lnTo>
                  <a:pt x="3327" y="1786"/>
                </a:lnTo>
                <a:lnTo>
                  <a:pt x="3327" y="1788"/>
                </a:lnTo>
                <a:lnTo>
                  <a:pt x="3327" y="1788"/>
                </a:lnTo>
                <a:lnTo>
                  <a:pt x="3327" y="1788"/>
                </a:lnTo>
                <a:lnTo>
                  <a:pt x="3327" y="1788"/>
                </a:lnTo>
                <a:lnTo>
                  <a:pt x="3325" y="1788"/>
                </a:lnTo>
                <a:lnTo>
                  <a:pt x="3325" y="1790"/>
                </a:lnTo>
                <a:lnTo>
                  <a:pt x="3325" y="1788"/>
                </a:lnTo>
                <a:lnTo>
                  <a:pt x="3325" y="1788"/>
                </a:lnTo>
                <a:lnTo>
                  <a:pt x="3322" y="1788"/>
                </a:lnTo>
                <a:lnTo>
                  <a:pt x="3322" y="1790"/>
                </a:lnTo>
                <a:lnTo>
                  <a:pt x="3322" y="1790"/>
                </a:lnTo>
                <a:lnTo>
                  <a:pt x="3322" y="1790"/>
                </a:lnTo>
                <a:close/>
                <a:moveTo>
                  <a:pt x="3621" y="1828"/>
                </a:moveTo>
                <a:lnTo>
                  <a:pt x="3621" y="1828"/>
                </a:lnTo>
                <a:lnTo>
                  <a:pt x="3621" y="1826"/>
                </a:lnTo>
                <a:lnTo>
                  <a:pt x="3623" y="1826"/>
                </a:lnTo>
                <a:lnTo>
                  <a:pt x="3623" y="1826"/>
                </a:lnTo>
                <a:lnTo>
                  <a:pt x="3623" y="1823"/>
                </a:lnTo>
                <a:lnTo>
                  <a:pt x="3623" y="1823"/>
                </a:lnTo>
                <a:lnTo>
                  <a:pt x="3623" y="1823"/>
                </a:lnTo>
                <a:lnTo>
                  <a:pt x="3623" y="1823"/>
                </a:lnTo>
                <a:lnTo>
                  <a:pt x="3623" y="1823"/>
                </a:lnTo>
                <a:lnTo>
                  <a:pt x="3621" y="1823"/>
                </a:lnTo>
                <a:lnTo>
                  <a:pt x="3621" y="1823"/>
                </a:lnTo>
                <a:lnTo>
                  <a:pt x="3621" y="1826"/>
                </a:lnTo>
                <a:lnTo>
                  <a:pt x="3621" y="1826"/>
                </a:lnTo>
                <a:lnTo>
                  <a:pt x="3621" y="1826"/>
                </a:lnTo>
                <a:lnTo>
                  <a:pt x="3621" y="1826"/>
                </a:lnTo>
                <a:lnTo>
                  <a:pt x="3621" y="1826"/>
                </a:lnTo>
                <a:lnTo>
                  <a:pt x="3621" y="1828"/>
                </a:lnTo>
                <a:close/>
                <a:moveTo>
                  <a:pt x="1309" y="19"/>
                </a:moveTo>
                <a:lnTo>
                  <a:pt x="1309" y="16"/>
                </a:lnTo>
                <a:lnTo>
                  <a:pt x="1316" y="14"/>
                </a:lnTo>
                <a:lnTo>
                  <a:pt x="1316" y="14"/>
                </a:lnTo>
                <a:lnTo>
                  <a:pt x="1311" y="16"/>
                </a:lnTo>
                <a:lnTo>
                  <a:pt x="1309" y="16"/>
                </a:lnTo>
                <a:lnTo>
                  <a:pt x="1309" y="19"/>
                </a:lnTo>
                <a:lnTo>
                  <a:pt x="1302" y="23"/>
                </a:lnTo>
                <a:lnTo>
                  <a:pt x="1304" y="21"/>
                </a:lnTo>
                <a:lnTo>
                  <a:pt x="1309" y="19"/>
                </a:lnTo>
                <a:close/>
                <a:moveTo>
                  <a:pt x="3623" y="1823"/>
                </a:moveTo>
                <a:lnTo>
                  <a:pt x="3623" y="1823"/>
                </a:lnTo>
                <a:lnTo>
                  <a:pt x="3623" y="1823"/>
                </a:lnTo>
                <a:lnTo>
                  <a:pt x="3623" y="1823"/>
                </a:lnTo>
                <a:lnTo>
                  <a:pt x="3625" y="1823"/>
                </a:lnTo>
                <a:lnTo>
                  <a:pt x="3625" y="1823"/>
                </a:lnTo>
                <a:lnTo>
                  <a:pt x="3625" y="1823"/>
                </a:lnTo>
                <a:lnTo>
                  <a:pt x="3628" y="1821"/>
                </a:lnTo>
                <a:lnTo>
                  <a:pt x="3628" y="1821"/>
                </a:lnTo>
                <a:lnTo>
                  <a:pt x="3628" y="1821"/>
                </a:lnTo>
                <a:lnTo>
                  <a:pt x="3628" y="1819"/>
                </a:lnTo>
                <a:lnTo>
                  <a:pt x="3628" y="1819"/>
                </a:lnTo>
                <a:lnTo>
                  <a:pt x="3628" y="1819"/>
                </a:lnTo>
                <a:lnTo>
                  <a:pt x="3628" y="1819"/>
                </a:lnTo>
                <a:lnTo>
                  <a:pt x="3628" y="1819"/>
                </a:lnTo>
                <a:lnTo>
                  <a:pt x="3625" y="1821"/>
                </a:lnTo>
                <a:lnTo>
                  <a:pt x="3625" y="1821"/>
                </a:lnTo>
                <a:lnTo>
                  <a:pt x="3625" y="1821"/>
                </a:lnTo>
                <a:lnTo>
                  <a:pt x="3625" y="1821"/>
                </a:lnTo>
                <a:lnTo>
                  <a:pt x="3625" y="1821"/>
                </a:lnTo>
                <a:lnTo>
                  <a:pt x="3625" y="1821"/>
                </a:lnTo>
                <a:lnTo>
                  <a:pt x="3625" y="1821"/>
                </a:lnTo>
                <a:lnTo>
                  <a:pt x="3625" y="1821"/>
                </a:lnTo>
                <a:lnTo>
                  <a:pt x="3625" y="1821"/>
                </a:lnTo>
                <a:lnTo>
                  <a:pt x="3625" y="1821"/>
                </a:lnTo>
                <a:lnTo>
                  <a:pt x="3623" y="1821"/>
                </a:lnTo>
                <a:lnTo>
                  <a:pt x="3623" y="1821"/>
                </a:lnTo>
                <a:lnTo>
                  <a:pt x="3623" y="1823"/>
                </a:lnTo>
                <a:lnTo>
                  <a:pt x="3623" y="1823"/>
                </a:lnTo>
                <a:lnTo>
                  <a:pt x="3623" y="1823"/>
                </a:lnTo>
                <a:lnTo>
                  <a:pt x="3623" y="1823"/>
                </a:lnTo>
                <a:lnTo>
                  <a:pt x="3623" y="1823"/>
                </a:lnTo>
                <a:lnTo>
                  <a:pt x="3623" y="1823"/>
                </a:lnTo>
                <a:lnTo>
                  <a:pt x="3623" y="1823"/>
                </a:lnTo>
                <a:close/>
                <a:moveTo>
                  <a:pt x="1351" y="2"/>
                </a:moveTo>
                <a:lnTo>
                  <a:pt x="1358" y="7"/>
                </a:lnTo>
                <a:lnTo>
                  <a:pt x="1351" y="0"/>
                </a:lnTo>
                <a:lnTo>
                  <a:pt x="1349" y="0"/>
                </a:lnTo>
                <a:lnTo>
                  <a:pt x="1349" y="2"/>
                </a:lnTo>
                <a:lnTo>
                  <a:pt x="1349" y="2"/>
                </a:lnTo>
                <a:lnTo>
                  <a:pt x="1351" y="0"/>
                </a:lnTo>
                <a:lnTo>
                  <a:pt x="1351" y="2"/>
                </a:lnTo>
                <a:close/>
                <a:moveTo>
                  <a:pt x="1619" y="132"/>
                </a:moveTo>
                <a:lnTo>
                  <a:pt x="1621" y="137"/>
                </a:lnTo>
                <a:lnTo>
                  <a:pt x="1621" y="139"/>
                </a:lnTo>
                <a:lnTo>
                  <a:pt x="1623" y="139"/>
                </a:lnTo>
                <a:lnTo>
                  <a:pt x="1623" y="139"/>
                </a:lnTo>
                <a:lnTo>
                  <a:pt x="1626" y="142"/>
                </a:lnTo>
                <a:lnTo>
                  <a:pt x="1626" y="142"/>
                </a:lnTo>
                <a:lnTo>
                  <a:pt x="1623" y="139"/>
                </a:lnTo>
                <a:lnTo>
                  <a:pt x="1623" y="137"/>
                </a:lnTo>
                <a:lnTo>
                  <a:pt x="1623" y="137"/>
                </a:lnTo>
                <a:lnTo>
                  <a:pt x="1623" y="137"/>
                </a:lnTo>
                <a:lnTo>
                  <a:pt x="1621" y="137"/>
                </a:lnTo>
                <a:lnTo>
                  <a:pt x="1619" y="132"/>
                </a:lnTo>
                <a:lnTo>
                  <a:pt x="1619" y="132"/>
                </a:lnTo>
                <a:lnTo>
                  <a:pt x="1616" y="132"/>
                </a:lnTo>
                <a:lnTo>
                  <a:pt x="1616" y="132"/>
                </a:lnTo>
                <a:lnTo>
                  <a:pt x="1619" y="132"/>
                </a:lnTo>
                <a:lnTo>
                  <a:pt x="1619" y="132"/>
                </a:lnTo>
                <a:close/>
                <a:moveTo>
                  <a:pt x="1933" y="1622"/>
                </a:moveTo>
                <a:lnTo>
                  <a:pt x="1933" y="1620"/>
                </a:lnTo>
                <a:lnTo>
                  <a:pt x="1933" y="1620"/>
                </a:lnTo>
                <a:lnTo>
                  <a:pt x="1933" y="1620"/>
                </a:lnTo>
                <a:lnTo>
                  <a:pt x="1933" y="1618"/>
                </a:lnTo>
                <a:lnTo>
                  <a:pt x="1933" y="1620"/>
                </a:lnTo>
                <a:lnTo>
                  <a:pt x="1933" y="1620"/>
                </a:lnTo>
                <a:lnTo>
                  <a:pt x="1931" y="1618"/>
                </a:lnTo>
                <a:lnTo>
                  <a:pt x="1931" y="1618"/>
                </a:lnTo>
                <a:lnTo>
                  <a:pt x="1933" y="1615"/>
                </a:lnTo>
                <a:lnTo>
                  <a:pt x="1933" y="1615"/>
                </a:lnTo>
                <a:lnTo>
                  <a:pt x="1933" y="1613"/>
                </a:lnTo>
                <a:lnTo>
                  <a:pt x="1931" y="1613"/>
                </a:lnTo>
                <a:lnTo>
                  <a:pt x="1931" y="1615"/>
                </a:lnTo>
                <a:lnTo>
                  <a:pt x="1931" y="1615"/>
                </a:lnTo>
                <a:lnTo>
                  <a:pt x="1931" y="1615"/>
                </a:lnTo>
                <a:lnTo>
                  <a:pt x="1931" y="1615"/>
                </a:lnTo>
                <a:lnTo>
                  <a:pt x="1931" y="1615"/>
                </a:lnTo>
                <a:lnTo>
                  <a:pt x="1931" y="1615"/>
                </a:lnTo>
                <a:lnTo>
                  <a:pt x="1929" y="1618"/>
                </a:lnTo>
                <a:lnTo>
                  <a:pt x="1929" y="1618"/>
                </a:lnTo>
                <a:lnTo>
                  <a:pt x="1929" y="1618"/>
                </a:lnTo>
                <a:lnTo>
                  <a:pt x="1929" y="1620"/>
                </a:lnTo>
                <a:lnTo>
                  <a:pt x="1931" y="1620"/>
                </a:lnTo>
                <a:lnTo>
                  <a:pt x="1931" y="1620"/>
                </a:lnTo>
                <a:lnTo>
                  <a:pt x="1931" y="1620"/>
                </a:lnTo>
                <a:lnTo>
                  <a:pt x="1933" y="1622"/>
                </a:lnTo>
                <a:close/>
                <a:moveTo>
                  <a:pt x="703" y="775"/>
                </a:moveTo>
                <a:lnTo>
                  <a:pt x="703" y="775"/>
                </a:lnTo>
                <a:lnTo>
                  <a:pt x="700" y="773"/>
                </a:lnTo>
                <a:lnTo>
                  <a:pt x="700" y="773"/>
                </a:lnTo>
                <a:lnTo>
                  <a:pt x="700" y="773"/>
                </a:lnTo>
                <a:lnTo>
                  <a:pt x="700" y="773"/>
                </a:lnTo>
                <a:lnTo>
                  <a:pt x="698" y="775"/>
                </a:lnTo>
                <a:lnTo>
                  <a:pt x="698" y="775"/>
                </a:lnTo>
                <a:lnTo>
                  <a:pt x="700" y="775"/>
                </a:lnTo>
                <a:lnTo>
                  <a:pt x="700" y="775"/>
                </a:lnTo>
                <a:lnTo>
                  <a:pt x="700" y="775"/>
                </a:lnTo>
                <a:lnTo>
                  <a:pt x="703" y="775"/>
                </a:lnTo>
                <a:lnTo>
                  <a:pt x="703" y="775"/>
                </a:lnTo>
                <a:lnTo>
                  <a:pt x="703" y="775"/>
                </a:lnTo>
                <a:close/>
                <a:moveTo>
                  <a:pt x="1758" y="250"/>
                </a:moveTo>
                <a:lnTo>
                  <a:pt x="1761" y="250"/>
                </a:lnTo>
                <a:lnTo>
                  <a:pt x="1761" y="250"/>
                </a:lnTo>
                <a:lnTo>
                  <a:pt x="1761" y="253"/>
                </a:lnTo>
                <a:lnTo>
                  <a:pt x="1763" y="255"/>
                </a:lnTo>
                <a:lnTo>
                  <a:pt x="1765" y="257"/>
                </a:lnTo>
                <a:lnTo>
                  <a:pt x="1765" y="260"/>
                </a:lnTo>
                <a:lnTo>
                  <a:pt x="1765" y="260"/>
                </a:lnTo>
                <a:lnTo>
                  <a:pt x="1765" y="260"/>
                </a:lnTo>
                <a:lnTo>
                  <a:pt x="1765" y="260"/>
                </a:lnTo>
                <a:lnTo>
                  <a:pt x="1765" y="257"/>
                </a:lnTo>
                <a:lnTo>
                  <a:pt x="1763" y="255"/>
                </a:lnTo>
                <a:lnTo>
                  <a:pt x="1758" y="248"/>
                </a:lnTo>
                <a:lnTo>
                  <a:pt x="1758" y="248"/>
                </a:lnTo>
                <a:lnTo>
                  <a:pt x="1758" y="248"/>
                </a:lnTo>
                <a:lnTo>
                  <a:pt x="1758" y="250"/>
                </a:lnTo>
                <a:close/>
                <a:moveTo>
                  <a:pt x="1332" y="4"/>
                </a:moveTo>
                <a:lnTo>
                  <a:pt x="1332" y="4"/>
                </a:lnTo>
                <a:lnTo>
                  <a:pt x="1337" y="2"/>
                </a:lnTo>
                <a:lnTo>
                  <a:pt x="1342" y="2"/>
                </a:lnTo>
                <a:lnTo>
                  <a:pt x="1339" y="2"/>
                </a:lnTo>
                <a:lnTo>
                  <a:pt x="1332" y="4"/>
                </a:lnTo>
                <a:lnTo>
                  <a:pt x="1332" y="4"/>
                </a:lnTo>
                <a:lnTo>
                  <a:pt x="1330" y="7"/>
                </a:lnTo>
                <a:lnTo>
                  <a:pt x="1330" y="7"/>
                </a:lnTo>
                <a:lnTo>
                  <a:pt x="1332" y="4"/>
                </a:lnTo>
                <a:close/>
                <a:moveTo>
                  <a:pt x="1931" y="1641"/>
                </a:moveTo>
                <a:lnTo>
                  <a:pt x="1931" y="1641"/>
                </a:lnTo>
                <a:lnTo>
                  <a:pt x="1931" y="1644"/>
                </a:lnTo>
                <a:lnTo>
                  <a:pt x="1933" y="1644"/>
                </a:lnTo>
                <a:lnTo>
                  <a:pt x="1933" y="1644"/>
                </a:lnTo>
                <a:lnTo>
                  <a:pt x="1933" y="1644"/>
                </a:lnTo>
                <a:lnTo>
                  <a:pt x="1933" y="1641"/>
                </a:lnTo>
                <a:lnTo>
                  <a:pt x="1933" y="1641"/>
                </a:lnTo>
                <a:lnTo>
                  <a:pt x="1933" y="1639"/>
                </a:lnTo>
                <a:lnTo>
                  <a:pt x="1933" y="1639"/>
                </a:lnTo>
                <a:lnTo>
                  <a:pt x="1933" y="1639"/>
                </a:lnTo>
                <a:lnTo>
                  <a:pt x="1933" y="1639"/>
                </a:lnTo>
                <a:lnTo>
                  <a:pt x="1933" y="1639"/>
                </a:lnTo>
                <a:lnTo>
                  <a:pt x="1933" y="1641"/>
                </a:lnTo>
                <a:lnTo>
                  <a:pt x="1933" y="1641"/>
                </a:lnTo>
                <a:lnTo>
                  <a:pt x="1933" y="1641"/>
                </a:lnTo>
                <a:lnTo>
                  <a:pt x="1933" y="1641"/>
                </a:lnTo>
                <a:lnTo>
                  <a:pt x="1933" y="1639"/>
                </a:lnTo>
                <a:lnTo>
                  <a:pt x="1933" y="1639"/>
                </a:lnTo>
                <a:lnTo>
                  <a:pt x="1931" y="1639"/>
                </a:lnTo>
                <a:lnTo>
                  <a:pt x="1931" y="1639"/>
                </a:lnTo>
                <a:lnTo>
                  <a:pt x="1931" y="1641"/>
                </a:lnTo>
                <a:close/>
                <a:moveTo>
                  <a:pt x="1931" y="1589"/>
                </a:moveTo>
                <a:lnTo>
                  <a:pt x="1931" y="1589"/>
                </a:lnTo>
                <a:lnTo>
                  <a:pt x="1931" y="1589"/>
                </a:lnTo>
                <a:lnTo>
                  <a:pt x="1929" y="1589"/>
                </a:lnTo>
                <a:lnTo>
                  <a:pt x="1929" y="1589"/>
                </a:lnTo>
                <a:lnTo>
                  <a:pt x="1929" y="1592"/>
                </a:lnTo>
                <a:lnTo>
                  <a:pt x="1931" y="1589"/>
                </a:lnTo>
                <a:lnTo>
                  <a:pt x="1931" y="1589"/>
                </a:lnTo>
                <a:close/>
                <a:moveTo>
                  <a:pt x="1922" y="1615"/>
                </a:moveTo>
                <a:lnTo>
                  <a:pt x="1922" y="1615"/>
                </a:lnTo>
                <a:lnTo>
                  <a:pt x="1924" y="1615"/>
                </a:lnTo>
                <a:lnTo>
                  <a:pt x="1924" y="1615"/>
                </a:lnTo>
                <a:lnTo>
                  <a:pt x="1924" y="1615"/>
                </a:lnTo>
                <a:lnTo>
                  <a:pt x="1924" y="1615"/>
                </a:lnTo>
                <a:lnTo>
                  <a:pt x="1924" y="1618"/>
                </a:lnTo>
                <a:lnTo>
                  <a:pt x="1924" y="1618"/>
                </a:lnTo>
                <a:lnTo>
                  <a:pt x="1926" y="1618"/>
                </a:lnTo>
                <a:lnTo>
                  <a:pt x="1926" y="1618"/>
                </a:lnTo>
                <a:lnTo>
                  <a:pt x="1926" y="1618"/>
                </a:lnTo>
                <a:lnTo>
                  <a:pt x="1926" y="1618"/>
                </a:lnTo>
                <a:lnTo>
                  <a:pt x="1926" y="1618"/>
                </a:lnTo>
                <a:lnTo>
                  <a:pt x="1926" y="1618"/>
                </a:lnTo>
                <a:lnTo>
                  <a:pt x="1926" y="1618"/>
                </a:lnTo>
                <a:lnTo>
                  <a:pt x="1929" y="1618"/>
                </a:lnTo>
                <a:lnTo>
                  <a:pt x="1929" y="1618"/>
                </a:lnTo>
                <a:lnTo>
                  <a:pt x="1929" y="1618"/>
                </a:lnTo>
                <a:lnTo>
                  <a:pt x="1929" y="1618"/>
                </a:lnTo>
                <a:lnTo>
                  <a:pt x="1926" y="1618"/>
                </a:lnTo>
                <a:lnTo>
                  <a:pt x="1926" y="1618"/>
                </a:lnTo>
                <a:lnTo>
                  <a:pt x="1926" y="1615"/>
                </a:lnTo>
                <a:lnTo>
                  <a:pt x="1926" y="1615"/>
                </a:lnTo>
                <a:lnTo>
                  <a:pt x="1926" y="1615"/>
                </a:lnTo>
                <a:lnTo>
                  <a:pt x="1926" y="1615"/>
                </a:lnTo>
                <a:lnTo>
                  <a:pt x="1929" y="1615"/>
                </a:lnTo>
                <a:lnTo>
                  <a:pt x="1929" y="1615"/>
                </a:lnTo>
                <a:lnTo>
                  <a:pt x="1929" y="1615"/>
                </a:lnTo>
                <a:lnTo>
                  <a:pt x="1929" y="1615"/>
                </a:lnTo>
                <a:lnTo>
                  <a:pt x="1929" y="1613"/>
                </a:lnTo>
                <a:lnTo>
                  <a:pt x="1926" y="1613"/>
                </a:lnTo>
                <a:lnTo>
                  <a:pt x="1926" y="1613"/>
                </a:lnTo>
                <a:lnTo>
                  <a:pt x="1926" y="1611"/>
                </a:lnTo>
                <a:lnTo>
                  <a:pt x="1926" y="1611"/>
                </a:lnTo>
                <a:lnTo>
                  <a:pt x="1926" y="1611"/>
                </a:lnTo>
                <a:lnTo>
                  <a:pt x="1924" y="1608"/>
                </a:lnTo>
                <a:lnTo>
                  <a:pt x="1924" y="1608"/>
                </a:lnTo>
                <a:lnTo>
                  <a:pt x="1922" y="1611"/>
                </a:lnTo>
                <a:lnTo>
                  <a:pt x="1922" y="1611"/>
                </a:lnTo>
                <a:lnTo>
                  <a:pt x="1922" y="1611"/>
                </a:lnTo>
                <a:lnTo>
                  <a:pt x="1922" y="1613"/>
                </a:lnTo>
                <a:lnTo>
                  <a:pt x="1922" y="1615"/>
                </a:lnTo>
                <a:lnTo>
                  <a:pt x="1922" y="1615"/>
                </a:lnTo>
                <a:close/>
                <a:moveTo>
                  <a:pt x="902" y="241"/>
                </a:moveTo>
                <a:lnTo>
                  <a:pt x="902" y="243"/>
                </a:lnTo>
                <a:lnTo>
                  <a:pt x="906" y="246"/>
                </a:lnTo>
                <a:lnTo>
                  <a:pt x="902" y="241"/>
                </a:lnTo>
                <a:lnTo>
                  <a:pt x="902" y="241"/>
                </a:lnTo>
                <a:lnTo>
                  <a:pt x="902" y="241"/>
                </a:lnTo>
                <a:close/>
                <a:moveTo>
                  <a:pt x="1323" y="11"/>
                </a:moveTo>
                <a:lnTo>
                  <a:pt x="1323" y="9"/>
                </a:lnTo>
                <a:lnTo>
                  <a:pt x="1328" y="7"/>
                </a:lnTo>
                <a:lnTo>
                  <a:pt x="1328" y="7"/>
                </a:lnTo>
                <a:lnTo>
                  <a:pt x="1328" y="7"/>
                </a:lnTo>
                <a:lnTo>
                  <a:pt x="1328" y="7"/>
                </a:lnTo>
                <a:lnTo>
                  <a:pt x="1325" y="7"/>
                </a:lnTo>
                <a:lnTo>
                  <a:pt x="1325" y="9"/>
                </a:lnTo>
                <a:lnTo>
                  <a:pt x="1323" y="9"/>
                </a:lnTo>
                <a:lnTo>
                  <a:pt x="1323" y="9"/>
                </a:lnTo>
                <a:lnTo>
                  <a:pt x="1320" y="11"/>
                </a:lnTo>
                <a:lnTo>
                  <a:pt x="1318" y="11"/>
                </a:lnTo>
                <a:lnTo>
                  <a:pt x="1320" y="11"/>
                </a:lnTo>
                <a:lnTo>
                  <a:pt x="1323" y="11"/>
                </a:lnTo>
                <a:close/>
                <a:moveTo>
                  <a:pt x="319" y="636"/>
                </a:moveTo>
                <a:lnTo>
                  <a:pt x="319" y="636"/>
                </a:lnTo>
                <a:lnTo>
                  <a:pt x="319" y="636"/>
                </a:lnTo>
                <a:lnTo>
                  <a:pt x="319" y="636"/>
                </a:lnTo>
                <a:lnTo>
                  <a:pt x="319" y="636"/>
                </a:lnTo>
                <a:lnTo>
                  <a:pt x="322" y="636"/>
                </a:lnTo>
                <a:lnTo>
                  <a:pt x="322" y="636"/>
                </a:lnTo>
                <a:lnTo>
                  <a:pt x="324" y="636"/>
                </a:lnTo>
                <a:lnTo>
                  <a:pt x="324" y="636"/>
                </a:lnTo>
                <a:lnTo>
                  <a:pt x="324" y="638"/>
                </a:lnTo>
                <a:lnTo>
                  <a:pt x="327" y="638"/>
                </a:lnTo>
                <a:lnTo>
                  <a:pt x="327" y="636"/>
                </a:lnTo>
                <a:lnTo>
                  <a:pt x="327" y="636"/>
                </a:lnTo>
                <a:lnTo>
                  <a:pt x="324" y="636"/>
                </a:lnTo>
                <a:lnTo>
                  <a:pt x="322" y="634"/>
                </a:lnTo>
                <a:lnTo>
                  <a:pt x="322" y="631"/>
                </a:lnTo>
                <a:lnTo>
                  <a:pt x="319" y="631"/>
                </a:lnTo>
                <a:lnTo>
                  <a:pt x="322" y="629"/>
                </a:lnTo>
                <a:lnTo>
                  <a:pt x="322" y="629"/>
                </a:lnTo>
                <a:lnTo>
                  <a:pt x="322" y="629"/>
                </a:lnTo>
                <a:lnTo>
                  <a:pt x="322" y="626"/>
                </a:lnTo>
                <a:lnTo>
                  <a:pt x="322" y="626"/>
                </a:lnTo>
                <a:lnTo>
                  <a:pt x="322" y="626"/>
                </a:lnTo>
                <a:lnTo>
                  <a:pt x="315" y="622"/>
                </a:lnTo>
                <a:lnTo>
                  <a:pt x="315" y="622"/>
                </a:lnTo>
                <a:lnTo>
                  <a:pt x="312" y="622"/>
                </a:lnTo>
                <a:lnTo>
                  <a:pt x="312" y="624"/>
                </a:lnTo>
                <a:lnTo>
                  <a:pt x="315" y="626"/>
                </a:lnTo>
                <a:lnTo>
                  <a:pt x="315" y="629"/>
                </a:lnTo>
                <a:lnTo>
                  <a:pt x="315" y="629"/>
                </a:lnTo>
                <a:lnTo>
                  <a:pt x="315" y="631"/>
                </a:lnTo>
                <a:lnTo>
                  <a:pt x="315" y="631"/>
                </a:lnTo>
                <a:lnTo>
                  <a:pt x="315" y="634"/>
                </a:lnTo>
                <a:lnTo>
                  <a:pt x="315" y="634"/>
                </a:lnTo>
                <a:lnTo>
                  <a:pt x="315" y="634"/>
                </a:lnTo>
                <a:lnTo>
                  <a:pt x="312" y="634"/>
                </a:lnTo>
                <a:lnTo>
                  <a:pt x="312" y="634"/>
                </a:lnTo>
                <a:lnTo>
                  <a:pt x="312" y="634"/>
                </a:lnTo>
                <a:lnTo>
                  <a:pt x="312" y="634"/>
                </a:lnTo>
                <a:lnTo>
                  <a:pt x="310" y="634"/>
                </a:lnTo>
                <a:lnTo>
                  <a:pt x="310" y="634"/>
                </a:lnTo>
                <a:lnTo>
                  <a:pt x="310" y="634"/>
                </a:lnTo>
                <a:lnTo>
                  <a:pt x="308" y="634"/>
                </a:lnTo>
                <a:lnTo>
                  <a:pt x="308" y="634"/>
                </a:lnTo>
                <a:lnTo>
                  <a:pt x="310" y="636"/>
                </a:lnTo>
                <a:lnTo>
                  <a:pt x="310" y="636"/>
                </a:lnTo>
                <a:lnTo>
                  <a:pt x="310" y="636"/>
                </a:lnTo>
                <a:lnTo>
                  <a:pt x="310" y="638"/>
                </a:lnTo>
                <a:lnTo>
                  <a:pt x="310" y="638"/>
                </a:lnTo>
                <a:lnTo>
                  <a:pt x="310" y="638"/>
                </a:lnTo>
                <a:lnTo>
                  <a:pt x="310" y="641"/>
                </a:lnTo>
                <a:lnTo>
                  <a:pt x="310" y="641"/>
                </a:lnTo>
                <a:lnTo>
                  <a:pt x="310" y="641"/>
                </a:lnTo>
                <a:lnTo>
                  <a:pt x="310" y="641"/>
                </a:lnTo>
                <a:lnTo>
                  <a:pt x="310" y="641"/>
                </a:lnTo>
                <a:lnTo>
                  <a:pt x="310" y="641"/>
                </a:lnTo>
                <a:lnTo>
                  <a:pt x="312" y="638"/>
                </a:lnTo>
                <a:lnTo>
                  <a:pt x="312" y="638"/>
                </a:lnTo>
                <a:lnTo>
                  <a:pt x="312" y="638"/>
                </a:lnTo>
                <a:lnTo>
                  <a:pt x="312" y="638"/>
                </a:lnTo>
                <a:lnTo>
                  <a:pt x="312" y="638"/>
                </a:lnTo>
                <a:lnTo>
                  <a:pt x="312" y="638"/>
                </a:lnTo>
                <a:lnTo>
                  <a:pt x="315" y="638"/>
                </a:lnTo>
                <a:lnTo>
                  <a:pt x="315" y="638"/>
                </a:lnTo>
                <a:lnTo>
                  <a:pt x="315" y="638"/>
                </a:lnTo>
                <a:lnTo>
                  <a:pt x="315" y="638"/>
                </a:lnTo>
                <a:lnTo>
                  <a:pt x="315" y="638"/>
                </a:lnTo>
                <a:lnTo>
                  <a:pt x="317" y="638"/>
                </a:lnTo>
                <a:lnTo>
                  <a:pt x="317" y="638"/>
                </a:lnTo>
                <a:lnTo>
                  <a:pt x="317" y="638"/>
                </a:lnTo>
                <a:lnTo>
                  <a:pt x="319" y="636"/>
                </a:lnTo>
                <a:lnTo>
                  <a:pt x="319" y="636"/>
                </a:lnTo>
                <a:lnTo>
                  <a:pt x="319" y="636"/>
                </a:lnTo>
                <a:close/>
                <a:moveTo>
                  <a:pt x="379" y="669"/>
                </a:moveTo>
                <a:lnTo>
                  <a:pt x="379" y="669"/>
                </a:lnTo>
                <a:lnTo>
                  <a:pt x="379" y="669"/>
                </a:lnTo>
                <a:lnTo>
                  <a:pt x="376" y="669"/>
                </a:lnTo>
                <a:lnTo>
                  <a:pt x="376" y="669"/>
                </a:lnTo>
                <a:lnTo>
                  <a:pt x="376" y="669"/>
                </a:lnTo>
                <a:lnTo>
                  <a:pt x="376" y="669"/>
                </a:lnTo>
                <a:lnTo>
                  <a:pt x="376" y="669"/>
                </a:lnTo>
                <a:lnTo>
                  <a:pt x="376" y="669"/>
                </a:lnTo>
                <a:lnTo>
                  <a:pt x="376" y="669"/>
                </a:lnTo>
                <a:lnTo>
                  <a:pt x="376" y="667"/>
                </a:lnTo>
                <a:lnTo>
                  <a:pt x="374" y="667"/>
                </a:lnTo>
                <a:lnTo>
                  <a:pt x="374" y="667"/>
                </a:lnTo>
                <a:lnTo>
                  <a:pt x="376" y="669"/>
                </a:lnTo>
                <a:lnTo>
                  <a:pt x="376" y="669"/>
                </a:lnTo>
                <a:lnTo>
                  <a:pt x="379" y="669"/>
                </a:lnTo>
                <a:lnTo>
                  <a:pt x="379" y="669"/>
                </a:lnTo>
                <a:close/>
                <a:moveTo>
                  <a:pt x="381" y="674"/>
                </a:moveTo>
                <a:lnTo>
                  <a:pt x="381" y="671"/>
                </a:lnTo>
                <a:lnTo>
                  <a:pt x="379" y="674"/>
                </a:lnTo>
                <a:lnTo>
                  <a:pt x="379" y="674"/>
                </a:lnTo>
                <a:lnTo>
                  <a:pt x="379" y="674"/>
                </a:lnTo>
                <a:lnTo>
                  <a:pt x="379" y="674"/>
                </a:lnTo>
                <a:lnTo>
                  <a:pt x="379" y="674"/>
                </a:lnTo>
                <a:lnTo>
                  <a:pt x="379" y="674"/>
                </a:lnTo>
                <a:lnTo>
                  <a:pt x="381" y="674"/>
                </a:lnTo>
                <a:lnTo>
                  <a:pt x="381" y="674"/>
                </a:lnTo>
                <a:lnTo>
                  <a:pt x="381" y="674"/>
                </a:lnTo>
                <a:lnTo>
                  <a:pt x="381" y="674"/>
                </a:lnTo>
                <a:lnTo>
                  <a:pt x="381" y="674"/>
                </a:lnTo>
                <a:close/>
                <a:moveTo>
                  <a:pt x="480" y="726"/>
                </a:moveTo>
                <a:lnTo>
                  <a:pt x="480" y="723"/>
                </a:lnTo>
                <a:lnTo>
                  <a:pt x="480" y="723"/>
                </a:lnTo>
                <a:lnTo>
                  <a:pt x="480" y="723"/>
                </a:lnTo>
                <a:lnTo>
                  <a:pt x="480" y="723"/>
                </a:lnTo>
                <a:lnTo>
                  <a:pt x="478" y="723"/>
                </a:lnTo>
                <a:lnTo>
                  <a:pt x="476" y="723"/>
                </a:lnTo>
                <a:lnTo>
                  <a:pt x="476" y="723"/>
                </a:lnTo>
                <a:lnTo>
                  <a:pt x="473" y="723"/>
                </a:lnTo>
                <a:lnTo>
                  <a:pt x="471" y="726"/>
                </a:lnTo>
                <a:lnTo>
                  <a:pt x="473" y="726"/>
                </a:lnTo>
                <a:lnTo>
                  <a:pt x="473" y="728"/>
                </a:lnTo>
                <a:lnTo>
                  <a:pt x="476" y="728"/>
                </a:lnTo>
                <a:lnTo>
                  <a:pt x="478" y="728"/>
                </a:lnTo>
                <a:lnTo>
                  <a:pt x="478" y="728"/>
                </a:lnTo>
                <a:lnTo>
                  <a:pt x="478" y="728"/>
                </a:lnTo>
                <a:lnTo>
                  <a:pt x="478" y="728"/>
                </a:lnTo>
                <a:lnTo>
                  <a:pt x="480" y="728"/>
                </a:lnTo>
                <a:lnTo>
                  <a:pt x="483" y="728"/>
                </a:lnTo>
                <a:lnTo>
                  <a:pt x="483" y="728"/>
                </a:lnTo>
                <a:lnTo>
                  <a:pt x="483" y="726"/>
                </a:lnTo>
                <a:lnTo>
                  <a:pt x="480" y="726"/>
                </a:lnTo>
                <a:close/>
                <a:moveTo>
                  <a:pt x="428" y="697"/>
                </a:moveTo>
                <a:lnTo>
                  <a:pt x="428" y="695"/>
                </a:lnTo>
                <a:lnTo>
                  <a:pt x="428" y="695"/>
                </a:lnTo>
                <a:lnTo>
                  <a:pt x="428" y="695"/>
                </a:lnTo>
                <a:lnTo>
                  <a:pt x="428" y="695"/>
                </a:lnTo>
                <a:lnTo>
                  <a:pt x="431" y="695"/>
                </a:lnTo>
                <a:lnTo>
                  <a:pt x="433" y="697"/>
                </a:lnTo>
                <a:lnTo>
                  <a:pt x="433" y="697"/>
                </a:lnTo>
                <a:lnTo>
                  <a:pt x="433" y="695"/>
                </a:lnTo>
                <a:lnTo>
                  <a:pt x="433" y="695"/>
                </a:lnTo>
                <a:lnTo>
                  <a:pt x="435" y="695"/>
                </a:lnTo>
                <a:lnTo>
                  <a:pt x="435" y="695"/>
                </a:lnTo>
                <a:lnTo>
                  <a:pt x="435" y="695"/>
                </a:lnTo>
                <a:lnTo>
                  <a:pt x="435" y="695"/>
                </a:lnTo>
                <a:lnTo>
                  <a:pt x="435" y="695"/>
                </a:lnTo>
                <a:lnTo>
                  <a:pt x="435" y="695"/>
                </a:lnTo>
                <a:lnTo>
                  <a:pt x="438" y="695"/>
                </a:lnTo>
                <a:lnTo>
                  <a:pt x="438" y="693"/>
                </a:lnTo>
                <a:lnTo>
                  <a:pt x="438" y="693"/>
                </a:lnTo>
                <a:lnTo>
                  <a:pt x="438" y="693"/>
                </a:lnTo>
                <a:lnTo>
                  <a:pt x="438" y="693"/>
                </a:lnTo>
                <a:lnTo>
                  <a:pt x="438" y="690"/>
                </a:lnTo>
                <a:lnTo>
                  <a:pt x="438" y="690"/>
                </a:lnTo>
                <a:lnTo>
                  <a:pt x="438" y="688"/>
                </a:lnTo>
                <a:lnTo>
                  <a:pt x="438" y="688"/>
                </a:lnTo>
                <a:lnTo>
                  <a:pt x="438" y="688"/>
                </a:lnTo>
                <a:lnTo>
                  <a:pt x="435" y="688"/>
                </a:lnTo>
                <a:lnTo>
                  <a:pt x="435" y="686"/>
                </a:lnTo>
                <a:lnTo>
                  <a:pt x="435" y="686"/>
                </a:lnTo>
                <a:lnTo>
                  <a:pt x="433" y="686"/>
                </a:lnTo>
                <a:lnTo>
                  <a:pt x="433" y="686"/>
                </a:lnTo>
                <a:lnTo>
                  <a:pt x="431" y="686"/>
                </a:lnTo>
                <a:lnTo>
                  <a:pt x="431" y="686"/>
                </a:lnTo>
                <a:lnTo>
                  <a:pt x="431" y="686"/>
                </a:lnTo>
                <a:lnTo>
                  <a:pt x="431" y="686"/>
                </a:lnTo>
                <a:lnTo>
                  <a:pt x="431" y="686"/>
                </a:lnTo>
                <a:lnTo>
                  <a:pt x="431" y="686"/>
                </a:lnTo>
                <a:lnTo>
                  <a:pt x="428" y="686"/>
                </a:lnTo>
                <a:lnTo>
                  <a:pt x="428" y="686"/>
                </a:lnTo>
                <a:lnTo>
                  <a:pt x="426" y="686"/>
                </a:lnTo>
                <a:lnTo>
                  <a:pt x="426" y="686"/>
                </a:lnTo>
                <a:lnTo>
                  <a:pt x="426" y="686"/>
                </a:lnTo>
                <a:lnTo>
                  <a:pt x="426" y="688"/>
                </a:lnTo>
                <a:lnTo>
                  <a:pt x="426" y="688"/>
                </a:lnTo>
                <a:lnTo>
                  <a:pt x="428" y="688"/>
                </a:lnTo>
                <a:lnTo>
                  <a:pt x="428" y="688"/>
                </a:lnTo>
                <a:lnTo>
                  <a:pt x="428" y="688"/>
                </a:lnTo>
                <a:lnTo>
                  <a:pt x="428" y="688"/>
                </a:lnTo>
                <a:lnTo>
                  <a:pt x="428" y="688"/>
                </a:lnTo>
                <a:lnTo>
                  <a:pt x="428" y="688"/>
                </a:lnTo>
                <a:lnTo>
                  <a:pt x="428" y="690"/>
                </a:lnTo>
                <a:lnTo>
                  <a:pt x="428" y="690"/>
                </a:lnTo>
                <a:lnTo>
                  <a:pt x="428" y="690"/>
                </a:lnTo>
                <a:lnTo>
                  <a:pt x="428" y="693"/>
                </a:lnTo>
                <a:lnTo>
                  <a:pt x="428" y="693"/>
                </a:lnTo>
                <a:lnTo>
                  <a:pt x="428" y="693"/>
                </a:lnTo>
                <a:lnTo>
                  <a:pt x="428" y="693"/>
                </a:lnTo>
                <a:lnTo>
                  <a:pt x="428" y="693"/>
                </a:lnTo>
                <a:lnTo>
                  <a:pt x="426" y="693"/>
                </a:lnTo>
                <a:lnTo>
                  <a:pt x="426" y="693"/>
                </a:lnTo>
                <a:lnTo>
                  <a:pt x="426" y="693"/>
                </a:lnTo>
                <a:lnTo>
                  <a:pt x="426" y="693"/>
                </a:lnTo>
                <a:lnTo>
                  <a:pt x="426" y="693"/>
                </a:lnTo>
                <a:lnTo>
                  <a:pt x="424" y="693"/>
                </a:lnTo>
                <a:lnTo>
                  <a:pt x="424" y="693"/>
                </a:lnTo>
                <a:lnTo>
                  <a:pt x="424" y="690"/>
                </a:lnTo>
                <a:lnTo>
                  <a:pt x="424" y="690"/>
                </a:lnTo>
                <a:lnTo>
                  <a:pt x="421" y="690"/>
                </a:lnTo>
                <a:lnTo>
                  <a:pt x="421" y="690"/>
                </a:lnTo>
                <a:lnTo>
                  <a:pt x="421" y="690"/>
                </a:lnTo>
                <a:lnTo>
                  <a:pt x="421" y="690"/>
                </a:lnTo>
                <a:lnTo>
                  <a:pt x="421" y="690"/>
                </a:lnTo>
                <a:lnTo>
                  <a:pt x="421" y="693"/>
                </a:lnTo>
                <a:lnTo>
                  <a:pt x="421" y="693"/>
                </a:lnTo>
                <a:lnTo>
                  <a:pt x="421" y="690"/>
                </a:lnTo>
                <a:lnTo>
                  <a:pt x="419" y="688"/>
                </a:lnTo>
                <a:lnTo>
                  <a:pt x="417" y="688"/>
                </a:lnTo>
                <a:lnTo>
                  <a:pt x="417" y="688"/>
                </a:lnTo>
                <a:lnTo>
                  <a:pt x="417" y="690"/>
                </a:lnTo>
                <a:lnTo>
                  <a:pt x="417" y="690"/>
                </a:lnTo>
                <a:lnTo>
                  <a:pt x="417" y="690"/>
                </a:lnTo>
                <a:lnTo>
                  <a:pt x="417" y="690"/>
                </a:lnTo>
                <a:lnTo>
                  <a:pt x="419" y="690"/>
                </a:lnTo>
                <a:lnTo>
                  <a:pt x="417" y="690"/>
                </a:lnTo>
                <a:lnTo>
                  <a:pt x="417" y="690"/>
                </a:lnTo>
                <a:lnTo>
                  <a:pt x="417" y="690"/>
                </a:lnTo>
                <a:lnTo>
                  <a:pt x="417" y="690"/>
                </a:lnTo>
                <a:lnTo>
                  <a:pt x="414" y="690"/>
                </a:lnTo>
                <a:lnTo>
                  <a:pt x="414" y="690"/>
                </a:lnTo>
                <a:lnTo>
                  <a:pt x="414" y="690"/>
                </a:lnTo>
                <a:lnTo>
                  <a:pt x="414" y="690"/>
                </a:lnTo>
                <a:lnTo>
                  <a:pt x="414" y="690"/>
                </a:lnTo>
                <a:lnTo>
                  <a:pt x="412" y="690"/>
                </a:lnTo>
                <a:lnTo>
                  <a:pt x="412" y="688"/>
                </a:lnTo>
                <a:lnTo>
                  <a:pt x="412" y="688"/>
                </a:lnTo>
                <a:lnTo>
                  <a:pt x="412" y="688"/>
                </a:lnTo>
                <a:lnTo>
                  <a:pt x="409" y="688"/>
                </a:lnTo>
                <a:lnTo>
                  <a:pt x="409" y="688"/>
                </a:lnTo>
                <a:lnTo>
                  <a:pt x="409" y="688"/>
                </a:lnTo>
                <a:lnTo>
                  <a:pt x="409" y="688"/>
                </a:lnTo>
                <a:lnTo>
                  <a:pt x="409" y="686"/>
                </a:lnTo>
                <a:lnTo>
                  <a:pt x="407" y="686"/>
                </a:lnTo>
                <a:lnTo>
                  <a:pt x="407" y="686"/>
                </a:lnTo>
                <a:lnTo>
                  <a:pt x="407" y="686"/>
                </a:lnTo>
                <a:lnTo>
                  <a:pt x="407" y="686"/>
                </a:lnTo>
                <a:lnTo>
                  <a:pt x="407" y="686"/>
                </a:lnTo>
                <a:lnTo>
                  <a:pt x="407" y="683"/>
                </a:lnTo>
                <a:lnTo>
                  <a:pt x="405" y="683"/>
                </a:lnTo>
                <a:lnTo>
                  <a:pt x="405" y="686"/>
                </a:lnTo>
                <a:lnTo>
                  <a:pt x="405" y="686"/>
                </a:lnTo>
                <a:lnTo>
                  <a:pt x="405" y="683"/>
                </a:lnTo>
                <a:lnTo>
                  <a:pt x="405" y="683"/>
                </a:lnTo>
                <a:lnTo>
                  <a:pt x="402" y="686"/>
                </a:lnTo>
                <a:lnTo>
                  <a:pt x="402" y="686"/>
                </a:lnTo>
                <a:lnTo>
                  <a:pt x="402" y="686"/>
                </a:lnTo>
                <a:lnTo>
                  <a:pt x="402" y="683"/>
                </a:lnTo>
                <a:lnTo>
                  <a:pt x="402" y="683"/>
                </a:lnTo>
                <a:lnTo>
                  <a:pt x="402" y="683"/>
                </a:lnTo>
                <a:lnTo>
                  <a:pt x="402" y="683"/>
                </a:lnTo>
                <a:lnTo>
                  <a:pt x="402" y="683"/>
                </a:lnTo>
                <a:lnTo>
                  <a:pt x="402" y="683"/>
                </a:lnTo>
                <a:lnTo>
                  <a:pt x="402" y="683"/>
                </a:lnTo>
                <a:lnTo>
                  <a:pt x="400" y="683"/>
                </a:lnTo>
                <a:lnTo>
                  <a:pt x="402" y="686"/>
                </a:lnTo>
                <a:lnTo>
                  <a:pt x="400" y="686"/>
                </a:lnTo>
                <a:lnTo>
                  <a:pt x="400" y="686"/>
                </a:lnTo>
                <a:lnTo>
                  <a:pt x="400" y="683"/>
                </a:lnTo>
                <a:lnTo>
                  <a:pt x="400" y="683"/>
                </a:lnTo>
                <a:lnTo>
                  <a:pt x="400" y="683"/>
                </a:lnTo>
                <a:lnTo>
                  <a:pt x="398" y="683"/>
                </a:lnTo>
                <a:lnTo>
                  <a:pt x="398" y="683"/>
                </a:lnTo>
                <a:lnTo>
                  <a:pt x="398" y="683"/>
                </a:lnTo>
                <a:lnTo>
                  <a:pt x="398" y="683"/>
                </a:lnTo>
                <a:lnTo>
                  <a:pt x="398" y="683"/>
                </a:lnTo>
                <a:lnTo>
                  <a:pt x="398" y="681"/>
                </a:lnTo>
                <a:lnTo>
                  <a:pt x="398" y="681"/>
                </a:lnTo>
                <a:lnTo>
                  <a:pt x="395" y="681"/>
                </a:lnTo>
                <a:lnTo>
                  <a:pt x="393" y="679"/>
                </a:lnTo>
                <a:lnTo>
                  <a:pt x="393" y="679"/>
                </a:lnTo>
                <a:lnTo>
                  <a:pt x="393" y="679"/>
                </a:lnTo>
                <a:lnTo>
                  <a:pt x="400" y="686"/>
                </a:lnTo>
                <a:lnTo>
                  <a:pt x="400" y="686"/>
                </a:lnTo>
                <a:lnTo>
                  <a:pt x="402" y="686"/>
                </a:lnTo>
                <a:lnTo>
                  <a:pt x="402" y="686"/>
                </a:lnTo>
                <a:lnTo>
                  <a:pt x="402" y="688"/>
                </a:lnTo>
                <a:lnTo>
                  <a:pt x="402" y="688"/>
                </a:lnTo>
                <a:lnTo>
                  <a:pt x="405" y="688"/>
                </a:lnTo>
                <a:lnTo>
                  <a:pt x="405" y="688"/>
                </a:lnTo>
                <a:lnTo>
                  <a:pt x="407" y="690"/>
                </a:lnTo>
                <a:lnTo>
                  <a:pt x="407" y="690"/>
                </a:lnTo>
                <a:lnTo>
                  <a:pt x="407" y="690"/>
                </a:lnTo>
                <a:lnTo>
                  <a:pt x="407" y="693"/>
                </a:lnTo>
                <a:lnTo>
                  <a:pt x="409" y="693"/>
                </a:lnTo>
                <a:lnTo>
                  <a:pt x="409" y="693"/>
                </a:lnTo>
                <a:lnTo>
                  <a:pt x="409" y="693"/>
                </a:lnTo>
                <a:lnTo>
                  <a:pt x="409" y="693"/>
                </a:lnTo>
                <a:lnTo>
                  <a:pt x="409" y="690"/>
                </a:lnTo>
                <a:lnTo>
                  <a:pt x="409" y="690"/>
                </a:lnTo>
                <a:lnTo>
                  <a:pt x="409" y="690"/>
                </a:lnTo>
                <a:lnTo>
                  <a:pt x="409" y="693"/>
                </a:lnTo>
                <a:lnTo>
                  <a:pt x="412" y="693"/>
                </a:lnTo>
                <a:lnTo>
                  <a:pt x="412" y="693"/>
                </a:lnTo>
                <a:lnTo>
                  <a:pt x="412" y="693"/>
                </a:lnTo>
                <a:lnTo>
                  <a:pt x="412" y="693"/>
                </a:lnTo>
                <a:lnTo>
                  <a:pt x="412" y="695"/>
                </a:lnTo>
                <a:lnTo>
                  <a:pt x="414" y="695"/>
                </a:lnTo>
                <a:lnTo>
                  <a:pt x="414" y="695"/>
                </a:lnTo>
                <a:lnTo>
                  <a:pt x="414" y="695"/>
                </a:lnTo>
                <a:lnTo>
                  <a:pt x="414" y="695"/>
                </a:lnTo>
                <a:lnTo>
                  <a:pt x="414" y="695"/>
                </a:lnTo>
                <a:lnTo>
                  <a:pt x="414" y="693"/>
                </a:lnTo>
                <a:lnTo>
                  <a:pt x="414" y="693"/>
                </a:lnTo>
                <a:lnTo>
                  <a:pt x="414" y="695"/>
                </a:lnTo>
                <a:lnTo>
                  <a:pt x="414" y="695"/>
                </a:lnTo>
                <a:lnTo>
                  <a:pt x="414" y="695"/>
                </a:lnTo>
                <a:lnTo>
                  <a:pt x="414" y="695"/>
                </a:lnTo>
                <a:lnTo>
                  <a:pt x="414" y="693"/>
                </a:lnTo>
                <a:lnTo>
                  <a:pt x="417" y="693"/>
                </a:lnTo>
                <a:lnTo>
                  <a:pt x="417" y="693"/>
                </a:lnTo>
                <a:lnTo>
                  <a:pt x="417" y="695"/>
                </a:lnTo>
                <a:lnTo>
                  <a:pt x="417" y="695"/>
                </a:lnTo>
                <a:lnTo>
                  <a:pt x="417" y="695"/>
                </a:lnTo>
                <a:lnTo>
                  <a:pt x="417" y="695"/>
                </a:lnTo>
                <a:lnTo>
                  <a:pt x="417" y="697"/>
                </a:lnTo>
                <a:lnTo>
                  <a:pt x="417" y="697"/>
                </a:lnTo>
                <a:lnTo>
                  <a:pt x="417" y="697"/>
                </a:lnTo>
                <a:lnTo>
                  <a:pt x="417" y="697"/>
                </a:lnTo>
                <a:lnTo>
                  <a:pt x="419" y="695"/>
                </a:lnTo>
                <a:lnTo>
                  <a:pt x="419" y="695"/>
                </a:lnTo>
                <a:lnTo>
                  <a:pt x="419" y="695"/>
                </a:lnTo>
                <a:lnTo>
                  <a:pt x="419" y="695"/>
                </a:lnTo>
                <a:lnTo>
                  <a:pt x="419" y="695"/>
                </a:lnTo>
                <a:lnTo>
                  <a:pt x="419" y="695"/>
                </a:lnTo>
                <a:lnTo>
                  <a:pt x="419" y="695"/>
                </a:lnTo>
                <a:lnTo>
                  <a:pt x="419" y="695"/>
                </a:lnTo>
                <a:lnTo>
                  <a:pt x="421" y="695"/>
                </a:lnTo>
                <a:lnTo>
                  <a:pt x="421" y="695"/>
                </a:lnTo>
                <a:lnTo>
                  <a:pt x="421" y="695"/>
                </a:lnTo>
                <a:lnTo>
                  <a:pt x="421" y="695"/>
                </a:lnTo>
                <a:lnTo>
                  <a:pt x="421" y="697"/>
                </a:lnTo>
                <a:lnTo>
                  <a:pt x="421" y="697"/>
                </a:lnTo>
                <a:lnTo>
                  <a:pt x="424" y="697"/>
                </a:lnTo>
                <a:lnTo>
                  <a:pt x="424" y="697"/>
                </a:lnTo>
                <a:lnTo>
                  <a:pt x="424" y="700"/>
                </a:lnTo>
                <a:lnTo>
                  <a:pt x="424" y="700"/>
                </a:lnTo>
                <a:lnTo>
                  <a:pt x="424" y="700"/>
                </a:lnTo>
                <a:lnTo>
                  <a:pt x="424" y="700"/>
                </a:lnTo>
                <a:lnTo>
                  <a:pt x="424" y="697"/>
                </a:lnTo>
                <a:lnTo>
                  <a:pt x="424" y="697"/>
                </a:lnTo>
                <a:lnTo>
                  <a:pt x="426" y="697"/>
                </a:lnTo>
                <a:lnTo>
                  <a:pt x="426" y="700"/>
                </a:lnTo>
                <a:lnTo>
                  <a:pt x="426" y="700"/>
                </a:lnTo>
                <a:lnTo>
                  <a:pt x="426" y="700"/>
                </a:lnTo>
                <a:lnTo>
                  <a:pt x="426" y="700"/>
                </a:lnTo>
                <a:lnTo>
                  <a:pt x="426" y="700"/>
                </a:lnTo>
                <a:lnTo>
                  <a:pt x="426" y="700"/>
                </a:lnTo>
                <a:lnTo>
                  <a:pt x="428" y="700"/>
                </a:lnTo>
                <a:lnTo>
                  <a:pt x="428" y="700"/>
                </a:lnTo>
                <a:lnTo>
                  <a:pt x="428" y="700"/>
                </a:lnTo>
                <a:lnTo>
                  <a:pt x="428" y="700"/>
                </a:lnTo>
                <a:lnTo>
                  <a:pt x="428" y="700"/>
                </a:lnTo>
                <a:lnTo>
                  <a:pt x="428" y="697"/>
                </a:lnTo>
                <a:close/>
                <a:moveTo>
                  <a:pt x="454" y="721"/>
                </a:moveTo>
                <a:lnTo>
                  <a:pt x="452" y="721"/>
                </a:lnTo>
                <a:lnTo>
                  <a:pt x="452" y="721"/>
                </a:lnTo>
                <a:lnTo>
                  <a:pt x="452" y="721"/>
                </a:lnTo>
                <a:lnTo>
                  <a:pt x="452" y="721"/>
                </a:lnTo>
                <a:lnTo>
                  <a:pt x="450" y="719"/>
                </a:lnTo>
                <a:lnTo>
                  <a:pt x="450" y="719"/>
                </a:lnTo>
                <a:lnTo>
                  <a:pt x="450" y="719"/>
                </a:lnTo>
                <a:lnTo>
                  <a:pt x="450" y="719"/>
                </a:lnTo>
                <a:lnTo>
                  <a:pt x="450" y="719"/>
                </a:lnTo>
                <a:lnTo>
                  <a:pt x="450" y="719"/>
                </a:lnTo>
                <a:lnTo>
                  <a:pt x="450" y="719"/>
                </a:lnTo>
                <a:lnTo>
                  <a:pt x="450" y="719"/>
                </a:lnTo>
                <a:lnTo>
                  <a:pt x="450" y="719"/>
                </a:lnTo>
                <a:lnTo>
                  <a:pt x="447" y="719"/>
                </a:lnTo>
                <a:lnTo>
                  <a:pt x="447" y="716"/>
                </a:lnTo>
                <a:lnTo>
                  <a:pt x="447" y="716"/>
                </a:lnTo>
                <a:lnTo>
                  <a:pt x="447" y="716"/>
                </a:lnTo>
                <a:lnTo>
                  <a:pt x="447" y="716"/>
                </a:lnTo>
                <a:lnTo>
                  <a:pt x="445" y="716"/>
                </a:lnTo>
                <a:lnTo>
                  <a:pt x="445" y="716"/>
                </a:lnTo>
                <a:lnTo>
                  <a:pt x="445" y="716"/>
                </a:lnTo>
                <a:lnTo>
                  <a:pt x="445" y="714"/>
                </a:lnTo>
                <a:lnTo>
                  <a:pt x="445" y="714"/>
                </a:lnTo>
                <a:lnTo>
                  <a:pt x="445" y="714"/>
                </a:lnTo>
                <a:lnTo>
                  <a:pt x="445" y="714"/>
                </a:lnTo>
                <a:lnTo>
                  <a:pt x="443" y="714"/>
                </a:lnTo>
                <a:lnTo>
                  <a:pt x="443" y="714"/>
                </a:lnTo>
                <a:lnTo>
                  <a:pt x="443" y="712"/>
                </a:lnTo>
                <a:lnTo>
                  <a:pt x="443" y="712"/>
                </a:lnTo>
                <a:lnTo>
                  <a:pt x="443" y="712"/>
                </a:lnTo>
                <a:lnTo>
                  <a:pt x="443" y="712"/>
                </a:lnTo>
                <a:lnTo>
                  <a:pt x="443" y="712"/>
                </a:lnTo>
                <a:lnTo>
                  <a:pt x="443" y="709"/>
                </a:lnTo>
                <a:lnTo>
                  <a:pt x="443" y="709"/>
                </a:lnTo>
                <a:lnTo>
                  <a:pt x="443" y="709"/>
                </a:lnTo>
                <a:lnTo>
                  <a:pt x="440" y="709"/>
                </a:lnTo>
                <a:lnTo>
                  <a:pt x="440" y="709"/>
                </a:lnTo>
                <a:lnTo>
                  <a:pt x="440" y="709"/>
                </a:lnTo>
                <a:lnTo>
                  <a:pt x="440" y="709"/>
                </a:lnTo>
                <a:lnTo>
                  <a:pt x="438" y="709"/>
                </a:lnTo>
                <a:lnTo>
                  <a:pt x="438" y="707"/>
                </a:lnTo>
                <a:lnTo>
                  <a:pt x="438" y="707"/>
                </a:lnTo>
                <a:lnTo>
                  <a:pt x="435" y="707"/>
                </a:lnTo>
                <a:lnTo>
                  <a:pt x="435" y="707"/>
                </a:lnTo>
                <a:lnTo>
                  <a:pt x="435" y="707"/>
                </a:lnTo>
                <a:lnTo>
                  <a:pt x="435" y="705"/>
                </a:lnTo>
                <a:lnTo>
                  <a:pt x="435" y="705"/>
                </a:lnTo>
                <a:lnTo>
                  <a:pt x="433" y="705"/>
                </a:lnTo>
                <a:lnTo>
                  <a:pt x="433" y="705"/>
                </a:lnTo>
                <a:lnTo>
                  <a:pt x="433" y="705"/>
                </a:lnTo>
                <a:lnTo>
                  <a:pt x="433" y="705"/>
                </a:lnTo>
                <a:lnTo>
                  <a:pt x="433" y="705"/>
                </a:lnTo>
                <a:lnTo>
                  <a:pt x="433" y="705"/>
                </a:lnTo>
                <a:lnTo>
                  <a:pt x="433" y="705"/>
                </a:lnTo>
                <a:lnTo>
                  <a:pt x="431" y="705"/>
                </a:lnTo>
                <a:lnTo>
                  <a:pt x="431" y="702"/>
                </a:lnTo>
                <a:lnTo>
                  <a:pt x="431" y="702"/>
                </a:lnTo>
                <a:lnTo>
                  <a:pt x="431" y="702"/>
                </a:lnTo>
                <a:lnTo>
                  <a:pt x="431" y="700"/>
                </a:lnTo>
                <a:lnTo>
                  <a:pt x="428" y="700"/>
                </a:lnTo>
                <a:lnTo>
                  <a:pt x="428" y="700"/>
                </a:lnTo>
                <a:lnTo>
                  <a:pt x="428" y="702"/>
                </a:lnTo>
                <a:lnTo>
                  <a:pt x="428" y="702"/>
                </a:lnTo>
                <a:lnTo>
                  <a:pt x="428" y="702"/>
                </a:lnTo>
                <a:lnTo>
                  <a:pt x="428" y="702"/>
                </a:lnTo>
                <a:lnTo>
                  <a:pt x="428" y="702"/>
                </a:lnTo>
                <a:lnTo>
                  <a:pt x="428" y="702"/>
                </a:lnTo>
                <a:lnTo>
                  <a:pt x="431" y="705"/>
                </a:lnTo>
                <a:lnTo>
                  <a:pt x="431" y="705"/>
                </a:lnTo>
                <a:lnTo>
                  <a:pt x="431" y="705"/>
                </a:lnTo>
                <a:lnTo>
                  <a:pt x="431" y="705"/>
                </a:lnTo>
                <a:lnTo>
                  <a:pt x="431" y="705"/>
                </a:lnTo>
                <a:lnTo>
                  <a:pt x="431" y="705"/>
                </a:lnTo>
                <a:lnTo>
                  <a:pt x="431" y="707"/>
                </a:lnTo>
                <a:lnTo>
                  <a:pt x="431" y="707"/>
                </a:lnTo>
                <a:lnTo>
                  <a:pt x="431" y="707"/>
                </a:lnTo>
                <a:lnTo>
                  <a:pt x="431" y="707"/>
                </a:lnTo>
                <a:lnTo>
                  <a:pt x="433" y="709"/>
                </a:lnTo>
                <a:lnTo>
                  <a:pt x="435" y="712"/>
                </a:lnTo>
                <a:lnTo>
                  <a:pt x="435" y="712"/>
                </a:lnTo>
                <a:lnTo>
                  <a:pt x="438" y="712"/>
                </a:lnTo>
                <a:lnTo>
                  <a:pt x="438" y="712"/>
                </a:lnTo>
                <a:lnTo>
                  <a:pt x="438" y="712"/>
                </a:lnTo>
                <a:lnTo>
                  <a:pt x="435" y="712"/>
                </a:lnTo>
                <a:lnTo>
                  <a:pt x="440" y="714"/>
                </a:lnTo>
                <a:lnTo>
                  <a:pt x="440" y="714"/>
                </a:lnTo>
                <a:lnTo>
                  <a:pt x="438" y="716"/>
                </a:lnTo>
                <a:lnTo>
                  <a:pt x="440" y="716"/>
                </a:lnTo>
                <a:lnTo>
                  <a:pt x="440" y="716"/>
                </a:lnTo>
                <a:lnTo>
                  <a:pt x="440" y="716"/>
                </a:lnTo>
                <a:lnTo>
                  <a:pt x="440" y="716"/>
                </a:lnTo>
                <a:lnTo>
                  <a:pt x="440" y="716"/>
                </a:lnTo>
                <a:lnTo>
                  <a:pt x="440" y="716"/>
                </a:lnTo>
                <a:lnTo>
                  <a:pt x="440" y="716"/>
                </a:lnTo>
                <a:lnTo>
                  <a:pt x="440" y="716"/>
                </a:lnTo>
                <a:lnTo>
                  <a:pt x="443" y="716"/>
                </a:lnTo>
                <a:lnTo>
                  <a:pt x="443" y="716"/>
                </a:lnTo>
                <a:lnTo>
                  <a:pt x="443" y="716"/>
                </a:lnTo>
                <a:lnTo>
                  <a:pt x="443" y="719"/>
                </a:lnTo>
                <a:lnTo>
                  <a:pt x="445" y="719"/>
                </a:lnTo>
                <a:lnTo>
                  <a:pt x="447" y="719"/>
                </a:lnTo>
                <a:lnTo>
                  <a:pt x="447" y="721"/>
                </a:lnTo>
                <a:lnTo>
                  <a:pt x="447" y="721"/>
                </a:lnTo>
                <a:lnTo>
                  <a:pt x="447" y="721"/>
                </a:lnTo>
                <a:lnTo>
                  <a:pt x="450" y="721"/>
                </a:lnTo>
                <a:lnTo>
                  <a:pt x="450" y="721"/>
                </a:lnTo>
                <a:lnTo>
                  <a:pt x="450" y="721"/>
                </a:lnTo>
                <a:lnTo>
                  <a:pt x="450" y="721"/>
                </a:lnTo>
                <a:lnTo>
                  <a:pt x="450" y="721"/>
                </a:lnTo>
                <a:lnTo>
                  <a:pt x="450" y="723"/>
                </a:lnTo>
                <a:lnTo>
                  <a:pt x="452" y="723"/>
                </a:lnTo>
                <a:lnTo>
                  <a:pt x="452" y="723"/>
                </a:lnTo>
                <a:lnTo>
                  <a:pt x="454" y="723"/>
                </a:lnTo>
                <a:lnTo>
                  <a:pt x="454" y="726"/>
                </a:lnTo>
                <a:lnTo>
                  <a:pt x="454" y="726"/>
                </a:lnTo>
                <a:lnTo>
                  <a:pt x="457" y="726"/>
                </a:lnTo>
                <a:lnTo>
                  <a:pt x="457" y="726"/>
                </a:lnTo>
                <a:lnTo>
                  <a:pt x="454" y="723"/>
                </a:lnTo>
                <a:lnTo>
                  <a:pt x="454" y="721"/>
                </a:lnTo>
                <a:close/>
                <a:moveTo>
                  <a:pt x="355" y="667"/>
                </a:moveTo>
                <a:lnTo>
                  <a:pt x="355" y="667"/>
                </a:lnTo>
                <a:lnTo>
                  <a:pt x="355" y="664"/>
                </a:lnTo>
                <a:lnTo>
                  <a:pt x="355" y="664"/>
                </a:lnTo>
                <a:lnTo>
                  <a:pt x="355" y="664"/>
                </a:lnTo>
                <a:lnTo>
                  <a:pt x="357" y="664"/>
                </a:lnTo>
                <a:lnTo>
                  <a:pt x="357" y="664"/>
                </a:lnTo>
                <a:lnTo>
                  <a:pt x="357" y="664"/>
                </a:lnTo>
                <a:lnTo>
                  <a:pt x="357" y="662"/>
                </a:lnTo>
                <a:lnTo>
                  <a:pt x="357" y="662"/>
                </a:lnTo>
                <a:lnTo>
                  <a:pt x="355" y="662"/>
                </a:lnTo>
                <a:lnTo>
                  <a:pt x="355" y="662"/>
                </a:lnTo>
                <a:lnTo>
                  <a:pt x="355" y="662"/>
                </a:lnTo>
                <a:lnTo>
                  <a:pt x="355" y="662"/>
                </a:lnTo>
                <a:lnTo>
                  <a:pt x="355" y="662"/>
                </a:lnTo>
                <a:lnTo>
                  <a:pt x="355" y="662"/>
                </a:lnTo>
                <a:lnTo>
                  <a:pt x="355" y="660"/>
                </a:lnTo>
                <a:lnTo>
                  <a:pt x="353" y="660"/>
                </a:lnTo>
                <a:lnTo>
                  <a:pt x="353" y="660"/>
                </a:lnTo>
                <a:lnTo>
                  <a:pt x="353" y="660"/>
                </a:lnTo>
                <a:lnTo>
                  <a:pt x="353" y="660"/>
                </a:lnTo>
                <a:lnTo>
                  <a:pt x="353" y="660"/>
                </a:lnTo>
                <a:lnTo>
                  <a:pt x="353" y="660"/>
                </a:lnTo>
                <a:lnTo>
                  <a:pt x="353" y="657"/>
                </a:lnTo>
                <a:lnTo>
                  <a:pt x="353" y="657"/>
                </a:lnTo>
                <a:lnTo>
                  <a:pt x="353" y="657"/>
                </a:lnTo>
                <a:lnTo>
                  <a:pt x="355" y="657"/>
                </a:lnTo>
                <a:lnTo>
                  <a:pt x="355" y="657"/>
                </a:lnTo>
                <a:lnTo>
                  <a:pt x="355" y="657"/>
                </a:lnTo>
                <a:lnTo>
                  <a:pt x="355" y="657"/>
                </a:lnTo>
                <a:lnTo>
                  <a:pt x="357" y="657"/>
                </a:lnTo>
                <a:lnTo>
                  <a:pt x="357" y="657"/>
                </a:lnTo>
                <a:lnTo>
                  <a:pt x="357" y="657"/>
                </a:lnTo>
                <a:lnTo>
                  <a:pt x="357" y="657"/>
                </a:lnTo>
                <a:lnTo>
                  <a:pt x="357" y="655"/>
                </a:lnTo>
                <a:lnTo>
                  <a:pt x="357" y="655"/>
                </a:lnTo>
                <a:lnTo>
                  <a:pt x="360" y="655"/>
                </a:lnTo>
                <a:lnTo>
                  <a:pt x="360" y="655"/>
                </a:lnTo>
                <a:lnTo>
                  <a:pt x="360" y="655"/>
                </a:lnTo>
                <a:lnTo>
                  <a:pt x="357" y="652"/>
                </a:lnTo>
                <a:lnTo>
                  <a:pt x="357" y="652"/>
                </a:lnTo>
                <a:lnTo>
                  <a:pt x="357" y="652"/>
                </a:lnTo>
                <a:lnTo>
                  <a:pt x="357" y="652"/>
                </a:lnTo>
                <a:lnTo>
                  <a:pt x="355" y="652"/>
                </a:lnTo>
                <a:lnTo>
                  <a:pt x="355" y="652"/>
                </a:lnTo>
                <a:lnTo>
                  <a:pt x="355" y="652"/>
                </a:lnTo>
                <a:lnTo>
                  <a:pt x="355" y="652"/>
                </a:lnTo>
                <a:lnTo>
                  <a:pt x="355" y="652"/>
                </a:lnTo>
                <a:lnTo>
                  <a:pt x="353" y="652"/>
                </a:lnTo>
                <a:lnTo>
                  <a:pt x="353" y="650"/>
                </a:lnTo>
                <a:lnTo>
                  <a:pt x="353" y="650"/>
                </a:lnTo>
                <a:lnTo>
                  <a:pt x="353" y="652"/>
                </a:lnTo>
                <a:lnTo>
                  <a:pt x="350" y="652"/>
                </a:lnTo>
                <a:lnTo>
                  <a:pt x="350" y="655"/>
                </a:lnTo>
                <a:lnTo>
                  <a:pt x="350" y="657"/>
                </a:lnTo>
                <a:lnTo>
                  <a:pt x="350" y="655"/>
                </a:lnTo>
                <a:lnTo>
                  <a:pt x="348" y="655"/>
                </a:lnTo>
                <a:lnTo>
                  <a:pt x="348" y="655"/>
                </a:lnTo>
                <a:lnTo>
                  <a:pt x="348" y="655"/>
                </a:lnTo>
                <a:lnTo>
                  <a:pt x="348" y="657"/>
                </a:lnTo>
                <a:lnTo>
                  <a:pt x="348" y="657"/>
                </a:lnTo>
                <a:lnTo>
                  <a:pt x="348" y="660"/>
                </a:lnTo>
                <a:lnTo>
                  <a:pt x="348" y="660"/>
                </a:lnTo>
                <a:lnTo>
                  <a:pt x="348" y="660"/>
                </a:lnTo>
                <a:lnTo>
                  <a:pt x="346" y="657"/>
                </a:lnTo>
                <a:lnTo>
                  <a:pt x="346" y="657"/>
                </a:lnTo>
                <a:lnTo>
                  <a:pt x="346" y="655"/>
                </a:lnTo>
                <a:lnTo>
                  <a:pt x="346" y="655"/>
                </a:lnTo>
                <a:lnTo>
                  <a:pt x="346" y="655"/>
                </a:lnTo>
                <a:lnTo>
                  <a:pt x="346" y="655"/>
                </a:lnTo>
                <a:lnTo>
                  <a:pt x="343" y="655"/>
                </a:lnTo>
                <a:lnTo>
                  <a:pt x="343" y="655"/>
                </a:lnTo>
                <a:lnTo>
                  <a:pt x="343" y="655"/>
                </a:lnTo>
                <a:lnTo>
                  <a:pt x="343" y="657"/>
                </a:lnTo>
                <a:lnTo>
                  <a:pt x="343" y="657"/>
                </a:lnTo>
                <a:lnTo>
                  <a:pt x="343" y="657"/>
                </a:lnTo>
                <a:lnTo>
                  <a:pt x="346" y="657"/>
                </a:lnTo>
                <a:lnTo>
                  <a:pt x="346" y="657"/>
                </a:lnTo>
                <a:lnTo>
                  <a:pt x="343" y="657"/>
                </a:lnTo>
                <a:lnTo>
                  <a:pt x="343" y="657"/>
                </a:lnTo>
                <a:lnTo>
                  <a:pt x="343" y="657"/>
                </a:lnTo>
                <a:lnTo>
                  <a:pt x="343" y="657"/>
                </a:lnTo>
                <a:lnTo>
                  <a:pt x="343" y="657"/>
                </a:lnTo>
                <a:lnTo>
                  <a:pt x="341" y="657"/>
                </a:lnTo>
                <a:lnTo>
                  <a:pt x="341" y="657"/>
                </a:lnTo>
                <a:lnTo>
                  <a:pt x="341" y="660"/>
                </a:lnTo>
                <a:lnTo>
                  <a:pt x="341" y="660"/>
                </a:lnTo>
                <a:lnTo>
                  <a:pt x="338" y="660"/>
                </a:lnTo>
                <a:lnTo>
                  <a:pt x="336" y="660"/>
                </a:lnTo>
                <a:lnTo>
                  <a:pt x="334" y="662"/>
                </a:lnTo>
                <a:lnTo>
                  <a:pt x="334" y="662"/>
                </a:lnTo>
                <a:lnTo>
                  <a:pt x="336" y="662"/>
                </a:lnTo>
                <a:lnTo>
                  <a:pt x="336" y="662"/>
                </a:lnTo>
                <a:lnTo>
                  <a:pt x="336" y="662"/>
                </a:lnTo>
                <a:lnTo>
                  <a:pt x="336" y="662"/>
                </a:lnTo>
                <a:lnTo>
                  <a:pt x="338" y="662"/>
                </a:lnTo>
                <a:lnTo>
                  <a:pt x="338" y="662"/>
                </a:lnTo>
                <a:lnTo>
                  <a:pt x="343" y="660"/>
                </a:lnTo>
                <a:lnTo>
                  <a:pt x="343" y="660"/>
                </a:lnTo>
                <a:lnTo>
                  <a:pt x="341" y="660"/>
                </a:lnTo>
                <a:lnTo>
                  <a:pt x="341" y="662"/>
                </a:lnTo>
                <a:lnTo>
                  <a:pt x="341" y="662"/>
                </a:lnTo>
                <a:lnTo>
                  <a:pt x="341" y="662"/>
                </a:lnTo>
                <a:lnTo>
                  <a:pt x="341" y="664"/>
                </a:lnTo>
                <a:lnTo>
                  <a:pt x="341" y="662"/>
                </a:lnTo>
                <a:lnTo>
                  <a:pt x="338" y="664"/>
                </a:lnTo>
                <a:lnTo>
                  <a:pt x="338" y="664"/>
                </a:lnTo>
                <a:lnTo>
                  <a:pt x="341" y="664"/>
                </a:lnTo>
                <a:lnTo>
                  <a:pt x="341" y="664"/>
                </a:lnTo>
                <a:lnTo>
                  <a:pt x="341" y="664"/>
                </a:lnTo>
                <a:lnTo>
                  <a:pt x="341" y="664"/>
                </a:lnTo>
                <a:lnTo>
                  <a:pt x="343" y="667"/>
                </a:lnTo>
                <a:lnTo>
                  <a:pt x="343" y="667"/>
                </a:lnTo>
                <a:lnTo>
                  <a:pt x="343" y="664"/>
                </a:lnTo>
                <a:lnTo>
                  <a:pt x="343" y="664"/>
                </a:lnTo>
                <a:lnTo>
                  <a:pt x="343" y="664"/>
                </a:lnTo>
                <a:lnTo>
                  <a:pt x="343" y="664"/>
                </a:lnTo>
                <a:lnTo>
                  <a:pt x="343" y="664"/>
                </a:lnTo>
                <a:lnTo>
                  <a:pt x="346" y="664"/>
                </a:lnTo>
                <a:lnTo>
                  <a:pt x="346" y="664"/>
                </a:lnTo>
                <a:lnTo>
                  <a:pt x="346" y="664"/>
                </a:lnTo>
                <a:lnTo>
                  <a:pt x="346" y="664"/>
                </a:lnTo>
                <a:lnTo>
                  <a:pt x="346" y="664"/>
                </a:lnTo>
                <a:lnTo>
                  <a:pt x="346" y="664"/>
                </a:lnTo>
                <a:lnTo>
                  <a:pt x="346" y="664"/>
                </a:lnTo>
                <a:lnTo>
                  <a:pt x="348" y="664"/>
                </a:lnTo>
                <a:lnTo>
                  <a:pt x="348" y="664"/>
                </a:lnTo>
                <a:lnTo>
                  <a:pt x="348" y="664"/>
                </a:lnTo>
                <a:lnTo>
                  <a:pt x="348" y="664"/>
                </a:lnTo>
                <a:lnTo>
                  <a:pt x="348" y="664"/>
                </a:lnTo>
                <a:lnTo>
                  <a:pt x="348" y="664"/>
                </a:lnTo>
                <a:lnTo>
                  <a:pt x="348" y="667"/>
                </a:lnTo>
                <a:lnTo>
                  <a:pt x="350" y="664"/>
                </a:lnTo>
                <a:lnTo>
                  <a:pt x="353" y="664"/>
                </a:lnTo>
                <a:lnTo>
                  <a:pt x="353" y="667"/>
                </a:lnTo>
                <a:lnTo>
                  <a:pt x="353" y="667"/>
                </a:lnTo>
                <a:lnTo>
                  <a:pt x="355" y="667"/>
                </a:lnTo>
                <a:lnTo>
                  <a:pt x="355" y="667"/>
                </a:lnTo>
                <a:lnTo>
                  <a:pt x="355" y="667"/>
                </a:lnTo>
                <a:lnTo>
                  <a:pt x="355" y="667"/>
                </a:lnTo>
                <a:close/>
                <a:moveTo>
                  <a:pt x="336" y="652"/>
                </a:moveTo>
                <a:lnTo>
                  <a:pt x="336" y="650"/>
                </a:lnTo>
                <a:lnTo>
                  <a:pt x="336" y="650"/>
                </a:lnTo>
                <a:lnTo>
                  <a:pt x="338" y="648"/>
                </a:lnTo>
                <a:lnTo>
                  <a:pt x="338" y="648"/>
                </a:lnTo>
                <a:lnTo>
                  <a:pt x="341" y="648"/>
                </a:lnTo>
                <a:lnTo>
                  <a:pt x="341" y="648"/>
                </a:lnTo>
                <a:lnTo>
                  <a:pt x="341" y="648"/>
                </a:lnTo>
                <a:lnTo>
                  <a:pt x="343" y="648"/>
                </a:lnTo>
                <a:lnTo>
                  <a:pt x="343" y="648"/>
                </a:lnTo>
                <a:lnTo>
                  <a:pt x="343" y="648"/>
                </a:lnTo>
                <a:lnTo>
                  <a:pt x="343" y="648"/>
                </a:lnTo>
                <a:lnTo>
                  <a:pt x="343" y="645"/>
                </a:lnTo>
                <a:lnTo>
                  <a:pt x="343" y="645"/>
                </a:lnTo>
                <a:lnTo>
                  <a:pt x="343" y="643"/>
                </a:lnTo>
                <a:lnTo>
                  <a:pt x="341" y="643"/>
                </a:lnTo>
                <a:lnTo>
                  <a:pt x="341" y="643"/>
                </a:lnTo>
                <a:lnTo>
                  <a:pt x="341" y="643"/>
                </a:lnTo>
                <a:lnTo>
                  <a:pt x="338" y="643"/>
                </a:lnTo>
                <a:lnTo>
                  <a:pt x="338" y="645"/>
                </a:lnTo>
                <a:lnTo>
                  <a:pt x="338" y="645"/>
                </a:lnTo>
                <a:lnTo>
                  <a:pt x="336" y="648"/>
                </a:lnTo>
                <a:lnTo>
                  <a:pt x="334" y="648"/>
                </a:lnTo>
                <a:lnTo>
                  <a:pt x="329" y="645"/>
                </a:lnTo>
                <a:lnTo>
                  <a:pt x="327" y="645"/>
                </a:lnTo>
                <a:lnTo>
                  <a:pt x="327" y="645"/>
                </a:lnTo>
                <a:lnTo>
                  <a:pt x="327" y="645"/>
                </a:lnTo>
                <a:lnTo>
                  <a:pt x="327" y="645"/>
                </a:lnTo>
                <a:lnTo>
                  <a:pt x="327" y="645"/>
                </a:lnTo>
                <a:lnTo>
                  <a:pt x="327" y="643"/>
                </a:lnTo>
                <a:lnTo>
                  <a:pt x="327" y="643"/>
                </a:lnTo>
                <a:lnTo>
                  <a:pt x="324" y="643"/>
                </a:lnTo>
                <a:lnTo>
                  <a:pt x="324" y="645"/>
                </a:lnTo>
                <a:lnTo>
                  <a:pt x="324" y="645"/>
                </a:lnTo>
                <a:lnTo>
                  <a:pt x="324" y="643"/>
                </a:lnTo>
                <a:lnTo>
                  <a:pt x="324" y="643"/>
                </a:lnTo>
                <a:lnTo>
                  <a:pt x="322" y="641"/>
                </a:lnTo>
                <a:lnTo>
                  <a:pt x="322" y="641"/>
                </a:lnTo>
                <a:lnTo>
                  <a:pt x="322" y="641"/>
                </a:lnTo>
                <a:lnTo>
                  <a:pt x="319" y="641"/>
                </a:lnTo>
                <a:lnTo>
                  <a:pt x="319" y="641"/>
                </a:lnTo>
                <a:lnTo>
                  <a:pt x="319" y="641"/>
                </a:lnTo>
                <a:lnTo>
                  <a:pt x="319" y="641"/>
                </a:lnTo>
                <a:lnTo>
                  <a:pt x="319" y="643"/>
                </a:lnTo>
                <a:lnTo>
                  <a:pt x="319" y="643"/>
                </a:lnTo>
                <a:lnTo>
                  <a:pt x="319" y="643"/>
                </a:lnTo>
                <a:lnTo>
                  <a:pt x="319" y="643"/>
                </a:lnTo>
                <a:lnTo>
                  <a:pt x="319" y="643"/>
                </a:lnTo>
                <a:lnTo>
                  <a:pt x="319" y="645"/>
                </a:lnTo>
                <a:lnTo>
                  <a:pt x="319" y="643"/>
                </a:lnTo>
                <a:lnTo>
                  <a:pt x="322" y="643"/>
                </a:lnTo>
                <a:lnTo>
                  <a:pt x="322" y="643"/>
                </a:lnTo>
                <a:lnTo>
                  <a:pt x="324" y="645"/>
                </a:lnTo>
                <a:lnTo>
                  <a:pt x="324" y="645"/>
                </a:lnTo>
                <a:lnTo>
                  <a:pt x="324" y="645"/>
                </a:lnTo>
                <a:lnTo>
                  <a:pt x="327" y="645"/>
                </a:lnTo>
                <a:lnTo>
                  <a:pt x="327" y="645"/>
                </a:lnTo>
                <a:lnTo>
                  <a:pt x="327" y="645"/>
                </a:lnTo>
                <a:lnTo>
                  <a:pt x="329" y="648"/>
                </a:lnTo>
                <a:lnTo>
                  <a:pt x="329" y="648"/>
                </a:lnTo>
                <a:lnTo>
                  <a:pt x="329" y="648"/>
                </a:lnTo>
                <a:lnTo>
                  <a:pt x="329" y="648"/>
                </a:lnTo>
                <a:lnTo>
                  <a:pt x="329" y="650"/>
                </a:lnTo>
                <a:lnTo>
                  <a:pt x="329" y="650"/>
                </a:lnTo>
                <a:lnTo>
                  <a:pt x="329" y="650"/>
                </a:lnTo>
                <a:lnTo>
                  <a:pt x="329" y="650"/>
                </a:lnTo>
                <a:lnTo>
                  <a:pt x="329" y="650"/>
                </a:lnTo>
                <a:lnTo>
                  <a:pt x="329" y="652"/>
                </a:lnTo>
                <a:lnTo>
                  <a:pt x="331" y="652"/>
                </a:lnTo>
                <a:lnTo>
                  <a:pt x="331" y="652"/>
                </a:lnTo>
                <a:lnTo>
                  <a:pt x="331" y="652"/>
                </a:lnTo>
                <a:lnTo>
                  <a:pt x="331" y="652"/>
                </a:lnTo>
                <a:lnTo>
                  <a:pt x="331" y="652"/>
                </a:lnTo>
                <a:lnTo>
                  <a:pt x="334" y="652"/>
                </a:lnTo>
                <a:lnTo>
                  <a:pt x="334" y="652"/>
                </a:lnTo>
                <a:lnTo>
                  <a:pt x="334" y="652"/>
                </a:lnTo>
                <a:lnTo>
                  <a:pt x="334" y="652"/>
                </a:lnTo>
                <a:lnTo>
                  <a:pt x="336" y="652"/>
                </a:lnTo>
                <a:lnTo>
                  <a:pt x="336" y="652"/>
                </a:lnTo>
                <a:close/>
                <a:moveTo>
                  <a:pt x="360" y="664"/>
                </a:moveTo>
                <a:lnTo>
                  <a:pt x="360" y="662"/>
                </a:lnTo>
                <a:lnTo>
                  <a:pt x="357" y="662"/>
                </a:lnTo>
                <a:lnTo>
                  <a:pt x="357" y="664"/>
                </a:lnTo>
                <a:lnTo>
                  <a:pt x="357" y="664"/>
                </a:lnTo>
                <a:lnTo>
                  <a:pt x="357" y="664"/>
                </a:lnTo>
                <a:lnTo>
                  <a:pt x="357" y="664"/>
                </a:lnTo>
                <a:lnTo>
                  <a:pt x="357" y="664"/>
                </a:lnTo>
                <a:lnTo>
                  <a:pt x="355" y="667"/>
                </a:lnTo>
                <a:lnTo>
                  <a:pt x="355" y="667"/>
                </a:lnTo>
                <a:lnTo>
                  <a:pt x="355" y="669"/>
                </a:lnTo>
                <a:lnTo>
                  <a:pt x="355" y="669"/>
                </a:lnTo>
                <a:lnTo>
                  <a:pt x="355" y="669"/>
                </a:lnTo>
                <a:lnTo>
                  <a:pt x="355" y="669"/>
                </a:lnTo>
                <a:lnTo>
                  <a:pt x="355" y="669"/>
                </a:lnTo>
                <a:lnTo>
                  <a:pt x="355" y="669"/>
                </a:lnTo>
                <a:lnTo>
                  <a:pt x="357" y="669"/>
                </a:lnTo>
                <a:lnTo>
                  <a:pt x="357" y="669"/>
                </a:lnTo>
                <a:lnTo>
                  <a:pt x="357" y="669"/>
                </a:lnTo>
                <a:lnTo>
                  <a:pt x="357" y="669"/>
                </a:lnTo>
                <a:lnTo>
                  <a:pt x="357" y="669"/>
                </a:lnTo>
                <a:lnTo>
                  <a:pt x="357" y="669"/>
                </a:lnTo>
                <a:lnTo>
                  <a:pt x="360" y="669"/>
                </a:lnTo>
                <a:lnTo>
                  <a:pt x="360" y="669"/>
                </a:lnTo>
                <a:lnTo>
                  <a:pt x="360" y="669"/>
                </a:lnTo>
                <a:lnTo>
                  <a:pt x="360" y="669"/>
                </a:lnTo>
                <a:lnTo>
                  <a:pt x="360" y="669"/>
                </a:lnTo>
                <a:lnTo>
                  <a:pt x="360" y="669"/>
                </a:lnTo>
                <a:lnTo>
                  <a:pt x="360" y="669"/>
                </a:lnTo>
                <a:lnTo>
                  <a:pt x="360" y="667"/>
                </a:lnTo>
                <a:lnTo>
                  <a:pt x="360" y="667"/>
                </a:lnTo>
                <a:lnTo>
                  <a:pt x="360" y="667"/>
                </a:lnTo>
                <a:lnTo>
                  <a:pt x="360" y="667"/>
                </a:lnTo>
                <a:lnTo>
                  <a:pt x="360" y="667"/>
                </a:lnTo>
                <a:lnTo>
                  <a:pt x="360" y="667"/>
                </a:lnTo>
                <a:lnTo>
                  <a:pt x="360" y="667"/>
                </a:lnTo>
                <a:lnTo>
                  <a:pt x="360" y="667"/>
                </a:lnTo>
                <a:lnTo>
                  <a:pt x="360" y="667"/>
                </a:lnTo>
                <a:lnTo>
                  <a:pt x="360" y="664"/>
                </a:lnTo>
                <a:lnTo>
                  <a:pt x="360" y="664"/>
                </a:lnTo>
                <a:lnTo>
                  <a:pt x="360" y="664"/>
                </a:lnTo>
                <a:lnTo>
                  <a:pt x="360" y="664"/>
                </a:lnTo>
                <a:lnTo>
                  <a:pt x="360" y="667"/>
                </a:lnTo>
                <a:lnTo>
                  <a:pt x="362" y="667"/>
                </a:lnTo>
                <a:lnTo>
                  <a:pt x="362" y="667"/>
                </a:lnTo>
                <a:lnTo>
                  <a:pt x="362" y="664"/>
                </a:lnTo>
                <a:lnTo>
                  <a:pt x="360" y="664"/>
                </a:lnTo>
                <a:close/>
                <a:moveTo>
                  <a:pt x="367" y="671"/>
                </a:moveTo>
                <a:lnTo>
                  <a:pt x="367" y="671"/>
                </a:lnTo>
                <a:lnTo>
                  <a:pt x="367" y="669"/>
                </a:lnTo>
                <a:lnTo>
                  <a:pt x="367" y="669"/>
                </a:lnTo>
                <a:lnTo>
                  <a:pt x="364" y="669"/>
                </a:lnTo>
                <a:lnTo>
                  <a:pt x="364" y="669"/>
                </a:lnTo>
                <a:lnTo>
                  <a:pt x="367" y="669"/>
                </a:lnTo>
                <a:lnTo>
                  <a:pt x="367" y="669"/>
                </a:lnTo>
                <a:lnTo>
                  <a:pt x="367" y="669"/>
                </a:lnTo>
                <a:lnTo>
                  <a:pt x="364" y="667"/>
                </a:lnTo>
                <a:lnTo>
                  <a:pt x="364" y="667"/>
                </a:lnTo>
                <a:lnTo>
                  <a:pt x="364" y="667"/>
                </a:lnTo>
                <a:lnTo>
                  <a:pt x="364" y="667"/>
                </a:lnTo>
                <a:lnTo>
                  <a:pt x="364" y="667"/>
                </a:lnTo>
                <a:lnTo>
                  <a:pt x="364" y="667"/>
                </a:lnTo>
                <a:lnTo>
                  <a:pt x="362" y="669"/>
                </a:lnTo>
                <a:lnTo>
                  <a:pt x="362" y="667"/>
                </a:lnTo>
                <a:lnTo>
                  <a:pt x="362" y="669"/>
                </a:lnTo>
                <a:lnTo>
                  <a:pt x="362" y="669"/>
                </a:lnTo>
                <a:lnTo>
                  <a:pt x="362" y="669"/>
                </a:lnTo>
                <a:lnTo>
                  <a:pt x="362" y="669"/>
                </a:lnTo>
                <a:lnTo>
                  <a:pt x="362" y="669"/>
                </a:lnTo>
                <a:lnTo>
                  <a:pt x="362" y="669"/>
                </a:lnTo>
                <a:lnTo>
                  <a:pt x="362" y="669"/>
                </a:lnTo>
                <a:lnTo>
                  <a:pt x="362" y="671"/>
                </a:lnTo>
                <a:lnTo>
                  <a:pt x="362" y="671"/>
                </a:lnTo>
                <a:lnTo>
                  <a:pt x="362" y="671"/>
                </a:lnTo>
                <a:lnTo>
                  <a:pt x="362" y="671"/>
                </a:lnTo>
                <a:lnTo>
                  <a:pt x="362" y="671"/>
                </a:lnTo>
                <a:lnTo>
                  <a:pt x="362" y="671"/>
                </a:lnTo>
                <a:lnTo>
                  <a:pt x="362" y="671"/>
                </a:lnTo>
                <a:lnTo>
                  <a:pt x="362" y="671"/>
                </a:lnTo>
                <a:lnTo>
                  <a:pt x="364" y="669"/>
                </a:lnTo>
                <a:lnTo>
                  <a:pt x="364" y="669"/>
                </a:lnTo>
                <a:lnTo>
                  <a:pt x="364" y="671"/>
                </a:lnTo>
                <a:lnTo>
                  <a:pt x="364" y="671"/>
                </a:lnTo>
                <a:lnTo>
                  <a:pt x="364" y="671"/>
                </a:lnTo>
                <a:lnTo>
                  <a:pt x="364" y="671"/>
                </a:lnTo>
                <a:lnTo>
                  <a:pt x="364" y="671"/>
                </a:lnTo>
                <a:lnTo>
                  <a:pt x="364" y="671"/>
                </a:lnTo>
                <a:lnTo>
                  <a:pt x="364" y="671"/>
                </a:lnTo>
                <a:lnTo>
                  <a:pt x="367" y="671"/>
                </a:lnTo>
                <a:lnTo>
                  <a:pt x="367" y="671"/>
                </a:lnTo>
                <a:lnTo>
                  <a:pt x="367" y="671"/>
                </a:lnTo>
                <a:lnTo>
                  <a:pt x="367" y="671"/>
                </a:lnTo>
                <a:lnTo>
                  <a:pt x="367" y="674"/>
                </a:lnTo>
                <a:lnTo>
                  <a:pt x="367" y="674"/>
                </a:lnTo>
                <a:lnTo>
                  <a:pt x="367" y="674"/>
                </a:lnTo>
                <a:lnTo>
                  <a:pt x="367" y="671"/>
                </a:lnTo>
                <a:lnTo>
                  <a:pt x="367" y="671"/>
                </a:lnTo>
                <a:lnTo>
                  <a:pt x="367" y="671"/>
                </a:lnTo>
                <a:close/>
                <a:moveTo>
                  <a:pt x="372" y="671"/>
                </a:moveTo>
                <a:lnTo>
                  <a:pt x="369" y="671"/>
                </a:lnTo>
                <a:lnTo>
                  <a:pt x="369" y="669"/>
                </a:lnTo>
                <a:lnTo>
                  <a:pt x="369" y="669"/>
                </a:lnTo>
                <a:lnTo>
                  <a:pt x="372" y="669"/>
                </a:lnTo>
                <a:lnTo>
                  <a:pt x="372" y="669"/>
                </a:lnTo>
                <a:lnTo>
                  <a:pt x="372" y="669"/>
                </a:lnTo>
                <a:lnTo>
                  <a:pt x="372" y="669"/>
                </a:lnTo>
                <a:lnTo>
                  <a:pt x="372" y="669"/>
                </a:lnTo>
                <a:lnTo>
                  <a:pt x="369" y="669"/>
                </a:lnTo>
                <a:lnTo>
                  <a:pt x="369" y="669"/>
                </a:lnTo>
                <a:lnTo>
                  <a:pt x="367" y="669"/>
                </a:lnTo>
                <a:lnTo>
                  <a:pt x="367" y="669"/>
                </a:lnTo>
                <a:lnTo>
                  <a:pt x="369" y="671"/>
                </a:lnTo>
                <a:lnTo>
                  <a:pt x="369" y="674"/>
                </a:lnTo>
                <a:lnTo>
                  <a:pt x="369" y="671"/>
                </a:lnTo>
                <a:lnTo>
                  <a:pt x="372" y="671"/>
                </a:lnTo>
                <a:lnTo>
                  <a:pt x="372" y="671"/>
                </a:lnTo>
                <a:lnTo>
                  <a:pt x="372" y="671"/>
                </a:lnTo>
                <a:lnTo>
                  <a:pt x="372" y="671"/>
                </a:lnTo>
                <a:lnTo>
                  <a:pt x="372" y="671"/>
                </a:lnTo>
                <a:close/>
                <a:moveTo>
                  <a:pt x="376" y="664"/>
                </a:moveTo>
                <a:lnTo>
                  <a:pt x="376" y="664"/>
                </a:lnTo>
                <a:lnTo>
                  <a:pt x="376" y="664"/>
                </a:lnTo>
                <a:lnTo>
                  <a:pt x="376" y="664"/>
                </a:lnTo>
                <a:lnTo>
                  <a:pt x="376" y="664"/>
                </a:lnTo>
                <a:lnTo>
                  <a:pt x="376" y="662"/>
                </a:lnTo>
                <a:lnTo>
                  <a:pt x="376" y="662"/>
                </a:lnTo>
                <a:lnTo>
                  <a:pt x="376" y="660"/>
                </a:lnTo>
                <a:lnTo>
                  <a:pt x="376" y="660"/>
                </a:lnTo>
                <a:lnTo>
                  <a:pt x="374" y="660"/>
                </a:lnTo>
                <a:lnTo>
                  <a:pt x="374" y="657"/>
                </a:lnTo>
                <a:lnTo>
                  <a:pt x="374" y="657"/>
                </a:lnTo>
                <a:lnTo>
                  <a:pt x="372" y="657"/>
                </a:lnTo>
                <a:lnTo>
                  <a:pt x="372" y="660"/>
                </a:lnTo>
                <a:lnTo>
                  <a:pt x="372" y="660"/>
                </a:lnTo>
                <a:lnTo>
                  <a:pt x="372" y="660"/>
                </a:lnTo>
                <a:lnTo>
                  <a:pt x="372" y="660"/>
                </a:lnTo>
                <a:lnTo>
                  <a:pt x="369" y="662"/>
                </a:lnTo>
                <a:lnTo>
                  <a:pt x="369" y="662"/>
                </a:lnTo>
                <a:lnTo>
                  <a:pt x="369" y="662"/>
                </a:lnTo>
                <a:lnTo>
                  <a:pt x="369" y="662"/>
                </a:lnTo>
                <a:lnTo>
                  <a:pt x="369" y="662"/>
                </a:lnTo>
                <a:lnTo>
                  <a:pt x="372" y="664"/>
                </a:lnTo>
                <a:lnTo>
                  <a:pt x="372" y="664"/>
                </a:lnTo>
                <a:lnTo>
                  <a:pt x="372" y="667"/>
                </a:lnTo>
                <a:lnTo>
                  <a:pt x="372" y="667"/>
                </a:lnTo>
                <a:lnTo>
                  <a:pt x="372" y="667"/>
                </a:lnTo>
                <a:lnTo>
                  <a:pt x="374" y="667"/>
                </a:lnTo>
                <a:lnTo>
                  <a:pt x="374" y="664"/>
                </a:lnTo>
                <a:lnTo>
                  <a:pt x="374" y="664"/>
                </a:lnTo>
                <a:lnTo>
                  <a:pt x="372" y="664"/>
                </a:lnTo>
                <a:lnTo>
                  <a:pt x="374" y="664"/>
                </a:lnTo>
                <a:lnTo>
                  <a:pt x="376" y="664"/>
                </a:lnTo>
                <a:close/>
                <a:moveTo>
                  <a:pt x="689" y="780"/>
                </a:moveTo>
                <a:lnTo>
                  <a:pt x="689" y="780"/>
                </a:lnTo>
                <a:lnTo>
                  <a:pt x="689" y="780"/>
                </a:lnTo>
                <a:lnTo>
                  <a:pt x="686" y="783"/>
                </a:lnTo>
                <a:lnTo>
                  <a:pt x="686" y="783"/>
                </a:lnTo>
                <a:lnTo>
                  <a:pt x="686" y="783"/>
                </a:lnTo>
                <a:lnTo>
                  <a:pt x="686" y="780"/>
                </a:lnTo>
                <a:lnTo>
                  <a:pt x="686" y="780"/>
                </a:lnTo>
                <a:lnTo>
                  <a:pt x="686" y="780"/>
                </a:lnTo>
                <a:lnTo>
                  <a:pt x="686" y="780"/>
                </a:lnTo>
                <a:lnTo>
                  <a:pt x="686" y="780"/>
                </a:lnTo>
                <a:lnTo>
                  <a:pt x="686" y="780"/>
                </a:lnTo>
                <a:lnTo>
                  <a:pt x="684" y="780"/>
                </a:lnTo>
                <a:lnTo>
                  <a:pt x="684" y="780"/>
                </a:lnTo>
                <a:lnTo>
                  <a:pt x="684" y="780"/>
                </a:lnTo>
                <a:lnTo>
                  <a:pt x="684" y="780"/>
                </a:lnTo>
                <a:lnTo>
                  <a:pt x="684" y="780"/>
                </a:lnTo>
                <a:lnTo>
                  <a:pt x="684" y="780"/>
                </a:lnTo>
                <a:lnTo>
                  <a:pt x="684" y="780"/>
                </a:lnTo>
                <a:lnTo>
                  <a:pt x="684" y="783"/>
                </a:lnTo>
                <a:lnTo>
                  <a:pt x="682" y="780"/>
                </a:lnTo>
                <a:lnTo>
                  <a:pt x="684" y="780"/>
                </a:lnTo>
                <a:lnTo>
                  <a:pt x="684" y="780"/>
                </a:lnTo>
                <a:lnTo>
                  <a:pt x="682" y="780"/>
                </a:lnTo>
                <a:lnTo>
                  <a:pt x="682" y="780"/>
                </a:lnTo>
                <a:lnTo>
                  <a:pt x="682" y="780"/>
                </a:lnTo>
                <a:lnTo>
                  <a:pt x="682" y="780"/>
                </a:lnTo>
                <a:lnTo>
                  <a:pt x="682" y="780"/>
                </a:lnTo>
                <a:lnTo>
                  <a:pt x="682" y="780"/>
                </a:lnTo>
                <a:lnTo>
                  <a:pt x="682" y="778"/>
                </a:lnTo>
                <a:lnTo>
                  <a:pt x="684" y="778"/>
                </a:lnTo>
                <a:lnTo>
                  <a:pt x="684" y="778"/>
                </a:lnTo>
                <a:lnTo>
                  <a:pt x="684" y="778"/>
                </a:lnTo>
                <a:lnTo>
                  <a:pt x="684" y="778"/>
                </a:lnTo>
                <a:lnTo>
                  <a:pt x="684" y="778"/>
                </a:lnTo>
                <a:lnTo>
                  <a:pt x="684" y="778"/>
                </a:lnTo>
                <a:lnTo>
                  <a:pt x="684" y="775"/>
                </a:lnTo>
                <a:lnTo>
                  <a:pt x="684" y="775"/>
                </a:lnTo>
                <a:lnTo>
                  <a:pt x="689" y="778"/>
                </a:lnTo>
                <a:lnTo>
                  <a:pt x="689" y="778"/>
                </a:lnTo>
                <a:lnTo>
                  <a:pt x="689" y="778"/>
                </a:lnTo>
                <a:lnTo>
                  <a:pt x="689" y="775"/>
                </a:lnTo>
                <a:lnTo>
                  <a:pt x="689" y="775"/>
                </a:lnTo>
                <a:lnTo>
                  <a:pt x="691" y="778"/>
                </a:lnTo>
                <a:lnTo>
                  <a:pt x="691" y="775"/>
                </a:lnTo>
                <a:lnTo>
                  <a:pt x="691" y="775"/>
                </a:lnTo>
                <a:lnTo>
                  <a:pt x="691" y="775"/>
                </a:lnTo>
                <a:lnTo>
                  <a:pt x="691" y="775"/>
                </a:lnTo>
                <a:lnTo>
                  <a:pt x="693" y="775"/>
                </a:lnTo>
                <a:lnTo>
                  <a:pt x="693" y="775"/>
                </a:lnTo>
                <a:lnTo>
                  <a:pt x="693" y="775"/>
                </a:lnTo>
                <a:lnTo>
                  <a:pt x="693" y="775"/>
                </a:lnTo>
                <a:lnTo>
                  <a:pt x="693" y="778"/>
                </a:lnTo>
                <a:lnTo>
                  <a:pt x="693" y="778"/>
                </a:lnTo>
                <a:lnTo>
                  <a:pt x="693" y="778"/>
                </a:lnTo>
                <a:lnTo>
                  <a:pt x="696" y="778"/>
                </a:lnTo>
                <a:lnTo>
                  <a:pt x="696" y="778"/>
                </a:lnTo>
                <a:lnTo>
                  <a:pt x="696" y="775"/>
                </a:lnTo>
                <a:lnTo>
                  <a:pt x="696" y="775"/>
                </a:lnTo>
                <a:lnTo>
                  <a:pt x="698" y="775"/>
                </a:lnTo>
                <a:lnTo>
                  <a:pt x="696" y="775"/>
                </a:lnTo>
                <a:lnTo>
                  <a:pt x="696" y="775"/>
                </a:lnTo>
                <a:lnTo>
                  <a:pt x="696" y="775"/>
                </a:lnTo>
                <a:lnTo>
                  <a:pt x="696" y="775"/>
                </a:lnTo>
                <a:lnTo>
                  <a:pt x="696" y="775"/>
                </a:lnTo>
                <a:lnTo>
                  <a:pt x="696" y="773"/>
                </a:lnTo>
                <a:lnTo>
                  <a:pt x="698" y="773"/>
                </a:lnTo>
                <a:lnTo>
                  <a:pt x="698" y="773"/>
                </a:lnTo>
                <a:lnTo>
                  <a:pt x="696" y="773"/>
                </a:lnTo>
                <a:lnTo>
                  <a:pt x="696" y="773"/>
                </a:lnTo>
                <a:lnTo>
                  <a:pt x="693" y="773"/>
                </a:lnTo>
                <a:lnTo>
                  <a:pt x="693" y="771"/>
                </a:lnTo>
                <a:lnTo>
                  <a:pt x="693" y="771"/>
                </a:lnTo>
                <a:lnTo>
                  <a:pt x="696" y="771"/>
                </a:lnTo>
                <a:lnTo>
                  <a:pt x="696" y="768"/>
                </a:lnTo>
                <a:lnTo>
                  <a:pt x="693" y="768"/>
                </a:lnTo>
                <a:lnTo>
                  <a:pt x="693" y="771"/>
                </a:lnTo>
                <a:lnTo>
                  <a:pt x="693" y="771"/>
                </a:lnTo>
                <a:lnTo>
                  <a:pt x="693" y="771"/>
                </a:lnTo>
                <a:lnTo>
                  <a:pt x="691" y="771"/>
                </a:lnTo>
                <a:lnTo>
                  <a:pt x="691" y="771"/>
                </a:lnTo>
                <a:lnTo>
                  <a:pt x="691" y="771"/>
                </a:lnTo>
                <a:lnTo>
                  <a:pt x="691" y="771"/>
                </a:lnTo>
                <a:lnTo>
                  <a:pt x="689" y="773"/>
                </a:lnTo>
                <a:lnTo>
                  <a:pt x="689" y="773"/>
                </a:lnTo>
                <a:lnTo>
                  <a:pt x="689" y="773"/>
                </a:lnTo>
                <a:lnTo>
                  <a:pt x="689" y="773"/>
                </a:lnTo>
                <a:lnTo>
                  <a:pt x="684" y="773"/>
                </a:lnTo>
                <a:lnTo>
                  <a:pt x="684" y="773"/>
                </a:lnTo>
                <a:lnTo>
                  <a:pt x="684" y="773"/>
                </a:lnTo>
                <a:lnTo>
                  <a:pt x="686" y="771"/>
                </a:lnTo>
                <a:lnTo>
                  <a:pt x="686" y="771"/>
                </a:lnTo>
                <a:lnTo>
                  <a:pt x="684" y="771"/>
                </a:lnTo>
                <a:lnTo>
                  <a:pt x="684" y="771"/>
                </a:lnTo>
                <a:lnTo>
                  <a:pt x="684" y="771"/>
                </a:lnTo>
                <a:lnTo>
                  <a:pt x="684" y="771"/>
                </a:lnTo>
                <a:lnTo>
                  <a:pt x="686" y="768"/>
                </a:lnTo>
                <a:lnTo>
                  <a:pt x="686" y="768"/>
                </a:lnTo>
                <a:lnTo>
                  <a:pt x="686" y="768"/>
                </a:lnTo>
                <a:lnTo>
                  <a:pt x="686" y="768"/>
                </a:lnTo>
                <a:lnTo>
                  <a:pt x="686" y="768"/>
                </a:lnTo>
                <a:lnTo>
                  <a:pt x="686" y="768"/>
                </a:lnTo>
                <a:lnTo>
                  <a:pt x="686" y="768"/>
                </a:lnTo>
                <a:lnTo>
                  <a:pt x="686" y="768"/>
                </a:lnTo>
                <a:lnTo>
                  <a:pt x="686" y="766"/>
                </a:lnTo>
                <a:lnTo>
                  <a:pt x="686" y="766"/>
                </a:lnTo>
                <a:lnTo>
                  <a:pt x="689" y="768"/>
                </a:lnTo>
                <a:lnTo>
                  <a:pt x="689" y="766"/>
                </a:lnTo>
                <a:lnTo>
                  <a:pt x="689" y="764"/>
                </a:lnTo>
                <a:lnTo>
                  <a:pt x="689" y="764"/>
                </a:lnTo>
                <a:lnTo>
                  <a:pt x="686" y="764"/>
                </a:lnTo>
                <a:lnTo>
                  <a:pt x="686" y="764"/>
                </a:lnTo>
                <a:lnTo>
                  <a:pt x="686" y="764"/>
                </a:lnTo>
                <a:lnTo>
                  <a:pt x="684" y="764"/>
                </a:lnTo>
                <a:lnTo>
                  <a:pt x="684" y="764"/>
                </a:lnTo>
                <a:lnTo>
                  <a:pt x="684" y="764"/>
                </a:lnTo>
                <a:lnTo>
                  <a:pt x="684" y="764"/>
                </a:lnTo>
                <a:lnTo>
                  <a:pt x="686" y="764"/>
                </a:lnTo>
                <a:lnTo>
                  <a:pt x="686" y="761"/>
                </a:lnTo>
                <a:lnTo>
                  <a:pt x="684" y="761"/>
                </a:lnTo>
                <a:lnTo>
                  <a:pt x="682" y="761"/>
                </a:lnTo>
                <a:lnTo>
                  <a:pt x="682" y="761"/>
                </a:lnTo>
                <a:lnTo>
                  <a:pt x="682" y="761"/>
                </a:lnTo>
                <a:lnTo>
                  <a:pt x="682" y="761"/>
                </a:lnTo>
                <a:lnTo>
                  <a:pt x="679" y="761"/>
                </a:lnTo>
                <a:lnTo>
                  <a:pt x="679" y="761"/>
                </a:lnTo>
                <a:lnTo>
                  <a:pt x="677" y="761"/>
                </a:lnTo>
                <a:lnTo>
                  <a:pt x="677" y="761"/>
                </a:lnTo>
                <a:lnTo>
                  <a:pt x="677" y="759"/>
                </a:lnTo>
                <a:lnTo>
                  <a:pt x="677" y="759"/>
                </a:lnTo>
                <a:lnTo>
                  <a:pt x="674" y="759"/>
                </a:lnTo>
                <a:lnTo>
                  <a:pt x="674" y="759"/>
                </a:lnTo>
                <a:lnTo>
                  <a:pt x="672" y="761"/>
                </a:lnTo>
                <a:lnTo>
                  <a:pt x="672" y="761"/>
                </a:lnTo>
                <a:lnTo>
                  <a:pt x="670" y="761"/>
                </a:lnTo>
                <a:lnTo>
                  <a:pt x="670" y="761"/>
                </a:lnTo>
                <a:lnTo>
                  <a:pt x="670" y="761"/>
                </a:lnTo>
                <a:lnTo>
                  <a:pt x="670" y="761"/>
                </a:lnTo>
                <a:lnTo>
                  <a:pt x="670" y="761"/>
                </a:lnTo>
                <a:lnTo>
                  <a:pt x="670" y="761"/>
                </a:lnTo>
                <a:lnTo>
                  <a:pt x="670" y="764"/>
                </a:lnTo>
                <a:lnTo>
                  <a:pt x="670" y="764"/>
                </a:lnTo>
                <a:lnTo>
                  <a:pt x="670" y="764"/>
                </a:lnTo>
                <a:lnTo>
                  <a:pt x="670" y="764"/>
                </a:lnTo>
                <a:lnTo>
                  <a:pt x="670" y="764"/>
                </a:lnTo>
                <a:lnTo>
                  <a:pt x="670" y="764"/>
                </a:lnTo>
                <a:lnTo>
                  <a:pt x="670" y="764"/>
                </a:lnTo>
                <a:lnTo>
                  <a:pt x="670" y="764"/>
                </a:lnTo>
                <a:lnTo>
                  <a:pt x="670" y="764"/>
                </a:lnTo>
                <a:lnTo>
                  <a:pt x="670" y="766"/>
                </a:lnTo>
                <a:lnTo>
                  <a:pt x="670" y="766"/>
                </a:lnTo>
                <a:lnTo>
                  <a:pt x="670" y="768"/>
                </a:lnTo>
                <a:lnTo>
                  <a:pt x="670" y="768"/>
                </a:lnTo>
                <a:lnTo>
                  <a:pt x="672" y="768"/>
                </a:lnTo>
                <a:lnTo>
                  <a:pt x="672" y="768"/>
                </a:lnTo>
                <a:lnTo>
                  <a:pt x="672" y="771"/>
                </a:lnTo>
                <a:lnTo>
                  <a:pt x="674" y="771"/>
                </a:lnTo>
                <a:lnTo>
                  <a:pt x="674" y="771"/>
                </a:lnTo>
                <a:lnTo>
                  <a:pt x="674" y="773"/>
                </a:lnTo>
                <a:lnTo>
                  <a:pt x="677" y="775"/>
                </a:lnTo>
                <a:lnTo>
                  <a:pt x="677" y="775"/>
                </a:lnTo>
                <a:lnTo>
                  <a:pt x="677" y="775"/>
                </a:lnTo>
                <a:lnTo>
                  <a:pt x="674" y="775"/>
                </a:lnTo>
                <a:lnTo>
                  <a:pt x="674" y="775"/>
                </a:lnTo>
                <a:lnTo>
                  <a:pt x="674" y="775"/>
                </a:lnTo>
                <a:lnTo>
                  <a:pt x="674" y="775"/>
                </a:lnTo>
                <a:lnTo>
                  <a:pt x="674" y="775"/>
                </a:lnTo>
                <a:lnTo>
                  <a:pt x="677" y="775"/>
                </a:lnTo>
                <a:lnTo>
                  <a:pt x="674" y="775"/>
                </a:lnTo>
                <a:lnTo>
                  <a:pt x="674" y="775"/>
                </a:lnTo>
                <a:lnTo>
                  <a:pt x="674" y="775"/>
                </a:lnTo>
                <a:lnTo>
                  <a:pt x="672" y="775"/>
                </a:lnTo>
                <a:lnTo>
                  <a:pt x="672" y="778"/>
                </a:lnTo>
                <a:lnTo>
                  <a:pt x="672" y="778"/>
                </a:lnTo>
                <a:lnTo>
                  <a:pt x="672" y="775"/>
                </a:lnTo>
                <a:lnTo>
                  <a:pt x="672" y="778"/>
                </a:lnTo>
                <a:lnTo>
                  <a:pt x="670" y="778"/>
                </a:lnTo>
                <a:lnTo>
                  <a:pt x="670" y="778"/>
                </a:lnTo>
                <a:lnTo>
                  <a:pt x="670" y="778"/>
                </a:lnTo>
                <a:lnTo>
                  <a:pt x="672" y="775"/>
                </a:lnTo>
                <a:lnTo>
                  <a:pt x="672" y="775"/>
                </a:lnTo>
                <a:lnTo>
                  <a:pt x="672" y="773"/>
                </a:lnTo>
                <a:lnTo>
                  <a:pt x="672" y="773"/>
                </a:lnTo>
                <a:lnTo>
                  <a:pt x="670" y="771"/>
                </a:lnTo>
                <a:lnTo>
                  <a:pt x="667" y="771"/>
                </a:lnTo>
                <a:lnTo>
                  <a:pt x="667" y="771"/>
                </a:lnTo>
                <a:lnTo>
                  <a:pt x="667" y="771"/>
                </a:lnTo>
                <a:lnTo>
                  <a:pt x="665" y="773"/>
                </a:lnTo>
                <a:lnTo>
                  <a:pt x="665" y="773"/>
                </a:lnTo>
                <a:lnTo>
                  <a:pt x="667" y="775"/>
                </a:lnTo>
                <a:lnTo>
                  <a:pt x="667" y="775"/>
                </a:lnTo>
                <a:lnTo>
                  <a:pt x="665" y="773"/>
                </a:lnTo>
                <a:lnTo>
                  <a:pt x="665" y="773"/>
                </a:lnTo>
                <a:lnTo>
                  <a:pt x="665" y="775"/>
                </a:lnTo>
                <a:lnTo>
                  <a:pt x="665" y="775"/>
                </a:lnTo>
                <a:lnTo>
                  <a:pt x="665" y="775"/>
                </a:lnTo>
                <a:lnTo>
                  <a:pt x="665" y="775"/>
                </a:lnTo>
                <a:lnTo>
                  <a:pt x="665" y="775"/>
                </a:lnTo>
                <a:lnTo>
                  <a:pt x="665" y="775"/>
                </a:lnTo>
                <a:lnTo>
                  <a:pt x="665" y="775"/>
                </a:lnTo>
                <a:lnTo>
                  <a:pt x="665" y="773"/>
                </a:lnTo>
                <a:lnTo>
                  <a:pt x="665" y="773"/>
                </a:lnTo>
                <a:lnTo>
                  <a:pt x="665" y="773"/>
                </a:lnTo>
                <a:lnTo>
                  <a:pt x="663" y="773"/>
                </a:lnTo>
                <a:lnTo>
                  <a:pt x="663" y="773"/>
                </a:lnTo>
                <a:lnTo>
                  <a:pt x="660" y="773"/>
                </a:lnTo>
                <a:lnTo>
                  <a:pt x="660" y="773"/>
                </a:lnTo>
                <a:lnTo>
                  <a:pt x="660" y="775"/>
                </a:lnTo>
                <a:lnTo>
                  <a:pt x="660" y="775"/>
                </a:lnTo>
                <a:lnTo>
                  <a:pt x="660" y="775"/>
                </a:lnTo>
                <a:lnTo>
                  <a:pt x="660" y="775"/>
                </a:lnTo>
                <a:lnTo>
                  <a:pt x="660" y="775"/>
                </a:lnTo>
                <a:lnTo>
                  <a:pt x="660" y="775"/>
                </a:lnTo>
                <a:lnTo>
                  <a:pt x="660" y="778"/>
                </a:lnTo>
                <a:lnTo>
                  <a:pt x="663" y="778"/>
                </a:lnTo>
                <a:lnTo>
                  <a:pt x="663" y="778"/>
                </a:lnTo>
                <a:lnTo>
                  <a:pt x="665" y="778"/>
                </a:lnTo>
                <a:lnTo>
                  <a:pt x="665" y="780"/>
                </a:lnTo>
                <a:lnTo>
                  <a:pt x="665" y="780"/>
                </a:lnTo>
                <a:lnTo>
                  <a:pt x="663" y="780"/>
                </a:lnTo>
                <a:lnTo>
                  <a:pt x="660" y="778"/>
                </a:lnTo>
                <a:lnTo>
                  <a:pt x="658" y="775"/>
                </a:lnTo>
                <a:lnTo>
                  <a:pt x="658" y="775"/>
                </a:lnTo>
                <a:lnTo>
                  <a:pt x="658" y="775"/>
                </a:lnTo>
                <a:lnTo>
                  <a:pt x="658" y="778"/>
                </a:lnTo>
                <a:lnTo>
                  <a:pt x="658" y="778"/>
                </a:lnTo>
                <a:lnTo>
                  <a:pt x="658" y="778"/>
                </a:lnTo>
                <a:lnTo>
                  <a:pt x="658" y="778"/>
                </a:lnTo>
                <a:lnTo>
                  <a:pt x="658" y="778"/>
                </a:lnTo>
                <a:lnTo>
                  <a:pt x="658" y="778"/>
                </a:lnTo>
                <a:lnTo>
                  <a:pt x="656" y="778"/>
                </a:lnTo>
                <a:lnTo>
                  <a:pt x="656" y="778"/>
                </a:lnTo>
                <a:lnTo>
                  <a:pt x="653" y="775"/>
                </a:lnTo>
                <a:lnTo>
                  <a:pt x="653" y="775"/>
                </a:lnTo>
                <a:lnTo>
                  <a:pt x="653" y="778"/>
                </a:lnTo>
                <a:lnTo>
                  <a:pt x="653" y="778"/>
                </a:lnTo>
                <a:lnTo>
                  <a:pt x="653" y="778"/>
                </a:lnTo>
                <a:lnTo>
                  <a:pt x="651" y="778"/>
                </a:lnTo>
                <a:lnTo>
                  <a:pt x="651" y="778"/>
                </a:lnTo>
                <a:lnTo>
                  <a:pt x="651" y="778"/>
                </a:lnTo>
                <a:lnTo>
                  <a:pt x="651" y="775"/>
                </a:lnTo>
                <a:lnTo>
                  <a:pt x="648" y="775"/>
                </a:lnTo>
                <a:lnTo>
                  <a:pt x="648" y="775"/>
                </a:lnTo>
                <a:lnTo>
                  <a:pt x="648" y="775"/>
                </a:lnTo>
                <a:lnTo>
                  <a:pt x="648" y="778"/>
                </a:lnTo>
                <a:lnTo>
                  <a:pt x="648" y="775"/>
                </a:lnTo>
                <a:lnTo>
                  <a:pt x="648" y="775"/>
                </a:lnTo>
                <a:lnTo>
                  <a:pt x="648" y="775"/>
                </a:lnTo>
                <a:lnTo>
                  <a:pt x="648" y="775"/>
                </a:lnTo>
                <a:lnTo>
                  <a:pt x="646" y="775"/>
                </a:lnTo>
                <a:lnTo>
                  <a:pt x="646" y="775"/>
                </a:lnTo>
                <a:lnTo>
                  <a:pt x="646" y="775"/>
                </a:lnTo>
                <a:lnTo>
                  <a:pt x="646" y="775"/>
                </a:lnTo>
                <a:lnTo>
                  <a:pt x="646" y="775"/>
                </a:lnTo>
                <a:lnTo>
                  <a:pt x="646" y="775"/>
                </a:lnTo>
                <a:lnTo>
                  <a:pt x="646" y="778"/>
                </a:lnTo>
                <a:lnTo>
                  <a:pt x="644" y="775"/>
                </a:lnTo>
                <a:lnTo>
                  <a:pt x="644" y="775"/>
                </a:lnTo>
                <a:lnTo>
                  <a:pt x="644" y="773"/>
                </a:lnTo>
                <a:lnTo>
                  <a:pt x="644" y="775"/>
                </a:lnTo>
                <a:lnTo>
                  <a:pt x="644" y="775"/>
                </a:lnTo>
                <a:lnTo>
                  <a:pt x="641" y="773"/>
                </a:lnTo>
                <a:lnTo>
                  <a:pt x="641" y="773"/>
                </a:lnTo>
                <a:lnTo>
                  <a:pt x="641" y="773"/>
                </a:lnTo>
                <a:lnTo>
                  <a:pt x="641" y="773"/>
                </a:lnTo>
                <a:lnTo>
                  <a:pt x="639" y="773"/>
                </a:lnTo>
                <a:lnTo>
                  <a:pt x="639" y="773"/>
                </a:lnTo>
                <a:lnTo>
                  <a:pt x="634" y="773"/>
                </a:lnTo>
                <a:lnTo>
                  <a:pt x="634" y="773"/>
                </a:lnTo>
                <a:lnTo>
                  <a:pt x="634" y="773"/>
                </a:lnTo>
                <a:lnTo>
                  <a:pt x="634" y="773"/>
                </a:lnTo>
                <a:lnTo>
                  <a:pt x="634" y="773"/>
                </a:lnTo>
                <a:lnTo>
                  <a:pt x="634" y="775"/>
                </a:lnTo>
                <a:lnTo>
                  <a:pt x="634" y="775"/>
                </a:lnTo>
                <a:lnTo>
                  <a:pt x="634" y="775"/>
                </a:lnTo>
                <a:lnTo>
                  <a:pt x="634" y="775"/>
                </a:lnTo>
                <a:lnTo>
                  <a:pt x="634" y="775"/>
                </a:lnTo>
                <a:lnTo>
                  <a:pt x="637" y="778"/>
                </a:lnTo>
                <a:lnTo>
                  <a:pt x="637" y="778"/>
                </a:lnTo>
                <a:lnTo>
                  <a:pt x="637" y="780"/>
                </a:lnTo>
                <a:lnTo>
                  <a:pt x="639" y="780"/>
                </a:lnTo>
                <a:lnTo>
                  <a:pt x="639" y="780"/>
                </a:lnTo>
                <a:lnTo>
                  <a:pt x="639" y="780"/>
                </a:lnTo>
                <a:lnTo>
                  <a:pt x="639" y="780"/>
                </a:lnTo>
                <a:lnTo>
                  <a:pt x="639" y="780"/>
                </a:lnTo>
                <a:lnTo>
                  <a:pt x="639" y="780"/>
                </a:lnTo>
                <a:lnTo>
                  <a:pt x="641" y="780"/>
                </a:lnTo>
                <a:lnTo>
                  <a:pt x="641" y="780"/>
                </a:lnTo>
                <a:lnTo>
                  <a:pt x="641" y="780"/>
                </a:lnTo>
                <a:lnTo>
                  <a:pt x="641" y="783"/>
                </a:lnTo>
                <a:lnTo>
                  <a:pt x="641" y="783"/>
                </a:lnTo>
                <a:lnTo>
                  <a:pt x="641" y="783"/>
                </a:lnTo>
                <a:lnTo>
                  <a:pt x="641" y="780"/>
                </a:lnTo>
                <a:lnTo>
                  <a:pt x="644" y="780"/>
                </a:lnTo>
                <a:lnTo>
                  <a:pt x="644" y="780"/>
                </a:lnTo>
                <a:lnTo>
                  <a:pt x="644" y="780"/>
                </a:lnTo>
                <a:lnTo>
                  <a:pt x="644" y="780"/>
                </a:lnTo>
                <a:lnTo>
                  <a:pt x="644" y="780"/>
                </a:lnTo>
                <a:lnTo>
                  <a:pt x="646" y="780"/>
                </a:lnTo>
                <a:lnTo>
                  <a:pt x="646" y="780"/>
                </a:lnTo>
                <a:lnTo>
                  <a:pt x="646" y="780"/>
                </a:lnTo>
                <a:lnTo>
                  <a:pt x="648" y="783"/>
                </a:lnTo>
                <a:lnTo>
                  <a:pt x="648" y="783"/>
                </a:lnTo>
                <a:lnTo>
                  <a:pt x="651" y="780"/>
                </a:lnTo>
                <a:lnTo>
                  <a:pt x="651" y="780"/>
                </a:lnTo>
                <a:lnTo>
                  <a:pt x="651" y="780"/>
                </a:lnTo>
                <a:lnTo>
                  <a:pt x="653" y="780"/>
                </a:lnTo>
                <a:lnTo>
                  <a:pt x="653" y="783"/>
                </a:lnTo>
                <a:lnTo>
                  <a:pt x="656" y="783"/>
                </a:lnTo>
                <a:lnTo>
                  <a:pt x="656" y="783"/>
                </a:lnTo>
                <a:lnTo>
                  <a:pt x="658" y="783"/>
                </a:lnTo>
                <a:lnTo>
                  <a:pt x="658" y="783"/>
                </a:lnTo>
                <a:lnTo>
                  <a:pt x="660" y="783"/>
                </a:lnTo>
                <a:lnTo>
                  <a:pt x="660" y="783"/>
                </a:lnTo>
                <a:lnTo>
                  <a:pt x="660" y="785"/>
                </a:lnTo>
                <a:lnTo>
                  <a:pt x="660" y="785"/>
                </a:lnTo>
                <a:lnTo>
                  <a:pt x="660" y="785"/>
                </a:lnTo>
                <a:lnTo>
                  <a:pt x="663" y="785"/>
                </a:lnTo>
                <a:lnTo>
                  <a:pt x="663" y="783"/>
                </a:lnTo>
                <a:lnTo>
                  <a:pt x="663" y="783"/>
                </a:lnTo>
                <a:lnTo>
                  <a:pt x="663" y="783"/>
                </a:lnTo>
                <a:lnTo>
                  <a:pt x="663" y="785"/>
                </a:lnTo>
                <a:lnTo>
                  <a:pt x="663" y="785"/>
                </a:lnTo>
                <a:lnTo>
                  <a:pt x="663" y="785"/>
                </a:lnTo>
                <a:lnTo>
                  <a:pt x="663" y="785"/>
                </a:lnTo>
                <a:lnTo>
                  <a:pt x="665" y="783"/>
                </a:lnTo>
                <a:lnTo>
                  <a:pt x="665" y="785"/>
                </a:lnTo>
                <a:lnTo>
                  <a:pt x="665" y="785"/>
                </a:lnTo>
                <a:lnTo>
                  <a:pt x="665" y="787"/>
                </a:lnTo>
                <a:lnTo>
                  <a:pt x="665" y="787"/>
                </a:lnTo>
                <a:lnTo>
                  <a:pt x="667" y="785"/>
                </a:lnTo>
                <a:lnTo>
                  <a:pt x="667" y="785"/>
                </a:lnTo>
                <a:lnTo>
                  <a:pt x="667" y="785"/>
                </a:lnTo>
                <a:lnTo>
                  <a:pt x="667" y="785"/>
                </a:lnTo>
                <a:lnTo>
                  <a:pt x="667" y="785"/>
                </a:lnTo>
                <a:lnTo>
                  <a:pt x="667" y="787"/>
                </a:lnTo>
                <a:lnTo>
                  <a:pt x="667" y="787"/>
                </a:lnTo>
                <a:lnTo>
                  <a:pt x="667" y="787"/>
                </a:lnTo>
                <a:lnTo>
                  <a:pt x="667" y="787"/>
                </a:lnTo>
                <a:lnTo>
                  <a:pt x="670" y="787"/>
                </a:lnTo>
                <a:lnTo>
                  <a:pt x="670" y="785"/>
                </a:lnTo>
                <a:lnTo>
                  <a:pt x="670" y="783"/>
                </a:lnTo>
                <a:lnTo>
                  <a:pt x="670" y="783"/>
                </a:lnTo>
                <a:lnTo>
                  <a:pt x="670" y="780"/>
                </a:lnTo>
                <a:lnTo>
                  <a:pt x="670" y="783"/>
                </a:lnTo>
                <a:lnTo>
                  <a:pt x="670" y="785"/>
                </a:lnTo>
                <a:lnTo>
                  <a:pt x="670" y="785"/>
                </a:lnTo>
                <a:lnTo>
                  <a:pt x="670" y="785"/>
                </a:lnTo>
                <a:lnTo>
                  <a:pt x="670" y="785"/>
                </a:lnTo>
                <a:lnTo>
                  <a:pt x="670" y="785"/>
                </a:lnTo>
                <a:lnTo>
                  <a:pt x="670" y="785"/>
                </a:lnTo>
                <a:lnTo>
                  <a:pt x="672" y="787"/>
                </a:lnTo>
                <a:lnTo>
                  <a:pt x="672" y="787"/>
                </a:lnTo>
                <a:lnTo>
                  <a:pt x="672" y="787"/>
                </a:lnTo>
                <a:lnTo>
                  <a:pt x="672" y="785"/>
                </a:lnTo>
                <a:lnTo>
                  <a:pt x="672" y="785"/>
                </a:lnTo>
                <a:lnTo>
                  <a:pt x="672" y="785"/>
                </a:lnTo>
                <a:lnTo>
                  <a:pt x="672" y="785"/>
                </a:lnTo>
                <a:lnTo>
                  <a:pt x="672" y="785"/>
                </a:lnTo>
                <a:lnTo>
                  <a:pt x="672" y="785"/>
                </a:lnTo>
                <a:lnTo>
                  <a:pt x="674" y="785"/>
                </a:lnTo>
                <a:lnTo>
                  <a:pt x="674" y="785"/>
                </a:lnTo>
                <a:lnTo>
                  <a:pt x="674" y="783"/>
                </a:lnTo>
                <a:lnTo>
                  <a:pt x="674" y="783"/>
                </a:lnTo>
                <a:lnTo>
                  <a:pt x="674" y="785"/>
                </a:lnTo>
                <a:lnTo>
                  <a:pt x="674" y="787"/>
                </a:lnTo>
                <a:lnTo>
                  <a:pt x="677" y="785"/>
                </a:lnTo>
                <a:lnTo>
                  <a:pt x="677" y="785"/>
                </a:lnTo>
                <a:lnTo>
                  <a:pt x="677" y="785"/>
                </a:lnTo>
                <a:lnTo>
                  <a:pt x="679" y="785"/>
                </a:lnTo>
                <a:lnTo>
                  <a:pt x="679" y="785"/>
                </a:lnTo>
                <a:lnTo>
                  <a:pt x="679" y="785"/>
                </a:lnTo>
                <a:lnTo>
                  <a:pt x="679" y="785"/>
                </a:lnTo>
                <a:lnTo>
                  <a:pt x="679" y="783"/>
                </a:lnTo>
                <a:lnTo>
                  <a:pt x="679" y="783"/>
                </a:lnTo>
                <a:lnTo>
                  <a:pt x="682" y="783"/>
                </a:lnTo>
                <a:lnTo>
                  <a:pt x="682" y="785"/>
                </a:lnTo>
                <a:lnTo>
                  <a:pt x="682" y="785"/>
                </a:lnTo>
                <a:lnTo>
                  <a:pt x="682" y="785"/>
                </a:lnTo>
                <a:lnTo>
                  <a:pt x="684" y="785"/>
                </a:lnTo>
                <a:lnTo>
                  <a:pt x="684" y="785"/>
                </a:lnTo>
                <a:lnTo>
                  <a:pt x="684" y="785"/>
                </a:lnTo>
                <a:lnTo>
                  <a:pt x="684" y="785"/>
                </a:lnTo>
                <a:lnTo>
                  <a:pt x="686" y="785"/>
                </a:lnTo>
                <a:lnTo>
                  <a:pt x="686" y="785"/>
                </a:lnTo>
                <a:lnTo>
                  <a:pt x="689" y="785"/>
                </a:lnTo>
                <a:lnTo>
                  <a:pt x="689" y="785"/>
                </a:lnTo>
                <a:lnTo>
                  <a:pt x="689" y="785"/>
                </a:lnTo>
                <a:lnTo>
                  <a:pt x="689" y="785"/>
                </a:lnTo>
                <a:lnTo>
                  <a:pt x="689" y="783"/>
                </a:lnTo>
                <a:lnTo>
                  <a:pt x="689" y="783"/>
                </a:lnTo>
                <a:lnTo>
                  <a:pt x="689" y="783"/>
                </a:lnTo>
                <a:lnTo>
                  <a:pt x="689" y="783"/>
                </a:lnTo>
                <a:lnTo>
                  <a:pt x="689" y="783"/>
                </a:lnTo>
                <a:lnTo>
                  <a:pt x="689" y="780"/>
                </a:lnTo>
                <a:lnTo>
                  <a:pt x="689" y="780"/>
                </a:lnTo>
                <a:lnTo>
                  <a:pt x="689" y="780"/>
                </a:lnTo>
                <a:close/>
                <a:moveTo>
                  <a:pt x="869" y="468"/>
                </a:moveTo>
                <a:lnTo>
                  <a:pt x="871" y="468"/>
                </a:lnTo>
                <a:lnTo>
                  <a:pt x="871" y="468"/>
                </a:lnTo>
                <a:lnTo>
                  <a:pt x="871" y="468"/>
                </a:lnTo>
                <a:lnTo>
                  <a:pt x="871" y="470"/>
                </a:lnTo>
                <a:lnTo>
                  <a:pt x="871" y="473"/>
                </a:lnTo>
                <a:lnTo>
                  <a:pt x="871" y="473"/>
                </a:lnTo>
                <a:lnTo>
                  <a:pt x="871" y="473"/>
                </a:lnTo>
                <a:lnTo>
                  <a:pt x="871" y="475"/>
                </a:lnTo>
                <a:lnTo>
                  <a:pt x="871" y="475"/>
                </a:lnTo>
                <a:lnTo>
                  <a:pt x="871" y="475"/>
                </a:lnTo>
                <a:lnTo>
                  <a:pt x="871" y="475"/>
                </a:lnTo>
                <a:lnTo>
                  <a:pt x="873" y="475"/>
                </a:lnTo>
                <a:lnTo>
                  <a:pt x="873" y="475"/>
                </a:lnTo>
                <a:lnTo>
                  <a:pt x="873" y="475"/>
                </a:lnTo>
                <a:lnTo>
                  <a:pt x="873" y="475"/>
                </a:lnTo>
                <a:lnTo>
                  <a:pt x="873" y="475"/>
                </a:lnTo>
                <a:lnTo>
                  <a:pt x="873" y="475"/>
                </a:lnTo>
                <a:lnTo>
                  <a:pt x="873" y="475"/>
                </a:lnTo>
                <a:lnTo>
                  <a:pt x="873" y="475"/>
                </a:lnTo>
                <a:lnTo>
                  <a:pt x="873" y="475"/>
                </a:lnTo>
                <a:lnTo>
                  <a:pt x="873" y="477"/>
                </a:lnTo>
                <a:lnTo>
                  <a:pt x="873" y="477"/>
                </a:lnTo>
                <a:lnTo>
                  <a:pt x="873" y="477"/>
                </a:lnTo>
                <a:lnTo>
                  <a:pt x="876" y="485"/>
                </a:lnTo>
                <a:lnTo>
                  <a:pt x="876" y="487"/>
                </a:lnTo>
                <a:lnTo>
                  <a:pt x="878" y="487"/>
                </a:lnTo>
                <a:lnTo>
                  <a:pt x="878" y="487"/>
                </a:lnTo>
                <a:lnTo>
                  <a:pt x="878" y="487"/>
                </a:lnTo>
                <a:lnTo>
                  <a:pt x="878" y="489"/>
                </a:lnTo>
                <a:lnTo>
                  <a:pt x="878" y="489"/>
                </a:lnTo>
                <a:lnTo>
                  <a:pt x="880" y="492"/>
                </a:lnTo>
                <a:lnTo>
                  <a:pt x="880" y="492"/>
                </a:lnTo>
                <a:lnTo>
                  <a:pt x="880" y="492"/>
                </a:lnTo>
                <a:lnTo>
                  <a:pt x="880" y="492"/>
                </a:lnTo>
                <a:lnTo>
                  <a:pt x="883" y="492"/>
                </a:lnTo>
                <a:lnTo>
                  <a:pt x="883" y="494"/>
                </a:lnTo>
                <a:lnTo>
                  <a:pt x="883" y="494"/>
                </a:lnTo>
                <a:lnTo>
                  <a:pt x="885" y="496"/>
                </a:lnTo>
                <a:lnTo>
                  <a:pt x="885" y="496"/>
                </a:lnTo>
                <a:lnTo>
                  <a:pt x="885" y="496"/>
                </a:lnTo>
                <a:lnTo>
                  <a:pt x="885" y="499"/>
                </a:lnTo>
                <a:lnTo>
                  <a:pt x="885" y="499"/>
                </a:lnTo>
                <a:lnTo>
                  <a:pt x="885" y="499"/>
                </a:lnTo>
                <a:lnTo>
                  <a:pt x="885" y="501"/>
                </a:lnTo>
                <a:lnTo>
                  <a:pt x="885" y="501"/>
                </a:lnTo>
                <a:lnTo>
                  <a:pt x="885" y="501"/>
                </a:lnTo>
                <a:lnTo>
                  <a:pt x="887" y="503"/>
                </a:lnTo>
                <a:lnTo>
                  <a:pt x="887" y="503"/>
                </a:lnTo>
                <a:lnTo>
                  <a:pt x="890" y="503"/>
                </a:lnTo>
                <a:lnTo>
                  <a:pt x="890" y="501"/>
                </a:lnTo>
                <a:lnTo>
                  <a:pt x="890" y="501"/>
                </a:lnTo>
                <a:lnTo>
                  <a:pt x="890" y="499"/>
                </a:lnTo>
                <a:lnTo>
                  <a:pt x="887" y="499"/>
                </a:lnTo>
                <a:lnTo>
                  <a:pt x="887" y="499"/>
                </a:lnTo>
                <a:lnTo>
                  <a:pt x="887" y="496"/>
                </a:lnTo>
                <a:lnTo>
                  <a:pt x="885" y="496"/>
                </a:lnTo>
                <a:lnTo>
                  <a:pt x="887" y="496"/>
                </a:lnTo>
                <a:lnTo>
                  <a:pt x="890" y="496"/>
                </a:lnTo>
                <a:lnTo>
                  <a:pt x="890" y="499"/>
                </a:lnTo>
                <a:lnTo>
                  <a:pt x="890" y="499"/>
                </a:lnTo>
                <a:lnTo>
                  <a:pt x="892" y="499"/>
                </a:lnTo>
                <a:lnTo>
                  <a:pt x="892" y="499"/>
                </a:lnTo>
                <a:lnTo>
                  <a:pt x="895" y="499"/>
                </a:lnTo>
                <a:lnTo>
                  <a:pt x="895" y="499"/>
                </a:lnTo>
                <a:lnTo>
                  <a:pt x="895" y="499"/>
                </a:lnTo>
                <a:lnTo>
                  <a:pt x="895" y="499"/>
                </a:lnTo>
                <a:lnTo>
                  <a:pt x="895" y="499"/>
                </a:lnTo>
                <a:lnTo>
                  <a:pt x="897" y="499"/>
                </a:lnTo>
                <a:lnTo>
                  <a:pt x="897" y="499"/>
                </a:lnTo>
                <a:lnTo>
                  <a:pt x="897" y="501"/>
                </a:lnTo>
                <a:lnTo>
                  <a:pt x="897" y="501"/>
                </a:lnTo>
                <a:lnTo>
                  <a:pt x="897" y="501"/>
                </a:lnTo>
                <a:lnTo>
                  <a:pt x="902" y="501"/>
                </a:lnTo>
                <a:lnTo>
                  <a:pt x="902" y="501"/>
                </a:lnTo>
                <a:lnTo>
                  <a:pt x="902" y="501"/>
                </a:lnTo>
                <a:lnTo>
                  <a:pt x="902" y="501"/>
                </a:lnTo>
                <a:lnTo>
                  <a:pt x="902" y="501"/>
                </a:lnTo>
                <a:lnTo>
                  <a:pt x="902" y="503"/>
                </a:lnTo>
                <a:lnTo>
                  <a:pt x="902" y="503"/>
                </a:lnTo>
                <a:lnTo>
                  <a:pt x="904" y="503"/>
                </a:lnTo>
                <a:lnTo>
                  <a:pt x="906" y="503"/>
                </a:lnTo>
                <a:lnTo>
                  <a:pt x="906" y="503"/>
                </a:lnTo>
                <a:lnTo>
                  <a:pt x="906" y="503"/>
                </a:lnTo>
                <a:lnTo>
                  <a:pt x="906" y="503"/>
                </a:lnTo>
                <a:lnTo>
                  <a:pt x="906" y="503"/>
                </a:lnTo>
                <a:lnTo>
                  <a:pt x="906" y="503"/>
                </a:lnTo>
                <a:lnTo>
                  <a:pt x="906" y="503"/>
                </a:lnTo>
                <a:lnTo>
                  <a:pt x="906" y="503"/>
                </a:lnTo>
                <a:lnTo>
                  <a:pt x="906" y="501"/>
                </a:lnTo>
                <a:lnTo>
                  <a:pt x="909" y="501"/>
                </a:lnTo>
                <a:lnTo>
                  <a:pt x="909" y="501"/>
                </a:lnTo>
                <a:lnTo>
                  <a:pt x="909" y="501"/>
                </a:lnTo>
                <a:lnTo>
                  <a:pt x="909" y="501"/>
                </a:lnTo>
                <a:lnTo>
                  <a:pt x="906" y="501"/>
                </a:lnTo>
                <a:lnTo>
                  <a:pt x="906" y="501"/>
                </a:lnTo>
                <a:lnTo>
                  <a:pt x="906" y="501"/>
                </a:lnTo>
                <a:lnTo>
                  <a:pt x="906" y="499"/>
                </a:lnTo>
                <a:lnTo>
                  <a:pt x="906" y="499"/>
                </a:lnTo>
                <a:lnTo>
                  <a:pt x="906" y="499"/>
                </a:lnTo>
                <a:lnTo>
                  <a:pt x="906" y="499"/>
                </a:lnTo>
                <a:lnTo>
                  <a:pt x="909" y="499"/>
                </a:lnTo>
                <a:lnTo>
                  <a:pt x="909" y="499"/>
                </a:lnTo>
                <a:lnTo>
                  <a:pt x="909" y="496"/>
                </a:lnTo>
                <a:lnTo>
                  <a:pt x="909" y="496"/>
                </a:lnTo>
                <a:lnTo>
                  <a:pt x="909" y="496"/>
                </a:lnTo>
                <a:lnTo>
                  <a:pt x="909" y="494"/>
                </a:lnTo>
                <a:lnTo>
                  <a:pt x="906" y="494"/>
                </a:lnTo>
                <a:lnTo>
                  <a:pt x="909" y="494"/>
                </a:lnTo>
                <a:lnTo>
                  <a:pt x="909" y="494"/>
                </a:lnTo>
                <a:lnTo>
                  <a:pt x="911" y="492"/>
                </a:lnTo>
                <a:lnTo>
                  <a:pt x="911" y="492"/>
                </a:lnTo>
                <a:lnTo>
                  <a:pt x="911" y="492"/>
                </a:lnTo>
                <a:lnTo>
                  <a:pt x="911" y="492"/>
                </a:lnTo>
                <a:lnTo>
                  <a:pt x="911" y="492"/>
                </a:lnTo>
                <a:lnTo>
                  <a:pt x="911" y="492"/>
                </a:lnTo>
                <a:lnTo>
                  <a:pt x="911" y="492"/>
                </a:lnTo>
                <a:lnTo>
                  <a:pt x="911" y="492"/>
                </a:lnTo>
                <a:lnTo>
                  <a:pt x="911" y="492"/>
                </a:lnTo>
                <a:lnTo>
                  <a:pt x="911" y="492"/>
                </a:lnTo>
                <a:lnTo>
                  <a:pt x="911" y="489"/>
                </a:lnTo>
                <a:lnTo>
                  <a:pt x="911" y="489"/>
                </a:lnTo>
                <a:lnTo>
                  <a:pt x="911" y="489"/>
                </a:lnTo>
                <a:lnTo>
                  <a:pt x="911" y="489"/>
                </a:lnTo>
                <a:lnTo>
                  <a:pt x="913" y="489"/>
                </a:lnTo>
                <a:lnTo>
                  <a:pt x="913" y="487"/>
                </a:lnTo>
                <a:lnTo>
                  <a:pt x="913" y="487"/>
                </a:lnTo>
                <a:lnTo>
                  <a:pt x="913" y="487"/>
                </a:lnTo>
                <a:lnTo>
                  <a:pt x="913" y="487"/>
                </a:lnTo>
                <a:lnTo>
                  <a:pt x="916" y="485"/>
                </a:lnTo>
                <a:lnTo>
                  <a:pt x="916" y="485"/>
                </a:lnTo>
                <a:lnTo>
                  <a:pt x="916" y="485"/>
                </a:lnTo>
                <a:lnTo>
                  <a:pt x="916" y="485"/>
                </a:lnTo>
                <a:lnTo>
                  <a:pt x="916" y="485"/>
                </a:lnTo>
                <a:lnTo>
                  <a:pt x="916" y="485"/>
                </a:lnTo>
                <a:lnTo>
                  <a:pt x="916" y="482"/>
                </a:lnTo>
                <a:lnTo>
                  <a:pt x="916" y="482"/>
                </a:lnTo>
                <a:lnTo>
                  <a:pt x="916" y="482"/>
                </a:lnTo>
                <a:lnTo>
                  <a:pt x="916" y="482"/>
                </a:lnTo>
                <a:lnTo>
                  <a:pt x="916" y="482"/>
                </a:lnTo>
                <a:lnTo>
                  <a:pt x="916" y="482"/>
                </a:lnTo>
                <a:lnTo>
                  <a:pt x="916" y="480"/>
                </a:lnTo>
                <a:lnTo>
                  <a:pt x="916" y="480"/>
                </a:lnTo>
                <a:lnTo>
                  <a:pt x="913" y="480"/>
                </a:lnTo>
                <a:lnTo>
                  <a:pt x="913" y="477"/>
                </a:lnTo>
                <a:lnTo>
                  <a:pt x="911" y="477"/>
                </a:lnTo>
                <a:lnTo>
                  <a:pt x="911" y="480"/>
                </a:lnTo>
                <a:lnTo>
                  <a:pt x="909" y="477"/>
                </a:lnTo>
                <a:lnTo>
                  <a:pt x="909" y="477"/>
                </a:lnTo>
                <a:lnTo>
                  <a:pt x="906" y="475"/>
                </a:lnTo>
                <a:lnTo>
                  <a:pt x="909" y="475"/>
                </a:lnTo>
                <a:lnTo>
                  <a:pt x="909" y="475"/>
                </a:lnTo>
                <a:lnTo>
                  <a:pt x="909" y="475"/>
                </a:lnTo>
                <a:lnTo>
                  <a:pt x="909" y="475"/>
                </a:lnTo>
                <a:lnTo>
                  <a:pt x="909" y="475"/>
                </a:lnTo>
                <a:lnTo>
                  <a:pt x="909" y="473"/>
                </a:lnTo>
                <a:lnTo>
                  <a:pt x="909" y="473"/>
                </a:lnTo>
                <a:lnTo>
                  <a:pt x="909" y="470"/>
                </a:lnTo>
                <a:lnTo>
                  <a:pt x="909" y="470"/>
                </a:lnTo>
                <a:lnTo>
                  <a:pt x="909" y="470"/>
                </a:lnTo>
                <a:lnTo>
                  <a:pt x="909" y="470"/>
                </a:lnTo>
                <a:lnTo>
                  <a:pt x="909" y="470"/>
                </a:lnTo>
                <a:lnTo>
                  <a:pt x="909" y="470"/>
                </a:lnTo>
                <a:lnTo>
                  <a:pt x="909" y="470"/>
                </a:lnTo>
                <a:lnTo>
                  <a:pt x="909" y="473"/>
                </a:lnTo>
                <a:lnTo>
                  <a:pt x="906" y="473"/>
                </a:lnTo>
                <a:lnTo>
                  <a:pt x="906" y="473"/>
                </a:lnTo>
                <a:lnTo>
                  <a:pt x="906" y="470"/>
                </a:lnTo>
                <a:lnTo>
                  <a:pt x="906" y="470"/>
                </a:lnTo>
                <a:lnTo>
                  <a:pt x="904" y="470"/>
                </a:lnTo>
                <a:lnTo>
                  <a:pt x="902" y="470"/>
                </a:lnTo>
                <a:lnTo>
                  <a:pt x="899" y="470"/>
                </a:lnTo>
                <a:lnTo>
                  <a:pt x="899" y="470"/>
                </a:lnTo>
                <a:lnTo>
                  <a:pt x="902" y="470"/>
                </a:lnTo>
                <a:lnTo>
                  <a:pt x="902" y="470"/>
                </a:lnTo>
                <a:lnTo>
                  <a:pt x="902" y="468"/>
                </a:lnTo>
                <a:lnTo>
                  <a:pt x="899" y="466"/>
                </a:lnTo>
                <a:lnTo>
                  <a:pt x="897" y="466"/>
                </a:lnTo>
                <a:lnTo>
                  <a:pt x="897" y="466"/>
                </a:lnTo>
                <a:lnTo>
                  <a:pt x="895" y="468"/>
                </a:lnTo>
                <a:lnTo>
                  <a:pt x="895" y="468"/>
                </a:lnTo>
                <a:lnTo>
                  <a:pt x="895" y="468"/>
                </a:lnTo>
                <a:lnTo>
                  <a:pt x="895" y="466"/>
                </a:lnTo>
                <a:lnTo>
                  <a:pt x="892" y="466"/>
                </a:lnTo>
                <a:lnTo>
                  <a:pt x="892" y="466"/>
                </a:lnTo>
                <a:lnTo>
                  <a:pt x="890" y="466"/>
                </a:lnTo>
                <a:lnTo>
                  <a:pt x="890" y="466"/>
                </a:lnTo>
                <a:lnTo>
                  <a:pt x="887" y="466"/>
                </a:lnTo>
                <a:lnTo>
                  <a:pt x="887" y="466"/>
                </a:lnTo>
                <a:lnTo>
                  <a:pt x="887" y="466"/>
                </a:lnTo>
                <a:lnTo>
                  <a:pt x="887" y="468"/>
                </a:lnTo>
                <a:lnTo>
                  <a:pt x="887" y="468"/>
                </a:lnTo>
                <a:lnTo>
                  <a:pt x="885" y="468"/>
                </a:lnTo>
                <a:lnTo>
                  <a:pt x="885" y="468"/>
                </a:lnTo>
                <a:lnTo>
                  <a:pt x="878" y="463"/>
                </a:lnTo>
                <a:lnTo>
                  <a:pt x="876" y="461"/>
                </a:lnTo>
                <a:lnTo>
                  <a:pt x="876" y="461"/>
                </a:lnTo>
                <a:lnTo>
                  <a:pt x="876" y="461"/>
                </a:lnTo>
                <a:lnTo>
                  <a:pt x="876" y="461"/>
                </a:lnTo>
                <a:lnTo>
                  <a:pt x="876" y="461"/>
                </a:lnTo>
                <a:lnTo>
                  <a:pt x="873" y="461"/>
                </a:lnTo>
                <a:lnTo>
                  <a:pt x="873" y="461"/>
                </a:lnTo>
                <a:lnTo>
                  <a:pt x="873" y="461"/>
                </a:lnTo>
                <a:lnTo>
                  <a:pt x="871" y="459"/>
                </a:lnTo>
                <a:lnTo>
                  <a:pt x="871" y="459"/>
                </a:lnTo>
                <a:lnTo>
                  <a:pt x="871" y="459"/>
                </a:lnTo>
                <a:lnTo>
                  <a:pt x="871" y="461"/>
                </a:lnTo>
                <a:lnTo>
                  <a:pt x="871" y="463"/>
                </a:lnTo>
                <a:lnTo>
                  <a:pt x="871" y="466"/>
                </a:lnTo>
                <a:lnTo>
                  <a:pt x="871" y="466"/>
                </a:lnTo>
                <a:lnTo>
                  <a:pt x="871" y="466"/>
                </a:lnTo>
                <a:lnTo>
                  <a:pt x="869" y="468"/>
                </a:lnTo>
                <a:lnTo>
                  <a:pt x="869" y="468"/>
                </a:lnTo>
                <a:lnTo>
                  <a:pt x="869" y="468"/>
                </a:lnTo>
                <a:lnTo>
                  <a:pt x="869" y="468"/>
                </a:lnTo>
                <a:lnTo>
                  <a:pt x="869" y="468"/>
                </a:lnTo>
                <a:close/>
                <a:moveTo>
                  <a:pt x="575" y="749"/>
                </a:moveTo>
                <a:lnTo>
                  <a:pt x="575" y="749"/>
                </a:lnTo>
                <a:lnTo>
                  <a:pt x="573" y="749"/>
                </a:lnTo>
                <a:lnTo>
                  <a:pt x="573" y="749"/>
                </a:lnTo>
                <a:lnTo>
                  <a:pt x="573" y="752"/>
                </a:lnTo>
                <a:lnTo>
                  <a:pt x="570" y="752"/>
                </a:lnTo>
                <a:lnTo>
                  <a:pt x="570" y="752"/>
                </a:lnTo>
                <a:lnTo>
                  <a:pt x="570" y="752"/>
                </a:lnTo>
                <a:lnTo>
                  <a:pt x="573" y="754"/>
                </a:lnTo>
                <a:lnTo>
                  <a:pt x="573" y="752"/>
                </a:lnTo>
                <a:lnTo>
                  <a:pt x="573" y="752"/>
                </a:lnTo>
                <a:lnTo>
                  <a:pt x="575" y="752"/>
                </a:lnTo>
                <a:lnTo>
                  <a:pt x="575" y="752"/>
                </a:lnTo>
                <a:lnTo>
                  <a:pt x="575" y="752"/>
                </a:lnTo>
                <a:lnTo>
                  <a:pt x="575" y="749"/>
                </a:lnTo>
                <a:lnTo>
                  <a:pt x="575" y="749"/>
                </a:lnTo>
                <a:lnTo>
                  <a:pt x="575" y="749"/>
                </a:lnTo>
                <a:close/>
                <a:moveTo>
                  <a:pt x="696" y="591"/>
                </a:moveTo>
                <a:lnTo>
                  <a:pt x="696" y="591"/>
                </a:lnTo>
                <a:lnTo>
                  <a:pt x="696" y="591"/>
                </a:lnTo>
                <a:lnTo>
                  <a:pt x="691" y="586"/>
                </a:lnTo>
                <a:lnTo>
                  <a:pt x="691" y="586"/>
                </a:lnTo>
                <a:lnTo>
                  <a:pt x="691" y="589"/>
                </a:lnTo>
                <a:lnTo>
                  <a:pt x="693" y="591"/>
                </a:lnTo>
                <a:lnTo>
                  <a:pt x="693" y="591"/>
                </a:lnTo>
                <a:lnTo>
                  <a:pt x="693" y="591"/>
                </a:lnTo>
                <a:lnTo>
                  <a:pt x="693" y="593"/>
                </a:lnTo>
                <a:lnTo>
                  <a:pt x="693" y="593"/>
                </a:lnTo>
                <a:lnTo>
                  <a:pt x="696" y="593"/>
                </a:lnTo>
                <a:lnTo>
                  <a:pt x="696" y="593"/>
                </a:lnTo>
                <a:lnTo>
                  <a:pt x="698" y="593"/>
                </a:lnTo>
                <a:lnTo>
                  <a:pt x="698" y="593"/>
                </a:lnTo>
                <a:lnTo>
                  <a:pt x="698" y="591"/>
                </a:lnTo>
                <a:lnTo>
                  <a:pt x="696" y="591"/>
                </a:lnTo>
                <a:close/>
                <a:moveTo>
                  <a:pt x="698" y="780"/>
                </a:moveTo>
                <a:lnTo>
                  <a:pt x="696" y="783"/>
                </a:lnTo>
                <a:lnTo>
                  <a:pt x="696" y="780"/>
                </a:lnTo>
                <a:lnTo>
                  <a:pt x="696" y="780"/>
                </a:lnTo>
                <a:lnTo>
                  <a:pt x="696" y="780"/>
                </a:lnTo>
                <a:lnTo>
                  <a:pt x="696" y="780"/>
                </a:lnTo>
                <a:lnTo>
                  <a:pt x="696" y="780"/>
                </a:lnTo>
                <a:lnTo>
                  <a:pt x="696" y="780"/>
                </a:lnTo>
                <a:lnTo>
                  <a:pt x="693" y="780"/>
                </a:lnTo>
                <a:lnTo>
                  <a:pt x="691" y="783"/>
                </a:lnTo>
                <a:lnTo>
                  <a:pt x="691" y="783"/>
                </a:lnTo>
                <a:lnTo>
                  <a:pt x="693" y="780"/>
                </a:lnTo>
                <a:lnTo>
                  <a:pt x="693" y="780"/>
                </a:lnTo>
                <a:lnTo>
                  <a:pt x="693" y="780"/>
                </a:lnTo>
                <a:lnTo>
                  <a:pt x="693" y="780"/>
                </a:lnTo>
                <a:lnTo>
                  <a:pt x="691" y="780"/>
                </a:lnTo>
                <a:lnTo>
                  <a:pt x="691" y="780"/>
                </a:lnTo>
                <a:lnTo>
                  <a:pt x="691" y="783"/>
                </a:lnTo>
                <a:lnTo>
                  <a:pt x="691" y="780"/>
                </a:lnTo>
                <a:lnTo>
                  <a:pt x="691" y="780"/>
                </a:lnTo>
                <a:lnTo>
                  <a:pt x="689" y="783"/>
                </a:lnTo>
                <a:lnTo>
                  <a:pt x="689" y="783"/>
                </a:lnTo>
                <a:lnTo>
                  <a:pt x="689" y="783"/>
                </a:lnTo>
                <a:lnTo>
                  <a:pt x="691" y="785"/>
                </a:lnTo>
                <a:lnTo>
                  <a:pt x="691" y="785"/>
                </a:lnTo>
                <a:lnTo>
                  <a:pt x="691" y="785"/>
                </a:lnTo>
                <a:lnTo>
                  <a:pt x="691" y="785"/>
                </a:lnTo>
                <a:lnTo>
                  <a:pt x="691" y="785"/>
                </a:lnTo>
                <a:lnTo>
                  <a:pt x="693" y="785"/>
                </a:lnTo>
                <a:lnTo>
                  <a:pt x="693" y="785"/>
                </a:lnTo>
                <a:lnTo>
                  <a:pt x="693" y="785"/>
                </a:lnTo>
                <a:lnTo>
                  <a:pt x="693" y="783"/>
                </a:lnTo>
                <a:lnTo>
                  <a:pt x="693" y="783"/>
                </a:lnTo>
                <a:lnTo>
                  <a:pt x="693" y="785"/>
                </a:lnTo>
                <a:lnTo>
                  <a:pt x="696" y="785"/>
                </a:lnTo>
                <a:lnTo>
                  <a:pt x="696" y="785"/>
                </a:lnTo>
                <a:lnTo>
                  <a:pt x="696" y="785"/>
                </a:lnTo>
                <a:lnTo>
                  <a:pt x="696" y="783"/>
                </a:lnTo>
                <a:lnTo>
                  <a:pt x="696" y="783"/>
                </a:lnTo>
                <a:lnTo>
                  <a:pt x="696" y="783"/>
                </a:lnTo>
                <a:lnTo>
                  <a:pt x="696" y="783"/>
                </a:lnTo>
                <a:lnTo>
                  <a:pt x="696" y="783"/>
                </a:lnTo>
                <a:lnTo>
                  <a:pt x="698" y="783"/>
                </a:lnTo>
                <a:lnTo>
                  <a:pt x="698" y="783"/>
                </a:lnTo>
                <a:lnTo>
                  <a:pt x="698" y="783"/>
                </a:lnTo>
                <a:lnTo>
                  <a:pt x="698" y="783"/>
                </a:lnTo>
                <a:lnTo>
                  <a:pt x="698" y="780"/>
                </a:lnTo>
                <a:close/>
                <a:moveTo>
                  <a:pt x="540" y="747"/>
                </a:moveTo>
                <a:lnTo>
                  <a:pt x="540" y="747"/>
                </a:lnTo>
                <a:lnTo>
                  <a:pt x="540" y="747"/>
                </a:lnTo>
                <a:lnTo>
                  <a:pt x="540" y="747"/>
                </a:lnTo>
                <a:lnTo>
                  <a:pt x="540" y="745"/>
                </a:lnTo>
                <a:lnTo>
                  <a:pt x="537" y="745"/>
                </a:lnTo>
                <a:lnTo>
                  <a:pt x="537" y="745"/>
                </a:lnTo>
                <a:lnTo>
                  <a:pt x="537" y="745"/>
                </a:lnTo>
                <a:lnTo>
                  <a:pt x="537" y="745"/>
                </a:lnTo>
                <a:lnTo>
                  <a:pt x="537" y="745"/>
                </a:lnTo>
                <a:lnTo>
                  <a:pt x="535" y="745"/>
                </a:lnTo>
                <a:lnTo>
                  <a:pt x="535" y="745"/>
                </a:lnTo>
                <a:lnTo>
                  <a:pt x="535" y="745"/>
                </a:lnTo>
                <a:lnTo>
                  <a:pt x="535" y="745"/>
                </a:lnTo>
                <a:lnTo>
                  <a:pt x="535" y="745"/>
                </a:lnTo>
                <a:lnTo>
                  <a:pt x="532" y="747"/>
                </a:lnTo>
                <a:lnTo>
                  <a:pt x="530" y="747"/>
                </a:lnTo>
                <a:lnTo>
                  <a:pt x="528" y="749"/>
                </a:lnTo>
                <a:lnTo>
                  <a:pt x="530" y="749"/>
                </a:lnTo>
                <a:lnTo>
                  <a:pt x="530" y="749"/>
                </a:lnTo>
                <a:lnTo>
                  <a:pt x="530" y="749"/>
                </a:lnTo>
                <a:lnTo>
                  <a:pt x="530" y="749"/>
                </a:lnTo>
                <a:lnTo>
                  <a:pt x="530" y="749"/>
                </a:lnTo>
                <a:lnTo>
                  <a:pt x="532" y="749"/>
                </a:lnTo>
                <a:lnTo>
                  <a:pt x="535" y="749"/>
                </a:lnTo>
                <a:lnTo>
                  <a:pt x="535" y="749"/>
                </a:lnTo>
                <a:lnTo>
                  <a:pt x="535" y="752"/>
                </a:lnTo>
                <a:lnTo>
                  <a:pt x="535" y="752"/>
                </a:lnTo>
                <a:lnTo>
                  <a:pt x="537" y="752"/>
                </a:lnTo>
                <a:lnTo>
                  <a:pt x="540" y="749"/>
                </a:lnTo>
                <a:lnTo>
                  <a:pt x="540" y="749"/>
                </a:lnTo>
                <a:lnTo>
                  <a:pt x="540" y="749"/>
                </a:lnTo>
                <a:lnTo>
                  <a:pt x="540" y="749"/>
                </a:lnTo>
                <a:lnTo>
                  <a:pt x="540" y="749"/>
                </a:lnTo>
                <a:lnTo>
                  <a:pt x="540" y="747"/>
                </a:lnTo>
                <a:close/>
                <a:moveTo>
                  <a:pt x="570" y="757"/>
                </a:moveTo>
                <a:lnTo>
                  <a:pt x="570" y="757"/>
                </a:lnTo>
                <a:lnTo>
                  <a:pt x="570" y="757"/>
                </a:lnTo>
                <a:lnTo>
                  <a:pt x="568" y="757"/>
                </a:lnTo>
                <a:lnTo>
                  <a:pt x="568" y="754"/>
                </a:lnTo>
                <a:lnTo>
                  <a:pt x="568" y="754"/>
                </a:lnTo>
                <a:lnTo>
                  <a:pt x="568" y="754"/>
                </a:lnTo>
                <a:lnTo>
                  <a:pt x="568" y="754"/>
                </a:lnTo>
                <a:lnTo>
                  <a:pt x="566" y="754"/>
                </a:lnTo>
                <a:lnTo>
                  <a:pt x="566" y="754"/>
                </a:lnTo>
                <a:lnTo>
                  <a:pt x="563" y="754"/>
                </a:lnTo>
                <a:lnTo>
                  <a:pt x="563" y="754"/>
                </a:lnTo>
                <a:lnTo>
                  <a:pt x="563" y="754"/>
                </a:lnTo>
                <a:lnTo>
                  <a:pt x="563" y="752"/>
                </a:lnTo>
                <a:lnTo>
                  <a:pt x="561" y="752"/>
                </a:lnTo>
                <a:lnTo>
                  <a:pt x="561" y="752"/>
                </a:lnTo>
                <a:lnTo>
                  <a:pt x="561" y="752"/>
                </a:lnTo>
                <a:lnTo>
                  <a:pt x="559" y="754"/>
                </a:lnTo>
                <a:lnTo>
                  <a:pt x="561" y="754"/>
                </a:lnTo>
                <a:lnTo>
                  <a:pt x="561" y="754"/>
                </a:lnTo>
                <a:lnTo>
                  <a:pt x="561" y="757"/>
                </a:lnTo>
                <a:lnTo>
                  <a:pt x="561" y="757"/>
                </a:lnTo>
                <a:lnTo>
                  <a:pt x="561" y="757"/>
                </a:lnTo>
                <a:lnTo>
                  <a:pt x="561" y="757"/>
                </a:lnTo>
                <a:lnTo>
                  <a:pt x="561" y="757"/>
                </a:lnTo>
                <a:lnTo>
                  <a:pt x="563" y="757"/>
                </a:lnTo>
                <a:lnTo>
                  <a:pt x="563" y="757"/>
                </a:lnTo>
                <a:lnTo>
                  <a:pt x="566" y="759"/>
                </a:lnTo>
                <a:lnTo>
                  <a:pt x="566" y="759"/>
                </a:lnTo>
                <a:lnTo>
                  <a:pt x="566" y="761"/>
                </a:lnTo>
                <a:lnTo>
                  <a:pt x="566" y="761"/>
                </a:lnTo>
                <a:lnTo>
                  <a:pt x="566" y="761"/>
                </a:lnTo>
                <a:lnTo>
                  <a:pt x="568" y="759"/>
                </a:lnTo>
                <a:lnTo>
                  <a:pt x="568" y="759"/>
                </a:lnTo>
                <a:lnTo>
                  <a:pt x="568" y="759"/>
                </a:lnTo>
                <a:lnTo>
                  <a:pt x="568" y="759"/>
                </a:lnTo>
                <a:lnTo>
                  <a:pt x="568" y="759"/>
                </a:lnTo>
                <a:lnTo>
                  <a:pt x="570" y="759"/>
                </a:lnTo>
                <a:lnTo>
                  <a:pt x="570" y="759"/>
                </a:lnTo>
                <a:lnTo>
                  <a:pt x="570" y="759"/>
                </a:lnTo>
                <a:lnTo>
                  <a:pt x="570" y="757"/>
                </a:lnTo>
                <a:lnTo>
                  <a:pt x="570" y="757"/>
                </a:lnTo>
                <a:lnTo>
                  <a:pt x="570" y="757"/>
                </a:lnTo>
                <a:lnTo>
                  <a:pt x="570" y="757"/>
                </a:lnTo>
                <a:lnTo>
                  <a:pt x="570" y="757"/>
                </a:lnTo>
                <a:close/>
                <a:moveTo>
                  <a:pt x="556" y="752"/>
                </a:moveTo>
                <a:lnTo>
                  <a:pt x="556" y="752"/>
                </a:lnTo>
                <a:lnTo>
                  <a:pt x="556" y="752"/>
                </a:lnTo>
                <a:lnTo>
                  <a:pt x="554" y="752"/>
                </a:lnTo>
                <a:lnTo>
                  <a:pt x="554" y="752"/>
                </a:lnTo>
                <a:lnTo>
                  <a:pt x="554" y="752"/>
                </a:lnTo>
                <a:lnTo>
                  <a:pt x="554" y="752"/>
                </a:lnTo>
                <a:lnTo>
                  <a:pt x="554" y="752"/>
                </a:lnTo>
                <a:lnTo>
                  <a:pt x="554" y="752"/>
                </a:lnTo>
                <a:lnTo>
                  <a:pt x="551" y="754"/>
                </a:lnTo>
                <a:lnTo>
                  <a:pt x="554" y="754"/>
                </a:lnTo>
                <a:lnTo>
                  <a:pt x="556" y="757"/>
                </a:lnTo>
                <a:lnTo>
                  <a:pt x="556" y="757"/>
                </a:lnTo>
                <a:lnTo>
                  <a:pt x="556" y="757"/>
                </a:lnTo>
                <a:lnTo>
                  <a:pt x="556" y="754"/>
                </a:lnTo>
                <a:lnTo>
                  <a:pt x="556" y="754"/>
                </a:lnTo>
                <a:lnTo>
                  <a:pt x="556" y="754"/>
                </a:lnTo>
                <a:lnTo>
                  <a:pt x="556" y="754"/>
                </a:lnTo>
                <a:lnTo>
                  <a:pt x="556" y="752"/>
                </a:lnTo>
                <a:close/>
                <a:moveTo>
                  <a:pt x="516" y="740"/>
                </a:moveTo>
                <a:lnTo>
                  <a:pt x="514" y="742"/>
                </a:lnTo>
                <a:lnTo>
                  <a:pt x="514" y="742"/>
                </a:lnTo>
                <a:lnTo>
                  <a:pt x="514" y="745"/>
                </a:lnTo>
                <a:lnTo>
                  <a:pt x="516" y="745"/>
                </a:lnTo>
                <a:lnTo>
                  <a:pt x="516" y="745"/>
                </a:lnTo>
                <a:lnTo>
                  <a:pt x="516" y="745"/>
                </a:lnTo>
                <a:lnTo>
                  <a:pt x="516" y="745"/>
                </a:lnTo>
                <a:lnTo>
                  <a:pt x="518" y="742"/>
                </a:lnTo>
                <a:lnTo>
                  <a:pt x="518" y="742"/>
                </a:lnTo>
                <a:lnTo>
                  <a:pt x="516" y="740"/>
                </a:lnTo>
                <a:lnTo>
                  <a:pt x="516" y="740"/>
                </a:lnTo>
                <a:close/>
                <a:moveTo>
                  <a:pt x="561" y="752"/>
                </a:moveTo>
                <a:lnTo>
                  <a:pt x="561" y="749"/>
                </a:lnTo>
                <a:lnTo>
                  <a:pt x="563" y="749"/>
                </a:lnTo>
                <a:lnTo>
                  <a:pt x="563" y="749"/>
                </a:lnTo>
                <a:lnTo>
                  <a:pt x="561" y="747"/>
                </a:lnTo>
                <a:lnTo>
                  <a:pt x="561" y="747"/>
                </a:lnTo>
                <a:lnTo>
                  <a:pt x="561" y="747"/>
                </a:lnTo>
                <a:lnTo>
                  <a:pt x="561" y="747"/>
                </a:lnTo>
                <a:lnTo>
                  <a:pt x="559" y="747"/>
                </a:lnTo>
                <a:lnTo>
                  <a:pt x="559" y="747"/>
                </a:lnTo>
                <a:lnTo>
                  <a:pt x="559" y="749"/>
                </a:lnTo>
                <a:lnTo>
                  <a:pt x="559" y="749"/>
                </a:lnTo>
                <a:lnTo>
                  <a:pt x="559" y="749"/>
                </a:lnTo>
                <a:lnTo>
                  <a:pt x="559" y="749"/>
                </a:lnTo>
                <a:lnTo>
                  <a:pt x="561" y="752"/>
                </a:lnTo>
                <a:close/>
                <a:moveTo>
                  <a:pt x="637" y="771"/>
                </a:moveTo>
                <a:lnTo>
                  <a:pt x="637" y="768"/>
                </a:lnTo>
                <a:lnTo>
                  <a:pt x="637" y="768"/>
                </a:lnTo>
                <a:lnTo>
                  <a:pt x="637" y="768"/>
                </a:lnTo>
                <a:lnTo>
                  <a:pt x="637" y="768"/>
                </a:lnTo>
                <a:lnTo>
                  <a:pt x="637" y="768"/>
                </a:lnTo>
                <a:lnTo>
                  <a:pt x="639" y="766"/>
                </a:lnTo>
                <a:lnTo>
                  <a:pt x="639" y="766"/>
                </a:lnTo>
                <a:lnTo>
                  <a:pt x="641" y="766"/>
                </a:lnTo>
                <a:lnTo>
                  <a:pt x="641" y="764"/>
                </a:lnTo>
                <a:lnTo>
                  <a:pt x="641" y="764"/>
                </a:lnTo>
                <a:lnTo>
                  <a:pt x="639" y="764"/>
                </a:lnTo>
                <a:lnTo>
                  <a:pt x="639" y="761"/>
                </a:lnTo>
                <a:lnTo>
                  <a:pt x="639" y="761"/>
                </a:lnTo>
                <a:lnTo>
                  <a:pt x="637" y="759"/>
                </a:lnTo>
                <a:lnTo>
                  <a:pt x="637" y="759"/>
                </a:lnTo>
                <a:lnTo>
                  <a:pt x="637" y="757"/>
                </a:lnTo>
                <a:lnTo>
                  <a:pt x="634" y="757"/>
                </a:lnTo>
                <a:lnTo>
                  <a:pt x="634" y="757"/>
                </a:lnTo>
                <a:lnTo>
                  <a:pt x="634" y="757"/>
                </a:lnTo>
                <a:lnTo>
                  <a:pt x="632" y="757"/>
                </a:lnTo>
                <a:lnTo>
                  <a:pt x="629" y="757"/>
                </a:lnTo>
                <a:lnTo>
                  <a:pt x="629" y="757"/>
                </a:lnTo>
                <a:lnTo>
                  <a:pt x="627" y="757"/>
                </a:lnTo>
                <a:lnTo>
                  <a:pt x="625" y="757"/>
                </a:lnTo>
                <a:lnTo>
                  <a:pt x="625" y="757"/>
                </a:lnTo>
                <a:lnTo>
                  <a:pt x="625" y="757"/>
                </a:lnTo>
                <a:lnTo>
                  <a:pt x="622" y="757"/>
                </a:lnTo>
                <a:lnTo>
                  <a:pt x="622" y="759"/>
                </a:lnTo>
                <a:lnTo>
                  <a:pt x="622" y="759"/>
                </a:lnTo>
                <a:lnTo>
                  <a:pt x="622" y="759"/>
                </a:lnTo>
                <a:lnTo>
                  <a:pt x="620" y="759"/>
                </a:lnTo>
                <a:lnTo>
                  <a:pt x="620" y="761"/>
                </a:lnTo>
                <a:lnTo>
                  <a:pt x="620" y="761"/>
                </a:lnTo>
                <a:lnTo>
                  <a:pt x="620" y="761"/>
                </a:lnTo>
                <a:lnTo>
                  <a:pt x="618" y="761"/>
                </a:lnTo>
                <a:lnTo>
                  <a:pt x="618" y="761"/>
                </a:lnTo>
                <a:lnTo>
                  <a:pt x="618" y="761"/>
                </a:lnTo>
                <a:lnTo>
                  <a:pt x="620" y="761"/>
                </a:lnTo>
                <a:lnTo>
                  <a:pt x="620" y="764"/>
                </a:lnTo>
                <a:lnTo>
                  <a:pt x="620" y="764"/>
                </a:lnTo>
                <a:lnTo>
                  <a:pt x="620" y="764"/>
                </a:lnTo>
                <a:lnTo>
                  <a:pt x="620" y="764"/>
                </a:lnTo>
                <a:lnTo>
                  <a:pt x="620" y="764"/>
                </a:lnTo>
                <a:lnTo>
                  <a:pt x="618" y="766"/>
                </a:lnTo>
                <a:lnTo>
                  <a:pt x="618" y="766"/>
                </a:lnTo>
                <a:lnTo>
                  <a:pt x="618" y="766"/>
                </a:lnTo>
                <a:lnTo>
                  <a:pt x="615" y="764"/>
                </a:lnTo>
                <a:lnTo>
                  <a:pt x="615" y="764"/>
                </a:lnTo>
                <a:lnTo>
                  <a:pt x="615" y="764"/>
                </a:lnTo>
                <a:lnTo>
                  <a:pt x="615" y="764"/>
                </a:lnTo>
                <a:lnTo>
                  <a:pt x="615" y="764"/>
                </a:lnTo>
                <a:lnTo>
                  <a:pt x="615" y="764"/>
                </a:lnTo>
                <a:lnTo>
                  <a:pt x="615" y="764"/>
                </a:lnTo>
                <a:lnTo>
                  <a:pt x="615" y="764"/>
                </a:lnTo>
                <a:lnTo>
                  <a:pt x="613" y="764"/>
                </a:lnTo>
                <a:lnTo>
                  <a:pt x="613" y="764"/>
                </a:lnTo>
                <a:lnTo>
                  <a:pt x="613" y="764"/>
                </a:lnTo>
                <a:lnTo>
                  <a:pt x="613" y="761"/>
                </a:lnTo>
                <a:lnTo>
                  <a:pt x="613" y="761"/>
                </a:lnTo>
                <a:lnTo>
                  <a:pt x="613" y="761"/>
                </a:lnTo>
                <a:lnTo>
                  <a:pt x="611" y="759"/>
                </a:lnTo>
                <a:lnTo>
                  <a:pt x="611" y="761"/>
                </a:lnTo>
                <a:lnTo>
                  <a:pt x="611" y="761"/>
                </a:lnTo>
                <a:lnTo>
                  <a:pt x="608" y="761"/>
                </a:lnTo>
                <a:lnTo>
                  <a:pt x="608" y="761"/>
                </a:lnTo>
                <a:lnTo>
                  <a:pt x="606" y="761"/>
                </a:lnTo>
                <a:lnTo>
                  <a:pt x="606" y="761"/>
                </a:lnTo>
                <a:lnTo>
                  <a:pt x="603" y="761"/>
                </a:lnTo>
                <a:lnTo>
                  <a:pt x="603" y="761"/>
                </a:lnTo>
                <a:lnTo>
                  <a:pt x="603" y="764"/>
                </a:lnTo>
                <a:lnTo>
                  <a:pt x="601" y="764"/>
                </a:lnTo>
                <a:lnTo>
                  <a:pt x="601" y="766"/>
                </a:lnTo>
                <a:lnTo>
                  <a:pt x="601" y="766"/>
                </a:lnTo>
                <a:lnTo>
                  <a:pt x="599" y="768"/>
                </a:lnTo>
                <a:lnTo>
                  <a:pt x="599" y="768"/>
                </a:lnTo>
                <a:lnTo>
                  <a:pt x="596" y="766"/>
                </a:lnTo>
                <a:lnTo>
                  <a:pt x="596" y="768"/>
                </a:lnTo>
                <a:lnTo>
                  <a:pt x="596" y="768"/>
                </a:lnTo>
                <a:lnTo>
                  <a:pt x="594" y="768"/>
                </a:lnTo>
                <a:lnTo>
                  <a:pt x="594" y="771"/>
                </a:lnTo>
                <a:lnTo>
                  <a:pt x="594" y="768"/>
                </a:lnTo>
                <a:lnTo>
                  <a:pt x="592" y="768"/>
                </a:lnTo>
                <a:lnTo>
                  <a:pt x="592" y="768"/>
                </a:lnTo>
                <a:lnTo>
                  <a:pt x="592" y="768"/>
                </a:lnTo>
                <a:lnTo>
                  <a:pt x="589" y="771"/>
                </a:lnTo>
                <a:lnTo>
                  <a:pt x="589" y="771"/>
                </a:lnTo>
                <a:lnTo>
                  <a:pt x="589" y="771"/>
                </a:lnTo>
                <a:lnTo>
                  <a:pt x="587" y="771"/>
                </a:lnTo>
                <a:lnTo>
                  <a:pt x="587" y="771"/>
                </a:lnTo>
                <a:lnTo>
                  <a:pt x="587" y="771"/>
                </a:lnTo>
                <a:lnTo>
                  <a:pt x="587" y="771"/>
                </a:lnTo>
                <a:lnTo>
                  <a:pt x="587" y="771"/>
                </a:lnTo>
                <a:lnTo>
                  <a:pt x="587" y="771"/>
                </a:lnTo>
                <a:lnTo>
                  <a:pt x="585" y="771"/>
                </a:lnTo>
                <a:lnTo>
                  <a:pt x="585" y="771"/>
                </a:lnTo>
                <a:lnTo>
                  <a:pt x="585" y="771"/>
                </a:lnTo>
                <a:lnTo>
                  <a:pt x="587" y="771"/>
                </a:lnTo>
                <a:lnTo>
                  <a:pt x="587" y="771"/>
                </a:lnTo>
                <a:lnTo>
                  <a:pt x="587" y="771"/>
                </a:lnTo>
                <a:lnTo>
                  <a:pt x="587" y="771"/>
                </a:lnTo>
                <a:lnTo>
                  <a:pt x="589" y="771"/>
                </a:lnTo>
                <a:lnTo>
                  <a:pt x="592" y="771"/>
                </a:lnTo>
                <a:lnTo>
                  <a:pt x="592" y="771"/>
                </a:lnTo>
                <a:lnTo>
                  <a:pt x="592" y="771"/>
                </a:lnTo>
                <a:lnTo>
                  <a:pt x="594" y="771"/>
                </a:lnTo>
                <a:lnTo>
                  <a:pt x="594" y="771"/>
                </a:lnTo>
                <a:lnTo>
                  <a:pt x="594" y="771"/>
                </a:lnTo>
                <a:lnTo>
                  <a:pt x="594" y="773"/>
                </a:lnTo>
                <a:lnTo>
                  <a:pt x="596" y="771"/>
                </a:lnTo>
                <a:lnTo>
                  <a:pt x="596" y="773"/>
                </a:lnTo>
                <a:lnTo>
                  <a:pt x="596" y="773"/>
                </a:lnTo>
                <a:lnTo>
                  <a:pt x="596" y="773"/>
                </a:lnTo>
                <a:lnTo>
                  <a:pt x="596" y="773"/>
                </a:lnTo>
                <a:lnTo>
                  <a:pt x="596" y="773"/>
                </a:lnTo>
                <a:lnTo>
                  <a:pt x="596" y="771"/>
                </a:lnTo>
                <a:lnTo>
                  <a:pt x="596" y="771"/>
                </a:lnTo>
                <a:lnTo>
                  <a:pt x="599" y="771"/>
                </a:lnTo>
                <a:lnTo>
                  <a:pt x="601" y="773"/>
                </a:lnTo>
                <a:lnTo>
                  <a:pt x="601" y="773"/>
                </a:lnTo>
                <a:lnTo>
                  <a:pt x="601" y="773"/>
                </a:lnTo>
                <a:lnTo>
                  <a:pt x="601" y="773"/>
                </a:lnTo>
                <a:lnTo>
                  <a:pt x="603" y="773"/>
                </a:lnTo>
                <a:lnTo>
                  <a:pt x="603" y="771"/>
                </a:lnTo>
                <a:lnTo>
                  <a:pt x="606" y="771"/>
                </a:lnTo>
                <a:lnTo>
                  <a:pt x="606" y="773"/>
                </a:lnTo>
                <a:lnTo>
                  <a:pt x="608" y="773"/>
                </a:lnTo>
                <a:lnTo>
                  <a:pt x="608" y="773"/>
                </a:lnTo>
                <a:lnTo>
                  <a:pt x="608" y="773"/>
                </a:lnTo>
                <a:lnTo>
                  <a:pt x="611" y="771"/>
                </a:lnTo>
                <a:lnTo>
                  <a:pt x="613" y="771"/>
                </a:lnTo>
                <a:lnTo>
                  <a:pt x="613" y="771"/>
                </a:lnTo>
                <a:lnTo>
                  <a:pt x="613" y="771"/>
                </a:lnTo>
                <a:lnTo>
                  <a:pt x="615" y="768"/>
                </a:lnTo>
                <a:lnTo>
                  <a:pt x="615" y="771"/>
                </a:lnTo>
                <a:lnTo>
                  <a:pt x="615" y="771"/>
                </a:lnTo>
                <a:lnTo>
                  <a:pt x="615" y="768"/>
                </a:lnTo>
                <a:lnTo>
                  <a:pt x="618" y="768"/>
                </a:lnTo>
                <a:lnTo>
                  <a:pt x="618" y="768"/>
                </a:lnTo>
                <a:lnTo>
                  <a:pt x="618" y="768"/>
                </a:lnTo>
                <a:lnTo>
                  <a:pt x="618" y="768"/>
                </a:lnTo>
                <a:lnTo>
                  <a:pt x="620" y="768"/>
                </a:lnTo>
                <a:lnTo>
                  <a:pt x="620" y="768"/>
                </a:lnTo>
                <a:lnTo>
                  <a:pt x="620" y="768"/>
                </a:lnTo>
                <a:lnTo>
                  <a:pt x="622" y="768"/>
                </a:lnTo>
                <a:lnTo>
                  <a:pt x="622" y="768"/>
                </a:lnTo>
                <a:lnTo>
                  <a:pt x="625" y="768"/>
                </a:lnTo>
                <a:lnTo>
                  <a:pt x="632" y="768"/>
                </a:lnTo>
                <a:lnTo>
                  <a:pt x="632" y="768"/>
                </a:lnTo>
                <a:lnTo>
                  <a:pt x="632" y="771"/>
                </a:lnTo>
                <a:lnTo>
                  <a:pt x="634" y="771"/>
                </a:lnTo>
                <a:lnTo>
                  <a:pt x="637" y="771"/>
                </a:lnTo>
                <a:close/>
                <a:moveTo>
                  <a:pt x="9" y="2294"/>
                </a:moveTo>
                <a:lnTo>
                  <a:pt x="9" y="2294"/>
                </a:lnTo>
                <a:lnTo>
                  <a:pt x="9" y="2294"/>
                </a:lnTo>
                <a:lnTo>
                  <a:pt x="9" y="2297"/>
                </a:lnTo>
                <a:lnTo>
                  <a:pt x="9" y="2297"/>
                </a:lnTo>
                <a:lnTo>
                  <a:pt x="7" y="2297"/>
                </a:lnTo>
                <a:lnTo>
                  <a:pt x="5" y="2297"/>
                </a:lnTo>
                <a:lnTo>
                  <a:pt x="5" y="2297"/>
                </a:lnTo>
                <a:lnTo>
                  <a:pt x="2" y="2297"/>
                </a:lnTo>
                <a:lnTo>
                  <a:pt x="0" y="2299"/>
                </a:lnTo>
                <a:lnTo>
                  <a:pt x="0" y="2299"/>
                </a:lnTo>
                <a:lnTo>
                  <a:pt x="0" y="2301"/>
                </a:lnTo>
                <a:lnTo>
                  <a:pt x="0" y="2301"/>
                </a:lnTo>
                <a:lnTo>
                  <a:pt x="0" y="2301"/>
                </a:lnTo>
                <a:lnTo>
                  <a:pt x="0" y="2304"/>
                </a:lnTo>
                <a:lnTo>
                  <a:pt x="2" y="2301"/>
                </a:lnTo>
                <a:lnTo>
                  <a:pt x="2" y="2301"/>
                </a:lnTo>
                <a:lnTo>
                  <a:pt x="2" y="2301"/>
                </a:lnTo>
                <a:lnTo>
                  <a:pt x="5" y="2301"/>
                </a:lnTo>
                <a:lnTo>
                  <a:pt x="5" y="2301"/>
                </a:lnTo>
                <a:lnTo>
                  <a:pt x="7" y="2301"/>
                </a:lnTo>
                <a:lnTo>
                  <a:pt x="7" y="2301"/>
                </a:lnTo>
                <a:lnTo>
                  <a:pt x="7" y="2301"/>
                </a:lnTo>
                <a:lnTo>
                  <a:pt x="9" y="2299"/>
                </a:lnTo>
                <a:lnTo>
                  <a:pt x="9" y="2299"/>
                </a:lnTo>
                <a:lnTo>
                  <a:pt x="9" y="2299"/>
                </a:lnTo>
                <a:lnTo>
                  <a:pt x="12" y="2297"/>
                </a:lnTo>
                <a:lnTo>
                  <a:pt x="12" y="2297"/>
                </a:lnTo>
                <a:lnTo>
                  <a:pt x="12" y="2297"/>
                </a:lnTo>
                <a:lnTo>
                  <a:pt x="12" y="2297"/>
                </a:lnTo>
                <a:lnTo>
                  <a:pt x="9" y="2294"/>
                </a:lnTo>
                <a:close/>
                <a:moveTo>
                  <a:pt x="125" y="369"/>
                </a:moveTo>
                <a:lnTo>
                  <a:pt x="125" y="371"/>
                </a:lnTo>
                <a:lnTo>
                  <a:pt x="125" y="371"/>
                </a:lnTo>
                <a:lnTo>
                  <a:pt x="128" y="371"/>
                </a:lnTo>
                <a:lnTo>
                  <a:pt x="128" y="371"/>
                </a:lnTo>
                <a:lnTo>
                  <a:pt x="128" y="373"/>
                </a:lnTo>
                <a:lnTo>
                  <a:pt x="128" y="373"/>
                </a:lnTo>
                <a:lnTo>
                  <a:pt x="125" y="373"/>
                </a:lnTo>
                <a:lnTo>
                  <a:pt x="125" y="373"/>
                </a:lnTo>
                <a:lnTo>
                  <a:pt x="125" y="373"/>
                </a:lnTo>
                <a:lnTo>
                  <a:pt x="128" y="376"/>
                </a:lnTo>
                <a:lnTo>
                  <a:pt x="128" y="376"/>
                </a:lnTo>
                <a:lnTo>
                  <a:pt x="128" y="376"/>
                </a:lnTo>
                <a:lnTo>
                  <a:pt x="130" y="378"/>
                </a:lnTo>
                <a:lnTo>
                  <a:pt x="130" y="378"/>
                </a:lnTo>
                <a:lnTo>
                  <a:pt x="130" y="378"/>
                </a:lnTo>
                <a:lnTo>
                  <a:pt x="130" y="378"/>
                </a:lnTo>
                <a:lnTo>
                  <a:pt x="128" y="378"/>
                </a:lnTo>
                <a:lnTo>
                  <a:pt x="128" y="380"/>
                </a:lnTo>
                <a:lnTo>
                  <a:pt x="125" y="380"/>
                </a:lnTo>
                <a:lnTo>
                  <a:pt x="125" y="380"/>
                </a:lnTo>
                <a:lnTo>
                  <a:pt x="125" y="380"/>
                </a:lnTo>
                <a:lnTo>
                  <a:pt x="125" y="380"/>
                </a:lnTo>
                <a:lnTo>
                  <a:pt x="125" y="380"/>
                </a:lnTo>
                <a:lnTo>
                  <a:pt x="125" y="383"/>
                </a:lnTo>
                <a:lnTo>
                  <a:pt x="125" y="383"/>
                </a:lnTo>
                <a:lnTo>
                  <a:pt x="128" y="380"/>
                </a:lnTo>
                <a:lnTo>
                  <a:pt x="128" y="380"/>
                </a:lnTo>
                <a:lnTo>
                  <a:pt x="128" y="383"/>
                </a:lnTo>
                <a:lnTo>
                  <a:pt x="128" y="383"/>
                </a:lnTo>
                <a:lnTo>
                  <a:pt x="128" y="383"/>
                </a:lnTo>
                <a:lnTo>
                  <a:pt x="128" y="383"/>
                </a:lnTo>
                <a:lnTo>
                  <a:pt x="128" y="383"/>
                </a:lnTo>
                <a:lnTo>
                  <a:pt x="128" y="383"/>
                </a:lnTo>
                <a:lnTo>
                  <a:pt x="128" y="385"/>
                </a:lnTo>
                <a:lnTo>
                  <a:pt x="128" y="385"/>
                </a:lnTo>
                <a:lnTo>
                  <a:pt x="128" y="385"/>
                </a:lnTo>
                <a:lnTo>
                  <a:pt x="128" y="385"/>
                </a:lnTo>
                <a:lnTo>
                  <a:pt x="128" y="385"/>
                </a:lnTo>
                <a:lnTo>
                  <a:pt x="130" y="385"/>
                </a:lnTo>
                <a:lnTo>
                  <a:pt x="133" y="385"/>
                </a:lnTo>
                <a:lnTo>
                  <a:pt x="133" y="385"/>
                </a:lnTo>
                <a:lnTo>
                  <a:pt x="133" y="385"/>
                </a:lnTo>
                <a:lnTo>
                  <a:pt x="135" y="385"/>
                </a:lnTo>
                <a:lnTo>
                  <a:pt x="135" y="388"/>
                </a:lnTo>
                <a:lnTo>
                  <a:pt x="135" y="388"/>
                </a:lnTo>
                <a:lnTo>
                  <a:pt x="135" y="388"/>
                </a:lnTo>
                <a:lnTo>
                  <a:pt x="135" y="390"/>
                </a:lnTo>
                <a:lnTo>
                  <a:pt x="135" y="390"/>
                </a:lnTo>
                <a:lnTo>
                  <a:pt x="135" y="390"/>
                </a:lnTo>
                <a:lnTo>
                  <a:pt x="135" y="390"/>
                </a:lnTo>
                <a:lnTo>
                  <a:pt x="135" y="390"/>
                </a:lnTo>
                <a:lnTo>
                  <a:pt x="135" y="390"/>
                </a:lnTo>
                <a:lnTo>
                  <a:pt x="137" y="390"/>
                </a:lnTo>
                <a:lnTo>
                  <a:pt x="137" y="390"/>
                </a:lnTo>
                <a:lnTo>
                  <a:pt x="137" y="390"/>
                </a:lnTo>
                <a:lnTo>
                  <a:pt x="137" y="390"/>
                </a:lnTo>
                <a:lnTo>
                  <a:pt x="137" y="390"/>
                </a:lnTo>
                <a:lnTo>
                  <a:pt x="137" y="390"/>
                </a:lnTo>
                <a:lnTo>
                  <a:pt x="140" y="390"/>
                </a:lnTo>
                <a:lnTo>
                  <a:pt x="140" y="390"/>
                </a:lnTo>
                <a:lnTo>
                  <a:pt x="140" y="390"/>
                </a:lnTo>
                <a:lnTo>
                  <a:pt x="140" y="392"/>
                </a:lnTo>
                <a:lnTo>
                  <a:pt x="140" y="392"/>
                </a:lnTo>
                <a:lnTo>
                  <a:pt x="140" y="392"/>
                </a:lnTo>
                <a:lnTo>
                  <a:pt x="140" y="392"/>
                </a:lnTo>
                <a:lnTo>
                  <a:pt x="142" y="392"/>
                </a:lnTo>
                <a:lnTo>
                  <a:pt x="142" y="395"/>
                </a:lnTo>
                <a:lnTo>
                  <a:pt x="142" y="395"/>
                </a:lnTo>
                <a:lnTo>
                  <a:pt x="144" y="395"/>
                </a:lnTo>
                <a:lnTo>
                  <a:pt x="142" y="392"/>
                </a:lnTo>
                <a:lnTo>
                  <a:pt x="142" y="392"/>
                </a:lnTo>
                <a:lnTo>
                  <a:pt x="140" y="390"/>
                </a:lnTo>
                <a:lnTo>
                  <a:pt x="140" y="390"/>
                </a:lnTo>
                <a:lnTo>
                  <a:pt x="142" y="390"/>
                </a:lnTo>
                <a:lnTo>
                  <a:pt x="142" y="390"/>
                </a:lnTo>
                <a:lnTo>
                  <a:pt x="142" y="390"/>
                </a:lnTo>
                <a:lnTo>
                  <a:pt x="144" y="388"/>
                </a:lnTo>
                <a:lnTo>
                  <a:pt x="144" y="388"/>
                </a:lnTo>
                <a:lnTo>
                  <a:pt x="142" y="388"/>
                </a:lnTo>
                <a:lnTo>
                  <a:pt x="142" y="385"/>
                </a:lnTo>
                <a:lnTo>
                  <a:pt x="142" y="385"/>
                </a:lnTo>
                <a:lnTo>
                  <a:pt x="140" y="385"/>
                </a:lnTo>
                <a:lnTo>
                  <a:pt x="140" y="385"/>
                </a:lnTo>
                <a:lnTo>
                  <a:pt x="140" y="385"/>
                </a:lnTo>
                <a:lnTo>
                  <a:pt x="140" y="385"/>
                </a:lnTo>
                <a:lnTo>
                  <a:pt x="140" y="383"/>
                </a:lnTo>
                <a:lnTo>
                  <a:pt x="142" y="383"/>
                </a:lnTo>
                <a:lnTo>
                  <a:pt x="142" y="383"/>
                </a:lnTo>
                <a:lnTo>
                  <a:pt x="142" y="383"/>
                </a:lnTo>
                <a:lnTo>
                  <a:pt x="142" y="383"/>
                </a:lnTo>
                <a:lnTo>
                  <a:pt x="142" y="380"/>
                </a:lnTo>
                <a:lnTo>
                  <a:pt x="142" y="380"/>
                </a:lnTo>
                <a:lnTo>
                  <a:pt x="140" y="378"/>
                </a:lnTo>
                <a:lnTo>
                  <a:pt x="140" y="378"/>
                </a:lnTo>
                <a:lnTo>
                  <a:pt x="137" y="378"/>
                </a:lnTo>
                <a:lnTo>
                  <a:pt x="137" y="378"/>
                </a:lnTo>
                <a:lnTo>
                  <a:pt x="137" y="378"/>
                </a:lnTo>
                <a:lnTo>
                  <a:pt x="137" y="376"/>
                </a:lnTo>
                <a:lnTo>
                  <a:pt x="137" y="376"/>
                </a:lnTo>
                <a:lnTo>
                  <a:pt x="137" y="376"/>
                </a:lnTo>
                <a:lnTo>
                  <a:pt x="137" y="376"/>
                </a:lnTo>
                <a:lnTo>
                  <a:pt x="137" y="376"/>
                </a:lnTo>
                <a:lnTo>
                  <a:pt x="135" y="371"/>
                </a:lnTo>
                <a:lnTo>
                  <a:pt x="135" y="371"/>
                </a:lnTo>
                <a:lnTo>
                  <a:pt x="133" y="371"/>
                </a:lnTo>
                <a:lnTo>
                  <a:pt x="133" y="371"/>
                </a:lnTo>
                <a:lnTo>
                  <a:pt x="133" y="369"/>
                </a:lnTo>
                <a:lnTo>
                  <a:pt x="128" y="369"/>
                </a:lnTo>
                <a:lnTo>
                  <a:pt x="128" y="369"/>
                </a:lnTo>
                <a:lnTo>
                  <a:pt x="128" y="369"/>
                </a:lnTo>
                <a:lnTo>
                  <a:pt x="123" y="369"/>
                </a:lnTo>
                <a:lnTo>
                  <a:pt x="123" y="369"/>
                </a:lnTo>
                <a:lnTo>
                  <a:pt x="125" y="369"/>
                </a:lnTo>
                <a:close/>
                <a:moveTo>
                  <a:pt x="47" y="2306"/>
                </a:moveTo>
                <a:lnTo>
                  <a:pt x="47" y="2304"/>
                </a:lnTo>
                <a:lnTo>
                  <a:pt x="47" y="2304"/>
                </a:lnTo>
                <a:lnTo>
                  <a:pt x="45" y="2304"/>
                </a:lnTo>
                <a:lnTo>
                  <a:pt x="45" y="2304"/>
                </a:lnTo>
                <a:lnTo>
                  <a:pt x="45" y="2301"/>
                </a:lnTo>
                <a:lnTo>
                  <a:pt x="45" y="2301"/>
                </a:lnTo>
                <a:lnTo>
                  <a:pt x="43" y="2301"/>
                </a:lnTo>
                <a:lnTo>
                  <a:pt x="43" y="2301"/>
                </a:lnTo>
                <a:lnTo>
                  <a:pt x="43" y="2301"/>
                </a:lnTo>
                <a:lnTo>
                  <a:pt x="43" y="2301"/>
                </a:lnTo>
                <a:lnTo>
                  <a:pt x="43" y="2301"/>
                </a:lnTo>
                <a:lnTo>
                  <a:pt x="40" y="2301"/>
                </a:lnTo>
                <a:lnTo>
                  <a:pt x="40" y="2301"/>
                </a:lnTo>
                <a:lnTo>
                  <a:pt x="40" y="2301"/>
                </a:lnTo>
                <a:lnTo>
                  <a:pt x="40" y="2301"/>
                </a:lnTo>
                <a:lnTo>
                  <a:pt x="40" y="2301"/>
                </a:lnTo>
                <a:lnTo>
                  <a:pt x="40" y="2299"/>
                </a:lnTo>
                <a:lnTo>
                  <a:pt x="38" y="2299"/>
                </a:lnTo>
                <a:lnTo>
                  <a:pt x="38" y="2299"/>
                </a:lnTo>
                <a:lnTo>
                  <a:pt x="38" y="2299"/>
                </a:lnTo>
                <a:lnTo>
                  <a:pt x="38" y="2299"/>
                </a:lnTo>
                <a:lnTo>
                  <a:pt x="38" y="2299"/>
                </a:lnTo>
                <a:lnTo>
                  <a:pt x="38" y="2299"/>
                </a:lnTo>
                <a:lnTo>
                  <a:pt x="38" y="2299"/>
                </a:lnTo>
                <a:lnTo>
                  <a:pt x="36" y="2299"/>
                </a:lnTo>
                <a:lnTo>
                  <a:pt x="36" y="2299"/>
                </a:lnTo>
                <a:lnTo>
                  <a:pt x="33" y="2299"/>
                </a:lnTo>
                <a:lnTo>
                  <a:pt x="33" y="2299"/>
                </a:lnTo>
                <a:lnTo>
                  <a:pt x="31" y="2299"/>
                </a:lnTo>
                <a:lnTo>
                  <a:pt x="31" y="2299"/>
                </a:lnTo>
                <a:lnTo>
                  <a:pt x="28" y="2299"/>
                </a:lnTo>
                <a:lnTo>
                  <a:pt x="28" y="2299"/>
                </a:lnTo>
                <a:lnTo>
                  <a:pt x="28" y="2299"/>
                </a:lnTo>
                <a:lnTo>
                  <a:pt x="28" y="2299"/>
                </a:lnTo>
                <a:lnTo>
                  <a:pt x="28" y="2299"/>
                </a:lnTo>
                <a:lnTo>
                  <a:pt x="28" y="2299"/>
                </a:lnTo>
                <a:lnTo>
                  <a:pt x="26" y="2299"/>
                </a:lnTo>
                <a:lnTo>
                  <a:pt x="26" y="2301"/>
                </a:lnTo>
                <a:lnTo>
                  <a:pt x="24" y="2301"/>
                </a:lnTo>
                <a:lnTo>
                  <a:pt x="24" y="2301"/>
                </a:lnTo>
                <a:lnTo>
                  <a:pt x="24" y="2301"/>
                </a:lnTo>
                <a:lnTo>
                  <a:pt x="24" y="2301"/>
                </a:lnTo>
                <a:lnTo>
                  <a:pt x="24" y="2301"/>
                </a:lnTo>
                <a:lnTo>
                  <a:pt x="24" y="2304"/>
                </a:lnTo>
                <a:lnTo>
                  <a:pt x="24" y="2304"/>
                </a:lnTo>
                <a:lnTo>
                  <a:pt x="24" y="2304"/>
                </a:lnTo>
                <a:lnTo>
                  <a:pt x="24" y="2304"/>
                </a:lnTo>
                <a:lnTo>
                  <a:pt x="24" y="2306"/>
                </a:lnTo>
                <a:lnTo>
                  <a:pt x="24" y="2306"/>
                </a:lnTo>
                <a:lnTo>
                  <a:pt x="26" y="2306"/>
                </a:lnTo>
                <a:lnTo>
                  <a:pt x="26" y="2308"/>
                </a:lnTo>
                <a:lnTo>
                  <a:pt x="26" y="2308"/>
                </a:lnTo>
                <a:lnTo>
                  <a:pt x="26" y="2308"/>
                </a:lnTo>
                <a:lnTo>
                  <a:pt x="26" y="2308"/>
                </a:lnTo>
                <a:lnTo>
                  <a:pt x="26" y="2308"/>
                </a:lnTo>
                <a:lnTo>
                  <a:pt x="26" y="2311"/>
                </a:lnTo>
                <a:lnTo>
                  <a:pt x="26" y="2311"/>
                </a:lnTo>
                <a:lnTo>
                  <a:pt x="26" y="2311"/>
                </a:lnTo>
                <a:lnTo>
                  <a:pt x="26" y="2311"/>
                </a:lnTo>
                <a:lnTo>
                  <a:pt x="28" y="2311"/>
                </a:lnTo>
                <a:lnTo>
                  <a:pt x="28" y="2313"/>
                </a:lnTo>
                <a:lnTo>
                  <a:pt x="28" y="2313"/>
                </a:lnTo>
                <a:lnTo>
                  <a:pt x="28" y="2313"/>
                </a:lnTo>
                <a:lnTo>
                  <a:pt x="28" y="2313"/>
                </a:lnTo>
                <a:lnTo>
                  <a:pt x="28" y="2313"/>
                </a:lnTo>
                <a:lnTo>
                  <a:pt x="28" y="2313"/>
                </a:lnTo>
                <a:lnTo>
                  <a:pt x="31" y="2315"/>
                </a:lnTo>
                <a:lnTo>
                  <a:pt x="31" y="2315"/>
                </a:lnTo>
                <a:lnTo>
                  <a:pt x="33" y="2315"/>
                </a:lnTo>
                <a:lnTo>
                  <a:pt x="33" y="2318"/>
                </a:lnTo>
                <a:lnTo>
                  <a:pt x="33" y="2318"/>
                </a:lnTo>
                <a:lnTo>
                  <a:pt x="36" y="2318"/>
                </a:lnTo>
                <a:lnTo>
                  <a:pt x="36" y="2318"/>
                </a:lnTo>
                <a:lnTo>
                  <a:pt x="36" y="2318"/>
                </a:lnTo>
                <a:lnTo>
                  <a:pt x="36" y="2318"/>
                </a:lnTo>
                <a:lnTo>
                  <a:pt x="36" y="2318"/>
                </a:lnTo>
                <a:lnTo>
                  <a:pt x="38" y="2318"/>
                </a:lnTo>
                <a:lnTo>
                  <a:pt x="38" y="2315"/>
                </a:lnTo>
                <a:lnTo>
                  <a:pt x="38" y="2318"/>
                </a:lnTo>
                <a:lnTo>
                  <a:pt x="40" y="2318"/>
                </a:lnTo>
                <a:lnTo>
                  <a:pt x="40" y="2315"/>
                </a:lnTo>
                <a:lnTo>
                  <a:pt x="40" y="2315"/>
                </a:lnTo>
                <a:lnTo>
                  <a:pt x="40" y="2315"/>
                </a:lnTo>
                <a:lnTo>
                  <a:pt x="40" y="2315"/>
                </a:lnTo>
                <a:lnTo>
                  <a:pt x="40" y="2315"/>
                </a:lnTo>
                <a:lnTo>
                  <a:pt x="40" y="2315"/>
                </a:lnTo>
                <a:lnTo>
                  <a:pt x="43" y="2313"/>
                </a:lnTo>
                <a:lnTo>
                  <a:pt x="43" y="2313"/>
                </a:lnTo>
                <a:lnTo>
                  <a:pt x="43" y="2313"/>
                </a:lnTo>
                <a:lnTo>
                  <a:pt x="43" y="2313"/>
                </a:lnTo>
                <a:lnTo>
                  <a:pt x="45" y="2311"/>
                </a:lnTo>
                <a:lnTo>
                  <a:pt x="45" y="2311"/>
                </a:lnTo>
                <a:lnTo>
                  <a:pt x="47" y="2308"/>
                </a:lnTo>
                <a:lnTo>
                  <a:pt x="47" y="2308"/>
                </a:lnTo>
                <a:lnTo>
                  <a:pt x="47" y="2308"/>
                </a:lnTo>
                <a:lnTo>
                  <a:pt x="47" y="2308"/>
                </a:lnTo>
                <a:lnTo>
                  <a:pt x="47" y="2308"/>
                </a:lnTo>
                <a:lnTo>
                  <a:pt x="47" y="2308"/>
                </a:lnTo>
                <a:lnTo>
                  <a:pt x="47" y="2306"/>
                </a:lnTo>
                <a:lnTo>
                  <a:pt x="47" y="2306"/>
                </a:lnTo>
                <a:lnTo>
                  <a:pt x="47" y="2306"/>
                </a:lnTo>
                <a:close/>
                <a:moveTo>
                  <a:pt x="130" y="418"/>
                </a:moveTo>
                <a:lnTo>
                  <a:pt x="130" y="418"/>
                </a:lnTo>
                <a:lnTo>
                  <a:pt x="130" y="418"/>
                </a:lnTo>
                <a:lnTo>
                  <a:pt x="130" y="418"/>
                </a:lnTo>
                <a:lnTo>
                  <a:pt x="133" y="421"/>
                </a:lnTo>
                <a:lnTo>
                  <a:pt x="133" y="418"/>
                </a:lnTo>
                <a:lnTo>
                  <a:pt x="133" y="418"/>
                </a:lnTo>
                <a:lnTo>
                  <a:pt x="133" y="418"/>
                </a:lnTo>
                <a:lnTo>
                  <a:pt x="135" y="418"/>
                </a:lnTo>
                <a:lnTo>
                  <a:pt x="135" y="416"/>
                </a:lnTo>
                <a:lnTo>
                  <a:pt x="135" y="416"/>
                </a:lnTo>
                <a:lnTo>
                  <a:pt x="137" y="416"/>
                </a:lnTo>
                <a:lnTo>
                  <a:pt x="137" y="416"/>
                </a:lnTo>
                <a:lnTo>
                  <a:pt x="137" y="414"/>
                </a:lnTo>
                <a:lnTo>
                  <a:pt x="135" y="411"/>
                </a:lnTo>
                <a:lnTo>
                  <a:pt x="135" y="411"/>
                </a:lnTo>
                <a:lnTo>
                  <a:pt x="135" y="411"/>
                </a:lnTo>
                <a:lnTo>
                  <a:pt x="133" y="411"/>
                </a:lnTo>
                <a:lnTo>
                  <a:pt x="133" y="411"/>
                </a:lnTo>
                <a:lnTo>
                  <a:pt x="133" y="411"/>
                </a:lnTo>
                <a:lnTo>
                  <a:pt x="133" y="411"/>
                </a:lnTo>
                <a:lnTo>
                  <a:pt x="133" y="411"/>
                </a:lnTo>
                <a:lnTo>
                  <a:pt x="133" y="411"/>
                </a:lnTo>
                <a:lnTo>
                  <a:pt x="130" y="411"/>
                </a:lnTo>
                <a:lnTo>
                  <a:pt x="130" y="411"/>
                </a:lnTo>
                <a:lnTo>
                  <a:pt x="130" y="411"/>
                </a:lnTo>
                <a:lnTo>
                  <a:pt x="128" y="411"/>
                </a:lnTo>
                <a:lnTo>
                  <a:pt x="128" y="411"/>
                </a:lnTo>
                <a:lnTo>
                  <a:pt x="128" y="409"/>
                </a:lnTo>
                <a:lnTo>
                  <a:pt x="128" y="409"/>
                </a:lnTo>
                <a:lnTo>
                  <a:pt x="125" y="409"/>
                </a:lnTo>
                <a:lnTo>
                  <a:pt x="125" y="409"/>
                </a:lnTo>
                <a:lnTo>
                  <a:pt x="125" y="411"/>
                </a:lnTo>
                <a:lnTo>
                  <a:pt x="125" y="411"/>
                </a:lnTo>
                <a:lnTo>
                  <a:pt x="128" y="414"/>
                </a:lnTo>
                <a:lnTo>
                  <a:pt x="130" y="416"/>
                </a:lnTo>
                <a:lnTo>
                  <a:pt x="130" y="416"/>
                </a:lnTo>
                <a:lnTo>
                  <a:pt x="130" y="416"/>
                </a:lnTo>
                <a:lnTo>
                  <a:pt x="130" y="416"/>
                </a:lnTo>
                <a:lnTo>
                  <a:pt x="130" y="418"/>
                </a:lnTo>
                <a:lnTo>
                  <a:pt x="130" y="418"/>
                </a:lnTo>
                <a:lnTo>
                  <a:pt x="130" y="418"/>
                </a:lnTo>
                <a:lnTo>
                  <a:pt x="130" y="418"/>
                </a:lnTo>
                <a:lnTo>
                  <a:pt x="130" y="418"/>
                </a:lnTo>
                <a:close/>
                <a:moveTo>
                  <a:pt x="296" y="610"/>
                </a:moveTo>
                <a:lnTo>
                  <a:pt x="296" y="612"/>
                </a:lnTo>
                <a:lnTo>
                  <a:pt x="293" y="612"/>
                </a:lnTo>
                <a:lnTo>
                  <a:pt x="293" y="612"/>
                </a:lnTo>
                <a:lnTo>
                  <a:pt x="293" y="612"/>
                </a:lnTo>
                <a:lnTo>
                  <a:pt x="293" y="612"/>
                </a:lnTo>
                <a:lnTo>
                  <a:pt x="293" y="615"/>
                </a:lnTo>
                <a:lnTo>
                  <a:pt x="293" y="615"/>
                </a:lnTo>
                <a:lnTo>
                  <a:pt x="293" y="615"/>
                </a:lnTo>
                <a:lnTo>
                  <a:pt x="296" y="615"/>
                </a:lnTo>
                <a:lnTo>
                  <a:pt x="296" y="612"/>
                </a:lnTo>
                <a:lnTo>
                  <a:pt x="296" y="612"/>
                </a:lnTo>
                <a:lnTo>
                  <a:pt x="296" y="610"/>
                </a:lnTo>
                <a:close/>
                <a:moveTo>
                  <a:pt x="753" y="340"/>
                </a:moveTo>
                <a:lnTo>
                  <a:pt x="753" y="340"/>
                </a:lnTo>
                <a:lnTo>
                  <a:pt x="753" y="340"/>
                </a:lnTo>
                <a:lnTo>
                  <a:pt x="753" y="340"/>
                </a:lnTo>
                <a:lnTo>
                  <a:pt x="753" y="340"/>
                </a:lnTo>
                <a:lnTo>
                  <a:pt x="753" y="340"/>
                </a:lnTo>
                <a:lnTo>
                  <a:pt x="755" y="340"/>
                </a:lnTo>
                <a:lnTo>
                  <a:pt x="755" y="338"/>
                </a:lnTo>
                <a:lnTo>
                  <a:pt x="755" y="338"/>
                </a:lnTo>
                <a:lnTo>
                  <a:pt x="753" y="338"/>
                </a:lnTo>
                <a:lnTo>
                  <a:pt x="753" y="338"/>
                </a:lnTo>
                <a:lnTo>
                  <a:pt x="753" y="338"/>
                </a:lnTo>
                <a:lnTo>
                  <a:pt x="753" y="340"/>
                </a:lnTo>
                <a:lnTo>
                  <a:pt x="753" y="340"/>
                </a:lnTo>
                <a:lnTo>
                  <a:pt x="753" y="340"/>
                </a:lnTo>
                <a:close/>
                <a:moveTo>
                  <a:pt x="144" y="2438"/>
                </a:moveTo>
                <a:lnTo>
                  <a:pt x="144" y="2438"/>
                </a:lnTo>
                <a:lnTo>
                  <a:pt x="144" y="2438"/>
                </a:lnTo>
                <a:lnTo>
                  <a:pt x="142" y="2436"/>
                </a:lnTo>
                <a:lnTo>
                  <a:pt x="142" y="2436"/>
                </a:lnTo>
                <a:lnTo>
                  <a:pt x="142" y="2436"/>
                </a:lnTo>
                <a:lnTo>
                  <a:pt x="142" y="2436"/>
                </a:lnTo>
                <a:lnTo>
                  <a:pt x="142" y="2436"/>
                </a:lnTo>
                <a:lnTo>
                  <a:pt x="142" y="2434"/>
                </a:lnTo>
                <a:lnTo>
                  <a:pt x="142" y="2434"/>
                </a:lnTo>
                <a:lnTo>
                  <a:pt x="142" y="2434"/>
                </a:lnTo>
                <a:lnTo>
                  <a:pt x="142" y="2434"/>
                </a:lnTo>
                <a:lnTo>
                  <a:pt x="142" y="2434"/>
                </a:lnTo>
                <a:lnTo>
                  <a:pt x="140" y="2434"/>
                </a:lnTo>
                <a:lnTo>
                  <a:pt x="140" y="2434"/>
                </a:lnTo>
                <a:lnTo>
                  <a:pt x="140" y="2434"/>
                </a:lnTo>
                <a:lnTo>
                  <a:pt x="137" y="2431"/>
                </a:lnTo>
                <a:lnTo>
                  <a:pt x="137" y="2434"/>
                </a:lnTo>
                <a:lnTo>
                  <a:pt x="135" y="2434"/>
                </a:lnTo>
                <a:lnTo>
                  <a:pt x="135" y="2431"/>
                </a:lnTo>
                <a:lnTo>
                  <a:pt x="135" y="2431"/>
                </a:lnTo>
                <a:lnTo>
                  <a:pt x="133" y="2431"/>
                </a:lnTo>
                <a:lnTo>
                  <a:pt x="133" y="2431"/>
                </a:lnTo>
                <a:lnTo>
                  <a:pt x="133" y="2431"/>
                </a:lnTo>
                <a:lnTo>
                  <a:pt x="133" y="2429"/>
                </a:lnTo>
                <a:lnTo>
                  <a:pt x="133" y="2429"/>
                </a:lnTo>
                <a:lnTo>
                  <a:pt x="133" y="2429"/>
                </a:lnTo>
                <a:lnTo>
                  <a:pt x="130" y="2427"/>
                </a:lnTo>
                <a:lnTo>
                  <a:pt x="133" y="2427"/>
                </a:lnTo>
                <a:lnTo>
                  <a:pt x="133" y="2427"/>
                </a:lnTo>
                <a:lnTo>
                  <a:pt x="133" y="2427"/>
                </a:lnTo>
                <a:lnTo>
                  <a:pt x="133" y="2424"/>
                </a:lnTo>
                <a:lnTo>
                  <a:pt x="130" y="2424"/>
                </a:lnTo>
                <a:lnTo>
                  <a:pt x="130" y="2424"/>
                </a:lnTo>
                <a:lnTo>
                  <a:pt x="130" y="2424"/>
                </a:lnTo>
                <a:lnTo>
                  <a:pt x="130" y="2424"/>
                </a:lnTo>
                <a:lnTo>
                  <a:pt x="130" y="2422"/>
                </a:lnTo>
                <a:lnTo>
                  <a:pt x="130" y="2422"/>
                </a:lnTo>
                <a:lnTo>
                  <a:pt x="130" y="2422"/>
                </a:lnTo>
                <a:lnTo>
                  <a:pt x="130" y="2422"/>
                </a:lnTo>
                <a:lnTo>
                  <a:pt x="128" y="2422"/>
                </a:lnTo>
                <a:lnTo>
                  <a:pt x="128" y="2422"/>
                </a:lnTo>
                <a:lnTo>
                  <a:pt x="128" y="2422"/>
                </a:lnTo>
                <a:lnTo>
                  <a:pt x="128" y="2422"/>
                </a:lnTo>
                <a:lnTo>
                  <a:pt x="128" y="2422"/>
                </a:lnTo>
                <a:lnTo>
                  <a:pt x="125" y="2422"/>
                </a:lnTo>
                <a:lnTo>
                  <a:pt x="125" y="2422"/>
                </a:lnTo>
                <a:lnTo>
                  <a:pt x="125" y="2424"/>
                </a:lnTo>
                <a:lnTo>
                  <a:pt x="123" y="2424"/>
                </a:lnTo>
                <a:lnTo>
                  <a:pt x="123" y="2427"/>
                </a:lnTo>
                <a:lnTo>
                  <a:pt x="123" y="2427"/>
                </a:lnTo>
                <a:lnTo>
                  <a:pt x="123" y="2427"/>
                </a:lnTo>
                <a:lnTo>
                  <a:pt x="123" y="2429"/>
                </a:lnTo>
                <a:lnTo>
                  <a:pt x="123" y="2431"/>
                </a:lnTo>
                <a:lnTo>
                  <a:pt x="123" y="2431"/>
                </a:lnTo>
                <a:lnTo>
                  <a:pt x="123" y="2431"/>
                </a:lnTo>
                <a:lnTo>
                  <a:pt x="125" y="2434"/>
                </a:lnTo>
                <a:lnTo>
                  <a:pt x="125" y="2434"/>
                </a:lnTo>
                <a:lnTo>
                  <a:pt x="125" y="2436"/>
                </a:lnTo>
                <a:lnTo>
                  <a:pt x="125" y="2436"/>
                </a:lnTo>
                <a:lnTo>
                  <a:pt x="128" y="2436"/>
                </a:lnTo>
                <a:lnTo>
                  <a:pt x="128" y="2436"/>
                </a:lnTo>
                <a:lnTo>
                  <a:pt x="128" y="2436"/>
                </a:lnTo>
                <a:lnTo>
                  <a:pt x="128" y="2436"/>
                </a:lnTo>
                <a:lnTo>
                  <a:pt x="130" y="2436"/>
                </a:lnTo>
                <a:lnTo>
                  <a:pt x="130" y="2436"/>
                </a:lnTo>
                <a:lnTo>
                  <a:pt x="130" y="2436"/>
                </a:lnTo>
                <a:lnTo>
                  <a:pt x="130" y="2438"/>
                </a:lnTo>
                <a:lnTo>
                  <a:pt x="128" y="2438"/>
                </a:lnTo>
                <a:lnTo>
                  <a:pt x="128" y="2441"/>
                </a:lnTo>
                <a:lnTo>
                  <a:pt x="128" y="2443"/>
                </a:lnTo>
                <a:lnTo>
                  <a:pt x="128" y="2443"/>
                </a:lnTo>
                <a:lnTo>
                  <a:pt x="125" y="2443"/>
                </a:lnTo>
                <a:lnTo>
                  <a:pt x="125" y="2446"/>
                </a:lnTo>
                <a:lnTo>
                  <a:pt x="125" y="2446"/>
                </a:lnTo>
                <a:lnTo>
                  <a:pt x="128" y="2448"/>
                </a:lnTo>
                <a:lnTo>
                  <a:pt x="128" y="2448"/>
                </a:lnTo>
                <a:lnTo>
                  <a:pt x="130" y="2448"/>
                </a:lnTo>
                <a:lnTo>
                  <a:pt x="130" y="2448"/>
                </a:lnTo>
                <a:lnTo>
                  <a:pt x="130" y="2448"/>
                </a:lnTo>
                <a:lnTo>
                  <a:pt x="130" y="2450"/>
                </a:lnTo>
                <a:lnTo>
                  <a:pt x="133" y="2450"/>
                </a:lnTo>
                <a:lnTo>
                  <a:pt x="133" y="2450"/>
                </a:lnTo>
                <a:lnTo>
                  <a:pt x="137" y="2450"/>
                </a:lnTo>
                <a:lnTo>
                  <a:pt x="137" y="2450"/>
                </a:lnTo>
                <a:lnTo>
                  <a:pt x="137" y="2450"/>
                </a:lnTo>
                <a:lnTo>
                  <a:pt x="140" y="2453"/>
                </a:lnTo>
                <a:lnTo>
                  <a:pt x="142" y="2453"/>
                </a:lnTo>
                <a:lnTo>
                  <a:pt x="144" y="2453"/>
                </a:lnTo>
                <a:lnTo>
                  <a:pt x="144" y="2453"/>
                </a:lnTo>
                <a:lnTo>
                  <a:pt x="147" y="2453"/>
                </a:lnTo>
                <a:lnTo>
                  <a:pt x="147" y="2450"/>
                </a:lnTo>
                <a:lnTo>
                  <a:pt x="149" y="2450"/>
                </a:lnTo>
                <a:lnTo>
                  <a:pt x="149" y="2448"/>
                </a:lnTo>
                <a:lnTo>
                  <a:pt x="147" y="2446"/>
                </a:lnTo>
                <a:lnTo>
                  <a:pt x="147" y="2443"/>
                </a:lnTo>
                <a:lnTo>
                  <a:pt x="144" y="2443"/>
                </a:lnTo>
                <a:lnTo>
                  <a:pt x="144" y="2443"/>
                </a:lnTo>
                <a:lnTo>
                  <a:pt x="144" y="2441"/>
                </a:lnTo>
                <a:lnTo>
                  <a:pt x="144" y="2441"/>
                </a:lnTo>
                <a:lnTo>
                  <a:pt x="144" y="2441"/>
                </a:lnTo>
                <a:lnTo>
                  <a:pt x="144" y="2441"/>
                </a:lnTo>
                <a:lnTo>
                  <a:pt x="144" y="2441"/>
                </a:lnTo>
                <a:lnTo>
                  <a:pt x="144" y="2441"/>
                </a:lnTo>
                <a:lnTo>
                  <a:pt x="144" y="2438"/>
                </a:lnTo>
                <a:close/>
                <a:moveTo>
                  <a:pt x="111" y="2408"/>
                </a:moveTo>
                <a:lnTo>
                  <a:pt x="114" y="2410"/>
                </a:lnTo>
                <a:lnTo>
                  <a:pt x="116" y="2412"/>
                </a:lnTo>
                <a:lnTo>
                  <a:pt x="118" y="2415"/>
                </a:lnTo>
                <a:lnTo>
                  <a:pt x="118" y="2415"/>
                </a:lnTo>
                <a:lnTo>
                  <a:pt x="121" y="2415"/>
                </a:lnTo>
                <a:lnTo>
                  <a:pt x="123" y="2417"/>
                </a:lnTo>
                <a:lnTo>
                  <a:pt x="125" y="2417"/>
                </a:lnTo>
                <a:lnTo>
                  <a:pt x="128" y="2415"/>
                </a:lnTo>
                <a:lnTo>
                  <a:pt x="128" y="2415"/>
                </a:lnTo>
                <a:lnTo>
                  <a:pt x="128" y="2415"/>
                </a:lnTo>
                <a:lnTo>
                  <a:pt x="128" y="2415"/>
                </a:lnTo>
                <a:lnTo>
                  <a:pt x="128" y="2412"/>
                </a:lnTo>
                <a:lnTo>
                  <a:pt x="128" y="2412"/>
                </a:lnTo>
                <a:lnTo>
                  <a:pt x="128" y="2412"/>
                </a:lnTo>
                <a:lnTo>
                  <a:pt x="128" y="2412"/>
                </a:lnTo>
                <a:lnTo>
                  <a:pt x="128" y="2412"/>
                </a:lnTo>
                <a:lnTo>
                  <a:pt x="125" y="2412"/>
                </a:lnTo>
                <a:lnTo>
                  <a:pt x="125" y="2412"/>
                </a:lnTo>
                <a:lnTo>
                  <a:pt x="125" y="2412"/>
                </a:lnTo>
                <a:lnTo>
                  <a:pt x="125" y="2412"/>
                </a:lnTo>
                <a:lnTo>
                  <a:pt x="123" y="2412"/>
                </a:lnTo>
                <a:lnTo>
                  <a:pt x="123" y="2410"/>
                </a:lnTo>
                <a:lnTo>
                  <a:pt x="121" y="2410"/>
                </a:lnTo>
                <a:lnTo>
                  <a:pt x="121" y="2408"/>
                </a:lnTo>
                <a:lnTo>
                  <a:pt x="118" y="2408"/>
                </a:lnTo>
                <a:lnTo>
                  <a:pt x="118" y="2408"/>
                </a:lnTo>
                <a:lnTo>
                  <a:pt x="118" y="2405"/>
                </a:lnTo>
                <a:lnTo>
                  <a:pt x="118" y="2405"/>
                </a:lnTo>
                <a:lnTo>
                  <a:pt x="118" y="2405"/>
                </a:lnTo>
                <a:lnTo>
                  <a:pt x="118" y="2405"/>
                </a:lnTo>
                <a:lnTo>
                  <a:pt x="118" y="2408"/>
                </a:lnTo>
                <a:lnTo>
                  <a:pt x="116" y="2405"/>
                </a:lnTo>
                <a:lnTo>
                  <a:pt x="114" y="2405"/>
                </a:lnTo>
                <a:lnTo>
                  <a:pt x="111" y="2401"/>
                </a:lnTo>
                <a:lnTo>
                  <a:pt x="109" y="2401"/>
                </a:lnTo>
                <a:lnTo>
                  <a:pt x="109" y="2401"/>
                </a:lnTo>
                <a:lnTo>
                  <a:pt x="109" y="2401"/>
                </a:lnTo>
                <a:lnTo>
                  <a:pt x="109" y="2398"/>
                </a:lnTo>
                <a:lnTo>
                  <a:pt x="107" y="2398"/>
                </a:lnTo>
                <a:lnTo>
                  <a:pt x="107" y="2398"/>
                </a:lnTo>
                <a:lnTo>
                  <a:pt x="107" y="2398"/>
                </a:lnTo>
                <a:lnTo>
                  <a:pt x="107" y="2401"/>
                </a:lnTo>
                <a:lnTo>
                  <a:pt x="107" y="2401"/>
                </a:lnTo>
                <a:lnTo>
                  <a:pt x="104" y="2401"/>
                </a:lnTo>
                <a:lnTo>
                  <a:pt x="104" y="2401"/>
                </a:lnTo>
                <a:lnTo>
                  <a:pt x="104" y="2401"/>
                </a:lnTo>
                <a:lnTo>
                  <a:pt x="102" y="2401"/>
                </a:lnTo>
                <a:lnTo>
                  <a:pt x="102" y="2403"/>
                </a:lnTo>
                <a:lnTo>
                  <a:pt x="102" y="2403"/>
                </a:lnTo>
                <a:lnTo>
                  <a:pt x="104" y="2405"/>
                </a:lnTo>
                <a:lnTo>
                  <a:pt x="104" y="2405"/>
                </a:lnTo>
                <a:lnTo>
                  <a:pt x="104" y="2405"/>
                </a:lnTo>
                <a:lnTo>
                  <a:pt x="107" y="2405"/>
                </a:lnTo>
                <a:lnTo>
                  <a:pt x="109" y="2408"/>
                </a:lnTo>
                <a:lnTo>
                  <a:pt x="111" y="2408"/>
                </a:lnTo>
                <a:close/>
                <a:moveTo>
                  <a:pt x="826" y="761"/>
                </a:moveTo>
                <a:lnTo>
                  <a:pt x="826" y="761"/>
                </a:lnTo>
                <a:lnTo>
                  <a:pt x="826" y="761"/>
                </a:lnTo>
                <a:lnTo>
                  <a:pt x="826" y="761"/>
                </a:lnTo>
                <a:lnTo>
                  <a:pt x="826" y="761"/>
                </a:lnTo>
                <a:lnTo>
                  <a:pt x="826" y="761"/>
                </a:lnTo>
                <a:lnTo>
                  <a:pt x="826" y="761"/>
                </a:lnTo>
                <a:lnTo>
                  <a:pt x="826" y="761"/>
                </a:lnTo>
                <a:lnTo>
                  <a:pt x="826" y="761"/>
                </a:lnTo>
                <a:lnTo>
                  <a:pt x="824" y="761"/>
                </a:lnTo>
                <a:lnTo>
                  <a:pt x="824" y="761"/>
                </a:lnTo>
                <a:lnTo>
                  <a:pt x="826" y="761"/>
                </a:lnTo>
                <a:close/>
                <a:moveTo>
                  <a:pt x="232" y="548"/>
                </a:moveTo>
                <a:lnTo>
                  <a:pt x="232" y="551"/>
                </a:lnTo>
                <a:lnTo>
                  <a:pt x="232" y="551"/>
                </a:lnTo>
                <a:lnTo>
                  <a:pt x="232" y="548"/>
                </a:lnTo>
                <a:lnTo>
                  <a:pt x="234" y="548"/>
                </a:lnTo>
                <a:lnTo>
                  <a:pt x="234" y="548"/>
                </a:lnTo>
                <a:lnTo>
                  <a:pt x="234" y="548"/>
                </a:lnTo>
                <a:lnTo>
                  <a:pt x="234" y="548"/>
                </a:lnTo>
                <a:lnTo>
                  <a:pt x="234" y="548"/>
                </a:lnTo>
                <a:lnTo>
                  <a:pt x="234" y="546"/>
                </a:lnTo>
                <a:lnTo>
                  <a:pt x="234" y="546"/>
                </a:lnTo>
                <a:lnTo>
                  <a:pt x="234" y="546"/>
                </a:lnTo>
                <a:lnTo>
                  <a:pt x="234" y="546"/>
                </a:lnTo>
                <a:lnTo>
                  <a:pt x="234" y="546"/>
                </a:lnTo>
                <a:lnTo>
                  <a:pt x="234" y="546"/>
                </a:lnTo>
                <a:lnTo>
                  <a:pt x="234" y="544"/>
                </a:lnTo>
                <a:lnTo>
                  <a:pt x="232" y="544"/>
                </a:lnTo>
                <a:lnTo>
                  <a:pt x="232" y="544"/>
                </a:lnTo>
                <a:lnTo>
                  <a:pt x="232" y="546"/>
                </a:lnTo>
                <a:lnTo>
                  <a:pt x="232" y="546"/>
                </a:lnTo>
                <a:lnTo>
                  <a:pt x="232" y="546"/>
                </a:lnTo>
                <a:lnTo>
                  <a:pt x="230" y="546"/>
                </a:lnTo>
                <a:lnTo>
                  <a:pt x="230" y="546"/>
                </a:lnTo>
                <a:lnTo>
                  <a:pt x="230" y="548"/>
                </a:lnTo>
                <a:lnTo>
                  <a:pt x="230" y="548"/>
                </a:lnTo>
                <a:lnTo>
                  <a:pt x="232" y="548"/>
                </a:lnTo>
                <a:close/>
                <a:moveTo>
                  <a:pt x="156" y="416"/>
                </a:moveTo>
                <a:lnTo>
                  <a:pt x="156" y="416"/>
                </a:lnTo>
                <a:lnTo>
                  <a:pt x="156" y="414"/>
                </a:lnTo>
                <a:lnTo>
                  <a:pt x="154" y="414"/>
                </a:lnTo>
                <a:lnTo>
                  <a:pt x="154" y="414"/>
                </a:lnTo>
                <a:lnTo>
                  <a:pt x="154" y="414"/>
                </a:lnTo>
                <a:lnTo>
                  <a:pt x="154" y="414"/>
                </a:lnTo>
                <a:lnTo>
                  <a:pt x="156" y="416"/>
                </a:lnTo>
                <a:close/>
                <a:moveTo>
                  <a:pt x="92" y="2377"/>
                </a:moveTo>
                <a:lnTo>
                  <a:pt x="92" y="2377"/>
                </a:lnTo>
                <a:lnTo>
                  <a:pt x="92" y="2377"/>
                </a:lnTo>
                <a:lnTo>
                  <a:pt x="92" y="2377"/>
                </a:lnTo>
                <a:lnTo>
                  <a:pt x="90" y="2377"/>
                </a:lnTo>
                <a:lnTo>
                  <a:pt x="90" y="2377"/>
                </a:lnTo>
                <a:lnTo>
                  <a:pt x="90" y="2377"/>
                </a:lnTo>
                <a:lnTo>
                  <a:pt x="90" y="2377"/>
                </a:lnTo>
                <a:lnTo>
                  <a:pt x="90" y="2377"/>
                </a:lnTo>
                <a:lnTo>
                  <a:pt x="90" y="2375"/>
                </a:lnTo>
                <a:lnTo>
                  <a:pt x="90" y="2375"/>
                </a:lnTo>
                <a:lnTo>
                  <a:pt x="90" y="2375"/>
                </a:lnTo>
                <a:lnTo>
                  <a:pt x="90" y="2375"/>
                </a:lnTo>
                <a:lnTo>
                  <a:pt x="90" y="2372"/>
                </a:lnTo>
                <a:lnTo>
                  <a:pt x="90" y="2372"/>
                </a:lnTo>
                <a:lnTo>
                  <a:pt x="90" y="2372"/>
                </a:lnTo>
                <a:lnTo>
                  <a:pt x="90" y="2372"/>
                </a:lnTo>
                <a:lnTo>
                  <a:pt x="90" y="2372"/>
                </a:lnTo>
                <a:lnTo>
                  <a:pt x="90" y="2372"/>
                </a:lnTo>
                <a:lnTo>
                  <a:pt x="90" y="2370"/>
                </a:lnTo>
                <a:lnTo>
                  <a:pt x="90" y="2370"/>
                </a:lnTo>
                <a:lnTo>
                  <a:pt x="90" y="2370"/>
                </a:lnTo>
                <a:lnTo>
                  <a:pt x="90" y="2370"/>
                </a:lnTo>
                <a:lnTo>
                  <a:pt x="90" y="2370"/>
                </a:lnTo>
                <a:lnTo>
                  <a:pt x="90" y="2367"/>
                </a:lnTo>
                <a:lnTo>
                  <a:pt x="90" y="2367"/>
                </a:lnTo>
                <a:lnTo>
                  <a:pt x="90" y="2367"/>
                </a:lnTo>
                <a:lnTo>
                  <a:pt x="90" y="2367"/>
                </a:lnTo>
                <a:lnTo>
                  <a:pt x="90" y="2365"/>
                </a:lnTo>
                <a:lnTo>
                  <a:pt x="90" y="2365"/>
                </a:lnTo>
                <a:lnTo>
                  <a:pt x="90" y="2365"/>
                </a:lnTo>
                <a:lnTo>
                  <a:pt x="90" y="2363"/>
                </a:lnTo>
                <a:lnTo>
                  <a:pt x="90" y="2363"/>
                </a:lnTo>
                <a:lnTo>
                  <a:pt x="90" y="2363"/>
                </a:lnTo>
                <a:lnTo>
                  <a:pt x="90" y="2363"/>
                </a:lnTo>
                <a:lnTo>
                  <a:pt x="90" y="2360"/>
                </a:lnTo>
                <a:lnTo>
                  <a:pt x="90" y="2360"/>
                </a:lnTo>
                <a:lnTo>
                  <a:pt x="90" y="2360"/>
                </a:lnTo>
                <a:lnTo>
                  <a:pt x="90" y="2360"/>
                </a:lnTo>
                <a:lnTo>
                  <a:pt x="90" y="2360"/>
                </a:lnTo>
                <a:lnTo>
                  <a:pt x="88" y="2360"/>
                </a:lnTo>
                <a:lnTo>
                  <a:pt x="88" y="2360"/>
                </a:lnTo>
                <a:lnTo>
                  <a:pt x="85" y="2360"/>
                </a:lnTo>
                <a:lnTo>
                  <a:pt x="85" y="2360"/>
                </a:lnTo>
                <a:lnTo>
                  <a:pt x="85" y="2360"/>
                </a:lnTo>
                <a:lnTo>
                  <a:pt x="85" y="2360"/>
                </a:lnTo>
                <a:lnTo>
                  <a:pt x="83" y="2360"/>
                </a:lnTo>
                <a:lnTo>
                  <a:pt x="83" y="2360"/>
                </a:lnTo>
                <a:lnTo>
                  <a:pt x="80" y="2360"/>
                </a:lnTo>
                <a:lnTo>
                  <a:pt x="80" y="2360"/>
                </a:lnTo>
                <a:lnTo>
                  <a:pt x="80" y="2363"/>
                </a:lnTo>
                <a:lnTo>
                  <a:pt x="80" y="2360"/>
                </a:lnTo>
                <a:lnTo>
                  <a:pt x="80" y="2360"/>
                </a:lnTo>
                <a:lnTo>
                  <a:pt x="78" y="2360"/>
                </a:lnTo>
                <a:lnTo>
                  <a:pt x="78" y="2360"/>
                </a:lnTo>
                <a:lnTo>
                  <a:pt x="76" y="2358"/>
                </a:lnTo>
                <a:lnTo>
                  <a:pt x="73" y="2358"/>
                </a:lnTo>
                <a:lnTo>
                  <a:pt x="73" y="2358"/>
                </a:lnTo>
                <a:lnTo>
                  <a:pt x="76" y="2360"/>
                </a:lnTo>
                <a:lnTo>
                  <a:pt x="76" y="2363"/>
                </a:lnTo>
                <a:lnTo>
                  <a:pt x="73" y="2363"/>
                </a:lnTo>
                <a:lnTo>
                  <a:pt x="73" y="2363"/>
                </a:lnTo>
                <a:lnTo>
                  <a:pt x="73" y="2365"/>
                </a:lnTo>
                <a:lnTo>
                  <a:pt x="73" y="2365"/>
                </a:lnTo>
                <a:lnTo>
                  <a:pt x="73" y="2367"/>
                </a:lnTo>
                <a:lnTo>
                  <a:pt x="73" y="2367"/>
                </a:lnTo>
                <a:lnTo>
                  <a:pt x="73" y="2367"/>
                </a:lnTo>
                <a:lnTo>
                  <a:pt x="73" y="2370"/>
                </a:lnTo>
                <a:lnTo>
                  <a:pt x="73" y="2370"/>
                </a:lnTo>
                <a:lnTo>
                  <a:pt x="73" y="2372"/>
                </a:lnTo>
                <a:lnTo>
                  <a:pt x="73" y="2372"/>
                </a:lnTo>
                <a:lnTo>
                  <a:pt x="73" y="2375"/>
                </a:lnTo>
                <a:lnTo>
                  <a:pt x="73" y="2375"/>
                </a:lnTo>
                <a:lnTo>
                  <a:pt x="73" y="2375"/>
                </a:lnTo>
                <a:lnTo>
                  <a:pt x="73" y="2375"/>
                </a:lnTo>
                <a:lnTo>
                  <a:pt x="76" y="2375"/>
                </a:lnTo>
                <a:lnTo>
                  <a:pt x="76" y="2377"/>
                </a:lnTo>
                <a:lnTo>
                  <a:pt x="78" y="2377"/>
                </a:lnTo>
                <a:lnTo>
                  <a:pt x="78" y="2377"/>
                </a:lnTo>
                <a:lnTo>
                  <a:pt x="80" y="2377"/>
                </a:lnTo>
                <a:lnTo>
                  <a:pt x="80" y="2377"/>
                </a:lnTo>
                <a:lnTo>
                  <a:pt x="80" y="2377"/>
                </a:lnTo>
                <a:lnTo>
                  <a:pt x="80" y="2375"/>
                </a:lnTo>
                <a:lnTo>
                  <a:pt x="80" y="2375"/>
                </a:lnTo>
                <a:lnTo>
                  <a:pt x="80" y="2372"/>
                </a:lnTo>
                <a:lnTo>
                  <a:pt x="80" y="2375"/>
                </a:lnTo>
                <a:lnTo>
                  <a:pt x="80" y="2375"/>
                </a:lnTo>
                <a:lnTo>
                  <a:pt x="80" y="2375"/>
                </a:lnTo>
                <a:lnTo>
                  <a:pt x="80" y="2375"/>
                </a:lnTo>
                <a:lnTo>
                  <a:pt x="80" y="2375"/>
                </a:lnTo>
                <a:lnTo>
                  <a:pt x="80" y="2375"/>
                </a:lnTo>
                <a:lnTo>
                  <a:pt x="80" y="2375"/>
                </a:lnTo>
                <a:lnTo>
                  <a:pt x="80" y="2375"/>
                </a:lnTo>
                <a:lnTo>
                  <a:pt x="83" y="2375"/>
                </a:lnTo>
                <a:lnTo>
                  <a:pt x="83" y="2375"/>
                </a:lnTo>
                <a:lnTo>
                  <a:pt x="83" y="2375"/>
                </a:lnTo>
                <a:lnTo>
                  <a:pt x="83" y="2375"/>
                </a:lnTo>
                <a:lnTo>
                  <a:pt x="83" y="2377"/>
                </a:lnTo>
                <a:lnTo>
                  <a:pt x="83" y="2377"/>
                </a:lnTo>
                <a:lnTo>
                  <a:pt x="83" y="2377"/>
                </a:lnTo>
                <a:lnTo>
                  <a:pt x="80" y="2377"/>
                </a:lnTo>
                <a:lnTo>
                  <a:pt x="80" y="2377"/>
                </a:lnTo>
                <a:lnTo>
                  <a:pt x="80" y="2377"/>
                </a:lnTo>
                <a:lnTo>
                  <a:pt x="80" y="2377"/>
                </a:lnTo>
                <a:lnTo>
                  <a:pt x="80" y="2377"/>
                </a:lnTo>
                <a:lnTo>
                  <a:pt x="80" y="2377"/>
                </a:lnTo>
                <a:lnTo>
                  <a:pt x="80" y="2377"/>
                </a:lnTo>
                <a:lnTo>
                  <a:pt x="80" y="2379"/>
                </a:lnTo>
                <a:lnTo>
                  <a:pt x="80" y="2379"/>
                </a:lnTo>
                <a:lnTo>
                  <a:pt x="80" y="2379"/>
                </a:lnTo>
                <a:lnTo>
                  <a:pt x="83" y="2379"/>
                </a:lnTo>
                <a:lnTo>
                  <a:pt x="83" y="2379"/>
                </a:lnTo>
                <a:lnTo>
                  <a:pt x="83" y="2379"/>
                </a:lnTo>
                <a:lnTo>
                  <a:pt x="83" y="2379"/>
                </a:lnTo>
                <a:lnTo>
                  <a:pt x="83" y="2379"/>
                </a:lnTo>
                <a:lnTo>
                  <a:pt x="83" y="2379"/>
                </a:lnTo>
                <a:lnTo>
                  <a:pt x="83" y="2379"/>
                </a:lnTo>
                <a:lnTo>
                  <a:pt x="83" y="2382"/>
                </a:lnTo>
                <a:lnTo>
                  <a:pt x="85" y="2382"/>
                </a:lnTo>
                <a:lnTo>
                  <a:pt x="85" y="2384"/>
                </a:lnTo>
                <a:lnTo>
                  <a:pt x="85" y="2384"/>
                </a:lnTo>
                <a:lnTo>
                  <a:pt x="85" y="2384"/>
                </a:lnTo>
                <a:lnTo>
                  <a:pt x="85" y="2384"/>
                </a:lnTo>
                <a:lnTo>
                  <a:pt x="88" y="2384"/>
                </a:lnTo>
                <a:lnTo>
                  <a:pt x="88" y="2384"/>
                </a:lnTo>
                <a:lnTo>
                  <a:pt x="88" y="2384"/>
                </a:lnTo>
                <a:lnTo>
                  <a:pt x="90" y="2384"/>
                </a:lnTo>
                <a:lnTo>
                  <a:pt x="90" y="2386"/>
                </a:lnTo>
                <a:lnTo>
                  <a:pt x="90" y="2386"/>
                </a:lnTo>
                <a:lnTo>
                  <a:pt x="90" y="2386"/>
                </a:lnTo>
                <a:lnTo>
                  <a:pt x="90" y="2386"/>
                </a:lnTo>
                <a:lnTo>
                  <a:pt x="90" y="2386"/>
                </a:lnTo>
                <a:lnTo>
                  <a:pt x="92" y="2386"/>
                </a:lnTo>
                <a:lnTo>
                  <a:pt x="92" y="2386"/>
                </a:lnTo>
                <a:lnTo>
                  <a:pt x="92" y="2384"/>
                </a:lnTo>
                <a:lnTo>
                  <a:pt x="92" y="2384"/>
                </a:lnTo>
                <a:lnTo>
                  <a:pt x="92" y="2384"/>
                </a:lnTo>
                <a:lnTo>
                  <a:pt x="92" y="2382"/>
                </a:lnTo>
                <a:lnTo>
                  <a:pt x="92" y="2382"/>
                </a:lnTo>
                <a:lnTo>
                  <a:pt x="92" y="2382"/>
                </a:lnTo>
                <a:lnTo>
                  <a:pt x="92" y="2382"/>
                </a:lnTo>
                <a:lnTo>
                  <a:pt x="92" y="2379"/>
                </a:lnTo>
                <a:lnTo>
                  <a:pt x="92" y="2379"/>
                </a:lnTo>
                <a:lnTo>
                  <a:pt x="92" y="2379"/>
                </a:lnTo>
                <a:lnTo>
                  <a:pt x="92" y="2377"/>
                </a:lnTo>
                <a:lnTo>
                  <a:pt x="95" y="2377"/>
                </a:lnTo>
                <a:lnTo>
                  <a:pt x="95" y="2377"/>
                </a:lnTo>
                <a:lnTo>
                  <a:pt x="92" y="2377"/>
                </a:lnTo>
                <a:lnTo>
                  <a:pt x="92" y="2377"/>
                </a:lnTo>
                <a:close/>
                <a:moveTo>
                  <a:pt x="234" y="589"/>
                </a:moveTo>
                <a:lnTo>
                  <a:pt x="232" y="586"/>
                </a:lnTo>
                <a:lnTo>
                  <a:pt x="232" y="586"/>
                </a:lnTo>
                <a:lnTo>
                  <a:pt x="232" y="586"/>
                </a:lnTo>
                <a:lnTo>
                  <a:pt x="232" y="586"/>
                </a:lnTo>
                <a:lnTo>
                  <a:pt x="232" y="586"/>
                </a:lnTo>
                <a:lnTo>
                  <a:pt x="232" y="586"/>
                </a:lnTo>
                <a:lnTo>
                  <a:pt x="232" y="586"/>
                </a:lnTo>
                <a:lnTo>
                  <a:pt x="232" y="584"/>
                </a:lnTo>
                <a:lnTo>
                  <a:pt x="232" y="584"/>
                </a:lnTo>
                <a:lnTo>
                  <a:pt x="232" y="582"/>
                </a:lnTo>
                <a:lnTo>
                  <a:pt x="232" y="582"/>
                </a:lnTo>
                <a:lnTo>
                  <a:pt x="232" y="582"/>
                </a:lnTo>
                <a:lnTo>
                  <a:pt x="232" y="579"/>
                </a:lnTo>
                <a:lnTo>
                  <a:pt x="230" y="579"/>
                </a:lnTo>
                <a:lnTo>
                  <a:pt x="230" y="577"/>
                </a:lnTo>
                <a:lnTo>
                  <a:pt x="230" y="574"/>
                </a:lnTo>
                <a:lnTo>
                  <a:pt x="230" y="574"/>
                </a:lnTo>
                <a:lnTo>
                  <a:pt x="230" y="574"/>
                </a:lnTo>
                <a:lnTo>
                  <a:pt x="232" y="572"/>
                </a:lnTo>
                <a:lnTo>
                  <a:pt x="232" y="572"/>
                </a:lnTo>
                <a:lnTo>
                  <a:pt x="230" y="572"/>
                </a:lnTo>
                <a:lnTo>
                  <a:pt x="230" y="572"/>
                </a:lnTo>
                <a:lnTo>
                  <a:pt x="230" y="572"/>
                </a:lnTo>
                <a:lnTo>
                  <a:pt x="230" y="572"/>
                </a:lnTo>
                <a:lnTo>
                  <a:pt x="230" y="572"/>
                </a:lnTo>
                <a:lnTo>
                  <a:pt x="230" y="570"/>
                </a:lnTo>
                <a:lnTo>
                  <a:pt x="230" y="570"/>
                </a:lnTo>
                <a:lnTo>
                  <a:pt x="230" y="570"/>
                </a:lnTo>
                <a:lnTo>
                  <a:pt x="230" y="570"/>
                </a:lnTo>
                <a:lnTo>
                  <a:pt x="230" y="567"/>
                </a:lnTo>
                <a:lnTo>
                  <a:pt x="230" y="567"/>
                </a:lnTo>
                <a:lnTo>
                  <a:pt x="230" y="567"/>
                </a:lnTo>
                <a:lnTo>
                  <a:pt x="230" y="567"/>
                </a:lnTo>
                <a:lnTo>
                  <a:pt x="230" y="567"/>
                </a:lnTo>
                <a:lnTo>
                  <a:pt x="230" y="567"/>
                </a:lnTo>
                <a:lnTo>
                  <a:pt x="227" y="565"/>
                </a:lnTo>
                <a:lnTo>
                  <a:pt x="227" y="565"/>
                </a:lnTo>
                <a:lnTo>
                  <a:pt x="227" y="565"/>
                </a:lnTo>
                <a:lnTo>
                  <a:pt x="227" y="563"/>
                </a:lnTo>
                <a:lnTo>
                  <a:pt x="227" y="563"/>
                </a:lnTo>
                <a:lnTo>
                  <a:pt x="225" y="563"/>
                </a:lnTo>
                <a:lnTo>
                  <a:pt x="225" y="563"/>
                </a:lnTo>
                <a:lnTo>
                  <a:pt x="225" y="565"/>
                </a:lnTo>
                <a:lnTo>
                  <a:pt x="225" y="565"/>
                </a:lnTo>
                <a:lnTo>
                  <a:pt x="225" y="565"/>
                </a:lnTo>
                <a:lnTo>
                  <a:pt x="225" y="567"/>
                </a:lnTo>
                <a:lnTo>
                  <a:pt x="225" y="567"/>
                </a:lnTo>
                <a:lnTo>
                  <a:pt x="225" y="567"/>
                </a:lnTo>
                <a:lnTo>
                  <a:pt x="225" y="567"/>
                </a:lnTo>
                <a:lnTo>
                  <a:pt x="225" y="567"/>
                </a:lnTo>
                <a:lnTo>
                  <a:pt x="227" y="570"/>
                </a:lnTo>
                <a:lnTo>
                  <a:pt x="227" y="570"/>
                </a:lnTo>
                <a:lnTo>
                  <a:pt x="230" y="572"/>
                </a:lnTo>
                <a:lnTo>
                  <a:pt x="230" y="574"/>
                </a:lnTo>
                <a:lnTo>
                  <a:pt x="230" y="574"/>
                </a:lnTo>
                <a:lnTo>
                  <a:pt x="230" y="577"/>
                </a:lnTo>
                <a:lnTo>
                  <a:pt x="230" y="577"/>
                </a:lnTo>
                <a:lnTo>
                  <a:pt x="230" y="577"/>
                </a:lnTo>
                <a:lnTo>
                  <a:pt x="230" y="577"/>
                </a:lnTo>
                <a:lnTo>
                  <a:pt x="230" y="577"/>
                </a:lnTo>
                <a:lnTo>
                  <a:pt x="230" y="579"/>
                </a:lnTo>
                <a:lnTo>
                  <a:pt x="230" y="579"/>
                </a:lnTo>
                <a:lnTo>
                  <a:pt x="230" y="586"/>
                </a:lnTo>
                <a:lnTo>
                  <a:pt x="230" y="586"/>
                </a:lnTo>
                <a:lnTo>
                  <a:pt x="230" y="586"/>
                </a:lnTo>
                <a:lnTo>
                  <a:pt x="230" y="586"/>
                </a:lnTo>
                <a:lnTo>
                  <a:pt x="230" y="586"/>
                </a:lnTo>
                <a:lnTo>
                  <a:pt x="230" y="589"/>
                </a:lnTo>
                <a:lnTo>
                  <a:pt x="230" y="589"/>
                </a:lnTo>
                <a:lnTo>
                  <a:pt x="230" y="589"/>
                </a:lnTo>
                <a:lnTo>
                  <a:pt x="232" y="589"/>
                </a:lnTo>
                <a:lnTo>
                  <a:pt x="232" y="589"/>
                </a:lnTo>
                <a:lnTo>
                  <a:pt x="232" y="589"/>
                </a:lnTo>
                <a:lnTo>
                  <a:pt x="232" y="589"/>
                </a:lnTo>
                <a:lnTo>
                  <a:pt x="232" y="589"/>
                </a:lnTo>
                <a:lnTo>
                  <a:pt x="232" y="589"/>
                </a:lnTo>
                <a:lnTo>
                  <a:pt x="232" y="589"/>
                </a:lnTo>
                <a:lnTo>
                  <a:pt x="234" y="589"/>
                </a:lnTo>
                <a:lnTo>
                  <a:pt x="234" y="591"/>
                </a:lnTo>
                <a:lnTo>
                  <a:pt x="234" y="591"/>
                </a:lnTo>
                <a:lnTo>
                  <a:pt x="234" y="591"/>
                </a:lnTo>
                <a:lnTo>
                  <a:pt x="234" y="591"/>
                </a:lnTo>
                <a:lnTo>
                  <a:pt x="234" y="591"/>
                </a:lnTo>
                <a:lnTo>
                  <a:pt x="234" y="591"/>
                </a:lnTo>
                <a:lnTo>
                  <a:pt x="234" y="591"/>
                </a:lnTo>
                <a:lnTo>
                  <a:pt x="234" y="591"/>
                </a:lnTo>
                <a:lnTo>
                  <a:pt x="237" y="591"/>
                </a:lnTo>
                <a:lnTo>
                  <a:pt x="234" y="589"/>
                </a:lnTo>
                <a:lnTo>
                  <a:pt x="234" y="589"/>
                </a:lnTo>
                <a:close/>
                <a:moveTo>
                  <a:pt x="222" y="548"/>
                </a:moveTo>
                <a:lnTo>
                  <a:pt x="222" y="546"/>
                </a:lnTo>
                <a:lnTo>
                  <a:pt x="222" y="546"/>
                </a:lnTo>
                <a:lnTo>
                  <a:pt x="222" y="546"/>
                </a:lnTo>
                <a:lnTo>
                  <a:pt x="220" y="546"/>
                </a:lnTo>
                <a:lnTo>
                  <a:pt x="220" y="546"/>
                </a:lnTo>
                <a:lnTo>
                  <a:pt x="220" y="544"/>
                </a:lnTo>
                <a:lnTo>
                  <a:pt x="220" y="546"/>
                </a:lnTo>
                <a:lnTo>
                  <a:pt x="220" y="546"/>
                </a:lnTo>
                <a:lnTo>
                  <a:pt x="222" y="548"/>
                </a:lnTo>
                <a:lnTo>
                  <a:pt x="222" y="548"/>
                </a:lnTo>
                <a:lnTo>
                  <a:pt x="222" y="548"/>
                </a:lnTo>
                <a:lnTo>
                  <a:pt x="222" y="551"/>
                </a:lnTo>
                <a:lnTo>
                  <a:pt x="222" y="551"/>
                </a:lnTo>
                <a:lnTo>
                  <a:pt x="222" y="551"/>
                </a:lnTo>
                <a:lnTo>
                  <a:pt x="222" y="551"/>
                </a:lnTo>
                <a:lnTo>
                  <a:pt x="222" y="551"/>
                </a:lnTo>
                <a:lnTo>
                  <a:pt x="222" y="548"/>
                </a:lnTo>
                <a:lnTo>
                  <a:pt x="222" y="548"/>
                </a:lnTo>
                <a:lnTo>
                  <a:pt x="222" y="548"/>
                </a:lnTo>
                <a:close/>
                <a:moveTo>
                  <a:pt x="265" y="572"/>
                </a:moveTo>
                <a:lnTo>
                  <a:pt x="265" y="572"/>
                </a:lnTo>
                <a:lnTo>
                  <a:pt x="265" y="572"/>
                </a:lnTo>
                <a:lnTo>
                  <a:pt x="265" y="570"/>
                </a:lnTo>
                <a:lnTo>
                  <a:pt x="265" y="570"/>
                </a:lnTo>
                <a:lnTo>
                  <a:pt x="265" y="570"/>
                </a:lnTo>
                <a:lnTo>
                  <a:pt x="265" y="570"/>
                </a:lnTo>
                <a:lnTo>
                  <a:pt x="263" y="570"/>
                </a:lnTo>
                <a:lnTo>
                  <a:pt x="263" y="570"/>
                </a:lnTo>
                <a:lnTo>
                  <a:pt x="263" y="570"/>
                </a:lnTo>
                <a:lnTo>
                  <a:pt x="263" y="570"/>
                </a:lnTo>
                <a:lnTo>
                  <a:pt x="263" y="570"/>
                </a:lnTo>
                <a:lnTo>
                  <a:pt x="260" y="567"/>
                </a:lnTo>
                <a:lnTo>
                  <a:pt x="260" y="567"/>
                </a:lnTo>
                <a:lnTo>
                  <a:pt x="258" y="567"/>
                </a:lnTo>
                <a:lnTo>
                  <a:pt x="258" y="567"/>
                </a:lnTo>
                <a:lnTo>
                  <a:pt x="258" y="567"/>
                </a:lnTo>
                <a:lnTo>
                  <a:pt x="258" y="567"/>
                </a:lnTo>
                <a:lnTo>
                  <a:pt x="258" y="567"/>
                </a:lnTo>
                <a:lnTo>
                  <a:pt x="258" y="570"/>
                </a:lnTo>
                <a:lnTo>
                  <a:pt x="258" y="570"/>
                </a:lnTo>
                <a:lnTo>
                  <a:pt x="258" y="570"/>
                </a:lnTo>
                <a:lnTo>
                  <a:pt x="256" y="570"/>
                </a:lnTo>
                <a:lnTo>
                  <a:pt x="256" y="570"/>
                </a:lnTo>
                <a:lnTo>
                  <a:pt x="256" y="570"/>
                </a:lnTo>
                <a:lnTo>
                  <a:pt x="256" y="572"/>
                </a:lnTo>
                <a:lnTo>
                  <a:pt x="256" y="572"/>
                </a:lnTo>
                <a:lnTo>
                  <a:pt x="256" y="572"/>
                </a:lnTo>
                <a:lnTo>
                  <a:pt x="256" y="572"/>
                </a:lnTo>
                <a:lnTo>
                  <a:pt x="258" y="574"/>
                </a:lnTo>
                <a:lnTo>
                  <a:pt x="258" y="577"/>
                </a:lnTo>
                <a:lnTo>
                  <a:pt x="260" y="577"/>
                </a:lnTo>
                <a:lnTo>
                  <a:pt x="260" y="577"/>
                </a:lnTo>
                <a:lnTo>
                  <a:pt x="263" y="577"/>
                </a:lnTo>
                <a:lnTo>
                  <a:pt x="263" y="577"/>
                </a:lnTo>
                <a:lnTo>
                  <a:pt x="263" y="574"/>
                </a:lnTo>
                <a:lnTo>
                  <a:pt x="263" y="574"/>
                </a:lnTo>
                <a:lnTo>
                  <a:pt x="263" y="574"/>
                </a:lnTo>
                <a:lnTo>
                  <a:pt x="265" y="574"/>
                </a:lnTo>
                <a:lnTo>
                  <a:pt x="265" y="574"/>
                </a:lnTo>
                <a:lnTo>
                  <a:pt x="265" y="574"/>
                </a:lnTo>
                <a:lnTo>
                  <a:pt x="265" y="572"/>
                </a:lnTo>
                <a:close/>
                <a:moveTo>
                  <a:pt x="267" y="626"/>
                </a:moveTo>
                <a:lnTo>
                  <a:pt x="267" y="626"/>
                </a:lnTo>
                <a:lnTo>
                  <a:pt x="267" y="626"/>
                </a:lnTo>
                <a:lnTo>
                  <a:pt x="267" y="626"/>
                </a:lnTo>
                <a:lnTo>
                  <a:pt x="267" y="629"/>
                </a:lnTo>
                <a:lnTo>
                  <a:pt x="267" y="629"/>
                </a:lnTo>
                <a:lnTo>
                  <a:pt x="265" y="629"/>
                </a:lnTo>
                <a:lnTo>
                  <a:pt x="265" y="629"/>
                </a:lnTo>
                <a:lnTo>
                  <a:pt x="267" y="629"/>
                </a:lnTo>
                <a:lnTo>
                  <a:pt x="267" y="629"/>
                </a:lnTo>
                <a:lnTo>
                  <a:pt x="267" y="629"/>
                </a:lnTo>
                <a:lnTo>
                  <a:pt x="270" y="629"/>
                </a:lnTo>
                <a:lnTo>
                  <a:pt x="270" y="629"/>
                </a:lnTo>
                <a:lnTo>
                  <a:pt x="270" y="629"/>
                </a:lnTo>
                <a:lnTo>
                  <a:pt x="270" y="626"/>
                </a:lnTo>
                <a:lnTo>
                  <a:pt x="267" y="626"/>
                </a:lnTo>
                <a:lnTo>
                  <a:pt x="267" y="626"/>
                </a:lnTo>
                <a:close/>
                <a:moveTo>
                  <a:pt x="277" y="626"/>
                </a:moveTo>
                <a:lnTo>
                  <a:pt x="275" y="626"/>
                </a:lnTo>
                <a:lnTo>
                  <a:pt x="275" y="626"/>
                </a:lnTo>
                <a:lnTo>
                  <a:pt x="275" y="626"/>
                </a:lnTo>
                <a:lnTo>
                  <a:pt x="275" y="626"/>
                </a:lnTo>
                <a:lnTo>
                  <a:pt x="275" y="629"/>
                </a:lnTo>
                <a:lnTo>
                  <a:pt x="272" y="629"/>
                </a:lnTo>
                <a:lnTo>
                  <a:pt x="272" y="629"/>
                </a:lnTo>
                <a:lnTo>
                  <a:pt x="272" y="629"/>
                </a:lnTo>
                <a:lnTo>
                  <a:pt x="275" y="629"/>
                </a:lnTo>
                <a:lnTo>
                  <a:pt x="275" y="629"/>
                </a:lnTo>
                <a:lnTo>
                  <a:pt x="277" y="629"/>
                </a:lnTo>
                <a:lnTo>
                  <a:pt x="277" y="629"/>
                </a:lnTo>
                <a:lnTo>
                  <a:pt x="277" y="629"/>
                </a:lnTo>
                <a:lnTo>
                  <a:pt x="277" y="626"/>
                </a:lnTo>
                <a:lnTo>
                  <a:pt x="277" y="626"/>
                </a:lnTo>
                <a:close/>
                <a:moveTo>
                  <a:pt x="114" y="2429"/>
                </a:moveTo>
                <a:lnTo>
                  <a:pt x="116" y="2429"/>
                </a:lnTo>
                <a:lnTo>
                  <a:pt x="116" y="2427"/>
                </a:lnTo>
                <a:lnTo>
                  <a:pt x="116" y="2427"/>
                </a:lnTo>
                <a:lnTo>
                  <a:pt x="116" y="2427"/>
                </a:lnTo>
                <a:lnTo>
                  <a:pt x="116" y="2424"/>
                </a:lnTo>
                <a:lnTo>
                  <a:pt x="116" y="2424"/>
                </a:lnTo>
                <a:lnTo>
                  <a:pt x="116" y="2424"/>
                </a:lnTo>
                <a:lnTo>
                  <a:pt x="114" y="2422"/>
                </a:lnTo>
                <a:lnTo>
                  <a:pt x="111" y="2417"/>
                </a:lnTo>
                <a:lnTo>
                  <a:pt x="109" y="2417"/>
                </a:lnTo>
                <a:lnTo>
                  <a:pt x="109" y="2417"/>
                </a:lnTo>
                <a:lnTo>
                  <a:pt x="107" y="2417"/>
                </a:lnTo>
                <a:lnTo>
                  <a:pt x="107" y="2420"/>
                </a:lnTo>
                <a:lnTo>
                  <a:pt x="109" y="2422"/>
                </a:lnTo>
                <a:lnTo>
                  <a:pt x="109" y="2422"/>
                </a:lnTo>
                <a:lnTo>
                  <a:pt x="109" y="2422"/>
                </a:lnTo>
                <a:lnTo>
                  <a:pt x="109" y="2424"/>
                </a:lnTo>
                <a:lnTo>
                  <a:pt x="107" y="2424"/>
                </a:lnTo>
                <a:lnTo>
                  <a:pt x="107" y="2427"/>
                </a:lnTo>
                <a:lnTo>
                  <a:pt x="107" y="2427"/>
                </a:lnTo>
                <a:lnTo>
                  <a:pt x="109" y="2429"/>
                </a:lnTo>
                <a:lnTo>
                  <a:pt x="111" y="2429"/>
                </a:lnTo>
                <a:lnTo>
                  <a:pt x="114" y="2429"/>
                </a:lnTo>
                <a:close/>
                <a:moveTo>
                  <a:pt x="218" y="520"/>
                </a:moveTo>
                <a:lnTo>
                  <a:pt x="218" y="520"/>
                </a:lnTo>
                <a:lnTo>
                  <a:pt x="215" y="518"/>
                </a:lnTo>
                <a:lnTo>
                  <a:pt x="215" y="518"/>
                </a:lnTo>
                <a:lnTo>
                  <a:pt x="213" y="520"/>
                </a:lnTo>
                <a:lnTo>
                  <a:pt x="211" y="520"/>
                </a:lnTo>
                <a:lnTo>
                  <a:pt x="211" y="522"/>
                </a:lnTo>
                <a:lnTo>
                  <a:pt x="208" y="522"/>
                </a:lnTo>
                <a:lnTo>
                  <a:pt x="208" y="522"/>
                </a:lnTo>
                <a:lnTo>
                  <a:pt x="208" y="522"/>
                </a:lnTo>
                <a:lnTo>
                  <a:pt x="208" y="520"/>
                </a:lnTo>
                <a:lnTo>
                  <a:pt x="208" y="520"/>
                </a:lnTo>
                <a:lnTo>
                  <a:pt x="206" y="520"/>
                </a:lnTo>
                <a:lnTo>
                  <a:pt x="206" y="520"/>
                </a:lnTo>
                <a:lnTo>
                  <a:pt x="206" y="520"/>
                </a:lnTo>
                <a:lnTo>
                  <a:pt x="204" y="520"/>
                </a:lnTo>
                <a:lnTo>
                  <a:pt x="204" y="520"/>
                </a:lnTo>
                <a:lnTo>
                  <a:pt x="204" y="520"/>
                </a:lnTo>
                <a:lnTo>
                  <a:pt x="201" y="520"/>
                </a:lnTo>
                <a:lnTo>
                  <a:pt x="201" y="520"/>
                </a:lnTo>
                <a:lnTo>
                  <a:pt x="199" y="520"/>
                </a:lnTo>
                <a:lnTo>
                  <a:pt x="199" y="520"/>
                </a:lnTo>
                <a:lnTo>
                  <a:pt x="199" y="522"/>
                </a:lnTo>
                <a:lnTo>
                  <a:pt x="199" y="522"/>
                </a:lnTo>
                <a:lnTo>
                  <a:pt x="199" y="522"/>
                </a:lnTo>
                <a:lnTo>
                  <a:pt x="199" y="525"/>
                </a:lnTo>
                <a:lnTo>
                  <a:pt x="199" y="525"/>
                </a:lnTo>
                <a:lnTo>
                  <a:pt x="199" y="525"/>
                </a:lnTo>
                <a:lnTo>
                  <a:pt x="199" y="525"/>
                </a:lnTo>
                <a:lnTo>
                  <a:pt x="199" y="525"/>
                </a:lnTo>
                <a:lnTo>
                  <a:pt x="201" y="522"/>
                </a:lnTo>
                <a:lnTo>
                  <a:pt x="204" y="522"/>
                </a:lnTo>
                <a:lnTo>
                  <a:pt x="204" y="522"/>
                </a:lnTo>
                <a:lnTo>
                  <a:pt x="204" y="522"/>
                </a:lnTo>
                <a:lnTo>
                  <a:pt x="206" y="522"/>
                </a:lnTo>
                <a:lnTo>
                  <a:pt x="206" y="525"/>
                </a:lnTo>
                <a:lnTo>
                  <a:pt x="206" y="525"/>
                </a:lnTo>
                <a:lnTo>
                  <a:pt x="206" y="525"/>
                </a:lnTo>
                <a:lnTo>
                  <a:pt x="206" y="525"/>
                </a:lnTo>
                <a:lnTo>
                  <a:pt x="206" y="525"/>
                </a:lnTo>
                <a:lnTo>
                  <a:pt x="208" y="525"/>
                </a:lnTo>
                <a:lnTo>
                  <a:pt x="208" y="525"/>
                </a:lnTo>
                <a:lnTo>
                  <a:pt x="208" y="527"/>
                </a:lnTo>
                <a:lnTo>
                  <a:pt x="208" y="527"/>
                </a:lnTo>
                <a:lnTo>
                  <a:pt x="208" y="527"/>
                </a:lnTo>
                <a:lnTo>
                  <a:pt x="208" y="527"/>
                </a:lnTo>
                <a:lnTo>
                  <a:pt x="208" y="527"/>
                </a:lnTo>
                <a:lnTo>
                  <a:pt x="208" y="527"/>
                </a:lnTo>
                <a:lnTo>
                  <a:pt x="208" y="527"/>
                </a:lnTo>
                <a:lnTo>
                  <a:pt x="211" y="527"/>
                </a:lnTo>
                <a:lnTo>
                  <a:pt x="211" y="527"/>
                </a:lnTo>
                <a:lnTo>
                  <a:pt x="211" y="527"/>
                </a:lnTo>
                <a:lnTo>
                  <a:pt x="208" y="525"/>
                </a:lnTo>
                <a:lnTo>
                  <a:pt x="208" y="525"/>
                </a:lnTo>
                <a:lnTo>
                  <a:pt x="211" y="525"/>
                </a:lnTo>
                <a:lnTo>
                  <a:pt x="211" y="525"/>
                </a:lnTo>
                <a:lnTo>
                  <a:pt x="211" y="522"/>
                </a:lnTo>
                <a:lnTo>
                  <a:pt x="213" y="522"/>
                </a:lnTo>
                <a:lnTo>
                  <a:pt x="213" y="522"/>
                </a:lnTo>
                <a:lnTo>
                  <a:pt x="215" y="522"/>
                </a:lnTo>
                <a:lnTo>
                  <a:pt x="215" y="522"/>
                </a:lnTo>
                <a:lnTo>
                  <a:pt x="215" y="522"/>
                </a:lnTo>
                <a:lnTo>
                  <a:pt x="215" y="522"/>
                </a:lnTo>
                <a:lnTo>
                  <a:pt x="218" y="522"/>
                </a:lnTo>
                <a:lnTo>
                  <a:pt x="218" y="522"/>
                </a:lnTo>
                <a:lnTo>
                  <a:pt x="218" y="522"/>
                </a:lnTo>
                <a:lnTo>
                  <a:pt x="218" y="520"/>
                </a:lnTo>
                <a:lnTo>
                  <a:pt x="218" y="520"/>
                </a:lnTo>
                <a:close/>
                <a:moveTo>
                  <a:pt x="166" y="2528"/>
                </a:moveTo>
                <a:lnTo>
                  <a:pt x="166" y="2526"/>
                </a:lnTo>
                <a:lnTo>
                  <a:pt x="163" y="2524"/>
                </a:lnTo>
                <a:lnTo>
                  <a:pt x="163" y="2521"/>
                </a:lnTo>
                <a:lnTo>
                  <a:pt x="166" y="2521"/>
                </a:lnTo>
                <a:lnTo>
                  <a:pt x="166" y="2519"/>
                </a:lnTo>
                <a:lnTo>
                  <a:pt x="166" y="2517"/>
                </a:lnTo>
                <a:lnTo>
                  <a:pt x="163" y="2517"/>
                </a:lnTo>
                <a:lnTo>
                  <a:pt x="161" y="2517"/>
                </a:lnTo>
                <a:lnTo>
                  <a:pt x="163" y="2514"/>
                </a:lnTo>
                <a:lnTo>
                  <a:pt x="163" y="2512"/>
                </a:lnTo>
                <a:lnTo>
                  <a:pt x="166" y="2512"/>
                </a:lnTo>
                <a:lnTo>
                  <a:pt x="163" y="2509"/>
                </a:lnTo>
                <a:lnTo>
                  <a:pt x="163" y="2505"/>
                </a:lnTo>
                <a:lnTo>
                  <a:pt x="163" y="2502"/>
                </a:lnTo>
                <a:lnTo>
                  <a:pt x="159" y="2498"/>
                </a:lnTo>
                <a:lnTo>
                  <a:pt x="156" y="2493"/>
                </a:lnTo>
                <a:lnTo>
                  <a:pt x="154" y="2491"/>
                </a:lnTo>
                <a:lnTo>
                  <a:pt x="151" y="2488"/>
                </a:lnTo>
                <a:lnTo>
                  <a:pt x="151" y="2488"/>
                </a:lnTo>
                <a:lnTo>
                  <a:pt x="149" y="2488"/>
                </a:lnTo>
                <a:lnTo>
                  <a:pt x="149" y="2486"/>
                </a:lnTo>
                <a:lnTo>
                  <a:pt x="149" y="2486"/>
                </a:lnTo>
                <a:lnTo>
                  <a:pt x="149" y="2483"/>
                </a:lnTo>
                <a:lnTo>
                  <a:pt x="147" y="2483"/>
                </a:lnTo>
                <a:lnTo>
                  <a:pt x="147" y="2481"/>
                </a:lnTo>
                <a:lnTo>
                  <a:pt x="147" y="2479"/>
                </a:lnTo>
                <a:lnTo>
                  <a:pt x="147" y="2479"/>
                </a:lnTo>
                <a:lnTo>
                  <a:pt x="147" y="2479"/>
                </a:lnTo>
                <a:lnTo>
                  <a:pt x="147" y="2479"/>
                </a:lnTo>
                <a:lnTo>
                  <a:pt x="144" y="2476"/>
                </a:lnTo>
                <a:lnTo>
                  <a:pt x="142" y="2476"/>
                </a:lnTo>
                <a:lnTo>
                  <a:pt x="142" y="2474"/>
                </a:lnTo>
                <a:lnTo>
                  <a:pt x="140" y="2474"/>
                </a:lnTo>
                <a:lnTo>
                  <a:pt x="140" y="2476"/>
                </a:lnTo>
                <a:lnTo>
                  <a:pt x="137" y="2476"/>
                </a:lnTo>
                <a:lnTo>
                  <a:pt x="137" y="2479"/>
                </a:lnTo>
                <a:lnTo>
                  <a:pt x="137" y="2481"/>
                </a:lnTo>
                <a:lnTo>
                  <a:pt x="137" y="2483"/>
                </a:lnTo>
                <a:lnTo>
                  <a:pt x="137" y="2486"/>
                </a:lnTo>
                <a:lnTo>
                  <a:pt x="137" y="2486"/>
                </a:lnTo>
                <a:lnTo>
                  <a:pt x="137" y="2486"/>
                </a:lnTo>
                <a:lnTo>
                  <a:pt x="135" y="2488"/>
                </a:lnTo>
                <a:lnTo>
                  <a:pt x="135" y="2488"/>
                </a:lnTo>
                <a:lnTo>
                  <a:pt x="133" y="2488"/>
                </a:lnTo>
                <a:lnTo>
                  <a:pt x="133" y="2491"/>
                </a:lnTo>
                <a:lnTo>
                  <a:pt x="130" y="2491"/>
                </a:lnTo>
                <a:lnTo>
                  <a:pt x="130" y="2491"/>
                </a:lnTo>
                <a:lnTo>
                  <a:pt x="128" y="2491"/>
                </a:lnTo>
                <a:lnTo>
                  <a:pt x="125" y="2491"/>
                </a:lnTo>
                <a:lnTo>
                  <a:pt x="125" y="2491"/>
                </a:lnTo>
                <a:lnTo>
                  <a:pt x="125" y="2491"/>
                </a:lnTo>
                <a:lnTo>
                  <a:pt x="123" y="2491"/>
                </a:lnTo>
                <a:lnTo>
                  <a:pt x="123" y="2493"/>
                </a:lnTo>
                <a:lnTo>
                  <a:pt x="121" y="2493"/>
                </a:lnTo>
                <a:lnTo>
                  <a:pt x="121" y="2493"/>
                </a:lnTo>
                <a:lnTo>
                  <a:pt x="118" y="2498"/>
                </a:lnTo>
                <a:lnTo>
                  <a:pt x="121" y="2498"/>
                </a:lnTo>
                <a:lnTo>
                  <a:pt x="121" y="2500"/>
                </a:lnTo>
                <a:lnTo>
                  <a:pt x="121" y="2500"/>
                </a:lnTo>
                <a:lnTo>
                  <a:pt x="121" y="2502"/>
                </a:lnTo>
                <a:lnTo>
                  <a:pt x="121" y="2505"/>
                </a:lnTo>
                <a:lnTo>
                  <a:pt x="121" y="2505"/>
                </a:lnTo>
                <a:lnTo>
                  <a:pt x="118" y="2507"/>
                </a:lnTo>
                <a:lnTo>
                  <a:pt x="118" y="2507"/>
                </a:lnTo>
                <a:lnTo>
                  <a:pt x="118" y="2507"/>
                </a:lnTo>
                <a:lnTo>
                  <a:pt x="118" y="2509"/>
                </a:lnTo>
                <a:lnTo>
                  <a:pt x="118" y="2512"/>
                </a:lnTo>
                <a:lnTo>
                  <a:pt x="118" y="2514"/>
                </a:lnTo>
                <a:lnTo>
                  <a:pt x="118" y="2514"/>
                </a:lnTo>
                <a:lnTo>
                  <a:pt x="118" y="2517"/>
                </a:lnTo>
                <a:lnTo>
                  <a:pt x="114" y="2521"/>
                </a:lnTo>
                <a:lnTo>
                  <a:pt x="111" y="2524"/>
                </a:lnTo>
                <a:lnTo>
                  <a:pt x="111" y="2526"/>
                </a:lnTo>
                <a:lnTo>
                  <a:pt x="111" y="2528"/>
                </a:lnTo>
                <a:lnTo>
                  <a:pt x="111" y="2528"/>
                </a:lnTo>
                <a:lnTo>
                  <a:pt x="111" y="2528"/>
                </a:lnTo>
                <a:lnTo>
                  <a:pt x="111" y="2531"/>
                </a:lnTo>
                <a:lnTo>
                  <a:pt x="111" y="2531"/>
                </a:lnTo>
                <a:lnTo>
                  <a:pt x="114" y="2531"/>
                </a:lnTo>
                <a:lnTo>
                  <a:pt x="114" y="2533"/>
                </a:lnTo>
                <a:lnTo>
                  <a:pt x="114" y="2535"/>
                </a:lnTo>
                <a:lnTo>
                  <a:pt x="116" y="2538"/>
                </a:lnTo>
                <a:lnTo>
                  <a:pt x="116" y="2538"/>
                </a:lnTo>
                <a:lnTo>
                  <a:pt x="116" y="2540"/>
                </a:lnTo>
                <a:lnTo>
                  <a:pt x="116" y="2540"/>
                </a:lnTo>
                <a:lnTo>
                  <a:pt x="118" y="2540"/>
                </a:lnTo>
                <a:lnTo>
                  <a:pt x="118" y="2540"/>
                </a:lnTo>
                <a:lnTo>
                  <a:pt x="121" y="2540"/>
                </a:lnTo>
                <a:lnTo>
                  <a:pt x="121" y="2538"/>
                </a:lnTo>
                <a:lnTo>
                  <a:pt x="123" y="2538"/>
                </a:lnTo>
                <a:lnTo>
                  <a:pt x="125" y="2535"/>
                </a:lnTo>
                <a:lnTo>
                  <a:pt x="125" y="2535"/>
                </a:lnTo>
                <a:lnTo>
                  <a:pt x="125" y="2535"/>
                </a:lnTo>
                <a:lnTo>
                  <a:pt x="130" y="2533"/>
                </a:lnTo>
                <a:lnTo>
                  <a:pt x="130" y="2533"/>
                </a:lnTo>
                <a:lnTo>
                  <a:pt x="133" y="2533"/>
                </a:lnTo>
                <a:lnTo>
                  <a:pt x="133" y="2533"/>
                </a:lnTo>
                <a:lnTo>
                  <a:pt x="135" y="2533"/>
                </a:lnTo>
                <a:lnTo>
                  <a:pt x="135" y="2533"/>
                </a:lnTo>
                <a:lnTo>
                  <a:pt x="137" y="2533"/>
                </a:lnTo>
                <a:lnTo>
                  <a:pt x="137" y="2533"/>
                </a:lnTo>
                <a:lnTo>
                  <a:pt x="140" y="2533"/>
                </a:lnTo>
                <a:lnTo>
                  <a:pt x="142" y="2533"/>
                </a:lnTo>
                <a:lnTo>
                  <a:pt x="142" y="2533"/>
                </a:lnTo>
                <a:lnTo>
                  <a:pt x="144" y="2533"/>
                </a:lnTo>
                <a:lnTo>
                  <a:pt x="144" y="2535"/>
                </a:lnTo>
                <a:lnTo>
                  <a:pt x="147" y="2535"/>
                </a:lnTo>
                <a:lnTo>
                  <a:pt x="151" y="2535"/>
                </a:lnTo>
                <a:lnTo>
                  <a:pt x="151" y="2535"/>
                </a:lnTo>
                <a:lnTo>
                  <a:pt x="154" y="2538"/>
                </a:lnTo>
                <a:lnTo>
                  <a:pt x="154" y="2535"/>
                </a:lnTo>
                <a:lnTo>
                  <a:pt x="156" y="2538"/>
                </a:lnTo>
                <a:lnTo>
                  <a:pt x="161" y="2535"/>
                </a:lnTo>
                <a:lnTo>
                  <a:pt x="163" y="2535"/>
                </a:lnTo>
                <a:lnTo>
                  <a:pt x="166" y="2535"/>
                </a:lnTo>
                <a:lnTo>
                  <a:pt x="168" y="2533"/>
                </a:lnTo>
                <a:lnTo>
                  <a:pt x="168" y="2533"/>
                </a:lnTo>
                <a:lnTo>
                  <a:pt x="168" y="2531"/>
                </a:lnTo>
                <a:lnTo>
                  <a:pt x="168" y="2531"/>
                </a:lnTo>
                <a:lnTo>
                  <a:pt x="166" y="2528"/>
                </a:lnTo>
                <a:close/>
                <a:moveTo>
                  <a:pt x="121" y="2443"/>
                </a:moveTo>
                <a:lnTo>
                  <a:pt x="121" y="2443"/>
                </a:lnTo>
                <a:lnTo>
                  <a:pt x="118" y="2443"/>
                </a:lnTo>
                <a:lnTo>
                  <a:pt x="116" y="2443"/>
                </a:lnTo>
                <a:lnTo>
                  <a:pt x="116" y="2443"/>
                </a:lnTo>
                <a:lnTo>
                  <a:pt x="114" y="2443"/>
                </a:lnTo>
                <a:lnTo>
                  <a:pt x="114" y="2443"/>
                </a:lnTo>
                <a:lnTo>
                  <a:pt x="114" y="2446"/>
                </a:lnTo>
                <a:lnTo>
                  <a:pt x="114" y="2446"/>
                </a:lnTo>
                <a:lnTo>
                  <a:pt x="116" y="2446"/>
                </a:lnTo>
                <a:lnTo>
                  <a:pt x="116" y="2446"/>
                </a:lnTo>
                <a:lnTo>
                  <a:pt x="118" y="2446"/>
                </a:lnTo>
                <a:lnTo>
                  <a:pt x="118" y="2448"/>
                </a:lnTo>
                <a:lnTo>
                  <a:pt x="121" y="2446"/>
                </a:lnTo>
                <a:lnTo>
                  <a:pt x="121" y="2446"/>
                </a:lnTo>
                <a:lnTo>
                  <a:pt x="121" y="2446"/>
                </a:lnTo>
                <a:lnTo>
                  <a:pt x="121" y="2443"/>
                </a:lnTo>
                <a:close/>
                <a:moveTo>
                  <a:pt x="185" y="470"/>
                </a:moveTo>
                <a:lnTo>
                  <a:pt x="185" y="470"/>
                </a:lnTo>
                <a:lnTo>
                  <a:pt x="185" y="470"/>
                </a:lnTo>
                <a:lnTo>
                  <a:pt x="182" y="470"/>
                </a:lnTo>
                <a:lnTo>
                  <a:pt x="185" y="473"/>
                </a:lnTo>
                <a:lnTo>
                  <a:pt x="185" y="473"/>
                </a:lnTo>
                <a:lnTo>
                  <a:pt x="185" y="473"/>
                </a:lnTo>
                <a:lnTo>
                  <a:pt x="185" y="473"/>
                </a:lnTo>
                <a:lnTo>
                  <a:pt x="185" y="470"/>
                </a:lnTo>
                <a:close/>
                <a:moveTo>
                  <a:pt x="703" y="551"/>
                </a:moveTo>
                <a:lnTo>
                  <a:pt x="703" y="551"/>
                </a:lnTo>
                <a:lnTo>
                  <a:pt x="700" y="551"/>
                </a:lnTo>
                <a:lnTo>
                  <a:pt x="698" y="551"/>
                </a:lnTo>
                <a:lnTo>
                  <a:pt x="698" y="548"/>
                </a:lnTo>
                <a:lnTo>
                  <a:pt x="698" y="548"/>
                </a:lnTo>
                <a:lnTo>
                  <a:pt x="696" y="548"/>
                </a:lnTo>
                <a:lnTo>
                  <a:pt x="696" y="548"/>
                </a:lnTo>
                <a:lnTo>
                  <a:pt x="696" y="548"/>
                </a:lnTo>
                <a:lnTo>
                  <a:pt x="696" y="548"/>
                </a:lnTo>
                <a:lnTo>
                  <a:pt x="693" y="548"/>
                </a:lnTo>
                <a:lnTo>
                  <a:pt x="693" y="551"/>
                </a:lnTo>
                <a:lnTo>
                  <a:pt x="693" y="551"/>
                </a:lnTo>
                <a:lnTo>
                  <a:pt x="693" y="551"/>
                </a:lnTo>
                <a:lnTo>
                  <a:pt x="693" y="551"/>
                </a:lnTo>
                <a:lnTo>
                  <a:pt x="696" y="551"/>
                </a:lnTo>
                <a:lnTo>
                  <a:pt x="696" y="553"/>
                </a:lnTo>
                <a:lnTo>
                  <a:pt x="696" y="553"/>
                </a:lnTo>
                <a:lnTo>
                  <a:pt x="696" y="553"/>
                </a:lnTo>
                <a:lnTo>
                  <a:pt x="696" y="553"/>
                </a:lnTo>
                <a:lnTo>
                  <a:pt x="696" y="553"/>
                </a:lnTo>
                <a:lnTo>
                  <a:pt x="696" y="556"/>
                </a:lnTo>
                <a:lnTo>
                  <a:pt x="696" y="556"/>
                </a:lnTo>
                <a:lnTo>
                  <a:pt x="696" y="556"/>
                </a:lnTo>
                <a:lnTo>
                  <a:pt x="696" y="556"/>
                </a:lnTo>
                <a:lnTo>
                  <a:pt x="696" y="553"/>
                </a:lnTo>
                <a:lnTo>
                  <a:pt x="698" y="553"/>
                </a:lnTo>
                <a:lnTo>
                  <a:pt x="700" y="553"/>
                </a:lnTo>
                <a:lnTo>
                  <a:pt x="700" y="553"/>
                </a:lnTo>
                <a:lnTo>
                  <a:pt x="700" y="553"/>
                </a:lnTo>
                <a:lnTo>
                  <a:pt x="700" y="553"/>
                </a:lnTo>
                <a:lnTo>
                  <a:pt x="703" y="553"/>
                </a:lnTo>
                <a:lnTo>
                  <a:pt x="703" y="553"/>
                </a:lnTo>
                <a:lnTo>
                  <a:pt x="703" y="553"/>
                </a:lnTo>
                <a:lnTo>
                  <a:pt x="703" y="553"/>
                </a:lnTo>
                <a:lnTo>
                  <a:pt x="705" y="551"/>
                </a:lnTo>
                <a:lnTo>
                  <a:pt x="703" y="551"/>
                </a:lnTo>
                <a:lnTo>
                  <a:pt x="703" y="551"/>
                </a:lnTo>
                <a:close/>
                <a:moveTo>
                  <a:pt x="3905" y="1745"/>
                </a:moveTo>
                <a:lnTo>
                  <a:pt x="3905" y="1745"/>
                </a:lnTo>
                <a:lnTo>
                  <a:pt x="3902" y="1745"/>
                </a:lnTo>
                <a:lnTo>
                  <a:pt x="3902" y="1745"/>
                </a:lnTo>
                <a:lnTo>
                  <a:pt x="3900" y="1748"/>
                </a:lnTo>
                <a:lnTo>
                  <a:pt x="3900" y="1748"/>
                </a:lnTo>
                <a:lnTo>
                  <a:pt x="3900" y="1748"/>
                </a:lnTo>
                <a:lnTo>
                  <a:pt x="3900" y="1748"/>
                </a:lnTo>
                <a:lnTo>
                  <a:pt x="3900" y="1750"/>
                </a:lnTo>
                <a:lnTo>
                  <a:pt x="3900" y="1750"/>
                </a:lnTo>
                <a:lnTo>
                  <a:pt x="3900" y="1750"/>
                </a:lnTo>
                <a:lnTo>
                  <a:pt x="3900" y="1750"/>
                </a:lnTo>
                <a:lnTo>
                  <a:pt x="3900" y="1752"/>
                </a:lnTo>
                <a:lnTo>
                  <a:pt x="3900" y="1752"/>
                </a:lnTo>
                <a:lnTo>
                  <a:pt x="3900" y="1755"/>
                </a:lnTo>
                <a:lnTo>
                  <a:pt x="3900" y="1755"/>
                </a:lnTo>
                <a:lnTo>
                  <a:pt x="3900" y="1755"/>
                </a:lnTo>
                <a:lnTo>
                  <a:pt x="3900" y="1755"/>
                </a:lnTo>
                <a:lnTo>
                  <a:pt x="3900" y="1755"/>
                </a:lnTo>
                <a:lnTo>
                  <a:pt x="3900" y="1755"/>
                </a:lnTo>
                <a:lnTo>
                  <a:pt x="3900" y="1755"/>
                </a:lnTo>
                <a:lnTo>
                  <a:pt x="3902" y="1755"/>
                </a:lnTo>
                <a:lnTo>
                  <a:pt x="3902" y="1757"/>
                </a:lnTo>
                <a:lnTo>
                  <a:pt x="3902" y="1757"/>
                </a:lnTo>
                <a:lnTo>
                  <a:pt x="3902" y="1755"/>
                </a:lnTo>
                <a:lnTo>
                  <a:pt x="3902" y="1755"/>
                </a:lnTo>
                <a:lnTo>
                  <a:pt x="3905" y="1757"/>
                </a:lnTo>
                <a:lnTo>
                  <a:pt x="3905" y="1757"/>
                </a:lnTo>
                <a:lnTo>
                  <a:pt x="3905" y="1755"/>
                </a:lnTo>
                <a:lnTo>
                  <a:pt x="3905" y="1755"/>
                </a:lnTo>
                <a:lnTo>
                  <a:pt x="3905" y="1755"/>
                </a:lnTo>
                <a:lnTo>
                  <a:pt x="3905" y="1755"/>
                </a:lnTo>
                <a:lnTo>
                  <a:pt x="3902" y="1752"/>
                </a:lnTo>
                <a:lnTo>
                  <a:pt x="3902" y="1752"/>
                </a:lnTo>
                <a:lnTo>
                  <a:pt x="3905" y="1752"/>
                </a:lnTo>
                <a:lnTo>
                  <a:pt x="3905" y="1752"/>
                </a:lnTo>
                <a:lnTo>
                  <a:pt x="3907" y="1752"/>
                </a:lnTo>
                <a:lnTo>
                  <a:pt x="3907" y="1750"/>
                </a:lnTo>
                <a:lnTo>
                  <a:pt x="3907" y="1750"/>
                </a:lnTo>
                <a:lnTo>
                  <a:pt x="3907" y="1748"/>
                </a:lnTo>
                <a:lnTo>
                  <a:pt x="3905" y="1745"/>
                </a:lnTo>
                <a:close/>
                <a:moveTo>
                  <a:pt x="2262" y="2067"/>
                </a:moveTo>
                <a:lnTo>
                  <a:pt x="2262" y="2065"/>
                </a:lnTo>
                <a:lnTo>
                  <a:pt x="2262" y="2065"/>
                </a:lnTo>
                <a:lnTo>
                  <a:pt x="2262" y="2065"/>
                </a:lnTo>
                <a:lnTo>
                  <a:pt x="2262" y="2065"/>
                </a:lnTo>
                <a:lnTo>
                  <a:pt x="2262" y="2065"/>
                </a:lnTo>
                <a:lnTo>
                  <a:pt x="2262" y="2062"/>
                </a:lnTo>
                <a:lnTo>
                  <a:pt x="2262" y="2062"/>
                </a:lnTo>
                <a:lnTo>
                  <a:pt x="2262" y="2062"/>
                </a:lnTo>
                <a:lnTo>
                  <a:pt x="2260" y="2062"/>
                </a:lnTo>
                <a:lnTo>
                  <a:pt x="2260" y="2062"/>
                </a:lnTo>
                <a:lnTo>
                  <a:pt x="2260" y="2062"/>
                </a:lnTo>
                <a:lnTo>
                  <a:pt x="2260" y="2062"/>
                </a:lnTo>
                <a:lnTo>
                  <a:pt x="2260" y="2062"/>
                </a:lnTo>
                <a:lnTo>
                  <a:pt x="2260" y="2062"/>
                </a:lnTo>
                <a:lnTo>
                  <a:pt x="2260" y="2062"/>
                </a:lnTo>
                <a:lnTo>
                  <a:pt x="2260" y="2062"/>
                </a:lnTo>
                <a:lnTo>
                  <a:pt x="2260" y="2062"/>
                </a:lnTo>
                <a:lnTo>
                  <a:pt x="2260" y="2062"/>
                </a:lnTo>
                <a:lnTo>
                  <a:pt x="2260" y="2062"/>
                </a:lnTo>
                <a:lnTo>
                  <a:pt x="2260" y="2062"/>
                </a:lnTo>
                <a:lnTo>
                  <a:pt x="2260" y="2062"/>
                </a:lnTo>
                <a:lnTo>
                  <a:pt x="2260" y="2065"/>
                </a:lnTo>
                <a:lnTo>
                  <a:pt x="2260" y="2065"/>
                </a:lnTo>
                <a:lnTo>
                  <a:pt x="2260" y="2065"/>
                </a:lnTo>
                <a:lnTo>
                  <a:pt x="2260" y="2065"/>
                </a:lnTo>
                <a:lnTo>
                  <a:pt x="2260" y="2065"/>
                </a:lnTo>
                <a:lnTo>
                  <a:pt x="2260" y="2065"/>
                </a:lnTo>
                <a:lnTo>
                  <a:pt x="2260" y="2067"/>
                </a:lnTo>
                <a:lnTo>
                  <a:pt x="2260" y="2067"/>
                </a:lnTo>
                <a:lnTo>
                  <a:pt x="2260" y="2067"/>
                </a:lnTo>
                <a:lnTo>
                  <a:pt x="2260" y="2069"/>
                </a:lnTo>
                <a:lnTo>
                  <a:pt x="2260" y="2072"/>
                </a:lnTo>
                <a:lnTo>
                  <a:pt x="2262" y="2072"/>
                </a:lnTo>
                <a:lnTo>
                  <a:pt x="2262" y="2072"/>
                </a:lnTo>
                <a:lnTo>
                  <a:pt x="2262" y="2072"/>
                </a:lnTo>
                <a:lnTo>
                  <a:pt x="2262" y="2072"/>
                </a:lnTo>
                <a:lnTo>
                  <a:pt x="2262" y="2069"/>
                </a:lnTo>
                <a:lnTo>
                  <a:pt x="2262" y="2069"/>
                </a:lnTo>
                <a:lnTo>
                  <a:pt x="2262" y="2069"/>
                </a:lnTo>
                <a:lnTo>
                  <a:pt x="2262" y="2067"/>
                </a:lnTo>
                <a:lnTo>
                  <a:pt x="2262" y="2067"/>
                </a:lnTo>
                <a:lnTo>
                  <a:pt x="2262" y="2067"/>
                </a:lnTo>
                <a:close/>
                <a:moveTo>
                  <a:pt x="3926" y="1736"/>
                </a:moveTo>
                <a:lnTo>
                  <a:pt x="3926" y="1734"/>
                </a:lnTo>
                <a:lnTo>
                  <a:pt x="3926" y="1734"/>
                </a:lnTo>
                <a:lnTo>
                  <a:pt x="3926" y="1734"/>
                </a:lnTo>
                <a:lnTo>
                  <a:pt x="3926" y="1736"/>
                </a:lnTo>
                <a:lnTo>
                  <a:pt x="3926" y="1736"/>
                </a:lnTo>
                <a:lnTo>
                  <a:pt x="3926" y="1736"/>
                </a:lnTo>
                <a:lnTo>
                  <a:pt x="3928" y="1738"/>
                </a:lnTo>
                <a:lnTo>
                  <a:pt x="3928" y="1736"/>
                </a:lnTo>
                <a:lnTo>
                  <a:pt x="3928" y="1736"/>
                </a:lnTo>
                <a:lnTo>
                  <a:pt x="3926" y="1736"/>
                </a:lnTo>
                <a:close/>
                <a:moveTo>
                  <a:pt x="2258" y="2058"/>
                </a:moveTo>
                <a:lnTo>
                  <a:pt x="2258" y="2055"/>
                </a:lnTo>
                <a:lnTo>
                  <a:pt x="2258" y="2055"/>
                </a:lnTo>
                <a:lnTo>
                  <a:pt x="2258" y="2055"/>
                </a:lnTo>
                <a:lnTo>
                  <a:pt x="2258" y="2055"/>
                </a:lnTo>
                <a:lnTo>
                  <a:pt x="2255" y="2055"/>
                </a:lnTo>
                <a:lnTo>
                  <a:pt x="2255" y="2055"/>
                </a:lnTo>
                <a:lnTo>
                  <a:pt x="2255" y="2055"/>
                </a:lnTo>
                <a:lnTo>
                  <a:pt x="2255" y="2055"/>
                </a:lnTo>
                <a:lnTo>
                  <a:pt x="2255" y="2055"/>
                </a:lnTo>
                <a:lnTo>
                  <a:pt x="2255" y="2055"/>
                </a:lnTo>
                <a:lnTo>
                  <a:pt x="2255" y="2055"/>
                </a:lnTo>
                <a:lnTo>
                  <a:pt x="2255" y="2055"/>
                </a:lnTo>
                <a:lnTo>
                  <a:pt x="2258" y="2058"/>
                </a:lnTo>
                <a:lnTo>
                  <a:pt x="2258" y="2058"/>
                </a:lnTo>
                <a:lnTo>
                  <a:pt x="2258" y="2058"/>
                </a:lnTo>
                <a:lnTo>
                  <a:pt x="2258" y="2058"/>
                </a:lnTo>
                <a:lnTo>
                  <a:pt x="2258" y="2058"/>
                </a:lnTo>
                <a:lnTo>
                  <a:pt x="2258" y="2058"/>
                </a:lnTo>
                <a:lnTo>
                  <a:pt x="2258" y="2058"/>
                </a:lnTo>
                <a:lnTo>
                  <a:pt x="2258" y="2058"/>
                </a:lnTo>
                <a:close/>
                <a:moveTo>
                  <a:pt x="2248" y="2062"/>
                </a:moveTo>
                <a:lnTo>
                  <a:pt x="2248" y="2062"/>
                </a:lnTo>
                <a:lnTo>
                  <a:pt x="2248" y="2062"/>
                </a:lnTo>
                <a:lnTo>
                  <a:pt x="2248" y="2062"/>
                </a:lnTo>
                <a:lnTo>
                  <a:pt x="2248" y="2062"/>
                </a:lnTo>
                <a:lnTo>
                  <a:pt x="2248" y="2062"/>
                </a:lnTo>
                <a:lnTo>
                  <a:pt x="2248" y="2062"/>
                </a:lnTo>
                <a:lnTo>
                  <a:pt x="2248" y="2065"/>
                </a:lnTo>
                <a:lnTo>
                  <a:pt x="2248" y="2065"/>
                </a:lnTo>
                <a:lnTo>
                  <a:pt x="2248" y="2065"/>
                </a:lnTo>
                <a:lnTo>
                  <a:pt x="2248" y="2065"/>
                </a:lnTo>
                <a:lnTo>
                  <a:pt x="2248" y="2065"/>
                </a:lnTo>
                <a:lnTo>
                  <a:pt x="2248" y="2062"/>
                </a:lnTo>
                <a:lnTo>
                  <a:pt x="2248" y="2062"/>
                </a:lnTo>
                <a:lnTo>
                  <a:pt x="2248" y="2062"/>
                </a:lnTo>
                <a:lnTo>
                  <a:pt x="2248" y="2062"/>
                </a:lnTo>
                <a:close/>
                <a:moveTo>
                  <a:pt x="3935" y="1726"/>
                </a:moveTo>
                <a:lnTo>
                  <a:pt x="3935" y="1726"/>
                </a:lnTo>
                <a:lnTo>
                  <a:pt x="3935" y="1726"/>
                </a:lnTo>
                <a:lnTo>
                  <a:pt x="3935" y="1726"/>
                </a:lnTo>
                <a:lnTo>
                  <a:pt x="3935" y="1726"/>
                </a:lnTo>
                <a:lnTo>
                  <a:pt x="3935" y="1726"/>
                </a:lnTo>
                <a:lnTo>
                  <a:pt x="3935" y="1726"/>
                </a:lnTo>
                <a:lnTo>
                  <a:pt x="3935" y="1726"/>
                </a:lnTo>
                <a:close/>
                <a:moveTo>
                  <a:pt x="3902" y="1760"/>
                </a:moveTo>
                <a:lnTo>
                  <a:pt x="3902" y="1760"/>
                </a:lnTo>
                <a:lnTo>
                  <a:pt x="3902" y="1760"/>
                </a:lnTo>
                <a:lnTo>
                  <a:pt x="3900" y="1760"/>
                </a:lnTo>
                <a:lnTo>
                  <a:pt x="3900" y="1760"/>
                </a:lnTo>
                <a:lnTo>
                  <a:pt x="3900" y="1760"/>
                </a:lnTo>
                <a:lnTo>
                  <a:pt x="3900" y="1760"/>
                </a:lnTo>
                <a:lnTo>
                  <a:pt x="3900" y="1762"/>
                </a:lnTo>
                <a:lnTo>
                  <a:pt x="3900" y="1762"/>
                </a:lnTo>
                <a:lnTo>
                  <a:pt x="3898" y="1762"/>
                </a:lnTo>
                <a:lnTo>
                  <a:pt x="3900" y="1762"/>
                </a:lnTo>
                <a:lnTo>
                  <a:pt x="3900" y="1762"/>
                </a:lnTo>
                <a:lnTo>
                  <a:pt x="3900" y="1762"/>
                </a:lnTo>
                <a:lnTo>
                  <a:pt x="3900" y="1762"/>
                </a:lnTo>
                <a:lnTo>
                  <a:pt x="3902" y="1762"/>
                </a:lnTo>
                <a:lnTo>
                  <a:pt x="3902" y="1762"/>
                </a:lnTo>
                <a:lnTo>
                  <a:pt x="3902" y="1762"/>
                </a:lnTo>
                <a:lnTo>
                  <a:pt x="3902" y="1762"/>
                </a:lnTo>
                <a:lnTo>
                  <a:pt x="3902" y="1760"/>
                </a:lnTo>
                <a:lnTo>
                  <a:pt x="3902" y="1760"/>
                </a:lnTo>
                <a:close/>
                <a:moveTo>
                  <a:pt x="3890" y="1769"/>
                </a:moveTo>
                <a:lnTo>
                  <a:pt x="3888" y="1769"/>
                </a:lnTo>
                <a:lnTo>
                  <a:pt x="3888" y="1769"/>
                </a:lnTo>
                <a:lnTo>
                  <a:pt x="3886" y="1767"/>
                </a:lnTo>
                <a:lnTo>
                  <a:pt x="3886" y="1769"/>
                </a:lnTo>
                <a:lnTo>
                  <a:pt x="3886" y="1769"/>
                </a:lnTo>
                <a:lnTo>
                  <a:pt x="3886" y="1769"/>
                </a:lnTo>
                <a:lnTo>
                  <a:pt x="3886" y="1769"/>
                </a:lnTo>
                <a:lnTo>
                  <a:pt x="3888" y="1769"/>
                </a:lnTo>
                <a:lnTo>
                  <a:pt x="3888" y="1771"/>
                </a:lnTo>
                <a:lnTo>
                  <a:pt x="3888" y="1771"/>
                </a:lnTo>
                <a:lnTo>
                  <a:pt x="3890" y="1771"/>
                </a:lnTo>
                <a:lnTo>
                  <a:pt x="3890" y="1771"/>
                </a:lnTo>
                <a:lnTo>
                  <a:pt x="3890" y="1771"/>
                </a:lnTo>
                <a:lnTo>
                  <a:pt x="3890" y="1769"/>
                </a:lnTo>
                <a:lnTo>
                  <a:pt x="3890" y="1769"/>
                </a:lnTo>
                <a:lnTo>
                  <a:pt x="3890" y="1769"/>
                </a:lnTo>
                <a:lnTo>
                  <a:pt x="3890" y="1769"/>
                </a:lnTo>
                <a:close/>
                <a:moveTo>
                  <a:pt x="3893" y="1762"/>
                </a:moveTo>
                <a:lnTo>
                  <a:pt x="3893" y="1762"/>
                </a:lnTo>
                <a:lnTo>
                  <a:pt x="3893" y="1762"/>
                </a:lnTo>
                <a:lnTo>
                  <a:pt x="3893" y="1762"/>
                </a:lnTo>
                <a:lnTo>
                  <a:pt x="3893" y="1760"/>
                </a:lnTo>
                <a:lnTo>
                  <a:pt x="3895" y="1760"/>
                </a:lnTo>
                <a:lnTo>
                  <a:pt x="3893" y="1760"/>
                </a:lnTo>
                <a:lnTo>
                  <a:pt x="3893" y="1760"/>
                </a:lnTo>
                <a:lnTo>
                  <a:pt x="3893" y="1757"/>
                </a:lnTo>
                <a:lnTo>
                  <a:pt x="3893" y="1757"/>
                </a:lnTo>
                <a:lnTo>
                  <a:pt x="3890" y="1757"/>
                </a:lnTo>
                <a:lnTo>
                  <a:pt x="3890" y="1757"/>
                </a:lnTo>
                <a:lnTo>
                  <a:pt x="3890" y="1760"/>
                </a:lnTo>
                <a:lnTo>
                  <a:pt x="3890" y="1760"/>
                </a:lnTo>
                <a:lnTo>
                  <a:pt x="3890" y="1760"/>
                </a:lnTo>
                <a:lnTo>
                  <a:pt x="3890" y="1760"/>
                </a:lnTo>
                <a:lnTo>
                  <a:pt x="3890" y="1760"/>
                </a:lnTo>
                <a:lnTo>
                  <a:pt x="3890" y="1760"/>
                </a:lnTo>
                <a:lnTo>
                  <a:pt x="3890" y="1762"/>
                </a:lnTo>
                <a:lnTo>
                  <a:pt x="3890" y="1762"/>
                </a:lnTo>
                <a:lnTo>
                  <a:pt x="3890" y="1762"/>
                </a:lnTo>
                <a:lnTo>
                  <a:pt x="3890" y="1762"/>
                </a:lnTo>
                <a:lnTo>
                  <a:pt x="3890" y="1762"/>
                </a:lnTo>
                <a:lnTo>
                  <a:pt x="3890" y="1764"/>
                </a:lnTo>
                <a:lnTo>
                  <a:pt x="3890" y="1764"/>
                </a:lnTo>
                <a:lnTo>
                  <a:pt x="3893" y="1764"/>
                </a:lnTo>
                <a:lnTo>
                  <a:pt x="3893" y="1764"/>
                </a:lnTo>
                <a:lnTo>
                  <a:pt x="3895" y="1762"/>
                </a:lnTo>
                <a:lnTo>
                  <a:pt x="3895" y="1762"/>
                </a:lnTo>
                <a:lnTo>
                  <a:pt x="3893" y="1762"/>
                </a:lnTo>
                <a:close/>
                <a:moveTo>
                  <a:pt x="3898" y="1767"/>
                </a:moveTo>
                <a:lnTo>
                  <a:pt x="3895" y="1767"/>
                </a:lnTo>
                <a:lnTo>
                  <a:pt x="3895" y="1767"/>
                </a:lnTo>
                <a:lnTo>
                  <a:pt x="3895" y="1767"/>
                </a:lnTo>
                <a:lnTo>
                  <a:pt x="3895" y="1767"/>
                </a:lnTo>
                <a:lnTo>
                  <a:pt x="3895" y="1769"/>
                </a:lnTo>
                <a:lnTo>
                  <a:pt x="3895" y="1769"/>
                </a:lnTo>
                <a:lnTo>
                  <a:pt x="3895" y="1769"/>
                </a:lnTo>
                <a:lnTo>
                  <a:pt x="3895" y="1771"/>
                </a:lnTo>
                <a:lnTo>
                  <a:pt x="3895" y="1769"/>
                </a:lnTo>
                <a:lnTo>
                  <a:pt x="3898" y="1769"/>
                </a:lnTo>
                <a:lnTo>
                  <a:pt x="3898" y="1769"/>
                </a:lnTo>
                <a:lnTo>
                  <a:pt x="3898" y="1767"/>
                </a:lnTo>
                <a:close/>
                <a:moveTo>
                  <a:pt x="3898" y="1752"/>
                </a:moveTo>
                <a:lnTo>
                  <a:pt x="3895" y="1750"/>
                </a:lnTo>
                <a:lnTo>
                  <a:pt x="3895" y="1750"/>
                </a:lnTo>
                <a:lnTo>
                  <a:pt x="3895" y="1750"/>
                </a:lnTo>
                <a:lnTo>
                  <a:pt x="3895" y="1750"/>
                </a:lnTo>
                <a:lnTo>
                  <a:pt x="3895" y="1750"/>
                </a:lnTo>
                <a:lnTo>
                  <a:pt x="3895" y="1752"/>
                </a:lnTo>
                <a:lnTo>
                  <a:pt x="3895" y="1752"/>
                </a:lnTo>
                <a:lnTo>
                  <a:pt x="3895" y="1752"/>
                </a:lnTo>
                <a:lnTo>
                  <a:pt x="3895" y="1752"/>
                </a:lnTo>
                <a:lnTo>
                  <a:pt x="3895" y="1752"/>
                </a:lnTo>
                <a:lnTo>
                  <a:pt x="3898" y="1752"/>
                </a:lnTo>
                <a:lnTo>
                  <a:pt x="3898" y="1752"/>
                </a:lnTo>
                <a:lnTo>
                  <a:pt x="3898" y="1752"/>
                </a:lnTo>
                <a:lnTo>
                  <a:pt x="3898" y="1752"/>
                </a:lnTo>
                <a:lnTo>
                  <a:pt x="3898" y="1752"/>
                </a:lnTo>
                <a:close/>
                <a:moveTo>
                  <a:pt x="3722" y="2140"/>
                </a:moveTo>
                <a:lnTo>
                  <a:pt x="3720" y="2140"/>
                </a:lnTo>
                <a:lnTo>
                  <a:pt x="3720" y="2140"/>
                </a:lnTo>
                <a:lnTo>
                  <a:pt x="3720" y="2143"/>
                </a:lnTo>
                <a:lnTo>
                  <a:pt x="3722" y="2143"/>
                </a:lnTo>
                <a:lnTo>
                  <a:pt x="3722" y="2143"/>
                </a:lnTo>
                <a:lnTo>
                  <a:pt x="3722" y="2140"/>
                </a:lnTo>
                <a:lnTo>
                  <a:pt x="3722" y="2140"/>
                </a:lnTo>
                <a:lnTo>
                  <a:pt x="3722" y="2140"/>
                </a:lnTo>
                <a:lnTo>
                  <a:pt x="3722" y="2138"/>
                </a:lnTo>
                <a:lnTo>
                  <a:pt x="3725" y="2131"/>
                </a:lnTo>
                <a:lnTo>
                  <a:pt x="3725" y="2131"/>
                </a:lnTo>
                <a:lnTo>
                  <a:pt x="3727" y="2129"/>
                </a:lnTo>
                <a:lnTo>
                  <a:pt x="3727" y="2126"/>
                </a:lnTo>
                <a:lnTo>
                  <a:pt x="3727" y="2121"/>
                </a:lnTo>
                <a:lnTo>
                  <a:pt x="3727" y="2119"/>
                </a:lnTo>
                <a:lnTo>
                  <a:pt x="3727" y="2117"/>
                </a:lnTo>
                <a:lnTo>
                  <a:pt x="3727" y="2117"/>
                </a:lnTo>
                <a:lnTo>
                  <a:pt x="3727" y="2119"/>
                </a:lnTo>
                <a:lnTo>
                  <a:pt x="3727" y="2121"/>
                </a:lnTo>
                <a:lnTo>
                  <a:pt x="3725" y="2124"/>
                </a:lnTo>
                <a:lnTo>
                  <a:pt x="3725" y="2126"/>
                </a:lnTo>
                <a:lnTo>
                  <a:pt x="3725" y="2129"/>
                </a:lnTo>
                <a:lnTo>
                  <a:pt x="3725" y="2129"/>
                </a:lnTo>
                <a:lnTo>
                  <a:pt x="3725" y="2131"/>
                </a:lnTo>
                <a:lnTo>
                  <a:pt x="3725" y="2131"/>
                </a:lnTo>
                <a:lnTo>
                  <a:pt x="3725" y="2133"/>
                </a:lnTo>
                <a:lnTo>
                  <a:pt x="3722" y="2133"/>
                </a:lnTo>
                <a:lnTo>
                  <a:pt x="3722" y="2136"/>
                </a:lnTo>
                <a:lnTo>
                  <a:pt x="3722" y="2136"/>
                </a:lnTo>
                <a:lnTo>
                  <a:pt x="3722" y="2138"/>
                </a:lnTo>
                <a:lnTo>
                  <a:pt x="3722" y="2138"/>
                </a:lnTo>
                <a:lnTo>
                  <a:pt x="3722" y="2138"/>
                </a:lnTo>
                <a:lnTo>
                  <a:pt x="3722" y="2138"/>
                </a:lnTo>
                <a:lnTo>
                  <a:pt x="3722" y="2138"/>
                </a:lnTo>
                <a:lnTo>
                  <a:pt x="3720" y="2140"/>
                </a:lnTo>
                <a:lnTo>
                  <a:pt x="3720" y="2140"/>
                </a:lnTo>
                <a:lnTo>
                  <a:pt x="3722" y="2140"/>
                </a:lnTo>
                <a:lnTo>
                  <a:pt x="3722" y="2140"/>
                </a:lnTo>
                <a:lnTo>
                  <a:pt x="3722" y="2140"/>
                </a:lnTo>
                <a:lnTo>
                  <a:pt x="3722" y="2140"/>
                </a:lnTo>
                <a:close/>
                <a:moveTo>
                  <a:pt x="3715" y="2157"/>
                </a:moveTo>
                <a:lnTo>
                  <a:pt x="3715" y="2157"/>
                </a:lnTo>
                <a:lnTo>
                  <a:pt x="3715" y="2159"/>
                </a:lnTo>
                <a:lnTo>
                  <a:pt x="3715" y="2159"/>
                </a:lnTo>
                <a:lnTo>
                  <a:pt x="3715" y="2159"/>
                </a:lnTo>
                <a:lnTo>
                  <a:pt x="3713" y="2162"/>
                </a:lnTo>
                <a:lnTo>
                  <a:pt x="3713" y="2164"/>
                </a:lnTo>
                <a:lnTo>
                  <a:pt x="3713" y="2164"/>
                </a:lnTo>
                <a:lnTo>
                  <a:pt x="3715" y="2164"/>
                </a:lnTo>
                <a:lnTo>
                  <a:pt x="3715" y="2162"/>
                </a:lnTo>
                <a:lnTo>
                  <a:pt x="3715" y="2159"/>
                </a:lnTo>
                <a:lnTo>
                  <a:pt x="3715" y="2157"/>
                </a:lnTo>
                <a:close/>
                <a:moveTo>
                  <a:pt x="3708" y="2183"/>
                </a:moveTo>
                <a:lnTo>
                  <a:pt x="3708" y="2183"/>
                </a:lnTo>
                <a:lnTo>
                  <a:pt x="3708" y="2183"/>
                </a:lnTo>
                <a:lnTo>
                  <a:pt x="3708" y="2183"/>
                </a:lnTo>
                <a:lnTo>
                  <a:pt x="3708" y="2183"/>
                </a:lnTo>
                <a:lnTo>
                  <a:pt x="3708" y="2183"/>
                </a:lnTo>
                <a:lnTo>
                  <a:pt x="3708" y="2183"/>
                </a:lnTo>
                <a:lnTo>
                  <a:pt x="3711" y="2183"/>
                </a:lnTo>
                <a:lnTo>
                  <a:pt x="3711" y="2181"/>
                </a:lnTo>
                <a:lnTo>
                  <a:pt x="3711" y="2181"/>
                </a:lnTo>
                <a:lnTo>
                  <a:pt x="3711" y="2178"/>
                </a:lnTo>
                <a:lnTo>
                  <a:pt x="3711" y="2178"/>
                </a:lnTo>
                <a:lnTo>
                  <a:pt x="3711" y="2178"/>
                </a:lnTo>
                <a:lnTo>
                  <a:pt x="3711" y="2178"/>
                </a:lnTo>
                <a:lnTo>
                  <a:pt x="3711" y="2178"/>
                </a:lnTo>
                <a:lnTo>
                  <a:pt x="3711" y="2178"/>
                </a:lnTo>
                <a:lnTo>
                  <a:pt x="3711" y="2178"/>
                </a:lnTo>
                <a:lnTo>
                  <a:pt x="3708" y="2178"/>
                </a:lnTo>
                <a:lnTo>
                  <a:pt x="3708" y="2178"/>
                </a:lnTo>
                <a:lnTo>
                  <a:pt x="3708" y="2178"/>
                </a:lnTo>
                <a:lnTo>
                  <a:pt x="3708" y="2176"/>
                </a:lnTo>
                <a:lnTo>
                  <a:pt x="3708" y="2176"/>
                </a:lnTo>
                <a:lnTo>
                  <a:pt x="3708" y="2176"/>
                </a:lnTo>
                <a:lnTo>
                  <a:pt x="3708" y="2176"/>
                </a:lnTo>
                <a:lnTo>
                  <a:pt x="3708" y="2176"/>
                </a:lnTo>
                <a:lnTo>
                  <a:pt x="3708" y="2174"/>
                </a:lnTo>
                <a:lnTo>
                  <a:pt x="3708" y="2176"/>
                </a:lnTo>
                <a:lnTo>
                  <a:pt x="3708" y="2176"/>
                </a:lnTo>
                <a:lnTo>
                  <a:pt x="3708" y="2178"/>
                </a:lnTo>
                <a:lnTo>
                  <a:pt x="3708" y="2181"/>
                </a:lnTo>
                <a:lnTo>
                  <a:pt x="3708" y="2181"/>
                </a:lnTo>
                <a:lnTo>
                  <a:pt x="3708" y="2181"/>
                </a:lnTo>
                <a:lnTo>
                  <a:pt x="3708" y="2183"/>
                </a:lnTo>
                <a:lnTo>
                  <a:pt x="3708" y="2183"/>
                </a:lnTo>
                <a:lnTo>
                  <a:pt x="3708" y="2183"/>
                </a:lnTo>
                <a:close/>
                <a:moveTo>
                  <a:pt x="3713" y="2164"/>
                </a:moveTo>
                <a:lnTo>
                  <a:pt x="3713" y="2166"/>
                </a:lnTo>
                <a:lnTo>
                  <a:pt x="3713" y="2169"/>
                </a:lnTo>
                <a:lnTo>
                  <a:pt x="3713" y="2169"/>
                </a:lnTo>
                <a:lnTo>
                  <a:pt x="3713" y="2169"/>
                </a:lnTo>
                <a:lnTo>
                  <a:pt x="3713" y="2166"/>
                </a:lnTo>
                <a:lnTo>
                  <a:pt x="3715" y="2164"/>
                </a:lnTo>
                <a:lnTo>
                  <a:pt x="3715" y="2164"/>
                </a:lnTo>
                <a:lnTo>
                  <a:pt x="3715" y="2164"/>
                </a:lnTo>
                <a:lnTo>
                  <a:pt x="3713" y="2164"/>
                </a:lnTo>
                <a:close/>
                <a:moveTo>
                  <a:pt x="3692" y="2131"/>
                </a:moveTo>
                <a:lnTo>
                  <a:pt x="3692" y="2131"/>
                </a:lnTo>
                <a:lnTo>
                  <a:pt x="3692" y="2131"/>
                </a:lnTo>
                <a:lnTo>
                  <a:pt x="3689" y="2131"/>
                </a:lnTo>
                <a:lnTo>
                  <a:pt x="3689" y="2133"/>
                </a:lnTo>
                <a:lnTo>
                  <a:pt x="3692" y="2133"/>
                </a:lnTo>
                <a:lnTo>
                  <a:pt x="3692" y="2133"/>
                </a:lnTo>
                <a:lnTo>
                  <a:pt x="3692" y="2133"/>
                </a:lnTo>
                <a:lnTo>
                  <a:pt x="3692" y="2133"/>
                </a:lnTo>
                <a:lnTo>
                  <a:pt x="3692" y="2131"/>
                </a:lnTo>
                <a:lnTo>
                  <a:pt x="3692" y="2131"/>
                </a:lnTo>
                <a:close/>
                <a:moveTo>
                  <a:pt x="1678" y="1130"/>
                </a:moveTo>
                <a:lnTo>
                  <a:pt x="1675" y="1130"/>
                </a:lnTo>
                <a:lnTo>
                  <a:pt x="1675" y="1133"/>
                </a:lnTo>
                <a:lnTo>
                  <a:pt x="1675" y="1133"/>
                </a:lnTo>
                <a:lnTo>
                  <a:pt x="1675" y="1135"/>
                </a:lnTo>
                <a:lnTo>
                  <a:pt x="1678" y="1135"/>
                </a:lnTo>
                <a:lnTo>
                  <a:pt x="1678" y="1135"/>
                </a:lnTo>
                <a:lnTo>
                  <a:pt x="1680" y="1133"/>
                </a:lnTo>
                <a:lnTo>
                  <a:pt x="1680" y="1130"/>
                </a:lnTo>
                <a:lnTo>
                  <a:pt x="1678" y="1130"/>
                </a:lnTo>
                <a:lnTo>
                  <a:pt x="1678" y="1130"/>
                </a:lnTo>
                <a:close/>
                <a:moveTo>
                  <a:pt x="3734" y="2001"/>
                </a:moveTo>
                <a:lnTo>
                  <a:pt x="3734" y="2001"/>
                </a:lnTo>
                <a:lnTo>
                  <a:pt x="3734" y="2001"/>
                </a:lnTo>
                <a:lnTo>
                  <a:pt x="3734" y="2001"/>
                </a:lnTo>
                <a:lnTo>
                  <a:pt x="3737" y="1998"/>
                </a:lnTo>
                <a:lnTo>
                  <a:pt x="3737" y="1998"/>
                </a:lnTo>
                <a:lnTo>
                  <a:pt x="3737" y="1998"/>
                </a:lnTo>
                <a:lnTo>
                  <a:pt x="3737" y="1998"/>
                </a:lnTo>
                <a:lnTo>
                  <a:pt x="3739" y="1998"/>
                </a:lnTo>
                <a:lnTo>
                  <a:pt x="3739" y="1998"/>
                </a:lnTo>
                <a:lnTo>
                  <a:pt x="3739" y="1998"/>
                </a:lnTo>
                <a:lnTo>
                  <a:pt x="3739" y="1996"/>
                </a:lnTo>
                <a:lnTo>
                  <a:pt x="3741" y="1994"/>
                </a:lnTo>
                <a:lnTo>
                  <a:pt x="3741" y="1994"/>
                </a:lnTo>
                <a:lnTo>
                  <a:pt x="3739" y="1994"/>
                </a:lnTo>
                <a:lnTo>
                  <a:pt x="3739" y="1991"/>
                </a:lnTo>
                <a:lnTo>
                  <a:pt x="3739" y="1991"/>
                </a:lnTo>
                <a:lnTo>
                  <a:pt x="3739" y="1991"/>
                </a:lnTo>
                <a:lnTo>
                  <a:pt x="3739" y="1991"/>
                </a:lnTo>
                <a:lnTo>
                  <a:pt x="3739" y="1991"/>
                </a:lnTo>
                <a:lnTo>
                  <a:pt x="3739" y="1991"/>
                </a:lnTo>
                <a:lnTo>
                  <a:pt x="3739" y="1991"/>
                </a:lnTo>
                <a:lnTo>
                  <a:pt x="3737" y="1994"/>
                </a:lnTo>
                <a:lnTo>
                  <a:pt x="3737" y="1994"/>
                </a:lnTo>
                <a:lnTo>
                  <a:pt x="3737" y="1991"/>
                </a:lnTo>
                <a:lnTo>
                  <a:pt x="3734" y="1994"/>
                </a:lnTo>
                <a:lnTo>
                  <a:pt x="3734" y="1994"/>
                </a:lnTo>
                <a:lnTo>
                  <a:pt x="3734" y="1994"/>
                </a:lnTo>
                <a:lnTo>
                  <a:pt x="3734" y="1996"/>
                </a:lnTo>
                <a:lnTo>
                  <a:pt x="3737" y="1996"/>
                </a:lnTo>
                <a:lnTo>
                  <a:pt x="3734" y="1996"/>
                </a:lnTo>
                <a:lnTo>
                  <a:pt x="3734" y="1998"/>
                </a:lnTo>
                <a:lnTo>
                  <a:pt x="3734" y="1998"/>
                </a:lnTo>
                <a:lnTo>
                  <a:pt x="3734" y="1998"/>
                </a:lnTo>
                <a:lnTo>
                  <a:pt x="3734" y="1998"/>
                </a:lnTo>
                <a:lnTo>
                  <a:pt x="3734" y="1998"/>
                </a:lnTo>
                <a:lnTo>
                  <a:pt x="3734" y="2001"/>
                </a:lnTo>
                <a:lnTo>
                  <a:pt x="3734" y="2001"/>
                </a:lnTo>
                <a:close/>
                <a:moveTo>
                  <a:pt x="3883" y="1767"/>
                </a:moveTo>
                <a:lnTo>
                  <a:pt x="3886" y="1767"/>
                </a:lnTo>
                <a:lnTo>
                  <a:pt x="3886" y="1767"/>
                </a:lnTo>
                <a:lnTo>
                  <a:pt x="3886" y="1767"/>
                </a:lnTo>
                <a:lnTo>
                  <a:pt x="3886" y="1767"/>
                </a:lnTo>
                <a:lnTo>
                  <a:pt x="3886" y="1767"/>
                </a:lnTo>
                <a:lnTo>
                  <a:pt x="3888" y="1767"/>
                </a:lnTo>
                <a:lnTo>
                  <a:pt x="3888" y="1764"/>
                </a:lnTo>
                <a:lnTo>
                  <a:pt x="3888" y="1764"/>
                </a:lnTo>
                <a:lnTo>
                  <a:pt x="3888" y="1764"/>
                </a:lnTo>
                <a:lnTo>
                  <a:pt x="3886" y="1764"/>
                </a:lnTo>
                <a:lnTo>
                  <a:pt x="3886" y="1764"/>
                </a:lnTo>
                <a:lnTo>
                  <a:pt x="3883" y="1767"/>
                </a:lnTo>
                <a:lnTo>
                  <a:pt x="3883" y="1767"/>
                </a:lnTo>
                <a:lnTo>
                  <a:pt x="3883" y="1769"/>
                </a:lnTo>
                <a:lnTo>
                  <a:pt x="3883" y="1769"/>
                </a:lnTo>
                <a:lnTo>
                  <a:pt x="3883" y="1767"/>
                </a:lnTo>
                <a:close/>
                <a:moveTo>
                  <a:pt x="3860" y="1783"/>
                </a:moveTo>
                <a:lnTo>
                  <a:pt x="3860" y="1783"/>
                </a:lnTo>
                <a:lnTo>
                  <a:pt x="3860" y="1786"/>
                </a:lnTo>
                <a:lnTo>
                  <a:pt x="3860" y="1786"/>
                </a:lnTo>
                <a:lnTo>
                  <a:pt x="3857" y="1786"/>
                </a:lnTo>
                <a:lnTo>
                  <a:pt x="3857"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8"/>
                </a:lnTo>
                <a:lnTo>
                  <a:pt x="3860" y="1786"/>
                </a:lnTo>
                <a:lnTo>
                  <a:pt x="3860" y="1786"/>
                </a:lnTo>
                <a:lnTo>
                  <a:pt x="3860" y="1786"/>
                </a:lnTo>
                <a:lnTo>
                  <a:pt x="3860" y="1786"/>
                </a:lnTo>
                <a:lnTo>
                  <a:pt x="3860" y="1786"/>
                </a:lnTo>
                <a:lnTo>
                  <a:pt x="3860" y="1786"/>
                </a:lnTo>
                <a:lnTo>
                  <a:pt x="3860" y="1786"/>
                </a:lnTo>
                <a:lnTo>
                  <a:pt x="3860" y="1786"/>
                </a:lnTo>
                <a:lnTo>
                  <a:pt x="3860" y="1786"/>
                </a:lnTo>
                <a:lnTo>
                  <a:pt x="3860" y="1786"/>
                </a:lnTo>
                <a:lnTo>
                  <a:pt x="3860" y="1786"/>
                </a:lnTo>
                <a:lnTo>
                  <a:pt x="3860" y="1786"/>
                </a:lnTo>
                <a:lnTo>
                  <a:pt x="3860" y="1786"/>
                </a:lnTo>
                <a:lnTo>
                  <a:pt x="3860" y="1783"/>
                </a:lnTo>
                <a:lnTo>
                  <a:pt x="3860" y="1783"/>
                </a:lnTo>
                <a:close/>
                <a:moveTo>
                  <a:pt x="3862" y="1788"/>
                </a:moveTo>
                <a:lnTo>
                  <a:pt x="3860" y="1790"/>
                </a:lnTo>
                <a:lnTo>
                  <a:pt x="3862" y="1790"/>
                </a:lnTo>
                <a:lnTo>
                  <a:pt x="3862" y="1793"/>
                </a:lnTo>
                <a:lnTo>
                  <a:pt x="3862" y="1793"/>
                </a:lnTo>
                <a:lnTo>
                  <a:pt x="3862" y="1790"/>
                </a:lnTo>
                <a:lnTo>
                  <a:pt x="3862" y="1790"/>
                </a:lnTo>
                <a:lnTo>
                  <a:pt x="3862" y="1788"/>
                </a:lnTo>
                <a:close/>
                <a:moveTo>
                  <a:pt x="3942" y="1712"/>
                </a:moveTo>
                <a:lnTo>
                  <a:pt x="3942" y="1710"/>
                </a:lnTo>
                <a:lnTo>
                  <a:pt x="3942" y="1710"/>
                </a:lnTo>
                <a:lnTo>
                  <a:pt x="3942" y="1710"/>
                </a:lnTo>
                <a:lnTo>
                  <a:pt x="3942" y="1710"/>
                </a:lnTo>
                <a:lnTo>
                  <a:pt x="3942" y="1710"/>
                </a:lnTo>
                <a:lnTo>
                  <a:pt x="3942" y="1710"/>
                </a:lnTo>
                <a:lnTo>
                  <a:pt x="3940" y="1710"/>
                </a:lnTo>
                <a:lnTo>
                  <a:pt x="3940" y="1710"/>
                </a:lnTo>
                <a:lnTo>
                  <a:pt x="3940" y="1710"/>
                </a:lnTo>
                <a:lnTo>
                  <a:pt x="3940" y="1712"/>
                </a:lnTo>
                <a:lnTo>
                  <a:pt x="3940" y="1712"/>
                </a:lnTo>
                <a:lnTo>
                  <a:pt x="3940" y="1712"/>
                </a:lnTo>
                <a:lnTo>
                  <a:pt x="3940" y="1712"/>
                </a:lnTo>
                <a:lnTo>
                  <a:pt x="3940" y="1710"/>
                </a:lnTo>
                <a:lnTo>
                  <a:pt x="3938" y="1710"/>
                </a:lnTo>
                <a:lnTo>
                  <a:pt x="3938" y="1710"/>
                </a:lnTo>
                <a:lnTo>
                  <a:pt x="3938" y="1710"/>
                </a:lnTo>
                <a:lnTo>
                  <a:pt x="3938" y="1712"/>
                </a:lnTo>
                <a:lnTo>
                  <a:pt x="3938" y="1712"/>
                </a:lnTo>
                <a:lnTo>
                  <a:pt x="3938" y="1712"/>
                </a:lnTo>
                <a:lnTo>
                  <a:pt x="3938" y="1712"/>
                </a:lnTo>
                <a:lnTo>
                  <a:pt x="3938" y="1712"/>
                </a:lnTo>
                <a:lnTo>
                  <a:pt x="3938" y="1712"/>
                </a:lnTo>
                <a:lnTo>
                  <a:pt x="3938" y="1712"/>
                </a:lnTo>
                <a:lnTo>
                  <a:pt x="3938" y="1712"/>
                </a:lnTo>
                <a:lnTo>
                  <a:pt x="3938" y="1715"/>
                </a:lnTo>
                <a:lnTo>
                  <a:pt x="3938" y="1715"/>
                </a:lnTo>
                <a:lnTo>
                  <a:pt x="3935" y="1712"/>
                </a:lnTo>
                <a:lnTo>
                  <a:pt x="3935" y="1712"/>
                </a:lnTo>
                <a:lnTo>
                  <a:pt x="3935" y="1710"/>
                </a:lnTo>
                <a:lnTo>
                  <a:pt x="3933" y="1710"/>
                </a:lnTo>
                <a:lnTo>
                  <a:pt x="3933" y="1710"/>
                </a:lnTo>
                <a:lnTo>
                  <a:pt x="3935" y="1710"/>
                </a:lnTo>
                <a:lnTo>
                  <a:pt x="3935" y="1710"/>
                </a:lnTo>
                <a:lnTo>
                  <a:pt x="3935" y="1710"/>
                </a:lnTo>
                <a:lnTo>
                  <a:pt x="3938" y="1710"/>
                </a:lnTo>
                <a:lnTo>
                  <a:pt x="3938" y="1710"/>
                </a:lnTo>
                <a:lnTo>
                  <a:pt x="3938" y="1710"/>
                </a:lnTo>
                <a:lnTo>
                  <a:pt x="3935" y="1708"/>
                </a:lnTo>
                <a:lnTo>
                  <a:pt x="3935" y="1708"/>
                </a:lnTo>
                <a:lnTo>
                  <a:pt x="3938" y="1708"/>
                </a:lnTo>
                <a:lnTo>
                  <a:pt x="3938" y="1708"/>
                </a:lnTo>
                <a:lnTo>
                  <a:pt x="3938" y="1708"/>
                </a:lnTo>
                <a:lnTo>
                  <a:pt x="3938" y="1708"/>
                </a:lnTo>
                <a:lnTo>
                  <a:pt x="3938" y="1708"/>
                </a:lnTo>
                <a:lnTo>
                  <a:pt x="3938" y="1705"/>
                </a:lnTo>
                <a:lnTo>
                  <a:pt x="3938" y="1705"/>
                </a:lnTo>
                <a:lnTo>
                  <a:pt x="3938" y="1705"/>
                </a:lnTo>
                <a:lnTo>
                  <a:pt x="3938" y="1703"/>
                </a:lnTo>
                <a:lnTo>
                  <a:pt x="3938" y="1703"/>
                </a:lnTo>
                <a:lnTo>
                  <a:pt x="3935" y="1703"/>
                </a:lnTo>
                <a:lnTo>
                  <a:pt x="3935" y="1703"/>
                </a:lnTo>
                <a:lnTo>
                  <a:pt x="3935" y="1703"/>
                </a:lnTo>
                <a:lnTo>
                  <a:pt x="3935" y="1700"/>
                </a:lnTo>
                <a:lnTo>
                  <a:pt x="3935" y="1700"/>
                </a:lnTo>
                <a:lnTo>
                  <a:pt x="3933" y="1700"/>
                </a:lnTo>
                <a:lnTo>
                  <a:pt x="3933" y="1700"/>
                </a:lnTo>
                <a:lnTo>
                  <a:pt x="3933" y="1700"/>
                </a:lnTo>
                <a:lnTo>
                  <a:pt x="3933" y="1700"/>
                </a:lnTo>
                <a:lnTo>
                  <a:pt x="3933" y="1698"/>
                </a:lnTo>
                <a:lnTo>
                  <a:pt x="3933" y="1698"/>
                </a:lnTo>
                <a:lnTo>
                  <a:pt x="3931" y="1698"/>
                </a:lnTo>
                <a:lnTo>
                  <a:pt x="3931" y="1698"/>
                </a:lnTo>
                <a:lnTo>
                  <a:pt x="3931" y="1698"/>
                </a:lnTo>
                <a:lnTo>
                  <a:pt x="3931" y="1698"/>
                </a:lnTo>
                <a:lnTo>
                  <a:pt x="3931" y="1698"/>
                </a:lnTo>
                <a:lnTo>
                  <a:pt x="3931" y="1698"/>
                </a:lnTo>
                <a:lnTo>
                  <a:pt x="3931" y="1698"/>
                </a:lnTo>
                <a:lnTo>
                  <a:pt x="3931" y="1696"/>
                </a:lnTo>
                <a:lnTo>
                  <a:pt x="3931" y="1696"/>
                </a:lnTo>
                <a:lnTo>
                  <a:pt x="3931" y="1696"/>
                </a:lnTo>
                <a:lnTo>
                  <a:pt x="3931" y="1696"/>
                </a:lnTo>
                <a:lnTo>
                  <a:pt x="3928" y="1696"/>
                </a:lnTo>
                <a:lnTo>
                  <a:pt x="3928" y="1696"/>
                </a:lnTo>
                <a:lnTo>
                  <a:pt x="3928" y="1696"/>
                </a:lnTo>
                <a:lnTo>
                  <a:pt x="3928" y="1696"/>
                </a:lnTo>
                <a:lnTo>
                  <a:pt x="3926" y="1696"/>
                </a:lnTo>
                <a:lnTo>
                  <a:pt x="3926" y="1698"/>
                </a:lnTo>
                <a:lnTo>
                  <a:pt x="3926" y="1698"/>
                </a:lnTo>
                <a:lnTo>
                  <a:pt x="3926" y="1698"/>
                </a:lnTo>
                <a:lnTo>
                  <a:pt x="3926" y="1698"/>
                </a:lnTo>
                <a:lnTo>
                  <a:pt x="3924" y="1698"/>
                </a:lnTo>
                <a:lnTo>
                  <a:pt x="3924" y="1698"/>
                </a:lnTo>
                <a:lnTo>
                  <a:pt x="3921" y="1696"/>
                </a:lnTo>
                <a:lnTo>
                  <a:pt x="3919" y="1696"/>
                </a:lnTo>
                <a:lnTo>
                  <a:pt x="3919" y="1693"/>
                </a:lnTo>
                <a:lnTo>
                  <a:pt x="3919" y="1693"/>
                </a:lnTo>
                <a:lnTo>
                  <a:pt x="3919" y="1693"/>
                </a:lnTo>
                <a:lnTo>
                  <a:pt x="3919" y="1691"/>
                </a:lnTo>
                <a:lnTo>
                  <a:pt x="3919" y="1689"/>
                </a:lnTo>
                <a:lnTo>
                  <a:pt x="3916" y="1686"/>
                </a:lnTo>
                <a:lnTo>
                  <a:pt x="3914" y="1684"/>
                </a:lnTo>
                <a:lnTo>
                  <a:pt x="3916" y="1684"/>
                </a:lnTo>
                <a:lnTo>
                  <a:pt x="3916" y="1681"/>
                </a:lnTo>
                <a:lnTo>
                  <a:pt x="3916" y="1681"/>
                </a:lnTo>
                <a:lnTo>
                  <a:pt x="3916" y="1679"/>
                </a:lnTo>
                <a:lnTo>
                  <a:pt x="3916" y="1679"/>
                </a:lnTo>
                <a:lnTo>
                  <a:pt x="3914" y="1677"/>
                </a:lnTo>
                <a:lnTo>
                  <a:pt x="3914" y="1677"/>
                </a:lnTo>
                <a:lnTo>
                  <a:pt x="3912" y="1679"/>
                </a:lnTo>
                <a:lnTo>
                  <a:pt x="3912" y="1679"/>
                </a:lnTo>
                <a:lnTo>
                  <a:pt x="3909" y="1679"/>
                </a:lnTo>
                <a:lnTo>
                  <a:pt x="3907" y="1679"/>
                </a:lnTo>
                <a:lnTo>
                  <a:pt x="3905" y="1679"/>
                </a:lnTo>
                <a:lnTo>
                  <a:pt x="3905" y="1677"/>
                </a:lnTo>
                <a:lnTo>
                  <a:pt x="3905" y="1677"/>
                </a:lnTo>
                <a:lnTo>
                  <a:pt x="3905" y="1677"/>
                </a:lnTo>
                <a:lnTo>
                  <a:pt x="3905" y="1677"/>
                </a:lnTo>
                <a:lnTo>
                  <a:pt x="3902" y="1677"/>
                </a:lnTo>
                <a:lnTo>
                  <a:pt x="3902" y="1677"/>
                </a:lnTo>
                <a:lnTo>
                  <a:pt x="3902" y="1677"/>
                </a:lnTo>
                <a:lnTo>
                  <a:pt x="3902" y="1677"/>
                </a:lnTo>
                <a:lnTo>
                  <a:pt x="3902" y="1677"/>
                </a:lnTo>
                <a:lnTo>
                  <a:pt x="3900" y="1677"/>
                </a:lnTo>
                <a:lnTo>
                  <a:pt x="3900" y="1677"/>
                </a:lnTo>
                <a:lnTo>
                  <a:pt x="3900" y="1674"/>
                </a:lnTo>
                <a:lnTo>
                  <a:pt x="3900" y="1672"/>
                </a:lnTo>
                <a:lnTo>
                  <a:pt x="3900" y="1672"/>
                </a:lnTo>
                <a:lnTo>
                  <a:pt x="3900" y="1672"/>
                </a:lnTo>
                <a:lnTo>
                  <a:pt x="3900" y="1670"/>
                </a:lnTo>
                <a:lnTo>
                  <a:pt x="3900" y="1670"/>
                </a:lnTo>
                <a:lnTo>
                  <a:pt x="3898" y="1670"/>
                </a:lnTo>
                <a:lnTo>
                  <a:pt x="3898" y="1667"/>
                </a:lnTo>
                <a:lnTo>
                  <a:pt x="3898" y="1667"/>
                </a:lnTo>
                <a:lnTo>
                  <a:pt x="3900" y="1667"/>
                </a:lnTo>
                <a:lnTo>
                  <a:pt x="3900" y="1665"/>
                </a:lnTo>
                <a:lnTo>
                  <a:pt x="3900" y="1665"/>
                </a:lnTo>
                <a:lnTo>
                  <a:pt x="3898" y="1665"/>
                </a:lnTo>
                <a:lnTo>
                  <a:pt x="3898" y="1665"/>
                </a:lnTo>
                <a:lnTo>
                  <a:pt x="3898" y="1665"/>
                </a:lnTo>
                <a:lnTo>
                  <a:pt x="3898" y="1665"/>
                </a:lnTo>
                <a:lnTo>
                  <a:pt x="3895" y="1658"/>
                </a:lnTo>
                <a:lnTo>
                  <a:pt x="3893" y="1651"/>
                </a:lnTo>
                <a:lnTo>
                  <a:pt x="3890" y="1644"/>
                </a:lnTo>
                <a:lnTo>
                  <a:pt x="3888" y="1637"/>
                </a:lnTo>
                <a:lnTo>
                  <a:pt x="3886" y="1629"/>
                </a:lnTo>
                <a:lnTo>
                  <a:pt x="3886" y="1622"/>
                </a:lnTo>
                <a:lnTo>
                  <a:pt x="3883" y="1618"/>
                </a:lnTo>
                <a:lnTo>
                  <a:pt x="3881" y="1611"/>
                </a:lnTo>
                <a:lnTo>
                  <a:pt x="3879" y="1608"/>
                </a:lnTo>
                <a:lnTo>
                  <a:pt x="3879" y="1608"/>
                </a:lnTo>
                <a:lnTo>
                  <a:pt x="3879" y="1608"/>
                </a:lnTo>
                <a:lnTo>
                  <a:pt x="3876" y="1606"/>
                </a:lnTo>
                <a:lnTo>
                  <a:pt x="3876" y="1606"/>
                </a:lnTo>
                <a:lnTo>
                  <a:pt x="3874" y="1606"/>
                </a:lnTo>
                <a:lnTo>
                  <a:pt x="3874" y="1603"/>
                </a:lnTo>
                <a:lnTo>
                  <a:pt x="3874" y="1603"/>
                </a:lnTo>
                <a:lnTo>
                  <a:pt x="3871" y="1603"/>
                </a:lnTo>
                <a:lnTo>
                  <a:pt x="3871" y="1603"/>
                </a:lnTo>
                <a:lnTo>
                  <a:pt x="3869" y="1601"/>
                </a:lnTo>
                <a:lnTo>
                  <a:pt x="3867" y="1601"/>
                </a:lnTo>
                <a:lnTo>
                  <a:pt x="3867" y="1601"/>
                </a:lnTo>
                <a:lnTo>
                  <a:pt x="3864" y="1599"/>
                </a:lnTo>
                <a:lnTo>
                  <a:pt x="3864" y="1599"/>
                </a:lnTo>
                <a:lnTo>
                  <a:pt x="3862" y="1599"/>
                </a:lnTo>
                <a:lnTo>
                  <a:pt x="3862" y="1599"/>
                </a:lnTo>
                <a:lnTo>
                  <a:pt x="3860" y="1599"/>
                </a:lnTo>
                <a:lnTo>
                  <a:pt x="3857" y="1599"/>
                </a:lnTo>
                <a:lnTo>
                  <a:pt x="3857" y="1599"/>
                </a:lnTo>
                <a:lnTo>
                  <a:pt x="3857" y="1601"/>
                </a:lnTo>
                <a:lnTo>
                  <a:pt x="3857" y="1601"/>
                </a:lnTo>
                <a:lnTo>
                  <a:pt x="3857" y="1601"/>
                </a:lnTo>
                <a:lnTo>
                  <a:pt x="3857" y="1603"/>
                </a:lnTo>
                <a:lnTo>
                  <a:pt x="3855" y="1603"/>
                </a:lnTo>
                <a:lnTo>
                  <a:pt x="3855" y="1603"/>
                </a:lnTo>
                <a:lnTo>
                  <a:pt x="3855" y="1603"/>
                </a:lnTo>
                <a:lnTo>
                  <a:pt x="3853" y="1603"/>
                </a:lnTo>
                <a:lnTo>
                  <a:pt x="3853" y="1603"/>
                </a:lnTo>
                <a:lnTo>
                  <a:pt x="3853" y="1603"/>
                </a:lnTo>
                <a:lnTo>
                  <a:pt x="3850" y="1603"/>
                </a:lnTo>
                <a:lnTo>
                  <a:pt x="3850" y="1606"/>
                </a:lnTo>
                <a:lnTo>
                  <a:pt x="3850" y="1606"/>
                </a:lnTo>
                <a:lnTo>
                  <a:pt x="3848" y="1608"/>
                </a:lnTo>
                <a:lnTo>
                  <a:pt x="3848" y="1608"/>
                </a:lnTo>
                <a:lnTo>
                  <a:pt x="3848" y="1608"/>
                </a:lnTo>
                <a:lnTo>
                  <a:pt x="3845" y="1608"/>
                </a:lnTo>
                <a:lnTo>
                  <a:pt x="3845" y="1611"/>
                </a:lnTo>
                <a:lnTo>
                  <a:pt x="3841" y="1613"/>
                </a:lnTo>
                <a:lnTo>
                  <a:pt x="3841" y="1613"/>
                </a:lnTo>
                <a:lnTo>
                  <a:pt x="3834" y="1611"/>
                </a:lnTo>
                <a:lnTo>
                  <a:pt x="3834" y="1611"/>
                </a:lnTo>
                <a:lnTo>
                  <a:pt x="3834" y="1611"/>
                </a:lnTo>
                <a:lnTo>
                  <a:pt x="3834" y="1611"/>
                </a:lnTo>
                <a:lnTo>
                  <a:pt x="3834" y="1608"/>
                </a:lnTo>
                <a:lnTo>
                  <a:pt x="3831" y="1603"/>
                </a:lnTo>
                <a:lnTo>
                  <a:pt x="3831" y="1603"/>
                </a:lnTo>
                <a:lnTo>
                  <a:pt x="3831" y="1603"/>
                </a:lnTo>
                <a:lnTo>
                  <a:pt x="3824" y="1603"/>
                </a:lnTo>
                <a:lnTo>
                  <a:pt x="3824" y="1603"/>
                </a:lnTo>
                <a:lnTo>
                  <a:pt x="3824" y="1603"/>
                </a:lnTo>
                <a:lnTo>
                  <a:pt x="3824" y="1603"/>
                </a:lnTo>
                <a:lnTo>
                  <a:pt x="3822" y="1611"/>
                </a:lnTo>
                <a:lnTo>
                  <a:pt x="3819" y="1615"/>
                </a:lnTo>
                <a:lnTo>
                  <a:pt x="3819" y="1620"/>
                </a:lnTo>
                <a:lnTo>
                  <a:pt x="3817" y="1627"/>
                </a:lnTo>
                <a:lnTo>
                  <a:pt x="3815" y="1632"/>
                </a:lnTo>
                <a:lnTo>
                  <a:pt x="3812" y="1637"/>
                </a:lnTo>
                <a:lnTo>
                  <a:pt x="3810" y="1641"/>
                </a:lnTo>
                <a:lnTo>
                  <a:pt x="3810" y="1648"/>
                </a:lnTo>
                <a:lnTo>
                  <a:pt x="3810" y="1648"/>
                </a:lnTo>
                <a:lnTo>
                  <a:pt x="3810" y="1651"/>
                </a:lnTo>
                <a:lnTo>
                  <a:pt x="3810" y="1653"/>
                </a:lnTo>
                <a:lnTo>
                  <a:pt x="3810" y="1658"/>
                </a:lnTo>
                <a:lnTo>
                  <a:pt x="3810" y="1663"/>
                </a:lnTo>
                <a:lnTo>
                  <a:pt x="3810" y="1665"/>
                </a:lnTo>
                <a:lnTo>
                  <a:pt x="3808" y="1667"/>
                </a:lnTo>
                <a:lnTo>
                  <a:pt x="3808" y="1667"/>
                </a:lnTo>
                <a:lnTo>
                  <a:pt x="3808" y="1667"/>
                </a:lnTo>
                <a:lnTo>
                  <a:pt x="3808" y="1670"/>
                </a:lnTo>
                <a:lnTo>
                  <a:pt x="3808" y="1670"/>
                </a:lnTo>
                <a:lnTo>
                  <a:pt x="3808" y="1670"/>
                </a:lnTo>
                <a:lnTo>
                  <a:pt x="3808" y="1672"/>
                </a:lnTo>
                <a:lnTo>
                  <a:pt x="3808" y="1672"/>
                </a:lnTo>
                <a:lnTo>
                  <a:pt x="3808" y="1674"/>
                </a:lnTo>
                <a:lnTo>
                  <a:pt x="3805" y="1677"/>
                </a:lnTo>
                <a:lnTo>
                  <a:pt x="3805" y="1677"/>
                </a:lnTo>
                <a:lnTo>
                  <a:pt x="3808" y="1677"/>
                </a:lnTo>
                <a:lnTo>
                  <a:pt x="3808" y="1679"/>
                </a:lnTo>
                <a:lnTo>
                  <a:pt x="3808" y="1679"/>
                </a:lnTo>
                <a:lnTo>
                  <a:pt x="3808" y="1681"/>
                </a:lnTo>
                <a:lnTo>
                  <a:pt x="3808" y="1681"/>
                </a:lnTo>
                <a:lnTo>
                  <a:pt x="3808" y="1684"/>
                </a:lnTo>
                <a:lnTo>
                  <a:pt x="3808" y="1684"/>
                </a:lnTo>
                <a:lnTo>
                  <a:pt x="3808" y="1684"/>
                </a:lnTo>
                <a:lnTo>
                  <a:pt x="3808" y="1684"/>
                </a:lnTo>
                <a:lnTo>
                  <a:pt x="3808" y="1684"/>
                </a:lnTo>
                <a:lnTo>
                  <a:pt x="3808" y="1684"/>
                </a:lnTo>
                <a:lnTo>
                  <a:pt x="3808" y="1684"/>
                </a:lnTo>
                <a:lnTo>
                  <a:pt x="3808" y="1684"/>
                </a:lnTo>
                <a:lnTo>
                  <a:pt x="3808" y="1684"/>
                </a:lnTo>
                <a:lnTo>
                  <a:pt x="3808" y="1686"/>
                </a:lnTo>
                <a:lnTo>
                  <a:pt x="3808" y="1686"/>
                </a:lnTo>
                <a:lnTo>
                  <a:pt x="3808" y="1689"/>
                </a:lnTo>
                <a:lnTo>
                  <a:pt x="3808" y="1689"/>
                </a:lnTo>
                <a:lnTo>
                  <a:pt x="3808" y="1689"/>
                </a:lnTo>
                <a:lnTo>
                  <a:pt x="3810" y="1689"/>
                </a:lnTo>
                <a:lnTo>
                  <a:pt x="3810" y="1689"/>
                </a:lnTo>
                <a:lnTo>
                  <a:pt x="3810" y="1689"/>
                </a:lnTo>
                <a:lnTo>
                  <a:pt x="3810" y="1691"/>
                </a:lnTo>
                <a:lnTo>
                  <a:pt x="3810" y="1693"/>
                </a:lnTo>
                <a:lnTo>
                  <a:pt x="3810" y="1693"/>
                </a:lnTo>
                <a:lnTo>
                  <a:pt x="3808" y="1698"/>
                </a:lnTo>
                <a:lnTo>
                  <a:pt x="3808" y="1698"/>
                </a:lnTo>
                <a:lnTo>
                  <a:pt x="3808" y="1698"/>
                </a:lnTo>
                <a:lnTo>
                  <a:pt x="3808" y="1698"/>
                </a:lnTo>
                <a:lnTo>
                  <a:pt x="3808" y="1698"/>
                </a:lnTo>
                <a:lnTo>
                  <a:pt x="3808" y="1700"/>
                </a:lnTo>
                <a:lnTo>
                  <a:pt x="3808" y="1700"/>
                </a:lnTo>
                <a:lnTo>
                  <a:pt x="3808" y="1700"/>
                </a:lnTo>
                <a:lnTo>
                  <a:pt x="3808" y="1703"/>
                </a:lnTo>
                <a:lnTo>
                  <a:pt x="3808" y="1703"/>
                </a:lnTo>
                <a:lnTo>
                  <a:pt x="3808" y="1703"/>
                </a:lnTo>
                <a:lnTo>
                  <a:pt x="3808" y="1703"/>
                </a:lnTo>
                <a:lnTo>
                  <a:pt x="3808" y="1703"/>
                </a:lnTo>
                <a:lnTo>
                  <a:pt x="3805" y="1705"/>
                </a:lnTo>
                <a:lnTo>
                  <a:pt x="3805" y="1705"/>
                </a:lnTo>
                <a:lnTo>
                  <a:pt x="3803" y="1708"/>
                </a:lnTo>
                <a:lnTo>
                  <a:pt x="3803" y="1708"/>
                </a:lnTo>
                <a:lnTo>
                  <a:pt x="3800" y="1712"/>
                </a:lnTo>
                <a:lnTo>
                  <a:pt x="3800" y="1717"/>
                </a:lnTo>
                <a:lnTo>
                  <a:pt x="3800" y="1717"/>
                </a:lnTo>
                <a:lnTo>
                  <a:pt x="3800" y="1717"/>
                </a:lnTo>
                <a:lnTo>
                  <a:pt x="3800" y="1719"/>
                </a:lnTo>
                <a:lnTo>
                  <a:pt x="3803" y="1719"/>
                </a:lnTo>
                <a:lnTo>
                  <a:pt x="3803" y="1719"/>
                </a:lnTo>
                <a:lnTo>
                  <a:pt x="3805" y="1719"/>
                </a:lnTo>
                <a:lnTo>
                  <a:pt x="3805" y="1722"/>
                </a:lnTo>
                <a:lnTo>
                  <a:pt x="3803" y="1722"/>
                </a:lnTo>
                <a:lnTo>
                  <a:pt x="3803" y="1722"/>
                </a:lnTo>
                <a:lnTo>
                  <a:pt x="3803" y="1722"/>
                </a:lnTo>
                <a:lnTo>
                  <a:pt x="3800" y="1722"/>
                </a:lnTo>
                <a:lnTo>
                  <a:pt x="3800" y="1722"/>
                </a:lnTo>
                <a:lnTo>
                  <a:pt x="3798" y="1722"/>
                </a:lnTo>
                <a:lnTo>
                  <a:pt x="3798" y="1722"/>
                </a:lnTo>
                <a:lnTo>
                  <a:pt x="3798" y="1722"/>
                </a:lnTo>
                <a:lnTo>
                  <a:pt x="3798" y="1724"/>
                </a:lnTo>
                <a:lnTo>
                  <a:pt x="3798" y="1724"/>
                </a:lnTo>
                <a:lnTo>
                  <a:pt x="3798" y="1726"/>
                </a:lnTo>
                <a:lnTo>
                  <a:pt x="3798" y="1726"/>
                </a:lnTo>
                <a:lnTo>
                  <a:pt x="3798" y="1729"/>
                </a:lnTo>
                <a:lnTo>
                  <a:pt x="3798" y="1729"/>
                </a:lnTo>
                <a:lnTo>
                  <a:pt x="3798" y="1729"/>
                </a:lnTo>
                <a:lnTo>
                  <a:pt x="3798" y="1729"/>
                </a:lnTo>
                <a:lnTo>
                  <a:pt x="3798" y="1731"/>
                </a:lnTo>
                <a:lnTo>
                  <a:pt x="3798" y="1731"/>
                </a:lnTo>
                <a:lnTo>
                  <a:pt x="3798" y="1731"/>
                </a:lnTo>
                <a:lnTo>
                  <a:pt x="3798" y="1731"/>
                </a:lnTo>
                <a:lnTo>
                  <a:pt x="3793" y="1726"/>
                </a:lnTo>
                <a:lnTo>
                  <a:pt x="3793" y="1726"/>
                </a:lnTo>
                <a:lnTo>
                  <a:pt x="3793" y="1726"/>
                </a:lnTo>
                <a:lnTo>
                  <a:pt x="3791" y="1726"/>
                </a:lnTo>
                <a:lnTo>
                  <a:pt x="3791" y="1729"/>
                </a:lnTo>
                <a:lnTo>
                  <a:pt x="3791" y="1729"/>
                </a:lnTo>
                <a:lnTo>
                  <a:pt x="3791" y="1729"/>
                </a:lnTo>
                <a:lnTo>
                  <a:pt x="3791" y="1729"/>
                </a:lnTo>
                <a:lnTo>
                  <a:pt x="3791" y="1729"/>
                </a:lnTo>
                <a:lnTo>
                  <a:pt x="3791" y="1729"/>
                </a:lnTo>
                <a:lnTo>
                  <a:pt x="3789" y="1731"/>
                </a:lnTo>
                <a:lnTo>
                  <a:pt x="3789" y="1731"/>
                </a:lnTo>
                <a:lnTo>
                  <a:pt x="3789" y="1734"/>
                </a:lnTo>
                <a:lnTo>
                  <a:pt x="3789" y="1734"/>
                </a:lnTo>
                <a:lnTo>
                  <a:pt x="3786" y="1734"/>
                </a:lnTo>
                <a:lnTo>
                  <a:pt x="3786" y="1734"/>
                </a:lnTo>
                <a:lnTo>
                  <a:pt x="3784" y="1734"/>
                </a:lnTo>
                <a:lnTo>
                  <a:pt x="3782" y="1734"/>
                </a:lnTo>
                <a:lnTo>
                  <a:pt x="3782" y="1734"/>
                </a:lnTo>
                <a:lnTo>
                  <a:pt x="3782" y="1734"/>
                </a:lnTo>
                <a:lnTo>
                  <a:pt x="3779" y="1736"/>
                </a:lnTo>
                <a:lnTo>
                  <a:pt x="3779" y="1736"/>
                </a:lnTo>
                <a:lnTo>
                  <a:pt x="3779" y="1736"/>
                </a:lnTo>
                <a:lnTo>
                  <a:pt x="3779" y="1738"/>
                </a:lnTo>
                <a:lnTo>
                  <a:pt x="3779" y="1738"/>
                </a:lnTo>
                <a:lnTo>
                  <a:pt x="3779" y="1738"/>
                </a:lnTo>
                <a:lnTo>
                  <a:pt x="3779" y="1738"/>
                </a:lnTo>
                <a:lnTo>
                  <a:pt x="3779" y="1741"/>
                </a:lnTo>
                <a:lnTo>
                  <a:pt x="3779" y="1741"/>
                </a:lnTo>
                <a:lnTo>
                  <a:pt x="3779" y="1743"/>
                </a:lnTo>
                <a:lnTo>
                  <a:pt x="3779" y="1743"/>
                </a:lnTo>
                <a:lnTo>
                  <a:pt x="3779" y="1745"/>
                </a:lnTo>
                <a:lnTo>
                  <a:pt x="3779" y="1748"/>
                </a:lnTo>
                <a:lnTo>
                  <a:pt x="3779" y="1748"/>
                </a:lnTo>
                <a:lnTo>
                  <a:pt x="3779" y="1748"/>
                </a:lnTo>
                <a:lnTo>
                  <a:pt x="3779" y="1748"/>
                </a:lnTo>
                <a:lnTo>
                  <a:pt x="3774" y="1750"/>
                </a:lnTo>
                <a:lnTo>
                  <a:pt x="3772" y="1750"/>
                </a:lnTo>
                <a:lnTo>
                  <a:pt x="3767" y="1752"/>
                </a:lnTo>
                <a:lnTo>
                  <a:pt x="3765" y="1752"/>
                </a:lnTo>
                <a:lnTo>
                  <a:pt x="3760" y="1752"/>
                </a:lnTo>
                <a:lnTo>
                  <a:pt x="3758" y="1755"/>
                </a:lnTo>
                <a:lnTo>
                  <a:pt x="3753" y="1755"/>
                </a:lnTo>
                <a:lnTo>
                  <a:pt x="3751" y="1757"/>
                </a:lnTo>
                <a:lnTo>
                  <a:pt x="3746" y="1757"/>
                </a:lnTo>
                <a:lnTo>
                  <a:pt x="3744" y="1757"/>
                </a:lnTo>
                <a:lnTo>
                  <a:pt x="3739" y="1760"/>
                </a:lnTo>
                <a:lnTo>
                  <a:pt x="3737" y="1760"/>
                </a:lnTo>
                <a:lnTo>
                  <a:pt x="3732" y="1762"/>
                </a:lnTo>
                <a:lnTo>
                  <a:pt x="3729" y="1762"/>
                </a:lnTo>
                <a:lnTo>
                  <a:pt x="3725" y="1762"/>
                </a:lnTo>
                <a:lnTo>
                  <a:pt x="3722" y="1764"/>
                </a:lnTo>
                <a:lnTo>
                  <a:pt x="3718" y="1764"/>
                </a:lnTo>
                <a:lnTo>
                  <a:pt x="3715" y="1767"/>
                </a:lnTo>
                <a:lnTo>
                  <a:pt x="3713" y="1767"/>
                </a:lnTo>
                <a:lnTo>
                  <a:pt x="3711" y="1767"/>
                </a:lnTo>
                <a:lnTo>
                  <a:pt x="3708" y="1767"/>
                </a:lnTo>
                <a:lnTo>
                  <a:pt x="3703" y="1769"/>
                </a:lnTo>
                <a:lnTo>
                  <a:pt x="3701" y="1769"/>
                </a:lnTo>
                <a:lnTo>
                  <a:pt x="3696" y="1769"/>
                </a:lnTo>
                <a:lnTo>
                  <a:pt x="3694" y="1771"/>
                </a:lnTo>
                <a:lnTo>
                  <a:pt x="3689" y="1771"/>
                </a:lnTo>
                <a:lnTo>
                  <a:pt x="3687" y="1774"/>
                </a:lnTo>
                <a:lnTo>
                  <a:pt x="3682" y="1774"/>
                </a:lnTo>
                <a:lnTo>
                  <a:pt x="3680" y="1774"/>
                </a:lnTo>
                <a:lnTo>
                  <a:pt x="3675" y="1776"/>
                </a:lnTo>
                <a:lnTo>
                  <a:pt x="3673" y="1776"/>
                </a:lnTo>
                <a:lnTo>
                  <a:pt x="3668" y="1776"/>
                </a:lnTo>
                <a:lnTo>
                  <a:pt x="3666" y="1778"/>
                </a:lnTo>
                <a:lnTo>
                  <a:pt x="3663" y="1778"/>
                </a:lnTo>
                <a:lnTo>
                  <a:pt x="3663" y="1778"/>
                </a:lnTo>
                <a:lnTo>
                  <a:pt x="3658" y="1778"/>
                </a:lnTo>
                <a:lnTo>
                  <a:pt x="3658" y="1778"/>
                </a:lnTo>
                <a:lnTo>
                  <a:pt x="3656" y="1778"/>
                </a:lnTo>
                <a:lnTo>
                  <a:pt x="3656" y="1781"/>
                </a:lnTo>
                <a:lnTo>
                  <a:pt x="3654" y="1781"/>
                </a:lnTo>
                <a:lnTo>
                  <a:pt x="3654" y="1783"/>
                </a:lnTo>
                <a:lnTo>
                  <a:pt x="3651" y="1783"/>
                </a:lnTo>
                <a:lnTo>
                  <a:pt x="3651" y="1783"/>
                </a:lnTo>
                <a:lnTo>
                  <a:pt x="3649" y="1786"/>
                </a:lnTo>
                <a:lnTo>
                  <a:pt x="3644" y="1790"/>
                </a:lnTo>
                <a:lnTo>
                  <a:pt x="3644" y="1793"/>
                </a:lnTo>
                <a:lnTo>
                  <a:pt x="3640" y="1797"/>
                </a:lnTo>
                <a:lnTo>
                  <a:pt x="3637" y="1802"/>
                </a:lnTo>
                <a:lnTo>
                  <a:pt x="3632" y="1807"/>
                </a:lnTo>
                <a:lnTo>
                  <a:pt x="3632" y="1812"/>
                </a:lnTo>
                <a:lnTo>
                  <a:pt x="3630" y="1812"/>
                </a:lnTo>
                <a:lnTo>
                  <a:pt x="3630" y="1812"/>
                </a:lnTo>
                <a:lnTo>
                  <a:pt x="3630" y="1814"/>
                </a:lnTo>
                <a:lnTo>
                  <a:pt x="3632" y="1814"/>
                </a:lnTo>
                <a:lnTo>
                  <a:pt x="3632" y="1814"/>
                </a:lnTo>
                <a:lnTo>
                  <a:pt x="3632" y="1816"/>
                </a:lnTo>
                <a:lnTo>
                  <a:pt x="3630" y="1819"/>
                </a:lnTo>
                <a:lnTo>
                  <a:pt x="3630" y="1819"/>
                </a:lnTo>
                <a:lnTo>
                  <a:pt x="3630" y="1819"/>
                </a:lnTo>
                <a:lnTo>
                  <a:pt x="3630" y="1819"/>
                </a:lnTo>
                <a:lnTo>
                  <a:pt x="3630" y="1819"/>
                </a:lnTo>
                <a:lnTo>
                  <a:pt x="3630" y="1819"/>
                </a:lnTo>
                <a:lnTo>
                  <a:pt x="3628" y="1821"/>
                </a:lnTo>
                <a:lnTo>
                  <a:pt x="3628" y="1821"/>
                </a:lnTo>
                <a:lnTo>
                  <a:pt x="3628" y="1821"/>
                </a:lnTo>
                <a:lnTo>
                  <a:pt x="3623" y="1826"/>
                </a:lnTo>
                <a:lnTo>
                  <a:pt x="3618" y="1831"/>
                </a:lnTo>
                <a:lnTo>
                  <a:pt x="3614" y="1835"/>
                </a:lnTo>
                <a:lnTo>
                  <a:pt x="3614" y="1835"/>
                </a:lnTo>
                <a:lnTo>
                  <a:pt x="3614" y="1838"/>
                </a:lnTo>
                <a:lnTo>
                  <a:pt x="3616" y="1838"/>
                </a:lnTo>
                <a:lnTo>
                  <a:pt x="3616" y="1838"/>
                </a:lnTo>
                <a:lnTo>
                  <a:pt x="3616" y="1838"/>
                </a:lnTo>
                <a:lnTo>
                  <a:pt x="3616" y="1838"/>
                </a:lnTo>
                <a:lnTo>
                  <a:pt x="3616" y="1840"/>
                </a:lnTo>
                <a:lnTo>
                  <a:pt x="3616" y="1840"/>
                </a:lnTo>
                <a:lnTo>
                  <a:pt x="3616" y="1840"/>
                </a:lnTo>
                <a:lnTo>
                  <a:pt x="3618" y="1840"/>
                </a:lnTo>
                <a:lnTo>
                  <a:pt x="3618" y="1840"/>
                </a:lnTo>
                <a:lnTo>
                  <a:pt x="3618" y="1840"/>
                </a:lnTo>
                <a:lnTo>
                  <a:pt x="3618" y="1840"/>
                </a:lnTo>
                <a:lnTo>
                  <a:pt x="3618" y="1838"/>
                </a:lnTo>
                <a:lnTo>
                  <a:pt x="3621" y="1838"/>
                </a:lnTo>
                <a:lnTo>
                  <a:pt x="3621" y="1838"/>
                </a:lnTo>
                <a:lnTo>
                  <a:pt x="3623" y="1838"/>
                </a:lnTo>
                <a:lnTo>
                  <a:pt x="3623" y="1838"/>
                </a:lnTo>
                <a:lnTo>
                  <a:pt x="3623" y="1838"/>
                </a:lnTo>
                <a:lnTo>
                  <a:pt x="3623" y="1838"/>
                </a:lnTo>
                <a:lnTo>
                  <a:pt x="3623" y="1838"/>
                </a:lnTo>
                <a:lnTo>
                  <a:pt x="3623" y="1838"/>
                </a:lnTo>
                <a:lnTo>
                  <a:pt x="3623" y="1838"/>
                </a:lnTo>
                <a:lnTo>
                  <a:pt x="3623" y="1838"/>
                </a:lnTo>
                <a:lnTo>
                  <a:pt x="3623" y="1838"/>
                </a:lnTo>
                <a:lnTo>
                  <a:pt x="3623" y="1838"/>
                </a:lnTo>
                <a:lnTo>
                  <a:pt x="3623" y="1840"/>
                </a:lnTo>
                <a:lnTo>
                  <a:pt x="3623" y="1840"/>
                </a:lnTo>
                <a:lnTo>
                  <a:pt x="3621" y="1840"/>
                </a:lnTo>
                <a:lnTo>
                  <a:pt x="3621" y="1840"/>
                </a:lnTo>
                <a:lnTo>
                  <a:pt x="3621" y="1842"/>
                </a:lnTo>
                <a:lnTo>
                  <a:pt x="3621" y="1842"/>
                </a:lnTo>
                <a:lnTo>
                  <a:pt x="3623" y="1842"/>
                </a:lnTo>
                <a:lnTo>
                  <a:pt x="3625" y="1840"/>
                </a:lnTo>
                <a:lnTo>
                  <a:pt x="3625" y="1840"/>
                </a:lnTo>
                <a:lnTo>
                  <a:pt x="3625" y="1840"/>
                </a:lnTo>
                <a:lnTo>
                  <a:pt x="3625" y="1840"/>
                </a:lnTo>
                <a:lnTo>
                  <a:pt x="3625" y="1840"/>
                </a:lnTo>
                <a:lnTo>
                  <a:pt x="3628" y="1840"/>
                </a:lnTo>
                <a:lnTo>
                  <a:pt x="3625" y="1840"/>
                </a:lnTo>
                <a:lnTo>
                  <a:pt x="3625" y="1842"/>
                </a:lnTo>
                <a:lnTo>
                  <a:pt x="3625" y="1842"/>
                </a:lnTo>
                <a:lnTo>
                  <a:pt x="3625" y="1842"/>
                </a:lnTo>
                <a:lnTo>
                  <a:pt x="3623" y="1842"/>
                </a:lnTo>
                <a:lnTo>
                  <a:pt x="3625" y="1845"/>
                </a:lnTo>
                <a:lnTo>
                  <a:pt x="3625" y="1845"/>
                </a:lnTo>
                <a:lnTo>
                  <a:pt x="3623" y="1845"/>
                </a:lnTo>
                <a:lnTo>
                  <a:pt x="3623" y="1847"/>
                </a:lnTo>
                <a:lnTo>
                  <a:pt x="3623" y="1847"/>
                </a:lnTo>
                <a:lnTo>
                  <a:pt x="3621" y="1847"/>
                </a:lnTo>
                <a:lnTo>
                  <a:pt x="3621" y="1847"/>
                </a:lnTo>
                <a:lnTo>
                  <a:pt x="3621" y="1847"/>
                </a:lnTo>
                <a:lnTo>
                  <a:pt x="3621" y="1847"/>
                </a:lnTo>
                <a:lnTo>
                  <a:pt x="3618" y="1847"/>
                </a:lnTo>
                <a:lnTo>
                  <a:pt x="3618" y="1849"/>
                </a:lnTo>
                <a:lnTo>
                  <a:pt x="3618" y="1849"/>
                </a:lnTo>
                <a:lnTo>
                  <a:pt x="3621" y="1849"/>
                </a:lnTo>
                <a:lnTo>
                  <a:pt x="3621" y="1849"/>
                </a:lnTo>
                <a:lnTo>
                  <a:pt x="3621" y="1849"/>
                </a:lnTo>
                <a:lnTo>
                  <a:pt x="3621" y="1849"/>
                </a:lnTo>
                <a:lnTo>
                  <a:pt x="3621" y="1849"/>
                </a:lnTo>
                <a:lnTo>
                  <a:pt x="3623" y="1852"/>
                </a:lnTo>
                <a:lnTo>
                  <a:pt x="3623" y="1852"/>
                </a:lnTo>
                <a:lnTo>
                  <a:pt x="3623" y="1852"/>
                </a:lnTo>
                <a:lnTo>
                  <a:pt x="3623" y="1852"/>
                </a:lnTo>
                <a:lnTo>
                  <a:pt x="3623" y="1854"/>
                </a:lnTo>
                <a:lnTo>
                  <a:pt x="3623" y="1854"/>
                </a:lnTo>
                <a:lnTo>
                  <a:pt x="3623" y="1857"/>
                </a:lnTo>
                <a:lnTo>
                  <a:pt x="3623" y="1857"/>
                </a:lnTo>
                <a:lnTo>
                  <a:pt x="3625" y="1859"/>
                </a:lnTo>
                <a:lnTo>
                  <a:pt x="3625" y="1859"/>
                </a:lnTo>
                <a:lnTo>
                  <a:pt x="3625" y="1859"/>
                </a:lnTo>
                <a:lnTo>
                  <a:pt x="3625" y="1857"/>
                </a:lnTo>
                <a:lnTo>
                  <a:pt x="3625" y="1857"/>
                </a:lnTo>
                <a:lnTo>
                  <a:pt x="3625" y="1857"/>
                </a:lnTo>
                <a:lnTo>
                  <a:pt x="3625" y="1861"/>
                </a:lnTo>
                <a:lnTo>
                  <a:pt x="3625" y="1861"/>
                </a:lnTo>
                <a:lnTo>
                  <a:pt x="3625" y="1861"/>
                </a:lnTo>
                <a:lnTo>
                  <a:pt x="3625" y="1864"/>
                </a:lnTo>
                <a:lnTo>
                  <a:pt x="3625" y="1864"/>
                </a:lnTo>
                <a:lnTo>
                  <a:pt x="3623" y="1866"/>
                </a:lnTo>
                <a:lnTo>
                  <a:pt x="3621" y="1866"/>
                </a:lnTo>
                <a:lnTo>
                  <a:pt x="3621" y="1866"/>
                </a:lnTo>
                <a:lnTo>
                  <a:pt x="3618" y="1866"/>
                </a:lnTo>
                <a:lnTo>
                  <a:pt x="3618" y="1866"/>
                </a:lnTo>
                <a:lnTo>
                  <a:pt x="3616" y="1868"/>
                </a:lnTo>
                <a:lnTo>
                  <a:pt x="3616" y="1868"/>
                </a:lnTo>
                <a:lnTo>
                  <a:pt x="3614" y="1873"/>
                </a:lnTo>
                <a:lnTo>
                  <a:pt x="3611" y="1873"/>
                </a:lnTo>
                <a:lnTo>
                  <a:pt x="3611" y="1875"/>
                </a:lnTo>
                <a:lnTo>
                  <a:pt x="3609" y="1878"/>
                </a:lnTo>
                <a:lnTo>
                  <a:pt x="3609" y="1878"/>
                </a:lnTo>
                <a:lnTo>
                  <a:pt x="3609" y="1878"/>
                </a:lnTo>
                <a:lnTo>
                  <a:pt x="3609" y="1878"/>
                </a:lnTo>
                <a:lnTo>
                  <a:pt x="3609" y="1878"/>
                </a:lnTo>
                <a:lnTo>
                  <a:pt x="3606" y="1880"/>
                </a:lnTo>
                <a:lnTo>
                  <a:pt x="3602" y="1883"/>
                </a:lnTo>
                <a:lnTo>
                  <a:pt x="3602" y="1883"/>
                </a:lnTo>
                <a:lnTo>
                  <a:pt x="3602" y="1883"/>
                </a:lnTo>
                <a:lnTo>
                  <a:pt x="3602" y="1883"/>
                </a:lnTo>
                <a:lnTo>
                  <a:pt x="3602" y="1883"/>
                </a:lnTo>
                <a:lnTo>
                  <a:pt x="3602" y="1885"/>
                </a:lnTo>
                <a:lnTo>
                  <a:pt x="3602" y="1885"/>
                </a:lnTo>
                <a:lnTo>
                  <a:pt x="3602" y="1885"/>
                </a:lnTo>
                <a:lnTo>
                  <a:pt x="3602" y="1885"/>
                </a:lnTo>
                <a:lnTo>
                  <a:pt x="3602" y="1885"/>
                </a:lnTo>
                <a:lnTo>
                  <a:pt x="3602" y="1885"/>
                </a:lnTo>
                <a:lnTo>
                  <a:pt x="3602" y="1885"/>
                </a:lnTo>
                <a:lnTo>
                  <a:pt x="3599" y="1885"/>
                </a:lnTo>
                <a:lnTo>
                  <a:pt x="3599" y="1885"/>
                </a:lnTo>
                <a:lnTo>
                  <a:pt x="3599" y="1885"/>
                </a:lnTo>
                <a:lnTo>
                  <a:pt x="3599" y="1883"/>
                </a:lnTo>
                <a:lnTo>
                  <a:pt x="3585" y="1885"/>
                </a:lnTo>
                <a:lnTo>
                  <a:pt x="3585" y="1887"/>
                </a:lnTo>
                <a:lnTo>
                  <a:pt x="3580" y="1890"/>
                </a:lnTo>
                <a:lnTo>
                  <a:pt x="3578" y="1890"/>
                </a:lnTo>
                <a:lnTo>
                  <a:pt x="3576" y="1890"/>
                </a:lnTo>
                <a:lnTo>
                  <a:pt x="3573" y="1887"/>
                </a:lnTo>
                <a:lnTo>
                  <a:pt x="3573" y="1887"/>
                </a:lnTo>
                <a:lnTo>
                  <a:pt x="3573" y="1887"/>
                </a:lnTo>
                <a:lnTo>
                  <a:pt x="3573" y="1887"/>
                </a:lnTo>
                <a:lnTo>
                  <a:pt x="3571" y="1887"/>
                </a:lnTo>
                <a:lnTo>
                  <a:pt x="3557" y="1887"/>
                </a:lnTo>
                <a:lnTo>
                  <a:pt x="3552" y="1887"/>
                </a:lnTo>
                <a:lnTo>
                  <a:pt x="3547" y="1887"/>
                </a:lnTo>
                <a:lnTo>
                  <a:pt x="3535" y="1892"/>
                </a:lnTo>
                <a:lnTo>
                  <a:pt x="3533" y="1894"/>
                </a:lnTo>
                <a:lnTo>
                  <a:pt x="3531" y="1897"/>
                </a:lnTo>
                <a:lnTo>
                  <a:pt x="3526" y="1899"/>
                </a:lnTo>
                <a:lnTo>
                  <a:pt x="3524" y="1899"/>
                </a:lnTo>
                <a:lnTo>
                  <a:pt x="3524" y="1899"/>
                </a:lnTo>
                <a:lnTo>
                  <a:pt x="3524" y="1899"/>
                </a:lnTo>
                <a:lnTo>
                  <a:pt x="3524" y="1904"/>
                </a:lnTo>
                <a:lnTo>
                  <a:pt x="3526" y="1906"/>
                </a:lnTo>
                <a:lnTo>
                  <a:pt x="3526" y="1906"/>
                </a:lnTo>
                <a:lnTo>
                  <a:pt x="3526" y="1906"/>
                </a:lnTo>
                <a:lnTo>
                  <a:pt x="3524" y="1906"/>
                </a:lnTo>
                <a:lnTo>
                  <a:pt x="3524" y="1909"/>
                </a:lnTo>
                <a:lnTo>
                  <a:pt x="3524" y="1909"/>
                </a:lnTo>
                <a:lnTo>
                  <a:pt x="3524" y="1909"/>
                </a:lnTo>
                <a:lnTo>
                  <a:pt x="3526" y="1909"/>
                </a:lnTo>
                <a:lnTo>
                  <a:pt x="3531" y="1909"/>
                </a:lnTo>
                <a:lnTo>
                  <a:pt x="3533" y="1909"/>
                </a:lnTo>
                <a:lnTo>
                  <a:pt x="3533" y="1911"/>
                </a:lnTo>
                <a:lnTo>
                  <a:pt x="3531" y="1913"/>
                </a:lnTo>
                <a:lnTo>
                  <a:pt x="3531" y="1913"/>
                </a:lnTo>
                <a:lnTo>
                  <a:pt x="3531" y="1913"/>
                </a:lnTo>
                <a:lnTo>
                  <a:pt x="3531" y="1916"/>
                </a:lnTo>
                <a:lnTo>
                  <a:pt x="3533" y="1916"/>
                </a:lnTo>
                <a:lnTo>
                  <a:pt x="3533" y="1918"/>
                </a:lnTo>
                <a:lnTo>
                  <a:pt x="3533" y="1918"/>
                </a:lnTo>
                <a:lnTo>
                  <a:pt x="3533" y="1918"/>
                </a:lnTo>
                <a:lnTo>
                  <a:pt x="3535" y="1920"/>
                </a:lnTo>
                <a:lnTo>
                  <a:pt x="3535" y="1920"/>
                </a:lnTo>
                <a:lnTo>
                  <a:pt x="3535" y="1920"/>
                </a:lnTo>
                <a:lnTo>
                  <a:pt x="3535" y="1923"/>
                </a:lnTo>
                <a:lnTo>
                  <a:pt x="3535" y="1923"/>
                </a:lnTo>
                <a:lnTo>
                  <a:pt x="3535" y="1925"/>
                </a:lnTo>
                <a:lnTo>
                  <a:pt x="3533" y="1925"/>
                </a:lnTo>
                <a:lnTo>
                  <a:pt x="3531" y="1928"/>
                </a:lnTo>
                <a:lnTo>
                  <a:pt x="3531" y="1928"/>
                </a:lnTo>
                <a:lnTo>
                  <a:pt x="3528" y="1930"/>
                </a:lnTo>
                <a:lnTo>
                  <a:pt x="3528" y="1932"/>
                </a:lnTo>
                <a:lnTo>
                  <a:pt x="3528" y="1932"/>
                </a:lnTo>
                <a:lnTo>
                  <a:pt x="3528" y="1932"/>
                </a:lnTo>
                <a:lnTo>
                  <a:pt x="3528" y="1932"/>
                </a:lnTo>
                <a:lnTo>
                  <a:pt x="3526" y="1935"/>
                </a:lnTo>
                <a:lnTo>
                  <a:pt x="3526" y="1935"/>
                </a:lnTo>
                <a:lnTo>
                  <a:pt x="3526" y="1935"/>
                </a:lnTo>
                <a:lnTo>
                  <a:pt x="3526" y="1937"/>
                </a:lnTo>
                <a:lnTo>
                  <a:pt x="3524" y="1937"/>
                </a:lnTo>
                <a:lnTo>
                  <a:pt x="3524" y="1939"/>
                </a:lnTo>
                <a:lnTo>
                  <a:pt x="3521" y="1939"/>
                </a:lnTo>
                <a:lnTo>
                  <a:pt x="3519" y="1942"/>
                </a:lnTo>
                <a:lnTo>
                  <a:pt x="3519" y="1942"/>
                </a:lnTo>
                <a:lnTo>
                  <a:pt x="3519" y="1942"/>
                </a:lnTo>
                <a:lnTo>
                  <a:pt x="3519" y="1942"/>
                </a:lnTo>
                <a:lnTo>
                  <a:pt x="3519" y="1944"/>
                </a:lnTo>
                <a:lnTo>
                  <a:pt x="3517" y="1944"/>
                </a:lnTo>
                <a:lnTo>
                  <a:pt x="3517" y="1946"/>
                </a:lnTo>
                <a:lnTo>
                  <a:pt x="3514" y="1949"/>
                </a:lnTo>
                <a:lnTo>
                  <a:pt x="3514" y="1949"/>
                </a:lnTo>
                <a:lnTo>
                  <a:pt x="3514" y="1949"/>
                </a:lnTo>
                <a:lnTo>
                  <a:pt x="3512" y="1951"/>
                </a:lnTo>
                <a:lnTo>
                  <a:pt x="3509" y="1954"/>
                </a:lnTo>
                <a:lnTo>
                  <a:pt x="3507" y="1954"/>
                </a:lnTo>
                <a:lnTo>
                  <a:pt x="3507" y="1956"/>
                </a:lnTo>
                <a:lnTo>
                  <a:pt x="3502" y="1958"/>
                </a:lnTo>
                <a:lnTo>
                  <a:pt x="3500" y="1961"/>
                </a:lnTo>
                <a:lnTo>
                  <a:pt x="3500" y="1961"/>
                </a:lnTo>
                <a:lnTo>
                  <a:pt x="3498" y="1963"/>
                </a:lnTo>
                <a:lnTo>
                  <a:pt x="3498" y="1963"/>
                </a:lnTo>
                <a:lnTo>
                  <a:pt x="3495" y="1965"/>
                </a:lnTo>
                <a:lnTo>
                  <a:pt x="3493" y="1965"/>
                </a:lnTo>
                <a:lnTo>
                  <a:pt x="3493" y="1965"/>
                </a:lnTo>
                <a:lnTo>
                  <a:pt x="3495" y="1965"/>
                </a:lnTo>
                <a:lnTo>
                  <a:pt x="3495" y="1963"/>
                </a:lnTo>
                <a:lnTo>
                  <a:pt x="3495" y="1963"/>
                </a:lnTo>
                <a:lnTo>
                  <a:pt x="3495" y="1963"/>
                </a:lnTo>
                <a:lnTo>
                  <a:pt x="3495" y="1963"/>
                </a:lnTo>
                <a:lnTo>
                  <a:pt x="3495" y="1963"/>
                </a:lnTo>
                <a:lnTo>
                  <a:pt x="3495" y="1963"/>
                </a:lnTo>
                <a:lnTo>
                  <a:pt x="3495" y="1963"/>
                </a:lnTo>
                <a:lnTo>
                  <a:pt x="3495" y="1963"/>
                </a:lnTo>
                <a:lnTo>
                  <a:pt x="3493" y="1965"/>
                </a:lnTo>
                <a:lnTo>
                  <a:pt x="3493" y="1965"/>
                </a:lnTo>
                <a:lnTo>
                  <a:pt x="3493" y="1965"/>
                </a:lnTo>
                <a:lnTo>
                  <a:pt x="3493" y="1965"/>
                </a:lnTo>
                <a:lnTo>
                  <a:pt x="3490" y="1968"/>
                </a:lnTo>
                <a:lnTo>
                  <a:pt x="3486" y="1972"/>
                </a:lnTo>
                <a:lnTo>
                  <a:pt x="3483" y="1972"/>
                </a:lnTo>
                <a:lnTo>
                  <a:pt x="3483" y="1972"/>
                </a:lnTo>
                <a:lnTo>
                  <a:pt x="3483" y="1975"/>
                </a:lnTo>
                <a:lnTo>
                  <a:pt x="3472" y="1980"/>
                </a:lnTo>
                <a:lnTo>
                  <a:pt x="3469" y="1982"/>
                </a:lnTo>
                <a:lnTo>
                  <a:pt x="3469" y="1982"/>
                </a:lnTo>
                <a:lnTo>
                  <a:pt x="3469" y="1982"/>
                </a:lnTo>
                <a:lnTo>
                  <a:pt x="3467" y="1982"/>
                </a:lnTo>
                <a:lnTo>
                  <a:pt x="3467" y="1984"/>
                </a:lnTo>
                <a:lnTo>
                  <a:pt x="3467" y="1984"/>
                </a:lnTo>
                <a:lnTo>
                  <a:pt x="3467" y="1984"/>
                </a:lnTo>
                <a:lnTo>
                  <a:pt x="3464" y="1984"/>
                </a:lnTo>
                <a:lnTo>
                  <a:pt x="3462" y="1987"/>
                </a:lnTo>
                <a:lnTo>
                  <a:pt x="3453" y="1994"/>
                </a:lnTo>
                <a:lnTo>
                  <a:pt x="3441" y="2006"/>
                </a:lnTo>
                <a:lnTo>
                  <a:pt x="3438" y="2008"/>
                </a:lnTo>
                <a:lnTo>
                  <a:pt x="3438" y="2008"/>
                </a:lnTo>
                <a:lnTo>
                  <a:pt x="3438" y="2008"/>
                </a:lnTo>
                <a:lnTo>
                  <a:pt x="3436" y="2008"/>
                </a:lnTo>
                <a:lnTo>
                  <a:pt x="3436" y="2008"/>
                </a:lnTo>
                <a:lnTo>
                  <a:pt x="3436" y="2008"/>
                </a:lnTo>
                <a:lnTo>
                  <a:pt x="3434" y="2008"/>
                </a:lnTo>
                <a:lnTo>
                  <a:pt x="3434" y="2008"/>
                </a:lnTo>
                <a:lnTo>
                  <a:pt x="3434" y="2010"/>
                </a:lnTo>
                <a:lnTo>
                  <a:pt x="3429" y="2008"/>
                </a:lnTo>
                <a:lnTo>
                  <a:pt x="3427" y="2010"/>
                </a:lnTo>
                <a:lnTo>
                  <a:pt x="3422" y="2010"/>
                </a:lnTo>
                <a:lnTo>
                  <a:pt x="3419" y="2013"/>
                </a:lnTo>
                <a:lnTo>
                  <a:pt x="3417" y="2015"/>
                </a:lnTo>
                <a:lnTo>
                  <a:pt x="3415" y="2015"/>
                </a:lnTo>
                <a:lnTo>
                  <a:pt x="3415" y="2015"/>
                </a:lnTo>
                <a:lnTo>
                  <a:pt x="3415" y="2015"/>
                </a:lnTo>
                <a:lnTo>
                  <a:pt x="3412" y="2017"/>
                </a:lnTo>
                <a:lnTo>
                  <a:pt x="3412" y="2017"/>
                </a:lnTo>
                <a:lnTo>
                  <a:pt x="3410" y="2017"/>
                </a:lnTo>
                <a:lnTo>
                  <a:pt x="3408" y="2017"/>
                </a:lnTo>
                <a:lnTo>
                  <a:pt x="3405" y="2015"/>
                </a:lnTo>
                <a:lnTo>
                  <a:pt x="3405" y="2015"/>
                </a:lnTo>
                <a:lnTo>
                  <a:pt x="3405" y="2015"/>
                </a:lnTo>
                <a:lnTo>
                  <a:pt x="3403" y="2015"/>
                </a:lnTo>
                <a:lnTo>
                  <a:pt x="3403" y="2015"/>
                </a:lnTo>
                <a:lnTo>
                  <a:pt x="3403" y="2015"/>
                </a:lnTo>
                <a:lnTo>
                  <a:pt x="3403" y="2015"/>
                </a:lnTo>
                <a:lnTo>
                  <a:pt x="3403" y="2015"/>
                </a:lnTo>
                <a:lnTo>
                  <a:pt x="3403" y="2015"/>
                </a:lnTo>
                <a:lnTo>
                  <a:pt x="3405" y="2015"/>
                </a:lnTo>
                <a:lnTo>
                  <a:pt x="3405" y="2017"/>
                </a:lnTo>
                <a:lnTo>
                  <a:pt x="3403" y="2015"/>
                </a:lnTo>
                <a:lnTo>
                  <a:pt x="3403" y="2015"/>
                </a:lnTo>
                <a:lnTo>
                  <a:pt x="3403" y="2015"/>
                </a:lnTo>
                <a:lnTo>
                  <a:pt x="3401" y="2015"/>
                </a:lnTo>
                <a:lnTo>
                  <a:pt x="3401" y="2015"/>
                </a:lnTo>
                <a:lnTo>
                  <a:pt x="3401" y="2015"/>
                </a:lnTo>
                <a:lnTo>
                  <a:pt x="3401" y="2015"/>
                </a:lnTo>
                <a:lnTo>
                  <a:pt x="3401" y="2015"/>
                </a:lnTo>
                <a:lnTo>
                  <a:pt x="3398" y="2015"/>
                </a:lnTo>
                <a:lnTo>
                  <a:pt x="3398" y="2015"/>
                </a:lnTo>
                <a:lnTo>
                  <a:pt x="3396" y="2017"/>
                </a:lnTo>
                <a:lnTo>
                  <a:pt x="3393" y="2017"/>
                </a:lnTo>
                <a:lnTo>
                  <a:pt x="3393" y="2017"/>
                </a:lnTo>
                <a:lnTo>
                  <a:pt x="3391" y="2017"/>
                </a:lnTo>
                <a:lnTo>
                  <a:pt x="3391" y="2017"/>
                </a:lnTo>
                <a:lnTo>
                  <a:pt x="3391" y="2017"/>
                </a:lnTo>
                <a:lnTo>
                  <a:pt x="3391" y="2017"/>
                </a:lnTo>
                <a:lnTo>
                  <a:pt x="3391" y="2017"/>
                </a:lnTo>
                <a:lnTo>
                  <a:pt x="3389" y="2017"/>
                </a:lnTo>
                <a:lnTo>
                  <a:pt x="3389" y="2017"/>
                </a:lnTo>
                <a:lnTo>
                  <a:pt x="3391" y="2017"/>
                </a:lnTo>
                <a:lnTo>
                  <a:pt x="3391" y="2017"/>
                </a:lnTo>
                <a:lnTo>
                  <a:pt x="3391" y="2017"/>
                </a:lnTo>
                <a:lnTo>
                  <a:pt x="3391" y="2017"/>
                </a:lnTo>
                <a:lnTo>
                  <a:pt x="3391" y="2017"/>
                </a:lnTo>
                <a:lnTo>
                  <a:pt x="3391" y="2015"/>
                </a:lnTo>
                <a:lnTo>
                  <a:pt x="3393" y="2015"/>
                </a:lnTo>
                <a:lnTo>
                  <a:pt x="3393" y="2015"/>
                </a:lnTo>
                <a:lnTo>
                  <a:pt x="3393" y="2015"/>
                </a:lnTo>
                <a:lnTo>
                  <a:pt x="3396" y="2015"/>
                </a:lnTo>
                <a:lnTo>
                  <a:pt x="3396" y="2015"/>
                </a:lnTo>
                <a:lnTo>
                  <a:pt x="3398" y="2015"/>
                </a:lnTo>
                <a:lnTo>
                  <a:pt x="3398" y="2015"/>
                </a:lnTo>
                <a:lnTo>
                  <a:pt x="3398" y="2013"/>
                </a:lnTo>
                <a:lnTo>
                  <a:pt x="3403" y="2013"/>
                </a:lnTo>
                <a:lnTo>
                  <a:pt x="3401" y="2013"/>
                </a:lnTo>
                <a:lnTo>
                  <a:pt x="3401" y="2013"/>
                </a:lnTo>
                <a:lnTo>
                  <a:pt x="3401" y="2010"/>
                </a:lnTo>
                <a:lnTo>
                  <a:pt x="3398" y="2010"/>
                </a:lnTo>
                <a:lnTo>
                  <a:pt x="3398" y="2013"/>
                </a:lnTo>
                <a:lnTo>
                  <a:pt x="3398" y="2013"/>
                </a:lnTo>
                <a:lnTo>
                  <a:pt x="3398" y="2013"/>
                </a:lnTo>
                <a:lnTo>
                  <a:pt x="3398" y="2013"/>
                </a:lnTo>
                <a:lnTo>
                  <a:pt x="3398" y="2010"/>
                </a:lnTo>
                <a:lnTo>
                  <a:pt x="3396" y="2010"/>
                </a:lnTo>
                <a:lnTo>
                  <a:pt x="3396" y="2010"/>
                </a:lnTo>
                <a:lnTo>
                  <a:pt x="3396" y="2010"/>
                </a:lnTo>
                <a:lnTo>
                  <a:pt x="3396" y="2010"/>
                </a:lnTo>
                <a:lnTo>
                  <a:pt x="3396" y="2010"/>
                </a:lnTo>
                <a:lnTo>
                  <a:pt x="3396" y="2013"/>
                </a:lnTo>
                <a:lnTo>
                  <a:pt x="3396" y="2013"/>
                </a:lnTo>
                <a:lnTo>
                  <a:pt x="3396" y="2013"/>
                </a:lnTo>
                <a:lnTo>
                  <a:pt x="3393" y="2013"/>
                </a:lnTo>
                <a:lnTo>
                  <a:pt x="3393" y="2013"/>
                </a:lnTo>
                <a:lnTo>
                  <a:pt x="3393" y="2013"/>
                </a:lnTo>
                <a:lnTo>
                  <a:pt x="3391" y="2013"/>
                </a:lnTo>
                <a:lnTo>
                  <a:pt x="3391" y="2013"/>
                </a:lnTo>
                <a:lnTo>
                  <a:pt x="3389" y="2013"/>
                </a:lnTo>
                <a:lnTo>
                  <a:pt x="3386" y="2010"/>
                </a:lnTo>
                <a:lnTo>
                  <a:pt x="3386" y="2010"/>
                </a:lnTo>
                <a:lnTo>
                  <a:pt x="3384" y="2010"/>
                </a:lnTo>
                <a:lnTo>
                  <a:pt x="3384" y="2010"/>
                </a:lnTo>
                <a:lnTo>
                  <a:pt x="3382" y="2010"/>
                </a:lnTo>
                <a:lnTo>
                  <a:pt x="3379" y="2008"/>
                </a:lnTo>
                <a:lnTo>
                  <a:pt x="3377" y="2008"/>
                </a:lnTo>
                <a:lnTo>
                  <a:pt x="3377" y="2008"/>
                </a:lnTo>
                <a:lnTo>
                  <a:pt x="3377" y="2008"/>
                </a:lnTo>
                <a:lnTo>
                  <a:pt x="3375" y="2008"/>
                </a:lnTo>
                <a:lnTo>
                  <a:pt x="3375" y="2008"/>
                </a:lnTo>
                <a:lnTo>
                  <a:pt x="3375" y="2008"/>
                </a:lnTo>
                <a:lnTo>
                  <a:pt x="3372" y="2008"/>
                </a:lnTo>
                <a:lnTo>
                  <a:pt x="3370" y="2006"/>
                </a:lnTo>
                <a:lnTo>
                  <a:pt x="3370" y="2006"/>
                </a:lnTo>
                <a:lnTo>
                  <a:pt x="3370" y="2006"/>
                </a:lnTo>
                <a:lnTo>
                  <a:pt x="3372" y="2006"/>
                </a:lnTo>
                <a:lnTo>
                  <a:pt x="3372" y="2006"/>
                </a:lnTo>
                <a:lnTo>
                  <a:pt x="3372" y="2006"/>
                </a:lnTo>
                <a:lnTo>
                  <a:pt x="3372" y="2006"/>
                </a:lnTo>
                <a:lnTo>
                  <a:pt x="3372" y="2003"/>
                </a:lnTo>
                <a:lnTo>
                  <a:pt x="3372" y="2003"/>
                </a:lnTo>
                <a:lnTo>
                  <a:pt x="3372" y="2001"/>
                </a:lnTo>
                <a:lnTo>
                  <a:pt x="3372" y="1998"/>
                </a:lnTo>
                <a:lnTo>
                  <a:pt x="3375" y="1998"/>
                </a:lnTo>
                <a:lnTo>
                  <a:pt x="3375" y="1998"/>
                </a:lnTo>
                <a:lnTo>
                  <a:pt x="3375" y="1996"/>
                </a:lnTo>
                <a:lnTo>
                  <a:pt x="3375" y="1996"/>
                </a:lnTo>
                <a:lnTo>
                  <a:pt x="3377" y="1994"/>
                </a:lnTo>
                <a:lnTo>
                  <a:pt x="3377" y="1996"/>
                </a:lnTo>
                <a:lnTo>
                  <a:pt x="3377" y="1994"/>
                </a:lnTo>
                <a:lnTo>
                  <a:pt x="3377" y="1994"/>
                </a:lnTo>
                <a:lnTo>
                  <a:pt x="3377" y="1994"/>
                </a:lnTo>
                <a:lnTo>
                  <a:pt x="3377" y="1991"/>
                </a:lnTo>
                <a:lnTo>
                  <a:pt x="3377" y="1991"/>
                </a:lnTo>
                <a:lnTo>
                  <a:pt x="3379" y="1991"/>
                </a:lnTo>
                <a:lnTo>
                  <a:pt x="3379" y="1989"/>
                </a:lnTo>
                <a:lnTo>
                  <a:pt x="3379" y="1989"/>
                </a:lnTo>
                <a:lnTo>
                  <a:pt x="3379" y="1989"/>
                </a:lnTo>
                <a:lnTo>
                  <a:pt x="3379" y="1991"/>
                </a:lnTo>
                <a:lnTo>
                  <a:pt x="3379" y="1989"/>
                </a:lnTo>
                <a:lnTo>
                  <a:pt x="3379" y="1989"/>
                </a:lnTo>
                <a:lnTo>
                  <a:pt x="3379" y="1989"/>
                </a:lnTo>
                <a:lnTo>
                  <a:pt x="3379" y="1989"/>
                </a:lnTo>
                <a:lnTo>
                  <a:pt x="3379" y="1989"/>
                </a:lnTo>
                <a:lnTo>
                  <a:pt x="3379" y="1989"/>
                </a:lnTo>
                <a:lnTo>
                  <a:pt x="3379" y="1987"/>
                </a:lnTo>
                <a:lnTo>
                  <a:pt x="3379" y="1987"/>
                </a:lnTo>
                <a:lnTo>
                  <a:pt x="3379" y="1987"/>
                </a:lnTo>
                <a:lnTo>
                  <a:pt x="3379" y="1987"/>
                </a:lnTo>
                <a:lnTo>
                  <a:pt x="3379" y="1987"/>
                </a:lnTo>
                <a:lnTo>
                  <a:pt x="3379" y="1984"/>
                </a:lnTo>
                <a:lnTo>
                  <a:pt x="3379" y="1980"/>
                </a:lnTo>
                <a:lnTo>
                  <a:pt x="3379" y="1977"/>
                </a:lnTo>
                <a:lnTo>
                  <a:pt x="3382" y="1975"/>
                </a:lnTo>
                <a:lnTo>
                  <a:pt x="3382" y="1975"/>
                </a:lnTo>
                <a:lnTo>
                  <a:pt x="3382" y="1972"/>
                </a:lnTo>
                <a:lnTo>
                  <a:pt x="3386" y="1972"/>
                </a:lnTo>
                <a:lnTo>
                  <a:pt x="3389" y="1968"/>
                </a:lnTo>
                <a:lnTo>
                  <a:pt x="3391" y="1968"/>
                </a:lnTo>
                <a:lnTo>
                  <a:pt x="3393" y="1963"/>
                </a:lnTo>
                <a:lnTo>
                  <a:pt x="3396" y="1961"/>
                </a:lnTo>
                <a:lnTo>
                  <a:pt x="3396" y="1958"/>
                </a:lnTo>
                <a:lnTo>
                  <a:pt x="3398" y="1958"/>
                </a:lnTo>
                <a:lnTo>
                  <a:pt x="3398" y="1958"/>
                </a:lnTo>
                <a:lnTo>
                  <a:pt x="3401" y="1956"/>
                </a:lnTo>
                <a:lnTo>
                  <a:pt x="3401" y="1954"/>
                </a:lnTo>
                <a:lnTo>
                  <a:pt x="3401" y="1951"/>
                </a:lnTo>
                <a:lnTo>
                  <a:pt x="3401" y="1949"/>
                </a:lnTo>
                <a:lnTo>
                  <a:pt x="3401" y="1946"/>
                </a:lnTo>
                <a:lnTo>
                  <a:pt x="3401" y="1946"/>
                </a:lnTo>
                <a:lnTo>
                  <a:pt x="3401" y="1946"/>
                </a:lnTo>
                <a:lnTo>
                  <a:pt x="3398" y="1946"/>
                </a:lnTo>
                <a:lnTo>
                  <a:pt x="3398" y="1944"/>
                </a:lnTo>
                <a:lnTo>
                  <a:pt x="3401" y="1942"/>
                </a:lnTo>
                <a:lnTo>
                  <a:pt x="3401" y="1942"/>
                </a:lnTo>
                <a:lnTo>
                  <a:pt x="3401" y="1939"/>
                </a:lnTo>
                <a:lnTo>
                  <a:pt x="3401" y="1939"/>
                </a:lnTo>
                <a:lnTo>
                  <a:pt x="3401" y="1937"/>
                </a:lnTo>
                <a:lnTo>
                  <a:pt x="3401" y="1935"/>
                </a:lnTo>
                <a:lnTo>
                  <a:pt x="3401" y="1935"/>
                </a:lnTo>
                <a:lnTo>
                  <a:pt x="3401" y="1935"/>
                </a:lnTo>
                <a:lnTo>
                  <a:pt x="3401" y="1935"/>
                </a:lnTo>
                <a:lnTo>
                  <a:pt x="3401" y="1935"/>
                </a:lnTo>
                <a:lnTo>
                  <a:pt x="3398" y="1932"/>
                </a:lnTo>
                <a:lnTo>
                  <a:pt x="3398" y="1932"/>
                </a:lnTo>
                <a:lnTo>
                  <a:pt x="3398" y="1930"/>
                </a:lnTo>
                <a:lnTo>
                  <a:pt x="3393" y="1923"/>
                </a:lnTo>
                <a:lnTo>
                  <a:pt x="3391" y="1913"/>
                </a:lnTo>
                <a:lnTo>
                  <a:pt x="3391" y="1909"/>
                </a:lnTo>
                <a:lnTo>
                  <a:pt x="3386" y="1894"/>
                </a:lnTo>
                <a:lnTo>
                  <a:pt x="3384" y="1892"/>
                </a:lnTo>
                <a:lnTo>
                  <a:pt x="3384" y="1892"/>
                </a:lnTo>
                <a:lnTo>
                  <a:pt x="3384" y="1892"/>
                </a:lnTo>
                <a:lnTo>
                  <a:pt x="3382" y="1890"/>
                </a:lnTo>
                <a:lnTo>
                  <a:pt x="3379" y="1887"/>
                </a:lnTo>
                <a:lnTo>
                  <a:pt x="3379" y="1887"/>
                </a:lnTo>
                <a:lnTo>
                  <a:pt x="3377" y="1885"/>
                </a:lnTo>
                <a:lnTo>
                  <a:pt x="3372" y="1885"/>
                </a:lnTo>
                <a:lnTo>
                  <a:pt x="3372" y="1885"/>
                </a:lnTo>
                <a:lnTo>
                  <a:pt x="3372" y="1885"/>
                </a:lnTo>
                <a:lnTo>
                  <a:pt x="3370" y="1885"/>
                </a:lnTo>
                <a:lnTo>
                  <a:pt x="3370" y="1885"/>
                </a:lnTo>
                <a:lnTo>
                  <a:pt x="3367" y="1887"/>
                </a:lnTo>
                <a:lnTo>
                  <a:pt x="3367" y="1887"/>
                </a:lnTo>
                <a:lnTo>
                  <a:pt x="3365" y="1887"/>
                </a:lnTo>
                <a:lnTo>
                  <a:pt x="3365" y="1887"/>
                </a:lnTo>
                <a:lnTo>
                  <a:pt x="3365" y="1890"/>
                </a:lnTo>
                <a:lnTo>
                  <a:pt x="3365" y="1890"/>
                </a:lnTo>
                <a:lnTo>
                  <a:pt x="3363" y="1890"/>
                </a:lnTo>
                <a:lnTo>
                  <a:pt x="3360" y="1890"/>
                </a:lnTo>
                <a:lnTo>
                  <a:pt x="3360" y="1890"/>
                </a:lnTo>
                <a:lnTo>
                  <a:pt x="3360" y="1890"/>
                </a:lnTo>
                <a:lnTo>
                  <a:pt x="3360" y="1892"/>
                </a:lnTo>
                <a:lnTo>
                  <a:pt x="3360" y="1892"/>
                </a:lnTo>
                <a:lnTo>
                  <a:pt x="3360" y="1892"/>
                </a:lnTo>
                <a:lnTo>
                  <a:pt x="3356" y="1894"/>
                </a:lnTo>
                <a:lnTo>
                  <a:pt x="3358" y="1894"/>
                </a:lnTo>
                <a:lnTo>
                  <a:pt x="3358" y="1894"/>
                </a:lnTo>
                <a:lnTo>
                  <a:pt x="3358" y="1894"/>
                </a:lnTo>
                <a:lnTo>
                  <a:pt x="3358" y="1894"/>
                </a:lnTo>
                <a:lnTo>
                  <a:pt x="3358" y="1897"/>
                </a:lnTo>
                <a:lnTo>
                  <a:pt x="3358" y="1897"/>
                </a:lnTo>
                <a:lnTo>
                  <a:pt x="3358" y="1899"/>
                </a:lnTo>
                <a:lnTo>
                  <a:pt x="3358" y="1899"/>
                </a:lnTo>
                <a:lnTo>
                  <a:pt x="3356" y="1901"/>
                </a:lnTo>
                <a:lnTo>
                  <a:pt x="3356" y="1904"/>
                </a:lnTo>
                <a:lnTo>
                  <a:pt x="3356" y="1906"/>
                </a:lnTo>
                <a:lnTo>
                  <a:pt x="3353" y="1906"/>
                </a:lnTo>
                <a:lnTo>
                  <a:pt x="3353" y="1906"/>
                </a:lnTo>
                <a:lnTo>
                  <a:pt x="3353" y="1904"/>
                </a:lnTo>
                <a:lnTo>
                  <a:pt x="3353" y="1904"/>
                </a:lnTo>
                <a:lnTo>
                  <a:pt x="3353" y="1904"/>
                </a:lnTo>
                <a:lnTo>
                  <a:pt x="3351" y="1909"/>
                </a:lnTo>
                <a:lnTo>
                  <a:pt x="3351" y="1911"/>
                </a:lnTo>
                <a:lnTo>
                  <a:pt x="3348" y="1911"/>
                </a:lnTo>
                <a:lnTo>
                  <a:pt x="3346" y="1911"/>
                </a:lnTo>
                <a:lnTo>
                  <a:pt x="3346" y="1911"/>
                </a:lnTo>
                <a:lnTo>
                  <a:pt x="3344" y="1911"/>
                </a:lnTo>
                <a:lnTo>
                  <a:pt x="3341" y="1911"/>
                </a:lnTo>
                <a:lnTo>
                  <a:pt x="3341" y="1909"/>
                </a:lnTo>
                <a:lnTo>
                  <a:pt x="3339" y="1909"/>
                </a:lnTo>
                <a:lnTo>
                  <a:pt x="3339" y="1909"/>
                </a:lnTo>
                <a:lnTo>
                  <a:pt x="3337" y="1906"/>
                </a:lnTo>
                <a:lnTo>
                  <a:pt x="3337" y="1906"/>
                </a:lnTo>
                <a:lnTo>
                  <a:pt x="3337" y="1904"/>
                </a:lnTo>
                <a:lnTo>
                  <a:pt x="3337" y="1904"/>
                </a:lnTo>
                <a:lnTo>
                  <a:pt x="3337" y="1901"/>
                </a:lnTo>
                <a:lnTo>
                  <a:pt x="3337" y="1901"/>
                </a:lnTo>
                <a:lnTo>
                  <a:pt x="3337" y="1901"/>
                </a:lnTo>
                <a:lnTo>
                  <a:pt x="3339" y="1899"/>
                </a:lnTo>
                <a:lnTo>
                  <a:pt x="3339" y="1899"/>
                </a:lnTo>
                <a:lnTo>
                  <a:pt x="3337" y="1899"/>
                </a:lnTo>
                <a:lnTo>
                  <a:pt x="3339" y="1894"/>
                </a:lnTo>
                <a:lnTo>
                  <a:pt x="3339" y="1892"/>
                </a:lnTo>
                <a:lnTo>
                  <a:pt x="3339" y="1892"/>
                </a:lnTo>
                <a:lnTo>
                  <a:pt x="3341" y="1892"/>
                </a:lnTo>
                <a:lnTo>
                  <a:pt x="3341" y="1892"/>
                </a:lnTo>
                <a:lnTo>
                  <a:pt x="3341" y="1892"/>
                </a:lnTo>
                <a:lnTo>
                  <a:pt x="3341" y="1892"/>
                </a:lnTo>
                <a:lnTo>
                  <a:pt x="3344" y="1892"/>
                </a:lnTo>
                <a:lnTo>
                  <a:pt x="3344" y="1892"/>
                </a:lnTo>
                <a:lnTo>
                  <a:pt x="3344" y="1892"/>
                </a:lnTo>
                <a:lnTo>
                  <a:pt x="3344" y="1892"/>
                </a:lnTo>
                <a:lnTo>
                  <a:pt x="3344" y="1892"/>
                </a:lnTo>
                <a:lnTo>
                  <a:pt x="3344" y="1892"/>
                </a:lnTo>
                <a:lnTo>
                  <a:pt x="3346" y="1890"/>
                </a:lnTo>
                <a:lnTo>
                  <a:pt x="3346" y="1890"/>
                </a:lnTo>
                <a:lnTo>
                  <a:pt x="3346" y="1890"/>
                </a:lnTo>
                <a:lnTo>
                  <a:pt x="3348" y="1887"/>
                </a:lnTo>
                <a:lnTo>
                  <a:pt x="3348" y="1887"/>
                </a:lnTo>
                <a:lnTo>
                  <a:pt x="3348" y="1887"/>
                </a:lnTo>
                <a:lnTo>
                  <a:pt x="3348" y="1887"/>
                </a:lnTo>
                <a:lnTo>
                  <a:pt x="3348" y="1887"/>
                </a:lnTo>
                <a:lnTo>
                  <a:pt x="3348" y="1885"/>
                </a:lnTo>
                <a:lnTo>
                  <a:pt x="3348" y="1885"/>
                </a:lnTo>
                <a:lnTo>
                  <a:pt x="3348" y="1885"/>
                </a:lnTo>
                <a:lnTo>
                  <a:pt x="3348" y="1883"/>
                </a:lnTo>
                <a:lnTo>
                  <a:pt x="3348" y="1880"/>
                </a:lnTo>
                <a:lnTo>
                  <a:pt x="3348" y="1878"/>
                </a:lnTo>
                <a:lnTo>
                  <a:pt x="3351" y="1875"/>
                </a:lnTo>
                <a:lnTo>
                  <a:pt x="3351" y="1875"/>
                </a:lnTo>
                <a:lnTo>
                  <a:pt x="3351" y="1875"/>
                </a:lnTo>
                <a:lnTo>
                  <a:pt x="3351" y="1875"/>
                </a:lnTo>
                <a:lnTo>
                  <a:pt x="3351" y="1878"/>
                </a:lnTo>
                <a:lnTo>
                  <a:pt x="3351" y="1878"/>
                </a:lnTo>
                <a:lnTo>
                  <a:pt x="3351" y="1875"/>
                </a:lnTo>
                <a:lnTo>
                  <a:pt x="3353" y="1873"/>
                </a:lnTo>
                <a:lnTo>
                  <a:pt x="3353" y="1873"/>
                </a:lnTo>
                <a:lnTo>
                  <a:pt x="3353" y="1873"/>
                </a:lnTo>
                <a:lnTo>
                  <a:pt x="3356" y="1873"/>
                </a:lnTo>
                <a:lnTo>
                  <a:pt x="3356" y="1873"/>
                </a:lnTo>
                <a:lnTo>
                  <a:pt x="3356" y="1873"/>
                </a:lnTo>
                <a:lnTo>
                  <a:pt x="3356" y="1871"/>
                </a:lnTo>
                <a:lnTo>
                  <a:pt x="3356" y="1871"/>
                </a:lnTo>
                <a:lnTo>
                  <a:pt x="3356" y="1868"/>
                </a:lnTo>
                <a:lnTo>
                  <a:pt x="3353" y="1857"/>
                </a:lnTo>
                <a:lnTo>
                  <a:pt x="3353" y="1857"/>
                </a:lnTo>
                <a:lnTo>
                  <a:pt x="3356" y="1854"/>
                </a:lnTo>
                <a:lnTo>
                  <a:pt x="3353" y="1854"/>
                </a:lnTo>
                <a:lnTo>
                  <a:pt x="3353" y="1852"/>
                </a:lnTo>
                <a:lnTo>
                  <a:pt x="3353" y="1849"/>
                </a:lnTo>
                <a:lnTo>
                  <a:pt x="3353" y="1847"/>
                </a:lnTo>
                <a:lnTo>
                  <a:pt x="3353" y="1847"/>
                </a:lnTo>
                <a:lnTo>
                  <a:pt x="3353" y="1845"/>
                </a:lnTo>
                <a:lnTo>
                  <a:pt x="3351" y="1845"/>
                </a:lnTo>
                <a:lnTo>
                  <a:pt x="3351" y="1845"/>
                </a:lnTo>
                <a:lnTo>
                  <a:pt x="3351" y="1845"/>
                </a:lnTo>
                <a:lnTo>
                  <a:pt x="3351" y="1845"/>
                </a:lnTo>
                <a:lnTo>
                  <a:pt x="3351" y="1845"/>
                </a:lnTo>
                <a:lnTo>
                  <a:pt x="3351" y="1845"/>
                </a:lnTo>
                <a:lnTo>
                  <a:pt x="3348" y="1842"/>
                </a:lnTo>
                <a:lnTo>
                  <a:pt x="3348" y="1842"/>
                </a:lnTo>
                <a:lnTo>
                  <a:pt x="3348" y="1842"/>
                </a:lnTo>
                <a:lnTo>
                  <a:pt x="3346" y="1842"/>
                </a:lnTo>
                <a:lnTo>
                  <a:pt x="3346" y="1842"/>
                </a:lnTo>
                <a:lnTo>
                  <a:pt x="3346" y="1840"/>
                </a:lnTo>
                <a:lnTo>
                  <a:pt x="3346" y="1840"/>
                </a:lnTo>
                <a:lnTo>
                  <a:pt x="3346" y="1840"/>
                </a:lnTo>
                <a:lnTo>
                  <a:pt x="3346" y="1840"/>
                </a:lnTo>
                <a:lnTo>
                  <a:pt x="3346" y="1840"/>
                </a:lnTo>
                <a:lnTo>
                  <a:pt x="3346" y="1840"/>
                </a:lnTo>
                <a:lnTo>
                  <a:pt x="3346" y="1838"/>
                </a:lnTo>
                <a:lnTo>
                  <a:pt x="3346" y="1838"/>
                </a:lnTo>
                <a:lnTo>
                  <a:pt x="3346" y="1838"/>
                </a:lnTo>
                <a:lnTo>
                  <a:pt x="3346" y="1838"/>
                </a:lnTo>
                <a:lnTo>
                  <a:pt x="3346" y="1838"/>
                </a:lnTo>
                <a:lnTo>
                  <a:pt x="3346" y="1835"/>
                </a:lnTo>
                <a:lnTo>
                  <a:pt x="3346" y="1835"/>
                </a:lnTo>
                <a:lnTo>
                  <a:pt x="3348" y="1835"/>
                </a:lnTo>
                <a:lnTo>
                  <a:pt x="3348" y="1835"/>
                </a:lnTo>
                <a:lnTo>
                  <a:pt x="3348" y="1835"/>
                </a:lnTo>
                <a:lnTo>
                  <a:pt x="3351" y="1835"/>
                </a:lnTo>
                <a:lnTo>
                  <a:pt x="3351" y="1835"/>
                </a:lnTo>
                <a:lnTo>
                  <a:pt x="3351" y="1835"/>
                </a:lnTo>
                <a:lnTo>
                  <a:pt x="3353" y="1835"/>
                </a:lnTo>
                <a:lnTo>
                  <a:pt x="3351" y="1835"/>
                </a:lnTo>
                <a:lnTo>
                  <a:pt x="3351" y="1835"/>
                </a:lnTo>
                <a:lnTo>
                  <a:pt x="3351" y="1833"/>
                </a:lnTo>
                <a:lnTo>
                  <a:pt x="3351" y="1833"/>
                </a:lnTo>
                <a:lnTo>
                  <a:pt x="3351" y="1833"/>
                </a:lnTo>
                <a:lnTo>
                  <a:pt x="3351" y="1833"/>
                </a:lnTo>
                <a:lnTo>
                  <a:pt x="3351" y="1833"/>
                </a:lnTo>
                <a:lnTo>
                  <a:pt x="3351" y="1833"/>
                </a:lnTo>
                <a:lnTo>
                  <a:pt x="3351" y="1833"/>
                </a:lnTo>
                <a:lnTo>
                  <a:pt x="3351" y="1833"/>
                </a:lnTo>
                <a:lnTo>
                  <a:pt x="3351" y="1833"/>
                </a:lnTo>
                <a:lnTo>
                  <a:pt x="3351" y="1831"/>
                </a:lnTo>
                <a:lnTo>
                  <a:pt x="3351" y="1831"/>
                </a:lnTo>
                <a:lnTo>
                  <a:pt x="3348" y="1831"/>
                </a:lnTo>
                <a:lnTo>
                  <a:pt x="3348" y="1831"/>
                </a:lnTo>
                <a:lnTo>
                  <a:pt x="3348" y="1831"/>
                </a:lnTo>
                <a:lnTo>
                  <a:pt x="3348" y="1831"/>
                </a:lnTo>
                <a:lnTo>
                  <a:pt x="3348" y="1828"/>
                </a:lnTo>
                <a:lnTo>
                  <a:pt x="3346" y="1828"/>
                </a:lnTo>
                <a:lnTo>
                  <a:pt x="3346" y="1826"/>
                </a:lnTo>
                <a:lnTo>
                  <a:pt x="3346" y="1826"/>
                </a:lnTo>
                <a:lnTo>
                  <a:pt x="3346" y="1826"/>
                </a:lnTo>
                <a:lnTo>
                  <a:pt x="3346" y="1826"/>
                </a:lnTo>
                <a:lnTo>
                  <a:pt x="3346" y="1823"/>
                </a:lnTo>
                <a:lnTo>
                  <a:pt x="3344" y="1823"/>
                </a:lnTo>
                <a:lnTo>
                  <a:pt x="3344" y="1821"/>
                </a:lnTo>
                <a:lnTo>
                  <a:pt x="3341" y="1821"/>
                </a:lnTo>
                <a:lnTo>
                  <a:pt x="3339" y="1821"/>
                </a:lnTo>
                <a:lnTo>
                  <a:pt x="3339" y="1821"/>
                </a:lnTo>
                <a:lnTo>
                  <a:pt x="3337" y="1821"/>
                </a:lnTo>
                <a:lnTo>
                  <a:pt x="3337" y="1821"/>
                </a:lnTo>
                <a:lnTo>
                  <a:pt x="3337" y="1821"/>
                </a:lnTo>
                <a:lnTo>
                  <a:pt x="3334" y="1821"/>
                </a:lnTo>
                <a:lnTo>
                  <a:pt x="3334" y="1819"/>
                </a:lnTo>
                <a:lnTo>
                  <a:pt x="3332" y="1819"/>
                </a:lnTo>
                <a:lnTo>
                  <a:pt x="3332" y="1819"/>
                </a:lnTo>
                <a:lnTo>
                  <a:pt x="3332" y="1819"/>
                </a:lnTo>
                <a:lnTo>
                  <a:pt x="3330" y="1819"/>
                </a:lnTo>
                <a:lnTo>
                  <a:pt x="3330" y="1819"/>
                </a:lnTo>
                <a:lnTo>
                  <a:pt x="3327" y="1819"/>
                </a:lnTo>
                <a:lnTo>
                  <a:pt x="3327" y="1819"/>
                </a:lnTo>
                <a:lnTo>
                  <a:pt x="3325" y="1816"/>
                </a:lnTo>
                <a:lnTo>
                  <a:pt x="3325" y="1816"/>
                </a:lnTo>
                <a:lnTo>
                  <a:pt x="3318" y="1816"/>
                </a:lnTo>
                <a:lnTo>
                  <a:pt x="3318" y="1816"/>
                </a:lnTo>
                <a:lnTo>
                  <a:pt x="3318" y="1816"/>
                </a:lnTo>
                <a:lnTo>
                  <a:pt x="3318" y="1814"/>
                </a:lnTo>
                <a:lnTo>
                  <a:pt x="3315" y="1814"/>
                </a:lnTo>
                <a:lnTo>
                  <a:pt x="3315" y="1812"/>
                </a:lnTo>
                <a:lnTo>
                  <a:pt x="3315" y="1812"/>
                </a:lnTo>
                <a:lnTo>
                  <a:pt x="3315" y="1812"/>
                </a:lnTo>
                <a:lnTo>
                  <a:pt x="3313" y="1809"/>
                </a:lnTo>
                <a:lnTo>
                  <a:pt x="3311" y="1809"/>
                </a:lnTo>
                <a:lnTo>
                  <a:pt x="3308" y="1809"/>
                </a:lnTo>
                <a:lnTo>
                  <a:pt x="3308" y="1809"/>
                </a:lnTo>
                <a:lnTo>
                  <a:pt x="3304" y="1809"/>
                </a:lnTo>
                <a:lnTo>
                  <a:pt x="3304" y="1809"/>
                </a:lnTo>
                <a:lnTo>
                  <a:pt x="3299" y="1807"/>
                </a:lnTo>
                <a:lnTo>
                  <a:pt x="3294" y="1805"/>
                </a:lnTo>
                <a:lnTo>
                  <a:pt x="3294" y="1805"/>
                </a:lnTo>
                <a:lnTo>
                  <a:pt x="3292" y="1805"/>
                </a:lnTo>
                <a:lnTo>
                  <a:pt x="3292" y="1805"/>
                </a:lnTo>
                <a:lnTo>
                  <a:pt x="3292" y="1805"/>
                </a:lnTo>
                <a:lnTo>
                  <a:pt x="3292" y="1805"/>
                </a:lnTo>
                <a:lnTo>
                  <a:pt x="3292" y="1807"/>
                </a:lnTo>
                <a:lnTo>
                  <a:pt x="3289" y="1807"/>
                </a:lnTo>
                <a:lnTo>
                  <a:pt x="3285" y="1807"/>
                </a:lnTo>
                <a:lnTo>
                  <a:pt x="3285" y="1807"/>
                </a:lnTo>
                <a:lnTo>
                  <a:pt x="3285" y="1807"/>
                </a:lnTo>
                <a:lnTo>
                  <a:pt x="3285" y="1807"/>
                </a:lnTo>
                <a:lnTo>
                  <a:pt x="3287" y="1809"/>
                </a:lnTo>
                <a:lnTo>
                  <a:pt x="3287" y="1809"/>
                </a:lnTo>
                <a:lnTo>
                  <a:pt x="3285" y="1809"/>
                </a:lnTo>
                <a:lnTo>
                  <a:pt x="3285" y="1812"/>
                </a:lnTo>
                <a:lnTo>
                  <a:pt x="3282" y="1814"/>
                </a:lnTo>
                <a:lnTo>
                  <a:pt x="3282" y="1814"/>
                </a:lnTo>
                <a:lnTo>
                  <a:pt x="3282" y="1816"/>
                </a:lnTo>
                <a:lnTo>
                  <a:pt x="3282" y="1819"/>
                </a:lnTo>
                <a:lnTo>
                  <a:pt x="3282" y="1821"/>
                </a:lnTo>
                <a:lnTo>
                  <a:pt x="3282" y="1821"/>
                </a:lnTo>
                <a:lnTo>
                  <a:pt x="3282" y="1823"/>
                </a:lnTo>
                <a:lnTo>
                  <a:pt x="3285" y="1823"/>
                </a:lnTo>
                <a:lnTo>
                  <a:pt x="3285" y="1823"/>
                </a:lnTo>
                <a:lnTo>
                  <a:pt x="3289" y="1823"/>
                </a:lnTo>
                <a:lnTo>
                  <a:pt x="3289" y="1826"/>
                </a:lnTo>
                <a:lnTo>
                  <a:pt x="3289" y="1826"/>
                </a:lnTo>
                <a:lnTo>
                  <a:pt x="3287" y="1828"/>
                </a:lnTo>
                <a:lnTo>
                  <a:pt x="3285" y="1828"/>
                </a:lnTo>
                <a:lnTo>
                  <a:pt x="3282" y="1828"/>
                </a:lnTo>
                <a:lnTo>
                  <a:pt x="3280" y="1828"/>
                </a:lnTo>
                <a:lnTo>
                  <a:pt x="3275" y="1833"/>
                </a:lnTo>
                <a:lnTo>
                  <a:pt x="3273" y="1833"/>
                </a:lnTo>
                <a:lnTo>
                  <a:pt x="3273" y="1835"/>
                </a:lnTo>
                <a:lnTo>
                  <a:pt x="3273" y="1838"/>
                </a:lnTo>
                <a:lnTo>
                  <a:pt x="3275" y="1845"/>
                </a:lnTo>
                <a:lnTo>
                  <a:pt x="3275" y="1849"/>
                </a:lnTo>
                <a:lnTo>
                  <a:pt x="3275" y="1852"/>
                </a:lnTo>
                <a:lnTo>
                  <a:pt x="3273" y="1857"/>
                </a:lnTo>
                <a:lnTo>
                  <a:pt x="3270" y="1861"/>
                </a:lnTo>
                <a:lnTo>
                  <a:pt x="3270" y="1861"/>
                </a:lnTo>
                <a:lnTo>
                  <a:pt x="3270" y="1861"/>
                </a:lnTo>
                <a:lnTo>
                  <a:pt x="3270" y="1861"/>
                </a:lnTo>
                <a:lnTo>
                  <a:pt x="3270" y="1861"/>
                </a:lnTo>
                <a:lnTo>
                  <a:pt x="3270" y="1861"/>
                </a:lnTo>
                <a:lnTo>
                  <a:pt x="3270" y="1859"/>
                </a:lnTo>
                <a:lnTo>
                  <a:pt x="3270" y="1859"/>
                </a:lnTo>
                <a:lnTo>
                  <a:pt x="3270" y="1859"/>
                </a:lnTo>
                <a:lnTo>
                  <a:pt x="3270" y="1859"/>
                </a:lnTo>
                <a:lnTo>
                  <a:pt x="3270" y="1857"/>
                </a:lnTo>
                <a:lnTo>
                  <a:pt x="3270" y="1857"/>
                </a:lnTo>
                <a:lnTo>
                  <a:pt x="3270" y="1854"/>
                </a:lnTo>
                <a:lnTo>
                  <a:pt x="3270" y="1854"/>
                </a:lnTo>
                <a:lnTo>
                  <a:pt x="3270" y="1852"/>
                </a:lnTo>
                <a:lnTo>
                  <a:pt x="3270" y="1852"/>
                </a:lnTo>
                <a:lnTo>
                  <a:pt x="3273" y="1852"/>
                </a:lnTo>
                <a:lnTo>
                  <a:pt x="3273" y="1849"/>
                </a:lnTo>
                <a:lnTo>
                  <a:pt x="3270" y="1849"/>
                </a:lnTo>
                <a:lnTo>
                  <a:pt x="3270" y="1849"/>
                </a:lnTo>
                <a:lnTo>
                  <a:pt x="3270" y="1849"/>
                </a:lnTo>
                <a:lnTo>
                  <a:pt x="3270" y="1849"/>
                </a:lnTo>
                <a:lnTo>
                  <a:pt x="3270" y="1849"/>
                </a:lnTo>
                <a:lnTo>
                  <a:pt x="3270" y="1852"/>
                </a:lnTo>
                <a:lnTo>
                  <a:pt x="3270" y="1852"/>
                </a:lnTo>
                <a:lnTo>
                  <a:pt x="3270" y="1854"/>
                </a:lnTo>
                <a:lnTo>
                  <a:pt x="3270" y="1854"/>
                </a:lnTo>
                <a:lnTo>
                  <a:pt x="3268" y="1854"/>
                </a:lnTo>
                <a:lnTo>
                  <a:pt x="3270" y="1854"/>
                </a:lnTo>
                <a:lnTo>
                  <a:pt x="3270" y="1854"/>
                </a:lnTo>
                <a:lnTo>
                  <a:pt x="3270" y="1857"/>
                </a:lnTo>
                <a:lnTo>
                  <a:pt x="3268" y="1857"/>
                </a:lnTo>
                <a:lnTo>
                  <a:pt x="3268" y="1857"/>
                </a:lnTo>
                <a:lnTo>
                  <a:pt x="3268" y="1859"/>
                </a:lnTo>
                <a:lnTo>
                  <a:pt x="3268" y="1859"/>
                </a:lnTo>
                <a:lnTo>
                  <a:pt x="3268" y="1859"/>
                </a:lnTo>
                <a:lnTo>
                  <a:pt x="3268" y="1861"/>
                </a:lnTo>
                <a:lnTo>
                  <a:pt x="3268" y="1861"/>
                </a:lnTo>
                <a:lnTo>
                  <a:pt x="3268" y="1861"/>
                </a:lnTo>
                <a:lnTo>
                  <a:pt x="3268" y="1861"/>
                </a:lnTo>
                <a:lnTo>
                  <a:pt x="3266" y="1859"/>
                </a:lnTo>
                <a:lnTo>
                  <a:pt x="3266" y="1859"/>
                </a:lnTo>
                <a:lnTo>
                  <a:pt x="3266" y="1857"/>
                </a:lnTo>
                <a:lnTo>
                  <a:pt x="3268" y="1852"/>
                </a:lnTo>
                <a:lnTo>
                  <a:pt x="3268" y="1852"/>
                </a:lnTo>
                <a:lnTo>
                  <a:pt x="3268" y="1852"/>
                </a:lnTo>
                <a:lnTo>
                  <a:pt x="3268" y="1852"/>
                </a:lnTo>
                <a:lnTo>
                  <a:pt x="3266" y="1849"/>
                </a:lnTo>
                <a:lnTo>
                  <a:pt x="3266" y="1852"/>
                </a:lnTo>
                <a:lnTo>
                  <a:pt x="3266" y="1849"/>
                </a:lnTo>
                <a:lnTo>
                  <a:pt x="3266" y="1849"/>
                </a:lnTo>
                <a:lnTo>
                  <a:pt x="3266" y="1847"/>
                </a:lnTo>
                <a:lnTo>
                  <a:pt x="3268" y="1847"/>
                </a:lnTo>
                <a:lnTo>
                  <a:pt x="3268" y="1847"/>
                </a:lnTo>
                <a:lnTo>
                  <a:pt x="3268" y="1845"/>
                </a:lnTo>
                <a:lnTo>
                  <a:pt x="3266" y="1845"/>
                </a:lnTo>
                <a:lnTo>
                  <a:pt x="3266" y="1842"/>
                </a:lnTo>
                <a:lnTo>
                  <a:pt x="3266" y="1842"/>
                </a:lnTo>
                <a:lnTo>
                  <a:pt x="3268" y="1842"/>
                </a:lnTo>
                <a:lnTo>
                  <a:pt x="3268" y="1842"/>
                </a:lnTo>
                <a:lnTo>
                  <a:pt x="3268" y="1840"/>
                </a:lnTo>
                <a:lnTo>
                  <a:pt x="3268" y="1840"/>
                </a:lnTo>
                <a:lnTo>
                  <a:pt x="3268" y="1838"/>
                </a:lnTo>
                <a:lnTo>
                  <a:pt x="3268" y="1838"/>
                </a:lnTo>
                <a:lnTo>
                  <a:pt x="3266" y="1840"/>
                </a:lnTo>
                <a:lnTo>
                  <a:pt x="3266" y="1840"/>
                </a:lnTo>
                <a:lnTo>
                  <a:pt x="3266" y="1840"/>
                </a:lnTo>
                <a:lnTo>
                  <a:pt x="3266" y="1840"/>
                </a:lnTo>
                <a:lnTo>
                  <a:pt x="3263" y="1840"/>
                </a:lnTo>
                <a:lnTo>
                  <a:pt x="3263" y="1845"/>
                </a:lnTo>
                <a:lnTo>
                  <a:pt x="3263" y="1845"/>
                </a:lnTo>
                <a:lnTo>
                  <a:pt x="3261" y="1847"/>
                </a:lnTo>
                <a:lnTo>
                  <a:pt x="3261" y="1847"/>
                </a:lnTo>
                <a:lnTo>
                  <a:pt x="3261" y="1849"/>
                </a:lnTo>
                <a:lnTo>
                  <a:pt x="3259" y="1852"/>
                </a:lnTo>
                <a:lnTo>
                  <a:pt x="3259" y="1854"/>
                </a:lnTo>
                <a:lnTo>
                  <a:pt x="3259" y="1854"/>
                </a:lnTo>
                <a:lnTo>
                  <a:pt x="3259" y="1854"/>
                </a:lnTo>
                <a:lnTo>
                  <a:pt x="3256" y="1852"/>
                </a:lnTo>
                <a:lnTo>
                  <a:pt x="3256" y="1852"/>
                </a:lnTo>
                <a:lnTo>
                  <a:pt x="3256" y="1852"/>
                </a:lnTo>
                <a:lnTo>
                  <a:pt x="3256" y="1852"/>
                </a:lnTo>
                <a:lnTo>
                  <a:pt x="3254" y="1852"/>
                </a:lnTo>
                <a:lnTo>
                  <a:pt x="3254" y="1852"/>
                </a:lnTo>
                <a:lnTo>
                  <a:pt x="3254" y="1852"/>
                </a:lnTo>
                <a:lnTo>
                  <a:pt x="3254" y="1854"/>
                </a:lnTo>
                <a:lnTo>
                  <a:pt x="3254" y="1854"/>
                </a:lnTo>
                <a:lnTo>
                  <a:pt x="3254" y="1857"/>
                </a:lnTo>
                <a:lnTo>
                  <a:pt x="3254" y="1857"/>
                </a:lnTo>
                <a:lnTo>
                  <a:pt x="3254" y="1857"/>
                </a:lnTo>
                <a:lnTo>
                  <a:pt x="3251" y="1857"/>
                </a:lnTo>
                <a:lnTo>
                  <a:pt x="3251" y="1857"/>
                </a:lnTo>
                <a:lnTo>
                  <a:pt x="3251" y="1857"/>
                </a:lnTo>
                <a:lnTo>
                  <a:pt x="3251" y="1857"/>
                </a:lnTo>
                <a:lnTo>
                  <a:pt x="3249" y="1857"/>
                </a:lnTo>
                <a:lnTo>
                  <a:pt x="3249" y="1857"/>
                </a:lnTo>
                <a:lnTo>
                  <a:pt x="3251" y="1859"/>
                </a:lnTo>
                <a:lnTo>
                  <a:pt x="3251" y="1864"/>
                </a:lnTo>
                <a:lnTo>
                  <a:pt x="3251" y="1864"/>
                </a:lnTo>
                <a:lnTo>
                  <a:pt x="3251" y="1866"/>
                </a:lnTo>
                <a:lnTo>
                  <a:pt x="3251" y="1866"/>
                </a:lnTo>
                <a:lnTo>
                  <a:pt x="3249" y="1866"/>
                </a:lnTo>
                <a:lnTo>
                  <a:pt x="3249" y="1866"/>
                </a:lnTo>
                <a:lnTo>
                  <a:pt x="3249" y="1866"/>
                </a:lnTo>
                <a:lnTo>
                  <a:pt x="3249" y="1866"/>
                </a:lnTo>
                <a:lnTo>
                  <a:pt x="3249" y="1866"/>
                </a:lnTo>
                <a:lnTo>
                  <a:pt x="3247" y="1866"/>
                </a:lnTo>
                <a:lnTo>
                  <a:pt x="3247" y="1866"/>
                </a:lnTo>
                <a:lnTo>
                  <a:pt x="3247" y="1866"/>
                </a:lnTo>
                <a:lnTo>
                  <a:pt x="3244" y="1868"/>
                </a:lnTo>
                <a:lnTo>
                  <a:pt x="3244" y="1868"/>
                </a:lnTo>
                <a:lnTo>
                  <a:pt x="3244" y="1871"/>
                </a:lnTo>
                <a:lnTo>
                  <a:pt x="3247" y="1873"/>
                </a:lnTo>
                <a:lnTo>
                  <a:pt x="3247" y="1873"/>
                </a:lnTo>
                <a:lnTo>
                  <a:pt x="3247" y="1875"/>
                </a:lnTo>
                <a:lnTo>
                  <a:pt x="3247" y="1878"/>
                </a:lnTo>
                <a:lnTo>
                  <a:pt x="3247" y="1878"/>
                </a:lnTo>
                <a:lnTo>
                  <a:pt x="3247" y="1880"/>
                </a:lnTo>
                <a:lnTo>
                  <a:pt x="3247" y="1880"/>
                </a:lnTo>
                <a:lnTo>
                  <a:pt x="3247" y="1883"/>
                </a:lnTo>
                <a:lnTo>
                  <a:pt x="3247" y="1883"/>
                </a:lnTo>
                <a:lnTo>
                  <a:pt x="3247" y="1885"/>
                </a:lnTo>
                <a:lnTo>
                  <a:pt x="3247" y="1887"/>
                </a:lnTo>
                <a:lnTo>
                  <a:pt x="3244" y="1892"/>
                </a:lnTo>
                <a:lnTo>
                  <a:pt x="3244" y="1894"/>
                </a:lnTo>
                <a:lnTo>
                  <a:pt x="3242" y="1897"/>
                </a:lnTo>
                <a:lnTo>
                  <a:pt x="3240" y="1899"/>
                </a:lnTo>
                <a:lnTo>
                  <a:pt x="3240" y="1901"/>
                </a:lnTo>
                <a:lnTo>
                  <a:pt x="3240" y="1904"/>
                </a:lnTo>
                <a:lnTo>
                  <a:pt x="3240" y="1904"/>
                </a:lnTo>
                <a:lnTo>
                  <a:pt x="3242" y="1906"/>
                </a:lnTo>
                <a:lnTo>
                  <a:pt x="3242" y="1906"/>
                </a:lnTo>
                <a:lnTo>
                  <a:pt x="3242" y="1906"/>
                </a:lnTo>
                <a:lnTo>
                  <a:pt x="3242" y="1909"/>
                </a:lnTo>
                <a:lnTo>
                  <a:pt x="3242" y="1909"/>
                </a:lnTo>
                <a:lnTo>
                  <a:pt x="3242" y="1909"/>
                </a:lnTo>
                <a:lnTo>
                  <a:pt x="3242" y="1911"/>
                </a:lnTo>
                <a:lnTo>
                  <a:pt x="3244" y="1916"/>
                </a:lnTo>
                <a:lnTo>
                  <a:pt x="3244" y="1916"/>
                </a:lnTo>
                <a:lnTo>
                  <a:pt x="3244" y="1918"/>
                </a:lnTo>
                <a:lnTo>
                  <a:pt x="3242" y="1920"/>
                </a:lnTo>
                <a:lnTo>
                  <a:pt x="3242" y="1923"/>
                </a:lnTo>
                <a:lnTo>
                  <a:pt x="3242" y="1925"/>
                </a:lnTo>
                <a:lnTo>
                  <a:pt x="3242" y="1928"/>
                </a:lnTo>
                <a:lnTo>
                  <a:pt x="3242" y="1928"/>
                </a:lnTo>
                <a:lnTo>
                  <a:pt x="3244" y="1930"/>
                </a:lnTo>
                <a:lnTo>
                  <a:pt x="3251" y="1944"/>
                </a:lnTo>
                <a:lnTo>
                  <a:pt x="3251" y="1944"/>
                </a:lnTo>
                <a:lnTo>
                  <a:pt x="3251" y="1944"/>
                </a:lnTo>
                <a:lnTo>
                  <a:pt x="3254" y="1942"/>
                </a:lnTo>
                <a:lnTo>
                  <a:pt x="3254" y="1944"/>
                </a:lnTo>
                <a:lnTo>
                  <a:pt x="3254" y="1944"/>
                </a:lnTo>
                <a:lnTo>
                  <a:pt x="3254" y="1944"/>
                </a:lnTo>
                <a:lnTo>
                  <a:pt x="3251" y="1944"/>
                </a:lnTo>
                <a:lnTo>
                  <a:pt x="3251" y="1944"/>
                </a:lnTo>
                <a:lnTo>
                  <a:pt x="3251" y="1946"/>
                </a:lnTo>
                <a:lnTo>
                  <a:pt x="3254" y="1951"/>
                </a:lnTo>
                <a:lnTo>
                  <a:pt x="3256" y="1954"/>
                </a:lnTo>
                <a:lnTo>
                  <a:pt x="3256" y="1954"/>
                </a:lnTo>
                <a:lnTo>
                  <a:pt x="3256" y="1956"/>
                </a:lnTo>
                <a:lnTo>
                  <a:pt x="3256" y="1956"/>
                </a:lnTo>
                <a:lnTo>
                  <a:pt x="3256" y="1956"/>
                </a:lnTo>
                <a:lnTo>
                  <a:pt x="3256" y="1956"/>
                </a:lnTo>
                <a:lnTo>
                  <a:pt x="3256" y="1956"/>
                </a:lnTo>
                <a:lnTo>
                  <a:pt x="3256" y="1956"/>
                </a:lnTo>
                <a:lnTo>
                  <a:pt x="3256" y="1956"/>
                </a:lnTo>
                <a:lnTo>
                  <a:pt x="3256" y="1956"/>
                </a:lnTo>
                <a:lnTo>
                  <a:pt x="3256" y="1956"/>
                </a:lnTo>
                <a:lnTo>
                  <a:pt x="3256" y="1956"/>
                </a:lnTo>
                <a:lnTo>
                  <a:pt x="3259" y="1958"/>
                </a:lnTo>
                <a:lnTo>
                  <a:pt x="3259" y="1970"/>
                </a:lnTo>
                <a:lnTo>
                  <a:pt x="3259" y="1984"/>
                </a:lnTo>
                <a:lnTo>
                  <a:pt x="3259" y="1987"/>
                </a:lnTo>
                <a:lnTo>
                  <a:pt x="3256" y="1996"/>
                </a:lnTo>
                <a:lnTo>
                  <a:pt x="3251" y="2001"/>
                </a:lnTo>
                <a:lnTo>
                  <a:pt x="3249" y="2013"/>
                </a:lnTo>
                <a:lnTo>
                  <a:pt x="3249" y="2015"/>
                </a:lnTo>
                <a:lnTo>
                  <a:pt x="3247" y="2020"/>
                </a:lnTo>
                <a:lnTo>
                  <a:pt x="3244" y="2020"/>
                </a:lnTo>
                <a:lnTo>
                  <a:pt x="3244" y="2020"/>
                </a:lnTo>
                <a:lnTo>
                  <a:pt x="3242" y="2022"/>
                </a:lnTo>
                <a:lnTo>
                  <a:pt x="3235" y="2027"/>
                </a:lnTo>
                <a:lnTo>
                  <a:pt x="3228" y="2032"/>
                </a:lnTo>
                <a:lnTo>
                  <a:pt x="3225" y="2032"/>
                </a:lnTo>
                <a:lnTo>
                  <a:pt x="3221" y="2032"/>
                </a:lnTo>
                <a:lnTo>
                  <a:pt x="3221" y="2032"/>
                </a:lnTo>
                <a:lnTo>
                  <a:pt x="3221" y="2032"/>
                </a:lnTo>
                <a:lnTo>
                  <a:pt x="3221" y="2029"/>
                </a:lnTo>
                <a:lnTo>
                  <a:pt x="3221" y="2029"/>
                </a:lnTo>
                <a:lnTo>
                  <a:pt x="3218" y="2029"/>
                </a:lnTo>
                <a:lnTo>
                  <a:pt x="3216" y="2029"/>
                </a:lnTo>
                <a:lnTo>
                  <a:pt x="3214" y="2024"/>
                </a:lnTo>
                <a:lnTo>
                  <a:pt x="3211" y="2022"/>
                </a:lnTo>
                <a:lnTo>
                  <a:pt x="3211" y="2020"/>
                </a:lnTo>
                <a:lnTo>
                  <a:pt x="3209" y="2017"/>
                </a:lnTo>
                <a:lnTo>
                  <a:pt x="3209" y="2013"/>
                </a:lnTo>
                <a:lnTo>
                  <a:pt x="3209" y="2010"/>
                </a:lnTo>
                <a:lnTo>
                  <a:pt x="3209" y="2010"/>
                </a:lnTo>
                <a:lnTo>
                  <a:pt x="3207" y="2010"/>
                </a:lnTo>
                <a:lnTo>
                  <a:pt x="3207" y="2010"/>
                </a:lnTo>
                <a:lnTo>
                  <a:pt x="3207" y="2010"/>
                </a:lnTo>
                <a:lnTo>
                  <a:pt x="3207" y="2008"/>
                </a:lnTo>
                <a:lnTo>
                  <a:pt x="3207" y="2008"/>
                </a:lnTo>
                <a:lnTo>
                  <a:pt x="3204" y="2008"/>
                </a:lnTo>
                <a:lnTo>
                  <a:pt x="3204" y="2008"/>
                </a:lnTo>
                <a:lnTo>
                  <a:pt x="3204" y="2008"/>
                </a:lnTo>
                <a:lnTo>
                  <a:pt x="3204" y="2006"/>
                </a:lnTo>
                <a:lnTo>
                  <a:pt x="3204" y="2006"/>
                </a:lnTo>
                <a:lnTo>
                  <a:pt x="3202" y="2003"/>
                </a:lnTo>
                <a:lnTo>
                  <a:pt x="3202" y="2003"/>
                </a:lnTo>
                <a:lnTo>
                  <a:pt x="3202" y="2001"/>
                </a:lnTo>
                <a:lnTo>
                  <a:pt x="3199" y="1996"/>
                </a:lnTo>
                <a:lnTo>
                  <a:pt x="3199" y="1996"/>
                </a:lnTo>
                <a:lnTo>
                  <a:pt x="3199" y="1996"/>
                </a:lnTo>
                <a:lnTo>
                  <a:pt x="3202" y="1996"/>
                </a:lnTo>
                <a:lnTo>
                  <a:pt x="3202" y="1994"/>
                </a:lnTo>
                <a:lnTo>
                  <a:pt x="3202" y="1989"/>
                </a:lnTo>
                <a:lnTo>
                  <a:pt x="3199" y="1984"/>
                </a:lnTo>
                <a:lnTo>
                  <a:pt x="3199" y="1984"/>
                </a:lnTo>
                <a:lnTo>
                  <a:pt x="3199" y="1984"/>
                </a:lnTo>
                <a:lnTo>
                  <a:pt x="3199" y="1984"/>
                </a:lnTo>
                <a:lnTo>
                  <a:pt x="3199" y="1982"/>
                </a:lnTo>
                <a:lnTo>
                  <a:pt x="3199" y="1982"/>
                </a:lnTo>
                <a:lnTo>
                  <a:pt x="3199" y="1982"/>
                </a:lnTo>
                <a:lnTo>
                  <a:pt x="3199" y="1982"/>
                </a:lnTo>
                <a:lnTo>
                  <a:pt x="3199" y="1980"/>
                </a:lnTo>
                <a:lnTo>
                  <a:pt x="3199" y="1977"/>
                </a:lnTo>
                <a:lnTo>
                  <a:pt x="3199" y="1975"/>
                </a:lnTo>
                <a:lnTo>
                  <a:pt x="3199" y="1975"/>
                </a:lnTo>
                <a:lnTo>
                  <a:pt x="3199" y="1972"/>
                </a:lnTo>
                <a:lnTo>
                  <a:pt x="3197" y="1970"/>
                </a:lnTo>
                <a:lnTo>
                  <a:pt x="3197" y="1970"/>
                </a:lnTo>
                <a:lnTo>
                  <a:pt x="3197" y="1970"/>
                </a:lnTo>
                <a:lnTo>
                  <a:pt x="3197" y="1965"/>
                </a:lnTo>
                <a:lnTo>
                  <a:pt x="3197" y="1965"/>
                </a:lnTo>
                <a:lnTo>
                  <a:pt x="3195" y="1963"/>
                </a:lnTo>
                <a:lnTo>
                  <a:pt x="3195" y="1963"/>
                </a:lnTo>
                <a:lnTo>
                  <a:pt x="3195" y="1963"/>
                </a:lnTo>
                <a:lnTo>
                  <a:pt x="3195" y="1961"/>
                </a:lnTo>
                <a:lnTo>
                  <a:pt x="3195" y="1961"/>
                </a:lnTo>
                <a:lnTo>
                  <a:pt x="3195" y="1958"/>
                </a:lnTo>
                <a:lnTo>
                  <a:pt x="3195" y="1958"/>
                </a:lnTo>
                <a:lnTo>
                  <a:pt x="3195" y="1958"/>
                </a:lnTo>
                <a:lnTo>
                  <a:pt x="3195" y="1958"/>
                </a:lnTo>
                <a:lnTo>
                  <a:pt x="3192" y="1958"/>
                </a:lnTo>
                <a:lnTo>
                  <a:pt x="3192" y="1956"/>
                </a:lnTo>
                <a:lnTo>
                  <a:pt x="3195" y="1956"/>
                </a:lnTo>
                <a:lnTo>
                  <a:pt x="3195" y="1954"/>
                </a:lnTo>
                <a:lnTo>
                  <a:pt x="3192" y="1954"/>
                </a:lnTo>
                <a:lnTo>
                  <a:pt x="3192" y="1951"/>
                </a:lnTo>
                <a:lnTo>
                  <a:pt x="3192" y="1951"/>
                </a:lnTo>
                <a:lnTo>
                  <a:pt x="3192" y="1949"/>
                </a:lnTo>
                <a:lnTo>
                  <a:pt x="3192" y="1946"/>
                </a:lnTo>
                <a:lnTo>
                  <a:pt x="3192" y="1944"/>
                </a:lnTo>
                <a:lnTo>
                  <a:pt x="3195" y="1939"/>
                </a:lnTo>
                <a:lnTo>
                  <a:pt x="3195" y="1937"/>
                </a:lnTo>
                <a:lnTo>
                  <a:pt x="3195" y="1935"/>
                </a:lnTo>
                <a:lnTo>
                  <a:pt x="3195" y="1935"/>
                </a:lnTo>
                <a:lnTo>
                  <a:pt x="3195" y="1932"/>
                </a:lnTo>
                <a:lnTo>
                  <a:pt x="3197" y="1930"/>
                </a:lnTo>
                <a:lnTo>
                  <a:pt x="3197" y="1925"/>
                </a:lnTo>
                <a:lnTo>
                  <a:pt x="3197" y="1925"/>
                </a:lnTo>
                <a:lnTo>
                  <a:pt x="3197" y="1925"/>
                </a:lnTo>
                <a:lnTo>
                  <a:pt x="3197" y="1925"/>
                </a:lnTo>
                <a:lnTo>
                  <a:pt x="3197" y="1925"/>
                </a:lnTo>
                <a:lnTo>
                  <a:pt x="3197" y="1925"/>
                </a:lnTo>
                <a:lnTo>
                  <a:pt x="3197" y="1923"/>
                </a:lnTo>
                <a:lnTo>
                  <a:pt x="3197" y="1923"/>
                </a:lnTo>
                <a:lnTo>
                  <a:pt x="3197" y="1923"/>
                </a:lnTo>
                <a:lnTo>
                  <a:pt x="3197" y="1920"/>
                </a:lnTo>
                <a:lnTo>
                  <a:pt x="3197" y="1920"/>
                </a:lnTo>
                <a:lnTo>
                  <a:pt x="3195" y="1920"/>
                </a:lnTo>
                <a:lnTo>
                  <a:pt x="3195" y="1918"/>
                </a:lnTo>
                <a:lnTo>
                  <a:pt x="3195" y="1916"/>
                </a:lnTo>
                <a:lnTo>
                  <a:pt x="3195" y="1916"/>
                </a:lnTo>
                <a:lnTo>
                  <a:pt x="3197" y="1913"/>
                </a:lnTo>
                <a:lnTo>
                  <a:pt x="3197" y="1913"/>
                </a:lnTo>
                <a:lnTo>
                  <a:pt x="3197" y="1911"/>
                </a:lnTo>
                <a:lnTo>
                  <a:pt x="3197" y="1911"/>
                </a:lnTo>
                <a:lnTo>
                  <a:pt x="3197" y="1906"/>
                </a:lnTo>
                <a:lnTo>
                  <a:pt x="3197" y="1904"/>
                </a:lnTo>
                <a:lnTo>
                  <a:pt x="3199" y="1904"/>
                </a:lnTo>
                <a:lnTo>
                  <a:pt x="3199" y="1904"/>
                </a:lnTo>
                <a:lnTo>
                  <a:pt x="3202" y="1901"/>
                </a:lnTo>
                <a:lnTo>
                  <a:pt x="3202" y="1901"/>
                </a:lnTo>
                <a:lnTo>
                  <a:pt x="3202" y="1899"/>
                </a:lnTo>
                <a:lnTo>
                  <a:pt x="3202" y="1899"/>
                </a:lnTo>
                <a:lnTo>
                  <a:pt x="3202" y="1899"/>
                </a:lnTo>
                <a:lnTo>
                  <a:pt x="3199" y="1897"/>
                </a:lnTo>
                <a:lnTo>
                  <a:pt x="3199" y="1894"/>
                </a:lnTo>
                <a:lnTo>
                  <a:pt x="3199" y="1894"/>
                </a:lnTo>
                <a:lnTo>
                  <a:pt x="3199" y="1892"/>
                </a:lnTo>
                <a:lnTo>
                  <a:pt x="3199" y="1892"/>
                </a:lnTo>
                <a:lnTo>
                  <a:pt x="3199" y="1890"/>
                </a:lnTo>
                <a:lnTo>
                  <a:pt x="3199" y="1890"/>
                </a:lnTo>
                <a:lnTo>
                  <a:pt x="3199" y="1890"/>
                </a:lnTo>
                <a:lnTo>
                  <a:pt x="3202" y="1883"/>
                </a:lnTo>
                <a:lnTo>
                  <a:pt x="3202" y="1880"/>
                </a:lnTo>
                <a:lnTo>
                  <a:pt x="3202" y="1878"/>
                </a:lnTo>
                <a:lnTo>
                  <a:pt x="3204" y="1875"/>
                </a:lnTo>
                <a:lnTo>
                  <a:pt x="3204" y="1875"/>
                </a:lnTo>
                <a:lnTo>
                  <a:pt x="3204" y="1873"/>
                </a:lnTo>
                <a:lnTo>
                  <a:pt x="3204" y="1873"/>
                </a:lnTo>
                <a:lnTo>
                  <a:pt x="3204" y="1873"/>
                </a:lnTo>
                <a:lnTo>
                  <a:pt x="3204" y="1873"/>
                </a:lnTo>
                <a:lnTo>
                  <a:pt x="3204" y="1868"/>
                </a:lnTo>
                <a:lnTo>
                  <a:pt x="3204" y="1868"/>
                </a:lnTo>
                <a:lnTo>
                  <a:pt x="3204" y="1868"/>
                </a:lnTo>
                <a:lnTo>
                  <a:pt x="3204" y="1868"/>
                </a:lnTo>
                <a:lnTo>
                  <a:pt x="3202" y="1866"/>
                </a:lnTo>
                <a:lnTo>
                  <a:pt x="3202" y="1866"/>
                </a:lnTo>
                <a:lnTo>
                  <a:pt x="3199" y="1864"/>
                </a:lnTo>
                <a:lnTo>
                  <a:pt x="3199" y="1866"/>
                </a:lnTo>
                <a:lnTo>
                  <a:pt x="3199" y="1866"/>
                </a:lnTo>
                <a:lnTo>
                  <a:pt x="3197" y="1866"/>
                </a:lnTo>
                <a:lnTo>
                  <a:pt x="3197" y="1866"/>
                </a:lnTo>
                <a:lnTo>
                  <a:pt x="3195" y="1868"/>
                </a:lnTo>
                <a:lnTo>
                  <a:pt x="3195" y="1866"/>
                </a:lnTo>
                <a:lnTo>
                  <a:pt x="3195" y="1866"/>
                </a:lnTo>
                <a:lnTo>
                  <a:pt x="3195" y="1866"/>
                </a:lnTo>
                <a:lnTo>
                  <a:pt x="3192" y="1868"/>
                </a:lnTo>
                <a:lnTo>
                  <a:pt x="3192" y="1868"/>
                </a:lnTo>
                <a:lnTo>
                  <a:pt x="3192" y="1871"/>
                </a:lnTo>
                <a:lnTo>
                  <a:pt x="3190" y="1873"/>
                </a:lnTo>
                <a:lnTo>
                  <a:pt x="3190" y="1875"/>
                </a:lnTo>
                <a:lnTo>
                  <a:pt x="3190" y="1875"/>
                </a:lnTo>
                <a:lnTo>
                  <a:pt x="3190" y="1875"/>
                </a:lnTo>
                <a:lnTo>
                  <a:pt x="3190" y="1878"/>
                </a:lnTo>
                <a:lnTo>
                  <a:pt x="3190" y="1878"/>
                </a:lnTo>
                <a:lnTo>
                  <a:pt x="3188" y="1878"/>
                </a:lnTo>
                <a:lnTo>
                  <a:pt x="3185" y="1880"/>
                </a:lnTo>
                <a:lnTo>
                  <a:pt x="3185" y="1880"/>
                </a:lnTo>
                <a:lnTo>
                  <a:pt x="3185" y="1883"/>
                </a:lnTo>
                <a:lnTo>
                  <a:pt x="3185" y="1883"/>
                </a:lnTo>
                <a:lnTo>
                  <a:pt x="3183" y="1885"/>
                </a:lnTo>
                <a:lnTo>
                  <a:pt x="3183" y="1885"/>
                </a:lnTo>
                <a:lnTo>
                  <a:pt x="3183" y="1885"/>
                </a:lnTo>
                <a:lnTo>
                  <a:pt x="3180" y="1885"/>
                </a:lnTo>
                <a:lnTo>
                  <a:pt x="3180" y="1883"/>
                </a:lnTo>
                <a:lnTo>
                  <a:pt x="3180" y="1883"/>
                </a:lnTo>
                <a:lnTo>
                  <a:pt x="3180" y="1883"/>
                </a:lnTo>
                <a:lnTo>
                  <a:pt x="3180" y="1880"/>
                </a:lnTo>
                <a:lnTo>
                  <a:pt x="3180" y="1880"/>
                </a:lnTo>
                <a:lnTo>
                  <a:pt x="3180" y="1878"/>
                </a:lnTo>
                <a:lnTo>
                  <a:pt x="3180" y="1878"/>
                </a:lnTo>
                <a:lnTo>
                  <a:pt x="3180" y="1878"/>
                </a:lnTo>
                <a:lnTo>
                  <a:pt x="3180" y="1878"/>
                </a:lnTo>
                <a:lnTo>
                  <a:pt x="3180" y="1878"/>
                </a:lnTo>
                <a:lnTo>
                  <a:pt x="3180" y="1878"/>
                </a:lnTo>
                <a:lnTo>
                  <a:pt x="3180" y="1875"/>
                </a:lnTo>
                <a:lnTo>
                  <a:pt x="3180" y="1875"/>
                </a:lnTo>
                <a:lnTo>
                  <a:pt x="3180" y="1875"/>
                </a:lnTo>
                <a:lnTo>
                  <a:pt x="3180" y="1873"/>
                </a:lnTo>
                <a:lnTo>
                  <a:pt x="3183" y="1873"/>
                </a:lnTo>
                <a:lnTo>
                  <a:pt x="3183" y="1873"/>
                </a:lnTo>
                <a:lnTo>
                  <a:pt x="3183" y="1873"/>
                </a:lnTo>
                <a:lnTo>
                  <a:pt x="3183" y="1871"/>
                </a:lnTo>
                <a:lnTo>
                  <a:pt x="3183" y="1871"/>
                </a:lnTo>
                <a:lnTo>
                  <a:pt x="3183" y="1871"/>
                </a:lnTo>
                <a:lnTo>
                  <a:pt x="3183" y="1871"/>
                </a:lnTo>
                <a:lnTo>
                  <a:pt x="3185" y="1866"/>
                </a:lnTo>
                <a:lnTo>
                  <a:pt x="3185" y="1866"/>
                </a:lnTo>
                <a:lnTo>
                  <a:pt x="3185" y="1864"/>
                </a:lnTo>
                <a:lnTo>
                  <a:pt x="3185" y="1864"/>
                </a:lnTo>
                <a:lnTo>
                  <a:pt x="3188" y="1861"/>
                </a:lnTo>
                <a:lnTo>
                  <a:pt x="3190" y="1861"/>
                </a:lnTo>
                <a:lnTo>
                  <a:pt x="3192" y="1861"/>
                </a:lnTo>
                <a:lnTo>
                  <a:pt x="3192" y="1859"/>
                </a:lnTo>
                <a:lnTo>
                  <a:pt x="3192" y="1859"/>
                </a:lnTo>
                <a:lnTo>
                  <a:pt x="3192" y="1857"/>
                </a:lnTo>
                <a:lnTo>
                  <a:pt x="3192" y="1857"/>
                </a:lnTo>
                <a:lnTo>
                  <a:pt x="3192" y="1857"/>
                </a:lnTo>
                <a:lnTo>
                  <a:pt x="3192" y="1857"/>
                </a:lnTo>
                <a:lnTo>
                  <a:pt x="3192" y="1854"/>
                </a:lnTo>
                <a:lnTo>
                  <a:pt x="3192" y="1854"/>
                </a:lnTo>
                <a:lnTo>
                  <a:pt x="3192" y="1852"/>
                </a:lnTo>
                <a:lnTo>
                  <a:pt x="3192" y="1849"/>
                </a:lnTo>
                <a:lnTo>
                  <a:pt x="3195" y="1849"/>
                </a:lnTo>
                <a:lnTo>
                  <a:pt x="3199" y="1835"/>
                </a:lnTo>
                <a:lnTo>
                  <a:pt x="3202" y="1835"/>
                </a:lnTo>
                <a:lnTo>
                  <a:pt x="3202" y="1835"/>
                </a:lnTo>
                <a:lnTo>
                  <a:pt x="3202" y="1833"/>
                </a:lnTo>
                <a:lnTo>
                  <a:pt x="3202" y="1833"/>
                </a:lnTo>
                <a:lnTo>
                  <a:pt x="3202" y="1833"/>
                </a:lnTo>
                <a:lnTo>
                  <a:pt x="3202" y="1831"/>
                </a:lnTo>
                <a:lnTo>
                  <a:pt x="3202" y="1828"/>
                </a:lnTo>
                <a:lnTo>
                  <a:pt x="3204" y="1826"/>
                </a:lnTo>
                <a:lnTo>
                  <a:pt x="3204" y="1826"/>
                </a:lnTo>
                <a:lnTo>
                  <a:pt x="3204" y="1823"/>
                </a:lnTo>
                <a:lnTo>
                  <a:pt x="3207" y="1821"/>
                </a:lnTo>
                <a:lnTo>
                  <a:pt x="3207" y="1821"/>
                </a:lnTo>
                <a:lnTo>
                  <a:pt x="3209" y="1821"/>
                </a:lnTo>
                <a:lnTo>
                  <a:pt x="3209" y="1819"/>
                </a:lnTo>
                <a:lnTo>
                  <a:pt x="3209" y="1819"/>
                </a:lnTo>
                <a:lnTo>
                  <a:pt x="3209" y="1816"/>
                </a:lnTo>
                <a:lnTo>
                  <a:pt x="3209" y="1814"/>
                </a:lnTo>
                <a:lnTo>
                  <a:pt x="3209" y="1814"/>
                </a:lnTo>
                <a:lnTo>
                  <a:pt x="3209" y="1812"/>
                </a:lnTo>
                <a:lnTo>
                  <a:pt x="3209" y="1812"/>
                </a:lnTo>
                <a:lnTo>
                  <a:pt x="3211" y="1809"/>
                </a:lnTo>
                <a:lnTo>
                  <a:pt x="3211" y="1809"/>
                </a:lnTo>
                <a:lnTo>
                  <a:pt x="3211" y="1809"/>
                </a:lnTo>
                <a:lnTo>
                  <a:pt x="3211" y="1809"/>
                </a:lnTo>
                <a:lnTo>
                  <a:pt x="3211" y="1809"/>
                </a:lnTo>
                <a:lnTo>
                  <a:pt x="3211" y="1809"/>
                </a:lnTo>
                <a:lnTo>
                  <a:pt x="3211" y="1812"/>
                </a:lnTo>
                <a:lnTo>
                  <a:pt x="3211" y="1812"/>
                </a:lnTo>
                <a:lnTo>
                  <a:pt x="3211" y="1814"/>
                </a:lnTo>
                <a:lnTo>
                  <a:pt x="3211" y="1814"/>
                </a:lnTo>
                <a:lnTo>
                  <a:pt x="3211" y="1814"/>
                </a:lnTo>
                <a:lnTo>
                  <a:pt x="3211" y="1814"/>
                </a:lnTo>
                <a:lnTo>
                  <a:pt x="3211" y="1816"/>
                </a:lnTo>
                <a:lnTo>
                  <a:pt x="3211" y="1816"/>
                </a:lnTo>
                <a:lnTo>
                  <a:pt x="3211" y="1819"/>
                </a:lnTo>
                <a:lnTo>
                  <a:pt x="3211" y="1819"/>
                </a:lnTo>
                <a:lnTo>
                  <a:pt x="3214" y="1821"/>
                </a:lnTo>
                <a:lnTo>
                  <a:pt x="3214" y="1821"/>
                </a:lnTo>
                <a:lnTo>
                  <a:pt x="3214" y="1821"/>
                </a:lnTo>
                <a:lnTo>
                  <a:pt x="3214" y="1819"/>
                </a:lnTo>
                <a:lnTo>
                  <a:pt x="3214" y="1819"/>
                </a:lnTo>
                <a:lnTo>
                  <a:pt x="3216" y="1819"/>
                </a:lnTo>
                <a:lnTo>
                  <a:pt x="3216" y="1819"/>
                </a:lnTo>
                <a:lnTo>
                  <a:pt x="3216" y="1819"/>
                </a:lnTo>
                <a:lnTo>
                  <a:pt x="3216" y="1816"/>
                </a:lnTo>
                <a:lnTo>
                  <a:pt x="3216" y="1816"/>
                </a:lnTo>
                <a:lnTo>
                  <a:pt x="3218" y="1814"/>
                </a:lnTo>
                <a:lnTo>
                  <a:pt x="3218" y="1814"/>
                </a:lnTo>
                <a:lnTo>
                  <a:pt x="3218" y="1814"/>
                </a:lnTo>
                <a:lnTo>
                  <a:pt x="3218" y="1814"/>
                </a:lnTo>
                <a:lnTo>
                  <a:pt x="3218" y="1814"/>
                </a:lnTo>
                <a:lnTo>
                  <a:pt x="3218" y="1812"/>
                </a:lnTo>
                <a:lnTo>
                  <a:pt x="3218" y="1812"/>
                </a:lnTo>
                <a:lnTo>
                  <a:pt x="3218" y="1812"/>
                </a:lnTo>
                <a:lnTo>
                  <a:pt x="3218" y="1809"/>
                </a:lnTo>
                <a:lnTo>
                  <a:pt x="3221" y="1809"/>
                </a:lnTo>
                <a:lnTo>
                  <a:pt x="3221" y="1812"/>
                </a:lnTo>
                <a:lnTo>
                  <a:pt x="3223" y="1812"/>
                </a:lnTo>
                <a:lnTo>
                  <a:pt x="3223" y="1812"/>
                </a:lnTo>
                <a:lnTo>
                  <a:pt x="3223" y="1809"/>
                </a:lnTo>
                <a:lnTo>
                  <a:pt x="3223" y="1809"/>
                </a:lnTo>
                <a:lnTo>
                  <a:pt x="3225" y="1809"/>
                </a:lnTo>
                <a:lnTo>
                  <a:pt x="3225" y="1809"/>
                </a:lnTo>
                <a:lnTo>
                  <a:pt x="3225" y="1809"/>
                </a:lnTo>
                <a:lnTo>
                  <a:pt x="3225" y="1809"/>
                </a:lnTo>
                <a:lnTo>
                  <a:pt x="3228" y="1809"/>
                </a:lnTo>
                <a:lnTo>
                  <a:pt x="3228" y="1809"/>
                </a:lnTo>
                <a:lnTo>
                  <a:pt x="3225" y="1814"/>
                </a:lnTo>
                <a:lnTo>
                  <a:pt x="3228" y="1814"/>
                </a:lnTo>
                <a:lnTo>
                  <a:pt x="3228" y="1814"/>
                </a:lnTo>
                <a:lnTo>
                  <a:pt x="3228" y="1814"/>
                </a:lnTo>
                <a:lnTo>
                  <a:pt x="3228" y="1814"/>
                </a:lnTo>
                <a:lnTo>
                  <a:pt x="3228" y="1814"/>
                </a:lnTo>
                <a:lnTo>
                  <a:pt x="3225" y="1814"/>
                </a:lnTo>
                <a:lnTo>
                  <a:pt x="3225" y="1814"/>
                </a:lnTo>
                <a:lnTo>
                  <a:pt x="3225" y="1814"/>
                </a:lnTo>
                <a:lnTo>
                  <a:pt x="3225" y="1814"/>
                </a:lnTo>
                <a:lnTo>
                  <a:pt x="3225" y="1814"/>
                </a:lnTo>
                <a:lnTo>
                  <a:pt x="3225" y="1814"/>
                </a:lnTo>
                <a:lnTo>
                  <a:pt x="3225" y="1814"/>
                </a:lnTo>
                <a:lnTo>
                  <a:pt x="3225" y="1814"/>
                </a:lnTo>
                <a:lnTo>
                  <a:pt x="3225" y="1816"/>
                </a:lnTo>
                <a:lnTo>
                  <a:pt x="3225" y="1816"/>
                </a:lnTo>
                <a:lnTo>
                  <a:pt x="3223" y="1816"/>
                </a:lnTo>
                <a:lnTo>
                  <a:pt x="3223" y="1816"/>
                </a:lnTo>
                <a:lnTo>
                  <a:pt x="3223" y="1816"/>
                </a:lnTo>
                <a:lnTo>
                  <a:pt x="3223" y="1816"/>
                </a:lnTo>
                <a:lnTo>
                  <a:pt x="3223" y="1819"/>
                </a:lnTo>
                <a:lnTo>
                  <a:pt x="3223" y="1819"/>
                </a:lnTo>
                <a:lnTo>
                  <a:pt x="3223" y="1819"/>
                </a:lnTo>
                <a:lnTo>
                  <a:pt x="3223" y="1821"/>
                </a:lnTo>
                <a:lnTo>
                  <a:pt x="3223" y="1821"/>
                </a:lnTo>
                <a:lnTo>
                  <a:pt x="3223" y="1821"/>
                </a:lnTo>
                <a:lnTo>
                  <a:pt x="3225" y="1823"/>
                </a:lnTo>
                <a:lnTo>
                  <a:pt x="3225" y="1823"/>
                </a:lnTo>
                <a:lnTo>
                  <a:pt x="3225" y="1823"/>
                </a:lnTo>
                <a:lnTo>
                  <a:pt x="3225" y="1823"/>
                </a:lnTo>
                <a:lnTo>
                  <a:pt x="3225" y="1823"/>
                </a:lnTo>
                <a:lnTo>
                  <a:pt x="3225" y="1823"/>
                </a:lnTo>
                <a:lnTo>
                  <a:pt x="3225" y="1821"/>
                </a:lnTo>
                <a:lnTo>
                  <a:pt x="3225" y="1821"/>
                </a:lnTo>
                <a:lnTo>
                  <a:pt x="3225" y="1821"/>
                </a:lnTo>
                <a:lnTo>
                  <a:pt x="3225" y="1821"/>
                </a:lnTo>
                <a:lnTo>
                  <a:pt x="3225" y="1821"/>
                </a:lnTo>
                <a:lnTo>
                  <a:pt x="3225" y="1821"/>
                </a:lnTo>
                <a:lnTo>
                  <a:pt x="3225" y="1821"/>
                </a:lnTo>
                <a:lnTo>
                  <a:pt x="3225" y="1821"/>
                </a:lnTo>
                <a:lnTo>
                  <a:pt x="3225" y="1821"/>
                </a:lnTo>
                <a:lnTo>
                  <a:pt x="3225" y="1819"/>
                </a:lnTo>
                <a:lnTo>
                  <a:pt x="3228" y="1816"/>
                </a:lnTo>
                <a:lnTo>
                  <a:pt x="3228" y="1816"/>
                </a:lnTo>
                <a:lnTo>
                  <a:pt x="3228" y="1816"/>
                </a:lnTo>
                <a:lnTo>
                  <a:pt x="3228" y="1816"/>
                </a:lnTo>
                <a:lnTo>
                  <a:pt x="3228" y="1816"/>
                </a:lnTo>
                <a:lnTo>
                  <a:pt x="3228" y="1814"/>
                </a:lnTo>
                <a:lnTo>
                  <a:pt x="3228" y="1814"/>
                </a:lnTo>
                <a:lnTo>
                  <a:pt x="3230" y="1814"/>
                </a:lnTo>
                <a:lnTo>
                  <a:pt x="3230" y="1814"/>
                </a:lnTo>
                <a:lnTo>
                  <a:pt x="3230" y="1814"/>
                </a:lnTo>
                <a:lnTo>
                  <a:pt x="3233" y="1812"/>
                </a:lnTo>
                <a:lnTo>
                  <a:pt x="3233" y="1812"/>
                </a:lnTo>
                <a:lnTo>
                  <a:pt x="3233" y="1812"/>
                </a:lnTo>
                <a:lnTo>
                  <a:pt x="3233" y="1812"/>
                </a:lnTo>
                <a:lnTo>
                  <a:pt x="3235" y="1812"/>
                </a:lnTo>
                <a:lnTo>
                  <a:pt x="3235" y="1812"/>
                </a:lnTo>
                <a:lnTo>
                  <a:pt x="3235" y="1812"/>
                </a:lnTo>
                <a:lnTo>
                  <a:pt x="3235" y="1807"/>
                </a:lnTo>
                <a:lnTo>
                  <a:pt x="3235" y="1805"/>
                </a:lnTo>
                <a:lnTo>
                  <a:pt x="3237" y="1805"/>
                </a:lnTo>
                <a:lnTo>
                  <a:pt x="3242" y="1802"/>
                </a:lnTo>
                <a:lnTo>
                  <a:pt x="3244" y="1802"/>
                </a:lnTo>
                <a:lnTo>
                  <a:pt x="3247" y="1802"/>
                </a:lnTo>
                <a:lnTo>
                  <a:pt x="3249" y="1802"/>
                </a:lnTo>
                <a:lnTo>
                  <a:pt x="3249" y="1802"/>
                </a:lnTo>
                <a:lnTo>
                  <a:pt x="3249" y="1802"/>
                </a:lnTo>
                <a:lnTo>
                  <a:pt x="3249" y="1800"/>
                </a:lnTo>
                <a:lnTo>
                  <a:pt x="3254" y="1800"/>
                </a:lnTo>
                <a:lnTo>
                  <a:pt x="3259" y="1800"/>
                </a:lnTo>
                <a:lnTo>
                  <a:pt x="3259" y="1800"/>
                </a:lnTo>
                <a:lnTo>
                  <a:pt x="3259" y="1797"/>
                </a:lnTo>
                <a:lnTo>
                  <a:pt x="3261" y="1795"/>
                </a:lnTo>
                <a:lnTo>
                  <a:pt x="3261" y="1793"/>
                </a:lnTo>
                <a:lnTo>
                  <a:pt x="3263" y="1793"/>
                </a:lnTo>
                <a:lnTo>
                  <a:pt x="3266" y="1793"/>
                </a:lnTo>
                <a:lnTo>
                  <a:pt x="3266" y="1790"/>
                </a:lnTo>
                <a:lnTo>
                  <a:pt x="3266" y="1790"/>
                </a:lnTo>
                <a:lnTo>
                  <a:pt x="3268" y="1790"/>
                </a:lnTo>
                <a:lnTo>
                  <a:pt x="3268" y="1793"/>
                </a:lnTo>
                <a:lnTo>
                  <a:pt x="3268" y="1793"/>
                </a:lnTo>
                <a:lnTo>
                  <a:pt x="3268" y="1793"/>
                </a:lnTo>
                <a:lnTo>
                  <a:pt x="3268" y="1790"/>
                </a:lnTo>
                <a:lnTo>
                  <a:pt x="3270" y="1790"/>
                </a:lnTo>
                <a:lnTo>
                  <a:pt x="3270" y="1793"/>
                </a:lnTo>
                <a:lnTo>
                  <a:pt x="3273" y="1793"/>
                </a:lnTo>
                <a:lnTo>
                  <a:pt x="3275" y="1793"/>
                </a:lnTo>
                <a:lnTo>
                  <a:pt x="3275" y="1793"/>
                </a:lnTo>
                <a:lnTo>
                  <a:pt x="3278" y="1793"/>
                </a:lnTo>
                <a:lnTo>
                  <a:pt x="3282" y="1795"/>
                </a:lnTo>
                <a:lnTo>
                  <a:pt x="3282" y="1795"/>
                </a:lnTo>
                <a:lnTo>
                  <a:pt x="3285" y="1795"/>
                </a:lnTo>
                <a:lnTo>
                  <a:pt x="3285" y="1795"/>
                </a:lnTo>
                <a:lnTo>
                  <a:pt x="3285" y="1797"/>
                </a:lnTo>
                <a:lnTo>
                  <a:pt x="3285" y="1797"/>
                </a:lnTo>
                <a:lnTo>
                  <a:pt x="3285" y="1797"/>
                </a:lnTo>
                <a:lnTo>
                  <a:pt x="3287" y="1797"/>
                </a:lnTo>
                <a:lnTo>
                  <a:pt x="3287" y="1797"/>
                </a:lnTo>
                <a:lnTo>
                  <a:pt x="3287" y="1800"/>
                </a:lnTo>
                <a:lnTo>
                  <a:pt x="3289" y="1800"/>
                </a:lnTo>
                <a:lnTo>
                  <a:pt x="3289" y="1800"/>
                </a:lnTo>
                <a:lnTo>
                  <a:pt x="3292" y="1802"/>
                </a:lnTo>
                <a:lnTo>
                  <a:pt x="3292" y="1802"/>
                </a:lnTo>
                <a:lnTo>
                  <a:pt x="3294" y="1800"/>
                </a:lnTo>
                <a:lnTo>
                  <a:pt x="3294" y="1800"/>
                </a:lnTo>
                <a:lnTo>
                  <a:pt x="3292" y="1800"/>
                </a:lnTo>
                <a:lnTo>
                  <a:pt x="3292" y="1797"/>
                </a:lnTo>
                <a:lnTo>
                  <a:pt x="3294" y="1797"/>
                </a:lnTo>
                <a:lnTo>
                  <a:pt x="3292" y="1797"/>
                </a:lnTo>
                <a:lnTo>
                  <a:pt x="3292" y="1797"/>
                </a:lnTo>
                <a:lnTo>
                  <a:pt x="3292" y="1795"/>
                </a:lnTo>
                <a:lnTo>
                  <a:pt x="3292" y="1795"/>
                </a:lnTo>
                <a:lnTo>
                  <a:pt x="3294" y="1795"/>
                </a:lnTo>
                <a:lnTo>
                  <a:pt x="3294" y="1795"/>
                </a:lnTo>
                <a:lnTo>
                  <a:pt x="3294" y="1795"/>
                </a:lnTo>
                <a:lnTo>
                  <a:pt x="3294" y="1790"/>
                </a:lnTo>
                <a:lnTo>
                  <a:pt x="3294" y="1790"/>
                </a:lnTo>
                <a:lnTo>
                  <a:pt x="3296" y="1790"/>
                </a:lnTo>
                <a:lnTo>
                  <a:pt x="3296" y="1790"/>
                </a:lnTo>
                <a:lnTo>
                  <a:pt x="3296" y="1790"/>
                </a:lnTo>
                <a:lnTo>
                  <a:pt x="3299" y="1790"/>
                </a:lnTo>
                <a:lnTo>
                  <a:pt x="3299" y="1793"/>
                </a:lnTo>
                <a:lnTo>
                  <a:pt x="3299" y="1793"/>
                </a:lnTo>
                <a:lnTo>
                  <a:pt x="3299" y="1793"/>
                </a:lnTo>
                <a:lnTo>
                  <a:pt x="3299" y="1793"/>
                </a:lnTo>
                <a:lnTo>
                  <a:pt x="3299" y="1793"/>
                </a:lnTo>
                <a:lnTo>
                  <a:pt x="3299" y="1793"/>
                </a:lnTo>
                <a:lnTo>
                  <a:pt x="3301" y="1793"/>
                </a:lnTo>
                <a:lnTo>
                  <a:pt x="3301" y="1793"/>
                </a:lnTo>
                <a:lnTo>
                  <a:pt x="3301" y="1793"/>
                </a:lnTo>
                <a:lnTo>
                  <a:pt x="3301" y="1793"/>
                </a:lnTo>
                <a:lnTo>
                  <a:pt x="3301" y="1793"/>
                </a:lnTo>
                <a:lnTo>
                  <a:pt x="3304" y="1793"/>
                </a:lnTo>
                <a:lnTo>
                  <a:pt x="3306" y="1793"/>
                </a:lnTo>
                <a:lnTo>
                  <a:pt x="3306" y="1793"/>
                </a:lnTo>
                <a:lnTo>
                  <a:pt x="3306" y="1793"/>
                </a:lnTo>
                <a:lnTo>
                  <a:pt x="3306" y="1793"/>
                </a:lnTo>
                <a:lnTo>
                  <a:pt x="3306" y="1793"/>
                </a:lnTo>
                <a:lnTo>
                  <a:pt x="3306" y="1793"/>
                </a:lnTo>
                <a:lnTo>
                  <a:pt x="3306" y="1793"/>
                </a:lnTo>
                <a:lnTo>
                  <a:pt x="3308" y="1793"/>
                </a:lnTo>
                <a:lnTo>
                  <a:pt x="3308" y="1793"/>
                </a:lnTo>
                <a:lnTo>
                  <a:pt x="3311" y="1793"/>
                </a:lnTo>
                <a:lnTo>
                  <a:pt x="3318" y="1793"/>
                </a:lnTo>
                <a:lnTo>
                  <a:pt x="3318" y="1793"/>
                </a:lnTo>
                <a:lnTo>
                  <a:pt x="3318" y="1793"/>
                </a:lnTo>
                <a:lnTo>
                  <a:pt x="3318" y="1793"/>
                </a:lnTo>
                <a:lnTo>
                  <a:pt x="3320" y="1793"/>
                </a:lnTo>
                <a:lnTo>
                  <a:pt x="3320" y="1793"/>
                </a:lnTo>
                <a:lnTo>
                  <a:pt x="3322" y="1790"/>
                </a:lnTo>
                <a:lnTo>
                  <a:pt x="3322" y="1790"/>
                </a:lnTo>
                <a:lnTo>
                  <a:pt x="3322" y="1790"/>
                </a:lnTo>
                <a:lnTo>
                  <a:pt x="3322" y="1790"/>
                </a:lnTo>
                <a:lnTo>
                  <a:pt x="3322" y="1788"/>
                </a:lnTo>
                <a:lnTo>
                  <a:pt x="3322" y="1788"/>
                </a:lnTo>
                <a:lnTo>
                  <a:pt x="3320" y="1788"/>
                </a:lnTo>
                <a:lnTo>
                  <a:pt x="3320" y="1788"/>
                </a:lnTo>
                <a:lnTo>
                  <a:pt x="3320" y="1788"/>
                </a:lnTo>
                <a:lnTo>
                  <a:pt x="3320" y="1788"/>
                </a:lnTo>
                <a:lnTo>
                  <a:pt x="3318" y="1788"/>
                </a:lnTo>
                <a:lnTo>
                  <a:pt x="3318" y="1788"/>
                </a:lnTo>
                <a:lnTo>
                  <a:pt x="3318" y="1788"/>
                </a:lnTo>
                <a:lnTo>
                  <a:pt x="3315" y="1786"/>
                </a:lnTo>
                <a:lnTo>
                  <a:pt x="3315" y="1786"/>
                </a:lnTo>
                <a:lnTo>
                  <a:pt x="3315" y="1783"/>
                </a:lnTo>
                <a:lnTo>
                  <a:pt x="3315" y="1783"/>
                </a:lnTo>
                <a:lnTo>
                  <a:pt x="3315" y="1783"/>
                </a:lnTo>
                <a:lnTo>
                  <a:pt x="3315" y="1783"/>
                </a:lnTo>
                <a:lnTo>
                  <a:pt x="3315" y="1783"/>
                </a:lnTo>
                <a:lnTo>
                  <a:pt x="3315" y="1783"/>
                </a:lnTo>
                <a:lnTo>
                  <a:pt x="3315" y="1783"/>
                </a:lnTo>
                <a:lnTo>
                  <a:pt x="3313" y="1783"/>
                </a:lnTo>
                <a:lnTo>
                  <a:pt x="3313" y="1783"/>
                </a:lnTo>
                <a:lnTo>
                  <a:pt x="3313" y="1783"/>
                </a:lnTo>
                <a:lnTo>
                  <a:pt x="3313" y="1783"/>
                </a:lnTo>
                <a:lnTo>
                  <a:pt x="3313" y="1781"/>
                </a:lnTo>
                <a:lnTo>
                  <a:pt x="3313" y="1781"/>
                </a:lnTo>
                <a:lnTo>
                  <a:pt x="3311" y="1781"/>
                </a:lnTo>
                <a:lnTo>
                  <a:pt x="3311" y="1781"/>
                </a:lnTo>
                <a:lnTo>
                  <a:pt x="3311" y="1781"/>
                </a:lnTo>
                <a:lnTo>
                  <a:pt x="3308" y="1783"/>
                </a:lnTo>
                <a:lnTo>
                  <a:pt x="3308" y="1781"/>
                </a:lnTo>
                <a:lnTo>
                  <a:pt x="3308" y="1781"/>
                </a:lnTo>
                <a:lnTo>
                  <a:pt x="3308" y="1781"/>
                </a:lnTo>
                <a:lnTo>
                  <a:pt x="3308" y="1778"/>
                </a:lnTo>
                <a:lnTo>
                  <a:pt x="3308" y="1778"/>
                </a:lnTo>
                <a:lnTo>
                  <a:pt x="3311" y="1778"/>
                </a:lnTo>
                <a:lnTo>
                  <a:pt x="3311" y="1776"/>
                </a:lnTo>
                <a:lnTo>
                  <a:pt x="3308" y="1776"/>
                </a:lnTo>
                <a:lnTo>
                  <a:pt x="3308" y="1774"/>
                </a:lnTo>
                <a:lnTo>
                  <a:pt x="3308" y="1774"/>
                </a:lnTo>
                <a:lnTo>
                  <a:pt x="3308" y="1774"/>
                </a:lnTo>
                <a:lnTo>
                  <a:pt x="3308" y="1774"/>
                </a:lnTo>
                <a:lnTo>
                  <a:pt x="3311" y="1774"/>
                </a:lnTo>
                <a:lnTo>
                  <a:pt x="3311" y="1774"/>
                </a:lnTo>
                <a:lnTo>
                  <a:pt x="3311" y="1774"/>
                </a:lnTo>
                <a:lnTo>
                  <a:pt x="3311" y="1774"/>
                </a:lnTo>
                <a:lnTo>
                  <a:pt x="3311" y="1774"/>
                </a:lnTo>
                <a:lnTo>
                  <a:pt x="3313" y="1774"/>
                </a:lnTo>
                <a:lnTo>
                  <a:pt x="3313" y="1774"/>
                </a:lnTo>
                <a:lnTo>
                  <a:pt x="3311" y="1771"/>
                </a:lnTo>
                <a:lnTo>
                  <a:pt x="3311" y="1769"/>
                </a:lnTo>
                <a:lnTo>
                  <a:pt x="3308" y="1769"/>
                </a:lnTo>
                <a:lnTo>
                  <a:pt x="3311" y="1764"/>
                </a:lnTo>
                <a:lnTo>
                  <a:pt x="3308" y="1762"/>
                </a:lnTo>
                <a:lnTo>
                  <a:pt x="3308" y="1762"/>
                </a:lnTo>
                <a:lnTo>
                  <a:pt x="3306" y="1764"/>
                </a:lnTo>
                <a:lnTo>
                  <a:pt x="3304" y="1767"/>
                </a:lnTo>
                <a:lnTo>
                  <a:pt x="3301" y="1764"/>
                </a:lnTo>
                <a:lnTo>
                  <a:pt x="3301" y="1764"/>
                </a:lnTo>
                <a:lnTo>
                  <a:pt x="3299" y="1767"/>
                </a:lnTo>
                <a:lnTo>
                  <a:pt x="3299" y="1767"/>
                </a:lnTo>
                <a:lnTo>
                  <a:pt x="3299" y="1767"/>
                </a:lnTo>
                <a:lnTo>
                  <a:pt x="3299" y="1769"/>
                </a:lnTo>
                <a:lnTo>
                  <a:pt x="3296" y="1769"/>
                </a:lnTo>
                <a:lnTo>
                  <a:pt x="3296" y="1769"/>
                </a:lnTo>
                <a:lnTo>
                  <a:pt x="3296" y="1771"/>
                </a:lnTo>
                <a:lnTo>
                  <a:pt x="3294" y="1771"/>
                </a:lnTo>
                <a:lnTo>
                  <a:pt x="3294" y="1771"/>
                </a:lnTo>
                <a:lnTo>
                  <a:pt x="3294" y="1769"/>
                </a:lnTo>
                <a:lnTo>
                  <a:pt x="3292" y="1769"/>
                </a:lnTo>
                <a:lnTo>
                  <a:pt x="3292" y="1767"/>
                </a:lnTo>
                <a:lnTo>
                  <a:pt x="3289" y="1769"/>
                </a:lnTo>
                <a:lnTo>
                  <a:pt x="3289" y="1769"/>
                </a:lnTo>
                <a:lnTo>
                  <a:pt x="3287" y="1769"/>
                </a:lnTo>
                <a:lnTo>
                  <a:pt x="3287" y="1771"/>
                </a:lnTo>
                <a:lnTo>
                  <a:pt x="3285" y="1771"/>
                </a:lnTo>
                <a:lnTo>
                  <a:pt x="3285" y="1771"/>
                </a:lnTo>
                <a:lnTo>
                  <a:pt x="3282" y="1769"/>
                </a:lnTo>
                <a:lnTo>
                  <a:pt x="3282" y="1769"/>
                </a:lnTo>
                <a:lnTo>
                  <a:pt x="3282" y="1769"/>
                </a:lnTo>
                <a:lnTo>
                  <a:pt x="3280" y="1769"/>
                </a:lnTo>
                <a:lnTo>
                  <a:pt x="3280" y="1769"/>
                </a:lnTo>
                <a:lnTo>
                  <a:pt x="3280" y="1769"/>
                </a:lnTo>
                <a:lnTo>
                  <a:pt x="3280" y="1769"/>
                </a:lnTo>
                <a:lnTo>
                  <a:pt x="3278" y="1769"/>
                </a:lnTo>
                <a:lnTo>
                  <a:pt x="3278" y="1769"/>
                </a:lnTo>
                <a:lnTo>
                  <a:pt x="3278" y="1769"/>
                </a:lnTo>
                <a:lnTo>
                  <a:pt x="3278" y="1769"/>
                </a:lnTo>
                <a:lnTo>
                  <a:pt x="3278" y="1767"/>
                </a:lnTo>
                <a:lnTo>
                  <a:pt x="3278" y="1767"/>
                </a:lnTo>
                <a:lnTo>
                  <a:pt x="3278" y="1767"/>
                </a:lnTo>
                <a:lnTo>
                  <a:pt x="3278" y="1764"/>
                </a:lnTo>
                <a:lnTo>
                  <a:pt x="3278" y="1757"/>
                </a:lnTo>
                <a:lnTo>
                  <a:pt x="3278" y="1757"/>
                </a:lnTo>
                <a:lnTo>
                  <a:pt x="3278" y="1757"/>
                </a:lnTo>
                <a:lnTo>
                  <a:pt x="3278" y="1755"/>
                </a:lnTo>
                <a:lnTo>
                  <a:pt x="3278" y="1755"/>
                </a:lnTo>
                <a:lnTo>
                  <a:pt x="3278" y="1755"/>
                </a:lnTo>
                <a:lnTo>
                  <a:pt x="3278" y="1755"/>
                </a:lnTo>
                <a:lnTo>
                  <a:pt x="3275" y="1755"/>
                </a:lnTo>
                <a:lnTo>
                  <a:pt x="3275" y="1755"/>
                </a:lnTo>
                <a:lnTo>
                  <a:pt x="3273" y="1755"/>
                </a:lnTo>
                <a:lnTo>
                  <a:pt x="3270" y="1755"/>
                </a:lnTo>
                <a:lnTo>
                  <a:pt x="3266" y="1757"/>
                </a:lnTo>
                <a:lnTo>
                  <a:pt x="3261" y="1762"/>
                </a:lnTo>
                <a:lnTo>
                  <a:pt x="3259" y="1762"/>
                </a:lnTo>
                <a:lnTo>
                  <a:pt x="3247" y="1762"/>
                </a:lnTo>
                <a:lnTo>
                  <a:pt x="3244" y="1762"/>
                </a:lnTo>
                <a:lnTo>
                  <a:pt x="3244" y="1762"/>
                </a:lnTo>
                <a:lnTo>
                  <a:pt x="3244" y="1764"/>
                </a:lnTo>
                <a:lnTo>
                  <a:pt x="3237" y="1764"/>
                </a:lnTo>
                <a:lnTo>
                  <a:pt x="3237" y="1764"/>
                </a:lnTo>
                <a:lnTo>
                  <a:pt x="3235" y="1764"/>
                </a:lnTo>
                <a:lnTo>
                  <a:pt x="3233" y="1769"/>
                </a:lnTo>
                <a:lnTo>
                  <a:pt x="3228" y="1771"/>
                </a:lnTo>
                <a:lnTo>
                  <a:pt x="3225" y="1774"/>
                </a:lnTo>
                <a:lnTo>
                  <a:pt x="3225" y="1774"/>
                </a:lnTo>
                <a:lnTo>
                  <a:pt x="3225" y="1774"/>
                </a:lnTo>
                <a:lnTo>
                  <a:pt x="3223" y="1776"/>
                </a:lnTo>
                <a:lnTo>
                  <a:pt x="3223" y="1776"/>
                </a:lnTo>
                <a:lnTo>
                  <a:pt x="3221" y="1778"/>
                </a:lnTo>
                <a:lnTo>
                  <a:pt x="3221" y="1781"/>
                </a:lnTo>
                <a:lnTo>
                  <a:pt x="3218" y="1781"/>
                </a:lnTo>
                <a:lnTo>
                  <a:pt x="3218" y="1781"/>
                </a:lnTo>
                <a:lnTo>
                  <a:pt x="3218" y="1778"/>
                </a:lnTo>
                <a:lnTo>
                  <a:pt x="3218" y="1778"/>
                </a:lnTo>
                <a:lnTo>
                  <a:pt x="3218" y="1778"/>
                </a:lnTo>
                <a:lnTo>
                  <a:pt x="3218" y="1778"/>
                </a:lnTo>
                <a:lnTo>
                  <a:pt x="3216" y="1778"/>
                </a:lnTo>
                <a:lnTo>
                  <a:pt x="3216" y="1778"/>
                </a:lnTo>
                <a:lnTo>
                  <a:pt x="3216" y="1778"/>
                </a:lnTo>
                <a:lnTo>
                  <a:pt x="3214" y="1778"/>
                </a:lnTo>
                <a:lnTo>
                  <a:pt x="3214" y="1778"/>
                </a:lnTo>
                <a:lnTo>
                  <a:pt x="3214" y="1778"/>
                </a:lnTo>
                <a:lnTo>
                  <a:pt x="3211" y="1781"/>
                </a:lnTo>
                <a:lnTo>
                  <a:pt x="3211" y="1781"/>
                </a:lnTo>
                <a:lnTo>
                  <a:pt x="3211" y="1778"/>
                </a:lnTo>
                <a:lnTo>
                  <a:pt x="3211" y="1778"/>
                </a:lnTo>
                <a:lnTo>
                  <a:pt x="3209" y="1778"/>
                </a:lnTo>
                <a:lnTo>
                  <a:pt x="3209" y="1778"/>
                </a:lnTo>
                <a:lnTo>
                  <a:pt x="3209" y="1778"/>
                </a:lnTo>
                <a:lnTo>
                  <a:pt x="3209" y="1776"/>
                </a:lnTo>
                <a:lnTo>
                  <a:pt x="3207" y="1776"/>
                </a:lnTo>
                <a:lnTo>
                  <a:pt x="3207" y="1776"/>
                </a:lnTo>
                <a:lnTo>
                  <a:pt x="3207" y="1776"/>
                </a:lnTo>
                <a:lnTo>
                  <a:pt x="3207" y="1776"/>
                </a:lnTo>
                <a:lnTo>
                  <a:pt x="3207" y="1776"/>
                </a:lnTo>
                <a:lnTo>
                  <a:pt x="3207" y="1776"/>
                </a:lnTo>
                <a:lnTo>
                  <a:pt x="3207" y="1776"/>
                </a:lnTo>
                <a:lnTo>
                  <a:pt x="3204" y="1776"/>
                </a:lnTo>
                <a:lnTo>
                  <a:pt x="3204" y="1776"/>
                </a:lnTo>
                <a:lnTo>
                  <a:pt x="3204" y="1776"/>
                </a:lnTo>
                <a:lnTo>
                  <a:pt x="3204" y="1776"/>
                </a:lnTo>
                <a:lnTo>
                  <a:pt x="3204" y="1776"/>
                </a:lnTo>
                <a:lnTo>
                  <a:pt x="3202" y="1778"/>
                </a:lnTo>
                <a:lnTo>
                  <a:pt x="3202" y="1778"/>
                </a:lnTo>
                <a:lnTo>
                  <a:pt x="3202" y="1778"/>
                </a:lnTo>
                <a:lnTo>
                  <a:pt x="3199" y="1778"/>
                </a:lnTo>
                <a:lnTo>
                  <a:pt x="3199" y="1778"/>
                </a:lnTo>
                <a:lnTo>
                  <a:pt x="3195" y="1778"/>
                </a:lnTo>
                <a:lnTo>
                  <a:pt x="3192" y="1778"/>
                </a:lnTo>
                <a:lnTo>
                  <a:pt x="3192" y="1778"/>
                </a:lnTo>
                <a:lnTo>
                  <a:pt x="3192" y="1776"/>
                </a:lnTo>
                <a:lnTo>
                  <a:pt x="3192" y="1774"/>
                </a:lnTo>
                <a:lnTo>
                  <a:pt x="3192" y="1774"/>
                </a:lnTo>
                <a:lnTo>
                  <a:pt x="3190" y="1774"/>
                </a:lnTo>
                <a:lnTo>
                  <a:pt x="3190" y="1774"/>
                </a:lnTo>
                <a:lnTo>
                  <a:pt x="3188" y="1771"/>
                </a:lnTo>
                <a:lnTo>
                  <a:pt x="3188" y="1771"/>
                </a:lnTo>
                <a:lnTo>
                  <a:pt x="3188" y="1771"/>
                </a:lnTo>
                <a:lnTo>
                  <a:pt x="3188" y="1771"/>
                </a:lnTo>
                <a:lnTo>
                  <a:pt x="3185" y="1769"/>
                </a:lnTo>
                <a:lnTo>
                  <a:pt x="3185" y="1769"/>
                </a:lnTo>
                <a:lnTo>
                  <a:pt x="3183" y="1767"/>
                </a:lnTo>
                <a:lnTo>
                  <a:pt x="3183" y="1767"/>
                </a:lnTo>
                <a:lnTo>
                  <a:pt x="3183" y="1764"/>
                </a:lnTo>
                <a:lnTo>
                  <a:pt x="3183" y="1764"/>
                </a:lnTo>
                <a:lnTo>
                  <a:pt x="3180" y="1764"/>
                </a:lnTo>
                <a:lnTo>
                  <a:pt x="3180" y="1764"/>
                </a:lnTo>
                <a:lnTo>
                  <a:pt x="3180" y="1764"/>
                </a:lnTo>
                <a:lnTo>
                  <a:pt x="3180" y="1762"/>
                </a:lnTo>
                <a:lnTo>
                  <a:pt x="3180" y="1762"/>
                </a:lnTo>
                <a:lnTo>
                  <a:pt x="3178" y="1764"/>
                </a:lnTo>
                <a:lnTo>
                  <a:pt x="3178" y="1764"/>
                </a:lnTo>
                <a:lnTo>
                  <a:pt x="3178" y="1762"/>
                </a:lnTo>
                <a:lnTo>
                  <a:pt x="3178" y="1762"/>
                </a:lnTo>
                <a:lnTo>
                  <a:pt x="3178" y="1762"/>
                </a:lnTo>
                <a:lnTo>
                  <a:pt x="3176" y="1762"/>
                </a:lnTo>
                <a:lnTo>
                  <a:pt x="3176" y="1762"/>
                </a:lnTo>
                <a:lnTo>
                  <a:pt x="3176" y="1762"/>
                </a:lnTo>
                <a:lnTo>
                  <a:pt x="3176" y="1762"/>
                </a:lnTo>
                <a:lnTo>
                  <a:pt x="3176" y="1760"/>
                </a:lnTo>
                <a:lnTo>
                  <a:pt x="3171" y="1760"/>
                </a:lnTo>
                <a:lnTo>
                  <a:pt x="3166" y="1760"/>
                </a:lnTo>
                <a:lnTo>
                  <a:pt x="3164" y="1760"/>
                </a:lnTo>
                <a:lnTo>
                  <a:pt x="3162" y="1762"/>
                </a:lnTo>
                <a:lnTo>
                  <a:pt x="3162" y="1762"/>
                </a:lnTo>
                <a:lnTo>
                  <a:pt x="3159" y="1764"/>
                </a:lnTo>
                <a:lnTo>
                  <a:pt x="3159" y="1764"/>
                </a:lnTo>
                <a:lnTo>
                  <a:pt x="3159" y="1767"/>
                </a:lnTo>
                <a:lnTo>
                  <a:pt x="3157" y="1767"/>
                </a:lnTo>
                <a:lnTo>
                  <a:pt x="3157" y="1767"/>
                </a:lnTo>
                <a:lnTo>
                  <a:pt x="3159" y="1764"/>
                </a:lnTo>
                <a:lnTo>
                  <a:pt x="3159" y="1764"/>
                </a:lnTo>
                <a:lnTo>
                  <a:pt x="3159" y="1762"/>
                </a:lnTo>
                <a:lnTo>
                  <a:pt x="3162" y="1760"/>
                </a:lnTo>
                <a:lnTo>
                  <a:pt x="3162" y="1760"/>
                </a:lnTo>
                <a:lnTo>
                  <a:pt x="3162" y="1760"/>
                </a:lnTo>
                <a:lnTo>
                  <a:pt x="3162" y="1760"/>
                </a:lnTo>
                <a:lnTo>
                  <a:pt x="3162" y="1760"/>
                </a:lnTo>
                <a:lnTo>
                  <a:pt x="3159" y="1760"/>
                </a:lnTo>
                <a:lnTo>
                  <a:pt x="3159" y="1762"/>
                </a:lnTo>
                <a:lnTo>
                  <a:pt x="3157" y="1762"/>
                </a:lnTo>
                <a:lnTo>
                  <a:pt x="3157" y="1764"/>
                </a:lnTo>
                <a:lnTo>
                  <a:pt x="3154" y="1764"/>
                </a:lnTo>
                <a:lnTo>
                  <a:pt x="3154" y="1764"/>
                </a:lnTo>
                <a:lnTo>
                  <a:pt x="3154" y="1764"/>
                </a:lnTo>
                <a:lnTo>
                  <a:pt x="3154" y="1764"/>
                </a:lnTo>
                <a:lnTo>
                  <a:pt x="3152" y="1769"/>
                </a:lnTo>
                <a:lnTo>
                  <a:pt x="3152" y="1769"/>
                </a:lnTo>
                <a:lnTo>
                  <a:pt x="3152" y="1769"/>
                </a:lnTo>
                <a:lnTo>
                  <a:pt x="3152" y="1769"/>
                </a:lnTo>
                <a:lnTo>
                  <a:pt x="3152" y="1769"/>
                </a:lnTo>
                <a:lnTo>
                  <a:pt x="3152" y="1769"/>
                </a:lnTo>
                <a:lnTo>
                  <a:pt x="3152" y="1769"/>
                </a:lnTo>
                <a:lnTo>
                  <a:pt x="3152" y="1769"/>
                </a:lnTo>
                <a:lnTo>
                  <a:pt x="3152" y="1769"/>
                </a:lnTo>
                <a:lnTo>
                  <a:pt x="3152" y="1767"/>
                </a:lnTo>
                <a:lnTo>
                  <a:pt x="3152" y="1767"/>
                </a:lnTo>
                <a:lnTo>
                  <a:pt x="3152" y="1767"/>
                </a:lnTo>
                <a:lnTo>
                  <a:pt x="3152" y="1764"/>
                </a:lnTo>
                <a:lnTo>
                  <a:pt x="3152" y="1764"/>
                </a:lnTo>
                <a:lnTo>
                  <a:pt x="3152" y="1764"/>
                </a:lnTo>
                <a:lnTo>
                  <a:pt x="3152" y="1764"/>
                </a:lnTo>
                <a:lnTo>
                  <a:pt x="3152" y="1762"/>
                </a:lnTo>
                <a:lnTo>
                  <a:pt x="3152" y="1762"/>
                </a:lnTo>
                <a:lnTo>
                  <a:pt x="3152" y="1760"/>
                </a:lnTo>
                <a:lnTo>
                  <a:pt x="3152" y="1760"/>
                </a:lnTo>
                <a:lnTo>
                  <a:pt x="3152" y="1757"/>
                </a:lnTo>
                <a:lnTo>
                  <a:pt x="3150" y="1757"/>
                </a:lnTo>
                <a:lnTo>
                  <a:pt x="3150" y="1757"/>
                </a:lnTo>
                <a:lnTo>
                  <a:pt x="3150" y="1755"/>
                </a:lnTo>
                <a:lnTo>
                  <a:pt x="3150" y="1755"/>
                </a:lnTo>
                <a:lnTo>
                  <a:pt x="3150" y="1757"/>
                </a:lnTo>
                <a:lnTo>
                  <a:pt x="3150" y="1757"/>
                </a:lnTo>
                <a:lnTo>
                  <a:pt x="3147" y="1755"/>
                </a:lnTo>
                <a:lnTo>
                  <a:pt x="3147" y="1755"/>
                </a:lnTo>
                <a:lnTo>
                  <a:pt x="3150" y="1755"/>
                </a:lnTo>
                <a:lnTo>
                  <a:pt x="3150" y="1752"/>
                </a:lnTo>
                <a:lnTo>
                  <a:pt x="3150" y="1752"/>
                </a:lnTo>
                <a:lnTo>
                  <a:pt x="3150" y="1752"/>
                </a:lnTo>
                <a:lnTo>
                  <a:pt x="3147" y="1752"/>
                </a:lnTo>
                <a:lnTo>
                  <a:pt x="3145" y="1752"/>
                </a:lnTo>
                <a:lnTo>
                  <a:pt x="3145" y="1752"/>
                </a:lnTo>
                <a:lnTo>
                  <a:pt x="3145" y="1750"/>
                </a:lnTo>
                <a:lnTo>
                  <a:pt x="3143" y="1750"/>
                </a:lnTo>
                <a:lnTo>
                  <a:pt x="3145" y="1748"/>
                </a:lnTo>
                <a:lnTo>
                  <a:pt x="3145" y="1748"/>
                </a:lnTo>
                <a:lnTo>
                  <a:pt x="3143" y="1745"/>
                </a:lnTo>
                <a:lnTo>
                  <a:pt x="3143" y="1745"/>
                </a:lnTo>
                <a:lnTo>
                  <a:pt x="3143" y="1748"/>
                </a:lnTo>
                <a:lnTo>
                  <a:pt x="3136" y="1752"/>
                </a:lnTo>
                <a:lnTo>
                  <a:pt x="3136" y="1752"/>
                </a:lnTo>
                <a:lnTo>
                  <a:pt x="3136" y="1752"/>
                </a:lnTo>
                <a:lnTo>
                  <a:pt x="3136" y="1755"/>
                </a:lnTo>
                <a:lnTo>
                  <a:pt x="3136" y="1755"/>
                </a:lnTo>
                <a:lnTo>
                  <a:pt x="3133" y="1755"/>
                </a:lnTo>
                <a:lnTo>
                  <a:pt x="3133" y="1757"/>
                </a:lnTo>
                <a:lnTo>
                  <a:pt x="3133" y="1760"/>
                </a:lnTo>
                <a:lnTo>
                  <a:pt x="3133" y="1760"/>
                </a:lnTo>
                <a:lnTo>
                  <a:pt x="3131" y="1760"/>
                </a:lnTo>
                <a:lnTo>
                  <a:pt x="3131" y="1760"/>
                </a:lnTo>
                <a:lnTo>
                  <a:pt x="3128" y="1760"/>
                </a:lnTo>
                <a:lnTo>
                  <a:pt x="3128" y="1760"/>
                </a:lnTo>
                <a:lnTo>
                  <a:pt x="3126" y="1760"/>
                </a:lnTo>
                <a:lnTo>
                  <a:pt x="3126" y="1762"/>
                </a:lnTo>
                <a:lnTo>
                  <a:pt x="3124" y="1764"/>
                </a:lnTo>
                <a:lnTo>
                  <a:pt x="3121" y="1767"/>
                </a:lnTo>
                <a:lnTo>
                  <a:pt x="3119" y="1769"/>
                </a:lnTo>
                <a:lnTo>
                  <a:pt x="3105" y="1771"/>
                </a:lnTo>
                <a:lnTo>
                  <a:pt x="3102" y="1774"/>
                </a:lnTo>
                <a:lnTo>
                  <a:pt x="3098" y="1778"/>
                </a:lnTo>
                <a:lnTo>
                  <a:pt x="3095" y="1781"/>
                </a:lnTo>
                <a:lnTo>
                  <a:pt x="3088" y="1783"/>
                </a:lnTo>
                <a:lnTo>
                  <a:pt x="3088" y="1786"/>
                </a:lnTo>
                <a:lnTo>
                  <a:pt x="3086" y="1786"/>
                </a:lnTo>
                <a:lnTo>
                  <a:pt x="3086" y="1786"/>
                </a:lnTo>
                <a:lnTo>
                  <a:pt x="3083" y="1786"/>
                </a:lnTo>
                <a:lnTo>
                  <a:pt x="3083" y="1786"/>
                </a:lnTo>
                <a:lnTo>
                  <a:pt x="3081" y="1788"/>
                </a:lnTo>
                <a:lnTo>
                  <a:pt x="3081" y="1788"/>
                </a:lnTo>
                <a:lnTo>
                  <a:pt x="3079" y="1786"/>
                </a:lnTo>
                <a:lnTo>
                  <a:pt x="3076" y="1786"/>
                </a:lnTo>
                <a:lnTo>
                  <a:pt x="3074" y="1783"/>
                </a:lnTo>
                <a:lnTo>
                  <a:pt x="3072" y="1781"/>
                </a:lnTo>
                <a:lnTo>
                  <a:pt x="3069" y="1781"/>
                </a:lnTo>
                <a:lnTo>
                  <a:pt x="3069" y="1781"/>
                </a:lnTo>
                <a:lnTo>
                  <a:pt x="3072" y="1783"/>
                </a:lnTo>
                <a:lnTo>
                  <a:pt x="3072" y="1783"/>
                </a:lnTo>
                <a:lnTo>
                  <a:pt x="3069" y="1783"/>
                </a:lnTo>
                <a:lnTo>
                  <a:pt x="3069" y="1783"/>
                </a:lnTo>
                <a:lnTo>
                  <a:pt x="3069" y="1783"/>
                </a:lnTo>
                <a:lnTo>
                  <a:pt x="3069" y="1783"/>
                </a:lnTo>
                <a:lnTo>
                  <a:pt x="3072" y="1783"/>
                </a:lnTo>
                <a:lnTo>
                  <a:pt x="3069" y="1783"/>
                </a:lnTo>
                <a:lnTo>
                  <a:pt x="3069" y="1786"/>
                </a:lnTo>
                <a:lnTo>
                  <a:pt x="3065" y="1788"/>
                </a:lnTo>
                <a:lnTo>
                  <a:pt x="3065" y="1788"/>
                </a:lnTo>
                <a:lnTo>
                  <a:pt x="3062" y="1788"/>
                </a:lnTo>
                <a:lnTo>
                  <a:pt x="3065" y="1786"/>
                </a:lnTo>
                <a:lnTo>
                  <a:pt x="3065" y="1786"/>
                </a:lnTo>
                <a:lnTo>
                  <a:pt x="3067" y="1781"/>
                </a:lnTo>
                <a:lnTo>
                  <a:pt x="3067" y="1781"/>
                </a:lnTo>
                <a:lnTo>
                  <a:pt x="3067" y="1781"/>
                </a:lnTo>
                <a:lnTo>
                  <a:pt x="3065" y="1781"/>
                </a:lnTo>
                <a:lnTo>
                  <a:pt x="3065" y="1781"/>
                </a:lnTo>
                <a:lnTo>
                  <a:pt x="3065" y="1778"/>
                </a:lnTo>
                <a:lnTo>
                  <a:pt x="3065" y="1778"/>
                </a:lnTo>
                <a:lnTo>
                  <a:pt x="3067" y="1776"/>
                </a:lnTo>
                <a:lnTo>
                  <a:pt x="3067" y="1776"/>
                </a:lnTo>
                <a:lnTo>
                  <a:pt x="3067" y="1776"/>
                </a:lnTo>
                <a:lnTo>
                  <a:pt x="3067" y="1774"/>
                </a:lnTo>
                <a:lnTo>
                  <a:pt x="3069" y="1771"/>
                </a:lnTo>
                <a:lnTo>
                  <a:pt x="3069" y="1771"/>
                </a:lnTo>
                <a:lnTo>
                  <a:pt x="3067" y="1771"/>
                </a:lnTo>
                <a:lnTo>
                  <a:pt x="3069" y="1771"/>
                </a:lnTo>
                <a:lnTo>
                  <a:pt x="3069" y="1771"/>
                </a:lnTo>
                <a:lnTo>
                  <a:pt x="3069" y="1771"/>
                </a:lnTo>
                <a:lnTo>
                  <a:pt x="3067" y="1769"/>
                </a:lnTo>
                <a:lnTo>
                  <a:pt x="3067" y="1769"/>
                </a:lnTo>
                <a:lnTo>
                  <a:pt x="3067" y="1769"/>
                </a:lnTo>
                <a:lnTo>
                  <a:pt x="3067" y="1769"/>
                </a:lnTo>
                <a:lnTo>
                  <a:pt x="3067" y="1769"/>
                </a:lnTo>
                <a:lnTo>
                  <a:pt x="3067" y="1769"/>
                </a:lnTo>
                <a:lnTo>
                  <a:pt x="3067" y="1769"/>
                </a:lnTo>
                <a:lnTo>
                  <a:pt x="3065" y="1769"/>
                </a:lnTo>
                <a:lnTo>
                  <a:pt x="3065" y="1769"/>
                </a:lnTo>
                <a:lnTo>
                  <a:pt x="3065" y="1767"/>
                </a:lnTo>
                <a:lnTo>
                  <a:pt x="3065" y="1767"/>
                </a:lnTo>
                <a:lnTo>
                  <a:pt x="3065" y="1769"/>
                </a:lnTo>
                <a:lnTo>
                  <a:pt x="3065" y="1769"/>
                </a:lnTo>
                <a:lnTo>
                  <a:pt x="3065" y="1769"/>
                </a:lnTo>
                <a:lnTo>
                  <a:pt x="3065" y="1769"/>
                </a:lnTo>
                <a:lnTo>
                  <a:pt x="3065" y="1769"/>
                </a:lnTo>
                <a:lnTo>
                  <a:pt x="3062" y="1769"/>
                </a:lnTo>
                <a:lnTo>
                  <a:pt x="3062" y="1769"/>
                </a:lnTo>
                <a:lnTo>
                  <a:pt x="3062" y="1769"/>
                </a:lnTo>
                <a:lnTo>
                  <a:pt x="3062" y="1769"/>
                </a:lnTo>
                <a:lnTo>
                  <a:pt x="3062" y="1769"/>
                </a:lnTo>
                <a:lnTo>
                  <a:pt x="3060" y="1769"/>
                </a:lnTo>
                <a:lnTo>
                  <a:pt x="3060" y="1769"/>
                </a:lnTo>
                <a:lnTo>
                  <a:pt x="3060" y="1769"/>
                </a:lnTo>
                <a:lnTo>
                  <a:pt x="3060" y="1769"/>
                </a:lnTo>
                <a:lnTo>
                  <a:pt x="3060" y="1771"/>
                </a:lnTo>
                <a:lnTo>
                  <a:pt x="3057" y="1771"/>
                </a:lnTo>
                <a:lnTo>
                  <a:pt x="3057" y="1771"/>
                </a:lnTo>
                <a:lnTo>
                  <a:pt x="3057" y="1771"/>
                </a:lnTo>
                <a:lnTo>
                  <a:pt x="3057" y="1771"/>
                </a:lnTo>
                <a:lnTo>
                  <a:pt x="3057" y="1771"/>
                </a:lnTo>
                <a:lnTo>
                  <a:pt x="3057" y="1771"/>
                </a:lnTo>
                <a:lnTo>
                  <a:pt x="3057" y="1771"/>
                </a:lnTo>
                <a:lnTo>
                  <a:pt x="3057" y="1774"/>
                </a:lnTo>
                <a:lnTo>
                  <a:pt x="3055" y="1774"/>
                </a:lnTo>
                <a:lnTo>
                  <a:pt x="3055" y="1774"/>
                </a:lnTo>
                <a:lnTo>
                  <a:pt x="3055" y="1774"/>
                </a:lnTo>
                <a:lnTo>
                  <a:pt x="3055" y="1774"/>
                </a:lnTo>
                <a:lnTo>
                  <a:pt x="3055" y="1774"/>
                </a:lnTo>
                <a:lnTo>
                  <a:pt x="3055" y="1774"/>
                </a:lnTo>
                <a:lnTo>
                  <a:pt x="3055" y="1774"/>
                </a:lnTo>
                <a:lnTo>
                  <a:pt x="3055" y="1774"/>
                </a:lnTo>
                <a:lnTo>
                  <a:pt x="3053" y="1774"/>
                </a:lnTo>
                <a:lnTo>
                  <a:pt x="3053" y="1774"/>
                </a:lnTo>
                <a:lnTo>
                  <a:pt x="3053" y="1774"/>
                </a:lnTo>
                <a:lnTo>
                  <a:pt x="3053" y="1774"/>
                </a:lnTo>
                <a:lnTo>
                  <a:pt x="3050" y="1776"/>
                </a:lnTo>
                <a:lnTo>
                  <a:pt x="3048" y="1776"/>
                </a:lnTo>
                <a:lnTo>
                  <a:pt x="3046" y="1778"/>
                </a:lnTo>
                <a:lnTo>
                  <a:pt x="3046" y="1778"/>
                </a:lnTo>
                <a:lnTo>
                  <a:pt x="3043" y="1781"/>
                </a:lnTo>
                <a:lnTo>
                  <a:pt x="3041" y="1781"/>
                </a:lnTo>
                <a:lnTo>
                  <a:pt x="3031" y="1783"/>
                </a:lnTo>
                <a:lnTo>
                  <a:pt x="3027" y="1786"/>
                </a:lnTo>
                <a:lnTo>
                  <a:pt x="3027" y="1786"/>
                </a:lnTo>
                <a:lnTo>
                  <a:pt x="3024" y="1786"/>
                </a:lnTo>
                <a:lnTo>
                  <a:pt x="3024" y="1783"/>
                </a:lnTo>
                <a:lnTo>
                  <a:pt x="3022" y="1783"/>
                </a:lnTo>
                <a:lnTo>
                  <a:pt x="3022" y="1783"/>
                </a:lnTo>
                <a:lnTo>
                  <a:pt x="3022" y="1783"/>
                </a:lnTo>
                <a:lnTo>
                  <a:pt x="3020" y="1781"/>
                </a:lnTo>
                <a:lnTo>
                  <a:pt x="3022" y="1781"/>
                </a:lnTo>
                <a:lnTo>
                  <a:pt x="3022" y="1778"/>
                </a:lnTo>
                <a:lnTo>
                  <a:pt x="3027" y="1776"/>
                </a:lnTo>
                <a:lnTo>
                  <a:pt x="3027" y="1774"/>
                </a:lnTo>
                <a:lnTo>
                  <a:pt x="3029" y="1774"/>
                </a:lnTo>
                <a:lnTo>
                  <a:pt x="3031" y="1771"/>
                </a:lnTo>
                <a:lnTo>
                  <a:pt x="3034" y="1769"/>
                </a:lnTo>
                <a:lnTo>
                  <a:pt x="3034" y="1769"/>
                </a:lnTo>
                <a:lnTo>
                  <a:pt x="3036" y="1767"/>
                </a:lnTo>
                <a:lnTo>
                  <a:pt x="3036" y="1767"/>
                </a:lnTo>
                <a:lnTo>
                  <a:pt x="3036" y="1767"/>
                </a:lnTo>
                <a:lnTo>
                  <a:pt x="3036" y="1764"/>
                </a:lnTo>
                <a:lnTo>
                  <a:pt x="3036" y="1764"/>
                </a:lnTo>
                <a:lnTo>
                  <a:pt x="3038" y="1764"/>
                </a:lnTo>
                <a:lnTo>
                  <a:pt x="3038" y="1764"/>
                </a:lnTo>
                <a:lnTo>
                  <a:pt x="3038" y="1764"/>
                </a:lnTo>
                <a:lnTo>
                  <a:pt x="3038" y="1764"/>
                </a:lnTo>
                <a:lnTo>
                  <a:pt x="3041" y="1762"/>
                </a:lnTo>
                <a:lnTo>
                  <a:pt x="3048" y="1750"/>
                </a:lnTo>
                <a:lnTo>
                  <a:pt x="3057" y="1741"/>
                </a:lnTo>
                <a:lnTo>
                  <a:pt x="3060" y="1741"/>
                </a:lnTo>
                <a:lnTo>
                  <a:pt x="3065" y="1734"/>
                </a:lnTo>
                <a:lnTo>
                  <a:pt x="3074" y="1729"/>
                </a:lnTo>
                <a:lnTo>
                  <a:pt x="3079" y="1726"/>
                </a:lnTo>
                <a:lnTo>
                  <a:pt x="3079" y="1726"/>
                </a:lnTo>
                <a:lnTo>
                  <a:pt x="3081" y="1724"/>
                </a:lnTo>
                <a:lnTo>
                  <a:pt x="3081" y="1724"/>
                </a:lnTo>
                <a:lnTo>
                  <a:pt x="3088" y="1722"/>
                </a:lnTo>
                <a:lnTo>
                  <a:pt x="3100" y="1715"/>
                </a:lnTo>
                <a:lnTo>
                  <a:pt x="3100" y="1712"/>
                </a:lnTo>
                <a:lnTo>
                  <a:pt x="3102" y="1712"/>
                </a:lnTo>
                <a:lnTo>
                  <a:pt x="3102" y="1710"/>
                </a:lnTo>
                <a:lnTo>
                  <a:pt x="3102" y="1710"/>
                </a:lnTo>
                <a:lnTo>
                  <a:pt x="3105" y="1710"/>
                </a:lnTo>
                <a:lnTo>
                  <a:pt x="3105" y="1710"/>
                </a:lnTo>
                <a:lnTo>
                  <a:pt x="3105" y="1710"/>
                </a:lnTo>
                <a:lnTo>
                  <a:pt x="3105" y="1710"/>
                </a:lnTo>
                <a:lnTo>
                  <a:pt x="3105" y="1710"/>
                </a:lnTo>
                <a:lnTo>
                  <a:pt x="3102" y="1710"/>
                </a:lnTo>
                <a:lnTo>
                  <a:pt x="3102" y="1710"/>
                </a:lnTo>
                <a:lnTo>
                  <a:pt x="3100" y="1710"/>
                </a:lnTo>
                <a:lnTo>
                  <a:pt x="3100" y="1710"/>
                </a:lnTo>
                <a:lnTo>
                  <a:pt x="3100" y="1710"/>
                </a:lnTo>
                <a:lnTo>
                  <a:pt x="3100" y="1710"/>
                </a:lnTo>
                <a:lnTo>
                  <a:pt x="3098" y="1710"/>
                </a:lnTo>
                <a:lnTo>
                  <a:pt x="3098" y="1710"/>
                </a:lnTo>
                <a:lnTo>
                  <a:pt x="3095" y="1712"/>
                </a:lnTo>
                <a:lnTo>
                  <a:pt x="3093" y="1712"/>
                </a:lnTo>
                <a:lnTo>
                  <a:pt x="3091" y="1710"/>
                </a:lnTo>
                <a:lnTo>
                  <a:pt x="3091" y="1710"/>
                </a:lnTo>
                <a:lnTo>
                  <a:pt x="3091" y="1710"/>
                </a:lnTo>
                <a:lnTo>
                  <a:pt x="3088" y="1705"/>
                </a:lnTo>
                <a:lnTo>
                  <a:pt x="3088" y="1705"/>
                </a:lnTo>
                <a:lnTo>
                  <a:pt x="3086" y="1705"/>
                </a:lnTo>
                <a:lnTo>
                  <a:pt x="3083" y="1705"/>
                </a:lnTo>
                <a:lnTo>
                  <a:pt x="3074" y="1708"/>
                </a:lnTo>
                <a:lnTo>
                  <a:pt x="3074" y="1708"/>
                </a:lnTo>
                <a:lnTo>
                  <a:pt x="3074" y="1708"/>
                </a:lnTo>
                <a:lnTo>
                  <a:pt x="3074" y="1708"/>
                </a:lnTo>
                <a:lnTo>
                  <a:pt x="3072" y="1708"/>
                </a:lnTo>
                <a:lnTo>
                  <a:pt x="3072" y="1708"/>
                </a:lnTo>
                <a:lnTo>
                  <a:pt x="3072" y="1708"/>
                </a:lnTo>
                <a:lnTo>
                  <a:pt x="3072" y="1708"/>
                </a:lnTo>
                <a:lnTo>
                  <a:pt x="3069" y="1708"/>
                </a:lnTo>
                <a:lnTo>
                  <a:pt x="3069" y="1708"/>
                </a:lnTo>
                <a:lnTo>
                  <a:pt x="3069" y="1708"/>
                </a:lnTo>
                <a:lnTo>
                  <a:pt x="3065" y="1708"/>
                </a:lnTo>
                <a:lnTo>
                  <a:pt x="3065" y="1710"/>
                </a:lnTo>
                <a:lnTo>
                  <a:pt x="3062" y="1708"/>
                </a:lnTo>
                <a:lnTo>
                  <a:pt x="3062" y="1708"/>
                </a:lnTo>
                <a:lnTo>
                  <a:pt x="3062" y="1705"/>
                </a:lnTo>
                <a:lnTo>
                  <a:pt x="3062" y="1705"/>
                </a:lnTo>
                <a:lnTo>
                  <a:pt x="3060" y="1705"/>
                </a:lnTo>
                <a:lnTo>
                  <a:pt x="3060" y="1705"/>
                </a:lnTo>
                <a:lnTo>
                  <a:pt x="3060" y="1705"/>
                </a:lnTo>
                <a:lnTo>
                  <a:pt x="3060" y="1703"/>
                </a:lnTo>
                <a:lnTo>
                  <a:pt x="3060" y="1703"/>
                </a:lnTo>
                <a:lnTo>
                  <a:pt x="3060" y="1703"/>
                </a:lnTo>
                <a:lnTo>
                  <a:pt x="3060" y="1703"/>
                </a:lnTo>
                <a:lnTo>
                  <a:pt x="3060" y="1700"/>
                </a:lnTo>
                <a:lnTo>
                  <a:pt x="3057" y="1703"/>
                </a:lnTo>
                <a:lnTo>
                  <a:pt x="3055" y="1703"/>
                </a:lnTo>
                <a:lnTo>
                  <a:pt x="3053" y="1705"/>
                </a:lnTo>
                <a:lnTo>
                  <a:pt x="3053" y="1705"/>
                </a:lnTo>
                <a:lnTo>
                  <a:pt x="3048" y="1710"/>
                </a:lnTo>
                <a:lnTo>
                  <a:pt x="3046" y="1710"/>
                </a:lnTo>
                <a:lnTo>
                  <a:pt x="3046" y="1712"/>
                </a:lnTo>
                <a:lnTo>
                  <a:pt x="3043" y="1712"/>
                </a:lnTo>
                <a:lnTo>
                  <a:pt x="3041" y="1712"/>
                </a:lnTo>
                <a:lnTo>
                  <a:pt x="3038" y="1712"/>
                </a:lnTo>
                <a:lnTo>
                  <a:pt x="3038" y="1712"/>
                </a:lnTo>
                <a:lnTo>
                  <a:pt x="3038" y="1712"/>
                </a:lnTo>
                <a:lnTo>
                  <a:pt x="3034" y="1712"/>
                </a:lnTo>
                <a:lnTo>
                  <a:pt x="3034" y="1712"/>
                </a:lnTo>
                <a:lnTo>
                  <a:pt x="3034" y="1712"/>
                </a:lnTo>
                <a:lnTo>
                  <a:pt x="3034" y="1712"/>
                </a:lnTo>
                <a:lnTo>
                  <a:pt x="3034" y="1712"/>
                </a:lnTo>
                <a:lnTo>
                  <a:pt x="3034" y="1710"/>
                </a:lnTo>
                <a:lnTo>
                  <a:pt x="3034" y="1710"/>
                </a:lnTo>
                <a:lnTo>
                  <a:pt x="3034" y="1710"/>
                </a:lnTo>
                <a:lnTo>
                  <a:pt x="3031" y="1710"/>
                </a:lnTo>
                <a:lnTo>
                  <a:pt x="3029" y="1710"/>
                </a:lnTo>
                <a:lnTo>
                  <a:pt x="3029" y="1708"/>
                </a:lnTo>
                <a:lnTo>
                  <a:pt x="3029" y="1708"/>
                </a:lnTo>
                <a:lnTo>
                  <a:pt x="3029" y="1708"/>
                </a:lnTo>
                <a:lnTo>
                  <a:pt x="3027" y="1705"/>
                </a:lnTo>
                <a:lnTo>
                  <a:pt x="3024" y="1705"/>
                </a:lnTo>
                <a:lnTo>
                  <a:pt x="3020" y="1705"/>
                </a:lnTo>
                <a:lnTo>
                  <a:pt x="3020" y="1705"/>
                </a:lnTo>
                <a:lnTo>
                  <a:pt x="3020" y="1703"/>
                </a:lnTo>
                <a:lnTo>
                  <a:pt x="3020" y="1703"/>
                </a:lnTo>
                <a:lnTo>
                  <a:pt x="3017" y="1700"/>
                </a:lnTo>
                <a:lnTo>
                  <a:pt x="3017" y="1700"/>
                </a:lnTo>
                <a:lnTo>
                  <a:pt x="3017" y="1698"/>
                </a:lnTo>
                <a:lnTo>
                  <a:pt x="3017" y="1698"/>
                </a:lnTo>
                <a:lnTo>
                  <a:pt x="3012" y="1698"/>
                </a:lnTo>
                <a:lnTo>
                  <a:pt x="3010" y="1700"/>
                </a:lnTo>
                <a:lnTo>
                  <a:pt x="3008" y="1700"/>
                </a:lnTo>
                <a:lnTo>
                  <a:pt x="3008" y="1700"/>
                </a:lnTo>
                <a:lnTo>
                  <a:pt x="3008" y="1703"/>
                </a:lnTo>
                <a:lnTo>
                  <a:pt x="3008" y="1703"/>
                </a:lnTo>
                <a:lnTo>
                  <a:pt x="3008" y="1705"/>
                </a:lnTo>
                <a:lnTo>
                  <a:pt x="3008" y="1705"/>
                </a:lnTo>
                <a:lnTo>
                  <a:pt x="3008" y="1705"/>
                </a:lnTo>
                <a:lnTo>
                  <a:pt x="3008" y="1705"/>
                </a:lnTo>
                <a:lnTo>
                  <a:pt x="3005" y="1705"/>
                </a:lnTo>
                <a:lnTo>
                  <a:pt x="3005" y="1705"/>
                </a:lnTo>
                <a:lnTo>
                  <a:pt x="3003" y="1703"/>
                </a:lnTo>
                <a:lnTo>
                  <a:pt x="3003" y="1700"/>
                </a:lnTo>
                <a:lnTo>
                  <a:pt x="3003" y="1700"/>
                </a:lnTo>
                <a:lnTo>
                  <a:pt x="3003" y="1698"/>
                </a:lnTo>
                <a:lnTo>
                  <a:pt x="3003" y="1698"/>
                </a:lnTo>
                <a:lnTo>
                  <a:pt x="3001" y="1696"/>
                </a:lnTo>
                <a:lnTo>
                  <a:pt x="3001" y="1696"/>
                </a:lnTo>
                <a:lnTo>
                  <a:pt x="3001" y="1693"/>
                </a:lnTo>
                <a:lnTo>
                  <a:pt x="2998" y="1693"/>
                </a:lnTo>
                <a:lnTo>
                  <a:pt x="2996" y="1696"/>
                </a:lnTo>
                <a:lnTo>
                  <a:pt x="2994" y="1696"/>
                </a:lnTo>
                <a:lnTo>
                  <a:pt x="2994" y="1696"/>
                </a:lnTo>
                <a:lnTo>
                  <a:pt x="2994" y="1693"/>
                </a:lnTo>
                <a:lnTo>
                  <a:pt x="2994" y="1693"/>
                </a:lnTo>
                <a:lnTo>
                  <a:pt x="2994" y="1693"/>
                </a:lnTo>
                <a:lnTo>
                  <a:pt x="2996" y="1691"/>
                </a:lnTo>
                <a:lnTo>
                  <a:pt x="2996" y="1691"/>
                </a:lnTo>
                <a:lnTo>
                  <a:pt x="2996" y="1691"/>
                </a:lnTo>
                <a:lnTo>
                  <a:pt x="2996" y="1691"/>
                </a:lnTo>
                <a:lnTo>
                  <a:pt x="2991" y="1689"/>
                </a:lnTo>
                <a:lnTo>
                  <a:pt x="2986" y="1689"/>
                </a:lnTo>
                <a:lnTo>
                  <a:pt x="2984" y="1686"/>
                </a:lnTo>
                <a:lnTo>
                  <a:pt x="2984" y="1686"/>
                </a:lnTo>
                <a:lnTo>
                  <a:pt x="2977" y="1686"/>
                </a:lnTo>
                <a:lnTo>
                  <a:pt x="2972" y="1686"/>
                </a:lnTo>
                <a:lnTo>
                  <a:pt x="2970" y="1686"/>
                </a:lnTo>
                <a:lnTo>
                  <a:pt x="2968" y="1689"/>
                </a:lnTo>
                <a:lnTo>
                  <a:pt x="2968" y="1689"/>
                </a:lnTo>
                <a:lnTo>
                  <a:pt x="2968" y="1689"/>
                </a:lnTo>
                <a:lnTo>
                  <a:pt x="2968" y="1689"/>
                </a:lnTo>
                <a:lnTo>
                  <a:pt x="2965" y="1691"/>
                </a:lnTo>
                <a:lnTo>
                  <a:pt x="2965" y="1691"/>
                </a:lnTo>
                <a:lnTo>
                  <a:pt x="2963" y="1691"/>
                </a:lnTo>
                <a:lnTo>
                  <a:pt x="2960" y="1693"/>
                </a:lnTo>
                <a:lnTo>
                  <a:pt x="2960" y="1693"/>
                </a:lnTo>
                <a:lnTo>
                  <a:pt x="2956" y="1693"/>
                </a:lnTo>
                <a:lnTo>
                  <a:pt x="2956" y="1693"/>
                </a:lnTo>
                <a:lnTo>
                  <a:pt x="2953" y="1691"/>
                </a:lnTo>
                <a:lnTo>
                  <a:pt x="2953" y="1689"/>
                </a:lnTo>
                <a:lnTo>
                  <a:pt x="2951" y="1686"/>
                </a:lnTo>
                <a:lnTo>
                  <a:pt x="2946" y="1686"/>
                </a:lnTo>
                <a:lnTo>
                  <a:pt x="2939" y="1686"/>
                </a:lnTo>
                <a:lnTo>
                  <a:pt x="2939" y="1686"/>
                </a:lnTo>
                <a:lnTo>
                  <a:pt x="2939" y="1686"/>
                </a:lnTo>
                <a:lnTo>
                  <a:pt x="2937" y="1686"/>
                </a:lnTo>
                <a:lnTo>
                  <a:pt x="2937" y="1684"/>
                </a:lnTo>
                <a:lnTo>
                  <a:pt x="2937" y="1684"/>
                </a:lnTo>
                <a:lnTo>
                  <a:pt x="2937" y="1684"/>
                </a:lnTo>
                <a:lnTo>
                  <a:pt x="2937" y="1684"/>
                </a:lnTo>
                <a:lnTo>
                  <a:pt x="2937" y="1684"/>
                </a:lnTo>
                <a:lnTo>
                  <a:pt x="2937" y="1684"/>
                </a:lnTo>
                <a:lnTo>
                  <a:pt x="2930" y="1684"/>
                </a:lnTo>
                <a:lnTo>
                  <a:pt x="2930" y="1684"/>
                </a:lnTo>
                <a:lnTo>
                  <a:pt x="2925" y="1684"/>
                </a:lnTo>
                <a:lnTo>
                  <a:pt x="2923" y="1681"/>
                </a:lnTo>
                <a:lnTo>
                  <a:pt x="2923" y="1681"/>
                </a:lnTo>
                <a:lnTo>
                  <a:pt x="2923" y="1679"/>
                </a:lnTo>
                <a:lnTo>
                  <a:pt x="2923" y="1679"/>
                </a:lnTo>
                <a:lnTo>
                  <a:pt x="2923" y="1677"/>
                </a:lnTo>
                <a:lnTo>
                  <a:pt x="2920" y="1677"/>
                </a:lnTo>
                <a:lnTo>
                  <a:pt x="2920" y="1674"/>
                </a:lnTo>
                <a:lnTo>
                  <a:pt x="2920" y="1667"/>
                </a:lnTo>
                <a:lnTo>
                  <a:pt x="2918" y="1663"/>
                </a:lnTo>
                <a:lnTo>
                  <a:pt x="2918" y="1663"/>
                </a:lnTo>
                <a:lnTo>
                  <a:pt x="2918" y="1660"/>
                </a:lnTo>
                <a:lnTo>
                  <a:pt x="2918" y="1658"/>
                </a:lnTo>
                <a:lnTo>
                  <a:pt x="2918" y="1658"/>
                </a:lnTo>
                <a:lnTo>
                  <a:pt x="2915" y="1655"/>
                </a:lnTo>
                <a:lnTo>
                  <a:pt x="2915" y="1653"/>
                </a:lnTo>
                <a:lnTo>
                  <a:pt x="2915" y="1653"/>
                </a:lnTo>
                <a:lnTo>
                  <a:pt x="2915" y="1653"/>
                </a:lnTo>
                <a:lnTo>
                  <a:pt x="2913" y="1651"/>
                </a:lnTo>
                <a:lnTo>
                  <a:pt x="2911" y="1651"/>
                </a:lnTo>
                <a:lnTo>
                  <a:pt x="2906" y="1651"/>
                </a:lnTo>
                <a:lnTo>
                  <a:pt x="2904" y="1651"/>
                </a:lnTo>
                <a:lnTo>
                  <a:pt x="2904" y="1653"/>
                </a:lnTo>
                <a:lnTo>
                  <a:pt x="2904" y="1658"/>
                </a:lnTo>
                <a:lnTo>
                  <a:pt x="2906" y="1665"/>
                </a:lnTo>
                <a:lnTo>
                  <a:pt x="2906" y="1670"/>
                </a:lnTo>
                <a:lnTo>
                  <a:pt x="2906" y="1670"/>
                </a:lnTo>
                <a:lnTo>
                  <a:pt x="2906" y="1670"/>
                </a:lnTo>
                <a:lnTo>
                  <a:pt x="2904" y="1670"/>
                </a:lnTo>
                <a:lnTo>
                  <a:pt x="2897" y="1670"/>
                </a:lnTo>
                <a:lnTo>
                  <a:pt x="2889" y="1672"/>
                </a:lnTo>
                <a:lnTo>
                  <a:pt x="2882" y="1672"/>
                </a:lnTo>
                <a:lnTo>
                  <a:pt x="2873" y="1672"/>
                </a:lnTo>
                <a:lnTo>
                  <a:pt x="2866" y="1672"/>
                </a:lnTo>
                <a:lnTo>
                  <a:pt x="2859" y="1672"/>
                </a:lnTo>
                <a:lnTo>
                  <a:pt x="2852" y="1672"/>
                </a:lnTo>
                <a:lnTo>
                  <a:pt x="2842" y="1672"/>
                </a:lnTo>
                <a:lnTo>
                  <a:pt x="2835" y="1672"/>
                </a:lnTo>
                <a:lnTo>
                  <a:pt x="2833" y="1672"/>
                </a:lnTo>
                <a:lnTo>
                  <a:pt x="2828" y="1672"/>
                </a:lnTo>
                <a:lnTo>
                  <a:pt x="2821" y="1672"/>
                </a:lnTo>
                <a:lnTo>
                  <a:pt x="2811" y="1674"/>
                </a:lnTo>
                <a:lnTo>
                  <a:pt x="2804" y="1674"/>
                </a:lnTo>
                <a:lnTo>
                  <a:pt x="2797" y="1674"/>
                </a:lnTo>
                <a:lnTo>
                  <a:pt x="2790" y="1674"/>
                </a:lnTo>
                <a:lnTo>
                  <a:pt x="2781" y="1674"/>
                </a:lnTo>
                <a:lnTo>
                  <a:pt x="2773" y="1674"/>
                </a:lnTo>
                <a:lnTo>
                  <a:pt x="2766" y="1674"/>
                </a:lnTo>
                <a:lnTo>
                  <a:pt x="2757" y="1674"/>
                </a:lnTo>
                <a:lnTo>
                  <a:pt x="2750" y="1674"/>
                </a:lnTo>
                <a:lnTo>
                  <a:pt x="2743" y="1674"/>
                </a:lnTo>
                <a:lnTo>
                  <a:pt x="2736" y="1674"/>
                </a:lnTo>
                <a:lnTo>
                  <a:pt x="2726" y="1674"/>
                </a:lnTo>
                <a:lnTo>
                  <a:pt x="2719" y="1674"/>
                </a:lnTo>
                <a:lnTo>
                  <a:pt x="2712" y="1674"/>
                </a:lnTo>
                <a:lnTo>
                  <a:pt x="2705" y="1674"/>
                </a:lnTo>
                <a:lnTo>
                  <a:pt x="2695" y="1674"/>
                </a:lnTo>
                <a:lnTo>
                  <a:pt x="2688" y="1674"/>
                </a:lnTo>
                <a:lnTo>
                  <a:pt x="2688" y="1674"/>
                </a:lnTo>
                <a:lnTo>
                  <a:pt x="2681" y="1674"/>
                </a:lnTo>
                <a:lnTo>
                  <a:pt x="2674" y="1674"/>
                </a:lnTo>
                <a:lnTo>
                  <a:pt x="2665" y="1674"/>
                </a:lnTo>
                <a:lnTo>
                  <a:pt x="2658" y="1674"/>
                </a:lnTo>
                <a:lnTo>
                  <a:pt x="2650" y="1672"/>
                </a:lnTo>
                <a:lnTo>
                  <a:pt x="2643" y="1672"/>
                </a:lnTo>
                <a:lnTo>
                  <a:pt x="2634" y="1672"/>
                </a:lnTo>
                <a:lnTo>
                  <a:pt x="2627" y="1672"/>
                </a:lnTo>
                <a:lnTo>
                  <a:pt x="2620" y="1672"/>
                </a:lnTo>
                <a:lnTo>
                  <a:pt x="2610" y="1672"/>
                </a:lnTo>
                <a:lnTo>
                  <a:pt x="2603" y="1672"/>
                </a:lnTo>
                <a:lnTo>
                  <a:pt x="2596" y="1672"/>
                </a:lnTo>
                <a:lnTo>
                  <a:pt x="2594" y="1672"/>
                </a:lnTo>
                <a:lnTo>
                  <a:pt x="2589" y="1672"/>
                </a:lnTo>
                <a:lnTo>
                  <a:pt x="2579" y="1672"/>
                </a:lnTo>
                <a:lnTo>
                  <a:pt x="2572" y="1670"/>
                </a:lnTo>
                <a:lnTo>
                  <a:pt x="2565" y="1670"/>
                </a:lnTo>
                <a:lnTo>
                  <a:pt x="2558" y="1670"/>
                </a:lnTo>
                <a:lnTo>
                  <a:pt x="2549" y="1670"/>
                </a:lnTo>
                <a:lnTo>
                  <a:pt x="2542" y="1670"/>
                </a:lnTo>
                <a:lnTo>
                  <a:pt x="2534" y="1670"/>
                </a:lnTo>
                <a:lnTo>
                  <a:pt x="2527" y="1670"/>
                </a:lnTo>
                <a:lnTo>
                  <a:pt x="2518" y="1667"/>
                </a:lnTo>
                <a:lnTo>
                  <a:pt x="2511" y="1667"/>
                </a:lnTo>
                <a:lnTo>
                  <a:pt x="2504" y="1667"/>
                </a:lnTo>
                <a:lnTo>
                  <a:pt x="2497" y="1667"/>
                </a:lnTo>
                <a:lnTo>
                  <a:pt x="2487" y="1667"/>
                </a:lnTo>
                <a:lnTo>
                  <a:pt x="2480" y="1665"/>
                </a:lnTo>
                <a:lnTo>
                  <a:pt x="2473" y="1665"/>
                </a:lnTo>
                <a:lnTo>
                  <a:pt x="2466" y="1665"/>
                </a:lnTo>
                <a:lnTo>
                  <a:pt x="2456" y="1665"/>
                </a:lnTo>
                <a:lnTo>
                  <a:pt x="2449" y="1663"/>
                </a:lnTo>
                <a:lnTo>
                  <a:pt x="2442" y="1663"/>
                </a:lnTo>
                <a:lnTo>
                  <a:pt x="2435" y="1663"/>
                </a:lnTo>
                <a:lnTo>
                  <a:pt x="2426" y="1663"/>
                </a:lnTo>
                <a:lnTo>
                  <a:pt x="2418" y="1660"/>
                </a:lnTo>
                <a:lnTo>
                  <a:pt x="2411" y="1660"/>
                </a:lnTo>
                <a:lnTo>
                  <a:pt x="2402" y="1660"/>
                </a:lnTo>
                <a:lnTo>
                  <a:pt x="2395" y="1660"/>
                </a:lnTo>
                <a:lnTo>
                  <a:pt x="2388" y="1658"/>
                </a:lnTo>
                <a:lnTo>
                  <a:pt x="2385" y="1658"/>
                </a:lnTo>
                <a:lnTo>
                  <a:pt x="2381" y="1658"/>
                </a:lnTo>
                <a:lnTo>
                  <a:pt x="2371" y="1658"/>
                </a:lnTo>
                <a:lnTo>
                  <a:pt x="2364" y="1655"/>
                </a:lnTo>
                <a:lnTo>
                  <a:pt x="2357" y="1655"/>
                </a:lnTo>
                <a:lnTo>
                  <a:pt x="2350" y="1655"/>
                </a:lnTo>
                <a:lnTo>
                  <a:pt x="2340" y="1653"/>
                </a:lnTo>
                <a:lnTo>
                  <a:pt x="2333" y="1653"/>
                </a:lnTo>
                <a:lnTo>
                  <a:pt x="2326" y="1653"/>
                </a:lnTo>
                <a:lnTo>
                  <a:pt x="2319" y="1651"/>
                </a:lnTo>
                <a:lnTo>
                  <a:pt x="2312" y="1651"/>
                </a:lnTo>
                <a:lnTo>
                  <a:pt x="2303" y="1651"/>
                </a:lnTo>
                <a:lnTo>
                  <a:pt x="2295" y="1648"/>
                </a:lnTo>
                <a:lnTo>
                  <a:pt x="2288" y="1648"/>
                </a:lnTo>
                <a:lnTo>
                  <a:pt x="2281" y="1648"/>
                </a:lnTo>
                <a:lnTo>
                  <a:pt x="2272" y="1646"/>
                </a:lnTo>
                <a:lnTo>
                  <a:pt x="2265" y="1646"/>
                </a:lnTo>
                <a:lnTo>
                  <a:pt x="2258" y="1644"/>
                </a:lnTo>
                <a:lnTo>
                  <a:pt x="2250" y="1644"/>
                </a:lnTo>
                <a:lnTo>
                  <a:pt x="2243" y="1644"/>
                </a:lnTo>
                <a:lnTo>
                  <a:pt x="2241" y="1644"/>
                </a:lnTo>
                <a:lnTo>
                  <a:pt x="2234" y="1641"/>
                </a:lnTo>
                <a:lnTo>
                  <a:pt x="2227" y="1641"/>
                </a:lnTo>
                <a:lnTo>
                  <a:pt x="2220" y="1639"/>
                </a:lnTo>
                <a:lnTo>
                  <a:pt x="2210" y="1639"/>
                </a:lnTo>
                <a:lnTo>
                  <a:pt x="2203" y="1637"/>
                </a:lnTo>
                <a:lnTo>
                  <a:pt x="2196" y="1637"/>
                </a:lnTo>
                <a:lnTo>
                  <a:pt x="2189" y="1637"/>
                </a:lnTo>
                <a:lnTo>
                  <a:pt x="2179" y="1634"/>
                </a:lnTo>
                <a:lnTo>
                  <a:pt x="2172" y="1634"/>
                </a:lnTo>
                <a:lnTo>
                  <a:pt x="2172" y="1634"/>
                </a:lnTo>
                <a:lnTo>
                  <a:pt x="2165" y="1632"/>
                </a:lnTo>
                <a:lnTo>
                  <a:pt x="2158" y="1632"/>
                </a:lnTo>
                <a:lnTo>
                  <a:pt x="2151" y="1629"/>
                </a:lnTo>
                <a:lnTo>
                  <a:pt x="2142" y="1629"/>
                </a:lnTo>
                <a:lnTo>
                  <a:pt x="2139" y="1627"/>
                </a:lnTo>
                <a:lnTo>
                  <a:pt x="2135" y="1627"/>
                </a:lnTo>
                <a:lnTo>
                  <a:pt x="2127" y="1627"/>
                </a:lnTo>
                <a:lnTo>
                  <a:pt x="2120" y="1625"/>
                </a:lnTo>
                <a:lnTo>
                  <a:pt x="2111" y="1625"/>
                </a:lnTo>
                <a:lnTo>
                  <a:pt x="2104" y="1622"/>
                </a:lnTo>
                <a:lnTo>
                  <a:pt x="2097" y="1622"/>
                </a:lnTo>
                <a:lnTo>
                  <a:pt x="2090" y="1620"/>
                </a:lnTo>
                <a:lnTo>
                  <a:pt x="2082" y="1618"/>
                </a:lnTo>
                <a:lnTo>
                  <a:pt x="2073" y="1618"/>
                </a:lnTo>
                <a:lnTo>
                  <a:pt x="2066" y="1615"/>
                </a:lnTo>
                <a:lnTo>
                  <a:pt x="2059" y="1615"/>
                </a:lnTo>
                <a:lnTo>
                  <a:pt x="2052" y="1613"/>
                </a:lnTo>
                <a:lnTo>
                  <a:pt x="2042" y="1613"/>
                </a:lnTo>
                <a:lnTo>
                  <a:pt x="2035" y="1611"/>
                </a:lnTo>
                <a:lnTo>
                  <a:pt x="2028" y="1608"/>
                </a:lnTo>
                <a:lnTo>
                  <a:pt x="2021" y="1608"/>
                </a:lnTo>
                <a:lnTo>
                  <a:pt x="2014" y="1606"/>
                </a:lnTo>
                <a:lnTo>
                  <a:pt x="2004" y="1606"/>
                </a:lnTo>
                <a:lnTo>
                  <a:pt x="1997" y="1603"/>
                </a:lnTo>
                <a:lnTo>
                  <a:pt x="1990" y="1601"/>
                </a:lnTo>
                <a:lnTo>
                  <a:pt x="1983" y="1601"/>
                </a:lnTo>
                <a:lnTo>
                  <a:pt x="1976" y="1599"/>
                </a:lnTo>
                <a:lnTo>
                  <a:pt x="1967" y="1596"/>
                </a:lnTo>
                <a:lnTo>
                  <a:pt x="1959" y="1596"/>
                </a:lnTo>
                <a:lnTo>
                  <a:pt x="1952" y="1594"/>
                </a:lnTo>
                <a:lnTo>
                  <a:pt x="1945" y="1592"/>
                </a:lnTo>
                <a:lnTo>
                  <a:pt x="1940" y="1592"/>
                </a:lnTo>
                <a:lnTo>
                  <a:pt x="1940" y="1592"/>
                </a:lnTo>
                <a:lnTo>
                  <a:pt x="1940" y="1594"/>
                </a:lnTo>
                <a:lnTo>
                  <a:pt x="1943" y="1594"/>
                </a:lnTo>
                <a:lnTo>
                  <a:pt x="1940" y="1594"/>
                </a:lnTo>
                <a:lnTo>
                  <a:pt x="1940" y="1594"/>
                </a:lnTo>
                <a:lnTo>
                  <a:pt x="1938" y="1594"/>
                </a:lnTo>
                <a:lnTo>
                  <a:pt x="1938" y="1594"/>
                </a:lnTo>
                <a:lnTo>
                  <a:pt x="1940" y="1594"/>
                </a:lnTo>
                <a:lnTo>
                  <a:pt x="1940" y="1596"/>
                </a:lnTo>
                <a:lnTo>
                  <a:pt x="1940" y="1596"/>
                </a:lnTo>
                <a:lnTo>
                  <a:pt x="1940" y="1596"/>
                </a:lnTo>
                <a:lnTo>
                  <a:pt x="1940" y="1596"/>
                </a:lnTo>
                <a:lnTo>
                  <a:pt x="1940" y="1596"/>
                </a:lnTo>
                <a:lnTo>
                  <a:pt x="1940" y="1599"/>
                </a:lnTo>
                <a:lnTo>
                  <a:pt x="1940" y="1599"/>
                </a:lnTo>
                <a:lnTo>
                  <a:pt x="1940" y="1601"/>
                </a:lnTo>
                <a:lnTo>
                  <a:pt x="1940" y="1601"/>
                </a:lnTo>
                <a:lnTo>
                  <a:pt x="1940" y="1601"/>
                </a:lnTo>
                <a:lnTo>
                  <a:pt x="1940" y="1603"/>
                </a:lnTo>
                <a:lnTo>
                  <a:pt x="1940" y="1603"/>
                </a:lnTo>
                <a:lnTo>
                  <a:pt x="1943" y="1603"/>
                </a:lnTo>
                <a:lnTo>
                  <a:pt x="1943" y="1603"/>
                </a:lnTo>
                <a:lnTo>
                  <a:pt x="1943" y="1606"/>
                </a:lnTo>
                <a:lnTo>
                  <a:pt x="1943" y="1606"/>
                </a:lnTo>
                <a:lnTo>
                  <a:pt x="1943" y="1606"/>
                </a:lnTo>
                <a:lnTo>
                  <a:pt x="1940" y="1606"/>
                </a:lnTo>
                <a:lnTo>
                  <a:pt x="1940" y="1606"/>
                </a:lnTo>
                <a:lnTo>
                  <a:pt x="1943" y="1606"/>
                </a:lnTo>
                <a:lnTo>
                  <a:pt x="1943" y="1608"/>
                </a:lnTo>
                <a:lnTo>
                  <a:pt x="1943" y="1606"/>
                </a:lnTo>
                <a:lnTo>
                  <a:pt x="1943" y="1606"/>
                </a:lnTo>
                <a:lnTo>
                  <a:pt x="1945" y="1603"/>
                </a:lnTo>
                <a:lnTo>
                  <a:pt x="1945" y="1603"/>
                </a:lnTo>
                <a:lnTo>
                  <a:pt x="1945" y="1606"/>
                </a:lnTo>
                <a:lnTo>
                  <a:pt x="1948" y="1606"/>
                </a:lnTo>
                <a:lnTo>
                  <a:pt x="1948" y="1606"/>
                </a:lnTo>
                <a:lnTo>
                  <a:pt x="1948" y="1608"/>
                </a:lnTo>
                <a:lnTo>
                  <a:pt x="1945" y="1608"/>
                </a:lnTo>
                <a:lnTo>
                  <a:pt x="1945" y="1611"/>
                </a:lnTo>
                <a:lnTo>
                  <a:pt x="1948" y="1611"/>
                </a:lnTo>
                <a:lnTo>
                  <a:pt x="1948" y="1611"/>
                </a:lnTo>
                <a:lnTo>
                  <a:pt x="1948" y="1611"/>
                </a:lnTo>
                <a:lnTo>
                  <a:pt x="1948" y="1613"/>
                </a:lnTo>
                <a:lnTo>
                  <a:pt x="1948" y="1613"/>
                </a:lnTo>
                <a:lnTo>
                  <a:pt x="1948" y="1613"/>
                </a:lnTo>
                <a:lnTo>
                  <a:pt x="1948" y="1613"/>
                </a:lnTo>
                <a:lnTo>
                  <a:pt x="1948" y="1613"/>
                </a:lnTo>
                <a:lnTo>
                  <a:pt x="1948" y="1615"/>
                </a:lnTo>
                <a:lnTo>
                  <a:pt x="1948" y="1615"/>
                </a:lnTo>
                <a:lnTo>
                  <a:pt x="1948" y="1618"/>
                </a:lnTo>
                <a:lnTo>
                  <a:pt x="1948" y="1618"/>
                </a:lnTo>
                <a:lnTo>
                  <a:pt x="1945" y="1618"/>
                </a:lnTo>
                <a:lnTo>
                  <a:pt x="1945" y="1615"/>
                </a:lnTo>
                <a:lnTo>
                  <a:pt x="1945" y="1615"/>
                </a:lnTo>
                <a:lnTo>
                  <a:pt x="1943" y="1615"/>
                </a:lnTo>
                <a:lnTo>
                  <a:pt x="1943" y="1615"/>
                </a:lnTo>
                <a:lnTo>
                  <a:pt x="1945" y="1618"/>
                </a:lnTo>
                <a:lnTo>
                  <a:pt x="1945" y="1618"/>
                </a:lnTo>
                <a:lnTo>
                  <a:pt x="1945" y="1618"/>
                </a:lnTo>
                <a:lnTo>
                  <a:pt x="1945" y="1620"/>
                </a:lnTo>
                <a:lnTo>
                  <a:pt x="1945" y="1620"/>
                </a:lnTo>
                <a:lnTo>
                  <a:pt x="1945" y="1620"/>
                </a:lnTo>
                <a:lnTo>
                  <a:pt x="1945" y="1622"/>
                </a:lnTo>
                <a:lnTo>
                  <a:pt x="1945" y="1622"/>
                </a:lnTo>
                <a:lnTo>
                  <a:pt x="1945" y="1622"/>
                </a:lnTo>
                <a:lnTo>
                  <a:pt x="1945" y="1622"/>
                </a:lnTo>
                <a:lnTo>
                  <a:pt x="1943" y="1622"/>
                </a:lnTo>
                <a:lnTo>
                  <a:pt x="1943" y="1622"/>
                </a:lnTo>
                <a:lnTo>
                  <a:pt x="1943" y="1620"/>
                </a:lnTo>
                <a:lnTo>
                  <a:pt x="1943" y="1620"/>
                </a:lnTo>
                <a:lnTo>
                  <a:pt x="1943" y="1620"/>
                </a:lnTo>
                <a:lnTo>
                  <a:pt x="1940" y="1620"/>
                </a:lnTo>
                <a:lnTo>
                  <a:pt x="1940" y="1620"/>
                </a:lnTo>
                <a:lnTo>
                  <a:pt x="1940" y="1618"/>
                </a:lnTo>
                <a:lnTo>
                  <a:pt x="1940" y="1618"/>
                </a:lnTo>
                <a:lnTo>
                  <a:pt x="1938" y="1618"/>
                </a:lnTo>
                <a:lnTo>
                  <a:pt x="1938" y="1618"/>
                </a:lnTo>
                <a:lnTo>
                  <a:pt x="1938" y="1618"/>
                </a:lnTo>
                <a:lnTo>
                  <a:pt x="1938" y="1618"/>
                </a:lnTo>
                <a:lnTo>
                  <a:pt x="1938" y="1618"/>
                </a:lnTo>
                <a:lnTo>
                  <a:pt x="1938" y="1620"/>
                </a:lnTo>
                <a:lnTo>
                  <a:pt x="1938" y="1620"/>
                </a:lnTo>
                <a:lnTo>
                  <a:pt x="1938" y="1620"/>
                </a:lnTo>
                <a:lnTo>
                  <a:pt x="1938" y="1620"/>
                </a:lnTo>
                <a:lnTo>
                  <a:pt x="1938" y="1622"/>
                </a:lnTo>
                <a:lnTo>
                  <a:pt x="1938" y="1622"/>
                </a:lnTo>
                <a:lnTo>
                  <a:pt x="1938" y="1622"/>
                </a:lnTo>
                <a:lnTo>
                  <a:pt x="1938" y="1622"/>
                </a:lnTo>
                <a:lnTo>
                  <a:pt x="1938" y="1622"/>
                </a:lnTo>
                <a:lnTo>
                  <a:pt x="1938" y="1622"/>
                </a:lnTo>
                <a:lnTo>
                  <a:pt x="1938" y="1625"/>
                </a:lnTo>
                <a:lnTo>
                  <a:pt x="1940" y="1622"/>
                </a:lnTo>
                <a:lnTo>
                  <a:pt x="1940" y="1622"/>
                </a:lnTo>
                <a:lnTo>
                  <a:pt x="1940" y="1622"/>
                </a:lnTo>
                <a:lnTo>
                  <a:pt x="1940" y="1622"/>
                </a:lnTo>
                <a:lnTo>
                  <a:pt x="1940" y="1622"/>
                </a:lnTo>
                <a:lnTo>
                  <a:pt x="1943" y="1622"/>
                </a:lnTo>
                <a:lnTo>
                  <a:pt x="1943" y="1622"/>
                </a:lnTo>
                <a:lnTo>
                  <a:pt x="1940" y="1622"/>
                </a:lnTo>
                <a:lnTo>
                  <a:pt x="1940" y="1625"/>
                </a:lnTo>
                <a:lnTo>
                  <a:pt x="1943" y="1625"/>
                </a:lnTo>
                <a:lnTo>
                  <a:pt x="1943" y="1625"/>
                </a:lnTo>
                <a:lnTo>
                  <a:pt x="1943" y="1627"/>
                </a:lnTo>
                <a:lnTo>
                  <a:pt x="1943" y="1627"/>
                </a:lnTo>
                <a:lnTo>
                  <a:pt x="1943" y="1627"/>
                </a:lnTo>
                <a:lnTo>
                  <a:pt x="1945" y="1627"/>
                </a:lnTo>
                <a:lnTo>
                  <a:pt x="1945" y="1627"/>
                </a:lnTo>
                <a:lnTo>
                  <a:pt x="1945" y="1629"/>
                </a:lnTo>
                <a:lnTo>
                  <a:pt x="1948" y="1629"/>
                </a:lnTo>
                <a:lnTo>
                  <a:pt x="1948" y="1629"/>
                </a:lnTo>
                <a:lnTo>
                  <a:pt x="1948" y="1632"/>
                </a:lnTo>
                <a:lnTo>
                  <a:pt x="1948" y="1632"/>
                </a:lnTo>
                <a:lnTo>
                  <a:pt x="1948" y="1632"/>
                </a:lnTo>
                <a:lnTo>
                  <a:pt x="1945" y="1632"/>
                </a:lnTo>
                <a:lnTo>
                  <a:pt x="1945" y="1634"/>
                </a:lnTo>
                <a:lnTo>
                  <a:pt x="1945" y="1634"/>
                </a:lnTo>
                <a:lnTo>
                  <a:pt x="1945" y="1634"/>
                </a:lnTo>
                <a:lnTo>
                  <a:pt x="1945" y="1634"/>
                </a:lnTo>
                <a:lnTo>
                  <a:pt x="1945" y="1634"/>
                </a:lnTo>
                <a:lnTo>
                  <a:pt x="1945" y="1632"/>
                </a:lnTo>
                <a:lnTo>
                  <a:pt x="1945" y="1632"/>
                </a:lnTo>
                <a:lnTo>
                  <a:pt x="1943" y="1632"/>
                </a:lnTo>
                <a:lnTo>
                  <a:pt x="1943" y="1632"/>
                </a:lnTo>
                <a:lnTo>
                  <a:pt x="1940" y="1632"/>
                </a:lnTo>
                <a:lnTo>
                  <a:pt x="1940" y="1634"/>
                </a:lnTo>
                <a:lnTo>
                  <a:pt x="1940" y="1634"/>
                </a:lnTo>
                <a:lnTo>
                  <a:pt x="1940" y="1637"/>
                </a:lnTo>
                <a:lnTo>
                  <a:pt x="1940" y="1639"/>
                </a:lnTo>
                <a:lnTo>
                  <a:pt x="1940" y="1639"/>
                </a:lnTo>
                <a:lnTo>
                  <a:pt x="1943" y="1641"/>
                </a:lnTo>
                <a:lnTo>
                  <a:pt x="1943" y="1641"/>
                </a:lnTo>
                <a:lnTo>
                  <a:pt x="1945" y="1644"/>
                </a:lnTo>
                <a:lnTo>
                  <a:pt x="1945" y="1644"/>
                </a:lnTo>
                <a:lnTo>
                  <a:pt x="1945" y="1644"/>
                </a:lnTo>
                <a:lnTo>
                  <a:pt x="1945" y="1641"/>
                </a:lnTo>
                <a:lnTo>
                  <a:pt x="1945" y="1641"/>
                </a:lnTo>
                <a:lnTo>
                  <a:pt x="1945" y="1641"/>
                </a:lnTo>
                <a:lnTo>
                  <a:pt x="1943" y="1641"/>
                </a:lnTo>
                <a:lnTo>
                  <a:pt x="1943" y="1639"/>
                </a:lnTo>
                <a:lnTo>
                  <a:pt x="1943" y="1639"/>
                </a:lnTo>
                <a:lnTo>
                  <a:pt x="1943" y="1639"/>
                </a:lnTo>
                <a:lnTo>
                  <a:pt x="1943" y="1637"/>
                </a:lnTo>
                <a:lnTo>
                  <a:pt x="1943" y="1637"/>
                </a:lnTo>
                <a:lnTo>
                  <a:pt x="1943" y="1637"/>
                </a:lnTo>
                <a:lnTo>
                  <a:pt x="1943" y="1637"/>
                </a:lnTo>
                <a:lnTo>
                  <a:pt x="1943" y="1634"/>
                </a:lnTo>
                <a:lnTo>
                  <a:pt x="1943" y="1634"/>
                </a:lnTo>
                <a:lnTo>
                  <a:pt x="1945" y="1634"/>
                </a:lnTo>
                <a:lnTo>
                  <a:pt x="1945" y="1634"/>
                </a:lnTo>
                <a:lnTo>
                  <a:pt x="1945" y="1634"/>
                </a:lnTo>
                <a:lnTo>
                  <a:pt x="1945" y="1634"/>
                </a:lnTo>
                <a:lnTo>
                  <a:pt x="1945" y="1637"/>
                </a:lnTo>
                <a:lnTo>
                  <a:pt x="1945" y="1637"/>
                </a:lnTo>
                <a:lnTo>
                  <a:pt x="1945" y="1639"/>
                </a:lnTo>
                <a:lnTo>
                  <a:pt x="1945" y="1641"/>
                </a:lnTo>
                <a:lnTo>
                  <a:pt x="1945" y="1641"/>
                </a:lnTo>
                <a:lnTo>
                  <a:pt x="1948" y="1644"/>
                </a:lnTo>
                <a:lnTo>
                  <a:pt x="1950" y="1646"/>
                </a:lnTo>
                <a:lnTo>
                  <a:pt x="1950" y="1646"/>
                </a:lnTo>
                <a:lnTo>
                  <a:pt x="1950" y="1646"/>
                </a:lnTo>
                <a:lnTo>
                  <a:pt x="1950" y="1646"/>
                </a:lnTo>
                <a:lnTo>
                  <a:pt x="1950" y="1646"/>
                </a:lnTo>
                <a:lnTo>
                  <a:pt x="1950" y="1646"/>
                </a:lnTo>
                <a:lnTo>
                  <a:pt x="1950" y="1646"/>
                </a:lnTo>
                <a:lnTo>
                  <a:pt x="1950" y="1646"/>
                </a:lnTo>
                <a:lnTo>
                  <a:pt x="1950" y="1646"/>
                </a:lnTo>
                <a:lnTo>
                  <a:pt x="1950" y="1648"/>
                </a:lnTo>
                <a:lnTo>
                  <a:pt x="1950" y="1648"/>
                </a:lnTo>
                <a:lnTo>
                  <a:pt x="1948" y="1648"/>
                </a:lnTo>
                <a:lnTo>
                  <a:pt x="1948" y="1648"/>
                </a:lnTo>
                <a:lnTo>
                  <a:pt x="1948" y="1648"/>
                </a:lnTo>
                <a:lnTo>
                  <a:pt x="1948" y="1648"/>
                </a:lnTo>
                <a:lnTo>
                  <a:pt x="1945" y="1648"/>
                </a:lnTo>
                <a:lnTo>
                  <a:pt x="1945" y="1651"/>
                </a:lnTo>
                <a:lnTo>
                  <a:pt x="1945" y="1651"/>
                </a:lnTo>
                <a:lnTo>
                  <a:pt x="1945" y="1651"/>
                </a:lnTo>
                <a:lnTo>
                  <a:pt x="1945" y="1651"/>
                </a:lnTo>
                <a:lnTo>
                  <a:pt x="1945" y="1651"/>
                </a:lnTo>
                <a:lnTo>
                  <a:pt x="1943" y="1653"/>
                </a:lnTo>
                <a:lnTo>
                  <a:pt x="1943" y="1653"/>
                </a:lnTo>
                <a:lnTo>
                  <a:pt x="1943" y="1653"/>
                </a:lnTo>
                <a:lnTo>
                  <a:pt x="1943" y="1655"/>
                </a:lnTo>
                <a:lnTo>
                  <a:pt x="1940" y="1655"/>
                </a:lnTo>
                <a:lnTo>
                  <a:pt x="1940" y="1655"/>
                </a:lnTo>
                <a:lnTo>
                  <a:pt x="1940" y="1658"/>
                </a:lnTo>
                <a:lnTo>
                  <a:pt x="1940" y="1658"/>
                </a:lnTo>
                <a:lnTo>
                  <a:pt x="1940" y="1658"/>
                </a:lnTo>
                <a:lnTo>
                  <a:pt x="1940" y="1660"/>
                </a:lnTo>
                <a:lnTo>
                  <a:pt x="1940" y="1660"/>
                </a:lnTo>
                <a:lnTo>
                  <a:pt x="1940" y="1660"/>
                </a:lnTo>
                <a:lnTo>
                  <a:pt x="1940" y="1663"/>
                </a:lnTo>
                <a:lnTo>
                  <a:pt x="1940" y="1663"/>
                </a:lnTo>
                <a:lnTo>
                  <a:pt x="1938" y="1663"/>
                </a:lnTo>
                <a:lnTo>
                  <a:pt x="1938" y="1663"/>
                </a:lnTo>
                <a:lnTo>
                  <a:pt x="1938" y="1663"/>
                </a:lnTo>
                <a:lnTo>
                  <a:pt x="1938" y="1663"/>
                </a:lnTo>
                <a:lnTo>
                  <a:pt x="1938" y="1663"/>
                </a:lnTo>
                <a:lnTo>
                  <a:pt x="1938" y="1665"/>
                </a:lnTo>
                <a:lnTo>
                  <a:pt x="1938" y="1665"/>
                </a:lnTo>
                <a:lnTo>
                  <a:pt x="1938" y="1665"/>
                </a:lnTo>
                <a:lnTo>
                  <a:pt x="1940" y="1667"/>
                </a:lnTo>
                <a:lnTo>
                  <a:pt x="1940" y="1667"/>
                </a:lnTo>
                <a:lnTo>
                  <a:pt x="1940" y="1667"/>
                </a:lnTo>
                <a:lnTo>
                  <a:pt x="1940" y="1667"/>
                </a:lnTo>
                <a:lnTo>
                  <a:pt x="1940" y="1670"/>
                </a:lnTo>
                <a:lnTo>
                  <a:pt x="1940" y="1670"/>
                </a:lnTo>
                <a:lnTo>
                  <a:pt x="1940" y="1667"/>
                </a:lnTo>
                <a:lnTo>
                  <a:pt x="1940" y="1667"/>
                </a:lnTo>
                <a:lnTo>
                  <a:pt x="1938" y="1667"/>
                </a:lnTo>
                <a:lnTo>
                  <a:pt x="1938" y="1667"/>
                </a:lnTo>
                <a:lnTo>
                  <a:pt x="1938" y="1667"/>
                </a:lnTo>
                <a:lnTo>
                  <a:pt x="1938" y="1670"/>
                </a:lnTo>
                <a:lnTo>
                  <a:pt x="1938" y="1672"/>
                </a:lnTo>
                <a:lnTo>
                  <a:pt x="1938" y="1672"/>
                </a:lnTo>
                <a:lnTo>
                  <a:pt x="1938" y="1672"/>
                </a:lnTo>
                <a:lnTo>
                  <a:pt x="1938" y="1674"/>
                </a:lnTo>
                <a:lnTo>
                  <a:pt x="1938" y="1674"/>
                </a:lnTo>
                <a:lnTo>
                  <a:pt x="1938" y="1677"/>
                </a:lnTo>
                <a:lnTo>
                  <a:pt x="1938" y="1677"/>
                </a:lnTo>
                <a:lnTo>
                  <a:pt x="1938" y="1679"/>
                </a:lnTo>
                <a:lnTo>
                  <a:pt x="1938" y="1679"/>
                </a:lnTo>
                <a:lnTo>
                  <a:pt x="1938" y="1679"/>
                </a:lnTo>
                <a:lnTo>
                  <a:pt x="1938" y="1681"/>
                </a:lnTo>
                <a:lnTo>
                  <a:pt x="1936" y="1681"/>
                </a:lnTo>
                <a:lnTo>
                  <a:pt x="1936" y="1681"/>
                </a:lnTo>
                <a:lnTo>
                  <a:pt x="1936" y="1681"/>
                </a:lnTo>
                <a:lnTo>
                  <a:pt x="1936" y="1681"/>
                </a:lnTo>
                <a:lnTo>
                  <a:pt x="1933" y="1681"/>
                </a:lnTo>
                <a:lnTo>
                  <a:pt x="1933" y="1681"/>
                </a:lnTo>
                <a:lnTo>
                  <a:pt x="1936" y="1684"/>
                </a:lnTo>
                <a:lnTo>
                  <a:pt x="1936" y="1684"/>
                </a:lnTo>
                <a:lnTo>
                  <a:pt x="1933" y="1684"/>
                </a:lnTo>
                <a:lnTo>
                  <a:pt x="1933" y="1684"/>
                </a:lnTo>
                <a:lnTo>
                  <a:pt x="1933" y="1684"/>
                </a:lnTo>
                <a:lnTo>
                  <a:pt x="1933" y="1681"/>
                </a:lnTo>
                <a:lnTo>
                  <a:pt x="1931" y="1681"/>
                </a:lnTo>
                <a:lnTo>
                  <a:pt x="1931" y="1681"/>
                </a:lnTo>
                <a:lnTo>
                  <a:pt x="1931" y="1684"/>
                </a:lnTo>
                <a:lnTo>
                  <a:pt x="1929" y="1684"/>
                </a:lnTo>
                <a:lnTo>
                  <a:pt x="1929" y="1686"/>
                </a:lnTo>
                <a:lnTo>
                  <a:pt x="1924" y="1689"/>
                </a:lnTo>
                <a:lnTo>
                  <a:pt x="1924" y="1691"/>
                </a:lnTo>
                <a:lnTo>
                  <a:pt x="1922" y="1691"/>
                </a:lnTo>
                <a:lnTo>
                  <a:pt x="1922" y="1691"/>
                </a:lnTo>
                <a:lnTo>
                  <a:pt x="1922" y="1691"/>
                </a:lnTo>
                <a:lnTo>
                  <a:pt x="1922" y="1689"/>
                </a:lnTo>
                <a:lnTo>
                  <a:pt x="1922" y="1689"/>
                </a:lnTo>
                <a:lnTo>
                  <a:pt x="1919" y="1689"/>
                </a:lnTo>
                <a:lnTo>
                  <a:pt x="1919" y="1689"/>
                </a:lnTo>
                <a:lnTo>
                  <a:pt x="1919" y="1686"/>
                </a:lnTo>
                <a:lnTo>
                  <a:pt x="1919" y="1686"/>
                </a:lnTo>
                <a:lnTo>
                  <a:pt x="1919" y="1686"/>
                </a:lnTo>
                <a:lnTo>
                  <a:pt x="1919" y="1689"/>
                </a:lnTo>
                <a:lnTo>
                  <a:pt x="1919" y="1689"/>
                </a:lnTo>
                <a:lnTo>
                  <a:pt x="1919" y="1689"/>
                </a:lnTo>
                <a:lnTo>
                  <a:pt x="1917" y="1689"/>
                </a:lnTo>
                <a:lnTo>
                  <a:pt x="1917" y="1689"/>
                </a:lnTo>
                <a:lnTo>
                  <a:pt x="1917" y="1689"/>
                </a:lnTo>
                <a:lnTo>
                  <a:pt x="1917" y="1686"/>
                </a:lnTo>
                <a:lnTo>
                  <a:pt x="1919" y="1686"/>
                </a:lnTo>
                <a:lnTo>
                  <a:pt x="1919" y="1686"/>
                </a:lnTo>
                <a:lnTo>
                  <a:pt x="1917" y="1686"/>
                </a:lnTo>
                <a:lnTo>
                  <a:pt x="1917" y="1689"/>
                </a:lnTo>
                <a:lnTo>
                  <a:pt x="1917" y="1689"/>
                </a:lnTo>
                <a:lnTo>
                  <a:pt x="1917" y="1689"/>
                </a:lnTo>
                <a:lnTo>
                  <a:pt x="1917" y="1689"/>
                </a:lnTo>
                <a:lnTo>
                  <a:pt x="1914" y="1691"/>
                </a:lnTo>
                <a:lnTo>
                  <a:pt x="1914" y="1691"/>
                </a:lnTo>
                <a:lnTo>
                  <a:pt x="1914" y="1691"/>
                </a:lnTo>
                <a:lnTo>
                  <a:pt x="1914" y="1691"/>
                </a:lnTo>
                <a:lnTo>
                  <a:pt x="1914" y="1691"/>
                </a:lnTo>
                <a:lnTo>
                  <a:pt x="1914" y="1691"/>
                </a:lnTo>
                <a:lnTo>
                  <a:pt x="1914" y="1691"/>
                </a:lnTo>
                <a:lnTo>
                  <a:pt x="1914" y="1689"/>
                </a:lnTo>
                <a:lnTo>
                  <a:pt x="1914" y="1689"/>
                </a:lnTo>
                <a:lnTo>
                  <a:pt x="1914" y="1689"/>
                </a:lnTo>
                <a:lnTo>
                  <a:pt x="1914" y="1689"/>
                </a:lnTo>
                <a:lnTo>
                  <a:pt x="1914" y="1689"/>
                </a:lnTo>
                <a:lnTo>
                  <a:pt x="1914" y="1689"/>
                </a:lnTo>
                <a:lnTo>
                  <a:pt x="1914" y="1689"/>
                </a:lnTo>
                <a:lnTo>
                  <a:pt x="1912" y="1689"/>
                </a:lnTo>
                <a:lnTo>
                  <a:pt x="1912" y="1689"/>
                </a:lnTo>
                <a:lnTo>
                  <a:pt x="1912" y="1689"/>
                </a:lnTo>
                <a:lnTo>
                  <a:pt x="1912" y="1689"/>
                </a:lnTo>
                <a:lnTo>
                  <a:pt x="1914" y="1686"/>
                </a:lnTo>
                <a:lnTo>
                  <a:pt x="1914" y="1686"/>
                </a:lnTo>
                <a:lnTo>
                  <a:pt x="1914" y="1684"/>
                </a:lnTo>
                <a:lnTo>
                  <a:pt x="1914" y="1686"/>
                </a:lnTo>
                <a:lnTo>
                  <a:pt x="1914" y="1686"/>
                </a:lnTo>
                <a:lnTo>
                  <a:pt x="1914" y="1686"/>
                </a:lnTo>
                <a:lnTo>
                  <a:pt x="1910" y="1689"/>
                </a:lnTo>
                <a:lnTo>
                  <a:pt x="1910" y="1689"/>
                </a:lnTo>
                <a:lnTo>
                  <a:pt x="1910" y="1686"/>
                </a:lnTo>
                <a:lnTo>
                  <a:pt x="1910" y="1686"/>
                </a:lnTo>
                <a:lnTo>
                  <a:pt x="1912" y="1686"/>
                </a:lnTo>
                <a:lnTo>
                  <a:pt x="1912" y="1686"/>
                </a:lnTo>
                <a:lnTo>
                  <a:pt x="1912" y="1686"/>
                </a:lnTo>
                <a:lnTo>
                  <a:pt x="1912" y="1686"/>
                </a:lnTo>
                <a:lnTo>
                  <a:pt x="1910" y="1686"/>
                </a:lnTo>
                <a:lnTo>
                  <a:pt x="1910" y="1686"/>
                </a:lnTo>
                <a:lnTo>
                  <a:pt x="1910" y="1686"/>
                </a:lnTo>
                <a:lnTo>
                  <a:pt x="1912" y="1686"/>
                </a:lnTo>
                <a:lnTo>
                  <a:pt x="1912" y="1686"/>
                </a:lnTo>
                <a:lnTo>
                  <a:pt x="1914" y="1684"/>
                </a:lnTo>
                <a:lnTo>
                  <a:pt x="1914" y="1684"/>
                </a:lnTo>
                <a:lnTo>
                  <a:pt x="1917" y="1679"/>
                </a:lnTo>
                <a:lnTo>
                  <a:pt x="1917" y="1679"/>
                </a:lnTo>
                <a:lnTo>
                  <a:pt x="1917" y="1679"/>
                </a:lnTo>
                <a:lnTo>
                  <a:pt x="1919" y="1679"/>
                </a:lnTo>
                <a:lnTo>
                  <a:pt x="1919" y="1679"/>
                </a:lnTo>
                <a:lnTo>
                  <a:pt x="1919" y="1679"/>
                </a:lnTo>
                <a:lnTo>
                  <a:pt x="1922" y="1677"/>
                </a:lnTo>
                <a:lnTo>
                  <a:pt x="1922" y="1674"/>
                </a:lnTo>
                <a:lnTo>
                  <a:pt x="1922" y="1674"/>
                </a:lnTo>
                <a:lnTo>
                  <a:pt x="1922" y="1674"/>
                </a:lnTo>
                <a:lnTo>
                  <a:pt x="1922" y="1677"/>
                </a:lnTo>
                <a:lnTo>
                  <a:pt x="1922" y="1677"/>
                </a:lnTo>
                <a:lnTo>
                  <a:pt x="1922" y="1677"/>
                </a:lnTo>
                <a:lnTo>
                  <a:pt x="1922" y="1677"/>
                </a:lnTo>
                <a:lnTo>
                  <a:pt x="1922" y="1677"/>
                </a:lnTo>
                <a:lnTo>
                  <a:pt x="1922" y="1679"/>
                </a:lnTo>
                <a:lnTo>
                  <a:pt x="1922" y="1679"/>
                </a:lnTo>
                <a:lnTo>
                  <a:pt x="1922" y="1681"/>
                </a:lnTo>
                <a:lnTo>
                  <a:pt x="1922" y="1681"/>
                </a:lnTo>
                <a:lnTo>
                  <a:pt x="1919" y="1681"/>
                </a:lnTo>
                <a:lnTo>
                  <a:pt x="1922" y="1684"/>
                </a:lnTo>
                <a:lnTo>
                  <a:pt x="1922" y="1686"/>
                </a:lnTo>
                <a:lnTo>
                  <a:pt x="1922" y="1686"/>
                </a:lnTo>
                <a:lnTo>
                  <a:pt x="1922" y="1686"/>
                </a:lnTo>
                <a:lnTo>
                  <a:pt x="1922" y="1684"/>
                </a:lnTo>
                <a:lnTo>
                  <a:pt x="1922" y="1684"/>
                </a:lnTo>
                <a:lnTo>
                  <a:pt x="1922" y="1684"/>
                </a:lnTo>
                <a:lnTo>
                  <a:pt x="1922" y="1684"/>
                </a:lnTo>
                <a:lnTo>
                  <a:pt x="1922" y="1684"/>
                </a:lnTo>
                <a:lnTo>
                  <a:pt x="1924" y="1684"/>
                </a:lnTo>
                <a:lnTo>
                  <a:pt x="1922" y="1684"/>
                </a:lnTo>
                <a:lnTo>
                  <a:pt x="1924" y="1684"/>
                </a:lnTo>
                <a:lnTo>
                  <a:pt x="1924" y="1684"/>
                </a:lnTo>
                <a:lnTo>
                  <a:pt x="1924" y="1684"/>
                </a:lnTo>
                <a:lnTo>
                  <a:pt x="1924" y="1681"/>
                </a:lnTo>
                <a:lnTo>
                  <a:pt x="1924" y="1681"/>
                </a:lnTo>
                <a:lnTo>
                  <a:pt x="1924" y="1679"/>
                </a:lnTo>
                <a:lnTo>
                  <a:pt x="1924" y="1679"/>
                </a:lnTo>
                <a:lnTo>
                  <a:pt x="1924" y="1679"/>
                </a:lnTo>
                <a:lnTo>
                  <a:pt x="1924" y="1679"/>
                </a:lnTo>
                <a:lnTo>
                  <a:pt x="1924" y="1679"/>
                </a:lnTo>
                <a:lnTo>
                  <a:pt x="1924" y="1679"/>
                </a:lnTo>
                <a:lnTo>
                  <a:pt x="1924" y="1679"/>
                </a:lnTo>
                <a:lnTo>
                  <a:pt x="1926" y="1677"/>
                </a:lnTo>
                <a:lnTo>
                  <a:pt x="1926" y="1677"/>
                </a:lnTo>
                <a:lnTo>
                  <a:pt x="1926" y="1677"/>
                </a:lnTo>
                <a:lnTo>
                  <a:pt x="1926" y="1677"/>
                </a:lnTo>
                <a:lnTo>
                  <a:pt x="1929" y="1677"/>
                </a:lnTo>
                <a:lnTo>
                  <a:pt x="1929" y="1674"/>
                </a:lnTo>
                <a:lnTo>
                  <a:pt x="1929" y="1677"/>
                </a:lnTo>
                <a:lnTo>
                  <a:pt x="1929" y="1677"/>
                </a:lnTo>
                <a:lnTo>
                  <a:pt x="1926" y="1679"/>
                </a:lnTo>
                <a:lnTo>
                  <a:pt x="1926" y="1679"/>
                </a:lnTo>
                <a:lnTo>
                  <a:pt x="1926" y="1679"/>
                </a:lnTo>
                <a:lnTo>
                  <a:pt x="1926" y="1679"/>
                </a:lnTo>
                <a:lnTo>
                  <a:pt x="1926" y="1681"/>
                </a:lnTo>
                <a:lnTo>
                  <a:pt x="1926" y="1681"/>
                </a:lnTo>
                <a:lnTo>
                  <a:pt x="1929" y="1684"/>
                </a:lnTo>
                <a:lnTo>
                  <a:pt x="1929" y="1684"/>
                </a:lnTo>
                <a:lnTo>
                  <a:pt x="1929" y="1681"/>
                </a:lnTo>
                <a:lnTo>
                  <a:pt x="1929" y="1681"/>
                </a:lnTo>
                <a:lnTo>
                  <a:pt x="1929" y="1679"/>
                </a:lnTo>
                <a:lnTo>
                  <a:pt x="1931" y="1679"/>
                </a:lnTo>
                <a:lnTo>
                  <a:pt x="1931" y="1679"/>
                </a:lnTo>
                <a:lnTo>
                  <a:pt x="1931" y="1679"/>
                </a:lnTo>
                <a:lnTo>
                  <a:pt x="1931" y="1677"/>
                </a:lnTo>
                <a:lnTo>
                  <a:pt x="1931" y="1677"/>
                </a:lnTo>
                <a:lnTo>
                  <a:pt x="1931" y="1677"/>
                </a:lnTo>
                <a:lnTo>
                  <a:pt x="1931" y="1674"/>
                </a:lnTo>
                <a:lnTo>
                  <a:pt x="1933" y="1672"/>
                </a:lnTo>
                <a:lnTo>
                  <a:pt x="1933" y="1672"/>
                </a:lnTo>
                <a:lnTo>
                  <a:pt x="1933" y="1672"/>
                </a:lnTo>
                <a:lnTo>
                  <a:pt x="1933" y="1670"/>
                </a:lnTo>
                <a:lnTo>
                  <a:pt x="1933" y="1670"/>
                </a:lnTo>
                <a:lnTo>
                  <a:pt x="1933" y="1670"/>
                </a:lnTo>
                <a:lnTo>
                  <a:pt x="1933" y="1667"/>
                </a:lnTo>
                <a:lnTo>
                  <a:pt x="1933" y="1667"/>
                </a:lnTo>
                <a:lnTo>
                  <a:pt x="1931" y="1667"/>
                </a:lnTo>
                <a:lnTo>
                  <a:pt x="1931" y="1667"/>
                </a:lnTo>
                <a:lnTo>
                  <a:pt x="1931" y="1667"/>
                </a:lnTo>
                <a:lnTo>
                  <a:pt x="1929" y="1670"/>
                </a:lnTo>
                <a:lnTo>
                  <a:pt x="1929" y="1667"/>
                </a:lnTo>
                <a:lnTo>
                  <a:pt x="1929" y="1667"/>
                </a:lnTo>
                <a:lnTo>
                  <a:pt x="1929" y="1667"/>
                </a:lnTo>
                <a:lnTo>
                  <a:pt x="1931" y="1667"/>
                </a:lnTo>
                <a:lnTo>
                  <a:pt x="1931" y="1667"/>
                </a:lnTo>
                <a:lnTo>
                  <a:pt x="1929" y="1667"/>
                </a:lnTo>
                <a:lnTo>
                  <a:pt x="1929" y="1665"/>
                </a:lnTo>
                <a:lnTo>
                  <a:pt x="1929" y="1665"/>
                </a:lnTo>
                <a:lnTo>
                  <a:pt x="1929" y="1665"/>
                </a:lnTo>
                <a:lnTo>
                  <a:pt x="1929" y="1663"/>
                </a:lnTo>
                <a:lnTo>
                  <a:pt x="1929" y="1663"/>
                </a:lnTo>
                <a:lnTo>
                  <a:pt x="1929" y="1663"/>
                </a:lnTo>
                <a:lnTo>
                  <a:pt x="1929" y="1663"/>
                </a:lnTo>
                <a:lnTo>
                  <a:pt x="1931" y="1665"/>
                </a:lnTo>
                <a:lnTo>
                  <a:pt x="1931" y="1667"/>
                </a:lnTo>
                <a:lnTo>
                  <a:pt x="1931" y="1667"/>
                </a:lnTo>
                <a:lnTo>
                  <a:pt x="1931" y="1665"/>
                </a:lnTo>
                <a:lnTo>
                  <a:pt x="1931" y="1665"/>
                </a:lnTo>
                <a:lnTo>
                  <a:pt x="1931" y="1660"/>
                </a:lnTo>
                <a:lnTo>
                  <a:pt x="1931" y="1660"/>
                </a:lnTo>
                <a:lnTo>
                  <a:pt x="1931" y="1660"/>
                </a:lnTo>
                <a:lnTo>
                  <a:pt x="1931" y="1660"/>
                </a:lnTo>
                <a:lnTo>
                  <a:pt x="1931" y="1660"/>
                </a:lnTo>
                <a:lnTo>
                  <a:pt x="1931" y="1658"/>
                </a:lnTo>
                <a:lnTo>
                  <a:pt x="1931" y="1658"/>
                </a:lnTo>
                <a:lnTo>
                  <a:pt x="1933" y="1660"/>
                </a:lnTo>
                <a:lnTo>
                  <a:pt x="1933" y="1660"/>
                </a:lnTo>
                <a:lnTo>
                  <a:pt x="1933" y="1660"/>
                </a:lnTo>
                <a:lnTo>
                  <a:pt x="1933" y="1660"/>
                </a:lnTo>
                <a:lnTo>
                  <a:pt x="1936" y="1658"/>
                </a:lnTo>
                <a:lnTo>
                  <a:pt x="1936" y="1658"/>
                </a:lnTo>
                <a:lnTo>
                  <a:pt x="1936" y="1660"/>
                </a:lnTo>
                <a:lnTo>
                  <a:pt x="1938" y="1660"/>
                </a:lnTo>
                <a:lnTo>
                  <a:pt x="1938" y="1660"/>
                </a:lnTo>
                <a:lnTo>
                  <a:pt x="1938" y="1658"/>
                </a:lnTo>
                <a:lnTo>
                  <a:pt x="1938" y="1658"/>
                </a:lnTo>
                <a:lnTo>
                  <a:pt x="1938" y="1658"/>
                </a:lnTo>
                <a:lnTo>
                  <a:pt x="1938" y="1658"/>
                </a:lnTo>
                <a:lnTo>
                  <a:pt x="1938" y="1658"/>
                </a:lnTo>
                <a:lnTo>
                  <a:pt x="1938" y="1658"/>
                </a:lnTo>
                <a:lnTo>
                  <a:pt x="1938" y="1655"/>
                </a:lnTo>
                <a:lnTo>
                  <a:pt x="1938" y="1655"/>
                </a:lnTo>
                <a:lnTo>
                  <a:pt x="1938" y="1655"/>
                </a:lnTo>
                <a:lnTo>
                  <a:pt x="1938" y="1655"/>
                </a:lnTo>
                <a:lnTo>
                  <a:pt x="1938" y="1653"/>
                </a:lnTo>
                <a:lnTo>
                  <a:pt x="1938" y="1653"/>
                </a:lnTo>
                <a:lnTo>
                  <a:pt x="1938" y="1651"/>
                </a:lnTo>
                <a:lnTo>
                  <a:pt x="1938" y="1651"/>
                </a:lnTo>
                <a:lnTo>
                  <a:pt x="1936" y="1648"/>
                </a:lnTo>
                <a:lnTo>
                  <a:pt x="1936" y="1648"/>
                </a:lnTo>
                <a:lnTo>
                  <a:pt x="1936" y="1648"/>
                </a:lnTo>
                <a:lnTo>
                  <a:pt x="1936" y="1648"/>
                </a:lnTo>
                <a:lnTo>
                  <a:pt x="1936" y="1651"/>
                </a:lnTo>
                <a:lnTo>
                  <a:pt x="1936" y="1653"/>
                </a:lnTo>
                <a:lnTo>
                  <a:pt x="1936" y="1653"/>
                </a:lnTo>
                <a:lnTo>
                  <a:pt x="1936" y="1655"/>
                </a:lnTo>
                <a:lnTo>
                  <a:pt x="1933" y="1653"/>
                </a:lnTo>
                <a:lnTo>
                  <a:pt x="1933" y="1653"/>
                </a:lnTo>
                <a:lnTo>
                  <a:pt x="1933" y="1653"/>
                </a:lnTo>
                <a:lnTo>
                  <a:pt x="1933" y="1653"/>
                </a:lnTo>
                <a:lnTo>
                  <a:pt x="1933" y="1653"/>
                </a:lnTo>
                <a:lnTo>
                  <a:pt x="1933" y="1653"/>
                </a:lnTo>
                <a:lnTo>
                  <a:pt x="1933" y="1653"/>
                </a:lnTo>
                <a:lnTo>
                  <a:pt x="1929" y="1658"/>
                </a:lnTo>
                <a:lnTo>
                  <a:pt x="1929" y="1658"/>
                </a:lnTo>
                <a:lnTo>
                  <a:pt x="1926" y="1660"/>
                </a:lnTo>
                <a:lnTo>
                  <a:pt x="1926" y="1660"/>
                </a:lnTo>
                <a:lnTo>
                  <a:pt x="1926" y="1660"/>
                </a:lnTo>
                <a:lnTo>
                  <a:pt x="1926" y="1663"/>
                </a:lnTo>
                <a:lnTo>
                  <a:pt x="1922" y="1663"/>
                </a:lnTo>
                <a:lnTo>
                  <a:pt x="1919" y="1663"/>
                </a:lnTo>
                <a:lnTo>
                  <a:pt x="1919" y="1663"/>
                </a:lnTo>
                <a:lnTo>
                  <a:pt x="1917" y="1667"/>
                </a:lnTo>
                <a:lnTo>
                  <a:pt x="1914" y="1670"/>
                </a:lnTo>
                <a:lnTo>
                  <a:pt x="1914" y="1670"/>
                </a:lnTo>
                <a:lnTo>
                  <a:pt x="1912" y="1672"/>
                </a:lnTo>
                <a:lnTo>
                  <a:pt x="1912" y="1672"/>
                </a:lnTo>
                <a:lnTo>
                  <a:pt x="1912" y="1672"/>
                </a:lnTo>
                <a:lnTo>
                  <a:pt x="1912" y="1674"/>
                </a:lnTo>
                <a:lnTo>
                  <a:pt x="1912" y="1674"/>
                </a:lnTo>
                <a:lnTo>
                  <a:pt x="1917" y="1674"/>
                </a:lnTo>
                <a:lnTo>
                  <a:pt x="1919" y="1672"/>
                </a:lnTo>
                <a:lnTo>
                  <a:pt x="1922" y="1672"/>
                </a:lnTo>
                <a:lnTo>
                  <a:pt x="1922" y="1672"/>
                </a:lnTo>
                <a:lnTo>
                  <a:pt x="1919" y="1674"/>
                </a:lnTo>
                <a:lnTo>
                  <a:pt x="1919" y="1674"/>
                </a:lnTo>
                <a:lnTo>
                  <a:pt x="1912" y="1674"/>
                </a:lnTo>
                <a:lnTo>
                  <a:pt x="1910" y="1674"/>
                </a:lnTo>
                <a:lnTo>
                  <a:pt x="1910" y="1674"/>
                </a:lnTo>
                <a:lnTo>
                  <a:pt x="1910" y="1674"/>
                </a:lnTo>
                <a:lnTo>
                  <a:pt x="1910" y="1672"/>
                </a:lnTo>
                <a:lnTo>
                  <a:pt x="1912" y="1670"/>
                </a:lnTo>
                <a:lnTo>
                  <a:pt x="1912" y="1670"/>
                </a:lnTo>
                <a:lnTo>
                  <a:pt x="1914" y="1667"/>
                </a:lnTo>
                <a:lnTo>
                  <a:pt x="1914" y="1667"/>
                </a:lnTo>
                <a:lnTo>
                  <a:pt x="1917" y="1665"/>
                </a:lnTo>
                <a:lnTo>
                  <a:pt x="1917" y="1665"/>
                </a:lnTo>
                <a:lnTo>
                  <a:pt x="1919" y="1660"/>
                </a:lnTo>
                <a:lnTo>
                  <a:pt x="1922" y="1660"/>
                </a:lnTo>
                <a:lnTo>
                  <a:pt x="1922" y="1660"/>
                </a:lnTo>
                <a:lnTo>
                  <a:pt x="1922" y="1660"/>
                </a:lnTo>
                <a:lnTo>
                  <a:pt x="1922" y="1660"/>
                </a:lnTo>
                <a:lnTo>
                  <a:pt x="1922" y="1658"/>
                </a:lnTo>
                <a:lnTo>
                  <a:pt x="1924" y="1658"/>
                </a:lnTo>
                <a:lnTo>
                  <a:pt x="1924" y="1658"/>
                </a:lnTo>
                <a:lnTo>
                  <a:pt x="1924" y="1655"/>
                </a:lnTo>
                <a:lnTo>
                  <a:pt x="1924" y="1655"/>
                </a:lnTo>
                <a:lnTo>
                  <a:pt x="1924" y="1653"/>
                </a:lnTo>
                <a:lnTo>
                  <a:pt x="1924" y="1653"/>
                </a:lnTo>
                <a:lnTo>
                  <a:pt x="1924" y="1653"/>
                </a:lnTo>
                <a:lnTo>
                  <a:pt x="1926" y="1653"/>
                </a:lnTo>
                <a:lnTo>
                  <a:pt x="1926" y="1653"/>
                </a:lnTo>
                <a:lnTo>
                  <a:pt x="1926" y="1655"/>
                </a:lnTo>
                <a:lnTo>
                  <a:pt x="1926" y="1653"/>
                </a:lnTo>
                <a:lnTo>
                  <a:pt x="1926" y="1653"/>
                </a:lnTo>
                <a:lnTo>
                  <a:pt x="1926" y="1653"/>
                </a:lnTo>
                <a:lnTo>
                  <a:pt x="1926" y="1651"/>
                </a:lnTo>
                <a:lnTo>
                  <a:pt x="1926" y="1653"/>
                </a:lnTo>
                <a:lnTo>
                  <a:pt x="1926" y="1655"/>
                </a:lnTo>
                <a:lnTo>
                  <a:pt x="1926" y="1658"/>
                </a:lnTo>
                <a:lnTo>
                  <a:pt x="1924" y="1660"/>
                </a:lnTo>
                <a:lnTo>
                  <a:pt x="1924" y="1660"/>
                </a:lnTo>
                <a:lnTo>
                  <a:pt x="1924" y="1660"/>
                </a:lnTo>
                <a:lnTo>
                  <a:pt x="1926" y="1660"/>
                </a:lnTo>
                <a:lnTo>
                  <a:pt x="1926" y="1660"/>
                </a:lnTo>
                <a:lnTo>
                  <a:pt x="1926" y="1660"/>
                </a:lnTo>
                <a:lnTo>
                  <a:pt x="1926" y="1658"/>
                </a:lnTo>
                <a:lnTo>
                  <a:pt x="1926" y="1658"/>
                </a:lnTo>
                <a:lnTo>
                  <a:pt x="1926" y="1658"/>
                </a:lnTo>
                <a:lnTo>
                  <a:pt x="1929" y="1655"/>
                </a:lnTo>
                <a:lnTo>
                  <a:pt x="1929" y="1655"/>
                </a:lnTo>
                <a:lnTo>
                  <a:pt x="1931" y="1653"/>
                </a:lnTo>
                <a:lnTo>
                  <a:pt x="1931" y="1653"/>
                </a:lnTo>
                <a:lnTo>
                  <a:pt x="1931" y="1651"/>
                </a:lnTo>
                <a:lnTo>
                  <a:pt x="1931" y="1651"/>
                </a:lnTo>
                <a:lnTo>
                  <a:pt x="1933" y="1651"/>
                </a:lnTo>
                <a:lnTo>
                  <a:pt x="1933" y="1651"/>
                </a:lnTo>
                <a:lnTo>
                  <a:pt x="1933" y="1651"/>
                </a:lnTo>
                <a:lnTo>
                  <a:pt x="1933" y="1651"/>
                </a:lnTo>
                <a:lnTo>
                  <a:pt x="1933" y="1648"/>
                </a:lnTo>
                <a:lnTo>
                  <a:pt x="1933" y="1646"/>
                </a:lnTo>
                <a:lnTo>
                  <a:pt x="1933" y="1646"/>
                </a:lnTo>
                <a:lnTo>
                  <a:pt x="1933" y="1646"/>
                </a:lnTo>
                <a:lnTo>
                  <a:pt x="1933" y="1646"/>
                </a:lnTo>
                <a:lnTo>
                  <a:pt x="1931" y="1644"/>
                </a:lnTo>
                <a:lnTo>
                  <a:pt x="1931" y="1644"/>
                </a:lnTo>
                <a:lnTo>
                  <a:pt x="1931" y="1641"/>
                </a:lnTo>
                <a:lnTo>
                  <a:pt x="1931" y="1641"/>
                </a:lnTo>
                <a:lnTo>
                  <a:pt x="1931" y="1641"/>
                </a:lnTo>
                <a:lnTo>
                  <a:pt x="1931" y="1639"/>
                </a:lnTo>
                <a:lnTo>
                  <a:pt x="1931" y="1639"/>
                </a:lnTo>
                <a:lnTo>
                  <a:pt x="1931" y="1639"/>
                </a:lnTo>
                <a:lnTo>
                  <a:pt x="1931" y="1639"/>
                </a:lnTo>
                <a:lnTo>
                  <a:pt x="1931" y="1639"/>
                </a:lnTo>
                <a:lnTo>
                  <a:pt x="1931" y="1637"/>
                </a:lnTo>
                <a:lnTo>
                  <a:pt x="1931" y="1637"/>
                </a:lnTo>
                <a:lnTo>
                  <a:pt x="1931" y="1637"/>
                </a:lnTo>
                <a:lnTo>
                  <a:pt x="1929" y="1637"/>
                </a:lnTo>
                <a:lnTo>
                  <a:pt x="1929" y="1637"/>
                </a:lnTo>
                <a:lnTo>
                  <a:pt x="1929" y="1637"/>
                </a:lnTo>
                <a:lnTo>
                  <a:pt x="1926" y="1637"/>
                </a:lnTo>
                <a:lnTo>
                  <a:pt x="1926" y="1639"/>
                </a:lnTo>
                <a:lnTo>
                  <a:pt x="1926" y="1639"/>
                </a:lnTo>
                <a:lnTo>
                  <a:pt x="1929" y="1641"/>
                </a:lnTo>
                <a:lnTo>
                  <a:pt x="1929" y="1641"/>
                </a:lnTo>
                <a:lnTo>
                  <a:pt x="1929" y="1644"/>
                </a:lnTo>
                <a:lnTo>
                  <a:pt x="1926" y="1644"/>
                </a:lnTo>
                <a:lnTo>
                  <a:pt x="1926" y="1644"/>
                </a:lnTo>
                <a:lnTo>
                  <a:pt x="1926" y="1644"/>
                </a:lnTo>
                <a:lnTo>
                  <a:pt x="1926" y="1644"/>
                </a:lnTo>
                <a:lnTo>
                  <a:pt x="1926" y="1641"/>
                </a:lnTo>
                <a:lnTo>
                  <a:pt x="1926" y="1641"/>
                </a:lnTo>
                <a:lnTo>
                  <a:pt x="1926" y="1639"/>
                </a:lnTo>
                <a:lnTo>
                  <a:pt x="1926" y="1639"/>
                </a:lnTo>
                <a:lnTo>
                  <a:pt x="1926" y="1639"/>
                </a:lnTo>
                <a:lnTo>
                  <a:pt x="1926" y="1639"/>
                </a:lnTo>
                <a:lnTo>
                  <a:pt x="1926" y="1639"/>
                </a:lnTo>
                <a:lnTo>
                  <a:pt x="1926" y="1637"/>
                </a:lnTo>
                <a:lnTo>
                  <a:pt x="1926" y="1637"/>
                </a:lnTo>
                <a:lnTo>
                  <a:pt x="1924" y="1637"/>
                </a:lnTo>
                <a:lnTo>
                  <a:pt x="1924" y="1637"/>
                </a:lnTo>
                <a:lnTo>
                  <a:pt x="1922" y="1639"/>
                </a:lnTo>
                <a:lnTo>
                  <a:pt x="1922" y="1639"/>
                </a:lnTo>
                <a:lnTo>
                  <a:pt x="1922" y="1639"/>
                </a:lnTo>
                <a:lnTo>
                  <a:pt x="1922" y="1639"/>
                </a:lnTo>
                <a:lnTo>
                  <a:pt x="1922" y="1639"/>
                </a:lnTo>
                <a:lnTo>
                  <a:pt x="1922" y="1637"/>
                </a:lnTo>
                <a:lnTo>
                  <a:pt x="1922" y="1634"/>
                </a:lnTo>
                <a:lnTo>
                  <a:pt x="1919" y="1634"/>
                </a:lnTo>
                <a:lnTo>
                  <a:pt x="1919" y="1634"/>
                </a:lnTo>
                <a:lnTo>
                  <a:pt x="1919" y="1634"/>
                </a:lnTo>
                <a:lnTo>
                  <a:pt x="1919" y="1632"/>
                </a:lnTo>
                <a:lnTo>
                  <a:pt x="1919" y="1632"/>
                </a:lnTo>
                <a:lnTo>
                  <a:pt x="1919" y="1632"/>
                </a:lnTo>
                <a:lnTo>
                  <a:pt x="1919" y="1632"/>
                </a:lnTo>
                <a:lnTo>
                  <a:pt x="1919" y="1632"/>
                </a:lnTo>
                <a:lnTo>
                  <a:pt x="1919" y="1632"/>
                </a:lnTo>
                <a:lnTo>
                  <a:pt x="1917" y="1632"/>
                </a:lnTo>
                <a:lnTo>
                  <a:pt x="1914" y="1634"/>
                </a:lnTo>
                <a:lnTo>
                  <a:pt x="1914" y="1634"/>
                </a:lnTo>
                <a:lnTo>
                  <a:pt x="1914" y="1634"/>
                </a:lnTo>
                <a:lnTo>
                  <a:pt x="1912" y="1634"/>
                </a:lnTo>
                <a:lnTo>
                  <a:pt x="1910" y="1634"/>
                </a:lnTo>
                <a:lnTo>
                  <a:pt x="1910" y="1632"/>
                </a:lnTo>
                <a:lnTo>
                  <a:pt x="1907" y="1632"/>
                </a:lnTo>
                <a:lnTo>
                  <a:pt x="1907" y="1632"/>
                </a:lnTo>
                <a:lnTo>
                  <a:pt x="1907" y="1632"/>
                </a:lnTo>
                <a:lnTo>
                  <a:pt x="1910" y="1632"/>
                </a:lnTo>
                <a:lnTo>
                  <a:pt x="1910" y="1632"/>
                </a:lnTo>
                <a:lnTo>
                  <a:pt x="1910" y="1632"/>
                </a:lnTo>
                <a:lnTo>
                  <a:pt x="1907" y="1632"/>
                </a:lnTo>
                <a:lnTo>
                  <a:pt x="1907" y="1632"/>
                </a:lnTo>
                <a:lnTo>
                  <a:pt x="1905" y="1632"/>
                </a:lnTo>
                <a:lnTo>
                  <a:pt x="1905" y="1632"/>
                </a:lnTo>
                <a:lnTo>
                  <a:pt x="1905" y="1629"/>
                </a:lnTo>
                <a:lnTo>
                  <a:pt x="1905" y="1629"/>
                </a:lnTo>
                <a:lnTo>
                  <a:pt x="1905" y="1629"/>
                </a:lnTo>
                <a:lnTo>
                  <a:pt x="1903" y="1629"/>
                </a:lnTo>
                <a:lnTo>
                  <a:pt x="1903" y="1629"/>
                </a:lnTo>
                <a:lnTo>
                  <a:pt x="1900" y="1629"/>
                </a:lnTo>
                <a:lnTo>
                  <a:pt x="1900" y="1627"/>
                </a:lnTo>
                <a:lnTo>
                  <a:pt x="1898" y="1627"/>
                </a:lnTo>
                <a:lnTo>
                  <a:pt x="1896" y="1627"/>
                </a:lnTo>
                <a:lnTo>
                  <a:pt x="1896" y="1627"/>
                </a:lnTo>
                <a:lnTo>
                  <a:pt x="1893" y="1627"/>
                </a:lnTo>
                <a:lnTo>
                  <a:pt x="1893" y="1627"/>
                </a:lnTo>
                <a:lnTo>
                  <a:pt x="1891" y="1627"/>
                </a:lnTo>
                <a:lnTo>
                  <a:pt x="1891" y="1627"/>
                </a:lnTo>
                <a:lnTo>
                  <a:pt x="1891" y="1627"/>
                </a:lnTo>
                <a:lnTo>
                  <a:pt x="1888" y="1625"/>
                </a:lnTo>
                <a:lnTo>
                  <a:pt x="1888" y="1625"/>
                </a:lnTo>
                <a:lnTo>
                  <a:pt x="1886" y="1622"/>
                </a:lnTo>
                <a:lnTo>
                  <a:pt x="1886" y="1622"/>
                </a:lnTo>
                <a:lnTo>
                  <a:pt x="1884" y="1620"/>
                </a:lnTo>
                <a:lnTo>
                  <a:pt x="1881" y="1620"/>
                </a:lnTo>
                <a:lnTo>
                  <a:pt x="1881" y="1620"/>
                </a:lnTo>
                <a:lnTo>
                  <a:pt x="1881" y="1620"/>
                </a:lnTo>
                <a:lnTo>
                  <a:pt x="1879" y="1618"/>
                </a:lnTo>
                <a:lnTo>
                  <a:pt x="1879" y="1618"/>
                </a:lnTo>
                <a:lnTo>
                  <a:pt x="1879" y="1618"/>
                </a:lnTo>
                <a:lnTo>
                  <a:pt x="1877" y="1615"/>
                </a:lnTo>
                <a:lnTo>
                  <a:pt x="1874" y="1615"/>
                </a:lnTo>
                <a:lnTo>
                  <a:pt x="1872" y="1613"/>
                </a:lnTo>
                <a:lnTo>
                  <a:pt x="1872" y="1611"/>
                </a:lnTo>
                <a:lnTo>
                  <a:pt x="1872" y="1611"/>
                </a:lnTo>
                <a:lnTo>
                  <a:pt x="1869" y="1611"/>
                </a:lnTo>
                <a:lnTo>
                  <a:pt x="1869" y="1611"/>
                </a:lnTo>
                <a:lnTo>
                  <a:pt x="1869" y="1611"/>
                </a:lnTo>
                <a:lnTo>
                  <a:pt x="1869" y="1608"/>
                </a:lnTo>
                <a:lnTo>
                  <a:pt x="1867" y="1608"/>
                </a:lnTo>
                <a:lnTo>
                  <a:pt x="1867" y="1608"/>
                </a:lnTo>
                <a:lnTo>
                  <a:pt x="1867" y="1611"/>
                </a:lnTo>
                <a:lnTo>
                  <a:pt x="1867" y="1611"/>
                </a:lnTo>
                <a:lnTo>
                  <a:pt x="1867" y="1611"/>
                </a:lnTo>
                <a:lnTo>
                  <a:pt x="1867" y="1611"/>
                </a:lnTo>
                <a:lnTo>
                  <a:pt x="1867" y="1613"/>
                </a:lnTo>
                <a:lnTo>
                  <a:pt x="1867" y="1613"/>
                </a:lnTo>
                <a:lnTo>
                  <a:pt x="1867" y="1613"/>
                </a:lnTo>
                <a:lnTo>
                  <a:pt x="1867" y="1613"/>
                </a:lnTo>
                <a:lnTo>
                  <a:pt x="1867" y="1613"/>
                </a:lnTo>
                <a:lnTo>
                  <a:pt x="1867" y="1613"/>
                </a:lnTo>
                <a:lnTo>
                  <a:pt x="1867" y="1615"/>
                </a:lnTo>
                <a:lnTo>
                  <a:pt x="1867" y="1615"/>
                </a:lnTo>
                <a:lnTo>
                  <a:pt x="1867" y="1615"/>
                </a:lnTo>
                <a:lnTo>
                  <a:pt x="1865" y="1615"/>
                </a:lnTo>
                <a:lnTo>
                  <a:pt x="1865" y="1615"/>
                </a:lnTo>
                <a:lnTo>
                  <a:pt x="1865" y="1618"/>
                </a:lnTo>
                <a:lnTo>
                  <a:pt x="1865" y="1618"/>
                </a:lnTo>
                <a:lnTo>
                  <a:pt x="1865" y="1618"/>
                </a:lnTo>
                <a:lnTo>
                  <a:pt x="1865" y="1620"/>
                </a:lnTo>
                <a:lnTo>
                  <a:pt x="1865" y="1620"/>
                </a:lnTo>
                <a:lnTo>
                  <a:pt x="1865" y="1620"/>
                </a:lnTo>
                <a:lnTo>
                  <a:pt x="1865" y="1620"/>
                </a:lnTo>
                <a:lnTo>
                  <a:pt x="1865" y="1625"/>
                </a:lnTo>
                <a:lnTo>
                  <a:pt x="1865" y="1625"/>
                </a:lnTo>
                <a:lnTo>
                  <a:pt x="1865" y="1627"/>
                </a:lnTo>
                <a:lnTo>
                  <a:pt x="1865" y="1629"/>
                </a:lnTo>
                <a:lnTo>
                  <a:pt x="1865" y="1632"/>
                </a:lnTo>
                <a:lnTo>
                  <a:pt x="1865" y="1634"/>
                </a:lnTo>
                <a:lnTo>
                  <a:pt x="1865" y="1637"/>
                </a:lnTo>
                <a:lnTo>
                  <a:pt x="1865" y="1637"/>
                </a:lnTo>
                <a:lnTo>
                  <a:pt x="1865" y="1637"/>
                </a:lnTo>
                <a:lnTo>
                  <a:pt x="1867" y="1637"/>
                </a:lnTo>
                <a:lnTo>
                  <a:pt x="1867" y="1639"/>
                </a:lnTo>
                <a:lnTo>
                  <a:pt x="1867" y="1641"/>
                </a:lnTo>
                <a:lnTo>
                  <a:pt x="1867" y="1641"/>
                </a:lnTo>
                <a:lnTo>
                  <a:pt x="1869" y="1644"/>
                </a:lnTo>
                <a:lnTo>
                  <a:pt x="1869" y="1644"/>
                </a:lnTo>
                <a:lnTo>
                  <a:pt x="1869" y="1644"/>
                </a:lnTo>
                <a:lnTo>
                  <a:pt x="1869" y="1644"/>
                </a:lnTo>
                <a:lnTo>
                  <a:pt x="1869" y="1646"/>
                </a:lnTo>
                <a:lnTo>
                  <a:pt x="1869" y="1648"/>
                </a:lnTo>
                <a:lnTo>
                  <a:pt x="1869" y="1651"/>
                </a:lnTo>
                <a:lnTo>
                  <a:pt x="1869" y="1651"/>
                </a:lnTo>
                <a:lnTo>
                  <a:pt x="1869" y="1655"/>
                </a:lnTo>
                <a:lnTo>
                  <a:pt x="1869" y="1658"/>
                </a:lnTo>
                <a:lnTo>
                  <a:pt x="1869" y="1665"/>
                </a:lnTo>
                <a:lnTo>
                  <a:pt x="1869" y="1665"/>
                </a:lnTo>
                <a:lnTo>
                  <a:pt x="1869" y="1665"/>
                </a:lnTo>
                <a:lnTo>
                  <a:pt x="1869" y="1667"/>
                </a:lnTo>
                <a:lnTo>
                  <a:pt x="1869" y="1667"/>
                </a:lnTo>
                <a:lnTo>
                  <a:pt x="1869" y="1665"/>
                </a:lnTo>
                <a:lnTo>
                  <a:pt x="1869" y="1665"/>
                </a:lnTo>
                <a:lnTo>
                  <a:pt x="1869" y="1667"/>
                </a:lnTo>
                <a:lnTo>
                  <a:pt x="1869" y="1667"/>
                </a:lnTo>
                <a:lnTo>
                  <a:pt x="1869" y="1670"/>
                </a:lnTo>
                <a:lnTo>
                  <a:pt x="1869" y="1670"/>
                </a:lnTo>
                <a:lnTo>
                  <a:pt x="1872" y="1670"/>
                </a:lnTo>
                <a:lnTo>
                  <a:pt x="1872" y="1672"/>
                </a:lnTo>
                <a:lnTo>
                  <a:pt x="1872" y="1674"/>
                </a:lnTo>
                <a:lnTo>
                  <a:pt x="1869" y="1679"/>
                </a:lnTo>
                <a:lnTo>
                  <a:pt x="1869" y="1681"/>
                </a:lnTo>
                <a:lnTo>
                  <a:pt x="1869" y="1681"/>
                </a:lnTo>
                <a:lnTo>
                  <a:pt x="1869" y="1686"/>
                </a:lnTo>
                <a:lnTo>
                  <a:pt x="1869" y="1686"/>
                </a:lnTo>
                <a:lnTo>
                  <a:pt x="1869" y="1689"/>
                </a:lnTo>
                <a:lnTo>
                  <a:pt x="1869" y="1689"/>
                </a:lnTo>
                <a:lnTo>
                  <a:pt x="1869" y="1689"/>
                </a:lnTo>
                <a:lnTo>
                  <a:pt x="1869" y="1689"/>
                </a:lnTo>
                <a:lnTo>
                  <a:pt x="1869" y="1689"/>
                </a:lnTo>
                <a:lnTo>
                  <a:pt x="1869" y="1689"/>
                </a:lnTo>
                <a:lnTo>
                  <a:pt x="1869" y="1689"/>
                </a:lnTo>
                <a:lnTo>
                  <a:pt x="1869" y="1689"/>
                </a:lnTo>
                <a:lnTo>
                  <a:pt x="1872" y="1689"/>
                </a:lnTo>
                <a:lnTo>
                  <a:pt x="1872" y="1689"/>
                </a:lnTo>
                <a:lnTo>
                  <a:pt x="1872" y="1689"/>
                </a:lnTo>
                <a:lnTo>
                  <a:pt x="1872" y="1689"/>
                </a:lnTo>
                <a:lnTo>
                  <a:pt x="1872" y="1689"/>
                </a:lnTo>
                <a:lnTo>
                  <a:pt x="1869" y="1686"/>
                </a:lnTo>
                <a:lnTo>
                  <a:pt x="1869" y="1686"/>
                </a:lnTo>
                <a:lnTo>
                  <a:pt x="1869" y="1686"/>
                </a:lnTo>
                <a:lnTo>
                  <a:pt x="1872" y="1686"/>
                </a:lnTo>
                <a:lnTo>
                  <a:pt x="1872" y="1684"/>
                </a:lnTo>
                <a:lnTo>
                  <a:pt x="1872" y="1684"/>
                </a:lnTo>
                <a:lnTo>
                  <a:pt x="1872" y="1684"/>
                </a:lnTo>
                <a:lnTo>
                  <a:pt x="1872" y="1684"/>
                </a:lnTo>
                <a:lnTo>
                  <a:pt x="1872" y="1684"/>
                </a:lnTo>
                <a:lnTo>
                  <a:pt x="1874" y="1684"/>
                </a:lnTo>
                <a:lnTo>
                  <a:pt x="1874" y="1684"/>
                </a:lnTo>
                <a:lnTo>
                  <a:pt x="1874" y="1684"/>
                </a:lnTo>
                <a:lnTo>
                  <a:pt x="1874" y="1684"/>
                </a:lnTo>
                <a:lnTo>
                  <a:pt x="1877" y="1686"/>
                </a:lnTo>
                <a:lnTo>
                  <a:pt x="1874" y="1686"/>
                </a:lnTo>
                <a:lnTo>
                  <a:pt x="1874" y="1686"/>
                </a:lnTo>
                <a:lnTo>
                  <a:pt x="1877" y="1686"/>
                </a:lnTo>
                <a:lnTo>
                  <a:pt x="1879" y="1689"/>
                </a:lnTo>
                <a:lnTo>
                  <a:pt x="1877" y="1689"/>
                </a:lnTo>
                <a:lnTo>
                  <a:pt x="1877" y="1689"/>
                </a:lnTo>
                <a:lnTo>
                  <a:pt x="1877" y="1689"/>
                </a:lnTo>
                <a:lnTo>
                  <a:pt x="1879" y="1689"/>
                </a:lnTo>
                <a:lnTo>
                  <a:pt x="1881" y="1689"/>
                </a:lnTo>
                <a:lnTo>
                  <a:pt x="1881" y="1689"/>
                </a:lnTo>
                <a:lnTo>
                  <a:pt x="1881" y="1689"/>
                </a:lnTo>
                <a:lnTo>
                  <a:pt x="1879" y="1691"/>
                </a:lnTo>
                <a:lnTo>
                  <a:pt x="1877" y="1691"/>
                </a:lnTo>
                <a:lnTo>
                  <a:pt x="1874" y="1691"/>
                </a:lnTo>
                <a:lnTo>
                  <a:pt x="1874" y="1691"/>
                </a:lnTo>
                <a:lnTo>
                  <a:pt x="1874" y="1691"/>
                </a:lnTo>
                <a:lnTo>
                  <a:pt x="1872" y="1691"/>
                </a:lnTo>
                <a:lnTo>
                  <a:pt x="1872" y="1691"/>
                </a:lnTo>
                <a:lnTo>
                  <a:pt x="1872" y="1693"/>
                </a:lnTo>
                <a:lnTo>
                  <a:pt x="1874" y="1693"/>
                </a:lnTo>
                <a:lnTo>
                  <a:pt x="1874" y="1693"/>
                </a:lnTo>
                <a:lnTo>
                  <a:pt x="1874" y="1693"/>
                </a:lnTo>
                <a:lnTo>
                  <a:pt x="1874" y="1693"/>
                </a:lnTo>
                <a:lnTo>
                  <a:pt x="1874" y="1696"/>
                </a:lnTo>
                <a:lnTo>
                  <a:pt x="1872" y="1693"/>
                </a:lnTo>
                <a:lnTo>
                  <a:pt x="1872" y="1693"/>
                </a:lnTo>
                <a:lnTo>
                  <a:pt x="1872" y="1693"/>
                </a:lnTo>
                <a:lnTo>
                  <a:pt x="1872" y="1693"/>
                </a:lnTo>
                <a:lnTo>
                  <a:pt x="1872" y="1693"/>
                </a:lnTo>
                <a:lnTo>
                  <a:pt x="1872" y="1691"/>
                </a:lnTo>
                <a:lnTo>
                  <a:pt x="1872" y="1691"/>
                </a:lnTo>
                <a:lnTo>
                  <a:pt x="1872" y="1689"/>
                </a:lnTo>
                <a:lnTo>
                  <a:pt x="1869" y="1691"/>
                </a:lnTo>
                <a:lnTo>
                  <a:pt x="1869" y="1691"/>
                </a:lnTo>
                <a:lnTo>
                  <a:pt x="1869" y="1693"/>
                </a:lnTo>
                <a:lnTo>
                  <a:pt x="1869" y="1696"/>
                </a:lnTo>
                <a:lnTo>
                  <a:pt x="1869" y="1698"/>
                </a:lnTo>
                <a:lnTo>
                  <a:pt x="1869" y="1698"/>
                </a:lnTo>
                <a:lnTo>
                  <a:pt x="1869" y="1698"/>
                </a:lnTo>
                <a:lnTo>
                  <a:pt x="1872" y="1700"/>
                </a:lnTo>
                <a:lnTo>
                  <a:pt x="1872" y="1700"/>
                </a:lnTo>
                <a:lnTo>
                  <a:pt x="1872" y="1700"/>
                </a:lnTo>
                <a:lnTo>
                  <a:pt x="1872" y="1700"/>
                </a:lnTo>
                <a:lnTo>
                  <a:pt x="1872" y="1700"/>
                </a:lnTo>
                <a:lnTo>
                  <a:pt x="1874" y="1703"/>
                </a:lnTo>
                <a:lnTo>
                  <a:pt x="1874" y="1700"/>
                </a:lnTo>
                <a:lnTo>
                  <a:pt x="1874" y="1700"/>
                </a:lnTo>
                <a:lnTo>
                  <a:pt x="1874" y="1700"/>
                </a:lnTo>
                <a:lnTo>
                  <a:pt x="1874" y="1700"/>
                </a:lnTo>
                <a:lnTo>
                  <a:pt x="1874" y="1700"/>
                </a:lnTo>
                <a:lnTo>
                  <a:pt x="1877" y="1700"/>
                </a:lnTo>
                <a:lnTo>
                  <a:pt x="1877" y="1700"/>
                </a:lnTo>
                <a:lnTo>
                  <a:pt x="1877" y="1700"/>
                </a:lnTo>
                <a:lnTo>
                  <a:pt x="1877" y="1700"/>
                </a:lnTo>
                <a:lnTo>
                  <a:pt x="1877" y="1700"/>
                </a:lnTo>
                <a:lnTo>
                  <a:pt x="1879" y="1703"/>
                </a:lnTo>
                <a:lnTo>
                  <a:pt x="1879" y="1703"/>
                </a:lnTo>
                <a:lnTo>
                  <a:pt x="1879" y="1705"/>
                </a:lnTo>
                <a:lnTo>
                  <a:pt x="1881" y="1705"/>
                </a:lnTo>
                <a:lnTo>
                  <a:pt x="1879" y="1705"/>
                </a:lnTo>
                <a:lnTo>
                  <a:pt x="1879" y="1705"/>
                </a:lnTo>
                <a:lnTo>
                  <a:pt x="1879" y="1705"/>
                </a:lnTo>
                <a:lnTo>
                  <a:pt x="1879" y="1705"/>
                </a:lnTo>
                <a:lnTo>
                  <a:pt x="1879" y="1703"/>
                </a:lnTo>
                <a:lnTo>
                  <a:pt x="1879" y="1703"/>
                </a:lnTo>
                <a:lnTo>
                  <a:pt x="1877" y="1703"/>
                </a:lnTo>
                <a:lnTo>
                  <a:pt x="1874" y="1703"/>
                </a:lnTo>
                <a:lnTo>
                  <a:pt x="1874" y="1705"/>
                </a:lnTo>
                <a:lnTo>
                  <a:pt x="1874" y="1705"/>
                </a:lnTo>
                <a:lnTo>
                  <a:pt x="1874" y="1708"/>
                </a:lnTo>
                <a:lnTo>
                  <a:pt x="1874" y="1708"/>
                </a:lnTo>
                <a:lnTo>
                  <a:pt x="1874" y="1705"/>
                </a:lnTo>
                <a:lnTo>
                  <a:pt x="1872" y="1705"/>
                </a:lnTo>
                <a:lnTo>
                  <a:pt x="1874" y="1708"/>
                </a:lnTo>
                <a:lnTo>
                  <a:pt x="1874" y="1708"/>
                </a:lnTo>
                <a:lnTo>
                  <a:pt x="1874" y="1710"/>
                </a:lnTo>
                <a:lnTo>
                  <a:pt x="1874" y="1710"/>
                </a:lnTo>
                <a:lnTo>
                  <a:pt x="1874" y="1710"/>
                </a:lnTo>
                <a:lnTo>
                  <a:pt x="1874" y="1710"/>
                </a:lnTo>
                <a:lnTo>
                  <a:pt x="1874" y="1712"/>
                </a:lnTo>
                <a:lnTo>
                  <a:pt x="1874" y="1712"/>
                </a:lnTo>
                <a:lnTo>
                  <a:pt x="1874" y="1712"/>
                </a:lnTo>
                <a:lnTo>
                  <a:pt x="1872" y="1712"/>
                </a:lnTo>
                <a:lnTo>
                  <a:pt x="1872" y="1712"/>
                </a:lnTo>
                <a:lnTo>
                  <a:pt x="1872" y="1712"/>
                </a:lnTo>
                <a:lnTo>
                  <a:pt x="1872" y="1715"/>
                </a:lnTo>
                <a:lnTo>
                  <a:pt x="1872" y="1715"/>
                </a:lnTo>
                <a:lnTo>
                  <a:pt x="1872" y="1715"/>
                </a:lnTo>
                <a:lnTo>
                  <a:pt x="1872" y="1715"/>
                </a:lnTo>
                <a:lnTo>
                  <a:pt x="1872" y="1715"/>
                </a:lnTo>
                <a:lnTo>
                  <a:pt x="1874" y="1715"/>
                </a:lnTo>
                <a:lnTo>
                  <a:pt x="1872" y="1715"/>
                </a:lnTo>
                <a:lnTo>
                  <a:pt x="1872" y="1715"/>
                </a:lnTo>
                <a:lnTo>
                  <a:pt x="1874" y="1717"/>
                </a:lnTo>
                <a:lnTo>
                  <a:pt x="1874" y="1717"/>
                </a:lnTo>
                <a:lnTo>
                  <a:pt x="1874" y="1717"/>
                </a:lnTo>
                <a:lnTo>
                  <a:pt x="1874" y="1719"/>
                </a:lnTo>
                <a:lnTo>
                  <a:pt x="1874" y="1717"/>
                </a:lnTo>
                <a:lnTo>
                  <a:pt x="1872" y="1717"/>
                </a:lnTo>
                <a:lnTo>
                  <a:pt x="1872" y="1715"/>
                </a:lnTo>
                <a:lnTo>
                  <a:pt x="1872" y="1715"/>
                </a:lnTo>
                <a:lnTo>
                  <a:pt x="1872" y="1717"/>
                </a:lnTo>
                <a:lnTo>
                  <a:pt x="1872" y="1717"/>
                </a:lnTo>
                <a:lnTo>
                  <a:pt x="1869" y="1719"/>
                </a:lnTo>
                <a:lnTo>
                  <a:pt x="1869" y="1717"/>
                </a:lnTo>
                <a:lnTo>
                  <a:pt x="1869" y="1717"/>
                </a:lnTo>
                <a:lnTo>
                  <a:pt x="1867" y="1717"/>
                </a:lnTo>
                <a:lnTo>
                  <a:pt x="1869" y="1715"/>
                </a:lnTo>
                <a:lnTo>
                  <a:pt x="1869" y="1712"/>
                </a:lnTo>
                <a:lnTo>
                  <a:pt x="1869" y="1712"/>
                </a:lnTo>
                <a:lnTo>
                  <a:pt x="1869" y="1708"/>
                </a:lnTo>
                <a:lnTo>
                  <a:pt x="1869" y="1708"/>
                </a:lnTo>
                <a:lnTo>
                  <a:pt x="1869" y="1705"/>
                </a:lnTo>
                <a:lnTo>
                  <a:pt x="1869" y="1705"/>
                </a:lnTo>
                <a:lnTo>
                  <a:pt x="1869" y="1705"/>
                </a:lnTo>
                <a:lnTo>
                  <a:pt x="1869" y="1703"/>
                </a:lnTo>
                <a:lnTo>
                  <a:pt x="1869" y="1703"/>
                </a:lnTo>
                <a:lnTo>
                  <a:pt x="1869" y="1703"/>
                </a:lnTo>
                <a:lnTo>
                  <a:pt x="1869" y="1708"/>
                </a:lnTo>
                <a:lnTo>
                  <a:pt x="1867" y="1715"/>
                </a:lnTo>
                <a:lnTo>
                  <a:pt x="1867" y="1717"/>
                </a:lnTo>
                <a:lnTo>
                  <a:pt x="1867" y="1719"/>
                </a:lnTo>
                <a:lnTo>
                  <a:pt x="1865" y="1719"/>
                </a:lnTo>
                <a:lnTo>
                  <a:pt x="1865" y="1719"/>
                </a:lnTo>
                <a:lnTo>
                  <a:pt x="1865" y="1722"/>
                </a:lnTo>
                <a:lnTo>
                  <a:pt x="1865" y="1722"/>
                </a:lnTo>
                <a:lnTo>
                  <a:pt x="1865" y="1722"/>
                </a:lnTo>
                <a:lnTo>
                  <a:pt x="1865" y="1722"/>
                </a:lnTo>
                <a:lnTo>
                  <a:pt x="1865" y="1724"/>
                </a:lnTo>
                <a:lnTo>
                  <a:pt x="1865" y="1724"/>
                </a:lnTo>
                <a:lnTo>
                  <a:pt x="1865" y="1722"/>
                </a:lnTo>
                <a:lnTo>
                  <a:pt x="1865" y="1724"/>
                </a:lnTo>
                <a:lnTo>
                  <a:pt x="1867" y="1724"/>
                </a:lnTo>
                <a:lnTo>
                  <a:pt x="1867" y="1724"/>
                </a:lnTo>
                <a:lnTo>
                  <a:pt x="1867" y="1722"/>
                </a:lnTo>
                <a:lnTo>
                  <a:pt x="1865" y="1722"/>
                </a:lnTo>
                <a:lnTo>
                  <a:pt x="1867" y="1722"/>
                </a:lnTo>
                <a:lnTo>
                  <a:pt x="1867" y="1722"/>
                </a:lnTo>
                <a:lnTo>
                  <a:pt x="1867" y="1722"/>
                </a:lnTo>
                <a:lnTo>
                  <a:pt x="1867" y="1722"/>
                </a:lnTo>
                <a:lnTo>
                  <a:pt x="1867" y="1722"/>
                </a:lnTo>
                <a:lnTo>
                  <a:pt x="1869" y="1722"/>
                </a:lnTo>
                <a:lnTo>
                  <a:pt x="1869" y="1722"/>
                </a:lnTo>
                <a:lnTo>
                  <a:pt x="1869" y="1722"/>
                </a:lnTo>
                <a:lnTo>
                  <a:pt x="1869" y="1724"/>
                </a:lnTo>
                <a:lnTo>
                  <a:pt x="1869" y="1724"/>
                </a:lnTo>
                <a:lnTo>
                  <a:pt x="1869" y="1724"/>
                </a:lnTo>
                <a:lnTo>
                  <a:pt x="1869" y="1726"/>
                </a:lnTo>
                <a:lnTo>
                  <a:pt x="1872" y="1726"/>
                </a:lnTo>
                <a:lnTo>
                  <a:pt x="1872" y="1726"/>
                </a:lnTo>
                <a:lnTo>
                  <a:pt x="1872" y="1726"/>
                </a:lnTo>
                <a:lnTo>
                  <a:pt x="1872" y="1726"/>
                </a:lnTo>
                <a:lnTo>
                  <a:pt x="1872" y="1726"/>
                </a:lnTo>
                <a:lnTo>
                  <a:pt x="1872" y="1726"/>
                </a:lnTo>
                <a:lnTo>
                  <a:pt x="1874" y="1724"/>
                </a:lnTo>
                <a:lnTo>
                  <a:pt x="1874" y="1724"/>
                </a:lnTo>
                <a:lnTo>
                  <a:pt x="1874" y="1724"/>
                </a:lnTo>
                <a:lnTo>
                  <a:pt x="1874" y="1724"/>
                </a:lnTo>
                <a:lnTo>
                  <a:pt x="1874" y="1724"/>
                </a:lnTo>
                <a:lnTo>
                  <a:pt x="1877" y="1724"/>
                </a:lnTo>
                <a:lnTo>
                  <a:pt x="1877" y="1724"/>
                </a:lnTo>
                <a:lnTo>
                  <a:pt x="1877" y="1724"/>
                </a:lnTo>
                <a:lnTo>
                  <a:pt x="1877" y="1724"/>
                </a:lnTo>
                <a:lnTo>
                  <a:pt x="1877" y="1724"/>
                </a:lnTo>
                <a:lnTo>
                  <a:pt x="1877" y="1724"/>
                </a:lnTo>
                <a:lnTo>
                  <a:pt x="1877" y="1724"/>
                </a:lnTo>
                <a:lnTo>
                  <a:pt x="1877" y="1724"/>
                </a:lnTo>
                <a:lnTo>
                  <a:pt x="1879" y="1724"/>
                </a:lnTo>
                <a:lnTo>
                  <a:pt x="1879" y="1724"/>
                </a:lnTo>
                <a:lnTo>
                  <a:pt x="1879" y="1724"/>
                </a:lnTo>
                <a:lnTo>
                  <a:pt x="1879" y="1724"/>
                </a:lnTo>
                <a:lnTo>
                  <a:pt x="1879" y="1726"/>
                </a:lnTo>
                <a:lnTo>
                  <a:pt x="1879" y="1726"/>
                </a:lnTo>
                <a:lnTo>
                  <a:pt x="1879" y="1726"/>
                </a:lnTo>
                <a:lnTo>
                  <a:pt x="1881" y="1726"/>
                </a:lnTo>
                <a:lnTo>
                  <a:pt x="1886" y="1726"/>
                </a:lnTo>
                <a:lnTo>
                  <a:pt x="1886" y="1729"/>
                </a:lnTo>
                <a:lnTo>
                  <a:pt x="1886" y="1729"/>
                </a:lnTo>
                <a:lnTo>
                  <a:pt x="1888" y="1729"/>
                </a:lnTo>
                <a:lnTo>
                  <a:pt x="1888" y="1731"/>
                </a:lnTo>
                <a:lnTo>
                  <a:pt x="1888" y="1731"/>
                </a:lnTo>
                <a:lnTo>
                  <a:pt x="1891" y="1734"/>
                </a:lnTo>
                <a:lnTo>
                  <a:pt x="1891" y="1736"/>
                </a:lnTo>
                <a:lnTo>
                  <a:pt x="1893" y="1736"/>
                </a:lnTo>
                <a:lnTo>
                  <a:pt x="1893" y="1736"/>
                </a:lnTo>
                <a:lnTo>
                  <a:pt x="1896" y="1734"/>
                </a:lnTo>
                <a:lnTo>
                  <a:pt x="1896" y="1734"/>
                </a:lnTo>
                <a:lnTo>
                  <a:pt x="1896" y="1734"/>
                </a:lnTo>
                <a:lnTo>
                  <a:pt x="1896" y="1736"/>
                </a:lnTo>
                <a:lnTo>
                  <a:pt x="1896" y="1736"/>
                </a:lnTo>
                <a:lnTo>
                  <a:pt x="1893" y="1736"/>
                </a:lnTo>
                <a:lnTo>
                  <a:pt x="1893" y="1736"/>
                </a:lnTo>
                <a:lnTo>
                  <a:pt x="1893" y="1736"/>
                </a:lnTo>
                <a:lnTo>
                  <a:pt x="1891" y="1736"/>
                </a:lnTo>
                <a:lnTo>
                  <a:pt x="1891" y="1736"/>
                </a:lnTo>
                <a:lnTo>
                  <a:pt x="1891" y="1736"/>
                </a:lnTo>
                <a:lnTo>
                  <a:pt x="1888" y="1734"/>
                </a:lnTo>
                <a:lnTo>
                  <a:pt x="1888" y="1734"/>
                </a:lnTo>
                <a:lnTo>
                  <a:pt x="1886" y="1734"/>
                </a:lnTo>
                <a:lnTo>
                  <a:pt x="1886" y="1734"/>
                </a:lnTo>
                <a:lnTo>
                  <a:pt x="1886" y="1731"/>
                </a:lnTo>
                <a:lnTo>
                  <a:pt x="1886" y="1731"/>
                </a:lnTo>
                <a:lnTo>
                  <a:pt x="1886" y="1731"/>
                </a:lnTo>
                <a:lnTo>
                  <a:pt x="1886" y="1731"/>
                </a:lnTo>
                <a:lnTo>
                  <a:pt x="1886" y="1729"/>
                </a:lnTo>
                <a:lnTo>
                  <a:pt x="1886" y="1729"/>
                </a:lnTo>
                <a:lnTo>
                  <a:pt x="1884" y="1729"/>
                </a:lnTo>
                <a:lnTo>
                  <a:pt x="1884" y="1729"/>
                </a:lnTo>
                <a:lnTo>
                  <a:pt x="1884" y="1729"/>
                </a:lnTo>
                <a:lnTo>
                  <a:pt x="1881" y="1729"/>
                </a:lnTo>
                <a:lnTo>
                  <a:pt x="1881" y="1731"/>
                </a:lnTo>
                <a:lnTo>
                  <a:pt x="1881" y="1729"/>
                </a:lnTo>
                <a:lnTo>
                  <a:pt x="1881" y="1729"/>
                </a:lnTo>
                <a:lnTo>
                  <a:pt x="1881" y="1731"/>
                </a:lnTo>
                <a:lnTo>
                  <a:pt x="1881" y="1731"/>
                </a:lnTo>
                <a:lnTo>
                  <a:pt x="1881" y="1731"/>
                </a:lnTo>
                <a:lnTo>
                  <a:pt x="1877" y="1731"/>
                </a:lnTo>
                <a:lnTo>
                  <a:pt x="1877" y="1731"/>
                </a:lnTo>
                <a:lnTo>
                  <a:pt x="1877" y="1731"/>
                </a:lnTo>
                <a:lnTo>
                  <a:pt x="1874" y="1729"/>
                </a:lnTo>
                <a:lnTo>
                  <a:pt x="1874" y="1729"/>
                </a:lnTo>
                <a:lnTo>
                  <a:pt x="1874" y="1729"/>
                </a:lnTo>
                <a:lnTo>
                  <a:pt x="1874" y="1729"/>
                </a:lnTo>
                <a:lnTo>
                  <a:pt x="1872" y="1729"/>
                </a:lnTo>
                <a:lnTo>
                  <a:pt x="1872" y="1729"/>
                </a:lnTo>
                <a:lnTo>
                  <a:pt x="1872" y="1729"/>
                </a:lnTo>
                <a:lnTo>
                  <a:pt x="1872" y="1729"/>
                </a:lnTo>
                <a:lnTo>
                  <a:pt x="1872" y="1729"/>
                </a:lnTo>
                <a:lnTo>
                  <a:pt x="1872" y="1729"/>
                </a:lnTo>
                <a:lnTo>
                  <a:pt x="1872" y="1729"/>
                </a:lnTo>
                <a:lnTo>
                  <a:pt x="1872" y="1729"/>
                </a:lnTo>
                <a:lnTo>
                  <a:pt x="1872" y="1731"/>
                </a:lnTo>
                <a:lnTo>
                  <a:pt x="1874" y="1731"/>
                </a:lnTo>
                <a:lnTo>
                  <a:pt x="1874" y="1731"/>
                </a:lnTo>
                <a:lnTo>
                  <a:pt x="1874" y="1731"/>
                </a:lnTo>
                <a:lnTo>
                  <a:pt x="1874" y="1731"/>
                </a:lnTo>
                <a:lnTo>
                  <a:pt x="1874" y="1731"/>
                </a:lnTo>
                <a:lnTo>
                  <a:pt x="1872" y="1731"/>
                </a:lnTo>
                <a:lnTo>
                  <a:pt x="1872" y="1734"/>
                </a:lnTo>
                <a:lnTo>
                  <a:pt x="1872" y="1734"/>
                </a:lnTo>
                <a:lnTo>
                  <a:pt x="1872" y="1734"/>
                </a:lnTo>
                <a:lnTo>
                  <a:pt x="1872" y="1731"/>
                </a:lnTo>
                <a:lnTo>
                  <a:pt x="1872" y="1731"/>
                </a:lnTo>
                <a:lnTo>
                  <a:pt x="1872" y="1731"/>
                </a:lnTo>
                <a:lnTo>
                  <a:pt x="1872" y="1731"/>
                </a:lnTo>
                <a:lnTo>
                  <a:pt x="1872" y="1731"/>
                </a:lnTo>
                <a:lnTo>
                  <a:pt x="1869" y="1729"/>
                </a:lnTo>
                <a:lnTo>
                  <a:pt x="1869" y="1729"/>
                </a:lnTo>
                <a:lnTo>
                  <a:pt x="1869" y="1729"/>
                </a:lnTo>
                <a:lnTo>
                  <a:pt x="1869" y="1729"/>
                </a:lnTo>
                <a:lnTo>
                  <a:pt x="1869" y="1729"/>
                </a:lnTo>
                <a:lnTo>
                  <a:pt x="1869" y="1729"/>
                </a:lnTo>
                <a:lnTo>
                  <a:pt x="1869" y="1726"/>
                </a:lnTo>
                <a:lnTo>
                  <a:pt x="1867" y="1726"/>
                </a:lnTo>
                <a:lnTo>
                  <a:pt x="1867" y="1726"/>
                </a:lnTo>
                <a:lnTo>
                  <a:pt x="1867" y="1726"/>
                </a:lnTo>
                <a:lnTo>
                  <a:pt x="1867" y="1726"/>
                </a:lnTo>
                <a:lnTo>
                  <a:pt x="1867" y="1724"/>
                </a:lnTo>
                <a:lnTo>
                  <a:pt x="1867" y="1724"/>
                </a:lnTo>
                <a:lnTo>
                  <a:pt x="1867" y="1726"/>
                </a:lnTo>
                <a:lnTo>
                  <a:pt x="1867" y="1726"/>
                </a:lnTo>
                <a:lnTo>
                  <a:pt x="1867" y="1731"/>
                </a:lnTo>
                <a:lnTo>
                  <a:pt x="1867" y="1734"/>
                </a:lnTo>
                <a:lnTo>
                  <a:pt x="1867" y="1736"/>
                </a:lnTo>
                <a:lnTo>
                  <a:pt x="1867" y="1738"/>
                </a:lnTo>
                <a:lnTo>
                  <a:pt x="1867" y="1738"/>
                </a:lnTo>
                <a:lnTo>
                  <a:pt x="1867" y="1738"/>
                </a:lnTo>
                <a:lnTo>
                  <a:pt x="1865" y="1738"/>
                </a:lnTo>
                <a:lnTo>
                  <a:pt x="1865" y="1738"/>
                </a:lnTo>
                <a:lnTo>
                  <a:pt x="1865" y="1741"/>
                </a:lnTo>
                <a:lnTo>
                  <a:pt x="1865" y="1741"/>
                </a:lnTo>
                <a:lnTo>
                  <a:pt x="1865" y="1741"/>
                </a:lnTo>
                <a:lnTo>
                  <a:pt x="1865" y="1743"/>
                </a:lnTo>
                <a:lnTo>
                  <a:pt x="1865" y="1743"/>
                </a:lnTo>
                <a:lnTo>
                  <a:pt x="1865" y="1745"/>
                </a:lnTo>
                <a:lnTo>
                  <a:pt x="1865" y="1748"/>
                </a:lnTo>
                <a:lnTo>
                  <a:pt x="1862" y="1748"/>
                </a:lnTo>
                <a:lnTo>
                  <a:pt x="1862" y="1748"/>
                </a:lnTo>
                <a:lnTo>
                  <a:pt x="1862" y="1750"/>
                </a:lnTo>
                <a:lnTo>
                  <a:pt x="1862" y="1750"/>
                </a:lnTo>
                <a:lnTo>
                  <a:pt x="1862" y="1750"/>
                </a:lnTo>
                <a:lnTo>
                  <a:pt x="1862" y="1750"/>
                </a:lnTo>
                <a:lnTo>
                  <a:pt x="1862" y="1750"/>
                </a:lnTo>
                <a:lnTo>
                  <a:pt x="1862" y="1750"/>
                </a:lnTo>
                <a:lnTo>
                  <a:pt x="1862" y="1752"/>
                </a:lnTo>
                <a:lnTo>
                  <a:pt x="1862" y="1752"/>
                </a:lnTo>
                <a:lnTo>
                  <a:pt x="1862" y="1752"/>
                </a:lnTo>
                <a:lnTo>
                  <a:pt x="1862" y="1755"/>
                </a:lnTo>
                <a:lnTo>
                  <a:pt x="1862" y="1755"/>
                </a:lnTo>
                <a:lnTo>
                  <a:pt x="1862" y="1755"/>
                </a:lnTo>
                <a:lnTo>
                  <a:pt x="1862" y="1755"/>
                </a:lnTo>
                <a:lnTo>
                  <a:pt x="1862" y="1755"/>
                </a:lnTo>
                <a:lnTo>
                  <a:pt x="1865" y="1752"/>
                </a:lnTo>
                <a:lnTo>
                  <a:pt x="1865" y="1752"/>
                </a:lnTo>
                <a:lnTo>
                  <a:pt x="1865" y="1752"/>
                </a:lnTo>
                <a:lnTo>
                  <a:pt x="1865" y="1752"/>
                </a:lnTo>
                <a:lnTo>
                  <a:pt x="1865" y="1755"/>
                </a:lnTo>
                <a:lnTo>
                  <a:pt x="1865" y="1755"/>
                </a:lnTo>
                <a:lnTo>
                  <a:pt x="1865" y="1755"/>
                </a:lnTo>
                <a:lnTo>
                  <a:pt x="1865" y="1755"/>
                </a:lnTo>
                <a:lnTo>
                  <a:pt x="1865" y="1755"/>
                </a:lnTo>
                <a:lnTo>
                  <a:pt x="1865" y="1755"/>
                </a:lnTo>
                <a:lnTo>
                  <a:pt x="1865" y="1755"/>
                </a:lnTo>
                <a:lnTo>
                  <a:pt x="1865" y="1755"/>
                </a:lnTo>
                <a:lnTo>
                  <a:pt x="1865" y="1755"/>
                </a:lnTo>
                <a:lnTo>
                  <a:pt x="1865" y="1755"/>
                </a:lnTo>
                <a:lnTo>
                  <a:pt x="1865" y="1755"/>
                </a:lnTo>
                <a:lnTo>
                  <a:pt x="1865" y="1755"/>
                </a:lnTo>
                <a:lnTo>
                  <a:pt x="1862" y="1755"/>
                </a:lnTo>
                <a:lnTo>
                  <a:pt x="1862" y="1755"/>
                </a:lnTo>
                <a:lnTo>
                  <a:pt x="1862" y="1757"/>
                </a:lnTo>
                <a:lnTo>
                  <a:pt x="1862" y="1760"/>
                </a:lnTo>
                <a:lnTo>
                  <a:pt x="1860" y="1760"/>
                </a:lnTo>
                <a:lnTo>
                  <a:pt x="1862" y="1760"/>
                </a:lnTo>
                <a:lnTo>
                  <a:pt x="1862" y="1762"/>
                </a:lnTo>
                <a:lnTo>
                  <a:pt x="1862" y="1762"/>
                </a:lnTo>
                <a:lnTo>
                  <a:pt x="1862" y="1762"/>
                </a:lnTo>
                <a:lnTo>
                  <a:pt x="1862" y="1762"/>
                </a:lnTo>
                <a:lnTo>
                  <a:pt x="1862" y="1762"/>
                </a:lnTo>
                <a:lnTo>
                  <a:pt x="1862" y="1764"/>
                </a:lnTo>
                <a:lnTo>
                  <a:pt x="1862" y="1764"/>
                </a:lnTo>
                <a:lnTo>
                  <a:pt x="1862" y="1764"/>
                </a:lnTo>
                <a:lnTo>
                  <a:pt x="1862" y="1764"/>
                </a:lnTo>
                <a:lnTo>
                  <a:pt x="1862" y="1764"/>
                </a:lnTo>
                <a:lnTo>
                  <a:pt x="1862" y="1764"/>
                </a:lnTo>
                <a:lnTo>
                  <a:pt x="1862" y="1764"/>
                </a:lnTo>
                <a:lnTo>
                  <a:pt x="1862" y="1764"/>
                </a:lnTo>
                <a:lnTo>
                  <a:pt x="1860" y="1764"/>
                </a:lnTo>
                <a:lnTo>
                  <a:pt x="1860" y="1762"/>
                </a:lnTo>
                <a:lnTo>
                  <a:pt x="1862" y="1760"/>
                </a:lnTo>
                <a:lnTo>
                  <a:pt x="1860" y="1762"/>
                </a:lnTo>
                <a:lnTo>
                  <a:pt x="1860" y="1762"/>
                </a:lnTo>
                <a:lnTo>
                  <a:pt x="1860" y="1764"/>
                </a:lnTo>
                <a:lnTo>
                  <a:pt x="1860" y="1767"/>
                </a:lnTo>
                <a:lnTo>
                  <a:pt x="1860" y="1767"/>
                </a:lnTo>
                <a:lnTo>
                  <a:pt x="1860" y="1769"/>
                </a:lnTo>
                <a:lnTo>
                  <a:pt x="1860" y="1769"/>
                </a:lnTo>
                <a:lnTo>
                  <a:pt x="1860" y="1769"/>
                </a:lnTo>
                <a:lnTo>
                  <a:pt x="1858" y="1769"/>
                </a:lnTo>
                <a:lnTo>
                  <a:pt x="1860" y="1769"/>
                </a:lnTo>
                <a:lnTo>
                  <a:pt x="1860" y="1767"/>
                </a:lnTo>
                <a:lnTo>
                  <a:pt x="1860" y="1767"/>
                </a:lnTo>
                <a:lnTo>
                  <a:pt x="1860" y="1769"/>
                </a:lnTo>
                <a:lnTo>
                  <a:pt x="1860" y="1769"/>
                </a:lnTo>
                <a:lnTo>
                  <a:pt x="1858" y="1769"/>
                </a:lnTo>
                <a:lnTo>
                  <a:pt x="1858" y="1769"/>
                </a:lnTo>
                <a:lnTo>
                  <a:pt x="1858" y="1771"/>
                </a:lnTo>
                <a:lnTo>
                  <a:pt x="1858" y="1771"/>
                </a:lnTo>
                <a:lnTo>
                  <a:pt x="1858" y="1771"/>
                </a:lnTo>
                <a:lnTo>
                  <a:pt x="1858" y="1771"/>
                </a:lnTo>
                <a:lnTo>
                  <a:pt x="1858" y="1771"/>
                </a:lnTo>
                <a:lnTo>
                  <a:pt x="1858" y="1771"/>
                </a:lnTo>
                <a:lnTo>
                  <a:pt x="1858" y="1774"/>
                </a:lnTo>
                <a:lnTo>
                  <a:pt x="1858" y="1774"/>
                </a:lnTo>
                <a:lnTo>
                  <a:pt x="1858" y="1776"/>
                </a:lnTo>
                <a:lnTo>
                  <a:pt x="1858" y="1776"/>
                </a:lnTo>
                <a:lnTo>
                  <a:pt x="1855" y="1778"/>
                </a:lnTo>
                <a:lnTo>
                  <a:pt x="1858" y="1778"/>
                </a:lnTo>
                <a:lnTo>
                  <a:pt x="1855" y="1778"/>
                </a:lnTo>
                <a:lnTo>
                  <a:pt x="1855" y="1781"/>
                </a:lnTo>
                <a:lnTo>
                  <a:pt x="1855" y="1781"/>
                </a:lnTo>
                <a:lnTo>
                  <a:pt x="1855" y="1783"/>
                </a:lnTo>
                <a:lnTo>
                  <a:pt x="1855" y="1783"/>
                </a:lnTo>
                <a:lnTo>
                  <a:pt x="1853" y="1783"/>
                </a:lnTo>
                <a:lnTo>
                  <a:pt x="1853" y="1786"/>
                </a:lnTo>
                <a:lnTo>
                  <a:pt x="1853" y="1786"/>
                </a:lnTo>
                <a:lnTo>
                  <a:pt x="1853" y="1786"/>
                </a:lnTo>
                <a:lnTo>
                  <a:pt x="1853" y="1788"/>
                </a:lnTo>
                <a:lnTo>
                  <a:pt x="1853" y="1790"/>
                </a:lnTo>
                <a:lnTo>
                  <a:pt x="1851" y="1790"/>
                </a:lnTo>
                <a:lnTo>
                  <a:pt x="1851" y="1793"/>
                </a:lnTo>
                <a:lnTo>
                  <a:pt x="1851" y="1793"/>
                </a:lnTo>
                <a:lnTo>
                  <a:pt x="1851" y="1793"/>
                </a:lnTo>
                <a:lnTo>
                  <a:pt x="1851" y="1793"/>
                </a:lnTo>
                <a:lnTo>
                  <a:pt x="1851" y="1793"/>
                </a:lnTo>
                <a:lnTo>
                  <a:pt x="1851" y="1793"/>
                </a:lnTo>
                <a:lnTo>
                  <a:pt x="1851" y="1795"/>
                </a:lnTo>
                <a:lnTo>
                  <a:pt x="1851" y="1795"/>
                </a:lnTo>
                <a:lnTo>
                  <a:pt x="1848" y="1797"/>
                </a:lnTo>
                <a:lnTo>
                  <a:pt x="1848" y="1797"/>
                </a:lnTo>
                <a:lnTo>
                  <a:pt x="1848" y="1797"/>
                </a:lnTo>
                <a:lnTo>
                  <a:pt x="1848" y="1800"/>
                </a:lnTo>
                <a:lnTo>
                  <a:pt x="1848" y="1800"/>
                </a:lnTo>
                <a:lnTo>
                  <a:pt x="1848" y="1802"/>
                </a:lnTo>
                <a:lnTo>
                  <a:pt x="1848" y="1802"/>
                </a:lnTo>
                <a:lnTo>
                  <a:pt x="1848" y="1805"/>
                </a:lnTo>
                <a:lnTo>
                  <a:pt x="1846" y="1805"/>
                </a:lnTo>
                <a:lnTo>
                  <a:pt x="1846" y="1805"/>
                </a:lnTo>
                <a:lnTo>
                  <a:pt x="1846" y="1805"/>
                </a:lnTo>
                <a:lnTo>
                  <a:pt x="1848" y="1805"/>
                </a:lnTo>
                <a:lnTo>
                  <a:pt x="1848" y="1805"/>
                </a:lnTo>
                <a:lnTo>
                  <a:pt x="1848" y="1807"/>
                </a:lnTo>
                <a:lnTo>
                  <a:pt x="1846" y="1807"/>
                </a:lnTo>
                <a:lnTo>
                  <a:pt x="1846" y="1807"/>
                </a:lnTo>
                <a:lnTo>
                  <a:pt x="1846" y="1807"/>
                </a:lnTo>
                <a:lnTo>
                  <a:pt x="1846" y="1807"/>
                </a:lnTo>
                <a:lnTo>
                  <a:pt x="1846" y="1807"/>
                </a:lnTo>
                <a:lnTo>
                  <a:pt x="1848" y="1807"/>
                </a:lnTo>
                <a:lnTo>
                  <a:pt x="1848" y="1807"/>
                </a:lnTo>
                <a:lnTo>
                  <a:pt x="1848" y="1807"/>
                </a:lnTo>
                <a:lnTo>
                  <a:pt x="1848" y="1807"/>
                </a:lnTo>
                <a:lnTo>
                  <a:pt x="1848" y="1807"/>
                </a:lnTo>
                <a:lnTo>
                  <a:pt x="1848" y="1807"/>
                </a:lnTo>
                <a:lnTo>
                  <a:pt x="1848" y="1807"/>
                </a:lnTo>
                <a:lnTo>
                  <a:pt x="1848" y="1809"/>
                </a:lnTo>
                <a:lnTo>
                  <a:pt x="1848" y="1809"/>
                </a:lnTo>
                <a:lnTo>
                  <a:pt x="1848" y="1809"/>
                </a:lnTo>
                <a:lnTo>
                  <a:pt x="1848" y="1809"/>
                </a:lnTo>
                <a:lnTo>
                  <a:pt x="1848" y="1807"/>
                </a:lnTo>
                <a:lnTo>
                  <a:pt x="1848" y="1807"/>
                </a:lnTo>
                <a:lnTo>
                  <a:pt x="1846" y="1807"/>
                </a:lnTo>
                <a:lnTo>
                  <a:pt x="1846" y="1807"/>
                </a:lnTo>
                <a:lnTo>
                  <a:pt x="1843" y="1814"/>
                </a:lnTo>
                <a:lnTo>
                  <a:pt x="1843" y="1816"/>
                </a:lnTo>
                <a:lnTo>
                  <a:pt x="1843" y="1816"/>
                </a:lnTo>
                <a:lnTo>
                  <a:pt x="1843" y="1816"/>
                </a:lnTo>
                <a:lnTo>
                  <a:pt x="1843" y="1816"/>
                </a:lnTo>
                <a:lnTo>
                  <a:pt x="1843" y="1816"/>
                </a:lnTo>
                <a:lnTo>
                  <a:pt x="1846" y="1816"/>
                </a:lnTo>
                <a:lnTo>
                  <a:pt x="1846" y="1816"/>
                </a:lnTo>
                <a:lnTo>
                  <a:pt x="1846" y="1816"/>
                </a:lnTo>
                <a:lnTo>
                  <a:pt x="1846" y="1819"/>
                </a:lnTo>
                <a:lnTo>
                  <a:pt x="1846" y="1819"/>
                </a:lnTo>
                <a:lnTo>
                  <a:pt x="1846" y="1816"/>
                </a:lnTo>
                <a:lnTo>
                  <a:pt x="1846" y="1816"/>
                </a:lnTo>
                <a:lnTo>
                  <a:pt x="1843" y="1816"/>
                </a:lnTo>
                <a:lnTo>
                  <a:pt x="1843" y="1816"/>
                </a:lnTo>
                <a:lnTo>
                  <a:pt x="1843" y="1819"/>
                </a:lnTo>
                <a:lnTo>
                  <a:pt x="1843" y="1819"/>
                </a:lnTo>
                <a:lnTo>
                  <a:pt x="1841" y="1821"/>
                </a:lnTo>
                <a:lnTo>
                  <a:pt x="1841" y="1821"/>
                </a:lnTo>
                <a:lnTo>
                  <a:pt x="1841" y="1823"/>
                </a:lnTo>
                <a:lnTo>
                  <a:pt x="1841" y="1823"/>
                </a:lnTo>
                <a:lnTo>
                  <a:pt x="1841" y="1823"/>
                </a:lnTo>
                <a:lnTo>
                  <a:pt x="1841" y="1823"/>
                </a:lnTo>
                <a:lnTo>
                  <a:pt x="1841" y="1823"/>
                </a:lnTo>
                <a:lnTo>
                  <a:pt x="1841" y="1826"/>
                </a:lnTo>
                <a:lnTo>
                  <a:pt x="1839" y="1828"/>
                </a:lnTo>
                <a:lnTo>
                  <a:pt x="1839" y="1833"/>
                </a:lnTo>
                <a:lnTo>
                  <a:pt x="1836" y="1835"/>
                </a:lnTo>
                <a:lnTo>
                  <a:pt x="1836" y="1838"/>
                </a:lnTo>
                <a:lnTo>
                  <a:pt x="1839" y="1838"/>
                </a:lnTo>
                <a:lnTo>
                  <a:pt x="1836" y="1838"/>
                </a:lnTo>
                <a:lnTo>
                  <a:pt x="1836" y="1838"/>
                </a:lnTo>
                <a:lnTo>
                  <a:pt x="1836" y="1840"/>
                </a:lnTo>
                <a:lnTo>
                  <a:pt x="1836" y="1840"/>
                </a:lnTo>
                <a:lnTo>
                  <a:pt x="1834" y="1845"/>
                </a:lnTo>
                <a:lnTo>
                  <a:pt x="1832" y="1849"/>
                </a:lnTo>
                <a:lnTo>
                  <a:pt x="1832" y="1852"/>
                </a:lnTo>
                <a:lnTo>
                  <a:pt x="1832" y="1854"/>
                </a:lnTo>
                <a:lnTo>
                  <a:pt x="1832" y="1854"/>
                </a:lnTo>
                <a:lnTo>
                  <a:pt x="1832" y="1854"/>
                </a:lnTo>
                <a:lnTo>
                  <a:pt x="1832" y="1852"/>
                </a:lnTo>
                <a:lnTo>
                  <a:pt x="1834" y="1852"/>
                </a:lnTo>
                <a:lnTo>
                  <a:pt x="1834" y="1852"/>
                </a:lnTo>
                <a:lnTo>
                  <a:pt x="1834" y="1852"/>
                </a:lnTo>
                <a:lnTo>
                  <a:pt x="1834" y="1852"/>
                </a:lnTo>
                <a:lnTo>
                  <a:pt x="1834" y="1852"/>
                </a:lnTo>
                <a:lnTo>
                  <a:pt x="1836" y="1854"/>
                </a:lnTo>
                <a:lnTo>
                  <a:pt x="1836" y="1854"/>
                </a:lnTo>
                <a:lnTo>
                  <a:pt x="1836" y="1854"/>
                </a:lnTo>
                <a:lnTo>
                  <a:pt x="1834" y="1854"/>
                </a:lnTo>
                <a:lnTo>
                  <a:pt x="1834" y="1854"/>
                </a:lnTo>
                <a:lnTo>
                  <a:pt x="1834" y="1852"/>
                </a:lnTo>
                <a:lnTo>
                  <a:pt x="1834" y="1852"/>
                </a:lnTo>
                <a:lnTo>
                  <a:pt x="1834" y="1852"/>
                </a:lnTo>
                <a:lnTo>
                  <a:pt x="1834" y="1852"/>
                </a:lnTo>
                <a:lnTo>
                  <a:pt x="1834" y="1852"/>
                </a:lnTo>
                <a:lnTo>
                  <a:pt x="1834" y="1854"/>
                </a:lnTo>
                <a:lnTo>
                  <a:pt x="1832" y="1854"/>
                </a:lnTo>
                <a:lnTo>
                  <a:pt x="1832" y="1854"/>
                </a:lnTo>
                <a:lnTo>
                  <a:pt x="1832" y="1854"/>
                </a:lnTo>
                <a:lnTo>
                  <a:pt x="1829" y="1854"/>
                </a:lnTo>
                <a:lnTo>
                  <a:pt x="1829" y="1857"/>
                </a:lnTo>
                <a:lnTo>
                  <a:pt x="1829" y="1859"/>
                </a:lnTo>
                <a:lnTo>
                  <a:pt x="1827" y="1861"/>
                </a:lnTo>
                <a:lnTo>
                  <a:pt x="1825" y="1866"/>
                </a:lnTo>
                <a:lnTo>
                  <a:pt x="1822" y="1868"/>
                </a:lnTo>
                <a:lnTo>
                  <a:pt x="1822" y="1868"/>
                </a:lnTo>
                <a:lnTo>
                  <a:pt x="1825" y="1868"/>
                </a:lnTo>
                <a:lnTo>
                  <a:pt x="1825" y="1866"/>
                </a:lnTo>
                <a:lnTo>
                  <a:pt x="1827" y="1866"/>
                </a:lnTo>
                <a:lnTo>
                  <a:pt x="1827" y="1866"/>
                </a:lnTo>
                <a:lnTo>
                  <a:pt x="1827" y="1866"/>
                </a:lnTo>
                <a:lnTo>
                  <a:pt x="1827" y="1866"/>
                </a:lnTo>
                <a:lnTo>
                  <a:pt x="1829" y="1866"/>
                </a:lnTo>
                <a:lnTo>
                  <a:pt x="1827" y="1866"/>
                </a:lnTo>
                <a:lnTo>
                  <a:pt x="1827" y="1866"/>
                </a:lnTo>
                <a:lnTo>
                  <a:pt x="1829" y="1866"/>
                </a:lnTo>
                <a:lnTo>
                  <a:pt x="1829" y="1868"/>
                </a:lnTo>
                <a:lnTo>
                  <a:pt x="1829" y="1868"/>
                </a:lnTo>
                <a:lnTo>
                  <a:pt x="1829" y="1868"/>
                </a:lnTo>
                <a:lnTo>
                  <a:pt x="1829" y="1871"/>
                </a:lnTo>
                <a:lnTo>
                  <a:pt x="1829" y="1871"/>
                </a:lnTo>
                <a:lnTo>
                  <a:pt x="1829" y="1871"/>
                </a:lnTo>
                <a:lnTo>
                  <a:pt x="1827" y="1868"/>
                </a:lnTo>
                <a:lnTo>
                  <a:pt x="1827" y="1868"/>
                </a:lnTo>
                <a:lnTo>
                  <a:pt x="1827" y="1868"/>
                </a:lnTo>
                <a:lnTo>
                  <a:pt x="1827" y="1868"/>
                </a:lnTo>
                <a:lnTo>
                  <a:pt x="1827" y="1866"/>
                </a:lnTo>
                <a:lnTo>
                  <a:pt x="1827" y="1866"/>
                </a:lnTo>
                <a:lnTo>
                  <a:pt x="1827" y="1866"/>
                </a:lnTo>
                <a:lnTo>
                  <a:pt x="1827" y="1866"/>
                </a:lnTo>
                <a:lnTo>
                  <a:pt x="1825" y="1868"/>
                </a:lnTo>
                <a:lnTo>
                  <a:pt x="1825" y="1868"/>
                </a:lnTo>
                <a:lnTo>
                  <a:pt x="1825" y="1868"/>
                </a:lnTo>
                <a:lnTo>
                  <a:pt x="1822" y="1868"/>
                </a:lnTo>
                <a:lnTo>
                  <a:pt x="1822" y="1871"/>
                </a:lnTo>
                <a:lnTo>
                  <a:pt x="1822" y="1871"/>
                </a:lnTo>
                <a:lnTo>
                  <a:pt x="1822" y="1871"/>
                </a:lnTo>
                <a:lnTo>
                  <a:pt x="1822" y="1873"/>
                </a:lnTo>
                <a:lnTo>
                  <a:pt x="1822" y="1871"/>
                </a:lnTo>
                <a:lnTo>
                  <a:pt x="1822" y="1871"/>
                </a:lnTo>
                <a:lnTo>
                  <a:pt x="1822" y="1871"/>
                </a:lnTo>
                <a:lnTo>
                  <a:pt x="1822" y="1868"/>
                </a:lnTo>
                <a:lnTo>
                  <a:pt x="1822" y="1871"/>
                </a:lnTo>
                <a:lnTo>
                  <a:pt x="1820" y="1871"/>
                </a:lnTo>
                <a:lnTo>
                  <a:pt x="1820" y="1871"/>
                </a:lnTo>
                <a:lnTo>
                  <a:pt x="1820" y="1871"/>
                </a:lnTo>
                <a:lnTo>
                  <a:pt x="1820" y="1871"/>
                </a:lnTo>
                <a:lnTo>
                  <a:pt x="1820" y="1873"/>
                </a:lnTo>
                <a:lnTo>
                  <a:pt x="1817" y="1880"/>
                </a:lnTo>
                <a:lnTo>
                  <a:pt x="1817" y="1880"/>
                </a:lnTo>
                <a:lnTo>
                  <a:pt x="1817" y="1880"/>
                </a:lnTo>
                <a:lnTo>
                  <a:pt x="1815" y="1883"/>
                </a:lnTo>
                <a:lnTo>
                  <a:pt x="1815" y="1883"/>
                </a:lnTo>
                <a:lnTo>
                  <a:pt x="1815" y="1885"/>
                </a:lnTo>
                <a:lnTo>
                  <a:pt x="1815" y="1885"/>
                </a:lnTo>
                <a:lnTo>
                  <a:pt x="1813" y="1887"/>
                </a:lnTo>
                <a:lnTo>
                  <a:pt x="1813" y="1890"/>
                </a:lnTo>
                <a:lnTo>
                  <a:pt x="1808" y="1894"/>
                </a:lnTo>
                <a:lnTo>
                  <a:pt x="1808" y="1894"/>
                </a:lnTo>
                <a:lnTo>
                  <a:pt x="1808" y="1894"/>
                </a:lnTo>
                <a:lnTo>
                  <a:pt x="1808" y="1894"/>
                </a:lnTo>
                <a:lnTo>
                  <a:pt x="1808" y="1894"/>
                </a:lnTo>
                <a:lnTo>
                  <a:pt x="1808" y="1899"/>
                </a:lnTo>
                <a:lnTo>
                  <a:pt x="1808" y="1899"/>
                </a:lnTo>
                <a:lnTo>
                  <a:pt x="1810" y="1899"/>
                </a:lnTo>
                <a:lnTo>
                  <a:pt x="1810" y="1899"/>
                </a:lnTo>
                <a:lnTo>
                  <a:pt x="1810" y="1901"/>
                </a:lnTo>
                <a:lnTo>
                  <a:pt x="1810" y="1901"/>
                </a:lnTo>
                <a:lnTo>
                  <a:pt x="1810" y="1901"/>
                </a:lnTo>
                <a:lnTo>
                  <a:pt x="1810" y="1904"/>
                </a:lnTo>
                <a:lnTo>
                  <a:pt x="1810" y="1904"/>
                </a:lnTo>
                <a:lnTo>
                  <a:pt x="1810" y="1904"/>
                </a:lnTo>
                <a:lnTo>
                  <a:pt x="1810" y="1906"/>
                </a:lnTo>
                <a:lnTo>
                  <a:pt x="1810" y="1906"/>
                </a:lnTo>
                <a:lnTo>
                  <a:pt x="1810" y="1909"/>
                </a:lnTo>
                <a:lnTo>
                  <a:pt x="1810" y="1909"/>
                </a:lnTo>
                <a:lnTo>
                  <a:pt x="1810" y="1911"/>
                </a:lnTo>
                <a:lnTo>
                  <a:pt x="1810" y="1911"/>
                </a:lnTo>
                <a:lnTo>
                  <a:pt x="1810" y="1913"/>
                </a:lnTo>
                <a:lnTo>
                  <a:pt x="1808" y="1913"/>
                </a:lnTo>
                <a:lnTo>
                  <a:pt x="1808" y="1913"/>
                </a:lnTo>
                <a:lnTo>
                  <a:pt x="1808" y="1916"/>
                </a:lnTo>
                <a:lnTo>
                  <a:pt x="1808" y="1916"/>
                </a:lnTo>
                <a:lnTo>
                  <a:pt x="1808" y="1918"/>
                </a:lnTo>
                <a:lnTo>
                  <a:pt x="1808" y="1918"/>
                </a:lnTo>
                <a:lnTo>
                  <a:pt x="1808" y="1918"/>
                </a:lnTo>
                <a:lnTo>
                  <a:pt x="1808" y="1918"/>
                </a:lnTo>
                <a:lnTo>
                  <a:pt x="1808" y="1920"/>
                </a:lnTo>
                <a:lnTo>
                  <a:pt x="1808" y="1920"/>
                </a:lnTo>
                <a:lnTo>
                  <a:pt x="1808" y="1920"/>
                </a:lnTo>
                <a:lnTo>
                  <a:pt x="1808" y="1923"/>
                </a:lnTo>
                <a:lnTo>
                  <a:pt x="1808" y="1923"/>
                </a:lnTo>
                <a:lnTo>
                  <a:pt x="1808" y="1925"/>
                </a:lnTo>
                <a:lnTo>
                  <a:pt x="1808" y="1925"/>
                </a:lnTo>
                <a:lnTo>
                  <a:pt x="1808" y="1925"/>
                </a:lnTo>
                <a:lnTo>
                  <a:pt x="1808" y="1928"/>
                </a:lnTo>
                <a:lnTo>
                  <a:pt x="1808" y="1928"/>
                </a:lnTo>
                <a:lnTo>
                  <a:pt x="1808" y="1930"/>
                </a:lnTo>
                <a:lnTo>
                  <a:pt x="1808" y="1930"/>
                </a:lnTo>
                <a:lnTo>
                  <a:pt x="1808" y="1932"/>
                </a:lnTo>
                <a:lnTo>
                  <a:pt x="1808" y="1932"/>
                </a:lnTo>
                <a:lnTo>
                  <a:pt x="1808" y="1932"/>
                </a:lnTo>
                <a:lnTo>
                  <a:pt x="1808" y="1935"/>
                </a:lnTo>
                <a:lnTo>
                  <a:pt x="1810" y="1937"/>
                </a:lnTo>
                <a:lnTo>
                  <a:pt x="1810" y="1937"/>
                </a:lnTo>
                <a:lnTo>
                  <a:pt x="1810" y="1937"/>
                </a:lnTo>
                <a:lnTo>
                  <a:pt x="1810" y="1939"/>
                </a:lnTo>
                <a:lnTo>
                  <a:pt x="1813" y="1939"/>
                </a:lnTo>
                <a:lnTo>
                  <a:pt x="1813" y="1939"/>
                </a:lnTo>
                <a:lnTo>
                  <a:pt x="1810" y="1942"/>
                </a:lnTo>
                <a:lnTo>
                  <a:pt x="1810" y="1944"/>
                </a:lnTo>
                <a:lnTo>
                  <a:pt x="1810" y="1946"/>
                </a:lnTo>
                <a:lnTo>
                  <a:pt x="1808" y="1949"/>
                </a:lnTo>
                <a:lnTo>
                  <a:pt x="1808" y="1949"/>
                </a:lnTo>
                <a:lnTo>
                  <a:pt x="1808" y="1949"/>
                </a:lnTo>
                <a:lnTo>
                  <a:pt x="1808" y="1949"/>
                </a:lnTo>
                <a:lnTo>
                  <a:pt x="1808" y="1951"/>
                </a:lnTo>
                <a:lnTo>
                  <a:pt x="1808" y="1951"/>
                </a:lnTo>
                <a:lnTo>
                  <a:pt x="1810" y="1951"/>
                </a:lnTo>
                <a:lnTo>
                  <a:pt x="1810" y="1951"/>
                </a:lnTo>
                <a:lnTo>
                  <a:pt x="1810" y="1951"/>
                </a:lnTo>
                <a:lnTo>
                  <a:pt x="1810" y="1951"/>
                </a:lnTo>
                <a:lnTo>
                  <a:pt x="1810" y="1954"/>
                </a:lnTo>
                <a:lnTo>
                  <a:pt x="1810" y="1956"/>
                </a:lnTo>
                <a:lnTo>
                  <a:pt x="1810" y="1956"/>
                </a:lnTo>
                <a:lnTo>
                  <a:pt x="1810" y="1958"/>
                </a:lnTo>
                <a:lnTo>
                  <a:pt x="1810" y="1958"/>
                </a:lnTo>
                <a:lnTo>
                  <a:pt x="1810" y="1958"/>
                </a:lnTo>
                <a:lnTo>
                  <a:pt x="1810" y="1961"/>
                </a:lnTo>
                <a:lnTo>
                  <a:pt x="1810" y="1961"/>
                </a:lnTo>
                <a:lnTo>
                  <a:pt x="1810" y="1961"/>
                </a:lnTo>
                <a:lnTo>
                  <a:pt x="1810" y="1963"/>
                </a:lnTo>
                <a:lnTo>
                  <a:pt x="1810" y="1963"/>
                </a:lnTo>
                <a:lnTo>
                  <a:pt x="1810" y="1963"/>
                </a:lnTo>
                <a:lnTo>
                  <a:pt x="1813" y="1963"/>
                </a:lnTo>
                <a:lnTo>
                  <a:pt x="1810" y="1963"/>
                </a:lnTo>
                <a:lnTo>
                  <a:pt x="1810" y="1965"/>
                </a:lnTo>
                <a:lnTo>
                  <a:pt x="1810" y="1968"/>
                </a:lnTo>
                <a:lnTo>
                  <a:pt x="1810" y="1970"/>
                </a:lnTo>
                <a:lnTo>
                  <a:pt x="1808" y="1972"/>
                </a:lnTo>
                <a:lnTo>
                  <a:pt x="1808" y="1975"/>
                </a:lnTo>
                <a:lnTo>
                  <a:pt x="1806" y="1980"/>
                </a:lnTo>
                <a:lnTo>
                  <a:pt x="1806" y="1980"/>
                </a:lnTo>
                <a:lnTo>
                  <a:pt x="1806" y="1982"/>
                </a:lnTo>
                <a:lnTo>
                  <a:pt x="1803" y="1982"/>
                </a:lnTo>
                <a:lnTo>
                  <a:pt x="1803" y="1982"/>
                </a:lnTo>
                <a:lnTo>
                  <a:pt x="1803" y="1982"/>
                </a:lnTo>
                <a:lnTo>
                  <a:pt x="1803" y="1982"/>
                </a:lnTo>
                <a:lnTo>
                  <a:pt x="1803" y="1984"/>
                </a:lnTo>
                <a:lnTo>
                  <a:pt x="1803" y="1984"/>
                </a:lnTo>
                <a:lnTo>
                  <a:pt x="1803" y="1984"/>
                </a:lnTo>
                <a:lnTo>
                  <a:pt x="1803" y="1987"/>
                </a:lnTo>
                <a:lnTo>
                  <a:pt x="1803" y="1987"/>
                </a:lnTo>
                <a:lnTo>
                  <a:pt x="1803" y="1987"/>
                </a:lnTo>
                <a:lnTo>
                  <a:pt x="1803" y="1987"/>
                </a:lnTo>
                <a:lnTo>
                  <a:pt x="1803" y="1987"/>
                </a:lnTo>
                <a:lnTo>
                  <a:pt x="1806" y="1987"/>
                </a:lnTo>
                <a:lnTo>
                  <a:pt x="1806" y="1987"/>
                </a:lnTo>
                <a:lnTo>
                  <a:pt x="1803" y="1989"/>
                </a:lnTo>
                <a:lnTo>
                  <a:pt x="1803" y="1991"/>
                </a:lnTo>
                <a:lnTo>
                  <a:pt x="1803" y="1994"/>
                </a:lnTo>
                <a:lnTo>
                  <a:pt x="1801" y="1996"/>
                </a:lnTo>
                <a:lnTo>
                  <a:pt x="1799" y="1998"/>
                </a:lnTo>
                <a:lnTo>
                  <a:pt x="1796" y="2001"/>
                </a:lnTo>
                <a:lnTo>
                  <a:pt x="1796" y="2001"/>
                </a:lnTo>
                <a:lnTo>
                  <a:pt x="1799" y="2001"/>
                </a:lnTo>
                <a:lnTo>
                  <a:pt x="1799" y="1998"/>
                </a:lnTo>
                <a:lnTo>
                  <a:pt x="1799" y="1998"/>
                </a:lnTo>
                <a:lnTo>
                  <a:pt x="1801" y="1998"/>
                </a:lnTo>
                <a:lnTo>
                  <a:pt x="1801" y="1996"/>
                </a:lnTo>
                <a:lnTo>
                  <a:pt x="1801" y="1996"/>
                </a:lnTo>
                <a:lnTo>
                  <a:pt x="1801" y="1996"/>
                </a:lnTo>
                <a:lnTo>
                  <a:pt x="1801" y="1996"/>
                </a:lnTo>
                <a:lnTo>
                  <a:pt x="1801" y="1996"/>
                </a:lnTo>
                <a:lnTo>
                  <a:pt x="1801" y="1996"/>
                </a:lnTo>
                <a:lnTo>
                  <a:pt x="1801" y="1996"/>
                </a:lnTo>
                <a:lnTo>
                  <a:pt x="1803" y="1996"/>
                </a:lnTo>
                <a:lnTo>
                  <a:pt x="1803" y="1996"/>
                </a:lnTo>
                <a:lnTo>
                  <a:pt x="1803" y="1996"/>
                </a:lnTo>
                <a:lnTo>
                  <a:pt x="1803" y="1996"/>
                </a:lnTo>
                <a:lnTo>
                  <a:pt x="1803" y="1998"/>
                </a:lnTo>
                <a:lnTo>
                  <a:pt x="1803" y="1998"/>
                </a:lnTo>
                <a:lnTo>
                  <a:pt x="1803" y="1998"/>
                </a:lnTo>
                <a:lnTo>
                  <a:pt x="1803" y="1998"/>
                </a:lnTo>
                <a:lnTo>
                  <a:pt x="1801" y="1998"/>
                </a:lnTo>
                <a:lnTo>
                  <a:pt x="1801" y="1998"/>
                </a:lnTo>
                <a:lnTo>
                  <a:pt x="1801" y="1998"/>
                </a:lnTo>
                <a:lnTo>
                  <a:pt x="1801" y="1998"/>
                </a:lnTo>
                <a:lnTo>
                  <a:pt x="1799" y="1998"/>
                </a:lnTo>
                <a:lnTo>
                  <a:pt x="1799" y="1998"/>
                </a:lnTo>
                <a:lnTo>
                  <a:pt x="1799" y="1998"/>
                </a:lnTo>
                <a:lnTo>
                  <a:pt x="1799" y="2001"/>
                </a:lnTo>
                <a:lnTo>
                  <a:pt x="1799" y="2001"/>
                </a:lnTo>
                <a:lnTo>
                  <a:pt x="1799" y="2001"/>
                </a:lnTo>
                <a:lnTo>
                  <a:pt x="1799" y="2001"/>
                </a:lnTo>
                <a:lnTo>
                  <a:pt x="1799" y="2001"/>
                </a:lnTo>
                <a:lnTo>
                  <a:pt x="1799" y="2001"/>
                </a:lnTo>
                <a:lnTo>
                  <a:pt x="1796" y="2001"/>
                </a:lnTo>
                <a:lnTo>
                  <a:pt x="1796" y="2003"/>
                </a:lnTo>
                <a:lnTo>
                  <a:pt x="1796" y="2003"/>
                </a:lnTo>
                <a:lnTo>
                  <a:pt x="1796" y="2003"/>
                </a:lnTo>
                <a:lnTo>
                  <a:pt x="1796" y="2003"/>
                </a:lnTo>
                <a:lnTo>
                  <a:pt x="1796" y="2003"/>
                </a:lnTo>
                <a:lnTo>
                  <a:pt x="1796" y="2003"/>
                </a:lnTo>
                <a:lnTo>
                  <a:pt x="1796" y="2003"/>
                </a:lnTo>
                <a:lnTo>
                  <a:pt x="1796" y="2006"/>
                </a:lnTo>
                <a:lnTo>
                  <a:pt x="1796" y="2003"/>
                </a:lnTo>
                <a:lnTo>
                  <a:pt x="1796" y="2003"/>
                </a:lnTo>
                <a:lnTo>
                  <a:pt x="1796" y="2003"/>
                </a:lnTo>
                <a:lnTo>
                  <a:pt x="1796" y="2003"/>
                </a:lnTo>
                <a:lnTo>
                  <a:pt x="1796" y="2003"/>
                </a:lnTo>
                <a:lnTo>
                  <a:pt x="1796" y="2001"/>
                </a:lnTo>
                <a:lnTo>
                  <a:pt x="1796" y="2001"/>
                </a:lnTo>
                <a:lnTo>
                  <a:pt x="1796" y="2001"/>
                </a:lnTo>
                <a:lnTo>
                  <a:pt x="1794" y="2003"/>
                </a:lnTo>
                <a:lnTo>
                  <a:pt x="1794" y="2003"/>
                </a:lnTo>
                <a:lnTo>
                  <a:pt x="1794" y="2006"/>
                </a:lnTo>
                <a:lnTo>
                  <a:pt x="1794" y="2006"/>
                </a:lnTo>
                <a:lnTo>
                  <a:pt x="1794" y="2006"/>
                </a:lnTo>
                <a:lnTo>
                  <a:pt x="1794" y="2006"/>
                </a:lnTo>
                <a:lnTo>
                  <a:pt x="1791" y="2006"/>
                </a:lnTo>
                <a:lnTo>
                  <a:pt x="1791" y="2006"/>
                </a:lnTo>
                <a:lnTo>
                  <a:pt x="1791" y="2006"/>
                </a:lnTo>
                <a:lnTo>
                  <a:pt x="1791" y="2006"/>
                </a:lnTo>
                <a:lnTo>
                  <a:pt x="1791" y="2008"/>
                </a:lnTo>
                <a:lnTo>
                  <a:pt x="1791" y="2008"/>
                </a:lnTo>
                <a:lnTo>
                  <a:pt x="1789" y="2010"/>
                </a:lnTo>
                <a:lnTo>
                  <a:pt x="1789" y="2010"/>
                </a:lnTo>
                <a:lnTo>
                  <a:pt x="1789" y="2013"/>
                </a:lnTo>
                <a:lnTo>
                  <a:pt x="1789" y="2013"/>
                </a:lnTo>
                <a:lnTo>
                  <a:pt x="1789" y="2013"/>
                </a:lnTo>
                <a:lnTo>
                  <a:pt x="1787" y="2015"/>
                </a:lnTo>
                <a:lnTo>
                  <a:pt x="1787" y="2015"/>
                </a:lnTo>
                <a:lnTo>
                  <a:pt x="1787" y="2017"/>
                </a:lnTo>
                <a:lnTo>
                  <a:pt x="1787" y="2020"/>
                </a:lnTo>
                <a:lnTo>
                  <a:pt x="1787" y="2020"/>
                </a:lnTo>
                <a:lnTo>
                  <a:pt x="1787" y="2022"/>
                </a:lnTo>
                <a:lnTo>
                  <a:pt x="1787" y="2024"/>
                </a:lnTo>
                <a:lnTo>
                  <a:pt x="1787" y="2024"/>
                </a:lnTo>
                <a:lnTo>
                  <a:pt x="1787" y="2027"/>
                </a:lnTo>
                <a:lnTo>
                  <a:pt x="1787" y="2027"/>
                </a:lnTo>
                <a:lnTo>
                  <a:pt x="1787" y="2027"/>
                </a:lnTo>
                <a:lnTo>
                  <a:pt x="1789" y="2029"/>
                </a:lnTo>
                <a:lnTo>
                  <a:pt x="1791" y="2032"/>
                </a:lnTo>
                <a:lnTo>
                  <a:pt x="1791" y="2032"/>
                </a:lnTo>
                <a:lnTo>
                  <a:pt x="1794" y="2034"/>
                </a:lnTo>
                <a:lnTo>
                  <a:pt x="1794" y="2034"/>
                </a:lnTo>
                <a:lnTo>
                  <a:pt x="1794" y="2036"/>
                </a:lnTo>
                <a:lnTo>
                  <a:pt x="1794" y="2036"/>
                </a:lnTo>
                <a:lnTo>
                  <a:pt x="1794" y="2039"/>
                </a:lnTo>
                <a:lnTo>
                  <a:pt x="1794" y="2039"/>
                </a:lnTo>
                <a:lnTo>
                  <a:pt x="1794" y="2039"/>
                </a:lnTo>
                <a:lnTo>
                  <a:pt x="1796" y="2039"/>
                </a:lnTo>
                <a:lnTo>
                  <a:pt x="1796" y="2039"/>
                </a:lnTo>
                <a:lnTo>
                  <a:pt x="1796" y="2039"/>
                </a:lnTo>
                <a:lnTo>
                  <a:pt x="1796" y="2039"/>
                </a:lnTo>
                <a:lnTo>
                  <a:pt x="1796" y="2041"/>
                </a:lnTo>
                <a:lnTo>
                  <a:pt x="1796" y="2041"/>
                </a:lnTo>
                <a:lnTo>
                  <a:pt x="1799" y="2043"/>
                </a:lnTo>
                <a:lnTo>
                  <a:pt x="1799" y="2046"/>
                </a:lnTo>
                <a:lnTo>
                  <a:pt x="1799" y="2046"/>
                </a:lnTo>
                <a:lnTo>
                  <a:pt x="1799" y="2048"/>
                </a:lnTo>
                <a:lnTo>
                  <a:pt x="1801" y="2051"/>
                </a:lnTo>
                <a:lnTo>
                  <a:pt x="1801" y="2051"/>
                </a:lnTo>
                <a:lnTo>
                  <a:pt x="1801" y="2051"/>
                </a:lnTo>
                <a:lnTo>
                  <a:pt x="1801" y="2053"/>
                </a:lnTo>
                <a:lnTo>
                  <a:pt x="1801" y="2053"/>
                </a:lnTo>
                <a:lnTo>
                  <a:pt x="1801" y="2055"/>
                </a:lnTo>
                <a:lnTo>
                  <a:pt x="1801" y="2055"/>
                </a:lnTo>
                <a:lnTo>
                  <a:pt x="1801" y="2055"/>
                </a:lnTo>
                <a:lnTo>
                  <a:pt x="1801" y="2058"/>
                </a:lnTo>
                <a:lnTo>
                  <a:pt x="1801" y="2058"/>
                </a:lnTo>
                <a:lnTo>
                  <a:pt x="1801" y="2058"/>
                </a:lnTo>
                <a:lnTo>
                  <a:pt x="1801" y="2058"/>
                </a:lnTo>
                <a:lnTo>
                  <a:pt x="1801" y="2060"/>
                </a:lnTo>
                <a:lnTo>
                  <a:pt x="1801" y="2060"/>
                </a:lnTo>
                <a:lnTo>
                  <a:pt x="1801" y="2062"/>
                </a:lnTo>
                <a:lnTo>
                  <a:pt x="1801" y="2065"/>
                </a:lnTo>
                <a:lnTo>
                  <a:pt x="1801" y="2065"/>
                </a:lnTo>
                <a:lnTo>
                  <a:pt x="1801" y="2067"/>
                </a:lnTo>
                <a:lnTo>
                  <a:pt x="1799" y="2067"/>
                </a:lnTo>
                <a:lnTo>
                  <a:pt x="1799" y="2069"/>
                </a:lnTo>
                <a:lnTo>
                  <a:pt x="1799" y="2072"/>
                </a:lnTo>
                <a:lnTo>
                  <a:pt x="1796" y="2074"/>
                </a:lnTo>
                <a:lnTo>
                  <a:pt x="1799" y="2077"/>
                </a:lnTo>
                <a:lnTo>
                  <a:pt x="1796" y="2077"/>
                </a:lnTo>
                <a:lnTo>
                  <a:pt x="1799" y="2077"/>
                </a:lnTo>
                <a:lnTo>
                  <a:pt x="1796" y="2079"/>
                </a:lnTo>
                <a:lnTo>
                  <a:pt x="1799" y="2079"/>
                </a:lnTo>
                <a:lnTo>
                  <a:pt x="1799" y="2081"/>
                </a:lnTo>
                <a:lnTo>
                  <a:pt x="1799" y="2084"/>
                </a:lnTo>
                <a:lnTo>
                  <a:pt x="1799" y="2086"/>
                </a:lnTo>
                <a:lnTo>
                  <a:pt x="1799" y="2086"/>
                </a:lnTo>
                <a:lnTo>
                  <a:pt x="1799" y="2086"/>
                </a:lnTo>
                <a:lnTo>
                  <a:pt x="1799" y="2088"/>
                </a:lnTo>
                <a:lnTo>
                  <a:pt x="1799" y="2088"/>
                </a:lnTo>
                <a:lnTo>
                  <a:pt x="1799" y="2091"/>
                </a:lnTo>
                <a:lnTo>
                  <a:pt x="1799" y="2091"/>
                </a:lnTo>
                <a:lnTo>
                  <a:pt x="1799" y="2091"/>
                </a:lnTo>
                <a:lnTo>
                  <a:pt x="1799" y="2093"/>
                </a:lnTo>
                <a:lnTo>
                  <a:pt x="1799" y="2093"/>
                </a:lnTo>
                <a:lnTo>
                  <a:pt x="1796" y="2095"/>
                </a:lnTo>
                <a:lnTo>
                  <a:pt x="1796" y="2095"/>
                </a:lnTo>
                <a:lnTo>
                  <a:pt x="1796" y="2095"/>
                </a:lnTo>
                <a:lnTo>
                  <a:pt x="1796" y="2098"/>
                </a:lnTo>
                <a:lnTo>
                  <a:pt x="1796" y="2098"/>
                </a:lnTo>
                <a:lnTo>
                  <a:pt x="1796" y="2098"/>
                </a:lnTo>
                <a:lnTo>
                  <a:pt x="1799" y="2100"/>
                </a:lnTo>
                <a:lnTo>
                  <a:pt x="1799" y="2100"/>
                </a:lnTo>
                <a:lnTo>
                  <a:pt x="1799" y="2103"/>
                </a:lnTo>
                <a:lnTo>
                  <a:pt x="1801" y="2105"/>
                </a:lnTo>
                <a:lnTo>
                  <a:pt x="1801" y="2105"/>
                </a:lnTo>
                <a:lnTo>
                  <a:pt x="1801" y="2105"/>
                </a:lnTo>
                <a:lnTo>
                  <a:pt x="1801" y="2105"/>
                </a:lnTo>
                <a:lnTo>
                  <a:pt x="1803" y="2107"/>
                </a:lnTo>
                <a:lnTo>
                  <a:pt x="1803" y="2107"/>
                </a:lnTo>
                <a:lnTo>
                  <a:pt x="1803" y="2110"/>
                </a:lnTo>
                <a:lnTo>
                  <a:pt x="1806" y="2112"/>
                </a:lnTo>
                <a:lnTo>
                  <a:pt x="1806" y="2112"/>
                </a:lnTo>
                <a:lnTo>
                  <a:pt x="1806" y="2112"/>
                </a:lnTo>
                <a:lnTo>
                  <a:pt x="1806" y="2114"/>
                </a:lnTo>
                <a:lnTo>
                  <a:pt x="1806" y="2114"/>
                </a:lnTo>
                <a:lnTo>
                  <a:pt x="1806" y="2117"/>
                </a:lnTo>
                <a:lnTo>
                  <a:pt x="1808" y="2117"/>
                </a:lnTo>
                <a:lnTo>
                  <a:pt x="1808" y="2117"/>
                </a:lnTo>
                <a:lnTo>
                  <a:pt x="1808" y="2117"/>
                </a:lnTo>
                <a:lnTo>
                  <a:pt x="1808" y="2119"/>
                </a:lnTo>
                <a:lnTo>
                  <a:pt x="1808" y="2119"/>
                </a:lnTo>
                <a:lnTo>
                  <a:pt x="1810" y="2119"/>
                </a:lnTo>
                <a:lnTo>
                  <a:pt x="1810" y="2121"/>
                </a:lnTo>
                <a:lnTo>
                  <a:pt x="1813" y="2124"/>
                </a:lnTo>
                <a:lnTo>
                  <a:pt x="1815" y="2126"/>
                </a:lnTo>
                <a:lnTo>
                  <a:pt x="1815" y="2126"/>
                </a:lnTo>
                <a:lnTo>
                  <a:pt x="1815" y="2126"/>
                </a:lnTo>
                <a:lnTo>
                  <a:pt x="1815" y="2129"/>
                </a:lnTo>
                <a:lnTo>
                  <a:pt x="1815" y="2129"/>
                </a:lnTo>
                <a:lnTo>
                  <a:pt x="1815" y="2129"/>
                </a:lnTo>
                <a:lnTo>
                  <a:pt x="1815" y="2129"/>
                </a:lnTo>
                <a:lnTo>
                  <a:pt x="1815" y="2131"/>
                </a:lnTo>
                <a:lnTo>
                  <a:pt x="1815" y="2131"/>
                </a:lnTo>
                <a:lnTo>
                  <a:pt x="1815" y="2133"/>
                </a:lnTo>
                <a:lnTo>
                  <a:pt x="1815" y="2133"/>
                </a:lnTo>
                <a:lnTo>
                  <a:pt x="1815" y="2133"/>
                </a:lnTo>
                <a:lnTo>
                  <a:pt x="1815" y="2133"/>
                </a:lnTo>
                <a:lnTo>
                  <a:pt x="1815" y="2133"/>
                </a:lnTo>
                <a:lnTo>
                  <a:pt x="1817" y="2133"/>
                </a:lnTo>
                <a:lnTo>
                  <a:pt x="1817" y="2133"/>
                </a:lnTo>
                <a:lnTo>
                  <a:pt x="1817" y="2136"/>
                </a:lnTo>
                <a:lnTo>
                  <a:pt x="1817" y="2136"/>
                </a:lnTo>
                <a:lnTo>
                  <a:pt x="1820" y="2136"/>
                </a:lnTo>
                <a:lnTo>
                  <a:pt x="1817" y="2138"/>
                </a:lnTo>
                <a:lnTo>
                  <a:pt x="1817" y="2138"/>
                </a:lnTo>
                <a:lnTo>
                  <a:pt x="1820" y="2138"/>
                </a:lnTo>
                <a:lnTo>
                  <a:pt x="1820" y="2138"/>
                </a:lnTo>
                <a:lnTo>
                  <a:pt x="1820" y="2138"/>
                </a:lnTo>
                <a:lnTo>
                  <a:pt x="1820" y="2138"/>
                </a:lnTo>
                <a:lnTo>
                  <a:pt x="1820" y="2143"/>
                </a:lnTo>
                <a:lnTo>
                  <a:pt x="1822" y="2145"/>
                </a:lnTo>
                <a:lnTo>
                  <a:pt x="1822" y="2145"/>
                </a:lnTo>
                <a:lnTo>
                  <a:pt x="1822" y="2148"/>
                </a:lnTo>
                <a:lnTo>
                  <a:pt x="1822" y="2145"/>
                </a:lnTo>
                <a:lnTo>
                  <a:pt x="1822" y="2145"/>
                </a:lnTo>
                <a:lnTo>
                  <a:pt x="1820" y="2143"/>
                </a:lnTo>
                <a:lnTo>
                  <a:pt x="1820" y="2143"/>
                </a:lnTo>
                <a:lnTo>
                  <a:pt x="1820" y="2140"/>
                </a:lnTo>
                <a:lnTo>
                  <a:pt x="1817" y="2138"/>
                </a:lnTo>
                <a:lnTo>
                  <a:pt x="1817" y="2138"/>
                </a:lnTo>
                <a:lnTo>
                  <a:pt x="1817" y="2138"/>
                </a:lnTo>
                <a:lnTo>
                  <a:pt x="1817" y="2138"/>
                </a:lnTo>
                <a:lnTo>
                  <a:pt x="1817" y="2138"/>
                </a:lnTo>
                <a:lnTo>
                  <a:pt x="1817" y="2138"/>
                </a:lnTo>
                <a:lnTo>
                  <a:pt x="1817" y="2140"/>
                </a:lnTo>
                <a:lnTo>
                  <a:pt x="1817" y="2140"/>
                </a:lnTo>
                <a:lnTo>
                  <a:pt x="1817" y="2140"/>
                </a:lnTo>
                <a:lnTo>
                  <a:pt x="1817" y="2140"/>
                </a:lnTo>
                <a:lnTo>
                  <a:pt x="1817" y="2143"/>
                </a:lnTo>
                <a:lnTo>
                  <a:pt x="1815" y="2148"/>
                </a:lnTo>
                <a:lnTo>
                  <a:pt x="1815" y="2150"/>
                </a:lnTo>
                <a:lnTo>
                  <a:pt x="1815" y="2150"/>
                </a:lnTo>
                <a:lnTo>
                  <a:pt x="1813" y="2150"/>
                </a:lnTo>
                <a:lnTo>
                  <a:pt x="1815" y="2150"/>
                </a:lnTo>
                <a:lnTo>
                  <a:pt x="1815" y="2150"/>
                </a:lnTo>
                <a:lnTo>
                  <a:pt x="1815" y="2150"/>
                </a:lnTo>
                <a:lnTo>
                  <a:pt x="1815" y="2150"/>
                </a:lnTo>
                <a:lnTo>
                  <a:pt x="1815" y="2150"/>
                </a:lnTo>
                <a:lnTo>
                  <a:pt x="1815" y="2150"/>
                </a:lnTo>
                <a:lnTo>
                  <a:pt x="1815" y="2150"/>
                </a:lnTo>
                <a:lnTo>
                  <a:pt x="1815" y="2150"/>
                </a:lnTo>
                <a:lnTo>
                  <a:pt x="1815" y="2148"/>
                </a:lnTo>
                <a:lnTo>
                  <a:pt x="1817" y="2148"/>
                </a:lnTo>
                <a:lnTo>
                  <a:pt x="1817" y="2148"/>
                </a:lnTo>
                <a:lnTo>
                  <a:pt x="1817" y="2148"/>
                </a:lnTo>
                <a:lnTo>
                  <a:pt x="1817" y="2148"/>
                </a:lnTo>
                <a:lnTo>
                  <a:pt x="1817" y="2148"/>
                </a:lnTo>
                <a:lnTo>
                  <a:pt x="1817" y="2148"/>
                </a:lnTo>
                <a:lnTo>
                  <a:pt x="1817" y="2148"/>
                </a:lnTo>
                <a:lnTo>
                  <a:pt x="1817" y="2145"/>
                </a:lnTo>
                <a:lnTo>
                  <a:pt x="1817" y="2145"/>
                </a:lnTo>
                <a:lnTo>
                  <a:pt x="1817" y="2148"/>
                </a:lnTo>
                <a:lnTo>
                  <a:pt x="1817" y="2148"/>
                </a:lnTo>
                <a:lnTo>
                  <a:pt x="1817" y="2148"/>
                </a:lnTo>
                <a:lnTo>
                  <a:pt x="1817" y="2148"/>
                </a:lnTo>
                <a:lnTo>
                  <a:pt x="1820" y="2148"/>
                </a:lnTo>
                <a:lnTo>
                  <a:pt x="1822" y="2150"/>
                </a:lnTo>
                <a:lnTo>
                  <a:pt x="1822" y="2150"/>
                </a:lnTo>
                <a:lnTo>
                  <a:pt x="1822" y="2152"/>
                </a:lnTo>
                <a:lnTo>
                  <a:pt x="1822" y="2152"/>
                </a:lnTo>
                <a:lnTo>
                  <a:pt x="1822" y="2152"/>
                </a:lnTo>
                <a:lnTo>
                  <a:pt x="1822" y="2155"/>
                </a:lnTo>
                <a:lnTo>
                  <a:pt x="1825" y="2155"/>
                </a:lnTo>
                <a:lnTo>
                  <a:pt x="1825" y="2155"/>
                </a:lnTo>
                <a:lnTo>
                  <a:pt x="1825" y="2157"/>
                </a:lnTo>
                <a:lnTo>
                  <a:pt x="1825" y="2157"/>
                </a:lnTo>
                <a:lnTo>
                  <a:pt x="1825" y="2157"/>
                </a:lnTo>
                <a:lnTo>
                  <a:pt x="1825" y="2157"/>
                </a:lnTo>
                <a:lnTo>
                  <a:pt x="1827" y="2157"/>
                </a:lnTo>
                <a:lnTo>
                  <a:pt x="1827" y="2157"/>
                </a:lnTo>
                <a:lnTo>
                  <a:pt x="1827" y="2157"/>
                </a:lnTo>
                <a:lnTo>
                  <a:pt x="1829" y="2159"/>
                </a:lnTo>
                <a:lnTo>
                  <a:pt x="1829" y="2159"/>
                </a:lnTo>
                <a:lnTo>
                  <a:pt x="1829" y="2159"/>
                </a:lnTo>
                <a:lnTo>
                  <a:pt x="1829" y="2159"/>
                </a:lnTo>
                <a:lnTo>
                  <a:pt x="1829" y="2159"/>
                </a:lnTo>
                <a:lnTo>
                  <a:pt x="1832" y="2162"/>
                </a:lnTo>
                <a:lnTo>
                  <a:pt x="1832" y="2162"/>
                </a:lnTo>
                <a:lnTo>
                  <a:pt x="1832" y="2162"/>
                </a:lnTo>
                <a:lnTo>
                  <a:pt x="1832" y="2162"/>
                </a:lnTo>
                <a:lnTo>
                  <a:pt x="1832" y="2162"/>
                </a:lnTo>
                <a:lnTo>
                  <a:pt x="1832" y="2162"/>
                </a:lnTo>
                <a:lnTo>
                  <a:pt x="1834" y="2162"/>
                </a:lnTo>
                <a:lnTo>
                  <a:pt x="1834" y="2162"/>
                </a:lnTo>
                <a:lnTo>
                  <a:pt x="1834" y="2162"/>
                </a:lnTo>
                <a:lnTo>
                  <a:pt x="1834" y="2162"/>
                </a:lnTo>
                <a:lnTo>
                  <a:pt x="1834" y="2162"/>
                </a:lnTo>
                <a:lnTo>
                  <a:pt x="1834" y="2159"/>
                </a:lnTo>
                <a:lnTo>
                  <a:pt x="1834" y="2159"/>
                </a:lnTo>
                <a:lnTo>
                  <a:pt x="1834" y="2159"/>
                </a:lnTo>
                <a:lnTo>
                  <a:pt x="1834" y="2159"/>
                </a:lnTo>
                <a:lnTo>
                  <a:pt x="1834" y="2159"/>
                </a:lnTo>
                <a:lnTo>
                  <a:pt x="1834" y="2159"/>
                </a:lnTo>
                <a:lnTo>
                  <a:pt x="1834" y="2159"/>
                </a:lnTo>
                <a:lnTo>
                  <a:pt x="1834" y="2159"/>
                </a:lnTo>
                <a:lnTo>
                  <a:pt x="1834" y="2159"/>
                </a:lnTo>
                <a:lnTo>
                  <a:pt x="1834" y="2159"/>
                </a:lnTo>
                <a:lnTo>
                  <a:pt x="1834" y="2159"/>
                </a:lnTo>
                <a:lnTo>
                  <a:pt x="1834" y="2159"/>
                </a:lnTo>
                <a:lnTo>
                  <a:pt x="1834" y="2159"/>
                </a:lnTo>
                <a:lnTo>
                  <a:pt x="1834" y="2159"/>
                </a:lnTo>
                <a:lnTo>
                  <a:pt x="1836" y="2159"/>
                </a:lnTo>
                <a:lnTo>
                  <a:pt x="1836" y="2159"/>
                </a:lnTo>
                <a:lnTo>
                  <a:pt x="1836" y="2159"/>
                </a:lnTo>
                <a:lnTo>
                  <a:pt x="1834" y="2159"/>
                </a:lnTo>
                <a:lnTo>
                  <a:pt x="1834" y="2157"/>
                </a:lnTo>
                <a:lnTo>
                  <a:pt x="1834" y="2157"/>
                </a:lnTo>
                <a:lnTo>
                  <a:pt x="1834" y="2157"/>
                </a:lnTo>
                <a:lnTo>
                  <a:pt x="1834" y="2157"/>
                </a:lnTo>
                <a:lnTo>
                  <a:pt x="1834" y="2157"/>
                </a:lnTo>
                <a:lnTo>
                  <a:pt x="1834" y="2157"/>
                </a:lnTo>
                <a:lnTo>
                  <a:pt x="1834" y="2157"/>
                </a:lnTo>
                <a:lnTo>
                  <a:pt x="1834" y="2157"/>
                </a:lnTo>
                <a:lnTo>
                  <a:pt x="1834" y="2155"/>
                </a:lnTo>
                <a:lnTo>
                  <a:pt x="1834" y="2155"/>
                </a:lnTo>
                <a:lnTo>
                  <a:pt x="1834" y="2155"/>
                </a:lnTo>
                <a:lnTo>
                  <a:pt x="1836" y="2155"/>
                </a:lnTo>
                <a:lnTo>
                  <a:pt x="1836" y="2155"/>
                </a:lnTo>
                <a:lnTo>
                  <a:pt x="1836" y="2155"/>
                </a:lnTo>
                <a:lnTo>
                  <a:pt x="1836" y="2155"/>
                </a:lnTo>
                <a:lnTo>
                  <a:pt x="1836" y="2155"/>
                </a:lnTo>
                <a:lnTo>
                  <a:pt x="1836" y="2155"/>
                </a:lnTo>
                <a:lnTo>
                  <a:pt x="1836" y="2152"/>
                </a:lnTo>
                <a:lnTo>
                  <a:pt x="1834" y="2152"/>
                </a:lnTo>
                <a:lnTo>
                  <a:pt x="1834" y="2152"/>
                </a:lnTo>
                <a:lnTo>
                  <a:pt x="1834" y="2152"/>
                </a:lnTo>
                <a:lnTo>
                  <a:pt x="1834" y="2152"/>
                </a:lnTo>
                <a:lnTo>
                  <a:pt x="1836" y="2150"/>
                </a:lnTo>
                <a:lnTo>
                  <a:pt x="1836" y="2150"/>
                </a:lnTo>
                <a:lnTo>
                  <a:pt x="1836" y="2148"/>
                </a:lnTo>
                <a:lnTo>
                  <a:pt x="1836" y="2148"/>
                </a:lnTo>
                <a:lnTo>
                  <a:pt x="1836" y="2148"/>
                </a:lnTo>
                <a:lnTo>
                  <a:pt x="1839" y="2148"/>
                </a:lnTo>
                <a:lnTo>
                  <a:pt x="1839" y="2148"/>
                </a:lnTo>
                <a:lnTo>
                  <a:pt x="1839" y="2148"/>
                </a:lnTo>
                <a:lnTo>
                  <a:pt x="1841" y="2145"/>
                </a:lnTo>
                <a:lnTo>
                  <a:pt x="1843" y="2150"/>
                </a:lnTo>
                <a:lnTo>
                  <a:pt x="1843" y="2150"/>
                </a:lnTo>
                <a:lnTo>
                  <a:pt x="1843" y="2152"/>
                </a:lnTo>
                <a:lnTo>
                  <a:pt x="1843" y="2152"/>
                </a:lnTo>
                <a:lnTo>
                  <a:pt x="1846" y="2152"/>
                </a:lnTo>
                <a:lnTo>
                  <a:pt x="1846" y="2152"/>
                </a:lnTo>
                <a:lnTo>
                  <a:pt x="1846" y="2152"/>
                </a:lnTo>
                <a:lnTo>
                  <a:pt x="1848" y="2152"/>
                </a:lnTo>
                <a:lnTo>
                  <a:pt x="1848" y="2152"/>
                </a:lnTo>
                <a:lnTo>
                  <a:pt x="1848" y="2152"/>
                </a:lnTo>
                <a:lnTo>
                  <a:pt x="1848" y="2152"/>
                </a:lnTo>
                <a:lnTo>
                  <a:pt x="1848" y="2155"/>
                </a:lnTo>
                <a:lnTo>
                  <a:pt x="1851" y="2155"/>
                </a:lnTo>
                <a:lnTo>
                  <a:pt x="1851" y="2155"/>
                </a:lnTo>
                <a:lnTo>
                  <a:pt x="1851" y="2152"/>
                </a:lnTo>
                <a:lnTo>
                  <a:pt x="1851" y="2152"/>
                </a:lnTo>
                <a:lnTo>
                  <a:pt x="1853" y="2152"/>
                </a:lnTo>
                <a:lnTo>
                  <a:pt x="1853" y="2150"/>
                </a:lnTo>
                <a:lnTo>
                  <a:pt x="1853" y="2150"/>
                </a:lnTo>
                <a:lnTo>
                  <a:pt x="1853" y="2150"/>
                </a:lnTo>
                <a:lnTo>
                  <a:pt x="1853" y="2150"/>
                </a:lnTo>
                <a:lnTo>
                  <a:pt x="1853" y="2150"/>
                </a:lnTo>
                <a:lnTo>
                  <a:pt x="1855" y="2150"/>
                </a:lnTo>
                <a:lnTo>
                  <a:pt x="1855" y="2150"/>
                </a:lnTo>
                <a:lnTo>
                  <a:pt x="1855" y="2150"/>
                </a:lnTo>
                <a:lnTo>
                  <a:pt x="1855" y="2152"/>
                </a:lnTo>
                <a:lnTo>
                  <a:pt x="1855" y="2152"/>
                </a:lnTo>
                <a:lnTo>
                  <a:pt x="1855" y="2152"/>
                </a:lnTo>
                <a:lnTo>
                  <a:pt x="1855" y="2155"/>
                </a:lnTo>
                <a:lnTo>
                  <a:pt x="1858" y="2155"/>
                </a:lnTo>
                <a:lnTo>
                  <a:pt x="1858" y="2155"/>
                </a:lnTo>
                <a:lnTo>
                  <a:pt x="1858" y="2155"/>
                </a:lnTo>
                <a:lnTo>
                  <a:pt x="1858" y="2155"/>
                </a:lnTo>
                <a:lnTo>
                  <a:pt x="1858" y="2155"/>
                </a:lnTo>
                <a:lnTo>
                  <a:pt x="1858" y="2155"/>
                </a:lnTo>
                <a:lnTo>
                  <a:pt x="1858" y="2155"/>
                </a:lnTo>
                <a:lnTo>
                  <a:pt x="1860" y="2155"/>
                </a:lnTo>
                <a:lnTo>
                  <a:pt x="1860" y="2155"/>
                </a:lnTo>
                <a:lnTo>
                  <a:pt x="1860" y="2155"/>
                </a:lnTo>
                <a:lnTo>
                  <a:pt x="1860" y="2155"/>
                </a:lnTo>
                <a:lnTo>
                  <a:pt x="1862" y="2155"/>
                </a:lnTo>
                <a:lnTo>
                  <a:pt x="1862" y="2155"/>
                </a:lnTo>
                <a:lnTo>
                  <a:pt x="1865" y="2155"/>
                </a:lnTo>
                <a:lnTo>
                  <a:pt x="1865" y="2155"/>
                </a:lnTo>
                <a:lnTo>
                  <a:pt x="1867" y="2155"/>
                </a:lnTo>
                <a:lnTo>
                  <a:pt x="1867" y="2152"/>
                </a:lnTo>
                <a:lnTo>
                  <a:pt x="1867" y="2152"/>
                </a:lnTo>
                <a:lnTo>
                  <a:pt x="1867" y="2152"/>
                </a:lnTo>
                <a:lnTo>
                  <a:pt x="1867" y="2152"/>
                </a:lnTo>
                <a:lnTo>
                  <a:pt x="1867" y="2155"/>
                </a:lnTo>
                <a:lnTo>
                  <a:pt x="1867" y="2155"/>
                </a:lnTo>
                <a:lnTo>
                  <a:pt x="1865" y="2155"/>
                </a:lnTo>
                <a:lnTo>
                  <a:pt x="1865" y="2155"/>
                </a:lnTo>
                <a:lnTo>
                  <a:pt x="1865" y="2155"/>
                </a:lnTo>
                <a:lnTo>
                  <a:pt x="1865" y="2155"/>
                </a:lnTo>
                <a:lnTo>
                  <a:pt x="1862" y="2155"/>
                </a:lnTo>
                <a:lnTo>
                  <a:pt x="1862" y="2157"/>
                </a:lnTo>
                <a:lnTo>
                  <a:pt x="1862" y="2157"/>
                </a:lnTo>
                <a:lnTo>
                  <a:pt x="1862" y="2157"/>
                </a:lnTo>
                <a:lnTo>
                  <a:pt x="1865" y="2157"/>
                </a:lnTo>
                <a:lnTo>
                  <a:pt x="1865" y="2157"/>
                </a:lnTo>
                <a:lnTo>
                  <a:pt x="1865" y="2157"/>
                </a:lnTo>
                <a:lnTo>
                  <a:pt x="1867" y="2157"/>
                </a:lnTo>
                <a:lnTo>
                  <a:pt x="1867" y="2157"/>
                </a:lnTo>
                <a:lnTo>
                  <a:pt x="1867" y="2157"/>
                </a:lnTo>
                <a:lnTo>
                  <a:pt x="1867" y="2155"/>
                </a:lnTo>
                <a:lnTo>
                  <a:pt x="1867" y="2155"/>
                </a:lnTo>
                <a:lnTo>
                  <a:pt x="1869" y="2155"/>
                </a:lnTo>
                <a:lnTo>
                  <a:pt x="1869" y="2155"/>
                </a:lnTo>
                <a:lnTo>
                  <a:pt x="1869" y="2155"/>
                </a:lnTo>
                <a:lnTo>
                  <a:pt x="1869" y="2155"/>
                </a:lnTo>
                <a:lnTo>
                  <a:pt x="1869" y="2155"/>
                </a:lnTo>
                <a:lnTo>
                  <a:pt x="1869" y="2155"/>
                </a:lnTo>
                <a:lnTo>
                  <a:pt x="1869" y="2155"/>
                </a:lnTo>
                <a:lnTo>
                  <a:pt x="1872" y="2155"/>
                </a:lnTo>
                <a:lnTo>
                  <a:pt x="1872" y="2155"/>
                </a:lnTo>
                <a:lnTo>
                  <a:pt x="1872" y="2155"/>
                </a:lnTo>
                <a:lnTo>
                  <a:pt x="1872" y="2157"/>
                </a:lnTo>
                <a:lnTo>
                  <a:pt x="1872" y="2157"/>
                </a:lnTo>
                <a:lnTo>
                  <a:pt x="1872" y="2157"/>
                </a:lnTo>
                <a:lnTo>
                  <a:pt x="1874" y="2157"/>
                </a:lnTo>
                <a:lnTo>
                  <a:pt x="1874" y="2157"/>
                </a:lnTo>
                <a:lnTo>
                  <a:pt x="1874" y="2157"/>
                </a:lnTo>
                <a:lnTo>
                  <a:pt x="1874" y="2159"/>
                </a:lnTo>
                <a:lnTo>
                  <a:pt x="1874" y="2159"/>
                </a:lnTo>
                <a:lnTo>
                  <a:pt x="1874" y="2159"/>
                </a:lnTo>
                <a:lnTo>
                  <a:pt x="1874" y="2159"/>
                </a:lnTo>
                <a:lnTo>
                  <a:pt x="1877" y="2159"/>
                </a:lnTo>
                <a:lnTo>
                  <a:pt x="1877" y="2162"/>
                </a:lnTo>
                <a:lnTo>
                  <a:pt x="1877" y="2162"/>
                </a:lnTo>
                <a:lnTo>
                  <a:pt x="1877" y="2162"/>
                </a:lnTo>
                <a:lnTo>
                  <a:pt x="1874" y="2159"/>
                </a:lnTo>
                <a:lnTo>
                  <a:pt x="1874" y="2159"/>
                </a:lnTo>
                <a:lnTo>
                  <a:pt x="1874" y="2159"/>
                </a:lnTo>
                <a:lnTo>
                  <a:pt x="1874" y="2159"/>
                </a:lnTo>
                <a:lnTo>
                  <a:pt x="1872" y="2159"/>
                </a:lnTo>
                <a:lnTo>
                  <a:pt x="1872" y="2157"/>
                </a:lnTo>
                <a:lnTo>
                  <a:pt x="1872" y="2157"/>
                </a:lnTo>
                <a:lnTo>
                  <a:pt x="1872" y="2157"/>
                </a:lnTo>
                <a:lnTo>
                  <a:pt x="1872" y="2157"/>
                </a:lnTo>
                <a:lnTo>
                  <a:pt x="1872" y="2157"/>
                </a:lnTo>
                <a:lnTo>
                  <a:pt x="1872" y="2157"/>
                </a:lnTo>
                <a:lnTo>
                  <a:pt x="1872" y="2159"/>
                </a:lnTo>
                <a:lnTo>
                  <a:pt x="1872" y="2159"/>
                </a:lnTo>
                <a:lnTo>
                  <a:pt x="1869" y="2159"/>
                </a:lnTo>
                <a:lnTo>
                  <a:pt x="1869" y="2159"/>
                </a:lnTo>
                <a:lnTo>
                  <a:pt x="1869" y="2159"/>
                </a:lnTo>
                <a:lnTo>
                  <a:pt x="1869" y="2159"/>
                </a:lnTo>
                <a:lnTo>
                  <a:pt x="1869" y="2157"/>
                </a:lnTo>
                <a:lnTo>
                  <a:pt x="1869" y="2157"/>
                </a:lnTo>
                <a:lnTo>
                  <a:pt x="1869" y="2157"/>
                </a:lnTo>
                <a:lnTo>
                  <a:pt x="1869" y="2157"/>
                </a:lnTo>
                <a:lnTo>
                  <a:pt x="1869" y="2157"/>
                </a:lnTo>
                <a:lnTo>
                  <a:pt x="1872" y="2157"/>
                </a:lnTo>
                <a:lnTo>
                  <a:pt x="1872" y="2157"/>
                </a:lnTo>
                <a:lnTo>
                  <a:pt x="1872" y="2157"/>
                </a:lnTo>
                <a:lnTo>
                  <a:pt x="1872" y="2157"/>
                </a:lnTo>
                <a:lnTo>
                  <a:pt x="1872" y="2157"/>
                </a:lnTo>
                <a:lnTo>
                  <a:pt x="1872" y="2155"/>
                </a:lnTo>
                <a:lnTo>
                  <a:pt x="1872" y="2155"/>
                </a:lnTo>
                <a:lnTo>
                  <a:pt x="1869" y="2155"/>
                </a:lnTo>
                <a:lnTo>
                  <a:pt x="1869" y="2155"/>
                </a:lnTo>
                <a:lnTo>
                  <a:pt x="1869" y="2155"/>
                </a:lnTo>
                <a:lnTo>
                  <a:pt x="1869" y="2155"/>
                </a:lnTo>
                <a:lnTo>
                  <a:pt x="1869" y="2155"/>
                </a:lnTo>
                <a:lnTo>
                  <a:pt x="1867" y="2155"/>
                </a:lnTo>
                <a:lnTo>
                  <a:pt x="1867" y="2157"/>
                </a:lnTo>
                <a:lnTo>
                  <a:pt x="1867" y="2157"/>
                </a:lnTo>
                <a:lnTo>
                  <a:pt x="1867" y="2157"/>
                </a:lnTo>
                <a:lnTo>
                  <a:pt x="1867" y="2157"/>
                </a:lnTo>
                <a:lnTo>
                  <a:pt x="1867" y="2157"/>
                </a:lnTo>
                <a:lnTo>
                  <a:pt x="1867" y="2157"/>
                </a:lnTo>
                <a:lnTo>
                  <a:pt x="1867" y="2157"/>
                </a:lnTo>
                <a:lnTo>
                  <a:pt x="1865" y="2157"/>
                </a:lnTo>
                <a:lnTo>
                  <a:pt x="1865" y="2157"/>
                </a:lnTo>
                <a:lnTo>
                  <a:pt x="1865" y="2159"/>
                </a:lnTo>
                <a:lnTo>
                  <a:pt x="1867" y="2159"/>
                </a:lnTo>
                <a:lnTo>
                  <a:pt x="1867" y="2159"/>
                </a:lnTo>
                <a:lnTo>
                  <a:pt x="1867" y="2159"/>
                </a:lnTo>
                <a:lnTo>
                  <a:pt x="1867" y="2159"/>
                </a:lnTo>
                <a:lnTo>
                  <a:pt x="1865" y="2159"/>
                </a:lnTo>
                <a:lnTo>
                  <a:pt x="1865" y="2157"/>
                </a:lnTo>
                <a:lnTo>
                  <a:pt x="1862" y="2157"/>
                </a:lnTo>
                <a:lnTo>
                  <a:pt x="1860" y="2157"/>
                </a:lnTo>
                <a:lnTo>
                  <a:pt x="1860" y="2157"/>
                </a:lnTo>
                <a:lnTo>
                  <a:pt x="1860" y="2157"/>
                </a:lnTo>
                <a:lnTo>
                  <a:pt x="1858" y="2155"/>
                </a:lnTo>
                <a:lnTo>
                  <a:pt x="1855" y="2155"/>
                </a:lnTo>
                <a:lnTo>
                  <a:pt x="1853" y="2155"/>
                </a:lnTo>
                <a:lnTo>
                  <a:pt x="1851" y="2155"/>
                </a:lnTo>
                <a:lnTo>
                  <a:pt x="1851" y="2155"/>
                </a:lnTo>
                <a:lnTo>
                  <a:pt x="1848" y="2155"/>
                </a:lnTo>
                <a:lnTo>
                  <a:pt x="1848" y="2155"/>
                </a:lnTo>
                <a:lnTo>
                  <a:pt x="1848" y="2152"/>
                </a:lnTo>
                <a:lnTo>
                  <a:pt x="1846" y="2152"/>
                </a:lnTo>
                <a:lnTo>
                  <a:pt x="1846" y="2152"/>
                </a:lnTo>
                <a:lnTo>
                  <a:pt x="1846" y="2152"/>
                </a:lnTo>
                <a:lnTo>
                  <a:pt x="1843" y="2152"/>
                </a:lnTo>
                <a:lnTo>
                  <a:pt x="1843" y="2152"/>
                </a:lnTo>
                <a:lnTo>
                  <a:pt x="1843" y="2155"/>
                </a:lnTo>
                <a:lnTo>
                  <a:pt x="1843" y="2155"/>
                </a:lnTo>
                <a:lnTo>
                  <a:pt x="1841" y="2155"/>
                </a:lnTo>
                <a:lnTo>
                  <a:pt x="1841" y="2155"/>
                </a:lnTo>
                <a:lnTo>
                  <a:pt x="1841" y="2155"/>
                </a:lnTo>
                <a:lnTo>
                  <a:pt x="1841" y="2155"/>
                </a:lnTo>
                <a:lnTo>
                  <a:pt x="1839" y="2155"/>
                </a:lnTo>
                <a:lnTo>
                  <a:pt x="1839" y="2155"/>
                </a:lnTo>
                <a:lnTo>
                  <a:pt x="1839" y="2155"/>
                </a:lnTo>
                <a:lnTo>
                  <a:pt x="1839" y="2155"/>
                </a:lnTo>
                <a:lnTo>
                  <a:pt x="1839" y="2155"/>
                </a:lnTo>
                <a:lnTo>
                  <a:pt x="1839" y="2157"/>
                </a:lnTo>
                <a:lnTo>
                  <a:pt x="1836" y="2155"/>
                </a:lnTo>
                <a:lnTo>
                  <a:pt x="1836" y="2155"/>
                </a:lnTo>
                <a:lnTo>
                  <a:pt x="1836" y="2157"/>
                </a:lnTo>
                <a:lnTo>
                  <a:pt x="1836" y="2157"/>
                </a:lnTo>
                <a:lnTo>
                  <a:pt x="1839" y="2157"/>
                </a:lnTo>
                <a:lnTo>
                  <a:pt x="1839" y="2157"/>
                </a:lnTo>
                <a:lnTo>
                  <a:pt x="1839" y="2159"/>
                </a:lnTo>
                <a:lnTo>
                  <a:pt x="1839" y="2159"/>
                </a:lnTo>
                <a:lnTo>
                  <a:pt x="1839" y="2159"/>
                </a:lnTo>
                <a:lnTo>
                  <a:pt x="1841" y="2159"/>
                </a:lnTo>
                <a:lnTo>
                  <a:pt x="1841" y="2159"/>
                </a:lnTo>
                <a:lnTo>
                  <a:pt x="1841" y="2162"/>
                </a:lnTo>
                <a:lnTo>
                  <a:pt x="1841" y="2162"/>
                </a:lnTo>
                <a:lnTo>
                  <a:pt x="1841" y="2162"/>
                </a:lnTo>
                <a:lnTo>
                  <a:pt x="1841" y="2162"/>
                </a:lnTo>
                <a:lnTo>
                  <a:pt x="1841" y="2162"/>
                </a:lnTo>
                <a:lnTo>
                  <a:pt x="1841" y="2164"/>
                </a:lnTo>
                <a:lnTo>
                  <a:pt x="1841" y="2164"/>
                </a:lnTo>
                <a:lnTo>
                  <a:pt x="1839" y="2164"/>
                </a:lnTo>
                <a:lnTo>
                  <a:pt x="1839" y="2164"/>
                </a:lnTo>
                <a:lnTo>
                  <a:pt x="1839" y="2164"/>
                </a:lnTo>
                <a:lnTo>
                  <a:pt x="1839" y="2164"/>
                </a:lnTo>
                <a:lnTo>
                  <a:pt x="1839" y="2164"/>
                </a:lnTo>
                <a:lnTo>
                  <a:pt x="1839" y="2164"/>
                </a:lnTo>
                <a:lnTo>
                  <a:pt x="1839" y="2164"/>
                </a:lnTo>
                <a:lnTo>
                  <a:pt x="1839" y="2164"/>
                </a:lnTo>
                <a:lnTo>
                  <a:pt x="1839" y="2164"/>
                </a:lnTo>
                <a:lnTo>
                  <a:pt x="1839" y="2164"/>
                </a:lnTo>
                <a:lnTo>
                  <a:pt x="1839" y="2164"/>
                </a:lnTo>
                <a:lnTo>
                  <a:pt x="1839" y="2166"/>
                </a:lnTo>
                <a:lnTo>
                  <a:pt x="1839" y="2166"/>
                </a:lnTo>
                <a:lnTo>
                  <a:pt x="1839" y="2166"/>
                </a:lnTo>
                <a:lnTo>
                  <a:pt x="1841" y="2166"/>
                </a:lnTo>
                <a:lnTo>
                  <a:pt x="1841" y="2166"/>
                </a:lnTo>
                <a:lnTo>
                  <a:pt x="1841" y="2166"/>
                </a:lnTo>
                <a:lnTo>
                  <a:pt x="1841" y="2166"/>
                </a:lnTo>
                <a:lnTo>
                  <a:pt x="1841" y="2166"/>
                </a:lnTo>
                <a:lnTo>
                  <a:pt x="1841" y="2166"/>
                </a:lnTo>
                <a:lnTo>
                  <a:pt x="1843" y="2166"/>
                </a:lnTo>
                <a:lnTo>
                  <a:pt x="1843" y="2166"/>
                </a:lnTo>
                <a:lnTo>
                  <a:pt x="1843" y="2166"/>
                </a:lnTo>
                <a:lnTo>
                  <a:pt x="1843" y="2169"/>
                </a:lnTo>
                <a:lnTo>
                  <a:pt x="1841" y="2169"/>
                </a:lnTo>
                <a:lnTo>
                  <a:pt x="1841" y="2169"/>
                </a:lnTo>
                <a:lnTo>
                  <a:pt x="1841" y="2169"/>
                </a:lnTo>
                <a:lnTo>
                  <a:pt x="1843" y="2171"/>
                </a:lnTo>
                <a:lnTo>
                  <a:pt x="1843" y="2169"/>
                </a:lnTo>
                <a:lnTo>
                  <a:pt x="1843" y="2171"/>
                </a:lnTo>
                <a:lnTo>
                  <a:pt x="1843" y="2171"/>
                </a:lnTo>
                <a:lnTo>
                  <a:pt x="1843" y="2174"/>
                </a:lnTo>
                <a:lnTo>
                  <a:pt x="1843" y="2176"/>
                </a:lnTo>
                <a:lnTo>
                  <a:pt x="1843" y="2176"/>
                </a:lnTo>
                <a:lnTo>
                  <a:pt x="1846" y="2178"/>
                </a:lnTo>
                <a:lnTo>
                  <a:pt x="1846" y="2181"/>
                </a:lnTo>
                <a:lnTo>
                  <a:pt x="1846" y="2181"/>
                </a:lnTo>
                <a:lnTo>
                  <a:pt x="1846" y="2181"/>
                </a:lnTo>
                <a:lnTo>
                  <a:pt x="1846" y="2181"/>
                </a:lnTo>
                <a:lnTo>
                  <a:pt x="1846" y="2181"/>
                </a:lnTo>
                <a:lnTo>
                  <a:pt x="1846" y="2183"/>
                </a:lnTo>
                <a:lnTo>
                  <a:pt x="1846" y="2183"/>
                </a:lnTo>
                <a:lnTo>
                  <a:pt x="1846" y="2183"/>
                </a:lnTo>
                <a:lnTo>
                  <a:pt x="1846" y="2183"/>
                </a:lnTo>
                <a:lnTo>
                  <a:pt x="1846" y="2183"/>
                </a:lnTo>
                <a:lnTo>
                  <a:pt x="1848" y="2183"/>
                </a:lnTo>
                <a:lnTo>
                  <a:pt x="1848" y="2183"/>
                </a:lnTo>
                <a:lnTo>
                  <a:pt x="1848" y="2183"/>
                </a:lnTo>
                <a:lnTo>
                  <a:pt x="1846" y="2185"/>
                </a:lnTo>
                <a:lnTo>
                  <a:pt x="1846" y="2183"/>
                </a:lnTo>
                <a:lnTo>
                  <a:pt x="1846" y="2183"/>
                </a:lnTo>
                <a:lnTo>
                  <a:pt x="1843" y="2183"/>
                </a:lnTo>
                <a:lnTo>
                  <a:pt x="1843" y="2181"/>
                </a:lnTo>
                <a:lnTo>
                  <a:pt x="1843" y="2181"/>
                </a:lnTo>
                <a:lnTo>
                  <a:pt x="1843" y="2181"/>
                </a:lnTo>
                <a:lnTo>
                  <a:pt x="1843" y="2181"/>
                </a:lnTo>
                <a:lnTo>
                  <a:pt x="1843" y="2181"/>
                </a:lnTo>
                <a:lnTo>
                  <a:pt x="1841" y="2181"/>
                </a:lnTo>
                <a:lnTo>
                  <a:pt x="1841" y="2181"/>
                </a:lnTo>
                <a:lnTo>
                  <a:pt x="1841" y="2181"/>
                </a:lnTo>
                <a:lnTo>
                  <a:pt x="1841" y="2178"/>
                </a:lnTo>
                <a:lnTo>
                  <a:pt x="1841" y="2178"/>
                </a:lnTo>
                <a:lnTo>
                  <a:pt x="1841" y="2178"/>
                </a:lnTo>
                <a:lnTo>
                  <a:pt x="1841" y="2178"/>
                </a:lnTo>
                <a:lnTo>
                  <a:pt x="1841" y="2178"/>
                </a:lnTo>
                <a:lnTo>
                  <a:pt x="1841" y="2178"/>
                </a:lnTo>
                <a:lnTo>
                  <a:pt x="1839" y="2176"/>
                </a:lnTo>
                <a:lnTo>
                  <a:pt x="1839" y="2176"/>
                </a:lnTo>
                <a:lnTo>
                  <a:pt x="1839" y="2176"/>
                </a:lnTo>
                <a:lnTo>
                  <a:pt x="1839" y="2176"/>
                </a:lnTo>
                <a:lnTo>
                  <a:pt x="1836" y="2176"/>
                </a:lnTo>
                <a:lnTo>
                  <a:pt x="1836" y="2176"/>
                </a:lnTo>
                <a:lnTo>
                  <a:pt x="1836" y="2176"/>
                </a:lnTo>
                <a:lnTo>
                  <a:pt x="1836" y="2174"/>
                </a:lnTo>
                <a:lnTo>
                  <a:pt x="1836" y="2174"/>
                </a:lnTo>
                <a:lnTo>
                  <a:pt x="1836" y="2174"/>
                </a:lnTo>
                <a:lnTo>
                  <a:pt x="1836" y="2174"/>
                </a:lnTo>
                <a:lnTo>
                  <a:pt x="1836" y="2174"/>
                </a:lnTo>
                <a:lnTo>
                  <a:pt x="1836" y="2174"/>
                </a:lnTo>
                <a:lnTo>
                  <a:pt x="1836" y="2174"/>
                </a:lnTo>
                <a:lnTo>
                  <a:pt x="1836" y="2174"/>
                </a:lnTo>
                <a:lnTo>
                  <a:pt x="1836" y="2171"/>
                </a:lnTo>
                <a:lnTo>
                  <a:pt x="1836" y="2171"/>
                </a:lnTo>
                <a:lnTo>
                  <a:pt x="1836" y="2171"/>
                </a:lnTo>
                <a:lnTo>
                  <a:pt x="1836" y="2171"/>
                </a:lnTo>
                <a:lnTo>
                  <a:pt x="1836" y="2171"/>
                </a:lnTo>
                <a:lnTo>
                  <a:pt x="1836" y="2171"/>
                </a:lnTo>
                <a:lnTo>
                  <a:pt x="1836" y="2169"/>
                </a:lnTo>
                <a:lnTo>
                  <a:pt x="1836" y="2169"/>
                </a:lnTo>
                <a:lnTo>
                  <a:pt x="1836" y="2169"/>
                </a:lnTo>
                <a:lnTo>
                  <a:pt x="1836" y="2169"/>
                </a:lnTo>
                <a:lnTo>
                  <a:pt x="1836" y="2169"/>
                </a:lnTo>
                <a:lnTo>
                  <a:pt x="1836" y="2166"/>
                </a:lnTo>
                <a:lnTo>
                  <a:pt x="1836" y="2166"/>
                </a:lnTo>
                <a:lnTo>
                  <a:pt x="1836" y="2166"/>
                </a:lnTo>
                <a:lnTo>
                  <a:pt x="1836" y="2166"/>
                </a:lnTo>
                <a:lnTo>
                  <a:pt x="1836" y="2166"/>
                </a:lnTo>
                <a:lnTo>
                  <a:pt x="1836" y="2164"/>
                </a:lnTo>
                <a:lnTo>
                  <a:pt x="1836" y="2164"/>
                </a:lnTo>
                <a:lnTo>
                  <a:pt x="1836" y="2164"/>
                </a:lnTo>
                <a:lnTo>
                  <a:pt x="1836" y="2164"/>
                </a:lnTo>
                <a:lnTo>
                  <a:pt x="1836" y="2164"/>
                </a:lnTo>
                <a:lnTo>
                  <a:pt x="1834" y="2164"/>
                </a:lnTo>
                <a:lnTo>
                  <a:pt x="1834" y="2162"/>
                </a:lnTo>
                <a:lnTo>
                  <a:pt x="1834" y="2164"/>
                </a:lnTo>
                <a:lnTo>
                  <a:pt x="1832" y="2164"/>
                </a:lnTo>
                <a:lnTo>
                  <a:pt x="1832" y="2164"/>
                </a:lnTo>
                <a:lnTo>
                  <a:pt x="1832" y="2164"/>
                </a:lnTo>
                <a:lnTo>
                  <a:pt x="1832" y="2166"/>
                </a:lnTo>
                <a:lnTo>
                  <a:pt x="1832" y="2166"/>
                </a:lnTo>
                <a:lnTo>
                  <a:pt x="1832" y="2169"/>
                </a:lnTo>
                <a:lnTo>
                  <a:pt x="1832" y="2169"/>
                </a:lnTo>
                <a:lnTo>
                  <a:pt x="1832" y="2171"/>
                </a:lnTo>
                <a:lnTo>
                  <a:pt x="1829" y="2174"/>
                </a:lnTo>
                <a:lnTo>
                  <a:pt x="1829" y="2174"/>
                </a:lnTo>
                <a:lnTo>
                  <a:pt x="1829" y="2174"/>
                </a:lnTo>
                <a:lnTo>
                  <a:pt x="1829" y="2174"/>
                </a:lnTo>
                <a:lnTo>
                  <a:pt x="1829" y="2174"/>
                </a:lnTo>
                <a:lnTo>
                  <a:pt x="1829" y="2174"/>
                </a:lnTo>
                <a:lnTo>
                  <a:pt x="1829" y="2174"/>
                </a:lnTo>
                <a:lnTo>
                  <a:pt x="1829" y="2174"/>
                </a:lnTo>
                <a:lnTo>
                  <a:pt x="1829" y="2176"/>
                </a:lnTo>
                <a:lnTo>
                  <a:pt x="1829" y="2176"/>
                </a:lnTo>
                <a:lnTo>
                  <a:pt x="1829" y="2176"/>
                </a:lnTo>
                <a:lnTo>
                  <a:pt x="1829" y="2178"/>
                </a:lnTo>
                <a:lnTo>
                  <a:pt x="1829" y="2178"/>
                </a:lnTo>
                <a:lnTo>
                  <a:pt x="1829" y="2178"/>
                </a:lnTo>
                <a:lnTo>
                  <a:pt x="1829" y="2178"/>
                </a:lnTo>
                <a:lnTo>
                  <a:pt x="1829" y="2178"/>
                </a:lnTo>
                <a:lnTo>
                  <a:pt x="1829" y="2178"/>
                </a:lnTo>
                <a:lnTo>
                  <a:pt x="1829" y="2178"/>
                </a:lnTo>
                <a:lnTo>
                  <a:pt x="1832" y="2178"/>
                </a:lnTo>
                <a:lnTo>
                  <a:pt x="1832" y="2181"/>
                </a:lnTo>
                <a:lnTo>
                  <a:pt x="1832" y="2181"/>
                </a:lnTo>
                <a:lnTo>
                  <a:pt x="1832" y="2183"/>
                </a:lnTo>
                <a:lnTo>
                  <a:pt x="1832" y="2185"/>
                </a:lnTo>
                <a:lnTo>
                  <a:pt x="1832" y="2185"/>
                </a:lnTo>
                <a:lnTo>
                  <a:pt x="1832" y="2185"/>
                </a:lnTo>
                <a:lnTo>
                  <a:pt x="1832" y="2188"/>
                </a:lnTo>
                <a:lnTo>
                  <a:pt x="1832" y="2190"/>
                </a:lnTo>
                <a:lnTo>
                  <a:pt x="1832" y="2190"/>
                </a:lnTo>
                <a:lnTo>
                  <a:pt x="1829" y="2190"/>
                </a:lnTo>
                <a:lnTo>
                  <a:pt x="1829" y="2192"/>
                </a:lnTo>
                <a:lnTo>
                  <a:pt x="1829" y="2192"/>
                </a:lnTo>
                <a:lnTo>
                  <a:pt x="1829" y="2192"/>
                </a:lnTo>
                <a:lnTo>
                  <a:pt x="1829" y="2195"/>
                </a:lnTo>
                <a:lnTo>
                  <a:pt x="1829" y="2195"/>
                </a:lnTo>
                <a:lnTo>
                  <a:pt x="1832" y="2195"/>
                </a:lnTo>
                <a:lnTo>
                  <a:pt x="1832" y="2195"/>
                </a:lnTo>
                <a:lnTo>
                  <a:pt x="1832" y="2195"/>
                </a:lnTo>
                <a:lnTo>
                  <a:pt x="1832" y="2197"/>
                </a:lnTo>
                <a:lnTo>
                  <a:pt x="1832" y="2197"/>
                </a:lnTo>
                <a:lnTo>
                  <a:pt x="1832" y="2197"/>
                </a:lnTo>
                <a:lnTo>
                  <a:pt x="1832" y="2200"/>
                </a:lnTo>
                <a:lnTo>
                  <a:pt x="1832" y="2200"/>
                </a:lnTo>
                <a:lnTo>
                  <a:pt x="1834" y="2200"/>
                </a:lnTo>
                <a:lnTo>
                  <a:pt x="1834" y="2200"/>
                </a:lnTo>
                <a:lnTo>
                  <a:pt x="1834" y="2200"/>
                </a:lnTo>
                <a:lnTo>
                  <a:pt x="1834" y="2200"/>
                </a:lnTo>
                <a:lnTo>
                  <a:pt x="1834" y="2202"/>
                </a:lnTo>
                <a:lnTo>
                  <a:pt x="1834" y="2202"/>
                </a:lnTo>
                <a:lnTo>
                  <a:pt x="1836" y="2204"/>
                </a:lnTo>
                <a:lnTo>
                  <a:pt x="1836" y="2204"/>
                </a:lnTo>
                <a:lnTo>
                  <a:pt x="1836" y="2204"/>
                </a:lnTo>
                <a:lnTo>
                  <a:pt x="1836" y="2207"/>
                </a:lnTo>
                <a:lnTo>
                  <a:pt x="1839" y="2207"/>
                </a:lnTo>
                <a:lnTo>
                  <a:pt x="1839" y="2207"/>
                </a:lnTo>
                <a:lnTo>
                  <a:pt x="1839" y="2207"/>
                </a:lnTo>
                <a:lnTo>
                  <a:pt x="1839" y="2207"/>
                </a:lnTo>
                <a:lnTo>
                  <a:pt x="1839" y="2209"/>
                </a:lnTo>
                <a:lnTo>
                  <a:pt x="1841" y="2209"/>
                </a:lnTo>
                <a:lnTo>
                  <a:pt x="1841" y="2209"/>
                </a:lnTo>
                <a:lnTo>
                  <a:pt x="1841" y="2209"/>
                </a:lnTo>
                <a:lnTo>
                  <a:pt x="1841" y="2209"/>
                </a:lnTo>
                <a:lnTo>
                  <a:pt x="1843" y="2209"/>
                </a:lnTo>
                <a:lnTo>
                  <a:pt x="1843" y="2209"/>
                </a:lnTo>
                <a:lnTo>
                  <a:pt x="1843" y="2209"/>
                </a:lnTo>
                <a:lnTo>
                  <a:pt x="1843" y="2209"/>
                </a:lnTo>
                <a:lnTo>
                  <a:pt x="1843" y="2209"/>
                </a:lnTo>
                <a:lnTo>
                  <a:pt x="1843" y="2209"/>
                </a:lnTo>
                <a:lnTo>
                  <a:pt x="1846" y="2209"/>
                </a:lnTo>
                <a:lnTo>
                  <a:pt x="1846" y="2209"/>
                </a:lnTo>
                <a:lnTo>
                  <a:pt x="1846" y="2209"/>
                </a:lnTo>
                <a:lnTo>
                  <a:pt x="1846" y="2209"/>
                </a:lnTo>
                <a:lnTo>
                  <a:pt x="1848" y="2209"/>
                </a:lnTo>
                <a:lnTo>
                  <a:pt x="1848" y="2209"/>
                </a:lnTo>
                <a:lnTo>
                  <a:pt x="1848" y="2211"/>
                </a:lnTo>
                <a:lnTo>
                  <a:pt x="1851" y="2216"/>
                </a:lnTo>
                <a:lnTo>
                  <a:pt x="1851" y="2218"/>
                </a:lnTo>
                <a:lnTo>
                  <a:pt x="1851" y="2218"/>
                </a:lnTo>
                <a:lnTo>
                  <a:pt x="1851" y="2221"/>
                </a:lnTo>
                <a:lnTo>
                  <a:pt x="1851" y="2221"/>
                </a:lnTo>
                <a:lnTo>
                  <a:pt x="1851" y="2221"/>
                </a:lnTo>
                <a:lnTo>
                  <a:pt x="1851" y="2221"/>
                </a:lnTo>
                <a:lnTo>
                  <a:pt x="1851" y="2221"/>
                </a:lnTo>
                <a:lnTo>
                  <a:pt x="1851" y="2221"/>
                </a:lnTo>
                <a:lnTo>
                  <a:pt x="1851" y="2223"/>
                </a:lnTo>
                <a:lnTo>
                  <a:pt x="1851" y="2223"/>
                </a:lnTo>
                <a:lnTo>
                  <a:pt x="1851" y="2223"/>
                </a:lnTo>
                <a:lnTo>
                  <a:pt x="1851" y="2223"/>
                </a:lnTo>
                <a:lnTo>
                  <a:pt x="1848" y="2221"/>
                </a:lnTo>
                <a:lnTo>
                  <a:pt x="1848" y="2223"/>
                </a:lnTo>
                <a:lnTo>
                  <a:pt x="1848" y="2223"/>
                </a:lnTo>
                <a:lnTo>
                  <a:pt x="1848" y="2226"/>
                </a:lnTo>
                <a:lnTo>
                  <a:pt x="1846" y="2226"/>
                </a:lnTo>
                <a:lnTo>
                  <a:pt x="1846" y="2228"/>
                </a:lnTo>
                <a:lnTo>
                  <a:pt x="1846" y="2228"/>
                </a:lnTo>
                <a:lnTo>
                  <a:pt x="1846" y="2228"/>
                </a:lnTo>
                <a:lnTo>
                  <a:pt x="1846" y="2228"/>
                </a:lnTo>
                <a:lnTo>
                  <a:pt x="1843" y="2228"/>
                </a:lnTo>
                <a:lnTo>
                  <a:pt x="1843" y="2226"/>
                </a:lnTo>
                <a:lnTo>
                  <a:pt x="1843" y="2226"/>
                </a:lnTo>
                <a:lnTo>
                  <a:pt x="1843" y="2226"/>
                </a:lnTo>
                <a:lnTo>
                  <a:pt x="1843" y="2226"/>
                </a:lnTo>
                <a:lnTo>
                  <a:pt x="1843" y="2226"/>
                </a:lnTo>
                <a:lnTo>
                  <a:pt x="1843" y="2226"/>
                </a:lnTo>
                <a:lnTo>
                  <a:pt x="1843" y="2226"/>
                </a:lnTo>
                <a:lnTo>
                  <a:pt x="1843" y="2226"/>
                </a:lnTo>
                <a:lnTo>
                  <a:pt x="1843" y="2226"/>
                </a:lnTo>
                <a:lnTo>
                  <a:pt x="1841" y="2228"/>
                </a:lnTo>
                <a:lnTo>
                  <a:pt x="1841" y="2226"/>
                </a:lnTo>
                <a:lnTo>
                  <a:pt x="1841" y="2226"/>
                </a:lnTo>
                <a:lnTo>
                  <a:pt x="1841" y="2228"/>
                </a:lnTo>
                <a:lnTo>
                  <a:pt x="1841" y="2228"/>
                </a:lnTo>
                <a:lnTo>
                  <a:pt x="1841" y="2228"/>
                </a:lnTo>
                <a:lnTo>
                  <a:pt x="1841" y="2228"/>
                </a:lnTo>
                <a:lnTo>
                  <a:pt x="1841" y="2228"/>
                </a:lnTo>
                <a:lnTo>
                  <a:pt x="1841" y="2228"/>
                </a:lnTo>
                <a:lnTo>
                  <a:pt x="1841" y="2228"/>
                </a:lnTo>
                <a:lnTo>
                  <a:pt x="1841" y="2230"/>
                </a:lnTo>
                <a:lnTo>
                  <a:pt x="1841" y="2230"/>
                </a:lnTo>
                <a:lnTo>
                  <a:pt x="1841" y="2228"/>
                </a:lnTo>
                <a:lnTo>
                  <a:pt x="1841" y="2230"/>
                </a:lnTo>
                <a:lnTo>
                  <a:pt x="1841" y="2230"/>
                </a:lnTo>
                <a:lnTo>
                  <a:pt x="1843" y="2230"/>
                </a:lnTo>
                <a:lnTo>
                  <a:pt x="1843" y="2230"/>
                </a:lnTo>
                <a:lnTo>
                  <a:pt x="1843" y="2230"/>
                </a:lnTo>
                <a:lnTo>
                  <a:pt x="1841" y="2230"/>
                </a:lnTo>
                <a:lnTo>
                  <a:pt x="1841" y="2230"/>
                </a:lnTo>
                <a:lnTo>
                  <a:pt x="1843" y="2230"/>
                </a:lnTo>
                <a:lnTo>
                  <a:pt x="1843" y="2230"/>
                </a:lnTo>
                <a:lnTo>
                  <a:pt x="1841" y="2230"/>
                </a:lnTo>
                <a:lnTo>
                  <a:pt x="1841" y="2230"/>
                </a:lnTo>
                <a:lnTo>
                  <a:pt x="1841" y="2230"/>
                </a:lnTo>
                <a:lnTo>
                  <a:pt x="1841" y="2230"/>
                </a:lnTo>
                <a:lnTo>
                  <a:pt x="1841" y="2230"/>
                </a:lnTo>
                <a:lnTo>
                  <a:pt x="1841" y="2233"/>
                </a:lnTo>
                <a:lnTo>
                  <a:pt x="1841" y="2233"/>
                </a:lnTo>
                <a:lnTo>
                  <a:pt x="1841" y="2233"/>
                </a:lnTo>
                <a:lnTo>
                  <a:pt x="1841" y="2233"/>
                </a:lnTo>
                <a:lnTo>
                  <a:pt x="1841" y="2233"/>
                </a:lnTo>
                <a:lnTo>
                  <a:pt x="1841" y="2233"/>
                </a:lnTo>
                <a:lnTo>
                  <a:pt x="1841" y="2233"/>
                </a:lnTo>
                <a:lnTo>
                  <a:pt x="1841" y="2235"/>
                </a:lnTo>
                <a:lnTo>
                  <a:pt x="1841" y="2235"/>
                </a:lnTo>
                <a:lnTo>
                  <a:pt x="1841" y="2235"/>
                </a:lnTo>
                <a:lnTo>
                  <a:pt x="1841" y="2235"/>
                </a:lnTo>
                <a:lnTo>
                  <a:pt x="1841" y="2235"/>
                </a:lnTo>
                <a:lnTo>
                  <a:pt x="1841" y="2237"/>
                </a:lnTo>
                <a:lnTo>
                  <a:pt x="1841" y="2237"/>
                </a:lnTo>
                <a:lnTo>
                  <a:pt x="1841" y="2237"/>
                </a:lnTo>
                <a:lnTo>
                  <a:pt x="1841" y="2237"/>
                </a:lnTo>
                <a:lnTo>
                  <a:pt x="1841" y="2237"/>
                </a:lnTo>
                <a:lnTo>
                  <a:pt x="1841" y="2237"/>
                </a:lnTo>
                <a:lnTo>
                  <a:pt x="1841" y="2240"/>
                </a:lnTo>
                <a:lnTo>
                  <a:pt x="1841" y="2240"/>
                </a:lnTo>
                <a:lnTo>
                  <a:pt x="1841" y="2240"/>
                </a:lnTo>
                <a:lnTo>
                  <a:pt x="1841" y="2240"/>
                </a:lnTo>
                <a:lnTo>
                  <a:pt x="1841" y="2240"/>
                </a:lnTo>
                <a:lnTo>
                  <a:pt x="1841" y="2240"/>
                </a:lnTo>
                <a:lnTo>
                  <a:pt x="1841" y="2242"/>
                </a:lnTo>
                <a:lnTo>
                  <a:pt x="1841" y="2242"/>
                </a:lnTo>
                <a:lnTo>
                  <a:pt x="1841" y="2242"/>
                </a:lnTo>
                <a:lnTo>
                  <a:pt x="1841" y="2242"/>
                </a:lnTo>
                <a:lnTo>
                  <a:pt x="1841" y="2242"/>
                </a:lnTo>
                <a:lnTo>
                  <a:pt x="1841" y="2244"/>
                </a:lnTo>
                <a:lnTo>
                  <a:pt x="1843" y="2244"/>
                </a:lnTo>
                <a:lnTo>
                  <a:pt x="1843" y="2244"/>
                </a:lnTo>
                <a:lnTo>
                  <a:pt x="1843" y="2244"/>
                </a:lnTo>
                <a:lnTo>
                  <a:pt x="1843" y="2244"/>
                </a:lnTo>
                <a:lnTo>
                  <a:pt x="1843" y="2244"/>
                </a:lnTo>
                <a:lnTo>
                  <a:pt x="1843" y="2247"/>
                </a:lnTo>
                <a:lnTo>
                  <a:pt x="1843" y="2247"/>
                </a:lnTo>
                <a:lnTo>
                  <a:pt x="1843" y="2247"/>
                </a:lnTo>
                <a:lnTo>
                  <a:pt x="1846" y="2247"/>
                </a:lnTo>
                <a:lnTo>
                  <a:pt x="1846" y="2249"/>
                </a:lnTo>
                <a:lnTo>
                  <a:pt x="1846" y="2249"/>
                </a:lnTo>
                <a:lnTo>
                  <a:pt x="1848" y="2249"/>
                </a:lnTo>
                <a:lnTo>
                  <a:pt x="1848" y="2252"/>
                </a:lnTo>
                <a:lnTo>
                  <a:pt x="1848" y="2252"/>
                </a:lnTo>
                <a:lnTo>
                  <a:pt x="1848" y="2252"/>
                </a:lnTo>
                <a:lnTo>
                  <a:pt x="1851" y="2254"/>
                </a:lnTo>
                <a:lnTo>
                  <a:pt x="1851" y="2254"/>
                </a:lnTo>
                <a:lnTo>
                  <a:pt x="1851" y="2256"/>
                </a:lnTo>
                <a:lnTo>
                  <a:pt x="1851" y="2256"/>
                </a:lnTo>
                <a:lnTo>
                  <a:pt x="1851" y="2256"/>
                </a:lnTo>
                <a:lnTo>
                  <a:pt x="1851" y="2256"/>
                </a:lnTo>
                <a:lnTo>
                  <a:pt x="1851" y="2259"/>
                </a:lnTo>
                <a:lnTo>
                  <a:pt x="1853" y="2259"/>
                </a:lnTo>
                <a:lnTo>
                  <a:pt x="1853" y="2259"/>
                </a:lnTo>
                <a:lnTo>
                  <a:pt x="1853" y="2261"/>
                </a:lnTo>
                <a:lnTo>
                  <a:pt x="1853" y="2261"/>
                </a:lnTo>
                <a:lnTo>
                  <a:pt x="1855" y="2261"/>
                </a:lnTo>
                <a:lnTo>
                  <a:pt x="1855" y="2263"/>
                </a:lnTo>
                <a:lnTo>
                  <a:pt x="1855" y="2263"/>
                </a:lnTo>
                <a:lnTo>
                  <a:pt x="1855" y="2263"/>
                </a:lnTo>
                <a:lnTo>
                  <a:pt x="1855" y="2266"/>
                </a:lnTo>
                <a:lnTo>
                  <a:pt x="1855" y="2266"/>
                </a:lnTo>
                <a:lnTo>
                  <a:pt x="1855" y="2266"/>
                </a:lnTo>
                <a:lnTo>
                  <a:pt x="1855" y="2268"/>
                </a:lnTo>
                <a:lnTo>
                  <a:pt x="1855" y="2268"/>
                </a:lnTo>
                <a:lnTo>
                  <a:pt x="1855" y="2268"/>
                </a:lnTo>
                <a:lnTo>
                  <a:pt x="1855" y="2268"/>
                </a:lnTo>
                <a:lnTo>
                  <a:pt x="1858" y="2271"/>
                </a:lnTo>
                <a:lnTo>
                  <a:pt x="1858" y="2271"/>
                </a:lnTo>
                <a:lnTo>
                  <a:pt x="1858" y="2273"/>
                </a:lnTo>
                <a:lnTo>
                  <a:pt x="1860" y="2273"/>
                </a:lnTo>
                <a:lnTo>
                  <a:pt x="1860" y="2278"/>
                </a:lnTo>
                <a:lnTo>
                  <a:pt x="1860" y="2278"/>
                </a:lnTo>
                <a:lnTo>
                  <a:pt x="1860" y="2278"/>
                </a:lnTo>
                <a:lnTo>
                  <a:pt x="1860" y="2278"/>
                </a:lnTo>
                <a:lnTo>
                  <a:pt x="1860" y="2280"/>
                </a:lnTo>
                <a:lnTo>
                  <a:pt x="1860" y="2280"/>
                </a:lnTo>
                <a:lnTo>
                  <a:pt x="1860" y="2280"/>
                </a:lnTo>
                <a:lnTo>
                  <a:pt x="1862" y="2280"/>
                </a:lnTo>
                <a:lnTo>
                  <a:pt x="1862" y="2280"/>
                </a:lnTo>
                <a:lnTo>
                  <a:pt x="1862" y="2282"/>
                </a:lnTo>
                <a:lnTo>
                  <a:pt x="1862" y="2282"/>
                </a:lnTo>
                <a:lnTo>
                  <a:pt x="1862" y="2280"/>
                </a:lnTo>
                <a:lnTo>
                  <a:pt x="1862" y="2280"/>
                </a:lnTo>
                <a:lnTo>
                  <a:pt x="1865" y="2282"/>
                </a:lnTo>
                <a:lnTo>
                  <a:pt x="1865" y="2282"/>
                </a:lnTo>
                <a:lnTo>
                  <a:pt x="1865" y="2282"/>
                </a:lnTo>
                <a:lnTo>
                  <a:pt x="1865" y="2285"/>
                </a:lnTo>
                <a:lnTo>
                  <a:pt x="1867" y="2287"/>
                </a:lnTo>
                <a:lnTo>
                  <a:pt x="1867" y="2287"/>
                </a:lnTo>
                <a:lnTo>
                  <a:pt x="1867" y="2289"/>
                </a:lnTo>
                <a:lnTo>
                  <a:pt x="1869" y="2292"/>
                </a:lnTo>
                <a:lnTo>
                  <a:pt x="1869" y="2292"/>
                </a:lnTo>
                <a:lnTo>
                  <a:pt x="1872" y="2292"/>
                </a:lnTo>
                <a:lnTo>
                  <a:pt x="1872" y="2292"/>
                </a:lnTo>
                <a:lnTo>
                  <a:pt x="1872" y="2292"/>
                </a:lnTo>
                <a:lnTo>
                  <a:pt x="1874" y="2294"/>
                </a:lnTo>
                <a:lnTo>
                  <a:pt x="1874" y="2294"/>
                </a:lnTo>
                <a:lnTo>
                  <a:pt x="1874" y="2294"/>
                </a:lnTo>
                <a:lnTo>
                  <a:pt x="1874" y="2297"/>
                </a:lnTo>
                <a:lnTo>
                  <a:pt x="1874" y="2297"/>
                </a:lnTo>
                <a:lnTo>
                  <a:pt x="1874" y="2297"/>
                </a:lnTo>
                <a:lnTo>
                  <a:pt x="1874" y="2299"/>
                </a:lnTo>
                <a:lnTo>
                  <a:pt x="1874" y="2299"/>
                </a:lnTo>
                <a:lnTo>
                  <a:pt x="1874" y="2299"/>
                </a:lnTo>
                <a:lnTo>
                  <a:pt x="1874" y="2299"/>
                </a:lnTo>
                <a:lnTo>
                  <a:pt x="1874" y="2299"/>
                </a:lnTo>
                <a:lnTo>
                  <a:pt x="1874" y="2299"/>
                </a:lnTo>
                <a:lnTo>
                  <a:pt x="1874" y="2299"/>
                </a:lnTo>
                <a:lnTo>
                  <a:pt x="1874" y="2299"/>
                </a:lnTo>
                <a:lnTo>
                  <a:pt x="1874" y="2297"/>
                </a:lnTo>
                <a:lnTo>
                  <a:pt x="1874" y="2299"/>
                </a:lnTo>
                <a:lnTo>
                  <a:pt x="1872" y="2301"/>
                </a:lnTo>
                <a:lnTo>
                  <a:pt x="1872" y="2301"/>
                </a:lnTo>
                <a:lnTo>
                  <a:pt x="1872" y="2304"/>
                </a:lnTo>
                <a:lnTo>
                  <a:pt x="1872" y="2304"/>
                </a:lnTo>
                <a:lnTo>
                  <a:pt x="1872" y="2304"/>
                </a:lnTo>
                <a:lnTo>
                  <a:pt x="1872" y="2306"/>
                </a:lnTo>
                <a:lnTo>
                  <a:pt x="1874" y="2308"/>
                </a:lnTo>
                <a:lnTo>
                  <a:pt x="1877" y="2308"/>
                </a:lnTo>
                <a:lnTo>
                  <a:pt x="1877" y="2308"/>
                </a:lnTo>
                <a:lnTo>
                  <a:pt x="1877" y="2308"/>
                </a:lnTo>
                <a:lnTo>
                  <a:pt x="1877" y="2308"/>
                </a:lnTo>
                <a:lnTo>
                  <a:pt x="1877" y="2308"/>
                </a:lnTo>
                <a:lnTo>
                  <a:pt x="1879" y="2308"/>
                </a:lnTo>
                <a:lnTo>
                  <a:pt x="1879" y="2308"/>
                </a:lnTo>
                <a:lnTo>
                  <a:pt x="1879" y="2308"/>
                </a:lnTo>
                <a:lnTo>
                  <a:pt x="1879" y="2308"/>
                </a:lnTo>
                <a:lnTo>
                  <a:pt x="1879" y="2311"/>
                </a:lnTo>
                <a:lnTo>
                  <a:pt x="1881" y="2311"/>
                </a:lnTo>
                <a:lnTo>
                  <a:pt x="1881" y="2311"/>
                </a:lnTo>
                <a:lnTo>
                  <a:pt x="1881" y="2311"/>
                </a:lnTo>
                <a:lnTo>
                  <a:pt x="1881" y="2313"/>
                </a:lnTo>
                <a:lnTo>
                  <a:pt x="1881" y="2313"/>
                </a:lnTo>
                <a:lnTo>
                  <a:pt x="1881" y="2315"/>
                </a:lnTo>
                <a:lnTo>
                  <a:pt x="1879" y="2318"/>
                </a:lnTo>
                <a:lnTo>
                  <a:pt x="1879" y="2320"/>
                </a:lnTo>
                <a:lnTo>
                  <a:pt x="1877" y="2323"/>
                </a:lnTo>
                <a:lnTo>
                  <a:pt x="1877" y="2323"/>
                </a:lnTo>
                <a:lnTo>
                  <a:pt x="1879" y="2323"/>
                </a:lnTo>
                <a:lnTo>
                  <a:pt x="1879" y="2323"/>
                </a:lnTo>
                <a:lnTo>
                  <a:pt x="1879" y="2323"/>
                </a:lnTo>
                <a:lnTo>
                  <a:pt x="1879" y="2325"/>
                </a:lnTo>
                <a:lnTo>
                  <a:pt x="1879" y="2325"/>
                </a:lnTo>
                <a:lnTo>
                  <a:pt x="1879" y="2325"/>
                </a:lnTo>
                <a:lnTo>
                  <a:pt x="1879" y="2325"/>
                </a:lnTo>
                <a:lnTo>
                  <a:pt x="1879" y="2327"/>
                </a:lnTo>
                <a:lnTo>
                  <a:pt x="1879" y="2327"/>
                </a:lnTo>
                <a:lnTo>
                  <a:pt x="1877" y="2330"/>
                </a:lnTo>
                <a:lnTo>
                  <a:pt x="1879" y="2330"/>
                </a:lnTo>
                <a:lnTo>
                  <a:pt x="1879" y="2332"/>
                </a:lnTo>
                <a:lnTo>
                  <a:pt x="1879" y="2332"/>
                </a:lnTo>
                <a:lnTo>
                  <a:pt x="1879" y="2334"/>
                </a:lnTo>
                <a:lnTo>
                  <a:pt x="1877" y="2334"/>
                </a:lnTo>
                <a:lnTo>
                  <a:pt x="1877" y="2337"/>
                </a:lnTo>
                <a:lnTo>
                  <a:pt x="1877" y="2337"/>
                </a:lnTo>
                <a:lnTo>
                  <a:pt x="1877" y="2337"/>
                </a:lnTo>
                <a:lnTo>
                  <a:pt x="1877" y="2339"/>
                </a:lnTo>
                <a:lnTo>
                  <a:pt x="1877" y="2339"/>
                </a:lnTo>
                <a:lnTo>
                  <a:pt x="1877" y="2339"/>
                </a:lnTo>
                <a:lnTo>
                  <a:pt x="1877" y="2339"/>
                </a:lnTo>
                <a:lnTo>
                  <a:pt x="1879" y="2339"/>
                </a:lnTo>
                <a:lnTo>
                  <a:pt x="1879" y="2341"/>
                </a:lnTo>
                <a:lnTo>
                  <a:pt x="1879" y="2341"/>
                </a:lnTo>
                <a:lnTo>
                  <a:pt x="1881" y="2341"/>
                </a:lnTo>
                <a:lnTo>
                  <a:pt x="1881" y="2344"/>
                </a:lnTo>
                <a:lnTo>
                  <a:pt x="1881" y="2346"/>
                </a:lnTo>
                <a:lnTo>
                  <a:pt x="1881" y="2346"/>
                </a:lnTo>
                <a:lnTo>
                  <a:pt x="1884" y="2346"/>
                </a:lnTo>
                <a:lnTo>
                  <a:pt x="1884" y="2346"/>
                </a:lnTo>
                <a:lnTo>
                  <a:pt x="1888" y="2346"/>
                </a:lnTo>
                <a:lnTo>
                  <a:pt x="1893" y="2346"/>
                </a:lnTo>
                <a:lnTo>
                  <a:pt x="1896" y="2349"/>
                </a:lnTo>
                <a:lnTo>
                  <a:pt x="1898" y="2349"/>
                </a:lnTo>
                <a:lnTo>
                  <a:pt x="1900" y="2349"/>
                </a:lnTo>
                <a:lnTo>
                  <a:pt x="1900" y="2349"/>
                </a:lnTo>
                <a:lnTo>
                  <a:pt x="1900" y="2349"/>
                </a:lnTo>
                <a:lnTo>
                  <a:pt x="1900" y="2349"/>
                </a:lnTo>
                <a:lnTo>
                  <a:pt x="1903" y="2349"/>
                </a:lnTo>
                <a:lnTo>
                  <a:pt x="1903" y="2351"/>
                </a:lnTo>
                <a:lnTo>
                  <a:pt x="1903" y="2351"/>
                </a:lnTo>
                <a:lnTo>
                  <a:pt x="1903" y="2351"/>
                </a:lnTo>
                <a:lnTo>
                  <a:pt x="1903" y="2351"/>
                </a:lnTo>
                <a:lnTo>
                  <a:pt x="1903" y="2351"/>
                </a:lnTo>
                <a:lnTo>
                  <a:pt x="1903" y="2351"/>
                </a:lnTo>
                <a:lnTo>
                  <a:pt x="1905" y="2351"/>
                </a:lnTo>
                <a:lnTo>
                  <a:pt x="1905" y="2351"/>
                </a:lnTo>
                <a:lnTo>
                  <a:pt x="1905" y="2351"/>
                </a:lnTo>
                <a:lnTo>
                  <a:pt x="1905" y="2353"/>
                </a:lnTo>
                <a:lnTo>
                  <a:pt x="1905" y="2353"/>
                </a:lnTo>
                <a:lnTo>
                  <a:pt x="1905" y="2353"/>
                </a:lnTo>
                <a:lnTo>
                  <a:pt x="1907" y="2353"/>
                </a:lnTo>
                <a:lnTo>
                  <a:pt x="1907" y="2353"/>
                </a:lnTo>
                <a:lnTo>
                  <a:pt x="1907" y="2353"/>
                </a:lnTo>
                <a:lnTo>
                  <a:pt x="1907" y="2353"/>
                </a:lnTo>
                <a:lnTo>
                  <a:pt x="1907" y="2353"/>
                </a:lnTo>
                <a:lnTo>
                  <a:pt x="1907" y="2353"/>
                </a:lnTo>
                <a:lnTo>
                  <a:pt x="1907" y="2353"/>
                </a:lnTo>
                <a:lnTo>
                  <a:pt x="1907" y="2353"/>
                </a:lnTo>
                <a:lnTo>
                  <a:pt x="1910" y="2353"/>
                </a:lnTo>
                <a:lnTo>
                  <a:pt x="1910" y="2353"/>
                </a:lnTo>
                <a:lnTo>
                  <a:pt x="1910" y="2353"/>
                </a:lnTo>
                <a:lnTo>
                  <a:pt x="1912" y="2353"/>
                </a:lnTo>
                <a:lnTo>
                  <a:pt x="1912" y="2353"/>
                </a:lnTo>
                <a:lnTo>
                  <a:pt x="1912" y="2353"/>
                </a:lnTo>
                <a:lnTo>
                  <a:pt x="1912" y="2353"/>
                </a:lnTo>
                <a:lnTo>
                  <a:pt x="1912" y="2353"/>
                </a:lnTo>
                <a:lnTo>
                  <a:pt x="1912" y="2353"/>
                </a:lnTo>
                <a:lnTo>
                  <a:pt x="1912" y="2353"/>
                </a:lnTo>
                <a:lnTo>
                  <a:pt x="1912" y="2353"/>
                </a:lnTo>
                <a:lnTo>
                  <a:pt x="1914" y="2353"/>
                </a:lnTo>
                <a:lnTo>
                  <a:pt x="1914" y="2353"/>
                </a:lnTo>
                <a:lnTo>
                  <a:pt x="1914" y="2353"/>
                </a:lnTo>
                <a:lnTo>
                  <a:pt x="1914" y="2353"/>
                </a:lnTo>
                <a:lnTo>
                  <a:pt x="1914" y="2353"/>
                </a:lnTo>
                <a:lnTo>
                  <a:pt x="1917" y="2353"/>
                </a:lnTo>
                <a:lnTo>
                  <a:pt x="1917" y="2353"/>
                </a:lnTo>
                <a:lnTo>
                  <a:pt x="1917" y="2353"/>
                </a:lnTo>
                <a:lnTo>
                  <a:pt x="1917" y="2353"/>
                </a:lnTo>
                <a:lnTo>
                  <a:pt x="1917" y="2356"/>
                </a:lnTo>
                <a:lnTo>
                  <a:pt x="1919" y="2356"/>
                </a:lnTo>
                <a:lnTo>
                  <a:pt x="1919" y="2356"/>
                </a:lnTo>
                <a:lnTo>
                  <a:pt x="1919" y="2356"/>
                </a:lnTo>
                <a:lnTo>
                  <a:pt x="1919" y="2356"/>
                </a:lnTo>
                <a:lnTo>
                  <a:pt x="1919" y="2356"/>
                </a:lnTo>
                <a:lnTo>
                  <a:pt x="1919" y="2356"/>
                </a:lnTo>
                <a:lnTo>
                  <a:pt x="1919" y="2356"/>
                </a:lnTo>
                <a:lnTo>
                  <a:pt x="1919" y="2356"/>
                </a:lnTo>
                <a:lnTo>
                  <a:pt x="1919" y="2356"/>
                </a:lnTo>
                <a:lnTo>
                  <a:pt x="1922" y="2356"/>
                </a:lnTo>
                <a:lnTo>
                  <a:pt x="1922" y="2356"/>
                </a:lnTo>
                <a:lnTo>
                  <a:pt x="1922" y="2356"/>
                </a:lnTo>
                <a:lnTo>
                  <a:pt x="1922" y="2358"/>
                </a:lnTo>
                <a:lnTo>
                  <a:pt x="1922" y="2358"/>
                </a:lnTo>
                <a:lnTo>
                  <a:pt x="1922" y="2358"/>
                </a:lnTo>
                <a:lnTo>
                  <a:pt x="1922" y="2358"/>
                </a:lnTo>
                <a:lnTo>
                  <a:pt x="1922" y="2358"/>
                </a:lnTo>
                <a:lnTo>
                  <a:pt x="1922" y="2358"/>
                </a:lnTo>
                <a:lnTo>
                  <a:pt x="1922" y="2358"/>
                </a:lnTo>
                <a:lnTo>
                  <a:pt x="1922" y="2358"/>
                </a:lnTo>
                <a:lnTo>
                  <a:pt x="1924" y="2358"/>
                </a:lnTo>
                <a:lnTo>
                  <a:pt x="1924" y="2358"/>
                </a:lnTo>
                <a:lnTo>
                  <a:pt x="1924" y="2358"/>
                </a:lnTo>
                <a:lnTo>
                  <a:pt x="1924" y="2358"/>
                </a:lnTo>
                <a:lnTo>
                  <a:pt x="1924" y="2360"/>
                </a:lnTo>
                <a:lnTo>
                  <a:pt x="1924" y="2360"/>
                </a:lnTo>
                <a:lnTo>
                  <a:pt x="1924" y="2360"/>
                </a:lnTo>
                <a:lnTo>
                  <a:pt x="1924" y="2360"/>
                </a:lnTo>
                <a:lnTo>
                  <a:pt x="1924" y="2360"/>
                </a:lnTo>
                <a:lnTo>
                  <a:pt x="1924" y="2360"/>
                </a:lnTo>
                <a:lnTo>
                  <a:pt x="1926" y="2360"/>
                </a:lnTo>
                <a:lnTo>
                  <a:pt x="1926" y="2360"/>
                </a:lnTo>
                <a:lnTo>
                  <a:pt x="1926" y="2360"/>
                </a:lnTo>
                <a:lnTo>
                  <a:pt x="1926" y="2360"/>
                </a:lnTo>
                <a:lnTo>
                  <a:pt x="1926" y="2360"/>
                </a:lnTo>
                <a:lnTo>
                  <a:pt x="1926" y="2363"/>
                </a:lnTo>
                <a:lnTo>
                  <a:pt x="1926" y="2363"/>
                </a:lnTo>
                <a:lnTo>
                  <a:pt x="1926" y="2363"/>
                </a:lnTo>
                <a:lnTo>
                  <a:pt x="1929" y="2363"/>
                </a:lnTo>
                <a:lnTo>
                  <a:pt x="1929" y="2363"/>
                </a:lnTo>
                <a:lnTo>
                  <a:pt x="1929" y="2363"/>
                </a:lnTo>
                <a:lnTo>
                  <a:pt x="1929" y="2363"/>
                </a:lnTo>
                <a:lnTo>
                  <a:pt x="1929" y="2363"/>
                </a:lnTo>
                <a:lnTo>
                  <a:pt x="1929" y="2363"/>
                </a:lnTo>
                <a:lnTo>
                  <a:pt x="1929" y="2365"/>
                </a:lnTo>
                <a:lnTo>
                  <a:pt x="1929" y="2365"/>
                </a:lnTo>
                <a:lnTo>
                  <a:pt x="1929" y="2365"/>
                </a:lnTo>
                <a:lnTo>
                  <a:pt x="1929" y="2365"/>
                </a:lnTo>
                <a:lnTo>
                  <a:pt x="1929" y="2365"/>
                </a:lnTo>
                <a:lnTo>
                  <a:pt x="1929" y="2367"/>
                </a:lnTo>
                <a:lnTo>
                  <a:pt x="1929" y="2367"/>
                </a:lnTo>
                <a:lnTo>
                  <a:pt x="1929" y="2367"/>
                </a:lnTo>
                <a:lnTo>
                  <a:pt x="1931" y="2370"/>
                </a:lnTo>
                <a:lnTo>
                  <a:pt x="1931" y="2370"/>
                </a:lnTo>
                <a:lnTo>
                  <a:pt x="1931" y="2370"/>
                </a:lnTo>
                <a:lnTo>
                  <a:pt x="1931" y="2370"/>
                </a:lnTo>
                <a:lnTo>
                  <a:pt x="1931" y="2370"/>
                </a:lnTo>
                <a:lnTo>
                  <a:pt x="1931" y="2370"/>
                </a:lnTo>
                <a:lnTo>
                  <a:pt x="1931" y="2370"/>
                </a:lnTo>
                <a:lnTo>
                  <a:pt x="1931" y="2370"/>
                </a:lnTo>
                <a:lnTo>
                  <a:pt x="1931" y="2370"/>
                </a:lnTo>
                <a:lnTo>
                  <a:pt x="1931" y="2370"/>
                </a:lnTo>
                <a:lnTo>
                  <a:pt x="1931" y="2370"/>
                </a:lnTo>
                <a:lnTo>
                  <a:pt x="1931" y="2370"/>
                </a:lnTo>
                <a:lnTo>
                  <a:pt x="1931" y="2370"/>
                </a:lnTo>
                <a:lnTo>
                  <a:pt x="1931" y="2370"/>
                </a:lnTo>
                <a:lnTo>
                  <a:pt x="1931" y="2370"/>
                </a:lnTo>
                <a:lnTo>
                  <a:pt x="1933" y="2372"/>
                </a:lnTo>
                <a:lnTo>
                  <a:pt x="1933" y="2375"/>
                </a:lnTo>
                <a:lnTo>
                  <a:pt x="1936" y="2375"/>
                </a:lnTo>
                <a:lnTo>
                  <a:pt x="1936" y="2375"/>
                </a:lnTo>
                <a:lnTo>
                  <a:pt x="1933" y="2375"/>
                </a:lnTo>
                <a:lnTo>
                  <a:pt x="1933" y="2372"/>
                </a:lnTo>
                <a:lnTo>
                  <a:pt x="1933" y="2372"/>
                </a:lnTo>
                <a:lnTo>
                  <a:pt x="1933" y="2372"/>
                </a:lnTo>
                <a:lnTo>
                  <a:pt x="1936" y="2375"/>
                </a:lnTo>
                <a:lnTo>
                  <a:pt x="1936" y="2375"/>
                </a:lnTo>
                <a:lnTo>
                  <a:pt x="1936" y="2375"/>
                </a:lnTo>
                <a:lnTo>
                  <a:pt x="1938" y="2375"/>
                </a:lnTo>
                <a:lnTo>
                  <a:pt x="1938" y="2377"/>
                </a:lnTo>
                <a:lnTo>
                  <a:pt x="1938" y="2377"/>
                </a:lnTo>
                <a:lnTo>
                  <a:pt x="1940" y="2377"/>
                </a:lnTo>
                <a:lnTo>
                  <a:pt x="1940" y="2377"/>
                </a:lnTo>
                <a:lnTo>
                  <a:pt x="1940" y="2377"/>
                </a:lnTo>
                <a:lnTo>
                  <a:pt x="1940" y="2377"/>
                </a:lnTo>
                <a:lnTo>
                  <a:pt x="1943" y="2377"/>
                </a:lnTo>
                <a:lnTo>
                  <a:pt x="1943" y="2377"/>
                </a:lnTo>
                <a:lnTo>
                  <a:pt x="1943" y="2377"/>
                </a:lnTo>
                <a:lnTo>
                  <a:pt x="1943" y="2379"/>
                </a:lnTo>
                <a:lnTo>
                  <a:pt x="1943" y="2379"/>
                </a:lnTo>
                <a:lnTo>
                  <a:pt x="1945" y="2379"/>
                </a:lnTo>
                <a:lnTo>
                  <a:pt x="1945" y="2379"/>
                </a:lnTo>
                <a:lnTo>
                  <a:pt x="1945" y="2379"/>
                </a:lnTo>
                <a:lnTo>
                  <a:pt x="1945" y="2382"/>
                </a:lnTo>
                <a:lnTo>
                  <a:pt x="1948" y="2382"/>
                </a:lnTo>
                <a:lnTo>
                  <a:pt x="1948" y="2382"/>
                </a:lnTo>
                <a:lnTo>
                  <a:pt x="1948" y="2379"/>
                </a:lnTo>
                <a:lnTo>
                  <a:pt x="1948" y="2379"/>
                </a:lnTo>
                <a:lnTo>
                  <a:pt x="1948" y="2379"/>
                </a:lnTo>
                <a:lnTo>
                  <a:pt x="1948" y="2379"/>
                </a:lnTo>
                <a:lnTo>
                  <a:pt x="1948" y="2379"/>
                </a:lnTo>
                <a:lnTo>
                  <a:pt x="1948" y="2379"/>
                </a:lnTo>
                <a:lnTo>
                  <a:pt x="1948" y="2379"/>
                </a:lnTo>
                <a:lnTo>
                  <a:pt x="1948" y="2379"/>
                </a:lnTo>
                <a:lnTo>
                  <a:pt x="1950" y="2379"/>
                </a:lnTo>
                <a:lnTo>
                  <a:pt x="1950" y="2379"/>
                </a:lnTo>
                <a:lnTo>
                  <a:pt x="1950" y="2379"/>
                </a:lnTo>
                <a:lnTo>
                  <a:pt x="1952" y="2379"/>
                </a:lnTo>
                <a:lnTo>
                  <a:pt x="1952" y="2379"/>
                </a:lnTo>
                <a:lnTo>
                  <a:pt x="1952" y="2379"/>
                </a:lnTo>
                <a:lnTo>
                  <a:pt x="1952" y="2379"/>
                </a:lnTo>
                <a:lnTo>
                  <a:pt x="1952" y="2379"/>
                </a:lnTo>
                <a:lnTo>
                  <a:pt x="1955" y="2379"/>
                </a:lnTo>
                <a:lnTo>
                  <a:pt x="1955" y="2379"/>
                </a:lnTo>
                <a:lnTo>
                  <a:pt x="1955" y="2379"/>
                </a:lnTo>
                <a:lnTo>
                  <a:pt x="1955" y="2379"/>
                </a:lnTo>
                <a:lnTo>
                  <a:pt x="1957" y="2382"/>
                </a:lnTo>
                <a:lnTo>
                  <a:pt x="1957" y="2379"/>
                </a:lnTo>
                <a:lnTo>
                  <a:pt x="1957" y="2382"/>
                </a:lnTo>
                <a:lnTo>
                  <a:pt x="1957" y="2382"/>
                </a:lnTo>
                <a:lnTo>
                  <a:pt x="1959" y="2382"/>
                </a:lnTo>
                <a:lnTo>
                  <a:pt x="1959" y="2384"/>
                </a:lnTo>
                <a:lnTo>
                  <a:pt x="1962" y="2386"/>
                </a:lnTo>
                <a:lnTo>
                  <a:pt x="1962" y="2389"/>
                </a:lnTo>
                <a:lnTo>
                  <a:pt x="1962" y="2389"/>
                </a:lnTo>
                <a:lnTo>
                  <a:pt x="1962" y="2391"/>
                </a:lnTo>
                <a:lnTo>
                  <a:pt x="1962" y="2391"/>
                </a:lnTo>
                <a:lnTo>
                  <a:pt x="1962" y="2391"/>
                </a:lnTo>
                <a:lnTo>
                  <a:pt x="1962" y="2394"/>
                </a:lnTo>
                <a:lnTo>
                  <a:pt x="1962" y="2394"/>
                </a:lnTo>
                <a:lnTo>
                  <a:pt x="1962" y="2394"/>
                </a:lnTo>
                <a:lnTo>
                  <a:pt x="1962" y="2394"/>
                </a:lnTo>
                <a:lnTo>
                  <a:pt x="1959" y="2394"/>
                </a:lnTo>
                <a:lnTo>
                  <a:pt x="1959" y="2396"/>
                </a:lnTo>
                <a:lnTo>
                  <a:pt x="1959" y="2396"/>
                </a:lnTo>
                <a:lnTo>
                  <a:pt x="1959" y="2396"/>
                </a:lnTo>
                <a:lnTo>
                  <a:pt x="1959" y="2396"/>
                </a:lnTo>
                <a:lnTo>
                  <a:pt x="1962" y="2396"/>
                </a:lnTo>
                <a:lnTo>
                  <a:pt x="1962" y="2396"/>
                </a:lnTo>
                <a:lnTo>
                  <a:pt x="1962" y="2396"/>
                </a:lnTo>
                <a:lnTo>
                  <a:pt x="1962" y="2396"/>
                </a:lnTo>
                <a:lnTo>
                  <a:pt x="1962" y="2396"/>
                </a:lnTo>
                <a:lnTo>
                  <a:pt x="1962" y="2398"/>
                </a:lnTo>
                <a:lnTo>
                  <a:pt x="1962" y="2398"/>
                </a:lnTo>
                <a:lnTo>
                  <a:pt x="1964" y="2398"/>
                </a:lnTo>
                <a:lnTo>
                  <a:pt x="1964" y="2398"/>
                </a:lnTo>
                <a:lnTo>
                  <a:pt x="1964" y="2398"/>
                </a:lnTo>
                <a:lnTo>
                  <a:pt x="1964" y="2398"/>
                </a:lnTo>
                <a:lnTo>
                  <a:pt x="1967" y="2398"/>
                </a:lnTo>
                <a:lnTo>
                  <a:pt x="1967" y="2398"/>
                </a:lnTo>
                <a:lnTo>
                  <a:pt x="1967" y="2398"/>
                </a:lnTo>
                <a:lnTo>
                  <a:pt x="1967" y="2398"/>
                </a:lnTo>
                <a:lnTo>
                  <a:pt x="1967" y="2398"/>
                </a:lnTo>
                <a:lnTo>
                  <a:pt x="1967" y="2398"/>
                </a:lnTo>
                <a:lnTo>
                  <a:pt x="1967" y="2398"/>
                </a:lnTo>
                <a:lnTo>
                  <a:pt x="1967" y="2396"/>
                </a:lnTo>
                <a:lnTo>
                  <a:pt x="1967" y="2396"/>
                </a:lnTo>
                <a:lnTo>
                  <a:pt x="1967" y="2396"/>
                </a:lnTo>
                <a:lnTo>
                  <a:pt x="1967" y="2396"/>
                </a:lnTo>
                <a:lnTo>
                  <a:pt x="1967" y="2396"/>
                </a:lnTo>
                <a:lnTo>
                  <a:pt x="1967" y="2396"/>
                </a:lnTo>
                <a:lnTo>
                  <a:pt x="1969" y="2396"/>
                </a:lnTo>
                <a:lnTo>
                  <a:pt x="1969" y="2396"/>
                </a:lnTo>
                <a:lnTo>
                  <a:pt x="1969" y="2396"/>
                </a:lnTo>
                <a:lnTo>
                  <a:pt x="1969" y="2398"/>
                </a:lnTo>
                <a:lnTo>
                  <a:pt x="1969" y="2398"/>
                </a:lnTo>
                <a:lnTo>
                  <a:pt x="1969" y="2398"/>
                </a:lnTo>
                <a:lnTo>
                  <a:pt x="1969" y="2398"/>
                </a:lnTo>
                <a:lnTo>
                  <a:pt x="1969" y="2398"/>
                </a:lnTo>
                <a:lnTo>
                  <a:pt x="1969" y="2398"/>
                </a:lnTo>
                <a:lnTo>
                  <a:pt x="1969" y="2398"/>
                </a:lnTo>
                <a:lnTo>
                  <a:pt x="1969" y="2398"/>
                </a:lnTo>
                <a:lnTo>
                  <a:pt x="1969" y="2396"/>
                </a:lnTo>
                <a:lnTo>
                  <a:pt x="1969" y="2396"/>
                </a:lnTo>
                <a:lnTo>
                  <a:pt x="1971" y="2398"/>
                </a:lnTo>
                <a:lnTo>
                  <a:pt x="1971" y="2396"/>
                </a:lnTo>
                <a:lnTo>
                  <a:pt x="1971" y="2398"/>
                </a:lnTo>
                <a:lnTo>
                  <a:pt x="1974" y="2398"/>
                </a:lnTo>
                <a:lnTo>
                  <a:pt x="1974" y="2398"/>
                </a:lnTo>
                <a:lnTo>
                  <a:pt x="1978" y="2405"/>
                </a:lnTo>
                <a:lnTo>
                  <a:pt x="1981" y="2405"/>
                </a:lnTo>
                <a:lnTo>
                  <a:pt x="1981" y="2408"/>
                </a:lnTo>
                <a:lnTo>
                  <a:pt x="1983" y="2410"/>
                </a:lnTo>
                <a:lnTo>
                  <a:pt x="1985" y="2412"/>
                </a:lnTo>
                <a:lnTo>
                  <a:pt x="1988" y="2415"/>
                </a:lnTo>
                <a:lnTo>
                  <a:pt x="1988" y="2415"/>
                </a:lnTo>
                <a:lnTo>
                  <a:pt x="1990" y="2415"/>
                </a:lnTo>
                <a:lnTo>
                  <a:pt x="1990" y="2417"/>
                </a:lnTo>
                <a:lnTo>
                  <a:pt x="1993" y="2420"/>
                </a:lnTo>
                <a:lnTo>
                  <a:pt x="1995" y="2422"/>
                </a:lnTo>
                <a:lnTo>
                  <a:pt x="2000" y="2431"/>
                </a:lnTo>
                <a:lnTo>
                  <a:pt x="2002" y="2436"/>
                </a:lnTo>
                <a:lnTo>
                  <a:pt x="2002" y="2438"/>
                </a:lnTo>
                <a:lnTo>
                  <a:pt x="2002" y="2441"/>
                </a:lnTo>
                <a:lnTo>
                  <a:pt x="2002" y="2441"/>
                </a:lnTo>
                <a:lnTo>
                  <a:pt x="2002" y="2441"/>
                </a:lnTo>
                <a:lnTo>
                  <a:pt x="2002" y="2446"/>
                </a:lnTo>
                <a:lnTo>
                  <a:pt x="2002" y="2448"/>
                </a:lnTo>
                <a:lnTo>
                  <a:pt x="2002" y="2448"/>
                </a:lnTo>
                <a:lnTo>
                  <a:pt x="2002" y="2448"/>
                </a:lnTo>
                <a:lnTo>
                  <a:pt x="2002" y="2448"/>
                </a:lnTo>
                <a:lnTo>
                  <a:pt x="2000" y="2450"/>
                </a:lnTo>
                <a:lnTo>
                  <a:pt x="2000" y="2450"/>
                </a:lnTo>
                <a:lnTo>
                  <a:pt x="2002" y="2453"/>
                </a:lnTo>
                <a:lnTo>
                  <a:pt x="2002" y="2453"/>
                </a:lnTo>
                <a:lnTo>
                  <a:pt x="2002" y="2455"/>
                </a:lnTo>
                <a:lnTo>
                  <a:pt x="2000" y="2457"/>
                </a:lnTo>
                <a:lnTo>
                  <a:pt x="2000" y="2457"/>
                </a:lnTo>
                <a:lnTo>
                  <a:pt x="2002" y="2457"/>
                </a:lnTo>
                <a:lnTo>
                  <a:pt x="2002" y="2457"/>
                </a:lnTo>
                <a:lnTo>
                  <a:pt x="2002" y="2455"/>
                </a:lnTo>
                <a:lnTo>
                  <a:pt x="2002" y="2455"/>
                </a:lnTo>
                <a:lnTo>
                  <a:pt x="2002" y="2455"/>
                </a:lnTo>
                <a:lnTo>
                  <a:pt x="2004" y="2455"/>
                </a:lnTo>
                <a:lnTo>
                  <a:pt x="2004" y="2455"/>
                </a:lnTo>
                <a:lnTo>
                  <a:pt x="2004" y="2457"/>
                </a:lnTo>
                <a:lnTo>
                  <a:pt x="2004" y="2457"/>
                </a:lnTo>
                <a:lnTo>
                  <a:pt x="2007" y="2457"/>
                </a:lnTo>
                <a:lnTo>
                  <a:pt x="2007" y="2460"/>
                </a:lnTo>
                <a:lnTo>
                  <a:pt x="2007" y="2460"/>
                </a:lnTo>
                <a:lnTo>
                  <a:pt x="2007" y="2462"/>
                </a:lnTo>
                <a:lnTo>
                  <a:pt x="2007" y="2462"/>
                </a:lnTo>
                <a:lnTo>
                  <a:pt x="2007" y="2462"/>
                </a:lnTo>
                <a:lnTo>
                  <a:pt x="2004" y="2462"/>
                </a:lnTo>
                <a:lnTo>
                  <a:pt x="2004" y="2460"/>
                </a:lnTo>
                <a:lnTo>
                  <a:pt x="2004" y="2460"/>
                </a:lnTo>
                <a:lnTo>
                  <a:pt x="2004" y="2457"/>
                </a:lnTo>
                <a:lnTo>
                  <a:pt x="2004" y="2457"/>
                </a:lnTo>
                <a:lnTo>
                  <a:pt x="2004" y="2457"/>
                </a:lnTo>
                <a:lnTo>
                  <a:pt x="2004" y="2457"/>
                </a:lnTo>
                <a:lnTo>
                  <a:pt x="2004" y="2455"/>
                </a:lnTo>
                <a:lnTo>
                  <a:pt x="2002" y="2455"/>
                </a:lnTo>
                <a:lnTo>
                  <a:pt x="2002" y="2457"/>
                </a:lnTo>
                <a:lnTo>
                  <a:pt x="2002" y="2457"/>
                </a:lnTo>
                <a:lnTo>
                  <a:pt x="2002" y="2457"/>
                </a:lnTo>
                <a:lnTo>
                  <a:pt x="2004" y="2457"/>
                </a:lnTo>
                <a:lnTo>
                  <a:pt x="2004" y="2457"/>
                </a:lnTo>
                <a:lnTo>
                  <a:pt x="2004" y="2460"/>
                </a:lnTo>
                <a:lnTo>
                  <a:pt x="2004" y="2462"/>
                </a:lnTo>
                <a:lnTo>
                  <a:pt x="2004" y="2462"/>
                </a:lnTo>
                <a:lnTo>
                  <a:pt x="2004" y="2464"/>
                </a:lnTo>
                <a:lnTo>
                  <a:pt x="2004" y="2464"/>
                </a:lnTo>
                <a:lnTo>
                  <a:pt x="2004" y="2464"/>
                </a:lnTo>
                <a:lnTo>
                  <a:pt x="2009" y="2467"/>
                </a:lnTo>
                <a:lnTo>
                  <a:pt x="2011" y="2467"/>
                </a:lnTo>
                <a:lnTo>
                  <a:pt x="2014" y="2467"/>
                </a:lnTo>
                <a:lnTo>
                  <a:pt x="2019" y="2467"/>
                </a:lnTo>
                <a:lnTo>
                  <a:pt x="2023" y="2467"/>
                </a:lnTo>
                <a:lnTo>
                  <a:pt x="2028" y="2467"/>
                </a:lnTo>
                <a:lnTo>
                  <a:pt x="2030" y="2467"/>
                </a:lnTo>
                <a:lnTo>
                  <a:pt x="2033" y="2467"/>
                </a:lnTo>
                <a:lnTo>
                  <a:pt x="2038" y="2467"/>
                </a:lnTo>
                <a:lnTo>
                  <a:pt x="2040" y="2467"/>
                </a:lnTo>
                <a:lnTo>
                  <a:pt x="2042" y="2467"/>
                </a:lnTo>
                <a:lnTo>
                  <a:pt x="2047" y="2469"/>
                </a:lnTo>
                <a:lnTo>
                  <a:pt x="2049" y="2469"/>
                </a:lnTo>
                <a:lnTo>
                  <a:pt x="2052" y="2469"/>
                </a:lnTo>
                <a:lnTo>
                  <a:pt x="2056" y="2469"/>
                </a:lnTo>
                <a:lnTo>
                  <a:pt x="2059" y="2469"/>
                </a:lnTo>
                <a:lnTo>
                  <a:pt x="2061" y="2469"/>
                </a:lnTo>
                <a:lnTo>
                  <a:pt x="2066" y="2469"/>
                </a:lnTo>
                <a:lnTo>
                  <a:pt x="2068" y="2469"/>
                </a:lnTo>
                <a:lnTo>
                  <a:pt x="2071" y="2469"/>
                </a:lnTo>
                <a:lnTo>
                  <a:pt x="2075" y="2469"/>
                </a:lnTo>
                <a:lnTo>
                  <a:pt x="2078" y="2469"/>
                </a:lnTo>
                <a:lnTo>
                  <a:pt x="2080" y="2469"/>
                </a:lnTo>
                <a:lnTo>
                  <a:pt x="2085" y="2469"/>
                </a:lnTo>
                <a:lnTo>
                  <a:pt x="2087" y="2469"/>
                </a:lnTo>
                <a:lnTo>
                  <a:pt x="2090" y="2472"/>
                </a:lnTo>
                <a:lnTo>
                  <a:pt x="2094" y="2472"/>
                </a:lnTo>
                <a:lnTo>
                  <a:pt x="2097" y="2472"/>
                </a:lnTo>
                <a:lnTo>
                  <a:pt x="2099" y="2472"/>
                </a:lnTo>
                <a:lnTo>
                  <a:pt x="2104" y="2472"/>
                </a:lnTo>
                <a:lnTo>
                  <a:pt x="2106" y="2472"/>
                </a:lnTo>
                <a:lnTo>
                  <a:pt x="2109" y="2472"/>
                </a:lnTo>
                <a:lnTo>
                  <a:pt x="2109" y="2472"/>
                </a:lnTo>
                <a:lnTo>
                  <a:pt x="2106" y="2472"/>
                </a:lnTo>
                <a:lnTo>
                  <a:pt x="2106" y="2474"/>
                </a:lnTo>
                <a:lnTo>
                  <a:pt x="2106" y="2474"/>
                </a:lnTo>
                <a:lnTo>
                  <a:pt x="2106" y="2474"/>
                </a:lnTo>
                <a:lnTo>
                  <a:pt x="2104" y="2476"/>
                </a:lnTo>
                <a:lnTo>
                  <a:pt x="2104" y="2476"/>
                </a:lnTo>
                <a:lnTo>
                  <a:pt x="2104" y="2476"/>
                </a:lnTo>
                <a:lnTo>
                  <a:pt x="2104" y="2479"/>
                </a:lnTo>
                <a:lnTo>
                  <a:pt x="2104" y="2479"/>
                </a:lnTo>
                <a:lnTo>
                  <a:pt x="2104" y="2481"/>
                </a:lnTo>
                <a:lnTo>
                  <a:pt x="2101" y="2481"/>
                </a:lnTo>
                <a:lnTo>
                  <a:pt x="2101" y="2481"/>
                </a:lnTo>
                <a:lnTo>
                  <a:pt x="2101" y="2481"/>
                </a:lnTo>
                <a:lnTo>
                  <a:pt x="2104" y="2483"/>
                </a:lnTo>
                <a:lnTo>
                  <a:pt x="2120" y="2491"/>
                </a:lnTo>
                <a:lnTo>
                  <a:pt x="2137" y="2500"/>
                </a:lnTo>
                <a:lnTo>
                  <a:pt x="2153" y="2507"/>
                </a:lnTo>
                <a:lnTo>
                  <a:pt x="2170" y="2517"/>
                </a:lnTo>
                <a:lnTo>
                  <a:pt x="2187" y="2526"/>
                </a:lnTo>
                <a:lnTo>
                  <a:pt x="2203" y="2533"/>
                </a:lnTo>
                <a:lnTo>
                  <a:pt x="2220" y="2543"/>
                </a:lnTo>
                <a:lnTo>
                  <a:pt x="2239" y="2550"/>
                </a:lnTo>
                <a:lnTo>
                  <a:pt x="2241" y="2552"/>
                </a:lnTo>
                <a:lnTo>
                  <a:pt x="2241" y="2552"/>
                </a:lnTo>
                <a:lnTo>
                  <a:pt x="2243" y="2552"/>
                </a:lnTo>
                <a:lnTo>
                  <a:pt x="2246" y="2554"/>
                </a:lnTo>
                <a:lnTo>
                  <a:pt x="2248" y="2554"/>
                </a:lnTo>
                <a:lnTo>
                  <a:pt x="2250" y="2557"/>
                </a:lnTo>
                <a:lnTo>
                  <a:pt x="2253" y="2557"/>
                </a:lnTo>
                <a:lnTo>
                  <a:pt x="2255" y="2559"/>
                </a:lnTo>
                <a:lnTo>
                  <a:pt x="2255" y="2559"/>
                </a:lnTo>
                <a:lnTo>
                  <a:pt x="2258" y="2559"/>
                </a:lnTo>
                <a:lnTo>
                  <a:pt x="2260" y="2559"/>
                </a:lnTo>
                <a:lnTo>
                  <a:pt x="2262" y="2559"/>
                </a:lnTo>
                <a:lnTo>
                  <a:pt x="2265" y="2559"/>
                </a:lnTo>
                <a:lnTo>
                  <a:pt x="2267" y="2559"/>
                </a:lnTo>
                <a:lnTo>
                  <a:pt x="2269" y="2561"/>
                </a:lnTo>
                <a:lnTo>
                  <a:pt x="2269" y="2561"/>
                </a:lnTo>
                <a:lnTo>
                  <a:pt x="2272" y="2561"/>
                </a:lnTo>
                <a:lnTo>
                  <a:pt x="2274" y="2561"/>
                </a:lnTo>
                <a:lnTo>
                  <a:pt x="2277" y="2561"/>
                </a:lnTo>
                <a:lnTo>
                  <a:pt x="2279" y="2561"/>
                </a:lnTo>
                <a:lnTo>
                  <a:pt x="2279" y="2561"/>
                </a:lnTo>
                <a:lnTo>
                  <a:pt x="2281" y="2561"/>
                </a:lnTo>
                <a:lnTo>
                  <a:pt x="2284" y="2561"/>
                </a:lnTo>
                <a:lnTo>
                  <a:pt x="2286" y="2561"/>
                </a:lnTo>
                <a:lnTo>
                  <a:pt x="2286" y="2561"/>
                </a:lnTo>
                <a:lnTo>
                  <a:pt x="2288" y="2561"/>
                </a:lnTo>
                <a:lnTo>
                  <a:pt x="2291" y="2561"/>
                </a:lnTo>
                <a:lnTo>
                  <a:pt x="2293" y="2564"/>
                </a:lnTo>
                <a:lnTo>
                  <a:pt x="2295" y="2564"/>
                </a:lnTo>
                <a:lnTo>
                  <a:pt x="2298" y="2564"/>
                </a:lnTo>
                <a:lnTo>
                  <a:pt x="2300" y="2564"/>
                </a:lnTo>
                <a:lnTo>
                  <a:pt x="2303" y="2564"/>
                </a:lnTo>
                <a:lnTo>
                  <a:pt x="2303" y="2564"/>
                </a:lnTo>
                <a:lnTo>
                  <a:pt x="2305" y="2564"/>
                </a:lnTo>
                <a:lnTo>
                  <a:pt x="2307" y="2564"/>
                </a:lnTo>
                <a:lnTo>
                  <a:pt x="2310" y="2564"/>
                </a:lnTo>
                <a:lnTo>
                  <a:pt x="2312" y="2564"/>
                </a:lnTo>
                <a:lnTo>
                  <a:pt x="2312" y="2564"/>
                </a:lnTo>
                <a:lnTo>
                  <a:pt x="2314" y="2564"/>
                </a:lnTo>
                <a:lnTo>
                  <a:pt x="2317" y="2564"/>
                </a:lnTo>
                <a:lnTo>
                  <a:pt x="2319" y="2566"/>
                </a:lnTo>
                <a:lnTo>
                  <a:pt x="2319" y="2566"/>
                </a:lnTo>
                <a:lnTo>
                  <a:pt x="2321" y="2566"/>
                </a:lnTo>
                <a:lnTo>
                  <a:pt x="2324" y="2566"/>
                </a:lnTo>
                <a:lnTo>
                  <a:pt x="2326" y="2566"/>
                </a:lnTo>
                <a:lnTo>
                  <a:pt x="2329" y="2566"/>
                </a:lnTo>
                <a:lnTo>
                  <a:pt x="2329" y="2566"/>
                </a:lnTo>
                <a:lnTo>
                  <a:pt x="2331" y="2566"/>
                </a:lnTo>
                <a:lnTo>
                  <a:pt x="2333" y="2566"/>
                </a:lnTo>
                <a:lnTo>
                  <a:pt x="2336" y="2566"/>
                </a:lnTo>
                <a:lnTo>
                  <a:pt x="2336" y="2566"/>
                </a:lnTo>
                <a:lnTo>
                  <a:pt x="2338" y="2566"/>
                </a:lnTo>
                <a:lnTo>
                  <a:pt x="2340" y="2566"/>
                </a:lnTo>
                <a:lnTo>
                  <a:pt x="2343" y="2566"/>
                </a:lnTo>
                <a:lnTo>
                  <a:pt x="2343" y="2566"/>
                </a:lnTo>
                <a:lnTo>
                  <a:pt x="2345" y="2566"/>
                </a:lnTo>
                <a:lnTo>
                  <a:pt x="2345" y="2566"/>
                </a:lnTo>
                <a:lnTo>
                  <a:pt x="2348" y="2569"/>
                </a:lnTo>
                <a:lnTo>
                  <a:pt x="2348" y="2569"/>
                </a:lnTo>
                <a:lnTo>
                  <a:pt x="2350" y="2569"/>
                </a:lnTo>
                <a:lnTo>
                  <a:pt x="2352" y="2569"/>
                </a:lnTo>
                <a:lnTo>
                  <a:pt x="2352" y="2569"/>
                </a:lnTo>
                <a:lnTo>
                  <a:pt x="2355" y="2569"/>
                </a:lnTo>
                <a:lnTo>
                  <a:pt x="2357" y="2569"/>
                </a:lnTo>
                <a:lnTo>
                  <a:pt x="2359" y="2569"/>
                </a:lnTo>
                <a:lnTo>
                  <a:pt x="2362" y="2569"/>
                </a:lnTo>
                <a:lnTo>
                  <a:pt x="2362" y="2569"/>
                </a:lnTo>
                <a:lnTo>
                  <a:pt x="2364" y="2569"/>
                </a:lnTo>
                <a:lnTo>
                  <a:pt x="2366" y="2569"/>
                </a:lnTo>
                <a:lnTo>
                  <a:pt x="2369" y="2569"/>
                </a:lnTo>
                <a:lnTo>
                  <a:pt x="2371" y="2569"/>
                </a:lnTo>
                <a:lnTo>
                  <a:pt x="2371" y="2569"/>
                </a:lnTo>
                <a:lnTo>
                  <a:pt x="2374" y="2569"/>
                </a:lnTo>
                <a:lnTo>
                  <a:pt x="2376" y="2569"/>
                </a:lnTo>
                <a:lnTo>
                  <a:pt x="2378" y="2571"/>
                </a:lnTo>
                <a:lnTo>
                  <a:pt x="2378" y="2571"/>
                </a:lnTo>
                <a:lnTo>
                  <a:pt x="2378" y="2569"/>
                </a:lnTo>
                <a:lnTo>
                  <a:pt x="2378" y="2569"/>
                </a:lnTo>
                <a:lnTo>
                  <a:pt x="2378" y="2569"/>
                </a:lnTo>
                <a:lnTo>
                  <a:pt x="2378" y="2569"/>
                </a:lnTo>
                <a:lnTo>
                  <a:pt x="2378" y="2569"/>
                </a:lnTo>
                <a:lnTo>
                  <a:pt x="2378" y="2569"/>
                </a:lnTo>
                <a:lnTo>
                  <a:pt x="2378" y="2569"/>
                </a:lnTo>
                <a:lnTo>
                  <a:pt x="2381" y="2566"/>
                </a:lnTo>
                <a:lnTo>
                  <a:pt x="2381" y="2566"/>
                </a:lnTo>
                <a:lnTo>
                  <a:pt x="2381" y="2566"/>
                </a:lnTo>
                <a:lnTo>
                  <a:pt x="2381" y="2566"/>
                </a:lnTo>
                <a:lnTo>
                  <a:pt x="2381" y="2566"/>
                </a:lnTo>
                <a:lnTo>
                  <a:pt x="2381" y="2566"/>
                </a:lnTo>
                <a:lnTo>
                  <a:pt x="2381" y="2564"/>
                </a:lnTo>
                <a:lnTo>
                  <a:pt x="2381" y="2564"/>
                </a:lnTo>
                <a:lnTo>
                  <a:pt x="2381" y="2564"/>
                </a:lnTo>
                <a:lnTo>
                  <a:pt x="2381" y="2564"/>
                </a:lnTo>
                <a:lnTo>
                  <a:pt x="2381" y="2564"/>
                </a:lnTo>
                <a:lnTo>
                  <a:pt x="2381" y="2564"/>
                </a:lnTo>
                <a:lnTo>
                  <a:pt x="2381" y="2561"/>
                </a:lnTo>
                <a:lnTo>
                  <a:pt x="2381" y="2561"/>
                </a:lnTo>
                <a:lnTo>
                  <a:pt x="2381" y="2561"/>
                </a:lnTo>
                <a:lnTo>
                  <a:pt x="2381" y="2561"/>
                </a:lnTo>
                <a:lnTo>
                  <a:pt x="2381" y="2561"/>
                </a:lnTo>
                <a:lnTo>
                  <a:pt x="2381" y="2561"/>
                </a:lnTo>
                <a:lnTo>
                  <a:pt x="2381" y="2561"/>
                </a:lnTo>
                <a:lnTo>
                  <a:pt x="2381" y="2559"/>
                </a:lnTo>
                <a:lnTo>
                  <a:pt x="2381" y="2559"/>
                </a:lnTo>
                <a:lnTo>
                  <a:pt x="2381" y="2559"/>
                </a:lnTo>
                <a:lnTo>
                  <a:pt x="2381" y="2559"/>
                </a:lnTo>
                <a:lnTo>
                  <a:pt x="2381" y="2559"/>
                </a:lnTo>
                <a:lnTo>
                  <a:pt x="2381" y="2559"/>
                </a:lnTo>
                <a:lnTo>
                  <a:pt x="2381" y="2557"/>
                </a:lnTo>
                <a:lnTo>
                  <a:pt x="2381" y="2557"/>
                </a:lnTo>
                <a:lnTo>
                  <a:pt x="2381" y="2557"/>
                </a:lnTo>
                <a:lnTo>
                  <a:pt x="2381" y="2557"/>
                </a:lnTo>
                <a:lnTo>
                  <a:pt x="2381" y="2557"/>
                </a:lnTo>
                <a:lnTo>
                  <a:pt x="2381" y="2554"/>
                </a:lnTo>
                <a:lnTo>
                  <a:pt x="2381" y="2554"/>
                </a:lnTo>
                <a:lnTo>
                  <a:pt x="2381" y="2554"/>
                </a:lnTo>
                <a:lnTo>
                  <a:pt x="2381" y="2554"/>
                </a:lnTo>
                <a:lnTo>
                  <a:pt x="2381" y="2554"/>
                </a:lnTo>
                <a:lnTo>
                  <a:pt x="2381" y="2554"/>
                </a:lnTo>
                <a:lnTo>
                  <a:pt x="2381" y="2554"/>
                </a:lnTo>
                <a:lnTo>
                  <a:pt x="2381" y="2552"/>
                </a:lnTo>
                <a:lnTo>
                  <a:pt x="2381" y="2552"/>
                </a:lnTo>
                <a:lnTo>
                  <a:pt x="2381" y="2552"/>
                </a:lnTo>
                <a:lnTo>
                  <a:pt x="2381" y="2552"/>
                </a:lnTo>
                <a:lnTo>
                  <a:pt x="2381" y="2552"/>
                </a:lnTo>
                <a:lnTo>
                  <a:pt x="2381" y="2552"/>
                </a:lnTo>
                <a:lnTo>
                  <a:pt x="2381" y="2550"/>
                </a:lnTo>
                <a:lnTo>
                  <a:pt x="2381" y="2550"/>
                </a:lnTo>
                <a:lnTo>
                  <a:pt x="2381" y="2550"/>
                </a:lnTo>
                <a:lnTo>
                  <a:pt x="2381" y="2550"/>
                </a:lnTo>
                <a:lnTo>
                  <a:pt x="2381" y="2550"/>
                </a:lnTo>
                <a:lnTo>
                  <a:pt x="2381" y="2550"/>
                </a:lnTo>
                <a:lnTo>
                  <a:pt x="2381" y="2550"/>
                </a:lnTo>
                <a:lnTo>
                  <a:pt x="2381" y="2547"/>
                </a:lnTo>
                <a:lnTo>
                  <a:pt x="2381" y="2547"/>
                </a:lnTo>
                <a:lnTo>
                  <a:pt x="2381" y="2547"/>
                </a:lnTo>
                <a:lnTo>
                  <a:pt x="2381" y="2547"/>
                </a:lnTo>
                <a:lnTo>
                  <a:pt x="2383" y="2547"/>
                </a:lnTo>
                <a:lnTo>
                  <a:pt x="2383" y="2547"/>
                </a:lnTo>
                <a:lnTo>
                  <a:pt x="2385" y="2547"/>
                </a:lnTo>
                <a:lnTo>
                  <a:pt x="2385" y="2547"/>
                </a:lnTo>
                <a:lnTo>
                  <a:pt x="2385" y="2547"/>
                </a:lnTo>
                <a:lnTo>
                  <a:pt x="2388" y="2547"/>
                </a:lnTo>
                <a:lnTo>
                  <a:pt x="2388" y="2547"/>
                </a:lnTo>
                <a:lnTo>
                  <a:pt x="2390" y="2547"/>
                </a:lnTo>
                <a:lnTo>
                  <a:pt x="2390" y="2547"/>
                </a:lnTo>
                <a:lnTo>
                  <a:pt x="2392" y="2547"/>
                </a:lnTo>
                <a:lnTo>
                  <a:pt x="2392" y="2547"/>
                </a:lnTo>
                <a:lnTo>
                  <a:pt x="2395" y="2547"/>
                </a:lnTo>
                <a:lnTo>
                  <a:pt x="2395" y="2547"/>
                </a:lnTo>
                <a:lnTo>
                  <a:pt x="2397" y="2547"/>
                </a:lnTo>
                <a:lnTo>
                  <a:pt x="2397" y="2550"/>
                </a:lnTo>
                <a:lnTo>
                  <a:pt x="2400" y="2550"/>
                </a:lnTo>
                <a:lnTo>
                  <a:pt x="2400" y="2550"/>
                </a:lnTo>
                <a:lnTo>
                  <a:pt x="2402" y="2550"/>
                </a:lnTo>
                <a:lnTo>
                  <a:pt x="2402" y="2550"/>
                </a:lnTo>
                <a:lnTo>
                  <a:pt x="2404" y="2550"/>
                </a:lnTo>
                <a:lnTo>
                  <a:pt x="2404" y="2550"/>
                </a:lnTo>
                <a:lnTo>
                  <a:pt x="2404" y="2550"/>
                </a:lnTo>
                <a:lnTo>
                  <a:pt x="2407" y="2550"/>
                </a:lnTo>
                <a:lnTo>
                  <a:pt x="2407" y="2550"/>
                </a:lnTo>
                <a:lnTo>
                  <a:pt x="2409" y="2550"/>
                </a:lnTo>
                <a:lnTo>
                  <a:pt x="2409" y="2550"/>
                </a:lnTo>
                <a:lnTo>
                  <a:pt x="2411" y="2550"/>
                </a:lnTo>
                <a:lnTo>
                  <a:pt x="2411" y="2550"/>
                </a:lnTo>
                <a:lnTo>
                  <a:pt x="2414" y="2550"/>
                </a:lnTo>
                <a:lnTo>
                  <a:pt x="2414" y="2550"/>
                </a:lnTo>
                <a:lnTo>
                  <a:pt x="2416" y="2550"/>
                </a:lnTo>
                <a:lnTo>
                  <a:pt x="2416" y="2550"/>
                </a:lnTo>
                <a:lnTo>
                  <a:pt x="2418" y="2550"/>
                </a:lnTo>
                <a:lnTo>
                  <a:pt x="2418" y="2550"/>
                </a:lnTo>
                <a:lnTo>
                  <a:pt x="2421" y="2550"/>
                </a:lnTo>
                <a:lnTo>
                  <a:pt x="2421" y="2550"/>
                </a:lnTo>
                <a:lnTo>
                  <a:pt x="2423" y="2550"/>
                </a:lnTo>
                <a:lnTo>
                  <a:pt x="2423" y="2550"/>
                </a:lnTo>
                <a:lnTo>
                  <a:pt x="2423" y="2550"/>
                </a:lnTo>
                <a:lnTo>
                  <a:pt x="2426" y="2550"/>
                </a:lnTo>
                <a:lnTo>
                  <a:pt x="2426" y="2550"/>
                </a:lnTo>
                <a:lnTo>
                  <a:pt x="2428" y="2550"/>
                </a:lnTo>
                <a:lnTo>
                  <a:pt x="2428" y="2550"/>
                </a:lnTo>
                <a:lnTo>
                  <a:pt x="2430" y="2550"/>
                </a:lnTo>
                <a:lnTo>
                  <a:pt x="2430" y="2552"/>
                </a:lnTo>
                <a:lnTo>
                  <a:pt x="2433" y="2552"/>
                </a:lnTo>
                <a:lnTo>
                  <a:pt x="2433" y="2552"/>
                </a:lnTo>
                <a:lnTo>
                  <a:pt x="2435" y="2552"/>
                </a:lnTo>
                <a:lnTo>
                  <a:pt x="2435" y="2552"/>
                </a:lnTo>
                <a:lnTo>
                  <a:pt x="2437" y="2552"/>
                </a:lnTo>
                <a:lnTo>
                  <a:pt x="2437" y="2552"/>
                </a:lnTo>
                <a:lnTo>
                  <a:pt x="2440" y="2552"/>
                </a:lnTo>
                <a:lnTo>
                  <a:pt x="2440" y="2552"/>
                </a:lnTo>
                <a:lnTo>
                  <a:pt x="2442" y="2552"/>
                </a:lnTo>
                <a:lnTo>
                  <a:pt x="2442" y="2552"/>
                </a:lnTo>
                <a:lnTo>
                  <a:pt x="2442" y="2552"/>
                </a:lnTo>
                <a:lnTo>
                  <a:pt x="2445" y="2552"/>
                </a:lnTo>
                <a:lnTo>
                  <a:pt x="2445" y="2552"/>
                </a:lnTo>
                <a:lnTo>
                  <a:pt x="2447" y="2552"/>
                </a:lnTo>
                <a:lnTo>
                  <a:pt x="2447" y="2552"/>
                </a:lnTo>
                <a:lnTo>
                  <a:pt x="2449" y="2552"/>
                </a:lnTo>
                <a:lnTo>
                  <a:pt x="2449" y="2552"/>
                </a:lnTo>
                <a:lnTo>
                  <a:pt x="2452" y="2552"/>
                </a:lnTo>
                <a:lnTo>
                  <a:pt x="2452" y="2552"/>
                </a:lnTo>
                <a:lnTo>
                  <a:pt x="2454" y="2552"/>
                </a:lnTo>
                <a:lnTo>
                  <a:pt x="2454" y="2552"/>
                </a:lnTo>
                <a:lnTo>
                  <a:pt x="2454" y="2552"/>
                </a:lnTo>
                <a:lnTo>
                  <a:pt x="2454" y="2552"/>
                </a:lnTo>
                <a:lnTo>
                  <a:pt x="2456" y="2554"/>
                </a:lnTo>
                <a:lnTo>
                  <a:pt x="2459" y="2554"/>
                </a:lnTo>
                <a:lnTo>
                  <a:pt x="2459" y="2554"/>
                </a:lnTo>
                <a:lnTo>
                  <a:pt x="2461" y="2557"/>
                </a:lnTo>
                <a:lnTo>
                  <a:pt x="2461" y="2557"/>
                </a:lnTo>
                <a:lnTo>
                  <a:pt x="2463" y="2559"/>
                </a:lnTo>
                <a:lnTo>
                  <a:pt x="2463" y="2564"/>
                </a:lnTo>
                <a:lnTo>
                  <a:pt x="2463" y="2564"/>
                </a:lnTo>
                <a:lnTo>
                  <a:pt x="2466" y="2566"/>
                </a:lnTo>
                <a:lnTo>
                  <a:pt x="2466" y="2566"/>
                </a:lnTo>
                <a:lnTo>
                  <a:pt x="2466" y="2566"/>
                </a:lnTo>
                <a:lnTo>
                  <a:pt x="2466" y="2569"/>
                </a:lnTo>
                <a:lnTo>
                  <a:pt x="2466" y="2569"/>
                </a:lnTo>
                <a:lnTo>
                  <a:pt x="2466" y="2569"/>
                </a:lnTo>
                <a:lnTo>
                  <a:pt x="2468" y="2569"/>
                </a:lnTo>
                <a:lnTo>
                  <a:pt x="2468" y="2569"/>
                </a:lnTo>
                <a:lnTo>
                  <a:pt x="2468" y="2571"/>
                </a:lnTo>
                <a:lnTo>
                  <a:pt x="2471" y="2571"/>
                </a:lnTo>
                <a:lnTo>
                  <a:pt x="2473" y="2571"/>
                </a:lnTo>
                <a:lnTo>
                  <a:pt x="2473" y="2573"/>
                </a:lnTo>
                <a:lnTo>
                  <a:pt x="2475" y="2573"/>
                </a:lnTo>
                <a:lnTo>
                  <a:pt x="2475" y="2573"/>
                </a:lnTo>
                <a:lnTo>
                  <a:pt x="2478" y="2573"/>
                </a:lnTo>
                <a:lnTo>
                  <a:pt x="2478" y="2576"/>
                </a:lnTo>
                <a:lnTo>
                  <a:pt x="2478" y="2576"/>
                </a:lnTo>
                <a:lnTo>
                  <a:pt x="2478" y="2576"/>
                </a:lnTo>
                <a:lnTo>
                  <a:pt x="2478" y="2576"/>
                </a:lnTo>
                <a:lnTo>
                  <a:pt x="2480" y="2578"/>
                </a:lnTo>
                <a:lnTo>
                  <a:pt x="2480" y="2578"/>
                </a:lnTo>
                <a:lnTo>
                  <a:pt x="2480" y="2578"/>
                </a:lnTo>
                <a:lnTo>
                  <a:pt x="2480" y="2578"/>
                </a:lnTo>
                <a:lnTo>
                  <a:pt x="2480" y="2578"/>
                </a:lnTo>
                <a:lnTo>
                  <a:pt x="2485" y="2583"/>
                </a:lnTo>
                <a:lnTo>
                  <a:pt x="2485" y="2583"/>
                </a:lnTo>
                <a:lnTo>
                  <a:pt x="2485" y="2585"/>
                </a:lnTo>
                <a:lnTo>
                  <a:pt x="2487" y="2587"/>
                </a:lnTo>
                <a:lnTo>
                  <a:pt x="2489" y="2587"/>
                </a:lnTo>
                <a:lnTo>
                  <a:pt x="2489" y="2587"/>
                </a:lnTo>
                <a:lnTo>
                  <a:pt x="2489" y="2587"/>
                </a:lnTo>
                <a:lnTo>
                  <a:pt x="2492" y="2590"/>
                </a:lnTo>
                <a:lnTo>
                  <a:pt x="2492" y="2590"/>
                </a:lnTo>
                <a:lnTo>
                  <a:pt x="2492" y="2590"/>
                </a:lnTo>
                <a:lnTo>
                  <a:pt x="2492" y="2590"/>
                </a:lnTo>
                <a:lnTo>
                  <a:pt x="2494" y="2592"/>
                </a:lnTo>
                <a:lnTo>
                  <a:pt x="2494" y="2595"/>
                </a:lnTo>
                <a:lnTo>
                  <a:pt x="2494" y="2595"/>
                </a:lnTo>
                <a:lnTo>
                  <a:pt x="2497" y="2597"/>
                </a:lnTo>
                <a:lnTo>
                  <a:pt x="2499" y="2599"/>
                </a:lnTo>
                <a:lnTo>
                  <a:pt x="2501" y="2602"/>
                </a:lnTo>
                <a:lnTo>
                  <a:pt x="2501" y="2602"/>
                </a:lnTo>
                <a:lnTo>
                  <a:pt x="2504" y="2602"/>
                </a:lnTo>
                <a:lnTo>
                  <a:pt x="2506" y="2604"/>
                </a:lnTo>
                <a:lnTo>
                  <a:pt x="2506" y="2604"/>
                </a:lnTo>
                <a:lnTo>
                  <a:pt x="2506" y="2604"/>
                </a:lnTo>
                <a:lnTo>
                  <a:pt x="2506" y="2604"/>
                </a:lnTo>
                <a:lnTo>
                  <a:pt x="2506" y="2604"/>
                </a:lnTo>
                <a:lnTo>
                  <a:pt x="2506" y="2604"/>
                </a:lnTo>
                <a:lnTo>
                  <a:pt x="2506" y="2604"/>
                </a:lnTo>
                <a:lnTo>
                  <a:pt x="2506" y="2604"/>
                </a:lnTo>
                <a:lnTo>
                  <a:pt x="2508" y="2604"/>
                </a:lnTo>
                <a:lnTo>
                  <a:pt x="2508" y="2604"/>
                </a:lnTo>
                <a:lnTo>
                  <a:pt x="2508" y="2604"/>
                </a:lnTo>
                <a:lnTo>
                  <a:pt x="2508" y="2604"/>
                </a:lnTo>
                <a:lnTo>
                  <a:pt x="2508" y="2604"/>
                </a:lnTo>
                <a:lnTo>
                  <a:pt x="2508" y="2606"/>
                </a:lnTo>
                <a:lnTo>
                  <a:pt x="2508" y="2606"/>
                </a:lnTo>
                <a:lnTo>
                  <a:pt x="2511" y="2606"/>
                </a:lnTo>
                <a:lnTo>
                  <a:pt x="2511" y="2606"/>
                </a:lnTo>
                <a:lnTo>
                  <a:pt x="2511" y="2606"/>
                </a:lnTo>
                <a:lnTo>
                  <a:pt x="2511" y="2606"/>
                </a:lnTo>
                <a:lnTo>
                  <a:pt x="2511" y="2606"/>
                </a:lnTo>
                <a:lnTo>
                  <a:pt x="2511" y="2606"/>
                </a:lnTo>
                <a:lnTo>
                  <a:pt x="2511" y="2606"/>
                </a:lnTo>
                <a:lnTo>
                  <a:pt x="2513" y="2609"/>
                </a:lnTo>
                <a:lnTo>
                  <a:pt x="2513" y="2609"/>
                </a:lnTo>
                <a:lnTo>
                  <a:pt x="2516" y="2609"/>
                </a:lnTo>
                <a:lnTo>
                  <a:pt x="2516" y="2611"/>
                </a:lnTo>
                <a:lnTo>
                  <a:pt x="2516" y="2611"/>
                </a:lnTo>
                <a:lnTo>
                  <a:pt x="2518" y="2611"/>
                </a:lnTo>
                <a:lnTo>
                  <a:pt x="2518" y="2614"/>
                </a:lnTo>
                <a:lnTo>
                  <a:pt x="2518" y="2614"/>
                </a:lnTo>
                <a:lnTo>
                  <a:pt x="2518" y="2614"/>
                </a:lnTo>
                <a:lnTo>
                  <a:pt x="2518" y="2614"/>
                </a:lnTo>
                <a:lnTo>
                  <a:pt x="2518" y="2614"/>
                </a:lnTo>
                <a:lnTo>
                  <a:pt x="2520" y="2614"/>
                </a:lnTo>
                <a:lnTo>
                  <a:pt x="2520" y="2614"/>
                </a:lnTo>
                <a:lnTo>
                  <a:pt x="2520" y="2616"/>
                </a:lnTo>
                <a:lnTo>
                  <a:pt x="2520" y="2616"/>
                </a:lnTo>
                <a:lnTo>
                  <a:pt x="2523" y="2618"/>
                </a:lnTo>
                <a:lnTo>
                  <a:pt x="2523" y="2618"/>
                </a:lnTo>
                <a:lnTo>
                  <a:pt x="2523" y="2618"/>
                </a:lnTo>
                <a:lnTo>
                  <a:pt x="2523" y="2621"/>
                </a:lnTo>
                <a:lnTo>
                  <a:pt x="2523" y="2621"/>
                </a:lnTo>
                <a:lnTo>
                  <a:pt x="2523" y="2621"/>
                </a:lnTo>
                <a:lnTo>
                  <a:pt x="2523" y="2621"/>
                </a:lnTo>
                <a:lnTo>
                  <a:pt x="2523" y="2621"/>
                </a:lnTo>
                <a:lnTo>
                  <a:pt x="2523" y="2621"/>
                </a:lnTo>
                <a:lnTo>
                  <a:pt x="2523" y="2623"/>
                </a:lnTo>
                <a:lnTo>
                  <a:pt x="2523" y="2623"/>
                </a:lnTo>
                <a:lnTo>
                  <a:pt x="2523" y="2623"/>
                </a:lnTo>
                <a:lnTo>
                  <a:pt x="2523" y="2625"/>
                </a:lnTo>
                <a:lnTo>
                  <a:pt x="2523" y="2625"/>
                </a:lnTo>
                <a:lnTo>
                  <a:pt x="2523" y="2625"/>
                </a:lnTo>
                <a:lnTo>
                  <a:pt x="2523" y="2625"/>
                </a:lnTo>
                <a:lnTo>
                  <a:pt x="2523" y="2625"/>
                </a:lnTo>
                <a:lnTo>
                  <a:pt x="2525" y="2625"/>
                </a:lnTo>
                <a:lnTo>
                  <a:pt x="2525" y="2625"/>
                </a:lnTo>
                <a:lnTo>
                  <a:pt x="2525" y="2628"/>
                </a:lnTo>
                <a:lnTo>
                  <a:pt x="2525" y="2628"/>
                </a:lnTo>
                <a:lnTo>
                  <a:pt x="2525" y="2628"/>
                </a:lnTo>
                <a:lnTo>
                  <a:pt x="2525" y="2628"/>
                </a:lnTo>
                <a:lnTo>
                  <a:pt x="2525" y="2628"/>
                </a:lnTo>
                <a:lnTo>
                  <a:pt x="2525" y="2630"/>
                </a:lnTo>
                <a:lnTo>
                  <a:pt x="2527" y="2632"/>
                </a:lnTo>
                <a:lnTo>
                  <a:pt x="2527" y="2632"/>
                </a:lnTo>
                <a:lnTo>
                  <a:pt x="2527" y="2632"/>
                </a:lnTo>
                <a:lnTo>
                  <a:pt x="2527" y="2632"/>
                </a:lnTo>
                <a:lnTo>
                  <a:pt x="2527" y="2632"/>
                </a:lnTo>
                <a:lnTo>
                  <a:pt x="2530" y="2635"/>
                </a:lnTo>
                <a:lnTo>
                  <a:pt x="2530" y="2637"/>
                </a:lnTo>
                <a:lnTo>
                  <a:pt x="2530" y="2637"/>
                </a:lnTo>
                <a:lnTo>
                  <a:pt x="2530" y="2640"/>
                </a:lnTo>
                <a:lnTo>
                  <a:pt x="2530" y="2640"/>
                </a:lnTo>
                <a:lnTo>
                  <a:pt x="2530" y="2642"/>
                </a:lnTo>
                <a:lnTo>
                  <a:pt x="2530" y="2642"/>
                </a:lnTo>
                <a:lnTo>
                  <a:pt x="2530" y="2644"/>
                </a:lnTo>
                <a:lnTo>
                  <a:pt x="2530" y="2647"/>
                </a:lnTo>
                <a:lnTo>
                  <a:pt x="2530" y="2647"/>
                </a:lnTo>
                <a:lnTo>
                  <a:pt x="2530" y="2649"/>
                </a:lnTo>
                <a:lnTo>
                  <a:pt x="2530" y="2649"/>
                </a:lnTo>
                <a:lnTo>
                  <a:pt x="2530" y="2649"/>
                </a:lnTo>
                <a:lnTo>
                  <a:pt x="2530" y="2649"/>
                </a:lnTo>
                <a:lnTo>
                  <a:pt x="2530" y="2649"/>
                </a:lnTo>
                <a:lnTo>
                  <a:pt x="2530" y="2651"/>
                </a:lnTo>
                <a:lnTo>
                  <a:pt x="2532" y="2651"/>
                </a:lnTo>
                <a:lnTo>
                  <a:pt x="2532" y="2654"/>
                </a:lnTo>
                <a:lnTo>
                  <a:pt x="2532" y="2654"/>
                </a:lnTo>
                <a:lnTo>
                  <a:pt x="2532" y="2656"/>
                </a:lnTo>
                <a:lnTo>
                  <a:pt x="2534" y="2656"/>
                </a:lnTo>
                <a:lnTo>
                  <a:pt x="2534" y="2656"/>
                </a:lnTo>
                <a:lnTo>
                  <a:pt x="2534" y="2658"/>
                </a:lnTo>
                <a:lnTo>
                  <a:pt x="2534" y="2661"/>
                </a:lnTo>
                <a:lnTo>
                  <a:pt x="2534" y="2661"/>
                </a:lnTo>
                <a:lnTo>
                  <a:pt x="2534" y="2661"/>
                </a:lnTo>
                <a:lnTo>
                  <a:pt x="2534" y="2663"/>
                </a:lnTo>
                <a:lnTo>
                  <a:pt x="2534" y="2663"/>
                </a:lnTo>
                <a:lnTo>
                  <a:pt x="2537" y="2663"/>
                </a:lnTo>
                <a:lnTo>
                  <a:pt x="2537" y="2666"/>
                </a:lnTo>
                <a:lnTo>
                  <a:pt x="2539" y="2666"/>
                </a:lnTo>
                <a:lnTo>
                  <a:pt x="2539" y="2666"/>
                </a:lnTo>
                <a:lnTo>
                  <a:pt x="2539" y="2666"/>
                </a:lnTo>
                <a:lnTo>
                  <a:pt x="2539" y="2668"/>
                </a:lnTo>
                <a:lnTo>
                  <a:pt x="2539" y="2668"/>
                </a:lnTo>
                <a:lnTo>
                  <a:pt x="2539" y="2668"/>
                </a:lnTo>
                <a:lnTo>
                  <a:pt x="2544" y="2670"/>
                </a:lnTo>
                <a:lnTo>
                  <a:pt x="2544" y="2670"/>
                </a:lnTo>
                <a:lnTo>
                  <a:pt x="2544" y="2670"/>
                </a:lnTo>
                <a:lnTo>
                  <a:pt x="2546" y="2670"/>
                </a:lnTo>
                <a:lnTo>
                  <a:pt x="2546" y="2670"/>
                </a:lnTo>
                <a:lnTo>
                  <a:pt x="2546" y="2670"/>
                </a:lnTo>
                <a:lnTo>
                  <a:pt x="2549" y="2673"/>
                </a:lnTo>
                <a:lnTo>
                  <a:pt x="2549" y="2673"/>
                </a:lnTo>
                <a:lnTo>
                  <a:pt x="2549" y="2673"/>
                </a:lnTo>
                <a:lnTo>
                  <a:pt x="2549" y="2675"/>
                </a:lnTo>
                <a:lnTo>
                  <a:pt x="2551" y="2677"/>
                </a:lnTo>
                <a:lnTo>
                  <a:pt x="2551" y="2677"/>
                </a:lnTo>
                <a:lnTo>
                  <a:pt x="2553" y="2677"/>
                </a:lnTo>
                <a:lnTo>
                  <a:pt x="2556" y="2680"/>
                </a:lnTo>
                <a:lnTo>
                  <a:pt x="2558" y="2682"/>
                </a:lnTo>
                <a:lnTo>
                  <a:pt x="2560" y="2682"/>
                </a:lnTo>
                <a:lnTo>
                  <a:pt x="2565" y="2684"/>
                </a:lnTo>
                <a:lnTo>
                  <a:pt x="2568" y="2684"/>
                </a:lnTo>
                <a:lnTo>
                  <a:pt x="2568" y="2684"/>
                </a:lnTo>
                <a:lnTo>
                  <a:pt x="2568" y="2684"/>
                </a:lnTo>
                <a:lnTo>
                  <a:pt x="2568" y="2684"/>
                </a:lnTo>
                <a:lnTo>
                  <a:pt x="2568" y="2687"/>
                </a:lnTo>
                <a:lnTo>
                  <a:pt x="2568" y="2687"/>
                </a:lnTo>
                <a:lnTo>
                  <a:pt x="2568" y="2687"/>
                </a:lnTo>
                <a:lnTo>
                  <a:pt x="2570" y="2687"/>
                </a:lnTo>
                <a:lnTo>
                  <a:pt x="2570" y="2689"/>
                </a:lnTo>
                <a:lnTo>
                  <a:pt x="2572" y="2689"/>
                </a:lnTo>
                <a:lnTo>
                  <a:pt x="2577" y="2689"/>
                </a:lnTo>
                <a:lnTo>
                  <a:pt x="2577" y="2689"/>
                </a:lnTo>
                <a:lnTo>
                  <a:pt x="2577" y="2692"/>
                </a:lnTo>
                <a:lnTo>
                  <a:pt x="2577" y="2692"/>
                </a:lnTo>
                <a:lnTo>
                  <a:pt x="2579" y="2692"/>
                </a:lnTo>
                <a:lnTo>
                  <a:pt x="2579" y="2692"/>
                </a:lnTo>
                <a:lnTo>
                  <a:pt x="2579" y="2692"/>
                </a:lnTo>
                <a:lnTo>
                  <a:pt x="2582" y="2694"/>
                </a:lnTo>
                <a:lnTo>
                  <a:pt x="2582" y="2696"/>
                </a:lnTo>
                <a:lnTo>
                  <a:pt x="2584" y="2696"/>
                </a:lnTo>
                <a:lnTo>
                  <a:pt x="2584" y="2696"/>
                </a:lnTo>
                <a:lnTo>
                  <a:pt x="2584" y="2696"/>
                </a:lnTo>
                <a:lnTo>
                  <a:pt x="2587" y="2696"/>
                </a:lnTo>
                <a:lnTo>
                  <a:pt x="2587" y="2696"/>
                </a:lnTo>
                <a:lnTo>
                  <a:pt x="2587" y="2696"/>
                </a:lnTo>
                <a:lnTo>
                  <a:pt x="2587" y="2696"/>
                </a:lnTo>
                <a:lnTo>
                  <a:pt x="2587" y="2696"/>
                </a:lnTo>
                <a:lnTo>
                  <a:pt x="2587" y="2696"/>
                </a:lnTo>
                <a:lnTo>
                  <a:pt x="2589" y="2696"/>
                </a:lnTo>
                <a:lnTo>
                  <a:pt x="2589" y="2696"/>
                </a:lnTo>
                <a:lnTo>
                  <a:pt x="2589" y="2699"/>
                </a:lnTo>
                <a:lnTo>
                  <a:pt x="2589" y="2699"/>
                </a:lnTo>
                <a:lnTo>
                  <a:pt x="2591" y="2699"/>
                </a:lnTo>
                <a:lnTo>
                  <a:pt x="2594" y="2699"/>
                </a:lnTo>
                <a:lnTo>
                  <a:pt x="2596" y="2699"/>
                </a:lnTo>
                <a:lnTo>
                  <a:pt x="2596" y="2699"/>
                </a:lnTo>
                <a:lnTo>
                  <a:pt x="2596" y="2699"/>
                </a:lnTo>
                <a:lnTo>
                  <a:pt x="2598" y="2696"/>
                </a:lnTo>
                <a:lnTo>
                  <a:pt x="2598" y="2696"/>
                </a:lnTo>
                <a:lnTo>
                  <a:pt x="2598" y="2696"/>
                </a:lnTo>
                <a:lnTo>
                  <a:pt x="2598" y="2694"/>
                </a:lnTo>
                <a:lnTo>
                  <a:pt x="2598" y="2694"/>
                </a:lnTo>
                <a:lnTo>
                  <a:pt x="2598" y="2694"/>
                </a:lnTo>
                <a:lnTo>
                  <a:pt x="2601" y="2694"/>
                </a:lnTo>
                <a:lnTo>
                  <a:pt x="2601" y="2694"/>
                </a:lnTo>
                <a:lnTo>
                  <a:pt x="2601" y="2692"/>
                </a:lnTo>
                <a:lnTo>
                  <a:pt x="2603" y="2689"/>
                </a:lnTo>
                <a:lnTo>
                  <a:pt x="2603" y="2689"/>
                </a:lnTo>
                <a:lnTo>
                  <a:pt x="2605" y="2689"/>
                </a:lnTo>
                <a:lnTo>
                  <a:pt x="2605" y="2689"/>
                </a:lnTo>
                <a:lnTo>
                  <a:pt x="2608" y="2687"/>
                </a:lnTo>
                <a:lnTo>
                  <a:pt x="2608" y="2687"/>
                </a:lnTo>
                <a:lnTo>
                  <a:pt x="2608" y="2687"/>
                </a:lnTo>
                <a:lnTo>
                  <a:pt x="2608" y="2687"/>
                </a:lnTo>
                <a:lnTo>
                  <a:pt x="2608" y="2687"/>
                </a:lnTo>
                <a:lnTo>
                  <a:pt x="2608" y="2687"/>
                </a:lnTo>
                <a:lnTo>
                  <a:pt x="2608" y="2684"/>
                </a:lnTo>
                <a:lnTo>
                  <a:pt x="2608" y="2682"/>
                </a:lnTo>
                <a:lnTo>
                  <a:pt x="2608" y="2682"/>
                </a:lnTo>
                <a:lnTo>
                  <a:pt x="2608" y="2682"/>
                </a:lnTo>
                <a:lnTo>
                  <a:pt x="2608" y="2682"/>
                </a:lnTo>
                <a:lnTo>
                  <a:pt x="2608" y="2682"/>
                </a:lnTo>
                <a:lnTo>
                  <a:pt x="2608" y="2680"/>
                </a:lnTo>
                <a:lnTo>
                  <a:pt x="2608" y="2680"/>
                </a:lnTo>
                <a:lnTo>
                  <a:pt x="2610" y="2680"/>
                </a:lnTo>
                <a:lnTo>
                  <a:pt x="2610" y="2680"/>
                </a:lnTo>
                <a:lnTo>
                  <a:pt x="2610" y="2680"/>
                </a:lnTo>
                <a:lnTo>
                  <a:pt x="2610" y="2680"/>
                </a:lnTo>
                <a:lnTo>
                  <a:pt x="2610" y="2680"/>
                </a:lnTo>
                <a:lnTo>
                  <a:pt x="2610" y="2680"/>
                </a:lnTo>
                <a:lnTo>
                  <a:pt x="2610" y="2677"/>
                </a:lnTo>
                <a:lnTo>
                  <a:pt x="2610" y="2677"/>
                </a:lnTo>
                <a:lnTo>
                  <a:pt x="2610" y="2677"/>
                </a:lnTo>
                <a:lnTo>
                  <a:pt x="2610" y="2677"/>
                </a:lnTo>
                <a:lnTo>
                  <a:pt x="2610" y="2675"/>
                </a:lnTo>
                <a:lnTo>
                  <a:pt x="2610" y="2675"/>
                </a:lnTo>
                <a:lnTo>
                  <a:pt x="2613" y="2673"/>
                </a:lnTo>
                <a:lnTo>
                  <a:pt x="2613" y="2670"/>
                </a:lnTo>
                <a:lnTo>
                  <a:pt x="2613" y="2670"/>
                </a:lnTo>
                <a:lnTo>
                  <a:pt x="2613" y="2670"/>
                </a:lnTo>
                <a:lnTo>
                  <a:pt x="2613" y="2670"/>
                </a:lnTo>
                <a:lnTo>
                  <a:pt x="2613" y="2670"/>
                </a:lnTo>
                <a:lnTo>
                  <a:pt x="2613" y="2670"/>
                </a:lnTo>
                <a:lnTo>
                  <a:pt x="2613" y="2668"/>
                </a:lnTo>
                <a:lnTo>
                  <a:pt x="2613" y="2668"/>
                </a:lnTo>
                <a:lnTo>
                  <a:pt x="2615" y="2668"/>
                </a:lnTo>
                <a:lnTo>
                  <a:pt x="2615" y="2668"/>
                </a:lnTo>
                <a:lnTo>
                  <a:pt x="2615" y="2666"/>
                </a:lnTo>
                <a:lnTo>
                  <a:pt x="2615" y="2666"/>
                </a:lnTo>
                <a:lnTo>
                  <a:pt x="2615" y="2666"/>
                </a:lnTo>
                <a:lnTo>
                  <a:pt x="2617" y="2663"/>
                </a:lnTo>
                <a:lnTo>
                  <a:pt x="2617" y="2663"/>
                </a:lnTo>
                <a:lnTo>
                  <a:pt x="2617" y="2663"/>
                </a:lnTo>
                <a:lnTo>
                  <a:pt x="2617" y="2663"/>
                </a:lnTo>
                <a:lnTo>
                  <a:pt x="2617" y="2661"/>
                </a:lnTo>
                <a:lnTo>
                  <a:pt x="2617" y="2661"/>
                </a:lnTo>
                <a:lnTo>
                  <a:pt x="2620" y="2661"/>
                </a:lnTo>
                <a:lnTo>
                  <a:pt x="2620" y="2661"/>
                </a:lnTo>
                <a:lnTo>
                  <a:pt x="2622" y="2661"/>
                </a:lnTo>
                <a:lnTo>
                  <a:pt x="2622" y="2661"/>
                </a:lnTo>
                <a:lnTo>
                  <a:pt x="2622" y="2661"/>
                </a:lnTo>
                <a:lnTo>
                  <a:pt x="2622" y="2661"/>
                </a:lnTo>
                <a:lnTo>
                  <a:pt x="2622" y="2661"/>
                </a:lnTo>
                <a:lnTo>
                  <a:pt x="2622" y="2661"/>
                </a:lnTo>
                <a:lnTo>
                  <a:pt x="2622" y="2661"/>
                </a:lnTo>
                <a:lnTo>
                  <a:pt x="2624" y="2661"/>
                </a:lnTo>
                <a:lnTo>
                  <a:pt x="2624" y="2661"/>
                </a:lnTo>
                <a:lnTo>
                  <a:pt x="2624" y="2661"/>
                </a:lnTo>
                <a:lnTo>
                  <a:pt x="2624" y="2661"/>
                </a:lnTo>
                <a:lnTo>
                  <a:pt x="2629" y="2661"/>
                </a:lnTo>
                <a:lnTo>
                  <a:pt x="2629" y="2661"/>
                </a:lnTo>
                <a:lnTo>
                  <a:pt x="2631" y="2658"/>
                </a:lnTo>
                <a:lnTo>
                  <a:pt x="2631" y="2658"/>
                </a:lnTo>
                <a:lnTo>
                  <a:pt x="2631" y="2656"/>
                </a:lnTo>
                <a:lnTo>
                  <a:pt x="2631" y="2656"/>
                </a:lnTo>
                <a:lnTo>
                  <a:pt x="2631" y="2656"/>
                </a:lnTo>
                <a:lnTo>
                  <a:pt x="2631" y="2656"/>
                </a:lnTo>
                <a:lnTo>
                  <a:pt x="2631" y="2656"/>
                </a:lnTo>
                <a:lnTo>
                  <a:pt x="2631" y="2654"/>
                </a:lnTo>
                <a:lnTo>
                  <a:pt x="2634" y="2654"/>
                </a:lnTo>
                <a:lnTo>
                  <a:pt x="2634" y="2654"/>
                </a:lnTo>
                <a:lnTo>
                  <a:pt x="2634" y="2656"/>
                </a:lnTo>
                <a:lnTo>
                  <a:pt x="2634" y="2656"/>
                </a:lnTo>
                <a:lnTo>
                  <a:pt x="2636" y="2656"/>
                </a:lnTo>
                <a:lnTo>
                  <a:pt x="2636" y="2656"/>
                </a:lnTo>
                <a:lnTo>
                  <a:pt x="2636" y="2656"/>
                </a:lnTo>
                <a:lnTo>
                  <a:pt x="2639" y="2656"/>
                </a:lnTo>
                <a:lnTo>
                  <a:pt x="2641" y="2658"/>
                </a:lnTo>
                <a:lnTo>
                  <a:pt x="2641" y="2658"/>
                </a:lnTo>
                <a:lnTo>
                  <a:pt x="2643" y="2658"/>
                </a:lnTo>
                <a:lnTo>
                  <a:pt x="2646" y="2658"/>
                </a:lnTo>
                <a:lnTo>
                  <a:pt x="2648" y="2658"/>
                </a:lnTo>
                <a:lnTo>
                  <a:pt x="2648" y="2658"/>
                </a:lnTo>
                <a:lnTo>
                  <a:pt x="2648" y="2658"/>
                </a:lnTo>
                <a:lnTo>
                  <a:pt x="2650" y="2658"/>
                </a:lnTo>
                <a:lnTo>
                  <a:pt x="2650" y="2661"/>
                </a:lnTo>
                <a:lnTo>
                  <a:pt x="2650" y="2661"/>
                </a:lnTo>
                <a:lnTo>
                  <a:pt x="2650" y="2658"/>
                </a:lnTo>
                <a:lnTo>
                  <a:pt x="2650" y="2658"/>
                </a:lnTo>
                <a:lnTo>
                  <a:pt x="2653" y="2658"/>
                </a:lnTo>
                <a:lnTo>
                  <a:pt x="2653" y="2658"/>
                </a:lnTo>
                <a:lnTo>
                  <a:pt x="2653" y="2658"/>
                </a:lnTo>
                <a:lnTo>
                  <a:pt x="2653" y="2658"/>
                </a:lnTo>
                <a:lnTo>
                  <a:pt x="2655" y="2658"/>
                </a:lnTo>
                <a:lnTo>
                  <a:pt x="2655" y="2658"/>
                </a:lnTo>
                <a:lnTo>
                  <a:pt x="2655" y="2658"/>
                </a:lnTo>
                <a:lnTo>
                  <a:pt x="2655" y="2658"/>
                </a:lnTo>
                <a:lnTo>
                  <a:pt x="2655" y="2661"/>
                </a:lnTo>
                <a:lnTo>
                  <a:pt x="2662" y="2661"/>
                </a:lnTo>
                <a:lnTo>
                  <a:pt x="2665" y="2661"/>
                </a:lnTo>
                <a:lnTo>
                  <a:pt x="2667" y="2661"/>
                </a:lnTo>
                <a:lnTo>
                  <a:pt x="2667" y="2661"/>
                </a:lnTo>
                <a:lnTo>
                  <a:pt x="2667" y="2658"/>
                </a:lnTo>
                <a:lnTo>
                  <a:pt x="2667" y="2658"/>
                </a:lnTo>
                <a:lnTo>
                  <a:pt x="2667" y="2658"/>
                </a:lnTo>
                <a:lnTo>
                  <a:pt x="2667" y="2658"/>
                </a:lnTo>
                <a:lnTo>
                  <a:pt x="2667" y="2661"/>
                </a:lnTo>
                <a:lnTo>
                  <a:pt x="2667" y="2661"/>
                </a:lnTo>
                <a:lnTo>
                  <a:pt x="2667" y="2661"/>
                </a:lnTo>
                <a:lnTo>
                  <a:pt x="2667" y="2661"/>
                </a:lnTo>
                <a:lnTo>
                  <a:pt x="2669" y="2661"/>
                </a:lnTo>
                <a:lnTo>
                  <a:pt x="2669" y="2661"/>
                </a:lnTo>
                <a:lnTo>
                  <a:pt x="2669" y="2661"/>
                </a:lnTo>
                <a:lnTo>
                  <a:pt x="2669" y="2661"/>
                </a:lnTo>
                <a:lnTo>
                  <a:pt x="2672" y="2661"/>
                </a:lnTo>
                <a:lnTo>
                  <a:pt x="2672" y="2661"/>
                </a:lnTo>
                <a:lnTo>
                  <a:pt x="2672" y="2661"/>
                </a:lnTo>
                <a:lnTo>
                  <a:pt x="2672" y="2661"/>
                </a:lnTo>
                <a:lnTo>
                  <a:pt x="2672" y="2661"/>
                </a:lnTo>
                <a:lnTo>
                  <a:pt x="2674" y="2661"/>
                </a:lnTo>
                <a:lnTo>
                  <a:pt x="2674" y="2661"/>
                </a:lnTo>
                <a:lnTo>
                  <a:pt x="2674" y="2661"/>
                </a:lnTo>
                <a:lnTo>
                  <a:pt x="2674" y="2663"/>
                </a:lnTo>
                <a:lnTo>
                  <a:pt x="2674" y="2663"/>
                </a:lnTo>
                <a:lnTo>
                  <a:pt x="2674" y="2663"/>
                </a:lnTo>
                <a:lnTo>
                  <a:pt x="2674" y="2666"/>
                </a:lnTo>
                <a:lnTo>
                  <a:pt x="2674" y="2666"/>
                </a:lnTo>
                <a:lnTo>
                  <a:pt x="2676" y="2666"/>
                </a:lnTo>
                <a:lnTo>
                  <a:pt x="2676" y="2668"/>
                </a:lnTo>
                <a:lnTo>
                  <a:pt x="2676" y="2668"/>
                </a:lnTo>
                <a:lnTo>
                  <a:pt x="2676" y="2668"/>
                </a:lnTo>
                <a:lnTo>
                  <a:pt x="2679" y="2668"/>
                </a:lnTo>
                <a:lnTo>
                  <a:pt x="2679" y="2668"/>
                </a:lnTo>
                <a:lnTo>
                  <a:pt x="2676" y="2670"/>
                </a:lnTo>
                <a:lnTo>
                  <a:pt x="2676" y="2670"/>
                </a:lnTo>
                <a:lnTo>
                  <a:pt x="2679" y="2670"/>
                </a:lnTo>
                <a:lnTo>
                  <a:pt x="2679" y="2670"/>
                </a:lnTo>
                <a:lnTo>
                  <a:pt x="2679" y="2670"/>
                </a:lnTo>
                <a:lnTo>
                  <a:pt x="2681" y="2668"/>
                </a:lnTo>
                <a:lnTo>
                  <a:pt x="2681" y="2670"/>
                </a:lnTo>
                <a:lnTo>
                  <a:pt x="2681" y="2670"/>
                </a:lnTo>
                <a:lnTo>
                  <a:pt x="2681" y="2673"/>
                </a:lnTo>
                <a:lnTo>
                  <a:pt x="2681" y="2673"/>
                </a:lnTo>
                <a:lnTo>
                  <a:pt x="2681" y="2673"/>
                </a:lnTo>
                <a:lnTo>
                  <a:pt x="2681" y="2673"/>
                </a:lnTo>
                <a:lnTo>
                  <a:pt x="2684" y="2673"/>
                </a:lnTo>
                <a:lnTo>
                  <a:pt x="2684" y="2675"/>
                </a:lnTo>
                <a:lnTo>
                  <a:pt x="2684" y="2675"/>
                </a:lnTo>
                <a:lnTo>
                  <a:pt x="2686" y="2675"/>
                </a:lnTo>
                <a:lnTo>
                  <a:pt x="2688" y="2677"/>
                </a:lnTo>
                <a:lnTo>
                  <a:pt x="2688" y="2677"/>
                </a:lnTo>
                <a:lnTo>
                  <a:pt x="2691" y="2677"/>
                </a:lnTo>
                <a:lnTo>
                  <a:pt x="2691" y="2680"/>
                </a:lnTo>
                <a:lnTo>
                  <a:pt x="2691" y="2680"/>
                </a:lnTo>
                <a:lnTo>
                  <a:pt x="2691" y="2680"/>
                </a:lnTo>
                <a:lnTo>
                  <a:pt x="2691" y="2682"/>
                </a:lnTo>
                <a:lnTo>
                  <a:pt x="2691" y="2682"/>
                </a:lnTo>
                <a:lnTo>
                  <a:pt x="2691" y="2682"/>
                </a:lnTo>
                <a:lnTo>
                  <a:pt x="2695" y="2684"/>
                </a:lnTo>
                <a:lnTo>
                  <a:pt x="2695" y="2684"/>
                </a:lnTo>
                <a:lnTo>
                  <a:pt x="2698" y="2684"/>
                </a:lnTo>
                <a:lnTo>
                  <a:pt x="2698" y="2687"/>
                </a:lnTo>
                <a:lnTo>
                  <a:pt x="2700" y="2687"/>
                </a:lnTo>
                <a:lnTo>
                  <a:pt x="2700" y="2687"/>
                </a:lnTo>
                <a:lnTo>
                  <a:pt x="2700" y="2689"/>
                </a:lnTo>
                <a:lnTo>
                  <a:pt x="2702" y="2689"/>
                </a:lnTo>
                <a:lnTo>
                  <a:pt x="2700" y="2692"/>
                </a:lnTo>
                <a:lnTo>
                  <a:pt x="2702" y="2692"/>
                </a:lnTo>
                <a:lnTo>
                  <a:pt x="2705" y="2694"/>
                </a:lnTo>
                <a:lnTo>
                  <a:pt x="2705" y="2694"/>
                </a:lnTo>
                <a:lnTo>
                  <a:pt x="2705" y="2694"/>
                </a:lnTo>
                <a:lnTo>
                  <a:pt x="2705" y="2694"/>
                </a:lnTo>
                <a:lnTo>
                  <a:pt x="2705" y="2694"/>
                </a:lnTo>
                <a:lnTo>
                  <a:pt x="2705" y="2694"/>
                </a:lnTo>
                <a:lnTo>
                  <a:pt x="2705" y="2696"/>
                </a:lnTo>
                <a:lnTo>
                  <a:pt x="2707" y="2699"/>
                </a:lnTo>
                <a:lnTo>
                  <a:pt x="2707" y="2701"/>
                </a:lnTo>
                <a:lnTo>
                  <a:pt x="2707" y="2701"/>
                </a:lnTo>
                <a:lnTo>
                  <a:pt x="2707" y="2703"/>
                </a:lnTo>
                <a:lnTo>
                  <a:pt x="2707" y="2703"/>
                </a:lnTo>
                <a:lnTo>
                  <a:pt x="2707" y="2703"/>
                </a:lnTo>
                <a:lnTo>
                  <a:pt x="2707" y="2703"/>
                </a:lnTo>
                <a:lnTo>
                  <a:pt x="2707" y="2703"/>
                </a:lnTo>
                <a:lnTo>
                  <a:pt x="2707" y="2706"/>
                </a:lnTo>
                <a:lnTo>
                  <a:pt x="2707" y="2706"/>
                </a:lnTo>
                <a:lnTo>
                  <a:pt x="2710" y="2706"/>
                </a:lnTo>
                <a:lnTo>
                  <a:pt x="2710" y="2706"/>
                </a:lnTo>
                <a:lnTo>
                  <a:pt x="2710" y="2706"/>
                </a:lnTo>
                <a:lnTo>
                  <a:pt x="2710" y="2708"/>
                </a:lnTo>
                <a:lnTo>
                  <a:pt x="2710" y="2708"/>
                </a:lnTo>
                <a:lnTo>
                  <a:pt x="2710" y="2708"/>
                </a:lnTo>
                <a:lnTo>
                  <a:pt x="2710" y="2708"/>
                </a:lnTo>
                <a:lnTo>
                  <a:pt x="2710" y="2708"/>
                </a:lnTo>
                <a:lnTo>
                  <a:pt x="2710" y="2708"/>
                </a:lnTo>
                <a:lnTo>
                  <a:pt x="2712" y="2708"/>
                </a:lnTo>
                <a:lnTo>
                  <a:pt x="2712" y="2708"/>
                </a:lnTo>
                <a:lnTo>
                  <a:pt x="2712" y="2708"/>
                </a:lnTo>
                <a:lnTo>
                  <a:pt x="2712" y="2710"/>
                </a:lnTo>
                <a:lnTo>
                  <a:pt x="2712" y="2710"/>
                </a:lnTo>
                <a:lnTo>
                  <a:pt x="2712" y="2710"/>
                </a:lnTo>
                <a:lnTo>
                  <a:pt x="2714" y="2715"/>
                </a:lnTo>
                <a:lnTo>
                  <a:pt x="2714" y="2718"/>
                </a:lnTo>
                <a:lnTo>
                  <a:pt x="2714" y="2718"/>
                </a:lnTo>
                <a:lnTo>
                  <a:pt x="2714" y="2720"/>
                </a:lnTo>
                <a:lnTo>
                  <a:pt x="2717" y="2720"/>
                </a:lnTo>
                <a:lnTo>
                  <a:pt x="2717" y="2720"/>
                </a:lnTo>
                <a:lnTo>
                  <a:pt x="2717" y="2720"/>
                </a:lnTo>
                <a:lnTo>
                  <a:pt x="2717" y="2722"/>
                </a:lnTo>
                <a:lnTo>
                  <a:pt x="2717" y="2722"/>
                </a:lnTo>
                <a:lnTo>
                  <a:pt x="2717" y="2722"/>
                </a:lnTo>
                <a:lnTo>
                  <a:pt x="2719" y="2725"/>
                </a:lnTo>
                <a:lnTo>
                  <a:pt x="2719" y="2725"/>
                </a:lnTo>
                <a:lnTo>
                  <a:pt x="2721" y="2725"/>
                </a:lnTo>
                <a:lnTo>
                  <a:pt x="2719" y="2727"/>
                </a:lnTo>
                <a:lnTo>
                  <a:pt x="2719" y="2727"/>
                </a:lnTo>
                <a:lnTo>
                  <a:pt x="2719" y="2727"/>
                </a:lnTo>
                <a:lnTo>
                  <a:pt x="2719" y="2727"/>
                </a:lnTo>
                <a:lnTo>
                  <a:pt x="2719" y="2727"/>
                </a:lnTo>
                <a:lnTo>
                  <a:pt x="2721" y="2727"/>
                </a:lnTo>
                <a:lnTo>
                  <a:pt x="2721" y="2729"/>
                </a:lnTo>
                <a:lnTo>
                  <a:pt x="2721" y="2732"/>
                </a:lnTo>
                <a:lnTo>
                  <a:pt x="2721" y="2734"/>
                </a:lnTo>
                <a:lnTo>
                  <a:pt x="2724" y="2734"/>
                </a:lnTo>
                <a:lnTo>
                  <a:pt x="2724" y="2737"/>
                </a:lnTo>
                <a:lnTo>
                  <a:pt x="2721" y="2737"/>
                </a:lnTo>
                <a:lnTo>
                  <a:pt x="2724" y="2737"/>
                </a:lnTo>
                <a:lnTo>
                  <a:pt x="2724" y="2739"/>
                </a:lnTo>
                <a:lnTo>
                  <a:pt x="2724" y="2739"/>
                </a:lnTo>
                <a:lnTo>
                  <a:pt x="2726" y="2739"/>
                </a:lnTo>
                <a:lnTo>
                  <a:pt x="2726" y="2739"/>
                </a:lnTo>
                <a:lnTo>
                  <a:pt x="2726" y="2739"/>
                </a:lnTo>
                <a:lnTo>
                  <a:pt x="2726" y="2741"/>
                </a:lnTo>
                <a:lnTo>
                  <a:pt x="2726" y="2741"/>
                </a:lnTo>
                <a:lnTo>
                  <a:pt x="2726" y="2741"/>
                </a:lnTo>
                <a:lnTo>
                  <a:pt x="2728" y="2741"/>
                </a:lnTo>
                <a:lnTo>
                  <a:pt x="2731" y="2744"/>
                </a:lnTo>
                <a:lnTo>
                  <a:pt x="2733" y="2744"/>
                </a:lnTo>
                <a:lnTo>
                  <a:pt x="2733" y="2746"/>
                </a:lnTo>
                <a:lnTo>
                  <a:pt x="2733" y="2746"/>
                </a:lnTo>
                <a:lnTo>
                  <a:pt x="2733" y="2746"/>
                </a:lnTo>
                <a:lnTo>
                  <a:pt x="2733" y="2748"/>
                </a:lnTo>
                <a:lnTo>
                  <a:pt x="2736" y="2748"/>
                </a:lnTo>
                <a:lnTo>
                  <a:pt x="2736" y="2748"/>
                </a:lnTo>
                <a:lnTo>
                  <a:pt x="2736" y="2748"/>
                </a:lnTo>
                <a:lnTo>
                  <a:pt x="2736" y="2748"/>
                </a:lnTo>
                <a:lnTo>
                  <a:pt x="2736" y="2748"/>
                </a:lnTo>
                <a:lnTo>
                  <a:pt x="2736" y="2751"/>
                </a:lnTo>
                <a:lnTo>
                  <a:pt x="2736" y="2751"/>
                </a:lnTo>
                <a:lnTo>
                  <a:pt x="2736" y="2751"/>
                </a:lnTo>
                <a:lnTo>
                  <a:pt x="2736" y="2751"/>
                </a:lnTo>
                <a:lnTo>
                  <a:pt x="2738" y="2753"/>
                </a:lnTo>
                <a:lnTo>
                  <a:pt x="2738" y="2753"/>
                </a:lnTo>
                <a:lnTo>
                  <a:pt x="2738" y="2753"/>
                </a:lnTo>
                <a:lnTo>
                  <a:pt x="2738" y="2753"/>
                </a:lnTo>
                <a:lnTo>
                  <a:pt x="2738" y="2753"/>
                </a:lnTo>
                <a:lnTo>
                  <a:pt x="2738" y="2755"/>
                </a:lnTo>
                <a:lnTo>
                  <a:pt x="2740" y="2755"/>
                </a:lnTo>
                <a:lnTo>
                  <a:pt x="2740" y="2755"/>
                </a:lnTo>
                <a:lnTo>
                  <a:pt x="2740" y="2755"/>
                </a:lnTo>
                <a:lnTo>
                  <a:pt x="2740" y="2758"/>
                </a:lnTo>
                <a:lnTo>
                  <a:pt x="2740" y="2758"/>
                </a:lnTo>
                <a:lnTo>
                  <a:pt x="2740" y="2758"/>
                </a:lnTo>
                <a:lnTo>
                  <a:pt x="2740" y="2758"/>
                </a:lnTo>
                <a:lnTo>
                  <a:pt x="2740" y="2758"/>
                </a:lnTo>
                <a:lnTo>
                  <a:pt x="2740" y="2760"/>
                </a:lnTo>
                <a:lnTo>
                  <a:pt x="2740" y="2760"/>
                </a:lnTo>
                <a:lnTo>
                  <a:pt x="2740" y="2760"/>
                </a:lnTo>
                <a:lnTo>
                  <a:pt x="2740" y="2760"/>
                </a:lnTo>
                <a:lnTo>
                  <a:pt x="2743" y="2760"/>
                </a:lnTo>
                <a:lnTo>
                  <a:pt x="2743" y="2763"/>
                </a:lnTo>
                <a:lnTo>
                  <a:pt x="2743" y="2763"/>
                </a:lnTo>
                <a:lnTo>
                  <a:pt x="2743" y="2763"/>
                </a:lnTo>
                <a:lnTo>
                  <a:pt x="2745" y="2763"/>
                </a:lnTo>
                <a:lnTo>
                  <a:pt x="2745" y="2763"/>
                </a:lnTo>
                <a:lnTo>
                  <a:pt x="2745" y="2763"/>
                </a:lnTo>
                <a:lnTo>
                  <a:pt x="2745" y="2765"/>
                </a:lnTo>
                <a:lnTo>
                  <a:pt x="2745" y="2765"/>
                </a:lnTo>
                <a:lnTo>
                  <a:pt x="2745" y="2765"/>
                </a:lnTo>
                <a:lnTo>
                  <a:pt x="2747" y="2765"/>
                </a:lnTo>
                <a:lnTo>
                  <a:pt x="2747" y="2765"/>
                </a:lnTo>
                <a:lnTo>
                  <a:pt x="2747" y="2765"/>
                </a:lnTo>
                <a:lnTo>
                  <a:pt x="2747" y="2767"/>
                </a:lnTo>
                <a:lnTo>
                  <a:pt x="2747" y="2767"/>
                </a:lnTo>
                <a:lnTo>
                  <a:pt x="2747" y="2767"/>
                </a:lnTo>
                <a:lnTo>
                  <a:pt x="2747" y="2767"/>
                </a:lnTo>
                <a:lnTo>
                  <a:pt x="2747" y="2767"/>
                </a:lnTo>
                <a:lnTo>
                  <a:pt x="2750" y="2770"/>
                </a:lnTo>
                <a:lnTo>
                  <a:pt x="2750" y="2770"/>
                </a:lnTo>
                <a:lnTo>
                  <a:pt x="2750" y="2770"/>
                </a:lnTo>
                <a:lnTo>
                  <a:pt x="2752" y="2770"/>
                </a:lnTo>
                <a:lnTo>
                  <a:pt x="2752" y="2770"/>
                </a:lnTo>
                <a:lnTo>
                  <a:pt x="2752" y="2770"/>
                </a:lnTo>
                <a:lnTo>
                  <a:pt x="2752" y="2770"/>
                </a:lnTo>
                <a:lnTo>
                  <a:pt x="2752" y="2770"/>
                </a:lnTo>
                <a:lnTo>
                  <a:pt x="2755" y="2770"/>
                </a:lnTo>
                <a:lnTo>
                  <a:pt x="2755" y="2770"/>
                </a:lnTo>
                <a:lnTo>
                  <a:pt x="2755" y="2770"/>
                </a:lnTo>
                <a:lnTo>
                  <a:pt x="2755" y="2772"/>
                </a:lnTo>
                <a:lnTo>
                  <a:pt x="2757" y="2772"/>
                </a:lnTo>
                <a:lnTo>
                  <a:pt x="2757" y="2772"/>
                </a:lnTo>
                <a:lnTo>
                  <a:pt x="2757" y="2772"/>
                </a:lnTo>
                <a:lnTo>
                  <a:pt x="2757" y="2774"/>
                </a:lnTo>
                <a:lnTo>
                  <a:pt x="2757" y="2777"/>
                </a:lnTo>
                <a:lnTo>
                  <a:pt x="2757" y="2777"/>
                </a:lnTo>
                <a:lnTo>
                  <a:pt x="2757" y="2777"/>
                </a:lnTo>
                <a:lnTo>
                  <a:pt x="2759" y="2777"/>
                </a:lnTo>
                <a:lnTo>
                  <a:pt x="2759" y="2777"/>
                </a:lnTo>
                <a:lnTo>
                  <a:pt x="2759" y="2777"/>
                </a:lnTo>
                <a:lnTo>
                  <a:pt x="2759" y="2779"/>
                </a:lnTo>
                <a:lnTo>
                  <a:pt x="2759" y="2779"/>
                </a:lnTo>
                <a:lnTo>
                  <a:pt x="2759" y="2779"/>
                </a:lnTo>
                <a:lnTo>
                  <a:pt x="2759" y="2781"/>
                </a:lnTo>
                <a:lnTo>
                  <a:pt x="2759" y="2781"/>
                </a:lnTo>
                <a:lnTo>
                  <a:pt x="2759" y="2784"/>
                </a:lnTo>
                <a:lnTo>
                  <a:pt x="2759" y="2784"/>
                </a:lnTo>
                <a:lnTo>
                  <a:pt x="2759" y="2784"/>
                </a:lnTo>
                <a:lnTo>
                  <a:pt x="2757" y="2784"/>
                </a:lnTo>
                <a:lnTo>
                  <a:pt x="2757" y="2786"/>
                </a:lnTo>
                <a:lnTo>
                  <a:pt x="2757" y="2786"/>
                </a:lnTo>
                <a:lnTo>
                  <a:pt x="2759" y="2786"/>
                </a:lnTo>
                <a:lnTo>
                  <a:pt x="2759" y="2786"/>
                </a:lnTo>
                <a:lnTo>
                  <a:pt x="2759" y="2786"/>
                </a:lnTo>
                <a:lnTo>
                  <a:pt x="2759" y="2786"/>
                </a:lnTo>
                <a:lnTo>
                  <a:pt x="2759" y="2789"/>
                </a:lnTo>
                <a:lnTo>
                  <a:pt x="2759" y="2789"/>
                </a:lnTo>
                <a:lnTo>
                  <a:pt x="2759" y="2789"/>
                </a:lnTo>
                <a:lnTo>
                  <a:pt x="2759" y="2789"/>
                </a:lnTo>
                <a:lnTo>
                  <a:pt x="2762" y="2789"/>
                </a:lnTo>
                <a:lnTo>
                  <a:pt x="2762" y="2791"/>
                </a:lnTo>
                <a:lnTo>
                  <a:pt x="2762" y="2791"/>
                </a:lnTo>
                <a:lnTo>
                  <a:pt x="2762" y="2793"/>
                </a:lnTo>
                <a:lnTo>
                  <a:pt x="2759" y="2796"/>
                </a:lnTo>
                <a:lnTo>
                  <a:pt x="2759" y="2796"/>
                </a:lnTo>
                <a:lnTo>
                  <a:pt x="2759" y="2796"/>
                </a:lnTo>
                <a:lnTo>
                  <a:pt x="2759" y="2796"/>
                </a:lnTo>
                <a:lnTo>
                  <a:pt x="2762" y="2796"/>
                </a:lnTo>
                <a:lnTo>
                  <a:pt x="2762" y="2798"/>
                </a:lnTo>
                <a:lnTo>
                  <a:pt x="2762" y="2798"/>
                </a:lnTo>
                <a:lnTo>
                  <a:pt x="2759" y="2798"/>
                </a:lnTo>
                <a:lnTo>
                  <a:pt x="2762" y="2800"/>
                </a:lnTo>
                <a:lnTo>
                  <a:pt x="2762" y="2800"/>
                </a:lnTo>
                <a:lnTo>
                  <a:pt x="2762" y="2800"/>
                </a:lnTo>
                <a:lnTo>
                  <a:pt x="2762" y="2800"/>
                </a:lnTo>
                <a:lnTo>
                  <a:pt x="2762" y="2800"/>
                </a:lnTo>
                <a:lnTo>
                  <a:pt x="2762" y="2800"/>
                </a:lnTo>
                <a:lnTo>
                  <a:pt x="2762" y="2803"/>
                </a:lnTo>
                <a:lnTo>
                  <a:pt x="2764" y="2803"/>
                </a:lnTo>
                <a:lnTo>
                  <a:pt x="2764" y="2803"/>
                </a:lnTo>
                <a:lnTo>
                  <a:pt x="2764" y="2803"/>
                </a:lnTo>
                <a:lnTo>
                  <a:pt x="2764" y="2805"/>
                </a:lnTo>
                <a:lnTo>
                  <a:pt x="2766" y="2805"/>
                </a:lnTo>
                <a:lnTo>
                  <a:pt x="2766" y="2807"/>
                </a:lnTo>
                <a:lnTo>
                  <a:pt x="2766" y="2807"/>
                </a:lnTo>
                <a:lnTo>
                  <a:pt x="2769" y="2810"/>
                </a:lnTo>
                <a:lnTo>
                  <a:pt x="2769" y="2810"/>
                </a:lnTo>
                <a:lnTo>
                  <a:pt x="2769" y="2810"/>
                </a:lnTo>
                <a:lnTo>
                  <a:pt x="2771" y="2812"/>
                </a:lnTo>
                <a:lnTo>
                  <a:pt x="2771" y="2815"/>
                </a:lnTo>
                <a:lnTo>
                  <a:pt x="2773" y="2822"/>
                </a:lnTo>
                <a:lnTo>
                  <a:pt x="2773" y="2822"/>
                </a:lnTo>
                <a:lnTo>
                  <a:pt x="2773" y="2824"/>
                </a:lnTo>
                <a:lnTo>
                  <a:pt x="2773" y="2824"/>
                </a:lnTo>
                <a:lnTo>
                  <a:pt x="2773" y="2826"/>
                </a:lnTo>
                <a:lnTo>
                  <a:pt x="2776" y="2826"/>
                </a:lnTo>
                <a:lnTo>
                  <a:pt x="2776" y="2826"/>
                </a:lnTo>
                <a:lnTo>
                  <a:pt x="2776" y="2829"/>
                </a:lnTo>
                <a:lnTo>
                  <a:pt x="2776" y="2829"/>
                </a:lnTo>
                <a:lnTo>
                  <a:pt x="2776" y="2829"/>
                </a:lnTo>
                <a:lnTo>
                  <a:pt x="2776" y="2829"/>
                </a:lnTo>
                <a:lnTo>
                  <a:pt x="2776" y="2831"/>
                </a:lnTo>
                <a:lnTo>
                  <a:pt x="2776" y="2831"/>
                </a:lnTo>
                <a:lnTo>
                  <a:pt x="2776" y="2831"/>
                </a:lnTo>
                <a:lnTo>
                  <a:pt x="2778" y="2831"/>
                </a:lnTo>
                <a:lnTo>
                  <a:pt x="2778" y="2831"/>
                </a:lnTo>
                <a:lnTo>
                  <a:pt x="2781" y="2831"/>
                </a:lnTo>
                <a:lnTo>
                  <a:pt x="2781" y="2831"/>
                </a:lnTo>
                <a:lnTo>
                  <a:pt x="2781" y="2834"/>
                </a:lnTo>
                <a:lnTo>
                  <a:pt x="2781" y="2834"/>
                </a:lnTo>
                <a:lnTo>
                  <a:pt x="2781" y="2834"/>
                </a:lnTo>
                <a:lnTo>
                  <a:pt x="2781" y="2831"/>
                </a:lnTo>
                <a:lnTo>
                  <a:pt x="2783" y="2831"/>
                </a:lnTo>
                <a:lnTo>
                  <a:pt x="2783" y="2834"/>
                </a:lnTo>
                <a:lnTo>
                  <a:pt x="2783" y="2834"/>
                </a:lnTo>
                <a:lnTo>
                  <a:pt x="2783" y="2834"/>
                </a:lnTo>
                <a:lnTo>
                  <a:pt x="2785" y="2834"/>
                </a:lnTo>
                <a:lnTo>
                  <a:pt x="2788" y="2834"/>
                </a:lnTo>
                <a:lnTo>
                  <a:pt x="2788" y="2834"/>
                </a:lnTo>
                <a:lnTo>
                  <a:pt x="2788" y="2834"/>
                </a:lnTo>
                <a:lnTo>
                  <a:pt x="2788" y="2834"/>
                </a:lnTo>
                <a:lnTo>
                  <a:pt x="2788" y="2834"/>
                </a:lnTo>
                <a:lnTo>
                  <a:pt x="2790" y="2834"/>
                </a:lnTo>
                <a:lnTo>
                  <a:pt x="2790" y="2834"/>
                </a:lnTo>
                <a:lnTo>
                  <a:pt x="2790" y="2834"/>
                </a:lnTo>
                <a:lnTo>
                  <a:pt x="2790" y="2834"/>
                </a:lnTo>
                <a:lnTo>
                  <a:pt x="2790" y="2834"/>
                </a:lnTo>
                <a:lnTo>
                  <a:pt x="2790" y="2834"/>
                </a:lnTo>
                <a:lnTo>
                  <a:pt x="2792" y="2836"/>
                </a:lnTo>
                <a:lnTo>
                  <a:pt x="2792" y="2836"/>
                </a:lnTo>
                <a:lnTo>
                  <a:pt x="2792" y="2836"/>
                </a:lnTo>
                <a:lnTo>
                  <a:pt x="2792" y="2836"/>
                </a:lnTo>
                <a:lnTo>
                  <a:pt x="2795" y="2836"/>
                </a:lnTo>
                <a:lnTo>
                  <a:pt x="2795" y="2838"/>
                </a:lnTo>
                <a:lnTo>
                  <a:pt x="2795" y="2838"/>
                </a:lnTo>
                <a:lnTo>
                  <a:pt x="2795" y="2838"/>
                </a:lnTo>
                <a:lnTo>
                  <a:pt x="2795" y="2838"/>
                </a:lnTo>
                <a:lnTo>
                  <a:pt x="2795" y="2838"/>
                </a:lnTo>
                <a:lnTo>
                  <a:pt x="2795" y="2838"/>
                </a:lnTo>
                <a:lnTo>
                  <a:pt x="2797" y="2841"/>
                </a:lnTo>
                <a:lnTo>
                  <a:pt x="2797" y="2841"/>
                </a:lnTo>
                <a:lnTo>
                  <a:pt x="2797" y="2841"/>
                </a:lnTo>
                <a:lnTo>
                  <a:pt x="2799" y="2838"/>
                </a:lnTo>
                <a:lnTo>
                  <a:pt x="2802" y="2841"/>
                </a:lnTo>
                <a:lnTo>
                  <a:pt x="2802" y="2841"/>
                </a:lnTo>
                <a:lnTo>
                  <a:pt x="2804" y="2841"/>
                </a:lnTo>
                <a:lnTo>
                  <a:pt x="2804" y="2841"/>
                </a:lnTo>
                <a:lnTo>
                  <a:pt x="2807" y="2841"/>
                </a:lnTo>
                <a:lnTo>
                  <a:pt x="2807" y="2841"/>
                </a:lnTo>
                <a:lnTo>
                  <a:pt x="2809" y="2843"/>
                </a:lnTo>
                <a:lnTo>
                  <a:pt x="2809" y="2843"/>
                </a:lnTo>
                <a:lnTo>
                  <a:pt x="2809" y="2843"/>
                </a:lnTo>
                <a:lnTo>
                  <a:pt x="2809" y="2843"/>
                </a:lnTo>
                <a:lnTo>
                  <a:pt x="2809" y="2843"/>
                </a:lnTo>
                <a:lnTo>
                  <a:pt x="2811" y="2843"/>
                </a:lnTo>
                <a:lnTo>
                  <a:pt x="2811" y="2845"/>
                </a:lnTo>
                <a:lnTo>
                  <a:pt x="2814" y="2845"/>
                </a:lnTo>
                <a:lnTo>
                  <a:pt x="2814" y="2845"/>
                </a:lnTo>
                <a:lnTo>
                  <a:pt x="2816" y="2848"/>
                </a:lnTo>
                <a:lnTo>
                  <a:pt x="2818" y="2848"/>
                </a:lnTo>
                <a:lnTo>
                  <a:pt x="2821" y="2848"/>
                </a:lnTo>
                <a:lnTo>
                  <a:pt x="2823" y="2848"/>
                </a:lnTo>
                <a:lnTo>
                  <a:pt x="2823" y="2848"/>
                </a:lnTo>
                <a:lnTo>
                  <a:pt x="2823" y="2850"/>
                </a:lnTo>
                <a:lnTo>
                  <a:pt x="2823" y="2850"/>
                </a:lnTo>
                <a:lnTo>
                  <a:pt x="2826" y="2850"/>
                </a:lnTo>
                <a:lnTo>
                  <a:pt x="2826" y="2848"/>
                </a:lnTo>
                <a:lnTo>
                  <a:pt x="2828" y="2848"/>
                </a:lnTo>
                <a:lnTo>
                  <a:pt x="2830" y="2848"/>
                </a:lnTo>
                <a:lnTo>
                  <a:pt x="2833" y="2848"/>
                </a:lnTo>
                <a:lnTo>
                  <a:pt x="2835" y="2848"/>
                </a:lnTo>
                <a:lnTo>
                  <a:pt x="2837" y="2848"/>
                </a:lnTo>
                <a:lnTo>
                  <a:pt x="2837" y="2850"/>
                </a:lnTo>
                <a:lnTo>
                  <a:pt x="2837" y="2850"/>
                </a:lnTo>
                <a:lnTo>
                  <a:pt x="2842" y="2850"/>
                </a:lnTo>
                <a:lnTo>
                  <a:pt x="2842" y="2850"/>
                </a:lnTo>
                <a:lnTo>
                  <a:pt x="2844" y="2850"/>
                </a:lnTo>
                <a:lnTo>
                  <a:pt x="2844" y="2850"/>
                </a:lnTo>
                <a:lnTo>
                  <a:pt x="2844" y="2852"/>
                </a:lnTo>
                <a:lnTo>
                  <a:pt x="2844" y="2852"/>
                </a:lnTo>
                <a:lnTo>
                  <a:pt x="2844" y="2852"/>
                </a:lnTo>
                <a:lnTo>
                  <a:pt x="2847" y="2855"/>
                </a:lnTo>
                <a:lnTo>
                  <a:pt x="2849" y="2855"/>
                </a:lnTo>
                <a:lnTo>
                  <a:pt x="2849" y="2857"/>
                </a:lnTo>
                <a:lnTo>
                  <a:pt x="2852" y="2857"/>
                </a:lnTo>
                <a:lnTo>
                  <a:pt x="2852" y="2857"/>
                </a:lnTo>
                <a:lnTo>
                  <a:pt x="2852" y="2857"/>
                </a:lnTo>
                <a:lnTo>
                  <a:pt x="2852" y="2857"/>
                </a:lnTo>
                <a:lnTo>
                  <a:pt x="2854" y="2857"/>
                </a:lnTo>
                <a:lnTo>
                  <a:pt x="2854" y="2860"/>
                </a:lnTo>
                <a:lnTo>
                  <a:pt x="2854" y="2860"/>
                </a:lnTo>
                <a:lnTo>
                  <a:pt x="2854" y="2860"/>
                </a:lnTo>
                <a:lnTo>
                  <a:pt x="2854" y="2857"/>
                </a:lnTo>
                <a:lnTo>
                  <a:pt x="2854" y="2857"/>
                </a:lnTo>
                <a:lnTo>
                  <a:pt x="2854" y="2857"/>
                </a:lnTo>
                <a:lnTo>
                  <a:pt x="2856" y="2857"/>
                </a:lnTo>
                <a:lnTo>
                  <a:pt x="2856" y="2860"/>
                </a:lnTo>
                <a:lnTo>
                  <a:pt x="2856" y="2860"/>
                </a:lnTo>
                <a:lnTo>
                  <a:pt x="2856" y="2860"/>
                </a:lnTo>
                <a:lnTo>
                  <a:pt x="2856" y="2860"/>
                </a:lnTo>
                <a:lnTo>
                  <a:pt x="2856" y="2857"/>
                </a:lnTo>
                <a:lnTo>
                  <a:pt x="2856" y="2857"/>
                </a:lnTo>
                <a:lnTo>
                  <a:pt x="2856" y="2855"/>
                </a:lnTo>
                <a:lnTo>
                  <a:pt x="2856" y="2855"/>
                </a:lnTo>
                <a:lnTo>
                  <a:pt x="2859" y="2855"/>
                </a:lnTo>
                <a:lnTo>
                  <a:pt x="2859" y="2855"/>
                </a:lnTo>
                <a:lnTo>
                  <a:pt x="2859" y="2855"/>
                </a:lnTo>
                <a:lnTo>
                  <a:pt x="2861" y="2855"/>
                </a:lnTo>
                <a:lnTo>
                  <a:pt x="2861" y="2852"/>
                </a:lnTo>
                <a:lnTo>
                  <a:pt x="2861" y="2852"/>
                </a:lnTo>
                <a:lnTo>
                  <a:pt x="2863" y="2852"/>
                </a:lnTo>
                <a:lnTo>
                  <a:pt x="2866" y="2852"/>
                </a:lnTo>
                <a:lnTo>
                  <a:pt x="2866" y="2852"/>
                </a:lnTo>
                <a:lnTo>
                  <a:pt x="2866" y="2850"/>
                </a:lnTo>
                <a:lnTo>
                  <a:pt x="2866" y="2848"/>
                </a:lnTo>
                <a:lnTo>
                  <a:pt x="2866" y="2848"/>
                </a:lnTo>
                <a:lnTo>
                  <a:pt x="2866" y="2848"/>
                </a:lnTo>
                <a:lnTo>
                  <a:pt x="2866" y="2848"/>
                </a:lnTo>
                <a:lnTo>
                  <a:pt x="2863" y="2848"/>
                </a:lnTo>
                <a:lnTo>
                  <a:pt x="2863" y="2850"/>
                </a:lnTo>
                <a:lnTo>
                  <a:pt x="2863" y="2850"/>
                </a:lnTo>
                <a:lnTo>
                  <a:pt x="2863" y="2850"/>
                </a:lnTo>
                <a:lnTo>
                  <a:pt x="2863" y="2850"/>
                </a:lnTo>
                <a:lnTo>
                  <a:pt x="2863" y="2850"/>
                </a:lnTo>
                <a:lnTo>
                  <a:pt x="2861" y="2852"/>
                </a:lnTo>
                <a:lnTo>
                  <a:pt x="2861" y="2852"/>
                </a:lnTo>
                <a:lnTo>
                  <a:pt x="2861" y="2852"/>
                </a:lnTo>
                <a:lnTo>
                  <a:pt x="2861" y="2852"/>
                </a:lnTo>
                <a:lnTo>
                  <a:pt x="2861" y="2852"/>
                </a:lnTo>
                <a:lnTo>
                  <a:pt x="2861" y="2850"/>
                </a:lnTo>
                <a:lnTo>
                  <a:pt x="2861" y="2850"/>
                </a:lnTo>
                <a:lnTo>
                  <a:pt x="2861" y="2850"/>
                </a:lnTo>
                <a:lnTo>
                  <a:pt x="2861" y="2848"/>
                </a:lnTo>
                <a:lnTo>
                  <a:pt x="2861" y="2848"/>
                </a:lnTo>
                <a:lnTo>
                  <a:pt x="2861" y="2848"/>
                </a:lnTo>
                <a:lnTo>
                  <a:pt x="2863" y="2848"/>
                </a:lnTo>
                <a:lnTo>
                  <a:pt x="2863" y="2848"/>
                </a:lnTo>
                <a:lnTo>
                  <a:pt x="2863" y="2845"/>
                </a:lnTo>
                <a:lnTo>
                  <a:pt x="2863" y="2845"/>
                </a:lnTo>
                <a:lnTo>
                  <a:pt x="2861" y="2845"/>
                </a:lnTo>
                <a:lnTo>
                  <a:pt x="2861" y="2845"/>
                </a:lnTo>
                <a:lnTo>
                  <a:pt x="2861" y="2845"/>
                </a:lnTo>
                <a:lnTo>
                  <a:pt x="2859" y="2845"/>
                </a:lnTo>
                <a:lnTo>
                  <a:pt x="2859" y="2845"/>
                </a:lnTo>
                <a:lnTo>
                  <a:pt x="2859" y="2845"/>
                </a:lnTo>
                <a:lnTo>
                  <a:pt x="2859" y="2845"/>
                </a:lnTo>
                <a:lnTo>
                  <a:pt x="2859" y="2843"/>
                </a:lnTo>
                <a:lnTo>
                  <a:pt x="2859" y="2843"/>
                </a:lnTo>
                <a:lnTo>
                  <a:pt x="2859" y="2841"/>
                </a:lnTo>
                <a:lnTo>
                  <a:pt x="2859" y="2841"/>
                </a:lnTo>
                <a:lnTo>
                  <a:pt x="2856" y="2838"/>
                </a:lnTo>
                <a:lnTo>
                  <a:pt x="2856" y="2838"/>
                </a:lnTo>
                <a:lnTo>
                  <a:pt x="2859" y="2838"/>
                </a:lnTo>
                <a:lnTo>
                  <a:pt x="2859" y="2838"/>
                </a:lnTo>
                <a:lnTo>
                  <a:pt x="2859" y="2838"/>
                </a:lnTo>
                <a:lnTo>
                  <a:pt x="2859" y="2838"/>
                </a:lnTo>
                <a:lnTo>
                  <a:pt x="2856" y="2836"/>
                </a:lnTo>
                <a:lnTo>
                  <a:pt x="2856" y="2836"/>
                </a:lnTo>
                <a:lnTo>
                  <a:pt x="2856" y="2836"/>
                </a:lnTo>
                <a:lnTo>
                  <a:pt x="2856" y="2838"/>
                </a:lnTo>
                <a:lnTo>
                  <a:pt x="2856" y="2836"/>
                </a:lnTo>
                <a:lnTo>
                  <a:pt x="2856" y="2836"/>
                </a:lnTo>
                <a:lnTo>
                  <a:pt x="2856" y="2834"/>
                </a:lnTo>
                <a:lnTo>
                  <a:pt x="2856" y="2834"/>
                </a:lnTo>
                <a:lnTo>
                  <a:pt x="2856" y="2834"/>
                </a:lnTo>
                <a:lnTo>
                  <a:pt x="2856" y="2834"/>
                </a:lnTo>
                <a:lnTo>
                  <a:pt x="2856" y="2834"/>
                </a:lnTo>
                <a:lnTo>
                  <a:pt x="2856" y="2834"/>
                </a:lnTo>
                <a:lnTo>
                  <a:pt x="2856" y="2834"/>
                </a:lnTo>
                <a:lnTo>
                  <a:pt x="2856" y="2834"/>
                </a:lnTo>
                <a:lnTo>
                  <a:pt x="2856" y="2834"/>
                </a:lnTo>
                <a:lnTo>
                  <a:pt x="2854" y="2834"/>
                </a:lnTo>
                <a:lnTo>
                  <a:pt x="2854" y="2834"/>
                </a:lnTo>
                <a:lnTo>
                  <a:pt x="2856" y="2834"/>
                </a:lnTo>
                <a:lnTo>
                  <a:pt x="2856" y="2831"/>
                </a:lnTo>
                <a:lnTo>
                  <a:pt x="2854" y="2831"/>
                </a:lnTo>
                <a:lnTo>
                  <a:pt x="2854" y="2831"/>
                </a:lnTo>
                <a:lnTo>
                  <a:pt x="2854" y="2831"/>
                </a:lnTo>
                <a:lnTo>
                  <a:pt x="2854" y="2831"/>
                </a:lnTo>
                <a:lnTo>
                  <a:pt x="2854" y="2831"/>
                </a:lnTo>
                <a:lnTo>
                  <a:pt x="2854" y="2831"/>
                </a:lnTo>
                <a:lnTo>
                  <a:pt x="2852" y="2829"/>
                </a:lnTo>
                <a:lnTo>
                  <a:pt x="2852" y="2829"/>
                </a:lnTo>
                <a:lnTo>
                  <a:pt x="2852" y="2829"/>
                </a:lnTo>
                <a:lnTo>
                  <a:pt x="2852" y="2829"/>
                </a:lnTo>
                <a:lnTo>
                  <a:pt x="2852" y="2829"/>
                </a:lnTo>
                <a:lnTo>
                  <a:pt x="2852" y="2826"/>
                </a:lnTo>
                <a:lnTo>
                  <a:pt x="2852" y="2826"/>
                </a:lnTo>
                <a:lnTo>
                  <a:pt x="2852" y="2826"/>
                </a:lnTo>
                <a:lnTo>
                  <a:pt x="2852" y="2826"/>
                </a:lnTo>
                <a:lnTo>
                  <a:pt x="2852" y="2826"/>
                </a:lnTo>
                <a:lnTo>
                  <a:pt x="2852" y="2824"/>
                </a:lnTo>
                <a:lnTo>
                  <a:pt x="2852" y="2824"/>
                </a:lnTo>
                <a:lnTo>
                  <a:pt x="2854" y="2826"/>
                </a:lnTo>
                <a:lnTo>
                  <a:pt x="2854" y="2826"/>
                </a:lnTo>
                <a:lnTo>
                  <a:pt x="2852" y="2824"/>
                </a:lnTo>
                <a:lnTo>
                  <a:pt x="2852" y="2822"/>
                </a:lnTo>
                <a:lnTo>
                  <a:pt x="2852" y="2817"/>
                </a:lnTo>
                <a:lnTo>
                  <a:pt x="2849" y="2815"/>
                </a:lnTo>
                <a:lnTo>
                  <a:pt x="2849" y="2812"/>
                </a:lnTo>
                <a:lnTo>
                  <a:pt x="2849" y="2812"/>
                </a:lnTo>
                <a:lnTo>
                  <a:pt x="2849" y="2810"/>
                </a:lnTo>
                <a:lnTo>
                  <a:pt x="2849" y="2810"/>
                </a:lnTo>
                <a:lnTo>
                  <a:pt x="2847" y="2810"/>
                </a:lnTo>
                <a:lnTo>
                  <a:pt x="2847" y="2810"/>
                </a:lnTo>
                <a:lnTo>
                  <a:pt x="2847" y="2810"/>
                </a:lnTo>
                <a:lnTo>
                  <a:pt x="2847" y="2810"/>
                </a:lnTo>
                <a:lnTo>
                  <a:pt x="2847" y="2807"/>
                </a:lnTo>
                <a:lnTo>
                  <a:pt x="2847" y="2807"/>
                </a:lnTo>
                <a:lnTo>
                  <a:pt x="2847" y="2805"/>
                </a:lnTo>
                <a:lnTo>
                  <a:pt x="2847" y="2805"/>
                </a:lnTo>
                <a:lnTo>
                  <a:pt x="2847" y="2805"/>
                </a:lnTo>
                <a:lnTo>
                  <a:pt x="2849" y="2807"/>
                </a:lnTo>
                <a:lnTo>
                  <a:pt x="2849" y="2807"/>
                </a:lnTo>
                <a:lnTo>
                  <a:pt x="2849" y="2805"/>
                </a:lnTo>
                <a:lnTo>
                  <a:pt x="2847" y="2805"/>
                </a:lnTo>
                <a:lnTo>
                  <a:pt x="2847" y="2805"/>
                </a:lnTo>
                <a:lnTo>
                  <a:pt x="2847" y="2805"/>
                </a:lnTo>
                <a:lnTo>
                  <a:pt x="2847" y="2803"/>
                </a:lnTo>
                <a:lnTo>
                  <a:pt x="2847" y="2800"/>
                </a:lnTo>
                <a:lnTo>
                  <a:pt x="2847" y="2800"/>
                </a:lnTo>
                <a:lnTo>
                  <a:pt x="2847" y="2800"/>
                </a:lnTo>
                <a:lnTo>
                  <a:pt x="2849" y="2800"/>
                </a:lnTo>
                <a:lnTo>
                  <a:pt x="2849" y="2800"/>
                </a:lnTo>
                <a:lnTo>
                  <a:pt x="2849" y="2798"/>
                </a:lnTo>
                <a:lnTo>
                  <a:pt x="2849" y="2798"/>
                </a:lnTo>
                <a:lnTo>
                  <a:pt x="2849" y="2798"/>
                </a:lnTo>
                <a:lnTo>
                  <a:pt x="2849" y="2796"/>
                </a:lnTo>
                <a:lnTo>
                  <a:pt x="2849" y="2796"/>
                </a:lnTo>
                <a:lnTo>
                  <a:pt x="2849" y="2796"/>
                </a:lnTo>
                <a:lnTo>
                  <a:pt x="2849" y="2796"/>
                </a:lnTo>
                <a:lnTo>
                  <a:pt x="2849" y="2796"/>
                </a:lnTo>
                <a:lnTo>
                  <a:pt x="2852" y="2796"/>
                </a:lnTo>
                <a:lnTo>
                  <a:pt x="2852" y="2793"/>
                </a:lnTo>
                <a:lnTo>
                  <a:pt x="2852" y="2793"/>
                </a:lnTo>
                <a:lnTo>
                  <a:pt x="2852" y="2793"/>
                </a:lnTo>
                <a:lnTo>
                  <a:pt x="2849" y="2791"/>
                </a:lnTo>
                <a:lnTo>
                  <a:pt x="2852" y="2791"/>
                </a:lnTo>
                <a:lnTo>
                  <a:pt x="2852" y="2791"/>
                </a:lnTo>
                <a:lnTo>
                  <a:pt x="2852" y="2791"/>
                </a:lnTo>
                <a:lnTo>
                  <a:pt x="2852" y="2789"/>
                </a:lnTo>
                <a:lnTo>
                  <a:pt x="2852" y="2789"/>
                </a:lnTo>
                <a:lnTo>
                  <a:pt x="2852" y="2789"/>
                </a:lnTo>
                <a:lnTo>
                  <a:pt x="2852" y="2789"/>
                </a:lnTo>
                <a:lnTo>
                  <a:pt x="2852" y="2786"/>
                </a:lnTo>
                <a:lnTo>
                  <a:pt x="2852" y="2786"/>
                </a:lnTo>
                <a:lnTo>
                  <a:pt x="2849" y="2789"/>
                </a:lnTo>
                <a:lnTo>
                  <a:pt x="2849" y="2789"/>
                </a:lnTo>
                <a:lnTo>
                  <a:pt x="2847" y="2789"/>
                </a:lnTo>
                <a:lnTo>
                  <a:pt x="2847" y="2789"/>
                </a:lnTo>
                <a:lnTo>
                  <a:pt x="2844" y="2789"/>
                </a:lnTo>
                <a:lnTo>
                  <a:pt x="2842" y="2789"/>
                </a:lnTo>
                <a:lnTo>
                  <a:pt x="2842" y="2786"/>
                </a:lnTo>
                <a:lnTo>
                  <a:pt x="2842" y="2786"/>
                </a:lnTo>
                <a:lnTo>
                  <a:pt x="2840" y="2786"/>
                </a:lnTo>
                <a:lnTo>
                  <a:pt x="2840" y="2786"/>
                </a:lnTo>
                <a:lnTo>
                  <a:pt x="2837" y="2786"/>
                </a:lnTo>
                <a:lnTo>
                  <a:pt x="2835" y="2786"/>
                </a:lnTo>
                <a:lnTo>
                  <a:pt x="2837" y="2786"/>
                </a:lnTo>
                <a:lnTo>
                  <a:pt x="2837" y="2786"/>
                </a:lnTo>
                <a:lnTo>
                  <a:pt x="2840" y="2786"/>
                </a:lnTo>
                <a:lnTo>
                  <a:pt x="2840" y="2786"/>
                </a:lnTo>
                <a:lnTo>
                  <a:pt x="2840" y="2786"/>
                </a:lnTo>
                <a:lnTo>
                  <a:pt x="2840" y="2784"/>
                </a:lnTo>
                <a:lnTo>
                  <a:pt x="2840" y="2784"/>
                </a:lnTo>
                <a:lnTo>
                  <a:pt x="2840" y="2784"/>
                </a:lnTo>
                <a:lnTo>
                  <a:pt x="2840" y="2784"/>
                </a:lnTo>
                <a:lnTo>
                  <a:pt x="2840" y="2784"/>
                </a:lnTo>
                <a:lnTo>
                  <a:pt x="2840" y="2784"/>
                </a:lnTo>
                <a:lnTo>
                  <a:pt x="2840" y="2784"/>
                </a:lnTo>
                <a:lnTo>
                  <a:pt x="2840" y="2781"/>
                </a:lnTo>
                <a:lnTo>
                  <a:pt x="2837" y="2781"/>
                </a:lnTo>
                <a:lnTo>
                  <a:pt x="2837" y="2781"/>
                </a:lnTo>
                <a:lnTo>
                  <a:pt x="2837" y="2779"/>
                </a:lnTo>
                <a:lnTo>
                  <a:pt x="2835" y="2779"/>
                </a:lnTo>
                <a:lnTo>
                  <a:pt x="2835" y="2777"/>
                </a:lnTo>
                <a:lnTo>
                  <a:pt x="2837" y="2779"/>
                </a:lnTo>
                <a:lnTo>
                  <a:pt x="2837" y="2779"/>
                </a:lnTo>
                <a:lnTo>
                  <a:pt x="2842" y="2784"/>
                </a:lnTo>
                <a:lnTo>
                  <a:pt x="2842" y="2784"/>
                </a:lnTo>
                <a:lnTo>
                  <a:pt x="2842" y="2786"/>
                </a:lnTo>
                <a:lnTo>
                  <a:pt x="2842" y="2786"/>
                </a:lnTo>
                <a:lnTo>
                  <a:pt x="2842" y="2786"/>
                </a:lnTo>
                <a:lnTo>
                  <a:pt x="2844" y="2786"/>
                </a:lnTo>
                <a:lnTo>
                  <a:pt x="2844" y="2786"/>
                </a:lnTo>
                <a:lnTo>
                  <a:pt x="2844" y="2784"/>
                </a:lnTo>
                <a:lnTo>
                  <a:pt x="2844" y="2784"/>
                </a:lnTo>
                <a:lnTo>
                  <a:pt x="2844" y="2784"/>
                </a:lnTo>
                <a:lnTo>
                  <a:pt x="2844" y="2784"/>
                </a:lnTo>
                <a:lnTo>
                  <a:pt x="2844" y="2784"/>
                </a:lnTo>
                <a:lnTo>
                  <a:pt x="2847" y="2784"/>
                </a:lnTo>
                <a:lnTo>
                  <a:pt x="2847" y="2784"/>
                </a:lnTo>
                <a:lnTo>
                  <a:pt x="2847" y="2784"/>
                </a:lnTo>
                <a:lnTo>
                  <a:pt x="2847" y="2781"/>
                </a:lnTo>
                <a:lnTo>
                  <a:pt x="2847" y="2781"/>
                </a:lnTo>
                <a:lnTo>
                  <a:pt x="2847" y="2781"/>
                </a:lnTo>
                <a:lnTo>
                  <a:pt x="2849" y="2781"/>
                </a:lnTo>
                <a:lnTo>
                  <a:pt x="2849" y="2781"/>
                </a:lnTo>
                <a:lnTo>
                  <a:pt x="2849" y="2781"/>
                </a:lnTo>
                <a:lnTo>
                  <a:pt x="2849" y="2784"/>
                </a:lnTo>
                <a:lnTo>
                  <a:pt x="2849" y="2784"/>
                </a:lnTo>
                <a:lnTo>
                  <a:pt x="2849" y="2784"/>
                </a:lnTo>
                <a:lnTo>
                  <a:pt x="2849" y="2784"/>
                </a:lnTo>
                <a:lnTo>
                  <a:pt x="2849" y="2784"/>
                </a:lnTo>
                <a:lnTo>
                  <a:pt x="2849" y="2784"/>
                </a:lnTo>
                <a:lnTo>
                  <a:pt x="2849" y="2784"/>
                </a:lnTo>
                <a:lnTo>
                  <a:pt x="2849" y="2784"/>
                </a:lnTo>
                <a:lnTo>
                  <a:pt x="2849" y="2784"/>
                </a:lnTo>
                <a:lnTo>
                  <a:pt x="2849" y="2784"/>
                </a:lnTo>
                <a:lnTo>
                  <a:pt x="2847" y="2784"/>
                </a:lnTo>
                <a:lnTo>
                  <a:pt x="2849" y="2784"/>
                </a:lnTo>
                <a:lnTo>
                  <a:pt x="2849" y="2784"/>
                </a:lnTo>
                <a:lnTo>
                  <a:pt x="2849" y="2784"/>
                </a:lnTo>
                <a:lnTo>
                  <a:pt x="2849" y="2784"/>
                </a:lnTo>
                <a:lnTo>
                  <a:pt x="2849" y="2786"/>
                </a:lnTo>
                <a:lnTo>
                  <a:pt x="2847" y="2786"/>
                </a:lnTo>
                <a:lnTo>
                  <a:pt x="2847" y="2786"/>
                </a:lnTo>
                <a:lnTo>
                  <a:pt x="2847" y="2786"/>
                </a:lnTo>
                <a:lnTo>
                  <a:pt x="2849" y="2786"/>
                </a:lnTo>
                <a:lnTo>
                  <a:pt x="2852" y="2784"/>
                </a:lnTo>
                <a:lnTo>
                  <a:pt x="2852" y="2784"/>
                </a:lnTo>
                <a:lnTo>
                  <a:pt x="2852" y="2781"/>
                </a:lnTo>
                <a:lnTo>
                  <a:pt x="2854" y="2777"/>
                </a:lnTo>
                <a:lnTo>
                  <a:pt x="2854" y="2777"/>
                </a:lnTo>
                <a:lnTo>
                  <a:pt x="2854" y="2777"/>
                </a:lnTo>
                <a:lnTo>
                  <a:pt x="2854" y="2774"/>
                </a:lnTo>
                <a:lnTo>
                  <a:pt x="2856" y="2772"/>
                </a:lnTo>
                <a:lnTo>
                  <a:pt x="2856" y="2770"/>
                </a:lnTo>
                <a:lnTo>
                  <a:pt x="2856" y="2770"/>
                </a:lnTo>
                <a:lnTo>
                  <a:pt x="2856" y="2770"/>
                </a:lnTo>
                <a:lnTo>
                  <a:pt x="2856" y="2767"/>
                </a:lnTo>
                <a:lnTo>
                  <a:pt x="2859" y="2767"/>
                </a:lnTo>
                <a:lnTo>
                  <a:pt x="2859" y="2767"/>
                </a:lnTo>
                <a:lnTo>
                  <a:pt x="2859" y="2765"/>
                </a:lnTo>
                <a:lnTo>
                  <a:pt x="2859" y="2765"/>
                </a:lnTo>
                <a:lnTo>
                  <a:pt x="2859" y="2765"/>
                </a:lnTo>
                <a:lnTo>
                  <a:pt x="2854" y="2763"/>
                </a:lnTo>
                <a:lnTo>
                  <a:pt x="2854" y="2763"/>
                </a:lnTo>
                <a:lnTo>
                  <a:pt x="2852" y="2760"/>
                </a:lnTo>
                <a:lnTo>
                  <a:pt x="2852" y="2760"/>
                </a:lnTo>
                <a:lnTo>
                  <a:pt x="2854" y="2758"/>
                </a:lnTo>
                <a:lnTo>
                  <a:pt x="2852" y="2758"/>
                </a:lnTo>
                <a:lnTo>
                  <a:pt x="2852" y="2758"/>
                </a:lnTo>
                <a:lnTo>
                  <a:pt x="2852" y="2758"/>
                </a:lnTo>
                <a:lnTo>
                  <a:pt x="2852" y="2758"/>
                </a:lnTo>
                <a:lnTo>
                  <a:pt x="2852" y="2758"/>
                </a:lnTo>
                <a:lnTo>
                  <a:pt x="2849" y="2758"/>
                </a:lnTo>
                <a:lnTo>
                  <a:pt x="2849" y="2758"/>
                </a:lnTo>
                <a:lnTo>
                  <a:pt x="2847" y="2758"/>
                </a:lnTo>
                <a:lnTo>
                  <a:pt x="2847" y="2755"/>
                </a:lnTo>
                <a:lnTo>
                  <a:pt x="2847" y="2755"/>
                </a:lnTo>
                <a:lnTo>
                  <a:pt x="2847" y="2755"/>
                </a:lnTo>
                <a:lnTo>
                  <a:pt x="2847" y="2755"/>
                </a:lnTo>
                <a:lnTo>
                  <a:pt x="2849" y="2755"/>
                </a:lnTo>
                <a:lnTo>
                  <a:pt x="2849" y="2758"/>
                </a:lnTo>
                <a:lnTo>
                  <a:pt x="2849" y="2758"/>
                </a:lnTo>
                <a:lnTo>
                  <a:pt x="2849" y="2758"/>
                </a:lnTo>
                <a:lnTo>
                  <a:pt x="2849" y="2758"/>
                </a:lnTo>
                <a:lnTo>
                  <a:pt x="2849" y="2758"/>
                </a:lnTo>
                <a:lnTo>
                  <a:pt x="2849" y="2758"/>
                </a:lnTo>
                <a:lnTo>
                  <a:pt x="2849" y="2755"/>
                </a:lnTo>
                <a:lnTo>
                  <a:pt x="2849" y="2755"/>
                </a:lnTo>
                <a:lnTo>
                  <a:pt x="2852" y="2755"/>
                </a:lnTo>
                <a:lnTo>
                  <a:pt x="2854" y="2755"/>
                </a:lnTo>
                <a:lnTo>
                  <a:pt x="2854" y="2755"/>
                </a:lnTo>
                <a:lnTo>
                  <a:pt x="2854" y="2755"/>
                </a:lnTo>
                <a:lnTo>
                  <a:pt x="2854" y="2755"/>
                </a:lnTo>
                <a:lnTo>
                  <a:pt x="2854" y="2758"/>
                </a:lnTo>
                <a:lnTo>
                  <a:pt x="2854" y="2758"/>
                </a:lnTo>
                <a:lnTo>
                  <a:pt x="2856" y="2758"/>
                </a:lnTo>
                <a:lnTo>
                  <a:pt x="2856" y="2755"/>
                </a:lnTo>
                <a:lnTo>
                  <a:pt x="2859" y="2755"/>
                </a:lnTo>
                <a:lnTo>
                  <a:pt x="2859" y="2755"/>
                </a:lnTo>
                <a:lnTo>
                  <a:pt x="2859" y="2758"/>
                </a:lnTo>
                <a:lnTo>
                  <a:pt x="2861" y="2758"/>
                </a:lnTo>
                <a:lnTo>
                  <a:pt x="2861" y="2758"/>
                </a:lnTo>
                <a:lnTo>
                  <a:pt x="2859" y="2758"/>
                </a:lnTo>
                <a:lnTo>
                  <a:pt x="2859" y="2758"/>
                </a:lnTo>
                <a:lnTo>
                  <a:pt x="2861" y="2758"/>
                </a:lnTo>
                <a:lnTo>
                  <a:pt x="2861" y="2758"/>
                </a:lnTo>
                <a:lnTo>
                  <a:pt x="2866" y="2753"/>
                </a:lnTo>
                <a:lnTo>
                  <a:pt x="2866" y="2751"/>
                </a:lnTo>
                <a:lnTo>
                  <a:pt x="2866" y="2751"/>
                </a:lnTo>
                <a:lnTo>
                  <a:pt x="2868" y="2751"/>
                </a:lnTo>
                <a:lnTo>
                  <a:pt x="2868" y="2751"/>
                </a:lnTo>
                <a:lnTo>
                  <a:pt x="2868" y="2751"/>
                </a:lnTo>
                <a:lnTo>
                  <a:pt x="2868" y="2748"/>
                </a:lnTo>
                <a:lnTo>
                  <a:pt x="2868" y="2748"/>
                </a:lnTo>
                <a:lnTo>
                  <a:pt x="2868" y="2748"/>
                </a:lnTo>
                <a:lnTo>
                  <a:pt x="2868" y="2748"/>
                </a:lnTo>
                <a:lnTo>
                  <a:pt x="2868" y="2746"/>
                </a:lnTo>
                <a:lnTo>
                  <a:pt x="2868" y="2746"/>
                </a:lnTo>
                <a:lnTo>
                  <a:pt x="2868" y="2744"/>
                </a:lnTo>
                <a:lnTo>
                  <a:pt x="2868" y="2744"/>
                </a:lnTo>
                <a:lnTo>
                  <a:pt x="2868" y="2744"/>
                </a:lnTo>
                <a:lnTo>
                  <a:pt x="2868" y="2744"/>
                </a:lnTo>
                <a:lnTo>
                  <a:pt x="2868" y="2744"/>
                </a:lnTo>
                <a:lnTo>
                  <a:pt x="2868" y="2744"/>
                </a:lnTo>
                <a:lnTo>
                  <a:pt x="2868" y="2744"/>
                </a:lnTo>
                <a:lnTo>
                  <a:pt x="2868" y="2744"/>
                </a:lnTo>
                <a:lnTo>
                  <a:pt x="2868" y="2746"/>
                </a:lnTo>
                <a:lnTo>
                  <a:pt x="2866" y="2746"/>
                </a:lnTo>
                <a:lnTo>
                  <a:pt x="2866" y="2746"/>
                </a:lnTo>
                <a:lnTo>
                  <a:pt x="2866" y="2748"/>
                </a:lnTo>
                <a:lnTo>
                  <a:pt x="2863" y="2748"/>
                </a:lnTo>
                <a:lnTo>
                  <a:pt x="2863" y="2748"/>
                </a:lnTo>
                <a:lnTo>
                  <a:pt x="2863" y="2748"/>
                </a:lnTo>
                <a:lnTo>
                  <a:pt x="2863" y="2748"/>
                </a:lnTo>
                <a:lnTo>
                  <a:pt x="2863" y="2748"/>
                </a:lnTo>
                <a:lnTo>
                  <a:pt x="2863" y="2748"/>
                </a:lnTo>
                <a:lnTo>
                  <a:pt x="2863" y="2748"/>
                </a:lnTo>
                <a:lnTo>
                  <a:pt x="2863" y="2748"/>
                </a:lnTo>
                <a:lnTo>
                  <a:pt x="2863" y="2746"/>
                </a:lnTo>
                <a:lnTo>
                  <a:pt x="2861" y="2746"/>
                </a:lnTo>
                <a:lnTo>
                  <a:pt x="2861" y="2746"/>
                </a:lnTo>
                <a:lnTo>
                  <a:pt x="2861" y="2746"/>
                </a:lnTo>
                <a:lnTo>
                  <a:pt x="2861" y="2746"/>
                </a:lnTo>
                <a:lnTo>
                  <a:pt x="2863" y="2744"/>
                </a:lnTo>
                <a:lnTo>
                  <a:pt x="2861" y="2744"/>
                </a:lnTo>
                <a:lnTo>
                  <a:pt x="2861" y="2741"/>
                </a:lnTo>
                <a:lnTo>
                  <a:pt x="2861" y="2741"/>
                </a:lnTo>
                <a:lnTo>
                  <a:pt x="2863" y="2741"/>
                </a:lnTo>
                <a:lnTo>
                  <a:pt x="2863" y="2741"/>
                </a:lnTo>
                <a:lnTo>
                  <a:pt x="2863" y="2741"/>
                </a:lnTo>
                <a:lnTo>
                  <a:pt x="2863" y="2741"/>
                </a:lnTo>
                <a:lnTo>
                  <a:pt x="2863" y="2741"/>
                </a:lnTo>
                <a:lnTo>
                  <a:pt x="2866" y="2741"/>
                </a:lnTo>
                <a:lnTo>
                  <a:pt x="2866" y="2741"/>
                </a:lnTo>
                <a:lnTo>
                  <a:pt x="2868" y="2739"/>
                </a:lnTo>
                <a:lnTo>
                  <a:pt x="2868" y="2739"/>
                </a:lnTo>
                <a:lnTo>
                  <a:pt x="2868" y="2739"/>
                </a:lnTo>
                <a:lnTo>
                  <a:pt x="2870" y="2739"/>
                </a:lnTo>
                <a:lnTo>
                  <a:pt x="2868" y="2741"/>
                </a:lnTo>
                <a:lnTo>
                  <a:pt x="2870" y="2741"/>
                </a:lnTo>
                <a:lnTo>
                  <a:pt x="2870" y="2741"/>
                </a:lnTo>
                <a:lnTo>
                  <a:pt x="2868" y="2741"/>
                </a:lnTo>
                <a:lnTo>
                  <a:pt x="2868" y="2741"/>
                </a:lnTo>
                <a:lnTo>
                  <a:pt x="2868" y="2744"/>
                </a:lnTo>
                <a:lnTo>
                  <a:pt x="2870" y="2744"/>
                </a:lnTo>
                <a:lnTo>
                  <a:pt x="2870" y="2744"/>
                </a:lnTo>
                <a:lnTo>
                  <a:pt x="2870" y="2741"/>
                </a:lnTo>
                <a:lnTo>
                  <a:pt x="2873" y="2741"/>
                </a:lnTo>
                <a:lnTo>
                  <a:pt x="2873" y="2739"/>
                </a:lnTo>
                <a:lnTo>
                  <a:pt x="2873" y="2739"/>
                </a:lnTo>
                <a:lnTo>
                  <a:pt x="2870" y="2739"/>
                </a:lnTo>
                <a:lnTo>
                  <a:pt x="2873" y="2737"/>
                </a:lnTo>
                <a:lnTo>
                  <a:pt x="2873" y="2737"/>
                </a:lnTo>
                <a:lnTo>
                  <a:pt x="2873" y="2737"/>
                </a:lnTo>
                <a:lnTo>
                  <a:pt x="2873" y="2737"/>
                </a:lnTo>
                <a:lnTo>
                  <a:pt x="2873" y="2737"/>
                </a:lnTo>
                <a:lnTo>
                  <a:pt x="2873" y="2739"/>
                </a:lnTo>
                <a:lnTo>
                  <a:pt x="2873" y="2739"/>
                </a:lnTo>
                <a:lnTo>
                  <a:pt x="2873" y="2741"/>
                </a:lnTo>
                <a:lnTo>
                  <a:pt x="2873" y="2741"/>
                </a:lnTo>
                <a:lnTo>
                  <a:pt x="2873" y="2744"/>
                </a:lnTo>
                <a:lnTo>
                  <a:pt x="2873" y="2744"/>
                </a:lnTo>
                <a:lnTo>
                  <a:pt x="2875" y="2741"/>
                </a:lnTo>
                <a:lnTo>
                  <a:pt x="2875" y="2741"/>
                </a:lnTo>
                <a:lnTo>
                  <a:pt x="2878" y="2739"/>
                </a:lnTo>
                <a:lnTo>
                  <a:pt x="2878" y="2739"/>
                </a:lnTo>
                <a:lnTo>
                  <a:pt x="2880" y="2737"/>
                </a:lnTo>
                <a:lnTo>
                  <a:pt x="2880" y="2737"/>
                </a:lnTo>
                <a:lnTo>
                  <a:pt x="2878" y="2734"/>
                </a:lnTo>
                <a:lnTo>
                  <a:pt x="2878" y="2734"/>
                </a:lnTo>
                <a:lnTo>
                  <a:pt x="2880" y="2734"/>
                </a:lnTo>
                <a:lnTo>
                  <a:pt x="2880" y="2732"/>
                </a:lnTo>
                <a:lnTo>
                  <a:pt x="2878" y="2732"/>
                </a:lnTo>
                <a:lnTo>
                  <a:pt x="2878" y="2729"/>
                </a:lnTo>
                <a:lnTo>
                  <a:pt x="2875" y="2729"/>
                </a:lnTo>
                <a:lnTo>
                  <a:pt x="2878" y="2727"/>
                </a:lnTo>
                <a:lnTo>
                  <a:pt x="2878" y="2727"/>
                </a:lnTo>
                <a:lnTo>
                  <a:pt x="2878" y="2729"/>
                </a:lnTo>
                <a:lnTo>
                  <a:pt x="2880" y="2729"/>
                </a:lnTo>
                <a:lnTo>
                  <a:pt x="2880" y="2729"/>
                </a:lnTo>
                <a:lnTo>
                  <a:pt x="2880" y="2727"/>
                </a:lnTo>
                <a:lnTo>
                  <a:pt x="2880" y="2727"/>
                </a:lnTo>
                <a:lnTo>
                  <a:pt x="2878" y="2727"/>
                </a:lnTo>
                <a:lnTo>
                  <a:pt x="2878" y="2727"/>
                </a:lnTo>
                <a:lnTo>
                  <a:pt x="2878" y="2727"/>
                </a:lnTo>
                <a:lnTo>
                  <a:pt x="2878" y="2725"/>
                </a:lnTo>
                <a:lnTo>
                  <a:pt x="2878" y="2725"/>
                </a:lnTo>
                <a:lnTo>
                  <a:pt x="2878" y="2725"/>
                </a:lnTo>
                <a:lnTo>
                  <a:pt x="2880" y="2725"/>
                </a:lnTo>
                <a:lnTo>
                  <a:pt x="2880" y="2727"/>
                </a:lnTo>
                <a:lnTo>
                  <a:pt x="2880" y="2727"/>
                </a:lnTo>
                <a:lnTo>
                  <a:pt x="2880" y="2727"/>
                </a:lnTo>
                <a:lnTo>
                  <a:pt x="2880" y="2727"/>
                </a:lnTo>
                <a:lnTo>
                  <a:pt x="2880" y="2727"/>
                </a:lnTo>
                <a:lnTo>
                  <a:pt x="2880" y="2727"/>
                </a:lnTo>
                <a:lnTo>
                  <a:pt x="2880" y="2729"/>
                </a:lnTo>
                <a:lnTo>
                  <a:pt x="2882" y="2729"/>
                </a:lnTo>
                <a:lnTo>
                  <a:pt x="2882" y="2729"/>
                </a:lnTo>
                <a:lnTo>
                  <a:pt x="2882" y="2729"/>
                </a:lnTo>
                <a:lnTo>
                  <a:pt x="2882" y="2729"/>
                </a:lnTo>
                <a:lnTo>
                  <a:pt x="2882" y="2732"/>
                </a:lnTo>
                <a:lnTo>
                  <a:pt x="2882" y="2732"/>
                </a:lnTo>
                <a:lnTo>
                  <a:pt x="2882" y="2732"/>
                </a:lnTo>
                <a:lnTo>
                  <a:pt x="2885" y="2732"/>
                </a:lnTo>
                <a:lnTo>
                  <a:pt x="2885" y="2732"/>
                </a:lnTo>
                <a:lnTo>
                  <a:pt x="2889" y="2729"/>
                </a:lnTo>
                <a:lnTo>
                  <a:pt x="2889" y="2729"/>
                </a:lnTo>
                <a:lnTo>
                  <a:pt x="2892" y="2729"/>
                </a:lnTo>
                <a:lnTo>
                  <a:pt x="2892" y="2729"/>
                </a:lnTo>
                <a:lnTo>
                  <a:pt x="2897" y="2727"/>
                </a:lnTo>
                <a:lnTo>
                  <a:pt x="2897" y="2725"/>
                </a:lnTo>
                <a:lnTo>
                  <a:pt x="2894" y="2725"/>
                </a:lnTo>
                <a:lnTo>
                  <a:pt x="2892" y="2725"/>
                </a:lnTo>
                <a:lnTo>
                  <a:pt x="2892" y="2725"/>
                </a:lnTo>
                <a:lnTo>
                  <a:pt x="2892" y="2725"/>
                </a:lnTo>
                <a:lnTo>
                  <a:pt x="2889" y="2725"/>
                </a:lnTo>
                <a:lnTo>
                  <a:pt x="2889" y="2725"/>
                </a:lnTo>
                <a:lnTo>
                  <a:pt x="2889" y="2725"/>
                </a:lnTo>
                <a:lnTo>
                  <a:pt x="2889" y="2725"/>
                </a:lnTo>
                <a:lnTo>
                  <a:pt x="2892" y="2722"/>
                </a:lnTo>
                <a:lnTo>
                  <a:pt x="2892" y="2722"/>
                </a:lnTo>
                <a:lnTo>
                  <a:pt x="2892" y="2722"/>
                </a:lnTo>
                <a:lnTo>
                  <a:pt x="2892" y="2722"/>
                </a:lnTo>
                <a:lnTo>
                  <a:pt x="2892" y="2720"/>
                </a:lnTo>
                <a:lnTo>
                  <a:pt x="2889" y="2720"/>
                </a:lnTo>
                <a:lnTo>
                  <a:pt x="2889" y="2720"/>
                </a:lnTo>
                <a:lnTo>
                  <a:pt x="2887" y="2720"/>
                </a:lnTo>
                <a:lnTo>
                  <a:pt x="2887" y="2720"/>
                </a:lnTo>
                <a:lnTo>
                  <a:pt x="2887" y="2720"/>
                </a:lnTo>
                <a:lnTo>
                  <a:pt x="2887" y="2720"/>
                </a:lnTo>
                <a:lnTo>
                  <a:pt x="2887" y="2720"/>
                </a:lnTo>
                <a:lnTo>
                  <a:pt x="2887" y="2718"/>
                </a:lnTo>
                <a:lnTo>
                  <a:pt x="2887" y="2718"/>
                </a:lnTo>
                <a:lnTo>
                  <a:pt x="2887" y="2718"/>
                </a:lnTo>
                <a:lnTo>
                  <a:pt x="2887" y="2718"/>
                </a:lnTo>
                <a:lnTo>
                  <a:pt x="2885" y="2715"/>
                </a:lnTo>
                <a:lnTo>
                  <a:pt x="2885" y="2715"/>
                </a:lnTo>
                <a:lnTo>
                  <a:pt x="2885" y="2713"/>
                </a:lnTo>
                <a:lnTo>
                  <a:pt x="2885" y="2713"/>
                </a:lnTo>
                <a:lnTo>
                  <a:pt x="2885" y="2713"/>
                </a:lnTo>
                <a:lnTo>
                  <a:pt x="2885" y="2713"/>
                </a:lnTo>
                <a:lnTo>
                  <a:pt x="2885" y="2713"/>
                </a:lnTo>
                <a:lnTo>
                  <a:pt x="2887" y="2713"/>
                </a:lnTo>
                <a:lnTo>
                  <a:pt x="2887" y="2713"/>
                </a:lnTo>
                <a:lnTo>
                  <a:pt x="2887" y="2713"/>
                </a:lnTo>
                <a:lnTo>
                  <a:pt x="2887" y="2713"/>
                </a:lnTo>
                <a:lnTo>
                  <a:pt x="2887" y="2713"/>
                </a:lnTo>
                <a:lnTo>
                  <a:pt x="2889" y="2713"/>
                </a:lnTo>
                <a:lnTo>
                  <a:pt x="2889" y="2715"/>
                </a:lnTo>
                <a:lnTo>
                  <a:pt x="2889" y="2715"/>
                </a:lnTo>
                <a:lnTo>
                  <a:pt x="2889" y="2715"/>
                </a:lnTo>
                <a:lnTo>
                  <a:pt x="2889" y="2715"/>
                </a:lnTo>
                <a:lnTo>
                  <a:pt x="2889" y="2715"/>
                </a:lnTo>
                <a:lnTo>
                  <a:pt x="2889" y="2715"/>
                </a:lnTo>
                <a:lnTo>
                  <a:pt x="2889" y="2715"/>
                </a:lnTo>
                <a:lnTo>
                  <a:pt x="2889" y="2715"/>
                </a:lnTo>
                <a:lnTo>
                  <a:pt x="2889" y="2715"/>
                </a:lnTo>
                <a:lnTo>
                  <a:pt x="2889" y="2718"/>
                </a:lnTo>
                <a:lnTo>
                  <a:pt x="2892" y="2715"/>
                </a:lnTo>
                <a:lnTo>
                  <a:pt x="2892" y="2715"/>
                </a:lnTo>
                <a:lnTo>
                  <a:pt x="2892" y="2718"/>
                </a:lnTo>
                <a:lnTo>
                  <a:pt x="2892" y="2718"/>
                </a:lnTo>
                <a:lnTo>
                  <a:pt x="2894" y="2718"/>
                </a:lnTo>
                <a:lnTo>
                  <a:pt x="2894" y="2718"/>
                </a:lnTo>
                <a:lnTo>
                  <a:pt x="2894" y="2718"/>
                </a:lnTo>
                <a:lnTo>
                  <a:pt x="2894" y="2720"/>
                </a:lnTo>
                <a:lnTo>
                  <a:pt x="2892" y="2720"/>
                </a:lnTo>
                <a:lnTo>
                  <a:pt x="2892" y="2720"/>
                </a:lnTo>
                <a:lnTo>
                  <a:pt x="2894" y="2720"/>
                </a:lnTo>
                <a:lnTo>
                  <a:pt x="2894" y="2718"/>
                </a:lnTo>
                <a:lnTo>
                  <a:pt x="2897" y="2718"/>
                </a:lnTo>
                <a:lnTo>
                  <a:pt x="2897" y="2718"/>
                </a:lnTo>
                <a:lnTo>
                  <a:pt x="2894" y="2715"/>
                </a:lnTo>
                <a:lnTo>
                  <a:pt x="2894" y="2715"/>
                </a:lnTo>
                <a:lnTo>
                  <a:pt x="2894" y="2715"/>
                </a:lnTo>
                <a:lnTo>
                  <a:pt x="2894" y="2715"/>
                </a:lnTo>
                <a:lnTo>
                  <a:pt x="2894" y="2715"/>
                </a:lnTo>
                <a:lnTo>
                  <a:pt x="2894" y="2713"/>
                </a:lnTo>
                <a:lnTo>
                  <a:pt x="2894" y="2713"/>
                </a:lnTo>
                <a:lnTo>
                  <a:pt x="2897" y="2713"/>
                </a:lnTo>
                <a:lnTo>
                  <a:pt x="2897" y="2713"/>
                </a:lnTo>
                <a:lnTo>
                  <a:pt x="2897" y="2713"/>
                </a:lnTo>
                <a:lnTo>
                  <a:pt x="2897" y="2713"/>
                </a:lnTo>
                <a:lnTo>
                  <a:pt x="2894" y="2713"/>
                </a:lnTo>
                <a:lnTo>
                  <a:pt x="2894" y="2713"/>
                </a:lnTo>
                <a:lnTo>
                  <a:pt x="2894" y="2713"/>
                </a:lnTo>
                <a:lnTo>
                  <a:pt x="2894" y="2713"/>
                </a:lnTo>
                <a:lnTo>
                  <a:pt x="2894" y="2713"/>
                </a:lnTo>
                <a:lnTo>
                  <a:pt x="2894" y="2710"/>
                </a:lnTo>
                <a:lnTo>
                  <a:pt x="2894" y="2710"/>
                </a:lnTo>
                <a:lnTo>
                  <a:pt x="2894" y="2710"/>
                </a:lnTo>
                <a:lnTo>
                  <a:pt x="2894" y="2710"/>
                </a:lnTo>
                <a:lnTo>
                  <a:pt x="2894" y="2713"/>
                </a:lnTo>
                <a:lnTo>
                  <a:pt x="2894" y="2710"/>
                </a:lnTo>
                <a:lnTo>
                  <a:pt x="2897" y="2710"/>
                </a:lnTo>
                <a:lnTo>
                  <a:pt x="2897" y="2710"/>
                </a:lnTo>
                <a:lnTo>
                  <a:pt x="2897" y="2713"/>
                </a:lnTo>
                <a:lnTo>
                  <a:pt x="2897" y="2713"/>
                </a:lnTo>
                <a:lnTo>
                  <a:pt x="2897" y="2713"/>
                </a:lnTo>
                <a:lnTo>
                  <a:pt x="2897" y="2713"/>
                </a:lnTo>
                <a:lnTo>
                  <a:pt x="2897" y="2715"/>
                </a:lnTo>
                <a:lnTo>
                  <a:pt x="2899" y="2715"/>
                </a:lnTo>
                <a:lnTo>
                  <a:pt x="2899" y="2715"/>
                </a:lnTo>
                <a:lnTo>
                  <a:pt x="2899" y="2715"/>
                </a:lnTo>
                <a:lnTo>
                  <a:pt x="2899" y="2718"/>
                </a:lnTo>
                <a:lnTo>
                  <a:pt x="2899" y="2715"/>
                </a:lnTo>
                <a:lnTo>
                  <a:pt x="2899" y="2715"/>
                </a:lnTo>
                <a:lnTo>
                  <a:pt x="2901" y="2715"/>
                </a:lnTo>
                <a:lnTo>
                  <a:pt x="2901" y="2713"/>
                </a:lnTo>
                <a:lnTo>
                  <a:pt x="2901" y="2715"/>
                </a:lnTo>
                <a:lnTo>
                  <a:pt x="2904" y="2713"/>
                </a:lnTo>
                <a:lnTo>
                  <a:pt x="2904" y="2713"/>
                </a:lnTo>
                <a:lnTo>
                  <a:pt x="2904" y="2713"/>
                </a:lnTo>
                <a:lnTo>
                  <a:pt x="2906" y="2713"/>
                </a:lnTo>
                <a:lnTo>
                  <a:pt x="2906" y="2713"/>
                </a:lnTo>
                <a:lnTo>
                  <a:pt x="2906" y="2713"/>
                </a:lnTo>
                <a:lnTo>
                  <a:pt x="2904" y="2715"/>
                </a:lnTo>
                <a:lnTo>
                  <a:pt x="2904" y="2715"/>
                </a:lnTo>
                <a:lnTo>
                  <a:pt x="2904" y="2718"/>
                </a:lnTo>
                <a:lnTo>
                  <a:pt x="2906" y="2718"/>
                </a:lnTo>
                <a:lnTo>
                  <a:pt x="2906" y="2718"/>
                </a:lnTo>
                <a:lnTo>
                  <a:pt x="2906" y="2715"/>
                </a:lnTo>
                <a:lnTo>
                  <a:pt x="2906" y="2715"/>
                </a:lnTo>
                <a:lnTo>
                  <a:pt x="2908" y="2715"/>
                </a:lnTo>
                <a:lnTo>
                  <a:pt x="2908" y="2718"/>
                </a:lnTo>
                <a:lnTo>
                  <a:pt x="2908" y="2718"/>
                </a:lnTo>
                <a:lnTo>
                  <a:pt x="2906" y="2718"/>
                </a:lnTo>
                <a:lnTo>
                  <a:pt x="2904" y="2718"/>
                </a:lnTo>
                <a:lnTo>
                  <a:pt x="2904" y="2718"/>
                </a:lnTo>
                <a:lnTo>
                  <a:pt x="2904" y="2718"/>
                </a:lnTo>
                <a:lnTo>
                  <a:pt x="2904" y="2718"/>
                </a:lnTo>
                <a:lnTo>
                  <a:pt x="2906" y="2718"/>
                </a:lnTo>
                <a:lnTo>
                  <a:pt x="2908" y="2718"/>
                </a:lnTo>
                <a:lnTo>
                  <a:pt x="2911" y="2718"/>
                </a:lnTo>
                <a:lnTo>
                  <a:pt x="2911" y="2715"/>
                </a:lnTo>
                <a:lnTo>
                  <a:pt x="2913" y="2715"/>
                </a:lnTo>
                <a:lnTo>
                  <a:pt x="2913" y="2715"/>
                </a:lnTo>
                <a:lnTo>
                  <a:pt x="2913" y="2715"/>
                </a:lnTo>
                <a:lnTo>
                  <a:pt x="2915" y="2715"/>
                </a:lnTo>
                <a:lnTo>
                  <a:pt x="2915" y="2718"/>
                </a:lnTo>
                <a:lnTo>
                  <a:pt x="2913" y="2718"/>
                </a:lnTo>
                <a:lnTo>
                  <a:pt x="2913" y="2718"/>
                </a:lnTo>
                <a:lnTo>
                  <a:pt x="2906" y="2722"/>
                </a:lnTo>
                <a:lnTo>
                  <a:pt x="2906" y="2722"/>
                </a:lnTo>
                <a:lnTo>
                  <a:pt x="2904" y="2725"/>
                </a:lnTo>
                <a:lnTo>
                  <a:pt x="2906" y="2722"/>
                </a:lnTo>
                <a:lnTo>
                  <a:pt x="2908" y="2722"/>
                </a:lnTo>
                <a:lnTo>
                  <a:pt x="2911" y="2720"/>
                </a:lnTo>
                <a:lnTo>
                  <a:pt x="2913" y="2718"/>
                </a:lnTo>
                <a:lnTo>
                  <a:pt x="2918" y="2718"/>
                </a:lnTo>
                <a:lnTo>
                  <a:pt x="2920" y="2715"/>
                </a:lnTo>
                <a:lnTo>
                  <a:pt x="2925" y="2710"/>
                </a:lnTo>
                <a:lnTo>
                  <a:pt x="2925" y="2710"/>
                </a:lnTo>
                <a:lnTo>
                  <a:pt x="2923" y="2713"/>
                </a:lnTo>
                <a:lnTo>
                  <a:pt x="2918" y="2715"/>
                </a:lnTo>
                <a:lnTo>
                  <a:pt x="2918" y="2715"/>
                </a:lnTo>
                <a:lnTo>
                  <a:pt x="2915" y="2715"/>
                </a:lnTo>
                <a:lnTo>
                  <a:pt x="2915" y="2715"/>
                </a:lnTo>
                <a:lnTo>
                  <a:pt x="2915" y="2715"/>
                </a:lnTo>
                <a:lnTo>
                  <a:pt x="2915" y="2715"/>
                </a:lnTo>
                <a:lnTo>
                  <a:pt x="2915" y="2715"/>
                </a:lnTo>
                <a:lnTo>
                  <a:pt x="2915" y="2715"/>
                </a:lnTo>
                <a:lnTo>
                  <a:pt x="2915" y="2715"/>
                </a:lnTo>
                <a:lnTo>
                  <a:pt x="2915" y="2715"/>
                </a:lnTo>
                <a:lnTo>
                  <a:pt x="2915" y="2713"/>
                </a:lnTo>
                <a:lnTo>
                  <a:pt x="2915" y="2713"/>
                </a:lnTo>
                <a:lnTo>
                  <a:pt x="2923" y="2710"/>
                </a:lnTo>
                <a:lnTo>
                  <a:pt x="2923" y="2710"/>
                </a:lnTo>
                <a:lnTo>
                  <a:pt x="2925" y="2710"/>
                </a:lnTo>
                <a:lnTo>
                  <a:pt x="2927" y="2710"/>
                </a:lnTo>
                <a:lnTo>
                  <a:pt x="2930" y="2710"/>
                </a:lnTo>
                <a:lnTo>
                  <a:pt x="2932" y="2708"/>
                </a:lnTo>
                <a:lnTo>
                  <a:pt x="2937" y="2706"/>
                </a:lnTo>
                <a:lnTo>
                  <a:pt x="2939" y="2703"/>
                </a:lnTo>
                <a:lnTo>
                  <a:pt x="2939" y="2703"/>
                </a:lnTo>
                <a:lnTo>
                  <a:pt x="2941" y="2703"/>
                </a:lnTo>
                <a:lnTo>
                  <a:pt x="2941" y="2701"/>
                </a:lnTo>
                <a:lnTo>
                  <a:pt x="2944" y="2701"/>
                </a:lnTo>
                <a:lnTo>
                  <a:pt x="2946" y="2696"/>
                </a:lnTo>
                <a:lnTo>
                  <a:pt x="2946" y="2696"/>
                </a:lnTo>
                <a:lnTo>
                  <a:pt x="2951" y="2694"/>
                </a:lnTo>
                <a:lnTo>
                  <a:pt x="2951" y="2694"/>
                </a:lnTo>
                <a:lnTo>
                  <a:pt x="2951" y="2692"/>
                </a:lnTo>
                <a:lnTo>
                  <a:pt x="2951" y="2692"/>
                </a:lnTo>
                <a:lnTo>
                  <a:pt x="2951" y="2689"/>
                </a:lnTo>
                <a:lnTo>
                  <a:pt x="2951" y="2689"/>
                </a:lnTo>
                <a:lnTo>
                  <a:pt x="2951" y="2687"/>
                </a:lnTo>
                <a:lnTo>
                  <a:pt x="2949" y="2687"/>
                </a:lnTo>
                <a:lnTo>
                  <a:pt x="2949" y="2684"/>
                </a:lnTo>
                <a:lnTo>
                  <a:pt x="2951" y="2687"/>
                </a:lnTo>
                <a:lnTo>
                  <a:pt x="2951" y="2687"/>
                </a:lnTo>
                <a:lnTo>
                  <a:pt x="2951" y="2687"/>
                </a:lnTo>
                <a:lnTo>
                  <a:pt x="2951" y="2687"/>
                </a:lnTo>
                <a:lnTo>
                  <a:pt x="2953" y="2687"/>
                </a:lnTo>
                <a:lnTo>
                  <a:pt x="2953" y="2684"/>
                </a:lnTo>
                <a:lnTo>
                  <a:pt x="2956" y="2682"/>
                </a:lnTo>
                <a:lnTo>
                  <a:pt x="2956" y="2682"/>
                </a:lnTo>
                <a:lnTo>
                  <a:pt x="2956" y="2682"/>
                </a:lnTo>
                <a:lnTo>
                  <a:pt x="2956" y="2682"/>
                </a:lnTo>
                <a:lnTo>
                  <a:pt x="2958" y="2682"/>
                </a:lnTo>
                <a:lnTo>
                  <a:pt x="2958" y="2682"/>
                </a:lnTo>
                <a:lnTo>
                  <a:pt x="2958" y="2682"/>
                </a:lnTo>
                <a:lnTo>
                  <a:pt x="2958" y="2680"/>
                </a:lnTo>
                <a:lnTo>
                  <a:pt x="2958" y="2680"/>
                </a:lnTo>
                <a:lnTo>
                  <a:pt x="2958" y="2680"/>
                </a:lnTo>
                <a:lnTo>
                  <a:pt x="2958" y="2680"/>
                </a:lnTo>
                <a:lnTo>
                  <a:pt x="2960" y="2680"/>
                </a:lnTo>
                <a:lnTo>
                  <a:pt x="2960" y="2680"/>
                </a:lnTo>
                <a:lnTo>
                  <a:pt x="2960" y="2680"/>
                </a:lnTo>
                <a:lnTo>
                  <a:pt x="2960" y="2677"/>
                </a:lnTo>
                <a:lnTo>
                  <a:pt x="2960" y="2677"/>
                </a:lnTo>
                <a:lnTo>
                  <a:pt x="2963" y="2677"/>
                </a:lnTo>
                <a:lnTo>
                  <a:pt x="2963" y="2677"/>
                </a:lnTo>
                <a:lnTo>
                  <a:pt x="2963" y="2677"/>
                </a:lnTo>
                <a:lnTo>
                  <a:pt x="2965" y="2677"/>
                </a:lnTo>
                <a:lnTo>
                  <a:pt x="2965" y="2677"/>
                </a:lnTo>
                <a:lnTo>
                  <a:pt x="2965" y="2677"/>
                </a:lnTo>
                <a:lnTo>
                  <a:pt x="2965" y="2677"/>
                </a:lnTo>
                <a:lnTo>
                  <a:pt x="2963" y="2675"/>
                </a:lnTo>
                <a:lnTo>
                  <a:pt x="2963" y="2675"/>
                </a:lnTo>
                <a:lnTo>
                  <a:pt x="2960" y="2675"/>
                </a:lnTo>
                <a:lnTo>
                  <a:pt x="2960" y="2673"/>
                </a:lnTo>
                <a:lnTo>
                  <a:pt x="2960" y="2673"/>
                </a:lnTo>
                <a:lnTo>
                  <a:pt x="2960" y="2673"/>
                </a:lnTo>
                <a:lnTo>
                  <a:pt x="2960" y="2673"/>
                </a:lnTo>
                <a:lnTo>
                  <a:pt x="2960" y="2673"/>
                </a:lnTo>
                <a:lnTo>
                  <a:pt x="2960" y="2673"/>
                </a:lnTo>
                <a:lnTo>
                  <a:pt x="2960" y="2673"/>
                </a:lnTo>
                <a:lnTo>
                  <a:pt x="2960" y="2675"/>
                </a:lnTo>
                <a:lnTo>
                  <a:pt x="2960" y="2675"/>
                </a:lnTo>
                <a:lnTo>
                  <a:pt x="2958" y="2675"/>
                </a:lnTo>
                <a:lnTo>
                  <a:pt x="2958" y="2673"/>
                </a:lnTo>
                <a:lnTo>
                  <a:pt x="2958" y="2673"/>
                </a:lnTo>
                <a:lnTo>
                  <a:pt x="2958" y="2673"/>
                </a:lnTo>
                <a:lnTo>
                  <a:pt x="2958" y="2673"/>
                </a:lnTo>
                <a:lnTo>
                  <a:pt x="2958" y="2673"/>
                </a:lnTo>
                <a:lnTo>
                  <a:pt x="2958" y="2670"/>
                </a:lnTo>
                <a:lnTo>
                  <a:pt x="2960" y="2673"/>
                </a:lnTo>
                <a:lnTo>
                  <a:pt x="2960" y="2670"/>
                </a:lnTo>
                <a:lnTo>
                  <a:pt x="2960" y="2670"/>
                </a:lnTo>
                <a:lnTo>
                  <a:pt x="2958" y="2670"/>
                </a:lnTo>
                <a:lnTo>
                  <a:pt x="2956" y="2668"/>
                </a:lnTo>
                <a:lnTo>
                  <a:pt x="2956" y="2668"/>
                </a:lnTo>
                <a:lnTo>
                  <a:pt x="2956" y="2666"/>
                </a:lnTo>
                <a:lnTo>
                  <a:pt x="2956" y="2666"/>
                </a:lnTo>
                <a:lnTo>
                  <a:pt x="2956" y="2666"/>
                </a:lnTo>
                <a:lnTo>
                  <a:pt x="2956" y="2663"/>
                </a:lnTo>
                <a:lnTo>
                  <a:pt x="2956" y="2663"/>
                </a:lnTo>
                <a:lnTo>
                  <a:pt x="2956" y="2663"/>
                </a:lnTo>
                <a:lnTo>
                  <a:pt x="2956" y="2661"/>
                </a:lnTo>
                <a:lnTo>
                  <a:pt x="2956" y="2661"/>
                </a:lnTo>
                <a:lnTo>
                  <a:pt x="2956" y="2661"/>
                </a:lnTo>
                <a:lnTo>
                  <a:pt x="2956" y="2661"/>
                </a:lnTo>
                <a:lnTo>
                  <a:pt x="2956" y="2661"/>
                </a:lnTo>
                <a:lnTo>
                  <a:pt x="2953" y="2661"/>
                </a:lnTo>
                <a:lnTo>
                  <a:pt x="2953" y="2661"/>
                </a:lnTo>
                <a:lnTo>
                  <a:pt x="2953" y="2661"/>
                </a:lnTo>
                <a:lnTo>
                  <a:pt x="2953" y="2658"/>
                </a:lnTo>
                <a:lnTo>
                  <a:pt x="2953" y="2658"/>
                </a:lnTo>
                <a:lnTo>
                  <a:pt x="2956" y="2658"/>
                </a:lnTo>
                <a:lnTo>
                  <a:pt x="2956" y="2658"/>
                </a:lnTo>
                <a:lnTo>
                  <a:pt x="2956" y="2658"/>
                </a:lnTo>
                <a:lnTo>
                  <a:pt x="2958" y="2661"/>
                </a:lnTo>
                <a:lnTo>
                  <a:pt x="2958" y="2661"/>
                </a:lnTo>
                <a:lnTo>
                  <a:pt x="2958" y="2661"/>
                </a:lnTo>
                <a:lnTo>
                  <a:pt x="2958" y="2661"/>
                </a:lnTo>
                <a:lnTo>
                  <a:pt x="2960" y="2663"/>
                </a:lnTo>
                <a:lnTo>
                  <a:pt x="2960" y="2663"/>
                </a:lnTo>
                <a:lnTo>
                  <a:pt x="2960" y="2661"/>
                </a:lnTo>
                <a:lnTo>
                  <a:pt x="2963" y="2661"/>
                </a:lnTo>
                <a:lnTo>
                  <a:pt x="2963" y="2658"/>
                </a:lnTo>
                <a:lnTo>
                  <a:pt x="2963" y="2658"/>
                </a:lnTo>
                <a:lnTo>
                  <a:pt x="2963" y="2656"/>
                </a:lnTo>
                <a:lnTo>
                  <a:pt x="2965" y="2656"/>
                </a:lnTo>
                <a:lnTo>
                  <a:pt x="2965" y="2656"/>
                </a:lnTo>
                <a:lnTo>
                  <a:pt x="2965" y="2656"/>
                </a:lnTo>
                <a:lnTo>
                  <a:pt x="2965" y="2656"/>
                </a:lnTo>
                <a:lnTo>
                  <a:pt x="2968" y="2656"/>
                </a:lnTo>
                <a:lnTo>
                  <a:pt x="2968" y="2656"/>
                </a:lnTo>
                <a:lnTo>
                  <a:pt x="2968" y="2656"/>
                </a:lnTo>
                <a:lnTo>
                  <a:pt x="2968" y="2656"/>
                </a:lnTo>
                <a:lnTo>
                  <a:pt x="2970" y="2656"/>
                </a:lnTo>
                <a:lnTo>
                  <a:pt x="2970" y="2658"/>
                </a:lnTo>
                <a:lnTo>
                  <a:pt x="2970" y="2658"/>
                </a:lnTo>
                <a:lnTo>
                  <a:pt x="2970" y="2661"/>
                </a:lnTo>
                <a:lnTo>
                  <a:pt x="2970" y="2663"/>
                </a:lnTo>
                <a:lnTo>
                  <a:pt x="2968" y="2663"/>
                </a:lnTo>
                <a:lnTo>
                  <a:pt x="2968" y="2666"/>
                </a:lnTo>
                <a:lnTo>
                  <a:pt x="2968" y="2668"/>
                </a:lnTo>
                <a:lnTo>
                  <a:pt x="2968" y="2668"/>
                </a:lnTo>
                <a:lnTo>
                  <a:pt x="2965" y="2668"/>
                </a:lnTo>
                <a:lnTo>
                  <a:pt x="2965" y="2668"/>
                </a:lnTo>
                <a:lnTo>
                  <a:pt x="2965" y="2668"/>
                </a:lnTo>
                <a:lnTo>
                  <a:pt x="2965" y="2668"/>
                </a:lnTo>
                <a:lnTo>
                  <a:pt x="2968" y="2668"/>
                </a:lnTo>
                <a:lnTo>
                  <a:pt x="2968" y="2668"/>
                </a:lnTo>
                <a:lnTo>
                  <a:pt x="2970" y="2668"/>
                </a:lnTo>
                <a:lnTo>
                  <a:pt x="2975" y="2668"/>
                </a:lnTo>
                <a:lnTo>
                  <a:pt x="2975" y="2666"/>
                </a:lnTo>
                <a:lnTo>
                  <a:pt x="2977" y="2666"/>
                </a:lnTo>
                <a:lnTo>
                  <a:pt x="2977" y="2666"/>
                </a:lnTo>
                <a:lnTo>
                  <a:pt x="2977" y="2668"/>
                </a:lnTo>
                <a:lnTo>
                  <a:pt x="2979" y="2666"/>
                </a:lnTo>
                <a:lnTo>
                  <a:pt x="2979" y="2666"/>
                </a:lnTo>
                <a:lnTo>
                  <a:pt x="2979" y="2668"/>
                </a:lnTo>
                <a:lnTo>
                  <a:pt x="2979" y="2668"/>
                </a:lnTo>
                <a:lnTo>
                  <a:pt x="2977" y="2668"/>
                </a:lnTo>
                <a:lnTo>
                  <a:pt x="2977" y="2668"/>
                </a:lnTo>
                <a:lnTo>
                  <a:pt x="2975" y="2668"/>
                </a:lnTo>
                <a:lnTo>
                  <a:pt x="2975" y="2668"/>
                </a:lnTo>
                <a:lnTo>
                  <a:pt x="2975" y="2668"/>
                </a:lnTo>
                <a:lnTo>
                  <a:pt x="2972" y="2670"/>
                </a:lnTo>
                <a:lnTo>
                  <a:pt x="2972" y="2670"/>
                </a:lnTo>
                <a:lnTo>
                  <a:pt x="2972" y="2670"/>
                </a:lnTo>
                <a:lnTo>
                  <a:pt x="2972" y="2670"/>
                </a:lnTo>
                <a:lnTo>
                  <a:pt x="2970" y="2670"/>
                </a:lnTo>
                <a:lnTo>
                  <a:pt x="2970" y="2673"/>
                </a:lnTo>
                <a:lnTo>
                  <a:pt x="2965" y="2675"/>
                </a:lnTo>
                <a:lnTo>
                  <a:pt x="2965" y="2675"/>
                </a:lnTo>
                <a:lnTo>
                  <a:pt x="2965" y="2677"/>
                </a:lnTo>
                <a:lnTo>
                  <a:pt x="2968" y="2677"/>
                </a:lnTo>
                <a:lnTo>
                  <a:pt x="2968" y="2677"/>
                </a:lnTo>
                <a:lnTo>
                  <a:pt x="2970" y="2673"/>
                </a:lnTo>
                <a:lnTo>
                  <a:pt x="2972" y="2673"/>
                </a:lnTo>
                <a:lnTo>
                  <a:pt x="2986" y="2666"/>
                </a:lnTo>
                <a:lnTo>
                  <a:pt x="2991" y="2663"/>
                </a:lnTo>
                <a:lnTo>
                  <a:pt x="2994" y="2661"/>
                </a:lnTo>
                <a:lnTo>
                  <a:pt x="2996" y="2661"/>
                </a:lnTo>
                <a:lnTo>
                  <a:pt x="2998" y="2658"/>
                </a:lnTo>
                <a:lnTo>
                  <a:pt x="2998" y="2658"/>
                </a:lnTo>
                <a:lnTo>
                  <a:pt x="3003" y="2658"/>
                </a:lnTo>
                <a:lnTo>
                  <a:pt x="3005" y="2658"/>
                </a:lnTo>
                <a:lnTo>
                  <a:pt x="3005" y="2658"/>
                </a:lnTo>
                <a:lnTo>
                  <a:pt x="3005" y="2658"/>
                </a:lnTo>
                <a:lnTo>
                  <a:pt x="3005" y="2656"/>
                </a:lnTo>
                <a:lnTo>
                  <a:pt x="3003" y="2654"/>
                </a:lnTo>
                <a:lnTo>
                  <a:pt x="3003" y="2654"/>
                </a:lnTo>
                <a:lnTo>
                  <a:pt x="3003" y="2649"/>
                </a:lnTo>
                <a:lnTo>
                  <a:pt x="3005" y="2644"/>
                </a:lnTo>
                <a:lnTo>
                  <a:pt x="3005" y="2644"/>
                </a:lnTo>
                <a:lnTo>
                  <a:pt x="3005" y="2644"/>
                </a:lnTo>
                <a:lnTo>
                  <a:pt x="3005" y="2644"/>
                </a:lnTo>
                <a:lnTo>
                  <a:pt x="3008" y="2644"/>
                </a:lnTo>
                <a:lnTo>
                  <a:pt x="3008" y="2644"/>
                </a:lnTo>
                <a:lnTo>
                  <a:pt x="3010" y="2644"/>
                </a:lnTo>
                <a:lnTo>
                  <a:pt x="3010" y="2644"/>
                </a:lnTo>
                <a:lnTo>
                  <a:pt x="3010" y="2647"/>
                </a:lnTo>
                <a:lnTo>
                  <a:pt x="3010" y="2649"/>
                </a:lnTo>
                <a:lnTo>
                  <a:pt x="3008" y="2651"/>
                </a:lnTo>
                <a:lnTo>
                  <a:pt x="3005" y="2651"/>
                </a:lnTo>
                <a:lnTo>
                  <a:pt x="3005" y="2651"/>
                </a:lnTo>
                <a:lnTo>
                  <a:pt x="3005" y="2654"/>
                </a:lnTo>
                <a:lnTo>
                  <a:pt x="3005" y="2656"/>
                </a:lnTo>
                <a:lnTo>
                  <a:pt x="3005" y="2656"/>
                </a:lnTo>
                <a:lnTo>
                  <a:pt x="3008" y="2658"/>
                </a:lnTo>
                <a:lnTo>
                  <a:pt x="3008" y="2658"/>
                </a:lnTo>
                <a:lnTo>
                  <a:pt x="3010" y="2656"/>
                </a:lnTo>
                <a:lnTo>
                  <a:pt x="3010" y="2656"/>
                </a:lnTo>
                <a:lnTo>
                  <a:pt x="3010" y="2656"/>
                </a:lnTo>
                <a:lnTo>
                  <a:pt x="3012" y="2656"/>
                </a:lnTo>
                <a:lnTo>
                  <a:pt x="3015" y="2654"/>
                </a:lnTo>
                <a:lnTo>
                  <a:pt x="3020" y="2654"/>
                </a:lnTo>
                <a:lnTo>
                  <a:pt x="3022" y="2654"/>
                </a:lnTo>
                <a:lnTo>
                  <a:pt x="3024" y="2654"/>
                </a:lnTo>
                <a:lnTo>
                  <a:pt x="3024" y="2654"/>
                </a:lnTo>
                <a:lnTo>
                  <a:pt x="3027" y="2654"/>
                </a:lnTo>
                <a:lnTo>
                  <a:pt x="3029" y="2654"/>
                </a:lnTo>
                <a:lnTo>
                  <a:pt x="3029" y="2654"/>
                </a:lnTo>
                <a:lnTo>
                  <a:pt x="3031" y="2651"/>
                </a:lnTo>
                <a:lnTo>
                  <a:pt x="3034" y="2651"/>
                </a:lnTo>
                <a:lnTo>
                  <a:pt x="3038" y="2654"/>
                </a:lnTo>
                <a:lnTo>
                  <a:pt x="3043" y="2654"/>
                </a:lnTo>
                <a:lnTo>
                  <a:pt x="3048" y="2656"/>
                </a:lnTo>
                <a:lnTo>
                  <a:pt x="3050" y="2656"/>
                </a:lnTo>
                <a:lnTo>
                  <a:pt x="3053" y="2658"/>
                </a:lnTo>
                <a:lnTo>
                  <a:pt x="3057" y="2658"/>
                </a:lnTo>
                <a:lnTo>
                  <a:pt x="3065" y="2661"/>
                </a:lnTo>
                <a:lnTo>
                  <a:pt x="3067" y="2661"/>
                </a:lnTo>
                <a:lnTo>
                  <a:pt x="3067" y="2661"/>
                </a:lnTo>
                <a:lnTo>
                  <a:pt x="3067" y="2661"/>
                </a:lnTo>
                <a:lnTo>
                  <a:pt x="3074" y="2661"/>
                </a:lnTo>
                <a:lnTo>
                  <a:pt x="3076" y="2661"/>
                </a:lnTo>
                <a:lnTo>
                  <a:pt x="3079" y="2661"/>
                </a:lnTo>
                <a:lnTo>
                  <a:pt x="3081" y="2658"/>
                </a:lnTo>
                <a:lnTo>
                  <a:pt x="3083" y="2658"/>
                </a:lnTo>
                <a:lnTo>
                  <a:pt x="3083" y="2658"/>
                </a:lnTo>
                <a:lnTo>
                  <a:pt x="3086" y="2658"/>
                </a:lnTo>
                <a:lnTo>
                  <a:pt x="3086" y="2658"/>
                </a:lnTo>
                <a:lnTo>
                  <a:pt x="3086" y="2658"/>
                </a:lnTo>
                <a:lnTo>
                  <a:pt x="3086" y="2656"/>
                </a:lnTo>
                <a:lnTo>
                  <a:pt x="3086" y="2656"/>
                </a:lnTo>
                <a:lnTo>
                  <a:pt x="3088" y="2656"/>
                </a:lnTo>
                <a:lnTo>
                  <a:pt x="3086" y="2656"/>
                </a:lnTo>
                <a:lnTo>
                  <a:pt x="3086" y="2656"/>
                </a:lnTo>
                <a:lnTo>
                  <a:pt x="3083" y="2656"/>
                </a:lnTo>
                <a:lnTo>
                  <a:pt x="3083" y="2656"/>
                </a:lnTo>
                <a:lnTo>
                  <a:pt x="3083" y="2656"/>
                </a:lnTo>
                <a:lnTo>
                  <a:pt x="3083" y="2656"/>
                </a:lnTo>
                <a:lnTo>
                  <a:pt x="3081" y="2654"/>
                </a:lnTo>
                <a:lnTo>
                  <a:pt x="3083" y="2654"/>
                </a:lnTo>
                <a:lnTo>
                  <a:pt x="3083" y="2651"/>
                </a:lnTo>
                <a:lnTo>
                  <a:pt x="3083" y="2651"/>
                </a:lnTo>
                <a:lnTo>
                  <a:pt x="3083" y="2651"/>
                </a:lnTo>
                <a:lnTo>
                  <a:pt x="3083" y="2651"/>
                </a:lnTo>
                <a:lnTo>
                  <a:pt x="3081" y="2654"/>
                </a:lnTo>
                <a:lnTo>
                  <a:pt x="3081" y="2654"/>
                </a:lnTo>
                <a:lnTo>
                  <a:pt x="3081" y="2654"/>
                </a:lnTo>
                <a:lnTo>
                  <a:pt x="3081" y="2654"/>
                </a:lnTo>
                <a:lnTo>
                  <a:pt x="3079" y="2651"/>
                </a:lnTo>
                <a:lnTo>
                  <a:pt x="3079" y="2651"/>
                </a:lnTo>
                <a:lnTo>
                  <a:pt x="3079" y="2649"/>
                </a:lnTo>
                <a:lnTo>
                  <a:pt x="3079" y="2651"/>
                </a:lnTo>
                <a:lnTo>
                  <a:pt x="3081" y="2651"/>
                </a:lnTo>
                <a:lnTo>
                  <a:pt x="3081" y="2651"/>
                </a:lnTo>
                <a:lnTo>
                  <a:pt x="3081" y="2649"/>
                </a:lnTo>
                <a:lnTo>
                  <a:pt x="3081" y="2649"/>
                </a:lnTo>
                <a:lnTo>
                  <a:pt x="3081" y="2649"/>
                </a:lnTo>
                <a:lnTo>
                  <a:pt x="3081" y="2651"/>
                </a:lnTo>
                <a:lnTo>
                  <a:pt x="3081" y="2651"/>
                </a:lnTo>
                <a:lnTo>
                  <a:pt x="3081" y="2651"/>
                </a:lnTo>
                <a:lnTo>
                  <a:pt x="3081" y="2651"/>
                </a:lnTo>
                <a:lnTo>
                  <a:pt x="3083" y="2651"/>
                </a:lnTo>
                <a:lnTo>
                  <a:pt x="3083" y="2649"/>
                </a:lnTo>
                <a:lnTo>
                  <a:pt x="3083" y="2649"/>
                </a:lnTo>
                <a:lnTo>
                  <a:pt x="3088" y="2647"/>
                </a:lnTo>
                <a:lnTo>
                  <a:pt x="3088" y="2647"/>
                </a:lnTo>
                <a:lnTo>
                  <a:pt x="3088" y="2647"/>
                </a:lnTo>
                <a:lnTo>
                  <a:pt x="3088" y="2647"/>
                </a:lnTo>
                <a:lnTo>
                  <a:pt x="3088" y="2647"/>
                </a:lnTo>
                <a:lnTo>
                  <a:pt x="3088" y="2647"/>
                </a:lnTo>
                <a:lnTo>
                  <a:pt x="3091" y="2647"/>
                </a:lnTo>
                <a:lnTo>
                  <a:pt x="3091" y="2647"/>
                </a:lnTo>
                <a:lnTo>
                  <a:pt x="3091" y="2647"/>
                </a:lnTo>
                <a:lnTo>
                  <a:pt x="3091" y="2644"/>
                </a:lnTo>
                <a:lnTo>
                  <a:pt x="3093" y="2644"/>
                </a:lnTo>
                <a:lnTo>
                  <a:pt x="3095" y="2647"/>
                </a:lnTo>
                <a:lnTo>
                  <a:pt x="3095" y="2647"/>
                </a:lnTo>
                <a:lnTo>
                  <a:pt x="3095" y="2647"/>
                </a:lnTo>
                <a:lnTo>
                  <a:pt x="3095" y="2647"/>
                </a:lnTo>
                <a:lnTo>
                  <a:pt x="3095" y="2649"/>
                </a:lnTo>
                <a:lnTo>
                  <a:pt x="3095" y="2647"/>
                </a:lnTo>
                <a:lnTo>
                  <a:pt x="3095" y="2647"/>
                </a:lnTo>
                <a:lnTo>
                  <a:pt x="3093" y="2647"/>
                </a:lnTo>
                <a:lnTo>
                  <a:pt x="3093" y="2647"/>
                </a:lnTo>
                <a:lnTo>
                  <a:pt x="3093" y="2649"/>
                </a:lnTo>
                <a:lnTo>
                  <a:pt x="3093" y="2649"/>
                </a:lnTo>
                <a:lnTo>
                  <a:pt x="3093" y="2649"/>
                </a:lnTo>
                <a:lnTo>
                  <a:pt x="3093" y="2649"/>
                </a:lnTo>
                <a:lnTo>
                  <a:pt x="3093" y="2651"/>
                </a:lnTo>
                <a:lnTo>
                  <a:pt x="3093" y="2651"/>
                </a:lnTo>
                <a:lnTo>
                  <a:pt x="3095" y="2651"/>
                </a:lnTo>
                <a:lnTo>
                  <a:pt x="3098" y="2649"/>
                </a:lnTo>
                <a:lnTo>
                  <a:pt x="3098" y="2649"/>
                </a:lnTo>
                <a:lnTo>
                  <a:pt x="3102" y="2649"/>
                </a:lnTo>
                <a:lnTo>
                  <a:pt x="3102" y="2649"/>
                </a:lnTo>
                <a:lnTo>
                  <a:pt x="3105" y="2649"/>
                </a:lnTo>
                <a:lnTo>
                  <a:pt x="3105" y="2649"/>
                </a:lnTo>
                <a:lnTo>
                  <a:pt x="3105" y="2651"/>
                </a:lnTo>
                <a:lnTo>
                  <a:pt x="3105" y="2654"/>
                </a:lnTo>
                <a:lnTo>
                  <a:pt x="3105" y="2654"/>
                </a:lnTo>
                <a:lnTo>
                  <a:pt x="3105" y="2654"/>
                </a:lnTo>
                <a:lnTo>
                  <a:pt x="3105" y="2654"/>
                </a:lnTo>
                <a:lnTo>
                  <a:pt x="3105" y="2654"/>
                </a:lnTo>
                <a:lnTo>
                  <a:pt x="3107" y="2654"/>
                </a:lnTo>
                <a:lnTo>
                  <a:pt x="3107" y="2654"/>
                </a:lnTo>
                <a:lnTo>
                  <a:pt x="3107" y="2654"/>
                </a:lnTo>
                <a:lnTo>
                  <a:pt x="3107" y="2654"/>
                </a:lnTo>
                <a:lnTo>
                  <a:pt x="3107" y="2656"/>
                </a:lnTo>
                <a:lnTo>
                  <a:pt x="3107" y="2656"/>
                </a:lnTo>
                <a:lnTo>
                  <a:pt x="3109" y="2656"/>
                </a:lnTo>
                <a:lnTo>
                  <a:pt x="3109" y="2658"/>
                </a:lnTo>
                <a:lnTo>
                  <a:pt x="3109" y="2658"/>
                </a:lnTo>
                <a:lnTo>
                  <a:pt x="3107" y="2658"/>
                </a:lnTo>
                <a:lnTo>
                  <a:pt x="3109" y="2658"/>
                </a:lnTo>
                <a:lnTo>
                  <a:pt x="3112" y="2658"/>
                </a:lnTo>
                <a:lnTo>
                  <a:pt x="3112" y="2658"/>
                </a:lnTo>
                <a:lnTo>
                  <a:pt x="3114" y="2658"/>
                </a:lnTo>
                <a:lnTo>
                  <a:pt x="3114" y="2658"/>
                </a:lnTo>
                <a:lnTo>
                  <a:pt x="3114" y="2658"/>
                </a:lnTo>
                <a:lnTo>
                  <a:pt x="3114" y="2658"/>
                </a:lnTo>
                <a:lnTo>
                  <a:pt x="3114" y="2658"/>
                </a:lnTo>
                <a:lnTo>
                  <a:pt x="3114" y="2661"/>
                </a:lnTo>
                <a:lnTo>
                  <a:pt x="3114" y="2661"/>
                </a:lnTo>
                <a:lnTo>
                  <a:pt x="3117" y="2661"/>
                </a:lnTo>
                <a:lnTo>
                  <a:pt x="3117" y="2661"/>
                </a:lnTo>
                <a:lnTo>
                  <a:pt x="3119" y="2661"/>
                </a:lnTo>
                <a:lnTo>
                  <a:pt x="3119" y="2661"/>
                </a:lnTo>
                <a:lnTo>
                  <a:pt x="3119" y="2661"/>
                </a:lnTo>
                <a:lnTo>
                  <a:pt x="3121" y="2658"/>
                </a:lnTo>
                <a:lnTo>
                  <a:pt x="3121" y="2658"/>
                </a:lnTo>
                <a:lnTo>
                  <a:pt x="3121" y="2658"/>
                </a:lnTo>
                <a:lnTo>
                  <a:pt x="3119" y="2658"/>
                </a:lnTo>
                <a:lnTo>
                  <a:pt x="3119" y="2658"/>
                </a:lnTo>
                <a:lnTo>
                  <a:pt x="3119" y="2658"/>
                </a:lnTo>
                <a:lnTo>
                  <a:pt x="3121" y="2656"/>
                </a:lnTo>
                <a:lnTo>
                  <a:pt x="3121" y="2656"/>
                </a:lnTo>
                <a:lnTo>
                  <a:pt x="3121" y="2654"/>
                </a:lnTo>
                <a:lnTo>
                  <a:pt x="3121" y="2654"/>
                </a:lnTo>
                <a:lnTo>
                  <a:pt x="3121" y="2654"/>
                </a:lnTo>
                <a:lnTo>
                  <a:pt x="3124" y="2656"/>
                </a:lnTo>
                <a:lnTo>
                  <a:pt x="3124" y="2656"/>
                </a:lnTo>
                <a:lnTo>
                  <a:pt x="3124" y="2656"/>
                </a:lnTo>
                <a:lnTo>
                  <a:pt x="3121" y="2656"/>
                </a:lnTo>
                <a:lnTo>
                  <a:pt x="3121" y="2658"/>
                </a:lnTo>
                <a:lnTo>
                  <a:pt x="3121" y="2658"/>
                </a:lnTo>
                <a:lnTo>
                  <a:pt x="3121" y="2658"/>
                </a:lnTo>
                <a:lnTo>
                  <a:pt x="3121" y="2661"/>
                </a:lnTo>
                <a:lnTo>
                  <a:pt x="3121" y="2661"/>
                </a:lnTo>
                <a:lnTo>
                  <a:pt x="3121" y="2663"/>
                </a:lnTo>
                <a:lnTo>
                  <a:pt x="3121" y="2663"/>
                </a:lnTo>
                <a:lnTo>
                  <a:pt x="3124" y="2663"/>
                </a:lnTo>
                <a:lnTo>
                  <a:pt x="3124" y="2663"/>
                </a:lnTo>
                <a:lnTo>
                  <a:pt x="3124" y="2663"/>
                </a:lnTo>
                <a:lnTo>
                  <a:pt x="3124" y="2666"/>
                </a:lnTo>
                <a:lnTo>
                  <a:pt x="3124" y="2666"/>
                </a:lnTo>
                <a:lnTo>
                  <a:pt x="3124" y="2666"/>
                </a:lnTo>
                <a:lnTo>
                  <a:pt x="3126" y="2666"/>
                </a:lnTo>
                <a:lnTo>
                  <a:pt x="3128" y="2668"/>
                </a:lnTo>
                <a:lnTo>
                  <a:pt x="3128" y="2668"/>
                </a:lnTo>
                <a:lnTo>
                  <a:pt x="3128" y="2670"/>
                </a:lnTo>
                <a:lnTo>
                  <a:pt x="3128" y="2670"/>
                </a:lnTo>
                <a:lnTo>
                  <a:pt x="3128" y="2670"/>
                </a:lnTo>
                <a:lnTo>
                  <a:pt x="3128" y="2670"/>
                </a:lnTo>
                <a:lnTo>
                  <a:pt x="3128" y="2670"/>
                </a:lnTo>
                <a:lnTo>
                  <a:pt x="3128" y="2673"/>
                </a:lnTo>
                <a:lnTo>
                  <a:pt x="3128" y="2673"/>
                </a:lnTo>
                <a:lnTo>
                  <a:pt x="3126" y="2673"/>
                </a:lnTo>
                <a:lnTo>
                  <a:pt x="3126" y="2673"/>
                </a:lnTo>
                <a:lnTo>
                  <a:pt x="3126" y="2670"/>
                </a:lnTo>
                <a:lnTo>
                  <a:pt x="3126" y="2670"/>
                </a:lnTo>
                <a:lnTo>
                  <a:pt x="3126" y="2670"/>
                </a:lnTo>
                <a:lnTo>
                  <a:pt x="3126" y="2670"/>
                </a:lnTo>
                <a:lnTo>
                  <a:pt x="3126" y="2670"/>
                </a:lnTo>
                <a:lnTo>
                  <a:pt x="3126" y="2668"/>
                </a:lnTo>
                <a:lnTo>
                  <a:pt x="3126" y="2668"/>
                </a:lnTo>
                <a:lnTo>
                  <a:pt x="3124" y="2668"/>
                </a:lnTo>
                <a:lnTo>
                  <a:pt x="3124" y="2668"/>
                </a:lnTo>
                <a:lnTo>
                  <a:pt x="3124" y="2666"/>
                </a:lnTo>
                <a:lnTo>
                  <a:pt x="3121" y="2666"/>
                </a:lnTo>
                <a:lnTo>
                  <a:pt x="3121" y="2668"/>
                </a:lnTo>
                <a:lnTo>
                  <a:pt x="3121" y="2668"/>
                </a:lnTo>
                <a:lnTo>
                  <a:pt x="3121" y="2668"/>
                </a:lnTo>
                <a:lnTo>
                  <a:pt x="3121" y="2670"/>
                </a:lnTo>
                <a:lnTo>
                  <a:pt x="3119" y="2670"/>
                </a:lnTo>
                <a:lnTo>
                  <a:pt x="3119" y="2670"/>
                </a:lnTo>
                <a:lnTo>
                  <a:pt x="3119" y="2668"/>
                </a:lnTo>
                <a:lnTo>
                  <a:pt x="3119" y="2670"/>
                </a:lnTo>
                <a:lnTo>
                  <a:pt x="3121" y="2673"/>
                </a:lnTo>
                <a:lnTo>
                  <a:pt x="3124" y="2673"/>
                </a:lnTo>
                <a:lnTo>
                  <a:pt x="3128" y="2673"/>
                </a:lnTo>
                <a:lnTo>
                  <a:pt x="3128" y="2675"/>
                </a:lnTo>
                <a:lnTo>
                  <a:pt x="3131" y="2675"/>
                </a:lnTo>
                <a:lnTo>
                  <a:pt x="3131" y="2675"/>
                </a:lnTo>
                <a:lnTo>
                  <a:pt x="3131" y="2675"/>
                </a:lnTo>
                <a:lnTo>
                  <a:pt x="3131" y="2675"/>
                </a:lnTo>
                <a:lnTo>
                  <a:pt x="3133" y="2675"/>
                </a:lnTo>
                <a:lnTo>
                  <a:pt x="3133" y="2673"/>
                </a:lnTo>
                <a:lnTo>
                  <a:pt x="3133" y="2673"/>
                </a:lnTo>
                <a:lnTo>
                  <a:pt x="3133" y="2673"/>
                </a:lnTo>
                <a:lnTo>
                  <a:pt x="3133" y="2673"/>
                </a:lnTo>
                <a:lnTo>
                  <a:pt x="3136" y="2675"/>
                </a:lnTo>
                <a:lnTo>
                  <a:pt x="3133" y="2675"/>
                </a:lnTo>
                <a:lnTo>
                  <a:pt x="3133" y="2675"/>
                </a:lnTo>
                <a:lnTo>
                  <a:pt x="3133" y="2675"/>
                </a:lnTo>
                <a:lnTo>
                  <a:pt x="3133" y="2675"/>
                </a:lnTo>
                <a:lnTo>
                  <a:pt x="3136" y="2675"/>
                </a:lnTo>
                <a:lnTo>
                  <a:pt x="3136" y="2675"/>
                </a:lnTo>
                <a:lnTo>
                  <a:pt x="3138" y="2675"/>
                </a:lnTo>
                <a:lnTo>
                  <a:pt x="3140" y="2677"/>
                </a:lnTo>
                <a:lnTo>
                  <a:pt x="3140" y="2677"/>
                </a:lnTo>
                <a:lnTo>
                  <a:pt x="3140" y="2677"/>
                </a:lnTo>
                <a:lnTo>
                  <a:pt x="3140" y="2677"/>
                </a:lnTo>
                <a:lnTo>
                  <a:pt x="3140" y="2677"/>
                </a:lnTo>
                <a:lnTo>
                  <a:pt x="3140" y="2675"/>
                </a:lnTo>
                <a:lnTo>
                  <a:pt x="3140" y="2675"/>
                </a:lnTo>
                <a:lnTo>
                  <a:pt x="3140" y="2675"/>
                </a:lnTo>
                <a:lnTo>
                  <a:pt x="3143" y="2675"/>
                </a:lnTo>
                <a:lnTo>
                  <a:pt x="3143" y="2675"/>
                </a:lnTo>
                <a:lnTo>
                  <a:pt x="3143" y="2675"/>
                </a:lnTo>
                <a:lnTo>
                  <a:pt x="3145" y="2675"/>
                </a:lnTo>
                <a:lnTo>
                  <a:pt x="3145" y="2675"/>
                </a:lnTo>
                <a:lnTo>
                  <a:pt x="3145" y="2677"/>
                </a:lnTo>
                <a:lnTo>
                  <a:pt x="3143" y="2677"/>
                </a:lnTo>
                <a:lnTo>
                  <a:pt x="3143" y="2677"/>
                </a:lnTo>
                <a:lnTo>
                  <a:pt x="3143" y="2677"/>
                </a:lnTo>
                <a:lnTo>
                  <a:pt x="3145" y="2677"/>
                </a:lnTo>
                <a:lnTo>
                  <a:pt x="3145" y="2677"/>
                </a:lnTo>
                <a:lnTo>
                  <a:pt x="3145" y="2677"/>
                </a:lnTo>
                <a:lnTo>
                  <a:pt x="3147" y="2677"/>
                </a:lnTo>
                <a:lnTo>
                  <a:pt x="3147" y="2677"/>
                </a:lnTo>
                <a:lnTo>
                  <a:pt x="3147" y="2677"/>
                </a:lnTo>
                <a:lnTo>
                  <a:pt x="3147" y="2677"/>
                </a:lnTo>
                <a:lnTo>
                  <a:pt x="3147" y="2677"/>
                </a:lnTo>
                <a:lnTo>
                  <a:pt x="3147" y="2677"/>
                </a:lnTo>
                <a:lnTo>
                  <a:pt x="3150" y="2677"/>
                </a:lnTo>
                <a:lnTo>
                  <a:pt x="3150" y="2675"/>
                </a:lnTo>
                <a:lnTo>
                  <a:pt x="3147" y="2675"/>
                </a:lnTo>
                <a:lnTo>
                  <a:pt x="3147" y="2675"/>
                </a:lnTo>
                <a:lnTo>
                  <a:pt x="3150" y="2675"/>
                </a:lnTo>
                <a:lnTo>
                  <a:pt x="3150" y="2675"/>
                </a:lnTo>
                <a:lnTo>
                  <a:pt x="3150" y="2675"/>
                </a:lnTo>
                <a:lnTo>
                  <a:pt x="3150" y="2675"/>
                </a:lnTo>
                <a:lnTo>
                  <a:pt x="3150" y="2675"/>
                </a:lnTo>
                <a:lnTo>
                  <a:pt x="3150" y="2673"/>
                </a:lnTo>
                <a:lnTo>
                  <a:pt x="3150" y="2673"/>
                </a:lnTo>
                <a:lnTo>
                  <a:pt x="3150" y="2673"/>
                </a:lnTo>
                <a:lnTo>
                  <a:pt x="3150" y="2673"/>
                </a:lnTo>
                <a:lnTo>
                  <a:pt x="3150" y="2670"/>
                </a:lnTo>
                <a:lnTo>
                  <a:pt x="3150" y="2670"/>
                </a:lnTo>
                <a:lnTo>
                  <a:pt x="3152" y="2670"/>
                </a:lnTo>
                <a:lnTo>
                  <a:pt x="3152" y="2673"/>
                </a:lnTo>
                <a:lnTo>
                  <a:pt x="3152" y="2673"/>
                </a:lnTo>
                <a:lnTo>
                  <a:pt x="3152" y="2670"/>
                </a:lnTo>
                <a:lnTo>
                  <a:pt x="3152" y="2670"/>
                </a:lnTo>
                <a:lnTo>
                  <a:pt x="3152" y="2670"/>
                </a:lnTo>
                <a:lnTo>
                  <a:pt x="3152" y="2670"/>
                </a:lnTo>
                <a:lnTo>
                  <a:pt x="3152" y="2668"/>
                </a:lnTo>
                <a:lnTo>
                  <a:pt x="3152" y="2668"/>
                </a:lnTo>
                <a:lnTo>
                  <a:pt x="3152" y="2668"/>
                </a:lnTo>
                <a:lnTo>
                  <a:pt x="3152" y="2668"/>
                </a:lnTo>
                <a:lnTo>
                  <a:pt x="3152" y="2668"/>
                </a:lnTo>
                <a:lnTo>
                  <a:pt x="3152" y="2668"/>
                </a:lnTo>
                <a:lnTo>
                  <a:pt x="3152" y="2668"/>
                </a:lnTo>
                <a:lnTo>
                  <a:pt x="3152" y="2668"/>
                </a:lnTo>
                <a:lnTo>
                  <a:pt x="3152" y="2668"/>
                </a:lnTo>
                <a:lnTo>
                  <a:pt x="3152" y="2668"/>
                </a:lnTo>
                <a:lnTo>
                  <a:pt x="3152" y="2668"/>
                </a:lnTo>
                <a:lnTo>
                  <a:pt x="3152" y="2668"/>
                </a:lnTo>
                <a:lnTo>
                  <a:pt x="3152" y="2668"/>
                </a:lnTo>
                <a:lnTo>
                  <a:pt x="3152" y="2668"/>
                </a:lnTo>
                <a:lnTo>
                  <a:pt x="3154" y="2668"/>
                </a:lnTo>
                <a:lnTo>
                  <a:pt x="3154" y="2668"/>
                </a:lnTo>
                <a:lnTo>
                  <a:pt x="3154" y="2668"/>
                </a:lnTo>
                <a:lnTo>
                  <a:pt x="3157" y="2668"/>
                </a:lnTo>
                <a:lnTo>
                  <a:pt x="3157" y="2668"/>
                </a:lnTo>
                <a:lnTo>
                  <a:pt x="3157" y="2666"/>
                </a:lnTo>
                <a:lnTo>
                  <a:pt x="3157" y="2666"/>
                </a:lnTo>
                <a:lnTo>
                  <a:pt x="3157" y="2666"/>
                </a:lnTo>
                <a:lnTo>
                  <a:pt x="3157" y="2666"/>
                </a:lnTo>
                <a:lnTo>
                  <a:pt x="3159" y="2666"/>
                </a:lnTo>
                <a:lnTo>
                  <a:pt x="3159" y="2666"/>
                </a:lnTo>
                <a:lnTo>
                  <a:pt x="3159" y="2666"/>
                </a:lnTo>
                <a:lnTo>
                  <a:pt x="3159" y="2666"/>
                </a:lnTo>
                <a:lnTo>
                  <a:pt x="3159" y="2666"/>
                </a:lnTo>
                <a:lnTo>
                  <a:pt x="3159" y="2668"/>
                </a:lnTo>
                <a:lnTo>
                  <a:pt x="3162" y="2670"/>
                </a:lnTo>
                <a:lnTo>
                  <a:pt x="3162" y="2668"/>
                </a:lnTo>
                <a:lnTo>
                  <a:pt x="3162" y="2668"/>
                </a:lnTo>
                <a:lnTo>
                  <a:pt x="3162" y="2668"/>
                </a:lnTo>
                <a:lnTo>
                  <a:pt x="3162" y="2668"/>
                </a:lnTo>
                <a:lnTo>
                  <a:pt x="3162" y="2666"/>
                </a:lnTo>
                <a:lnTo>
                  <a:pt x="3162" y="2666"/>
                </a:lnTo>
                <a:lnTo>
                  <a:pt x="3162" y="2666"/>
                </a:lnTo>
                <a:lnTo>
                  <a:pt x="3164" y="2668"/>
                </a:lnTo>
                <a:lnTo>
                  <a:pt x="3164" y="2668"/>
                </a:lnTo>
                <a:lnTo>
                  <a:pt x="3166" y="2670"/>
                </a:lnTo>
                <a:lnTo>
                  <a:pt x="3166" y="2670"/>
                </a:lnTo>
                <a:lnTo>
                  <a:pt x="3166" y="2670"/>
                </a:lnTo>
                <a:lnTo>
                  <a:pt x="3166" y="2668"/>
                </a:lnTo>
                <a:lnTo>
                  <a:pt x="3166" y="2668"/>
                </a:lnTo>
                <a:lnTo>
                  <a:pt x="3166" y="2668"/>
                </a:lnTo>
                <a:lnTo>
                  <a:pt x="3166" y="2668"/>
                </a:lnTo>
                <a:lnTo>
                  <a:pt x="3166" y="2670"/>
                </a:lnTo>
                <a:lnTo>
                  <a:pt x="3166" y="2670"/>
                </a:lnTo>
                <a:lnTo>
                  <a:pt x="3166" y="2670"/>
                </a:lnTo>
                <a:lnTo>
                  <a:pt x="3166" y="2670"/>
                </a:lnTo>
                <a:lnTo>
                  <a:pt x="3166" y="2673"/>
                </a:lnTo>
                <a:lnTo>
                  <a:pt x="3166" y="2673"/>
                </a:lnTo>
                <a:lnTo>
                  <a:pt x="3166" y="2673"/>
                </a:lnTo>
                <a:lnTo>
                  <a:pt x="3166" y="2673"/>
                </a:lnTo>
                <a:lnTo>
                  <a:pt x="3166" y="2673"/>
                </a:lnTo>
                <a:lnTo>
                  <a:pt x="3169" y="2675"/>
                </a:lnTo>
                <a:lnTo>
                  <a:pt x="3169" y="2675"/>
                </a:lnTo>
                <a:lnTo>
                  <a:pt x="3169" y="2675"/>
                </a:lnTo>
                <a:lnTo>
                  <a:pt x="3169" y="2677"/>
                </a:lnTo>
                <a:lnTo>
                  <a:pt x="3169" y="2677"/>
                </a:lnTo>
                <a:lnTo>
                  <a:pt x="3169" y="2677"/>
                </a:lnTo>
                <a:lnTo>
                  <a:pt x="3169" y="2677"/>
                </a:lnTo>
                <a:lnTo>
                  <a:pt x="3171" y="2677"/>
                </a:lnTo>
                <a:lnTo>
                  <a:pt x="3171" y="2675"/>
                </a:lnTo>
                <a:lnTo>
                  <a:pt x="3173" y="2675"/>
                </a:lnTo>
                <a:lnTo>
                  <a:pt x="3173" y="2675"/>
                </a:lnTo>
                <a:lnTo>
                  <a:pt x="3173" y="2673"/>
                </a:lnTo>
                <a:lnTo>
                  <a:pt x="3173" y="2673"/>
                </a:lnTo>
                <a:lnTo>
                  <a:pt x="3176" y="2673"/>
                </a:lnTo>
                <a:lnTo>
                  <a:pt x="3176" y="2670"/>
                </a:lnTo>
                <a:lnTo>
                  <a:pt x="3176" y="2670"/>
                </a:lnTo>
                <a:lnTo>
                  <a:pt x="3173" y="2670"/>
                </a:lnTo>
                <a:lnTo>
                  <a:pt x="3173" y="2668"/>
                </a:lnTo>
                <a:lnTo>
                  <a:pt x="3173" y="2668"/>
                </a:lnTo>
                <a:lnTo>
                  <a:pt x="3176" y="2666"/>
                </a:lnTo>
                <a:lnTo>
                  <a:pt x="3173" y="2666"/>
                </a:lnTo>
                <a:lnTo>
                  <a:pt x="3176" y="2666"/>
                </a:lnTo>
                <a:lnTo>
                  <a:pt x="3176" y="2666"/>
                </a:lnTo>
                <a:lnTo>
                  <a:pt x="3176" y="2666"/>
                </a:lnTo>
                <a:lnTo>
                  <a:pt x="3178" y="2666"/>
                </a:lnTo>
                <a:lnTo>
                  <a:pt x="3176" y="2666"/>
                </a:lnTo>
                <a:lnTo>
                  <a:pt x="3176" y="2666"/>
                </a:lnTo>
                <a:lnTo>
                  <a:pt x="3176" y="2666"/>
                </a:lnTo>
                <a:lnTo>
                  <a:pt x="3176" y="2663"/>
                </a:lnTo>
                <a:lnTo>
                  <a:pt x="3176" y="2663"/>
                </a:lnTo>
                <a:lnTo>
                  <a:pt x="3176" y="2663"/>
                </a:lnTo>
                <a:lnTo>
                  <a:pt x="3176" y="2663"/>
                </a:lnTo>
                <a:lnTo>
                  <a:pt x="3176" y="2663"/>
                </a:lnTo>
                <a:lnTo>
                  <a:pt x="3176" y="2663"/>
                </a:lnTo>
                <a:lnTo>
                  <a:pt x="3176" y="2663"/>
                </a:lnTo>
                <a:lnTo>
                  <a:pt x="3176" y="2661"/>
                </a:lnTo>
                <a:lnTo>
                  <a:pt x="3176" y="2661"/>
                </a:lnTo>
                <a:lnTo>
                  <a:pt x="3176" y="2661"/>
                </a:lnTo>
                <a:lnTo>
                  <a:pt x="3176" y="2661"/>
                </a:lnTo>
                <a:lnTo>
                  <a:pt x="3176" y="2661"/>
                </a:lnTo>
                <a:lnTo>
                  <a:pt x="3176" y="2661"/>
                </a:lnTo>
                <a:lnTo>
                  <a:pt x="3176" y="2658"/>
                </a:lnTo>
                <a:lnTo>
                  <a:pt x="3176" y="2658"/>
                </a:lnTo>
                <a:lnTo>
                  <a:pt x="3176" y="2658"/>
                </a:lnTo>
                <a:lnTo>
                  <a:pt x="3173" y="2658"/>
                </a:lnTo>
                <a:lnTo>
                  <a:pt x="3173" y="2658"/>
                </a:lnTo>
                <a:lnTo>
                  <a:pt x="3171" y="2658"/>
                </a:lnTo>
                <a:lnTo>
                  <a:pt x="3171" y="2658"/>
                </a:lnTo>
                <a:lnTo>
                  <a:pt x="3171" y="2656"/>
                </a:lnTo>
                <a:lnTo>
                  <a:pt x="3169" y="2656"/>
                </a:lnTo>
                <a:lnTo>
                  <a:pt x="3169" y="2656"/>
                </a:lnTo>
                <a:lnTo>
                  <a:pt x="3169" y="2656"/>
                </a:lnTo>
                <a:lnTo>
                  <a:pt x="3169" y="2656"/>
                </a:lnTo>
                <a:lnTo>
                  <a:pt x="3169" y="2656"/>
                </a:lnTo>
                <a:lnTo>
                  <a:pt x="3166" y="2656"/>
                </a:lnTo>
                <a:lnTo>
                  <a:pt x="3169" y="2656"/>
                </a:lnTo>
                <a:lnTo>
                  <a:pt x="3169" y="2656"/>
                </a:lnTo>
                <a:lnTo>
                  <a:pt x="3169" y="2654"/>
                </a:lnTo>
                <a:lnTo>
                  <a:pt x="3169" y="2654"/>
                </a:lnTo>
                <a:lnTo>
                  <a:pt x="3169" y="2654"/>
                </a:lnTo>
                <a:lnTo>
                  <a:pt x="3166" y="2654"/>
                </a:lnTo>
                <a:lnTo>
                  <a:pt x="3169" y="2654"/>
                </a:lnTo>
                <a:lnTo>
                  <a:pt x="3169" y="2654"/>
                </a:lnTo>
                <a:lnTo>
                  <a:pt x="3169" y="2651"/>
                </a:lnTo>
                <a:lnTo>
                  <a:pt x="3169" y="2654"/>
                </a:lnTo>
                <a:lnTo>
                  <a:pt x="3171" y="2654"/>
                </a:lnTo>
                <a:lnTo>
                  <a:pt x="3171" y="2654"/>
                </a:lnTo>
                <a:lnTo>
                  <a:pt x="3171" y="2654"/>
                </a:lnTo>
                <a:lnTo>
                  <a:pt x="3171" y="2654"/>
                </a:lnTo>
                <a:lnTo>
                  <a:pt x="3171" y="2654"/>
                </a:lnTo>
                <a:lnTo>
                  <a:pt x="3171" y="2654"/>
                </a:lnTo>
                <a:lnTo>
                  <a:pt x="3173" y="2654"/>
                </a:lnTo>
                <a:lnTo>
                  <a:pt x="3173" y="2654"/>
                </a:lnTo>
                <a:lnTo>
                  <a:pt x="3178" y="2656"/>
                </a:lnTo>
                <a:lnTo>
                  <a:pt x="3180" y="2656"/>
                </a:lnTo>
                <a:lnTo>
                  <a:pt x="3180" y="2656"/>
                </a:lnTo>
                <a:lnTo>
                  <a:pt x="3183" y="2658"/>
                </a:lnTo>
                <a:lnTo>
                  <a:pt x="3183" y="2658"/>
                </a:lnTo>
                <a:lnTo>
                  <a:pt x="3183" y="2656"/>
                </a:lnTo>
                <a:lnTo>
                  <a:pt x="3183" y="2656"/>
                </a:lnTo>
                <a:lnTo>
                  <a:pt x="3183" y="2656"/>
                </a:lnTo>
                <a:lnTo>
                  <a:pt x="3183" y="2656"/>
                </a:lnTo>
                <a:lnTo>
                  <a:pt x="3185" y="2656"/>
                </a:lnTo>
                <a:lnTo>
                  <a:pt x="3185" y="2656"/>
                </a:lnTo>
                <a:lnTo>
                  <a:pt x="3185" y="2656"/>
                </a:lnTo>
                <a:lnTo>
                  <a:pt x="3185" y="2656"/>
                </a:lnTo>
                <a:lnTo>
                  <a:pt x="3185" y="2656"/>
                </a:lnTo>
                <a:lnTo>
                  <a:pt x="3185" y="2658"/>
                </a:lnTo>
                <a:lnTo>
                  <a:pt x="3185" y="2658"/>
                </a:lnTo>
                <a:lnTo>
                  <a:pt x="3185" y="2658"/>
                </a:lnTo>
                <a:lnTo>
                  <a:pt x="3185" y="2658"/>
                </a:lnTo>
                <a:lnTo>
                  <a:pt x="3185" y="2658"/>
                </a:lnTo>
                <a:lnTo>
                  <a:pt x="3185" y="2658"/>
                </a:lnTo>
                <a:lnTo>
                  <a:pt x="3185" y="2658"/>
                </a:lnTo>
                <a:lnTo>
                  <a:pt x="3185" y="2658"/>
                </a:lnTo>
                <a:lnTo>
                  <a:pt x="3185" y="2658"/>
                </a:lnTo>
                <a:lnTo>
                  <a:pt x="3185" y="2658"/>
                </a:lnTo>
                <a:lnTo>
                  <a:pt x="3188" y="2658"/>
                </a:lnTo>
                <a:lnTo>
                  <a:pt x="3188" y="2658"/>
                </a:lnTo>
                <a:lnTo>
                  <a:pt x="3188" y="2658"/>
                </a:lnTo>
                <a:lnTo>
                  <a:pt x="3188" y="2658"/>
                </a:lnTo>
                <a:lnTo>
                  <a:pt x="3188" y="2661"/>
                </a:lnTo>
                <a:lnTo>
                  <a:pt x="3188" y="2661"/>
                </a:lnTo>
                <a:lnTo>
                  <a:pt x="3188" y="2661"/>
                </a:lnTo>
                <a:lnTo>
                  <a:pt x="3188" y="2661"/>
                </a:lnTo>
                <a:lnTo>
                  <a:pt x="3188" y="2661"/>
                </a:lnTo>
                <a:lnTo>
                  <a:pt x="3188" y="2661"/>
                </a:lnTo>
                <a:lnTo>
                  <a:pt x="3188" y="2661"/>
                </a:lnTo>
                <a:lnTo>
                  <a:pt x="3188" y="2661"/>
                </a:lnTo>
                <a:lnTo>
                  <a:pt x="3188" y="2661"/>
                </a:lnTo>
                <a:lnTo>
                  <a:pt x="3188" y="2661"/>
                </a:lnTo>
                <a:lnTo>
                  <a:pt x="3188" y="2661"/>
                </a:lnTo>
                <a:lnTo>
                  <a:pt x="3188" y="2663"/>
                </a:lnTo>
                <a:lnTo>
                  <a:pt x="3188" y="2663"/>
                </a:lnTo>
                <a:lnTo>
                  <a:pt x="3188" y="2663"/>
                </a:lnTo>
                <a:lnTo>
                  <a:pt x="3185" y="2663"/>
                </a:lnTo>
                <a:lnTo>
                  <a:pt x="3188" y="2663"/>
                </a:lnTo>
                <a:lnTo>
                  <a:pt x="3190" y="2663"/>
                </a:lnTo>
                <a:lnTo>
                  <a:pt x="3192" y="2666"/>
                </a:lnTo>
                <a:lnTo>
                  <a:pt x="3192" y="2666"/>
                </a:lnTo>
                <a:lnTo>
                  <a:pt x="3192" y="2663"/>
                </a:lnTo>
                <a:lnTo>
                  <a:pt x="3195" y="2666"/>
                </a:lnTo>
                <a:lnTo>
                  <a:pt x="3195" y="2666"/>
                </a:lnTo>
                <a:lnTo>
                  <a:pt x="3195" y="2666"/>
                </a:lnTo>
                <a:lnTo>
                  <a:pt x="3195" y="2666"/>
                </a:lnTo>
                <a:lnTo>
                  <a:pt x="3197" y="2666"/>
                </a:lnTo>
                <a:lnTo>
                  <a:pt x="3197" y="2666"/>
                </a:lnTo>
                <a:lnTo>
                  <a:pt x="3199" y="2668"/>
                </a:lnTo>
                <a:lnTo>
                  <a:pt x="3199" y="2666"/>
                </a:lnTo>
                <a:lnTo>
                  <a:pt x="3199" y="2666"/>
                </a:lnTo>
                <a:lnTo>
                  <a:pt x="3202" y="2666"/>
                </a:lnTo>
                <a:lnTo>
                  <a:pt x="3202" y="2666"/>
                </a:lnTo>
                <a:lnTo>
                  <a:pt x="3202" y="2666"/>
                </a:lnTo>
                <a:lnTo>
                  <a:pt x="3202" y="2666"/>
                </a:lnTo>
                <a:lnTo>
                  <a:pt x="3204" y="2670"/>
                </a:lnTo>
                <a:lnTo>
                  <a:pt x="3204" y="2670"/>
                </a:lnTo>
                <a:lnTo>
                  <a:pt x="3204" y="2670"/>
                </a:lnTo>
                <a:lnTo>
                  <a:pt x="3204" y="2673"/>
                </a:lnTo>
                <a:lnTo>
                  <a:pt x="3204" y="2673"/>
                </a:lnTo>
                <a:lnTo>
                  <a:pt x="3207" y="2673"/>
                </a:lnTo>
                <a:lnTo>
                  <a:pt x="3207" y="2673"/>
                </a:lnTo>
                <a:lnTo>
                  <a:pt x="3207" y="2673"/>
                </a:lnTo>
                <a:lnTo>
                  <a:pt x="3209" y="2673"/>
                </a:lnTo>
                <a:lnTo>
                  <a:pt x="3209" y="2673"/>
                </a:lnTo>
                <a:lnTo>
                  <a:pt x="3209" y="2670"/>
                </a:lnTo>
                <a:lnTo>
                  <a:pt x="3209" y="2670"/>
                </a:lnTo>
                <a:lnTo>
                  <a:pt x="3209" y="2670"/>
                </a:lnTo>
                <a:lnTo>
                  <a:pt x="3209" y="2668"/>
                </a:lnTo>
                <a:lnTo>
                  <a:pt x="3209" y="2668"/>
                </a:lnTo>
                <a:lnTo>
                  <a:pt x="3209" y="2668"/>
                </a:lnTo>
                <a:lnTo>
                  <a:pt x="3209" y="2670"/>
                </a:lnTo>
                <a:lnTo>
                  <a:pt x="3209" y="2670"/>
                </a:lnTo>
                <a:lnTo>
                  <a:pt x="3209" y="2670"/>
                </a:lnTo>
                <a:lnTo>
                  <a:pt x="3209" y="2670"/>
                </a:lnTo>
                <a:lnTo>
                  <a:pt x="3209" y="2670"/>
                </a:lnTo>
                <a:lnTo>
                  <a:pt x="3209" y="2670"/>
                </a:lnTo>
                <a:lnTo>
                  <a:pt x="3209" y="2670"/>
                </a:lnTo>
                <a:lnTo>
                  <a:pt x="3209" y="2670"/>
                </a:lnTo>
                <a:lnTo>
                  <a:pt x="3211" y="2670"/>
                </a:lnTo>
                <a:lnTo>
                  <a:pt x="3211" y="2670"/>
                </a:lnTo>
                <a:lnTo>
                  <a:pt x="3209" y="2673"/>
                </a:lnTo>
                <a:lnTo>
                  <a:pt x="3209" y="2673"/>
                </a:lnTo>
                <a:lnTo>
                  <a:pt x="3209" y="2675"/>
                </a:lnTo>
                <a:lnTo>
                  <a:pt x="3209" y="2675"/>
                </a:lnTo>
                <a:lnTo>
                  <a:pt x="3209" y="2675"/>
                </a:lnTo>
                <a:lnTo>
                  <a:pt x="3207" y="2675"/>
                </a:lnTo>
                <a:lnTo>
                  <a:pt x="3207" y="2675"/>
                </a:lnTo>
                <a:lnTo>
                  <a:pt x="3207" y="2675"/>
                </a:lnTo>
                <a:lnTo>
                  <a:pt x="3207" y="2677"/>
                </a:lnTo>
                <a:lnTo>
                  <a:pt x="3207" y="2677"/>
                </a:lnTo>
                <a:lnTo>
                  <a:pt x="3207" y="2677"/>
                </a:lnTo>
                <a:lnTo>
                  <a:pt x="3207" y="2680"/>
                </a:lnTo>
                <a:lnTo>
                  <a:pt x="3207" y="2680"/>
                </a:lnTo>
                <a:lnTo>
                  <a:pt x="3207" y="2680"/>
                </a:lnTo>
                <a:lnTo>
                  <a:pt x="3207" y="2680"/>
                </a:lnTo>
                <a:lnTo>
                  <a:pt x="3207" y="2682"/>
                </a:lnTo>
                <a:lnTo>
                  <a:pt x="3207" y="2682"/>
                </a:lnTo>
                <a:lnTo>
                  <a:pt x="3207" y="2680"/>
                </a:lnTo>
                <a:lnTo>
                  <a:pt x="3209" y="2677"/>
                </a:lnTo>
                <a:lnTo>
                  <a:pt x="3209" y="2677"/>
                </a:lnTo>
                <a:lnTo>
                  <a:pt x="3209" y="2675"/>
                </a:lnTo>
                <a:lnTo>
                  <a:pt x="3209" y="2675"/>
                </a:lnTo>
                <a:lnTo>
                  <a:pt x="3211" y="2675"/>
                </a:lnTo>
                <a:lnTo>
                  <a:pt x="3211" y="2675"/>
                </a:lnTo>
                <a:lnTo>
                  <a:pt x="3211" y="2675"/>
                </a:lnTo>
                <a:lnTo>
                  <a:pt x="3211" y="2675"/>
                </a:lnTo>
                <a:lnTo>
                  <a:pt x="3211" y="2673"/>
                </a:lnTo>
                <a:lnTo>
                  <a:pt x="3211" y="2673"/>
                </a:lnTo>
                <a:lnTo>
                  <a:pt x="3211" y="2673"/>
                </a:lnTo>
                <a:lnTo>
                  <a:pt x="3211" y="2673"/>
                </a:lnTo>
                <a:lnTo>
                  <a:pt x="3211" y="2673"/>
                </a:lnTo>
                <a:lnTo>
                  <a:pt x="3214" y="2673"/>
                </a:lnTo>
                <a:lnTo>
                  <a:pt x="3214" y="2673"/>
                </a:lnTo>
                <a:lnTo>
                  <a:pt x="3214" y="2675"/>
                </a:lnTo>
                <a:lnTo>
                  <a:pt x="3214" y="2675"/>
                </a:lnTo>
                <a:lnTo>
                  <a:pt x="3216" y="2675"/>
                </a:lnTo>
                <a:lnTo>
                  <a:pt x="3216" y="2677"/>
                </a:lnTo>
                <a:lnTo>
                  <a:pt x="3216" y="2677"/>
                </a:lnTo>
                <a:lnTo>
                  <a:pt x="3218" y="2677"/>
                </a:lnTo>
                <a:lnTo>
                  <a:pt x="3216" y="2675"/>
                </a:lnTo>
                <a:lnTo>
                  <a:pt x="3216" y="2675"/>
                </a:lnTo>
                <a:lnTo>
                  <a:pt x="3218" y="2673"/>
                </a:lnTo>
                <a:lnTo>
                  <a:pt x="3218" y="2673"/>
                </a:lnTo>
                <a:lnTo>
                  <a:pt x="3218" y="2673"/>
                </a:lnTo>
                <a:lnTo>
                  <a:pt x="3218" y="2673"/>
                </a:lnTo>
                <a:lnTo>
                  <a:pt x="3218" y="2673"/>
                </a:lnTo>
                <a:lnTo>
                  <a:pt x="3218" y="2673"/>
                </a:lnTo>
                <a:lnTo>
                  <a:pt x="3218" y="2673"/>
                </a:lnTo>
                <a:lnTo>
                  <a:pt x="3218" y="2673"/>
                </a:lnTo>
                <a:lnTo>
                  <a:pt x="3218" y="2670"/>
                </a:lnTo>
                <a:lnTo>
                  <a:pt x="3218" y="2670"/>
                </a:lnTo>
                <a:lnTo>
                  <a:pt x="3218" y="2670"/>
                </a:lnTo>
                <a:lnTo>
                  <a:pt x="3221" y="2670"/>
                </a:lnTo>
                <a:lnTo>
                  <a:pt x="3221" y="2673"/>
                </a:lnTo>
                <a:lnTo>
                  <a:pt x="3221" y="2673"/>
                </a:lnTo>
                <a:lnTo>
                  <a:pt x="3221" y="2673"/>
                </a:lnTo>
                <a:lnTo>
                  <a:pt x="3221" y="2670"/>
                </a:lnTo>
                <a:lnTo>
                  <a:pt x="3218" y="2670"/>
                </a:lnTo>
                <a:lnTo>
                  <a:pt x="3218" y="2670"/>
                </a:lnTo>
                <a:lnTo>
                  <a:pt x="3218" y="2668"/>
                </a:lnTo>
                <a:lnTo>
                  <a:pt x="3218" y="2668"/>
                </a:lnTo>
                <a:lnTo>
                  <a:pt x="3218" y="2668"/>
                </a:lnTo>
                <a:lnTo>
                  <a:pt x="3221" y="2668"/>
                </a:lnTo>
                <a:lnTo>
                  <a:pt x="3221" y="2668"/>
                </a:lnTo>
                <a:lnTo>
                  <a:pt x="3221" y="2668"/>
                </a:lnTo>
                <a:lnTo>
                  <a:pt x="3221" y="2668"/>
                </a:lnTo>
                <a:lnTo>
                  <a:pt x="3221" y="2668"/>
                </a:lnTo>
                <a:lnTo>
                  <a:pt x="3221" y="2668"/>
                </a:lnTo>
                <a:lnTo>
                  <a:pt x="3221" y="2668"/>
                </a:lnTo>
                <a:lnTo>
                  <a:pt x="3223" y="2668"/>
                </a:lnTo>
                <a:lnTo>
                  <a:pt x="3221" y="2668"/>
                </a:lnTo>
                <a:lnTo>
                  <a:pt x="3221" y="2668"/>
                </a:lnTo>
                <a:lnTo>
                  <a:pt x="3221" y="2668"/>
                </a:lnTo>
                <a:lnTo>
                  <a:pt x="3221" y="2666"/>
                </a:lnTo>
                <a:lnTo>
                  <a:pt x="3223" y="2666"/>
                </a:lnTo>
                <a:lnTo>
                  <a:pt x="3221" y="2666"/>
                </a:lnTo>
                <a:lnTo>
                  <a:pt x="3221" y="2666"/>
                </a:lnTo>
                <a:lnTo>
                  <a:pt x="3221" y="2666"/>
                </a:lnTo>
                <a:lnTo>
                  <a:pt x="3218" y="2666"/>
                </a:lnTo>
                <a:lnTo>
                  <a:pt x="3221" y="2666"/>
                </a:lnTo>
                <a:lnTo>
                  <a:pt x="3221" y="2666"/>
                </a:lnTo>
                <a:lnTo>
                  <a:pt x="3218" y="2666"/>
                </a:lnTo>
                <a:lnTo>
                  <a:pt x="3218" y="2666"/>
                </a:lnTo>
                <a:lnTo>
                  <a:pt x="3218" y="2666"/>
                </a:lnTo>
                <a:lnTo>
                  <a:pt x="3218" y="2666"/>
                </a:lnTo>
                <a:lnTo>
                  <a:pt x="3216" y="2666"/>
                </a:lnTo>
                <a:lnTo>
                  <a:pt x="3216" y="2666"/>
                </a:lnTo>
                <a:lnTo>
                  <a:pt x="3216" y="2666"/>
                </a:lnTo>
                <a:lnTo>
                  <a:pt x="3216" y="2666"/>
                </a:lnTo>
                <a:lnTo>
                  <a:pt x="3216" y="2663"/>
                </a:lnTo>
                <a:lnTo>
                  <a:pt x="3216" y="2663"/>
                </a:lnTo>
                <a:lnTo>
                  <a:pt x="3216" y="2663"/>
                </a:lnTo>
                <a:lnTo>
                  <a:pt x="3216" y="2663"/>
                </a:lnTo>
                <a:lnTo>
                  <a:pt x="3216" y="2663"/>
                </a:lnTo>
                <a:lnTo>
                  <a:pt x="3216" y="2663"/>
                </a:lnTo>
                <a:lnTo>
                  <a:pt x="3216" y="2663"/>
                </a:lnTo>
                <a:lnTo>
                  <a:pt x="3216" y="2663"/>
                </a:lnTo>
                <a:lnTo>
                  <a:pt x="3216" y="2661"/>
                </a:lnTo>
                <a:lnTo>
                  <a:pt x="3214" y="2661"/>
                </a:lnTo>
                <a:lnTo>
                  <a:pt x="3214" y="2661"/>
                </a:lnTo>
                <a:lnTo>
                  <a:pt x="3214" y="2661"/>
                </a:lnTo>
                <a:lnTo>
                  <a:pt x="3214" y="2661"/>
                </a:lnTo>
                <a:lnTo>
                  <a:pt x="3214" y="2661"/>
                </a:lnTo>
                <a:lnTo>
                  <a:pt x="3214" y="2661"/>
                </a:lnTo>
                <a:lnTo>
                  <a:pt x="3214" y="2661"/>
                </a:lnTo>
                <a:lnTo>
                  <a:pt x="3214" y="2661"/>
                </a:lnTo>
                <a:lnTo>
                  <a:pt x="3214" y="2661"/>
                </a:lnTo>
                <a:lnTo>
                  <a:pt x="3214" y="2661"/>
                </a:lnTo>
                <a:lnTo>
                  <a:pt x="3214" y="2658"/>
                </a:lnTo>
                <a:lnTo>
                  <a:pt x="3214" y="2658"/>
                </a:lnTo>
                <a:lnTo>
                  <a:pt x="3214" y="2658"/>
                </a:lnTo>
                <a:lnTo>
                  <a:pt x="3211" y="2661"/>
                </a:lnTo>
                <a:lnTo>
                  <a:pt x="3211" y="2661"/>
                </a:lnTo>
                <a:lnTo>
                  <a:pt x="3211" y="2661"/>
                </a:lnTo>
                <a:lnTo>
                  <a:pt x="3211" y="2661"/>
                </a:lnTo>
                <a:lnTo>
                  <a:pt x="3211" y="2661"/>
                </a:lnTo>
                <a:lnTo>
                  <a:pt x="3209" y="2661"/>
                </a:lnTo>
                <a:lnTo>
                  <a:pt x="3209" y="2661"/>
                </a:lnTo>
                <a:lnTo>
                  <a:pt x="3209" y="2661"/>
                </a:lnTo>
                <a:lnTo>
                  <a:pt x="3209" y="2661"/>
                </a:lnTo>
                <a:lnTo>
                  <a:pt x="3209" y="2661"/>
                </a:lnTo>
                <a:lnTo>
                  <a:pt x="3207" y="2661"/>
                </a:lnTo>
                <a:lnTo>
                  <a:pt x="3207" y="2661"/>
                </a:lnTo>
                <a:lnTo>
                  <a:pt x="3207" y="2661"/>
                </a:lnTo>
                <a:lnTo>
                  <a:pt x="3207" y="2661"/>
                </a:lnTo>
                <a:lnTo>
                  <a:pt x="3204" y="2661"/>
                </a:lnTo>
                <a:lnTo>
                  <a:pt x="3204" y="2661"/>
                </a:lnTo>
                <a:lnTo>
                  <a:pt x="3204" y="2661"/>
                </a:lnTo>
                <a:lnTo>
                  <a:pt x="3204" y="2658"/>
                </a:lnTo>
                <a:lnTo>
                  <a:pt x="3204" y="2658"/>
                </a:lnTo>
                <a:lnTo>
                  <a:pt x="3207" y="2658"/>
                </a:lnTo>
                <a:lnTo>
                  <a:pt x="3207" y="2658"/>
                </a:lnTo>
                <a:lnTo>
                  <a:pt x="3207" y="2658"/>
                </a:lnTo>
                <a:lnTo>
                  <a:pt x="3207" y="2658"/>
                </a:lnTo>
                <a:lnTo>
                  <a:pt x="3207" y="2658"/>
                </a:lnTo>
                <a:lnTo>
                  <a:pt x="3207" y="2658"/>
                </a:lnTo>
                <a:lnTo>
                  <a:pt x="3207" y="2658"/>
                </a:lnTo>
                <a:lnTo>
                  <a:pt x="3204" y="2658"/>
                </a:lnTo>
                <a:lnTo>
                  <a:pt x="3204" y="2658"/>
                </a:lnTo>
                <a:lnTo>
                  <a:pt x="3204" y="2658"/>
                </a:lnTo>
                <a:lnTo>
                  <a:pt x="3204" y="2658"/>
                </a:lnTo>
                <a:lnTo>
                  <a:pt x="3204" y="2658"/>
                </a:lnTo>
                <a:lnTo>
                  <a:pt x="3204" y="2658"/>
                </a:lnTo>
                <a:lnTo>
                  <a:pt x="3204" y="2658"/>
                </a:lnTo>
                <a:lnTo>
                  <a:pt x="3202" y="2658"/>
                </a:lnTo>
                <a:lnTo>
                  <a:pt x="3202" y="2658"/>
                </a:lnTo>
                <a:lnTo>
                  <a:pt x="3199" y="2658"/>
                </a:lnTo>
                <a:lnTo>
                  <a:pt x="3197" y="2658"/>
                </a:lnTo>
                <a:lnTo>
                  <a:pt x="3197" y="2658"/>
                </a:lnTo>
                <a:lnTo>
                  <a:pt x="3197" y="2658"/>
                </a:lnTo>
                <a:lnTo>
                  <a:pt x="3197" y="2658"/>
                </a:lnTo>
                <a:lnTo>
                  <a:pt x="3197" y="2658"/>
                </a:lnTo>
                <a:lnTo>
                  <a:pt x="3199" y="2658"/>
                </a:lnTo>
                <a:lnTo>
                  <a:pt x="3199" y="2656"/>
                </a:lnTo>
                <a:lnTo>
                  <a:pt x="3197" y="2656"/>
                </a:lnTo>
                <a:lnTo>
                  <a:pt x="3197" y="2656"/>
                </a:lnTo>
                <a:lnTo>
                  <a:pt x="3197" y="2656"/>
                </a:lnTo>
                <a:lnTo>
                  <a:pt x="3197" y="2656"/>
                </a:lnTo>
                <a:lnTo>
                  <a:pt x="3197" y="2656"/>
                </a:lnTo>
                <a:lnTo>
                  <a:pt x="3197" y="2656"/>
                </a:lnTo>
                <a:lnTo>
                  <a:pt x="3195" y="2654"/>
                </a:lnTo>
                <a:lnTo>
                  <a:pt x="3195" y="2654"/>
                </a:lnTo>
                <a:lnTo>
                  <a:pt x="3195" y="2654"/>
                </a:lnTo>
                <a:lnTo>
                  <a:pt x="3195" y="2654"/>
                </a:lnTo>
                <a:lnTo>
                  <a:pt x="3195" y="2654"/>
                </a:lnTo>
                <a:lnTo>
                  <a:pt x="3195" y="2654"/>
                </a:lnTo>
                <a:lnTo>
                  <a:pt x="3195" y="2654"/>
                </a:lnTo>
                <a:lnTo>
                  <a:pt x="3192" y="2654"/>
                </a:lnTo>
                <a:lnTo>
                  <a:pt x="3192" y="2654"/>
                </a:lnTo>
                <a:lnTo>
                  <a:pt x="3190" y="2654"/>
                </a:lnTo>
                <a:lnTo>
                  <a:pt x="3190" y="2651"/>
                </a:lnTo>
                <a:lnTo>
                  <a:pt x="3190" y="2651"/>
                </a:lnTo>
                <a:lnTo>
                  <a:pt x="3190" y="2651"/>
                </a:lnTo>
                <a:lnTo>
                  <a:pt x="3188" y="2649"/>
                </a:lnTo>
                <a:lnTo>
                  <a:pt x="3188" y="2649"/>
                </a:lnTo>
                <a:lnTo>
                  <a:pt x="3188" y="2649"/>
                </a:lnTo>
                <a:lnTo>
                  <a:pt x="3190" y="2649"/>
                </a:lnTo>
                <a:lnTo>
                  <a:pt x="3188" y="2649"/>
                </a:lnTo>
                <a:lnTo>
                  <a:pt x="3188" y="2649"/>
                </a:lnTo>
                <a:lnTo>
                  <a:pt x="3188" y="2647"/>
                </a:lnTo>
                <a:lnTo>
                  <a:pt x="3188" y="2647"/>
                </a:lnTo>
                <a:lnTo>
                  <a:pt x="3192" y="2649"/>
                </a:lnTo>
                <a:lnTo>
                  <a:pt x="3192" y="2647"/>
                </a:lnTo>
                <a:lnTo>
                  <a:pt x="3192" y="2647"/>
                </a:lnTo>
                <a:lnTo>
                  <a:pt x="3192" y="2647"/>
                </a:lnTo>
                <a:lnTo>
                  <a:pt x="3192" y="2647"/>
                </a:lnTo>
                <a:lnTo>
                  <a:pt x="3192" y="2647"/>
                </a:lnTo>
                <a:lnTo>
                  <a:pt x="3190" y="2647"/>
                </a:lnTo>
                <a:lnTo>
                  <a:pt x="3190" y="2644"/>
                </a:lnTo>
                <a:lnTo>
                  <a:pt x="3192" y="2644"/>
                </a:lnTo>
                <a:lnTo>
                  <a:pt x="3190" y="2644"/>
                </a:lnTo>
                <a:lnTo>
                  <a:pt x="3190" y="2644"/>
                </a:lnTo>
                <a:lnTo>
                  <a:pt x="3190" y="2644"/>
                </a:lnTo>
                <a:lnTo>
                  <a:pt x="3190" y="2644"/>
                </a:lnTo>
                <a:lnTo>
                  <a:pt x="3192" y="2644"/>
                </a:lnTo>
                <a:lnTo>
                  <a:pt x="3195" y="2644"/>
                </a:lnTo>
                <a:lnTo>
                  <a:pt x="3195" y="2644"/>
                </a:lnTo>
                <a:lnTo>
                  <a:pt x="3197" y="2647"/>
                </a:lnTo>
                <a:lnTo>
                  <a:pt x="3197" y="2647"/>
                </a:lnTo>
                <a:lnTo>
                  <a:pt x="3197" y="2647"/>
                </a:lnTo>
                <a:lnTo>
                  <a:pt x="3197" y="2647"/>
                </a:lnTo>
                <a:lnTo>
                  <a:pt x="3199" y="2647"/>
                </a:lnTo>
                <a:lnTo>
                  <a:pt x="3199" y="2647"/>
                </a:lnTo>
                <a:lnTo>
                  <a:pt x="3197" y="2644"/>
                </a:lnTo>
                <a:lnTo>
                  <a:pt x="3197" y="2644"/>
                </a:lnTo>
                <a:lnTo>
                  <a:pt x="3197" y="2644"/>
                </a:lnTo>
                <a:lnTo>
                  <a:pt x="3197" y="2644"/>
                </a:lnTo>
                <a:lnTo>
                  <a:pt x="3197" y="2644"/>
                </a:lnTo>
                <a:lnTo>
                  <a:pt x="3197" y="2644"/>
                </a:lnTo>
                <a:lnTo>
                  <a:pt x="3197" y="2644"/>
                </a:lnTo>
                <a:lnTo>
                  <a:pt x="3197" y="2644"/>
                </a:lnTo>
                <a:lnTo>
                  <a:pt x="3195" y="2644"/>
                </a:lnTo>
                <a:lnTo>
                  <a:pt x="3195" y="2644"/>
                </a:lnTo>
                <a:lnTo>
                  <a:pt x="3195" y="2644"/>
                </a:lnTo>
                <a:lnTo>
                  <a:pt x="3192" y="2642"/>
                </a:lnTo>
                <a:lnTo>
                  <a:pt x="3192" y="2642"/>
                </a:lnTo>
                <a:lnTo>
                  <a:pt x="3195" y="2642"/>
                </a:lnTo>
                <a:lnTo>
                  <a:pt x="3195" y="2642"/>
                </a:lnTo>
                <a:lnTo>
                  <a:pt x="3195" y="2642"/>
                </a:lnTo>
                <a:lnTo>
                  <a:pt x="3195" y="2642"/>
                </a:lnTo>
                <a:lnTo>
                  <a:pt x="3197" y="2642"/>
                </a:lnTo>
                <a:lnTo>
                  <a:pt x="3197" y="2640"/>
                </a:lnTo>
                <a:lnTo>
                  <a:pt x="3197" y="2640"/>
                </a:lnTo>
                <a:lnTo>
                  <a:pt x="3197" y="2640"/>
                </a:lnTo>
                <a:lnTo>
                  <a:pt x="3197" y="2637"/>
                </a:lnTo>
                <a:lnTo>
                  <a:pt x="3199" y="2637"/>
                </a:lnTo>
                <a:lnTo>
                  <a:pt x="3197" y="2637"/>
                </a:lnTo>
                <a:lnTo>
                  <a:pt x="3199" y="2637"/>
                </a:lnTo>
                <a:lnTo>
                  <a:pt x="3199" y="2637"/>
                </a:lnTo>
                <a:lnTo>
                  <a:pt x="3199" y="2637"/>
                </a:lnTo>
                <a:lnTo>
                  <a:pt x="3199" y="2637"/>
                </a:lnTo>
                <a:lnTo>
                  <a:pt x="3199" y="2637"/>
                </a:lnTo>
                <a:lnTo>
                  <a:pt x="3202" y="2640"/>
                </a:lnTo>
                <a:lnTo>
                  <a:pt x="3202" y="2640"/>
                </a:lnTo>
                <a:lnTo>
                  <a:pt x="3202" y="2640"/>
                </a:lnTo>
                <a:lnTo>
                  <a:pt x="3202" y="2640"/>
                </a:lnTo>
                <a:lnTo>
                  <a:pt x="3202" y="2640"/>
                </a:lnTo>
                <a:lnTo>
                  <a:pt x="3202" y="2640"/>
                </a:lnTo>
                <a:lnTo>
                  <a:pt x="3202" y="2640"/>
                </a:lnTo>
                <a:lnTo>
                  <a:pt x="3202" y="2637"/>
                </a:lnTo>
                <a:lnTo>
                  <a:pt x="3202" y="2637"/>
                </a:lnTo>
                <a:lnTo>
                  <a:pt x="3204" y="2637"/>
                </a:lnTo>
                <a:lnTo>
                  <a:pt x="3204" y="2637"/>
                </a:lnTo>
                <a:lnTo>
                  <a:pt x="3204" y="2637"/>
                </a:lnTo>
                <a:lnTo>
                  <a:pt x="3204" y="2637"/>
                </a:lnTo>
                <a:lnTo>
                  <a:pt x="3202" y="2637"/>
                </a:lnTo>
                <a:lnTo>
                  <a:pt x="3202" y="2637"/>
                </a:lnTo>
                <a:lnTo>
                  <a:pt x="3202" y="2635"/>
                </a:lnTo>
                <a:lnTo>
                  <a:pt x="3202" y="2635"/>
                </a:lnTo>
                <a:lnTo>
                  <a:pt x="3204" y="2635"/>
                </a:lnTo>
                <a:lnTo>
                  <a:pt x="3204" y="2635"/>
                </a:lnTo>
                <a:lnTo>
                  <a:pt x="3204" y="2635"/>
                </a:lnTo>
                <a:lnTo>
                  <a:pt x="3204" y="2635"/>
                </a:lnTo>
                <a:lnTo>
                  <a:pt x="3204" y="2635"/>
                </a:lnTo>
                <a:lnTo>
                  <a:pt x="3204" y="2635"/>
                </a:lnTo>
                <a:lnTo>
                  <a:pt x="3204" y="2635"/>
                </a:lnTo>
                <a:lnTo>
                  <a:pt x="3204" y="2635"/>
                </a:lnTo>
                <a:lnTo>
                  <a:pt x="3204" y="2632"/>
                </a:lnTo>
                <a:lnTo>
                  <a:pt x="3202" y="2632"/>
                </a:lnTo>
                <a:lnTo>
                  <a:pt x="3202" y="2632"/>
                </a:lnTo>
                <a:lnTo>
                  <a:pt x="3202" y="2635"/>
                </a:lnTo>
                <a:lnTo>
                  <a:pt x="3202" y="2635"/>
                </a:lnTo>
                <a:lnTo>
                  <a:pt x="3202" y="2632"/>
                </a:lnTo>
                <a:lnTo>
                  <a:pt x="3202" y="2632"/>
                </a:lnTo>
                <a:lnTo>
                  <a:pt x="3202" y="2632"/>
                </a:lnTo>
                <a:lnTo>
                  <a:pt x="3202" y="2632"/>
                </a:lnTo>
                <a:lnTo>
                  <a:pt x="3202" y="2632"/>
                </a:lnTo>
                <a:lnTo>
                  <a:pt x="3202" y="2632"/>
                </a:lnTo>
                <a:lnTo>
                  <a:pt x="3202" y="2632"/>
                </a:lnTo>
                <a:lnTo>
                  <a:pt x="3202" y="2632"/>
                </a:lnTo>
                <a:lnTo>
                  <a:pt x="3202" y="2632"/>
                </a:lnTo>
                <a:lnTo>
                  <a:pt x="3202" y="2632"/>
                </a:lnTo>
                <a:lnTo>
                  <a:pt x="3199" y="2632"/>
                </a:lnTo>
                <a:lnTo>
                  <a:pt x="3202" y="2632"/>
                </a:lnTo>
                <a:lnTo>
                  <a:pt x="3199" y="2632"/>
                </a:lnTo>
                <a:lnTo>
                  <a:pt x="3199" y="2632"/>
                </a:lnTo>
                <a:lnTo>
                  <a:pt x="3199" y="2632"/>
                </a:lnTo>
                <a:lnTo>
                  <a:pt x="3202" y="2630"/>
                </a:lnTo>
                <a:lnTo>
                  <a:pt x="3202" y="2632"/>
                </a:lnTo>
                <a:lnTo>
                  <a:pt x="3202" y="2630"/>
                </a:lnTo>
                <a:lnTo>
                  <a:pt x="3202" y="2630"/>
                </a:lnTo>
                <a:lnTo>
                  <a:pt x="3202" y="2630"/>
                </a:lnTo>
                <a:lnTo>
                  <a:pt x="3202" y="2630"/>
                </a:lnTo>
                <a:lnTo>
                  <a:pt x="3199" y="2630"/>
                </a:lnTo>
                <a:lnTo>
                  <a:pt x="3199" y="2630"/>
                </a:lnTo>
                <a:lnTo>
                  <a:pt x="3199" y="2630"/>
                </a:lnTo>
                <a:lnTo>
                  <a:pt x="3199" y="2630"/>
                </a:lnTo>
                <a:lnTo>
                  <a:pt x="3199" y="2630"/>
                </a:lnTo>
                <a:lnTo>
                  <a:pt x="3199" y="2628"/>
                </a:lnTo>
                <a:lnTo>
                  <a:pt x="3199" y="2628"/>
                </a:lnTo>
                <a:lnTo>
                  <a:pt x="3199" y="2628"/>
                </a:lnTo>
                <a:lnTo>
                  <a:pt x="3199" y="2628"/>
                </a:lnTo>
                <a:lnTo>
                  <a:pt x="3199" y="2628"/>
                </a:lnTo>
                <a:lnTo>
                  <a:pt x="3199" y="2625"/>
                </a:lnTo>
                <a:lnTo>
                  <a:pt x="3202" y="2625"/>
                </a:lnTo>
                <a:lnTo>
                  <a:pt x="3202" y="2625"/>
                </a:lnTo>
                <a:lnTo>
                  <a:pt x="3202" y="2625"/>
                </a:lnTo>
                <a:lnTo>
                  <a:pt x="3202" y="2625"/>
                </a:lnTo>
                <a:lnTo>
                  <a:pt x="3202" y="2625"/>
                </a:lnTo>
                <a:lnTo>
                  <a:pt x="3202" y="2625"/>
                </a:lnTo>
                <a:lnTo>
                  <a:pt x="3202" y="2625"/>
                </a:lnTo>
                <a:lnTo>
                  <a:pt x="3199" y="2625"/>
                </a:lnTo>
                <a:lnTo>
                  <a:pt x="3199" y="2625"/>
                </a:lnTo>
                <a:lnTo>
                  <a:pt x="3199" y="2625"/>
                </a:lnTo>
                <a:lnTo>
                  <a:pt x="3199" y="2625"/>
                </a:lnTo>
                <a:lnTo>
                  <a:pt x="3199" y="2625"/>
                </a:lnTo>
                <a:lnTo>
                  <a:pt x="3199" y="2625"/>
                </a:lnTo>
                <a:lnTo>
                  <a:pt x="3199" y="2625"/>
                </a:lnTo>
                <a:lnTo>
                  <a:pt x="3199" y="2625"/>
                </a:lnTo>
                <a:lnTo>
                  <a:pt x="3199" y="2625"/>
                </a:lnTo>
                <a:lnTo>
                  <a:pt x="3199" y="2625"/>
                </a:lnTo>
                <a:lnTo>
                  <a:pt x="3199" y="2625"/>
                </a:lnTo>
                <a:lnTo>
                  <a:pt x="3197" y="2625"/>
                </a:lnTo>
                <a:lnTo>
                  <a:pt x="3197" y="2625"/>
                </a:lnTo>
                <a:lnTo>
                  <a:pt x="3197" y="2625"/>
                </a:lnTo>
                <a:lnTo>
                  <a:pt x="3197" y="2625"/>
                </a:lnTo>
                <a:lnTo>
                  <a:pt x="3197" y="2625"/>
                </a:lnTo>
                <a:lnTo>
                  <a:pt x="3197" y="2625"/>
                </a:lnTo>
                <a:lnTo>
                  <a:pt x="3197" y="2625"/>
                </a:lnTo>
                <a:lnTo>
                  <a:pt x="3197" y="2625"/>
                </a:lnTo>
                <a:lnTo>
                  <a:pt x="3197" y="2625"/>
                </a:lnTo>
                <a:lnTo>
                  <a:pt x="3197" y="2625"/>
                </a:lnTo>
                <a:lnTo>
                  <a:pt x="3197" y="2628"/>
                </a:lnTo>
                <a:lnTo>
                  <a:pt x="3195" y="2628"/>
                </a:lnTo>
                <a:lnTo>
                  <a:pt x="3195" y="2628"/>
                </a:lnTo>
                <a:lnTo>
                  <a:pt x="3195" y="2628"/>
                </a:lnTo>
                <a:lnTo>
                  <a:pt x="3195" y="2628"/>
                </a:lnTo>
                <a:lnTo>
                  <a:pt x="3195" y="2628"/>
                </a:lnTo>
                <a:lnTo>
                  <a:pt x="3192" y="2630"/>
                </a:lnTo>
                <a:lnTo>
                  <a:pt x="3195" y="2630"/>
                </a:lnTo>
                <a:lnTo>
                  <a:pt x="3192" y="2632"/>
                </a:lnTo>
                <a:lnTo>
                  <a:pt x="3192" y="2632"/>
                </a:lnTo>
                <a:lnTo>
                  <a:pt x="3192" y="2635"/>
                </a:lnTo>
                <a:lnTo>
                  <a:pt x="3192" y="2635"/>
                </a:lnTo>
                <a:lnTo>
                  <a:pt x="3190" y="2635"/>
                </a:lnTo>
                <a:lnTo>
                  <a:pt x="3190" y="2635"/>
                </a:lnTo>
                <a:lnTo>
                  <a:pt x="3190" y="2635"/>
                </a:lnTo>
                <a:lnTo>
                  <a:pt x="3188" y="2635"/>
                </a:lnTo>
                <a:lnTo>
                  <a:pt x="3188" y="2632"/>
                </a:lnTo>
                <a:lnTo>
                  <a:pt x="3188" y="2632"/>
                </a:lnTo>
                <a:lnTo>
                  <a:pt x="3188" y="2632"/>
                </a:lnTo>
                <a:lnTo>
                  <a:pt x="3188" y="2632"/>
                </a:lnTo>
                <a:lnTo>
                  <a:pt x="3188" y="2630"/>
                </a:lnTo>
                <a:lnTo>
                  <a:pt x="3185" y="2632"/>
                </a:lnTo>
                <a:lnTo>
                  <a:pt x="3185" y="2632"/>
                </a:lnTo>
                <a:lnTo>
                  <a:pt x="3183" y="2632"/>
                </a:lnTo>
                <a:lnTo>
                  <a:pt x="3183" y="2632"/>
                </a:lnTo>
                <a:lnTo>
                  <a:pt x="3183" y="2632"/>
                </a:lnTo>
                <a:lnTo>
                  <a:pt x="3183" y="2630"/>
                </a:lnTo>
                <a:lnTo>
                  <a:pt x="3180" y="2630"/>
                </a:lnTo>
                <a:lnTo>
                  <a:pt x="3180" y="2630"/>
                </a:lnTo>
                <a:lnTo>
                  <a:pt x="3180" y="2628"/>
                </a:lnTo>
                <a:lnTo>
                  <a:pt x="3183" y="2628"/>
                </a:lnTo>
                <a:lnTo>
                  <a:pt x="3183" y="2628"/>
                </a:lnTo>
                <a:lnTo>
                  <a:pt x="3185" y="2628"/>
                </a:lnTo>
                <a:lnTo>
                  <a:pt x="3185" y="2628"/>
                </a:lnTo>
                <a:lnTo>
                  <a:pt x="3185" y="2628"/>
                </a:lnTo>
                <a:lnTo>
                  <a:pt x="3188" y="2628"/>
                </a:lnTo>
                <a:lnTo>
                  <a:pt x="3188" y="2628"/>
                </a:lnTo>
                <a:lnTo>
                  <a:pt x="3188" y="2628"/>
                </a:lnTo>
                <a:lnTo>
                  <a:pt x="3188" y="2625"/>
                </a:lnTo>
                <a:lnTo>
                  <a:pt x="3188" y="2625"/>
                </a:lnTo>
                <a:lnTo>
                  <a:pt x="3188" y="2625"/>
                </a:lnTo>
                <a:lnTo>
                  <a:pt x="3188" y="2623"/>
                </a:lnTo>
                <a:lnTo>
                  <a:pt x="3188" y="2623"/>
                </a:lnTo>
                <a:lnTo>
                  <a:pt x="3190" y="2623"/>
                </a:lnTo>
                <a:lnTo>
                  <a:pt x="3190" y="2623"/>
                </a:lnTo>
                <a:lnTo>
                  <a:pt x="3190" y="2621"/>
                </a:lnTo>
                <a:lnTo>
                  <a:pt x="3188" y="2621"/>
                </a:lnTo>
                <a:lnTo>
                  <a:pt x="3188" y="2621"/>
                </a:lnTo>
                <a:lnTo>
                  <a:pt x="3188" y="2621"/>
                </a:lnTo>
                <a:lnTo>
                  <a:pt x="3188" y="2621"/>
                </a:lnTo>
                <a:lnTo>
                  <a:pt x="3188" y="2621"/>
                </a:lnTo>
                <a:lnTo>
                  <a:pt x="3188" y="2621"/>
                </a:lnTo>
                <a:lnTo>
                  <a:pt x="3188" y="2621"/>
                </a:lnTo>
                <a:lnTo>
                  <a:pt x="3188" y="2621"/>
                </a:lnTo>
                <a:lnTo>
                  <a:pt x="3188" y="2621"/>
                </a:lnTo>
                <a:lnTo>
                  <a:pt x="3188" y="2621"/>
                </a:lnTo>
                <a:lnTo>
                  <a:pt x="3188" y="2621"/>
                </a:lnTo>
                <a:lnTo>
                  <a:pt x="3188" y="2623"/>
                </a:lnTo>
                <a:lnTo>
                  <a:pt x="3188" y="2623"/>
                </a:lnTo>
                <a:lnTo>
                  <a:pt x="3188" y="2623"/>
                </a:lnTo>
                <a:lnTo>
                  <a:pt x="3188" y="2623"/>
                </a:lnTo>
                <a:lnTo>
                  <a:pt x="3185" y="2623"/>
                </a:lnTo>
                <a:lnTo>
                  <a:pt x="3185" y="2623"/>
                </a:lnTo>
                <a:lnTo>
                  <a:pt x="3185" y="2623"/>
                </a:lnTo>
                <a:lnTo>
                  <a:pt x="3185" y="2625"/>
                </a:lnTo>
                <a:lnTo>
                  <a:pt x="3185" y="2623"/>
                </a:lnTo>
                <a:lnTo>
                  <a:pt x="3185" y="2623"/>
                </a:lnTo>
                <a:lnTo>
                  <a:pt x="3185" y="2623"/>
                </a:lnTo>
                <a:lnTo>
                  <a:pt x="3185" y="2623"/>
                </a:lnTo>
                <a:lnTo>
                  <a:pt x="3185" y="2623"/>
                </a:lnTo>
                <a:lnTo>
                  <a:pt x="3185" y="2621"/>
                </a:lnTo>
                <a:lnTo>
                  <a:pt x="3185" y="2621"/>
                </a:lnTo>
                <a:lnTo>
                  <a:pt x="3185" y="2621"/>
                </a:lnTo>
                <a:lnTo>
                  <a:pt x="3185" y="2621"/>
                </a:lnTo>
                <a:lnTo>
                  <a:pt x="3185" y="2621"/>
                </a:lnTo>
                <a:lnTo>
                  <a:pt x="3185" y="2623"/>
                </a:lnTo>
                <a:lnTo>
                  <a:pt x="3185" y="2623"/>
                </a:lnTo>
                <a:lnTo>
                  <a:pt x="3183" y="2623"/>
                </a:lnTo>
                <a:lnTo>
                  <a:pt x="3183" y="2625"/>
                </a:lnTo>
                <a:lnTo>
                  <a:pt x="3183" y="2625"/>
                </a:lnTo>
                <a:lnTo>
                  <a:pt x="3183" y="2625"/>
                </a:lnTo>
                <a:lnTo>
                  <a:pt x="3183" y="2625"/>
                </a:lnTo>
                <a:lnTo>
                  <a:pt x="3180" y="2623"/>
                </a:lnTo>
                <a:lnTo>
                  <a:pt x="3180" y="2623"/>
                </a:lnTo>
                <a:lnTo>
                  <a:pt x="3180" y="2623"/>
                </a:lnTo>
                <a:lnTo>
                  <a:pt x="3180" y="2623"/>
                </a:lnTo>
                <a:lnTo>
                  <a:pt x="3180" y="2623"/>
                </a:lnTo>
                <a:lnTo>
                  <a:pt x="3178" y="2623"/>
                </a:lnTo>
                <a:lnTo>
                  <a:pt x="3178" y="2623"/>
                </a:lnTo>
                <a:lnTo>
                  <a:pt x="3178" y="2625"/>
                </a:lnTo>
                <a:lnTo>
                  <a:pt x="3173" y="2628"/>
                </a:lnTo>
                <a:lnTo>
                  <a:pt x="3173" y="2628"/>
                </a:lnTo>
                <a:lnTo>
                  <a:pt x="3173" y="2628"/>
                </a:lnTo>
                <a:lnTo>
                  <a:pt x="3169" y="2630"/>
                </a:lnTo>
                <a:lnTo>
                  <a:pt x="3169" y="2630"/>
                </a:lnTo>
                <a:lnTo>
                  <a:pt x="3166" y="2630"/>
                </a:lnTo>
                <a:lnTo>
                  <a:pt x="3164" y="2630"/>
                </a:lnTo>
                <a:lnTo>
                  <a:pt x="3162" y="2628"/>
                </a:lnTo>
                <a:lnTo>
                  <a:pt x="3159" y="2628"/>
                </a:lnTo>
                <a:lnTo>
                  <a:pt x="3157" y="2628"/>
                </a:lnTo>
                <a:lnTo>
                  <a:pt x="3157" y="2628"/>
                </a:lnTo>
                <a:lnTo>
                  <a:pt x="3154" y="2625"/>
                </a:lnTo>
                <a:lnTo>
                  <a:pt x="3154" y="2623"/>
                </a:lnTo>
                <a:lnTo>
                  <a:pt x="3157" y="2621"/>
                </a:lnTo>
                <a:lnTo>
                  <a:pt x="3159" y="2618"/>
                </a:lnTo>
                <a:lnTo>
                  <a:pt x="3159" y="2616"/>
                </a:lnTo>
                <a:lnTo>
                  <a:pt x="3162" y="2614"/>
                </a:lnTo>
                <a:lnTo>
                  <a:pt x="3162" y="2614"/>
                </a:lnTo>
                <a:lnTo>
                  <a:pt x="3164" y="2611"/>
                </a:lnTo>
                <a:lnTo>
                  <a:pt x="3164" y="2611"/>
                </a:lnTo>
                <a:lnTo>
                  <a:pt x="3166" y="2611"/>
                </a:lnTo>
                <a:lnTo>
                  <a:pt x="3169" y="2611"/>
                </a:lnTo>
                <a:lnTo>
                  <a:pt x="3171" y="2614"/>
                </a:lnTo>
                <a:lnTo>
                  <a:pt x="3173" y="2614"/>
                </a:lnTo>
                <a:lnTo>
                  <a:pt x="3173" y="2614"/>
                </a:lnTo>
                <a:lnTo>
                  <a:pt x="3173" y="2614"/>
                </a:lnTo>
                <a:lnTo>
                  <a:pt x="3173" y="2616"/>
                </a:lnTo>
                <a:lnTo>
                  <a:pt x="3176" y="2616"/>
                </a:lnTo>
                <a:lnTo>
                  <a:pt x="3176" y="2618"/>
                </a:lnTo>
                <a:lnTo>
                  <a:pt x="3178" y="2616"/>
                </a:lnTo>
                <a:lnTo>
                  <a:pt x="3178" y="2616"/>
                </a:lnTo>
                <a:lnTo>
                  <a:pt x="3178" y="2616"/>
                </a:lnTo>
                <a:lnTo>
                  <a:pt x="3180" y="2616"/>
                </a:lnTo>
                <a:lnTo>
                  <a:pt x="3180" y="2618"/>
                </a:lnTo>
                <a:lnTo>
                  <a:pt x="3183" y="2618"/>
                </a:lnTo>
                <a:lnTo>
                  <a:pt x="3183" y="2618"/>
                </a:lnTo>
                <a:lnTo>
                  <a:pt x="3185" y="2618"/>
                </a:lnTo>
                <a:lnTo>
                  <a:pt x="3185" y="2618"/>
                </a:lnTo>
                <a:lnTo>
                  <a:pt x="3185" y="2618"/>
                </a:lnTo>
                <a:lnTo>
                  <a:pt x="3185" y="2618"/>
                </a:lnTo>
                <a:lnTo>
                  <a:pt x="3185" y="2618"/>
                </a:lnTo>
                <a:lnTo>
                  <a:pt x="3185" y="2621"/>
                </a:lnTo>
                <a:lnTo>
                  <a:pt x="3185" y="2621"/>
                </a:lnTo>
                <a:lnTo>
                  <a:pt x="3185" y="2621"/>
                </a:lnTo>
                <a:lnTo>
                  <a:pt x="3188" y="2621"/>
                </a:lnTo>
                <a:lnTo>
                  <a:pt x="3188" y="2621"/>
                </a:lnTo>
                <a:lnTo>
                  <a:pt x="3188" y="2621"/>
                </a:lnTo>
                <a:lnTo>
                  <a:pt x="3190" y="2621"/>
                </a:lnTo>
                <a:lnTo>
                  <a:pt x="3190" y="2621"/>
                </a:lnTo>
                <a:lnTo>
                  <a:pt x="3190" y="2621"/>
                </a:lnTo>
                <a:lnTo>
                  <a:pt x="3192" y="2618"/>
                </a:lnTo>
                <a:lnTo>
                  <a:pt x="3192" y="2621"/>
                </a:lnTo>
                <a:lnTo>
                  <a:pt x="3192" y="2621"/>
                </a:lnTo>
                <a:lnTo>
                  <a:pt x="3190" y="2621"/>
                </a:lnTo>
                <a:lnTo>
                  <a:pt x="3190" y="2621"/>
                </a:lnTo>
                <a:lnTo>
                  <a:pt x="3192" y="2621"/>
                </a:lnTo>
                <a:lnTo>
                  <a:pt x="3192" y="2621"/>
                </a:lnTo>
                <a:lnTo>
                  <a:pt x="3195" y="2618"/>
                </a:lnTo>
                <a:lnTo>
                  <a:pt x="3195" y="2618"/>
                </a:lnTo>
                <a:lnTo>
                  <a:pt x="3195" y="2618"/>
                </a:lnTo>
                <a:lnTo>
                  <a:pt x="3195" y="2618"/>
                </a:lnTo>
                <a:lnTo>
                  <a:pt x="3195" y="2618"/>
                </a:lnTo>
                <a:lnTo>
                  <a:pt x="3197" y="2618"/>
                </a:lnTo>
                <a:lnTo>
                  <a:pt x="3197" y="2618"/>
                </a:lnTo>
                <a:lnTo>
                  <a:pt x="3197" y="2618"/>
                </a:lnTo>
                <a:lnTo>
                  <a:pt x="3197" y="2618"/>
                </a:lnTo>
                <a:lnTo>
                  <a:pt x="3197" y="2618"/>
                </a:lnTo>
                <a:lnTo>
                  <a:pt x="3197" y="2618"/>
                </a:lnTo>
                <a:lnTo>
                  <a:pt x="3197" y="2618"/>
                </a:lnTo>
                <a:lnTo>
                  <a:pt x="3197" y="2618"/>
                </a:lnTo>
                <a:lnTo>
                  <a:pt x="3197" y="2618"/>
                </a:lnTo>
                <a:lnTo>
                  <a:pt x="3197" y="2618"/>
                </a:lnTo>
                <a:lnTo>
                  <a:pt x="3197" y="2618"/>
                </a:lnTo>
                <a:lnTo>
                  <a:pt x="3199" y="2616"/>
                </a:lnTo>
                <a:lnTo>
                  <a:pt x="3199" y="2616"/>
                </a:lnTo>
                <a:lnTo>
                  <a:pt x="3199" y="2616"/>
                </a:lnTo>
                <a:lnTo>
                  <a:pt x="3202" y="2614"/>
                </a:lnTo>
                <a:lnTo>
                  <a:pt x="3202" y="2611"/>
                </a:lnTo>
                <a:lnTo>
                  <a:pt x="3202" y="2611"/>
                </a:lnTo>
                <a:lnTo>
                  <a:pt x="3202" y="2611"/>
                </a:lnTo>
                <a:lnTo>
                  <a:pt x="3202" y="2611"/>
                </a:lnTo>
                <a:lnTo>
                  <a:pt x="3202" y="2611"/>
                </a:lnTo>
                <a:lnTo>
                  <a:pt x="3202" y="2611"/>
                </a:lnTo>
                <a:lnTo>
                  <a:pt x="3202" y="2609"/>
                </a:lnTo>
                <a:lnTo>
                  <a:pt x="3202" y="2609"/>
                </a:lnTo>
                <a:lnTo>
                  <a:pt x="3202" y="2609"/>
                </a:lnTo>
                <a:lnTo>
                  <a:pt x="3202" y="2609"/>
                </a:lnTo>
                <a:lnTo>
                  <a:pt x="3204" y="2609"/>
                </a:lnTo>
                <a:lnTo>
                  <a:pt x="3204" y="2609"/>
                </a:lnTo>
                <a:lnTo>
                  <a:pt x="3207" y="2609"/>
                </a:lnTo>
                <a:lnTo>
                  <a:pt x="3204" y="2611"/>
                </a:lnTo>
                <a:lnTo>
                  <a:pt x="3204" y="2611"/>
                </a:lnTo>
                <a:lnTo>
                  <a:pt x="3204" y="2611"/>
                </a:lnTo>
                <a:lnTo>
                  <a:pt x="3207" y="2611"/>
                </a:lnTo>
                <a:lnTo>
                  <a:pt x="3207" y="2611"/>
                </a:lnTo>
                <a:lnTo>
                  <a:pt x="3209" y="2611"/>
                </a:lnTo>
                <a:lnTo>
                  <a:pt x="3211" y="2609"/>
                </a:lnTo>
                <a:lnTo>
                  <a:pt x="3214" y="2609"/>
                </a:lnTo>
                <a:lnTo>
                  <a:pt x="3216" y="2606"/>
                </a:lnTo>
                <a:lnTo>
                  <a:pt x="3216" y="2606"/>
                </a:lnTo>
                <a:lnTo>
                  <a:pt x="3216" y="2606"/>
                </a:lnTo>
                <a:lnTo>
                  <a:pt x="3218" y="2606"/>
                </a:lnTo>
                <a:lnTo>
                  <a:pt x="3221" y="2606"/>
                </a:lnTo>
                <a:lnTo>
                  <a:pt x="3221" y="2606"/>
                </a:lnTo>
                <a:lnTo>
                  <a:pt x="3223" y="2604"/>
                </a:lnTo>
                <a:lnTo>
                  <a:pt x="3216" y="2604"/>
                </a:lnTo>
                <a:lnTo>
                  <a:pt x="3216" y="2604"/>
                </a:lnTo>
                <a:lnTo>
                  <a:pt x="3218" y="2604"/>
                </a:lnTo>
                <a:lnTo>
                  <a:pt x="3218" y="2604"/>
                </a:lnTo>
                <a:lnTo>
                  <a:pt x="3218" y="2604"/>
                </a:lnTo>
                <a:lnTo>
                  <a:pt x="3223" y="2604"/>
                </a:lnTo>
                <a:lnTo>
                  <a:pt x="3228" y="2606"/>
                </a:lnTo>
                <a:lnTo>
                  <a:pt x="3230" y="2606"/>
                </a:lnTo>
                <a:lnTo>
                  <a:pt x="3230" y="2606"/>
                </a:lnTo>
                <a:lnTo>
                  <a:pt x="3233" y="2606"/>
                </a:lnTo>
                <a:lnTo>
                  <a:pt x="3235" y="2604"/>
                </a:lnTo>
                <a:lnTo>
                  <a:pt x="3235" y="2604"/>
                </a:lnTo>
                <a:lnTo>
                  <a:pt x="3235" y="2604"/>
                </a:lnTo>
                <a:lnTo>
                  <a:pt x="3235" y="2606"/>
                </a:lnTo>
                <a:lnTo>
                  <a:pt x="3235" y="2606"/>
                </a:lnTo>
                <a:lnTo>
                  <a:pt x="3235" y="2606"/>
                </a:lnTo>
                <a:lnTo>
                  <a:pt x="3237" y="2606"/>
                </a:lnTo>
                <a:lnTo>
                  <a:pt x="3237" y="2606"/>
                </a:lnTo>
                <a:lnTo>
                  <a:pt x="3237" y="2606"/>
                </a:lnTo>
                <a:lnTo>
                  <a:pt x="3240" y="2606"/>
                </a:lnTo>
                <a:lnTo>
                  <a:pt x="3240" y="2606"/>
                </a:lnTo>
                <a:lnTo>
                  <a:pt x="3240" y="2606"/>
                </a:lnTo>
                <a:lnTo>
                  <a:pt x="3242" y="2606"/>
                </a:lnTo>
                <a:lnTo>
                  <a:pt x="3242" y="2606"/>
                </a:lnTo>
                <a:lnTo>
                  <a:pt x="3242" y="2606"/>
                </a:lnTo>
                <a:lnTo>
                  <a:pt x="3242" y="2606"/>
                </a:lnTo>
                <a:lnTo>
                  <a:pt x="3242" y="2606"/>
                </a:lnTo>
                <a:lnTo>
                  <a:pt x="3242" y="2604"/>
                </a:lnTo>
                <a:lnTo>
                  <a:pt x="3242" y="2604"/>
                </a:lnTo>
                <a:lnTo>
                  <a:pt x="3242" y="2604"/>
                </a:lnTo>
                <a:lnTo>
                  <a:pt x="3244" y="2604"/>
                </a:lnTo>
                <a:lnTo>
                  <a:pt x="3244" y="2604"/>
                </a:lnTo>
                <a:lnTo>
                  <a:pt x="3244" y="2604"/>
                </a:lnTo>
                <a:lnTo>
                  <a:pt x="3247" y="2604"/>
                </a:lnTo>
                <a:lnTo>
                  <a:pt x="3247" y="2604"/>
                </a:lnTo>
                <a:lnTo>
                  <a:pt x="3247" y="2604"/>
                </a:lnTo>
                <a:lnTo>
                  <a:pt x="3247" y="2604"/>
                </a:lnTo>
                <a:lnTo>
                  <a:pt x="3247" y="2604"/>
                </a:lnTo>
                <a:lnTo>
                  <a:pt x="3247" y="2604"/>
                </a:lnTo>
                <a:lnTo>
                  <a:pt x="3247" y="2604"/>
                </a:lnTo>
                <a:lnTo>
                  <a:pt x="3251" y="2604"/>
                </a:lnTo>
                <a:lnTo>
                  <a:pt x="3251" y="2604"/>
                </a:lnTo>
                <a:lnTo>
                  <a:pt x="3251" y="2604"/>
                </a:lnTo>
                <a:lnTo>
                  <a:pt x="3251" y="2606"/>
                </a:lnTo>
                <a:lnTo>
                  <a:pt x="3251" y="2606"/>
                </a:lnTo>
                <a:lnTo>
                  <a:pt x="3254" y="2606"/>
                </a:lnTo>
                <a:lnTo>
                  <a:pt x="3254" y="2606"/>
                </a:lnTo>
                <a:lnTo>
                  <a:pt x="3254" y="2606"/>
                </a:lnTo>
                <a:lnTo>
                  <a:pt x="3254" y="2606"/>
                </a:lnTo>
                <a:lnTo>
                  <a:pt x="3254" y="2606"/>
                </a:lnTo>
                <a:lnTo>
                  <a:pt x="3254" y="2606"/>
                </a:lnTo>
                <a:lnTo>
                  <a:pt x="3254" y="2606"/>
                </a:lnTo>
                <a:lnTo>
                  <a:pt x="3254" y="2604"/>
                </a:lnTo>
                <a:lnTo>
                  <a:pt x="3254" y="2602"/>
                </a:lnTo>
                <a:lnTo>
                  <a:pt x="3254" y="2599"/>
                </a:lnTo>
                <a:lnTo>
                  <a:pt x="3254" y="2599"/>
                </a:lnTo>
                <a:lnTo>
                  <a:pt x="3254" y="2597"/>
                </a:lnTo>
                <a:lnTo>
                  <a:pt x="3254" y="2597"/>
                </a:lnTo>
                <a:lnTo>
                  <a:pt x="3254" y="2595"/>
                </a:lnTo>
                <a:lnTo>
                  <a:pt x="3256" y="2595"/>
                </a:lnTo>
                <a:lnTo>
                  <a:pt x="3256" y="2595"/>
                </a:lnTo>
                <a:lnTo>
                  <a:pt x="3256" y="2595"/>
                </a:lnTo>
                <a:lnTo>
                  <a:pt x="3256" y="2592"/>
                </a:lnTo>
                <a:lnTo>
                  <a:pt x="3256" y="2592"/>
                </a:lnTo>
                <a:lnTo>
                  <a:pt x="3256" y="2592"/>
                </a:lnTo>
                <a:lnTo>
                  <a:pt x="3256" y="2592"/>
                </a:lnTo>
                <a:lnTo>
                  <a:pt x="3256" y="2590"/>
                </a:lnTo>
                <a:lnTo>
                  <a:pt x="3256" y="2590"/>
                </a:lnTo>
                <a:lnTo>
                  <a:pt x="3256" y="2590"/>
                </a:lnTo>
                <a:lnTo>
                  <a:pt x="3256" y="2587"/>
                </a:lnTo>
                <a:lnTo>
                  <a:pt x="3256" y="2587"/>
                </a:lnTo>
                <a:lnTo>
                  <a:pt x="3256" y="2587"/>
                </a:lnTo>
                <a:lnTo>
                  <a:pt x="3256" y="2587"/>
                </a:lnTo>
                <a:lnTo>
                  <a:pt x="3256" y="2585"/>
                </a:lnTo>
                <a:lnTo>
                  <a:pt x="3256" y="2585"/>
                </a:lnTo>
                <a:lnTo>
                  <a:pt x="3256" y="2585"/>
                </a:lnTo>
                <a:lnTo>
                  <a:pt x="3256" y="2585"/>
                </a:lnTo>
                <a:lnTo>
                  <a:pt x="3259" y="2585"/>
                </a:lnTo>
                <a:lnTo>
                  <a:pt x="3259" y="2585"/>
                </a:lnTo>
                <a:lnTo>
                  <a:pt x="3259" y="2587"/>
                </a:lnTo>
                <a:lnTo>
                  <a:pt x="3259" y="2587"/>
                </a:lnTo>
                <a:lnTo>
                  <a:pt x="3259" y="2587"/>
                </a:lnTo>
                <a:lnTo>
                  <a:pt x="3259" y="2587"/>
                </a:lnTo>
                <a:lnTo>
                  <a:pt x="3259" y="2587"/>
                </a:lnTo>
                <a:lnTo>
                  <a:pt x="3261" y="2587"/>
                </a:lnTo>
                <a:lnTo>
                  <a:pt x="3261" y="2587"/>
                </a:lnTo>
                <a:lnTo>
                  <a:pt x="3263" y="2592"/>
                </a:lnTo>
                <a:lnTo>
                  <a:pt x="3263" y="2592"/>
                </a:lnTo>
                <a:lnTo>
                  <a:pt x="3263" y="2595"/>
                </a:lnTo>
                <a:lnTo>
                  <a:pt x="3263" y="2595"/>
                </a:lnTo>
                <a:lnTo>
                  <a:pt x="3263" y="2595"/>
                </a:lnTo>
                <a:lnTo>
                  <a:pt x="3261" y="2597"/>
                </a:lnTo>
                <a:lnTo>
                  <a:pt x="3261" y="2597"/>
                </a:lnTo>
                <a:lnTo>
                  <a:pt x="3263" y="2597"/>
                </a:lnTo>
                <a:lnTo>
                  <a:pt x="3263" y="2597"/>
                </a:lnTo>
                <a:lnTo>
                  <a:pt x="3263" y="2599"/>
                </a:lnTo>
                <a:lnTo>
                  <a:pt x="3263" y="2599"/>
                </a:lnTo>
                <a:lnTo>
                  <a:pt x="3263" y="2599"/>
                </a:lnTo>
                <a:lnTo>
                  <a:pt x="3263" y="2599"/>
                </a:lnTo>
                <a:lnTo>
                  <a:pt x="3263" y="2599"/>
                </a:lnTo>
                <a:lnTo>
                  <a:pt x="3263" y="2602"/>
                </a:lnTo>
                <a:lnTo>
                  <a:pt x="3263" y="2602"/>
                </a:lnTo>
                <a:lnTo>
                  <a:pt x="3266" y="2602"/>
                </a:lnTo>
                <a:lnTo>
                  <a:pt x="3266" y="2602"/>
                </a:lnTo>
                <a:lnTo>
                  <a:pt x="3266" y="2602"/>
                </a:lnTo>
                <a:lnTo>
                  <a:pt x="3266" y="2602"/>
                </a:lnTo>
                <a:lnTo>
                  <a:pt x="3266" y="2602"/>
                </a:lnTo>
                <a:lnTo>
                  <a:pt x="3266" y="2602"/>
                </a:lnTo>
                <a:lnTo>
                  <a:pt x="3268" y="2599"/>
                </a:lnTo>
                <a:lnTo>
                  <a:pt x="3268" y="2599"/>
                </a:lnTo>
                <a:lnTo>
                  <a:pt x="3268" y="2599"/>
                </a:lnTo>
                <a:lnTo>
                  <a:pt x="3268" y="2599"/>
                </a:lnTo>
                <a:lnTo>
                  <a:pt x="3268" y="2602"/>
                </a:lnTo>
                <a:lnTo>
                  <a:pt x="3268" y="2602"/>
                </a:lnTo>
                <a:lnTo>
                  <a:pt x="3268" y="2602"/>
                </a:lnTo>
                <a:lnTo>
                  <a:pt x="3268" y="2604"/>
                </a:lnTo>
                <a:lnTo>
                  <a:pt x="3270" y="2604"/>
                </a:lnTo>
                <a:lnTo>
                  <a:pt x="3270" y="2606"/>
                </a:lnTo>
                <a:lnTo>
                  <a:pt x="3270" y="2606"/>
                </a:lnTo>
                <a:lnTo>
                  <a:pt x="3268" y="2609"/>
                </a:lnTo>
                <a:lnTo>
                  <a:pt x="3266" y="2609"/>
                </a:lnTo>
                <a:lnTo>
                  <a:pt x="3263" y="2609"/>
                </a:lnTo>
                <a:lnTo>
                  <a:pt x="3263" y="2609"/>
                </a:lnTo>
                <a:lnTo>
                  <a:pt x="3263" y="2609"/>
                </a:lnTo>
                <a:lnTo>
                  <a:pt x="3263" y="2609"/>
                </a:lnTo>
                <a:lnTo>
                  <a:pt x="3263" y="2609"/>
                </a:lnTo>
                <a:lnTo>
                  <a:pt x="3261" y="2609"/>
                </a:lnTo>
                <a:lnTo>
                  <a:pt x="3261" y="2609"/>
                </a:lnTo>
                <a:lnTo>
                  <a:pt x="3259" y="2611"/>
                </a:lnTo>
                <a:lnTo>
                  <a:pt x="3261" y="2611"/>
                </a:lnTo>
                <a:lnTo>
                  <a:pt x="3266" y="2609"/>
                </a:lnTo>
                <a:lnTo>
                  <a:pt x="3270" y="2609"/>
                </a:lnTo>
                <a:lnTo>
                  <a:pt x="3275" y="2606"/>
                </a:lnTo>
                <a:lnTo>
                  <a:pt x="3278" y="2606"/>
                </a:lnTo>
                <a:lnTo>
                  <a:pt x="3280" y="2604"/>
                </a:lnTo>
                <a:lnTo>
                  <a:pt x="3280" y="2604"/>
                </a:lnTo>
                <a:lnTo>
                  <a:pt x="3278" y="2604"/>
                </a:lnTo>
                <a:lnTo>
                  <a:pt x="3278" y="2604"/>
                </a:lnTo>
                <a:lnTo>
                  <a:pt x="3278" y="2604"/>
                </a:lnTo>
                <a:lnTo>
                  <a:pt x="3278" y="2604"/>
                </a:lnTo>
                <a:lnTo>
                  <a:pt x="3278" y="2604"/>
                </a:lnTo>
                <a:lnTo>
                  <a:pt x="3278" y="2602"/>
                </a:lnTo>
                <a:lnTo>
                  <a:pt x="3278" y="2602"/>
                </a:lnTo>
                <a:lnTo>
                  <a:pt x="3278" y="2602"/>
                </a:lnTo>
                <a:lnTo>
                  <a:pt x="3278" y="2602"/>
                </a:lnTo>
                <a:lnTo>
                  <a:pt x="3278" y="2602"/>
                </a:lnTo>
                <a:lnTo>
                  <a:pt x="3278" y="2604"/>
                </a:lnTo>
                <a:lnTo>
                  <a:pt x="3278" y="2604"/>
                </a:lnTo>
                <a:lnTo>
                  <a:pt x="3280" y="2604"/>
                </a:lnTo>
                <a:lnTo>
                  <a:pt x="3280" y="2604"/>
                </a:lnTo>
                <a:lnTo>
                  <a:pt x="3280" y="2604"/>
                </a:lnTo>
                <a:lnTo>
                  <a:pt x="3280" y="2602"/>
                </a:lnTo>
                <a:lnTo>
                  <a:pt x="3282" y="2602"/>
                </a:lnTo>
                <a:lnTo>
                  <a:pt x="3282" y="2602"/>
                </a:lnTo>
                <a:lnTo>
                  <a:pt x="3282" y="2602"/>
                </a:lnTo>
                <a:lnTo>
                  <a:pt x="3285" y="2599"/>
                </a:lnTo>
                <a:lnTo>
                  <a:pt x="3285" y="2599"/>
                </a:lnTo>
                <a:lnTo>
                  <a:pt x="3285" y="2599"/>
                </a:lnTo>
                <a:lnTo>
                  <a:pt x="3285" y="2597"/>
                </a:lnTo>
                <a:lnTo>
                  <a:pt x="3285" y="2597"/>
                </a:lnTo>
                <a:lnTo>
                  <a:pt x="3287" y="2597"/>
                </a:lnTo>
                <a:lnTo>
                  <a:pt x="3285" y="2597"/>
                </a:lnTo>
                <a:lnTo>
                  <a:pt x="3285" y="2595"/>
                </a:lnTo>
                <a:lnTo>
                  <a:pt x="3285" y="2595"/>
                </a:lnTo>
                <a:lnTo>
                  <a:pt x="3285" y="2595"/>
                </a:lnTo>
                <a:lnTo>
                  <a:pt x="3285" y="2595"/>
                </a:lnTo>
                <a:lnTo>
                  <a:pt x="3285" y="2595"/>
                </a:lnTo>
                <a:lnTo>
                  <a:pt x="3285" y="2595"/>
                </a:lnTo>
                <a:lnTo>
                  <a:pt x="3287" y="2595"/>
                </a:lnTo>
                <a:lnTo>
                  <a:pt x="3287" y="2595"/>
                </a:lnTo>
                <a:lnTo>
                  <a:pt x="3287" y="2595"/>
                </a:lnTo>
                <a:lnTo>
                  <a:pt x="3287" y="2595"/>
                </a:lnTo>
                <a:lnTo>
                  <a:pt x="3287" y="2597"/>
                </a:lnTo>
                <a:lnTo>
                  <a:pt x="3289" y="2597"/>
                </a:lnTo>
                <a:lnTo>
                  <a:pt x="3287" y="2597"/>
                </a:lnTo>
                <a:lnTo>
                  <a:pt x="3287" y="2597"/>
                </a:lnTo>
                <a:lnTo>
                  <a:pt x="3287" y="2599"/>
                </a:lnTo>
                <a:lnTo>
                  <a:pt x="3285" y="2599"/>
                </a:lnTo>
                <a:lnTo>
                  <a:pt x="3285" y="2599"/>
                </a:lnTo>
                <a:lnTo>
                  <a:pt x="3285" y="2602"/>
                </a:lnTo>
                <a:lnTo>
                  <a:pt x="3285" y="2602"/>
                </a:lnTo>
                <a:lnTo>
                  <a:pt x="3285" y="2602"/>
                </a:lnTo>
                <a:lnTo>
                  <a:pt x="3285" y="2602"/>
                </a:lnTo>
                <a:lnTo>
                  <a:pt x="3285" y="2602"/>
                </a:lnTo>
                <a:lnTo>
                  <a:pt x="3282" y="2602"/>
                </a:lnTo>
                <a:lnTo>
                  <a:pt x="3282" y="2602"/>
                </a:lnTo>
                <a:lnTo>
                  <a:pt x="3285" y="2604"/>
                </a:lnTo>
                <a:lnTo>
                  <a:pt x="3285" y="2604"/>
                </a:lnTo>
                <a:lnTo>
                  <a:pt x="3282" y="2604"/>
                </a:lnTo>
                <a:lnTo>
                  <a:pt x="3282" y="2604"/>
                </a:lnTo>
                <a:lnTo>
                  <a:pt x="3282" y="2604"/>
                </a:lnTo>
                <a:lnTo>
                  <a:pt x="3282" y="2604"/>
                </a:lnTo>
                <a:lnTo>
                  <a:pt x="3282" y="2604"/>
                </a:lnTo>
                <a:lnTo>
                  <a:pt x="3280" y="2604"/>
                </a:lnTo>
                <a:lnTo>
                  <a:pt x="3280" y="2606"/>
                </a:lnTo>
                <a:lnTo>
                  <a:pt x="3282" y="2604"/>
                </a:lnTo>
                <a:lnTo>
                  <a:pt x="3282" y="2604"/>
                </a:lnTo>
                <a:lnTo>
                  <a:pt x="3282" y="2604"/>
                </a:lnTo>
                <a:lnTo>
                  <a:pt x="3285" y="2604"/>
                </a:lnTo>
                <a:lnTo>
                  <a:pt x="3289" y="2602"/>
                </a:lnTo>
                <a:lnTo>
                  <a:pt x="3289" y="2602"/>
                </a:lnTo>
                <a:lnTo>
                  <a:pt x="3289" y="2602"/>
                </a:lnTo>
                <a:lnTo>
                  <a:pt x="3292" y="2602"/>
                </a:lnTo>
                <a:lnTo>
                  <a:pt x="3292" y="2599"/>
                </a:lnTo>
                <a:lnTo>
                  <a:pt x="3292" y="2599"/>
                </a:lnTo>
                <a:lnTo>
                  <a:pt x="3292" y="2599"/>
                </a:lnTo>
                <a:lnTo>
                  <a:pt x="3292" y="2599"/>
                </a:lnTo>
                <a:lnTo>
                  <a:pt x="3292" y="2597"/>
                </a:lnTo>
                <a:lnTo>
                  <a:pt x="3292" y="2597"/>
                </a:lnTo>
                <a:lnTo>
                  <a:pt x="3294" y="2597"/>
                </a:lnTo>
                <a:lnTo>
                  <a:pt x="3294" y="2597"/>
                </a:lnTo>
                <a:lnTo>
                  <a:pt x="3294" y="2595"/>
                </a:lnTo>
                <a:lnTo>
                  <a:pt x="3294" y="2595"/>
                </a:lnTo>
                <a:lnTo>
                  <a:pt x="3294" y="2595"/>
                </a:lnTo>
                <a:lnTo>
                  <a:pt x="3294" y="2595"/>
                </a:lnTo>
                <a:lnTo>
                  <a:pt x="3296" y="2595"/>
                </a:lnTo>
                <a:lnTo>
                  <a:pt x="3296" y="2595"/>
                </a:lnTo>
                <a:lnTo>
                  <a:pt x="3296" y="2592"/>
                </a:lnTo>
                <a:lnTo>
                  <a:pt x="3296" y="2592"/>
                </a:lnTo>
                <a:lnTo>
                  <a:pt x="3294" y="2590"/>
                </a:lnTo>
                <a:lnTo>
                  <a:pt x="3294" y="2590"/>
                </a:lnTo>
                <a:lnTo>
                  <a:pt x="3294" y="2590"/>
                </a:lnTo>
                <a:lnTo>
                  <a:pt x="3294" y="2587"/>
                </a:lnTo>
                <a:lnTo>
                  <a:pt x="3294" y="2587"/>
                </a:lnTo>
                <a:lnTo>
                  <a:pt x="3296" y="2587"/>
                </a:lnTo>
                <a:lnTo>
                  <a:pt x="3296" y="2590"/>
                </a:lnTo>
                <a:lnTo>
                  <a:pt x="3296" y="2590"/>
                </a:lnTo>
                <a:lnTo>
                  <a:pt x="3296" y="2590"/>
                </a:lnTo>
                <a:lnTo>
                  <a:pt x="3296" y="2590"/>
                </a:lnTo>
                <a:lnTo>
                  <a:pt x="3296" y="2590"/>
                </a:lnTo>
                <a:lnTo>
                  <a:pt x="3296" y="2590"/>
                </a:lnTo>
                <a:lnTo>
                  <a:pt x="3299" y="2590"/>
                </a:lnTo>
                <a:lnTo>
                  <a:pt x="3299" y="2590"/>
                </a:lnTo>
                <a:lnTo>
                  <a:pt x="3299" y="2592"/>
                </a:lnTo>
                <a:lnTo>
                  <a:pt x="3299" y="2592"/>
                </a:lnTo>
                <a:lnTo>
                  <a:pt x="3299" y="2592"/>
                </a:lnTo>
                <a:lnTo>
                  <a:pt x="3299" y="2595"/>
                </a:lnTo>
                <a:lnTo>
                  <a:pt x="3299" y="2595"/>
                </a:lnTo>
                <a:lnTo>
                  <a:pt x="3299" y="2595"/>
                </a:lnTo>
                <a:lnTo>
                  <a:pt x="3301" y="2595"/>
                </a:lnTo>
                <a:lnTo>
                  <a:pt x="3301" y="2592"/>
                </a:lnTo>
                <a:lnTo>
                  <a:pt x="3301" y="2590"/>
                </a:lnTo>
                <a:lnTo>
                  <a:pt x="3301" y="2587"/>
                </a:lnTo>
                <a:lnTo>
                  <a:pt x="3301" y="2587"/>
                </a:lnTo>
                <a:lnTo>
                  <a:pt x="3301" y="2587"/>
                </a:lnTo>
                <a:lnTo>
                  <a:pt x="3301" y="2587"/>
                </a:lnTo>
                <a:lnTo>
                  <a:pt x="3301" y="2587"/>
                </a:lnTo>
                <a:lnTo>
                  <a:pt x="3304" y="2587"/>
                </a:lnTo>
                <a:lnTo>
                  <a:pt x="3304" y="2587"/>
                </a:lnTo>
                <a:lnTo>
                  <a:pt x="3304" y="2587"/>
                </a:lnTo>
                <a:lnTo>
                  <a:pt x="3304" y="2587"/>
                </a:lnTo>
                <a:lnTo>
                  <a:pt x="3304" y="2587"/>
                </a:lnTo>
                <a:lnTo>
                  <a:pt x="3304" y="2587"/>
                </a:lnTo>
                <a:lnTo>
                  <a:pt x="3304" y="2590"/>
                </a:lnTo>
                <a:lnTo>
                  <a:pt x="3301" y="2590"/>
                </a:lnTo>
                <a:lnTo>
                  <a:pt x="3301" y="2590"/>
                </a:lnTo>
                <a:lnTo>
                  <a:pt x="3301" y="2592"/>
                </a:lnTo>
                <a:lnTo>
                  <a:pt x="3304" y="2592"/>
                </a:lnTo>
                <a:lnTo>
                  <a:pt x="3304" y="2592"/>
                </a:lnTo>
                <a:lnTo>
                  <a:pt x="3304" y="2592"/>
                </a:lnTo>
                <a:lnTo>
                  <a:pt x="3304" y="2592"/>
                </a:lnTo>
                <a:lnTo>
                  <a:pt x="3304" y="2592"/>
                </a:lnTo>
                <a:lnTo>
                  <a:pt x="3304" y="2592"/>
                </a:lnTo>
                <a:lnTo>
                  <a:pt x="3306" y="2592"/>
                </a:lnTo>
                <a:lnTo>
                  <a:pt x="3306" y="2592"/>
                </a:lnTo>
                <a:lnTo>
                  <a:pt x="3308" y="2592"/>
                </a:lnTo>
                <a:lnTo>
                  <a:pt x="3308" y="2595"/>
                </a:lnTo>
                <a:lnTo>
                  <a:pt x="3308" y="2595"/>
                </a:lnTo>
                <a:lnTo>
                  <a:pt x="3308" y="2595"/>
                </a:lnTo>
                <a:lnTo>
                  <a:pt x="3306" y="2595"/>
                </a:lnTo>
                <a:lnTo>
                  <a:pt x="3306" y="2595"/>
                </a:lnTo>
                <a:lnTo>
                  <a:pt x="3304" y="2597"/>
                </a:lnTo>
                <a:lnTo>
                  <a:pt x="3301" y="2597"/>
                </a:lnTo>
                <a:lnTo>
                  <a:pt x="3299" y="2597"/>
                </a:lnTo>
                <a:lnTo>
                  <a:pt x="3296" y="2597"/>
                </a:lnTo>
                <a:lnTo>
                  <a:pt x="3296" y="2599"/>
                </a:lnTo>
                <a:lnTo>
                  <a:pt x="3296" y="2599"/>
                </a:lnTo>
                <a:lnTo>
                  <a:pt x="3296" y="2599"/>
                </a:lnTo>
                <a:lnTo>
                  <a:pt x="3294" y="2599"/>
                </a:lnTo>
                <a:lnTo>
                  <a:pt x="3296" y="2599"/>
                </a:lnTo>
                <a:lnTo>
                  <a:pt x="3301" y="2597"/>
                </a:lnTo>
                <a:lnTo>
                  <a:pt x="3308" y="2595"/>
                </a:lnTo>
                <a:lnTo>
                  <a:pt x="3311" y="2595"/>
                </a:lnTo>
                <a:lnTo>
                  <a:pt x="3311" y="2595"/>
                </a:lnTo>
                <a:lnTo>
                  <a:pt x="3313" y="2595"/>
                </a:lnTo>
                <a:lnTo>
                  <a:pt x="3313" y="2595"/>
                </a:lnTo>
                <a:lnTo>
                  <a:pt x="3318" y="2595"/>
                </a:lnTo>
                <a:lnTo>
                  <a:pt x="3320" y="2595"/>
                </a:lnTo>
                <a:lnTo>
                  <a:pt x="3320" y="2592"/>
                </a:lnTo>
                <a:lnTo>
                  <a:pt x="3320" y="2592"/>
                </a:lnTo>
                <a:lnTo>
                  <a:pt x="3320" y="2592"/>
                </a:lnTo>
                <a:lnTo>
                  <a:pt x="3322" y="2592"/>
                </a:lnTo>
                <a:lnTo>
                  <a:pt x="3322" y="2592"/>
                </a:lnTo>
                <a:lnTo>
                  <a:pt x="3322" y="2592"/>
                </a:lnTo>
                <a:lnTo>
                  <a:pt x="3322" y="2590"/>
                </a:lnTo>
                <a:lnTo>
                  <a:pt x="3325" y="2590"/>
                </a:lnTo>
                <a:lnTo>
                  <a:pt x="3325" y="2590"/>
                </a:lnTo>
                <a:lnTo>
                  <a:pt x="3325" y="2590"/>
                </a:lnTo>
                <a:lnTo>
                  <a:pt x="3325" y="2590"/>
                </a:lnTo>
                <a:lnTo>
                  <a:pt x="3325" y="2590"/>
                </a:lnTo>
                <a:lnTo>
                  <a:pt x="3325" y="2587"/>
                </a:lnTo>
                <a:lnTo>
                  <a:pt x="3325" y="2587"/>
                </a:lnTo>
                <a:lnTo>
                  <a:pt x="3325" y="2587"/>
                </a:lnTo>
                <a:lnTo>
                  <a:pt x="3325" y="2590"/>
                </a:lnTo>
                <a:lnTo>
                  <a:pt x="3327" y="2590"/>
                </a:lnTo>
                <a:lnTo>
                  <a:pt x="3327" y="2587"/>
                </a:lnTo>
                <a:lnTo>
                  <a:pt x="3327" y="2587"/>
                </a:lnTo>
                <a:lnTo>
                  <a:pt x="3327" y="2587"/>
                </a:lnTo>
                <a:lnTo>
                  <a:pt x="3327" y="2587"/>
                </a:lnTo>
                <a:lnTo>
                  <a:pt x="3327" y="2590"/>
                </a:lnTo>
                <a:lnTo>
                  <a:pt x="3327" y="2590"/>
                </a:lnTo>
                <a:lnTo>
                  <a:pt x="3327" y="2590"/>
                </a:lnTo>
                <a:lnTo>
                  <a:pt x="3330" y="2590"/>
                </a:lnTo>
                <a:lnTo>
                  <a:pt x="3330" y="2590"/>
                </a:lnTo>
                <a:lnTo>
                  <a:pt x="3330" y="2590"/>
                </a:lnTo>
                <a:lnTo>
                  <a:pt x="3330" y="2590"/>
                </a:lnTo>
                <a:lnTo>
                  <a:pt x="3332" y="2590"/>
                </a:lnTo>
                <a:lnTo>
                  <a:pt x="3332" y="2587"/>
                </a:lnTo>
                <a:lnTo>
                  <a:pt x="3334" y="2587"/>
                </a:lnTo>
                <a:lnTo>
                  <a:pt x="3337" y="2587"/>
                </a:lnTo>
                <a:lnTo>
                  <a:pt x="3337" y="2587"/>
                </a:lnTo>
                <a:lnTo>
                  <a:pt x="3337" y="2587"/>
                </a:lnTo>
                <a:lnTo>
                  <a:pt x="3339" y="2587"/>
                </a:lnTo>
                <a:lnTo>
                  <a:pt x="3339" y="2590"/>
                </a:lnTo>
                <a:lnTo>
                  <a:pt x="3339" y="2587"/>
                </a:lnTo>
                <a:lnTo>
                  <a:pt x="3341" y="2587"/>
                </a:lnTo>
                <a:lnTo>
                  <a:pt x="3341" y="2587"/>
                </a:lnTo>
                <a:lnTo>
                  <a:pt x="3339" y="2590"/>
                </a:lnTo>
                <a:lnTo>
                  <a:pt x="3339" y="2590"/>
                </a:lnTo>
                <a:lnTo>
                  <a:pt x="3341" y="2590"/>
                </a:lnTo>
                <a:lnTo>
                  <a:pt x="3341" y="2592"/>
                </a:lnTo>
                <a:lnTo>
                  <a:pt x="3341" y="2592"/>
                </a:lnTo>
                <a:lnTo>
                  <a:pt x="3341" y="2592"/>
                </a:lnTo>
                <a:lnTo>
                  <a:pt x="3341" y="2592"/>
                </a:lnTo>
                <a:lnTo>
                  <a:pt x="3341" y="2592"/>
                </a:lnTo>
                <a:lnTo>
                  <a:pt x="3341" y="2592"/>
                </a:lnTo>
                <a:lnTo>
                  <a:pt x="3341" y="2592"/>
                </a:lnTo>
                <a:lnTo>
                  <a:pt x="3339" y="2592"/>
                </a:lnTo>
                <a:lnTo>
                  <a:pt x="3337" y="2592"/>
                </a:lnTo>
                <a:lnTo>
                  <a:pt x="3337" y="2590"/>
                </a:lnTo>
                <a:lnTo>
                  <a:pt x="3337" y="2590"/>
                </a:lnTo>
                <a:lnTo>
                  <a:pt x="3334" y="2592"/>
                </a:lnTo>
                <a:lnTo>
                  <a:pt x="3334" y="2592"/>
                </a:lnTo>
                <a:lnTo>
                  <a:pt x="3337" y="2592"/>
                </a:lnTo>
                <a:lnTo>
                  <a:pt x="3337" y="2592"/>
                </a:lnTo>
                <a:lnTo>
                  <a:pt x="3337" y="2592"/>
                </a:lnTo>
                <a:lnTo>
                  <a:pt x="3337" y="2592"/>
                </a:lnTo>
                <a:lnTo>
                  <a:pt x="3337" y="2592"/>
                </a:lnTo>
                <a:lnTo>
                  <a:pt x="3337" y="2592"/>
                </a:lnTo>
                <a:lnTo>
                  <a:pt x="3334" y="2592"/>
                </a:lnTo>
                <a:lnTo>
                  <a:pt x="3334" y="2592"/>
                </a:lnTo>
                <a:lnTo>
                  <a:pt x="3334" y="2592"/>
                </a:lnTo>
                <a:lnTo>
                  <a:pt x="3334" y="2592"/>
                </a:lnTo>
                <a:lnTo>
                  <a:pt x="3334" y="2592"/>
                </a:lnTo>
                <a:lnTo>
                  <a:pt x="3332" y="2592"/>
                </a:lnTo>
                <a:lnTo>
                  <a:pt x="3332" y="2592"/>
                </a:lnTo>
                <a:lnTo>
                  <a:pt x="3332" y="2592"/>
                </a:lnTo>
                <a:lnTo>
                  <a:pt x="3332" y="2592"/>
                </a:lnTo>
                <a:lnTo>
                  <a:pt x="3332" y="2592"/>
                </a:lnTo>
                <a:lnTo>
                  <a:pt x="3332" y="2592"/>
                </a:lnTo>
                <a:lnTo>
                  <a:pt x="3330" y="2592"/>
                </a:lnTo>
                <a:lnTo>
                  <a:pt x="3325" y="2592"/>
                </a:lnTo>
                <a:lnTo>
                  <a:pt x="3325" y="2592"/>
                </a:lnTo>
                <a:lnTo>
                  <a:pt x="3325" y="2592"/>
                </a:lnTo>
                <a:lnTo>
                  <a:pt x="3325" y="2595"/>
                </a:lnTo>
                <a:lnTo>
                  <a:pt x="3325" y="2595"/>
                </a:lnTo>
                <a:lnTo>
                  <a:pt x="3325" y="2595"/>
                </a:lnTo>
                <a:lnTo>
                  <a:pt x="3332" y="2595"/>
                </a:lnTo>
                <a:lnTo>
                  <a:pt x="3339" y="2595"/>
                </a:lnTo>
                <a:lnTo>
                  <a:pt x="3344" y="2597"/>
                </a:lnTo>
                <a:lnTo>
                  <a:pt x="3351" y="2599"/>
                </a:lnTo>
                <a:lnTo>
                  <a:pt x="3353" y="2599"/>
                </a:lnTo>
                <a:lnTo>
                  <a:pt x="3360" y="2602"/>
                </a:lnTo>
                <a:lnTo>
                  <a:pt x="3360" y="2604"/>
                </a:lnTo>
                <a:lnTo>
                  <a:pt x="3360" y="2602"/>
                </a:lnTo>
                <a:lnTo>
                  <a:pt x="3360" y="2602"/>
                </a:lnTo>
                <a:lnTo>
                  <a:pt x="3360" y="2602"/>
                </a:lnTo>
                <a:lnTo>
                  <a:pt x="3360" y="2602"/>
                </a:lnTo>
                <a:lnTo>
                  <a:pt x="3360" y="2602"/>
                </a:lnTo>
                <a:lnTo>
                  <a:pt x="3360" y="2602"/>
                </a:lnTo>
                <a:lnTo>
                  <a:pt x="3360" y="2602"/>
                </a:lnTo>
                <a:lnTo>
                  <a:pt x="3358" y="2599"/>
                </a:lnTo>
                <a:lnTo>
                  <a:pt x="3360" y="2599"/>
                </a:lnTo>
                <a:lnTo>
                  <a:pt x="3358" y="2599"/>
                </a:lnTo>
                <a:lnTo>
                  <a:pt x="3358" y="2599"/>
                </a:lnTo>
                <a:lnTo>
                  <a:pt x="3358" y="2597"/>
                </a:lnTo>
                <a:lnTo>
                  <a:pt x="3358" y="2597"/>
                </a:lnTo>
                <a:lnTo>
                  <a:pt x="3356" y="2597"/>
                </a:lnTo>
                <a:lnTo>
                  <a:pt x="3356" y="2599"/>
                </a:lnTo>
                <a:lnTo>
                  <a:pt x="3356" y="2599"/>
                </a:lnTo>
                <a:lnTo>
                  <a:pt x="3356" y="2597"/>
                </a:lnTo>
                <a:lnTo>
                  <a:pt x="3353" y="2597"/>
                </a:lnTo>
                <a:lnTo>
                  <a:pt x="3356" y="2597"/>
                </a:lnTo>
                <a:lnTo>
                  <a:pt x="3356" y="2597"/>
                </a:lnTo>
                <a:lnTo>
                  <a:pt x="3356" y="2595"/>
                </a:lnTo>
                <a:lnTo>
                  <a:pt x="3358" y="2595"/>
                </a:lnTo>
                <a:lnTo>
                  <a:pt x="3358" y="2595"/>
                </a:lnTo>
                <a:lnTo>
                  <a:pt x="3358" y="2595"/>
                </a:lnTo>
                <a:lnTo>
                  <a:pt x="3358" y="2595"/>
                </a:lnTo>
                <a:lnTo>
                  <a:pt x="3360" y="2595"/>
                </a:lnTo>
                <a:lnTo>
                  <a:pt x="3360" y="2597"/>
                </a:lnTo>
                <a:lnTo>
                  <a:pt x="3360" y="2597"/>
                </a:lnTo>
                <a:lnTo>
                  <a:pt x="3360" y="2597"/>
                </a:lnTo>
                <a:lnTo>
                  <a:pt x="3360" y="2597"/>
                </a:lnTo>
                <a:lnTo>
                  <a:pt x="3360" y="2597"/>
                </a:lnTo>
                <a:lnTo>
                  <a:pt x="3360" y="2597"/>
                </a:lnTo>
                <a:lnTo>
                  <a:pt x="3363" y="2595"/>
                </a:lnTo>
                <a:lnTo>
                  <a:pt x="3363" y="2595"/>
                </a:lnTo>
                <a:lnTo>
                  <a:pt x="3363" y="2595"/>
                </a:lnTo>
                <a:lnTo>
                  <a:pt x="3363" y="2595"/>
                </a:lnTo>
                <a:lnTo>
                  <a:pt x="3365" y="2595"/>
                </a:lnTo>
                <a:lnTo>
                  <a:pt x="3365" y="2592"/>
                </a:lnTo>
                <a:lnTo>
                  <a:pt x="3365" y="2592"/>
                </a:lnTo>
                <a:lnTo>
                  <a:pt x="3365" y="2592"/>
                </a:lnTo>
                <a:lnTo>
                  <a:pt x="3365" y="2592"/>
                </a:lnTo>
                <a:lnTo>
                  <a:pt x="3367" y="2595"/>
                </a:lnTo>
                <a:lnTo>
                  <a:pt x="3365" y="2595"/>
                </a:lnTo>
                <a:lnTo>
                  <a:pt x="3365" y="2597"/>
                </a:lnTo>
                <a:lnTo>
                  <a:pt x="3363" y="2597"/>
                </a:lnTo>
                <a:lnTo>
                  <a:pt x="3363" y="2597"/>
                </a:lnTo>
                <a:lnTo>
                  <a:pt x="3360" y="2599"/>
                </a:lnTo>
                <a:lnTo>
                  <a:pt x="3360" y="2599"/>
                </a:lnTo>
                <a:lnTo>
                  <a:pt x="3360" y="2599"/>
                </a:lnTo>
                <a:lnTo>
                  <a:pt x="3360" y="2602"/>
                </a:lnTo>
                <a:lnTo>
                  <a:pt x="3360" y="2602"/>
                </a:lnTo>
                <a:lnTo>
                  <a:pt x="3363" y="2602"/>
                </a:lnTo>
                <a:lnTo>
                  <a:pt x="3363" y="2602"/>
                </a:lnTo>
                <a:lnTo>
                  <a:pt x="3365" y="2602"/>
                </a:lnTo>
                <a:lnTo>
                  <a:pt x="3365" y="2602"/>
                </a:lnTo>
                <a:lnTo>
                  <a:pt x="3365" y="2602"/>
                </a:lnTo>
                <a:lnTo>
                  <a:pt x="3367" y="2602"/>
                </a:lnTo>
                <a:lnTo>
                  <a:pt x="3367" y="2604"/>
                </a:lnTo>
                <a:lnTo>
                  <a:pt x="3367" y="2602"/>
                </a:lnTo>
                <a:lnTo>
                  <a:pt x="3367" y="2602"/>
                </a:lnTo>
                <a:lnTo>
                  <a:pt x="3367" y="2602"/>
                </a:lnTo>
                <a:lnTo>
                  <a:pt x="3367" y="2602"/>
                </a:lnTo>
                <a:lnTo>
                  <a:pt x="3367" y="2602"/>
                </a:lnTo>
                <a:lnTo>
                  <a:pt x="3370" y="2602"/>
                </a:lnTo>
                <a:lnTo>
                  <a:pt x="3370" y="2602"/>
                </a:lnTo>
                <a:lnTo>
                  <a:pt x="3370" y="2602"/>
                </a:lnTo>
                <a:lnTo>
                  <a:pt x="3370" y="2602"/>
                </a:lnTo>
                <a:lnTo>
                  <a:pt x="3370" y="2602"/>
                </a:lnTo>
                <a:lnTo>
                  <a:pt x="3370" y="2604"/>
                </a:lnTo>
                <a:lnTo>
                  <a:pt x="3370" y="2604"/>
                </a:lnTo>
                <a:lnTo>
                  <a:pt x="3372" y="2604"/>
                </a:lnTo>
                <a:lnTo>
                  <a:pt x="3372" y="2604"/>
                </a:lnTo>
                <a:lnTo>
                  <a:pt x="3372" y="2606"/>
                </a:lnTo>
                <a:lnTo>
                  <a:pt x="3372" y="2606"/>
                </a:lnTo>
                <a:lnTo>
                  <a:pt x="3372" y="2606"/>
                </a:lnTo>
                <a:lnTo>
                  <a:pt x="3372" y="2606"/>
                </a:lnTo>
                <a:lnTo>
                  <a:pt x="3375" y="2604"/>
                </a:lnTo>
                <a:lnTo>
                  <a:pt x="3375" y="2604"/>
                </a:lnTo>
                <a:lnTo>
                  <a:pt x="3375" y="2604"/>
                </a:lnTo>
                <a:lnTo>
                  <a:pt x="3375" y="2604"/>
                </a:lnTo>
                <a:lnTo>
                  <a:pt x="3375" y="2604"/>
                </a:lnTo>
                <a:lnTo>
                  <a:pt x="3375" y="2604"/>
                </a:lnTo>
                <a:lnTo>
                  <a:pt x="3375" y="2604"/>
                </a:lnTo>
                <a:lnTo>
                  <a:pt x="3375" y="2604"/>
                </a:lnTo>
                <a:lnTo>
                  <a:pt x="3375" y="2606"/>
                </a:lnTo>
                <a:lnTo>
                  <a:pt x="3375" y="2606"/>
                </a:lnTo>
                <a:lnTo>
                  <a:pt x="3375" y="2606"/>
                </a:lnTo>
                <a:lnTo>
                  <a:pt x="3375" y="2606"/>
                </a:lnTo>
                <a:lnTo>
                  <a:pt x="3375" y="2606"/>
                </a:lnTo>
                <a:lnTo>
                  <a:pt x="3372" y="2606"/>
                </a:lnTo>
                <a:lnTo>
                  <a:pt x="3370" y="2606"/>
                </a:lnTo>
                <a:lnTo>
                  <a:pt x="3370" y="2604"/>
                </a:lnTo>
                <a:lnTo>
                  <a:pt x="3370" y="2604"/>
                </a:lnTo>
                <a:lnTo>
                  <a:pt x="3365" y="2604"/>
                </a:lnTo>
                <a:lnTo>
                  <a:pt x="3365" y="2602"/>
                </a:lnTo>
                <a:lnTo>
                  <a:pt x="3363" y="2602"/>
                </a:lnTo>
                <a:lnTo>
                  <a:pt x="3363" y="2602"/>
                </a:lnTo>
                <a:lnTo>
                  <a:pt x="3363" y="2604"/>
                </a:lnTo>
                <a:lnTo>
                  <a:pt x="3365" y="2604"/>
                </a:lnTo>
                <a:lnTo>
                  <a:pt x="3365" y="2606"/>
                </a:lnTo>
                <a:lnTo>
                  <a:pt x="3372" y="2609"/>
                </a:lnTo>
                <a:lnTo>
                  <a:pt x="3372" y="2609"/>
                </a:lnTo>
                <a:lnTo>
                  <a:pt x="3370" y="2609"/>
                </a:lnTo>
                <a:lnTo>
                  <a:pt x="3370" y="2609"/>
                </a:lnTo>
                <a:lnTo>
                  <a:pt x="3367" y="2606"/>
                </a:lnTo>
                <a:lnTo>
                  <a:pt x="3367" y="2606"/>
                </a:lnTo>
                <a:lnTo>
                  <a:pt x="3367" y="2609"/>
                </a:lnTo>
                <a:lnTo>
                  <a:pt x="3367" y="2609"/>
                </a:lnTo>
                <a:lnTo>
                  <a:pt x="3370" y="2609"/>
                </a:lnTo>
                <a:lnTo>
                  <a:pt x="3370" y="2609"/>
                </a:lnTo>
                <a:lnTo>
                  <a:pt x="3370" y="2609"/>
                </a:lnTo>
                <a:lnTo>
                  <a:pt x="3377" y="2611"/>
                </a:lnTo>
                <a:lnTo>
                  <a:pt x="3377" y="2611"/>
                </a:lnTo>
                <a:lnTo>
                  <a:pt x="3377" y="2614"/>
                </a:lnTo>
                <a:lnTo>
                  <a:pt x="3379" y="2614"/>
                </a:lnTo>
                <a:lnTo>
                  <a:pt x="3379" y="2614"/>
                </a:lnTo>
                <a:lnTo>
                  <a:pt x="3379" y="2616"/>
                </a:lnTo>
                <a:lnTo>
                  <a:pt x="3382" y="2616"/>
                </a:lnTo>
                <a:lnTo>
                  <a:pt x="3382" y="2618"/>
                </a:lnTo>
                <a:lnTo>
                  <a:pt x="3382" y="2621"/>
                </a:lnTo>
                <a:lnTo>
                  <a:pt x="3382" y="2621"/>
                </a:lnTo>
                <a:lnTo>
                  <a:pt x="3382" y="2621"/>
                </a:lnTo>
                <a:lnTo>
                  <a:pt x="3382" y="2623"/>
                </a:lnTo>
                <a:lnTo>
                  <a:pt x="3382" y="2623"/>
                </a:lnTo>
                <a:lnTo>
                  <a:pt x="3382" y="2623"/>
                </a:lnTo>
                <a:lnTo>
                  <a:pt x="3379" y="2623"/>
                </a:lnTo>
                <a:lnTo>
                  <a:pt x="3379" y="2623"/>
                </a:lnTo>
                <a:lnTo>
                  <a:pt x="3379" y="2621"/>
                </a:lnTo>
                <a:lnTo>
                  <a:pt x="3377" y="2621"/>
                </a:lnTo>
                <a:lnTo>
                  <a:pt x="3377" y="2618"/>
                </a:lnTo>
                <a:lnTo>
                  <a:pt x="3377" y="2618"/>
                </a:lnTo>
                <a:lnTo>
                  <a:pt x="3377" y="2614"/>
                </a:lnTo>
                <a:lnTo>
                  <a:pt x="3377" y="2614"/>
                </a:lnTo>
                <a:lnTo>
                  <a:pt x="3377" y="2616"/>
                </a:lnTo>
                <a:lnTo>
                  <a:pt x="3377" y="2618"/>
                </a:lnTo>
                <a:lnTo>
                  <a:pt x="3377" y="2623"/>
                </a:lnTo>
                <a:lnTo>
                  <a:pt x="3379" y="2623"/>
                </a:lnTo>
                <a:lnTo>
                  <a:pt x="3379" y="2623"/>
                </a:lnTo>
                <a:lnTo>
                  <a:pt x="3379" y="2623"/>
                </a:lnTo>
                <a:lnTo>
                  <a:pt x="3382" y="2623"/>
                </a:lnTo>
                <a:lnTo>
                  <a:pt x="3382" y="2623"/>
                </a:lnTo>
                <a:lnTo>
                  <a:pt x="3384" y="2623"/>
                </a:lnTo>
                <a:lnTo>
                  <a:pt x="3384" y="2623"/>
                </a:lnTo>
                <a:lnTo>
                  <a:pt x="3389" y="2621"/>
                </a:lnTo>
                <a:lnTo>
                  <a:pt x="3391" y="2621"/>
                </a:lnTo>
                <a:lnTo>
                  <a:pt x="3396" y="2621"/>
                </a:lnTo>
                <a:lnTo>
                  <a:pt x="3396" y="2618"/>
                </a:lnTo>
                <a:lnTo>
                  <a:pt x="3396" y="2618"/>
                </a:lnTo>
                <a:lnTo>
                  <a:pt x="3398" y="2618"/>
                </a:lnTo>
                <a:lnTo>
                  <a:pt x="3398" y="2616"/>
                </a:lnTo>
                <a:lnTo>
                  <a:pt x="3398" y="2616"/>
                </a:lnTo>
                <a:lnTo>
                  <a:pt x="3398" y="2616"/>
                </a:lnTo>
                <a:lnTo>
                  <a:pt x="3398" y="2616"/>
                </a:lnTo>
                <a:lnTo>
                  <a:pt x="3401" y="2614"/>
                </a:lnTo>
                <a:lnTo>
                  <a:pt x="3401" y="2616"/>
                </a:lnTo>
                <a:lnTo>
                  <a:pt x="3401" y="2616"/>
                </a:lnTo>
                <a:lnTo>
                  <a:pt x="3401" y="2618"/>
                </a:lnTo>
                <a:lnTo>
                  <a:pt x="3401" y="2618"/>
                </a:lnTo>
                <a:lnTo>
                  <a:pt x="3401" y="2618"/>
                </a:lnTo>
                <a:lnTo>
                  <a:pt x="3401" y="2618"/>
                </a:lnTo>
                <a:lnTo>
                  <a:pt x="3401" y="2616"/>
                </a:lnTo>
                <a:lnTo>
                  <a:pt x="3403" y="2616"/>
                </a:lnTo>
                <a:lnTo>
                  <a:pt x="3403" y="2616"/>
                </a:lnTo>
                <a:lnTo>
                  <a:pt x="3403" y="2616"/>
                </a:lnTo>
                <a:lnTo>
                  <a:pt x="3405" y="2616"/>
                </a:lnTo>
                <a:lnTo>
                  <a:pt x="3405" y="2616"/>
                </a:lnTo>
                <a:lnTo>
                  <a:pt x="3405" y="2614"/>
                </a:lnTo>
                <a:lnTo>
                  <a:pt x="3408" y="2611"/>
                </a:lnTo>
                <a:lnTo>
                  <a:pt x="3410" y="2611"/>
                </a:lnTo>
                <a:lnTo>
                  <a:pt x="3410" y="2609"/>
                </a:lnTo>
                <a:lnTo>
                  <a:pt x="3412" y="2609"/>
                </a:lnTo>
                <a:lnTo>
                  <a:pt x="3415" y="2606"/>
                </a:lnTo>
                <a:lnTo>
                  <a:pt x="3415" y="2606"/>
                </a:lnTo>
                <a:lnTo>
                  <a:pt x="3417" y="2606"/>
                </a:lnTo>
                <a:lnTo>
                  <a:pt x="3417" y="2606"/>
                </a:lnTo>
                <a:lnTo>
                  <a:pt x="3417" y="2606"/>
                </a:lnTo>
                <a:lnTo>
                  <a:pt x="3419" y="2606"/>
                </a:lnTo>
                <a:lnTo>
                  <a:pt x="3422" y="2606"/>
                </a:lnTo>
                <a:lnTo>
                  <a:pt x="3422" y="2606"/>
                </a:lnTo>
                <a:lnTo>
                  <a:pt x="3422" y="2606"/>
                </a:lnTo>
                <a:lnTo>
                  <a:pt x="3422" y="2606"/>
                </a:lnTo>
                <a:lnTo>
                  <a:pt x="3422" y="2606"/>
                </a:lnTo>
                <a:lnTo>
                  <a:pt x="3422" y="2604"/>
                </a:lnTo>
                <a:lnTo>
                  <a:pt x="3422" y="2604"/>
                </a:lnTo>
                <a:lnTo>
                  <a:pt x="3419" y="2604"/>
                </a:lnTo>
                <a:lnTo>
                  <a:pt x="3417" y="2604"/>
                </a:lnTo>
                <a:lnTo>
                  <a:pt x="3417" y="2604"/>
                </a:lnTo>
                <a:lnTo>
                  <a:pt x="3417" y="2604"/>
                </a:lnTo>
                <a:lnTo>
                  <a:pt x="3417" y="2602"/>
                </a:lnTo>
                <a:lnTo>
                  <a:pt x="3417" y="2602"/>
                </a:lnTo>
                <a:lnTo>
                  <a:pt x="3417" y="2602"/>
                </a:lnTo>
                <a:lnTo>
                  <a:pt x="3417" y="2602"/>
                </a:lnTo>
                <a:lnTo>
                  <a:pt x="3419" y="2602"/>
                </a:lnTo>
                <a:lnTo>
                  <a:pt x="3419" y="2602"/>
                </a:lnTo>
                <a:lnTo>
                  <a:pt x="3422" y="2604"/>
                </a:lnTo>
                <a:lnTo>
                  <a:pt x="3422" y="2604"/>
                </a:lnTo>
                <a:lnTo>
                  <a:pt x="3422" y="2602"/>
                </a:lnTo>
                <a:lnTo>
                  <a:pt x="3422" y="2602"/>
                </a:lnTo>
                <a:lnTo>
                  <a:pt x="3419" y="2602"/>
                </a:lnTo>
                <a:lnTo>
                  <a:pt x="3419" y="2602"/>
                </a:lnTo>
                <a:lnTo>
                  <a:pt x="3419" y="2602"/>
                </a:lnTo>
                <a:lnTo>
                  <a:pt x="3419" y="2602"/>
                </a:lnTo>
                <a:lnTo>
                  <a:pt x="3419" y="2602"/>
                </a:lnTo>
                <a:lnTo>
                  <a:pt x="3419" y="2602"/>
                </a:lnTo>
                <a:lnTo>
                  <a:pt x="3419" y="2602"/>
                </a:lnTo>
                <a:lnTo>
                  <a:pt x="3419" y="2602"/>
                </a:lnTo>
                <a:lnTo>
                  <a:pt x="3419" y="2602"/>
                </a:lnTo>
                <a:lnTo>
                  <a:pt x="3419" y="2602"/>
                </a:lnTo>
                <a:lnTo>
                  <a:pt x="3419" y="2599"/>
                </a:lnTo>
                <a:lnTo>
                  <a:pt x="3419" y="2599"/>
                </a:lnTo>
                <a:lnTo>
                  <a:pt x="3419" y="2599"/>
                </a:lnTo>
                <a:lnTo>
                  <a:pt x="3419" y="2599"/>
                </a:lnTo>
                <a:lnTo>
                  <a:pt x="3419" y="2599"/>
                </a:lnTo>
                <a:lnTo>
                  <a:pt x="3419" y="2599"/>
                </a:lnTo>
                <a:lnTo>
                  <a:pt x="3422" y="2597"/>
                </a:lnTo>
                <a:lnTo>
                  <a:pt x="3422" y="2597"/>
                </a:lnTo>
                <a:lnTo>
                  <a:pt x="3424" y="2597"/>
                </a:lnTo>
                <a:lnTo>
                  <a:pt x="3424" y="2597"/>
                </a:lnTo>
                <a:lnTo>
                  <a:pt x="3424" y="2597"/>
                </a:lnTo>
                <a:lnTo>
                  <a:pt x="3424" y="2597"/>
                </a:lnTo>
                <a:lnTo>
                  <a:pt x="3424" y="2597"/>
                </a:lnTo>
                <a:lnTo>
                  <a:pt x="3424" y="2597"/>
                </a:lnTo>
                <a:lnTo>
                  <a:pt x="3424" y="2597"/>
                </a:lnTo>
                <a:lnTo>
                  <a:pt x="3424" y="2597"/>
                </a:lnTo>
                <a:lnTo>
                  <a:pt x="3424" y="2597"/>
                </a:lnTo>
                <a:lnTo>
                  <a:pt x="3427" y="2597"/>
                </a:lnTo>
                <a:lnTo>
                  <a:pt x="3427" y="2597"/>
                </a:lnTo>
                <a:lnTo>
                  <a:pt x="3427" y="2595"/>
                </a:lnTo>
                <a:lnTo>
                  <a:pt x="3427" y="2595"/>
                </a:lnTo>
                <a:lnTo>
                  <a:pt x="3427" y="2595"/>
                </a:lnTo>
                <a:lnTo>
                  <a:pt x="3427" y="2595"/>
                </a:lnTo>
                <a:lnTo>
                  <a:pt x="3427" y="2595"/>
                </a:lnTo>
                <a:lnTo>
                  <a:pt x="3427" y="2595"/>
                </a:lnTo>
                <a:lnTo>
                  <a:pt x="3427" y="2597"/>
                </a:lnTo>
                <a:lnTo>
                  <a:pt x="3429" y="2597"/>
                </a:lnTo>
                <a:lnTo>
                  <a:pt x="3429" y="2597"/>
                </a:lnTo>
                <a:lnTo>
                  <a:pt x="3429" y="2597"/>
                </a:lnTo>
                <a:lnTo>
                  <a:pt x="3429" y="2597"/>
                </a:lnTo>
                <a:lnTo>
                  <a:pt x="3434" y="2595"/>
                </a:lnTo>
                <a:lnTo>
                  <a:pt x="3434" y="2595"/>
                </a:lnTo>
                <a:lnTo>
                  <a:pt x="3434" y="2595"/>
                </a:lnTo>
                <a:lnTo>
                  <a:pt x="3438" y="2597"/>
                </a:lnTo>
                <a:lnTo>
                  <a:pt x="3443" y="2599"/>
                </a:lnTo>
                <a:lnTo>
                  <a:pt x="3446" y="2599"/>
                </a:lnTo>
                <a:lnTo>
                  <a:pt x="3446" y="2599"/>
                </a:lnTo>
                <a:lnTo>
                  <a:pt x="3448" y="2599"/>
                </a:lnTo>
                <a:lnTo>
                  <a:pt x="3448" y="2599"/>
                </a:lnTo>
                <a:lnTo>
                  <a:pt x="3448" y="2599"/>
                </a:lnTo>
                <a:lnTo>
                  <a:pt x="3448" y="2599"/>
                </a:lnTo>
                <a:lnTo>
                  <a:pt x="3450" y="2602"/>
                </a:lnTo>
                <a:lnTo>
                  <a:pt x="3453" y="2602"/>
                </a:lnTo>
                <a:lnTo>
                  <a:pt x="3453" y="2602"/>
                </a:lnTo>
                <a:lnTo>
                  <a:pt x="3455" y="2604"/>
                </a:lnTo>
                <a:lnTo>
                  <a:pt x="3455" y="2604"/>
                </a:lnTo>
                <a:lnTo>
                  <a:pt x="3455" y="2604"/>
                </a:lnTo>
                <a:lnTo>
                  <a:pt x="3455" y="2604"/>
                </a:lnTo>
                <a:lnTo>
                  <a:pt x="3455" y="2606"/>
                </a:lnTo>
                <a:lnTo>
                  <a:pt x="3455" y="2606"/>
                </a:lnTo>
                <a:lnTo>
                  <a:pt x="3457" y="2606"/>
                </a:lnTo>
                <a:lnTo>
                  <a:pt x="3457" y="2606"/>
                </a:lnTo>
                <a:lnTo>
                  <a:pt x="3457" y="2609"/>
                </a:lnTo>
                <a:lnTo>
                  <a:pt x="3457" y="2609"/>
                </a:lnTo>
                <a:lnTo>
                  <a:pt x="3457" y="2611"/>
                </a:lnTo>
                <a:lnTo>
                  <a:pt x="3460" y="2611"/>
                </a:lnTo>
                <a:lnTo>
                  <a:pt x="3460" y="2611"/>
                </a:lnTo>
                <a:lnTo>
                  <a:pt x="3462" y="2611"/>
                </a:lnTo>
                <a:lnTo>
                  <a:pt x="3462" y="2611"/>
                </a:lnTo>
                <a:lnTo>
                  <a:pt x="3462" y="2611"/>
                </a:lnTo>
                <a:lnTo>
                  <a:pt x="3462" y="2611"/>
                </a:lnTo>
                <a:lnTo>
                  <a:pt x="3464" y="2611"/>
                </a:lnTo>
                <a:lnTo>
                  <a:pt x="3464" y="2611"/>
                </a:lnTo>
                <a:lnTo>
                  <a:pt x="3464" y="2614"/>
                </a:lnTo>
                <a:lnTo>
                  <a:pt x="3467" y="2614"/>
                </a:lnTo>
                <a:lnTo>
                  <a:pt x="3467" y="2616"/>
                </a:lnTo>
                <a:lnTo>
                  <a:pt x="3467" y="2616"/>
                </a:lnTo>
                <a:lnTo>
                  <a:pt x="3464" y="2616"/>
                </a:lnTo>
                <a:lnTo>
                  <a:pt x="3467" y="2616"/>
                </a:lnTo>
                <a:lnTo>
                  <a:pt x="3467" y="2618"/>
                </a:lnTo>
                <a:lnTo>
                  <a:pt x="3467" y="2618"/>
                </a:lnTo>
                <a:lnTo>
                  <a:pt x="3467" y="2618"/>
                </a:lnTo>
                <a:lnTo>
                  <a:pt x="3467" y="2621"/>
                </a:lnTo>
                <a:lnTo>
                  <a:pt x="3467" y="2621"/>
                </a:lnTo>
                <a:lnTo>
                  <a:pt x="3469" y="2621"/>
                </a:lnTo>
                <a:lnTo>
                  <a:pt x="3472" y="2623"/>
                </a:lnTo>
                <a:lnTo>
                  <a:pt x="3472" y="2623"/>
                </a:lnTo>
                <a:lnTo>
                  <a:pt x="3474" y="2623"/>
                </a:lnTo>
                <a:lnTo>
                  <a:pt x="3474" y="2623"/>
                </a:lnTo>
                <a:lnTo>
                  <a:pt x="3476" y="2623"/>
                </a:lnTo>
                <a:lnTo>
                  <a:pt x="3476" y="2625"/>
                </a:lnTo>
                <a:lnTo>
                  <a:pt x="3479" y="2628"/>
                </a:lnTo>
                <a:lnTo>
                  <a:pt x="3479" y="2628"/>
                </a:lnTo>
                <a:lnTo>
                  <a:pt x="3479" y="2628"/>
                </a:lnTo>
                <a:lnTo>
                  <a:pt x="3479" y="2628"/>
                </a:lnTo>
                <a:lnTo>
                  <a:pt x="3479" y="2628"/>
                </a:lnTo>
                <a:lnTo>
                  <a:pt x="3479" y="2630"/>
                </a:lnTo>
                <a:lnTo>
                  <a:pt x="3479" y="2630"/>
                </a:lnTo>
                <a:lnTo>
                  <a:pt x="3481" y="2630"/>
                </a:lnTo>
                <a:lnTo>
                  <a:pt x="3481" y="2630"/>
                </a:lnTo>
                <a:lnTo>
                  <a:pt x="3481" y="2630"/>
                </a:lnTo>
                <a:lnTo>
                  <a:pt x="3483" y="2630"/>
                </a:lnTo>
                <a:lnTo>
                  <a:pt x="3483" y="2630"/>
                </a:lnTo>
                <a:lnTo>
                  <a:pt x="3483" y="2632"/>
                </a:lnTo>
                <a:lnTo>
                  <a:pt x="3483" y="2632"/>
                </a:lnTo>
                <a:lnTo>
                  <a:pt x="3483" y="2632"/>
                </a:lnTo>
                <a:lnTo>
                  <a:pt x="3483" y="2632"/>
                </a:lnTo>
                <a:lnTo>
                  <a:pt x="3483" y="2632"/>
                </a:lnTo>
                <a:lnTo>
                  <a:pt x="3483" y="2632"/>
                </a:lnTo>
                <a:lnTo>
                  <a:pt x="3483" y="2632"/>
                </a:lnTo>
                <a:lnTo>
                  <a:pt x="3486" y="2635"/>
                </a:lnTo>
                <a:lnTo>
                  <a:pt x="3486" y="2635"/>
                </a:lnTo>
                <a:lnTo>
                  <a:pt x="3486" y="2635"/>
                </a:lnTo>
                <a:lnTo>
                  <a:pt x="3486" y="2635"/>
                </a:lnTo>
                <a:lnTo>
                  <a:pt x="3488" y="2632"/>
                </a:lnTo>
                <a:lnTo>
                  <a:pt x="3488" y="2632"/>
                </a:lnTo>
                <a:lnTo>
                  <a:pt x="3488" y="2632"/>
                </a:lnTo>
                <a:lnTo>
                  <a:pt x="3490" y="2632"/>
                </a:lnTo>
                <a:lnTo>
                  <a:pt x="3490" y="2632"/>
                </a:lnTo>
                <a:lnTo>
                  <a:pt x="3490" y="2632"/>
                </a:lnTo>
                <a:lnTo>
                  <a:pt x="3493" y="2632"/>
                </a:lnTo>
                <a:lnTo>
                  <a:pt x="3493" y="2632"/>
                </a:lnTo>
                <a:lnTo>
                  <a:pt x="3493" y="2632"/>
                </a:lnTo>
                <a:lnTo>
                  <a:pt x="3493" y="2632"/>
                </a:lnTo>
                <a:lnTo>
                  <a:pt x="3495" y="2632"/>
                </a:lnTo>
                <a:lnTo>
                  <a:pt x="3495" y="2632"/>
                </a:lnTo>
                <a:lnTo>
                  <a:pt x="3495" y="2632"/>
                </a:lnTo>
                <a:lnTo>
                  <a:pt x="3495" y="2635"/>
                </a:lnTo>
                <a:lnTo>
                  <a:pt x="3495" y="2635"/>
                </a:lnTo>
                <a:lnTo>
                  <a:pt x="3495" y="2635"/>
                </a:lnTo>
                <a:lnTo>
                  <a:pt x="3498" y="2635"/>
                </a:lnTo>
                <a:lnTo>
                  <a:pt x="3495" y="2635"/>
                </a:lnTo>
                <a:lnTo>
                  <a:pt x="3498" y="2637"/>
                </a:lnTo>
                <a:lnTo>
                  <a:pt x="3498" y="2637"/>
                </a:lnTo>
                <a:lnTo>
                  <a:pt x="3498" y="2637"/>
                </a:lnTo>
                <a:lnTo>
                  <a:pt x="3498" y="2640"/>
                </a:lnTo>
                <a:lnTo>
                  <a:pt x="3498" y="2640"/>
                </a:lnTo>
                <a:lnTo>
                  <a:pt x="3498" y="2640"/>
                </a:lnTo>
                <a:lnTo>
                  <a:pt x="3500" y="2642"/>
                </a:lnTo>
                <a:lnTo>
                  <a:pt x="3500" y="2642"/>
                </a:lnTo>
                <a:lnTo>
                  <a:pt x="3500" y="2642"/>
                </a:lnTo>
                <a:lnTo>
                  <a:pt x="3500" y="2642"/>
                </a:lnTo>
                <a:lnTo>
                  <a:pt x="3500" y="2642"/>
                </a:lnTo>
                <a:lnTo>
                  <a:pt x="3502" y="2644"/>
                </a:lnTo>
                <a:lnTo>
                  <a:pt x="3502" y="2644"/>
                </a:lnTo>
                <a:lnTo>
                  <a:pt x="3502" y="2644"/>
                </a:lnTo>
                <a:lnTo>
                  <a:pt x="3505" y="2644"/>
                </a:lnTo>
                <a:lnTo>
                  <a:pt x="3505" y="2644"/>
                </a:lnTo>
                <a:lnTo>
                  <a:pt x="3505" y="2647"/>
                </a:lnTo>
                <a:lnTo>
                  <a:pt x="3505" y="2647"/>
                </a:lnTo>
                <a:lnTo>
                  <a:pt x="3505" y="2649"/>
                </a:lnTo>
                <a:lnTo>
                  <a:pt x="3505" y="2649"/>
                </a:lnTo>
                <a:lnTo>
                  <a:pt x="3505" y="2651"/>
                </a:lnTo>
                <a:lnTo>
                  <a:pt x="3505" y="2649"/>
                </a:lnTo>
                <a:lnTo>
                  <a:pt x="3505" y="2649"/>
                </a:lnTo>
                <a:lnTo>
                  <a:pt x="3502" y="2651"/>
                </a:lnTo>
                <a:lnTo>
                  <a:pt x="3502" y="2651"/>
                </a:lnTo>
                <a:lnTo>
                  <a:pt x="3505" y="2651"/>
                </a:lnTo>
                <a:lnTo>
                  <a:pt x="3505" y="2651"/>
                </a:lnTo>
                <a:lnTo>
                  <a:pt x="3505" y="2651"/>
                </a:lnTo>
                <a:lnTo>
                  <a:pt x="3505" y="2651"/>
                </a:lnTo>
                <a:lnTo>
                  <a:pt x="3505" y="2651"/>
                </a:lnTo>
                <a:lnTo>
                  <a:pt x="3505" y="2654"/>
                </a:lnTo>
                <a:lnTo>
                  <a:pt x="3507" y="2654"/>
                </a:lnTo>
                <a:lnTo>
                  <a:pt x="3507" y="2656"/>
                </a:lnTo>
                <a:lnTo>
                  <a:pt x="3507" y="2656"/>
                </a:lnTo>
                <a:lnTo>
                  <a:pt x="3507" y="2656"/>
                </a:lnTo>
                <a:lnTo>
                  <a:pt x="3507" y="2656"/>
                </a:lnTo>
                <a:lnTo>
                  <a:pt x="3507" y="2656"/>
                </a:lnTo>
                <a:lnTo>
                  <a:pt x="3507" y="2656"/>
                </a:lnTo>
                <a:lnTo>
                  <a:pt x="3507" y="2658"/>
                </a:lnTo>
                <a:lnTo>
                  <a:pt x="3507" y="2658"/>
                </a:lnTo>
                <a:lnTo>
                  <a:pt x="3507" y="2658"/>
                </a:lnTo>
                <a:lnTo>
                  <a:pt x="3507" y="2663"/>
                </a:lnTo>
                <a:lnTo>
                  <a:pt x="3507" y="2666"/>
                </a:lnTo>
                <a:lnTo>
                  <a:pt x="3507" y="2666"/>
                </a:lnTo>
                <a:lnTo>
                  <a:pt x="3507" y="2668"/>
                </a:lnTo>
                <a:lnTo>
                  <a:pt x="3507" y="2670"/>
                </a:lnTo>
                <a:lnTo>
                  <a:pt x="3507" y="2670"/>
                </a:lnTo>
                <a:lnTo>
                  <a:pt x="3507" y="2670"/>
                </a:lnTo>
                <a:lnTo>
                  <a:pt x="3507" y="2670"/>
                </a:lnTo>
                <a:lnTo>
                  <a:pt x="3505" y="2675"/>
                </a:lnTo>
                <a:lnTo>
                  <a:pt x="3505" y="2675"/>
                </a:lnTo>
                <a:lnTo>
                  <a:pt x="3505" y="2675"/>
                </a:lnTo>
                <a:lnTo>
                  <a:pt x="3505" y="2675"/>
                </a:lnTo>
                <a:lnTo>
                  <a:pt x="3505" y="2675"/>
                </a:lnTo>
                <a:lnTo>
                  <a:pt x="3505" y="2677"/>
                </a:lnTo>
                <a:lnTo>
                  <a:pt x="3505" y="2677"/>
                </a:lnTo>
                <a:lnTo>
                  <a:pt x="3505" y="2680"/>
                </a:lnTo>
                <a:lnTo>
                  <a:pt x="3505" y="2680"/>
                </a:lnTo>
                <a:lnTo>
                  <a:pt x="3505" y="2682"/>
                </a:lnTo>
                <a:lnTo>
                  <a:pt x="3505" y="2680"/>
                </a:lnTo>
                <a:lnTo>
                  <a:pt x="3502" y="2682"/>
                </a:lnTo>
                <a:lnTo>
                  <a:pt x="3505" y="2682"/>
                </a:lnTo>
                <a:lnTo>
                  <a:pt x="3505" y="2682"/>
                </a:lnTo>
                <a:lnTo>
                  <a:pt x="3505" y="2684"/>
                </a:lnTo>
                <a:lnTo>
                  <a:pt x="3505" y="2684"/>
                </a:lnTo>
                <a:lnTo>
                  <a:pt x="3505" y="2687"/>
                </a:lnTo>
                <a:lnTo>
                  <a:pt x="3505" y="2687"/>
                </a:lnTo>
                <a:lnTo>
                  <a:pt x="3505" y="2687"/>
                </a:lnTo>
                <a:lnTo>
                  <a:pt x="3505" y="2689"/>
                </a:lnTo>
                <a:lnTo>
                  <a:pt x="3505" y="2694"/>
                </a:lnTo>
                <a:lnTo>
                  <a:pt x="3505" y="2696"/>
                </a:lnTo>
                <a:lnTo>
                  <a:pt x="3502" y="2696"/>
                </a:lnTo>
                <a:lnTo>
                  <a:pt x="3502" y="2696"/>
                </a:lnTo>
                <a:lnTo>
                  <a:pt x="3505" y="2694"/>
                </a:lnTo>
                <a:lnTo>
                  <a:pt x="3505" y="2694"/>
                </a:lnTo>
                <a:lnTo>
                  <a:pt x="3505" y="2694"/>
                </a:lnTo>
                <a:lnTo>
                  <a:pt x="3502" y="2696"/>
                </a:lnTo>
                <a:lnTo>
                  <a:pt x="3502" y="2696"/>
                </a:lnTo>
                <a:lnTo>
                  <a:pt x="3502" y="2696"/>
                </a:lnTo>
                <a:lnTo>
                  <a:pt x="3502" y="2699"/>
                </a:lnTo>
                <a:lnTo>
                  <a:pt x="3505" y="2699"/>
                </a:lnTo>
                <a:lnTo>
                  <a:pt x="3505" y="2701"/>
                </a:lnTo>
                <a:lnTo>
                  <a:pt x="3505" y="2701"/>
                </a:lnTo>
                <a:lnTo>
                  <a:pt x="3507" y="2703"/>
                </a:lnTo>
                <a:lnTo>
                  <a:pt x="3509" y="2706"/>
                </a:lnTo>
                <a:lnTo>
                  <a:pt x="3509" y="2706"/>
                </a:lnTo>
                <a:lnTo>
                  <a:pt x="3509" y="2706"/>
                </a:lnTo>
                <a:lnTo>
                  <a:pt x="3509" y="2708"/>
                </a:lnTo>
                <a:lnTo>
                  <a:pt x="3512" y="2708"/>
                </a:lnTo>
                <a:lnTo>
                  <a:pt x="3512" y="2708"/>
                </a:lnTo>
                <a:lnTo>
                  <a:pt x="3509" y="2706"/>
                </a:lnTo>
                <a:lnTo>
                  <a:pt x="3509" y="2703"/>
                </a:lnTo>
                <a:lnTo>
                  <a:pt x="3509" y="2703"/>
                </a:lnTo>
                <a:lnTo>
                  <a:pt x="3505" y="2701"/>
                </a:lnTo>
                <a:lnTo>
                  <a:pt x="3505" y="2701"/>
                </a:lnTo>
                <a:lnTo>
                  <a:pt x="3505" y="2699"/>
                </a:lnTo>
                <a:lnTo>
                  <a:pt x="3507" y="2701"/>
                </a:lnTo>
                <a:lnTo>
                  <a:pt x="3507" y="2701"/>
                </a:lnTo>
                <a:lnTo>
                  <a:pt x="3509" y="2703"/>
                </a:lnTo>
                <a:lnTo>
                  <a:pt x="3509" y="2703"/>
                </a:lnTo>
                <a:lnTo>
                  <a:pt x="3509" y="2703"/>
                </a:lnTo>
                <a:lnTo>
                  <a:pt x="3512" y="2703"/>
                </a:lnTo>
                <a:lnTo>
                  <a:pt x="3512" y="2703"/>
                </a:lnTo>
                <a:lnTo>
                  <a:pt x="3512" y="2706"/>
                </a:lnTo>
                <a:lnTo>
                  <a:pt x="3512" y="2706"/>
                </a:lnTo>
                <a:lnTo>
                  <a:pt x="3512" y="2706"/>
                </a:lnTo>
                <a:lnTo>
                  <a:pt x="3512" y="2706"/>
                </a:lnTo>
                <a:lnTo>
                  <a:pt x="3514" y="2706"/>
                </a:lnTo>
                <a:lnTo>
                  <a:pt x="3514" y="2706"/>
                </a:lnTo>
                <a:lnTo>
                  <a:pt x="3514" y="2703"/>
                </a:lnTo>
                <a:lnTo>
                  <a:pt x="3514" y="2703"/>
                </a:lnTo>
                <a:lnTo>
                  <a:pt x="3514" y="2703"/>
                </a:lnTo>
                <a:lnTo>
                  <a:pt x="3514" y="2701"/>
                </a:lnTo>
                <a:lnTo>
                  <a:pt x="3514" y="2701"/>
                </a:lnTo>
                <a:lnTo>
                  <a:pt x="3514" y="2701"/>
                </a:lnTo>
                <a:lnTo>
                  <a:pt x="3514" y="2699"/>
                </a:lnTo>
                <a:lnTo>
                  <a:pt x="3514" y="2699"/>
                </a:lnTo>
                <a:lnTo>
                  <a:pt x="3514" y="2699"/>
                </a:lnTo>
                <a:lnTo>
                  <a:pt x="3514" y="2696"/>
                </a:lnTo>
                <a:lnTo>
                  <a:pt x="3514" y="2696"/>
                </a:lnTo>
                <a:lnTo>
                  <a:pt x="3517" y="2696"/>
                </a:lnTo>
                <a:lnTo>
                  <a:pt x="3517" y="2696"/>
                </a:lnTo>
                <a:lnTo>
                  <a:pt x="3514" y="2696"/>
                </a:lnTo>
                <a:lnTo>
                  <a:pt x="3512" y="2696"/>
                </a:lnTo>
                <a:lnTo>
                  <a:pt x="3509" y="2694"/>
                </a:lnTo>
                <a:lnTo>
                  <a:pt x="3509" y="2694"/>
                </a:lnTo>
                <a:lnTo>
                  <a:pt x="3509" y="2694"/>
                </a:lnTo>
                <a:lnTo>
                  <a:pt x="3512" y="2692"/>
                </a:lnTo>
                <a:lnTo>
                  <a:pt x="3512" y="2692"/>
                </a:lnTo>
                <a:lnTo>
                  <a:pt x="3509" y="2692"/>
                </a:lnTo>
                <a:lnTo>
                  <a:pt x="3509" y="2692"/>
                </a:lnTo>
                <a:lnTo>
                  <a:pt x="3509" y="2692"/>
                </a:lnTo>
                <a:lnTo>
                  <a:pt x="3509" y="2692"/>
                </a:lnTo>
                <a:lnTo>
                  <a:pt x="3509" y="2692"/>
                </a:lnTo>
                <a:lnTo>
                  <a:pt x="3509" y="2692"/>
                </a:lnTo>
                <a:lnTo>
                  <a:pt x="3509" y="2689"/>
                </a:lnTo>
                <a:lnTo>
                  <a:pt x="3509" y="2689"/>
                </a:lnTo>
                <a:lnTo>
                  <a:pt x="3509" y="2689"/>
                </a:lnTo>
                <a:lnTo>
                  <a:pt x="3509" y="2689"/>
                </a:lnTo>
                <a:lnTo>
                  <a:pt x="3512" y="2689"/>
                </a:lnTo>
                <a:lnTo>
                  <a:pt x="3512" y="2689"/>
                </a:lnTo>
                <a:lnTo>
                  <a:pt x="3512" y="2689"/>
                </a:lnTo>
                <a:lnTo>
                  <a:pt x="3512" y="2689"/>
                </a:lnTo>
                <a:lnTo>
                  <a:pt x="3512" y="2689"/>
                </a:lnTo>
                <a:lnTo>
                  <a:pt x="3512" y="2689"/>
                </a:lnTo>
                <a:lnTo>
                  <a:pt x="3514" y="2692"/>
                </a:lnTo>
                <a:lnTo>
                  <a:pt x="3514" y="2692"/>
                </a:lnTo>
                <a:lnTo>
                  <a:pt x="3512" y="2692"/>
                </a:lnTo>
                <a:lnTo>
                  <a:pt x="3512" y="2692"/>
                </a:lnTo>
                <a:lnTo>
                  <a:pt x="3514" y="2692"/>
                </a:lnTo>
                <a:lnTo>
                  <a:pt x="3517" y="2692"/>
                </a:lnTo>
                <a:lnTo>
                  <a:pt x="3517" y="2692"/>
                </a:lnTo>
                <a:lnTo>
                  <a:pt x="3517" y="2694"/>
                </a:lnTo>
                <a:lnTo>
                  <a:pt x="3517" y="2696"/>
                </a:lnTo>
                <a:lnTo>
                  <a:pt x="3517" y="2696"/>
                </a:lnTo>
                <a:lnTo>
                  <a:pt x="3519" y="2699"/>
                </a:lnTo>
                <a:lnTo>
                  <a:pt x="3519" y="2699"/>
                </a:lnTo>
                <a:lnTo>
                  <a:pt x="3519" y="2699"/>
                </a:lnTo>
                <a:lnTo>
                  <a:pt x="3521" y="2696"/>
                </a:lnTo>
                <a:lnTo>
                  <a:pt x="3519" y="2696"/>
                </a:lnTo>
                <a:lnTo>
                  <a:pt x="3519" y="2696"/>
                </a:lnTo>
                <a:lnTo>
                  <a:pt x="3519" y="2694"/>
                </a:lnTo>
                <a:lnTo>
                  <a:pt x="3519" y="2694"/>
                </a:lnTo>
                <a:lnTo>
                  <a:pt x="3519" y="2694"/>
                </a:lnTo>
                <a:lnTo>
                  <a:pt x="3521" y="2692"/>
                </a:lnTo>
                <a:lnTo>
                  <a:pt x="3521" y="2692"/>
                </a:lnTo>
                <a:lnTo>
                  <a:pt x="3521" y="2694"/>
                </a:lnTo>
                <a:lnTo>
                  <a:pt x="3524" y="2694"/>
                </a:lnTo>
                <a:lnTo>
                  <a:pt x="3524" y="2696"/>
                </a:lnTo>
                <a:lnTo>
                  <a:pt x="3524" y="2699"/>
                </a:lnTo>
                <a:lnTo>
                  <a:pt x="3524" y="2699"/>
                </a:lnTo>
                <a:lnTo>
                  <a:pt x="3524" y="2701"/>
                </a:lnTo>
                <a:lnTo>
                  <a:pt x="3524" y="2701"/>
                </a:lnTo>
                <a:lnTo>
                  <a:pt x="3521" y="2701"/>
                </a:lnTo>
                <a:lnTo>
                  <a:pt x="3521" y="2703"/>
                </a:lnTo>
                <a:lnTo>
                  <a:pt x="3521" y="2703"/>
                </a:lnTo>
                <a:lnTo>
                  <a:pt x="3521" y="2703"/>
                </a:lnTo>
                <a:lnTo>
                  <a:pt x="3521" y="2703"/>
                </a:lnTo>
                <a:lnTo>
                  <a:pt x="3519" y="2706"/>
                </a:lnTo>
                <a:lnTo>
                  <a:pt x="3519" y="2706"/>
                </a:lnTo>
                <a:lnTo>
                  <a:pt x="3519" y="2706"/>
                </a:lnTo>
                <a:lnTo>
                  <a:pt x="3519" y="2708"/>
                </a:lnTo>
                <a:lnTo>
                  <a:pt x="3519" y="2708"/>
                </a:lnTo>
                <a:lnTo>
                  <a:pt x="3519" y="2708"/>
                </a:lnTo>
                <a:lnTo>
                  <a:pt x="3519" y="2710"/>
                </a:lnTo>
                <a:lnTo>
                  <a:pt x="3517" y="2710"/>
                </a:lnTo>
                <a:lnTo>
                  <a:pt x="3517" y="2710"/>
                </a:lnTo>
                <a:lnTo>
                  <a:pt x="3517" y="2710"/>
                </a:lnTo>
                <a:lnTo>
                  <a:pt x="3517" y="2713"/>
                </a:lnTo>
                <a:lnTo>
                  <a:pt x="3517" y="2713"/>
                </a:lnTo>
                <a:lnTo>
                  <a:pt x="3517" y="2713"/>
                </a:lnTo>
                <a:lnTo>
                  <a:pt x="3517" y="2713"/>
                </a:lnTo>
                <a:lnTo>
                  <a:pt x="3517" y="2713"/>
                </a:lnTo>
                <a:lnTo>
                  <a:pt x="3517" y="2713"/>
                </a:lnTo>
                <a:lnTo>
                  <a:pt x="3517" y="2713"/>
                </a:lnTo>
                <a:lnTo>
                  <a:pt x="3517" y="2713"/>
                </a:lnTo>
                <a:lnTo>
                  <a:pt x="3517" y="2713"/>
                </a:lnTo>
                <a:lnTo>
                  <a:pt x="3517" y="2713"/>
                </a:lnTo>
                <a:lnTo>
                  <a:pt x="3519" y="2713"/>
                </a:lnTo>
                <a:lnTo>
                  <a:pt x="3519" y="2713"/>
                </a:lnTo>
                <a:lnTo>
                  <a:pt x="3517" y="2713"/>
                </a:lnTo>
                <a:lnTo>
                  <a:pt x="3517" y="2713"/>
                </a:lnTo>
                <a:lnTo>
                  <a:pt x="3517" y="2713"/>
                </a:lnTo>
                <a:lnTo>
                  <a:pt x="3517" y="2713"/>
                </a:lnTo>
                <a:lnTo>
                  <a:pt x="3517" y="2715"/>
                </a:lnTo>
                <a:lnTo>
                  <a:pt x="3517" y="2715"/>
                </a:lnTo>
                <a:lnTo>
                  <a:pt x="3519" y="2715"/>
                </a:lnTo>
                <a:lnTo>
                  <a:pt x="3517" y="2715"/>
                </a:lnTo>
                <a:lnTo>
                  <a:pt x="3517" y="2715"/>
                </a:lnTo>
                <a:lnTo>
                  <a:pt x="3514" y="2715"/>
                </a:lnTo>
                <a:lnTo>
                  <a:pt x="3514" y="2715"/>
                </a:lnTo>
                <a:lnTo>
                  <a:pt x="3514" y="2715"/>
                </a:lnTo>
                <a:lnTo>
                  <a:pt x="3514" y="2715"/>
                </a:lnTo>
                <a:lnTo>
                  <a:pt x="3514" y="2715"/>
                </a:lnTo>
                <a:lnTo>
                  <a:pt x="3514" y="2715"/>
                </a:lnTo>
                <a:lnTo>
                  <a:pt x="3517" y="2715"/>
                </a:lnTo>
                <a:lnTo>
                  <a:pt x="3517" y="2715"/>
                </a:lnTo>
                <a:lnTo>
                  <a:pt x="3517" y="2715"/>
                </a:lnTo>
                <a:lnTo>
                  <a:pt x="3514" y="2718"/>
                </a:lnTo>
                <a:lnTo>
                  <a:pt x="3514" y="2718"/>
                </a:lnTo>
                <a:lnTo>
                  <a:pt x="3514" y="2718"/>
                </a:lnTo>
                <a:lnTo>
                  <a:pt x="3514" y="2715"/>
                </a:lnTo>
                <a:lnTo>
                  <a:pt x="3512" y="2715"/>
                </a:lnTo>
                <a:lnTo>
                  <a:pt x="3512" y="2715"/>
                </a:lnTo>
                <a:lnTo>
                  <a:pt x="3512" y="2715"/>
                </a:lnTo>
                <a:lnTo>
                  <a:pt x="3512" y="2715"/>
                </a:lnTo>
                <a:lnTo>
                  <a:pt x="3512" y="2715"/>
                </a:lnTo>
                <a:lnTo>
                  <a:pt x="3512" y="2718"/>
                </a:lnTo>
                <a:lnTo>
                  <a:pt x="3514" y="2718"/>
                </a:lnTo>
                <a:lnTo>
                  <a:pt x="3514" y="2718"/>
                </a:lnTo>
                <a:lnTo>
                  <a:pt x="3517" y="2718"/>
                </a:lnTo>
                <a:lnTo>
                  <a:pt x="3517" y="2720"/>
                </a:lnTo>
                <a:lnTo>
                  <a:pt x="3519" y="2720"/>
                </a:lnTo>
                <a:lnTo>
                  <a:pt x="3519" y="2720"/>
                </a:lnTo>
                <a:lnTo>
                  <a:pt x="3521" y="2722"/>
                </a:lnTo>
                <a:lnTo>
                  <a:pt x="3521" y="2725"/>
                </a:lnTo>
                <a:lnTo>
                  <a:pt x="3521" y="2725"/>
                </a:lnTo>
                <a:lnTo>
                  <a:pt x="3521" y="2725"/>
                </a:lnTo>
                <a:lnTo>
                  <a:pt x="3521" y="2725"/>
                </a:lnTo>
                <a:lnTo>
                  <a:pt x="3521" y="2725"/>
                </a:lnTo>
                <a:lnTo>
                  <a:pt x="3521" y="2725"/>
                </a:lnTo>
                <a:lnTo>
                  <a:pt x="3521" y="2725"/>
                </a:lnTo>
                <a:lnTo>
                  <a:pt x="3521" y="2725"/>
                </a:lnTo>
                <a:lnTo>
                  <a:pt x="3521" y="2727"/>
                </a:lnTo>
                <a:lnTo>
                  <a:pt x="3521" y="2727"/>
                </a:lnTo>
                <a:lnTo>
                  <a:pt x="3524" y="2729"/>
                </a:lnTo>
                <a:lnTo>
                  <a:pt x="3524" y="2729"/>
                </a:lnTo>
                <a:lnTo>
                  <a:pt x="3524" y="2727"/>
                </a:lnTo>
                <a:lnTo>
                  <a:pt x="3524" y="2727"/>
                </a:lnTo>
                <a:lnTo>
                  <a:pt x="3524" y="2729"/>
                </a:lnTo>
                <a:lnTo>
                  <a:pt x="3524" y="2729"/>
                </a:lnTo>
                <a:lnTo>
                  <a:pt x="3524" y="2729"/>
                </a:lnTo>
                <a:lnTo>
                  <a:pt x="3524" y="2729"/>
                </a:lnTo>
                <a:lnTo>
                  <a:pt x="3524" y="2729"/>
                </a:lnTo>
                <a:lnTo>
                  <a:pt x="3524" y="2729"/>
                </a:lnTo>
                <a:lnTo>
                  <a:pt x="3524" y="2729"/>
                </a:lnTo>
                <a:lnTo>
                  <a:pt x="3526" y="2732"/>
                </a:lnTo>
                <a:lnTo>
                  <a:pt x="3526" y="2734"/>
                </a:lnTo>
                <a:lnTo>
                  <a:pt x="3531" y="2741"/>
                </a:lnTo>
                <a:lnTo>
                  <a:pt x="3533" y="2741"/>
                </a:lnTo>
                <a:lnTo>
                  <a:pt x="3533" y="2741"/>
                </a:lnTo>
                <a:lnTo>
                  <a:pt x="3533" y="2744"/>
                </a:lnTo>
                <a:lnTo>
                  <a:pt x="3533" y="2744"/>
                </a:lnTo>
                <a:lnTo>
                  <a:pt x="3533" y="2741"/>
                </a:lnTo>
                <a:lnTo>
                  <a:pt x="3533" y="2741"/>
                </a:lnTo>
                <a:lnTo>
                  <a:pt x="3531" y="2741"/>
                </a:lnTo>
                <a:lnTo>
                  <a:pt x="3533" y="2741"/>
                </a:lnTo>
                <a:lnTo>
                  <a:pt x="3535" y="2746"/>
                </a:lnTo>
                <a:lnTo>
                  <a:pt x="3538" y="2746"/>
                </a:lnTo>
                <a:lnTo>
                  <a:pt x="3538" y="2746"/>
                </a:lnTo>
                <a:lnTo>
                  <a:pt x="3538" y="2746"/>
                </a:lnTo>
                <a:lnTo>
                  <a:pt x="3538" y="2746"/>
                </a:lnTo>
                <a:lnTo>
                  <a:pt x="3538" y="2746"/>
                </a:lnTo>
                <a:lnTo>
                  <a:pt x="3540" y="2746"/>
                </a:lnTo>
                <a:lnTo>
                  <a:pt x="3540" y="2746"/>
                </a:lnTo>
                <a:lnTo>
                  <a:pt x="3540" y="2746"/>
                </a:lnTo>
                <a:lnTo>
                  <a:pt x="3540" y="2746"/>
                </a:lnTo>
                <a:lnTo>
                  <a:pt x="3540" y="2746"/>
                </a:lnTo>
                <a:lnTo>
                  <a:pt x="3540" y="2746"/>
                </a:lnTo>
                <a:lnTo>
                  <a:pt x="3540" y="2746"/>
                </a:lnTo>
                <a:lnTo>
                  <a:pt x="3540" y="2746"/>
                </a:lnTo>
                <a:lnTo>
                  <a:pt x="3540" y="2746"/>
                </a:lnTo>
                <a:lnTo>
                  <a:pt x="3540" y="2746"/>
                </a:lnTo>
                <a:lnTo>
                  <a:pt x="3543" y="2746"/>
                </a:lnTo>
                <a:lnTo>
                  <a:pt x="3543" y="2746"/>
                </a:lnTo>
                <a:lnTo>
                  <a:pt x="3543" y="2746"/>
                </a:lnTo>
                <a:lnTo>
                  <a:pt x="3543" y="2746"/>
                </a:lnTo>
                <a:lnTo>
                  <a:pt x="3543" y="2748"/>
                </a:lnTo>
                <a:lnTo>
                  <a:pt x="3543" y="2746"/>
                </a:lnTo>
                <a:lnTo>
                  <a:pt x="3543" y="2746"/>
                </a:lnTo>
                <a:lnTo>
                  <a:pt x="3543" y="2746"/>
                </a:lnTo>
                <a:lnTo>
                  <a:pt x="3543" y="2744"/>
                </a:lnTo>
                <a:lnTo>
                  <a:pt x="3540" y="2741"/>
                </a:lnTo>
                <a:lnTo>
                  <a:pt x="3540" y="2741"/>
                </a:lnTo>
                <a:lnTo>
                  <a:pt x="3540" y="2741"/>
                </a:lnTo>
                <a:lnTo>
                  <a:pt x="3540" y="2739"/>
                </a:lnTo>
                <a:lnTo>
                  <a:pt x="3540" y="2739"/>
                </a:lnTo>
                <a:lnTo>
                  <a:pt x="3538" y="2739"/>
                </a:lnTo>
                <a:lnTo>
                  <a:pt x="3538" y="2739"/>
                </a:lnTo>
                <a:lnTo>
                  <a:pt x="3535" y="2739"/>
                </a:lnTo>
                <a:lnTo>
                  <a:pt x="3535" y="2737"/>
                </a:lnTo>
                <a:lnTo>
                  <a:pt x="3535" y="2737"/>
                </a:lnTo>
                <a:lnTo>
                  <a:pt x="3538" y="2737"/>
                </a:lnTo>
                <a:lnTo>
                  <a:pt x="3538" y="2737"/>
                </a:lnTo>
                <a:lnTo>
                  <a:pt x="3538" y="2739"/>
                </a:lnTo>
                <a:lnTo>
                  <a:pt x="3540" y="2739"/>
                </a:lnTo>
                <a:lnTo>
                  <a:pt x="3540" y="2739"/>
                </a:lnTo>
                <a:lnTo>
                  <a:pt x="3540" y="2739"/>
                </a:lnTo>
                <a:lnTo>
                  <a:pt x="3540" y="2739"/>
                </a:lnTo>
                <a:lnTo>
                  <a:pt x="3540" y="2739"/>
                </a:lnTo>
                <a:lnTo>
                  <a:pt x="3543" y="2741"/>
                </a:lnTo>
                <a:lnTo>
                  <a:pt x="3543" y="2739"/>
                </a:lnTo>
                <a:lnTo>
                  <a:pt x="3543" y="2739"/>
                </a:lnTo>
                <a:lnTo>
                  <a:pt x="3543" y="2739"/>
                </a:lnTo>
                <a:lnTo>
                  <a:pt x="3543" y="2739"/>
                </a:lnTo>
                <a:lnTo>
                  <a:pt x="3543" y="2739"/>
                </a:lnTo>
                <a:lnTo>
                  <a:pt x="3545" y="2739"/>
                </a:lnTo>
                <a:lnTo>
                  <a:pt x="3545" y="2739"/>
                </a:lnTo>
                <a:lnTo>
                  <a:pt x="3545" y="2737"/>
                </a:lnTo>
                <a:lnTo>
                  <a:pt x="3547" y="2737"/>
                </a:lnTo>
                <a:lnTo>
                  <a:pt x="3547" y="2737"/>
                </a:lnTo>
                <a:lnTo>
                  <a:pt x="3550" y="2737"/>
                </a:lnTo>
                <a:lnTo>
                  <a:pt x="3550" y="2737"/>
                </a:lnTo>
                <a:lnTo>
                  <a:pt x="3550" y="2737"/>
                </a:lnTo>
                <a:lnTo>
                  <a:pt x="3547" y="2739"/>
                </a:lnTo>
                <a:lnTo>
                  <a:pt x="3547" y="2739"/>
                </a:lnTo>
                <a:lnTo>
                  <a:pt x="3545" y="2739"/>
                </a:lnTo>
                <a:lnTo>
                  <a:pt x="3545" y="2741"/>
                </a:lnTo>
                <a:lnTo>
                  <a:pt x="3545" y="2741"/>
                </a:lnTo>
                <a:lnTo>
                  <a:pt x="3545" y="2741"/>
                </a:lnTo>
                <a:lnTo>
                  <a:pt x="3547" y="2741"/>
                </a:lnTo>
                <a:lnTo>
                  <a:pt x="3547" y="2744"/>
                </a:lnTo>
                <a:lnTo>
                  <a:pt x="3547" y="2744"/>
                </a:lnTo>
                <a:lnTo>
                  <a:pt x="3547" y="2746"/>
                </a:lnTo>
                <a:lnTo>
                  <a:pt x="3547" y="2751"/>
                </a:lnTo>
                <a:lnTo>
                  <a:pt x="3547" y="2753"/>
                </a:lnTo>
                <a:lnTo>
                  <a:pt x="3547" y="2753"/>
                </a:lnTo>
                <a:lnTo>
                  <a:pt x="3550" y="2755"/>
                </a:lnTo>
                <a:lnTo>
                  <a:pt x="3550" y="2755"/>
                </a:lnTo>
                <a:lnTo>
                  <a:pt x="3550" y="2755"/>
                </a:lnTo>
                <a:lnTo>
                  <a:pt x="3550" y="2758"/>
                </a:lnTo>
                <a:lnTo>
                  <a:pt x="3550" y="2758"/>
                </a:lnTo>
                <a:lnTo>
                  <a:pt x="3550" y="2758"/>
                </a:lnTo>
                <a:lnTo>
                  <a:pt x="3550" y="2760"/>
                </a:lnTo>
                <a:lnTo>
                  <a:pt x="3550" y="2760"/>
                </a:lnTo>
                <a:lnTo>
                  <a:pt x="3552" y="2758"/>
                </a:lnTo>
                <a:lnTo>
                  <a:pt x="3552" y="2758"/>
                </a:lnTo>
                <a:lnTo>
                  <a:pt x="3552" y="2758"/>
                </a:lnTo>
                <a:lnTo>
                  <a:pt x="3552" y="2758"/>
                </a:lnTo>
                <a:lnTo>
                  <a:pt x="3554" y="2758"/>
                </a:lnTo>
                <a:lnTo>
                  <a:pt x="3554" y="2758"/>
                </a:lnTo>
                <a:lnTo>
                  <a:pt x="3554" y="2758"/>
                </a:lnTo>
                <a:lnTo>
                  <a:pt x="3554" y="2753"/>
                </a:lnTo>
                <a:lnTo>
                  <a:pt x="3554" y="2753"/>
                </a:lnTo>
                <a:lnTo>
                  <a:pt x="3557" y="2751"/>
                </a:lnTo>
                <a:lnTo>
                  <a:pt x="3557" y="2751"/>
                </a:lnTo>
                <a:lnTo>
                  <a:pt x="3557" y="2751"/>
                </a:lnTo>
                <a:lnTo>
                  <a:pt x="3559" y="2748"/>
                </a:lnTo>
                <a:lnTo>
                  <a:pt x="3559" y="2748"/>
                </a:lnTo>
                <a:lnTo>
                  <a:pt x="3561" y="2748"/>
                </a:lnTo>
                <a:lnTo>
                  <a:pt x="3559" y="2748"/>
                </a:lnTo>
                <a:lnTo>
                  <a:pt x="3559" y="2748"/>
                </a:lnTo>
                <a:lnTo>
                  <a:pt x="3559" y="2751"/>
                </a:lnTo>
                <a:lnTo>
                  <a:pt x="3559" y="2751"/>
                </a:lnTo>
                <a:lnTo>
                  <a:pt x="3559" y="2751"/>
                </a:lnTo>
                <a:lnTo>
                  <a:pt x="3559" y="2751"/>
                </a:lnTo>
                <a:lnTo>
                  <a:pt x="3559" y="2751"/>
                </a:lnTo>
                <a:lnTo>
                  <a:pt x="3559" y="2751"/>
                </a:lnTo>
                <a:lnTo>
                  <a:pt x="3557" y="2753"/>
                </a:lnTo>
                <a:lnTo>
                  <a:pt x="3557" y="2753"/>
                </a:lnTo>
                <a:lnTo>
                  <a:pt x="3557" y="2755"/>
                </a:lnTo>
                <a:lnTo>
                  <a:pt x="3557" y="2758"/>
                </a:lnTo>
                <a:lnTo>
                  <a:pt x="3554" y="2758"/>
                </a:lnTo>
                <a:lnTo>
                  <a:pt x="3554" y="2760"/>
                </a:lnTo>
                <a:lnTo>
                  <a:pt x="3554" y="2760"/>
                </a:lnTo>
                <a:lnTo>
                  <a:pt x="3554" y="2760"/>
                </a:lnTo>
                <a:lnTo>
                  <a:pt x="3552" y="2760"/>
                </a:lnTo>
                <a:lnTo>
                  <a:pt x="3552" y="2760"/>
                </a:lnTo>
                <a:lnTo>
                  <a:pt x="3552" y="2760"/>
                </a:lnTo>
                <a:lnTo>
                  <a:pt x="3552" y="2760"/>
                </a:lnTo>
                <a:lnTo>
                  <a:pt x="3552" y="2760"/>
                </a:lnTo>
                <a:lnTo>
                  <a:pt x="3552" y="2760"/>
                </a:lnTo>
                <a:lnTo>
                  <a:pt x="3552" y="2760"/>
                </a:lnTo>
                <a:lnTo>
                  <a:pt x="3552" y="2763"/>
                </a:lnTo>
                <a:lnTo>
                  <a:pt x="3552" y="2763"/>
                </a:lnTo>
                <a:lnTo>
                  <a:pt x="3552" y="2763"/>
                </a:lnTo>
                <a:lnTo>
                  <a:pt x="3552" y="2763"/>
                </a:lnTo>
                <a:lnTo>
                  <a:pt x="3554" y="2760"/>
                </a:lnTo>
                <a:lnTo>
                  <a:pt x="3557" y="2763"/>
                </a:lnTo>
                <a:lnTo>
                  <a:pt x="3557" y="2763"/>
                </a:lnTo>
                <a:lnTo>
                  <a:pt x="3557" y="2763"/>
                </a:lnTo>
                <a:lnTo>
                  <a:pt x="3557" y="2763"/>
                </a:lnTo>
                <a:lnTo>
                  <a:pt x="3557" y="2763"/>
                </a:lnTo>
                <a:lnTo>
                  <a:pt x="3559" y="2763"/>
                </a:lnTo>
                <a:lnTo>
                  <a:pt x="3559" y="2763"/>
                </a:lnTo>
                <a:lnTo>
                  <a:pt x="3557" y="2760"/>
                </a:lnTo>
                <a:lnTo>
                  <a:pt x="3557" y="2760"/>
                </a:lnTo>
                <a:lnTo>
                  <a:pt x="3559" y="2760"/>
                </a:lnTo>
                <a:lnTo>
                  <a:pt x="3559" y="2763"/>
                </a:lnTo>
                <a:lnTo>
                  <a:pt x="3559" y="2763"/>
                </a:lnTo>
                <a:lnTo>
                  <a:pt x="3559" y="2763"/>
                </a:lnTo>
                <a:lnTo>
                  <a:pt x="3561" y="2767"/>
                </a:lnTo>
                <a:lnTo>
                  <a:pt x="3559" y="2767"/>
                </a:lnTo>
                <a:lnTo>
                  <a:pt x="3559" y="2767"/>
                </a:lnTo>
                <a:lnTo>
                  <a:pt x="3559" y="2767"/>
                </a:lnTo>
                <a:lnTo>
                  <a:pt x="3559" y="2767"/>
                </a:lnTo>
                <a:lnTo>
                  <a:pt x="3561" y="2770"/>
                </a:lnTo>
                <a:lnTo>
                  <a:pt x="3561" y="2770"/>
                </a:lnTo>
                <a:lnTo>
                  <a:pt x="3561" y="2770"/>
                </a:lnTo>
                <a:lnTo>
                  <a:pt x="3561" y="2772"/>
                </a:lnTo>
                <a:lnTo>
                  <a:pt x="3564" y="2777"/>
                </a:lnTo>
                <a:lnTo>
                  <a:pt x="3564" y="2779"/>
                </a:lnTo>
                <a:lnTo>
                  <a:pt x="3564" y="2779"/>
                </a:lnTo>
                <a:lnTo>
                  <a:pt x="3564" y="2779"/>
                </a:lnTo>
                <a:lnTo>
                  <a:pt x="3564" y="2779"/>
                </a:lnTo>
                <a:lnTo>
                  <a:pt x="3564" y="2777"/>
                </a:lnTo>
                <a:lnTo>
                  <a:pt x="3564" y="2777"/>
                </a:lnTo>
                <a:lnTo>
                  <a:pt x="3566" y="2781"/>
                </a:lnTo>
                <a:lnTo>
                  <a:pt x="3566" y="2781"/>
                </a:lnTo>
                <a:lnTo>
                  <a:pt x="3569" y="2781"/>
                </a:lnTo>
                <a:lnTo>
                  <a:pt x="3569" y="2784"/>
                </a:lnTo>
                <a:lnTo>
                  <a:pt x="3569" y="2784"/>
                </a:lnTo>
                <a:lnTo>
                  <a:pt x="3569" y="2784"/>
                </a:lnTo>
                <a:lnTo>
                  <a:pt x="3569" y="2784"/>
                </a:lnTo>
                <a:lnTo>
                  <a:pt x="3571" y="2784"/>
                </a:lnTo>
                <a:lnTo>
                  <a:pt x="3571" y="2784"/>
                </a:lnTo>
                <a:lnTo>
                  <a:pt x="3571" y="2784"/>
                </a:lnTo>
                <a:lnTo>
                  <a:pt x="3571" y="2784"/>
                </a:lnTo>
                <a:lnTo>
                  <a:pt x="3571" y="2786"/>
                </a:lnTo>
                <a:lnTo>
                  <a:pt x="3571" y="2786"/>
                </a:lnTo>
                <a:lnTo>
                  <a:pt x="3571" y="2786"/>
                </a:lnTo>
                <a:lnTo>
                  <a:pt x="3571" y="2786"/>
                </a:lnTo>
                <a:lnTo>
                  <a:pt x="3569" y="2786"/>
                </a:lnTo>
                <a:lnTo>
                  <a:pt x="3569" y="2786"/>
                </a:lnTo>
                <a:lnTo>
                  <a:pt x="3569" y="2786"/>
                </a:lnTo>
                <a:lnTo>
                  <a:pt x="3569" y="2786"/>
                </a:lnTo>
                <a:lnTo>
                  <a:pt x="3569" y="2789"/>
                </a:lnTo>
                <a:lnTo>
                  <a:pt x="3569" y="2789"/>
                </a:lnTo>
                <a:lnTo>
                  <a:pt x="3571" y="2789"/>
                </a:lnTo>
                <a:lnTo>
                  <a:pt x="3571" y="2789"/>
                </a:lnTo>
                <a:lnTo>
                  <a:pt x="3571" y="2789"/>
                </a:lnTo>
                <a:lnTo>
                  <a:pt x="3571" y="2789"/>
                </a:lnTo>
                <a:lnTo>
                  <a:pt x="3571" y="2786"/>
                </a:lnTo>
                <a:lnTo>
                  <a:pt x="3571" y="2786"/>
                </a:lnTo>
                <a:lnTo>
                  <a:pt x="3571" y="2786"/>
                </a:lnTo>
                <a:lnTo>
                  <a:pt x="3571" y="2786"/>
                </a:lnTo>
                <a:lnTo>
                  <a:pt x="3571" y="2786"/>
                </a:lnTo>
                <a:lnTo>
                  <a:pt x="3571" y="2786"/>
                </a:lnTo>
                <a:lnTo>
                  <a:pt x="3573" y="2786"/>
                </a:lnTo>
                <a:lnTo>
                  <a:pt x="3573" y="2786"/>
                </a:lnTo>
                <a:lnTo>
                  <a:pt x="3573" y="2786"/>
                </a:lnTo>
                <a:lnTo>
                  <a:pt x="3573" y="2786"/>
                </a:lnTo>
                <a:lnTo>
                  <a:pt x="3573" y="2786"/>
                </a:lnTo>
                <a:lnTo>
                  <a:pt x="3573" y="2786"/>
                </a:lnTo>
                <a:lnTo>
                  <a:pt x="3576" y="2786"/>
                </a:lnTo>
                <a:lnTo>
                  <a:pt x="3576" y="2786"/>
                </a:lnTo>
                <a:lnTo>
                  <a:pt x="3576" y="2786"/>
                </a:lnTo>
                <a:lnTo>
                  <a:pt x="3576" y="2786"/>
                </a:lnTo>
                <a:lnTo>
                  <a:pt x="3576" y="2786"/>
                </a:lnTo>
                <a:lnTo>
                  <a:pt x="3576" y="2786"/>
                </a:lnTo>
                <a:lnTo>
                  <a:pt x="3576" y="2786"/>
                </a:lnTo>
                <a:lnTo>
                  <a:pt x="3576" y="2786"/>
                </a:lnTo>
                <a:lnTo>
                  <a:pt x="3576" y="2786"/>
                </a:lnTo>
                <a:lnTo>
                  <a:pt x="3576" y="2786"/>
                </a:lnTo>
                <a:lnTo>
                  <a:pt x="3578" y="2786"/>
                </a:lnTo>
                <a:lnTo>
                  <a:pt x="3578" y="2786"/>
                </a:lnTo>
                <a:lnTo>
                  <a:pt x="3578" y="2786"/>
                </a:lnTo>
                <a:lnTo>
                  <a:pt x="3580" y="2786"/>
                </a:lnTo>
                <a:lnTo>
                  <a:pt x="3580" y="2786"/>
                </a:lnTo>
                <a:lnTo>
                  <a:pt x="3580" y="2786"/>
                </a:lnTo>
                <a:lnTo>
                  <a:pt x="3580" y="2786"/>
                </a:lnTo>
                <a:lnTo>
                  <a:pt x="3583" y="2789"/>
                </a:lnTo>
                <a:lnTo>
                  <a:pt x="3583" y="2789"/>
                </a:lnTo>
                <a:lnTo>
                  <a:pt x="3583" y="2789"/>
                </a:lnTo>
                <a:lnTo>
                  <a:pt x="3585" y="2789"/>
                </a:lnTo>
                <a:lnTo>
                  <a:pt x="3585" y="2789"/>
                </a:lnTo>
                <a:lnTo>
                  <a:pt x="3585" y="2789"/>
                </a:lnTo>
                <a:lnTo>
                  <a:pt x="3588" y="2789"/>
                </a:lnTo>
                <a:lnTo>
                  <a:pt x="3588" y="2791"/>
                </a:lnTo>
                <a:lnTo>
                  <a:pt x="3590" y="2791"/>
                </a:lnTo>
                <a:lnTo>
                  <a:pt x="3588" y="2793"/>
                </a:lnTo>
                <a:lnTo>
                  <a:pt x="3588" y="2793"/>
                </a:lnTo>
                <a:lnTo>
                  <a:pt x="3588" y="2793"/>
                </a:lnTo>
                <a:lnTo>
                  <a:pt x="3588" y="2793"/>
                </a:lnTo>
                <a:lnTo>
                  <a:pt x="3590" y="2796"/>
                </a:lnTo>
                <a:lnTo>
                  <a:pt x="3590" y="2796"/>
                </a:lnTo>
                <a:lnTo>
                  <a:pt x="3590" y="2796"/>
                </a:lnTo>
                <a:lnTo>
                  <a:pt x="3592" y="2796"/>
                </a:lnTo>
                <a:lnTo>
                  <a:pt x="3592" y="2796"/>
                </a:lnTo>
                <a:lnTo>
                  <a:pt x="3592" y="2796"/>
                </a:lnTo>
                <a:lnTo>
                  <a:pt x="3592" y="2796"/>
                </a:lnTo>
                <a:lnTo>
                  <a:pt x="3592" y="2798"/>
                </a:lnTo>
                <a:lnTo>
                  <a:pt x="3595" y="2798"/>
                </a:lnTo>
                <a:lnTo>
                  <a:pt x="3595" y="2800"/>
                </a:lnTo>
                <a:lnTo>
                  <a:pt x="3595" y="2800"/>
                </a:lnTo>
                <a:lnTo>
                  <a:pt x="3595" y="2803"/>
                </a:lnTo>
                <a:lnTo>
                  <a:pt x="3597" y="2800"/>
                </a:lnTo>
                <a:lnTo>
                  <a:pt x="3597" y="2800"/>
                </a:lnTo>
                <a:lnTo>
                  <a:pt x="3597" y="2803"/>
                </a:lnTo>
                <a:lnTo>
                  <a:pt x="3597" y="2803"/>
                </a:lnTo>
                <a:lnTo>
                  <a:pt x="3597" y="2803"/>
                </a:lnTo>
                <a:lnTo>
                  <a:pt x="3597" y="2803"/>
                </a:lnTo>
                <a:lnTo>
                  <a:pt x="3597" y="2805"/>
                </a:lnTo>
                <a:lnTo>
                  <a:pt x="3599" y="2805"/>
                </a:lnTo>
                <a:lnTo>
                  <a:pt x="3599" y="2807"/>
                </a:lnTo>
                <a:lnTo>
                  <a:pt x="3599" y="2807"/>
                </a:lnTo>
                <a:lnTo>
                  <a:pt x="3599" y="2810"/>
                </a:lnTo>
                <a:lnTo>
                  <a:pt x="3599" y="2810"/>
                </a:lnTo>
                <a:lnTo>
                  <a:pt x="3599" y="2810"/>
                </a:lnTo>
                <a:lnTo>
                  <a:pt x="3602" y="2810"/>
                </a:lnTo>
                <a:lnTo>
                  <a:pt x="3604" y="2812"/>
                </a:lnTo>
                <a:lnTo>
                  <a:pt x="3604" y="2812"/>
                </a:lnTo>
                <a:lnTo>
                  <a:pt x="3606" y="2812"/>
                </a:lnTo>
                <a:lnTo>
                  <a:pt x="3606" y="2812"/>
                </a:lnTo>
                <a:lnTo>
                  <a:pt x="3609" y="2812"/>
                </a:lnTo>
                <a:lnTo>
                  <a:pt x="3611" y="2815"/>
                </a:lnTo>
                <a:lnTo>
                  <a:pt x="3611" y="2815"/>
                </a:lnTo>
                <a:lnTo>
                  <a:pt x="3611" y="2817"/>
                </a:lnTo>
                <a:lnTo>
                  <a:pt x="3611" y="2817"/>
                </a:lnTo>
                <a:lnTo>
                  <a:pt x="3609" y="2817"/>
                </a:lnTo>
                <a:lnTo>
                  <a:pt x="3609" y="2817"/>
                </a:lnTo>
                <a:lnTo>
                  <a:pt x="3609" y="2817"/>
                </a:lnTo>
                <a:lnTo>
                  <a:pt x="3609" y="2817"/>
                </a:lnTo>
                <a:lnTo>
                  <a:pt x="3609" y="2817"/>
                </a:lnTo>
                <a:lnTo>
                  <a:pt x="3609" y="2817"/>
                </a:lnTo>
                <a:lnTo>
                  <a:pt x="3609" y="2817"/>
                </a:lnTo>
                <a:lnTo>
                  <a:pt x="3609" y="2817"/>
                </a:lnTo>
                <a:lnTo>
                  <a:pt x="3604" y="2815"/>
                </a:lnTo>
                <a:lnTo>
                  <a:pt x="3604" y="2815"/>
                </a:lnTo>
                <a:lnTo>
                  <a:pt x="3604" y="2815"/>
                </a:lnTo>
                <a:lnTo>
                  <a:pt x="3604" y="2812"/>
                </a:lnTo>
                <a:lnTo>
                  <a:pt x="3604" y="2812"/>
                </a:lnTo>
                <a:lnTo>
                  <a:pt x="3602" y="2812"/>
                </a:lnTo>
                <a:lnTo>
                  <a:pt x="3602" y="2812"/>
                </a:lnTo>
                <a:lnTo>
                  <a:pt x="3602" y="2812"/>
                </a:lnTo>
                <a:lnTo>
                  <a:pt x="3602" y="2812"/>
                </a:lnTo>
                <a:lnTo>
                  <a:pt x="3602" y="2812"/>
                </a:lnTo>
                <a:lnTo>
                  <a:pt x="3599" y="2815"/>
                </a:lnTo>
                <a:lnTo>
                  <a:pt x="3599" y="2817"/>
                </a:lnTo>
                <a:lnTo>
                  <a:pt x="3599" y="2817"/>
                </a:lnTo>
                <a:lnTo>
                  <a:pt x="3602" y="2819"/>
                </a:lnTo>
                <a:lnTo>
                  <a:pt x="3602" y="2822"/>
                </a:lnTo>
                <a:lnTo>
                  <a:pt x="3604" y="2822"/>
                </a:lnTo>
                <a:lnTo>
                  <a:pt x="3604" y="2822"/>
                </a:lnTo>
                <a:lnTo>
                  <a:pt x="3606" y="2822"/>
                </a:lnTo>
                <a:lnTo>
                  <a:pt x="3609" y="2822"/>
                </a:lnTo>
                <a:lnTo>
                  <a:pt x="3611" y="2819"/>
                </a:lnTo>
                <a:lnTo>
                  <a:pt x="3611" y="2819"/>
                </a:lnTo>
                <a:lnTo>
                  <a:pt x="3614" y="2819"/>
                </a:lnTo>
                <a:lnTo>
                  <a:pt x="3614" y="2819"/>
                </a:lnTo>
                <a:lnTo>
                  <a:pt x="3614" y="2819"/>
                </a:lnTo>
                <a:lnTo>
                  <a:pt x="3616" y="2817"/>
                </a:lnTo>
                <a:lnTo>
                  <a:pt x="3616" y="2817"/>
                </a:lnTo>
                <a:lnTo>
                  <a:pt x="3618" y="2817"/>
                </a:lnTo>
                <a:lnTo>
                  <a:pt x="3618" y="2819"/>
                </a:lnTo>
                <a:lnTo>
                  <a:pt x="3618" y="2819"/>
                </a:lnTo>
                <a:lnTo>
                  <a:pt x="3618" y="2819"/>
                </a:lnTo>
                <a:lnTo>
                  <a:pt x="3618" y="2819"/>
                </a:lnTo>
                <a:lnTo>
                  <a:pt x="3618" y="2819"/>
                </a:lnTo>
                <a:lnTo>
                  <a:pt x="3618" y="2819"/>
                </a:lnTo>
                <a:lnTo>
                  <a:pt x="3618" y="2819"/>
                </a:lnTo>
                <a:lnTo>
                  <a:pt x="3618" y="2819"/>
                </a:lnTo>
                <a:lnTo>
                  <a:pt x="3618" y="2819"/>
                </a:lnTo>
                <a:lnTo>
                  <a:pt x="3618" y="2819"/>
                </a:lnTo>
                <a:lnTo>
                  <a:pt x="3618" y="2819"/>
                </a:lnTo>
                <a:lnTo>
                  <a:pt x="3618" y="2819"/>
                </a:lnTo>
                <a:lnTo>
                  <a:pt x="3621" y="2819"/>
                </a:lnTo>
                <a:lnTo>
                  <a:pt x="3621" y="2817"/>
                </a:lnTo>
                <a:lnTo>
                  <a:pt x="3621" y="2819"/>
                </a:lnTo>
                <a:lnTo>
                  <a:pt x="3621" y="2819"/>
                </a:lnTo>
                <a:lnTo>
                  <a:pt x="3621" y="2819"/>
                </a:lnTo>
                <a:lnTo>
                  <a:pt x="3623" y="2819"/>
                </a:lnTo>
                <a:lnTo>
                  <a:pt x="3623" y="2817"/>
                </a:lnTo>
                <a:lnTo>
                  <a:pt x="3623" y="2817"/>
                </a:lnTo>
                <a:lnTo>
                  <a:pt x="3623" y="2817"/>
                </a:lnTo>
                <a:lnTo>
                  <a:pt x="3625" y="2817"/>
                </a:lnTo>
                <a:lnTo>
                  <a:pt x="3625" y="2817"/>
                </a:lnTo>
                <a:lnTo>
                  <a:pt x="3625" y="2817"/>
                </a:lnTo>
                <a:lnTo>
                  <a:pt x="3625" y="2817"/>
                </a:lnTo>
                <a:lnTo>
                  <a:pt x="3625" y="2815"/>
                </a:lnTo>
                <a:lnTo>
                  <a:pt x="3625" y="2815"/>
                </a:lnTo>
                <a:lnTo>
                  <a:pt x="3625" y="2815"/>
                </a:lnTo>
                <a:lnTo>
                  <a:pt x="3625" y="2815"/>
                </a:lnTo>
                <a:lnTo>
                  <a:pt x="3625" y="2815"/>
                </a:lnTo>
                <a:lnTo>
                  <a:pt x="3625" y="2815"/>
                </a:lnTo>
                <a:lnTo>
                  <a:pt x="3625" y="2815"/>
                </a:lnTo>
                <a:lnTo>
                  <a:pt x="3625" y="2815"/>
                </a:lnTo>
                <a:lnTo>
                  <a:pt x="3628" y="2815"/>
                </a:lnTo>
                <a:lnTo>
                  <a:pt x="3628" y="2812"/>
                </a:lnTo>
                <a:lnTo>
                  <a:pt x="3628" y="2812"/>
                </a:lnTo>
                <a:lnTo>
                  <a:pt x="3628" y="2812"/>
                </a:lnTo>
                <a:lnTo>
                  <a:pt x="3630" y="2812"/>
                </a:lnTo>
                <a:lnTo>
                  <a:pt x="3630" y="2812"/>
                </a:lnTo>
                <a:lnTo>
                  <a:pt x="3630" y="2812"/>
                </a:lnTo>
                <a:lnTo>
                  <a:pt x="3630" y="2812"/>
                </a:lnTo>
                <a:lnTo>
                  <a:pt x="3630" y="2812"/>
                </a:lnTo>
                <a:lnTo>
                  <a:pt x="3630" y="2812"/>
                </a:lnTo>
                <a:lnTo>
                  <a:pt x="3630" y="2812"/>
                </a:lnTo>
                <a:lnTo>
                  <a:pt x="3630" y="2812"/>
                </a:lnTo>
                <a:lnTo>
                  <a:pt x="3630" y="2812"/>
                </a:lnTo>
                <a:lnTo>
                  <a:pt x="3630" y="2812"/>
                </a:lnTo>
                <a:lnTo>
                  <a:pt x="3630" y="2812"/>
                </a:lnTo>
                <a:lnTo>
                  <a:pt x="3630" y="2815"/>
                </a:lnTo>
                <a:lnTo>
                  <a:pt x="3630" y="2815"/>
                </a:lnTo>
                <a:lnTo>
                  <a:pt x="3632" y="2812"/>
                </a:lnTo>
                <a:lnTo>
                  <a:pt x="3632" y="2812"/>
                </a:lnTo>
                <a:lnTo>
                  <a:pt x="3632" y="2815"/>
                </a:lnTo>
                <a:lnTo>
                  <a:pt x="3635" y="2815"/>
                </a:lnTo>
                <a:lnTo>
                  <a:pt x="3635" y="2815"/>
                </a:lnTo>
                <a:lnTo>
                  <a:pt x="3635" y="2815"/>
                </a:lnTo>
                <a:lnTo>
                  <a:pt x="3632" y="2812"/>
                </a:lnTo>
                <a:lnTo>
                  <a:pt x="3632" y="2812"/>
                </a:lnTo>
                <a:lnTo>
                  <a:pt x="3630" y="2812"/>
                </a:lnTo>
                <a:lnTo>
                  <a:pt x="3632" y="2812"/>
                </a:lnTo>
                <a:lnTo>
                  <a:pt x="3632" y="2812"/>
                </a:lnTo>
                <a:lnTo>
                  <a:pt x="3632" y="2812"/>
                </a:lnTo>
                <a:lnTo>
                  <a:pt x="3632" y="2812"/>
                </a:lnTo>
                <a:lnTo>
                  <a:pt x="3635" y="2812"/>
                </a:lnTo>
                <a:lnTo>
                  <a:pt x="3635" y="2812"/>
                </a:lnTo>
                <a:lnTo>
                  <a:pt x="3635" y="2815"/>
                </a:lnTo>
                <a:lnTo>
                  <a:pt x="3635" y="2812"/>
                </a:lnTo>
                <a:lnTo>
                  <a:pt x="3635" y="2812"/>
                </a:lnTo>
                <a:lnTo>
                  <a:pt x="3635" y="2812"/>
                </a:lnTo>
                <a:lnTo>
                  <a:pt x="3635" y="2812"/>
                </a:lnTo>
                <a:lnTo>
                  <a:pt x="3635" y="2810"/>
                </a:lnTo>
                <a:lnTo>
                  <a:pt x="3635" y="2810"/>
                </a:lnTo>
                <a:lnTo>
                  <a:pt x="3635" y="2810"/>
                </a:lnTo>
                <a:lnTo>
                  <a:pt x="3635" y="2807"/>
                </a:lnTo>
                <a:lnTo>
                  <a:pt x="3635" y="2807"/>
                </a:lnTo>
                <a:lnTo>
                  <a:pt x="3637" y="2805"/>
                </a:lnTo>
                <a:lnTo>
                  <a:pt x="3637" y="2803"/>
                </a:lnTo>
                <a:lnTo>
                  <a:pt x="3637" y="2803"/>
                </a:lnTo>
                <a:lnTo>
                  <a:pt x="3637" y="2803"/>
                </a:lnTo>
                <a:lnTo>
                  <a:pt x="3637" y="2803"/>
                </a:lnTo>
                <a:lnTo>
                  <a:pt x="3637" y="2803"/>
                </a:lnTo>
                <a:lnTo>
                  <a:pt x="3637" y="2800"/>
                </a:lnTo>
                <a:lnTo>
                  <a:pt x="3637" y="2800"/>
                </a:lnTo>
                <a:lnTo>
                  <a:pt x="3637" y="2800"/>
                </a:lnTo>
                <a:lnTo>
                  <a:pt x="3637" y="2800"/>
                </a:lnTo>
                <a:lnTo>
                  <a:pt x="3637" y="2800"/>
                </a:lnTo>
                <a:lnTo>
                  <a:pt x="3635" y="2798"/>
                </a:lnTo>
                <a:lnTo>
                  <a:pt x="3635" y="2798"/>
                </a:lnTo>
                <a:lnTo>
                  <a:pt x="3635" y="2798"/>
                </a:lnTo>
                <a:lnTo>
                  <a:pt x="3637" y="2796"/>
                </a:lnTo>
                <a:lnTo>
                  <a:pt x="3637" y="2796"/>
                </a:lnTo>
                <a:lnTo>
                  <a:pt x="3637" y="2793"/>
                </a:lnTo>
                <a:lnTo>
                  <a:pt x="3637" y="2791"/>
                </a:lnTo>
                <a:lnTo>
                  <a:pt x="3637" y="2791"/>
                </a:lnTo>
                <a:lnTo>
                  <a:pt x="3637" y="2789"/>
                </a:lnTo>
                <a:lnTo>
                  <a:pt x="3637" y="2786"/>
                </a:lnTo>
                <a:lnTo>
                  <a:pt x="3637" y="2786"/>
                </a:lnTo>
                <a:lnTo>
                  <a:pt x="3637" y="2786"/>
                </a:lnTo>
                <a:lnTo>
                  <a:pt x="3640" y="2786"/>
                </a:lnTo>
                <a:lnTo>
                  <a:pt x="3640" y="2786"/>
                </a:lnTo>
                <a:lnTo>
                  <a:pt x="3640" y="2784"/>
                </a:lnTo>
                <a:lnTo>
                  <a:pt x="3640" y="2784"/>
                </a:lnTo>
                <a:lnTo>
                  <a:pt x="3640" y="2781"/>
                </a:lnTo>
                <a:lnTo>
                  <a:pt x="3640" y="2779"/>
                </a:lnTo>
                <a:lnTo>
                  <a:pt x="3640" y="2779"/>
                </a:lnTo>
                <a:lnTo>
                  <a:pt x="3642" y="2777"/>
                </a:lnTo>
                <a:lnTo>
                  <a:pt x="3642" y="2777"/>
                </a:lnTo>
                <a:lnTo>
                  <a:pt x="3642" y="2777"/>
                </a:lnTo>
                <a:lnTo>
                  <a:pt x="3642" y="2777"/>
                </a:lnTo>
                <a:lnTo>
                  <a:pt x="3642" y="2779"/>
                </a:lnTo>
                <a:lnTo>
                  <a:pt x="3642" y="2781"/>
                </a:lnTo>
                <a:lnTo>
                  <a:pt x="3642" y="2781"/>
                </a:lnTo>
                <a:lnTo>
                  <a:pt x="3642" y="2767"/>
                </a:lnTo>
                <a:lnTo>
                  <a:pt x="3640" y="2767"/>
                </a:lnTo>
                <a:lnTo>
                  <a:pt x="3640" y="2765"/>
                </a:lnTo>
                <a:lnTo>
                  <a:pt x="3640" y="2765"/>
                </a:lnTo>
                <a:lnTo>
                  <a:pt x="3642" y="2763"/>
                </a:lnTo>
                <a:lnTo>
                  <a:pt x="3640" y="2755"/>
                </a:lnTo>
                <a:lnTo>
                  <a:pt x="3640" y="2755"/>
                </a:lnTo>
                <a:lnTo>
                  <a:pt x="3640" y="2753"/>
                </a:lnTo>
                <a:lnTo>
                  <a:pt x="3640" y="2753"/>
                </a:lnTo>
                <a:lnTo>
                  <a:pt x="3640" y="2751"/>
                </a:lnTo>
                <a:lnTo>
                  <a:pt x="3640" y="2751"/>
                </a:lnTo>
                <a:lnTo>
                  <a:pt x="3640" y="2748"/>
                </a:lnTo>
                <a:lnTo>
                  <a:pt x="3640" y="2744"/>
                </a:lnTo>
                <a:lnTo>
                  <a:pt x="3640" y="2741"/>
                </a:lnTo>
                <a:lnTo>
                  <a:pt x="3640" y="2741"/>
                </a:lnTo>
                <a:lnTo>
                  <a:pt x="3640" y="2734"/>
                </a:lnTo>
                <a:lnTo>
                  <a:pt x="3637" y="2732"/>
                </a:lnTo>
                <a:lnTo>
                  <a:pt x="3637" y="2732"/>
                </a:lnTo>
                <a:lnTo>
                  <a:pt x="3637" y="2732"/>
                </a:lnTo>
                <a:lnTo>
                  <a:pt x="3637" y="2732"/>
                </a:lnTo>
                <a:lnTo>
                  <a:pt x="3637" y="2729"/>
                </a:lnTo>
                <a:lnTo>
                  <a:pt x="3635" y="2725"/>
                </a:lnTo>
                <a:lnTo>
                  <a:pt x="3635" y="2725"/>
                </a:lnTo>
                <a:lnTo>
                  <a:pt x="3635" y="2725"/>
                </a:lnTo>
                <a:lnTo>
                  <a:pt x="3632" y="2725"/>
                </a:lnTo>
                <a:lnTo>
                  <a:pt x="3632" y="2725"/>
                </a:lnTo>
                <a:lnTo>
                  <a:pt x="3632" y="2725"/>
                </a:lnTo>
                <a:lnTo>
                  <a:pt x="3632" y="2722"/>
                </a:lnTo>
                <a:lnTo>
                  <a:pt x="3635" y="2722"/>
                </a:lnTo>
                <a:lnTo>
                  <a:pt x="3635" y="2722"/>
                </a:lnTo>
                <a:lnTo>
                  <a:pt x="3635" y="2722"/>
                </a:lnTo>
                <a:lnTo>
                  <a:pt x="3635" y="2722"/>
                </a:lnTo>
                <a:lnTo>
                  <a:pt x="3632" y="2720"/>
                </a:lnTo>
                <a:lnTo>
                  <a:pt x="3632" y="2718"/>
                </a:lnTo>
                <a:lnTo>
                  <a:pt x="3630" y="2715"/>
                </a:lnTo>
                <a:lnTo>
                  <a:pt x="3630" y="2715"/>
                </a:lnTo>
                <a:lnTo>
                  <a:pt x="3630" y="2715"/>
                </a:lnTo>
                <a:lnTo>
                  <a:pt x="3628" y="2713"/>
                </a:lnTo>
                <a:lnTo>
                  <a:pt x="3628" y="2713"/>
                </a:lnTo>
                <a:lnTo>
                  <a:pt x="3625" y="2713"/>
                </a:lnTo>
                <a:lnTo>
                  <a:pt x="3625" y="2713"/>
                </a:lnTo>
                <a:lnTo>
                  <a:pt x="3625" y="2713"/>
                </a:lnTo>
                <a:lnTo>
                  <a:pt x="3623" y="2713"/>
                </a:lnTo>
                <a:lnTo>
                  <a:pt x="3623" y="2713"/>
                </a:lnTo>
                <a:lnTo>
                  <a:pt x="3623" y="2713"/>
                </a:lnTo>
                <a:lnTo>
                  <a:pt x="3621" y="2710"/>
                </a:lnTo>
                <a:lnTo>
                  <a:pt x="3621" y="2710"/>
                </a:lnTo>
                <a:lnTo>
                  <a:pt x="3623" y="2710"/>
                </a:lnTo>
                <a:lnTo>
                  <a:pt x="3623" y="2710"/>
                </a:lnTo>
                <a:lnTo>
                  <a:pt x="3623" y="2710"/>
                </a:lnTo>
                <a:lnTo>
                  <a:pt x="3623" y="2710"/>
                </a:lnTo>
                <a:lnTo>
                  <a:pt x="3623" y="2710"/>
                </a:lnTo>
                <a:lnTo>
                  <a:pt x="3625" y="2710"/>
                </a:lnTo>
                <a:lnTo>
                  <a:pt x="3625" y="2710"/>
                </a:lnTo>
                <a:lnTo>
                  <a:pt x="3628" y="2713"/>
                </a:lnTo>
                <a:lnTo>
                  <a:pt x="3628" y="2713"/>
                </a:lnTo>
                <a:lnTo>
                  <a:pt x="3618" y="2696"/>
                </a:lnTo>
                <a:lnTo>
                  <a:pt x="3614" y="2689"/>
                </a:lnTo>
                <a:lnTo>
                  <a:pt x="3604" y="2675"/>
                </a:lnTo>
                <a:lnTo>
                  <a:pt x="3595" y="2661"/>
                </a:lnTo>
                <a:lnTo>
                  <a:pt x="3595" y="2661"/>
                </a:lnTo>
                <a:lnTo>
                  <a:pt x="3592" y="2658"/>
                </a:lnTo>
                <a:lnTo>
                  <a:pt x="3592" y="2654"/>
                </a:lnTo>
                <a:lnTo>
                  <a:pt x="3590" y="2654"/>
                </a:lnTo>
                <a:lnTo>
                  <a:pt x="3590" y="2649"/>
                </a:lnTo>
                <a:lnTo>
                  <a:pt x="3588" y="2647"/>
                </a:lnTo>
                <a:lnTo>
                  <a:pt x="3588" y="2647"/>
                </a:lnTo>
                <a:lnTo>
                  <a:pt x="3585" y="2644"/>
                </a:lnTo>
                <a:lnTo>
                  <a:pt x="3585" y="2644"/>
                </a:lnTo>
                <a:lnTo>
                  <a:pt x="3585" y="2644"/>
                </a:lnTo>
                <a:lnTo>
                  <a:pt x="3585" y="2642"/>
                </a:lnTo>
                <a:lnTo>
                  <a:pt x="3585" y="2637"/>
                </a:lnTo>
                <a:lnTo>
                  <a:pt x="3585" y="2637"/>
                </a:lnTo>
                <a:lnTo>
                  <a:pt x="3588" y="2640"/>
                </a:lnTo>
                <a:lnTo>
                  <a:pt x="3588" y="2640"/>
                </a:lnTo>
                <a:lnTo>
                  <a:pt x="3590" y="2640"/>
                </a:lnTo>
                <a:lnTo>
                  <a:pt x="3590" y="2642"/>
                </a:lnTo>
                <a:lnTo>
                  <a:pt x="3588" y="2642"/>
                </a:lnTo>
                <a:lnTo>
                  <a:pt x="3588" y="2642"/>
                </a:lnTo>
                <a:lnTo>
                  <a:pt x="3588" y="2642"/>
                </a:lnTo>
                <a:lnTo>
                  <a:pt x="3588" y="2644"/>
                </a:lnTo>
                <a:lnTo>
                  <a:pt x="3588" y="2644"/>
                </a:lnTo>
                <a:lnTo>
                  <a:pt x="3588" y="2644"/>
                </a:lnTo>
                <a:lnTo>
                  <a:pt x="3590" y="2647"/>
                </a:lnTo>
                <a:lnTo>
                  <a:pt x="3590" y="2647"/>
                </a:lnTo>
                <a:lnTo>
                  <a:pt x="3592" y="2647"/>
                </a:lnTo>
                <a:lnTo>
                  <a:pt x="3592" y="2647"/>
                </a:lnTo>
                <a:lnTo>
                  <a:pt x="3595" y="2647"/>
                </a:lnTo>
                <a:lnTo>
                  <a:pt x="3595" y="2647"/>
                </a:lnTo>
                <a:lnTo>
                  <a:pt x="3595" y="2644"/>
                </a:lnTo>
                <a:lnTo>
                  <a:pt x="3595" y="2644"/>
                </a:lnTo>
                <a:lnTo>
                  <a:pt x="3595" y="2644"/>
                </a:lnTo>
                <a:lnTo>
                  <a:pt x="3595" y="2644"/>
                </a:lnTo>
                <a:lnTo>
                  <a:pt x="3595" y="2644"/>
                </a:lnTo>
                <a:lnTo>
                  <a:pt x="3595" y="2644"/>
                </a:lnTo>
                <a:lnTo>
                  <a:pt x="3595" y="2644"/>
                </a:lnTo>
                <a:lnTo>
                  <a:pt x="3597" y="2644"/>
                </a:lnTo>
                <a:lnTo>
                  <a:pt x="3597" y="2644"/>
                </a:lnTo>
                <a:lnTo>
                  <a:pt x="3597" y="2647"/>
                </a:lnTo>
                <a:lnTo>
                  <a:pt x="3597" y="2647"/>
                </a:lnTo>
                <a:lnTo>
                  <a:pt x="3597" y="2649"/>
                </a:lnTo>
                <a:lnTo>
                  <a:pt x="3597" y="2656"/>
                </a:lnTo>
                <a:lnTo>
                  <a:pt x="3599" y="2666"/>
                </a:lnTo>
                <a:lnTo>
                  <a:pt x="3599" y="2668"/>
                </a:lnTo>
                <a:lnTo>
                  <a:pt x="3602" y="2670"/>
                </a:lnTo>
                <a:lnTo>
                  <a:pt x="3606" y="2675"/>
                </a:lnTo>
                <a:lnTo>
                  <a:pt x="3606" y="2677"/>
                </a:lnTo>
                <a:lnTo>
                  <a:pt x="3609" y="2677"/>
                </a:lnTo>
                <a:lnTo>
                  <a:pt x="3609" y="2677"/>
                </a:lnTo>
                <a:lnTo>
                  <a:pt x="3609" y="2680"/>
                </a:lnTo>
                <a:lnTo>
                  <a:pt x="3609" y="2680"/>
                </a:lnTo>
                <a:lnTo>
                  <a:pt x="3609" y="2677"/>
                </a:lnTo>
                <a:lnTo>
                  <a:pt x="3604" y="2673"/>
                </a:lnTo>
                <a:lnTo>
                  <a:pt x="3604" y="2673"/>
                </a:lnTo>
                <a:lnTo>
                  <a:pt x="3604" y="2670"/>
                </a:lnTo>
                <a:lnTo>
                  <a:pt x="3602" y="2670"/>
                </a:lnTo>
                <a:lnTo>
                  <a:pt x="3599" y="2666"/>
                </a:lnTo>
                <a:lnTo>
                  <a:pt x="3599" y="2661"/>
                </a:lnTo>
                <a:lnTo>
                  <a:pt x="3599" y="2661"/>
                </a:lnTo>
                <a:lnTo>
                  <a:pt x="3599" y="2661"/>
                </a:lnTo>
                <a:lnTo>
                  <a:pt x="3599" y="2661"/>
                </a:lnTo>
                <a:lnTo>
                  <a:pt x="3599" y="2656"/>
                </a:lnTo>
                <a:lnTo>
                  <a:pt x="3599" y="2654"/>
                </a:lnTo>
                <a:lnTo>
                  <a:pt x="3599" y="2654"/>
                </a:lnTo>
                <a:lnTo>
                  <a:pt x="3599" y="2654"/>
                </a:lnTo>
                <a:lnTo>
                  <a:pt x="3599" y="2654"/>
                </a:lnTo>
                <a:lnTo>
                  <a:pt x="3599" y="2654"/>
                </a:lnTo>
                <a:lnTo>
                  <a:pt x="3599" y="2654"/>
                </a:lnTo>
                <a:lnTo>
                  <a:pt x="3599" y="2651"/>
                </a:lnTo>
                <a:lnTo>
                  <a:pt x="3602" y="2651"/>
                </a:lnTo>
                <a:lnTo>
                  <a:pt x="3599" y="2649"/>
                </a:lnTo>
                <a:lnTo>
                  <a:pt x="3599" y="2647"/>
                </a:lnTo>
                <a:lnTo>
                  <a:pt x="3595" y="2642"/>
                </a:lnTo>
                <a:lnTo>
                  <a:pt x="3592" y="2640"/>
                </a:lnTo>
                <a:lnTo>
                  <a:pt x="3588" y="2635"/>
                </a:lnTo>
                <a:lnTo>
                  <a:pt x="3580" y="2628"/>
                </a:lnTo>
                <a:lnTo>
                  <a:pt x="3580" y="2625"/>
                </a:lnTo>
                <a:lnTo>
                  <a:pt x="3580" y="2625"/>
                </a:lnTo>
                <a:lnTo>
                  <a:pt x="3578" y="2625"/>
                </a:lnTo>
                <a:lnTo>
                  <a:pt x="3578" y="2625"/>
                </a:lnTo>
                <a:lnTo>
                  <a:pt x="3578" y="2623"/>
                </a:lnTo>
                <a:lnTo>
                  <a:pt x="3578" y="2623"/>
                </a:lnTo>
                <a:lnTo>
                  <a:pt x="3576" y="2621"/>
                </a:lnTo>
                <a:lnTo>
                  <a:pt x="3573" y="2616"/>
                </a:lnTo>
                <a:lnTo>
                  <a:pt x="3569" y="2611"/>
                </a:lnTo>
                <a:lnTo>
                  <a:pt x="3566" y="2604"/>
                </a:lnTo>
                <a:lnTo>
                  <a:pt x="3564" y="2599"/>
                </a:lnTo>
                <a:lnTo>
                  <a:pt x="3561" y="2599"/>
                </a:lnTo>
                <a:lnTo>
                  <a:pt x="3561" y="2599"/>
                </a:lnTo>
                <a:lnTo>
                  <a:pt x="3561" y="2597"/>
                </a:lnTo>
                <a:lnTo>
                  <a:pt x="3559" y="2595"/>
                </a:lnTo>
                <a:lnTo>
                  <a:pt x="3559" y="2592"/>
                </a:lnTo>
                <a:lnTo>
                  <a:pt x="3559" y="2592"/>
                </a:lnTo>
                <a:lnTo>
                  <a:pt x="3557" y="2590"/>
                </a:lnTo>
                <a:lnTo>
                  <a:pt x="3557" y="2587"/>
                </a:lnTo>
                <a:lnTo>
                  <a:pt x="3557" y="2587"/>
                </a:lnTo>
                <a:lnTo>
                  <a:pt x="3557" y="2587"/>
                </a:lnTo>
                <a:lnTo>
                  <a:pt x="3557" y="2585"/>
                </a:lnTo>
                <a:lnTo>
                  <a:pt x="3557" y="2585"/>
                </a:lnTo>
                <a:lnTo>
                  <a:pt x="3554" y="2585"/>
                </a:lnTo>
                <a:lnTo>
                  <a:pt x="3554" y="2585"/>
                </a:lnTo>
                <a:lnTo>
                  <a:pt x="3554" y="2585"/>
                </a:lnTo>
                <a:lnTo>
                  <a:pt x="3552" y="2578"/>
                </a:lnTo>
                <a:lnTo>
                  <a:pt x="3550" y="2573"/>
                </a:lnTo>
                <a:lnTo>
                  <a:pt x="3550" y="2571"/>
                </a:lnTo>
                <a:lnTo>
                  <a:pt x="3547" y="2566"/>
                </a:lnTo>
                <a:lnTo>
                  <a:pt x="3547" y="2564"/>
                </a:lnTo>
                <a:lnTo>
                  <a:pt x="3547" y="2561"/>
                </a:lnTo>
                <a:lnTo>
                  <a:pt x="3547" y="2561"/>
                </a:lnTo>
                <a:lnTo>
                  <a:pt x="3547" y="2561"/>
                </a:lnTo>
                <a:lnTo>
                  <a:pt x="3545" y="2561"/>
                </a:lnTo>
                <a:lnTo>
                  <a:pt x="3545" y="2561"/>
                </a:lnTo>
                <a:lnTo>
                  <a:pt x="3545" y="2559"/>
                </a:lnTo>
                <a:lnTo>
                  <a:pt x="3545" y="2559"/>
                </a:lnTo>
                <a:lnTo>
                  <a:pt x="3545" y="2559"/>
                </a:lnTo>
                <a:lnTo>
                  <a:pt x="3545" y="2559"/>
                </a:lnTo>
                <a:lnTo>
                  <a:pt x="3545" y="2559"/>
                </a:lnTo>
                <a:lnTo>
                  <a:pt x="3545" y="2559"/>
                </a:lnTo>
                <a:lnTo>
                  <a:pt x="3545" y="2557"/>
                </a:lnTo>
                <a:lnTo>
                  <a:pt x="3543" y="2557"/>
                </a:lnTo>
                <a:lnTo>
                  <a:pt x="3543" y="2557"/>
                </a:lnTo>
                <a:lnTo>
                  <a:pt x="3543" y="2557"/>
                </a:lnTo>
                <a:lnTo>
                  <a:pt x="3543" y="2557"/>
                </a:lnTo>
                <a:lnTo>
                  <a:pt x="3540" y="2554"/>
                </a:lnTo>
                <a:lnTo>
                  <a:pt x="3540" y="2554"/>
                </a:lnTo>
                <a:lnTo>
                  <a:pt x="3540" y="2554"/>
                </a:lnTo>
                <a:lnTo>
                  <a:pt x="3540" y="2552"/>
                </a:lnTo>
                <a:lnTo>
                  <a:pt x="3540" y="2552"/>
                </a:lnTo>
                <a:lnTo>
                  <a:pt x="3540" y="2552"/>
                </a:lnTo>
                <a:lnTo>
                  <a:pt x="3540" y="2552"/>
                </a:lnTo>
                <a:lnTo>
                  <a:pt x="3540" y="2552"/>
                </a:lnTo>
                <a:lnTo>
                  <a:pt x="3540" y="2552"/>
                </a:lnTo>
                <a:lnTo>
                  <a:pt x="3543" y="2552"/>
                </a:lnTo>
                <a:lnTo>
                  <a:pt x="3543" y="2552"/>
                </a:lnTo>
                <a:lnTo>
                  <a:pt x="3543" y="2554"/>
                </a:lnTo>
                <a:lnTo>
                  <a:pt x="3543" y="2554"/>
                </a:lnTo>
                <a:lnTo>
                  <a:pt x="3543" y="2554"/>
                </a:lnTo>
                <a:lnTo>
                  <a:pt x="3543" y="2557"/>
                </a:lnTo>
                <a:lnTo>
                  <a:pt x="3543" y="2554"/>
                </a:lnTo>
                <a:lnTo>
                  <a:pt x="3543" y="2550"/>
                </a:lnTo>
                <a:lnTo>
                  <a:pt x="3543" y="2550"/>
                </a:lnTo>
                <a:lnTo>
                  <a:pt x="3543" y="2547"/>
                </a:lnTo>
                <a:lnTo>
                  <a:pt x="3543" y="2547"/>
                </a:lnTo>
                <a:lnTo>
                  <a:pt x="3543" y="2547"/>
                </a:lnTo>
                <a:lnTo>
                  <a:pt x="3543" y="2547"/>
                </a:lnTo>
                <a:lnTo>
                  <a:pt x="3543" y="2547"/>
                </a:lnTo>
                <a:lnTo>
                  <a:pt x="3543" y="2547"/>
                </a:lnTo>
                <a:lnTo>
                  <a:pt x="3540" y="2547"/>
                </a:lnTo>
                <a:lnTo>
                  <a:pt x="3540" y="2547"/>
                </a:lnTo>
                <a:lnTo>
                  <a:pt x="3540" y="2547"/>
                </a:lnTo>
                <a:lnTo>
                  <a:pt x="3540" y="2547"/>
                </a:lnTo>
                <a:lnTo>
                  <a:pt x="3540" y="2547"/>
                </a:lnTo>
                <a:lnTo>
                  <a:pt x="3540" y="2547"/>
                </a:lnTo>
                <a:lnTo>
                  <a:pt x="3540" y="2545"/>
                </a:lnTo>
                <a:lnTo>
                  <a:pt x="3540" y="2545"/>
                </a:lnTo>
                <a:lnTo>
                  <a:pt x="3538" y="2543"/>
                </a:lnTo>
                <a:lnTo>
                  <a:pt x="3538" y="2543"/>
                </a:lnTo>
                <a:lnTo>
                  <a:pt x="3538" y="2543"/>
                </a:lnTo>
                <a:lnTo>
                  <a:pt x="3538" y="2543"/>
                </a:lnTo>
                <a:lnTo>
                  <a:pt x="3538" y="2540"/>
                </a:lnTo>
                <a:lnTo>
                  <a:pt x="3538" y="2540"/>
                </a:lnTo>
                <a:lnTo>
                  <a:pt x="3535" y="2540"/>
                </a:lnTo>
                <a:lnTo>
                  <a:pt x="3535" y="2540"/>
                </a:lnTo>
                <a:lnTo>
                  <a:pt x="3538" y="2540"/>
                </a:lnTo>
                <a:lnTo>
                  <a:pt x="3538" y="2540"/>
                </a:lnTo>
                <a:lnTo>
                  <a:pt x="3538" y="2540"/>
                </a:lnTo>
                <a:lnTo>
                  <a:pt x="3538" y="2540"/>
                </a:lnTo>
                <a:lnTo>
                  <a:pt x="3538" y="2540"/>
                </a:lnTo>
                <a:lnTo>
                  <a:pt x="3538" y="2540"/>
                </a:lnTo>
                <a:lnTo>
                  <a:pt x="3538" y="2538"/>
                </a:lnTo>
                <a:lnTo>
                  <a:pt x="3538" y="2538"/>
                </a:lnTo>
                <a:lnTo>
                  <a:pt x="3538" y="2538"/>
                </a:lnTo>
                <a:lnTo>
                  <a:pt x="3538" y="2538"/>
                </a:lnTo>
                <a:lnTo>
                  <a:pt x="3538" y="2538"/>
                </a:lnTo>
                <a:lnTo>
                  <a:pt x="3538" y="2535"/>
                </a:lnTo>
                <a:lnTo>
                  <a:pt x="3538" y="2535"/>
                </a:lnTo>
                <a:lnTo>
                  <a:pt x="3540" y="2533"/>
                </a:lnTo>
                <a:lnTo>
                  <a:pt x="3538" y="2533"/>
                </a:lnTo>
                <a:lnTo>
                  <a:pt x="3538" y="2533"/>
                </a:lnTo>
                <a:lnTo>
                  <a:pt x="3535" y="2533"/>
                </a:lnTo>
                <a:lnTo>
                  <a:pt x="3535" y="2533"/>
                </a:lnTo>
                <a:lnTo>
                  <a:pt x="3538" y="2533"/>
                </a:lnTo>
                <a:lnTo>
                  <a:pt x="3538" y="2533"/>
                </a:lnTo>
                <a:lnTo>
                  <a:pt x="3538" y="2531"/>
                </a:lnTo>
                <a:lnTo>
                  <a:pt x="3538" y="2531"/>
                </a:lnTo>
                <a:lnTo>
                  <a:pt x="3535" y="2528"/>
                </a:lnTo>
                <a:lnTo>
                  <a:pt x="3535" y="2528"/>
                </a:lnTo>
                <a:lnTo>
                  <a:pt x="3535" y="2528"/>
                </a:lnTo>
                <a:lnTo>
                  <a:pt x="3538" y="2528"/>
                </a:lnTo>
                <a:lnTo>
                  <a:pt x="3538" y="2531"/>
                </a:lnTo>
                <a:lnTo>
                  <a:pt x="3540" y="2531"/>
                </a:lnTo>
                <a:lnTo>
                  <a:pt x="3540" y="2531"/>
                </a:lnTo>
                <a:lnTo>
                  <a:pt x="3540" y="2526"/>
                </a:lnTo>
                <a:lnTo>
                  <a:pt x="3540" y="2526"/>
                </a:lnTo>
                <a:lnTo>
                  <a:pt x="3540" y="2526"/>
                </a:lnTo>
                <a:lnTo>
                  <a:pt x="3538" y="2528"/>
                </a:lnTo>
                <a:lnTo>
                  <a:pt x="3540" y="2528"/>
                </a:lnTo>
                <a:lnTo>
                  <a:pt x="3538" y="2528"/>
                </a:lnTo>
                <a:lnTo>
                  <a:pt x="3538" y="2526"/>
                </a:lnTo>
                <a:lnTo>
                  <a:pt x="3535" y="2526"/>
                </a:lnTo>
                <a:lnTo>
                  <a:pt x="3535" y="2526"/>
                </a:lnTo>
                <a:lnTo>
                  <a:pt x="3535" y="2526"/>
                </a:lnTo>
                <a:lnTo>
                  <a:pt x="3538" y="2526"/>
                </a:lnTo>
                <a:lnTo>
                  <a:pt x="3538" y="2526"/>
                </a:lnTo>
                <a:lnTo>
                  <a:pt x="3538" y="2524"/>
                </a:lnTo>
                <a:lnTo>
                  <a:pt x="3538" y="2524"/>
                </a:lnTo>
                <a:lnTo>
                  <a:pt x="3538" y="2521"/>
                </a:lnTo>
                <a:lnTo>
                  <a:pt x="3538" y="2521"/>
                </a:lnTo>
                <a:lnTo>
                  <a:pt x="3538" y="2521"/>
                </a:lnTo>
                <a:lnTo>
                  <a:pt x="3538" y="2521"/>
                </a:lnTo>
                <a:lnTo>
                  <a:pt x="3538" y="2524"/>
                </a:lnTo>
                <a:lnTo>
                  <a:pt x="3540" y="2524"/>
                </a:lnTo>
                <a:lnTo>
                  <a:pt x="3540" y="2524"/>
                </a:lnTo>
                <a:lnTo>
                  <a:pt x="3540" y="2524"/>
                </a:lnTo>
                <a:lnTo>
                  <a:pt x="3540" y="2524"/>
                </a:lnTo>
                <a:lnTo>
                  <a:pt x="3543" y="2521"/>
                </a:lnTo>
                <a:lnTo>
                  <a:pt x="3543" y="2519"/>
                </a:lnTo>
                <a:lnTo>
                  <a:pt x="3545" y="2519"/>
                </a:lnTo>
                <a:lnTo>
                  <a:pt x="3545" y="2519"/>
                </a:lnTo>
                <a:lnTo>
                  <a:pt x="3545" y="2519"/>
                </a:lnTo>
                <a:lnTo>
                  <a:pt x="3545" y="2517"/>
                </a:lnTo>
                <a:lnTo>
                  <a:pt x="3543" y="2517"/>
                </a:lnTo>
                <a:lnTo>
                  <a:pt x="3543" y="2517"/>
                </a:lnTo>
                <a:lnTo>
                  <a:pt x="3540" y="2517"/>
                </a:lnTo>
                <a:lnTo>
                  <a:pt x="3540" y="2517"/>
                </a:lnTo>
                <a:lnTo>
                  <a:pt x="3538" y="2514"/>
                </a:lnTo>
                <a:lnTo>
                  <a:pt x="3535" y="2514"/>
                </a:lnTo>
                <a:lnTo>
                  <a:pt x="3533" y="2514"/>
                </a:lnTo>
                <a:lnTo>
                  <a:pt x="3535" y="2514"/>
                </a:lnTo>
                <a:lnTo>
                  <a:pt x="3535" y="2514"/>
                </a:lnTo>
                <a:lnTo>
                  <a:pt x="3535" y="2514"/>
                </a:lnTo>
                <a:lnTo>
                  <a:pt x="3538" y="2514"/>
                </a:lnTo>
                <a:lnTo>
                  <a:pt x="3540" y="2514"/>
                </a:lnTo>
                <a:lnTo>
                  <a:pt x="3540" y="2514"/>
                </a:lnTo>
                <a:lnTo>
                  <a:pt x="3540" y="2512"/>
                </a:lnTo>
                <a:lnTo>
                  <a:pt x="3540" y="2512"/>
                </a:lnTo>
                <a:lnTo>
                  <a:pt x="3540" y="2512"/>
                </a:lnTo>
                <a:lnTo>
                  <a:pt x="3538" y="2509"/>
                </a:lnTo>
                <a:lnTo>
                  <a:pt x="3540" y="2507"/>
                </a:lnTo>
                <a:lnTo>
                  <a:pt x="3540" y="2507"/>
                </a:lnTo>
                <a:lnTo>
                  <a:pt x="3540" y="2507"/>
                </a:lnTo>
                <a:lnTo>
                  <a:pt x="3540" y="2507"/>
                </a:lnTo>
                <a:lnTo>
                  <a:pt x="3540" y="2507"/>
                </a:lnTo>
                <a:lnTo>
                  <a:pt x="3540" y="2505"/>
                </a:lnTo>
                <a:lnTo>
                  <a:pt x="3540" y="2505"/>
                </a:lnTo>
                <a:lnTo>
                  <a:pt x="3540" y="2505"/>
                </a:lnTo>
                <a:lnTo>
                  <a:pt x="3540" y="2502"/>
                </a:lnTo>
                <a:lnTo>
                  <a:pt x="3540" y="2502"/>
                </a:lnTo>
                <a:lnTo>
                  <a:pt x="3543" y="2500"/>
                </a:lnTo>
                <a:lnTo>
                  <a:pt x="3543" y="2498"/>
                </a:lnTo>
                <a:lnTo>
                  <a:pt x="3543" y="2498"/>
                </a:lnTo>
                <a:lnTo>
                  <a:pt x="3543" y="2495"/>
                </a:lnTo>
                <a:lnTo>
                  <a:pt x="3543" y="2495"/>
                </a:lnTo>
                <a:lnTo>
                  <a:pt x="3543" y="2493"/>
                </a:lnTo>
                <a:lnTo>
                  <a:pt x="3540" y="2493"/>
                </a:lnTo>
                <a:lnTo>
                  <a:pt x="3540" y="2493"/>
                </a:lnTo>
                <a:lnTo>
                  <a:pt x="3540" y="2493"/>
                </a:lnTo>
                <a:lnTo>
                  <a:pt x="3540" y="2493"/>
                </a:lnTo>
                <a:lnTo>
                  <a:pt x="3540" y="2493"/>
                </a:lnTo>
                <a:lnTo>
                  <a:pt x="3543" y="2493"/>
                </a:lnTo>
                <a:lnTo>
                  <a:pt x="3543" y="2493"/>
                </a:lnTo>
                <a:lnTo>
                  <a:pt x="3543" y="2493"/>
                </a:lnTo>
                <a:lnTo>
                  <a:pt x="3545" y="2493"/>
                </a:lnTo>
                <a:lnTo>
                  <a:pt x="3547" y="2493"/>
                </a:lnTo>
                <a:lnTo>
                  <a:pt x="3547" y="2493"/>
                </a:lnTo>
                <a:lnTo>
                  <a:pt x="3547" y="2493"/>
                </a:lnTo>
                <a:lnTo>
                  <a:pt x="3550" y="2491"/>
                </a:lnTo>
                <a:lnTo>
                  <a:pt x="3550" y="2488"/>
                </a:lnTo>
                <a:lnTo>
                  <a:pt x="3550" y="2488"/>
                </a:lnTo>
                <a:lnTo>
                  <a:pt x="3550" y="2488"/>
                </a:lnTo>
                <a:lnTo>
                  <a:pt x="3550" y="2488"/>
                </a:lnTo>
                <a:lnTo>
                  <a:pt x="3547" y="2488"/>
                </a:lnTo>
                <a:lnTo>
                  <a:pt x="3547" y="2488"/>
                </a:lnTo>
                <a:lnTo>
                  <a:pt x="3545" y="2488"/>
                </a:lnTo>
                <a:lnTo>
                  <a:pt x="3545" y="2486"/>
                </a:lnTo>
                <a:lnTo>
                  <a:pt x="3547" y="2486"/>
                </a:lnTo>
                <a:lnTo>
                  <a:pt x="3547" y="2486"/>
                </a:lnTo>
                <a:lnTo>
                  <a:pt x="3545" y="2486"/>
                </a:lnTo>
                <a:lnTo>
                  <a:pt x="3545" y="2483"/>
                </a:lnTo>
                <a:lnTo>
                  <a:pt x="3545" y="2483"/>
                </a:lnTo>
                <a:lnTo>
                  <a:pt x="3547" y="2483"/>
                </a:lnTo>
                <a:lnTo>
                  <a:pt x="3547" y="2483"/>
                </a:lnTo>
                <a:lnTo>
                  <a:pt x="3547" y="2486"/>
                </a:lnTo>
                <a:lnTo>
                  <a:pt x="3547" y="2486"/>
                </a:lnTo>
                <a:lnTo>
                  <a:pt x="3547" y="2486"/>
                </a:lnTo>
                <a:lnTo>
                  <a:pt x="3550" y="2486"/>
                </a:lnTo>
                <a:lnTo>
                  <a:pt x="3552" y="2486"/>
                </a:lnTo>
                <a:lnTo>
                  <a:pt x="3552" y="2486"/>
                </a:lnTo>
                <a:lnTo>
                  <a:pt x="3552" y="2486"/>
                </a:lnTo>
                <a:lnTo>
                  <a:pt x="3554" y="2483"/>
                </a:lnTo>
                <a:lnTo>
                  <a:pt x="3552" y="2483"/>
                </a:lnTo>
                <a:lnTo>
                  <a:pt x="3552" y="2481"/>
                </a:lnTo>
                <a:lnTo>
                  <a:pt x="3552" y="2481"/>
                </a:lnTo>
                <a:lnTo>
                  <a:pt x="3552" y="2481"/>
                </a:lnTo>
                <a:lnTo>
                  <a:pt x="3552" y="2481"/>
                </a:lnTo>
                <a:lnTo>
                  <a:pt x="3552" y="2481"/>
                </a:lnTo>
                <a:lnTo>
                  <a:pt x="3552" y="2479"/>
                </a:lnTo>
                <a:lnTo>
                  <a:pt x="3552" y="2479"/>
                </a:lnTo>
                <a:lnTo>
                  <a:pt x="3552" y="2479"/>
                </a:lnTo>
                <a:lnTo>
                  <a:pt x="3554" y="2481"/>
                </a:lnTo>
                <a:lnTo>
                  <a:pt x="3554" y="2481"/>
                </a:lnTo>
                <a:lnTo>
                  <a:pt x="3554" y="2481"/>
                </a:lnTo>
                <a:lnTo>
                  <a:pt x="3557" y="2479"/>
                </a:lnTo>
                <a:lnTo>
                  <a:pt x="3557" y="2479"/>
                </a:lnTo>
                <a:lnTo>
                  <a:pt x="3557" y="2476"/>
                </a:lnTo>
                <a:lnTo>
                  <a:pt x="3554" y="2476"/>
                </a:lnTo>
                <a:lnTo>
                  <a:pt x="3554" y="2476"/>
                </a:lnTo>
                <a:lnTo>
                  <a:pt x="3554" y="2476"/>
                </a:lnTo>
                <a:lnTo>
                  <a:pt x="3554" y="2476"/>
                </a:lnTo>
                <a:lnTo>
                  <a:pt x="3554" y="2476"/>
                </a:lnTo>
                <a:lnTo>
                  <a:pt x="3554" y="2476"/>
                </a:lnTo>
                <a:lnTo>
                  <a:pt x="3554" y="2474"/>
                </a:lnTo>
                <a:lnTo>
                  <a:pt x="3554" y="2472"/>
                </a:lnTo>
                <a:lnTo>
                  <a:pt x="3554" y="2472"/>
                </a:lnTo>
                <a:lnTo>
                  <a:pt x="3554" y="2469"/>
                </a:lnTo>
                <a:lnTo>
                  <a:pt x="3557" y="2469"/>
                </a:lnTo>
                <a:lnTo>
                  <a:pt x="3557" y="2469"/>
                </a:lnTo>
                <a:lnTo>
                  <a:pt x="3557" y="2467"/>
                </a:lnTo>
                <a:lnTo>
                  <a:pt x="3557" y="2467"/>
                </a:lnTo>
                <a:lnTo>
                  <a:pt x="3557" y="2467"/>
                </a:lnTo>
                <a:lnTo>
                  <a:pt x="3557" y="2467"/>
                </a:lnTo>
                <a:lnTo>
                  <a:pt x="3557" y="2464"/>
                </a:lnTo>
                <a:lnTo>
                  <a:pt x="3557" y="2467"/>
                </a:lnTo>
                <a:lnTo>
                  <a:pt x="3557" y="2469"/>
                </a:lnTo>
                <a:lnTo>
                  <a:pt x="3557" y="2472"/>
                </a:lnTo>
                <a:lnTo>
                  <a:pt x="3559" y="2469"/>
                </a:lnTo>
                <a:lnTo>
                  <a:pt x="3561" y="2467"/>
                </a:lnTo>
                <a:lnTo>
                  <a:pt x="3561" y="2467"/>
                </a:lnTo>
                <a:lnTo>
                  <a:pt x="3561" y="2464"/>
                </a:lnTo>
                <a:lnTo>
                  <a:pt x="3561" y="2464"/>
                </a:lnTo>
                <a:lnTo>
                  <a:pt x="3559" y="2464"/>
                </a:lnTo>
                <a:lnTo>
                  <a:pt x="3559" y="2464"/>
                </a:lnTo>
                <a:lnTo>
                  <a:pt x="3559" y="2464"/>
                </a:lnTo>
                <a:lnTo>
                  <a:pt x="3559" y="2464"/>
                </a:lnTo>
                <a:lnTo>
                  <a:pt x="3557" y="2462"/>
                </a:lnTo>
                <a:lnTo>
                  <a:pt x="3557" y="2462"/>
                </a:lnTo>
                <a:lnTo>
                  <a:pt x="3554" y="2462"/>
                </a:lnTo>
                <a:lnTo>
                  <a:pt x="3554" y="2460"/>
                </a:lnTo>
                <a:lnTo>
                  <a:pt x="3554" y="2460"/>
                </a:lnTo>
                <a:lnTo>
                  <a:pt x="3554" y="2457"/>
                </a:lnTo>
                <a:lnTo>
                  <a:pt x="3554" y="2457"/>
                </a:lnTo>
                <a:lnTo>
                  <a:pt x="3552" y="2455"/>
                </a:lnTo>
                <a:lnTo>
                  <a:pt x="3552" y="2455"/>
                </a:lnTo>
                <a:lnTo>
                  <a:pt x="3552" y="2453"/>
                </a:lnTo>
                <a:lnTo>
                  <a:pt x="3552" y="2453"/>
                </a:lnTo>
                <a:lnTo>
                  <a:pt x="3552" y="2453"/>
                </a:lnTo>
                <a:lnTo>
                  <a:pt x="3552" y="2450"/>
                </a:lnTo>
                <a:lnTo>
                  <a:pt x="3552" y="2450"/>
                </a:lnTo>
                <a:lnTo>
                  <a:pt x="3552" y="2450"/>
                </a:lnTo>
                <a:lnTo>
                  <a:pt x="3552" y="2450"/>
                </a:lnTo>
                <a:lnTo>
                  <a:pt x="3552" y="2453"/>
                </a:lnTo>
                <a:lnTo>
                  <a:pt x="3552" y="2453"/>
                </a:lnTo>
                <a:lnTo>
                  <a:pt x="3554" y="2453"/>
                </a:lnTo>
                <a:lnTo>
                  <a:pt x="3554" y="2453"/>
                </a:lnTo>
                <a:lnTo>
                  <a:pt x="3554" y="2453"/>
                </a:lnTo>
                <a:lnTo>
                  <a:pt x="3554" y="2455"/>
                </a:lnTo>
                <a:lnTo>
                  <a:pt x="3554" y="2455"/>
                </a:lnTo>
                <a:lnTo>
                  <a:pt x="3554" y="2457"/>
                </a:lnTo>
                <a:lnTo>
                  <a:pt x="3557" y="2460"/>
                </a:lnTo>
                <a:lnTo>
                  <a:pt x="3559" y="2462"/>
                </a:lnTo>
                <a:lnTo>
                  <a:pt x="3561" y="2462"/>
                </a:lnTo>
                <a:lnTo>
                  <a:pt x="3561" y="2462"/>
                </a:lnTo>
                <a:lnTo>
                  <a:pt x="3561" y="2460"/>
                </a:lnTo>
                <a:lnTo>
                  <a:pt x="3561" y="2460"/>
                </a:lnTo>
                <a:lnTo>
                  <a:pt x="3559" y="2460"/>
                </a:lnTo>
                <a:lnTo>
                  <a:pt x="3559" y="2460"/>
                </a:lnTo>
                <a:lnTo>
                  <a:pt x="3559" y="2455"/>
                </a:lnTo>
                <a:lnTo>
                  <a:pt x="3559" y="2455"/>
                </a:lnTo>
                <a:lnTo>
                  <a:pt x="3559" y="2455"/>
                </a:lnTo>
                <a:lnTo>
                  <a:pt x="3559" y="2455"/>
                </a:lnTo>
                <a:lnTo>
                  <a:pt x="3559" y="2453"/>
                </a:lnTo>
                <a:lnTo>
                  <a:pt x="3559" y="2455"/>
                </a:lnTo>
                <a:lnTo>
                  <a:pt x="3559" y="2455"/>
                </a:lnTo>
                <a:lnTo>
                  <a:pt x="3559" y="2455"/>
                </a:lnTo>
                <a:lnTo>
                  <a:pt x="3559" y="2453"/>
                </a:lnTo>
                <a:lnTo>
                  <a:pt x="3559" y="2453"/>
                </a:lnTo>
                <a:lnTo>
                  <a:pt x="3561" y="2455"/>
                </a:lnTo>
                <a:lnTo>
                  <a:pt x="3559" y="2457"/>
                </a:lnTo>
                <a:lnTo>
                  <a:pt x="3561" y="2457"/>
                </a:lnTo>
                <a:lnTo>
                  <a:pt x="3561" y="2457"/>
                </a:lnTo>
                <a:lnTo>
                  <a:pt x="3561" y="2460"/>
                </a:lnTo>
                <a:lnTo>
                  <a:pt x="3561" y="2462"/>
                </a:lnTo>
                <a:lnTo>
                  <a:pt x="3561" y="2462"/>
                </a:lnTo>
                <a:lnTo>
                  <a:pt x="3564" y="2462"/>
                </a:lnTo>
                <a:lnTo>
                  <a:pt x="3564" y="2462"/>
                </a:lnTo>
                <a:lnTo>
                  <a:pt x="3564" y="2462"/>
                </a:lnTo>
                <a:lnTo>
                  <a:pt x="3566" y="2462"/>
                </a:lnTo>
                <a:lnTo>
                  <a:pt x="3566" y="2462"/>
                </a:lnTo>
                <a:lnTo>
                  <a:pt x="3569" y="2460"/>
                </a:lnTo>
                <a:lnTo>
                  <a:pt x="3569" y="2457"/>
                </a:lnTo>
                <a:lnTo>
                  <a:pt x="3569" y="2457"/>
                </a:lnTo>
                <a:lnTo>
                  <a:pt x="3569" y="2457"/>
                </a:lnTo>
                <a:lnTo>
                  <a:pt x="3569" y="2457"/>
                </a:lnTo>
                <a:lnTo>
                  <a:pt x="3569" y="2457"/>
                </a:lnTo>
                <a:lnTo>
                  <a:pt x="3569" y="2457"/>
                </a:lnTo>
                <a:lnTo>
                  <a:pt x="3569" y="2457"/>
                </a:lnTo>
                <a:lnTo>
                  <a:pt x="3569" y="2457"/>
                </a:lnTo>
                <a:lnTo>
                  <a:pt x="3571" y="2457"/>
                </a:lnTo>
                <a:lnTo>
                  <a:pt x="3571" y="2455"/>
                </a:lnTo>
                <a:lnTo>
                  <a:pt x="3571" y="2455"/>
                </a:lnTo>
                <a:lnTo>
                  <a:pt x="3571" y="2455"/>
                </a:lnTo>
                <a:lnTo>
                  <a:pt x="3569" y="2455"/>
                </a:lnTo>
                <a:lnTo>
                  <a:pt x="3569" y="2455"/>
                </a:lnTo>
                <a:lnTo>
                  <a:pt x="3569" y="2455"/>
                </a:lnTo>
                <a:lnTo>
                  <a:pt x="3569" y="2457"/>
                </a:lnTo>
                <a:lnTo>
                  <a:pt x="3569" y="2457"/>
                </a:lnTo>
                <a:lnTo>
                  <a:pt x="3566" y="2457"/>
                </a:lnTo>
                <a:lnTo>
                  <a:pt x="3566" y="2457"/>
                </a:lnTo>
                <a:lnTo>
                  <a:pt x="3566" y="2457"/>
                </a:lnTo>
                <a:lnTo>
                  <a:pt x="3566" y="2457"/>
                </a:lnTo>
                <a:lnTo>
                  <a:pt x="3566" y="2455"/>
                </a:lnTo>
                <a:lnTo>
                  <a:pt x="3569" y="2455"/>
                </a:lnTo>
                <a:lnTo>
                  <a:pt x="3569" y="2455"/>
                </a:lnTo>
                <a:lnTo>
                  <a:pt x="3569" y="2453"/>
                </a:lnTo>
                <a:lnTo>
                  <a:pt x="3566" y="2453"/>
                </a:lnTo>
                <a:lnTo>
                  <a:pt x="3564" y="2453"/>
                </a:lnTo>
                <a:lnTo>
                  <a:pt x="3564" y="2453"/>
                </a:lnTo>
                <a:lnTo>
                  <a:pt x="3566" y="2453"/>
                </a:lnTo>
                <a:lnTo>
                  <a:pt x="3566" y="2453"/>
                </a:lnTo>
                <a:lnTo>
                  <a:pt x="3569" y="2453"/>
                </a:lnTo>
                <a:lnTo>
                  <a:pt x="3569" y="2450"/>
                </a:lnTo>
                <a:lnTo>
                  <a:pt x="3566" y="2450"/>
                </a:lnTo>
                <a:lnTo>
                  <a:pt x="3566" y="2450"/>
                </a:lnTo>
                <a:lnTo>
                  <a:pt x="3566" y="2450"/>
                </a:lnTo>
                <a:lnTo>
                  <a:pt x="3564" y="2450"/>
                </a:lnTo>
                <a:lnTo>
                  <a:pt x="3564" y="2450"/>
                </a:lnTo>
                <a:lnTo>
                  <a:pt x="3564" y="2450"/>
                </a:lnTo>
                <a:lnTo>
                  <a:pt x="3559" y="2450"/>
                </a:lnTo>
                <a:lnTo>
                  <a:pt x="3559" y="2453"/>
                </a:lnTo>
                <a:lnTo>
                  <a:pt x="3559" y="2450"/>
                </a:lnTo>
                <a:lnTo>
                  <a:pt x="3559" y="2450"/>
                </a:lnTo>
                <a:lnTo>
                  <a:pt x="3559" y="2450"/>
                </a:lnTo>
                <a:lnTo>
                  <a:pt x="3561" y="2450"/>
                </a:lnTo>
                <a:lnTo>
                  <a:pt x="3564" y="2450"/>
                </a:lnTo>
                <a:lnTo>
                  <a:pt x="3564" y="2450"/>
                </a:lnTo>
                <a:lnTo>
                  <a:pt x="3564" y="2450"/>
                </a:lnTo>
                <a:lnTo>
                  <a:pt x="3564" y="2448"/>
                </a:lnTo>
                <a:lnTo>
                  <a:pt x="3564" y="2448"/>
                </a:lnTo>
                <a:lnTo>
                  <a:pt x="3564" y="2448"/>
                </a:lnTo>
                <a:lnTo>
                  <a:pt x="3564" y="2448"/>
                </a:lnTo>
                <a:lnTo>
                  <a:pt x="3564" y="2448"/>
                </a:lnTo>
                <a:lnTo>
                  <a:pt x="3564" y="2448"/>
                </a:lnTo>
                <a:lnTo>
                  <a:pt x="3566" y="2450"/>
                </a:lnTo>
                <a:lnTo>
                  <a:pt x="3566" y="2450"/>
                </a:lnTo>
                <a:lnTo>
                  <a:pt x="3569" y="2450"/>
                </a:lnTo>
                <a:lnTo>
                  <a:pt x="3569" y="2450"/>
                </a:lnTo>
                <a:lnTo>
                  <a:pt x="3569" y="2450"/>
                </a:lnTo>
                <a:lnTo>
                  <a:pt x="3571" y="2450"/>
                </a:lnTo>
                <a:lnTo>
                  <a:pt x="3571" y="2450"/>
                </a:lnTo>
                <a:lnTo>
                  <a:pt x="3571" y="2450"/>
                </a:lnTo>
                <a:lnTo>
                  <a:pt x="3571" y="2450"/>
                </a:lnTo>
                <a:lnTo>
                  <a:pt x="3571" y="2450"/>
                </a:lnTo>
                <a:lnTo>
                  <a:pt x="3571" y="2448"/>
                </a:lnTo>
                <a:lnTo>
                  <a:pt x="3571" y="2448"/>
                </a:lnTo>
                <a:lnTo>
                  <a:pt x="3573" y="2448"/>
                </a:lnTo>
                <a:lnTo>
                  <a:pt x="3573" y="2448"/>
                </a:lnTo>
                <a:lnTo>
                  <a:pt x="3573" y="2448"/>
                </a:lnTo>
                <a:lnTo>
                  <a:pt x="3573" y="2450"/>
                </a:lnTo>
                <a:lnTo>
                  <a:pt x="3573" y="2450"/>
                </a:lnTo>
                <a:lnTo>
                  <a:pt x="3573" y="2450"/>
                </a:lnTo>
                <a:lnTo>
                  <a:pt x="3573" y="2450"/>
                </a:lnTo>
                <a:lnTo>
                  <a:pt x="3576" y="2448"/>
                </a:lnTo>
                <a:lnTo>
                  <a:pt x="3578" y="2446"/>
                </a:lnTo>
                <a:lnTo>
                  <a:pt x="3578" y="2446"/>
                </a:lnTo>
                <a:lnTo>
                  <a:pt x="3578" y="2446"/>
                </a:lnTo>
                <a:lnTo>
                  <a:pt x="3578" y="2446"/>
                </a:lnTo>
                <a:lnTo>
                  <a:pt x="3578" y="2446"/>
                </a:lnTo>
                <a:lnTo>
                  <a:pt x="3578" y="2446"/>
                </a:lnTo>
                <a:lnTo>
                  <a:pt x="3578" y="2446"/>
                </a:lnTo>
                <a:lnTo>
                  <a:pt x="3576" y="2443"/>
                </a:lnTo>
                <a:lnTo>
                  <a:pt x="3576" y="2443"/>
                </a:lnTo>
                <a:lnTo>
                  <a:pt x="3576" y="2443"/>
                </a:lnTo>
                <a:lnTo>
                  <a:pt x="3576" y="2443"/>
                </a:lnTo>
                <a:lnTo>
                  <a:pt x="3578" y="2443"/>
                </a:lnTo>
                <a:lnTo>
                  <a:pt x="3580" y="2446"/>
                </a:lnTo>
                <a:lnTo>
                  <a:pt x="3580" y="2443"/>
                </a:lnTo>
                <a:lnTo>
                  <a:pt x="3580" y="2443"/>
                </a:lnTo>
                <a:lnTo>
                  <a:pt x="3580" y="2443"/>
                </a:lnTo>
                <a:lnTo>
                  <a:pt x="3583" y="2443"/>
                </a:lnTo>
                <a:lnTo>
                  <a:pt x="3585" y="2441"/>
                </a:lnTo>
                <a:lnTo>
                  <a:pt x="3585" y="2441"/>
                </a:lnTo>
                <a:lnTo>
                  <a:pt x="3588" y="2441"/>
                </a:lnTo>
                <a:lnTo>
                  <a:pt x="3585" y="2441"/>
                </a:lnTo>
                <a:lnTo>
                  <a:pt x="3585" y="2441"/>
                </a:lnTo>
                <a:lnTo>
                  <a:pt x="3585" y="2438"/>
                </a:lnTo>
                <a:lnTo>
                  <a:pt x="3585" y="2438"/>
                </a:lnTo>
                <a:lnTo>
                  <a:pt x="3585" y="2438"/>
                </a:lnTo>
                <a:lnTo>
                  <a:pt x="3588" y="2438"/>
                </a:lnTo>
                <a:lnTo>
                  <a:pt x="3588" y="2438"/>
                </a:lnTo>
                <a:lnTo>
                  <a:pt x="3588" y="2438"/>
                </a:lnTo>
                <a:lnTo>
                  <a:pt x="3590" y="2436"/>
                </a:lnTo>
                <a:lnTo>
                  <a:pt x="3590" y="2436"/>
                </a:lnTo>
                <a:lnTo>
                  <a:pt x="3590" y="2434"/>
                </a:lnTo>
                <a:lnTo>
                  <a:pt x="3590" y="2434"/>
                </a:lnTo>
                <a:lnTo>
                  <a:pt x="3590" y="2434"/>
                </a:lnTo>
                <a:lnTo>
                  <a:pt x="3590" y="2434"/>
                </a:lnTo>
                <a:lnTo>
                  <a:pt x="3590" y="2434"/>
                </a:lnTo>
                <a:lnTo>
                  <a:pt x="3590" y="2434"/>
                </a:lnTo>
                <a:lnTo>
                  <a:pt x="3590" y="2434"/>
                </a:lnTo>
                <a:lnTo>
                  <a:pt x="3588" y="2434"/>
                </a:lnTo>
                <a:lnTo>
                  <a:pt x="3588" y="2434"/>
                </a:lnTo>
                <a:lnTo>
                  <a:pt x="3585" y="2431"/>
                </a:lnTo>
                <a:lnTo>
                  <a:pt x="3585" y="2431"/>
                </a:lnTo>
                <a:lnTo>
                  <a:pt x="3588" y="2431"/>
                </a:lnTo>
                <a:lnTo>
                  <a:pt x="3588" y="2431"/>
                </a:lnTo>
                <a:lnTo>
                  <a:pt x="3588" y="2431"/>
                </a:lnTo>
                <a:lnTo>
                  <a:pt x="3588" y="2431"/>
                </a:lnTo>
                <a:lnTo>
                  <a:pt x="3588" y="2431"/>
                </a:lnTo>
                <a:lnTo>
                  <a:pt x="3588" y="2429"/>
                </a:lnTo>
                <a:lnTo>
                  <a:pt x="3588" y="2429"/>
                </a:lnTo>
                <a:lnTo>
                  <a:pt x="3588" y="2429"/>
                </a:lnTo>
                <a:lnTo>
                  <a:pt x="3588" y="2429"/>
                </a:lnTo>
                <a:lnTo>
                  <a:pt x="3588" y="2429"/>
                </a:lnTo>
                <a:lnTo>
                  <a:pt x="3588" y="2429"/>
                </a:lnTo>
                <a:lnTo>
                  <a:pt x="3588" y="2429"/>
                </a:lnTo>
                <a:lnTo>
                  <a:pt x="3590" y="2429"/>
                </a:lnTo>
                <a:lnTo>
                  <a:pt x="3590" y="2429"/>
                </a:lnTo>
                <a:lnTo>
                  <a:pt x="3590" y="2429"/>
                </a:lnTo>
                <a:lnTo>
                  <a:pt x="3588" y="2431"/>
                </a:lnTo>
                <a:lnTo>
                  <a:pt x="3590" y="2431"/>
                </a:lnTo>
                <a:lnTo>
                  <a:pt x="3590" y="2431"/>
                </a:lnTo>
                <a:lnTo>
                  <a:pt x="3590" y="2431"/>
                </a:lnTo>
                <a:lnTo>
                  <a:pt x="3590" y="2431"/>
                </a:lnTo>
                <a:lnTo>
                  <a:pt x="3592" y="2434"/>
                </a:lnTo>
                <a:lnTo>
                  <a:pt x="3592" y="2431"/>
                </a:lnTo>
                <a:lnTo>
                  <a:pt x="3592" y="2431"/>
                </a:lnTo>
                <a:lnTo>
                  <a:pt x="3595" y="2429"/>
                </a:lnTo>
                <a:lnTo>
                  <a:pt x="3597" y="2429"/>
                </a:lnTo>
                <a:lnTo>
                  <a:pt x="3597" y="2427"/>
                </a:lnTo>
                <a:lnTo>
                  <a:pt x="3597" y="2427"/>
                </a:lnTo>
                <a:lnTo>
                  <a:pt x="3597" y="2427"/>
                </a:lnTo>
                <a:lnTo>
                  <a:pt x="3599" y="2427"/>
                </a:lnTo>
                <a:lnTo>
                  <a:pt x="3599" y="2424"/>
                </a:lnTo>
                <a:lnTo>
                  <a:pt x="3599" y="2424"/>
                </a:lnTo>
                <a:lnTo>
                  <a:pt x="3599" y="2424"/>
                </a:lnTo>
                <a:lnTo>
                  <a:pt x="3599" y="2424"/>
                </a:lnTo>
                <a:lnTo>
                  <a:pt x="3602" y="2422"/>
                </a:lnTo>
                <a:lnTo>
                  <a:pt x="3602" y="2422"/>
                </a:lnTo>
                <a:lnTo>
                  <a:pt x="3602" y="2422"/>
                </a:lnTo>
                <a:lnTo>
                  <a:pt x="3602" y="2422"/>
                </a:lnTo>
                <a:lnTo>
                  <a:pt x="3599" y="2422"/>
                </a:lnTo>
                <a:lnTo>
                  <a:pt x="3599" y="2422"/>
                </a:lnTo>
                <a:lnTo>
                  <a:pt x="3599" y="2422"/>
                </a:lnTo>
                <a:lnTo>
                  <a:pt x="3599" y="2422"/>
                </a:lnTo>
                <a:lnTo>
                  <a:pt x="3599" y="2422"/>
                </a:lnTo>
                <a:lnTo>
                  <a:pt x="3599" y="2422"/>
                </a:lnTo>
                <a:lnTo>
                  <a:pt x="3599" y="2420"/>
                </a:lnTo>
                <a:lnTo>
                  <a:pt x="3599" y="2417"/>
                </a:lnTo>
                <a:lnTo>
                  <a:pt x="3602" y="2417"/>
                </a:lnTo>
                <a:lnTo>
                  <a:pt x="3602" y="2417"/>
                </a:lnTo>
                <a:lnTo>
                  <a:pt x="3602" y="2415"/>
                </a:lnTo>
                <a:lnTo>
                  <a:pt x="3604" y="2417"/>
                </a:lnTo>
                <a:lnTo>
                  <a:pt x="3604" y="2417"/>
                </a:lnTo>
                <a:lnTo>
                  <a:pt x="3604" y="2417"/>
                </a:lnTo>
                <a:lnTo>
                  <a:pt x="3604" y="2417"/>
                </a:lnTo>
                <a:lnTo>
                  <a:pt x="3604" y="2417"/>
                </a:lnTo>
                <a:lnTo>
                  <a:pt x="3606" y="2417"/>
                </a:lnTo>
                <a:lnTo>
                  <a:pt x="3606" y="2417"/>
                </a:lnTo>
                <a:lnTo>
                  <a:pt x="3606" y="2417"/>
                </a:lnTo>
                <a:lnTo>
                  <a:pt x="3609" y="2417"/>
                </a:lnTo>
                <a:lnTo>
                  <a:pt x="3609" y="2415"/>
                </a:lnTo>
                <a:lnTo>
                  <a:pt x="3609" y="2415"/>
                </a:lnTo>
                <a:lnTo>
                  <a:pt x="3609" y="2415"/>
                </a:lnTo>
                <a:lnTo>
                  <a:pt x="3609" y="2412"/>
                </a:lnTo>
                <a:lnTo>
                  <a:pt x="3611" y="2412"/>
                </a:lnTo>
                <a:lnTo>
                  <a:pt x="3611" y="2410"/>
                </a:lnTo>
                <a:lnTo>
                  <a:pt x="3611" y="2410"/>
                </a:lnTo>
                <a:lnTo>
                  <a:pt x="3611" y="2410"/>
                </a:lnTo>
                <a:lnTo>
                  <a:pt x="3609" y="2410"/>
                </a:lnTo>
                <a:lnTo>
                  <a:pt x="3609" y="2408"/>
                </a:lnTo>
                <a:lnTo>
                  <a:pt x="3609" y="2408"/>
                </a:lnTo>
                <a:lnTo>
                  <a:pt x="3611" y="2408"/>
                </a:lnTo>
                <a:lnTo>
                  <a:pt x="3611" y="2410"/>
                </a:lnTo>
                <a:lnTo>
                  <a:pt x="3611" y="2410"/>
                </a:lnTo>
                <a:lnTo>
                  <a:pt x="3614" y="2410"/>
                </a:lnTo>
                <a:lnTo>
                  <a:pt x="3614" y="2410"/>
                </a:lnTo>
                <a:lnTo>
                  <a:pt x="3614" y="2410"/>
                </a:lnTo>
                <a:lnTo>
                  <a:pt x="3614" y="2410"/>
                </a:lnTo>
                <a:lnTo>
                  <a:pt x="3614" y="2408"/>
                </a:lnTo>
                <a:lnTo>
                  <a:pt x="3611" y="2408"/>
                </a:lnTo>
                <a:lnTo>
                  <a:pt x="3611" y="2408"/>
                </a:lnTo>
                <a:lnTo>
                  <a:pt x="3614" y="2408"/>
                </a:lnTo>
                <a:lnTo>
                  <a:pt x="3614" y="2408"/>
                </a:lnTo>
                <a:lnTo>
                  <a:pt x="3614" y="2408"/>
                </a:lnTo>
                <a:lnTo>
                  <a:pt x="3614" y="2408"/>
                </a:lnTo>
                <a:lnTo>
                  <a:pt x="3614" y="2408"/>
                </a:lnTo>
                <a:lnTo>
                  <a:pt x="3614" y="2408"/>
                </a:lnTo>
                <a:lnTo>
                  <a:pt x="3616" y="2408"/>
                </a:lnTo>
                <a:lnTo>
                  <a:pt x="3616" y="2405"/>
                </a:lnTo>
                <a:lnTo>
                  <a:pt x="3614" y="2405"/>
                </a:lnTo>
                <a:lnTo>
                  <a:pt x="3614" y="2405"/>
                </a:lnTo>
                <a:lnTo>
                  <a:pt x="3614" y="2405"/>
                </a:lnTo>
                <a:lnTo>
                  <a:pt x="3614" y="2405"/>
                </a:lnTo>
                <a:lnTo>
                  <a:pt x="3614" y="2403"/>
                </a:lnTo>
                <a:lnTo>
                  <a:pt x="3614" y="2403"/>
                </a:lnTo>
                <a:lnTo>
                  <a:pt x="3611" y="2403"/>
                </a:lnTo>
                <a:lnTo>
                  <a:pt x="3611" y="2403"/>
                </a:lnTo>
                <a:lnTo>
                  <a:pt x="3609" y="2403"/>
                </a:lnTo>
                <a:lnTo>
                  <a:pt x="3609" y="2401"/>
                </a:lnTo>
                <a:lnTo>
                  <a:pt x="3609" y="2401"/>
                </a:lnTo>
                <a:lnTo>
                  <a:pt x="3609" y="2398"/>
                </a:lnTo>
                <a:lnTo>
                  <a:pt x="3609" y="2398"/>
                </a:lnTo>
                <a:lnTo>
                  <a:pt x="3611" y="2396"/>
                </a:lnTo>
                <a:lnTo>
                  <a:pt x="3611" y="2394"/>
                </a:lnTo>
                <a:lnTo>
                  <a:pt x="3614" y="2394"/>
                </a:lnTo>
                <a:lnTo>
                  <a:pt x="3614" y="2394"/>
                </a:lnTo>
                <a:lnTo>
                  <a:pt x="3611" y="2394"/>
                </a:lnTo>
                <a:lnTo>
                  <a:pt x="3611" y="2396"/>
                </a:lnTo>
                <a:lnTo>
                  <a:pt x="3611" y="2398"/>
                </a:lnTo>
                <a:lnTo>
                  <a:pt x="3611" y="2401"/>
                </a:lnTo>
                <a:lnTo>
                  <a:pt x="3611" y="2401"/>
                </a:lnTo>
                <a:lnTo>
                  <a:pt x="3611" y="2401"/>
                </a:lnTo>
                <a:lnTo>
                  <a:pt x="3614" y="2401"/>
                </a:lnTo>
                <a:lnTo>
                  <a:pt x="3614" y="2401"/>
                </a:lnTo>
                <a:lnTo>
                  <a:pt x="3614" y="2403"/>
                </a:lnTo>
                <a:lnTo>
                  <a:pt x="3614" y="2403"/>
                </a:lnTo>
                <a:lnTo>
                  <a:pt x="3616" y="2405"/>
                </a:lnTo>
                <a:lnTo>
                  <a:pt x="3616" y="2405"/>
                </a:lnTo>
                <a:lnTo>
                  <a:pt x="3616" y="2403"/>
                </a:lnTo>
                <a:lnTo>
                  <a:pt x="3616" y="2398"/>
                </a:lnTo>
                <a:lnTo>
                  <a:pt x="3616" y="2396"/>
                </a:lnTo>
                <a:lnTo>
                  <a:pt x="3614" y="2396"/>
                </a:lnTo>
                <a:lnTo>
                  <a:pt x="3616" y="2394"/>
                </a:lnTo>
                <a:lnTo>
                  <a:pt x="3618" y="2386"/>
                </a:lnTo>
                <a:lnTo>
                  <a:pt x="3621" y="2382"/>
                </a:lnTo>
                <a:lnTo>
                  <a:pt x="3623" y="2377"/>
                </a:lnTo>
                <a:lnTo>
                  <a:pt x="3628" y="2372"/>
                </a:lnTo>
                <a:lnTo>
                  <a:pt x="3630" y="2370"/>
                </a:lnTo>
                <a:lnTo>
                  <a:pt x="3632" y="2370"/>
                </a:lnTo>
                <a:lnTo>
                  <a:pt x="3635" y="2367"/>
                </a:lnTo>
                <a:lnTo>
                  <a:pt x="3635" y="2367"/>
                </a:lnTo>
                <a:lnTo>
                  <a:pt x="3635" y="2367"/>
                </a:lnTo>
                <a:lnTo>
                  <a:pt x="3632" y="2367"/>
                </a:lnTo>
                <a:lnTo>
                  <a:pt x="3632" y="2367"/>
                </a:lnTo>
                <a:lnTo>
                  <a:pt x="3632" y="2367"/>
                </a:lnTo>
                <a:lnTo>
                  <a:pt x="3635" y="2365"/>
                </a:lnTo>
                <a:lnTo>
                  <a:pt x="3635" y="2367"/>
                </a:lnTo>
                <a:lnTo>
                  <a:pt x="3635" y="2367"/>
                </a:lnTo>
                <a:lnTo>
                  <a:pt x="3635" y="2367"/>
                </a:lnTo>
                <a:lnTo>
                  <a:pt x="3637" y="2365"/>
                </a:lnTo>
                <a:lnTo>
                  <a:pt x="3640" y="2363"/>
                </a:lnTo>
                <a:lnTo>
                  <a:pt x="3642" y="2363"/>
                </a:lnTo>
                <a:lnTo>
                  <a:pt x="3642" y="2360"/>
                </a:lnTo>
                <a:lnTo>
                  <a:pt x="3642" y="2360"/>
                </a:lnTo>
                <a:lnTo>
                  <a:pt x="3642" y="2363"/>
                </a:lnTo>
                <a:lnTo>
                  <a:pt x="3642" y="2363"/>
                </a:lnTo>
                <a:lnTo>
                  <a:pt x="3642" y="2363"/>
                </a:lnTo>
                <a:lnTo>
                  <a:pt x="3644" y="2363"/>
                </a:lnTo>
                <a:lnTo>
                  <a:pt x="3647" y="2363"/>
                </a:lnTo>
                <a:lnTo>
                  <a:pt x="3649" y="2363"/>
                </a:lnTo>
                <a:lnTo>
                  <a:pt x="3649" y="2363"/>
                </a:lnTo>
                <a:lnTo>
                  <a:pt x="3651" y="2360"/>
                </a:lnTo>
                <a:lnTo>
                  <a:pt x="3651" y="2360"/>
                </a:lnTo>
                <a:lnTo>
                  <a:pt x="3656" y="2363"/>
                </a:lnTo>
                <a:lnTo>
                  <a:pt x="3656" y="2363"/>
                </a:lnTo>
                <a:lnTo>
                  <a:pt x="3656" y="2360"/>
                </a:lnTo>
                <a:lnTo>
                  <a:pt x="3656" y="2360"/>
                </a:lnTo>
                <a:lnTo>
                  <a:pt x="3658" y="2358"/>
                </a:lnTo>
                <a:lnTo>
                  <a:pt x="3658" y="2356"/>
                </a:lnTo>
                <a:lnTo>
                  <a:pt x="3658" y="2356"/>
                </a:lnTo>
                <a:lnTo>
                  <a:pt x="3658" y="2353"/>
                </a:lnTo>
                <a:lnTo>
                  <a:pt x="3658" y="2353"/>
                </a:lnTo>
                <a:lnTo>
                  <a:pt x="3658" y="2353"/>
                </a:lnTo>
                <a:lnTo>
                  <a:pt x="3658" y="2351"/>
                </a:lnTo>
                <a:lnTo>
                  <a:pt x="3656" y="2349"/>
                </a:lnTo>
                <a:lnTo>
                  <a:pt x="3656" y="2346"/>
                </a:lnTo>
                <a:lnTo>
                  <a:pt x="3656" y="2346"/>
                </a:lnTo>
                <a:lnTo>
                  <a:pt x="3658" y="2349"/>
                </a:lnTo>
                <a:lnTo>
                  <a:pt x="3658" y="2351"/>
                </a:lnTo>
                <a:lnTo>
                  <a:pt x="3658" y="2351"/>
                </a:lnTo>
                <a:lnTo>
                  <a:pt x="3661" y="2356"/>
                </a:lnTo>
                <a:lnTo>
                  <a:pt x="3658" y="2358"/>
                </a:lnTo>
                <a:lnTo>
                  <a:pt x="3658" y="2358"/>
                </a:lnTo>
                <a:lnTo>
                  <a:pt x="3661" y="2358"/>
                </a:lnTo>
                <a:lnTo>
                  <a:pt x="3661" y="2358"/>
                </a:lnTo>
                <a:lnTo>
                  <a:pt x="3658" y="2358"/>
                </a:lnTo>
                <a:lnTo>
                  <a:pt x="3661" y="2358"/>
                </a:lnTo>
                <a:lnTo>
                  <a:pt x="3661" y="2356"/>
                </a:lnTo>
                <a:lnTo>
                  <a:pt x="3661" y="2349"/>
                </a:lnTo>
                <a:lnTo>
                  <a:pt x="3661" y="2349"/>
                </a:lnTo>
                <a:lnTo>
                  <a:pt x="3661" y="2346"/>
                </a:lnTo>
                <a:lnTo>
                  <a:pt x="3661" y="2344"/>
                </a:lnTo>
                <a:lnTo>
                  <a:pt x="3661" y="2344"/>
                </a:lnTo>
                <a:lnTo>
                  <a:pt x="3663" y="2341"/>
                </a:lnTo>
                <a:lnTo>
                  <a:pt x="3666" y="2339"/>
                </a:lnTo>
                <a:lnTo>
                  <a:pt x="3666" y="2334"/>
                </a:lnTo>
                <a:lnTo>
                  <a:pt x="3670" y="2330"/>
                </a:lnTo>
                <a:lnTo>
                  <a:pt x="3673" y="2327"/>
                </a:lnTo>
                <a:lnTo>
                  <a:pt x="3675" y="2325"/>
                </a:lnTo>
                <a:lnTo>
                  <a:pt x="3677" y="2325"/>
                </a:lnTo>
                <a:lnTo>
                  <a:pt x="3677" y="2325"/>
                </a:lnTo>
                <a:lnTo>
                  <a:pt x="3677" y="2325"/>
                </a:lnTo>
                <a:lnTo>
                  <a:pt x="3677" y="2325"/>
                </a:lnTo>
                <a:lnTo>
                  <a:pt x="3677" y="2325"/>
                </a:lnTo>
                <a:lnTo>
                  <a:pt x="3677" y="2323"/>
                </a:lnTo>
                <a:lnTo>
                  <a:pt x="3675" y="2323"/>
                </a:lnTo>
                <a:lnTo>
                  <a:pt x="3675" y="2323"/>
                </a:lnTo>
                <a:lnTo>
                  <a:pt x="3675" y="2323"/>
                </a:lnTo>
                <a:lnTo>
                  <a:pt x="3675" y="2323"/>
                </a:lnTo>
                <a:lnTo>
                  <a:pt x="3673" y="2323"/>
                </a:lnTo>
                <a:lnTo>
                  <a:pt x="3673" y="2323"/>
                </a:lnTo>
                <a:lnTo>
                  <a:pt x="3673" y="2320"/>
                </a:lnTo>
                <a:lnTo>
                  <a:pt x="3673" y="2320"/>
                </a:lnTo>
                <a:lnTo>
                  <a:pt x="3673" y="2320"/>
                </a:lnTo>
                <a:lnTo>
                  <a:pt x="3673" y="2320"/>
                </a:lnTo>
                <a:lnTo>
                  <a:pt x="3675" y="2320"/>
                </a:lnTo>
                <a:lnTo>
                  <a:pt x="3675" y="2320"/>
                </a:lnTo>
                <a:lnTo>
                  <a:pt x="3675" y="2320"/>
                </a:lnTo>
                <a:lnTo>
                  <a:pt x="3675" y="2320"/>
                </a:lnTo>
                <a:lnTo>
                  <a:pt x="3675" y="2318"/>
                </a:lnTo>
                <a:lnTo>
                  <a:pt x="3675" y="2318"/>
                </a:lnTo>
                <a:lnTo>
                  <a:pt x="3675" y="2318"/>
                </a:lnTo>
                <a:lnTo>
                  <a:pt x="3673" y="2318"/>
                </a:lnTo>
                <a:lnTo>
                  <a:pt x="3673" y="2318"/>
                </a:lnTo>
                <a:lnTo>
                  <a:pt x="3673" y="2315"/>
                </a:lnTo>
                <a:lnTo>
                  <a:pt x="3673" y="2313"/>
                </a:lnTo>
                <a:lnTo>
                  <a:pt x="3673" y="2315"/>
                </a:lnTo>
                <a:lnTo>
                  <a:pt x="3673" y="2315"/>
                </a:lnTo>
                <a:lnTo>
                  <a:pt x="3673" y="2315"/>
                </a:lnTo>
                <a:lnTo>
                  <a:pt x="3675" y="2313"/>
                </a:lnTo>
                <a:lnTo>
                  <a:pt x="3675" y="2315"/>
                </a:lnTo>
                <a:lnTo>
                  <a:pt x="3675" y="2315"/>
                </a:lnTo>
                <a:lnTo>
                  <a:pt x="3675" y="2315"/>
                </a:lnTo>
                <a:lnTo>
                  <a:pt x="3675" y="2315"/>
                </a:lnTo>
                <a:lnTo>
                  <a:pt x="3675" y="2315"/>
                </a:lnTo>
                <a:lnTo>
                  <a:pt x="3675" y="2315"/>
                </a:lnTo>
                <a:lnTo>
                  <a:pt x="3677" y="2318"/>
                </a:lnTo>
                <a:lnTo>
                  <a:pt x="3677" y="2318"/>
                </a:lnTo>
                <a:lnTo>
                  <a:pt x="3677" y="2320"/>
                </a:lnTo>
                <a:lnTo>
                  <a:pt x="3675" y="2320"/>
                </a:lnTo>
                <a:lnTo>
                  <a:pt x="3675" y="2323"/>
                </a:lnTo>
                <a:lnTo>
                  <a:pt x="3677" y="2323"/>
                </a:lnTo>
                <a:lnTo>
                  <a:pt x="3677" y="2323"/>
                </a:lnTo>
                <a:lnTo>
                  <a:pt x="3677" y="2323"/>
                </a:lnTo>
                <a:lnTo>
                  <a:pt x="3677" y="2323"/>
                </a:lnTo>
                <a:lnTo>
                  <a:pt x="3680" y="2323"/>
                </a:lnTo>
                <a:lnTo>
                  <a:pt x="3680" y="2323"/>
                </a:lnTo>
                <a:lnTo>
                  <a:pt x="3680" y="2320"/>
                </a:lnTo>
                <a:lnTo>
                  <a:pt x="3682" y="2320"/>
                </a:lnTo>
                <a:lnTo>
                  <a:pt x="3682" y="2318"/>
                </a:lnTo>
                <a:lnTo>
                  <a:pt x="3685" y="2315"/>
                </a:lnTo>
                <a:lnTo>
                  <a:pt x="3685" y="2315"/>
                </a:lnTo>
                <a:lnTo>
                  <a:pt x="3685" y="2315"/>
                </a:lnTo>
                <a:lnTo>
                  <a:pt x="3685" y="2315"/>
                </a:lnTo>
                <a:lnTo>
                  <a:pt x="3685" y="2315"/>
                </a:lnTo>
                <a:lnTo>
                  <a:pt x="3685" y="2315"/>
                </a:lnTo>
                <a:lnTo>
                  <a:pt x="3685" y="2315"/>
                </a:lnTo>
                <a:lnTo>
                  <a:pt x="3685" y="2315"/>
                </a:lnTo>
                <a:lnTo>
                  <a:pt x="3685" y="2315"/>
                </a:lnTo>
                <a:lnTo>
                  <a:pt x="3685" y="2313"/>
                </a:lnTo>
                <a:lnTo>
                  <a:pt x="3685" y="2313"/>
                </a:lnTo>
                <a:lnTo>
                  <a:pt x="3685" y="2313"/>
                </a:lnTo>
                <a:lnTo>
                  <a:pt x="3685" y="2313"/>
                </a:lnTo>
                <a:lnTo>
                  <a:pt x="3685" y="2311"/>
                </a:lnTo>
                <a:lnTo>
                  <a:pt x="3685" y="2311"/>
                </a:lnTo>
                <a:lnTo>
                  <a:pt x="3685" y="2311"/>
                </a:lnTo>
                <a:lnTo>
                  <a:pt x="3685" y="2311"/>
                </a:lnTo>
                <a:lnTo>
                  <a:pt x="3687" y="2313"/>
                </a:lnTo>
                <a:lnTo>
                  <a:pt x="3687" y="2313"/>
                </a:lnTo>
                <a:lnTo>
                  <a:pt x="3687" y="2313"/>
                </a:lnTo>
                <a:lnTo>
                  <a:pt x="3687" y="2315"/>
                </a:lnTo>
                <a:lnTo>
                  <a:pt x="3687" y="2315"/>
                </a:lnTo>
                <a:lnTo>
                  <a:pt x="3687" y="2315"/>
                </a:lnTo>
                <a:lnTo>
                  <a:pt x="3687" y="2313"/>
                </a:lnTo>
                <a:lnTo>
                  <a:pt x="3694" y="2311"/>
                </a:lnTo>
                <a:lnTo>
                  <a:pt x="3694" y="2311"/>
                </a:lnTo>
                <a:lnTo>
                  <a:pt x="3703" y="2308"/>
                </a:lnTo>
                <a:lnTo>
                  <a:pt x="3701" y="2308"/>
                </a:lnTo>
                <a:lnTo>
                  <a:pt x="3701" y="2308"/>
                </a:lnTo>
                <a:lnTo>
                  <a:pt x="3701" y="2308"/>
                </a:lnTo>
                <a:lnTo>
                  <a:pt x="3701" y="2308"/>
                </a:lnTo>
                <a:lnTo>
                  <a:pt x="3701" y="2308"/>
                </a:lnTo>
                <a:lnTo>
                  <a:pt x="3699" y="2308"/>
                </a:lnTo>
                <a:lnTo>
                  <a:pt x="3699" y="2308"/>
                </a:lnTo>
                <a:lnTo>
                  <a:pt x="3701" y="2306"/>
                </a:lnTo>
                <a:lnTo>
                  <a:pt x="3701" y="2306"/>
                </a:lnTo>
                <a:lnTo>
                  <a:pt x="3701" y="2306"/>
                </a:lnTo>
                <a:lnTo>
                  <a:pt x="3703" y="2306"/>
                </a:lnTo>
                <a:lnTo>
                  <a:pt x="3703" y="2306"/>
                </a:lnTo>
                <a:lnTo>
                  <a:pt x="3703" y="2308"/>
                </a:lnTo>
                <a:lnTo>
                  <a:pt x="3703" y="2308"/>
                </a:lnTo>
                <a:lnTo>
                  <a:pt x="3706" y="2308"/>
                </a:lnTo>
                <a:lnTo>
                  <a:pt x="3706" y="2308"/>
                </a:lnTo>
                <a:lnTo>
                  <a:pt x="3706" y="2304"/>
                </a:lnTo>
                <a:lnTo>
                  <a:pt x="3706" y="2304"/>
                </a:lnTo>
                <a:lnTo>
                  <a:pt x="3706" y="2304"/>
                </a:lnTo>
                <a:lnTo>
                  <a:pt x="3708" y="2306"/>
                </a:lnTo>
                <a:lnTo>
                  <a:pt x="3706" y="2306"/>
                </a:lnTo>
                <a:lnTo>
                  <a:pt x="3706" y="2306"/>
                </a:lnTo>
                <a:lnTo>
                  <a:pt x="3708" y="2306"/>
                </a:lnTo>
                <a:lnTo>
                  <a:pt x="3708" y="2308"/>
                </a:lnTo>
                <a:lnTo>
                  <a:pt x="3711" y="2306"/>
                </a:lnTo>
                <a:lnTo>
                  <a:pt x="3711" y="2306"/>
                </a:lnTo>
                <a:lnTo>
                  <a:pt x="3711" y="2306"/>
                </a:lnTo>
                <a:lnTo>
                  <a:pt x="3711" y="2306"/>
                </a:lnTo>
                <a:lnTo>
                  <a:pt x="3711" y="2306"/>
                </a:lnTo>
                <a:lnTo>
                  <a:pt x="3711" y="2306"/>
                </a:lnTo>
                <a:lnTo>
                  <a:pt x="3711" y="2306"/>
                </a:lnTo>
                <a:lnTo>
                  <a:pt x="3711" y="2304"/>
                </a:lnTo>
                <a:lnTo>
                  <a:pt x="3711" y="2304"/>
                </a:lnTo>
                <a:lnTo>
                  <a:pt x="3711" y="2304"/>
                </a:lnTo>
                <a:lnTo>
                  <a:pt x="3711" y="2304"/>
                </a:lnTo>
                <a:lnTo>
                  <a:pt x="3713" y="2301"/>
                </a:lnTo>
                <a:lnTo>
                  <a:pt x="3713" y="2301"/>
                </a:lnTo>
                <a:lnTo>
                  <a:pt x="3713" y="2301"/>
                </a:lnTo>
                <a:lnTo>
                  <a:pt x="3713" y="2301"/>
                </a:lnTo>
                <a:lnTo>
                  <a:pt x="3713" y="2299"/>
                </a:lnTo>
                <a:lnTo>
                  <a:pt x="3713" y="2299"/>
                </a:lnTo>
                <a:lnTo>
                  <a:pt x="3713" y="2299"/>
                </a:lnTo>
                <a:lnTo>
                  <a:pt x="3713" y="2299"/>
                </a:lnTo>
                <a:lnTo>
                  <a:pt x="3713" y="2299"/>
                </a:lnTo>
                <a:lnTo>
                  <a:pt x="3713" y="2299"/>
                </a:lnTo>
                <a:lnTo>
                  <a:pt x="3713" y="2299"/>
                </a:lnTo>
                <a:lnTo>
                  <a:pt x="3715" y="2299"/>
                </a:lnTo>
                <a:lnTo>
                  <a:pt x="3715" y="2299"/>
                </a:lnTo>
                <a:lnTo>
                  <a:pt x="3715" y="2297"/>
                </a:lnTo>
                <a:lnTo>
                  <a:pt x="3715" y="2297"/>
                </a:lnTo>
                <a:lnTo>
                  <a:pt x="3715" y="2297"/>
                </a:lnTo>
                <a:lnTo>
                  <a:pt x="3715" y="2297"/>
                </a:lnTo>
                <a:lnTo>
                  <a:pt x="3715" y="2294"/>
                </a:lnTo>
                <a:lnTo>
                  <a:pt x="3715" y="2294"/>
                </a:lnTo>
                <a:lnTo>
                  <a:pt x="3715" y="2294"/>
                </a:lnTo>
                <a:lnTo>
                  <a:pt x="3715" y="2294"/>
                </a:lnTo>
                <a:lnTo>
                  <a:pt x="3718" y="2294"/>
                </a:lnTo>
                <a:lnTo>
                  <a:pt x="3718" y="2294"/>
                </a:lnTo>
                <a:lnTo>
                  <a:pt x="3718" y="2294"/>
                </a:lnTo>
                <a:lnTo>
                  <a:pt x="3718" y="2292"/>
                </a:lnTo>
                <a:lnTo>
                  <a:pt x="3715" y="2292"/>
                </a:lnTo>
                <a:lnTo>
                  <a:pt x="3715" y="2292"/>
                </a:lnTo>
                <a:lnTo>
                  <a:pt x="3715" y="2292"/>
                </a:lnTo>
                <a:lnTo>
                  <a:pt x="3713" y="2292"/>
                </a:lnTo>
                <a:lnTo>
                  <a:pt x="3713" y="2292"/>
                </a:lnTo>
                <a:lnTo>
                  <a:pt x="3715" y="2292"/>
                </a:lnTo>
                <a:lnTo>
                  <a:pt x="3715" y="2294"/>
                </a:lnTo>
                <a:lnTo>
                  <a:pt x="3715" y="2294"/>
                </a:lnTo>
                <a:lnTo>
                  <a:pt x="3713" y="2294"/>
                </a:lnTo>
                <a:lnTo>
                  <a:pt x="3713" y="2294"/>
                </a:lnTo>
                <a:lnTo>
                  <a:pt x="3713" y="2294"/>
                </a:lnTo>
                <a:lnTo>
                  <a:pt x="3713" y="2294"/>
                </a:lnTo>
                <a:lnTo>
                  <a:pt x="3711" y="2297"/>
                </a:lnTo>
                <a:lnTo>
                  <a:pt x="3711" y="2297"/>
                </a:lnTo>
                <a:lnTo>
                  <a:pt x="3711" y="2297"/>
                </a:lnTo>
                <a:lnTo>
                  <a:pt x="3711" y="2297"/>
                </a:lnTo>
                <a:lnTo>
                  <a:pt x="3711" y="2297"/>
                </a:lnTo>
                <a:lnTo>
                  <a:pt x="3711" y="2297"/>
                </a:lnTo>
                <a:lnTo>
                  <a:pt x="3711" y="2294"/>
                </a:lnTo>
                <a:lnTo>
                  <a:pt x="3711" y="2294"/>
                </a:lnTo>
                <a:lnTo>
                  <a:pt x="3711" y="2294"/>
                </a:lnTo>
                <a:lnTo>
                  <a:pt x="3711" y="2294"/>
                </a:lnTo>
                <a:lnTo>
                  <a:pt x="3711" y="2294"/>
                </a:lnTo>
                <a:lnTo>
                  <a:pt x="3711" y="2294"/>
                </a:lnTo>
                <a:lnTo>
                  <a:pt x="3711" y="2292"/>
                </a:lnTo>
                <a:lnTo>
                  <a:pt x="3711" y="2292"/>
                </a:lnTo>
                <a:lnTo>
                  <a:pt x="3711" y="2292"/>
                </a:lnTo>
                <a:lnTo>
                  <a:pt x="3711" y="2289"/>
                </a:lnTo>
                <a:lnTo>
                  <a:pt x="3711" y="2289"/>
                </a:lnTo>
                <a:lnTo>
                  <a:pt x="3708" y="2289"/>
                </a:lnTo>
                <a:lnTo>
                  <a:pt x="3708" y="2289"/>
                </a:lnTo>
                <a:lnTo>
                  <a:pt x="3708" y="2289"/>
                </a:lnTo>
                <a:lnTo>
                  <a:pt x="3708" y="2289"/>
                </a:lnTo>
                <a:lnTo>
                  <a:pt x="3708" y="2292"/>
                </a:lnTo>
                <a:lnTo>
                  <a:pt x="3708" y="2292"/>
                </a:lnTo>
                <a:lnTo>
                  <a:pt x="3708" y="2292"/>
                </a:lnTo>
                <a:lnTo>
                  <a:pt x="3708" y="2294"/>
                </a:lnTo>
                <a:lnTo>
                  <a:pt x="3708" y="2294"/>
                </a:lnTo>
                <a:lnTo>
                  <a:pt x="3708" y="2294"/>
                </a:lnTo>
                <a:lnTo>
                  <a:pt x="3708" y="2294"/>
                </a:lnTo>
                <a:lnTo>
                  <a:pt x="3706" y="2294"/>
                </a:lnTo>
                <a:lnTo>
                  <a:pt x="3706" y="2294"/>
                </a:lnTo>
                <a:lnTo>
                  <a:pt x="3706" y="2294"/>
                </a:lnTo>
                <a:lnTo>
                  <a:pt x="3706" y="2294"/>
                </a:lnTo>
                <a:lnTo>
                  <a:pt x="3706" y="2294"/>
                </a:lnTo>
                <a:lnTo>
                  <a:pt x="3706" y="2297"/>
                </a:lnTo>
                <a:lnTo>
                  <a:pt x="3706" y="2297"/>
                </a:lnTo>
                <a:lnTo>
                  <a:pt x="3706" y="2297"/>
                </a:lnTo>
                <a:lnTo>
                  <a:pt x="3706" y="2297"/>
                </a:lnTo>
                <a:lnTo>
                  <a:pt x="3703" y="2297"/>
                </a:lnTo>
                <a:lnTo>
                  <a:pt x="3703" y="2297"/>
                </a:lnTo>
                <a:lnTo>
                  <a:pt x="3703" y="2297"/>
                </a:lnTo>
                <a:lnTo>
                  <a:pt x="3703" y="2297"/>
                </a:lnTo>
                <a:lnTo>
                  <a:pt x="3703" y="2294"/>
                </a:lnTo>
                <a:lnTo>
                  <a:pt x="3703" y="2297"/>
                </a:lnTo>
                <a:lnTo>
                  <a:pt x="3701" y="2297"/>
                </a:lnTo>
                <a:lnTo>
                  <a:pt x="3701" y="2297"/>
                </a:lnTo>
                <a:lnTo>
                  <a:pt x="3701" y="2297"/>
                </a:lnTo>
                <a:lnTo>
                  <a:pt x="3701" y="2299"/>
                </a:lnTo>
                <a:lnTo>
                  <a:pt x="3699" y="2299"/>
                </a:lnTo>
                <a:lnTo>
                  <a:pt x="3699" y="2299"/>
                </a:lnTo>
                <a:lnTo>
                  <a:pt x="3699" y="2301"/>
                </a:lnTo>
                <a:lnTo>
                  <a:pt x="3699" y="2301"/>
                </a:lnTo>
                <a:lnTo>
                  <a:pt x="3699" y="2301"/>
                </a:lnTo>
                <a:lnTo>
                  <a:pt x="3699" y="2299"/>
                </a:lnTo>
                <a:lnTo>
                  <a:pt x="3696" y="2299"/>
                </a:lnTo>
                <a:lnTo>
                  <a:pt x="3696" y="2299"/>
                </a:lnTo>
                <a:lnTo>
                  <a:pt x="3694" y="2299"/>
                </a:lnTo>
                <a:lnTo>
                  <a:pt x="3692" y="2299"/>
                </a:lnTo>
                <a:lnTo>
                  <a:pt x="3689" y="2299"/>
                </a:lnTo>
                <a:lnTo>
                  <a:pt x="3689" y="2297"/>
                </a:lnTo>
                <a:lnTo>
                  <a:pt x="3687" y="2294"/>
                </a:lnTo>
                <a:lnTo>
                  <a:pt x="3687" y="2294"/>
                </a:lnTo>
                <a:lnTo>
                  <a:pt x="3685" y="2294"/>
                </a:lnTo>
                <a:lnTo>
                  <a:pt x="3685" y="2294"/>
                </a:lnTo>
                <a:lnTo>
                  <a:pt x="3682" y="2292"/>
                </a:lnTo>
                <a:lnTo>
                  <a:pt x="3685" y="2292"/>
                </a:lnTo>
                <a:lnTo>
                  <a:pt x="3687" y="2294"/>
                </a:lnTo>
                <a:lnTo>
                  <a:pt x="3689" y="2294"/>
                </a:lnTo>
                <a:lnTo>
                  <a:pt x="3689" y="2294"/>
                </a:lnTo>
                <a:lnTo>
                  <a:pt x="3692" y="2297"/>
                </a:lnTo>
                <a:lnTo>
                  <a:pt x="3692" y="2297"/>
                </a:lnTo>
                <a:lnTo>
                  <a:pt x="3694" y="2297"/>
                </a:lnTo>
                <a:lnTo>
                  <a:pt x="3696" y="2297"/>
                </a:lnTo>
                <a:lnTo>
                  <a:pt x="3696" y="2297"/>
                </a:lnTo>
                <a:lnTo>
                  <a:pt x="3699" y="2297"/>
                </a:lnTo>
                <a:lnTo>
                  <a:pt x="3699" y="2294"/>
                </a:lnTo>
                <a:lnTo>
                  <a:pt x="3699" y="2294"/>
                </a:lnTo>
                <a:lnTo>
                  <a:pt x="3701" y="2292"/>
                </a:lnTo>
                <a:lnTo>
                  <a:pt x="3703" y="2289"/>
                </a:lnTo>
                <a:lnTo>
                  <a:pt x="3701" y="2289"/>
                </a:lnTo>
                <a:lnTo>
                  <a:pt x="3703" y="2289"/>
                </a:lnTo>
                <a:lnTo>
                  <a:pt x="3703" y="2287"/>
                </a:lnTo>
                <a:lnTo>
                  <a:pt x="3703" y="2287"/>
                </a:lnTo>
                <a:lnTo>
                  <a:pt x="3703" y="2285"/>
                </a:lnTo>
                <a:lnTo>
                  <a:pt x="3703" y="2287"/>
                </a:lnTo>
                <a:lnTo>
                  <a:pt x="3703" y="2287"/>
                </a:lnTo>
                <a:lnTo>
                  <a:pt x="3703" y="2287"/>
                </a:lnTo>
                <a:lnTo>
                  <a:pt x="3703" y="2287"/>
                </a:lnTo>
                <a:lnTo>
                  <a:pt x="3703" y="2287"/>
                </a:lnTo>
                <a:lnTo>
                  <a:pt x="3703" y="2287"/>
                </a:lnTo>
                <a:lnTo>
                  <a:pt x="3701" y="2287"/>
                </a:lnTo>
                <a:lnTo>
                  <a:pt x="3701" y="2287"/>
                </a:lnTo>
                <a:lnTo>
                  <a:pt x="3701" y="2287"/>
                </a:lnTo>
                <a:lnTo>
                  <a:pt x="3699" y="2287"/>
                </a:lnTo>
                <a:lnTo>
                  <a:pt x="3699" y="2287"/>
                </a:lnTo>
                <a:lnTo>
                  <a:pt x="3699" y="2287"/>
                </a:lnTo>
                <a:lnTo>
                  <a:pt x="3699" y="2285"/>
                </a:lnTo>
                <a:lnTo>
                  <a:pt x="3701" y="2285"/>
                </a:lnTo>
                <a:lnTo>
                  <a:pt x="3701" y="2285"/>
                </a:lnTo>
                <a:lnTo>
                  <a:pt x="3701" y="2285"/>
                </a:lnTo>
                <a:lnTo>
                  <a:pt x="3701" y="2285"/>
                </a:lnTo>
                <a:lnTo>
                  <a:pt x="3701" y="2285"/>
                </a:lnTo>
                <a:lnTo>
                  <a:pt x="3703" y="2285"/>
                </a:lnTo>
                <a:lnTo>
                  <a:pt x="3703" y="2285"/>
                </a:lnTo>
                <a:lnTo>
                  <a:pt x="3703" y="2285"/>
                </a:lnTo>
                <a:lnTo>
                  <a:pt x="3703" y="2282"/>
                </a:lnTo>
                <a:lnTo>
                  <a:pt x="3703" y="2282"/>
                </a:lnTo>
                <a:lnTo>
                  <a:pt x="3703" y="2282"/>
                </a:lnTo>
                <a:lnTo>
                  <a:pt x="3703" y="2282"/>
                </a:lnTo>
                <a:lnTo>
                  <a:pt x="3703" y="2282"/>
                </a:lnTo>
                <a:lnTo>
                  <a:pt x="3703" y="2282"/>
                </a:lnTo>
                <a:lnTo>
                  <a:pt x="3706" y="2282"/>
                </a:lnTo>
                <a:lnTo>
                  <a:pt x="3706" y="2282"/>
                </a:lnTo>
                <a:lnTo>
                  <a:pt x="3706" y="2280"/>
                </a:lnTo>
                <a:lnTo>
                  <a:pt x="3706" y="2280"/>
                </a:lnTo>
                <a:lnTo>
                  <a:pt x="3706" y="2280"/>
                </a:lnTo>
                <a:lnTo>
                  <a:pt x="3706" y="2280"/>
                </a:lnTo>
                <a:lnTo>
                  <a:pt x="3706" y="2278"/>
                </a:lnTo>
                <a:lnTo>
                  <a:pt x="3703" y="2278"/>
                </a:lnTo>
                <a:lnTo>
                  <a:pt x="3703" y="2278"/>
                </a:lnTo>
                <a:lnTo>
                  <a:pt x="3699" y="2278"/>
                </a:lnTo>
                <a:lnTo>
                  <a:pt x="3696" y="2278"/>
                </a:lnTo>
                <a:lnTo>
                  <a:pt x="3694" y="2278"/>
                </a:lnTo>
                <a:lnTo>
                  <a:pt x="3692" y="2278"/>
                </a:lnTo>
                <a:lnTo>
                  <a:pt x="3689" y="2278"/>
                </a:lnTo>
                <a:lnTo>
                  <a:pt x="3689" y="2275"/>
                </a:lnTo>
                <a:lnTo>
                  <a:pt x="3687" y="2275"/>
                </a:lnTo>
                <a:lnTo>
                  <a:pt x="3685" y="2275"/>
                </a:lnTo>
                <a:lnTo>
                  <a:pt x="3685" y="2275"/>
                </a:lnTo>
                <a:lnTo>
                  <a:pt x="3682" y="2275"/>
                </a:lnTo>
                <a:lnTo>
                  <a:pt x="3682" y="2273"/>
                </a:lnTo>
                <a:lnTo>
                  <a:pt x="3682" y="2273"/>
                </a:lnTo>
                <a:lnTo>
                  <a:pt x="3682" y="2273"/>
                </a:lnTo>
                <a:lnTo>
                  <a:pt x="3680" y="2273"/>
                </a:lnTo>
                <a:lnTo>
                  <a:pt x="3680" y="2273"/>
                </a:lnTo>
                <a:lnTo>
                  <a:pt x="3682" y="2273"/>
                </a:lnTo>
                <a:lnTo>
                  <a:pt x="3682" y="2273"/>
                </a:lnTo>
                <a:lnTo>
                  <a:pt x="3685" y="2273"/>
                </a:lnTo>
                <a:lnTo>
                  <a:pt x="3687" y="2273"/>
                </a:lnTo>
                <a:lnTo>
                  <a:pt x="3687" y="2275"/>
                </a:lnTo>
                <a:lnTo>
                  <a:pt x="3689" y="2273"/>
                </a:lnTo>
                <a:lnTo>
                  <a:pt x="3692" y="2275"/>
                </a:lnTo>
                <a:lnTo>
                  <a:pt x="3692" y="2275"/>
                </a:lnTo>
                <a:lnTo>
                  <a:pt x="3692" y="2275"/>
                </a:lnTo>
                <a:lnTo>
                  <a:pt x="3694" y="2275"/>
                </a:lnTo>
                <a:lnTo>
                  <a:pt x="3696" y="2275"/>
                </a:lnTo>
                <a:lnTo>
                  <a:pt x="3696" y="2273"/>
                </a:lnTo>
                <a:lnTo>
                  <a:pt x="3696" y="2273"/>
                </a:lnTo>
                <a:lnTo>
                  <a:pt x="3696" y="2273"/>
                </a:lnTo>
                <a:lnTo>
                  <a:pt x="3696" y="2273"/>
                </a:lnTo>
                <a:lnTo>
                  <a:pt x="3696" y="2275"/>
                </a:lnTo>
                <a:lnTo>
                  <a:pt x="3699" y="2275"/>
                </a:lnTo>
                <a:lnTo>
                  <a:pt x="3699" y="2275"/>
                </a:lnTo>
                <a:lnTo>
                  <a:pt x="3701" y="2275"/>
                </a:lnTo>
                <a:lnTo>
                  <a:pt x="3701" y="2273"/>
                </a:lnTo>
                <a:lnTo>
                  <a:pt x="3699" y="2273"/>
                </a:lnTo>
                <a:lnTo>
                  <a:pt x="3699" y="2273"/>
                </a:lnTo>
                <a:lnTo>
                  <a:pt x="3699" y="2273"/>
                </a:lnTo>
                <a:lnTo>
                  <a:pt x="3699" y="2273"/>
                </a:lnTo>
                <a:lnTo>
                  <a:pt x="3699" y="2273"/>
                </a:lnTo>
                <a:lnTo>
                  <a:pt x="3699" y="2273"/>
                </a:lnTo>
                <a:lnTo>
                  <a:pt x="3699" y="2273"/>
                </a:lnTo>
                <a:lnTo>
                  <a:pt x="3699" y="2273"/>
                </a:lnTo>
                <a:lnTo>
                  <a:pt x="3699" y="2273"/>
                </a:lnTo>
                <a:lnTo>
                  <a:pt x="3699" y="2273"/>
                </a:lnTo>
                <a:lnTo>
                  <a:pt x="3699" y="2271"/>
                </a:lnTo>
                <a:lnTo>
                  <a:pt x="3699" y="2271"/>
                </a:lnTo>
                <a:lnTo>
                  <a:pt x="3699" y="2271"/>
                </a:lnTo>
                <a:lnTo>
                  <a:pt x="3699" y="2271"/>
                </a:lnTo>
                <a:lnTo>
                  <a:pt x="3696" y="2271"/>
                </a:lnTo>
                <a:lnTo>
                  <a:pt x="3696" y="2268"/>
                </a:lnTo>
                <a:lnTo>
                  <a:pt x="3696" y="2268"/>
                </a:lnTo>
                <a:lnTo>
                  <a:pt x="3699" y="2268"/>
                </a:lnTo>
                <a:lnTo>
                  <a:pt x="3699" y="2268"/>
                </a:lnTo>
                <a:lnTo>
                  <a:pt x="3699" y="2268"/>
                </a:lnTo>
                <a:lnTo>
                  <a:pt x="3701" y="2268"/>
                </a:lnTo>
                <a:lnTo>
                  <a:pt x="3703" y="2266"/>
                </a:lnTo>
                <a:lnTo>
                  <a:pt x="3703" y="2266"/>
                </a:lnTo>
                <a:lnTo>
                  <a:pt x="3703" y="2268"/>
                </a:lnTo>
                <a:lnTo>
                  <a:pt x="3703" y="2268"/>
                </a:lnTo>
                <a:lnTo>
                  <a:pt x="3701" y="2268"/>
                </a:lnTo>
                <a:lnTo>
                  <a:pt x="3699" y="2268"/>
                </a:lnTo>
                <a:lnTo>
                  <a:pt x="3699" y="2271"/>
                </a:lnTo>
                <a:lnTo>
                  <a:pt x="3699" y="2271"/>
                </a:lnTo>
                <a:lnTo>
                  <a:pt x="3701" y="2271"/>
                </a:lnTo>
                <a:lnTo>
                  <a:pt x="3701" y="2271"/>
                </a:lnTo>
                <a:lnTo>
                  <a:pt x="3701" y="2271"/>
                </a:lnTo>
                <a:lnTo>
                  <a:pt x="3701" y="2273"/>
                </a:lnTo>
                <a:lnTo>
                  <a:pt x="3703" y="2273"/>
                </a:lnTo>
                <a:lnTo>
                  <a:pt x="3703" y="2273"/>
                </a:lnTo>
                <a:lnTo>
                  <a:pt x="3703" y="2273"/>
                </a:lnTo>
                <a:lnTo>
                  <a:pt x="3703" y="2273"/>
                </a:lnTo>
                <a:lnTo>
                  <a:pt x="3701" y="2273"/>
                </a:lnTo>
                <a:lnTo>
                  <a:pt x="3703" y="2273"/>
                </a:lnTo>
                <a:lnTo>
                  <a:pt x="3703" y="2275"/>
                </a:lnTo>
                <a:lnTo>
                  <a:pt x="3706" y="2275"/>
                </a:lnTo>
                <a:lnTo>
                  <a:pt x="3706" y="2275"/>
                </a:lnTo>
                <a:lnTo>
                  <a:pt x="3706" y="2273"/>
                </a:lnTo>
                <a:lnTo>
                  <a:pt x="3703" y="2273"/>
                </a:lnTo>
                <a:lnTo>
                  <a:pt x="3703" y="2273"/>
                </a:lnTo>
                <a:lnTo>
                  <a:pt x="3703" y="2273"/>
                </a:lnTo>
                <a:lnTo>
                  <a:pt x="3706" y="2273"/>
                </a:lnTo>
                <a:lnTo>
                  <a:pt x="3706" y="2273"/>
                </a:lnTo>
                <a:lnTo>
                  <a:pt x="3706" y="2273"/>
                </a:lnTo>
                <a:lnTo>
                  <a:pt x="3706" y="2271"/>
                </a:lnTo>
                <a:lnTo>
                  <a:pt x="3706" y="2271"/>
                </a:lnTo>
                <a:lnTo>
                  <a:pt x="3706" y="2271"/>
                </a:lnTo>
                <a:lnTo>
                  <a:pt x="3706" y="2271"/>
                </a:lnTo>
                <a:lnTo>
                  <a:pt x="3708" y="2271"/>
                </a:lnTo>
                <a:lnTo>
                  <a:pt x="3708" y="2273"/>
                </a:lnTo>
                <a:lnTo>
                  <a:pt x="3708" y="2273"/>
                </a:lnTo>
                <a:lnTo>
                  <a:pt x="3708" y="2273"/>
                </a:lnTo>
                <a:lnTo>
                  <a:pt x="3708" y="2273"/>
                </a:lnTo>
                <a:lnTo>
                  <a:pt x="3706" y="2275"/>
                </a:lnTo>
                <a:lnTo>
                  <a:pt x="3708" y="2275"/>
                </a:lnTo>
                <a:lnTo>
                  <a:pt x="3708" y="2275"/>
                </a:lnTo>
                <a:lnTo>
                  <a:pt x="3708" y="2275"/>
                </a:lnTo>
                <a:lnTo>
                  <a:pt x="3708" y="2275"/>
                </a:lnTo>
                <a:lnTo>
                  <a:pt x="3708" y="2275"/>
                </a:lnTo>
                <a:lnTo>
                  <a:pt x="3708" y="2275"/>
                </a:lnTo>
                <a:lnTo>
                  <a:pt x="3711" y="2275"/>
                </a:lnTo>
                <a:lnTo>
                  <a:pt x="3711" y="2275"/>
                </a:lnTo>
                <a:lnTo>
                  <a:pt x="3711" y="2273"/>
                </a:lnTo>
                <a:lnTo>
                  <a:pt x="3708" y="2273"/>
                </a:lnTo>
                <a:lnTo>
                  <a:pt x="3708" y="2273"/>
                </a:lnTo>
                <a:lnTo>
                  <a:pt x="3708" y="2273"/>
                </a:lnTo>
                <a:lnTo>
                  <a:pt x="3708" y="2273"/>
                </a:lnTo>
                <a:lnTo>
                  <a:pt x="3711" y="2273"/>
                </a:lnTo>
                <a:lnTo>
                  <a:pt x="3711" y="2273"/>
                </a:lnTo>
                <a:lnTo>
                  <a:pt x="3711" y="2273"/>
                </a:lnTo>
                <a:lnTo>
                  <a:pt x="3713" y="2275"/>
                </a:lnTo>
                <a:lnTo>
                  <a:pt x="3713" y="2275"/>
                </a:lnTo>
                <a:lnTo>
                  <a:pt x="3713" y="2273"/>
                </a:lnTo>
                <a:lnTo>
                  <a:pt x="3713" y="2273"/>
                </a:lnTo>
                <a:lnTo>
                  <a:pt x="3713" y="2273"/>
                </a:lnTo>
                <a:lnTo>
                  <a:pt x="3713" y="2273"/>
                </a:lnTo>
                <a:lnTo>
                  <a:pt x="3715" y="2273"/>
                </a:lnTo>
                <a:lnTo>
                  <a:pt x="3715" y="2273"/>
                </a:lnTo>
                <a:lnTo>
                  <a:pt x="3718" y="2273"/>
                </a:lnTo>
                <a:lnTo>
                  <a:pt x="3718" y="2273"/>
                </a:lnTo>
                <a:lnTo>
                  <a:pt x="3718" y="2273"/>
                </a:lnTo>
                <a:lnTo>
                  <a:pt x="3720" y="2273"/>
                </a:lnTo>
                <a:lnTo>
                  <a:pt x="3720" y="2271"/>
                </a:lnTo>
                <a:lnTo>
                  <a:pt x="3722" y="2271"/>
                </a:lnTo>
                <a:lnTo>
                  <a:pt x="3720" y="2271"/>
                </a:lnTo>
                <a:lnTo>
                  <a:pt x="3720" y="2271"/>
                </a:lnTo>
                <a:lnTo>
                  <a:pt x="3720" y="2268"/>
                </a:lnTo>
                <a:lnTo>
                  <a:pt x="3720" y="2268"/>
                </a:lnTo>
                <a:lnTo>
                  <a:pt x="3722" y="2268"/>
                </a:lnTo>
                <a:lnTo>
                  <a:pt x="3722" y="2268"/>
                </a:lnTo>
                <a:lnTo>
                  <a:pt x="3722" y="2268"/>
                </a:lnTo>
                <a:lnTo>
                  <a:pt x="3722" y="2268"/>
                </a:lnTo>
                <a:lnTo>
                  <a:pt x="3722" y="2268"/>
                </a:lnTo>
                <a:lnTo>
                  <a:pt x="3722" y="2268"/>
                </a:lnTo>
                <a:lnTo>
                  <a:pt x="3722" y="2268"/>
                </a:lnTo>
                <a:lnTo>
                  <a:pt x="3722" y="2266"/>
                </a:lnTo>
                <a:lnTo>
                  <a:pt x="3722" y="2266"/>
                </a:lnTo>
                <a:lnTo>
                  <a:pt x="3722" y="2266"/>
                </a:lnTo>
                <a:lnTo>
                  <a:pt x="3722" y="2266"/>
                </a:lnTo>
                <a:lnTo>
                  <a:pt x="3722" y="2266"/>
                </a:lnTo>
                <a:lnTo>
                  <a:pt x="3725" y="2263"/>
                </a:lnTo>
                <a:lnTo>
                  <a:pt x="3725" y="2263"/>
                </a:lnTo>
                <a:lnTo>
                  <a:pt x="3722" y="2263"/>
                </a:lnTo>
                <a:lnTo>
                  <a:pt x="3722" y="2263"/>
                </a:lnTo>
                <a:lnTo>
                  <a:pt x="3722" y="2263"/>
                </a:lnTo>
                <a:lnTo>
                  <a:pt x="3722" y="2263"/>
                </a:lnTo>
                <a:lnTo>
                  <a:pt x="3725" y="2263"/>
                </a:lnTo>
                <a:lnTo>
                  <a:pt x="3725" y="2263"/>
                </a:lnTo>
                <a:lnTo>
                  <a:pt x="3725" y="2259"/>
                </a:lnTo>
                <a:lnTo>
                  <a:pt x="3725" y="2259"/>
                </a:lnTo>
                <a:lnTo>
                  <a:pt x="3725" y="2259"/>
                </a:lnTo>
                <a:lnTo>
                  <a:pt x="3725" y="2256"/>
                </a:lnTo>
                <a:lnTo>
                  <a:pt x="3725" y="2256"/>
                </a:lnTo>
                <a:lnTo>
                  <a:pt x="3727" y="2259"/>
                </a:lnTo>
                <a:lnTo>
                  <a:pt x="3727" y="2259"/>
                </a:lnTo>
                <a:lnTo>
                  <a:pt x="3727" y="2259"/>
                </a:lnTo>
                <a:lnTo>
                  <a:pt x="3729" y="2259"/>
                </a:lnTo>
                <a:lnTo>
                  <a:pt x="3729" y="2259"/>
                </a:lnTo>
                <a:lnTo>
                  <a:pt x="3729" y="2259"/>
                </a:lnTo>
                <a:lnTo>
                  <a:pt x="3729" y="2259"/>
                </a:lnTo>
                <a:lnTo>
                  <a:pt x="3729" y="2259"/>
                </a:lnTo>
                <a:lnTo>
                  <a:pt x="3729" y="2259"/>
                </a:lnTo>
                <a:lnTo>
                  <a:pt x="3727" y="2259"/>
                </a:lnTo>
                <a:lnTo>
                  <a:pt x="3729" y="2259"/>
                </a:lnTo>
                <a:lnTo>
                  <a:pt x="3729" y="2259"/>
                </a:lnTo>
                <a:lnTo>
                  <a:pt x="3729" y="2259"/>
                </a:lnTo>
                <a:lnTo>
                  <a:pt x="3729" y="2259"/>
                </a:lnTo>
                <a:lnTo>
                  <a:pt x="3729" y="2259"/>
                </a:lnTo>
                <a:lnTo>
                  <a:pt x="3729" y="2259"/>
                </a:lnTo>
                <a:lnTo>
                  <a:pt x="3729" y="2259"/>
                </a:lnTo>
                <a:lnTo>
                  <a:pt x="3729" y="2256"/>
                </a:lnTo>
                <a:lnTo>
                  <a:pt x="3732" y="2256"/>
                </a:lnTo>
                <a:lnTo>
                  <a:pt x="3732" y="2256"/>
                </a:lnTo>
                <a:lnTo>
                  <a:pt x="3732" y="2256"/>
                </a:lnTo>
                <a:lnTo>
                  <a:pt x="3732" y="2256"/>
                </a:lnTo>
                <a:lnTo>
                  <a:pt x="3732" y="2254"/>
                </a:lnTo>
                <a:lnTo>
                  <a:pt x="3729" y="2254"/>
                </a:lnTo>
                <a:lnTo>
                  <a:pt x="3729" y="2254"/>
                </a:lnTo>
                <a:lnTo>
                  <a:pt x="3729" y="2252"/>
                </a:lnTo>
                <a:lnTo>
                  <a:pt x="3729" y="2252"/>
                </a:lnTo>
                <a:lnTo>
                  <a:pt x="3732" y="2252"/>
                </a:lnTo>
                <a:lnTo>
                  <a:pt x="3732" y="2252"/>
                </a:lnTo>
                <a:lnTo>
                  <a:pt x="3732" y="2252"/>
                </a:lnTo>
                <a:lnTo>
                  <a:pt x="3732" y="2249"/>
                </a:lnTo>
                <a:lnTo>
                  <a:pt x="3729" y="2249"/>
                </a:lnTo>
                <a:lnTo>
                  <a:pt x="3729" y="2249"/>
                </a:lnTo>
                <a:lnTo>
                  <a:pt x="3729" y="2249"/>
                </a:lnTo>
                <a:lnTo>
                  <a:pt x="3729" y="2247"/>
                </a:lnTo>
                <a:lnTo>
                  <a:pt x="3729" y="2247"/>
                </a:lnTo>
                <a:lnTo>
                  <a:pt x="3729" y="2244"/>
                </a:lnTo>
                <a:lnTo>
                  <a:pt x="3729" y="2244"/>
                </a:lnTo>
                <a:lnTo>
                  <a:pt x="3729" y="2244"/>
                </a:lnTo>
                <a:lnTo>
                  <a:pt x="3729" y="2244"/>
                </a:lnTo>
                <a:lnTo>
                  <a:pt x="3727" y="2242"/>
                </a:lnTo>
                <a:lnTo>
                  <a:pt x="3725" y="2240"/>
                </a:lnTo>
                <a:lnTo>
                  <a:pt x="3722" y="2240"/>
                </a:lnTo>
                <a:lnTo>
                  <a:pt x="3722" y="2240"/>
                </a:lnTo>
                <a:lnTo>
                  <a:pt x="3722" y="2240"/>
                </a:lnTo>
                <a:lnTo>
                  <a:pt x="3722" y="2240"/>
                </a:lnTo>
                <a:lnTo>
                  <a:pt x="3722" y="2242"/>
                </a:lnTo>
                <a:lnTo>
                  <a:pt x="3725" y="2242"/>
                </a:lnTo>
                <a:lnTo>
                  <a:pt x="3725" y="2242"/>
                </a:lnTo>
                <a:lnTo>
                  <a:pt x="3725" y="2242"/>
                </a:lnTo>
                <a:lnTo>
                  <a:pt x="3725" y="2242"/>
                </a:lnTo>
                <a:lnTo>
                  <a:pt x="3725" y="2242"/>
                </a:lnTo>
                <a:lnTo>
                  <a:pt x="3722" y="2242"/>
                </a:lnTo>
                <a:lnTo>
                  <a:pt x="3722" y="2242"/>
                </a:lnTo>
                <a:lnTo>
                  <a:pt x="3722" y="2242"/>
                </a:lnTo>
                <a:lnTo>
                  <a:pt x="3722" y="2242"/>
                </a:lnTo>
                <a:lnTo>
                  <a:pt x="3722" y="2242"/>
                </a:lnTo>
                <a:lnTo>
                  <a:pt x="3722" y="2244"/>
                </a:lnTo>
                <a:lnTo>
                  <a:pt x="3725" y="2244"/>
                </a:lnTo>
                <a:lnTo>
                  <a:pt x="3725" y="2244"/>
                </a:lnTo>
                <a:lnTo>
                  <a:pt x="3725" y="2244"/>
                </a:lnTo>
                <a:lnTo>
                  <a:pt x="3725" y="2244"/>
                </a:lnTo>
                <a:lnTo>
                  <a:pt x="3722" y="2244"/>
                </a:lnTo>
                <a:lnTo>
                  <a:pt x="3722" y="2244"/>
                </a:lnTo>
                <a:lnTo>
                  <a:pt x="3722" y="2242"/>
                </a:lnTo>
                <a:lnTo>
                  <a:pt x="3720" y="2242"/>
                </a:lnTo>
                <a:lnTo>
                  <a:pt x="3720" y="2242"/>
                </a:lnTo>
                <a:lnTo>
                  <a:pt x="3720" y="2244"/>
                </a:lnTo>
                <a:lnTo>
                  <a:pt x="3720" y="2244"/>
                </a:lnTo>
                <a:lnTo>
                  <a:pt x="3718" y="2244"/>
                </a:lnTo>
                <a:lnTo>
                  <a:pt x="3720" y="2252"/>
                </a:lnTo>
                <a:lnTo>
                  <a:pt x="3720" y="2254"/>
                </a:lnTo>
                <a:lnTo>
                  <a:pt x="3720" y="2256"/>
                </a:lnTo>
                <a:lnTo>
                  <a:pt x="3720" y="2256"/>
                </a:lnTo>
                <a:lnTo>
                  <a:pt x="3720" y="2256"/>
                </a:lnTo>
                <a:lnTo>
                  <a:pt x="3720" y="2256"/>
                </a:lnTo>
                <a:lnTo>
                  <a:pt x="3720" y="2256"/>
                </a:lnTo>
                <a:lnTo>
                  <a:pt x="3720" y="2256"/>
                </a:lnTo>
                <a:lnTo>
                  <a:pt x="3718" y="2256"/>
                </a:lnTo>
                <a:lnTo>
                  <a:pt x="3718" y="2256"/>
                </a:lnTo>
                <a:lnTo>
                  <a:pt x="3715" y="2256"/>
                </a:lnTo>
                <a:lnTo>
                  <a:pt x="3715" y="2256"/>
                </a:lnTo>
                <a:lnTo>
                  <a:pt x="3715" y="2256"/>
                </a:lnTo>
                <a:lnTo>
                  <a:pt x="3718" y="2256"/>
                </a:lnTo>
                <a:lnTo>
                  <a:pt x="3718" y="2256"/>
                </a:lnTo>
                <a:lnTo>
                  <a:pt x="3720" y="2254"/>
                </a:lnTo>
                <a:lnTo>
                  <a:pt x="3718" y="2254"/>
                </a:lnTo>
                <a:lnTo>
                  <a:pt x="3718" y="2254"/>
                </a:lnTo>
                <a:lnTo>
                  <a:pt x="3718" y="2254"/>
                </a:lnTo>
                <a:lnTo>
                  <a:pt x="3718" y="2254"/>
                </a:lnTo>
                <a:lnTo>
                  <a:pt x="3718" y="2254"/>
                </a:lnTo>
                <a:lnTo>
                  <a:pt x="3718" y="2252"/>
                </a:lnTo>
                <a:lnTo>
                  <a:pt x="3718" y="2252"/>
                </a:lnTo>
                <a:lnTo>
                  <a:pt x="3718" y="2252"/>
                </a:lnTo>
                <a:lnTo>
                  <a:pt x="3718" y="2252"/>
                </a:lnTo>
                <a:lnTo>
                  <a:pt x="3718" y="2252"/>
                </a:lnTo>
                <a:lnTo>
                  <a:pt x="3715" y="2252"/>
                </a:lnTo>
                <a:lnTo>
                  <a:pt x="3715" y="2252"/>
                </a:lnTo>
                <a:lnTo>
                  <a:pt x="3715" y="2252"/>
                </a:lnTo>
                <a:lnTo>
                  <a:pt x="3715" y="2252"/>
                </a:lnTo>
                <a:lnTo>
                  <a:pt x="3715" y="2252"/>
                </a:lnTo>
                <a:lnTo>
                  <a:pt x="3715" y="2252"/>
                </a:lnTo>
                <a:lnTo>
                  <a:pt x="3718" y="2249"/>
                </a:lnTo>
                <a:lnTo>
                  <a:pt x="3718" y="2249"/>
                </a:lnTo>
                <a:lnTo>
                  <a:pt x="3715" y="2247"/>
                </a:lnTo>
                <a:lnTo>
                  <a:pt x="3715" y="2247"/>
                </a:lnTo>
                <a:lnTo>
                  <a:pt x="3715" y="2247"/>
                </a:lnTo>
                <a:lnTo>
                  <a:pt x="3715" y="2247"/>
                </a:lnTo>
                <a:lnTo>
                  <a:pt x="3718" y="2244"/>
                </a:lnTo>
                <a:lnTo>
                  <a:pt x="3718" y="2244"/>
                </a:lnTo>
                <a:lnTo>
                  <a:pt x="3718" y="2242"/>
                </a:lnTo>
                <a:lnTo>
                  <a:pt x="3715" y="2244"/>
                </a:lnTo>
                <a:lnTo>
                  <a:pt x="3715" y="2244"/>
                </a:lnTo>
                <a:lnTo>
                  <a:pt x="3715" y="2242"/>
                </a:lnTo>
                <a:lnTo>
                  <a:pt x="3715" y="2242"/>
                </a:lnTo>
                <a:lnTo>
                  <a:pt x="3715" y="2242"/>
                </a:lnTo>
                <a:lnTo>
                  <a:pt x="3715" y="2242"/>
                </a:lnTo>
                <a:lnTo>
                  <a:pt x="3715" y="2240"/>
                </a:lnTo>
                <a:lnTo>
                  <a:pt x="3715" y="2240"/>
                </a:lnTo>
                <a:lnTo>
                  <a:pt x="3713" y="2240"/>
                </a:lnTo>
                <a:lnTo>
                  <a:pt x="3708" y="2242"/>
                </a:lnTo>
                <a:lnTo>
                  <a:pt x="3706" y="2244"/>
                </a:lnTo>
                <a:lnTo>
                  <a:pt x="3706" y="2244"/>
                </a:lnTo>
                <a:lnTo>
                  <a:pt x="3706" y="2244"/>
                </a:lnTo>
                <a:lnTo>
                  <a:pt x="3706" y="2244"/>
                </a:lnTo>
                <a:lnTo>
                  <a:pt x="3708" y="2247"/>
                </a:lnTo>
                <a:lnTo>
                  <a:pt x="3706" y="2247"/>
                </a:lnTo>
                <a:lnTo>
                  <a:pt x="3703" y="2244"/>
                </a:lnTo>
                <a:lnTo>
                  <a:pt x="3703" y="2244"/>
                </a:lnTo>
                <a:lnTo>
                  <a:pt x="3703" y="2247"/>
                </a:lnTo>
                <a:lnTo>
                  <a:pt x="3703" y="2247"/>
                </a:lnTo>
                <a:lnTo>
                  <a:pt x="3703" y="2247"/>
                </a:lnTo>
                <a:lnTo>
                  <a:pt x="3701" y="2247"/>
                </a:lnTo>
                <a:lnTo>
                  <a:pt x="3701" y="2247"/>
                </a:lnTo>
                <a:lnTo>
                  <a:pt x="3701" y="2244"/>
                </a:lnTo>
                <a:lnTo>
                  <a:pt x="3701" y="2244"/>
                </a:lnTo>
                <a:lnTo>
                  <a:pt x="3701" y="2244"/>
                </a:lnTo>
                <a:lnTo>
                  <a:pt x="3701" y="2244"/>
                </a:lnTo>
                <a:lnTo>
                  <a:pt x="3699" y="2244"/>
                </a:lnTo>
                <a:lnTo>
                  <a:pt x="3696" y="2247"/>
                </a:lnTo>
                <a:lnTo>
                  <a:pt x="3696" y="2247"/>
                </a:lnTo>
                <a:lnTo>
                  <a:pt x="3694" y="2247"/>
                </a:lnTo>
                <a:lnTo>
                  <a:pt x="3694" y="2247"/>
                </a:lnTo>
                <a:lnTo>
                  <a:pt x="3689" y="2249"/>
                </a:lnTo>
                <a:lnTo>
                  <a:pt x="3689" y="2249"/>
                </a:lnTo>
                <a:lnTo>
                  <a:pt x="3689" y="2247"/>
                </a:lnTo>
                <a:lnTo>
                  <a:pt x="3689" y="2244"/>
                </a:lnTo>
                <a:lnTo>
                  <a:pt x="3689" y="2244"/>
                </a:lnTo>
                <a:lnTo>
                  <a:pt x="3689" y="2244"/>
                </a:lnTo>
                <a:lnTo>
                  <a:pt x="3689" y="2244"/>
                </a:lnTo>
                <a:lnTo>
                  <a:pt x="3689" y="2244"/>
                </a:lnTo>
                <a:lnTo>
                  <a:pt x="3687" y="2244"/>
                </a:lnTo>
                <a:lnTo>
                  <a:pt x="3687" y="2242"/>
                </a:lnTo>
                <a:lnTo>
                  <a:pt x="3687" y="2242"/>
                </a:lnTo>
                <a:lnTo>
                  <a:pt x="3687" y="2242"/>
                </a:lnTo>
                <a:lnTo>
                  <a:pt x="3685" y="2240"/>
                </a:lnTo>
                <a:lnTo>
                  <a:pt x="3685" y="2240"/>
                </a:lnTo>
                <a:lnTo>
                  <a:pt x="3685" y="2237"/>
                </a:lnTo>
                <a:lnTo>
                  <a:pt x="3685" y="2235"/>
                </a:lnTo>
                <a:lnTo>
                  <a:pt x="3685" y="2235"/>
                </a:lnTo>
                <a:lnTo>
                  <a:pt x="3685" y="2233"/>
                </a:lnTo>
                <a:lnTo>
                  <a:pt x="3687" y="2233"/>
                </a:lnTo>
                <a:lnTo>
                  <a:pt x="3687" y="2233"/>
                </a:lnTo>
                <a:lnTo>
                  <a:pt x="3687" y="2233"/>
                </a:lnTo>
                <a:lnTo>
                  <a:pt x="3685" y="2230"/>
                </a:lnTo>
                <a:lnTo>
                  <a:pt x="3685" y="2230"/>
                </a:lnTo>
                <a:lnTo>
                  <a:pt x="3685" y="2230"/>
                </a:lnTo>
                <a:lnTo>
                  <a:pt x="3685" y="2230"/>
                </a:lnTo>
                <a:lnTo>
                  <a:pt x="3687" y="2230"/>
                </a:lnTo>
                <a:lnTo>
                  <a:pt x="3687" y="2230"/>
                </a:lnTo>
                <a:lnTo>
                  <a:pt x="3687" y="2233"/>
                </a:lnTo>
                <a:lnTo>
                  <a:pt x="3687" y="2233"/>
                </a:lnTo>
                <a:lnTo>
                  <a:pt x="3687" y="2235"/>
                </a:lnTo>
                <a:lnTo>
                  <a:pt x="3687" y="2235"/>
                </a:lnTo>
                <a:lnTo>
                  <a:pt x="3687" y="2237"/>
                </a:lnTo>
                <a:lnTo>
                  <a:pt x="3687" y="2237"/>
                </a:lnTo>
                <a:lnTo>
                  <a:pt x="3687" y="2240"/>
                </a:lnTo>
                <a:lnTo>
                  <a:pt x="3689" y="2242"/>
                </a:lnTo>
                <a:lnTo>
                  <a:pt x="3689" y="2244"/>
                </a:lnTo>
                <a:lnTo>
                  <a:pt x="3692" y="2244"/>
                </a:lnTo>
                <a:lnTo>
                  <a:pt x="3692" y="2242"/>
                </a:lnTo>
                <a:lnTo>
                  <a:pt x="3692" y="2242"/>
                </a:lnTo>
                <a:lnTo>
                  <a:pt x="3694" y="2244"/>
                </a:lnTo>
                <a:lnTo>
                  <a:pt x="3694" y="2244"/>
                </a:lnTo>
                <a:lnTo>
                  <a:pt x="3694" y="2244"/>
                </a:lnTo>
                <a:lnTo>
                  <a:pt x="3696" y="2244"/>
                </a:lnTo>
                <a:lnTo>
                  <a:pt x="3696" y="2242"/>
                </a:lnTo>
                <a:lnTo>
                  <a:pt x="3699" y="2242"/>
                </a:lnTo>
                <a:lnTo>
                  <a:pt x="3699" y="2242"/>
                </a:lnTo>
                <a:lnTo>
                  <a:pt x="3699" y="2240"/>
                </a:lnTo>
                <a:lnTo>
                  <a:pt x="3699" y="2240"/>
                </a:lnTo>
                <a:lnTo>
                  <a:pt x="3699" y="2240"/>
                </a:lnTo>
                <a:lnTo>
                  <a:pt x="3699" y="2240"/>
                </a:lnTo>
                <a:lnTo>
                  <a:pt x="3699" y="2240"/>
                </a:lnTo>
                <a:lnTo>
                  <a:pt x="3703" y="2237"/>
                </a:lnTo>
                <a:lnTo>
                  <a:pt x="3703" y="2237"/>
                </a:lnTo>
                <a:lnTo>
                  <a:pt x="3703" y="2237"/>
                </a:lnTo>
                <a:lnTo>
                  <a:pt x="3701" y="2237"/>
                </a:lnTo>
                <a:lnTo>
                  <a:pt x="3701" y="2237"/>
                </a:lnTo>
                <a:lnTo>
                  <a:pt x="3699" y="2235"/>
                </a:lnTo>
                <a:lnTo>
                  <a:pt x="3699" y="2235"/>
                </a:lnTo>
                <a:lnTo>
                  <a:pt x="3699" y="2235"/>
                </a:lnTo>
                <a:lnTo>
                  <a:pt x="3696" y="2235"/>
                </a:lnTo>
                <a:lnTo>
                  <a:pt x="3696" y="2235"/>
                </a:lnTo>
                <a:lnTo>
                  <a:pt x="3696" y="2233"/>
                </a:lnTo>
                <a:lnTo>
                  <a:pt x="3696" y="2235"/>
                </a:lnTo>
                <a:lnTo>
                  <a:pt x="3699" y="2235"/>
                </a:lnTo>
                <a:lnTo>
                  <a:pt x="3699" y="2235"/>
                </a:lnTo>
                <a:lnTo>
                  <a:pt x="3699" y="2235"/>
                </a:lnTo>
                <a:lnTo>
                  <a:pt x="3701" y="2235"/>
                </a:lnTo>
                <a:lnTo>
                  <a:pt x="3701" y="2235"/>
                </a:lnTo>
                <a:lnTo>
                  <a:pt x="3706" y="2237"/>
                </a:lnTo>
                <a:lnTo>
                  <a:pt x="3708" y="2237"/>
                </a:lnTo>
                <a:lnTo>
                  <a:pt x="3708" y="2237"/>
                </a:lnTo>
                <a:lnTo>
                  <a:pt x="3708" y="2235"/>
                </a:lnTo>
                <a:lnTo>
                  <a:pt x="3708" y="2235"/>
                </a:lnTo>
                <a:lnTo>
                  <a:pt x="3706" y="2233"/>
                </a:lnTo>
                <a:lnTo>
                  <a:pt x="3706" y="2233"/>
                </a:lnTo>
                <a:lnTo>
                  <a:pt x="3703" y="2233"/>
                </a:lnTo>
                <a:lnTo>
                  <a:pt x="3703" y="2233"/>
                </a:lnTo>
                <a:lnTo>
                  <a:pt x="3703" y="2233"/>
                </a:lnTo>
                <a:lnTo>
                  <a:pt x="3703" y="2233"/>
                </a:lnTo>
                <a:lnTo>
                  <a:pt x="3703" y="2233"/>
                </a:lnTo>
                <a:lnTo>
                  <a:pt x="3703" y="2233"/>
                </a:lnTo>
                <a:lnTo>
                  <a:pt x="3703" y="2233"/>
                </a:lnTo>
                <a:lnTo>
                  <a:pt x="3706" y="2233"/>
                </a:lnTo>
                <a:lnTo>
                  <a:pt x="3706" y="2233"/>
                </a:lnTo>
                <a:lnTo>
                  <a:pt x="3706" y="2233"/>
                </a:lnTo>
                <a:lnTo>
                  <a:pt x="3708" y="2235"/>
                </a:lnTo>
                <a:lnTo>
                  <a:pt x="3708" y="2235"/>
                </a:lnTo>
                <a:lnTo>
                  <a:pt x="3708" y="2235"/>
                </a:lnTo>
                <a:lnTo>
                  <a:pt x="3708" y="2235"/>
                </a:lnTo>
                <a:lnTo>
                  <a:pt x="3711" y="2235"/>
                </a:lnTo>
                <a:lnTo>
                  <a:pt x="3711" y="2235"/>
                </a:lnTo>
                <a:lnTo>
                  <a:pt x="3711" y="2235"/>
                </a:lnTo>
                <a:lnTo>
                  <a:pt x="3711" y="2233"/>
                </a:lnTo>
                <a:lnTo>
                  <a:pt x="3711" y="2233"/>
                </a:lnTo>
                <a:lnTo>
                  <a:pt x="3713" y="2233"/>
                </a:lnTo>
                <a:lnTo>
                  <a:pt x="3713" y="2233"/>
                </a:lnTo>
                <a:lnTo>
                  <a:pt x="3713" y="2233"/>
                </a:lnTo>
                <a:lnTo>
                  <a:pt x="3713" y="2233"/>
                </a:lnTo>
                <a:lnTo>
                  <a:pt x="3713" y="2233"/>
                </a:lnTo>
                <a:lnTo>
                  <a:pt x="3711" y="2230"/>
                </a:lnTo>
                <a:lnTo>
                  <a:pt x="3711" y="2230"/>
                </a:lnTo>
                <a:lnTo>
                  <a:pt x="3711" y="2230"/>
                </a:lnTo>
                <a:lnTo>
                  <a:pt x="3708" y="2228"/>
                </a:lnTo>
                <a:lnTo>
                  <a:pt x="3708" y="2228"/>
                </a:lnTo>
                <a:lnTo>
                  <a:pt x="3708" y="2228"/>
                </a:lnTo>
                <a:lnTo>
                  <a:pt x="3706" y="2228"/>
                </a:lnTo>
                <a:lnTo>
                  <a:pt x="3706" y="2228"/>
                </a:lnTo>
                <a:lnTo>
                  <a:pt x="3706" y="2228"/>
                </a:lnTo>
                <a:lnTo>
                  <a:pt x="3706" y="2226"/>
                </a:lnTo>
                <a:lnTo>
                  <a:pt x="3706" y="2226"/>
                </a:lnTo>
                <a:lnTo>
                  <a:pt x="3706" y="2226"/>
                </a:lnTo>
                <a:lnTo>
                  <a:pt x="3706" y="2226"/>
                </a:lnTo>
                <a:lnTo>
                  <a:pt x="3706" y="2226"/>
                </a:lnTo>
                <a:lnTo>
                  <a:pt x="3706" y="2226"/>
                </a:lnTo>
                <a:lnTo>
                  <a:pt x="3706" y="2226"/>
                </a:lnTo>
                <a:lnTo>
                  <a:pt x="3708" y="2226"/>
                </a:lnTo>
                <a:lnTo>
                  <a:pt x="3708" y="2228"/>
                </a:lnTo>
                <a:lnTo>
                  <a:pt x="3711" y="2228"/>
                </a:lnTo>
                <a:lnTo>
                  <a:pt x="3711" y="2228"/>
                </a:lnTo>
                <a:lnTo>
                  <a:pt x="3711" y="2228"/>
                </a:lnTo>
                <a:lnTo>
                  <a:pt x="3711" y="2228"/>
                </a:lnTo>
                <a:lnTo>
                  <a:pt x="3713" y="2228"/>
                </a:lnTo>
                <a:lnTo>
                  <a:pt x="3713" y="2230"/>
                </a:lnTo>
                <a:lnTo>
                  <a:pt x="3715" y="2230"/>
                </a:lnTo>
                <a:lnTo>
                  <a:pt x="3715" y="2230"/>
                </a:lnTo>
                <a:lnTo>
                  <a:pt x="3715" y="2230"/>
                </a:lnTo>
                <a:lnTo>
                  <a:pt x="3720" y="2230"/>
                </a:lnTo>
                <a:lnTo>
                  <a:pt x="3720" y="2230"/>
                </a:lnTo>
                <a:lnTo>
                  <a:pt x="3718" y="2230"/>
                </a:lnTo>
                <a:lnTo>
                  <a:pt x="3718" y="2230"/>
                </a:lnTo>
                <a:lnTo>
                  <a:pt x="3715" y="2230"/>
                </a:lnTo>
                <a:lnTo>
                  <a:pt x="3718" y="2228"/>
                </a:lnTo>
                <a:lnTo>
                  <a:pt x="3718" y="2228"/>
                </a:lnTo>
                <a:lnTo>
                  <a:pt x="3715" y="2228"/>
                </a:lnTo>
                <a:lnTo>
                  <a:pt x="3715" y="2226"/>
                </a:lnTo>
                <a:lnTo>
                  <a:pt x="3715" y="2226"/>
                </a:lnTo>
                <a:lnTo>
                  <a:pt x="3715" y="2226"/>
                </a:lnTo>
                <a:lnTo>
                  <a:pt x="3713" y="2223"/>
                </a:lnTo>
                <a:lnTo>
                  <a:pt x="3715" y="2223"/>
                </a:lnTo>
                <a:lnTo>
                  <a:pt x="3715" y="2223"/>
                </a:lnTo>
                <a:lnTo>
                  <a:pt x="3718" y="2226"/>
                </a:lnTo>
                <a:lnTo>
                  <a:pt x="3715" y="2226"/>
                </a:lnTo>
                <a:lnTo>
                  <a:pt x="3718" y="2226"/>
                </a:lnTo>
                <a:lnTo>
                  <a:pt x="3718" y="2226"/>
                </a:lnTo>
                <a:lnTo>
                  <a:pt x="3718" y="2226"/>
                </a:lnTo>
                <a:lnTo>
                  <a:pt x="3718" y="2228"/>
                </a:lnTo>
                <a:lnTo>
                  <a:pt x="3718" y="2228"/>
                </a:lnTo>
                <a:lnTo>
                  <a:pt x="3718" y="2228"/>
                </a:lnTo>
                <a:lnTo>
                  <a:pt x="3718" y="2228"/>
                </a:lnTo>
                <a:lnTo>
                  <a:pt x="3720" y="2228"/>
                </a:lnTo>
                <a:lnTo>
                  <a:pt x="3720" y="2230"/>
                </a:lnTo>
                <a:lnTo>
                  <a:pt x="3720" y="2230"/>
                </a:lnTo>
                <a:lnTo>
                  <a:pt x="3720" y="2230"/>
                </a:lnTo>
                <a:lnTo>
                  <a:pt x="3720" y="2230"/>
                </a:lnTo>
                <a:lnTo>
                  <a:pt x="3720" y="2230"/>
                </a:lnTo>
                <a:lnTo>
                  <a:pt x="3720" y="2233"/>
                </a:lnTo>
                <a:lnTo>
                  <a:pt x="3722" y="2233"/>
                </a:lnTo>
                <a:lnTo>
                  <a:pt x="3722" y="2233"/>
                </a:lnTo>
                <a:lnTo>
                  <a:pt x="3722" y="2235"/>
                </a:lnTo>
                <a:lnTo>
                  <a:pt x="3725" y="2235"/>
                </a:lnTo>
                <a:lnTo>
                  <a:pt x="3725" y="2233"/>
                </a:lnTo>
                <a:lnTo>
                  <a:pt x="3725" y="2233"/>
                </a:lnTo>
                <a:lnTo>
                  <a:pt x="3725" y="2233"/>
                </a:lnTo>
                <a:lnTo>
                  <a:pt x="3722" y="2230"/>
                </a:lnTo>
                <a:lnTo>
                  <a:pt x="3722" y="2230"/>
                </a:lnTo>
                <a:lnTo>
                  <a:pt x="3720" y="2226"/>
                </a:lnTo>
                <a:lnTo>
                  <a:pt x="3720" y="2226"/>
                </a:lnTo>
                <a:lnTo>
                  <a:pt x="3718" y="2223"/>
                </a:lnTo>
                <a:lnTo>
                  <a:pt x="3718" y="2221"/>
                </a:lnTo>
                <a:lnTo>
                  <a:pt x="3715" y="2221"/>
                </a:lnTo>
                <a:lnTo>
                  <a:pt x="3715" y="2218"/>
                </a:lnTo>
                <a:lnTo>
                  <a:pt x="3715" y="2218"/>
                </a:lnTo>
                <a:lnTo>
                  <a:pt x="3715" y="2218"/>
                </a:lnTo>
                <a:lnTo>
                  <a:pt x="3715" y="2218"/>
                </a:lnTo>
                <a:lnTo>
                  <a:pt x="3715" y="2218"/>
                </a:lnTo>
                <a:lnTo>
                  <a:pt x="3715" y="2218"/>
                </a:lnTo>
                <a:lnTo>
                  <a:pt x="3715" y="2221"/>
                </a:lnTo>
                <a:lnTo>
                  <a:pt x="3715" y="2221"/>
                </a:lnTo>
                <a:lnTo>
                  <a:pt x="3715" y="2221"/>
                </a:lnTo>
                <a:lnTo>
                  <a:pt x="3715" y="2221"/>
                </a:lnTo>
                <a:lnTo>
                  <a:pt x="3715" y="2221"/>
                </a:lnTo>
                <a:lnTo>
                  <a:pt x="3713" y="2218"/>
                </a:lnTo>
                <a:lnTo>
                  <a:pt x="3713" y="2218"/>
                </a:lnTo>
                <a:lnTo>
                  <a:pt x="3713" y="2218"/>
                </a:lnTo>
                <a:lnTo>
                  <a:pt x="3713" y="2218"/>
                </a:lnTo>
                <a:lnTo>
                  <a:pt x="3711" y="2216"/>
                </a:lnTo>
                <a:lnTo>
                  <a:pt x="3711" y="2216"/>
                </a:lnTo>
                <a:lnTo>
                  <a:pt x="3711" y="2216"/>
                </a:lnTo>
                <a:lnTo>
                  <a:pt x="3711" y="2214"/>
                </a:lnTo>
                <a:lnTo>
                  <a:pt x="3711" y="2214"/>
                </a:lnTo>
                <a:lnTo>
                  <a:pt x="3711" y="2214"/>
                </a:lnTo>
                <a:lnTo>
                  <a:pt x="3711" y="2214"/>
                </a:lnTo>
                <a:lnTo>
                  <a:pt x="3711" y="2211"/>
                </a:lnTo>
                <a:lnTo>
                  <a:pt x="3708" y="2211"/>
                </a:lnTo>
                <a:lnTo>
                  <a:pt x="3708" y="2211"/>
                </a:lnTo>
                <a:lnTo>
                  <a:pt x="3708" y="2211"/>
                </a:lnTo>
                <a:lnTo>
                  <a:pt x="3711" y="2211"/>
                </a:lnTo>
                <a:lnTo>
                  <a:pt x="3711" y="2214"/>
                </a:lnTo>
                <a:lnTo>
                  <a:pt x="3713" y="2214"/>
                </a:lnTo>
                <a:lnTo>
                  <a:pt x="3713" y="2214"/>
                </a:lnTo>
                <a:lnTo>
                  <a:pt x="3713" y="2214"/>
                </a:lnTo>
                <a:lnTo>
                  <a:pt x="3713" y="2214"/>
                </a:lnTo>
                <a:lnTo>
                  <a:pt x="3715" y="2214"/>
                </a:lnTo>
                <a:lnTo>
                  <a:pt x="3715" y="2214"/>
                </a:lnTo>
                <a:lnTo>
                  <a:pt x="3715" y="2214"/>
                </a:lnTo>
                <a:lnTo>
                  <a:pt x="3715" y="2214"/>
                </a:lnTo>
                <a:lnTo>
                  <a:pt x="3715" y="2214"/>
                </a:lnTo>
                <a:lnTo>
                  <a:pt x="3715" y="2211"/>
                </a:lnTo>
                <a:lnTo>
                  <a:pt x="3715" y="2211"/>
                </a:lnTo>
                <a:lnTo>
                  <a:pt x="3715" y="2211"/>
                </a:lnTo>
                <a:lnTo>
                  <a:pt x="3713" y="2211"/>
                </a:lnTo>
                <a:lnTo>
                  <a:pt x="3713" y="2211"/>
                </a:lnTo>
                <a:lnTo>
                  <a:pt x="3713" y="2211"/>
                </a:lnTo>
                <a:lnTo>
                  <a:pt x="3713" y="2211"/>
                </a:lnTo>
                <a:lnTo>
                  <a:pt x="3713" y="2211"/>
                </a:lnTo>
                <a:lnTo>
                  <a:pt x="3713" y="2211"/>
                </a:lnTo>
                <a:lnTo>
                  <a:pt x="3713" y="2211"/>
                </a:lnTo>
                <a:lnTo>
                  <a:pt x="3713" y="2211"/>
                </a:lnTo>
                <a:lnTo>
                  <a:pt x="3711" y="2209"/>
                </a:lnTo>
                <a:lnTo>
                  <a:pt x="3711" y="2204"/>
                </a:lnTo>
                <a:lnTo>
                  <a:pt x="3711" y="2204"/>
                </a:lnTo>
                <a:lnTo>
                  <a:pt x="3711" y="2204"/>
                </a:lnTo>
                <a:lnTo>
                  <a:pt x="3713" y="2204"/>
                </a:lnTo>
                <a:lnTo>
                  <a:pt x="3713" y="2204"/>
                </a:lnTo>
                <a:lnTo>
                  <a:pt x="3713" y="2204"/>
                </a:lnTo>
                <a:lnTo>
                  <a:pt x="3715" y="2209"/>
                </a:lnTo>
                <a:lnTo>
                  <a:pt x="3715" y="2209"/>
                </a:lnTo>
                <a:lnTo>
                  <a:pt x="3715" y="2209"/>
                </a:lnTo>
                <a:lnTo>
                  <a:pt x="3715" y="2209"/>
                </a:lnTo>
                <a:lnTo>
                  <a:pt x="3715" y="2209"/>
                </a:lnTo>
                <a:lnTo>
                  <a:pt x="3715" y="2209"/>
                </a:lnTo>
                <a:lnTo>
                  <a:pt x="3715" y="2211"/>
                </a:lnTo>
                <a:lnTo>
                  <a:pt x="3715" y="2211"/>
                </a:lnTo>
                <a:lnTo>
                  <a:pt x="3715" y="2211"/>
                </a:lnTo>
                <a:lnTo>
                  <a:pt x="3715" y="2211"/>
                </a:lnTo>
                <a:lnTo>
                  <a:pt x="3718" y="2214"/>
                </a:lnTo>
                <a:lnTo>
                  <a:pt x="3718" y="2216"/>
                </a:lnTo>
                <a:lnTo>
                  <a:pt x="3718" y="2216"/>
                </a:lnTo>
                <a:lnTo>
                  <a:pt x="3718" y="2216"/>
                </a:lnTo>
                <a:lnTo>
                  <a:pt x="3720" y="2218"/>
                </a:lnTo>
                <a:lnTo>
                  <a:pt x="3720" y="2218"/>
                </a:lnTo>
                <a:lnTo>
                  <a:pt x="3720" y="2221"/>
                </a:lnTo>
                <a:lnTo>
                  <a:pt x="3722" y="2223"/>
                </a:lnTo>
                <a:lnTo>
                  <a:pt x="3722" y="2223"/>
                </a:lnTo>
                <a:lnTo>
                  <a:pt x="3720" y="2223"/>
                </a:lnTo>
                <a:lnTo>
                  <a:pt x="3720" y="2223"/>
                </a:lnTo>
                <a:lnTo>
                  <a:pt x="3722" y="2223"/>
                </a:lnTo>
                <a:lnTo>
                  <a:pt x="3722" y="2223"/>
                </a:lnTo>
                <a:lnTo>
                  <a:pt x="3725" y="2226"/>
                </a:lnTo>
                <a:lnTo>
                  <a:pt x="3725" y="2228"/>
                </a:lnTo>
                <a:lnTo>
                  <a:pt x="3725" y="2228"/>
                </a:lnTo>
                <a:lnTo>
                  <a:pt x="3727" y="2230"/>
                </a:lnTo>
                <a:lnTo>
                  <a:pt x="3727" y="2233"/>
                </a:lnTo>
                <a:lnTo>
                  <a:pt x="3727" y="2233"/>
                </a:lnTo>
                <a:lnTo>
                  <a:pt x="3727" y="2233"/>
                </a:lnTo>
                <a:lnTo>
                  <a:pt x="3727" y="2233"/>
                </a:lnTo>
                <a:lnTo>
                  <a:pt x="3727" y="2235"/>
                </a:lnTo>
                <a:lnTo>
                  <a:pt x="3729" y="2235"/>
                </a:lnTo>
                <a:lnTo>
                  <a:pt x="3729" y="2235"/>
                </a:lnTo>
                <a:lnTo>
                  <a:pt x="3729" y="2235"/>
                </a:lnTo>
                <a:lnTo>
                  <a:pt x="3729" y="2235"/>
                </a:lnTo>
                <a:lnTo>
                  <a:pt x="3729" y="2235"/>
                </a:lnTo>
                <a:lnTo>
                  <a:pt x="3729" y="2237"/>
                </a:lnTo>
                <a:lnTo>
                  <a:pt x="3729" y="2237"/>
                </a:lnTo>
                <a:lnTo>
                  <a:pt x="3727" y="2235"/>
                </a:lnTo>
                <a:lnTo>
                  <a:pt x="3729" y="2237"/>
                </a:lnTo>
                <a:lnTo>
                  <a:pt x="3729" y="2237"/>
                </a:lnTo>
                <a:lnTo>
                  <a:pt x="3729" y="2237"/>
                </a:lnTo>
                <a:lnTo>
                  <a:pt x="3729" y="2237"/>
                </a:lnTo>
                <a:lnTo>
                  <a:pt x="3729" y="2237"/>
                </a:lnTo>
                <a:lnTo>
                  <a:pt x="3734" y="2240"/>
                </a:lnTo>
                <a:lnTo>
                  <a:pt x="3734" y="2242"/>
                </a:lnTo>
                <a:lnTo>
                  <a:pt x="3734" y="2242"/>
                </a:lnTo>
                <a:lnTo>
                  <a:pt x="3737" y="2244"/>
                </a:lnTo>
                <a:lnTo>
                  <a:pt x="3737" y="2244"/>
                </a:lnTo>
                <a:lnTo>
                  <a:pt x="3737" y="2244"/>
                </a:lnTo>
                <a:lnTo>
                  <a:pt x="3737" y="2244"/>
                </a:lnTo>
                <a:lnTo>
                  <a:pt x="3737" y="2244"/>
                </a:lnTo>
                <a:lnTo>
                  <a:pt x="3737" y="2244"/>
                </a:lnTo>
                <a:lnTo>
                  <a:pt x="3739" y="2244"/>
                </a:lnTo>
                <a:lnTo>
                  <a:pt x="3739" y="2244"/>
                </a:lnTo>
                <a:lnTo>
                  <a:pt x="3737" y="2242"/>
                </a:lnTo>
                <a:lnTo>
                  <a:pt x="3737" y="2240"/>
                </a:lnTo>
                <a:lnTo>
                  <a:pt x="3727" y="2230"/>
                </a:lnTo>
                <a:lnTo>
                  <a:pt x="3725" y="2226"/>
                </a:lnTo>
                <a:lnTo>
                  <a:pt x="3722" y="2223"/>
                </a:lnTo>
                <a:lnTo>
                  <a:pt x="3722" y="2223"/>
                </a:lnTo>
                <a:lnTo>
                  <a:pt x="3722" y="2221"/>
                </a:lnTo>
                <a:lnTo>
                  <a:pt x="3722" y="2221"/>
                </a:lnTo>
                <a:lnTo>
                  <a:pt x="3720" y="2218"/>
                </a:lnTo>
                <a:lnTo>
                  <a:pt x="3718" y="2211"/>
                </a:lnTo>
                <a:lnTo>
                  <a:pt x="3718" y="2211"/>
                </a:lnTo>
                <a:lnTo>
                  <a:pt x="3715" y="2209"/>
                </a:lnTo>
                <a:lnTo>
                  <a:pt x="3711" y="2200"/>
                </a:lnTo>
                <a:lnTo>
                  <a:pt x="3708" y="2195"/>
                </a:lnTo>
                <a:lnTo>
                  <a:pt x="3706" y="2192"/>
                </a:lnTo>
                <a:lnTo>
                  <a:pt x="3706" y="2195"/>
                </a:lnTo>
                <a:lnTo>
                  <a:pt x="3706" y="2195"/>
                </a:lnTo>
                <a:lnTo>
                  <a:pt x="3703" y="2195"/>
                </a:lnTo>
                <a:lnTo>
                  <a:pt x="3701" y="2195"/>
                </a:lnTo>
                <a:lnTo>
                  <a:pt x="3701" y="2195"/>
                </a:lnTo>
                <a:lnTo>
                  <a:pt x="3696" y="2195"/>
                </a:lnTo>
                <a:lnTo>
                  <a:pt x="3694" y="2195"/>
                </a:lnTo>
                <a:lnTo>
                  <a:pt x="3694" y="2195"/>
                </a:lnTo>
                <a:lnTo>
                  <a:pt x="3694" y="2197"/>
                </a:lnTo>
                <a:lnTo>
                  <a:pt x="3694" y="2197"/>
                </a:lnTo>
                <a:lnTo>
                  <a:pt x="3694" y="2197"/>
                </a:lnTo>
                <a:lnTo>
                  <a:pt x="3694" y="2197"/>
                </a:lnTo>
                <a:lnTo>
                  <a:pt x="3694" y="2200"/>
                </a:lnTo>
                <a:lnTo>
                  <a:pt x="3696" y="2200"/>
                </a:lnTo>
                <a:lnTo>
                  <a:pt x="3696" y="2200"/>
                </a:lnTo>
                <a:lnTo>
                  <a:pt x="3696" y="2200"/>
                </a:lnTo>
                <a:lnTo>
                  <a:pt x="3694" y="2200"/>
                </a:lnTo>
                <a:lnTo>
                  <a:pt x="3694" y="2200"/>
                </a:lnTo>
                <a:lnTo>
                  <a:pt x="3694" y="2200"/>
                </a:lnTo>
                <a:lnTo>
                  <a:pt x="3694" y="2200"/>
                </a:lnTo>
                <a:lnTo>
                  <a:pt x="3692" y="2197"/>
                </a:lnTo>
                <a:lnTo>
                  <a:pt x="3692" y="2200"/>
                </a:lnTo>
                <a:lnTo>
                  <a:pt x="3689" y="2200"/>
                </a:lnTo>
                <a:lnTo>
                  <a:pt x="3689" y="2200"/>
                </a:lnTo>
                <a:lnTo>
                  <a:pt x="3689" y="2200"/>
                </a:lnTo>
                <a:lnTo>
                  <a:pt x="3687" y="2202"/>
                </a:lnTo>
                <a:lnTo>
                  <a:pt x="3687" y="2202"/>
                </a:lnTo>
                <a:lnTo>
                  <a:pt x="3687" y="2202"/>
                </a:lnTo>
                <a:lnTo>
                  <a:pt x="3687" y="2200"/>
                </a:lnTo>
                <a:lnTo>
                  <a:pt x="3687" y="2200"/>
                </a:lnTo>
                <a:lnTo>
                  <a:pt x="3689" y="2200"/>
                </a:lnTo>
                <a:lnTo>
                  <a:pt x="3687" y="2197"/>
                </a:lnTo>
                <a:lnTo>
                  <a:pt x="3687" y="2197"/>
                </a:lnTo>
                <a:lnTo>
                  <a:pt x="3687" y="2197"/>
                </a:lnTo>
                <a:lnTo>
                  <a:pt x="3687" y="2197"/>
                </a:lnTo>
                <a:lnTo>
                  <a:pt x="3687" y="2197"/>
                </a:lnTo>
                <a:lnTo>
                  <a:pt x="3685" y="2195"/>
                </a:lnTo>
                <a:lnTo>
                  <a:pt x="3685" y="2195"/>
                </a:lnTo>
                <a:lnTo>
                  <a:pt x="3685" y="2195"/>
                </a:lnTo>
                <a:lnTo>
                  <a:pt x="3685" y="2195"/>
                </a:lnTo>
                <a:lnTo>
                  <a:pt x="3682" y="2195"/>
                </a:lnTo>
                <a:lnTo>
                  <a:pt x="3682" y="2195"/>
                </a:lnTo>
                <a:lnTo>
                  <a:pt x="3682" y="2195"/>
                </a:lnTo>
                <a:lnTo>
                  <a:pt x="3682" y="2195"/>
                </a:lnTo>
                <a:lnTo>
                  <a:pt x="3682" y="2195"/>
                </a:lnTo>
                <a:lnTo>
                  <a:pt x="3682" y="2195"/>
                </a:lnTo>
                <a:lnTo>
                  <a:pt x="3680" y="2195"/>
                </a:lnTo>
                <a:lnTo>
                  <a:pt x="3680" y="2195"/>
                </a:lnTo>
                <a:lnTo>
                  <a:pt x="3680" y="2192"/>
                </a:lnTo>
                <a:lnTo>
                  <a:pt x="3680" y="2190"/>
                </a:lnTo>
                <a:lnTo>
                  <a:pt x="3677" y="2188"/>
                </a:lnTo>
                <a:lnTo>
                  <a:pt x="3677" y="2188"/>
                </a:lnTo>
                <a:lnTo>
                  <a:pt x="3677" y="2188"/>
                </a:lnTo>
                <a:lnTo>
                  <a:pt x="3675" y="2188"/>
                </a:lnTo>
                <a:lnTo>
                  <a:pt x="3675" y="2188"/>
                </a:lnTo>
                <a:lnTo>
                  <a:pt x="3675" y="2188"/>
                </a:lnTo>
                <a:lnTo>
                  <a:pt x="3673" y="2188"/>
                </a:lnTo>
                <a:lnTo>
                  <a:pt x="3673" y="2188"/>
                </a:lnTo>
                <a:lnTo>
                  <a:pt x="3668" y="2188"/>
                </a:lnTo>
                <a:lnTo>
                  <a:pt x="3668" y="2188"/>
                </a:lnTo>
                <a:lnTo>
                  <a:pt x="3666" y="2188"/>
                </a:lnTo>
                <a:lnTo>
                  <a:pt x="3666" y="2188"/>
                </a:lnTo>
                <a:lnTo>
                  <a:pt x="3666" y="2185"/>
                </a:lnTo>
                <a:lnTo>
                  <a:pt x="3663" y="2185"/>
                </a:lnTo>
                <a:lnTo>
                  <a:pt x="3663" y="2185"/>
                </a:lnTo>
                <a:lnTo>
                  <a:pt x="3663" y="2183"/>
                </a:lnTo>
                <a:lnTo>
                  <a:pt x="3663" y="2185"/>
                </a:lnTo>
                <a:lnTo>
                  <a:pt x="3661" y="2185"/>
                </a:lnTo>
                <a:lnTo>
                  <a:pt x="3661" y="2185"/>
                </a:lnTo>
                <a:lnTo>
                  <a:pt x="3661" y="2185"/>
                </a:lnTo>
                <a:lnTo>
                  <a:pt x="3661" y="2185"/>
                </a:lnTo>
                <a:lnTo>
                  <a:pt x="3661" y="2185"/>
                </a:lnTo>
                <a:lnTo>
                  <a:pt x="3656" y="2185"/>
                </a:lnTo>
                <a:lnTo>
                  <a:pt x="3654" y="2185"/>
                </a:lnTo>
                <a:lnTo>
                  <a:pt x="3654" y="2185"/>
                </a:lnTo>
                <a:lnTo>
                  <a:pt x="3654" y="2185"/>
                </a:lnTo>
                <a:lnTo>
                  <a:pt x="3651" y="2185"/>
                </a:lnTo>
                <a:lnTo>
                  <a:pt x="3651" y="2185"/>
                </a:lnTo>
                <a:lnTo>
                  <a:pt x="3651" y="2185"/>
                </a:lnTo>
                <a:lnTo>
                  <a:pt x="3654" y="2183"/>
                </a:lnTo>
                <a:lnTo>
                  <a:pt x="3654" y="2183"/>
                </a:lnTo>
                <a:lnTo>
                  <a:pt x="3654" y="2185"/>
                </a:lnTo>
                <a:lnTo>
                  <a:pt x="3656" y="2183"/>
                </a:lnTo>
                <a:lnTo>
                  <a:pt x="3656" y="2183"/>
                </a:lnTo>
                <a:lnTo>
                  <a:pt x="3656" y="2183"/>
                </a:lnTo>
                <a:lnTo>
                  <a:pt x="3656" y="2185"/>
                </a:lnTo>
                <a:lnTo>
                  <a:pt x="3658" y="2183"/>
                </a:lnTo>
                <a:lnTo>
                  <a:pt x="3658" y="2183"/>
                </a:lnTo>
                <a:lnTo>
                  <a:pt x="3658" y="2183"/>
                </a:lnTo>
                <a:lnTo>
                  <a:pt x="3658" y="2183"/>
                </a:lnTo>
                <a:lnTo>
                  <a:pt x="3658" y="2183"/>
                </a:lnTo>
                <a:lnTo>
                  <a:pt x="3661" y="2183"/>
                </a:lnTo>
                <a:lnTo>
                  <a:pt x="3661" y="2183"/>
                </a:lnTo>
                <a:lnTo>
                  <a:pt x="3661" y="2185"/>
                </a:lnTo>
                <a:lnTo>
                  <a:pt x="3661" y="2185"/>
                </a:lnTo>
                <a:lnTo>
                  <a:pt x="3661" y="2185"/>
                </a:lnTo>
                <a:lnTo>
                  <a:pt x="3661" y="2185"/>
                </a:lnTo>
                <a:lnTo>
                  <a:pt x="3663" y="2183"/>
                </a:lnTo>
                <a:lnTo>
                  <a:pt x="3663" y="2183"/>
                </a:lnTo>
                <a:lnTo>
                  <a:pt x="3663" y="2183"/>
                </a:lnTo>
                <a:lnTo>
                  <a:pt x="3663" y="2183"/>
                </a:lnTo>
                <a:lnTo>
                  <a:pt x="3666" y="2185"/>
                </a:lnTo>
                <a:lnTo>
                  <a:pt x="3666" y="2185"/>
                </a:lnTo>
                <a:lnTo>
                  <a:pt x="3666" y="2185"/>
                </a:lnTo>
                <a:lnTo>
                  <a:pt x="3668" y="2185"/>
                </a:lnTo>
                <a:lnTo>
                  <a:pt x="3668" y="2185"/>
                </a:lnTo>
                <a:lnTo>
                  <a:pt x="3668" y="2185"/>
                </a:lnTo>
                <a:lnTo>
                  <a:pt x="3668" y="2183"/>
                </a:lnTo>
                <a:lnTo>
                  <a:pt x="3668" y="2183"/>
                </a:lnTo>
                <a:lnTo>
                  <a:pt x="3668" y="2183"/>
                </a:lnTo>
                <a:lnTo>
                  <a:pt x="3668" y="2181"/>
                </a:lnTo>
                <a:lnTo>
                  <a:pt x="3668" y="2183"/>
                </a:lnTo>
                <a:lnTo>
                  <a:pt x="3668" y="2183"/>
                </a:lnTo>
                <a:lnTo>
                  <a:pt x="3670" y="2185"/>
                </a:lnTo>
                <a:lnTo>
                  <a:pt x="3670" y="2185"/>
                </a:lnTo>
                <a:lnTo>
                  <a:pt x="3670" y="2185"/>
                </a:lnTo>
                <a:lnTo>
                  <a:pt x="3673" y="2185"/>
                </a:lnTo>
                <a:lnTo>
                  <a:pt x="3673" y="2185"/>
                </a:lnTo>
                <a:lnTo>
                  <a:pt x="3673" y="2185"/>
                </a:lnTo>
                <a:lnTo>
                  <a:pt x="3673" y="2185"/>
                </a:lnTo>
                <a:lnTo>
                  <a:pt x="3673" y="2185"/>
                </a:lnTo>
                <a:lnTo>
                  <a:pt x="3675" y="2185"/>
                </a:lnTo>
                <a:lnTo>
                  <a:pt x="3675" y="2188"/>
                </a:lnTo>
                <a:lnTo>
                  <a:pt x="3675" y="2185"/>
                </a:lnTo>
                <a:lnTo>
                  <a:pt x="3675" y="2185"/>
                </a:lnTo>
                <a:lnTo>
                  <a:pt x="3675" y="2185"/>
                </a:lnTo>
                <a:lnTo>
                  <a:pt x="3675" y="2185"/>
                </a:lnTo>
                <a:lnTo>
                  <a:pt x="3677" y="2185"/>
                </a:lnTo>
                <a:lnTo>
                  <a:pt x="3677" y="2183"/>
                </a:lnTo>
                <a:lnTo>
                  <a:pt x="3677" y="2185"/>
                </a:lnTo>
                <a:lnTo>
                  <a:pt x="3680" y="2185"/>
                </a:lnTo>
                <a:lnTo>
                  <a:pt x="3680" y="2188"/>
                </a:lnTo>
                <a:lnTo>
                  <a:pt x="3680" y="2188"/>
                </a:lnTo>
                <a:lnTo>
                  <a:pt x="3680" y="2190"/>
                </a:lnTo>
                <a:lnTo>
                  <a:pt x="3680" y="2190"/>
                </a:lnTo>
                <a:lnTo>
                  <a:pt x="3682" y="2190"/>
                </a:lnTo>
                <a:lnTo>
                  <a:pt x="3685" y="2190"/>
                </a:lnTo>
                <a:lnTo>
                  <a:pt x="3685" y="2192"/>
                </a:lnTo>
                <a:lnTo>
                  <a:pt x="3687" y="2192"/>
                </a:lnTo>
                <a:lnTo>
                  <a:pt x="3689" y="2192"/>
                </a:lnTo>
                <a:lnTo>
                  <a:pt x="3689" y="2195"/>
                </a:lnTo>
                <a:lnTo>
                  <a:pt x="3689" y="2195"/>
                </a:lnTo>
                <a:lnTo>
                  <a:pt x="3692" y="2195"/>
                </a:lnTo>
                <a:lnTo>
                  <a:pt x="3692" y="2192"/>
                </a:lnTo>
                <a:lnTo>
                  <a:pt x="3692" y="2192"/>
                </a:lnTo>
                <a:lnTo>
                  <a:pt x="3692" y="2192"/>
                </a:lnTo>
                <a:lnTo>
                  <a:pt x="3694" y="2192"/>
                </a:lnTo>
                <a:lnTo>
                  <a:pt x="3694" y="2192"/>
                </a:lnTo>
                <a:lnTo>
                  <a:pt x="3694" y="2190"/>
                </a:lnTo>
                <a:lnTo>
                  <a:pt x="3694" y="2190"/>
                </a:lnTo>
                <a:lnTo>
                  <a:pt x="3694" y="2190"/>
                </a:lnTo>
                <a:lnTo>
                  <a:pt x="3694" y="2188"/>
                </a:lnTo>
                <a:lnTo>
                  <a:pt x="3694" y="2188"/>
                </a:lnTo>
                <a:lnTo>
                  <a:pt x="3692" y="2188"/>
                </a:lnTo>
                <a:lnTo>
                  <a:pt x="3692" y="2188"/>
                </a:lnTo>
                <a:lnTo>
                  <a:pt x="3692" y="2188"/>
                </a:lnTo>
                <a:lnTo>
                  <a:pt x="3692" y="2185"/>
                </a:lnTo>
                <a:lnTo>
                  <a:pt x="3694" y="2185"/>
                </a:lnTo>
                <a:lnTo>
                  <a:pt x="3692" y="2185"/>
                </a:lnTo>
                <a:lnTo>
                  <a:pt x="3692" y="2185"/>
                </a:lnTo>
                <a:lnTo>
                  <a:pt x="3692" y="2185"/>
                </a:lnTo>
                <a:lnTo>
                  <a:pt x="3689" y="2185"/>
                </a:lnTo>
                <a:lnTo>
                  <a:pt x="3689" y="2185"/>
                </a:lnTo>
                <a:lnTo>
                  <a:pt x="3689" y="2185"/>
                </a:lnTo>
                <a:lnTo>
                  <a:pt x="3689" y="2185"/>
                </a:lnTo>
                <a:lnTo>
                  <a:pt x="3689" y="2183"/>
                </a:lnTo>
                <a:lnTo>
                  <a:pt x="3689" y="2183"/>
                </a:lnTo>
                <a:lnTo>
                  <a:pt x="3689" y="2183"/>
                </a:lnTo>
                <a:lnTo>
                  <a:pt x="3689" y="2183"/>
                </a:lnTo>
                <a:lnTo>
                  <a:pt x="3689" y="2183"/>
                </a:lnTo>
                <a:lnTo>
                  <a:pt x="3687" y="2183"/>
                </a:lnTo>
                <a:lnTo>
                  <a:pt x="3687" y="2183"/>
                </a:lnTo>
                <a:lnTo>
                  <a:pt x="3685" y="2183"/>
                </a:lnTo>
                <a:lnTo>
                  <a:pt x="3685" y="2183"/>
                </a:lnTo>
                <a:lnTo>
                  <a:pt x="3682" y="2183"/>
                </a:lnTo>
                <a:lnTo>
                  <a:pt x="3680" y="2181"/>
                </a:lnTo>
                <a:lnTo>
                  <a:pt x="3675" y="2178"/>
                </a:lnTo>
                <a:lnTo>
                  <a:pt x="3675" y="2176"/>
                </a:lnTo>
                <a:lnTo>
                  <a:pt x="3675" y="2176"/>
                </a:lnTo>
                <a:lnTo>
                  <a:pt x="3673" y="2176"/>
                </a:lnTo>
                <a:lnTo>
                  <a:pt x="3670" y="2174"/>
                </a:lnTo>
                <a:lnTo>
                  <a:pt x="3670" y="2174"/>
                </a:lnTo>
                <a:lnTo>
                  <a:pt x="3670" y="2171"/>
                </a:lnTo>
                <a:lnTo>
                  <a:pt x="3670" y="2171"/>
                </a:lnTo>
                <a:lnTo>
                  <a:pt x="3668" y="2171"/>
                </a:lnTo>
                <a:lnTo>
                  <a:pt x="3668" y="2171"/>
                </a:lnTo>
                <a:lnTo>
                  <a:pt x="3668" y="2171"/>
                </a:lnTo>
                <a:lnTo>
                  <a:pt x="3668" y="2171"/>
                </a:lnTo>
                <a:lnTo>
                  <a:pt x="3670" y="2171"/>
                </a:lnTo>
                <a:lnTo>
                  <a:pt x="3673" y="2171"/>
                </a:lnTo>
                <a:lnTo>
                  <a:pt x="3673" y="2174"/>
                </a:lnTo>
                <a:lnTo>
                  <a:pt x="3675" y="2176"/>
                </a:lnTo>
                <a:lnTo>
                  <a:pt x="3675" y="2176"/>
                </a:lnTo>
                <a:lnTo>
                  <a:pt x="3675" y="2176"/>
                </a:lnTo>
                <a:lnTo>
                  <a:pt x="3680" y="2178"/>
                </a:lnTo>
                <a:lnTo>
                  <a:pt x="3680" y="2178"/>
                </a:lnTo>
                <a:lnTo>
                  <a:pt x="3680" y="2178"/>
                </a:lnTo>
                <a:lnTo>
                  <a:pt x="3680" y="2181"/>
                </a:lnTo>
                <a:lnTo>
                  <a:pt x="3682" y="2181"/>
                </a:lnTo>
                <a:lnTo>
                  <a:pt x="3682" y="2181"/>
                </a:lnTo>
                <a:lnTo>
                  <a:pt x="3685" y="2183"/>
                </a:lnTo>
                <a:lnTo>
                  <a:pt x="3685" y="2181"/>
                </a:lnTo>
                <a:lnTo>
                  <a:pt x="3689" y="2181"/>
                </a:lnTo>
                <a:lnTo>
                  <a:pt x="3689" y="2178"/>
                </a:lnTo>
                <a:lnTo>
                  <a:pt x="3687" y="2178"/>
                </a:lnTo>
                <a:lnTo>
                  <a:pt x="3687" y="2178"/>
                </a:lnTo>
                <a:lnTo>
                  <a:pt x="3687" y="2178"/>
                </a:lnTo>
                <a:lnTo>
                  <a:pt x="3687" y="2178"/>
                </a:lnTo>
                <a:lnTo>
                  <a:pt x="3685" y="2178"/>
                </a:lnTo>
                <a:lnTo>
                  <a:pt x="3685" y="2178"/>
                </a:lnTo>
                <a:lnTo>
                  <a:pt x="3687" y="2176"/>
                </a:lnTo>
                <a:lnTo>
                  <a:pt x="3687" y="2176"/>
                </a:lnTo>
                <a:lnTo>
                  <a:pt x="3687" y="2176"/>
                </a:lnTo>
                <a:lnTo>
                  <a:pt x="3687" y="2176"/>
                </a:lnTo>
                <a:lnTo>
                  <a:pt x="3687" y="2176"/>
                </a:lnTo>
                <a:lnTo>
                  <a:pt x="3685" y="2176"/>
                </a:lnTo>
                <a:lnTo>
                  <a:pt x="3685" y="2176"/>
                </a:lnTo>
                <a:lnTo>
                  <a:pt x="3685" y="2174"/>
                </a:lnTo>
                <a:lnTo>
                  <a:pt x="3685" y="2174"/>
                </a:lnTo>
                <a:lnTo>
                  <a:pt x="3685" y="2174"/>
                </a:lnTo>
                <a:lnTo>
                  <a:pt x="3685" y="2174"/>
                </a:lnTo>
                <a:lnTo>
                  <a:pt x="3687" y="2174"/>
                </a:lnTo>
                <a:lnTo>
                  <a:pt x="3687" y="2174"/>
                </a:lnTo>
                <a:lnTo>
                  <a:pt x="3685" y="2174"/>
                </a:lnTo>
                <a:lnTo>
                  <a:pt x="3685" y="2174"/>
                </a:lnTo>
                <a:lnTo>
                  <a:pt x="3685" y="2174"/>
                </a:lnTo>
                <a:lnTo>
                  <a:pt x="3685" y="2171"/>
                </a:lnTo>
                <a:lnTo>
                  <a:pt x="3687" y="2171"/>
                </a:lnTo>
                <a:lnTo>
                  <a:pt x="3687" y="2174"/>
                </a:lnTo>
                <a:lnTo>
                  <a:pt x="3689" y="2174"/>
                </a:lnTo>
                <a:lnTo>
                  <a:pt x="3689" y="2174"/>
                </a:lnTo>
                <a:lnTo>
                  <a:pt x="3689" y="2174"/>
                </a:lnTo>
                <a:lnTo>
                  <a:pt x="3689" y="2174"/>
                </a:lnTo>
                <a:lnTo>
                  <a:pt x="3692" y="2176"/>
                </a:lnTo>
                <a:lnTo>
                  <a:pt x="3692" y="2176"/>
                </a:lnTo>
                <a:lnTo>
                  <a:pt x="3692" y="2176"/>
                </a:lnTo>
                <a:lnTo>
                  <a:pt x="3692" y="2174"/>
                </a:lnTo>
                <a:lnTo>
                  <a:pt x="3692" y="2174"/>
                </a:lnTo>
                <a:lnTo>
                  <a:pt x="3692" y="2171"/>
                </a:lnTo>
                <a:lnTo>
                  <a:pt x="3692" y="2169"/>
                </a:lnTo>
                <a:lnTo>
                  <a:pt x="3692" y="2169"/>
                </a:lnTo>
                <a:lnTo>
                  <a:pt x="3692" y="2169"/>
                </a:lnTo>
                <a:lnTo>
                  <a:pt x="3689" y="2169"/>
                </a:lnTo>
                <a:lnTo>
                  <a:pt x="3689" y="2169"/>
                </a:lnTo>
                <a:lnTo>
                  <a:pt x="3689" y="2169"/>
                </a:lnTo>
                <a:lnTo>
                  <a:pt x="3689" y="2169"/>
                </a:lnTo>
                <a:lnTo>
                  <a:pt x="3689" y="2166"/>
                </a:lnTo>
                <a:lnTo>
                  <a:pt x="3689" y="2166"/>
                </a:lnTo>
                <a:lnTo>
                  <a:pt x="3689" y="2166"/>
                </a:lnTo>
                <a:lnTo>
                  <a:pt x="3689" y="2166"/>
                </a:lnTo>
                <a:lnTo>
                  <a:pt x="3689" y="2169"/>
                </a:lnTo>
                <a:lnTo>
                  <a:pt x="3687" y="2169"/>
                </a:lnTo>
                <a:lnTo>
                  <a:pt x="3687" y="2166"/>
                </a:lnTo>
                <a:lnTo>
                  <a:pt x="3685" y="2166"/>
                </a:lnTo>
                <a:lnTo>
                  <a:pt x="3685" y="2166"/>
                </a:lnTo>
                <a:lnTo>
                  <a:pt x="3685" y="2166"/>
                </a:lnTo>
                <a:lnTo>
                  <a:pt x="3685" y="2166"/>
                </a:lnTo>
                <a:lnTo>
                  <a:pt x="3687" y="2166"/>
                </a:lnTo>
                <a:lnTo>
                  <a:pt x="3689" y="2164"/>
                </a:lnTo>
                <a:lnTo>
                  <a:pt x="3689" y="2164"/>
                </a:lnTo>
                <a:lnTo>
                  <a:pt x="3687" y="2164"/>
                </a:lnTo>
                <a:lnTo>
                  <a:pt x="3685" y="2164"/>
                </a:lnTo>
                <a:lnTo>
                  <a:pt x="3685" y="2164"/>
                </a:lnTo>
                <a:lnTo>
                  <a:pt x="3682" y="2162"/>
                </a:lnTo>
                <a:lnTo>
                  <a:pt x="3682" y="2164"/>
                </a:lnTo>
                <a:lnTo>
                  <a:pt x="3682" y="2164"/>
                </a:lnTo>
                <a:lnTo>
                  <a:pt x="3680" y="2164"/>
                </a:lnTo>
                <a:lnTo>
                  <a:pt x="3677" y="2164"/>
                </a:lnTo>
                <a:lnTo>
                  <a:pt x="3677" y="2162"/>
                </a:lnTo>
                <a:lnTo>
                  <a:pt x="3675" y="2162"/>
                </a:lnTo>
                <a:lnTo>
                  <a:pt x="3675" y="2162"/>
                </a:lnTo>
                <a:lnTo>
                  <a:pt x="3675" y="2162"/>
                </a:lnTo>
                <a:lnTo>
                  <a:pt x="3675" y="2159"/>
                </a:lnTo>
                <a:lnTo>
                  <a:pt x="3675" y="2159"/>
                </a:lnTo>
                <a:lnTo>
                  <a:pt x="3673" y="2159"/>
                </a:lnTo>
                <a:lnTo>
                  <a:pt x="3673" y="2159"/>
                </a:lnTo>
                <a:lnTo>
                  <a:pt x="3670" y="2159"/>
                </a:lnTo>
                <a:lnTo>
                  <a:pt x="3670" y="2157"/>
                </a:lnTo>
                <a:lnTo>
                  <a:pt x="3670" y="2157"/>
                </a:lnTo>
                <a:lnTo>
                  <a:pt x="3670" y="2157"/>
                </a:lnTo>
                <a:lnTo>
                  <a:pt x="3670" y="2157"/>
                </a:lnTo>
                <a:lnTo>
                  <a:pt x="3670" y="2157"/>
                </a:lnTo>
                <a:lnTo>
                  <a:pt x="3670" y="2157"/>
                </a:lnTo>
                <a:lnTo>
                  <a:pt x="3670" y="2157"/>
                </a:lnTo>
                <a:lnTo>
                  <a:pt x="3670" y="2157"/>
                </a:lnTo>
                <a:lnTo>
                  <a:pt x="3670" y="2157"/>
                </a:lnTo>
                <a:lnTo>
                  <a:pt x="3668" y="2157"/>
                </a:lnTo>
                <a:lnTo>
                  <a:pt x="3668" y="2157"/>
                </a:lnTo>
                <a:lnTo>
                  <a:pt x="3668" y="2155"/>
                </a:lnTo>
                <a:lnTo>
                  <a:pt x="3666" y="2155"/>
                </a:lnTo>
                <a:lnTo>
                  <a:pt x="3666" y="2155"/>
                </a:lnTo>
                <a:lnTo>
                  <a:pt x="3666" y="2152"/>
                </a:lnTo>
                <a:lnTo>
                  <a:pt x="3666" y="2152"/>
                </a:lnTo>
                <a:lnTo>
                  <a:pt x="3663" y="2152"/>
                </a:lnTo>
                <a:lnTo>
                  <a:pt x="3663" y="2152"/>
                </a:lnTo>
                <a:lnTo>
                  <a:pt x="3663" y="2152"/>
                </a:lnTo>
                <a:lnTo>
                  <a:pt x="3661" y="2150"/>
                </a:lnTo>
                <a:lnTo>
                  <a:pt x="3661" y="2150"/>
                </a:lnTo>
                <a:lnTo>
                  <a:pt x="3661" y="2150"/>
                </a:lnTo>
                <a:lnTo>
                  <a:pt x="3661" y="2150"/>
                </a:lnTo>
                <a:lnTo>
                  <a:pt x="3661" y="2150"/>
                </a:lnTo>
                <a:lnTo>
                  <a:pt x="3658" y="2150"/>
                </a:lnTo>
                <a:lnTo>
                  <a:pt x="3658" y="2148"/>
                </a:lnTo>
                <a:lnTo>
                  <a:pt x="3658" y="2145"/>
                </a:lnTo>
                <a:lnTo>
                  <a:pt x="3658" y="2145"/>
                </a:lnTo>
                <a:lnTo>
                  <a:pt x="3656" y="2145"/>
                </a:lnTo>
                <a:lnTo>
                  <a:pt x="3656" y="2145"/>
                </a:lnTo>
                <a:lnTo>
                  <a:pt x="3656" y="2145"/>
                </a:lnTo>
                <a:lnTo>
                  <a:pt x="3654" y="2145"/>
                </a:lnTo>
                <a:lnTo>
                  <a:pt x="3654" y="2143"/>
                </a:lnTo>
                <a:lnTo>
                  <a:pt x="3654" y="2143"/>
                </a:lnTo>
                <a:lnTo>
                  <a:pt x="3651" y="2143"/>
                </a:lnTo>
                <a:lnTo>
                  <a:pt x="3651" y="2143"/>
                </a:lnTo>
                <a:lnTo>
                  <a:pt x="3651" y="2143"/>
                </a:lnTo>
                <a:lnTo>
                  <a:pt x="3651" y="2143"/>
                </a:lnTo>
                <a:lnTo>
                  <a:pt x="3651" y="2143"/>
                </a:lnTo>
                <a:lnTo>
                  <a:pt x="3649" y="2143"/>
                </a:lnTo>
                <a:lnTo>
                  <a:pt x="3649" y="2143"/>
                </a:lnTo>
                <a:lnTo>
                  <a:pt x="3649" y="2143"/>
                </a:lnTo>
                <a:lnTo>
                  <a:pt x="3649" y="2140"/>
                </a:lnTo>
                <a:lnTo>
                  <a:pt x="3649" y="2140"/>
                </a:lnTo>
                <a:lnTo>
                  <a:pt x="3651" y="2140"/>
                </a:lnTo>
                <a:lnTo>
                  <a:pt x="3651" y="2140"/>
                </a:lnTo>
                <a:lnTo>
                  <a:pt x="3654" y="2143"/>
                </a:lnTo>
                <a:lnTo>
                  <a:pt x="3654" y="2143"/>
                </a:lnTo>
                <a:lnTo>
                  <a:pt x="3654" y="2143"/>
                </a:lnTo>
                <a:lnTo>
                  <a:pt x="3654" y="2143"/>
                </a:lnTo>
                <a:lnTo>
                  <a:pt x="3656" y="2143"/>
                </a:lnTo>
                <a:lnTo>
                  <a:pt x="3656" y="2143"/>
                </a:lnTo>
                <a:lnTo>
                  <a:pt x="3658" y="2143"/>
                </a:lnTo>
                <a:lnTo>
                  <a:pt x="3658" y="2145"/>
                </a:lnTo>
                <a:lnTo>
                  <a:pt x="3661" y="2148"/>
                </a:lnTo>
                <a:lnTo>
                  <a:pt x="3661" y="2148"/>
                </a:lnTo>
                <a:lnTo>
                  <a:pt x="3661" y="2148"/>
                </a:lnTo>
                <a:lnTo>
                  <a:pt x="3663" y="2150"/>
                </a:lnTo>
                <a:lnTo>
                  <a:pt x="3666" y="2152"/>
                </a:lnTo>
                <a:lnTo>
                  <a:pt x="3666" y="2152"/>
                </a:lnTo>
                <a:lnTo>
                  <a:pt x="3668" y="2155"/>
                </a:lnTo>
                <a:lnTo>
                  <a:pt x="3670" y="2155"/>
                </a:lnTo>
                <a:lnTo>
                  <a:pt x="3670" y="2155"/>
                </a:lnTo>
                <a:lnTo>
                  <a:pt x="3670" y="2155"/>
                </a:lnTo>
                <a:lnTo>
                  <a:pt x="3670" y="2155"/>
                </a:lnTo>
                <a:lnTo>
                  <a:pt x="3670" y="2155"/>
                </a:lnTo>
                <a:lnTo>
                  <a:pt x="3670" y="2155"/>
                </a:lnTo>
                <a:lnTo>
                  <a:pt x="3673" y="2155"/>
                </a:lnTo>
                <a:lnTo>
                  <a:pt x="3673" y="2155"/>
                </a:lnTo>
                <a:lnTo>
                  <a:pt x="3673" y="2155"/>
                </a:lnTo>
                <a:lnTo>
                  <a:pt x="3673" y="2155"/>
                </a:lnTo>
                <a:lnTo>
                  <a:pt x="3673" y="2155"/>
                </a:lnTo>
                <a:lnTo>
                  <a:pt x="3673" y="2157"/>
                </a:lnTo>
                <a:lnTo>
                  <a:pt x="3675" y="2157"/>
                </a:lnTo>
                <a:lnTo>
                  <a:pt x="3675" y="2157"/>
                </a:lnTo>
                <a:lnTo>
                  <a:pt x="3675" y="2157"/>
                </a:lnTo>
                <a:lnTo>
                  <a:pt x="3677" y="2159"/>
                </a:lnTo>
                <a:lnTo>
                  <a:pt x="3677" y="2159"/>
                </a:lnTo>
                <a:lnTo>
                  <a:pt x="3677" y="2159"/>
                </a:lnTo>
                <a:lnTo>
                  <a:pt x="3677" y="2162"/>
                </a:lnTo>
                <a:lnTo>
                  <a:pt x="3680" y="2162"/>
                </a:lnTo>
                <a:lnTo>
                  <a:pt x="3680" y="2162"/>
                </a:lnTo>
                <a:lnTo>
                  <a:pt x="3680" y="2159"/>
                </a:lnTo>
                <a:lnTo>
                  <a:pt x="3680" y="2159"/>
                </a:lnTo>
                <a:lnTo>
                  <a:pt x="3680" y="2159"/>
                </a:lnTo>
                <a:lnTo>
                  <a:pt x="3680" y="2159"/>
                </a:lnTo>
                <a:lnTo>
                  <a:pt x="3682" y="2162"/>
                </a:lnTo>
                <a:lnTo>
                  <a:pt x="3682" y="2162"/>
                </a:lnTo>
                <a:lnTo>
                  <a:pt x="3682" y="2162"/>
                </a:lnTo>
                <a:lnTo>
                  <a:pt x="3682" y="2162"/>
                </a:lnTo>
                <a:lnTo>
                  <a:pt x="3682" y="2162"/>
                </a:lnTo>
                <a:lnTo>
                  <a:pt x="3682" y="2162"/>
                </a:lnTo>
                <a:lnTo>
                  <a:pt x="3682" y="2162"/>
                </a:lnTo>
                <a:lnTo>
                  <a:pt x="3685" y="2162"/>
                </a:lnTo>
                <a:lnTo>
                  <a:pt x="3687" y="2162"/>
                </a:lnTo>
                <a:lnTo>
                  <a:pt x="3687" y="2162"/>
                </a:lnTo>
                <a:lnTo>
                  <a:pt x="3687" y="2162"/>
                </a:lnTo>
                <a:lnTo>
                  <a:pt x="3687" y="2162"/>
                </a:lnTo>
                <a:lnTo>
                  <a:pt x="3685" y="2159"/>
                </a:lnTo>
                <a:lnTo>
                  <a:pt x="3685" y="2159"/>
                </a:lnTo>
                <a:lnTo>
                  <a:pt x="3685" y="2159"/>
                </a:lnTo>
                <a:lnTo>
                  <a:pt x="3687" y="2159"/>
                </a:lnTo>
                <a:lnTo>
                  <a:pt x="3687" y="2159"/>
                </a:lnTo>
                <a:lnTo>
                  <a:pt x="3685" y="2159"/>
                </a:lnTo>
                <a:lnTo>
                  <a:pt x="3687" y="2159"/>
                </a:lnTo>
                <a:lnTo>
                  <a:pt x="3687" y="2159"/>
                </a:lnTo>
                <a:lnTo>
                  <a:pt x="3687" y="2157"/>
                </a:lnTo>
                <a:lnTo>
                  <a:pt x="3687" y="2157"/>
                </a:lnTo>
                <a:lnTo>
                  <a:pt x="3687" y="2157"/>
                </a:lnTo>
                <a:lnTo>
                  <a:pt x="3685" y="2157"/>
                </a:lnTo>
                <a:lnTo>
                  <a:pt x="3685" y="2157"/>
                </a:lnTo>
                <a:lnTo>
                  <a:pt x="3685" y="2155"/>
                </a:lnTo>
                <a:lnTo>
                  <a:pt x="3685" y="2155"/>
                </a:lnTo>
                <a:lnTo>
                  <a:pt x="3687" y="2155"/>
                </a:lnTo>
                <a:lnTo>
                  <a:pt x="3687" y="2155"/>
                </a:lnTo>
                <a:lnTo>
                  <a:pt x="3687" y="2155"/>
                </a:lnTo>
                <a:lnTo>
                  <a:pt x="3687" y="2155"/>
                </a:lnTo>
                <a:lnTo>
                  <a:pt x="3687" y="2155"/>
                </a:lnTo>
                <a:lnTo>
                  <a:pt x="3685" y="2152"/>
                </a:lnTo>
                <a:lnTo>
                  <a:pt x="3685" y="2152"/>
                </a:lnTo>
                <a:lnTo>
                  <a:pt x="3685" y="2150"/>
                </a:lnTo>
                <a:lnTo>
                  <a:pt x="3685" y="2150"/>
                </a:lnTo>
                <a:lnTo>
                  <a:pt x="3685" y="2150"/>
                </a:lnTo>
                <a:lnTo>
                  <a:pt x="3687" y="2152"/>
                </a:lnTo>
                <a:lnTo>
                  <a:pt x="3687" y="2152"/>
                </a:lnTo>
                <a:lnTo>
                  <a:pt x="3687" y="2150"/>
                </a:lnTo>
                <a:lnTo>
                  <a:pt x="3687" y="2150"/>
                </a:lnTo>
                <a:lnTo>
                  <a:pt x="3687" y="2148"/>
                </a:lnTo>
                <a:lnTo>
                  <a:pt x="3687" y="2148"/>
                </a:lnTo>
                <a:lnTo>
                  <a:pt x="3687" y="2148"/>
                </a:lnTo>
                <a:lnTo>
                  <a:pt x="3685" y="2148"/>
                </a:lnTo>
                <a:lnTo>
                  <a:pt x="3680" y="2145"/>
                </a:lnTo>
                <a:lnTo>
                  <a:pt x="3680" y="2145"/>
                </a:lnTo>
                <a:lnTo>
                  <a:pt x="3677" y="2145"/>
                </a:lnTo>
                <a:lnTo>
                  <a:pt x="3677" y="2145"/>
                </a:lnTo>
                <a:lnTo>
                  <a:pt x="3677" y="2145"/>
                </a:lnTo>
                <a:lnTo>
                  <a:pt x="3677" y="2145"/>
                </a:lnTo>
                <a:lnTo>
                  <a:pt x="3677" y="2143"/>
                </a:lnTo>
                <a:lnTo>
                  <a:pt x="3677" y="2143"/>
                </a:lnTo>
                <a:lnTo>
                  <a:pt x="3675" y="2143"/>
                </a:lnTo>
                <a:lnTo>
                  <a:pt x="3675" y="2143"/>
                </a:lnTo>
                <a:lnTo>
                  <a:pt x="3675" y="2143"/>
                </a:lnTo>
                <a:lnTo>
                  <a:pt x="3675" y="2143"/>
                </a:lnTo>
                <a:lnTo>
                  <a:pt x="3673" y="2143"/>
                </a:lnTo>
                <a:lnTo>
                  <a:pt x="3673" y="2143"/>
                </a:lnTo>
                <a:lnTo>
                  <a:pt x="3675" y="2143"/>
                </a:lnTo>
                <a:lnTo>
                  <a:pt x="3673" y="2143"/>
                </a:lnTo>
                <a:lnTo>
                  <a:pt x="3673" y="2140"/>
                </a:lnTo>
                <a:lnTo>
                  <a:pt x="3673" y="2140"/>
                </a:lnTo>
                <a:lnTo>
                  <a:pt x="3670" y="2140"/>
                </a:lnTo>
                <a:lnTo>
                  <a:pt x="3670" y="2140"/>
                </a:lnTo>
                <a:lnTo>
                  <a:pt x="3670" y="2140"/>
                </a:lnTo>
                <a:lnTo>
                  <a:pt x="3670" y="2138"/>
                </a:lnTo>
                <a:lnTo>
                  <a:pt x="3670" y="2138"/>
                </a:lnTo>
                <a:lnTo>
                  <a:pt x="3670" y="2138"/>
                </a:lnTo>
                <a:lnTo>
                  <a:pt x="3668" y="2138"/>
                </a:lnTo>
                <a:lnTo>
                  <a:pt x="3668" y="2138"/>
                </a:lnTo>
                <a:lnTo>
                  <a:pt x="3668" y="2138"/>
                </a:lnTo>
                <a:lnTo>
                  <a:pt x="3668" y="2138"/>
                </a:lnTo>
                <a:lnTo>
                  <a:pt x="3668" y="2138"/>
                </a:lnTo>
                <a:lnTo>
                  <a:pt x="3666" y="2138"/>
                </a:lnTo>
                <a:lnTo>
                  <a:pt x="3666" y="2138"/>
                </a:lnTo>
                <a:lnTo>
                  <a:pt x="3666" y="2140"/>
                </a:lnTo>
                <a:lnTo>
                  <a:pt x="3666" y="2140"/>
                </a:lnTo>
                <a:lnTo>
                  <a:pt x="3663" y="2140"/>
                </a:lnTo>
                <a:lnTo>
                  <a:pt x="3663" y="2138"/>
                </a:lnTo>
                <a:lnTo>
                  <a:pt x="3663" y="2138"/>
                </a:lnTo>
                <a:lnTo>
                  <a:pt x="3661" y="2138"/>
                </a:lnTo>
                <a:lnTo>
                  <a:pt x="3661" y="2140"/>
                </a:lnTo>
                <a:lnTo>
                  <a:pt x="3658" y="2138"/>
                </a:lnTo>
                <a:lnTo>
                  <a:pt x="3656" y="2138"/>
                </a:lnTo>
                <a:lnTo>
                  <a:pt x="3656" y="2138"/>
                </a:lnTo>
                <a:lnTo>
                  <a:pt x="3656" y="2138"/>
                </a:lnTo>
                <a:lnTo>
                  <a:pt x="3656" y="2136"/>
                </a:lnTo>
                <a:lnTo>
                  <a:pt x="3656" y="2136"/>
                </a:lnTo>
                <a:lnTo>
                  <a:pt x="3654" y="2136"/>
                </a:lnTo>
                <a:lnTo>
                  <a:pt x="3654" y="2136"/>
                </a:lnTo>
                <a:lnTo>
                  <a:pt x="3654" y="2136"/>
                </a:lnTo>
                <a:lnTo>
                  <a:pt x="3654" y="2136"/>
                </a:lnTo>
                <a:lnTo>
                  <a:pt x="3651" y="2133"/>
                </a:lnTo>
                <a:lnTo>
                  <a:pt x="3651" y="2133"/>
                </a:lnTo>
                <a:lnTo>
                  <a:pt x="3651" y="2133"/>
                </a:lnTo>
                <a:lnTo>
                  <a:pt x="3651" y="2133"/>
                </a:lnTo>
                <a:lnTo>
                  <a:pt x="3651" y="2133"/>
                </a:lnTo>
                <a:lnTo>
                  <a:pt x="3651" y="2133"/>
                </a:lnTo>
                <a:lnTo>
                  <a:pt x="3651" y="2133"/>
                </a:lnTo>
                <a:lnTo>
                  <a:pt x="3651" y="2131"/>
                </a:lnTo>
                <a:lnTo>
                  <a:pt x="3651" y="2131"/>
                </a:lnTo>
                <a:lnTo>
                  <a:pt x="3651" y="2131"/>
                </a:lnTo>
                <a:lnTo>
                  <a:pt x="3651" y="2131"/>
                </a:lnTo>
                <a:lnTo>
                  <a:pt x="3649" y="2129"/>
                </a:lnTo>
                <a:lnTo>
                  <a:pt x="3649" y="2131"/>
                </a:lnTo>
                <a:lnTo>
                  <a:pt x="3649" y="2131"/>
                </a:lnTo>
                <a:lnTo>
                  <a:pt x="3647" y="2131"/>
                </a:lnTo>
                <a:lnTo>
                  <a:pt x="3647" y="2133"/>
                </a:lnTo>
                <a:lnTo>
                  <a:pt x="3644" y="2133"/>
                </a:lnTo>
                <a:lnTo>
                  <a:pt x="3642" y="2136"/>
                </a:lnTo>
                <a:lnTo>
                  <a:pt x="3640" y="2133"/>
                </a:lnTo>
                <a:lnTo>
                  <a:pt x="3640" y="2136"/>
                </a:lnTo>
                <a:lnTo>
                  <a:pt x="3640" y="2133"/>
                </a:lnTo>
                <a:lnTo>
                  <a:pt x="3640" y="2133"/>
                </a:lnTo>
                <a:lnTo>
                  <a:pt x="3640" y="2133"/>
                </a:lnTo>
                <a:lnTo>
                  <a:pt x="3640" y="2133"/>
                </a:lnTo>
                <a:lnTo>
                  <a:pt x="3640" y="2133"/>
                </a:lnTo>
                <a:lnTo>
                  <a:pt x="3640" y="2133"/>
                </a:lnTo>
                <a:lnTo>
                  <a:pt x="3640" y="2133"/>
                </a:lnTo>
                <a:lnTo>
                  <a:pt x="3637" y="2131"/>
                </a:lnTo>
                <a:lnTo>
                  <a:pt x="3637" y="2131"/>
                </a:lnTo>
                <a:lnTo>
                  <a:pt x="3637" y="2131"/>
                </a:lnTo>
                <a:lnTo>
                  <a:pt x="3637" y="2131"/>
                </a:lnTo>
                <a:lnTo>
                  <a:pt x="3640" y="2131"/>
                </a:lnTo>
                <a:lnTo>
                  <a:pt x="3637" y="2129"/>
                </a:lnTo>
                <a:lnTo>
                  <a:pt x="3640" y="2126"/>
                </a:lnTo>
                <a:lnTo>
                  <a:pt x="3640" y="2124"/>
                </a:lnTo>
                <a:lnTo>
                  <a:pt x="3640" y="2124"/>
                </a:lnTo>
                <a:lnTo>
                  <a:pt x="3640" y="2124"/>
                </a:lnTo>
                <a:lnTo>
                  <a:pt x="3640" y="2124"/>
                </a:lnTo>
                <a:lnTo>
                  <a:pt x="3640" y="2121"/>
                </a:lnTo>
                <a:lnTo>
                  <a:pt x="3640" y="2121"/>
                </a:lnTo>
                <a:lnTo>
                  <a:pt x="3640" y="2121"/>
                </a:lnTo>
                <a:lnTo>
                  <a:pt x="3640" y="2121"/>
                </a:lnTo>
                <a:lnTo>
                  <a:pt x="3640" y="2121"/>
                </a:lnTo>
                <a:lnTo>
                  <a:pt x="3640" y="2121"/>
                </a:lnTo>
                <a:lnTo>
                  <a:pt x="3640" y="2119"/>
                </a:lnTo>
                <a:lnTo>
                  <a:pt x="3640" y="2119"/>
                </a:lnTo>
                <a:lnTo>
                  <a:pt x="3640" y="2119"/>
                </a:lnTo>
                <a:lnTo>
                  <a:pt x="3640" y="2117"/>
                </a:lnTo>
                <a:lnTo>
                  <a:pt x="3642" y="2117"/>
                </a:lnTo>
                <a:lnTo>
                  <a:pt x="3642" y="2117"/>
                </a:lnTo>
                <a:lnTo>
                  <a:pt x="3642" y="2119"/>
                </a:lnTo>
                <a:lnTo>
                  <a:pt x="3642" y="2119"/>
                </a:lnTo>
                <a:lnTo>
                  <a:pt x="3642" y="2119"/>
                </a:lnTo>
                <a:lnTo>
                  <a:pt x="3642" y="2119"/>
                </a:lnTo>
                <a:lnTo>
                  <a:pt x="3642" y="2119"/>
                </a:lnTo>
                <a:lnTo>
                  <a:pt x="3644" y="2119"/>
                </a:lnTo>
                <a:lnTo>
                  <a:pt x="3644" y="2117"/>
                </a:lnTo>
                <a:lnTo>
                  <a:pt x="3642" y="2117"/>
                </a:lnTo>
                <a:lnTo>
                  <a:pt x="3642" y="2117"/>
                </a:lnTo>
                <a:lnTo>
                  <a:pt x="3642" y="2117"/>
                </a:lnTo>
                <a:lnTo>
                  <a:pt x="3642" y="2117"/>
                </a:lnTo>
                <a:lnTo>
                  <a:pt x="3642" y="2117"/>
                </a:lnTo>
                <a:lnTo>
                  <a:pt x="3642" y="2117"/>
                </a:lnTo>
                <a:lnTo>
                  <a:pt x="3644" y="2117"/>
                </a:lnTo>
                <a:lnTo>
                  <a:pt x="3644" y="2117"/>
                </a:lnTo>
                <a:lnTo>
                  <a:pt x="3644" y="2114"/>
                </a:lnTo>
                <a:lnTo>
                  <a:pt x="3644" y="2114"/>
                </a:lnTo>
                <a:lnTo>
                  <a:pt x="3644" y="2114"/>
                </a:lnTo>
                <a:lnTo>
                  <a:pt x="3644" y="2114"/>
                </a:lnTo>
                <a:lnTo>
                  <a:pt x="3647" y="2114"/>
                </a:lnTo>
                <a:lnTo>
                  <a:pt x="3647" y="2114"/>
                </a:lnTo>
                <a:lnTo>
                  <a:pt x="3647" y="2112"/>
                </a:lnTo>
                <a:lnTo>
                  <a:pt x="3647" y="2112"/>
                </a:lnTo>
                <a:lnTo>
                  <a:pt x="3647" y="2112"/>
                </a:lnTo>
                <a:lnTo>
                  <a:pt x="3647" y="2110"/>
                </a:lnTo>
                <a:lnTo>
                  <a:pt x="3644" y="2110"/>
                </a:lnTo>
                <a:lnTo>
                  <a:pt x="3647" y="2110"/>
                </a:lnTo>
                <a:lnTo>
                  <a:pt x="3647" y="2110"/>
                </a:lnTo>
                <a:lnTo>
                  <a:pt x="3647" y="2110"/>
                </a:lnTo>
                <a:lnTo>
                  <a:pt x="3647" y="2110"/>
                </a:lnTo>
                <a:lnTo>
                  <a:pt x="3647" y="2107"/>
                </a:lnTo>
                <a:lnTo>
                  <a:pt x="3644" y="2107"/>
                </a:lnTo>
                <a:lnTo>
                  <a:pt x="3644" y="2107"/>
                </a:lnTo>
                <a:lnTo>
                  <a:pt x="3647" y="2107"/>
                </a:lnTo>
                <a:lnTo>
                  <a:pt x="3647" y="2107"/>
                </a:lnTo>
                <a:lnTo>
                  <a:pt x="3647" y="2107"/>
                </a:lnTo>
                <a:lnTo>
                  <a:pt x="3644" y="2107"/>
                </a:lnTo>
                <a:lnTo>
                  <a:pt x="3644" y="2105"/>
                </a:lnTo>
                <a:lnTo>
                  <a:pt x="3644" y="2105"/>
                </a:lnTo>
                <a:lnTo>
                  <a:pt x="3644" y="2105"/>
                </a:lnTo>
                <a:lnTo>
                  <a:pt x="3644" y="2105"/>
                </a:lnTo>
                <a:lnTo>
                  <a:pt x="3644" y="2105"/>
                </a:lnTo>
                <a:lnTo>
                  <a:pt x="3644" y="2105"/>
                </a:lnTo>
                <a:lnTo>
                  <a:pt x="3644" y="2105"/>
                </a:lnTo>
                <a:lnTo>
                  <a:pt x="3644" y="2105"/>
                </a:lnTo>
                <a:lnTo>
                  <a:pt x="3647" y="2105"/>
                </a:lnTo>
                <a:lnTo>
                  <a:pt x="3647" y="2107"/>
                </a:lnTo>
                <a:lnTo>
                  <a:pt x="3647" y="2107"/>
                </a:lnTo>
                <a:lnTo>
                  <a:pt x="3647" y="2107"/>
                </a:lnTo>
                <a:lnTo>
                  <a:pt x="3647" y="2107"/>
                </a:lnTo>
                <a:lnTo>
                  <a:pt x="3647" y="2107"/>
                </a:lnTo>
                <a:lnTo>
                  <a:pt x="3647" y="2110"/>
                </a:lnTo>
                <a:lnTo>
                  <a:pt x="3647" y="2110"/>
                </a:lnTo>
                <a:lnTo>
                  <a:pt x="3647" y="2110"/>
                </a:lnTo>
                <a:lnTo>
                  <a:pt x="3647" y="2110"/>
                </a:lnTo>
                <a:lnTo>
                  <a:pt x="3647" y="2112"/>
                </a:lnTo>
                <a:lnTo>
                  <a:pt x="3647" y="2112"/>
                </a:lnTo>
                <a:lnTo>
                  <a:pt x="3647" y="2112"/>
                </a:lnTo>
                <a:lnTo>
                  <a:pt x="3647" y="2112"/>
                </a:lnTo>
                <a:lnTo>
                  <a:pt x="3647" y="2112"/>
                </a:lnTo>
                <a:lnTo>
                  <a:pt x="3647" y="2112"/>
                </a:lnTo>
                <a:lnTo>
                  <a:pt x="3647" y="2112"/>
                </a:lnTo>
                <a:lnTo>
                  <a:pt x="3647" y="2112"/>
                </a:lnTo>
                <a:lnTo>
                  <a:pt x="3647" y="2114"/>
                </a:lnTo>
                <a:lnTo>
                  <a:pt x="3647" y="2114"/>
                </a:lnTo>
                <a:lnTo>
                  <a:pt x="3647" y="2114"/>
                </a:lnTo>
                <a:lnTo>
                  <a:pt x="3647" y="2114"/>
                </a:lnTo>
                <a:lnTo>
                  <a:pt x="3647" y="2114"/>
                </a:lnTo>
                <a:lnTo>
                  <a:pt x="3649" y="2114"/>
                </a:lnTo>
                <a:lnTo>
                  <a:pt x="3647" y="2114"/>
                </a:lnTo>
                <a:lnTo>
                  <a:pt x="3647" y="2114"/>
                </a:lnTo>
                <a:lnTo>
                  <a:pt x="3647" y="2114"/>
                </a:lnTo>
                <a:lnTo>
                  <a:pt x="3647" y="2114"/>
                </a:lnTo>
                <a:lnTo>
                  <a:pt x="3644" y="2114"/>
                </a:lnTo>
                <a:lnTo>
                  <a:pt x="3644" y="2114"/>
                </a:lnTo>
                <a:lnTo>
                  <a:pt x="3644" y="2117"/>
                </a:lnTo>
                <a:lnTo>
                  <a:pt x="3644" y="2117"/>
                </a:lnTo>
                <a:lnTo>
                  <a:pt x="3644" y="2117"/>
                </a:lnTo>
                <a:lnTo>
                  <a:pt x="3644" y="2117"/>
                </a:lnTo>
                <a:lnTo>
                  <a:pt x="3644" y="2119"/>
                </a:lnTo>
                <a:lnTo>
                  <a:pt x="3644" y="2119"/>
                </a:lnTo>
                <a:lnTo>
                  <a:pt x="3644" y="2119"/>
                </a:lnTo>
                <a:lnTo>
                  <a:pt x="3642" y="2119"/>
                </a:lnTo>
                <a:lnTo>
                  <a:pt x="3642" y="2119"/>
                </a:lnTo>
                <a:lnTo>
                  <a:pt x="3642" y="2119"/>
                </a:lnTo>
                <a:lnTo>
                  <a:pt x="3642" y="2119"/>
                </a:lnTo>
                <a:lnTo>
                  <a:pt x="3642" y="2119"/>
                </a:lnTo>
                <a:lnTo>
                  <a:pt x="3642" y="2121"/>
                </a:lnTo>
                <a:lnTo>
                  <a:pt x="3642" y="2121"/>
                </a:lnTo>
                <a:lnTo>
                  <a:pt x="3642" y="2121"/>
                </a:lnTo>
                <a:lnTo>
                  <a:pt x="3642" y="2121"/>
                </a:lnTo>
                <a:lnTo>
                  <a:pt x="3642" y="2121"/>
                </a:lnTo>
                <a:lnTo>
                  <a:pt x="3644" y="2121"/>
                </a:lnTo>
                <a:lnTo>
                  <a:pt x="3642" y="2124"/>
                </a:lnTo>
                <a:lnTo>
                  <a:pt x="3642" y="2124"/>
                </a:lnTo>
                <a:lnTo>
                  <a:pt x="3642" y="2124"/>
                </a:lnTo>
                <a:lnTo>
                  <a:pt x="3642" y="2124"/>
                </a:lnTo>
                <a:lnTo>
                  <a:pt x="3640" y="2124"/>
                </a:lnTo>
                <a:lnTo>
                  <a:pt x="3640" y="2126"/>
                </a:lnTo>
                <a:lnTo>
                  <a:pt x="3640" y="2126"/>
                </a:lnTo>
                <a:lnTo>
                  <a:pt x="3640" y="2129"/>
                </a:lnTo>
                <a:lnTo>
                  <a:pt x="3642" y="2129"/>
                </a:lnTo>
                <a:lnTo>
                  <a:pt x="3642" y="2131"/>
                </a:lnTo>
                <a:lnTo>
                  <a:pt x="3642" y="2131"/>
                </a:lnTo>
                <a:lnTo>
                  <a:pt x="3642" y="2133"/>
                </a:lnTo>
                <a:lnTo>
                  <a:pt x="3644" y="2133"/>
                </a:lnTo>
                <a:lnTo>
                  <a:pt x="3644" y="2131"/>
                </a:lnTo>
                <a:lnTo>
                  <a:pt x="3644" y="2131"/>
                </a:lnTo>
                <a:lnTo>
                  <a:pt x="3647" y="2131"/>
                </a:lnTo>
                <a:lnTo>
                  <a:pt x="3647" y="2131"/>
                </a:lnTo>
                <a:lnTo>
                  <a:pt x="3647" y="2129"/>
                </a:lnTo>
                <a:lnTo>
                  <a:pt x="3647" y="2129"/>
                </a:lnTo>
                <a:lnTo>
                  <a:pt x="3647" y="2129"/>
                </a:lnTo>
                <a:lnTo>
                  <a:pt x="3647" y="2129"/>
                </a:lnTo>
                <a:lnTo>
                  <a:pt x="3647" y="2126"/>
                </a:lnTo>
                <a:lnTo>
                  <a:pt x="3647" y="2126"/>
                </a:lnTo>
                <a:lnTo>
                  <a:pt x="3647" y="2126"/>
                </a:lnTo>
                <a:lnTo>
                  <a:pt x="3647" y="2126"/>
                </a:lnTo>
                <a:lnTo>
                  <a:pt x="3647" y="2126"/>
                </a:lnTo>
                <a:lnTo>
                  <a:pt x="3647" y="2126"/>
                </a:lnTo>
                <a:lnTo>
                  <a:pt x="3647" y="2126"/>
                </a:lnTo>
                <a:lnTo>
                  <a:pt x="3647" y="2129"/>
                </a:lnTo>
                <a:lnTo>
                  <a:pt x="3647" y="2129"/>
                </a:lnTo>
                <a:lnTo>
                  <a:pt x="3647" y="2129"/>
                </a:lnTo>
                <a:lnTo>
                  <a:pt x="3647" y="2129"/>
                </a:lnTo>
                <a:lnTo>
                  <a:pt x="3649" y="2129"/>
                </a:lnTo>
                <a:lnTo>
                  <a:pt x="3649" y="2129"/>
                </a:lnTo>
                <a:lnTo>
                  <a:pt x="3649" y="2126"/>
                </a:lnTo>
                <a:lnTo>
                  <a:pt x="3649" y="2126"/>
                </a:lnTo>
                <a:lnTo>
                  <a:pt x="3649" y="2126"/>
                </a:lnTo>
                <a:lnTo>
                  <a:pt x="3649" y="2126"/>
                </a:lnTo>
                <a:lnTo>
                  <a:pt x="3649" y="2126"/>
                </a:lnTo>
                <a:lnTo>
                  <a:pt x="3649" y="2126"/>
                </a:lnTo>
                <a:lnTo>
                  <a:pt x="3651" y="2126"/>
                </a:lnTo>
                <a:lnTo>
                  <a:pt x="3651" y="2131"/>
                </a:lnTo>
                <a:lnTo>
                  <a:pt x="3654" y="2131"/>
                </a:lnTo>
                <a:lnTo>
                  <a:pt x="3654" y="2131"/>
                </a:lnTo>
                <a:lnTo>
                  <a:pt x="3656" y="2133"/>
                </a:lnTo>
                <a:lnTo>
                  <a:pt x="3656" y="2133"/>
                </a:lnTo>
                <a:lnTo>
                  <a:pt x="3656" y="2133"/>
                </a:lnTo>
                <a:lnTo>
                  <a:pt x="3658" y="2133"/>
                </a:lnTo>
                <a:lnTo>
                  <a:pt x="3658" y="2136"/>
                </a:lnTo>
                <a:lnTo>
                  <a:pt x="3658" y="2133"/>
                </a:lnTo>
                <a:lnTo>
                  <a:pt x="3658" y="2131"/>
                </a:lnTo>
                <a:lnTo>
                  <a:pt x="3658" y="2131"/>
                </a:lnTo>
                <a:lnTo>
                  <a:pt x="3656" y="2129"/>
                </a:lnTo>
                <a:lnTo>
                  <a:pt x="3658" y="2129"/>
                </a:lnTo>
                <a:lnTo>
                  <a:pt x="3658" y="2129"/>
                </a:lnTo>
                <a:lnTo>
                  <a:pt x="3658" y="2131"/>
                </a:lnTo>
                <a:lnTo>
                  <a:pt x="3661" y="2133"/>
                </a:lnTo>
                <a:lnTo>
                  <a:pt x="3661" y="2133"/>
                </a:lnTo>
                <a:lnTo>
                  <a:pt x="3661" y="2133"/>
                </a:lnTo>
                <a:lnTo>
                  <a:pt x="3661" y="2136"/>
                </a:lnTo>
                <a:lnTo>
                  <a:pt x="3661" y="2136"/>
                </a:lnTo>
                <a:lnTo>
                  <a:pt x="3663" y="2136"/>
                </a:lnTo>
                <a:lnTo>
                  <a:pt x="3666" y="2136"/>
                </a:lnTo>
                <a:lnTo>
                  <a:pt x="3666" y="2136"/>
                </a:lnTo>
                <a:lnTo>
                  <a:pt x="3668" y="2136"/>
                </a:lnTo>
                <a:lnTo>
                  <a:pt x="3668" y="2136"/>
                </a:lnTo>
                <a:lnTo>
                  <a:pt x="3670" y="2136"/>
                </a:lnTo>
                <a:lnTo>
                  <a:pt x="3670" y="2136"/>
                </a:lnTo>
                <a:lnTo>
                  <a:pt x="3673" y="2136"/>
                </a:lnTo>
                <a:lnTo>
                  <a:pt x="3673" y="2138"/>
                </a:lnTo>
                <a:lnTo>
                  <a:pt x="3673" y="2138"/>
                </a:lnTo>
                <a:lnTo>
                  <a:pt x="3673" y="2138"/>
                </a:lnTo>
                <a:lnTo>
                  <a:pt x="3673" y="2138"/>
                </a:lnTo>
                <a:lnTo>
                  <a:pt x="3673" y="2138"/>
                </a:lnTo>
                <a:lnTo>
                  <a:pt x="3673" y="2136"/>
                </a:lnTo>
                <a:lnTo>
                  <a:pt x="3675" y="2138"/>
                </a:lnTo>
                <a:lnTo>
                  <a:pt x="3675" y="2138"/>
                </a:lnTo>
                <a:lnTo>
                  <a:pt x="3675" y="2136"/>
                </a:lnTo>
                <a:lnTo>
                  <a:pt x="3675" y="2136"/>
                </a:lnTo>
                <a:lnTo>
                  <a:pt x="3675" y="2136"/>
                </a:lnTo>
                <a:lnTo>
                  <a:pt x="3675" y="2136"/>
                </a:lnTo>
                <a:lnTo>
                  <a:pt x="3675" y="2136"/>
                </a:lnTo>
                <a:lnTo>
                  <a:pt x="3675" y="2133"/>
                </a:lnTo>
                <a:lnTo>
                  <a:pt x="3675" y="2133"/>
                </a:lnTo>
                <a:lnTo>
                  <a:pt x="3675" y="2136"/>
                </a:lnTo>
                <a:lnTo>
                  <a:pt x="3677" y="2136"/>
                </a:lnTo>
                <a:lnTo>
                  <a:pt x="3677" y="2138"/>
                </a:lnTo>
                <a:lnTo>
                  <a:pt x="3677" y="2138"/>
                </a:lnTo>
                <a:lnTo>
                  <a:pt x="3677" y="2138"/>
                </a:lnTo>
                <a:lnTo>
                  <a:pt x="3680" y="2140"/>
                </a:lnTo>
                <a:lnTo>
                  <a:pt x="3682" y="2140"/>
                </a:lnTo>
                <a:lnTo>
                  <a:pt x="3682" y="2140"/>
                </a:lnTo>
                <a:lnTo>
                  <a:pt x="3682" y="2140"/>
                </a:lnTo>
                <a:lnTo>
                  <a:pt x="3682" y="2140"/>
                </a:lnTo>
                <a:lnTo>
                  <a:pt x="3682" y="2138"/>
                </a:lnTo>
                <a:lnTo>
                  <a:pt x="3680" y="2138"/>
                </a:lnTo>
                <a:lnTo>
                  <a:pt x="3680" y="2136"/>
                </a:lnTo>
                <a:lnTo>
                  <a:pt x="3682" y="2136"/>
                </a:lnTo>
                <a:lnTo>
                  <a:pt x="3680" y="2136"/>
                </a:lnTo>
                <a:lnTo>
                  <a:pt x="3680" y="2133"/>
                </a:lnTo>
                <a:lnTo>
                  <a:pt x="3677" y="2133"/>
                </a:lnTo>
                <a:lnTo>
                  <a:pt x="3677" y="2133"/>
                </a:lnTo>
                <a:lnTo>
                  <a:pt x="3677" y="2131"/>
                </a:lnTo>
                <a:lnTo>
                  <a:pt x="3677" y="2131"/>
                </a:lnTo>
                <a:lnTo>
                  <a:pt x="3677" y="2129"/>
                </a:lnTo>
                <a:lnTo>
                  <a:pt x="3677" y="2129"/>
                </a:lnTo>
                <a:lnTo>
                  <a:pt x="3677" y="2129"/>
                </a:lnTo>
                <a:lnTo>
                  <a:pt x="3675" y="2129"/>
                </a:lnTo>
                <a:lnTo>
                  <a:pt x="3675" y="2129"/>
                </a:lnTo>
                <a:lnTo>
                  <a:pt x="3675" y="2129"/>
                </a:lnTo>
                <a:lnTo>
                  <a:pt x="3675" y="2129"/>
                </a:lnTo>
                <a:lnTo>
                  <a:pt x="3673" y="2129"/>
                </a:lnTo>
                <a:lnTo>
                  <a:pt x="3673" y="2129"/>
                </a:lnTo>
                <a:lnTo>
                  <a:pt x="3670" y="2126"/>
                </a:lnTo>
                <a:lnTo>
                  <a:pt x="3670" y="2126"/>
                </a:lnTo>
                <a:lnTo>
                  <a:pt x="3670" y="2126"/>
                </a:lnTo>
                <a:lnTo>
                  <a:pt x="3668" y="2126"/>
                </a:lnTo>
                <a:lnTo>
                  <a:pt x="3666" y="2124"/>
                </a:lnTo>
                <a:lnTo>
                  <a:pt x="3666" y="2124"/>
                </a:lnTo>
                <a:lnTo>
                  <a:pt x="3663" y="2121"/>
                </a:lnTo>
                <a:lnTo>
                  <a:pt x="3663" y="2121"/>
                </a:lnTo>
                <a:lnTo>
                  <a:pt x="3663" y="2119"/>
                </a:lnTo>
                <a:lnTo>
                  <a:pt x="3663" y="2119"/>
                </a:lnTo>
                <a:lnTo>
                  <a:pt x="3663" y="2117"/>
                </a:lnTo>
                <a:lnTo>
                  <a:pt x="3661" y="2114"/>
                </a:lnTo>
                <a:lnTo>
                  <a:pt x="3661" y="2112"/>
                </a:lnTo>
                <a:lnTo>
                  <a:pt x="3661" y="2112"/>
                </a:lnTo>
                <a:lnTo>
                  <a:pt x="3661" y="2112"/>
                </a:lnTo>
                <a:lnTo>
                  <a:pt x="3661" y="2114"/>
                </a:lnTo>
                <a:lnTo>
                  <a:pt x="3663" y="2121"/>
                </a:lnTo>
                <a:lnTo>
                  <a:pt x="3666" y="2121"/>
                </a:lnTo>
                <a:lnTo>
                  <a:pt x="3666" y="2124"/>
                </a:lnTo>
                <a:lnTo>
                  <a:pt x="3668" y="2124"/>
                </a:lnTo>
                <a:lnTo>
                  <a:pt x="3670" y="2124"/>
                </a:lnTo>
                <a:lnTo>
                  <a:pt x="3670" y="2124"/>
                </a:lnTo>
                <a:lnTo>
                  <a:pt x="3670" y="2124"/>
                </a:lnTo>
                <a:lnTo>
                  <a:pt x="3673" y="2126"/>
                </a:lnTo>
                <a:lnTo>
                  <a:pt x="3673" y="2126"/>
                </a:lnTo>
                <a:lnTo>
                  <a:pt x="3673" y="2126"/>
                </a:lnTo>
                <a:lnTo>
                  <a:pt x="3673" y="2126"/>
                </a:lnTo>
                <a:lnTo>
                  <a:pt x="3673" y="2126"/>
                </a:lnTo>
                <a:lnTo>
                  <a:pt x="3673" y="2129"/>
                </a:lnTo>
                <a:lnTo>
                  <a:pt x="3673" y="2129"/>
                </a:lnTo>
                <a:lnTo>
                  <a:pt x="3675" y="2129"/>
                </a:lnTo>
                <a:lnTo>
                  <a:pt x="3675" y="2126"/>
                </a:lnTo>
                <a:lnTo>
                  <a:pt x="3675" y="2124"/>
                </a:lnTo>
                <a:lnTo>
                  <a:pt x="3675" y="2124"/>
                </a:lnTo>
                <a:lnTo>
                  <a:pt x="3675" y="2124"/>
                </a:lnTo>
                <a:lnTo>
                  <a:pt x="3673" y="2121"/>
                </a:lnTo>
                <a:lnTo>
                  <a:pt x="3670" y="2119"/>
                </a:lnTo>
                <a:lnTo>
                  <a:pt x="3670" y="2119"/>
                </a:lnTo>
                <a:lnTo>
                  <a:pt x="3668" y="2117"/>
                </a:lnTo>
                <a:lnTo>
                  <a:pt x="3668" y="2114"/>
                </a:lnTo>
                <a:lnTo>
                  <a:pt x="3668" y="2112"/>
                </a:lnTo>
                <a:lnTo>
                  <a:pt x="3668" y="2112"/>
                </a:lnTo>
                <a:lnTo>
                  <a:pt x="3668" y="2110"/>
                </a:lnTo>
                <a:lnTo>
                  <a:pt x="3668" y="2110"/>
                </a:lnTo>
                <a:lnTo>
                  <a:pt x="3666" y="2107"/>
                </a:lnTo>
                <a:lnTo>
                  <a:pt x="3666" y="2107"/>
                </a:lnTo>
                <a:lnTo>
                  <a:pt x="3666" y="2107"/>
                </a:lnTo>
                <a:lnTo>
                  <a:pt x="3666" y="2105"/>
                </a:lnTo>
                <a:lnTo>
                  <a:pt x="3666" y="2105"/>
                </a:lnTo>
                <a:lnTo>
                  <a:pt x="3668" y="2103"/>
                </a:lnTo>
                <a:lnTo>
                  <a:pt x="3666" y="2103"/>
                </a:lnTo>
                <a:lnTo>
                  <a:pt x="3666" y="2103"/>
                </a:lnTo>
                <a:lnTo>
                  <a:pt x="3666" y="2103"/>
                </a:lnTo>
                <a:lnTo>
                  <a:pt x="3666" y="2103"/>
                </a:lnTo>
                <a:lnTo>
                  <a:pt x="3666" y="2103"/>
                </a:lnTo>
                <a:lnTo>
                  <a:pt x="3666" y="2103"/>
                </a:lnTo>
                <a:lnTo>
                  <a:pt x="3666" y="2103"/>
                </a:lnTo>
                <a:lnTo>
                  <a:pt x="3666" y="2100"/>
                </a:lnTo>
                <a:lnTo>
                  <a:pt x="3666" y="2100"/>
                </a:lnTo>
                <a:lnTo>
                  <a:pt x="3666" y="2100"/>
                </a:lnTo>
                <a:lnTo>
                  <a:pt x="3666" y="2100"/>
                </a:lnTo>
                <a:lnTo>
                  <a:pt x="3666" y="2100"/>
                </a:lnTo>
                <a:lnTo>
                  <a:pt x="3666" y="2100"/>
                </a:lnTo>
                <a:lnTo>
                  <a:pt x="3666" y="2100"/>
                </a:lnTo>
                <a:lnTo>
                  <a:pt x="3666" y="2100"/>
                </a:lnTo>
                <a:lnTo>
                  <a:pt x="3666" y="2100"/>
                </a:lnTo>
                <a:lnTo>
                  <a:pt x="3666" y="2098"/>
                </a:lnTo>
                <a:lnTo>
                  <a:pt x="3663" y="2098"/>
                </a:lnTo>
                <a:lnTo>
                  <a:pt x="3663" y="2098"/>
                </a:lnTo>
                <a:lnTo>
                  <a:pt x="3663" y="2098"/>
                </a:lnTo>
                <a:lnTo>
                  <a:pt x="3663" y="2098"/>
                </a:lnTo>
                <a:lnTo>
                  <a:pt x="3666" y="2098"/>
                </a:lnTo>
                <a:lnTo>
                  <a:pt x="3668" y="2098"/>
                </a:lnTo>
                <a:lnTo>
                  <a:pt x="3668" y="2098"/>
                </a:lnTo>
                <a:lnTo>
                  <a:pt x="3668" y="2098"/>
                </a:lnTo>
                <a:lnTo>
                  <a:pt x="3666" y="2098"/>
                </a:lnTo>
                <a:lnTo>
                  <a:pt x="3666" y="2095"/>
                </a:lnTo>
                <a:lnTo>
                  <a:pt x="3666" y="2095"/>
                </a:lnTo>
                <a:lnTo>
                  <a:pt x="3663" y="2095"/>
                </a:lnTo>
                <a:lnTo>
                  <a:pt x="3663" y="2093"/>
                </a:lnTo>
                <a:lnTo>
                  <a:pt x="3663" y="2093"/>
                </a:lnTo>
                <a:lnTo>
                  <a:pt x="3661" y="2093"/>
                </a:lnTo>
                <a:lnTo>
                  <a:pt x="3661" y="2093"/>
                </a:lnTo>
                <a:lnTo>
                  <a:pt x="3661" y="2093"/>
                </a:lnTo>
                <a:lnTo>
                  <a:pt x="3661" y="2093"/>
                </a:lnTo>
                <a:lnTo>
                  <a:pt x="3661" y="2091"/>
                </a:lnTo>
                <a:lnTo>
                  <a:pt x="3661" y="2091"/>
                </a:lnTo>
                <a:lnTo>
                  <a:pt x="3663" y="2093"/>
                </a:lnTo>
                <a:lnTo>
                  <a:pt x="3663" y="2093"/>
                </a:lnTo>
                <a:lnTo>
                  <a:pt x="3663" y="2093"/>
                </a:lnTo>
                <a:lnTo>
                  <a:pt x="3666" y="2095"/>
                </a:lnTo>
                <a:lnTo>
                  <a:pt x="3666" y="2095"/>
                </a:lnTo>
                <a:lnTo>
                  <a:pt x="3666" y="2093"/>
                </a:lnTo>
                <a:lnTo>
                  <a:pt x="3668" y="2093"/>
                </a:lnTo>
                <a:lnTo>
                  <a:pt x="3668" y="2093"/>
                </a:lnTo>
                <a:lnTo>
                  <a:pt x="3668" y="2093"/>
                </a:lnTo>
                <a:lnTo>
                  <a:pt x="3668" y="2093"/>
                </a:lnTo>
                <a:lnTo>
                  <a:pt x="3668" y="2093"/>
                </a:lnTo>
                <a:lnTo>
                  <a:pt x="3668" y="2093"/>
                </a:lnTo>
                <a:lnTo>
                  <a:pt x="3666" y="2091"/>
                </a:lnTo>
                <a:lnTo>
                  <a:pt x="3663" y="2091"/>
                </a:lnTo>
                <a:lnTo>
                  <a:pt x="3663" y="2091"/>
                </a:lnTo>
                <a:lnTo>
                  <a:pt x="3663" y="2091"/>
                </a:lnTo>
                <a:lnTo>
                  <a:pt x="3663" y="2091"/>
                </a:lnTo>
                <a:lnTo>
                  <a:pt x="3663" y="2091"/>
                </a:lnTo>
                <a:lnTo>
                  <a:pt x="3666" y="2091"/>
                </a:lnTo>
                <a:lnTo>
                  <a:pt x="3666" y="2091"/>
                </a:lnTo>
                <a:lnTo>
                  <a:pt x="3666" y="2091"/>
                </a:lnTo>
                <a:lnTo>
                  <a:pt x="3666" y="2091"/>
                </a:lnTo>
                <a:lnTo>
                  <a:pt x="3666" y="2091"/>
                </a:lnTo>
                <a:lnTo>
                  <a:pt x="3666" y="2091"/>
                </a:lnTo>
                <a:lnTo>
                  <a:pt x="3668" y="2091"/>
                </a:lnTo>
                <a:lnTo>
                  <a:pt x="3668" y="2091"/>
                </a:lnTo>
                <a:lnTo>
                  <a:pt x="3666" y="2088"/>
                </a:lnTo>
                <a:lnTo>
                  <a:pt x="3666" y="2088"/>
                </a:lnTo>
                <a:lnTo>
                  <a:pt x="3666" y="2088"/>
                </a:lnTo>
                <a:lnTo>
                  <a:pt x="3663" y="2086"/>
                </a:lnTo>
                <a:lnTo>
                  <a:pt x="3663" y="2086"/>
                </a:lnTo>
                <a:lnTo>
                  <a:pt x="3663" y="2086"/>
                </a:lnTo>
                <a:lnTo>
                  <a:pt x="3663" y="2086"/>
                </a:lnTo>
                <a:lnTo>
                  <a:pt x="3663" y="2086"/>
                </a:lnTo>
                <a:lnTo>
                  <a:pt x="3661" y="2086"/>
                </a:lnTo>
                <a:lnTo>
                  <a:pt x="3661" y="2086"/>
                </a:lnTo>
                <a:lnTo>
                  <a:pt x="3661" y="2086"/>
                </a:lnTo>
                <a:lnTo>
                  <a:pt x="3661" y="2084"/>
                </a:lnTo>
                <a:lnTo>
                  <a:pt x="3661" y="2084"/>
                </a:lnTo>
                <a:lnTo>
                  <a:pt x="3661" y="2084"/>
                </a:lnTo>
                <a:lnTo>
                  <a:pt x="3658" y="2084"/>
                </a:lnTo>
                <a:lnTo>
                  <a:pt x="3658" y="2084"/>
                </a:lnTo>
                <a:lnTo>
                  <a:pt x="3658" y="2084"/>
                </a:lnTo>
                <a:lnTo>
                  <a:pt x="3658" y="2084"/>
                </a:lnTo>
                <a:lnTo>
                  <a:pt x="3656" y="2084"/>
                </a:lnTo>
                <a:lnTo>
                  <a:pt x="3658" y="2084"/>
                </a:lnTo>
                <a:lnTo>
                  <a:pt x="3658" y="2084"/>
                </a:lnTo>
                <a:lnTo>
                  <a:pt x="3658" y="2081"/>
                </a:lnTo>
                <a:lnTo>
                  <a:pt x="3658" y="2081"/>
                </a:lnTo>
                <a:lnTo>
                  <a:pt x="3658" y="2081"/>
                </a:lnTo>
                <a:lnTo>
                  <a:pt x="3661" y="2084"/>
                </a:lnTo>
                <a:lnTo>
                  <a:pt x="3661" y="2084"/>
                </a:lnTo>
                <a:lnTo>
                  <a:pt x="3663" y="2084"/>
                </a:lnTo>
                <a:lnTo>
                  <a:pt x="3663" y="2084"/>
                </a:lnTo>
                <a:lnTo>
                  <a:pt x="3663" y="2084"/>
                </a:lnTo>
                <a:lnTo>
                  <a:pt x="3663" y="2084"/>
                </a:lnTo>
                <a:lnTo>
                  <a:pt x="3663" y="2084"/>
                </a:lnTo>
                <a:lnTo>
                  <a:pt x="3663" y="2084"/>
                </a:lnTo>
                <a:lnTo>
                  <a:pt x="3666" y="2084"/>
                </a:lnTo>
                <a:lnTo>
                  <a:pt x="3666" y="2084"/>
                </a:lnTo>
                <a:lnTo>
                  <a:pt x="3666" y="2084"/>
                </a:lnTo>
                <a:lnTo>
                  <a:pt x="3666" y="2084"/>
                </a:lnTo>
                <a:lnTo>
                  <a:pt x="3666" y="2084"/>
                </a:lnTo>
                <a:lnTo>
                  <a:pt x="3666" y="2081"/>
                </a:lnTo>
                <a:lnTo>
                  <a:pt x="3666" y="2081"/>
                </a:lnTo>
                <a:lnTo>
                  <a:pt x="3663" y="2081"/>
                </a:lnTo>
                <a:lnTo>
                  <a:pt x="3663" y="2081"/>
                </a:lnTo>
                <a:lnTo>
                  <a:pt x="3661" y="2079"/>
                </a:lnTo>
                <a:lnTo>
                  <a:pt x="3663" y="2079"/>
                </a:lnTo>
                <a:lnTo>
                  <a:pt x="3663" y="2079"/>
                </a:lnTo>
                <a:lnTo>
                  <a:pt x="3666" y="2081"/>
                </a:lnTo>
                <a:lnTo>
                  <a:pt x="3666" y="2081"/>
                </a:lnTo>
                <a:lnTo>
                  <a:pt x="3666" y="2081"/>
                </a:lnTo>
                <a:lnTo>
                  <a:pt x="3666" y="2081"/>
                </a:lnTo>
                <a:lnTo>
                  <a:pt x="3666" y="2081"/>
                </a:lnTo>
                <a:lnTo>
                  <a:pt x="3663" y="2079"/>
                </a:lnTo>
                <a:lnTo>
                  <a:pt x="3663" y="2079"/>
                </a:lnTo>
                <a:lnTo>
                  <a:pt x="3663" y="2079"/>
                </a:lnTo>
                <a:lnTo>
                  <a:pt x="3666" y="2079"/>
                </a:lnTo>
                <a:lnTo>
                  <a:pt x="3666" y="2079"/>
                </a:lnTo>
                <a:lnTo>
                  <a:pt x="3666" y="2077"/>
                </a:lnTo>
                <a:lnTo>
                  <a:pt x="3666" y="2077"/>
                </a:lnTo>
                <a:lnTo>
                  <a:pt x="3668" y="2077"/>
                </a:lnTo>
                <a:lnTo>
                  <a:pt x="3668" y="2077"/>
                </a:lnTo>
                <a:lnTo>
                  <a:pt x="3668" y="2077"/>
                </a:lnTo>
                <a:lnTo>
                  <a:pt x="3668" y="2077"/>
                </a:lnTo>
                <a:lnTo>
                  <a:pt x="3668" y="2074"/>
                </a:lnTo>
                <a:lnTo>
                  <a:pt x="3666" y="2074"/>
                </a:lnTo>
                <a:lnTo>
                  <a:pt x="3666" y="2074"/>
                </a:lnTo>
                <a:lnTo>
                  <a:pt x="3663" y="2074"/>
                </a:lnTo>
                <a:lnTo>
                  <a:pt x="3668" y="2074"/>
                </a:lnTo>
                <a:lnTo>
                  <a:pt x="3668" y="2074"/>
                </a:lnTo>
                <a:lnTo>
                  <a:pt x="3668" y="2074"/>
                </a:lnTo>
                <a:lnTo>
                  <a:pt x="3670" y="2077"/>
                </a:lnTo>
                <a:lnTo>
                  <a:pt x="3670" y="2077"/>
                </a:lnTo>
                <a:lnTo>
                  <a:pt x="3670" y="2077"/>
                </a:lnTo>
                <a:lnTo>
                  <a:pt x="3670" y="2074"/>
                </a:lnTo>
                <a:lnTo>
                  <a:pt x="3670" y="2074"/>
                </a:lnTo>
                <a:lnTo>
                  <a:pt x="3670" y="2074"/>
                </a:lnTo>
                <a:lnTo>
                  <a:pt x="3670" y="2069"/>
                </a:lnTo>
                <a:lnTo>
                  <a:pt x="3670" y="2069"/>
                </a:lnTo>
                <a:lnTo>
                  <a:pt x="3670" y="2069"/>
                </a:lnTo>
                <a:lnTo>
                  <a:pt x="3670" y="2069"/>
                </a:lnTo>
                <a:lnTo>
                  <a:pt x="3670" y="2069"/>
                </a:lnTo>
                <a:lnTo>
                  <a:pt x="3670" y="2069"/>
                </a:lnTo>
                <a:lnTo>
                  <a:pt x="3670" y="2069"/>
                </a:lnTo>
                <a:lnTo>
                  <a:pt x="3670" y="2069"/>
                </a:lnTo>
                <a:lnTo>
                  <a:pt x="3670" y="2072"/>
                </a:lnTo>
                <a:lnTo>
                  <a:pt x="3670" y="2074"/>
                </a:lnTo>
                <a:lnTo>
                  <a:pt x="3673" y="2074"/>
                </a:lnTo>
                <a:lnTo>
                  <a:pt x="3673" y="2074"/>
                </a:lnTo>
                <a:lnTo>
                  <a:pt x="3675" y="2072"/>
                </a:lnTo>
                <a:lnTo>
                  <a:pt x="3677" y="2069"/>
                </a:lnTo>
                <a:lnTo>
                  <a:pt x="3677" y="2069"/>
                </a:lnTo>
                <a:lnTo>
                  <a:pt x="3677" y="2067"/>
                </a:lnTo>
                <a:lnTo>
                  <a:pt x="3675" y="2067"/>
                </a:lnTo>
                <a:lnTo>
                  <a:pt x="3675" y="2067"/>
                </a:lnTo>
                <a:lnTo>
                  <a:pt x="3675" y="2067"/>
                </a:lnTo>
                <a:lnTo>
                  <a:pt x="3675" y="2065"/>
                </a:lnTo>
                <a:lnTo>
                  <a:pt x="3675" y="2062"/>
                </a:lnTo>
                <a:lnTo>
                  <a:pt x="3675" y="2062"/>
                </a:lnTo>
                <a:lnTo>
                  <a:pt x="3677" y="2062"/>
                </a:lnTo>
                <a:lnTo>
                  <a:pt x="3677" y="2062"/>
                </a:lnTo>
                <a:lnTo>
                  <a:pt x="3680" y="2062"/>
                </a:lnTo>
                <a:lnTo>
                  <a:pt x="3680" y="2060"/>
                </a:lnTo>
                <a:lnTo>
                  <a:pt x="3680" y="2060"/>
                </a:lnTo>
                <a:lnTo>
                  <a:pt x="3680" y="2060"/>
                </a:lnTo>
                <a:lnTo>
                  <a:pt x="3680" y="2062"/>
                </a:lnTo>
                <a:lnTo>
                  <a:pt x="3680" y="2062"/>
                </a:lnTo>
                <a:lnTo>
                  <a:pt x="3680" y="2065"/>
                </a:lnTo>
                <a:lnTo>
                  <a:pt x="3680" y="2065"/>
                </a:lnTo>
                <a:lnTo>
                  <a:pt x="3680" y="2067"/>
                </a:lnTo>
                <a:lnTo>
                  <a:pt x="3680" y="2067"/>
                </a:lnTo>
                <a:lnTo>
                  <a:pt x="3680" y="2067"/>
                </a:lnTo>
                <a:lnTo>
                  <a:pt x="3682" y="2065"/>
                </a:lnTo>
                <a:lnTo>
                  <a:pt x="3682" y="2062"/>
                </a:lnTo>
                <a:lnTo>
                  <a:pt x="3682" y="2062"/>
                </a:lnTo>
                <a:lnTo>
                  <a:pt x="3685" y="2060"/>
                </a:lnTo>
                <a:lnTo>
                  <a:pt x="3685" y="2060"/>
                </a:lnTo>
                <a:lnTo>
                  <a:pt x="3685" y="2062"/>
                </a:lnTo>
                <a:lnTo>
                  <a:pt x="3685" y="2062"/>
                </a:lnTo>
                <a:lnTo>
                  <a:pt x="3685" y="2065"/>
                </a:lnTo>
                <a:lnTo>
                  <a:pt x="3682" y="2065"/>
                </a:lnTo>
                <a:lnTo>
                  <a:pt x="3682" y="2065"/>
                </a:lnTo>
                <a:lnTo>
                  <a:pt x="3685" y="2065"/>
                </a:lnTo>
                <a:lnTo>
                  <a:pt x="3685" y="2067"/>
                </a:lnTo>
                <a:lnTo>
                  <a:pt x="3685" y="2067"/>
                </a:lnTo>
                <a:lnTo>
                  <a:pt x="3685" y="2067"/>
                </a:lnTo>
                <a:lnTo>
                  <a:pt x="3682" y="2067"/>
                </a:lnTo>
                <a:lnTo>
                  <a:pt x="3682" y="2067"/>
                </a:lnTo>
                <a:lnTo>
                  <a:pt x="3680" y="2067"/>
                </a:lnTo>
                <a:lnTo>
                  <a:pt x="3680" y="2067"/>
                </a:lnTo>
                <a:lnTo>
                  <a:pt x="3680" y="2069"/>
                </a:lnTo>
                <a:lnTo>
                  <a:pt x="3677" y="2072"/>
                </a:lnTo>
                <a:lnTo>
                  <a:pt x="3680" y="2072"/>
                </a:lnTo>
                <a:lnTo>
                  <a:pt x="3685" y="2072"/>
                </a:lnTo>
                <a:lnTo>
                  <a:pt x="3685" y="2069"/>
                </a:lnTo>
                <a:lnTo>
                  <a:pt x="3687" y="2072"/>
                </a:lnTo>
                <a:lnTo>
                  <a:pt x="3685" y="2072"/>
                </a:lnTo>
                <a:lnTo>
                  <a:pt x="3685" y="2072"/>
                </a:lnTo>
                <a:lnTo>
                  <a:pt x="3682" y="2072"/>
                </a:lnTo>
                <a:lnTo>
                  <a:pt x="3680" y="2072"/>
                </a:lnTo>
                <a:lnTo>
                  <a:pt x="3680" y="2072"/>
                </a:lnTo>
                <a:lnTo>
                  <a:pt x="3677" y="2072"/>
                </a:lnTo>
                <a:lnTo>
                  <a:pt x="3675" y="2072"/>
                </a:lnTo>
                <a:lnTo>
                  <a:pt x="3675" y="2074"/>
                </a:lnTo>
                <a:lnTo>
                  <a:pt x="3675" y="2074"/>
                </a:lnTo>
                <a:lnTo>
                  <a:pt x="3675" y="2074"/>
                </a:lnTo>
                <a:lnTo>
                  <a:pt x="3675" y="2074"/>
                </a:lnTo>
                <a:lnTo>
                  <a:pt x="3675" y="2077"/>
                </a:lnTo>
                <a:lnTo>
                  <a:pt x="3675" y="2077"/>
                </a:lnTo>
                <a:lnTo>
                  <a:pt x="3675" y="2077"/>
                </a:lnTo>
                <a:lnTo>
                  <a:pt x="3673" y="2077"/>
                </a:lnTo>
                <a:lnTo>
                  <a:pt x="3675" y="2079"/>
                </a:lnTo>
                <a:lnTo>
                  <a:pt x="3673" y="2079"/>
                </a:lnTo>
                <a:lnTo>
                  <a:pt x="3673" y="2081"/>
                </a:lnTo>
                <a:lnTo>
                  <a:pt x="3673" y="2084"/>
                </a:lnTo>
                <a:lnTo>
                  <a:pt x="3673" y="2084"/>
                </a:lnTo>
                <a:lnTo>
                  <a:pt x="3673" y="2086"/>
                </a:lnTo>
                <a:lnTo>
                  <a:pt x="3673" y="2086"/>
                </a:lnTo>
                <a:lnTo>
                  <a:pt x="3673" y="2086"/>
                </a:lnTo>
                <a:lnTo>
                  <a:pt x="3673" y="2086"/>
                </a:lnTo>
                <a:lnTo>
                  <a:pt x="3675" y="2088"/>
                </a:lnTo>
                <a:lnTo>
                  <a:pt x="3675" y="2091"/>
                </a:lnTo>
                <a:lnTo>
                  <a:pt x="3675" y="2091"/>
                </a:lnTo>
                <a:lnTo>
                  <a:pt x="3675" y="2091"/>
                </a:lnTo>
                <a:lnTo>
                  <a:pt x="3675" y="2091"/>
                </a:lnTo>
                <a:lnTo>
                  <a:pt x="3675" y="2091"/>
                </a:lnTo>
                <a:lnTo>
                  <a:pt x="3675" y="2091"/>
                </a:lnTo>
                <a:lnTo>
                  <a:pt x="3675" y="2091"/>
                </a:lnTo>
                <a:lnTo>
                  <a:pt x="3675" y="2088"/>
                </a:lnTo>
                <a:lnTo>
                  <a:pt x="3675" y="2088"/>
                </a:lnTo>
                <a:lnTo>
                  <a:pt x="3675" y="2086"/>
                </a:lnTo>
                <a:lnTo>
                  <a:pt x="3677" y="2086"/>
                </a:lnTo>
                <a:lnTo>
                  <a:pt x="3677" y="2086"/>
                </a:lnTo>
                <a:lnTo>
                  <a:pt x="3677" y="2086"/>
                </a:lnTo>
                <a:lnTo>
                  <a:pt x="3677" y="2086"/>
                </a:lnTo>
                <a:lnTo>
                  <a:pt x="3677" y="2086"/>
                </a:lnTo>
                <a:lnTo>
                  <a:pt x="3680" y="2084"/>
                </a:lnTo>
                <a:lnTo>
                  <a:pt x="3680" y="2084"/>
                </a:lnTo>
                <a:lnTo>
                  <a:pt x="3680" y="2086"/>
                </a:lnTo>
                <a:lnTo>
                  <a:pt x="3677" y="2086"/>
                </a:lnTo>
                <a:lnTo>
                  <a:pt x="3677" y="2088"/>
                </a:lnTo>
                <a:lnTo>
                  <a:pt x="3677" y="2088"/>
                </a:lnTo>
                <a:lnTo>
                  <a:pt x="3677" y="2088"/>
                </a:lnTo>
                <a:lnTo>
                  <a:pt x="3677" y="2088"/>
                </a:lnTo>
                <a:lnTo>
                  <a:pt x="3677" y="2091"/>
                </a:lnTo>
                <a:lnTo>
                  <a:pt x="3677" y="2091"/>
                </a:lnTo>
                <a:lnTo>
                  <a:pt x="3677" y="2091"/>
                </a:lnTo>
                <a:lnTo>
                  <a:pt x="3677" y="2091"/>
                </a:lnTo>
                <a:lnTo>
                  <a:pt x="3677" y="2091"/>
                </a:lnTo>
                <a:lnTo>
                  <a:pt x="3677" y="2093"/>
                </a:lnTo>
                <a:lnTo>
                  <a:pt x="3677" y="2093"/>
                </a:lnTo>
                <a:lnTo>
                  <a:pt x="3675" y="2093"/>
                </a:lnTo>
                <a:lnTo>
                  <a:pt x="3675" y="2093"/>
                </a:lnTo>
                <a:lnTo>
                  <a:pt x="3673" y="2093"/>
                </a:lnTo>
                <a:lnTo>
                  <a:pt x="3673" y="2093"/>
                </a:lnTo>
                <a:lnTo>
                  <a:pt x="3673" y="2091"/>
                </a:lnTo>
                <a:lnTo>
                  <a:pt x="3673" y="2091"/>
                </a:lnTo>
                <a:lnTo>
                  <a:pt x="3673" y="2091"/>
                </a:lnTo>
                <a:lnTo>
                  <a:pt x="3673" y="2093"/>
                </a:lnTo>
                <a:lnTo>
                  <a:pt x="3670" y="2093"/>
                </a:lnTo>
                <a:lnTo>
                  <a:pt x="3670" y="2095"/>
                </a:lnTo>
                <a:lnTo>
                  <a:pt x="3670" y="2095"/>
                </a:lnTo>
                <a:lnTo>
                  <a:pt x="3670" y="2098"/>
                </a:lnTo>
                <a:lnTo>
                  <a:pt x="3670" y="2103"/>
                </a:lnTo>
                <a:lnTo>
                  <a:pt x="3673" y="2100"/>
                </a:lnTo>
                <a:lnTo>
                  <a:pt x="3673" y="2100"/>
                </a:lnTo>
                <a:lnTo>
                  <a:pt x="3673" y="2100"/>
                </a:lnTo>
                <a:lnTo>
                  <a:pt x="3673" y="2100"/>
                </a:lnTo>
                <a:lnTo>
                  <a:pt x="3673" y="2098"/>
                </a:lnTo>
                <a:lnTo>
                  <a:pt x="3673" y="2098"/>
                </a:lnTo>
                <a:lnTo>
                  <a:pt x="3673" y="2098"/>
                </a:lnTo>
                <a:lnTo>
                  <a:pt x="3673" y="2098"/>
                </a:lnTo>
                <a:lnTo>
                  <a:pt x="3673" y="2098"/>
                </a:lnTo>
                <a:lnTo>
                  <a:pt x="3675" y="2098"/>
                </a:lnTo>
                <a:lnTo>
                  <a:pt x="3675" y="2095"/>
                </a:lnTo>
                <a:lnTo>
                  <a:pt x="3675" y="2095"/>
                </a:lnTo>
                <a:lnTo>
                  <a:pt x="3675" y="2095"/>
                </a:lnTo>
                <a:lnTo>
                  <a:pt x="3675" y="2095"/>
                </a:lnTo>
                <a:lnTo>
                  <a:pt x="3675" y="2095"/>
                </a:lnTo>
                <a:lnTo>
                  <a:pt x="3675" y="2095"/>
                </a:lnTo>
                <a:lnTo>
                  <a:pt x="3675" y="2095"/>
                </a:lnTo>
                <a:lnTo>
                  <a:pt x="3677" y="2095"/>
                </a:lnTo>
                <a:lnTo>
                  <a:pt x="3677" y="2095"/>
                </a:lnTo>
                <a:lnTo>
                  <a:pt x="3677" y="2095"/>
                </a:lnTo>
                <a:lnTo>
                  <a:pt x="3677" y="2098"/>
                </a:lnTo>
                <a:lnTo>
                  <a:pt x="3677" y="2098"/>
                </a:lnTo>
                <a:lnTo>
                  <a:pt x="3677" y="2098"/>
                </a:lnTo>
                <a:lnTo>
                  <a:pt x="3680" y="2098"/>
                </a:lnTo>
                <a:lnTo>
                  <a:pt x="3680" y="2095"/>
                </a:lnTo>
                <a:lnTo>
                  <a:pt x="3680" y="2095"/>
                </a:lnTo>
                <a:lnTo>
                  <a:pt x="3680" y="2095"/>
                </a:lnTo>
                <a:lnTo>
                  <a:pt x="3680" y="2095"/>
                </a:lnTo>
                <a:lnTo>
                  <a:pt x="3680" y="2098"/>
                </a:lnTo>
                <a:lnTo>
                  <a:pt x="3680" y="2098"/>
                </a:lnTo>
                <a:lnTo>
                  <a:pt x="3682" y="2098"/>
                </a:lnTo>
                <a:lnTo>
                  <a:pt x="3680" y="2098"/>
                </a:lnTo>
                <a:lnTo>
                  <a:pt x="3680" y="2098"/>
                </a:lnTo>
                <a:lnTo>
                  <a:pt x="3677" y="2100"/>
                </a:lnTo>
                <a:lnTo>
                  <a:pt x="3680" y="2103"/>
                </a:lnTo>
                <a:lnTo>
                  <a:pt x="3680" y="2103"/>
                </a:lnTo>
                <a:lnTo>
                  <a:pt x="3680" y="2103"/>
                </a:lnTo>
                <a:lnTo>
                  <a:pt x="3682" y="2103"/>
                </a:lnTo>
                <a:lnTo>
                  <a:pt x="3682" y="2100"/>
                </a:lnTo>
                <a:lnTo>
                  <a:pt x="3682" y="2103"/>
                </a:lnTo>
                <a:lnTo>
                  <a:pt x="3682" y="2103"/>
                </a:lnTo>
                <a:lnTo>
                  <a:pt x="3682" y="2103"/>
                </a:lnTo>
                <a:lnTo>
                  <a:pt x="3682" y="2103"/>
                </a:lnTo>
                <a:lnTo>
                  <a:pt x="3680" y="2105"/>
                </a:lnTo>
                <a:lnTo>
                  <a:pt x="3680" y="2105"/>
                </a:lnTo>
                <a:lnTo>
                  <a:pt x="3680" y="2103"/>
                </a:lnTo>
                <a:lnTo>
                  <a:pt x="3677" y="2103"/>
                </a:lnTo>
                <a:lnTo>
                  <a:pt x="3677" y="2103"/>
                </a:lnTo>
                <a:lnTo>
                  <a:pt x="3677" y="2103"/>
                </a:lnTo>
                <a:lnTo>
                  <a:pt x="3677" y="2103"/>
                </a:lnTo>
                <a:lnTo>
                  <a:pt x="3675" y="2100"/>
                </a:lnTo>
                <a:lnTo>
                  <a:pt x="3675" y="2100"/>
                </a:lnTo>
                <a:lnTo>
                  <a:pt x="3675" y="2100"/>
                </a:lnTo>
                <a:lnTo>
                  <a:pt x="3675" y="2100"/>
                </a:lnTo>
                <a:lnTo>
                  <a:pt x="3675" y="2103"/>
                </a:lnTo>
                <a:lnTo>
                  <a:pt x="3675" y="2103"/>
                </a:lnTo>
                <a:lnTo>
                  <a:pt x="3675" y="2103"/>
                </a:lnTo>
                <a:lnTo>
                  <a:pt x="3675" y="2107"/>
                </a:lnTo>
                <a:lnTo>
                  <a:pt x="3675" y="2107"/>
                </a:lnTo>
                <a:lnTo>
                  <a:pt x="3675" y="2107"/>
                </a:lnTo>
                <a:lnTo>
                  <a:pt x="3675" y="2110"/>
                </a:lnTo>
                <a:lnTo>
                  <a:pt x="3675" y="2110"/>
                </a:lnTo>
                <a:lnTo>
                  <a:pt x="3675" y="2110"/>
                </a:lnTo>
                <a:lnTo>
                  <a:pt x="3675" y="2110"/>
                </a:lnTo>
                <a:lnTo>
                  <a:pt x="3675" y="2107"/>
                </a:lnTo>
                <a:lnTo>
                  <a:pt x="3675" y="2107"/>
                </a:lnTo>
                <a:lnTo>
                  <a:pt x="3675" y="2107"/>
                </a:lnTo>
                <a:lnTo>
                  <a:pt x="3675" y="2105"/>
                </a:lnTo>
                <a:lnTo>
                  <a:pt x="3675" y="2105"/>
                </a:lnTo>
                <a:lnTo>
                  <a:pt x="3675" y="2105"/>
                </a:lnTo>
                <a:lnTo>
                  <a:pt x="3675" y="2105"/>
                </a:lnTo>
                <a:lnTo>
                  <a:pt x="3675" y="2105"/>
                </a:lnTo>
                <a:lnTo>
                  <a:pt x="3675" y="2107"/>
                </a:lnTo>
                <a:lnTo>
                  <a:pt x="3677" y="2107"/>
                </a:lnTo>
                <a:lnTo>
                  <a:pt x="3677" y="2105"/>
                </a:lnTo>
                <a:lnTo>
                  <a:pt x="3677" y="2105"/>
                </a:lnTo>
                <a:lnTo>
                  <a:pt x="3677" y="2105"/>
                </a:lnTo>
                <a:lnTo>
                  <a:pt x="3680" y="2105"/>
                </a:lnTo>
                <a:lnTo>
                  <a:pt x="3677" y="2105"/>
                </a:lnTo>
                <a:lnTo>
                  <a:pt x="3677" y="2107"/>
                </a:lnTo>
                <a:lnTo>
                  <a:pt x="3680" y="2107"/>
                </a:lnTo>
                <a:lnTo>
                  <a:pt x="3680" y="2107"/>
                </a:lnTo>
                <a:lnTo>
                  <a:pt x="3680" y="2110"/>
                </a:lnTo>
                <a:lnTo>
                  <a:pt x="3680" y="2107"/>
                </a:lnTo>
                <a:lnTo>
                  <a:pt x="3680" y="2107"/>
                </a:lnTo>
                <a:lnTo>
                  <a:pt x="3680" y="2107"/>
                </a:lnTo>
                <a:lnTo>
                  <a:pt x="3680" y="2105"/>
                </a:lnTo>
                <a:lnTo>
                  <a:pt x="3680" y="2105"/>
                </a:lnTo>
                <a:lnTo>
                  <a:pt x="3680" y="2107"/>
                </a:lnTo>
                <a:lnTo>
                  <a:pt x="3680" y="2107"/>
                </a:lnTo>
                <a:lnTo>
                  <a:pt x="3680" y="2107"/>
                </a:lnTo>
                <a:lnTo>
                  <a:pt x="3682" y="2107"/>
                </a:lnTo>
                <a:lnTo>
                  <a:pt x="3682" y="2107"/>
                </a:lnTo>
                <a:lnTo>
                  <a:pt x="3682" y="2107"/>
                </a:lnTo>
                <a:lnTo>
                  <a:pt x="3685" y="2107"/>
                </a:lnTo>
                <a:lnTo>
                  <a:pt x="3685" y="2107"/>
                </a:lnTo>
                <a:lnTo>
                  <a:pt x="3682" y="2107"/>
                </a:lnTo>
                <a:lnTo>
                  <a:pt x="3682" y="2110"/>
                </a:lnTo>
                <a:lnTo>
                  <a:pt x="3682" y="2110"/>
                </a:lnTo>
                <a:lnTo>
                  <a:pt x="3682" y="2110"/>
                </a:lnTo>
                <a:lnTo>
                  <a:pt x="3682" y="2110"/>
                </a:lnTo>
                <a:lnTo>
                  <a:pt x="3685" y="2110"/>
                </a:lnTo>
                <a:lnTo>
                  <a:pt x="3685" y="2110"/>
                </a:lnTo>
                <a:lnTo>
                  <a:pt x="3685" y="2107"/>
                </a:lnTo>
                <a:lnTo>
                  <a:pt x="3685" y="2110"/>
                </a:lnTo>
                <a:lnTo>
                  <a:pt x="3685" y="2110"/>
                </a:lnTo>
                <a:lnTo>
                  <a:pt x="3687" y="2110"/>
                </a:lnTo>
                <a:lnTo>
                  <a:pt x="3687" y="2112"/>
                </a:lnTo>
                <a:lnTo>
                  <a:pt x="3689" y="2110"/>
                </a:lnTo>
                <a:lnTo>
                  <a:pt x="3689" y="2110"/>
                </a:lnTo>
                <a:lnTo>
                  <a:pt x="3689" y="2107"/>
                </a:lnTo>
                <a:lnTo>
                  <a:pt x="3689" y="2107"/>
                </a:lnTo>
                <a:lnTo>
                  <a:pt x="3689" y="2107"/>
                </a:lnTo>
                <a:lnTo>
                  <a:pt x="3689" y="2107"/>
                </a:lnTo>
                <a:lnTo>
                  <a:pt x="3689" y="2107"/>
                </a:lnTo>
                <a:lnTo>
                  <a:pt x="3689" y="2110"/>
                </a:lnTo>
                <a:lnTo>
                  <a:pt x="3689" y="2112"/>
                </a:lnTo>
                <a:lnTo>
                  <a:pt x="3689" y="2112"/>
                </a:lnTo>
                <a:lnTo>
                  <a:pt x="3689" y="2112"/>
                </a:lnTo>
                <a:lnTo>
                  <a:pt x="3687" y="2112"/>
                </a:lnTo>
                <a:lnTo>
                  <a:pt x="3685" y="2112"/>
                </a:lnTo>
                <a:lnTo>
                  <a:pt x="3685" y="2112"/>
                </a:lnTo>
                <a:lnTo>
                  <a:pt x="3682" y="2112"/>
                </a:lnTo>
                <a:lnTo>
                  <a:pt x="3682" y="2112"/>
                </a:lnTo>
                <a:lnTo>
                  <a:pt x="3682" y="2112"/>
                </a:lnTo>
                <a:lnTo>
                  <a:pt x="3682" y="2112"/>
                </a:lnTo>
                <a:lnTo>
                  <a:pt x="3682" y="2112"/>
                </a:lnTo>
                <a:lnTo>
                  <a:pt x="3682" y="2110"/>
                </a:lnTo>
                <a:lnTo>
                  <a:pt x="3682" y="2110"/>
                </a:lnTo>
                <a:lnTo>
                  <a:pt x="3680" y="2112"/>
                </a:lnTo>
                <a:lnTo>
                  <a:pt x="3680" y="2112"/>
                </a:lnTo>
                <a:lnTo>
                  <a:pt x="3680" y="2112"/>
                </a:lnTo>
                <a:lnTo>
                  <a:pt x="3677" y="2112"/>
                </a:lnTo>
                <a:lnTo>
                  <a:pt x="3677" y="2112"/>
                </a:lnTo>
                <a:lnTo>
                  <a:pt x="3677" y="2112"/>
                </a:lnTo>
                <a:lnTo>
                  <a:pt x="3677" y="2112"/>
                </a:lnTo>
                <a:lnTo>
                  <a:pt x="3677" y="2112"/>
                </a:lnTo>
                <a:lnTo>
                  <a:pt x="3677" y="2114"/>
                </a:lnTo>
                <a:lnTo>
                  <a:pt x="3677" y="2114"/>
                </a:lnTo>
                <a:lnTo>
                  <a:pt x="3677" y="2114"/>
                </a:lnTo>
                <a:lnTo>
                  <a:pt x="3680" y="2114"/>
                </a:lnTo>
                <a:lnTo>
                  <a:pt x="3680" y="2114"/>
                </a:lnTo>
                <a:lnTo>
                  <a:pt x="3680" y="2114"/>
                </a:lnTo>
                <a:lnTo>
                  <a:pt x="3680" y="2114"/>
                </a:lnTo>
                <a:lnTo>
                  <a:pt x="3680" y="2114"/>
                </a:lnTo>
                <a:lnTo>
                  <a:pt x="3680" y="2114"/>
                </a:lnTo>
                <a:lnTo>
                  <a:pt x="3682" y="2112"/>
                </a:lnTo>
                <a:lnTo>
                  <a:pt x="3682" y="2112"/>
                </a:lnTo>
                <a:lnTo>
                  <a:pt x="3682" y="2112"/>
                </a:lnTo>
                <a:lnTo>
                  <a:pt x="3682" y="2112"/>
                </a:lnTo>
                <a:lnTo>
                  <a:pt x="3682" y="2114"/>
                </a:lnTo>
                <a:lnTo>
                  <a:pt x="3682" y="2114"/>
                </a:lnTo>
                <a:lnTo>
                  <a:pt x="3682" y="2114"/>
                </a:lnTo>
                <a:lnTo>
                  <a:pt x="3682" y="2114"/>
                </a:lnTo>
                <a:lnTo>
                  <a:pt x="3682" y="2114"/>
                </a:lnTo>
                <a:lnTo>
                  <a:pt x="3680" y="2117"/>
                </a:lnTo>
                <a:lnTo>
                  <a:pt x="3680" y="2117"/>
                </a:lnTo>
                <a:lnTo>
                  <a:pt x="3680" y="2117"/>
                </a:lnTo>
                <a:lnTo>
                  <a:pt x="3680" y="2119"/>
                </a:lnTo>
                <a:lnTo>
                  <a:pt x="3680" y="2119"/>
                </a:lnTo>
                <a:lnTo>
                  <a:pt x="3680" y="2119"/>
                </a:lnTo>
                <a:lnTo>
                  <a:pt x="3680" y="2119"/>
                </a:lnTo>
                <a:lnTo>
                  <a:pt x="3677" y="2119"/>
                </a:lnTo>
                <a:lnTo>
                  <a:pt x="3677" y="2119"/>
                </a:lnTo>
                <a:lnTo>
                  <a:pt x="3677" y="2119"/>
                </a:lnTo>
                <a:lnTo>
                  <a:pt x="3677" y="2119"/>
                </a:lnTo>
                <a:lnTo>
                  <a:pt x="3677" y="2119"/>
                </a:lnTo>
                <a:lnTo>
                  <a:pt x="3677" y="2119"/>
                </a:lnTo>
                <a:lnTo>
                  <a:pt x="3677" y="2119"/>
                </a:lnTo>
                <a:lnTo>
                  <a:pt x="3680" y="2121"/>
                </a:lnTo>
                <a:lnTo>
                  <a:pt x="3680" y="2121"/>
                </a:lnTo>
                <a:lnTo>
                  <a:pt x="3680" y="2121"/>
                </a:lnTo>
                <a:lnTo>
                  <a:pt x="3680" y="2121"/>
                </a:lnTo>
                <a:lnTo>
                  <a:pt x="3682" y="2124"/>
                </a:lnTo>
                <a:lnTo>
                  <a:pt x="3682" y="2126"/>
                </a:lnTo>
                <a:lnTo>
                  <a:pt x="3682" y="2126"/>
                </a:lnTo>
                <a:lnTo>
                  <a:pt x="3685" y="2126"/>
                </a:lnTo>
                <a:lnTo>
                  <a:pt x="3685" y="2126"/>
                </a:lnTo>
                <a:lnTo>
                  <a:pt x="3682" y="2124"/>
                </a:lnTo>
                <a:lnTo>
                  <a:pt x="3682" y="2124"/>
                </a:lnTo>
                <a:lnTo>
                  <a:pt x="3685" y="2124"/>
                </a:lnTo>
                <a:lnTo>
                  <a:pt x="3687" y="2126"/>
                </a:lnTo>
                <a:lnTo>
                  <a:pt x="3687" y="2126"/>
                </a:lnTo>
                <a:lnTo>
                  <a:pt x="3687" y="2126"/>
                </a:lnTo>
                <a:lnTo>
                  <a:pt x="3689" y="2126"/>
                </a:lnTo>
                <a:lnTo>
                  <a:pt x="3689" y="2126"/>
                </a:lnTo>
                <a:lnTo>
                  <a:pt x="3692" y="2129"/>
                </a:lnTo>
                <a:lnTo>
                  <a:pt x="3692" y="2129"/>
                </a:lnTo>
                <a:lnTo>
                  <a:pt x="3692" y="2129"/>
                </a:lnTo>
                <a:lnTo>
                  <a:pt x="3692" y="2126"/>
                </a:lnTo>
                <a:lnTo>
                  <a:pt x="3692" y="2126"/>
                </a:lnTo>
                <a:lnTo>
                  <a:pt x="3692" y="2126"/>
                </a:lnTo>
                <a:lnTo>
                  <a:pt x="3692" y="2126"/>
                </a:lnTo>
                <a:lnTo>
                  <a:pt x="3689" y="2126"/>
                </a:lnTo>
                <a:lnTo>
                  <a:pt x="3692" y="2124"/>
                </a:lnTo>
                <a:lnTo>
                  <a:pt x="3692" y="2121"/>
                </a:lnTo>
                <a:lnTo>
                  <a:pt x="3692" y="2121"/>
                </a:lnTo>
                <a:lnTo>
                  <a:pt x="3694" y="2121"/>
                </a:lnTo>
                <a:lnTo>
                  <a:pt x="3694" y="2124"/>
                </a:lnTo>
                <a:lnTo>
                  <a:pt x="3692" y="2124"/>
                </a:lnTo>
                <a:lnTo>
                  <a:pt x="3692" y="2124"/>
                </a:lnTo>
                <a:lnTo>
                  <a:pt x="3692" y="2126"/>
                </a:lnTo>
                <a:lnTo>
                  <a:pt x="3692" y="2126"/>
                </a:lnTo>
                <a:lnTo>
                  <a:pt x="3694" y="2126"/>
                </a:lnTo>
                <a:lnTo>
                  <a:pt x="3694" y="2126"/>
                </a:lnTo>
                <a:lnTo>
                  <a:pt x="3694" y="2126"/>
                </a:lnTo>
                <a:lnTo>
                  <a:pt x="3694" y="2126"/>
                </a:lnTo>
                <a:lnTo>
                  <a:pt x="3694" y="2129"/>
                </a:lnTo>
                <a:lnTo>
                  <a:pt x="3694" y="2129"/>
                </a:lnTo>
                <a:lnTo>
                  <a:pt x="3694" y="2126"/>
                </a:lnTo>
                <a:lnTo>
                  <a:pt x="3694" y="2124"/>
                </a:lnTo>
                <a:lnTo>
                  <a:pt x="3694" y="2124"/>
                </a:lnTo>
                <a:lnTo>
                  <a:pt x="3696" y="2121"/>
                </a:lnTo>
                <a:lnTo>
                  <a:pt x="3696" y="2121"/>
                </a:lnTo>
                <a:lnTo>
                  <a:pt x="3696" y="2119"/>
                </a:lnTo>
                <a:lnTo>
                  <a:pt x="3696" y="2119"/>
                </a:lnTo>
                <a:lnTo>
                  <a:pt x="3696" y="2119"/>
                </a:lnTo>
                <a:lnTo>
                  <a:pt x="3696" y="2119"/>
                </a:lnTo>
                <a:lnTo>
                  <a:pt x="3696" y="2119"/>
                </a:lnTo>
                <a:lnTo>
                  <a:pt x="3696" y="2119"/>
                </a:lnTo>
                <a:lnTo>
                  <a:pt x="3696" y="2121"/>
                </a:lnTo>
                <a:lnTo>
                  <a:pt x="3696" y="2121"/>
                </a:lnTo>
                <a:lnTo>
                  <a:pt x="3696" y="2124"/>
                </a:lnTo>
                <a:lnTo>
                  <a:pt x="3696" y="2124"/>
                </a:lnTo>
                <a:lnTo>
                  <a:pt x="3696" y="2126"/>
                </a:lnTo>
                <a:lnTo>
                  <a:pt x="3696" y="2126"/>
                </a:lnTo>
                <a:lnTo>
                  <a:pt x="3696" y="2126"/>
                </a:lnTo>
                <a:lnTo>
                  <a:pt x="3699" y="2126"/>
                </a:lnTo>
                <a:lnTo>
                  <a:pt x="3699" y="2126"/>
                </a:lnTo>
                <a:lnTo>
                  <a:pt x="3699" y="2129"/>
                </a:lnTo>
                <a:lnTo>
                  <a:pt x="3696" y="2129"/>
                </a:lnTo>
                <a:lnTo>
                  <a:pt x="3696" y="2131"/>
                </a:lnTo>
                <a:lnTo>
                  <a:pt x="3696" y="2133"/>
                </a:lnTo>
                <a:lnTo>
                  <a:pt x="3696" y="2133"/>
                </a:lnTo>
                <a:lnTo>
                  <a:pt x="3696" y="2133"/>
                </a:lnTo>
                <a:lnTo>
                  <a:pt x="3696" y="2133"/>
                </a:lnTo>
                <a:lnTo>
                  <a:pt x="3696" y="2133"/>
                </a:lnTo>
                <a:lnTo>
                  <a:pt x="3696" y="2133"/>
                </a:lnTo>
                <a:lnTo>
                  <a:pt x="3696" y="2133"/>
                </a:lnTo>
                <a:lnTo>
                  <a:pt x="3696" y="2131"/>
                </a:lnTo>
                <a:lnTo>
                  <a:pt x="3699" y="2131"/>
                </a:lnTo>
                <a:lnTo>
                  <a:pt x="3699" y="2131"/>
                </a:lnTo>
                <a:lnTo>
                  <a:pt x="3701" y="2131"/>
                </a:lnTo>
                <a:lnTo>
                  <a:pt x="3701" y="2131"/>
                </a:lnTo>
                <a:lnTo>
                  <a:pt x="3701" y="2131"/>
                </a:lnTo>
                <a:lnTo>
                  <a:pt x="3701" y="2131"/>
                </a:lnTo>
                <a:lnTo>
                  <a:pt x="3703" y="2131"/>
                </a:lnTo>
                <a:lnTo>
                  <a:pt x="3701" y="2131"/>
                </a:lnTo>
                <a:lnTo>
                  <a:pt x="3701" y="2131"/>
                </a:lnTo>
                <a:lnTo>
                  <a:pt x="3701" y="2133"/>
                </a:lnTo>
                <a:lnTo>
                  <a:pt x="3701" y="2133"/>
                </a:lnTo>
                <a:lnTo>
                  <a:pt x="3701" y="2133"/>
                </a:lnTo>
                <a:lnTo>
                  <a:pt x="3701" y="2133"/>
                </a:lnTo>
                <a:lnTo>
                  <a:pt x="3701" y="2133"/>
                </a:lnTo>
                <a:lnTo>
                  <a:pt x="3699" y="2133"/>
                </a:lnTo>
                <a:lnTo>
                  <a:pt x="3701" y="2136"/>
                </a:lnTo>
                <a:lnTo>
                  <a:pt x="3701" y="2136"/>
                </a:lnTo>
                <a:lnTo>
                  <a:pt x="3701" y="2136"/>
                </a:lnTo>
                <a:lnTo>
                  <a:pt x="3701" y="2136"/>
                </a:lnTo>
                <a:lnTo>
                  <a:pt x="3701" y="2136"/>
                </a:lnTo>
                <a:lnTo>
                  <a:pt x="3701" y="2136"/>
                </a:lnTo>
                <a:lnTo>
                  <a:pt x="3701" y="2133"/>
                </a:lnTo>
                <a:lnTo>
                  <a:pt x="3703" y="2133"/>
                </a:lnTo>
                <a:lnTo>
                  <a:pt x="3703" y="2133"/>
                </a:lnTo>
                <a:lnTo>
                  <a:pt x="3703" y="2133"/>
                </a:lnTo>
                <a:lnTo>
                  <a:pt x="3703" y="2133"/>
                </a:lnTo>
                <a:lnTo>
                  <a:pt x="3703" y="2133"/>
                </a:lnTo>
                <a:lnTo>
                  <a:pt x="3703" y="2133"/>
                </a:lnTo>
                <a:lnTo>
                  <a:pt x="3703" y="2136"/>
                </a:lnTo>
                <a:lnTo>
                  <a:pt x="3701" y="2136"/>
                </a:lnTo>
                <a:lnTo>
                  <a:pt x="3701" y="2136"/>
                </a:lnTo>
                <a:lnTo>
                  <a:pt x="3701" y="2138"/>
                </a:lnTo>
                <a:lnTo>
                  <a:pt x="3701" y="2138"/>
                </a:lnTo>
                <a:lnTo>
                  <a:pt x="3701" y="2138"/>
                </a:lnTo>
                <a:lnTo>
                  <a:pt x="3701" y="2140"/>
                </a:lnTo>
                <a:lnTo>
                  <a:pt x="3699" y="2140"/>
                </a:lnTo>
                <a:lnTo>
                  <a:pt x="3701" y="2140"/>
                </a:lnTo>
                <a:lnTo>
                  <a:pt x="3701" y="2140"/>
                </a:lnTo>
                <a:lnTo>
                  <a:pt x="3701" y="2140"/>
                </a:lnTo>
                <a:lnTo>
                  <a:pt x="3701" y="2140"/>
                </a:lnTo>
                <a:lnTo>
                  <a:pt x="3701" y="2140"/>
                </a:lnTo>
                <a:lnTo>
                  <a:pt x="3701" y="2140"/>
                </a:lnTo>
                <a:lnTo>
                  <a:pt x="3701" y="2140"/>
                </a:lnTo>
                <a:lnTo>
                  <a:pt x="3701" y="2140"/>
                </a:lnTo>
                <a:lnTo>
                  <a:pt x="3701" y="2140"/>
                </a:lnTo>
                <a:lnTo>
                  <a:pt x="3701" y="2140"/>
                </a:lnTo>
                <a:lnTo>
                  <a:pt x="3701" y="2140"/>
                </a:lnTo>
                <a:lnTo>
                  <a:pt x="3701" y="2140"/>
                </a:lnTo>
                <a:lnTo>
                  <a:pt x="3701" y="2140"/>
                </a:lnTo>
                <a:lnTo>
                  <a:pt x="3701" y="2143"/>
                </a:lnTo>
                <a:lnTo>
                  <a:pt x="3701" y="2143"/>
                </a:lnTo>
                <a:lnTo>
                  <a:pt x="3701" y="2143"/>
                </a:lnTo>
                <a:lnTo>
                  <a:pt x="3701" y="2143"/>
                </a:lnTo>
                <a:lnTo>
                  <a:pt x="3701" y="2143"/>
                </a:lnTo>
                <a:lnTo>
                  <a:pt x="3701" y="2143"/>
                </a:lnTo>
                <a:lnTo>
                  <a:pt x="3703" y="2140"/>
                </a:lnTo>
                <a:lnTo>
                  <a:pt x="3703" y="2140"/>
                </a:lnTo>
                <a:lnTo>
                  <a:pt x="3706" y="2140"/>
                </a:lnTo>
                <a:lnTo>
                  <a:pt x="3708" y="2138"/>
                </a:lnTo>
                <a:lnTo>
                  <a:pt x="3708" y="2138"/>
                </a:lnTo>
                <a:lnTo>
                  <a:pt x="3711" y="2138"/>
                </a:lnTo>
                <a:lnTo>
                  <a:pt x="3711" y="2140"/>
                </a:lnTo>
                <a:lnTo>
                  <a:pt x="3708" y="2140"/>
                </a:lnTo>
                <a:lnTo>
                  <a:pt x="3708" y="2140"/>
                </a:lnTo>
                <a:lnTo>
                  <a:pt x="3708" y="2140"/>
                </a:lnTo>
                <a:lnTo>
                  <a:pt x="3706" y="2143"/>
                </a:lnTo>
                <a:lnTo>
                  <a:pt x="3706" y="2143"/>
                </a:lnTo>
                <a:lnTo>
                  <a:pt x="3708" y="2143"/>
                </a:lnTo>
                <a:lnTo>
                  <a:pt x="3708" y="2143"/>
                </a:lnTo>
                <a:lnTo>
                  <a:pt x="3708" y="2143"/>
                </a:lnTo>
                <a:lnTo>
                  <a:pt x="3711" y="2143"/>
                </a:lnTo>
                <a:lnTo>
                  <a:pt x="3711" y="2145"/>
                </a:lnTo>
                <a:lnTo>
                  <a:pt x="3711" y="2145"/>
                </a:lnTo>
                <a:lnTo>
                  <a:pt x="3711" y="2145"/>
                </a:lnTo>
                <a:lnTo>
                  <a:pt x="3711" y="2145"/>
                </a:lnTo>
                <a:lnTo>
                  <a:pt x="3711" y="2145"/>
                </a:lnTo>
                <a:lnTo>
                  <a:pt x="3708" y="2145"/>
                </a:lnTo>
                <a:lnTo>
                  <a:pt x="3708" y="2145"/>
                </a:lnTo>
                <a:lnTo>
                  <a:pt x="3708" y="2145"/>
                </a:lnTo>
                <a:lnTo>
                  <a:pt x="3708" y="2148"/>
                </a:lnTo>
                <a:lnTo>
                  <a:pt x="3708" y="2148"/>
                </a:lnTo>
                <a:lnTo>
                  <a:pt x="3711" y="2148"/>
                </a:lnTo>
                <a:lnTo>
                  <a:pt x="3708" y="2148"/>
                </a:lnTo>
                <a:lnTo>
                  <a:pt x="3706" y="2148"/>
                </a:lnTo>
                <a:lnTo>
                  <a:pt x="3706" y="2148"/>
                </a:lnTo>
                <a:lnTo>
                  <a:pt x="3706" y="2148"/>
                </a:lnTo>
                <a:lnTo>
                  <a:pt x="3706" y="2150"/>
                </a:lnTo>
                <a:lnTo>
                  <a:pt x="3706" y="2150"/>
                </a:lnTo>
                <a:lnTo>
                  <a:pt x="3706" y="2150"/>
                </a:lnTo>
                <a:lnTo>
                  <a:pt x="3706" y="2150"/>
                </a:lnTo>
                <a:lnTo>
                  <a:pt x="3706" y="2152"/>
                </a:lnTo>
                <a:lnTo>
                  <a:pt x="3706" y="2152"/>
                </a:lnTo>
                <a:lnTo>
                  <a:pt x="3706" y="2152"/>
                </a:lnTo>
                <a:lnTo>
                  <a:pt x="3706" y="2152"/>
                </a:lnTo>
                <a:lnTo>
                  <a:pt x="3706" y="2155"/>
                </a:lnTo>
                <a:lnTo>
                  <a:pt x="3706" y="2155"/>
                </a:lnTo>
                <a:lnTo>
                  <a:pt x="3706" y="2155"/>
                </a:lnTo>
                <a:lnTo>
                  <a:pt x="3706" y="2155"/>
                </a:lnTo>
                <a:lnTo>
                  <a:pt x="3703" y="2155"/>
                </a:lnTo>
                <a:lnTo>
                  <a:pt x="3703" y="2157"/>
                </a:lnTo>
                <a:lnTo>
                  <a:pt x="3703" y="2157"/>
                </a:lnTo>
                <a:lnTo>
                  <a:pt x="3703" y="2157"/>
                </a:lnTo>
                <a:lnTo>
                  <a:pt x="3703" y="2157"/>
                </a:lnTo>
                <a:lnTo>
                  <a:pt x="3703" y="2159"/>
                </a:lnTo>
                <a:lnTo>
                  <a:pt x="3703" y="2159"/>
                </a:lnTo>
                <a:lnTo>
                  <a:pt x="3703" y="2159"/>
                </a:lnTo>
                <a:lnTo>
                  <a:pt x="3703" y="2159"/>
                </a:lnTo>
                <a:lnTo>
                  <a:pt x="3703" y="2159"/>
                </a:lnTo>
                <a:lnTo>
                  <a:pt x="3703" y="2162"/>
                </a:lnTo>
                <a:lnTo>
                  <a:pt x="3703" y="2162"/>
                </a:lnTo>
                <a:lnTo>
                  <a:pt x="3703" y="2162"/>
                </a:lnTo>
                <a:lnTo>
                  <a:pt x="3703" y="2162"/>
                </a:lnTo>
                <a:lnTo>
                  <a:pt x="3703" y="2164"/>
                </a:lnTo>
                <a:lnTo>
                  <a:pt x="3703" y="2166"/>
                </a:lnTo>
                <a:lnTo>
                  <a:pt x="3703" y="2164"/>
                </a:lnTo>
                <a:lnTo>
                  <a:pt x="3703" y="2164"/>
                </a:lnTo>
                <a:lnTo>
                  <a:pt x="3703" y="2166"/>
                </a:lnTo>
                <a:lnTo>
                  <a:pt x="3703" y="2166"/>
                </a:lnTo>
                <a:lnTo>
                  <a:pt x="3703" y="2166"/>
                </a:lnTo>
                <a:lnTo>
                  <a:pt x="3703" y="2169"/>
                </a:lnTo>
                <a:lnTo>
                  <a:pt x="3703" y="2169"/>
                </a:lnTo>
                <a:lnTo>
                  <a:pt x="3703" y="2169"/>
                </a:lnTo>
                <a:lnTo>
                  <a:pt x="3703" y="2169"/>
                </a:lnTo>
                <a:lnTo>
                  <a:pt x="3703" y="2169"/>
                </a:lnTo>
                <a:lnTo>
                  <a:pt x="3703" y="2169"/>
                </a:lnTo>
                <a:lnTo>
                  <a:pt x="3703" y="2169"/>
                </a:lnTo>
                <a:lnTo>
                  <a:pt x="3703" y="2169"/>
                </a:lnTo>
                <a:lnTo>
                  <a:pt x="3703" y="2169"/>
                </a:lnTo>
                <a:lnTo>
                  <a:pt x="3703" y="2171"/>
                </a:lnTo>
                <a:lnTo>
                  <a:pt x="3703" y="2171"/>
                </a:lnTo>
                <a:lnTo>
                  <a:pt x="3703" y="2171"/>
                </a:lnTo>
                <a:lnTo>
                  <a:pt x="3703" y="2174"/>
                </a:lnTo>
                <a:lnTo>
                  <a:pt x="3703" y="2174"/>
                </a:lnTo>
                <a:lnTo>
                  <a:pt x="3703" y="2174"/>
                </a:lnTo>
                <a:lnTo>
                  <a:pt x="3703" y="2174"/>
                </a:lnTo>
                <a:lnTo>
                  <a:pt x="3703" y="2174"/>
                </a:lnTo>
                <a:lnTo>
                  <a:pt x="3703" y="2176"/>
                </a:lnTo>
                <a:lnTo>
                  <a:pt x="3703" y="2176"/>
                </a:lnTo>
                <a:lnTo>
                  <a:pt x="3703" y="2178"/>
                </a:lnTo>
                <a:lnTo>
                  <a:pt x="3703" y="2178"/>
                </a:lnTo>
                <a:lnTo>
                  <a:pt x="3703" y="2178"/>
                </a:lnTo>
                <a:lnTo>
                  <a:pt x="3703" y="2178"/>
                </a:lnTo>
                <a:lnTo>
                  <a:pt x="3703" y="2181"/>
                </a:lnTo>
                <a:lnTo>
                  <a:pt x="3706" y="2183"/>
                </a:lnTo>
                <a:lnTo>
                  <a:pt x="3706" y="2183"/>
                </a:lnTo>
                <a:lnTo>
                  <a:pt x="3706" y="2183"/>
                </a:lnTo>
                <a:lnTo>
                  <a:pt x="3708" y="2183"/>
                </a:lnTo>
                <a:lnTo>
                  <a:pt x="3708" y="2181"/>
                </a:lnTo>
                <a:lnTo>
                  <a:pt x="3706" y="2181"/>
                </a:lnTo>
                <a:lnTo>
                  <a:pt x="3706" y="2178"/>
                </a:lnTo>
                <a:lnTo>
                  <a:pt x="3706" y="2178"/>
                </a:lnTo>
                <a:lnTo>
                  <a:pt x="3706" y="2176"/>
                </a:lnTo>
                <a:lnTo>
                  <a:pt x="3706" y="2174"/>
                </a:lnTo>
                <a:lnTo>
                  <a:pt x="3706" y="2171"/>
                </a:lnTo>
                <a:lnTo>
                  <a:pt x="3708" y="2171"/>
                </a:lnTo>
                <a:lnTo>
                  <a:pt x="3708" y="2169"/>
                </a:lnTo>
                <a:lnTo>
                  <a:pt x="3708" y="2169"/>
                </a:lnTo>
                <a:lnTo>
                  <a:pt x="3708" y="2169"/>
                </a:lnTo>
                <a:lnTo>
                  <a:pt x="3708" y="2169"/>
                </a:lnTo>
                <a:lnTo>
                  <a:pt x="3708" y="2169"/>
                </a:lnTo>
                <a:lnTo>
                  <a:pt x="3711" y="2169"/>
                </a:lnTo>
                <a:lnTo>
                  <a:pt x="3711" y="2169"/>
                </a:lnTo>
                <a:lnTo>
                  <a:pt x="3708" y="2169"/>
                </a:lnTo>
                <a:lnTo>
                  <a:pt x="3708" y="2169"/>
                </a:lnTo>
                <a:lnTo>
                  <a:pt x="3708" y="2166"/>
                </a:lnTo>
                <a:lnTo>
                  <a:pt x="3708" y="2166"/>
                </a:lnTo>
                <a:lnTo>
                  <a:pt x="3708" y="2166"/>
                </a:lnTo>
                <a:lnTo>
                  <a:pt x="3708" y="2166"/>
                </a:lnTo>
                <a:lnTo>
                  <a:pt x="3708" y="2166"/>
                </a:lnTo>
                <a:lnTo>
                  <a:pt x="3708" y="2164"/>
                </a:lnTo>
                <a:lnTo>
                  <a:pt x="3711" y="2164"/>
                </a:lnTo>
                <a:lnTo>
                  <a:pt x="3711" y="2164"/>
                </a:lnTo>
                <a:lnTo>
                  <a:pt x="3711" y="2162"/>
                </a:lnTo>
                <a:lnTo>
                  <a:pt x="3711" y="2162"/>
                </a:lnTo>
                <a:lnTo>
                  <a:pt x="3711" y="2162"/>
                </a:lnTo>
                <a:lnTo>
                  <a:pt x="3711" y="2159"/>
                </a:lnTo>
                <a:lnTo>
                  <a:pt x="3711" y="2159"/>
                </a:lnTo>
                <a:lnTo>
                  <a:pt x="3713" y="2155"/>
                </a:lnTo>
                <a:lnTo>
                  <a:pt x="3713" y="2152"/>
                </a:lnTo>
                <a:lnTo>
                  <a:pt x="3715" y="2152"/>
                </a:lnTo>
                <a:lnTo>
                  <a:pt x="3715" y="2150"/>
                </a:lnTo>
                <a:lnTo>
                  <a:pt x="3715" y="2148"/>
                </a:lnTo>
                <a:lnTo>
                  <a:pt x="3718" y="2145"/>
                </a:lnTo>
                <a:lnTo>
                  <a:pt x="3718" y="2145"/>
                </a:lnTo>
                <a:lnTo>
                  <a:pt x="3718" y="2143"/>
                </a:lnTo>
                <a:lnTo>
                  <a:pt x="3718" y="2143"/>
                </a:lnTo>
                <a:lnTo>
                  <a:pt x="3720" y="2140"/>
                </a:lnTo>
                <a:lnTo>
                  <a:pt x="3720" y="2140"/>
                </a:lnTo>
                <a:lnTo>
                  <a:pt x="3720" y="2140"/>
                </a:lnTo>
                <a:lnTo>
                  <a:pt x="3718" y="2140"/>
                </a:lnTo>
                <a:lnTo>
                  <a:pt x="3718" y="2140"/>
                </a:lnTo>
                <a:lnTo>
                  <a:pt x="3718" y="2140"/>
                </a:lnTo>
                <a:lnTo>
                  <a:pt x="3718" y="2140"/>
                </a:lnTo>
                <a:lnTo>
                  <a:pt x="3720" y="2140"/>
                </a:lnTo>
                <a:lnTo>
                  <a:pt x="3718" y="2138"/>
                </a:lnTo>
                <a:lnTo>
                  <a:pt x="3718" y="2138"/>
                </a:lnTo>
                <a:lnTo>
                  <a:pt x="3718" y="2138"/>
                </a:lnTo>
                <a:lnTo>
                  <a:pt x="3718" y="2138"/>
                </a:lnTo>
                <a:lnTo>
                  <a:pt x="3718" y="2138"/>
                </a:lnTo>
                <a:lnTo>
                  <a:pt x="3718" y="2138"/>
                </a:lnTo>
                <a:lnTo>
                  <a:pt x="3718" y="2136"/>
                </a:lnTo>
                <a:lnTo>
                  <a:pt x="3718" y="2136"/>
                </a:lnTo>
                <a:lnTo>
                  <a:pt x="3718" y="2136"/>
                </a:lnTo>
                <a:lnTo>
                  <a:pt x="3720" y="2136"/>
                </a:lnTo>
                <a:lnTo>
                  <a:pt x="3720" y="2133"/>
                </a:lnTo>
                <a:lnTo>
                  <a:pt x="3720" y="2133"/>
                </a:lnTo>
                <a:lnTo>
                  <a:pt x="3720" y="2133"/>
                </a:lnTo>
                <a:lnTo>
                  <a:pt x="3720" y="2131"/>
                </a:lnTo>
                <a:lnTo>
                  <a:pt x="3720" y="2131"/>
                </a:lnTo>
                <a:lnTo>
                  <a:pt x="3720" y="2131"/>
                </a:lnTo>
                <a:lnTo>
                  <a:pt x="3720" y="2129"/>
                </a:lnTo>
                <a:lnTo>
                  <a:pt x="3720" y="2129"/>
                </a:lnTo>
                <a:lnTo>
                  <a:pt x="3720" y="2129"/>
                </a:lnTo>
                <a:lnTo>
                  <a:pt x="3722" y="2129"/>
                </a:lnTo>
                <a:lnTo>
                  <a:pt x="3722" y="2129"/>
                </a:lnTo>
                <a:lnTo>
                  <a:pt x="3722" y="2129"/>
                </a:lnTo>
                <a:lnTo>
                  <a:pt x="3722" y="2126"/>
                </a:lnTo>
                <a:lnTo>
                  <a:pt x="3722" y="2126"/>
                </a:lnTo>
                <a:lnTo>
                  <a:pt x="3722" y="2126"/>
                </a:lnTo>
                <a:lnTo>
                  <a:pt x="3722" y="2121"/>
                </a:lnTo>
                <a:lnTo>
                  <a:pt x="3722" y="2121"/>
                </a:lnTo>
                <a:lnTo>
                  <a:pt x="3722" y="2121"/>
                </a:lnTo>
                <a:lnTo>
                  <a:pt x="3725" y="2119"/>
                </a:lnTo>
                <a:lnTo>
                  <a:pt x="3725" y="2121"/>
                </a:lnTo>
                <a:lnTo>
                  <a:pt x="3725" y="2121"/>
                </a:lnTo>
                <a:lnTo>
                  <a:pt x="3725" y="2121"/>
                </a:lnTo>
                <a:lnTo>
                  <a:pt x="3725" y="2121"/>
                </a:lnTo>
                <a:lnTo>
                  <a:pt x="3727" y="2119"/>
                </a:lnTo>
                <a:lnTo>
                  <a:pt x="3727" y="2117"/>
                </a:lnTo>
                <a:lnTo>
                  <a:pt x="3727" y="2117"/>
                </a:lnTo>
                <a:lnTo>
                  <a:pt x="3727" y="2117"/>
                </a:lnTo>
                <a:lnTo>
                  <a:pt x="3727" y="2114"/>
                </a:lnTo>
                <a:lnTo>
                  <a:pt x="3727" y="2114"/>
                </a:lnTo>
                <a:lnTo>
                  <a:pt x="3727" y="2114"/>
                </a:lnTo>
                <a:lnTo>
                  <a:pt x="3725" y="2114"/>
                </a:lnTo>
                <a:lnTo>
                  <a:pt x="3725" y="2114"/>
                </a:lnTo>
                <a:lnTo>
                  <a:pt x="3725" y="2114"/>
                </a:lnTo>
                <a:lnTo>
                  <a:pt x="3725" y="2114"/>
                </a:lnTo>
                <a:lnTo>
                  <a:pt x="3725" y="2114"/>
                </a:lnTo>
                <a:lnTo>
                  <a:pt x="3725" y="2114"/>
                </a:lnTo>
                <a:lnTo>
                  <a:pt x="3725" y="2114"/>
                </a:lnTo>
                <a:lnTo>
                  <a:pt x="3725" y="2114"/>
                </a:lnTo>
                <a:lnTo>
                  <a:pt x="3725" y="2112"/>
                </a:lnTo>
                <a:lnTo>
                  <a:pt x="3725" y="2112"/>
                </a:lnTo>
                <a:lnTo>
                  <a:pt x="3722" y="2112"/>
                </a:lnTo>
                <a:lnTo>
                  <a:pt x="3722" y="2112"/>
                </a:lnTo>
                <a:lnTo>
                  <a:pt x="3725" y="2112"/>
                </a:lnTo>
                <a:lnTo>
                  <a:pt x="3725" y="2112"/>
                </a:lnTo>
                <a:lnTo>
                  <a:pt x="3725" y="2112"/>
                </a:lnTo>
                <a:lnTo>
                  <a:pt x="3725" y="2112"/>
                </a:lnTo>
                <a:lnTo>
                  <a:pt x="3727" y="2112"/>
                </a:lnTo>
                <a:lnTo>
                  <a:pt x="3725" y="2112"/>
                </a:lnTo>
                <a:lnTo>
                  <a:pt x="3725" y="2110"/>
                </a:lnTo>
                <a:lnTo>
                  <a:pt x="3727" y="2112"/>
                </a:lnTo>
                <a:lnTo>
                  <a:pt x="3727" y="2110"/>
                </a:lnTo>
                <a:lnTo>
                  <a:pt x="3727" y="2110"/>
                </a:lnTo>
                <a:lnTo>
                  <a:pt x="3725" y="2110"/>
                </a:lnTo>
                <a:lnTo>
                  <a:pt x="3727" y="2110"/>
                </a:lnTo>
                <a:lnTo>
                  <a:pt x="3727" y="2110"/>
                </a:lnTo>
                <a:lnTo>
                  <a:pt x="3727" y="2110"/>
                </a:lnTo>
                <a:lnTo>
                  <a:pt x="3727" y="2110"/>
                </a:lnTo>
                <a:lnTo>
                  <a:pt x="3727" y="2110"/>
                </a:lnTo>
                <a:lnTo>
                  <a:pt x="3727" y="2112"/>
                </a:lnTo>
                <a:lnTo>
                  <a:pt x="3727" y="2114"/>
                </a:lnTo>
                <a:lnTo>
                  <a:pt x="3727" y="2114"/>
                </a:lnTo>
                <a:lnTo>
                  <a:pt x="3727" y="2114"/>
                </a:lnTo>
                <a:lnTo>
                  <a:pt x="3727" y="2112"/>
                </a:lnTo>
                <a:lnTo>
                  <a:pt x="3727" y="2112"/>
                </a:lnTo>
                <a:lnTo>
                  <a:pt x="3727" y="2110"/>
                </a:lnTo>
                <a:lnTo>
                  <a:pt x="3727" y="2110"/>
                </a:lnTo>
                <a:lnTo>
                  <a:pt x="3727" y="2107"/>
                </a:lnTo>
                <a:lnTo>
                  <a:pt x="3727" y="2107"/>
                </a:lnTo>
                <a:lnTo>
                  <a:pt x="3727" y="2105"/>
                </a:lnTo>
                <a:lnTo>
                  <a:pt x="3725" y="2105"/>
                </a:lnTo>
                <a:lnTo>
                  <a:pt x="3725" y="2103"/>
                </a:lnTo>
                <a:lnTo>
                  <a:pt x="3725" y="2103"/>
                </a:lnTo>
                <a:lnTo>
                  <a:pt x="3725" y="2103"/>
                </a:lnTo>
                <a:lnTo>
                  <a:pt x="3725" y="2103"/>
                </a:lnTo>
                <a:lnTo>
                  <a:pt x="3725" y="2103"/>
                </a:lnTo>
                <a:lnTo>
                  <a:pt x="3725" y="2103"/>
                </a:lnTo>
                <a:lnTo>
                  <a:pt x="3725" y="2103"/>
                </a:lnTo>
                <a:lnTo>
                  <a:pt x="3725" y="2105"/>
                </a:lnTo>
                <a:lnTo>
                  <a:pt x="3725" y="2105"/>
                </a:lnTo>
                <a:lnTo>
                  <a:pt x="3725" y="2105"/>
                </a:lnTo>
                <a:lnTo>
                  <a:pt x="3722" y="2103"/>
                </a:lnTo>
                <a:lnTo>
                  <a:pt x="3722" y="2103"/>
                </a:lnTo>
                <a:lnTo>
                  <a:pt x="3722" y="2103"/>
                </a:lnTo>
                <a:lnTo>
                  <a:pt x="3720" y="2105"/>
                </a:lnTo>
                <a:lnTo>
                  <a:pt x="3720" y="2105"/>
                </a:lnTo>
                <a:lnTo>
                  <a:pt x="3720" y="2105"/>
                </a:lnTo>
                <a:lnTo>
                  <a:pt x="3720" y="2105"/>
                </a:lnTo>
                <a:lnTo>
                  <a:pt x="3720" y="2105"/>
                </a:lnTo>
                <a:lnTo>
                  <a:pt x="3720" y="2105"/>
                </a:lnTo>
                <a:lnTo>
                  <a:pt x="3720" y="2105"/>
                </a:lnTo>
                <a:lnTo>
                  <a:pt x="3720" y="2103"/>
                </a:lnTo>
                <a:lnTo>
                  <a:pt x="3722" y="2103"/>
                </a:lnTo>
                <a:lnTo>
                  <a:pt x="3722" y="2100"/>
                </a:lnTo>
                <a:lnTo>
                  <a:pt x="3722" y="2100"/>
                </a:lnTo>
                <a:lnTo>
                  <a:pt x="3722" y="2100"/>
                </a:lnTo>
                <a:lnTo>
                  <a:pt x="3722" y="2100"/>
                </a:lnTo>
                <a:lnTo>
                  <a:pt x="3720" y="2100"/>
                </a:lnTo>
                <a:lnTo>
                  <a:pt x="3720" y="2100"/>
                </a:lnTo>
                <a:lnTo>
                  <a:pt x="3722" y="2100"/>
                </a:lnTo>
                <a:lnTo>
                  <a:pt x="3722" y="2100"/>
                </a:lnTo>
                <a:lnTo>
                  <a:pt x="3722" y="2100"/>
                </a:lnTo>
                <a:lnTo>
                  <a:pt x="3722" y="2100"/>
                </a:lnTo>
                <a:lnTo>
                  <a:pt x="3722" y="2100"/>
                </a:lnTo>
                <a:lnTo>
                  <a:pt x="3722" y="2098"/>
                </a:lnTo>
                <a:lnTo>
                  <a:pt x="3722" y="2098"/>
                </a:lnTo>
                <a:lnTo>
                  <a:pt x="3722" y="2098"/>
                </a:lnTo>
                <a:lnTo>
                  <a:pt x="3725" y="2098"/>
                </a:lnTo>
                <a:lnTo>
                  <a:pt x="3725" y="2100"/>
                </a:lnTo>
                <a:lnTo>
                  <a:pt x="3725" y="2100"/>
                </a:lnTo>
                <a:lnTo>
                  <a:pt x="3725" y="2098"/>
                </a:lnTo>
                <a:lnTo>
                  <a:pt x="3722" y="2093"/>
                </a:lnTo>
                <a:lnTo>
                  <a:pt x="3722" y="2093"/>
                </a:lnTo>
                <a:lnTo>
                  <a:pt x="3722" y="2093"/>
                </a:lnTo>
                <a:lnTo>
                  <a:pt x="3722" y="2093"/>
                </a:lnTo>
                <a:lnTo>
                  <a:pt x="3722" y="2093"/>
                </a:lnTo>
                <a:lnTo>
                  <a:pt x="3720" y="2093"/>
                </a:lnTo>
                <a:lnTo>
                  <a:pt x="3720" y="2093"/>
                </a:lnTo>
                <a:lnTo>
                  <a:pt x="3718" y="2093"/>
                </a:lnTo>
                <a:lnTo>
                  <a:pt x="3715" y="2091"/>
                </a:lnTo>
                <a:lnTo>
                  <a:pt x="3713" y="2088"/>
                </a:lnTo>
                <a:lnTo>
                  <a:pt x="3713" y="2088"/>
                </a:lnTo>
                <a:lnTo>
                  <a:pt x="3711" y="2086"/>
                </a:lnTo>
                <a:lnTo>
                  <a:pt x="3711" y="2086"/>
                </a:lnTo>
                <a:lnTo>
                  <a:pt x="3711" y="2086"/>
                </a:lnTo>
                <a:lnTo>
                  <a:pt x="3711" y="2084"/>
                </a:lnTo>
                <a:lnTo>
                  <a:pt x="3708" y="2084"/>
                </a:lnTo>
                <a:lnTo>
                  <a:pt x="3708" y="2084"/>
                </a:lnTo>
                <a:lnTo>
                  <a:pt x="3706" y="2081"/>
                </a:lnTo>
                <a:lnTo>
                  <a:pt x="3706" y="2081"/>
                </a:lnTo>
                <a:lnTo>
                  <a:pt x="3706" y="2079"/>
                </a:lnTo>
                <a:lnTo>
                  <a:pt x="3706" y="2079"/>
                </a:lnTo>
                <a:lnTo>
                  <a:pt x="3706" y="2079"/>
                </a:lnTo>
                <a:lnTo>
                  <a:pt x="3706" y="2077"/>
                </a:lnTo>
                <a:lnTo>
                  <a:pt x="3706" y="2074"/>
                </a:lnTo>
                <a:lnTo>
                  <a:pt x="3706" y="2072"/>
                </a:lnTo>
                <a:lnTo>
                  <a:pt x="3703" y="2072"/>
                </a:lnTo>
                <a:lnTo>
                  <a:pt x="3703" y="2072"/>
                </a:lnTo>
                <a:lnTo>
                  <a:pt x="3703" y="2069"/>
                </a:lnTo>
                <a:lnTo>
                  <a:pt x="3701" y="2069"/>
                </a:lnTo>
                <a:lnTo>
                  <a:pt x="3701" y="2069"/>
                </a:lnTo>
                <a:lnTo>
                  <a:pt x="3701" y="2069"/>
                </a:lnTo>
                <a:lnTo>
                  <a:pt x="3701" y="2069"/>
                </a:lnTo>
                <a:lnTo>
                  <a:pt x="3699" y="2067"/>
                </a:lnTo>
                <a:lnTo>
                  <a:pt x="3696" y="2065"/>
                </a:lnTo>
                <a:lnTo>
                  <a:pt x="3696" y="2065"/>
                </a:lnTo>
                <a:lnTo>
                  <a:pt x="3694" y="2065"/>
                </a:lnTo>
                <a:lnTo>
                  <a:pt x="3694" y="2062"/>
                </a:lnTo>
                <a:lnTo>
                  <a:pt x="3694" y="2062"/>
                </a:lnTo>
                <a:lnTo>
                  <a:pt x="3696" y="2060"/>
                </a:lnTo>
                <a:lnTo>
                  <a:pt x="3696" y="2060"/>
                </a:lnTo>
                <a:lnTo>
                  <a:pt x="3696" y="2060"/>
                </a:lnTo>
                <a:lnTo>
                  <a:pt x="3694" y="2058"/>
                </a:lnTo>
                <a:lnTo>
                  <a:pt x="3694" y="2058"/>
                </a:lnTo>
                <a:lnTo>
                  <a:pt x="3694" y="2058"/>
                </a:lnTo>
                <a:lnTo>
                  <a:pt x="3692" y="2058"/>
                </a:lnTo>
                <a:lnTo>
                  <a:pt x="3692" y="2055"/>
                </a:lnTo>
                <a:lnTo>
                  <a:pt x="3692" y="2055"/>
                </a:lnTo>
                <a:lnTo>
                  <a:pt x="3692" y="2055"/>
                </a:lnTo>
                <a:lnTo>
                  <a:pt x="3694" y="2055"/>
                </a:lnTo>
                <a:lnTo>
                  <a:pt x="3694" y="2053"/>
                </a:lnTo>
                <a:lnTo>
                  <a:pt x="3694" y="2053"/>
                </a:lnTo>
                <a:lnTo>
                  <a:pt x="3696" y="2051"/>
                </a:lnTo>
                <a:lnTo>
                  <a:pt x="3696" y="2051"/>
                </a:lnTo>
                <a:lnTo>
                  <a:pt x="3696" y="2048"/>
                </a:lnTo>
                <a:lnTo>
                  <a:pt x="3696" y="2046"/>
                </a:lnTo>
                <a:lnTo>
                  <a:pt x="3696" y="2046"/>
                </a:lnTo>
                <a:lnTo>
                  <a:pt x="3699" y="2043"/>
                </a:lnTo>
                <a:lnTo>
                  <a:pt x="3699" y="2043"/>
                </a:lnTo>
                <a:lnTo>
                  <a:pt x="3699" y="2043"/>
                </a:lnTo>
                <a:lnTo>
                  <a:pt x="3701" y="2041"/>
                </a:lnTo>
                <a:lnTo>
                  <a:pt x="3703" y="2041"/>
                </a:lnTo>
                <a:lnTo>
                  <a:pt x="3703" y="2041"/>
                </a:lnTo>
                <a:lnTo>
                  <a:pt x="3706" y="2039"/>
                </a:lnTo>
                <a:lnTo>
                  <a:pt x="3708" y="2039"/>
                </a:lnTo>
                <a:lnTo>
                  <a:pt x="3708" y="2039"/>
                </a:lnTo>
                <a:lnTo>
                  <a:pt x="3708" y="2036"/>
                </a:lnTo>
                <a:lnTo>
                  <a:pt x="3706" y="2036"/>
                </a:lnTo>
                <a:lnTo>
                  <a:pt x="3708" y="2034"/>
                </a:lnTo>
                <a:lnTo>
                  <a:pt x="3708" y="2034"/>
                </a:lnTo>
                <a:lnTo>
                  <a:pt x="3708" y="2034"/>
                </a:lnTo>
                <a:lnTo>
                  <a:pt x="3711" y="2032"/>
                </a:lnTo>
                <a:lnTo>
                  <a:pt x="3711" y="2032"/>
                </a:lnTo>
                <a:lnTo>
                  <a:pt x="3711" y="2032"/>
                </a:lnTo>
                <a:lnTo>
                  <a:pt x="3708" y="2034"/>
                </a:lnTo>
                <a:lnTo>
                  <a:pt x="3708" y="2034"/>
                </a:lnTo>
                <a:lnTo>
                  <a:pt x="3708" y="2036"/>
                </a:lnTo>
                <a:lnTo>
                  <a:pt x="3708" y="2036"/>
                </a:lnTo>
                <a:lnTo>
                  <a:pt x="3708" y="2036"/>
                </a:lnTo>
                <a:lnTo>
                  <a:pt x="3708" y="2036"/>
                </a:lnTo>
                <a:lnTo>
                  <a:pt x="3708" y="2039"/>
                </a:lnTo>
                <a:lnTo>
                  <a:pt x="3708" y="2039"/>
                </a:lnTo>
                <a:lnTo>
                  <a:pt x="3708" y="2039"/>
                </a:lnTo>
                <a:lnTo>
                  <a:pt x="3708" y="2039"/>
                </a:lnTo>
                <a:lnTo>
                  <a:pt x="3706" y="2039"/>
                </a:lnTo>
                <a:lnTo>
                  <a:pt x="3706" y="2039"/>
                </a:lnTo>
                <a:lnTo>
                  <a:pt x="3706" y="2039"/>
                </a:lnTo>
                <a:lnTo>
                  <a:pt x="3706" y="2041"/>
                </a:lnTo>
                <a:lnTo>
                  <a:pt x="3706" y="2041"/>
                </a:lnTo>
                <a:lnTo>
                  <a:pt x="3703" y="2041"/>
                </a:lnTo>
                <a:lnTo>
                  <a:pt x="3703" y="2041"/>
                </a:lnTo>
                <a:lnTo>
                  <a:pt x="3703" y="2041"/>
                </a:lnTo>
                <a:lnTo>
                  <a:pt x="3701" y="2043"/>
                </a:lnTo>
                <a:lnTo>
                  <a:pt x="3699" y="2043"/>
                </a:lnTo>
                <a:lnTo>
                  <a:pt x="3699" y="2046"/>
                </a:lnTo>
                <a:lnTo>
                  <a:pt x="3696" y="2048"/>
                </a:lnTo>
                <a:lnTo>
                  <a:pt x="3696" y="2048"/>
                </a:lnTo>
                <a:lnTo>
                  <a:pt x="3696" y="2051"/>
                </a:lnTo>
                <a:lnTo>
                  <a:pt x="3696" y="2051"/>
                </a:lnTo>
                <a:lnTo>
                  <a:pt x="3696" y="2051"/>
                </a:lnTo>
                <a:lnTo>
                  <a:pt x="3696" y="2051"/>
                </a:lnTo>
                <a:lnTo>
                  <a:pt x="3696" y="2051"/>
                </a:lnTo>
                <a:lnTo>
                  <a:pt x="3696" y="2053"/>
                </a:lnTo>
                <a:lnTo>
                  <a:pt x="3696" y="2053"/>
                </a:lnTo>
                <a:lnTo>
                  <a:pt x="3696" y="2053"/>
                </a:lnTo>
                <a:lnTo>
                  <a:pt x="3696" y="2053"/>
                </a:lnTo>
                <a:lnTo>
                  <a:pt x="3696" y="2055"/>
                </a:lnTo>
                <a:lnTo>
                  <a:pt x="3694" y="2055"/>
                </a:lnTo>
                <a:lnTo>
                  <a:pt x="3694" y="2055"/>
                </a:lnTo>
                <a:lnTo>
                  <a:pt x="3694" y="2055"/>
                </a:lnTo>
                <a:lnTo>
                  <a:pt x="3694" y="2058"/>
                </a:lnTo>
                <a:lnTo>
                  <a:pt x="3696" y="2058"/>
                </a:lnTo>
                <a:lnTo>
                  <a:pt x="3696" y="2058"/>
                </a:lnTo>
                <a:lnTo>
                  <a:pt x="3696" y="2060"/>
                </a:lnTo>
                <a:lnTo>
                  <a:pt x="3696" y="2062"/>
                </a:lnTo>
                <a:lnTo>
                  <a:pt x="3696" y="2062"/>
                </a:lnTo>
                <a:lnTo>
                  <a:pt x="3696" y="2062"/>
                </a:lnTo>
                <a:lnTo>
                  <a:pt x="3696" y="2062"/>
                </a:lnTo>
                <a:lnTo>
                  <a:pt x="3696" y="2062"/>
                </a:lnTo>
                <a:lnTo>
                  <a:pt x="3699" y="2065"/>
                </a:lnTo>
                <a:lnTo>
                  <a:pt x="3699" y="2065"/>
                </a:lnTo>
                <a:lnTo>
                  <a:pt x="3703" y="2067"/>
                </a:lnTo>
                <a:lnTo>
                  <a:pt x="3706" y="2067"/>
                </a:lnTo>
                <a:lnTo>
                  <a:pt x="3706" y="2067"/>
                </a:lnTo>
                <a:lnTo>
                  <a:pt x="3706" y="2067"/>
                </a:lnTo>
                <a:lnTo>
                  <a:pt x="3706" y="2067"/>
                </a:lnTo>
                <a:lnTo>
                  <a:pt x="3706" y="2067"/>
                </a:lnTo>
                <a:lnTo>
                  <a:pt x="3706" y="2067"/>
                </a:lnTo>
                <a:lnTo>
                  <a:pt x="3706" y="2067"/>
                </a:lnTo>
                <a:lnTo>
                  <a:pt x="3706" y="2067"/>
                </a:lnTo>
                <a:lnTo>
                  <a:pt x="3708" y="2069"/>
                </a:lnTo>
                <a:lnTo>
                  <a:pt x="3708" y="2069"/>
                </a:lnTo>
                <a:lnTo>
                  <a:pt x="3708" y="2069"/>
                </a:lnTo>
                <a:lnTo>
                  <a:pt x="3711" y="2069"/>
                </a:lnTo>
                <a:lnTo>
                  <a:pt x="3711" y="2069"/>
                </a:lnTo>
                <a:lnTo>
                  <a:pt x="3711" y="2069"/>
                </a:lnTo>
                <a:lnTo>
                  <a:pt x="3711" y="2069"/>
                </a:lnTo>
                <a:lnTo>
                  <a:pt x="3713" y="2069"/>
                </a:lnTo>
                <a:lnTo>
                  <a:pt x="3713" y="2072"/>
                </a:lnTo>
                <a:lnTo>
                  <a:pt x="3713" y="2072"/>
                </a:lnTo>
                <a:lnTo>
                  <a:pt x="3713" y="2072"/>
                </a:lnTo>
                <a:lnTo>
                  <a:pt x="3713" y="2072"/>
                </a:lnTo>
                <a:lnTo>
                  <a:pt x="3715" y="2074"/>
                </a:lnTo>
                <a:lnTo>
                  <a:pt x="3715" y="2074"/>
                </a:lnTo>
                <a:lnTo>
                  <a:pt x="3715" y="2074"/>
                </a:lnTo>
                <a:lnTo>
                  <a:pt x="3715" y="2074"/>
                </a:lnTo>
                <a:lnTo>
                  <a:pt x="3715" y="2074"/>
                </a:lnTo>
                <a:lnTo>
                  <a:pt x="3715" y="2074"/>
                </a:lnTo>
                <a:lnTo>
                  <a:pt x="3718" y="2072"/>
                </a:lnTo>
                <a:lnTo>
                  <a:pt x="3718" y="2072"/>
                </a:lnTo>
                <a:lnTo>
                  <a:pt x="3718" y="2072"/>
                </a:lnTo>
                <a:lnTo>
                  <a:pt x="3720" y="2072"/>
                </a:lnTo>
                <a:lnTo>
                  <a:pt x="3720" y="2072"/>
                </a:lnTo>
                <a:lnTo>
                  <a:pt x="3720" y="2072"/>
                </a:lnTo>
                <a:lnTo>
                  <a:pt x="3720" y="2072"/>
                </a:lnTo>
                <a:lnTo>
                  <a:pt x="3720" y="2072"/>
                </a:lnTo>
                <a:lnTo>
                  <a:pt x="3720" y="2072"/>
                </a:lnTo>
                <a:lnTo>
                  <a:pt x="3720" y="2072"/>
                </a:lnTo>
                <a:lnTo>
                  <a:pt x="3722" y="2072"/>
                </a:lnTo>
                <a:lnTo>
                  <a:pt x="3722" y="2072"/>
                </a:lnTo>
                <a:lnTo>
                  <a:pt x="3722" y="2072"/>
                </a:lnTo>
                <a:lnTo>
                  <a:pt x="3725" y="2072"/>
                </a:lnTo>
                <a:lnTo>
                  <a:pt x="3725" y="2072"/>
                </a:lnTo>
                <a:lnTo>
                  <a:pt x="3725" y="2074"/>
                </a:lnTo>
                <a:lnTo>
                  <a:pt x="3725" y="2077"/>
                </a:lnTo>
                <a:lnTo>
                  <a:pt x="3725" y="2081"/>
                </a:lnTo>
                <a:lnTo>
                  <a:pt x="3725" y="2081"/>
                </a:lnTo>
                <a:lnTo>
                  <a:pt x="3725" y="2081"/>
                </a:lnTo>
                <a:lnTo>
                  <a:pt x="3725" y="2084"/>
                </a:lnTo>
                <a:lnTo>
                  <a:pt x="3725" y="2084"/>
                </a:lnTo>
                <a:lnTo>
                  <a:pt x="3725" y="2084"/>
                </a:lnTo>
                <a:lnTo>
                  <a:pt x="3725" y="2084"/>
                </a:lnTo>
                <a:lnTo>
                  <a:pt x="3725" y="2086"/>
                </a:lnTo>
                <a:lnTo>
                  <a:pt x="3727" y="2086"/>
                </a:lnTo>
                <a:lnTo>
                  <a:pt x="3727" y="2086"/>
                </a:lnTo>
                <a:lnTo>
                  <a:pt x="3729" y="2084"/>
                </a:lnTo>
                <a:lnTo>
                  <a:pt x="3729" y="2081"/>
                </a:lnTo>
                <a:lnTo>
                  <a:pt x="3732" y="2081"/>
                </a:lnTo>
                <a:lnTo>
                  <a:pt x="3732" y="2079"/>
                </a:lnTo>
                <a:lnTo>
                  <a:pt x="3732" y="2079"/>
                </a:lnTo>
                <a:lnTo>
                  <a:pt x="3732" y="2079"/>
                </a:lnTo>
                <a:lnTo>
                  <a:pt x="3732" y="2079"/>
                </a:lnTo>
                <a:lnTo>
                  <a:pt x="3732" y="2077"/>
                </a:lnTo>
                <a:lnTo>
                  <a:pt x="3732" y="2077"/>
                </a:lnTo>
                <a:lnTo>
                  <a:pt x="3732" y="2077"/>
                </a:lnTo>
                <a:lnTo>
                  <a:pt x="3732" y="2077"/>
                </a:lnTo>
                <a:lnTo>
                  <a:pt x="3734" y="2074"/>
                </a:lnTo>
                <a:lnTo>
                  <a:pt x="3734" y="2074"/>
                </a:lnTo>
                <a:lnTo>
                  <a:pt x="3734" y="2074"/>
                </a:lnTo>
                <a:lnTo>
                  <a:pt x="3732" y="2074"/>
                </a:lnTo>
                <a:lnTo>
                  <a:pt x="3732" y="2074"/>
                </a:lnTo>
                <a:lnTo>
                  <a:pt x="3732" y="2074"/>
                </a:lnTo>
                <a:lnTo>
                  <a:pt x="3732" y="2074"/>
                </a:lnTo>
                <a:lnTo>
                  <a:pt x="3732" y="2074"/>
                </a:lnTo>
                <a:lnTo>
                  <a:pt x="3732" y="2074"/>
                </a:lnTo>
                <a:lnTo>
                  <a:pt x="3732" y="2074"/>
                </a:lnTo>
                <a:lnTo>
                  <a:pt x="3732" y="2074"/>
                </a:lnTo>
                <a:lnTo>
                  <a:pt x="3732" y="2072"/>
                </a:lnTo>
                <a:lnTo>
                  <a:pt x="3732" y="2072"/>
                </a:lnTo>
                <a:lnTo>
                  <a:pt x="3734" y="2072"/>
                </a:lnTo>
                <a:lnTo>
                  <a:pt x="3734" y="2069"/>
                </a:lnTo>
                <a:lnTo>
                  <a:pt x="3734" y="2067"/>
                </a:lnTo>
                <a:lnTo>
                  <a:pt x="3734" y="2067"/>
                </a:lnTo>
                <a:lnTo>
                  <a:pt x="3737" y="2065"/>
                </a:lnTo>
                <a:lnTo>
                  <a:pt x="3737" y="2065"/>
                </a:lnTo>
                <a:lnTo>
                  <a:pt x="3737" y="2062"/>
                </a:lnTo>
                <a:lnTo>
                  <a:pt x="3734" y="2065"/>
                </a:lnTo>
                <a:lnTo>
                  <a:pt x="3734" y="2065"/>
                </a:lnTo>
                <a:lnTo>
                  <a:pt x="3734" y="2065"/>
                </a:lnTo>
                <a:lnTo>
                  <a:pt x="3734" y="2065"/>
                </a:lnTo>
                <a:lnTo>
                  <a:pt x="3732" y="2065"/>
                </a:lnTo>
                <a:lnTo>
                  <a:pt x="3734" y="2062"/>
                </a:lnTo>
                <a:lnTo>
                  <a:pt x="3734" y="2062"/>
                </a:lnTo>
                <a:lnTo>
                  <a:pt x="3737" y="2062"/>
                </a:lnTo>
                <a:lnTo>
                  <a:pt x="3737" y="2062"/>
                </a:lnTo>
                <a:lnTo>
                  <a:pt x="3737" y="2062"/>
                </a:lnTo>
                <a:lnTo>
                  <a:pt x="3737" y="2060"/>
                </a:lnTo>
                <a:lnTo>
                  <a:pt x="3737" y="2058"/>
                </a:lnTo>
                <a:lnTo>
                  <a:pt x="3739" y="2060"/>
                </a:lnTo>
                <a:lnTo>
                  <a:pt x="3739" y="2060"/>
                </a:lnTo>
                <a:lnTo>
                  <a:pt x="3739" y="2060"/>
                </a:lnTo>
                <a:lnTo>
                  <a:pt x="3737" y="2062"/>
                </a:lnTo>
                <a:lnTo>
                  <a:pt x="3737" y="2062"/>
                </a:lnTo>
                <a:lnTo>
                  <a:pt x="3739" y="2062"/>
                </a:lnTo>
                <a:lnTo>
                  <a:pt x="3741" y="2060"/>
                </a:lnTo>
                <a:lnTo>
                  <a:pt x="3741" y="2058"/>
                </a:lnTo>
                <a:lnTo>
                  <a:pt x="3741" y="2058"/>
                </a:lnTo>
                <a:lnTo>
                  <a:pt x="3741" y="2058"/>
                </a:lnTo>
                <a:lnTo>
                  <a:pt x="3739" y="2058"/>
                </a:lnTo>
                <a:lnTo>
                  <a:pt x="3739" y="2058"/>
                </a:lnTo>
                <a:lnTo>
                  <a:pt x="3739" y="2058"/>
                </a:lnTo>
                <a:lnTo>
                  <a:pt x="3739" y="2055"/>
                </a:lnTo>
                <a:lnTo>
                  <a:pt x="3739" y="2055"/>
                </a:lnTo>
                <a:lnTo>
                  <a:pt x="3739" y="2055"/>
                </a:lnTo>
                <a:lnTo>
                  <a:pt x="3739" y="2053"/>
                </a:lnTo>
                <a:lnTo>
                  <a:pt x="3741" y="2053"/>
                </a:lnTo>
                <a:lnTo>
                  <a:pt x="3741" y="2055"/>
                </a:lnTo>
                <a:lnTo>
                  <a:pt x="3741" y="2055"/>
                </a:lnTo>
                <a:lnTo>
                  <a:pt x="3741" y="2053"/>
                </a:lnTo>
                <a:lnTo>
                  <a:pt x="3741" y="2053"/>
                </a:lnTo>
                <a:lnTo>
                  <a:pt x="3741" y="2053"/>
                </a:lnTo>
                <a:lnTo>
                  <a:pt x="3741" y="2051"/>
                </a:lnTo>
                <a:lnTo>
                  <a:pt x="3739" y="2051"/>
                </a:lnTo>
                <a:lnTo>
                  <a:pt x="3739" y="2048"/>
                </a:lnTo>
                <a:lnTo>
                  <a:pt x="3739" y="2048"/>
                </a:lnTo>
                <a:lnTo>
                  <a:pt x="3741" y="2048"/>
                </a:lnTo>
                <a:lnTo>
                  <a:pt x="3741" y="2048"/>
                </a:lnTo>
                <a:lnTo>
                  <a:pt x="3741" y="2048"/>
                </a:lnTo>
                <a:lnTo>
                  <a:pt x="3744" y="2051"/>
                </a:lnTo>
                <a:lnTo>
                  <a:pt x="3744" y="2051"/>
                </a:lnTo>
                <a:lnTo>
                  <a:pt x="3744" y="2051"/>
                </a:lnTo>
                <a:lnTo>
                  <a:pt x="3744" y="2051"/>
                </a:lnTo>
                <a:lnTo>
                  <a:pt x="3744" y="2051"/>
                </a:lnTo>
                <a:lnTo>
                  <a:pt x="3744" y="2051"/>
                </a:lnTo>
                <a:lnTo>
                  <a:pt x="3744" y="2048"/>
                </a:lnTo>
                <a:lnTo>
                  <a:pt x="3741" y="2048"/>
                </a:lnTo>
                <a:lnTo>
                  <a:pt x="3741" y="2048"/>
                </a:lnTo>
                <a:lnTo>
                  <a:pt x="3744" y="2046"/>
                </a:lnTo>
                <a:lnTo>
                  <a:pt x="3744" y="2046"/>
                </a:lnTo>
                <a:lnTo>
                  <a:pt x="3744" y="2046"/>
                </a:lnTo>
                <a:lnTo>
                  <a:pt x="3744" y="2046"/>
                </a:lnTo>
                <a:lnTo>
                  <a:pt x="3746" y="2043"/>
                </a:lnTo>
                <a:lnTo>
                  <a:pt x="3744" y="2043"/>
                </a:lnTo>
                <a:lnTo>
                  <a:pt x="3744" y="2043"/>
                </a:lnTo>
                <a:lnTo>
                  <a:pt x="3746" y="2043"/>
                </a:lnTo>
                <a:lnTo>
                  <a:pt x="3746" y="2041"/>
                </a:lnTo>
                <a:lnTo>
                  <a:pt x="3746" y="2041"/>
                </a:lnTo>
                <a:lnTo>
                  <a:pt x="3746" y="2039"/>
                </a:lnTo>
                <a:lnTo>
                  <a:pt x="3746" y="2039"/>
                </a:lnTo>
                <a:lnTo>
                  <a:pt x="3746" y="2039"/>
                </a:lnTo>
                <a:lnTo>
                  <a:pt x="3746" y="2039"/>
                </a:lnTo>
                <a:lnTo>
                  <a:pt x="3746" y="2039"/>
                </a:lnTo>
                <a:lnTo>
                  <a:pt x="3746" y="2036"/>
                </a:lnTo>
                <a:lnTo>
                  <a:pt x="3746" y="2034"/>
                </a:lnTo>
                <a:lnTo>
                  <a:pt x="3746" y="2034"/>
                </a:lnTo>
                <a:lnTo>
                  <a:pt x="3746" y="2032"/>
                </a:lnTo>
                <a:lnTo>
                  <a:pt x="3746" y="2032"/>
                </a:lnTo>
                <a:lnTo>
                  <a:pt x="3746" y="2032"/>
                </a:lnTo>
                <a:lnTo>
                  <a:pt x="3746" y="2029"/>
                </a:lnTo>
                <a:lnTo>
                  <a:pt x="3746" y="2029"/>
                </a:lnTo>
                <a:lnTo>
                  <a:pt x="3746" y="2027"/>
                </a:lnTo>
                <a:lnTo>
                  <a:pt x="3746" y="2027"/>
                </a:lnTo>
                <a:lnTo>
                  <a:pt x="3746" y="2027"/>
                </a:lnTo>
                <a:lnTo>
                  <a:pt x="3746" y="2027"/>
                </a:lnTo>
                <a:lnTo>
                  <a:pt x="3746" y="2024"/>
                </a:lnTo>
                <a:lnTo>
                  <a:pt x="3746" y="2024"/>
                </a:lnTo>
                <a:lnTo>
                  <a:pt x="3746" y="2024"/>
                </a:lnTo>
                <a:lnTo>
                  <a:pt x="3746" y="2024"/>
                </a:lnTo>
                <a:lnTo>
                  <a:pt x="3746" y="2024"/>
                </a:lnTo>
                <a:lnTo>
                  <a:pt x="3746" y="2022"/>
                </a:lnTo>
                <a:lnTo>
                  <a:pt x="3746" y="2022"/>
                </a:lnTo>
                <a:lnTo>
                  <a:pt x="3746" y="2022"/>
                </a:lnTo>
                <a:lnTo>
                  <a:pt x="3746" y="2022"/>
                </a:lnTo>
                <a:lnTo>
                  <a:pt x="3746" y="2022"/>
                </a:lnTo>
                <a:lnTo>
                  <a:pt x="3746" y="2022"/>
                </a:lnTo>
                <a:lnTo>
                  <a:pt x="3746" y="2022"/>
                </a:lnTo>
                <a:lnTo>
                  <a:pt x="3746" y="2020"/>
                </a:lnTo>
                <a:lnTo>
                  <a:pt x="3748" y="2020"/>
                </a:lnTo>
                <a:lnTo>
                  <a:pt x="3748" y="2022"/>
                </a:lnTo>
                <a:lnTo>
                  <a:pt x="3748" y="2022"/>
                </a:lnTo>
                <a:lnTo>
                  <a:pt x="3748" y="2024"/>
                </a:lnTo>
                <a:lnTo>
                  <a:pt x="3748" y="2024"/>
                </a:lnTo>
                <a:lnTo>
                  <a:pt x="3748" y="2027"/>
                </a:lnTo>
                <a:lnTo>
                  <a:pt x="3748" y="2034"/>
                </a:lnTo>
                <a:lnTo>
                  <a:pt x="3748" y="2034"/>
                </a:lnTo>
                <a:lnTo>
                  <a:pt x="3748" y="2029"/>
                </a:lnTo>
                <a:lnTo>
                  <a:pt x="3748" y="2029"/>
                </a:lnTo>
                <a:lnTo>
                  <a:pt x="3748" y="2027"/>
                </a:lnTo>
                <a:lnTo>
                  <a:pt x="3748" y="2027"/>
                </a:lnTo>
                <a:lnTo>
                  <a:pt x="3748" y="2024"/>
                </a:lnTo>
                <a:lnTo>
                  <a:pt x="3748" y="2022"/>
                </a:lnTo>
                <a:lnTo>
                  <a:pt x="3748" y="2022"/>
                </a:lnTo>
                <a:lnTo>
                  <a:pt x="3748" y="2020"/>
                </a:lnTo>
                <a:lnTo>
                  <a:pt x="3748" y="2017"/>
                </a:lnTo>
                <a:lnTo>
                  <a:pt x="3748" y="2015"/>
                </a:lnTo>
                <a:lnTo>
                  <a:pt x="3748" y="2015"/>
                </a:lnTo>
                <a:lnTo>
                  <a:pt x="3748" y="2013"/>
                </a:lnTo>
                <a:lnTo>
                  <a:pt x="3748" y="2008"/>
                </a:lnTo>
                <a:lnTo>
                  <a:pt x="3746" y="2006"/>
                </a:lnTo>
                <a:lnTo>
                  <a:pt x="3746" y="2003"/>
                </a:lnTo>
                <a:lnTo>
                  <a:pt x="3746" y="2001"/>
                </a:lnTo>
                <a:lnTo>
                  <a:pt x="3746" y="2001"/>
                </a:lnTo>
                <a:lnTo>
                  <a:pt x="3744" y="1998"/>
                </a:lnTo>
                <a:lnTo>
                  <a:pt x="3744" y="1998"/>
                </a:lnTo>
                <a:lnTo>
                  <a:pt x="3744" y="2001"/>
                </a:lnTo>
                <a:lnTo>
                  <a:pt x="3746" y="2001"/>
                </a:lnTo>
                <a:lnTo>
                  <a:pt x="3746" y="2003"/>
                </a:lnTo>
                <a:lnTo>
                  <a:pt x="3746" y="2003"/>
                </a:lnTo>
                <a:lnTo>
                  <a:pt x="3744" y="2003"/>
                </a:lnTo>
                <a:lnTo>
                  <a:pt x="3739" y="2001"/>
                </a:lnTo>
                <a:lnTo>
                  <a:pt x="3739" y="2003"/>
                </a:lnTo>
                <a:lnTo>
                  <a:pt x="3737" y="2003"/>
                </a:lnTo>
                <a:lnTo>
                  <a:pt x="3737" y="2003"/>
                </a:lnTo>
                <a:lnTo>
                  <a:pt x="3737" y="2003"/>
                </a:lnTo>
                <a:lnTo>
                  <a:pt x="3734" y="2003"/>
                </a:lnTo>
                <a:lnTo>
                  <a:pt x="3734" y="2001"/>
                </a:lnTo>
                <a:lnTo>
                  <a:pt x="3734" y="2001"/>
                </a:lnTo>
                <a:lnTo>
                  <a:pt x="3734" y="2001"/>
                </a:lnTo>
                <a:lnTo>
                  <a:pt x="3734" y="2001"/>
                </a:lnTo>
                <a:lnTo>
                  <a:pt x="3734" y="1998"/>
                </a:lnTo>
                <a:lnTo>
                  <a:pt x="3734" y="1998"/>
                </a:lnTo>
                <a:lnTo>
                  <a:pt x="3734" y="1996"/>
                </a:lnTo>
                <a:lnTo>
                  <a:pt x="3734" y="1996"/>
                </a:lnTo>
                <a:lnTo>
                  <a:pt x="3734" y="1996"/>
                </a:lnTo>
                <a:lnTo>
                  <a:pt x="3734" y="1996"/>
                </a:lnTo>
                <a:lnTo>
                  <a:pt x="3734" y="1994"/>
                </a:lnTo>
                <a:lnTo>
                  <a:pt x="3734" y="1991"/>
                </a:lnTo>
                <a:lnTo>
                  <a:pt x="3734" y="1991"/>
                </a:lnTo>
                <a:lnTo>
                  <a:pt x="3737" y="1991"/>
                </a:lnTo>
                <a:lnTo>
                  <a:pt x="3737" y="1991"/>
                </a:lnTo>
                <a:lnTo>
                  <a:pt x="3737" y="1991"/>
                </a:lnTo>
                <a:lnTo>
                  <a:pt x="3737" y="1989"/>
                </a:lnTo>
                <a:lnTo>
                  <a:pt x="3737" y="1989"/>
                </a:lnTo>
                <a:lnTo>
                  <a:pt x="3737" y="1989"/>
                </a:lnTo>
                <a:lnTo>
                  <a:pt x="3737" y="1989"/>
                </a:lnTo>
                <a:lnTo>
                  <a:pt x="3737" y="1991"/>
                </a:lnTo>
                <a:lnTo>
                  <a:pt x="3737" y="1991"/>
                </a:lnTo>
                <a:lnTo>
                  <a:pt x="3737" y="1991"/>
                </a:lnTo>
                <a:lnTo>
                  <a:pt x="3739" y="1991"/>
                </a:lnTo>
                <a:lnTo>
                  <a:pt x="3739" y="1991"/>
                </a:lnTo>
                <a:lnTo>
                  <a:pt x="3739" y="1991"/>
                </a:lnTo>
                <a:lnTo>
                  <a:pt x="3739" y="1989"/>
                </a:lnTo>
                <a:lnTo>
                  <a:pt x="3739" y="1989"/>
                </a:lnTo>
                <a:lnTo>
                  <a:pt x="3741" y="1987"/>
                </a:lnTo>
                <a:lnTo>
                  <a:pt x="3741" y="1987"/>
                </a:lnTo>
                <a:lnTo>
                  <a:pt x="3741" y="1987"/>
                </a:lnTo>
                <a:lnTo>
                  <a:pt x="3741" y="1987"/>
                </a:lnTo>
                <a:lnTo>
                  <a:pt x="3741" y="1984"/>
                </a:lnTo>
                <a:lnTo>
                  <a:pt x="3741" y="1984"/>
                </a:lnTo>
                <a:lnTo>
                  <a:pt x="3741" y="1984"/>
                </a:lnTo>
                <a:lnTo>
                  <a:pt x="3741" y="1980"/>
                </a:lnTo>
                <a:lnTo>
                  <a:pt x="3741" y="1975"/>
                </a:lnTo>
                <a:lnTo>
                  <a:pt x="3741" y="1975"/>
                </a:lnTo>
                <a:lnTo>
                  <a:pt x="3741" y="1972"/>
                </a:lnTo>
                <a:lnTo>
                  <a:pt x="3741" y="1972"/>
                </a:lnTo>
                <a:lnTo>
                  <a:pt x="3739" y="1968"/>
                </a:lnTo>
                <a:lnTo>
                  <a:pt x="3739" y="1965"/>
                </a:lnTo>
                <a:lnTo>
                  <a:pt x="3739" y="1965"/>
                </a:lnTo>
                <a:lnTo>
                  <a:pt x="3739" y="1963"/>
                </a:lnTo>
                <a:lnTo>
                  <a:pt x="3737" y="1963"/>
                </a:lnTo>
                <a:lnTo>
                  <a:pt x="3737" y="1963"/>
                </a:lnTo>
                <a:lnTo>
                  <a:pt x="3737" y="1963"/>
                </a:lnTo>
                <a:lnTo>
                  <a:pt x="3737" y="1961"/>
                </a:lnTo>
                <a:lnTo>
                  <a:pt x="3737" y="1961"/>
                </a:lnTo>
                <a:lnTo>
                  <a:pt x="3734" y="1961"/>
                </a:lnTo>
                <a:lnTo>
                  <a:pt x="3734" y="1958"/>
                </a:lnTo>
                <a:lnTo>
                  <a:pt x="3734" y="1958"/>
                </a:lnTo>
                <a:lnTo>
                  <a:pt x="3737" y="1958"/>
                </a:lnTo>
                <a:lnTo>
                  <a:pt x="3737" y="1958"/>
                </a:lnTo>
                <a:lnTo>
                  <a:pt x="3737" y="1958"/>
                </a:lnTo>
                <a:lnTo>
                  <a:pt x="3737" y="1958"/>
                </a:lnTo>
                <a:lnTo>
                  <a:pt x="3737" y="1961"/>
                </a:lnTo>
                <a:lnTo>
                  <a:pt x="3737" y="1961"/>
                </a:lnTo>
                <a:lnTo>
                  <a:pt x="3739" y="1961"/>
                </a:lnTo>
                <a:lnTo>
                  <a:pt x="3739" y="1963"/>
                </a:lnTo>
                <a:lnTo>
                  <a:pt x="3739" y="1963"/>
                </a:lnTo>
                <a:lnTo>
                  <a:pt x="3741" y="1965"/>
                </a:lnTo>
                <a:lnTo>
                  <a:pt x="3741" y="1965"/>
                </a:lnTo>
                <a:lnTo>
                  <a:pt x="3741" y="1970"/>
                </a:lnTo>
                <a:lnTo>
                  <a:pt x="3741" y="1972"/>
                </a:lnTo>
                <a:lnTo>
                  <a:pt x="3741" y="1972"/>
                </a:lnTo>
                <a:lnTo>
                  <a:pt x="3744" y="1975"/>
                </a:lnTo>
                <a:lnTo>
                  <a:pt x="3741" y="1977"/>
                </a:lnTo>
                <a:lnTo>
                  <a:pt x="3744" y="1977"/>
                </a:lnTo>
                <a:lnTo>
                  <a:pt x="3744" y="1980"/>
                </a:lnTo>
                <a:lnTo>
                  <a:pt x="3744" y="1980"/>
                </a:lnTo>
                <a:lnTo>
                  <a:pt x="3744" y="1980"/>
                </a:lnTo>
                <a:lnTo>
                  <a:pt x="3744" y="1982"/>
                </a:lnTo>
                <a:lnTo>
                  <a:pt x="3744" y="1982"/>
                </a:lnTo>
                <a:lnTo>
                  <a:pt x="3744" y="1982"/>
                </a:lnTo>
                <a:lnTo>
                  <a:pt x="3744" y="1982"/>
                </a:lnTo>
                <a:lnTo>
                  <a:pt x="3746" y="1982"/>
                </a:lnTo>
                <a:lnTo>
                  <a:pt x="3746" y="1982"/>
                </a:lnTo>
                <a:lnTo>
                  <a:pt x="3748" y="1980"/>
                </a:lnTo>
                <a:lnTo>
                  <a:pt x="3748" y="1980"/>
                </a:lnTo>
                <a:lnTo>
                  <a:pt x="3746" y="1980"/>
                </a:lnTo>
                <a:lnTo>
                  <a:pt x="3746" y="1980"/>
                </a:lnTo>
                <a:lnTo>
                  <a:pt x="3746" y="1977"/>
                </a:lnTo>
                <a:lnTo>
                  <a:pt x="3746" y="1977"/>
                </a:lnTo>
                <a:lnTo>
                  <a:pt x="3748" y="1977"/>
                </a:lnTo>
                <a:lnTo>
                  <a:pt x="3748" y="1977"/>
                </a:lnTo>
                <a:lnTo>
                  <a:pt x="3748" y="1977"/>
                </a:lnTo>
                <a:lnTo>
                  <a:pt x="3748" y="1975"/>
                </a:lnTo>
                <a:lnTo>
                  <a:pt x="3748" y="1972"/>
                </a:lnTo>
                <a:lnTo>
                  <a:pt x="3748" y="1972"/>
                </a:lnTo>
                <a:lnTo>
                  <a:pt x="3751" y="1972"/>
                </a:lnTo>
                <a:lnTo>
                  <a:pt x="3751" y="1972"/>
                </a:lnTo>
                <a:lnTo>
                  <a:pt x="3751" y="1972"/>
                </a:lnTo>
                <a:lnTo>
                  <a:pt x="3751" y="1970"/>
                </a:lnTo>
                <a:lnTo>
                  <a:pt x="3751" y="1970"/>
                </a:lnTo>
                <a:lnTo>
                  <a:pt x="3751" y="1970"/>
                </a:lnTo>
                <a:lnTo>
                  <a:pt x="3751" y="1970"/>
                </a:lnTo>
                <a:lnTo>
                  <a:pt x="3751" y="1970"/>
                </a:lnTo>
                <a:lnTo>
                  <a:pt x="3753" y="1970"/>
                </a:lnTo>
                <a:lnTo>
                  <a:pt x="3753" y="1970"/>
                </a:lnTo>
                <a:lnTo>
                  <a:pt x="3753" y="1968"/>
                </a:lnTo>
                <a:lnTo>
                  <a:pt x="3753" y="1968"/>
                </a:lnTo>
                <a:lnTo>
                  <a:pt x="3753" y="1968"/>
                </a:lnTo>
                <a:lnTo>
                  <a:pt x="3753" y="1968"/>
                </a:lnTo>
                <a:lnTo>
                  <a:pt x="3756" y="1968"/>
                </a:lnTo>
                <a:lnTo>
                  <a:pt x="3756" y="1968"/>
                </a:lnTo>
                <a:lnTo>
                  <a:pt x="3756" y="1968"/>
                </a:lnTo>
                <a:lnTo>
                  <a:pt x="3756" y="1965"/>
                </a:lnTo>
                <a:lnTo>
                  <a:pt x="3758" y="1965"/>
                </a:lnTo>
                <a:lnTo>
                  <a:pt x="3758" y="1965"/>
                </a:lnTo>
                <a:lnTo>
                  <a:pt x="3758" y="1965"/>
                </a:lnTo>
                <a:lnTo>
                  <a:pt x="3758" y="1963"/>
                </a:lnTo>
                <a:lnTo>
                  <a:pt x="3760" y="1963"/>
                </a:lnTo>
                <a:lnTo>
                  <a:pt x="3760" y="1963"/>
                </a:lnTo>
                <a:lnTo>
                  <a:pt x="3760" y="1963"/>
                </a:lnTo>
                <a:lnTo>
                  <a:pt x="3760" y="1963"/>
                </a:lnTo>
                <a:lnTo>
                  <a:pt x="3763" y="1961"/>
                </a:lnTo>
                <a:lnTo>
                  <a:pt x="3763" y="1961"/>
                </a:lnTo>
                <a:lnTo>
                  <a:pt x="3763" y="1961"/>
                </a:lnTo>
                <a:lnTo>
                  <a:pt x="3763" y="1961"/>
                </a:lnTo>
                <a:lnTo>
                  <a:pt x="3763" y="1961"/>
                </a:lnTo>
                <a:lnTo>
                  <a:pt x="3763" y="1961"/>
                </a:lnTo>
                <a:lnTo>
                  <a:pt x="3765" y="1961"/>
                </a:lnTo>
                <a:lnTo>
                  <a:pt x="3765" y="1961"/>
                </a:lnTo>
                <a:lnTo>
                  <a:pt x="3765" y="1961"/>
                </a:lnTo>
                <a:lnTo>
                  <a:pt x="3765" y="1958"/>
                </a:lnTo>
                <a:lnTo>
                  <a:pt x="3765" y="1958"/>
                </a:lnTo>
                <a:lnTo>
                  <a:pt x="3765" y="1958"/>
                </a:lnTo>
                <a:lnTo>
                  <a:pt x="3765" y="1958"/>
                </a:lnTo>
                <a:lnTo>
                  <a:pt x="3765" y="1958"/>
                </a:lnTo>
                <a:lnTo>
                  <a:pt x="3765" y="1958"/>
                </a:lnTo>
                <a:lnTo>
                  <a:pt x="3765" y="1958"/>
                </a:lnTo>
                <a:lnTo>
                  <a:pt x="3765" y="1958"/>
                </a:lnTo>
                <a:lnTo>
                  <a:pt x="3767" y="1958"/>
                </a:lnTo>
                <a:lnTo>
                  <a:pt x="3767" y="1956"/>
                </a:lnTo>
                <a:lnTo>
                  <a:pt x="3767" y="1956"/>
                </a:lnTo>
                <a:lnTo>
                  <a:pt x="3767" y="1958"/>
                </a:lnTo>
                <a:lnTo>
                  <a:pt x="3767" y="1958"/>
                </a:lnTo>
                <a:lnTo>
                  <a:pt x="3770" y="1958"/>
                </a:lnTo>
                <a:lnTo>
                  <a:pt x="3770" y="1958"/>
                </a:lnTo>
                <a:lnTo>
                  <a:pt x="3770" y="1956"/>
                </a:lnTo>
                <a:lnTo>
                  <a:pt x="3770" y="1956"/>
                </a:lnTo>
                <a:lnTo>
                  <a:pt x="3770" y="1956"/>
                </a:lnTo>
                <a:lnTo>
                  <a:pt x="3770" y="1956"/>
                </a:lnTo>
                <a:lnTo>
                  <a:pt x="3770" y="1956"/>
                </a:lnTo>
                <a:lnTo>
                  <a:pt x="3770" y="1954"/>
                </a:lnTo>
                <a:lnTo>
                  <a:pt x="3772" y="1954"/>
                </a:lnTo>
                <a:lnTo>
                  <a:pt x="3772" y="1954"/>
                </a:lnTo>
                <a:lnTo>
                  <a:pt x="3772" y="1954"/>
                </a:lnTo>
                <a:lnTo>
                  <a:pt x="3772" y="1954"/>
                </a:lnTo>
                <a:lnTo>
                  <a:pt x="3772" y="1954"/>
                </a:lnTo>
                <a:lnTo>
                  <a:pt x="3774" y="1951"/>
                </a:lnTo>
                <a:lnTo>
                  <a:pt x="3774" y="1949"/>
                </a:lnTo>
                <a:lnTo>
                  <a:pt x="3774" y="1949"/>
                </a:lnTo>
                <a:lnTo>
                  <a:pt x="3774" y="1949"/>
                </a:lnTo>
                <a:lnTo>
                  <a:pt x="3774" y="1949"/>
                </a:lnTo>
                <a:lnTo>
                  <a:pt x="3774" y="1949"/>
                </a:lnTo>
                <a:lnTo>
                  <a:pt x="3777" y="1949"/>
                </a:lnTo>
                <a:lnTo>
                  <a:pt x="3777" y="1949"/>
                </a:lnTo>
                <a:lnTo>
                  <a:pt x="3777" y="1951"/>
                </a:lnTo>
                <a:lnTo>
                  <a:pt x="3777" y="1951"/>
                </a:lnTo>
                <a:lnTo>
                  <a:pt x="3779" y="1951"/>
                </a:lnTo>
                <a:lnTo>
                  <a:pt x="3779" y="1949"/>
                </a:lnTo>
                <a:lnTo>
                  <a:pt x="3779" y="1949"/>
                </a:lnTo>
                <a:lnTo>
                  <a:pt x="3779" y="1949"/>
                </a:lnTo>
                <a:lnTo>
                  <a:pt x="3779" y="1949"/>
                </a:lnTo>
                <a:lnTo>
                  <a:pt x="3779" y="1949"/>
                </a:lnTo>
                <a:lnTo>
                  <a:pt x="3782" y="1949"/>
                </a:lnTo>
                <a:lnTo>
                  <a:pt x="3782" y="1949"/>
                </a:lnTo>
                <a:lnTo>
                  <a:pt x="3782" y="1949"/>
                </a:lnTo>
                <a:lnTo>
                  <a:pt x="3784" y="1949"/>
                </a:lnTo>
                <a:lnTo>
                  <a:pt x="3784" y="1949"/>
                </a:lnTo>
                <a:lnTo>
                  <a:pt x="3784" y="1949"/>
                </a:lnTo>
                <a:lnTo>
                  <a:pt x="3784" y="1949"/>
                </a:lnTo>
                <a:lnTo>
                  <a:pt x="3784" y="1949"/>
                </a:lnTo>
                <a:lnTo>
                  <a:pt x="3784" y="1946"/>
                </a:lnTo>
                <a:lnTo>
                  <a:pt x="3784" y="1946"/>
                </a:lnTo>
                <a:lnTo>
                  <a:pt x="3786" y="1946"/>
                </a:lnTo>
                <a:lnTo>
                  <a:pt x="3789" y="1946"/>
                </a:lnTo>
                <a:lnTo>
                  <a:pt x="3789" y="1946"/>
                </a:lnTo>
                <a:lnTo>
                  <a:pt x="3791" y="1946"/>
                </a:lnTo>
                <a:lnTo>
                  <a:pt x="3791" y="1946"/>
                </a:lnTo>
                <a:lnTo>
                  <a:pt x="3791" y="1946"/>
                </a:lnTo>
                <a:lnTo>
                  <a:pt x="3791" y="1946"/>
                </a:lnTo>
                <a:lnTo>
                  <a:pt x="3791" y="1946"/>
                </a:lnTo>
                <a:lnTo>
                  <a:pt x="3791" y="1946"/>
                </a:lnTo>
                <a:lnTo>
                  <a:pt x="3791" y="1946"/>
                </a:lnTo>
                <a:lnTo>
                  <a:pt x="3791" y="1944"/>
                </a:lnTo>
                <a:lnTo>
                  <a:pt x="3793" y="1944"/>
                </a:lnTo>
                <a:lnTo>
                  <a:pt x="3793" y="1944"/>
                </a:lnTo>
                <a:lnTo>
                  <a:pt x="3796" y="1944"/>
                </a:lnTo>
                <a:lnTo>
                  <a:pt x="3796" y="1944"/>
                </a:lnTo>
                <a:lnTo>
                  <a:pt x="3796" y="1944"/>
                </a:lnTo>
                <a:lnTo>
                  <a:pt x="3796" y="1944"/>
                </a:lnTo>
                <a:lnTo>
                  <a:pt x="3796" y="1944"/>
                </a:lnTo>
                <a:lnTo>
                  <a:pt x="3796" y="1942"/>
                </a:lnTo>
                <a:lnTo>
                  <a:pt x="3796" y="1942"/>
                </a:lnTo>
                <a:lnTo>
                  <a:pt x="3796" y="1942"/>
                </a:lnTo>
                <a:lnTo>
                  <a:pt x="3793" y="1939"/>
                </a:lnTo>
                <a:lnTo>
                  <a:pt x="3796" y="1939"/>
                </a:lnTo>
                <a:lnTo>
                  <a:pt x="3796" y="1939"/>
                </a:lnTo>
                <a:lnTo>
                  <a:pt x="3796" y="1939"/>
                </a:lnTo>
                <a:lnTo>
                  <a:pt x="3796" y="1942"/>
                </a:lnTo>
                <a:lnTo>
                  <a:pt x="3796" y="1942"/>
                </a:lnTo>
                <a:lnTo>
                  <a:pt x="3796" y="1942"/>
                </a:lnTo>
                <a:lnTo>
                  <a:pt x="3796" y="1942"/>
                </a:lnTo>
                <a:lnTo>
                  <a:pt x="3796" y="1942"/>
                </a:lnTo>
                <a:lnTo>
                  <a:pt x="3796" y="1942"/>
                </a:lnTo>
                <a:lnTo>
                  <a:pt x="3798" y="1942"/>
                </a:lnTo>
                <a:lnTo>
                  <a:pt x="3798" y="1942"/>
                </a:lnTo>
                <a:lnTo>
                  <a:pt x="3798" y="1944"/>
                </a:lnTo>
                <a:lnTo>
                  <a:pt x="3800" y="1942"/>
                </a:lnTo>
                <a:lnTo>
                  <a:pt x="3803" y="1942"/>
                </a:lnTo>
                <a:lnTo>
                  <a:pt x="3803" y="1939"/>
                </a:lnTo>
                <a:lnTo>
                  <a:pt x="3803" y="1939"/>
                </a:lnTo>
                <a:lnTo>
                  <a:pt x="3805" y="1939"/>
                </a:lnTo>
                <a:lnTo>
                  <a:pt x="3805" y="1939"/>
                </a:lnTo>
                <a:lnTo>
                  <a:pt x="3805" y="1939"/>
                </a:lnTo>
                <a:lnTo>
                  <a:pt x="3805" y="1937"/>
                </a:lnTo>
                <a:lnTo>
                  <a:pt x="3805" y="1937"/>
                </a:lnTo>
                <a:lnTo>
                  <a:pt x="3808" y="1939"/>
                </a:lnTo>
                <a:lnTo>
                  <a:pt x="3810" y="1937"/>
                </a:lnTo>
                <a:lnTo>
                  <a:pt x="3810" y="1937"/>
                </a:lnTo>
                <a:lnTo>
                  <a:pt x="3812" y="1937"/>
                </a:lnTo>
                <a:lnTo>
                  <a:pt x="3812" y="1937"/>
                </a:lnTo>
                <a:lnTo>
                  <a:pt x="3815" y="1937"/>
                </a:lnTo>
                <a:lnTo>
                  <a:pt x="3815" y="1937"/>
                </a:lnTo>
                <a:lnTo>
                  <a:pt x="3815" y="1937"/>
                </a:lnTo>
                <a:lnTo>
                  <a:pt x="3815" y="1937"/>
                </a:lnTo>
                <a:lnTo>
                  <a:pt x="3815" y="1937"/>
                </a:lnTo>
                <a:lnTo>
                  <a:pt x="3815" y="1937"/>
                </a:lnTo>
                <a:lnTo>
                  <a:pt x="3819" y="1935"/>
                </a:lnTo>
                <a:lnTo>
                  <a:pt x="3824" y="1932"/>
                </a:lnTo>
                <a:lnTo>
                  <a:pt x="3824" y="1932"/>
                </a:lnTo>
                <a:lnTo>
                  <a:pt x="3827" y="1930"/>
                </a:lnTo>
                <a:lnTo>
                  <a:pt x="3827" y="1932"/>
                </a:lnTo>
                <a:lnTo>
                  <a:pt x="3827" y="1932"/>
                </a:lnTo>
                <a:lnTo>
                  <a:pt x="3829" y="1930"/>
                </a:lnTo>
                <a:lnTo>
                  <a:pt x="3829" y="1930"/>
                </a:lnTo>
                <a:lnTo>
                  <a:pt x="3829" y="1930"/>
                </a:lnTo>
                <a:lnTo>
                  <a:pt x="3829" y="1930"/>
                </a:lnTo>
                <a:lnTo>
                  <a:pt x="3829" y="1925"/>
                </a:lnTo>
                <a:lnTo>
                  <a:pt x="3829" y="1925"/>
                </a:lnTo>
                <a:lnTo>
                  <a:pt x="3829" y="1923"/>
                </a:lnTo>
                <a:lnTo>
                  <a:pt x="3827" y="1920"/>
                </a:lnTo>
                <a:lnTo>
                  <a:pt x="3827" y="1920"/>
                </a:lnTo>
                <a:lnTo>
                  <a:pt x="3827" y="1920"/>
                </a:lnTo>
                <a:lnTo>
                  <a:pt x="3827" y="1918"/>
                </a:lnTo>
                <a:lnTo>
                  <a:pt x="3827" y="1918"/>
                </a:lnTo>
                <a:lnTo>
                  <a:pt x="3827" y="1918"/>
                </a:lnTo>
                <a:lnTo>
                  <a:pt x="3827" y="1916"/>
                </a:lnTo>
                <a:lnTo>
                  <a:pt x="3827" y="1916"/>
                </a:lnTo>
                <a:lnTo>
                  <a:pt x="3827" y="1916"/>
                </a:lnTo>
                <a:lnTo>
                  <a:pt x="3827" y="1916"/>
                </a:lnTo>
                <a:lnTo>
                  <a:pt x="3827" y="1913"/>
                </a:lnTo>
                <a:lnTo>
                  <a:pt x="3827" y="1913"/>
                </a:lnTo>
                <a:lnTo>
                  <a:pt x="3827" y="1913"/>
                </a:lnTo>
                <a:lnTo>
                  <a:pt x="3827" y="1913"/>
                </a:lnTo>
                <a:lnTo>
                  <a:pt x="3827" y="1913"/>
                </a:lnTo>
                <a:lnTo>
                  <a:pt x="3829" y="1916"/>
                </a:lnTo>
                <a:lnTo>
                  <a:pt x="3829" y="1913"/>
                </a:lnTo>
                <a:lnTo>
                  <a:pt x="3829" y="1913"/>
                </a:lnTo>
                <a:lnTo>
                  <a:pt x="3829" y="1913"/>
                </a:lnTo>
                <a:lnTo>
                  <a:pt x="3829" y="1911"/>
                </a:lnTo>
                <a:lnTo>
                  <a:pt x="3827" y="1911"/>
                </a:lnTo>
                <a:lnTo>
                  <a:pt x="3827" y="1911"/>
                </a:lnTo>
                <a:lnTo>
                  <a:pt x="3827" y="1911"/>
                </a:lnTo>
                <a:lnTo>
                  <a:pt x="3827" y="1911"/>
                </a:lnTo>
                <a:lnTo>
                  <a:pt x="3827" y="1909"/>
                </a:lnTo>
                <a:lnTo>
                  <a:pt x="3827" y="1909"/>
                </a:lnTo>
                <a:lnTo>
                  <a:pt x="3827" y="1909"/>
                </a:lnTo>
                <a:lnTo>
                  <a:pt x="3827" y="1909"/>
                </a:lnTo>
                <a:lnTo>
                  <a:pt x="3827" y="1909"/>
                </a:lnTo>
                <a:lnTo>
                  <a:pt x="3827" y="1909"/>
                </a:lnTo>
                <a:lnTo>
                  <a:pt x="3827" y="1911"/>
                </a:lnTo>
                <a:lnTo>
                  <a:pt x="3829" y="1911"/>
                </a:lnTo>
                <a:lnTo>
                  <a:pt x="3829" y="1911"/>
                </a:lnTo>
                <a:lnTo>
                  <a:pt x="3829" y="1911"/>
                </a:lnTo>
                <a:lnTo>
                  <a:pt x="3829" y="1911"/>
                </a:lnTo>
                <a:lnTo>
                  <a:pt x="3829" y="1911"/>
                </a:lnTo>
                <a:lnTo>
                  <a:pt x="3829" y="1911"/>
                </a:lnTo>
                <a:lnTo>
                  <a:pt x="3829" y="1911"/>
                </a:lnTo>
                <a:lnTo>
                  <a:pt x="3831" y="1911"/>
                </a:lnTo>
                <a:lnTo>
                  <a:pt x="3831" y="1911"/>
                </a:lnTo>
                <a:lnTo>
                  <a:pt x="3831" y="1911"/>
                </a:lnTo>
                <a:lnTo>
                  <a:pt x="3831" y="1911"/>
                </a:lnTo>
                <a:lnTo>
                  <a:pt x="3831" y="1913"/>
                </a:lnTo>
                <a:lnTo>
                  <a:pt x="3831" y="1913"/>
                </a:lnTo>
                <a:lnTo>
                  <a:pt x="3831" y="1913"/>
                </a:lnTo>
                <a:lnTo>
                  <a:pt x="3831" y="1916"/>
                </a:lnTo>
                <a:lnTo>
                  <a:pt x="3831" y="1913"/>
                </a:lnTo>
                <a:lnTo>
                  <a:pt x="3834" y="1916"/>
                </a:lnTo>
                <a:lnTo>
                  <a:pt x="3834" y="1913"/>
                </a:lnTo>
                <a:lnTo>
                  <a:pt x="3834" y="1913"/>
                </a:lnTo>
                <a:lnTo>
                  <a:pt x="3834" y="1913"/>
                </a:lnTo>
                <a:lnTo>
                  <a:pt x="3834" y="1911"/>
                </a:lnTo>
                <a:lnTo>
                  <a:pt x="3834" y="1911"/>
                </a:lnTo>
                <a:lnTo>
                  <a:pt x="3834" y="1911"/>
                </a:lnTo>
                <a:lnTo>
                  <a:pt x="3834" y="1911"/>
                </a:lnTo>
                <a:lnTo>
                  <a:pt x="3834" y="1911"/>
                </a:lnTo>
                <a:lnTo>
                  <a:pt x="3834" y="1911"/>
                </a:lnTo>
                <a:lnTo>
                  <a:pt x="3834" y="1911"/>
                </a:lnTo>
                <a:lnTo>
                  <a:pt x="3834" y="1911"/>
                </a:lnTo>
                <a:lnTo>
                  <a:pt x="3836" y="1911"/>
                </a:lnTo>
                <a:lnTo>
                  <a:pt x="3836" y="1909"/>
                </a:lnTo>
                <a:lnTo>
                  <a:pt x="3836" y="1906"/>
                </a:lnTo>
                <a:lnTo>
                  <a:pt x="3836" y="1906"/>
                </a:lnTo>
                <a:lnTo>
                  <a:pt x="3836" y="1906"/>
                </a:lnTo>
                <a:lnTo>
                  <a:pt x="3836" y="1909"/>
                </a:lnTo>
                <a:lnTo>
                  <a:pt x="3836" y="1913"/>
                </a:lnTo>
                <a:lnTo>
                  <a:pt x="3836" y="1913"/>
                </a:lnTo>
                <a:lnTo>
                  <a:pt x="3834" y="1913"/>
                </a:lnTo>
                <a:lnTo>
                  <a:pt x="3836" y="1916"/>
                </a:lnTo>
                <a:lnTo>
                  <a:pt x="3836" y="1916"/>
                </a:lnTo>
                <a:lnTo>
                  <a:pt x="3836" y="1918"/>
                </a:lnTo>
                <a:lnTo>
                  <a:pt x="3836" y="1920"/>
                </a:lnTo>
                <a:lnTo>
                  <a:pt x="3836" y="1920"/>
                </a:lnTo>
                <a:lnTo>
                  <a:pt x="3836" y="1920"/>
                </a:lnTo>
                <a:lnTo>
                  <a:pt x="3836" y="1923"/>
                </a:lnTo>
                <a:lnTo>
                  <a:pt x="3838" y="1923"/>
                </a:lnTo>
                <a:lnTo>
                  <a:pt x="3841" y="1920"/>
                </a:lnTo>
                <a:lnTo>
                  <a:pt x="3841" y="1920"/>
                </a:lnTo>
                <a:lnTo>
                  <a:pt x="3841" y="1918"/>
                </a:lnTo>
                <a:lnTo>
                  <a:pt x="3841" y="1918"/>
                </a:lnTo>
                <a:lnTo>
                  <a:pt x="3841" y="1918"/>
                </a:lnTo>
                <a:lnTo>
                  <a:pt x="3841" y="1918"/>
                </a:lnTo>
                <a:lnTo>
                  <a:pt x="3841" y="1918"/>
                </a:lnTo>
                <a:lnTo>
                  <a:pt x="3841" y="1918"/>
                </a:lnTo>
                <a:lnTo>
                  <a:pt x="3843" y="1918"/>
                </a:lnTo>
                <a:lnTo>
                  <a:pt x="3843" y="1918"/>
                </a:lnTo>
                <a:lnTo>
                  <a:pt x="3841" y="1920"/>
                </a:lnTo>
                <a:lnTo>
                  <a:pt x="3843" y="1920"/>
                </a:lnTo>
                <a:lnTo>
                  <a:pt x="3843" y="1918"/>
                </a:lnTo>
                <a:lnTo>
                  <a:pt x="3845" y="1918"/>
                </a:lnTo>
                <a:lnTo>
                  <a:pt x="3845" y="1918"/>
                </a:lnTo>
                <a:lnTo>
                  <a:pt x="3845" y="1918"/>
                </a:lnTo>
                <a:lnTo>
                  <a:pt x="3845" y="1918"/>
                </a:lnTo>
                <a:lnTo>
                  <a:pt x="3845" y="1918"/>
                </a:lnTo>
                <a:lnTo>
                  <a:pt x="3845" y="1916"/>
                </a:lnTo>
                <a:lnTo>
                  <a:pt x="3845" y="1916"/>
                </a:lnTo>
                <a:lnTo>
                  <a:pt x="3845" y="1913"/>
                </a:lnTo>
                <a:lnTo>
                  <a:pt x="3845" y="1913"/>
                </a:lnTo>
                <a:lnTo>
                  <a:pt x="3845" y="1911"/>
                </a:lnTo>
                <a:lnTo>
                  <a:pt x="3848" y="1911"/>
                </a:lnTo>
                <a:lnTo>
                  <a:pt x="3848" y="1913"/>
                </a:lnTo>
                <a:lnTo>
                  <a:pt x="3848" y="1913"/>
                </a:lnTo>
                <a:lnTo>
                  <a:pt x="3848" y="1913"/>
                </a:lnTo>
                <a:lnTo>
                  <a:pt x="3848" y="1913"/>
                </a:lnTo>
                <a:lnTo>
                  <a:pt x="3848" y="1913"/>
                </a:lnTo>
                <a:lnTo>
                  <a:pt x="3848" y="1913"/>
                </a:lnTo>
                <a:lnTo>
                  <a:pt x="3848" y="1911"/>
                </a:lnTo>
                <a:lnTo>
                  <a:pt x="3848" y="1911"/>
                </a:lnTo>
                <a:lnTo>
                  <a:pt x="3850" y="1911"/>
                </a:lnTo>
                <a:lnTo>
                  <a:pt x="3850" y="1911"/>
                </a:lnTo>
                <a:lnTo>
                  <a:pt x="3850" y="1911"/>
                </a:lnTo>
                <a:lnTo>
                  <a:pt x="3850" y="1911"/>
                </a:lnTo>
                <a:lnTo>
                  <a:pt x="3850" y="1909"/>
                </a:lnTo>
                <a:lnTo>
                  <a:pt x="3850" y="1909"/>
                </a:lnTo>
                <a:lnTo>
                  <a:pt x="3850" y="1911"/>
                </a:lnTo>
                <a:lnTo>
                  <a:pt x="3850" y="1909"/>
                </a:lnTo>
                <a:lnTo>
                  <a:pt x="3853" y="1909"/>
                </a:lnTo>
                <a:lnTo>
                  <a:pt x="3853" y="1909"/>
                </a:lnTo>
                <a:lnTo>
                  <a:pt x="3853" y="1906"/>
                </a:lnTo>
                <a:lnTo>
                  <a:pt x="3853" y="1906"/>
                </a:lnTo>
                <a:lnTo>
                  <a:pt x="3853" y="1906"/>
                </a:lnTo>
                <a:lnTo>
                  <a:pt x="3853" y="1904"/>
                </a:lnTo>
                <a:lnTo>
                  <a:pt x="3853" y="1904"/>
                </a:lnTo>
                <a:lnTo>
                  <a:pt x="3853" y="1904"/>
                </a:lnTo>
                <a:lnTo>
                  <a:pt x="3855" y="1906"/>
                </a:lnTo>
                <a:lnTo>
                  <a:pt x="3855" y="1904"/>
                </a:lnTo>
                <a:lnTo>
                  <a:pt x="3855" y="1904"/>
                </a:lnTo>
                <a:lnTo>
                  <a:pt x="3855" y="1904"/>
                </a:lnTo>
                <a:lnTo>
                  <a:pt x="3855" y="1904"/>
                </a:lnTo>
                <a:lnTo>
                  <a:pt x="3855" y="1904"/>
                </a:lnTo>
                <a:lnTo>
                  <a:pt x="3855" y="1904"/>
                </a:lnTo>
                <a:lnTo>
                  <a:pt x="3855" y="1904"/>
                </a:lnTo>
                <a:lnTo>
                  <a:pt x="3855" y="1906"/>
                </a:lnTo>
                <a:lnTo>
                  <a:pt x="3855" y="1906"/>
                </a:lnTo>
                <a:lnTo>
                  <a:pt x="3855" y="1906"/>
                </a:lnTo>
                <a:lnTo>
                  <a:pt x="3855" y="1906"/>
                </a:lnTo>
                <a:lnTo>
                  <a:pt x="3855" y="1909"/>
                </a:lnTo>
                <a:lnTo>
                  <a:pt x="3855" y="1909"/>
                </a:lnTo>
                <a:lnTo>
                  <a:pt x="3857" y="1913"/>
                </a:lnTo>
                <a:lnTo>
                  <a:pt x="3857" y="1913"/>
                </a:lnTo>
                <a:lnTo>
                  <a:pt x="3855" y="1916"/>
                </a:lnTo>
                <a:lnTo>
                  <a:pt x="3857" y="1916"/>
                </a:lnTo>
                <a:lnTo>
                  <a:pt x="3860" y="1913"/>
                </a:lnTo>
                <a:lnTo>
                  <a:pt x="3860" y="1913"/>
                </a:lnTo>
                <a:lnTo>
                  <a:pt x="3862" y="1911"/>
                </a:lnTo>
                <a:lnTo>
                  <a:pt x="3862" y="1911"/>
                </a:lnTo>
                <a:lnTo>
                  <a:pt x="3862" y="1911"/>
                </a:lnTo>
                <a:lnTo>
                  <a:pt x="3864" y="1909"/>
                </a:lnTo>
                <a:lnTo>
                  <a:pt x="3864" y="1906"/>
                </a:lnTo>
                <a:lnTo>
                  <a:pt x="3864" y="1906"/>
                </a:lnTo>
                <a:lnTo>
                  <a:pt x="3864" y="1906"/>
                </a:lnTo>
                <a:lnTo>
                  <a:pt x="3864" y="1909"/>
                </a:lnTo>
                <a:lnTo>
                  <a:pt x="3867" y="1906"/>
                </a:lnTo>
                <a:lnTo>
                  <a:pt x="3867" y="1906"/>
                </a:lnTo>
                <a:lnTo>
                  <a:pt x="3867" y="1906"/>
                </a:lnTo>
                <a:lnTo>
                  <a:pt x="3869" y="1906"/>
                </a:lnTo>
                <a:lnTo>
                  <a:pt x="3869" y="1906"/>
                </a:lnTo>
                <a:lnTo>
                  <a:pt x="3869" y="1906"/>
                </a:lnTo>
                <a:lnTo>
                  <a:pt x="3869" y="1904"/>
                </a:lnTo>
                <a:lnTo>
                  <a:pt x="3869" y="1906"/>
                </a:lnTo>
                <a:lnTo>
                  <a:pt x="3869" y="1906"/>
                </a:lnTo>
                <a:lnTo>
                  <a:pt x="3871" y="1906"/>
                </a:lnTo>
                <a:lnTo>
                  <a:pt x="3871" y="1906"/>
                </a:lnTo>
                <a:lnTo>
                  <a:pt x="3871" y="1904"/>
                </a:lnTo>
                <a:lnTo>
                  <a:pt x="3871" y="1904"/>
                </a:lnTo>
                <a:lnTo>
                  <a:pt x="3871" y="1904"/>
                </a:lnTo>
                <a:lnTo>
                  <a:pt x="3871" y="1904"/>
                </a:lnTo>
                <a:lnTo>
                  <a:pt x="3874" y="1904"/>
                </a:lnTo>
                <a:lnTo>
                  <a:pt x="3881" y="1899"/>
                </a:lnTo>
                <a:lnTo>
                  <a:pt x="3881" y="1899"/>
                </a:lnTo>
                <a:lnTo>
                  <a:pt x="3881" y="1897"/>
                </a:lnTo>
                <a:lnTo>
                  <a:pt x="3881" y="1894"/>
                </a:lnTo>
                <a:lnTo>
                  <a:pt x="3879" y="1894"/>
                </a:lnTo>
                <a:lnTo>
                  <a:pt x="3879" y="1894"/>
                </a:lnTo>
                <a:lnTo>
                  <a:pt x="3879" y="1894"/>
                </a:lnTo>
                <a:lnTo>
                  <a:pt x="3879" y="1894"/>
                </a:lnTo>
                <a:lnTo>
                  <a:pt x="3879" y="1892"/>
                </a:lnTo>
                <a:lnTo>
                  <a:pt x="3879" y="1892"/>
                </a:lnTo>
                <a:lnTo>
                  <a:pt x="3879" y="1892"/>
                </a:lnTo>
                <a:lnTo>
                  <a:pt x="3879" y="1892"/>
                </a:lnTo>
                <a:lnTo>
                  <a:pt x="3879" y="1892"/>
                </a:lnTo>
                <a:lnTo>
                  <a:pt x="3879" y="1892"/>
                </a:lnTo>
                <a:lnTo>
                  <a:pt x="3881" y="1892"/>
                </a:lnTo>
                <a:lnTo>
                  <a:pt x="3881" y="1892"/>
                </a:lnTo>
                <a:lnTo>
                  <a:pt x="3879" y="1892"/>
                </a:lnTo>
                <a:lnTo>
                  <a:pt x="3876" y="1887"/>
                </a:lnTo>
                <a:lnTo>
                  <a:pt x="3874" y="1885"/>
                </a:lnTo>
                <a:lnTo>
                  <a:pt x="3871" y="1883"/>
                </a:lnTo>
                <a:lnTo>
                  <a:pt x="3871" y="1883"/>
                </a:lnTo>
                <a:lnTo>
                  <a:pt x="3869" y="1883"/>
                </a:lnTo>
                <a:lnTo>
                  <a:pt x="3869" y="1883"/>
                </a:lnTo>
                <a:lnTo>
                  <a:pt x="3867" y="1883"/>
                </a:lnTo>
                <a:lnTo>
                  <a:pt x="3867" y="1883"/>
                </a:lnTo>
                <a:lnTo>
                  <a:pt x="3867" y="1883"/>
                </a:lnTo>
                <a:lnTo>
                  <a:pt x="3864" y="1883"/>
                </a:lnTo>
                <a:lnTo>
                  <a:pt x="3864" y="1883"/>
                </a:lnTo>
                <a:lnTo>
                  <a:pt x="3864" y="1883"/>
                </a:lnTo>
                <a:lnTo>
                  <a:pt x="3864" y="1885"/>
                </a:lnTo>
                <a:lnTo>
                  <a:pt x="3864" y="1885"/>
                </a:lnTo>
                <a:lnTo>
                  <a:pt x="3864" y="1885"/>
                </a:lnTo>
                <a:lnTo>
                  <a:pt x="3867" y="1885"/>
                </a:lnTo>
                <a:lnTo>
                  <a:pt x="3867" y="1885"/>
                </a:lnTo>
                <a:lnTo>
                  <a:pt x="3867" y="1885"/>
                </a:lnTo>
                <a:lnTo>
                  <a:pt x="3869" y="1885"/>
                </a:lnTo>
                <a:lnTo>
                  <a:pt x="3869" y="1885"/>
                </a:lnTo>
                <a:lnTo>
                  <a:pt x="3867" y="1885"/>
                </a:lnTo>
                <a:lnTo>
                  <a:pt x="3867" y="1885"/>
                </a:lnTo>
                <a:lnTo>
                  <a:pt x="3867" y="1885"/>
                </a:lnTo>
                <a:lnTo>
                  <a:pt x="3867" y="1883"/>
                </a:lnTo>
                <a:lnTo>
                  <a:pt x="3869" y="1883"/>
                </a:lnTo>
                <a:lnTo>
                  <a:pt x="3871" y="1883"/>
                </a:lnTo>
                <a:lnTo>
                  <a:pt x="3871" y="1885"/>
                </a:lnTo>
                <a:lnTo>
                  <a:pt x="3871" y="1885"/>
                </a:lnTo>
                <a:lnTo>
                  <a:pt x="3874" y="1887"/>
                </a:lnTo>
                <a:lnTo>
                  <a:pt x="3874" y="1890"/>
                </a:lnTo>
                <a:lnTo>
                  <a:pt x="3874" y="1890"/>
                </a:lnTo>
                <a:lnTo>
                  <a:pt x="3874" y="1890"/>
                </a:lnTo>
                <a:lnTo>
                  <a:pt x="3874" y="1887"/>
                </a:lnTo>
                <a:lnTo>
                  <a:pt x="3874" y="1887"/>
                </a:lnTo>
                <a:lnTo>
                  <a:pt x="3874" y="1887"/>
                </a:lnTo>
                <a:lnTo>
                  <a:pt x="3876" y="1887"/>
                </a:lnTo>
                <a:lnTo>
                  <a:pt x="3876" y="1887"/>
                </a:lnTo>
                <a:lnTo>
                  <a:pt x="3876" y="1887"/>
                </a:lnTo>
                <a:lnTo>
                  <a:pt x="3876" y="1890"/>
                </a:lnTo>
                <a:lnTo>
                  <a:pt x="3876" y="1890"/>
                </a:lnTo>
                <a:lnTo>
                  <a:pt x="3876" y="1890"/>
                </a:lnTo>
                <a:lnTo>
                  <a:pt x="3876" y="1890"/>
                </a:lnTo>
                <a:lnTo>
                  <a:pt x="3876" y="1890"/>
                </a:lnTo>
                <a:lnTo>
                  <a:pt x="3876" y="1892"/>
                </a:lnTo>
                <a:lnTo>
                  <a:pt x="3876" y="1894"/>
                </a:lnTo>
                <a:lnTo>
                  <a:pt x="3876" y="1894"/>
                </a:lnTo>
                <a:lnTo>
                  <a:pt x="3876" y="1894"/>
                </a:lnTo>
                <a:lnTo>
                  <a:pt x="3876" y="1897"/>
                </a:lnTo>
                <a:lnTo>
                  <a:pt x="3874" y="1897"/>
                </a:lnTo>
                <a:lnTo>
                  <a:pt x="3871" y="1899"/>
                </a:lnTo>
                <a:lnTo>
                  <a:pt x="3869" y="1901"/>
                </a:lnTo>
                <a:lnTo>
                  <a:pt x="3869" y="1901"/>
                </a:lnTo>
                <a:lnTo>
                  <a:pt x="3867" y="1901"/>
                </a:lnTo>
                <a:lnTo>
                  <a:pt x="3867" y="1901"/>
                </a:lnTo>
                <a:lnTo>
                  <a:pt x="3867" y="1901"/>
                </a:lnTo>
                <a:lnTo>
                  <a:pt x="3867" y="1901"/>
                </a:lnTo>
                <a:lnTo>
                  <a:pt x="3867" y="1901"/>
                </a:lnTo>
                <a:lnTo>
                  <a:pt x="3869" y="1901"/>
                </a:lnTo>
                <a:lnTo>
                  <a:pt x="3864" y="1901"/>
                </a:lnTo>
                <a:lnTo>
                  <a:pt x="3862" y="1901"/>
                </a:lnTo>
                <a:lnTo>
                  <a:pt x="3860" y="1899"/>
                </a:lnTo>
                <a:lnTo>
                  <a:pt x="3857" y="1899"/>
                </a:lnTo>
                <a:lnTo>
                  <a:pt x="3857" y="1897"/>
                </a:lnTo>
                <a:lnTo>
                  <a:pt x="3857" y="1897"/>
                </a:lnTo>
                <a:lnTo>
                  <a:pt x="3857" y="1894"/>
                </a:lnTo>
                <a:lnTo>
                  <a:pt x="3855" y="1892"/>
                </a:lnTo>
                <a:lnTo>
                  <a:pt x="3855" y="1892"/>
                </a:lnTo>
                <a:lnTo>
                  <a:pt x="3853" y="1892"/>
                </a:lnTo>
                <a:lnTo>
                  <a:pt x="3853" y="1892"/>
                </a:lnTo>
                <a:lnTo>
                  <a:pt x="3850" y="1894"/>
                </a:lnTo>
                <a:lnTo>
                  <a:pt x="3848" y="1892"/>
                </a:lnTo>
                <a:lnTo>
                  <a:pt x="3850" y="1892"/>
                </a:lnTo>
                <a:lnTo>
                  <a:pt x="3850" y="1890"/>
                </a:lnTo>
                <a:lnTo>
                  <a:pt x="3850" y="1890"/>
                </a:lnTo>
                <a:lnTo>
                  <a:pt x="3850" y="1890"/>
                </a:lnTo>
                <a:lnTo>
                  <a:pt x="3850" y="1887"/>
                </a:lnTo>
                <a:lnTo>
                  <a:pt x="3850" y="1887"/>
                </a:lnTo>
                <a:lnTo>
                  <a:pt x="3850" y="1887"/>
                </a:lnTo>
                <a:lnTo>
                  <a:pt x="3850" y="1890"/>
                </a:lnTo>
                <a:lnTo>
                  <a:pt x="3853" y="1890"/>
                </a:lnTo>
                <a:lnTo>
                  <a:pt x="3853" y="1890"/>
                </a:lnTo>
                <a:lnTo>
                  <a:pt x="3850" y="1890"/>
                </a:lnTo>
                <a:lnTo>
                  <a:pt x="3850" y="1890"/>
                </a:lnTo>
                <a:lnTo>
                  <a:pt x="3853" y="1890"/>
                </a:lnTo>
                <a:lnTo>
                  <a:pt x="3853" y="1890"/>
                </a:lnTo>
                <a:lnTo>
                  <a:pt x="3853" y="1890"/>
                </a:lnTo>
                <a:lnTo>
                  <a:pt x="3853" y="1890"/>
                </a:lnTo>
                <a:lnTo>
                  <a:pt x="3853" y="1890"/>
                </a:lnTo>
                <a:lnTo>
                  <a:pt x="3853" y="1890"/>
                </a:lnTo>
                <a:lnTo>
                  <a:pt x="3853" y="1890"/>
                </a:lnTo>
                <a:lnTo>
                  <a:pt x="3850" y="1887"/>
                </a:lnTo>
                <a:lnTo>
                  <a:pt x="3850" y="1887"/>
                </a:lnTo>
                <a:lnTo>
                  <a:pt x="3850" y="1887"/>
                </a:lnTo>
                <a:lnTo>
                  <a:pt x="3850" y="1885"/>
                </a:lnTo>
                <a:lnTo>
                  <a:pt x="3848" y="1885"/>
                </a:lnTo>
                <a:lnTo>
                  <a:pt x="3848" y="1883"/>
                </a:lnTo>
                <a:lnTo>
                  <a:pt x="3845" y="1883"/>
                </a:lnTo>
                <a:lnTo>
                  <a:pt x="3845" y="1883"/>
                </a:lnTo>
                <a:lnTo>
                  <a:pt x="3845" y="1883"/>
                </a:lnTo>
                <a:lnTo>
                  <a:pt x="3845" y="1883"/>
                </a:lnTo>
                <a:lnTo>
                  <a:pt x="3845" y="1880"/>
                </a:lnTo>
                <a:lnTo>
                  <a:pt x="3843" y="1880"/>
                </a:lnTo>
                <a:lnTo>
                  <a:pt x="3843" y="1880"/>
                </a:lnTo>
                <a:lnTo>
                  <a:pt x="3843" y="1880"/>
                </a:lnTo>
                <a:lnTo>
                  <a:pt x="3841" y="1880"/>
                </a:lnTo>
                <a:lnTo>
                  <a:pt x="3838" y="1880"/>
                </a:lnTo>
                <a:lnTo>
                  <a:pt x="3838" y="1878"/>
                </a:lnTo>
                <a:lnTo>
                  <a:pt x="3838" y="1878"/>
                </a:lnTo>
                <a:lnTo>
                  <a:pt x="3838" y="1880"/>
                </a:lnTo>
                <a:lnTo>
                  <a:pt x="3838" y="1880"/>
                </a:lnTo>
                <a:lnTo>
                  <a:pt x="3838" y="1880"/>
                </a:lnTo>
                <a:lnTo>
                  <a:pt x="3838" y="1880"/>
                </a:lnTo>
                <a:lnTo>
                  <a:pt x="3838" y="1880"/>
                </a:lnTo>
                <a:lnTo>
                  <a:pt x="3838" y="1880"/>
                </a:lnTo>
                <a:lnTo>
                  <a:pt x="3838" y="1880"/>
                </a:lnTo>
                <a:lnTo>
                  <a:pt x="3838" y="1880"/>
                </a:lnTo>
                <a:lnTo>
                  <a:pt x="3836" y="1883"/>
                </a:lnTo>
                <a:lnTo>
                  <a:pt x="3836" y="1883"/>
                </a:lnTo>
                <a:lnTo>
                  <a:pt x="3836" y="1883"/>
                </a:lnTo>
                <a:lnTo>
                  <a:pt x="3836" y="1883"/>
                </a:lnTo>
                <a:lnTo>
                  <a:pt x="3836" y="1883"/>
                </a:lnTo>
                <a:lnTo>
                  <a:pt x="3836" y="1883"/>
                </a:lnTo>
                <a:lnTo>
                  <a:pt x="3836" y="1883"/>
                </a:lnTo>
                <a:lnTo>
                  <a:pt x="3836" y="1883"/>
                </a:lnTo>
                <a:lnTo>
                  <a:pt x="3836" y="1880"/>
                </a:lnTo>
                <a:lnTo>
                  <a:pt x="3836" y="1880"/>
                </a:lnTo>
                <a:lnTo>
                  <a:pt x="3836" y="1880"/>
                </a:lnTo>
                <a:lnTo>
                  <a:pt x="3834" y="1880"/>
                </a:lnTo>
                <a:lnTo>
                  <a:pt x="3834" y="1880"/>
                </a:lnTo>
                <a:lnTo>
                  <a:pt x="3834" y="1880"/>
                </a:lnTo>
                <a:lnTo>
                  <a:pt x="3834" y="1880"/>
                </a:lnTo>
                <a:lnTo>
                  <a:pt x="3834" y="1880"/>
                </a:lnTo>
                <a:lnTo>
                  <a:pt x="3831" y="1880"/>
                </a:lnTo>
                <a:lnTo>
                  <a:pt x="3831" y="1880"/>
                </a:lnTo>
                <a:lnTo>
                  <a:pt x="3831" y="1878"/>
                </a:lnTo>
                <a:lnTo>
                  <a:pt x="3831" y="1878"/>
                </a:lnTo>
                <a:lnTo>
                  <a:pt x="3834" y="1878"/>
                </a:lnTo>
                <a:lnTo>
                  <a:pt x="3831" y="1878"/>
                </a:lnTo>
                <a:lnTo>
                  <a:pt x="3831" y="1878"/>
                </a:lnTo>
                <a:lnTo>
                  <a:pt x="3831" y="1878"/>
                </a:lnTo>
                <a:lnTo>
                  <a:pt x="3831" y="1878"/>
                </a:lnTo>
                <a:lnTo>
                  <a:pt x="3831" y="1875"/>
                </a:lnTo>
                <a:lnTo>
                  <a:pt x="3831" y="1878"/>
                </a:lnTo>
                <a:lnTo>
                  <a:pt x="3834" y="1878"/>
                </a:lnTo>
                <a:lnTo>
                  <a:pt x="3834" y="1878"/>
                </a:lnTo>
                <a:lnTo>
                  <a:pt x="3834" y="1875"/>
                </a:lnTo>
                <a:lnTo>
                  <a:pt x="3834" y="1875"/>
                </a:lnTo>
                <a:lnTo>
                  <a:pt x="3831" y="1875"/>
                </a:lnTo>
                <a:lnTo>
                  <a:pt x="3834" y="1875"/>
                </a:lnTo>
                <a:lnTo>
                  <a:pt x="3834" y="1875"/>
                </a:lnTo>
                <a:lnTo>
                  <a:pt x="3834" y="1875"/>
                </a:lnTo>
                <a:lnTo>
                  <a:pt x="3834" y="1875"/>
                </a:lnTo>
                <a:lnTo>
                  <a:pt x="3834" y="1875"/>
                </a:lnTo>
                <a:lnTo>
                  <a:pt x="3834" y="1875"/>
                </a:lnTo>
                <a:lnTo>
                  <a:pt x="3834" y="1875"/>
                </a:lnTo>
                <a:lnTo>
                  <a:pt x="3834" y="1873"/>
                </a:lnTo>
                <a:lnTo>
                  <a:pt x="3834" y="1873"/>
                </a:lnTo>
                <a:lnTo>
                  <a:pt x="3834" y="1873"/>
                </a:lnTo>
                <a:lnTo>
                  <a:pt x="3834" y="1871"/>
                </a:lnTo>
                <a:lnTo>
                  <a:pt x="3836" y="1873"/>
                </a:lnTo>
                <a:lnTo>
                  <a:pt x="3836" y="1873"/>
                </a:lnTo>
                <a:lnTo>
                  <a:pt x="3836" y="1873"/>
                </a:lnTo>
                <a:lnTo>
                  <a:pt x="3836" y="1871"/>
                </a:lnTo>
                <a:lnTo>
                  <a:pt x="3834" y="1871"/>
                </a:lnTo>
                <a:lnTo>
                  <a:pt x="3834" y="1871"/>
                </a:lnTo>
                <a:lnTo>
                  <a:pt x="3834" y="1871"/>
                </a:lnTo>
                <a:lnTo>
                  <a:pt x="3836" y="1871"/>
                </a:lnTo>
                <a:lnTo>
                  <a:pt x="3836" y="1871"/>
                </a:lnTo>
                <a:lnTo>
                  <a:pt x="3836" y="1871"/>
                </a:lnTo>
                <a:lnTo>
                  <a:pt x="3836" y="1868"/>
                </a:lnTo>
                <a:lnTo>
                  <a:pt x="3836" y="1868"/>
                </a:lnTo>
                <a:lnTo>
                  <a:pt x="3836" y="1868"/>
                </a:lnTo>
                <a:lnTo>
                  <a:pt x="3836" y="1868"/>
                </a:lnTo>
                <a:lnTo>
                  <a:pt x="3836" y="1868"/>
                </a:lnTo>
                <a:lnTo>
                  <a:pt x="3836" y="1868"/>
                </a:lnTo>
                <a:lnTo>
                  <a:pt x="3836" y="1868"/>
                </a:lnTo>
                <a:lnTo>
                  <a:pt x="3836" y="1866"/>
                </a:lnTo>
                <a:lnTo>
                  <a:pt x="3836" y="1868"/>
                </a:lnTo>
                <a:lnTo>
                  <a:pt x="3836" y="1868"/>
                </a:lnTo>
                <a:lnTo>
                  <a:pt x="3836" y="1868"/>
                </a:lnTo>
                <a:lnTo>
                  <a:pt x="3836" y="1868"/>
                </a:lnTo>
                <a:lnTo>
                  <a:pt x="3836" y="1868"/>
                </a:lnTo>
                <a:lnTo>
                  <a:pt x="3836" y="1868"/>
                </a:lnTo>
                <a:lnTo>
                  <a:pt x="3836" y="1866"/>
                </a:lnTo>
                <a:lnTo>
                  <a:pt x="3836" y="1866"/>
                </a:lnTo>
                <a:lnTo>
                  <a:pt x="3836" y="1866"/>
                </a:lnTo>
                <a:lnTo>
                  <a:pt x="3838" y="1864"/>
                </a:lnTo>
                <a:lnTo>
                  <a:pt x="3841" y="1864"/>
                </a:lnTo>
                <a:lnTo>
                  <a:pt x="3841" y="1861"/>
                </a:lnTo>
                <a:lnTo>
                  <a:pt x="3841" y="1861"/>
                </a:lnTo>
                <a:lnTo>
                  <a:pt x="3841" y="1861"/>
                </a:lnTo>
                <a:lnTo>
                  <a:pt x="3841" y="1861"/>
                </a:lnTo>
                <a:lnTo>
                  <a:pt x="3841" y="1861"/>
                </a:lnTo>
                <a:lnTo>
                  <a:pt x="3841" y="1861"/>
                </a:lnTo>
                <a:lnTo>
                  <a:pt x="3843" y="1861"/>
                </a:lnTo>
                <a:lnTo>
                  <a:pt x="3843" y="1861"/>
                </a:lnTo>
                <a:lnTo>
                  <a:pt x="3843" y="1861"/>
                </a:lnTo>
                <a:lnTo>
                  <a:pt x="3843" y="1861"/>
                </a:lnTo>
                <a:lnTo>
                  <a:pt x="3843" y="1859"/>
                </a:lnTo>
                <a:lnTo>
                  <a:pt x="3843" y="1859"/>
                </a:lnTo>
                <a:lnTo>
                  <a:pt x="3843" y="1859"/>
                </a:lnTo>
                <a:lnTo>
                  <a:pt x="3843" y="1859"/>
                </a:lnTo>
                <a:lnTo>
                  <a:pt x="3843" y="1859"/>
                </a:lnTo>
                <a:lnTo>
                  <a:pt x="3843" y="1859"/>
                </a:lnTo>
                <a:lnTo>
                  <a:pt x="3843" y="1859"/>
                </a:lnTo>
                <a:lnTo>
                  <a:pt x="3843" y="1857"/>
                </a:lnTo>
                <a:lnTo>
                  <a:pt x="3843" y="1857"/>
                </a:lnTo>
                <a:lnTo>
                  <a:pt x="3843" y="1857"/>
                </a:lnTo>
                <a:lnTo>
                  <a:pt x="3843" y="1857"/>
                </a:lnTo>
                <a:lnTo>
                  <a:pt x="3843" y="1857"/>
                </a:lnTo>
                <a:lnTo>
                  <a:pt x="3843" y="1857"/>
                </a:lnTo>
                <a:lnTo>
                  <a:pt x="3841" y="1857"/>
                </a:lnTo>
                <a:lnTo>
                  <a:pt x="3841" y="1857"/>
                </a:lnTo>
                <a:lnTo>
                  <a:pt x="3841" y="1859"/>
                </a:lnTo>
                <a:lnTo>
                  <a:pt x="3841" y="1859"/>
                </a:lnTo>
                <a:lnTo>
                  <a:pt x="3841" y="1859"/>
                </a:lnTo>
                <a:lnTo>
                  <a:pt x="3841" y="1859"/>
                </a:lnTo>
                <a:lnTo>
                  <a:pt x="3841" y="1859"/>
                </a:lnTo>
                <a:lnTo>
                  <a:pt x="3838" y="1859"/>
                </a:lnTo>
                <a:lnTo>
                  <a:pt x="3836" y="1859"/>
                </a:lnTo>
                <a:lnTo>
                  <a:pt x="3838" y="1859"/>
                </a:lnTo>
                <a:lnTo>
                  <a:pt x="3838" y="1859"/>
                </a:lnTo>
                <a:lnTo>
                  <a:pt x="3838" y="1859"/>
                </a:lnTo>
                <a:lnTo>
                  <a:pt x="3836" y="1857"/>
                </a:lnTo>
                <a:lnTo>
                  <a:pt x="3834" y="1857"/>
                </a:lnTo>
                <a:lnTo>
                  <a:pt x="3834" y="1857"/>
                </a:lnTo>
                <a:lnTo>
                  <a:pt x="3834" y="1857"/>
                </a:lnTo>
                <a:lnTo>
                  <a:pt x="3836" y="1857"/>
                </a:lnTo>
                <a:lnTo>
                  <a:pt x="3836" y="1857"/>
                </a:lnTo>
                <a:lnTo>
                  <a:pt x="3834" y="1854"/>
                </a:lnTo>
                <a:lnTo>
                  <a:pt x="3834" y="1854"/>
                </a:lnTo>
                <a:lnTo>
                  <a:pt x="3834" y="1852"/>
                </a:lnTo>
                <a:lnTo>
                  <a:pt x="3834" y="1852"/>
                </a:lnTo>
                <a:lnTo>
                  <a:pt x="3834" y="1852"/>
                </a:lnTo>
                <a:lnTo>
                  <a:pt x="3834" y="1852"/>
                </a:lnTo>
                <a:lnTo>
                  <a:pt x="3834" y="1852"/>
                </a:lnTo>
                <a:lnTo>
                  <a:pt x="3834" y="1852"/>
                </a:lnTo>
                <a:lnTo>
                  <a:pt x="3831" y="1852"/>
                </a:lnTo>
                <a:lnTo>
                  <a:pt x="3831" y="1852"/>
                </a:lnTo>
                <a:lnTo>
                  <a:pt x="3834" y="1852"/>
                </a:lnTo>
                <a:lnTo>
                  <a:pt x="3834" y="1852"/>
                </a:lnTo>
                <a:lnTo>
                  <a:pt x="3834" y="1852"/>
                </a:lnTo>
                <a:lnTo>
                  <a:pt x="3834" y="1849"/>
                </a:lnTo>
                <a:lnTo>
                  <a:pt x="3834" y="1849"/>
                </a:lnTo>
                <a:lnTo>
                  <a:pt x="3834" y="1849"/>
                </a:lnTo>
                <a:lnTo>
                  <a:pt x="3834" y="1847"/>
                </a:lnTo>
                <a:lnTo>
                  <a:pt x="3834" y="1845"/>
                </a:lnTo>
                <a:lnTo>
                  <a:pt x="3834" y="1842"/>
                </a:lnTo>
                <a:lnTo>
                  <a:pt x="3834" y="1840"/>
                </a:lnTo>
                <a:lnTo>
                  <a:pt x="3834" y="1840"/>
                </a:lnTo>
                <a:lnTo>
                  <a:pt x="3834" y="1840"/>
                </a:lnTo>
                <a:lnTo>
                  <a:pt x="3834" y="1840"/>
                </a:lnTo>
                <a:lnTo>
                  <a:pt x="3834" y="1838"/>
                </a:lnTo>
                <a:lnTo>
                  <a:pt x="3834" y="1840"/>
                </a:lnTo>
                <a:lnTo>
                  <a:pt x="3834" y="1840"/>
                </a:lnTo>
                <a:lnTo>
                  <a:pt x="3834" y="1838"/>
                </a:lnTo>
                <a:lnTo>
                  <a:pt x="3834" y="1838"/>
                </a:lnTo>
                <a:lnTo>
                  <a:pt x="3834" y="1838"/>
                </a:lnTo>
                <a:lnTo>
                  <a:pt x="3834" y="1835"/>
                </a:lnTo>
                <a:lnTo>
                  <a:pt x="3834" y="1835"/>
                </a:lnTo>
                <a:lnTo>
                  <a:pt x="3834" y="1838"/>
                </a:lnTo>
                <a:lnTo>
                  <a:pt x="3834" y="1838"/>
                </a:lnTo>
                <a:lnTo>
                  <a:pt x="3836" y="1838"/>
                </a:lnTo>
                <a:lnTo>
                  <a:pt x="3836" y="1838"/>
                </a:lnTo>
                <a:lnTo>
                  <a:pt x="3836" y="1833"/>
                </a:lnTo>
                <a:lnTo>
                  <a:pt x="3836" y="1833"/>
                </a:lnTo>
                <a:lnTo>
                  <a:pt x="3836" y="1833"/>
                </a:lnTo>
                <a:lnTo>
                  <a:pt x="3836" y="1831"/>
                </a:lnTo>
                <a:lnTo>
                  <a:pt x="3836" y="1831"/>
                </a:lnTo>
                <a:lnTo>
                  <a:pt x="3836" y="1831"/>
                </a:lnTo>
                <a:lnTo>
                  <a:pt x="3836" y="1828"/>
                </a:lnTo>
                <a:lnTo>
                  <a:pt x="3836" y="1828"/>
                </a:lnTo>
                <a:lnTo>
                  <a:pt x="3836" y="1826"/>
                </a:lnTo>
                <a:lnTo>
                  <a:pt x="3836" y="1826"/>
                </a:lnTo>
                <a:lnTo>
                  <a:pt x="3836" y="1826"/>
                </a:lnTo>
                <a:lnTo>
                  <a:pt x="3836" y="1823"/>
                </a:lnTo>
                <a:lnTo>
                  <a:pt x="3838" y="1823"/>
                </a:lnTo>
                <a:lnTo>
                  <a:pt x="3838" y="1823"/>
                </a:lnTo>
                <a:lnTo>
                  <a:pt x="3838" y="1823"/>
                </a:lnTo>
                <a:lnTo>
                  <a:pt x="3838" y="1821"/>
                </a:lnTo>
                <a:lnTo>
                  <a:pt x="3841" y="1821"/>
                </a:lnTo>
                <a:lnTo>
                  <a:pt x="3841" y="1821"/>
                </a:lnTo>
                <a:lnTo>
                  <a:pt x="3841" y="1819"/>
                </a:lnTo>
                <a:lnTo>
                  <a:pt x="3841" y="1819"/>
                </a:lnTo>
                <a:lnTo>
                  <a:pt x="3841" y="1819"/>
                </a:lnTo>
                <a:lnTo>
                  <a:pt x="3841" y="1819"/>
                </a:lnTo>
                <a:lnTo>
                  <a:pt x="3841" y="1819"/>
                </a:lnTo>
                <a:lnTo>
                  <a:pt x="3841" y="1819"/>
                </a:lnTo>
                <a:lnTo>
                  <a:pt x="3841" y="1816"/>
                </a:lnTo>
                <a:lnTo>
                  <a:pt x="3843" y="1816"/>
                </a:lnTo>
                <a:lnTo>
                  <a:pt x="3843" y="1816"/>
                </a:lnTo>
                <a:lnTo>
                  <a:pt x="3843" y="1816"/>
                </a:lnTo>
                <a:lnTo>
                  <a:pt x="3843" y="1816"/>
                </a:lnTo>
                <a:lnTo>
                  <a:pt x="3843" y="1816"/>
                </a:lnTo>
                <a:lnTo>
                  <a:pt x="3843" y="1816"/>
                </a:lnTo>
                <a:lnTo>
                  <a:pt x="3841" y="1816"/>
                </a:lnTo>
                <a:lnTo>
                  <a:pt x="3841" y="1816"/>
                </a:lnTo>
                <a:lnTo>
                  <a:pt x="3841" y="1814"/>
                </a:lnTo>
                <a:lnTo>
                  <a:pt x="3841" y="1814"/>
                </a:lnTo>
                <a:lnTo>
                  <a:pt x="3841" y="1812"/>
                </a:lnTo>
                <a:lnTo>
                  <a:pt x="3841" y="1812"/>
                </a:lnTo>
                <a:lnTo>
                  <a:pt x="3841" y="1812"/>
                </a:lnTo>
                <a:lnTo>
                  <a:pt x="3843" y="1812"/>
                </a:lnTo>
                <a:lnTo>
                  <a:pt x="3843" y="1812"/>
                </a:lnTo>
                <a:lnTo>
                  <a:pt x="3843" y="1812"/>
                </a:lnTo>
                <a:lnTo>
                  <a:pt x="3843" y="1809"/>
                </a:lnTo>
                <a:lnTo>
                  <a:pt x="3843" y="1809"/>
                </a:lnTo>
                <a:lnTo>
                  <a:pt x="3843" y="1809"/>
                </a:lnTo>
                <a:lnTo>
                  <a:pt x="3843" y="1809"/>
                </a:lnTo>
                <a:lnTo>
                  <a:pt x="3845" y="1809"/>
                </a:lnTo>
                <a:lnTo>
                  <a:pt x="3845" y="1809"/>
                </a:lnTo>
                <a:lnTo>
                  <a:pt x="3845" y="1809"/>
                </a:lnTo>
                <a:lnTo>
                  <a:pt x="3845" y="1809"/>
                </a:lnTo>
                <a:lnTo>
                  <a:pt x="3845" y="1807"/>
                </a:lnTo>
                <a:lnTo>
                  <a:pt x="3845" y="1807"/>
                </a:lnTo>
                <a:lnTo>
                  <a:pt x="3845" y="1805"/>
                </a:lnTo>
                <a:lnTo>
                  <a:pt x="3843" y="1805"/>
                </a:lnTo>
                <a:lnTo>
                  <a:pt x="3843" y="1805"/>
                </a:lnTo>
                <a:lnTo>
                  <a:pt x="3841" y="1805"/>
                </a:lnTo>
                <a:lnTo>
                  <a:pt x="3841" y="1805"/>
                </a:lnTo>
                <a:lnTo>
                  <a:pt x="3843" y="1805"/>
                </a:lnTo>
                <a:lnTo>
                  <a:pt x="3843" y="1805"/>
                </a:lnTo>
                <a:lnTo>
                  <a:pt x="3843" y="1805"/>
                </a:lnTo>
                <a:lnTo>
                  <a:pt x="3843" y="1805"/>
                </a:lnTo>
                <a:lnTo>
                  <a:pt x="3843" y="1802"/>
                </a:lnTo>
                <a:lnTo>
                  <a:pt x="3843" y="1802"/>
                </a:lnTo>
                <a:lnTo>
                  <a:pt x="3843" y="1802"/>
                </a:lnTo>
                <a:lnTo>
                  <a:pt x="3843" y="1800"/>
                </a:lnTo>
                <a:lnTo>
                  <a:pt x="3845" y="1797"/>
                </a:lnTo>
                <a:lnTo>
                  <a:pt x="3845" y="1795"/>
                </a:lnTo>
                <a:lnTo>
                  <a:pt x="3845" y="1795"/>
                </a:lnTo>
                <a:lnTo>
                  <a:pt x="3845" y="1795"/>
                </a:lnTo>
                <a:lnTo>
                  <a:pt x="3848" y="1795"/>
                </a:lnTo>
                <a:lnTo>
                  <a:pt x="3848" y="1795"/>
                </a:lnTo>
                <a:lnTo>
                  <a:pt x="3848" y="1793"/>
                </a:lnTo>
                <a:lnTo>
                  <a:pt x="3848" y="1793"/>
                </a:lnTo>
                <a:lnTo>
                  <a:pt x="3848" y="1793"/>
                </a:lnTo>
                <a:lnTo>
                  <a:pt x="3848" y="1793"/>
                </a:lnTo>
                <a:lnTo>
                  <a:pt x="3850" y="1793"/>
                </a:lnTo>
                <a:lnTo>
                  <a:pt x="3850" y="1793"/>
                </a:lnTo>
                <a:lnTo>
                  <a:pt x="3850" y="1793"/>
                </a:lnTo>
                <a:lnTo>
                  <a:pt x="3848" y="1793"/>
                </a:lnTo>
                <a:lnTo>
                  <a:pt x="3848" y="1793"/>
                </a:lnTo>
                <a:lnTo>
                  <a:pt x="3850" y="1793"/>
                </a:lnTo>
                <a:lnTo>
                  <a:pt x="3850" y="1793"/>
                </a:lnTo>
                <a:lnTo>
                  <a:pt x="3850" y="1793"/>
                </a:lnTo>
                <a:lnTo>
                  <a:pt x="3850" y="1793"/>
                </a:lnTo>
                <a:lnTo>
                  <a:pt x="3850" y="1797"/>
                </a:lnTo>
                <a:lnTo>
                  <a:pt x="3850" y="1797"/>
                </a:lnTo>
                <a:lnTo>
                  <a:pt x="3850" y="1797"/>
                </a:lnTo>
                <a:lnTo>
                  <a:pt x="3850" y="1797"/>
                </a:lnTo>
                <a:lnTo>
                  <a:pt x="3850" y="1797"/>
                </a:lnTo>
                <a:lnTo>
                  <a:pt x="3850" y="1795"/>
                </a:lnTo>
                <a:lnTo>
                  <a:pt x="3850" y="1795"/>
                </a:lnTo>
                <a:lnTo>
                  <a:pt x="3850" y="1793"/>
                </a:lnTo>
                <a:lnTo>
                  <a:pt x="3850" y="1793"/>
                </a:lnTo>
                <a:lnTo>
                  <a:pt x="3853" y="1793"/>
                </a:lnTo>
                <a:lnTo>
                  <a:pt x="3853" y="1793"/>
                </a:lnTo>
                <a:lnTo>
                  <a:pt x="3850" y="1797"/>
                </a:lnTo>
                <a:lnTo>
                  <a:pt x="3853" y="1797"/>
                </a:lnTo>
                <a:lnTo>
                  <a:pt x="3853" y="1797"/>
                </a:lnTo>
                <a:lnTo>
                  <a:pt x="3853" y="1797"/>
                </a:lnTo>
                <a:lnTo>
                  <a:pt x="3853" y="1797"/>
                </a:lnTo>
                <a:lnTo>
                  <a:pt x="3853" y="1797"/>
                </a:lnTo>
                <a:lnTo>
                  <a:pt x="3853" y="1797"/>
                </a:lnTo>
                <a:lnTo>
                  <a:pt x="3853" y="1797"/>
                </a:lnTo>
                <a:lnTo>
                  <a:pt x="3853" y="1795"/>
                </a:lnTo>
                <a:lnTo>
                  <a:pt x="3853" y="1795"/>
                </a:lnTo>
                <a:lnTo>
                  <a:pt x="3855" y="1795"/>
                </a:lnTo>
                <a:lnTo>
                  <a:pt x="3855" y="1793"/>
                </a:lnTo>
                <a:lnTo>
                  <a:pt x="3855" y="1793"/>
                </a:lnTo>
                <a:lnTo>
                  <a:pt x="3855" y="1793"/>
                </a:lnTo>
                <a:lnTo>
                  <a:pt x="3853" y="1790"/>
                </a:lnTo>
                <a:lnTo>
                  <a:pt x="3853" y="1790"/>
                </a:lnTo>
                <a:lnTo>
                  <a:pt x="3853" y="1790"/>
                </a:lnTo>
                <a:lnTo>
                  <a:pt x="3853" y="1790"/>
                </a:lnTo>
                <a:lnTo>
                  <a:pt x="3853" y="1790"/>
                </a:lnTo>
                <a:lnTo>
                  <a:pt x="3853" y="1790"/>
                </a:lnTo>
                <a:lnTo>
                  <a:pt x="3853" y="1790"/>
                </a:lnTo>
                <a:lnTo>
                  <a:pt x="3855" y="1790"/>
                </a:lnTo>
                <a:lnTo>
                  <a:pt x="3855" y="1790"/>
                </a:lnTo>
                <a:lnTo>
                  <a:pt x="3855" y="1790"/>
                </a:lnTo>
                <a:lnTo>
                  <a:pt x="3855" y="1790"/>
                </a:lnTo>
                <a:lnTo>
                  <a:pt x="3855" y="1793"/>
                </a:lnTo>
                <a:lnTo>
                  <a:pt x="3855" y="1793"/>
                </a:lnTo>
                <a:lnTo>
                  <a:pt x="3855" y="1793"/>
                </a:lnTo>
                <a:lnTo>
                  <a:pt x="3855" y="1793"/>
                </a:lnTo>
                <a:lnTo>
                  <a:pt x="3855" y="1793"/>
                </a:lnTo>
                <a:lnTo>
                  <a:pt x="3855" y="1793"/>
                </a:lnTo>
                <a:lnTo>
                  <a:pt x="3855" y="1793"/>
                </a:lnTo>
                <a:lnTo>
                  <a:pt x="3855" y="1795"/>
                </a:lnTo>
                <a:lnTo>
                  <a:pt x="3855" y="1795"/>
                </a:lnTo>
                <a:lnTo>
                  <a:pt x="3855" y="1795"/>
                </a:lnTo>
                <a:lnTo>
                  <a:pt x="3857" y="1797"/>
                </a:lnTo>
                <a:lnTo>
                  <a:pt x="3857" y="1797"/>
                </a:lnTo>
                <a:lnTo>
                  <a:pt x="3857" y="1797"/>
                </a:lnTo>
                <a:lnTo>
                  <a:pt x="3857" y="1797"/>
                </a:lnTo>
                <a:lnTo>
                  <a:pt x="3857" y="1797"/>
                </a:lnTo>
                <a:lnTo>
                  <a:pt x="3857" y="1797"/>
                </a:lnTo>
                <a:lnTo>
                  <a:pt x="3857" y="1795"/>
                </a:lnTo>
                <a:lnTo>
                  <a:pt x="3857" y="1795"/>
                </a:lnTo>
                <a:lnTo>
                  <a:pt x="3857" y="1795"/>
                </a:lnTo>
                <a:lnTo>
                  <a:pt x="3857" y="1795"/>
                </a:lnTo>
                <a:lnTo>
                  <a:pt x="3857" y="1793"/>
                </a:lnTo>
                <a:lnTo>
                  <a:pt x="3857" y="1793"/>
                </a:lnTo>
                <a:lnTo>
                  <a:pt x="3857" y="1790"/>
                </a:lnTo>
                <a:lnTo>
                  <a:pt x="3855" y="1786"/>
                </a:lnTo>
                <a:lnTo>
                  <a:pt x="3855" y="1786"/>
                </a:lnTo>
                <a:lnTo>
                  <a:pt x="3855" y="1786"/>
                </a:lnTo>
                <a:lnTo>
                  <a:pt x="3853" y="1786"/>
                </a:lnTo>
                <a:lnTo>
                  <a:pt x="3853" y="1786"/>
                </a:lnTo>
                <a:lnTo>
                  <a:pt x="3853" y="1786"/>
                </a:lnTo>
                <a:lnTo>
                  <a:pt x="3853" y="1786"/>
                </a:lnTo>
                <a:lnTo>
                  <a:pt x="3853" y="1786"/>
                </a:lnTo>
                <a:lnTo>
                  <a:pt x="3853" y="1786"/>
                </a:lnTo>
                <a:lnTo>
                  <a:pt x="3853" y="1783"/>
                </a:lnTo>
                <a:lnTo>
                  <a:pt x="3853" y="1783"/>
                </a:lnTo>
                <a:lnTo>
                  <a:pt x="3853" y="1783"/>
                </a:lnTo>
                <a:lnTo>
                  <a:pt x="3853" y="1781"/>
                </a:lnTo>
                <a:lnTo>
                  <a:pt x="3853" y="1781"/>
                </a:lnTo>
                <a:lnTo>
                  <a:pt x="3855" y="1781"/>
                </a:lnTo>
                <a:lnTo>
                  <a:pt x="3855" y="1781"/>
                </a:lnTo>
                <a:lnTo>
                  <a:pt x="3855" y="1778"/>
                </a:lnTo>
                <a:lnTo>
                  <a:pt x="3855" y="1778"/>
                </a:lnTo>
                <a:lnTo>
                  <a:pt x="3855" y="1781"/>
                </a:lnTo>
                <a:lnTo>
                  <a:pt x="3855" y="1781"/>
                </a:lnTo>
                <a:lnTo>
                  <a:pt x="3855" y="1781"/>
                </a:lnTo>
                <a:lnTo>
                  <a:pt x="3855" y="1781"/>
                </a:lnTo>
                <a:lnTo>
                  <a:pt x="3855" y="1783"/>
                </a:lnTo>
                <a:lnTo>
                  <a:pt x="3855" y="1783"/>
                </a:lnTo>
                <a:lnTo>
                  <a:pt x="3855" y="1783"/>
                </a:lnTo>
                <a:lnTo>
                  <a:pt x="3855" y="1786"/>
                </a:lnTo>
                <a:lnTo>
                  <a:pt x="3855" y="1786"/>
                </a:lnTo>
                <a:lnTo>
                  <a:pt x="3855" y="1786"/>
                </a:lnTo>
                <a:lnTo>
                  <a:pt x="3855" y="1786"/>
                </a:lnTo>
                <a:lnTo>
                  <a:pt x="3855" y="1788"/>
                </a:lnTo>
                <a:lnTo>
                  <a:pt x="3855" y="1788"/>
                </a:lnTo>
                <a:lnTo>
                  <a:pt x="3857" y="1788"/>
                </a:lnTo>
                <a:lnTo>
                  <a:pt x="3857" y="1788"/>
                </a:lnTo>
                <a:lnTo>
                  <a:pt x="3857" y="1790"/>
                </a:lnTo>
                <a:lnTo>
                  <a:pt x="3857" y="1793"/>
                </a:lnTo>
                <a:lnTo>
                  <a:pt x="3857" y="1793"/>
                </a:lnTo>
                <a:lnTo>
                  <a:pt x="3857" y="1793"/>
                </a:lnTo>
                <a:lnTo>
                  <a:pt x="3857" y="1793"/>
                </a:lnTo>
                <a:lnTo>
                  <a:pt x="3860" y="1793"/>
                </a:lnTo>
                <a:lnTo>
                  <a:pt x="3860" y="1793"/>
                </a:lnTo>
                <a:lnTo>
                  <a:pt x="3857" y="1793"/>
                </a:lnTo>
                <a:lnTo>
                  <a:pt x="3857" y="1793"/>
                </a:lnTo>
                <a:lnTo>
                  <a:pt x="3857" y="1793"/>
                </a:lnTo>
                <a:lnTo>
                  <a:pt x="3860" y="1795"/>
                </a:lnTo>
                <a:lnTo>
                  <a:pt x="3860" y="1795"/>
                </a:lnTo>
                <a:lnTo>
                  <a:pt x="3860" y="1793"/>
                </a:lnTo>
                <a:lnTo>
                  <a:pt x="3860" y="1790"/>
                </a:lnTo>
                <a:lnTo>
                  <a:pt x="3860" y="1790"/>
                </a:lnTo>
                <a:lnTo>
                  <a:pt x="3860" y="1790"/>
                </a:lnTo>
                <a:lnTo>
                  <a:pt x="3860" y="1790"/>
                </a:lnTo>
                <a:lnTo>
                  <a:pt x="3860" y="1790"/>
                </a:lnTo>
                <a:lnTo>
                  <a:pt x="3860" y="1793"/>
                </a:lnTo>
                <a:lnTo>
                  <a:pt x="3860" y="1790"/>
                </a:lnTo>
                <a:lnTo>
                  <a:pt x="3860" y="1790"/>
                </a:lnTo>
                <a:lnTo>
                  <a:pt x="3860" y="1788"/>
                </a:lnTo>
                <a:lnTo>
                  <a:pt x="3857" y="1788"/>
                </a:lnTo>
                <a:lnTo>
                  <a:pt x="3857" y="1788"/>
                </a:lnTo>
                <a:lnTo>
                  <a:pt x="3857" y="1788"/>
                </a:lnTo>
                <a:lnTo>
                  <a:pt x="3857" y="1788"/>
                </a:lnTo>
                <a:lnTo>
                  <a:pt x="3860" y="1781"/>
                </a:lnTo>
                <a:lnTo>
                  <a:pt x="3860" y="1781"/>
                </a:lnTo>
                <a:lnTo>
                  <a:pt x="3860" y="1781"/>
                </a:lnTo>
                <a:lnTo>
                  <a:pt x="3860" y="1781"/>
                </a:lnTo>
                <a:lnTo>
                  <a:pt x="3860" y="1781"/>
                </a:lnTo>
                <a:lnTo>
                  <a:pt x="3860" y="1781"/>
                </a:lnTo>
                <a:lnTo>
                  <a:pt x="3860" y="1781"/>
                </a:lnTo>
                <a:lnTo>
                  <a:pt x="3860" y="1783"/>
                </a:lnTo>
                <a:lnTo>
                  <a:pt x="3860" y="1783"/>
                </a:lnTo>
                <a:lnTo>
                  <a:pt x="3860" y="1786"/>
                </a:lnTo>
                <a:lnTo>
                  <a:pt x="3862" y="1786"/>
                </a:lnTo>
                <a:lnTo>
                  <a:pt x="3862" y="1786"/>
                </a:lnTo>
                <a:lnTo>
                  <a:pt x="3862" y="1786"/>
                </a:lnTo>
                <a:lnTo>
                  <a:pt x="3862" y="1786"/>
                </a:lnTo>
                <a:lnTo>
                  <a:pt x="3862" y="1786"/>
                </a:lnTo>
                <a:lnTo>
                  <a:pt x="3860" y="1786"/>
                </a:lnTo>
                <a:lnTo>
                  <a:pt x="3860" y="1786"/>
                </a:lnTo>
                <a:lnTo>
                  <a:pt x="3860" y="1786"/>
                </a:lnTo>
                <a:lnTo>
                  <a:pt x="3862" y="1786"/>
                </a:lnTo>
                <a:lnTo>
                  <a:pt x="3862" y="1786"/>
                </a:lnTo>
                <a:lnTo>
                  <a:pt x="3860" y="1788"/>
                </a:lnTo>
                <a:lnTo>
                  <a:pt x="3862" y="1788"/>
                </a:lnTo>
                <a:lnTo>
                  <a:pt x="3862" y="1788"/>
                </a:lnTo>
                <a:lnTo>
                  <a:pt x="3862" y="1788"/>
                </a:lnTo>
                <a:lnTo>
                  <a:pt x="3862" y="1790"/>
                </a:lnTo>
                <a:lnTo>
                  <a:pt x="3864" y="1788"/>
                </a:lnTo>
                <a:lnTo>
                  <a:pt x="3864" y="1788"/>
                </a:lnTo>
                <a:lnTo>
                  <a:pt x="3864" y="1790"/>
                </a:lnTo>
                <a:lnTo>
                  <a:pt x="3864" y="1790"/>
                </a:lnTo>
                <a:lnTo>
                  <a:pt x="3864" y="1790"/>
                </a:lnTo>
                <a:lnTo>
                  <a:pt x="3864" y="1788"/>
                </a:lnTo>
                <a:lnTo>
                  <a:pt x="3864" y="1788"/>
                </a:lnTo>
                <a:lnTo>
                  <a:pt x="3864" y="1788"/>
                </a:lnTo>
                <a:lnTo>
                  <a:pt x="3864" y="1786"/>
                </a:lnTo>
                <a:lnTo>
                  <a:pt x="3864" y="1786"/>
                </a:lnTo>
                <a:lnTo>
                  <a:pt x="3864" y="1786"/>
                </a:lnTo>
                <a:lnTo>
                  <a:pt x="3864" y="1786"/>
                </a:lnTo>
                <a:lnTo>
                  <a:pt x="3862" y="1786"/>
                </a:lnTo>
                <a:lnTo>
                  <a:pt x="3862" y="1786"/>
                </a:lnTo>
                <a:lnTo>
                  <a:pt x="3862" y="1783"/>
                </a:lnTo>
                <a:lnTo>
                  <a:pt x="3862" y="1783"/>
                </a:lnTo>
                <a:lnTo>
                  <a:pt x="3862" y="1783"/>
                </a:lnTo>
                <a:lnTo>
                  <a:pt x="3862" y="1783"/>
                </a:lnTo>
                <a:lnTo>
                  <a:pt x="3862" y="1783"/>
                </a:lnTo>
                <a:lnTo>
                  <a:pt x="3862" y="1781"/>
                </a:lnTo>
                <a:lnTo>
                  <a:pt x="3862" y="1781"/>
                </a:lnTo>
                <a:lnTo>
                  <a:pt x="3864" y="1778"/>
                </a:lnTo>
                <a:lnTo>
                  <a:pt x="3864" y="1778"/>
                </a:lnTo>
                <a:lnTo>
                  <a:pt x="3864" y="1781"/>
                </a:lnTo>
                <a:lnTo>
                  <a:pt x="3864" y="1783"/>
                </a:lnTo>
                <a:lnTo>
                  <a:pt x="3864" y="1783"/>
                </a:lnTo>
                <a:lnTo>
                  <a:pt x="3864" y="1783"/>
                </a:lnTo>
                <a:lnTo>
                  <a:pt x="3864" y="1783"/>
                </a:lnTo>
                <a:lnTo>
                  <a:pt x="3864" y="1783"/>
                </a:lnTo>
                <a:lnTo>
                  <a:pt x="3864" y="1786"/>
                </a:lnTo>
                <a:lnTo>
                  <a:pt x="3864" y="1786"/>
                </a:lnTo>
                <a:lnTo>
                  <a:pt x="3864" y="1786"/>
                </a:lnTo>
                <a:lnTo>
                  <a:pt x="3864" y="1786"/>
                </a:lnTo>
                <a:lnTo>
                  <a:pt x="3864" y="1786"/>
                </a:lnTo>
                <a:lnTo>
                  <a:pt x="3864" y="1788"/>
                </a:lnTo>
                <a:lnTo>
                  <a:pt x="3864" y="1788"/>
                </a:lnTo>
                <a:lnTo>
                  <a:pt x="3864" y="1788"/>
                </a:lnTo>
                <a:lnTo>
                  <a:pt x="3867" y="1788"/>
                </a:lnTo>
                <a:lnTo>
                  <a:pt x="3864" y="1788"/>
                </a:lnTo>
                <a:lnTo>
                  <a:pt x="3864" y="1786"/>
                </a:lnTo>
                <a:lnTo>
                  <a:pt x="3864" y="1786"/>
                </a:lnTo>
                <a:lnTo>
                  <a:pt x="3864" y="1786"/>
                </a:lnTo>
                <a:lnTo>
                  <a:pt x="3867" y="1786"/>
                </a:lnTo>
                <a:lnTo>
                  <a:pt x="3867" y="1786"/>
                </a:lnTo>
                <a:lnTo>
                  <a:pt x="3867" y="1788"/>
                </a:lnTo>
                <a:lnTo>
                  <a:pt x="3867" y="1788"/>
                </a:lnTo>
                <a:lnTo>
                  <a:pt x="3867" y="1788"/>
                </a:lnTo>
                <a:lnTo>
                  <a:pt x="3867" y="1786"/>
                </a:lnTo>
                <a:lnTo>
                  <a:pt x="3867" y="1781"/>
                </a:lnTo>
                <a:lnTo>
                  <a:pt x="3867" y="1781"/>
                </a:lnTo>
                <a:lnTo>
                  <a:pt x="3867" y="1778"/>
                </a:lnTo>
                <a:lnTo>
                  <a:pt x="3869" y="1778"/>
                </a:lnTo>
                <a:lnTo>
                  <a:pt x="3869" y="1778"/>
                </a:lnTo>
                <a:lnTo>
                  <a:pt x="3869" y="1778"/>
                </a:lnTo>
                <a:lnTo>
                  <a:pt x="3869" y="1778"/>
                </a:lnTo>
                <a:lnTo>
                  <a:pt x="3869" y="1776"/>
                </a:lnTo>
                <a:lnTo>
                  <a:pt x="3869" y="1776"/>
                </a:lnTo>
                <a:lnTo>
                  <a:pt x="3869" y="1776"/>
                </a:lnTo>
                <a:lnTo>
                  <a:pt x="3869" y="1776"/>
                </a:lnTo>
                <a:lnTo>
                  <a:pt x="3869" y="1776"/>
                </a:lnTo>
                <a:lnTo>
                  <a:pt x="3869" y="1776"/>
                </a:lnTo>
                <a:lnTo>
                  <a:pt x="3869" y="1776"/>
                </a:lnTo>
                <a:lnTo>
                  <a:pt x="3869" y="1778"/>
                </a:lnTo>
                <a:lnTo>
                  <a:pt x="3869" y="1778"/>
                </a:lnTo>
                <a:lnTo>
                  <a:pt x="3869" y="1778"/>
                </a:lnTo>
                <a:lnTo>
                  <a:pt x="3871" y="1778"/>
                </a:lnTo>
                <a:lnTo>
                  <a:pt x="3871" y="1778"/>
                </a:lnTo>
                <a:lnTo>
                  <a:pt x="3869" y="1781"/>
                </a:lnTo>
                <a:lnTo>
                  <a:pt x="3871" y="1778"/>
                </a:lnTo>
                <a:lnTo>
                  <a:pt x="3871" y="1778"/>
                </a:lnTo>
                <a:lnTo>
                  <a:pt x="3871" y="1778"/>
                </a:lnTo>
                <a:lnTo>
                  <a:pt x="3871" y="1778"/>
                </a:lnTo>
                <a:lnTo>
                  <a:pt x="3871" y="1781"/>
                </a:lnTo>
                <a:lnTo>
                  <a:pt x="3874" y="1781"/>
                </a:lnTo>
                <a:lnTo>
                  <a:pt x="3874" y="1781"/>
                </a:lnTo>
                <a:lnTo>
                  <a:pt x="3874" y="1776"/>
                </a:lnTo>
                <a:lnTo>
                  <a:pt x="3876" y="1776"/>
                </a:lnTo>
                <a:lnTo>
                  <a:pt x="3874" y="1778"/>
                </a:lnTo>
                <a:lnTo>
                  <a:pt x="3874" y="1778"/>
                </a:lnTo>
                <a:lnTo>
                  <a:pt x="3874" y="1781"/>
                </a:lnTo>
                <a:lnTo>
                  <a:pt x="3874" y="1781"/>
                </a:lnTo>
                <a:lnTo>
                  <a:pt x="3876" y="1781"/>
                </a:lnTo>
                <a:lnTo>
                  <a:pt x="3876" y="1781"/>
                </a:lnTo>
                <a:lnTo>
                  <a:pt x="3876" y="1778"/>
                </a:lnTo>
                <a:lnTo>
                  <a:pt x="3876" y="1778"/>
                </a:lnTo>
                <a:lnTo>
                  <a:pt x="3876" y="1778"/>
                </a:lnTo>
                <a:lnTo>
                  <a:pt x="3876" y="1778"/>
                </a:lnTo>
                <a:lnTo>
                  <a:pt x="3876" y="1776"/>
                </a:lnTo>
                <a:lnTo>
                  <a:pt x="3876" y="1776"/>
                </a:lnTo>
                <a:lnTo>
                  <a:pt x="3876" y="1776"/>
                </a:lnTo>
                <a:lnTo>
                  <a:pt x="3876" y="1776"/>
                </a:lnTo>
                <a:lnTo>
                  <a:pt x="3876" y="1776"/>
                </a:lnTo>
                <a:lnTo>
                  <a:pt x="3879" y="1776"/>
                </a:lnTo>
                <a:lnTo>
                  <a:pt x="3879" y="1776"/>
                </a:lnTo>
                <a:lnTo>
                  <a:pt x="3879" y="1774"/>
                </a:lnTo>
                <a:lnTo>
                  <a:pt x="3879" y="1774"/>
                </a:lnTo>
                <a:lnTo>
                  <a:pt x="3879" y="1774"/>
                </a:lnTo>
                <a:lnTo>
                  <a:pt x="3879" y="1774"/>
                </a:lnTo>
                <a:lnTo>
                  <a:pt x="3881" y="1771"/>
                </a:lnTo>
                <a:lnTo>
                  <a:pt x="3881" y="1771"/>
                </a:lnTo>
                <a:lnTo>
                  <a:pt x="3879" y="1771"/>
                </a:lnTo>
                <a:lnTo>
                  <a:pt x="3879" y="1771"/>
                </a:lnTo>
                <a:lnTo>
                  <a:pt x="3879" y="1769"/>
                </a:lnTo>
                <a:lnTo>
                  <a:pt x="3879" y="1769"/>
                </a:lnTo>
                <a:lnTo>
                  <a:pt x="3879" y="1769"/>
                </a:lnTo>
                <a:lnTo>
                  <a:pt x="3879" y="1769"/>
                </a:lnTo>
                <a:lnTo>
                  <a:pt x="3879" y="1767"/>
                </a:lnTo>
                <a:lnTo>
                  <a:pt x="3879" y="1767"/>
                </a:lnTo>
                <a:lnTo>
                  <a:pt x="3879" y="1764"/>
                </a:lnTo>
                <a:lnTo>
                  <a:pt x="3879" y="1762"/>
                </a:lnTo>
                <a:lnTo>
                  <a:pt x="3879" y="1760"/>
                </a:lnTo>
                <a:lnTo>
                  <a:pt x="3879" y="1760"/>
                </a:lnTo>
                <a:lnTo>
                  <a:pt x="3881" y="1760"/>
                </a:lnTo>
                <a:lnTo>
                  <a:pt x="3881" y="1757"/>
                </a:lnTo>
                <a:lnTo>
                  <a:pt x="3881" y="1757"/>
                </a:lnTo>
                <a:lnTo>
                  <a:pt x="3881" y="1757"/>
                </a:lnTo>
                <a:lnTo>
                  <a:pt x="3879" y="1755"/>
                </a:lnTo>
                <a:lnTo>
                  <a:pt x="3879" y="1755"/>
                </a:lnTo>
                <a:lnTo>
                  <a:pt x="3879" y="1755"/>
                </a:lnTo>
                <a:lnTo>
                  <a:pt x="3879" y="1755"/>
                </a:lnTo>
                <a:lnTo>
                  <a:pt x="3879" y="1752"/>
                </a:lnTo>
                <a:lnTo>
                  <a:pt x="3879" y="1752"/>
                </a:lnTo>
                <a:lnTo>
                  <a:pt x="3879" y="1752"/>
                </a:lnTo>
                <a:lnTo>
                  <a:pt x="3881" y="1750"/>
                </a:lnTo>
                <a:lnTo>
                  <a:pt x="3881" y="1750"/>
                </a:lnTo>
                <a:lnTo>
                  <a:pt x="3881" y="1750"/>
                </a:lnTo>
                <a:lnTo>
                  <a:pt x="3881" y="1750"/>
                </a:lnTo>
                <a:lnTo>
                  <a:pt x="3881" y="1750"/>
                </a:lnTo>
                <a:lnTo>
                  <a:pt x="3883" y="1750"/>
                </a:lnTo>
                <a:lnTo>
                  <a:pt x="3883" y="1750"/>
                </a:lnTo>
                <a:lnTo>
                  <a:pt x="3883" y="1750"/>
                </a:lnTo>
                <a:lnTo>
                  <a:pt x="3883" y="1748"/>
                </a:lnTo>
                <a:lnTo>
                  <a:pt x="3883" y="1748"/>
                </a:lnTo>
                <a:lnTo>
                  <a:pt x="3883" y="1745"/>
                </a:lnTo>
                <a:lnTo>
                  <a:pt x="3883" y="1745"/>
                </a:lnTo>
                <a:lnTo>
                  <a:pt x="3883" y="1745"/>
                </a:lnTo>
                <a:lnTo>
                  <a:pt x="3883" y="1745"/>
                </a:lnTo>
                <a:lnTo>
                  <a:pt x="3883" y="1745"/>
                </a:lnTo>
                <a:lnTo>
                  <a:pt x="3886" y="1745"/>
                </a:lnTo>
                <a:lnTo>
                  <a:pt x="3883" y="1748"/>
                </a:lnTo>
                <a:lnTo>
                  <a:pt x="3883" y="1748"/>
                </a:lnTo>
                <a:lnTo>
                  <a:pt x="3883" y="1750"/>
                </a:lnTo>
                <a:lnTo>
                  <a:pt x="3883" y="1750"/>
                </a:lnTo>
                <a:lnTo>
                  <a:pt x="3883" y="1750"/>
                </a:lnTo>
                <a:lnTo>
                  <a:pt x="3883" y="1750"/>
                </a:lnTo>
                <a:lnTo>
                  <a:pt x="3883" y="1750"/>
                </a:lnTo>
                <a:lnTo>
                  <a:pt x="3883" y="1750"/>
                </a:lnTo>
                <a:lnTo>
                  <a:pt x="3883" y="1752"/>
                </a:lnTo>
                <a:lnTo>
                  <a:pt x="3883" y="1752"/>
                </a:lnTo>
                <a:lnTo>
                  <a:pt x="3883" y="1752"/>
                </a:lnTo>
                <a:lnTo>
                  <a:pt x="3886" y="1752"/>
                </a:lnTo>
                <a:lnTo>
                  <a:pt x="3886" y="1752"/>
                </a:lnTo>
                <a:lnTo>
                  <a:pt x="3886" y="1750"/>
                </a:lnTo>
                <a:lnTo>
                  <a:pt x="3886" y="1750"/>
                </a:lnTo>
                <a:lnTo>
                  <a:pt x="3886" y="1750"/>
                </a:lnTo>
                <a:lnTo>
                  <a:pt x="3888" y="1750"/>
                </a:lnTo>
                <a:lnTo>
                  <a:pt x="3888" y="1750"/>
                </a:lnTo>
                <a:lnTo>
                  <a:pt x="3888" y="1752"/>
                </a:lnTo>
                <a:lnTo>
                  <a:pt x="3888" y="1752"/>
                </a:lnTo>
                <a:lnTo>
                  <a:pt x="3886" y="1750"/>
                </a:lnTo>
                <a:lnTo>
                  <a:pt x="3886" y="1750"/>
                </a:lnTo>
                <a:lnTo>
                  <a:pt x="3886" y="1752"/>
                </a:lnTo>
                <a:lnTo>
                  <a:pt x="3886" y="1752"/>
                </a:lnTo>
                <a:lnTo>
                  <a:pt x="3886" y="1752"/>
                </a:lnTo>
                <a:lnTo>
                  <a:pt x="3886" y="1752"/>
                </a:lnTo>
                <a:lnTo>
                  <a:pt x="3886" y="1755"/>
                </a:lnTo>
                <a:lnTo>
                  <a:pt x="3886" y="1755"/>
                </a:lnTo>
                <a:lnTo>
                  <a:pt x="3886" y="1755"/>
                </a:lnTo>
                <a:lnTo>
                  <a:pt x="3886" y="1752"/>
                </a:lnTo>
                <a:lnTo>
                  <a:pt x="3886" y="1752"/>
                </a:lnTo>
                <a:lnTo>
                  <a:pt x="3886" y="1755"/>
                </a:lnTo>
                <a:lnTo>
                  <a:pt x="3886" y="1755"/>
                </a:lnTo>
                <a:lnTo>
                  <a:pt x="3886" y="1757"/>
                </a:lnTo>
                <a:lnTo>
                  <a:pt x="3886" y="1757"/>
                </a:lnTo>
                <a:lnTo>
                  <a:pt x="3888" y="1755"/>
                </a:lnTo>
                <a:lnTo>
                  <a:pt x="3888" y="1755"/>
                </a:lnTo>
                <a:lnTo>
                  <a:pt x="3890" y="1757"/>
                </a:lnTo>
                <a:lnTo>
                  <a:pt x="3890" y="1757"/>
                </a:lnTo>
                <a:lnTo>
                  <a:pt x="3890" y="1757"/>
                </a:lnTo>
                <a:lnTo>
                  <a:pt x="3893" y="1757"/>
                </a:lnTo>
                <a:lnTo>
                  <a:pt x="3895" y="1757"/>
                </a:lnTo>
                <a:lnTo>
                  <a:pt x="3898" y="1757"/>
                </a:lnTo>
                <a:lnTo>
                  <a:pt x="3898" y="1757"/>
                </a:lnTo>
                <a:lnTo>
                  <a:pt x="3895" y="1757"/>
                </a:lnTo>
                <a:lnTo>
                  <a:pt x="3895" y="1757"/>
                </a:lnTo>
                <a:lnTo>
                  <a:pt x="3895" y="1757"/>
                </a:lnTo>
                <a:lnTo>
                  <a:pt x="3895" y="1757"/>
                </a:lnTo>
                <a:lnTo>
                  <a:pt x="3898" y="1757"/>
                </a:lnTo>
                <a:lnTo>
                  <a:pt x="3895" y="1755"/>
                </a:lnTo>
                <a:lnTo>
                  <a:pt x="3895" y="1755"/>
                </a:lnTo>
                <a:lnTo>
                  <a:pt x="3895" y="1755"/>
                </a:lnTo>
                <a:lnTo>
                  <a:pt x="3895" y="1755"/>
                </a:lnTo>
                <a:lnTo>
                  <a:pt x="3895" y="1755"/>
                </a:lnTo>
                <a:lnTo>
                  <a:pt x="3895" y="1755"/>
                </a:lnTo>
                <a:lnTo>
                  <a:pt x="3895" y="1752"/>
                </a:lnTo>
                <a:lnTo>
                  <a:pt x="3895" y="1752"/>
                </a:lnTo>
                <a:lnTo>
                  <a:pt x="3895" y="1752"/>
                </a:lnTo>
                <a:lnTo>
                  <a:pt x="3893" y="1750"/>
                </a:lnTo>
                <a:lnTo>
                  <a:pt x="3893" y="1750"/>
                </a:lnTo>
                <a:lnTo>
                  <a:pt x="3893" y="1750"/>
                </a:lnTo>
                <a:lnTo>
                  <a:pt x="3893" y="1750"/>
                </a:lnTo>
                <a:lnTo>
                  <a:pt x="3895" y="1750"/>
                </a:lnTo>
                <a:lnTo>
                  <a:pt x="3895" y="1748"/>
                </a:lnTo>
                <a:lnTo>
                  <a:pt x="3895" y="1748"/>
                </a:lnTo>
                <a:lnTo>
                  <a:pt x="3895" y="1748"/>
                </a:lnTo>
                <a:lnTo>
                  <a:pt x="3895" y="1748"/>
                </a:lnTo>
                <a:lnTo>
                  <a:pt x="3895" y="1750"/>
                </a:lnTo>
                <a:lnTo>
                  <a:pt x="3898" y="1750"/>
                </a:lnTo>
                <a:lnTo>
                  <a:pt x="3898" y="1750"/>
                </a:lnTo>
                <a:lnTo>
                  <a:pt x="3898" y="1748"/>
                </a:lnTo>
                <a:lnTo>
                  <a:pt x="3898" y="1748"/>
                </a:lnTo>
                <a:lnTo>
                  <a:pt x="3898" y="1748"/>
                </a:lnTo>
                <a:lnTo>
                  <a:pt x="3898" y="1748"/>
                </a:lnTo>
                <a:lnTo>
                  <a:pt x="3898" y="1748"/>
                </a:lnTo>
                <a:lnTo>
                  <a:pt x="3895" y="1748"/>
                </a:lnTo>
                <a:lnTo>
                  <a:pt x="3895" y="1748"/>
                </a:lnTo>
                <a:lnTo>
                  <a:pt x="3895" y="1748"/>
                </a:lnTo>
                <a:lnTo>
                  <a:pt x="3895" y="1748"/>
                </a:lnTo>
                <a:lnTo>
                  <a:pt x="3895" y="1748"/>
                </a:lnTo>
                <a:lnTo>
                  <a:pt x="3895" y="1745"/>
                </a:lnTo>
                <a:lnTo>
                  <a:pt x="3895" y="1745"/>
                </a:lnTo>
                <a:lnTo>
                  <a:pt x="3895" y="1745"/>
                </a:lnTo>
                <a:lnTo>
                  <a:pt x="3898" y="1745"/>
                </a:lnTo>
                <a:lnTo>
                  <a:pt x="3898" y="1745"/>
                </a:lnTo>
                <a:lnTo>
                  <a:pt x="3898" y="1748"/>
                </a:lnTo>
                <a:lnTo>
                  <a:pt x="3898" y="1748"/>
                </a:lnTo>
                <a:lnTo>
                  <a:pt x="3898" y="1748"/>
                </a:lnTo>
                <a:lnTo>
                  <a:pt x="3900" y="1748"/>
                </a:lnTo>
                <a:lnTo>
                  <a:pt x="3900" y="1748"/>
                </a:lnTo>
                <a:lnTo>
                  <a:pt x="3900" y="1745"/>
                </a:lnTo>
                <a:lnTo>
                  <a:pt x="3900" y="1745"/>
                </a:lnTo>
                <a:lnTo>
                  <a:pt x="3900" y="1745"/>
                </a:lnTo>
                <a:lnTo>
                  <a:pt x="3902" y="1745"/>
                </a:lnTo>
                <a:lnTo>
                  <a:pt x="3902" y="1745"/>
                </a:lnTo>
                <a:lnTo>
                  <a:pt x="3902" y="1745"/>
                </a:lnTo>
                <a:lnTo>
                  <a:pt x="3902" y="1743"/>
                </a:lnTo>
                <a:lnTo>
                  <a:pt x="3902" y="1743"/>
                </a:lnTo>
                <a:lnTo>
                  <a:pt x="3902" y="1743"/>
                </a:lnTo>
                <a:lnTo>
                  <a:pt x="3902" y="1743"/>
                </a:lnTo>
                <a:lnTo>
                  <a:pt x="3902" y="1743"/>
                </a:lnTo>
                <a:lnTo>
                  <a:pt x="3900" y="1743"/>
                </a:lnTo>
                <a:lnTo>
                  <a:pt x="3900" y="1741"/>
                </a:lnTo>
                <a:lnTo>
                  <a:pt x="3900" y="1741"/>
                </a:lnTo>
                <a:lnTo>
                  <a:pt x="3902" y="1741"/>
                </a:lnTo>
                <a:lnTo>
                  <a:pt x="3902" y="1741"/>
                </a:lnTo>
                <a:lnTo>
                  <a:pt x="3902" y="1741"/>
                </a:lnTo>
                <a:lnTo>
                  <a:pt x="3902" y="1743"/>
                </a:lnTo>
                <a:lnTo>
                  <a:pt x="3905" y="1743"/>
                </a:lnTo>
                <a:lnTo>
                  <a:pt x="3905" y="1743"/>
                </a:lnTo>
                <a:lnTo>
                  <a:pt x="3905" y="1743"/>
                </a:lnTo>
                <a:lnTo>
                  <a:pt x="3905" y="1741"/>
                </a:lnTo>
                <a:lnTo>
                  <a:pt x="3905" y="1741"/>
                </a:lnTo>
                <a:lnTo>
                  <a:pt x="3905" y="1741"/>
                </a:lnTo>
                <a:lnTo>
                  <a:pt x="3905" y="1741"/>
                </a:lnTo>
                <a:lnTo>
                  <a:pt x="3905" y="1743"/>
                </a:lnTo>
                <a:lnTo>
                  <a:pt x="3905" y="1743"/>
                </a:lnTo>
                <a:lnTo>
                  <a:pt x="3907" y="1743"/>
                </a:lnTo>
                <a:lnTo>
                  <a:pt x="3907" y="1743"/>
                </a:lnTo>
                <a:lnTo>
                  <a:pt x="3907" y="1743"/>
                </a:lnTo>
                <a:lnTo>
                  <a:pt x="3907" y="1743"/>
                </a:lnTo>
                <a:lnTo>
                  <a:pt x="3907" y="1743"/>
                </a:lnTo>
                <a:lnTo>
                  <a:pt x="3907" y="1743"/>
                </a:lnTo>
                <a:lnTo>
                  <a:pt x="3907" y="1741"/>
                </a:lnTo>
                <a:lnTo>
                  <a:pt x="3907" y="1741"/>
                </a:lnTo>
                <a:lnTo>
                  <a:pt x="3907" y="1741"/>
                </a:lnTo>
                <a:lnTo>
                  <a:pt x="3907" y="1741"/>
                </a:lnTo>
                <a:lnTo>
                  <a:pt x="3907" y="1741"/>
                </a:lnTo>
                <a:lnTo>
                  <a:pt x="3907" y="1741"/>
                </a:lnTo>
                <a:lnTo>
                  <a:pt x="3907" y="1741"/>
                </a:lnTo>
                <a:lnTo>
                  <a:pt x="3907" y="1741"/>
                </a:lnTo>
                <a:lnTo>
                  <a:pt x="3907" y="1741"/>
                </a:lnTo>
                <a:lnTo>
                  <a:pt x="3909" y="1743"/>
                </a:lnTo>
                <a:lnTo>
                  <a:pt x="3909" y="1743"/>
                </a:lnTo>
                <a:lnTo>
                  <a:pt x="3909" y="1745"/>
                </a:lnTo>
                <a:lnTo>
                  <a:pt x="3909" y="1745"/>
                </a:lnTo>
                <a:lnTo>
                  <a:pt x="3909" y="1748"/>
                </a:lnTo>
                <a:lnTo>
                  <a:pt x="3912" y="1745"/>
                </a:lnTo>
                <a:lnTo>
                  <a:pt x="3912" y="1745"/>
                </a:lnTo>
                <a:lnTo>
                  <a:pt x="3912" y="1748"/>
                </a:lnTo>
                <a:lnTo>
                  <a:pt x="3912" y="1748"/>
                </a:lnTo>
                <a:lnTo>
                  <a:pt x="3912" y="1748"/>
                </a:lnTo>
                <a:lnTo>
                  <a:pt x="3912" y="1748"/>
                </a:lnTo>
                <a:lnTo>
                  <a:pt x="3912" y="1748"/>
                </a:lnTo>
                <a:lnTo>
                  <a:pt x="3912" y="1745"/>
                </a:lnTo>
                <a:lnTo>
                  <a:pt x="3914" y="1745"/>
                </a:lnTo>
                <a:lnTo>
                  <a:pt x="3912" y="1745"/>
                </a:lnTo>
                <a:lnTo>
                  <a:pt x="3912" y="1745"/>
                </a:lnTo>
                <a:lnTo>
                  <a:pt x="3914" y="1745"/>
                </a:lnTo>
                <a:lnTo>
                  <a:pt x="3914" y="1745"/>
                </a:lnTo>
                <a:lnTo>
                  <a:pt x="3914" y="1745"/>
                </a:lnTo>
                <a:lnTo>
                  <a:pt x="3914" y="1745"/>
                </a:lnTo>
                <a:lnTo>
                  <a:pt x="3914" y="1745"/>
                </a:lnTo>
                <a:lnTo>
                  <a:pt x="3914" y="1745"/>
                </a:lnTo>
                <a:lnTo>
                  <a:pt x="3914" y="1743"/>
                </a:lnTo>
                <a:lnTo>
                  <a:pt x="3914" y="1743"/>
                </a:lnTo>
                <a:lnTo>
                  <a:pt x="3914" y="1743"/>
                </a:lnTo>
                <a:lnTo>
                  <a:pt x="3914" y="1743"/>
                </a:lnTo>
                <a:lnTo>
                  <a:pt x="3914" y="1743"/>
                </a:lnTo>
                <a:lnTo>
                  <a:pt x="3914" y="1741"/>
                </a:lnTo>
                <a:lnTo>
                  <a:pt x="3912" y="1741"/>
                </a:lnTo>
                <a:lnTo>
                  <a:pt x="3912" y="1741"/>
                </a:lnTo>
                <a:lnTo>
                  <a:pt x="3912" y="1741"/>
                </a:lnTo>
                <a:lnTo>
                  <a:pt x="3912" y="1741"/>
                </a:lnTo>
                <a:lnTo>
                  <a:pt x="3912" y="1741"/>
                </a:lnTo>
                <a:lnTo>
                  <a:pt x="3912" y="1741"/>
                </a:lnTo>
                <a:lnTo>
                  <a:pt x="3912" y="1741"/>
                </a:lnTo>
                <a:lnTo>
                  <a:pt x="3912" y="1738"/>
                </a:lnTo>
                <a:lnTo>
                  <a:pt x="3912" y="1738"/>
                </a:lnTo>
                <a:lnTo>
                  <a:pt x="3912" y="1738"/>
                </a:lnTo>
                <a:lnTo>
                  <a:pt x="3914" y="1743"/>
                </a:lnTo>
                <a:lnTo>
                  <a:pt x="3914" y="1743"/>
                </a:lnTo>
                <a:lnTo>
                  <a:pt x="3914" y="1743"/>
                </a:lnTo>
                <a:lnTo>
                  <a:pt x="3914" y="1743"/>
                </a:lnTo>
                <a:lnTo>
                  <a:pt x="3914" y="1743"/>
                </a:lnTo>
                <a:lnTo>
                  <a:pt x="3916" y="1743"/>
                </a:lnTo>
                <a:lnTo>
                  <a:pt x="3916" y="1743"/>
                </a:lnTo>
                <a:lnTo>
                  <a:pt x="3914" y="1741"/>
                </a:lnTo>
                <a:lnTo>
                  <a:pt x="3914" y="1741"/>
                </a:lnTo>
                <a:lnTo>
                  <a:pt x="3914" y="1741"/>
                </a:lnTo>
                <a:lnTo>
                  <a:pt x="3914" y="1738"/>
                </a:lnTo>
                <a:lnTo>
                  <a:pt x="3916" y="1738"/>
                </a:lnTo>
                <a:lnTo>
                  <a:pt x="3914" y="1741"/>
                </a:lnTo>
                <a:lnTo>
                  <a:pt x="3916" y="1741"/>
                </a:lnTo>
                <a:lnTo>
                  <a:pt x="3916" y="1743"/>
                </a:lnTo>
                <a:lnTo>
                  <a:pt x="3916" y="1743"/>
                </a:lnTo>
                <a:lnTo>
                  <a:pt x="3916" y="1743"/>
                </a:lnTo>
                <a:lnTo>
                  <a:pt x="3916" y="1741"/>
                </a:lnTo>
                <a:lnTo>
                  <a:pt x="3916" y="1738"/>
                </a:lnTo>
                <a:lnTo>
                  <a:pt x="3916" y="1738"/>
                </a:lnTo>
                <a:lnTo>
                  <a:pt x="3916" y="1738"/>
                </a:lnTo>
                <a:lnTo>
                  <a:pt x="3916" y="1738"/>
                </a:lnTo>
                <a:lnTo>
                  <a:pt x="3916" y="1738"/>
                </a:lnTo>
                <a:lnTo>
                  <a:pt x="3916" y="1738"/>
                </a:lnTo>
                <a:lnTo>
                  <a:pt x="3916" y="1736"/>
                </a:lnTo>
                <a:lnTo>
                  <a:pt x="3916" y="1736"/>
                </a:lnTo>
                <a:lnTo>
                  <a:pt x="3916" y="1736"/>
                </a:lnTo>
                <a:lnTo>
                  <a:pt x="3916" y="1736"/>
                </a:lnTo>
                <a:lnTo>
                  <a:pt x="3916" y="1736"/>
                </a:lnTo>
                <a:lnTo>
                  <a:pt x="3916" y="1734"/>
                </a:lnTo>
                <a:lnTo>
                  <a:pt x="3916" y="1734"/>
                </a:lnTo>
                <a:lnTo>
                  <a:pt x="3916" y="1734"/>
                </a:lnTo>
                <a:lnTo>
                  <a:pt x="3916" y="1734"/>
                </a:lnTo>
                <a:lnTo>
                  <a:pt x="3916" y="1734"/>
                </a:lnTo>
                <a:lnTo>
                  <a:pt x="3919" y="1731"/>
                </a:lnTo>
                <a:lnTo>
                  <a:pt x="3919" y="1731"/>
                </a:lnTo>
                <a:lnTo>
                  <a:pt x="3919" y="1734"/>
                </a:lnTo>
                <a:lnTo>
                  <a:pt x="3919" y="1734"/>
                </a:lnTo>
                <a:lnTo>
                  <a:pt x="3919" y="1734"/>
                </a:lnTo>
                <a:lnTo>
                  <a:pt x="3919" y="1736"/>
                </a:lnTo>
                <a:lnTo>
                  <a:pt x="3919" y="1736"/>
                </a:lnTo>
                <a:lnTo>
                  <a:pt x="3919" y="1736"/>
                </a:lnTo>
                <a:lnTo>
                  <a:pt x="3919" y="1736"/>
                </a:lnTo>
                <a:lnTo>
                  <a:pt x="3919" y="1736"/>
                </a:lnTo>
                <a:lnTo>
                  <a:pt x="3919" y="1731"/>
                </a:lnTo>
                <a:lnTo>
                  <a:pt x="3919" y="1731"/>
                </a:lnTo>
                <a:lnTo>
                  <a:pt x="3919" y="1731"/>
                </a:lnTo>
                <a:lnTo>
                  <a:pt x="3919" y="1734"/>
                </a:lnTo>
                <a:lnTo>
                  <a:pt x="3921" y="1736"/>
                </a:lnTo>
                <a:lnTo>
                  <a:pt x="3921" y="1736"/>
                </a:lnTo>
                <a:lnTo>
                  <a:pt x="3921" y="1736"/>
                </a:lnTo>
                <a:lnTo>
                  <a:pt x="3921" y="1736"/>
                </a:lnTo>
                <a:lnTo>
                  <a:pt x="3921" y="1734"/>
                </a:lnTo>
                <a:lnTo>
                  <a:pt x="3924" y="1734"/>
                </a:lnTo>
                <a:lnTo>
                  <a:pt x="3924" y="1731"/>
                </a:lnTo>
                <a:lnTo>
                  <a:pt x="3924" y="1731"/>
                </a:lnTo>
                <a:lnTo>
                  <a:pt x="3924" y="1731"/>
                </a:lnTo>
                <a:lnTo>
                  <a:pt x="3924" y="1734"/>
                </a:lnTo>
                <a:lnTo>
                  <a:pt x="3924" y="1734"/>
                </a:lnTo>
                <a:lnTo>
                  <a:pt x="3924" y="1734"/>
                </a:lnTo>
                <a:lnTo>
                  <a:pt x="3924" y="1734"/>
                </a:lnTo>
                <a:lnTo>
                  <a:pt x="3924" y="1734"/>
                </a:lnTo>
                <a:lnTo>
                  <a:pt x="3924" y="1734"/>
                </a:lnTo>
                <a:lnTo>
                  <a:pt x="3926" y="1734"/>
                </a:lnTo>
                <a:lnTo>
                  <a:pt x="3926" y="1734"/>
                </a:lnTo>
                <a:lnTo>
                  <a:pt x="3926" y="1734"/>
                </a:lnTo>
                <a:lnTo>
                  <a:pt x="3926" y="1734"/>
                </a:lnTo>
                <a:lnTo>
                  <a:pt x="3926" y="1734"/>
                </a:lnTo>
                <a:lnTo>
                  <a:pt x="3926" y="1734"/>
                </a:lnTo>
                <a:lnTo>
                  <a:pt x="3926" y="1734"/>
                </a:lnTo>
                <a:lnTo>
                  <a:pt x="3926" y="1731"/>
                </a:lnTo>
                <a:lnTo>
                  <a:pt x="3926" y="1731"/>
                </a:lnTo>
                <a:lnTo>
                  <a:pt x="3926" y="1731"/>
                </a:lnTo>
                <a:lnTo>
                  <a:pt x="3926" y="1731"/>
                </a:lnTo>
                <a:lnTo>
                  <a:pt x="3926" y="1731"/>
                </a:lnTo>
                <a:lnTo>
                  <a:pt x="3926" y="1729"/>
                </a:lnTo>
                <a:lnTo>
                  <a:pt x="3926" y="1729"/>
                </a:lnTo>
                <a:lnTo>
                  <a:pt x="3924" y="1729"/>
                </a:lnTo>
                <a:lnTo>
                  <a:pt x="3926" y="1726"/>
                </a:lnTo>
                <a:lnTo>
                  <a:pt x="3926" y="1726"/>
                </a:lnTo>
                <a:lnTo>
                  <a:pt x="3926" y="1729"/>
                </a:lnTo>
                <a:lnTo>
                  <a:pt x="3926" y="1729"/>
                </a:lnTo>
                <a:lnTo>
                  <a:pt x="3926" y="1726"/>
                </a:lnTo>
                <a:lnTo>
                  <a:pt x="3928" y="1726"/>
                </a:lnTo>
                <a:lnTo>
                  <a:pt x="3928" y="1726"/>
                </a:lnTo>
                <a:lnTo>
                  <a:pt x="3928" y="1729"/>
                </a:lnTo>
                <a:lnTo>
                  <a:pt x="3928" y="1729"/>
                </a:lnTo>
                <a:lnTo>
                  <a:pt x="3928" y="1729"/>
                </a:lnTo>
                <a:lnTo>
                  <a:pt x="3931" y="1729"/>
                </a:lnTo>
                <a:lnTo>
                  <a:pt x="3931" y="1729"/>
                </a:lnTo>
                <a:lnTo>
                  <a:pt x="3931" y="1726"/>
                </a:lnTo>
                <a:lnTo>
                  <a:pt x="3928" y="1726"/>
                </a:lnTo>
                <a:lnTo>
                  <a:pt x="3928" y="1726"/>
                </a:lnTo>
                <a:lnTo>
                  <a:pt x="3928" y="1724"/>
                </a:lnTo>
                <a:lnTo>
                  <a:pt x="3931" y="1724"/>
                </a:lnTo>
                <a:lnTo>
                  <a:pt x="3931" y="1726"/>
                </a:lnTo>
                <a:lnTo>
                  <a:pt x="3931" y="1726"/>
                </a:lnTo>
                <a:lnTo>
                  <a:pt x="3931" y="1729"/>
                </a:lnTo>
                <a:lnTo>
                  <a:pt x="3931" y="1726"/>
                </a:lnTo>
                <a:lnTo>
                  <a:pt x="3931" y="1726"/>
                </a:lnTo>
                <a:lnTo>
                  <a:pt x="3933" y="1726"/>
                </a:lnTo>
                <a:lnTo>
                  <a:pt x="3933" y="1726"/>
                </a:lnTo>
                <a:lnTo>
                  <a:pt x="3933" y="1726"/>
                </a:lnTo>
                <a:lnTo>
                  <a:pt x="3933" y="1726"/>
                </a:lnTo>
                <a:lnTo>
                  <a:pt x="3931" y="1726"/>
                </a:lnTo>
                <a:lnTo>
                  <a:pt x="3931" y="1724"/>
                </a:lnTo>
                <a:lnTo>
                  <a:pt x="3931" y="1724"/>
                </a:lnTo>
                <a:lnTo>
                  <a:pt x="3931" y="1724"/>
                </a:lnTo>
                <a:lnTo>
                  <a:pt x="3931" y="1722"/>
                </a:lnTo>
                <a:lnTo>
                  <a:pt x="3931" y="1724"/>
                </a:lnTo>
                <a:lnTo>
                  <a:pt x="3931" y="1724"/>
                </a:lnTo>
                <a:lnTo>
                  <a:pt x="3931" y="1724"/>
                </a:lnTo>
                <a:lnTo>
                  <a:pt x="3933" y="1722"/>
                </a:lnTo>
                <a:lnTo>
                  <a:pt x="3931" y="1722"/>
                </a:lnTo>
                <a:lnTo>
                  <a:pt x="3933" y="1722"/>
                </a:lnTo>
                <a:lnTo>
                  <a:pt x="3933" y="1722"/>
                </a:lnTo>
                <a:lnTo>
                  <a:pt x="3933" y="1722"/>
                </a:lnTo>
                <a:lnTo>
                  <a:pt x="3933" y="1724"/>
                </a:lnTo>
                <a:lnTo>
                  <a:pt x="3933" y="1724"/>
                </a:lnTo>
                <a:lnTo>
                  <a:pt x="3933" y="1724"/>
                </a:lnTo>
                <a:lnTo>
                  <a:pt x="3935" y="1724"/>
                </a:lnTo>
                <a:lnTo>
                  <a:pt x="3935" y="1724"/>
                </a:lnTo>
                <a:lnTo>
                  <a:pt x="3935" y="1724"/>
                </a:lnTo>
                <a:lnTo>
                  <a:pt x="3935" y="1724"/>
                </a:lnTo>
                <a:lnTo>
                  <a:pt x="3935" y="1724"/>
                </a:lnTo>
                <a:lnTo>
                  <a:pt x="3935" y="1724"/>
                </a:lnTo>
                <a:lnTo>
                  <a:pt x="3935" y="1724"/>
                </a:lnTo>
                <a:lnTo>
                  <a:pt x="3935" y="1724"/>
                </a:lnTo>
                <a:lnTo>
                  <a:pt x="3938" y="1724"/>
                </a:lnTo>
                <a:lnTo>
                  <a:pt x="3938" y="1724"/>
                </a:lnTo>
                <a:lnTo>
                  <a:pt x="3938" y="1724"/>
                </a:lnTo>
                <a:lnTo>
                  <a:pt x="3938" y="1722"/>
                </a:lnTo>
                <a:lnTo>
                  <a:pt x="3938" y="1722"/>
                </a:lnTo>
                <a:lnTo>
                  <a:pt x="3938" y="1722"/>
                </a:lnTo>
                <a:lnTo>
                  <a:pt x="3938" y="1722"/>
                </a:lnTo>
                <a:lnTo>
                  <a:pt x="3938" y="1722"/>
                </a:lnTo>
                <a:lnTo>
                  <a:pt x="3940" y="1719"/>
                </a:lnTo>
                <a:lnTo>
                  <a:pt x="3940" y="1717"/>
                </a:lnTo>
                <a:lnTo>
                  <a:pt x="3940" y="1717"/>
                </a:lnTo>
                <a:lnTo>
                  <a:pt x="3940" y="1717"/>
                </a:lnTo>
                <a:lnTo>
                  <a:pt x="3940" y="1717"/>
                </a:lnTo>
                <a:lnTo>
                  <a:pt x="3940" y="1717"/>
                </a:lnTo>
                <a:lnTo>
                  <a:pt x="3940" y="1717"/>
                </a:lnTo>
                <a:lnTo>
                  <a:pt x="3940" y="1715"/>
                </a:lnTo>
                <a:lnTo>
                  <a:pt x="3942" y="1715"/>
                </a:lnTo>
                <a:lnTo>
                  <a:pt x="3942" y="1715"/>
                </a:lnTo>
                <a:lnTo>
                  <a:pt x="3942" y="1715"/>
                </a:lnTo>
                <a:lnTo>
                  <a:pt x="3942" y="1712"/>
                </a:lnTo>
                <a:lnTo>
                  <a:pt x="3942" y="1712"/>
                </a:lnTo>
                <a:lnTo>
                  <a:pt x="3942" y="1712"/>
                </a:lnTo>
                <a:lnTo>
                  <a:pt x="3942" y="1712"/>
                </a:lnTo>
                <a:close/>
                <a:moveTo>
                  <a:pt x="2272" y="2069"/>
                </a:moveTo>
                <a:lnTo>
                  <a:pt x="2272" y="2069"/>
                </a:lnTo>
                <a:lnTo>
                  <a:pt x="2272" y="2069"/>
                </a:lnTo>
                <a:lnTo>
                  <a:pt x="2267" y="2072"/>
                </a:lnTo>
                <a:lnTo>
                  <a:pt x="2267" y="2072"/>
                </a:lnTo>
                <a:lnTo>
                  <a:pt x="2267" y="2072"/>
                </a:lnTo>
                <a:lnTo>
                  <a:pt x="2267" y="2072"/>
                </a:lnTo>
                <a:lnTo>
                  <a:pt x="2265" y="2072"/>
                </a:lnTo>
                <a:lnTo>
                  <a:pt x="2265" y="2072"/>
                </a:lnTo>
                <a:lnTo>
                  <a:pt x="2265" y="2072"/>
                </a:lnTo>
                <a:lnTo>
                  <a:pt x="2265" y="2072"/>
                </a:lnTo>
                <a:lnTo>
                  <a:pt x="2262" y="2072"/>
                </a:lnTo>
                <a:lnTo>
                  <a:pt x="2262" y="2074"/>
                </a:lnTo>
                <a:lnTo>
                  <a:pt x="2262" y="2074"/>
                </a:lnTo>
                <a:lnTo>
                  <a:pt x="2262" y="2074"/>
                </a:lnTo>
                <a:lnTo>
                  <a:pt x="2262" y="2074"/>
                </a:lnTo>
                <a:lnTo>
                  <a:pt x="2262" y="2074"/>
                </a:lnTo>
                <a:lnTo>
                  <a:pt x="2262" y="2077"/>
                </a:lnTo>
                <a:lnTo>
                  <a:pt x="2260" y="2077"/>
                </a:lnTo>
                <a:lnTo>
                  <a:pt x="2258" y="2079"/>
                </a:lnTo>
                <a:lnTo>
                  <a:pt x="2258" y="2079"/>
                </a:lnTo>
                <a:lnTo>
                  <a:pt x="2255" y="2081"/>
                </a:lnTo>
                <a:lnTo>
                  <a:pt x="2253" y="2081"/>
                </a:lnTo>
                <a:lnTo>
                  <a:pt x="2253" y="2081"/>
                </a:lnTo>
                <a:lnTo>
                  <a:pt x="2253" y="2081"/>
                </a:lnTo>
                <a:lnTo>
                  <a:pt x="2253" y="2079"/>
                </a:lnTo>
                <a:lnTo>
                  <a:pt x="2253" y="2079"/>
                </a:lnTo>
                <a:lnTo>
                  <a:pt x="2253" y="2079"/>
                </a:lnTo>
                <a:lnTo>
                  <a:pt x="2253" y="2079"/>
                </a:lnTo>
                <a:lnTo>
                  <a:pt x="2253" y="2079"/>
                </a:lnTo>
                <a:lnTo>
                  <a:pt x="2253" y="2079"/>
                </a:lnTo>
                <a:lnTo>
                  <a:pt x="2253" y="2079"/>
                </a:lnTo>
                <a:lnTo>
                  <a:pt x="2253" y="2077"/>
                </a:lnTo>
                <a:lnTo>
                  <a:pt x="2253" y="2077"/>
                </a:lnTo>
                <a:lnTo>
                  <a:pt x="2253" y="2077"/>
                </a:lnTo>
                <a:lnTo>
                  <a:pt x="2253" y="2077"/>
                </a:lnTo>
                <a:lnTo>
                  <a:pt x="2250" y="2074"/>
                </a:lnTo>
                <a:lnTo>
                  <a:pt x="2250" y="2074"/>
                </a:lnTo>
                <a:lnTo>
                  <a:pt x="2250" y="2074"/>
                </a:lnTo>
                <a:lnTo>
                  <a:pt x="2250" y="2072"/>
                </a:lnTo>
                <a:lnTo>
                  <a:pt x="2250" y="2072"/>
                </a:lnTo>
                <a:lnTo>
                  <a:pt x="2250" y="2072"/>
                </a:lnTo>
                <a:lnTo>
                  <a:pt x="2250" y="2069"/>
                </a:lnTo>
                <a:lnTo>
                  <a:pt x="2250" y="2069"/>
                </a:lnTo>
                <a:lnTo>
                  <a:pt x="2250" y="2067"/>
                </a:lnTo>
                <a:lnTo>
                  <a:pt x="2250" y="2067"/>
                </a:lnTo>
                <a:lnTo>
                  <a:pt x="2250" y="2067"/>
                </a:lnTo>
                <a:lnTo>
                  <a:pt x="2250" y="2067"/>
                </a:lnTo>
                <a:lnTo>
                  <a:pt x="2248" y="2067"/>
                </a:lnTo>
                <a:lnTo>
                  <a:pt x="2248" y="2069"/>
                </a:lnTo>
                <a:lnTo>
                  <a:pt x="2248" y="2069"/>
                </a:lnTo>
                <a:lnTo>
                  <a:pt x="2248" y="2069"/>
                </a:lnTo>
                <a:lnTo>
                  <a:pt x="2248" y="2072"/>
                </a:lnTo>
                <a:lnTo>
                  <a:pt x="2248" y="2072"/>
                </a:lnTo>
                <a:lnTo>
                  <a:pt x="2248" y="2072"/>
                </a:lnTo>
                <a:lnTo>
                  <a:pt x="2248" y="2072"/>
                </a:lnTo>
                <a:lnTo>
                  <a:pt x="2246" y="2072"/>
                </a:lnTo>
                <a:lnTo>
                  <a:pt x="2246" y="2072"/>
                </a:lnTo>
                <a:lnTo>
                  <a:pt x="2246" y="2072"/>
                </a:lnTo>
                <a:lnTo>
                  <a:pt x="2246" y="2069"/>
                </a:lnTo>
                <a:lnTo>
                  <a:pt x="2246" y="2069"/>
                </a:lnTo>
                <a:lnTo>
                  <a:pt x="2246" y="2069"/>
                </a:lnTo>
                <a:lnTo>
                  <a:pt x="2243" y="2069"/>
                </a:lnTo>
                <a:lnTo>
                  <a:pt x="2243" y="2069"/>
                </a:lnTo>
                <a:lnTo>
                  <a:pt x="2243" y="2067"/>
                </a:lnTo>
                <a:lnTo>
                  <a:pt x="2243" y="2067"/>
                </a:lnTo>
                <a:lnTo>
                  <a:pt x="2243" y="2067"/>
                </a:lnTo>
                <a:lnTo>
                  <a:pt x="2243" y="2067"/>
                </a:lnTo>
                <a:lnTo>
                  <a:pt x="2243" y="2067"/>
                </a:lnTo>
                <a:lnTo>
                  <a:pt x="2243" y="2067"/>
                </a:lnTo>
                <a:lnTo>
                  <a:pt x="2243" y="2067"/>
                </a:lnTo>
                <a:lnTo>
                  <a:pt x="2243" y="2067"/>
                </a:lnTo>
                <a:lnTo>
                  <a:pt x="2243" y="2067"/>
                </a:lnTo>
                <a:lnTo>
                  <a:pt x="2243" y="2067"/>
                </a:lnTo>
                <a:lnTo>
                  <a:pt x="2243" y="2067"/>
                </a:lnTo>
                <a:lnTo>
                  <a:pt x="2243" y="2065"/>
                </a:lnTo>
                <a:lnTo>
                  <a:pt x="2243" y="2065"/>
                </a:lnTo>
                <a:lnTo>
                  <a:pt x="2241" y="2065"/>
                </a:lnTo>
                <a:lnTo>
                  <a:pt x="2241" y="2065"/>
                </a:lnTo>
                <a:lnTo>
                  <a:pt x="2241" y="2062"/>
                </a:lnTo>
                <a:lnTo>
                  <a:pt x="2241" y="2062"/>
                </a:lnTo>
                <a:lnTo>
                  <a:pt x="2241" y="2062"/>
                </a:lnTo>
                <a:lnTo>
                  <a:pt x="2241" y="2062"/>
                </a:lnTo>
                <a:lnTo>
                  <a:pt x="2241" y="2062"/>
                </a:lnTo>
                <a:lnTo>
                  <a:pt x="2241" y="2062"/>
                </a:lnTo>
                <a:lnTo>
                  <a:pt x="2239" y="2062"/>
                </a:lnTo>
                <a:lnTo>
                  <a:pt x="2239" y="2060"/>
                </a:lnTo>
                <a:lnTo>
                  <a:pt x="2239" y="2060"/>
                </a:lnTo>
                <a:lnTo>
                  <a:pt x="2239" y="2060"/>
                </a:lnTo>
                <a:lnTo>
                  <a:pt x="2239" y="2060"/>
                </a:lnTo>
                <a:lnTo>
                  <a:pt x="2241" y="2060"/>
                </a:lnTo>
                <a:lnTo>
                  <a:pt x="2241" y="2060"/>
                </a:lnTo>
                <a:lnTo>
                  <a:pt x="2241" y="2060"/>
                </a:lnTo>
                <a:lnTo>
                  <a:pt x="2241" y="2060"/>
                </a:lnTo>
                <a:lnTo>
                  <a:pt x="2241" y="2060"/>
                </a:lnTo>
                <a:lnTo>
                  <a:pt x="2241" y="2060"/>
                </a:lnTo>
                <a:lnTo>
                  <a:pt x="2241" y="2058"/>
                </a:lnTo>
                <a:lnTo>
                  <a:pt x="2241" y="2058"/>
                </a:lnTo>
                <a:lnTo>
                  <a:pt x="2241" y="2058"/>
                </a:lnTo>
                <a:lnTo>
                  <a:pt x="2241" y="2058"/>
                </a:lnTo>
                <a:lnTo>
                  <a:pt x="2241" y="2058"/>
                </a:lnTo>
                <a:lnTo>
                  <a:pt x="2241" y="2058"/>
                </a:lnTo>
                <a:lnTo>
                  <a:pt x="2241" y="2055"/>
                </a:lnTo>
                <a:lnTo>
                  <a:pt x="2239" y="2055"/>
                </a:lnTo>
                <a:lnTo>
                  <a:pt x="2239" y="2055"/>
                </a:lnTo>
                <a:lnTo>
                  <a:pt x="2241" y="2055"/>
                </a:lnTo>
                <a:lnTo>
                  <a:pt x="2241" y="2055"/>
                </a:lnTo>
                <a:lnTo>
                  <a:pt x="2241" y="2055"/>
                </a:lnTo>
                <a:lnTo>
                  <a:pt x="2241" y="2053"/>
                </a:lnTo>
                <a:lnTo>
                  <a:pt x="2241" y="2053"/>
                </a:lnTo>
                <a:lnTo>
                  <a:pt x="2241" y="2053"/>
                </a:lnTo>
                <a:lnTo>
                  <a:pt x="2241" y="2053"/>
                </a:lnTo>
                <a:lnTo>
                  <a:pt x="2239" y="2051"/>
                </a:lnTo>
                <a:lnTo>
                  <a:pt x="2239" y="2051"/>
                </a:lnTo>
                <a:lnTo>
                  <a:pt x="2239" y="2048"/>
                </a:lnTo>
                <a:lnTo>
                  <a:pt x="2239" y="2048"/>
                </a:lnTo>
                <a:lnTo>
                  <a:pt x="2236" y="2048"/>
                </a:lnTo>
                <a:lnTo>
                  <a:pt x="2236" y="2046"/>
                </a:lnTo>
                <a:lnTo>
                  <a:pt x="2236" y="2046"/>
                </a:lnTo>
                <a:lnTo>
                  <a:pt x="2236" y="2046"/>
                </a:lnTo>
                <a:lnTo>
                  <a:pt x="2234" y="2046"/>
                </a:lnTo>
                <a:lnTo>
                  <a:pt x="2234" y="2046"/>
                </a:lnTo>
                <a:lnTo>
                  <a:pt x="2234" y="2048"/>
                </a:lnTo>
                <a:lnTo>
                  <a:pt x="2234" y="2048"/>
                </a:lnTo>
                <a:lnTo>
                  <a:pt x="2234" y="2048"/>
                </a:lnTo>
                <a:lnTo>
                  <a:pt x="2234" y="2048"/>
                </a:lnTo>
                <a:lnTo>
                  <a:pt x="2232" y="2048"/>
                </a:lnTo>
                <a:lnTo>
                  <a:pt x="2232" y="2048"/>
                </a:lnTo>
                <a:lnTo>
                  <a:pt x="2232" y="2048"/>
                </a:lnTo>
                <a:lnTo>
                  <a:pt x="2232" y="2048"/>
                </a:lnTo>
                <a:lnTo>
                  <a:pt x="2232" y="2048"/>
                </a:lnTo>
                <a:lnTo>
                  <a:pt x="2232" y="2046"/>
                </a:lnTo>
                <a:lnTo>
                  <a:pt x="2232" y="2046"/>
                </a:lnTo>
                <a:lnTo>
                  <a:pt x="2234" y="2046"/>
                </a:lnTo>
                <a:lnTo>
                  <a:pt x="2234" y="2046"/>
                </a:lnTo>
                <a:lnTo>
                  <a:pt x="2234" y="2046"/>
                </a:lnTo>
                <a:lnTo>
                  <a:pt x="2234" y="2046"/>
                </a:lnTo>
                <a:lnTo>
                  <a:pt x="2234" y="2046"/>
                </a:lnTo>
                <a:lnTo>
                  <a:pt x="2234" y="2046"/>
                </a:lnTo>
                <a:lnTo>
                  <a:pt x="2234" y="2043"/>
                </a:lnTo>
                <a:lnTo>
                  <a:pt x="2234" y="2041"/>
                </a:lnTo>
                <a:lnTo>
                  <a:pt x="2234" y="2039"/>
                </a:lnTo>
                <a:lnTo>
                  <a:pt x="2232" y="2036"/>
                </a:lnTo>
                <a:lnTo>
                  <a:pt x="2232" y="2036"/>
                </a:lnTo>
                <a:lnTo>
                  <a:pt x="2234" y="2034"/>
                </a:lnTo>
                <a:lnTo>
                  <a:pt x="2234" y="2036"/>
                </a:lnTo>
                <a:lnTo>
                  <a:pt x="2234" y="2036"/>
                </a:lnTo>
                <a:lnTo>
                  <a:pt x="2234" y="2034"/>
                </a:lnTo>
                <a:lnTo>
                  <a:pt x="2234" y="2034"/>
                </a:lnTo>
                <a:lnTo>
                  <a:pt x="2234" y="2034"/>
                </a:lnTo>
                <a:lnTo>
                  <a:pt x="2234" y="2034"/>
                </a:lnTo>
                <a:lnTo>
                  <a:pt x="2234" y="2034"/>
                </a:lnTo>
                <a:lnTo>
                  <a:pt x="2234" y="2034"/>
                </a:lnTo>
                <a:lnTo>
                  <a:pt x="2234" y="2034"/>
                </a:lnTo>
                <a:lnTo>
                  <a:pt x="2234" y="2034"/>
                </a:lnTo>
                <a:lnTo>
                  <a:pt x="2234" y="2034"/>
                </a:lnTo>
                <a:lnTo>
                  <a:pt x="2234" y="2034"/>
                </a:lnTo>
                <a:lnTo>
                  <a:pt x="2234" y="2034"/>
                </a:lnTo>
                <a:lnTo>
                  <a:pt x="2234" y="2032"/>
                </a:lnTo>
                <a:lnTo>
                  <a:pt x="2234" y="2032"/>
                </a:lnTo>
                <a:lnTo>
                  <a:pt x="2234" y="2032"/>
                </a:lnTo>
                <a:lnTo>
                  <a:pt x="2234" y="2032"/>
                </a:lnTo>
                <a:lnTo>
                  <a:pt x="2234" y="2032"/>
                </a:lnTo>
                <a:lnTo>
                  <a:pt x="2234" y="2032"/>
                </a:lnTo>
                <a:lnTo>
                  <a:pt x="2234" y="2032"/>
                </a:lnTo>
                <a:lnTo>
                  <a:pt x="2234" y="2032"/>
                </a:lnTo>
                <a:lnTo>
                  <a:pt x="2234" y="2032"/>
                </a:lnTo>
                <a:lnTo>
                  <a:pt x="2234" y="2032"/>
                </a:lnTo>
                <a:lnTo>
                  <a:pt x="2236" y="2029"/>
                </a:lnTo>
                <a:lnTo>
                  <a:pt x="2236" y="2029"/>
                </a:lnTo>
                <a:lnTo>
                  <a:pt x="2236" y="2029"/>
                </a:lnTo>
                <a:lnTo>
                  <a:pt x="2239" y="2029"/>
                </a:lnTo>
                <a:lnTo>
                  <a:pt x="2239" y="2029"/>
                </a:lnTo>
                <a:lnTo>
                  <a:pt x="2239" y="2029"/>
                </a:lnTo>
                <a:lnTo>
                  <a:pt x="2241" y="2029"/>
                </a:lnTo>
                <a:lnTo>
                  <a:pt x="2241" y="2029"/>
                </a:lnTo>
                <a:lnTo>
                  <a:pt x="2241" y="2029"/>
                </a:lnTo>
                <a:lnTo>
                  <a:pt x="2241" y="2029"/>
                </a:lnTo>
                <a:lnTo>
                  <a:pt x="2241" y="2029"/>
                </a:lnTo>
                <a:lnTo>
                  <a:pt x="2241" y="2029"/>
                </a:lnTo>
                <a:lnTo>
                  <a:pt x="2241" y="2029"/>
                </a:lnTo>
                <a:lnTo>
                  <a:pt x="2241" y="2029"/>
                </a:lnTo>
                <a:lnTo>
                  <a:pt x="2241" y="2029"/>
                </a:lnTo>
                <a:lnTo>
                  <a:pt x="2243" y="2029"/>
                </a:lnTo>
                <a:lnTo>
                  <a:pt x="2243" y="2029"/>
                </a:lnTo>
                <a:lnTo>
                  <a:pt x="2243" y="2029"/>
                </a:lnTo>
                <a:lnTo>
                  <a:pt x="2243" y="2029"/>
                </a:lnTo>
                <a:lnTo>
                  <a:pt x="2246" y="2029"/>
                </a:lnTo>
                <a:lnTo>
                  <a:pt x="2246" y="2029"/>
                </a:lnTo>
                <a:lnTo>
                  <a:pt x="2246" y="2029"/>
                </a:lnTo>
                <a:lnTo>
                  <a:pt x="2246" y="2029"/>
                </a:lnTo>
                <a:lnTo>
                  <a:pt x="2246" y="2029"/>
                </a:lnTo>
                <a:lnTo>
                  <a:pt x="2246" y="2032"/>
                </a:lnTo>
                <a:lnTo>
                  <a:pt x="2246" y="2032"/>
                </a:lnTo>
                <a:lnTo>
                  <a:pt x="2246" y="2032"/>
                </a:lnTo>
                <a:lnTo>
                  <a:pt x="2246" y="2032"/>
                </a:lnTo>
                <a:lnTo>
                  <a:pt x="2246" y="2032"/>
                </a:lnTo>
                <a:lnTo>
                  <a:pt x="2246" y="2032"/>
                </a:lnTo>
                <a:lnTo>
                  <a:pt x="2246" y="2034"/>
                </a:lnTo>
                <a:lnTo>
                  <a:pt x="2246" y="2034"/>
                </a:lnTo>
                <a:lnTo>
                  <a:pt x="2246" y="2034"/>
                </a:lnTo>
                <a:lnTo>
                  <a:pt x="2243" y="2034"/>
                </a:lnTo>
                <a:lnTo>
                  <a:pt x="2243" y="2034"/>
                </a:lnTo>
                <a:lnTo>
                  <a:pt x="2243" y="2034"/>
                </a:lnTo>
                <a:lnTo>
                  <a:pt x="2243" y="2036"/>
                </a:lnTo>
                <a:lnTo>
                  <a:pt x="2243" y="2036"/>
                </a:lnTo>
                <a:lnTo>
                  <a:pt x="2243" y="2036"/>
                </a:lnTo>
                <a:lnTo>
                  <a:pt x="2243" y="2036"/>
                </a:lnTo>
                <a:lnTo>
                  <a:pt x="2243" y="2036"/>
                </a:lnTo>
                <a:lnTo>
                  <a:pt x="2243" y="2036"/>
                </a:lnTo>
                <a:lnTo>
                  <a:pt x="2243" y="2039"/>
                </a:lnTo>
                <a:lnTo>
                  <a:pt x="2243" y="2039"/>
                </a:lnTo>
                <a:lnTo>
                  <a:pt x="2243" y="2039"/>
                </a:lnTo>
                <a:lnTo>
                  <a:pt x="2246" y="2039"/>
                </a:lnTo>
                <a:lnTo>
                  <a:pt x="2246" y="2039"/>
                </a:lnTo>
                <a:lnTo>
                  <a:pt x="2246" y="2039"/>
                </a:lnTo>
                <a:lnTo>
                  <a:pt x="2246" y="2041"/>
                </a:lnTo>
                <a:lnTo>
                  <a:pt x="2246" y="2041"/>
                </a:lnTo>
                <a:lnTo>
                  <a:pt x="2248" y="2041"/>
                </a:lnTo>
                <a:lnTo>
                  <a:pt x="2248" y="2041"/>
                </a:lnTo>
                <a:lnTo>
                  <a:pt x="2248" y="2041"/>
                </a:lnTo>
                <a:lnTo>
                  <a:pt x="2248" y="2041"/>
                </a:lnTo>
                <a:lnTo>
                  <a:pt x="2248" y="2041"/>
                </a:lnTo>
                <a:lnTo>
                  <a:pt x="2248" y="2041"/>
                </a:lnTo>
                <a:lnTo>
                  <a:pt x="2248" y="2041"/>
                </a:lnTo>
                <a:lnTo>
                  <a:pt x="2250" y="2041"/>
                </a:lnTo>
                <a:lnTo>
                  <a:pt x="2250" y="2041"/>
                </a:lnTo>
                <a:lnTo>
                  <a:pt x="2250" y="2041"/>
                </a:lnTo>
                <a:lnTo>
                  <a:pt x="2250" y="2041"/>
                </a:lnTo>
                <a:lnTo>
                  <a:pt x="2250" y="2043"/>
                </a:lnTo>
                <a:lnTo>
                  <a:pt x="2250" y="2043"/>
                </a:lnTo>
                <a:lnTo>
                  <a:pt x="2250" y="2043"/>
                </a:lnTo>
                <a:lnTo>
                  <a:pt x="2250" y="2043"/>
                </a:lnTo>
                <a:lnTo>
                  <a:pt x="2253" y="2043"/>
                </a:lnTo>
                <a:lnTo>
                  <a:pt x="2250" y="2046"/>
                </a:lnTo>
                <a:lnTo>
                  <a:pt x="2250" y="2046"/>
                </a:lnTo>
                <a:lnTo>
                  <a:pt x="2253" y="2048"/>
                </a:lnTo>
                <a:lnTo>
                  <a:pt x="2253" y="2048"/>
                </a:lnTo>
                <a:lnTo>
                  <a:pt x="2253" y="2048"/>
                </a:lnTo>
                <a:lnTo>
                  <a:pt x="2253" y="2048"/>
                </a:lnTo>
                <a:lnTo>
                  <a:pt x="2253" y="2048"/>
                </a:lnTo>
                <a:lnTo>
                  <a:pt x="2253" y="2048"/>
                </a:lnTo>
                <a:lnTo>
                  <a:pt x="2253" y="2048"/>
                </a:lnTo>
                <a:lnTo>
                  <a:pt x="2253" y="2048"/>
                </a:lnTo>
                <a:lnTo>
                  <a:pt x="2253" y="2051"/>
                </a:lnTo>
                <a:lnTo>
                  <a:pt x="2253" y="2051"/>
                </a:lnTo>
                <a:lnTo>
                  <a:pt x="2253" y="2051"/>
                </a:lnTo>
                <a:lnTo>
                  <a:pt x="2253" y="2051"/>
                </a:lnTo>
                <a:lnTo>
                  <a:pt x="2253" y="2051"/>
                </a:lnTo>
                <a:lnTo>
                  <a:pt x="2253" y="2053"/>
                </a:lnTo>
                <a:lnTo>
                  <a:pt x="2253" y="2053"/>
                </a:lnTo>
                <a:lnTo>
                  <a:pt x="2253" y="2053"/>
                </a:lnTo>
                <a:lnTo>
                  <a:pt x="2253" y="2053"/>
                </a:lnTo>
                <a:lnTo>
                  <a:pt x="2253" y="2053"/>
                </a:lnTo>
                <a:lnTo>
                  <a:pt x="2255" y="2055"/>
                </a:lnTo>
                <a:lnTo>
                  <a:pt x="2255" y="2055"/>
                </a:lnTo>
                <a:lnTo>
                  <a:pt x="2255" y="2053"/>
                </a:lnTo>
                <a:lnTo>
                  <a:pt x="2255" y="2053"/>
                </a:lnTo>
                <a:lnTo>
                  <a:pt x="2255" y="2053"/>
                </a:lnTo>
                <a:lnTo>
                  <a:pt x="2258" y="2053"/>
                </a:lnTo>
                <a:lnTo>
                  <a:pt x="2258" y="2051"/>
                </a:lnTo>
                <a:lnTo>
                  <a:pt x="2258" y="2051"/>
                </a:lnTo>
                <a:lnTo>
                  <a:pt x="2255" y="2051"/>
                </a:lnTo>
                <a:lnTo>
                  <a:pt x="2255" y="2048"/>
                </a:lnTo>
                <a:lnTo>
                  <a:pt x="2255" y="2048"/>
                </a:lnTo>
                <a:lnTo>
                  <a:pt x="2255" y="2048"/>
                </a:lnTo>
                <a:lnTo>
                  <a:pt x="2255" y="2046"/>
                </a:lnTo>
                <a:lnTo>
                  <a:pt x="2255" y="2046"/>
                </a:lnTo>
                <a:lnTo>
                  <a:pt x="2255" y="2046"/>
                </a:lnTo>
                <a:lnTo>
                  <a:pt x="2255" y="2046"/>
                </a:lnTo>
                <a:lnTo>
                  <a:pt x="2255" y="2046"/>
                </a:lnTo>
                <a:lnTo>
                  <a:pt x="2258" y="2046"/>
                </a:lnTo>
                <a:lnTo>
                  <a:pt x="2258" y="2046"/>
                </a:lnTo>
                <a:lnTo>
                  <a:pt x="2258" y="2046"/>
                </a:lnTo>
                <a:lnTo>
                  <a:pt x="2258" y="2046"/>
                </a:lnTo>
                <a:lnTo>
                  <a:pt x="2255" y="2043"/>
                </a:lnTo>
                <a:lnTo>
                  <a:pt x="2255" y="2043"/>
                </a:lnTo>
                <a:lnTo>
                  <a:pt x="2255" y="2043"/>
                </a:lnTo>
                <a:lnTo>
                  <a:pt x="2255" y="2043"/>
                </a:lnTo>
                <a:lnTo>
                  <a:pt x="2255" y="2043"/>
                </a:lnTo>
                <a:lnTo>
                  <a:pt x="2255" y="2041"/>
                </a:lnTo>
                <a:lnTo>
                  <a:pt x="2255" y="2041"/>
                </a:lnTo>
                <a:lnTo>
                  <a:pt x="2258" y="2041"/>
                </a:lnTo>
                <a:lnTo>
                  <a:pt x="2258" y="2041"/>
                </a:lnTo>
                <a:lnTo>
                  <a:pt x="2258" y="2041"/>
                </a:lnTo>
                <a:lnTo>
                  <a:pt x="2258" y="2041"/>
                </a:lnTo>
                <a:lnTo>
                  <a:pt x="2258" y="2041"/>
                </a:lnTo>
                <a:lnTo>
                  <a:pt x="2258" y="2041"/>
                </a:lnTo>
                <a:lnTo>
                  <a:pt x="2260" y="2041"/>
                </a:lnTo>
                <a:lnTo>
                  <a:pt x="2260" y="2041"/>
                </a:lnTo>
                <a:lnTo>
                  <a:pt x="2260" y="2041"/>
                </a:lnTo>
                <a:lnTo>
                  <a:pt x="2260" y="2041"/>
                </a:lnTo>
                <a:lnTo>
                  <a:pt x="2260" y="2041"/>
                </a:lnTo>
                <a:lnTo>
                  <a:pt x="2260" y="2041"/>
                </a:lnTo>
                <a:lnTo>
                  <a:pt x="2260" y="2041"/>
                </a:lnTo>
                <a:lnTo>
                  <a:pt x="2260" y="2043"/>
                </a:lnTo>
                <a:lnTo>
                  <a:pt x="2260" y="2043"/>
                </a:lnTo>
                <a:lnTo>
                  <a:pt x="2260" y="2043"/>
                </a:lnTo>
                <a:lnTo>
                  <a:pt x="2260" y="2043"/>
                </a:lnTo>
                <a:lnTo>
                  <a:pt x="2260" y="2043"/>
                </a:lnTo>
                <a:lnTo>
                  <a:pt x="2260" y="2043"/>
                </a:lnTo>
                <a:lnTo>
                  <a:pt x="2260" y="2043"/>
                </a:lnTo>
                <a:lnTo>
                  <a:pt x="2260" y="2043"/>
                </a:lnTo>
                <a:lnTo>
                  <a:pt x="2260" y="2043"/>
                </a:lnTo>
                <a:lnTo>
                  <a:pt x="2260" y="2046"/>
                </a:lnTo>
                <a:lnTo>
                  <a:pt x="2260" y="2046"/>
                </a:lnTo>
                <a:lnTo>
                  <a:pt x="2260" y="2046"/>
                </a:lnTo>
                <a:lnTo>
                  <a:pt x="2262" y="2046"/>
                </a:lnTo>
                <a:lnTo>
                  <a:pt x="2262" y="2046"/>
                </a:lnTo>
                <a:lnTo>
                  <a:pt x="2262" y="2046"/>
                </a:lnTo>
                <a:lnTo>
                  <a:pt x="2262" y="2046"/>
                </a:lnTo>
                <a:lnTo>
                  <a:pt x="2262" y="2046"/>
                </a:lnTo>
                <a:lnTo>
                  <a:pt x="2262" y="2046"/>
                </a:lnTo>
                <a:lnTo>
                  <a:pt x="2265" y="2046"/>
                </a:lnTo>
                <a:lnTo>
                  <a:pt x="2265" y="2046"/>
                </a:lnTo>
                <a:lnTo>
                  <a:pt x="2265" y="2046"/>
                </a:lnTo>
                <a:lnTo>
                  <a:pt x="2265" y="2046"/>
                </a:lnTo>
                <a:lnTo>
                  <a:pt x="2267" y="2046"/>
                </a:lnTo>
                <a:lnTo>
                  <a:pt x="2269" y="2046"/>
                </a:lnTo>
                <a:lnTo>
                  <a:pt x="2269" y="2046"/>
                </a:lnTo>
                <a:lnTo>
                  <a:pt x="2269" y="2046"/>
                </a:lnTo>
                <a:lnTo>
                  <a:pt x="2269" y="2048"/>
                </a:lnTo>
                <a:lnTo>
                  <a:pt x="2267" y="2048"/>
                </a:lnTo>
                <a:lnTo>
                  <a:pt x="2267" y="2048"/>
                </a:lnTo>
                <a:lnTo>
                  <a:pt x="2267" y="2048"/>
                </a:lnTo>
                <a:lnTo>
                  <a:pt x="2265" y="2048"/>
                </a:lnTo>
                <a:lnTo>
                  <a:pt x="2265" y="2048"/>
                </a:lnTo>
                <a:lnTo>
                  <a:pt x="2265" y="2048"/>
                </a:lnTo>
                <a:lnTo>
                  <a:pt x="2265" y="2048"/>
                </a:lnTo>
                <a:lnTo>
                  <a:pt x="2265" y="2048"/>
                </a:lnTo>
                <a:lnTo>
                  <a:pt x="2262" y="2048"/>
                </a:lnTo>
                <a:lnTo>
                  <a:pt x="2262" y="2048"/>
                </a:lnTo>
                <a:lnTo>
                  <a:pt x="2260" y="2048"/>
                </a:lnTo>
                <a:lnTo>
                  <a:pt x="2258" y="2051"/>
                </a:lnTo>
                <a:lnTo>
                  <a:pt x="2260" y="2051"/>
                </a:lnTo>
                <a:lnTo>
                  <a:pt x="2260" y="2053"/>
                </a:lnTo>
                <a:lnTo>
                  <a:pt x="2260" y="2053"/>
                </a:lnTo>
                <a:lnTo>
                  <a:pt x="2260" y="2053"/>
                </a:lnTo>
                <a:lnTo>
                  <a:pt x="2260" y="2053"/>
                </a:lnTo>
                <a:lnTo>
                  <a:pt x="2262" y="2055"/>
                </a:lnTo>
                <a:lnTo>
                  <a:pt x="2262" y="2055"/>
                </a:lnTo>
                <a:lnTo>
                  <a:pt x="2262" y="2055"/>
                </a:lnTo>
                <a:lnTo>
                  <a:pt x="2262" y="2058"/>
                </a:lnTo>
                <a:lnTo>
                  <a:pt x="2262" y="2058"/>
                </a:lnTo>
                <a:lnTo>
                  <a:pt x="2262" y="2058"/>
                </a:lnTo>
                <a:lnTo>
                  <a:pt x="2265" y="2060"/>
                </a:lnTo>
                <a:lnTo>
                  <a:pt x="2265" y="2060"/>
                </a:lnTo>
                <a:lnTo>
                  <a:pt x="2265" y="2060"/>
                </a:lnTo>
                <a:lnTo>
                  <a:pt x="2265" y="2060"/>
                </a:lnTo>
                <a:lnTo>
                  <a:pt x="2265" y="2060"/>
                </a:lnTo>
                <a:lnTo>
                  <a:pt x="2265" y="2062"/>
                </a:lnTo>
                <a:lnTo>
                  <a:pt x="2265" y="2062"/>
                </a:lnTo>
                <a:lnTo>
                  <a:pt x="2265" y="2062"/>
                </a:lnTo>
                <a:lnTo>
                  <a:pt x="2265" y="2062"/>
                </a:lnTo>
                <a:lnTo>
                  <a:pt x="2267" y="2065"/>
                </a:lnTo>
                <a:lnTo>
                  <a:pt x="2269" y="2065"/>
                </a:lnTo>
                <a:lnTo>
                  <a:pt x="2269" y="2065"/>
                </a:lnTo>
                <a:lnTo>
                  <a:pt x="2269" y="2065"/>
                </a:lnTo>
                <a:lnTo>
                  <a:pt x="2269" y="2067"/>
                </a:lnTo>
                <a:lnTo>
                  <a:pt x="2272" y="2067"/>
                </a:lnTo>
                <a:lnTo>
                  <a:pt x="2272" y="2067"/>
                </a:lnTo>
                <a:lnTo>
                  <a:pt x="2272" y="2069"/>
                </a:lnTo>
                <a:lnTo>
                  <a:pt x="2272" y="2069"/>
                </a:lnTo>
                <a:lnTo>
                  <a:pt x="2272" y="2069"/>
                </a:lnTo>
                <a:close/>
                <a:moveTo>
                  <a:pt x="3741" y="2055"/>
                </a:moveTo>
                <a:lnTo>
                  <a:pt x="3741" y="2058"/>
                </a:lnTo>
                <a:lnTo>
                  <a:pt x="3741" y="2055"/>
                </a:lnTo>
                <a:lnTo>
                  <a:pt x="3741" y="2055"/>
                </a:lnTo>
                <a:lnTo>
                  <a:pt x="3741" y="2055"/>
                </a:lnTo>
                <a:lnTo>
                  <a:pt x="3739" y="2055"/>
                </a:lnTo>
                <a:lnTo>
                  <a:pt x="3741" y="2058"/>
                </a:lnTo>
                <a:lnTo>
                  <a:pt x="3741" y="2058"/>
                </a:lnTo>
                <a:lnTo>
                  <a:pt x="3744" y="2055"/>
                </a:lnTo>
                <a:lnTo>
                  <a:pt x="3744" y="2055"/>
                </a:lnTo>
                <a:lnTo>
                  <a:pt x="3744" y="2053"/>
                </a:lnTo>
                <a:lnTo>
                  <a:pt x="3744" y="2053"/>
                </a:lnTo>
                <a:lnTo>
                  <a:pt x="3744" y="2053"/>
                </a:lnTo>
                <a:lnTo>
                  <a:pt x="3744" y="2053"/>
                </a:lnTo>
                <a:lnTo>
                  <a:pt x="3744" y="2053"/>
                </a:lnTo>
                <a:lnTo>
                  <a:pt x="3741" y="2053"/>
                </a:lnTo>
                <a:lnTo>
                  <a:pt x="3744" y="2053"/>
                </a:lnTo>
                <a:lnTo>
                  <a:pt x="3741" y="2055"/>
                </a:lnTo>
                <a:lnTo>
                  <a:pt x="3741" y="2055"/>
                </a:lnTo>
                <a:close/>
                <a:moveTo>
                  <a:pt x="3798" y="1954"/>
                </a:moveTo>
                <a:lnTo>
                  <a:pt x="3798" y="1956"/>
                </a:lnTo>
                <a:lnTo>
                  <a:pt x="3800" y="1956"/>
                </a:lnTo>
                <a:lnTo>
                  <a:pt x="3800" y="1956"/>
                </a:lnTo>
                <a:lnTo>
                  <a:pt x="3800" y="1956"/>
                </a:lnTo>
                <a:lnTo>
                  <a:pt x="3803" y="1956"/>
                </a:lnTo>
                <a:lnTo>
                  <a:pt x="3803" y="1956"/>
                </a:lnTo>
                <a:lnTo>
                  <a:pt x="3803" y="1956"/>
                </a:lnTo>
                <a:lnTo>
                  <a:pt x="3803" y="1956"/>
                </a:lnTo>
                <a:lnTo>
                  <a:pt x="3803" y="1954"/>
                </a:lnTo>
                <a:lnTo>
                  <a:pt x="3803" y="1954"/>
                </a:lnTo>
                <a:lnTo>
                  <a:pt x="3803" y="1954"/>
                </a:lnTo>
                <a:lnTo>
                  <a:pt x="3803" y="1954"/>
                </a:lnTo>
                <a:lnTo>
                  <a:pt x="3800" y="1954"/>
                </a:lnTo>
                <a:lnTo>
                  <a:pt x="3800" y="1954"/>
                </a:lnTo>
                <a:lnTo>
                  <a:pt x="3800" y="1954"/>
                </a:lnTo>
                <a:lnTo>
                  <a:pt x="3800" y="1951"/>
                </a:lnTo>
                <a:lnTo>
                  <a:pt x="3800" y="1954"/>
                </a:lnTo>
                <a:lnTo>
                  <a:pt x="3800" y="1954"/>
                </a:lnTo>
                <a:lnTo>
                  <a:pt x="3798" y="1954"/>
                </a:lnTo>
                <a:lnTo>
                  <a:pt x="3798" y="1954"/>
                </a:lnTo>
                <a:close/>
                <a:moveTo>
                  <a:pt x="3831" y="1920"/>
                </a:moveTo>
                <a:lnTo>
                  <a:pt x="3831" y="1920"/>
                </a:lnTo>
                <a:lnTo>
                  <a:pt x="3831" y="1920"/>
                </a:lnTo>
                <a:lnTo>
                  <a:pt x="3829" y="1920"/>
                </a:lnTo>
                <a:lnTo>
                  <a:pt x="3829" y="1920"/>
                </a:lnTo>
                <a:lnTo>
                  <a:pt x="3829" y="1920"/>
                </a:lnTo>
                <a:lnTo>
                  <a:pt x="3829" y="1920"/>
                </a:lnTo>
                <a:lnTo>
                  <a:pt x="3829" y="1923"/>
                </a:lnTo>
                <a:lnTo>
                  <a:pt x="3829" y="1923"/>
                </a:lnTo>
                <a:lnTo>
                  <a:pt x="3829" y="1923"/>
                </a:lnTo>
                <a:lnTo>
                  <a:pt x="3829" y="1923"/>
                </a:lnTo>
                <a:lnTo>
                  <a:pt x="3829" y="1923"/>
                </a:lnTo>
                <a:lnTo>
                  <a:pt x="3829" y="1923"/>
                </a:lnTo>
                <a:lnTo>
                  <a:pt x="3829" y="1923"/>
                </a:lnTo>
                <a:lnTo>
                  <a:pt x="3829" y="1925"/>
                </a:lnTo>
                <a:lnTo>
                  <a:pt x="3829" y="1925"/>
                </a:lnTo>
                <a:lnTo>
                  <a:pt x="3831" y="1925"/>
                </a:lnTo>
                <a:lnTo>
                  <a:pt x="3831" y="1925"/>
                </a:lnTo>
                <a:lnTo>
                  <a:pt x="3831" y="1925"/>
                </a:lnTo>
                <a:lnTo>
                  <a:pt x="3831" y="1925"/>
                </a:lnTo>
                <a:lnTo>
                  <a:pt x="3831" y="1923"/>
                </a:lnTo>
                <a:lnTo>
                  <a:pt x="3831" y="1923"/>
                </a:lnTo>
                <a:lnTo>
                  <a:pt x="3831" y="1920"/>
                </a:lnTo>
                <a:close/>
                <a:moveTo>
                  <a:pt x="3810" y="1942"/>
                </a:moveTo>
                <a:lnTo>
                  <a:pt x="3810" y="1942"/>
                </a:lnTo>
                <a:lnTo>
                  <a:pt x="3810" y="1939"/>
                </a:lnTo>
                <a:lnTo>
                  <a:pt x="3812" y="1939"/>
                </a:lnTo>
                <a:lnTo>
                  <a:pt x="3812" y="1939"/>
                </a:lnTo>
                <a:lnTo>
                  <a:pt x="3812" y="1939"/>
                </a:lnTo>
                <a:lnTo>
                  <a:pt x="3812" y="1939"/>
                </a:lnTo>
                <a:lnTo>
                  <a:pt x="3812" y="1939"/>
                </a:lnTo>
                <a:lnTo>
                  <a:pt x="3810" y="1939"/>
                </a:lnTo>
                <a:lnTo>
                  <a:pt x="3810" y="1939"/>
                </a:lnTo>
                <a:lnTo>
                  <a:pt x="3810" y="1942"/>
                </a:lnTo>
                <a:lnTo>
                  <a:pt x="3810" y="1942"/>
                </a:lnTo>
                <a:lnTo>
                  <a:pt x="3810" y="1942"/>
                </a:lnTo>
                <a:lnTo>
                  <a:pt x="3810" y="1942"/>
                </a:lnTo>
                <a:lnTo>
                  <a:pt x="3810" y="1942"/>
                </a:lnTo>
                <a:lnTo>
                  <a:pt x="3808" y="1942"/>
                </a:lnTo>
                <a:lnTo>
                  <a:pt x="3810" y="1942"/>
                </a:lnTo>
                <a:lnTo>
                  <a:pt x="3810" y="1942"/>
                </a:lnTo>
                <a:lnTo>
                  <a:pt x="3810" y="1942"/>
                </a:lnTo>
                <a:close/>
                <a:moveTo>
                  <a:pt x="3827" y="1942"/>
                </a:moveTo>
                <a:lnTo>
                  <a:pt x="3827" y="1939"/>
                </a:lnTo>
                <a:lnTo>
                  <a:pt x="3827" y="1939"/>
                </a:lnTo>
                <a:lnTo>
                  <a:pt x="3827" y="1939"/>
                </a:lnTo>
                <a:lnTo>
                  <a:pt x="3827" y="1939"/>
                </a:lnTo>
                <a:lnTo>
                  <a:pt x="3827" y="1939"/>
                </a:lnTo>
                <a:lnTo>
                  <a:pt x="3827" y="1939"/>
                </a:lnTo>
                <a:lnTo>
                  <a:pt x="3827" y="1939"/>
                </a:lnTo>
                <a:lnTo>
                  <a:pt x="3827" y="1939"/>
                </a:lnTo>
                <a:lnTo>
                  <a:pt x="3827" y="1939"/>
                </a:lnTo>
                <a:lnTo>
                  <a:pt x="3827" y="1942"/>
                </a:lnTo>
                <a:lnTo>
                  <a:pt x="3827" y="1942"/>
                </a:lnTo>
                <a:lnTo>
                  <a:pt x="3827" y="1942"/>
                </a:lnTo>
                <a:lnTo>
                  <a:pt x="3827" y="1942"/>
                </a:lnTo>
                <a:lnTo>
                  <a:pt x="3827" y="1944"/>
                </a:lnTo>
                <a:lnTo>
                  <a:pt x="3827" y="1942"/>
                </a:lnTo>
                <a:lnTo>
                  <a:pt x="3829" y="1942"/>
                </a:lnTo>
                <a:lnTo>
                  <a:pt x="3829" y="1942"/>
                </a:lnTo>
                <a:lnTo>
                  <a:pt x="3829" y="1942"/>
                </a:lnTo>
                <a:lnTo>
                  <a:pt x="3827" y="1942"/>
                </a:lnTo>
                <a:close/>
                <a:moveTo>
                  <a:pt x="3744" y="1980"/>
                </a:moveTo>
                <a:lnTo>
                  <a:pt x="3744" y="1980"/>
                </a:lnTo>
                <a:lnTo>
                  <a:pt x="3741" y="1980"/>
                </a:lnTo>
                <a:lnTo>
                  <a:pt x="3741" y="1980"/>
                </a:lnTo>
                <a:lnTo>
                  <a:pt x="3741" y="1980"/>
                </a:lnTo>
                <a:lnTo>
                  <a:pt x="3741" y="1984"/>
                </a:lnTo>
                <a:lnTo>
                  <a:pt x="3741" y="1984"/>
                </a:lnTo>
                <a:lnTo>
                  <a:pt x="3741" y="1987"/>
                </a:lnTo>
                <a:lnTo>
                  <a:pt x="3741" y="1989"/>
                </a:lnTo>
                <a:lnTo>
                  <a:pt x="3741" y="1989"/>
                </a:lnTo>
                <a:lnTo>
                  <a:pt x="3741" y="1987"/>
                </a:lnTo>
                <a:lnTo>
                  <a:pt x="3741" y="1987"/>
                </a:lnTo>
                <a:lnTo>
                  <a:pt x="3741" y="1987"/>
                </a:lnTo>
                <a:lnTo>
                  <a:pt x="3744" y="1984"/>
                </a:lnTo>
                <a:lnTo>
                  <a:pt x="3744" y="1982"/>
                </a:lnTo>
                <a:lnTo>
                  <a:pt x="3741" y="1982"/>
                </a:lnTo>
                <a:lnTo>
                  <a:pt x="3741" y="1982"/>
                </a:lnTo>
                <a:lnTo>
                  <a:pt x="3741" y="1980"/>
                </a:lnTo>
                <a:lnTo>
                  <a:pt x="3744" y="1980"/>
                </a:lnTo>
                <a:close/>
                <a:moveTo>
                  <a:pt x="3808" y="1951"/>
                </a:moveTo>
                <a:lnTo>
                  <a:pt x="3808" y="1951"/>
                </a:lnTo>
                <a:lnTo>
                  <a:pt x="3808" y="1951"/>
                </a:lnTo>
                <a:lnTo>
                  <a:pt x="3808" y="1951"/>
                </a:lnTo>
                <a:lnTo>
                  <a:pt x="3808" y="1951"/>
                </a:lnTo>
                <a:lnTo>
                  <a:pt x="3810" y="1951"/>
                </a:lnTo>
                <a:lnTo>
                  <a:pt x="3810" y="1954"/>
                </a:lnTo>
                <a:lnTo>
                  <a:pt x="3810" y="1951"/>
                </a:lnTo>
                <a:lnTo>
                  <a:pt x="3810" y="1951"/>
                </a:lnTo>
                <a:lnTo>
                  <a:pt x="3810" y="1951"/>
                </a:lnTo>
                <a:lnTo>
                  <a:pt x="3810" y="1951"/>
                </a:lnTo>
                <a:lnTo>
                  <a:pt x="3810" y="1951"/>
                </a:lnTo>
                <a:lnTo>
                  <a:pt x="3810" y="1951"/>
                </a:lnTo>
                <a:lnTo>
                  <a:pt x="3810" y="1951"/>
                </a:lnTo>
                <a:lnTo>
                  <a:pt x="3808" y="1951"/>
                </a:lnTo>
                <a:lnTo>
                  <a:pt x="3808" y="1951"/>
                </a:lnTo>
                <a:lnTo>
                  <a:pt x="3808" y="1949"/>
                </a:lnTo>
                <a:lnTo>
                  <a:pt x="3808" y="1951"/>
                </a:lnTo>
                <a:lnTo>
                  <a:pt x="3808" y="1951"/>
                </a:lnTo>
                <a:lnTo>
                  <a:pt x="3808" y="1951"/>
                </a:lnTo>
                <a:close/>
                <a:moveTo>
                  <a:pt x="3817" y="1949"/>
                </a:moveTo>
                <a:lnTo>
                  <a:pt x="3815" y="1949"/>
                </a:lnTo>
                <a:lnTo>
                  <a:pt x="3815" y="1951"/>
                </a:lnTo>
                <a:lnTo>
                  <a:pt x="3815" y="1951"/>
                </a:lnTo>
                <a:lnTo>
                  <a:pt x="3815" y="1951"/>
                </a:lnTo>
                <a:lnTo>
                  <a:pt x="3815" y="1951"/>
                </a:lnTo>
                <a:lnTo>
                  <a:pt x="3815" y="1951"/>
                </a:lnTo>
                <a:lnTo>
                  <a:pt x="3815" y="1951"/>
                </a:lnTo>
                <a:lnTo>
                  <a:pt x="3815" y="1951"/>
                </a:lnTo>
                <a:lnTo>
                  <a:pt x="3812" y="1951"/>
                </a:lnTo>
                <a:lnTo>
                  <a:pt x="3812" y="1951"/>
                </a:lnTo>
                <a:lnTo>
                  <a:pt x="3812" y="1954"/>
                </a:lnTo>
                <a:lnTo>
                  <a:pt x="3810" y="1956"/>
                </a:lnTo>
                <a:lnTo>
                  <a:pt x="3810" y="1956"/>
                </a:lnTo>
                <a:lnTo>
                  <a:pt x="3810" y="1956"/>
                </a:lnTo>
                <a:lnTo>
                  <a:pt x="3808" y="1954"/>
                </a:lnTo>
                <a:lnTo>
                  <a:pt x="3808" y="1954"/>
                </a:lnTo>
                <a:lnTo>
                  <a:pt x="3808" y="1954"/>
                </a:lnTo>
                <a:lnTo>
                  <a:pt x="3805" y="1954"/>
                </a:lnTo>
                <a:lnTo>
                  <a:pt x="3805" y="1956"/>
                </a:lnTo>
                <a:lnTo>
                  <a:pt x="3805" y="1956"/>
                </a:lnTo>
                <a:lnTo>
                  <a:pt x="3805" y="1954"/>
                </a:lnTo>
                <a:lnTo>
                  <a:pt x="3805" y="1954"/>
                </a:lnTo>
                <a:lnTo>
                  <a:pt x="3803" y="1956"/>
                </a:lnTo>
                <a:lnTo>
                  <a:pt x="3803" y="1956"/>
                </a:lnTo>
                <a:lnTo>
                  <a:pt x="3803" y="1956"/>
                </a:lnTo>
                <a:lnTo>
                  <a:pt x="3803" y="1956"/>
                </a:lnTo>
                <a:lnTo>
                  <a:pt x="3803" y="1956"/>
                </a:lnTo>
                <a:lnTo>
                  <a:pt x="3803" y="1956"/>
                </a:lnTo>
                <a:lnTo>
                  <a:pt x="3803" y="1956"/>
                </a:lnTo>
                <a:lnTo>
                  <a:pt x="3800" y="1956"/>
                </a:lnTo>
                <a:lnTo>
                  <a:pt x="3800" y="1956"/>
                </a:lnTo>
                <a:lnTo>
                  <a:pt x="3800" y="1956"/>
                </a:lnTo>
                <a:lnTo>
                  <a:pt x="3800" y="1958"/>
                </a:lnTo>
                <a:lnTo>
                  <a:pt x="3800" y="1958"/>
                </a:lnTo>
                <a:lnTo>
                  <a:pt x="3800" y="1958"/>
                </a:lnTo>
                <a:lnTo>
                  <a:pt x="3800" y="1958"/>
                </a:lnTo>
                <a:lnTo>
                  <a:pt x="3798" y="1961"/>
                </a:lnTo>
                <a:lnTo>
                  <a:pt x="3798" y="1961"/>
                </a:lnTo>
                <a:lnTo>
                  <a:pt x="3798" y="1961"/>
                </a:lnTo>
                <a:lnTo>
                  <a:pt x="3798" y="1961"/>
                </a:lnTo>
                <a:lnTo>
                  <a:pt x="3798" y="1963"/>
                </a:lnTo>
                <a:lnTo>
                  <a:pt x="3798" y="1963"/>
                </a:lnTo>
                <a:lnTo>
                  <a:pt x="3798" y="1963"/>
                </a:lnTo>
                <a:lnTo>
                  <a:pt x="3796" y="1963"/>
                </a:lnTo>
                <a:lnTo>
                  <a:pt x="3796" y="1965"/>
                </a:lnTo>
                <a:lnTo>
                  <a:pt x="3796" y="1965"/>
                </a:lnTo>
                <a:lnTo>
                  <a:pt x="3793" y="1963"/>
                </a:lnTo>
                <a:lnTo>
                  <a:pt x="3793" y="1963"/>
                </a:lnTo>
                <a:lnTo>
                  <a:pt x="3793" y="1965"/>
                </a:lnTo>
                <a:lnTo>
                  <a:pt x="3793" y="1965"/>
                </a:lnTo>
                <a:lnTo>
                  <a:pt x="3791" y="1965"/>
                </a:lnTo>
                <a:lnTo>
                  <a:pt x="3791" y="1965"/>
                </a:lnTo>
                <a:lnTo>
                  <a:pt x="3791" y="1965"/>
                </a:lnTo>
                <a:lnTo>
                  <a:pt x="3791" y="1963"/>
                </a:lnTo>
                <a:lnTo>
                  <a:pt x="3791" y="1963"/>
                </a:lnTo>
                <a:lnTo>
                  <a:pt x="3793" y="1963"/>
                </a:lnTo>
                <a:lnTo>
                  <a:pt x="3793" y="1963"/>
                </a:lnTo>
                <a:lnTo>
                  <a:pt x="3793" y="1961"/>
                </a:lnTo>
                <a:lnTo>
                  <a:pt x="3793" y="1961"/>
                </a:lnTo>
                <a:lnTo>
                  <a:pt x="3793" y="1961"/>
                </a:lnTo>
                <a:lnTo>
                  <a:pt x="3793" y="1961"/>
                </a:lnTo>
                <a:lnTo>
                  <a:pt x="3793" y="1961"/>
                </a:lnTo>
                <a:lnTo>
                  <a:pt x="3796" y="1961"/>
                </a:lnTo>
                <a:lnTo>
                  <a:pt x="3796" y="1961"/>
                </a:lnTo>
                <a:lnTo>
                  <a:pt x="3796" y="1958"/>
                </a:lnTo>
                <a:lnTo>
                  <a:pt x="3796" y="1958"/>
                </a:lnTo>
                <a:lnTo>
                  <a:pt x="3796" y="1958"/>
                </a:lnTo>
                <a:lnTo>
                  <a:pt x="3796" y="1958"/>
                </a:lnTo>
                <a:lnTo>
                  <a:pt x="3798" y="1958"/>
                </a:lnTo>
                <a:lnTo>
                  <a:pt x="3798" y="1958"/>
                </a:lnTo>
                <a:lnTo>
                  <a:pt x="3798" y="1958"/>
                </a:lnTo>
                <a:lnTo>
                  <a:pt x="3796" y="1958"/>
                </a:lnTo>
                <a:lnTo>
                  <a:pt x="3796" y="1958"/>
                </a:lnTo>
                <a:lnTo>
                  <a:pt x="3796" y="1956"/>
                </a:lnTo>
                <a:lnTo>
                  <a:pt x="3798" y="1956"/>
                </a:lnTo>
                <a:lnTo>
                  <a:pt x="3798" y="1956"/>
                </a:lnTo>
                <a:lnTo>
                  <a:pt x="3798" y="1956"/>
                </a:lnTo>
                <a:lnTo>
                  <a:pt x="3798" y="1956"/>
                </a:lnTo>
                <a:lnTo>
                  <a:pt x="3798" y="1956"/>
                </a:lnTo>
                <a:lnTo>
                  <a:pt x="3798" y="1956"/>
                </a:lnTo>
                <a:lnTo>
                  <a:pt x="3798" y="1956"/>
                </a:lnTo>
                <a:lnTo>
                  <a:pt x="3798" y="1951"/>
                </a:lnTo>
                <a:lnTo>
                  <a:pt x="3800" y="1951"/>
                </a:lnTo>
                <a:lnTo>
                  <a:pt x="3800" y="1951"/>
                </a:lnTo>
                <a:lnTo>
                  <a:pt x="3800" y="1951"/>
                </a:lnTo>
                <a:lnTo>
                  <a:pt x="3803" y="1951"/>
                </a:lnTo>
                <a:lnTo>
                  <a:pt x="3803" y="1951"/>
                </a:lnTo>
                <a:lnTo>
                  <a:pt x="3803" y="1949"/>
                </a:lnTo>
                <a:lnTo>
                  <a:pt x="3803" y="1949"/>
                </a:lnTo>
                <a:lnTo>
                  <a:pt x="3800" y="1949"/>
                </a:lnTo>
                <a:lnTo>
                  <a:pt x="3800" y="1949"/>
                </a:lnTo>
                <a:lnTo>
                  <a:pt x="3800" y="1949"/>
                </a:lnTo>
                <a:lnTo>
                  <a:pt x="3798" y="1951"/>
                </a:lnTo>
                <a:lnTo>
                  <a:pt x="3798" y="1951"/>
                </a:lnTo>
                <a:lnTo>
                  <a:pt x="3798" y="1954"/>
                </a:lnTo>
                <a:lnTo>
                  <a:pt x="3796" y="1954"/>
                </a:lnTo>
                <a:lnTo>
                  <a:pt x="3796" y="1954"/>
                </a:lnTo>
                <a:lnTo>
                  <a:pt x="3796" y="1956"/>
                </a:lnTo>
                <a:lnTo>
                  <a:pt x="3796" y="1956"/>
                </a:lnTo>
                <a:lnTo>
                  <a:pt x="3793" y="1958"/>
                </a:lnTo>
                <a:lnTo>
                  <a:pt x="3791" y="1961"/>
                </a:lnTo>
                <a:lnTo>
                  <a:pt x="3791" y="1961"/>
                </a:lnTo>
                <a:lnTo>
                  <a:pt x="3786" y="1963"/>
                </a:lnTo>
                <a:lnTo>
                  <a:pt x="3784" y="1963"/>
                </a:lnTo>
                <a:lnTo>
                  <a:pt x="3782" y="1963"/>
                </a:lnTo>
                <a:lnTo>
                  <a:pt x="3779" y="1965"/>
                </a:lnTo>
                <a:lnTo>
                  <a:pt x="3777" y="1965"/>
                </a:lnTo>
                <a:lnTo>
                  <a:pt x="3774" y="1965"/>
                </a:lnTo>
                <a:lnTo>
                  <a:pt x="3772" y="1965"/>
                </a:lnTo>
                <a:lnTo>
                  <a:pt x="3772" y="1965"/>
                </a:lnTo>
                <a:lnTo>
                  <a:pt x="3772" y="1968"/>
                </a:lnTo>
                <a:lnTo>
                  <a:pt x="3772" y="1968"/>
                </a:lnTo>
                <a:lnTo>
                  <a:pt x="3772" y="1968"/>
                </a:lnTo>
                <a:lnTo>
                  <a:pt x="3772" y="1968"/>
                </a:lnTo>
                <a:lnTo>
                  <a:pt x="3772" y="1965"/>
                </a:lnTo>
                <a:lnTo>
                  <a:pt x="3772" y="1965"/>
                </a:lnTo>
                <a:lnTo>
                  <a:pt x="3772" y="1968"/>
                </a:lnTo>
                <a:lnTo>
                  <a:pt x="3770" y="1968"/>
                </a:lnTo>
                <a:lnTo>
                  <a:pt x="3770" y="1968"/>
                </a:lnTo>
                <a:lnTo>
                  <a:pt x="3770" y="1968"/>
                </a:lnTo>
                <a:lnTo>
                  <a:pt x="3770" y="1970"/>
                </a:lnTo>
                <a:lnTo>
                  <a:pt x="3767" y="1970"/>
                </a:lnTo>
                <a:lnTo>
                  <a:pt x="3767" y="1970"/>
                </a:lnTo>
                <a:lnTo>
                  <a:pt x="3767" y="1970"/>
                </a:lnTo>
                <a:lnTo>
                  <a:pt x="3767" y="1970"/>
                </a:lnTo>
                <a:lnTo>
                  <a:pt x="3765" y="1970"/>
                </a:lnTo>
                <a:lnTo>
                  <a:pt x="3765" y="1970"/>
                </a:lnTo>
                <a:lnTo>
                  <a:pt x="3763" y="1970"/>
                </a:lnTo>
                <a:lnTo>
                  <a:pt x="3763" y="1970"/>
                </a:lnTo>
                <a:lnTo>
                  <a:pt x="3763" y="1970"/>
                </a:lnTo>
                <a:lnTo>
                  <a:pt x="3760" y="1970"/>
                </a:lnTo>
                <a:lnTo>
                  <a:pt x="3760" y="1970"/>
                </a:lnTo>
                <a:lnTo>
                  <a:pt x="3760" y="1970"/>
                </a:lnTo>
                <a:lnTo>
                  <a:pt x="3760" y="1970"/>
                </a:lnTo>
                <a:lnTo>
                  <a:pt x="3763" y="1972"/>
                </a:lnTo>
                <a:lnTo>
                  <a:pt x="3763" y="1970"/>
                </a:lnTo>
                <a:lnTo>
                  <a:pt x="3763" y="1970"/>
                </a:lnTo>
                <a:lnTo>
                  <a:pt x="3763" y="1972"/>
                </a:lnTo>
                <a:lnTo>
                  <a:pt x="3763" y="1972"/>
                </a:lnTo>
                <a:lnTo>
                  <a:pt x="3763" y="1972"/>
                </a:lnTo>
                <a:lnTo>
                  <a:pt x="3763" y="1972"/>
                </a:lnTo>
                <a:lnTo>
                  <a:pt x="3763" y="1972"/>
                </a:lnTo>
                <a:lnTo>
                  <a:pt x="3760" y="1972"/>
                </a:lnTo>
                <a:lnTo>
                  <a:pt x="3760" y="1972"/>
                </a:lnTo>
                <a:lnTo>
                  <a:pt x="3760" y="1972"/>
                </a:lnTo>
                <a:lnTo>
                  <a:pt x="3760" y="1972"/>
                </a:lnTo>
                <a:lnTo>
                  <a:pt x="3760" y="1972"/>
                </a:lnTo>
                <a:lnTo>
                  <a:pt x="3758" y="1970"/>
                </a:lnTo>
                <a:lnTo>
                  <a:pt x="3758" y="1972"/>
                </a:lnTo>
                <a:lnTo>
                  <a:pt x="3758" y="1972"/>
                </a:lnTo>
                <a:lnTo>
                  <a:pt x="3760" y="1972"/>
                </a:lnTo>
                <a:lnTo>
                  <a:pt x="3760" y="1972"/>
                </a:lnTo>
                <a:lnTo>
                  <a:pt x="3760" y="1975"/>
                </a:lnTo>
                <a:lnTo>
                  <a:pt x="3760" y="1975"/>
                </a:lnTo>
                <a:lnTo>
                  <a:pt x="3760" y="1975"/>
                </a:lnTo>
                <a:lnTo>
                  <a:pt x="3758" y="1975"/>
                </a:lnTo>
                <a:lnTo>
                  <a:pt x="3758" y="1975"/>
                </a:lnTo>
                <a:lnTo>
                  <a:pt x="3758" y="1975"/>
                </a:lnTo>
                <a:lnTo>
                  <a:pt x="3758" y="1975"/>
                </a:lnTo>
                <a:lnTo>
                  <a:pt x="3758" y="1975"/>
                </a:lnTo>
                <a:lnTo>
                  <a:pt x="3758" y="1975"/>
                </a:lnTo>
                <a:lnTo>
                  <a:pt x="3756" y="1975"/>
                </a:lnTo>
                <a:lnTo>
                  <a:pt x="3756" y="1975"/>
                </a:lnTo>
                <a:lnTo>
                  <a:pt x="3758" y="1975"/>
                </a:lnTo>
                <a:lnTo>
                  <a:pt x="3758" y="1975"/>
                </a:lnTo>
                <a:lnTo>
                  <a:pt x="3758" y="1972"/>
                </a:lnTo>
                <a:lnTo>
                  <a:pt x="3758" y="1972"/>
                </a:lnTo>
                <a:lnTo>
                  <a:pt x="3756" y="1972"/>
                </a:lnTo>
                <a:lnTo>
                  <a:pt x="3753" y="1975"/>
                </a:lnTo>
                <a:lnTo>
                  <a:pt x="3753" y="1977"/>
                </a:lnTo>
                <a:lnTo>
                  <a:pt x="3753" y="1980"/>
                </a:lnTo>
                <a:lnTo>
                  <a:pt x="3753" y="1980"/>
                </a:lnTo>
                <a:lnTo>
                  <a:pt x="3753" y="1977"/>
                </a:lnTo>
                <a:lnTo>
                  <a:pt x="3753" y="1977"/>
                </a:lnTo>
                <a:lnTo>
                  <a:pt x="3751" y="1977"/>
                </a:lnTo>
                <a:lnTo>
                  <a:pt x="3751" y="1977"/>
                </a:lnTo>
                <a:lnTo>
                  <a:pt x="3751" y="1977"/>
                </a:lnTo>
                <a:lnTo>
                  <a:pt x="3751" y="1980"/>
                </a:lnTo>
                <a:lnTo>
                  <a:pt x="3751" y="1980"/>
                </a:lnTo>
                <a:lnTo>
                  <a:pt x="3751" y="1980"/>
                </a:lnTo>
                <a:lnTo>
                  <a:pt x="3751" y="1980"/>
                </a:lnTo>
                <a:lnTo>
                  <a:pt x="3751" y="1980"/>
                </a:lnTo>
                <a:lnTo>
                  <a:pt x="3751" y="1980"/>
                </a:lnTo>
                <a:lnTo>
                  <a:pt x="3751" y="1980"/>
                </a:lnTo>
                <a:lnTo>
                  <a:pt x="3751" y="1980"/>
                </a:lnTo>
                <a:lnTo>
                  <a:pt x="3748" y="1980"/>
                </a:lnTo>
                <a:lnTo>
                  <a:pt x="3748" y="1980"/>
                </a:lnTo>
                <a:lnTo>
                  <a:pt x="3751" y="1982"/>
                </a:lnTo>
                <a:lnTo>
                  <a:pt x="3751" y="1982"/>
                </a:lnTo>
                <a:lnTo>
                  <a:pt x="3748" y="1982"/>
                </a:lnTo>
                <a:lnTo>
                  <a:pt x="3746" y="1982"/>
                </a:lnTo>
                <a:lnTo>
                  <a:pt x="3746" y="1982"/>
                </a:lnTo>
                <a:lnTo>
                  <a:pt x="3746" y="1982"/>
                </a:lnTo>
                <a:lnTo>
                  <a:pt x="3744" y="1984"/>
                </a:lnTo>
                <a:lnTo>
                  <a:pt x="3744" y="1982"/>
                </a:lnTo>
                <a:lnTo>
                  <a:pt x="3744" y="1984"/>
                </a:lnTo>
                <a:lnTo>
                  <a:pt x="3744" y="1987"/>
                </a:lnTo>
                <a:lnTo>
                  <a:pt x="3744" y="1987"/>
                </a:lnTo>
                <a:lnTo>
                  <a:pt x="3744" y="1987"/>
                </a:lnTo>
                <a:lnTo>
                  <a:pt x="3741" y="1987"/>
                </a:lnTo>
                <a:lnTo>
                  <a:pt x="3741" y="1989"/>
                </a:lnTo>
                <a:lnTo>
                  <a:pt x="3741" y="1989"/>
                </a:lnTo>
                <a:lnTo>
                  <a:pt x="3741" y="1989"/>
                </a:lnTo>
                <a:lnTo>
                  <a:pt x="3741" y="1989"/>
                </a:lnTo>
                <a:lnTo>
                  <a:pt x="3741" y="1989"/>
                </a:lnTo>
                <a:lnTo>
                  <a:pt x="3741" y="1991"/>
                </a:lnTo>
                <a:lnTo>
                  <a:pt x="3741" y="1991"/>
                </a:lnTo>
                <a:lnTo>
                  <a:pt x="3741" y="1991"/>
                </a:lnTo>
                <a:lnTo>
                  <a:pt x="3741" y="1994"/>
                </a:lnTo>
                <a:lnTo>
                  <a:pt x="3744" y="1994"/>
                </a:lnTo>
                <a:lnTo>
                  <a:pt x="3744" y="1994"/>
                </a:lnTo>
                <a:lnTo>
                  <a:pt x="3744" y="1994"/>
                </a:lnTo>
                <a:lnTo>
                  <a:pt x="3744" y="1994"/>
                </a:lnTo>
                <a:lnTo>
                  <a:pt x="3744" y="1994"/>
                </a:lnTo>
                <a:lnTo>
                  <a:pt x="3744" y="1994"/>
                </a:lnTo>
                <a:lnTo>
                  <a:pt x="3746" y="1994"/>
                </a:lnTo>
                <a:lnTo>
                  <a:pt x="3746" y="1994"/>
                </a:lnTo>
                <a:lnTo>
                  <a:pt x="3746" y="1994"/>
                </a:lnTo>
                <a:lnTo>
                  <a:pt x="3746" y="1994"/>
                </a:lnTo>
                <a:lnTo>
                  <a:pt x="3746" y="1994"/>
                </a:lnTo>
                <a:lnTo>
                  <a:pt x="3746" y="1994"/>
                </a:lnTo>
                <a:lnTo>
                  <a:pt x="3748" y="1994"/>
                </a:lnTo>
                <a:lnTo>
                  <a:pt x="3746" y="1991"/>
                </a:lnTo>
                <a:lnTo>
                  <a:pt x="3746" y="1991"/>
                </a:lnTo>
                <a:lnTo>
                  <a:pt x="3746" y="1991"/>
                </a:lnTo>
                <a:lnTo>
                  <a:pt x="3746" y="1991"/>
                </a:lnTo>
                <a:lnTo>
                  <a:pt x="3746" y="1991"/>
                </a:lnTo>
                <a:lnTo>
                  <a:pt x="3748" y="1989"/>
                </a:lnTo>
                <a:lnTo>
                  <a:pt x="3748" y="1989"/>
                </a:lnTo>
                <a:lnTo>
                  <a:pt x="3748" y="1989"/>
                </a:lnTo>
                <a:lnTo>
                  <a:pt x="3748" y="1989"/>
                </a:lnTo>
                <a:lnTo>
                  <a:pt x="3751" y="1989"/>
                </a:lnTo>
                <a:lnTo>
                  <a:pt x="3751" y="1989"/>
                </a:lnTo>
                <a:lnTo>
                  <a:pt x="3751" y="1989"/>
                </a:lnTo>
                <a:lnTo>
                  <a:pt x="3751" y="1989"/>
                </a:lnTo>
                <a:lnTo>
                  <a:pt x="3751" y="1991"/>
                </a:lnTo>
                <a:lnTo>
                  <a:pt x="3751" y="1991"/>
                </a:lnTo>
                <a:lnTo>
                  <a:pt x="3748" y="1994"/>
                </a:lnTo>
                <a:lnTo>
                  <a:pt x="3746" y="1994"/>
                </a:lnTo>
                <a:lnTo>
                  <a:pt x="3746" y="1996"/>
                </a:lnTo>
                <a:lnTo>
                  <a:pt x="3746" y="1994"/>
                </a:lnTo>
                <a:lnTo>
                  <a:pt x="3751" y="1991"/>
                </a:lnTo>
                <a:lnTo>
                  <a:pt x="3751" y="1991"/>
                </a:lnTo>
                <a:lnTo>
                  <a:pt x="3753" y="1991"/>
                </a:lnTo>
                <a:lnTo>
                  <a:pt x="3753" y="1991"/>
                </a:lnTo>
                <a:lnTo>
                  <a:pt x="3758" y="1989"/>
                </a:lnTo>
                <a:lnTo>
                  <a:pt x="3758" y="1989"/>
                </a:lnTo>
                <a:lnTo>
                  <a:pt x="3758" y="1989"/>
                </a:lnTo>
                <a:lnTo>
                  <a:pt x="3753" y="1991"/>
                </a:lnTo>
                <a:lnTo>
                  <a:pt x="3753" y="1989"/>
                </a:lnTo>
                <a:lnTo>
                  <a:pt x="3753" y="1989"/>
                </a:lnTo>
                <a:lnTo>
                  <a:pt x="3756" y="1989"/>
                </a:lnTo>
                <a:lnTo>
                  <a:pt x="3756" y="1989"/>
                </a:lnTo>
                <a:lnTo>
                  <a:pt x="3756" y="1989"/>
                </a:lnTo>
                <a:lnTo>
                  <a:pt x="3756" y="1989"/>
                </a:lnTo>
                <a:lnTo>
                  <a:pt x="3756" y="1989"/>
                </a:lnTo>
                <a:lnTo>
                  <a:pt x="3756" y="1989"/>
                </a:lnTo>
                <a:lnTo>
                  <a:pt x="3758" y="1989"/>
                </a:lnTo>
                <a:lnTo>
                  <a:pt x="3758" y="1987"/>
                </a:lnTo>
                <a:lnTo>
                  <a:pt x="3760" y="1987"/>
                </a:lnTo>
                <a:lnTo>
                  <a:pt x="3765" y="1984"/>
                </a:lnTo>
                <a:lnTo>
                  <a:pt x="3765" y="1984"/>
                </a:lnTo>
                <a:lnTo>
                  <a:pt x="3767" y="1982"/>
                </a:lnTo>
                <a:lnTo>
                  <a:pt x="3770" y="1982"/>
                </a:lnTo>
                <a:lnTo>
                  <a:pt x="3770" y="1982"/>
                </a:lnTo>
                <a:lnTo>
                  <a:pt x="3770" y="1982"/>
                </a:lnTo>
                <a:lnTo>
                  <a:pt x="3770" y="1980"/>
                </a:lnTo>
                <a:lnTo>
                  <a:pt x="3772" y="1980"/>
                </a:lnTo>
                <a:lnTo>
                  <a:pt x="3772" y="1980"/>
                </a:lnTo>
                <a:lnTo>
                  <a:pt x="3774" y="1980"/>
                </a:lnTo>
                <a:lnTo>
                  <a:pt x="3774" y="1980"/>
                </a:lnTo>
                <a:lnTo>
                  <a:pt x="3774" y="1980"/>
                </a:lnTo>
                <a:lnTo>
                  <a:pt x="3774" y="1980"/>
                </a:lnTo>
                <a:lnTo>
                  <a:pt x="3774" y="1980"/>
                </a:lnTo>
                <a:lnTo>
                  <a:pt x="3774" y="1980"/>
                </a:lnTo>
                <a:lnTo>
                  <a:pt x="3774" y="1980"/>
                </a:lnTo>
                <a:lnTo>
                  <a:pt x="3777" y="1980"/>
                </a:lnTo>
                <a:lnTo>
                  <a:pt x="3777" y="1977"/>
                </a:lnTo>
                <a:lnTo>
                  <a:pt x="3777" y="1977"/>
                </a:lnTo>
                <a:lnTo>
                  <a:pt x="3779" y="1977"/>
                </a:lnTo>
                <a:lnTo>
                  <a:pt x="3779" y="1977"/>
                </a:lnTo>
                <a:lnTo>
                  <a:pt x="3782" y="1977"/>
                </a:lnTo>
                <a:lnTo>
                  <a:pt x="3782" y="1975"/>
                </a:lnTo>
                <a:lnTo>
                  <a:pt x="3782" y="1975"/>
                </a:lnTo>
                <a:lnTo>
                  <a:pt x="3784" y="1975"/>
                </a:lnTo>
                <a:lnTo>
                  <a:pt x="3784" y="1975"/>
                </a:lnTo>
                <a:lnTo>
                  <a:pt x="3784" y="1975"/>
                </a:lnTo>
                <a:lnTo>
                  <a:pt x="3784" y="1975"/>
                </a:lnTo>
                <a:lnTo>
                  <a:pt x="3786" y="1975"/>
                </a:lnTo>
                <a:lnTo>
                  <a:pt x="3786" y="1972"/>
                </a:lnTo>
                <a:lnTo>
                  <a:pt x="3784" y="1972"/>
                </a:lnTo>
                <a:lnTo>
                  <a:pt x="3786" y="1972"/>
                </a:lnTo>
                <a:lnTo>
                  <a:pt x="3786" y="1972"/>
                </a:lnTo>
                <a:lnTo>
                  <a:pt x="3789" y="1972"/>
                </a:lnTo>
                <a:lnTo>
                  <a:pt x="3789" y="1970"/>
                </a:lnTo>
                <a:lnTo>
                  <a:pt x="3789" y="1970"/>
                </a:lnTo>
                <a:lnTo>
                  <a:pt x="3791" y="1970"/>
                </a:lnTo>
                <a:lnTo>
                  <a:pt x="3791" y="1970"/>
                </a:lnTo>
                <a:lnTo>
                  <a:pt x="3791" y="1970"/>
                </a:lnTo>
                <a:lnTo>
                  <a:pt x="3791" y="1972"/>
                </a:lnTo>
                <a:lnTo>
                  <a:pt x="3789" y="1972"/>
                </a:lnTo>
                <a:lnTo>
                  <a:pt x="3789" y="1972"/>
                </a:lnTo>
                <a:lnTo>
                  <a:pt x="3789" y="1972"/>
                </a:lnTo>
                <a:lnTo>
                  <a:pt x="3789" y="1972"/>
                </a:lnTo>
                <a:lnTo>
                  <a:pt x="3789" y="1972"/>
                </a:lnTo>
                <a:lnTo>
                  <a:pt x="3789" y="1972"/>
                </a:lnTo>
                <a:lnTo>
                  <a:pt x="3793" y="1970"/>
                </a:lnTo>
                <a:lnTo>
                  <a:pt x="3796" y="1968"/>
                </a:lnTo>
                <a:lnTo>
                  <a:pt x="3796" y="1968"/>
                </a:lnTo>
                <a:lnTo>
                  <a:pt x="3796" y="1968"/>
                </a:lnTo>
                <a:lnTo>
                  <a:pt x="3796" y="1965"/>
                </a:lnTo>
                <a:lnTo>
                  <a:pt x="3796" y="1965"/>
                </a:lnTo>
                <a:lnTo>
                  <a:pt x="3796" y="1965"/>
                </a:lnTo>
                <a:lnTo>
                  <a:pt x="3796" y="1965"/>
                </a:lnTo>
                <a:lnTo>
                  <a:pt x="3796" y="1965"/>
                </a:lnTo>
                <a:lnTo>
                  <a:pt x="3798" y="1965"/>
                </a:lnTo>
                <a:lnTo>
                  <a:pt x="3798" y="1965"/>
                </a:lnTo>
                <a:lnTo>
                  <a:pt x="3798" y="1965"/>
                </a:lnTo>
                <a:lnTo>
                  <a:pt x="3798" y="1965"/>
                </a:lnTo>
                <a:lnTo>
                  <a:pt x="3798" y="1965"/>
                </a:lnTo>
                <a:lnTo>
                  <a:pt x="3800" y="1965"/>
                </a:lnTo>
                <a:lnTo>
                  <a:pt x="3800" y="1963"/>
                </a:lnTo>
                <a:lnTo>
                  <a:pt x="3803" y="1963"/>
                </a:lnTo>
                <a:lnTo>
                  <a:pt x="3805" y="1961"/>
                </a:lnTo>
                <a:lnTo>
                  <a:pt x="3808" y="1958"/>
                </a:lnTo>
                <a:lnTo>
                  <a:pt x="3810" y="1956"/>
                </a:lnTo>
                <a:lnTo>
                  <a:pt x="3812" y="1954"/>
                </a:lnTo>
                <a:lnTo>
                  <a:pt x="3815" y="1951"/>
                </a:lnTo>
                <a:lnTo>
                  <a:pt x="3817" y="1951"/>
                </a:lnTo>
                <a:lnTo>
                  <a:pt x="3817" y="1949"/>
                </a:lnTo>
                <a:lnTo>
                  <a:pt x="3817" y="1949"/>
                </a:lnTo>
                <a:lnTo>
                  <a:pt x="3817" y="1949"/>
                </a:lnTo>
                <a:lnTo>
                  <a:pt x="3817" y="1949"/>
                </a:lnTo>
                <a:close/>
                <a:moveTo>
                  <a:pt x="3748" y="2036"/>
                </a:moveTo>
                <a:lnTo>
                  <a:pt x="3748" y="2036"/>
                </a:lnTo>
                <a:lnTo>
                  <a:pt x="3748" y="2039"/>
                </a:lnTo>
                <a:lnTo>
                  <a:pt x="3748" y="2041"/>
                </a:lnTo>
                <a:lnTo>
                  <a:pt x="3746" y="2046"/>
                </a:lnTo>
                <a:lnTo>
                  <a:pt x="3746" y="2048"/>
                </a:lnTo>
                <a:lnTo>
                  <a:pt x="3746" y="2048"/>
                </a:lnTo>
                <a:lnTo>
                  <a:pt x="3746" y="2048"/>
                </a:lnTo>
                <a:lnTo>
                  <a:pt x="3746" y="2048"/>
                </a:lnTo>
                <a:lnTo>
                  <a:pt x="3746" y="2048"/>
                </a:lnTo>
                <a:lnTo>
                  <a:pt x="3748" y="2043"/>
                </a:lnTo>
                <a:lnTo>
                  <a:pt x="3748" y="2041"/>
                </a:lnTo>
                <a:lnTo>
                  <a:pt x="3748" y="2039"/>
                </a:lnTo>
                <a:lnTo>
                  <a:pt x="3748" y="2036"/>
                </a:lnTo>
                <a:lnTo>
                  <a:pt x="3748" y="2036"/>
                </a:lnTo>
                <a:lnTo>
                  <a:pt x="3748" y="2036"/>
                </a:lnTo>
                <a:close/>
                <a:moveTo>
                  <a:pt x="3881" y="1757"/>
                </a:moveTo>
                <a:lnTo>
                  <a:pt x="3883" y="1757"/>
                </a:lnTo>
                <a:lnTo>
                  <a:pt x="3883" y="1755"/>
                </a:lnTo>
                <a:lnTo>
                  <a:pt x="3883" y="1755"/>
                </a:lnTo>
                <a:lnTo>
                  <a:pt x="3883" y="1755"/>
                </a:lnTo>
                <a:lnTo>
                  <a:pt x="3881" y="1755"/>
                </a:lnTo>
                <a:lnTo>
                  <a:pt x="3881" y="1755"/>
                </a:lnTo>
                <a:lnTo>
                  <a:pt x="3881" y="1755"/>
                </a:lnTo>
                <a:lnTo>
                  <a:pt x="3881" y="1757"/>
                </a:lnTo>
                <a:lnTo>
                  <a:pt x="3881" y="1757"/>
                </a:lnTo>
                <a:lnTo>
                  <a:pt x="3881" y="1757"/>
                </a:lnTo>
                <a:close/>
                <a:moveTo>
                  <a:pt x="3786" y="1972"/>
                </a:moveTo>
                <a:lnTo>
                  <a:pt x="3786" y="1975"/>
                </a:lnTo>
                <a:lnTo>
                  <a:pt x="3784" y="1977"/>
                </a:lnTo>
                <a:lnTo>
                  <a:pt x="3782" y="1977"/>
                </a:lnTo>
                <a:lnTo>
                  <a:pt x="3782" y="1977"/>
                </a:lnTo>
                <a:lnTo>
                  <a:pt x="3779" y="1980"/>
                </a:lnTo>
                <a:lnTo>
                  <a:pt x="3779" y="1980"/>
                </a:lnTo>
                <a:lnTo>
                  <a:pt x="3777" y="1982"/>
                </a:lnTo>
                <a:lnTo>
                  <a:pt x="3774" y="1982"/>
                </a:lnTo>
                <a:lnTo>
                  <a:pt x="3772" y="1984"/>
                </a:lnTo>
                <a:lnTo>
                  <a:pt x="3770" y="1984"/>
                </a:lnTo>
                <a:lnTo>
                  <a:pt x="3770" y="1984"/>
                </a:lnTo>
                <a:lnTo>
                  <a:pt x="3770" y="1987"/>
                </a:lnTo>
                <a:lnTo>
                  <a:pt x="3772" y="1984"/>
                </a:lnTo>
                <a:lnTo>
                  <a:pt x="3774" y="1982"/>
                </a:lnTo>
                <a:lnTo>
                  <a:pt x="3779" y="1980"/>
                </a:lnTo>
                <a:lnTo>
                  <a:pt x="3779" y="1980"/>
                </a:lnTo>
                <a:lnTo>
                  <a:pt x="3782" y="1977"/>
                </a:lnTo>
                <a:lnTo>
                  <a:pt x="3786" y="1975"/>
                </a:lnTo>
                <a:lnTo>
                  <a:pt x="3786" y="1975"/>
                </a:lnTo>
                <a:lnTo>
                  <a:pt x="3789" y="1972"/>
                </a:lnTo>
                <a:lnTo>
                  <a:pt x="3789" y="1972"/>
                </a:lnTo>
                <a:lnTo>
                  <a:pt x="3786" y="1972"/>
                </a:lnTo>
                <a:close/>
                <a:moveTo>
                  <a:pt x="3770" y="1984"/>
                </a:moveTo>
                <a:lnTo>
                  <a:pt x="3770" y="1984"/>
                </a:lnTo>
                <a:lnTo>
                  <a:pt x="3767" y="1984"/>
                </a:lnTo>
                <a:lnTo>
                  <a:pt x="3767" y="1984"/>
                </a:lnTo>
                <a:lnTo>
                  <a:pt x="3767" y="1984"/>
                </a:lnTo>
                <a:lnTo>
                  <a:pt x="3765" y="1987"/>
                </a:lnTo>
                <a:lnTo>
                  <a:pt x="3765" y="1987"/>
                </a:lnTo>
                <a:lnTo>
                  <a:pt x="3763" y="1987"/>
                </a:lnTo>
                <a:lnTo>
                  <a:pt x="3760" y="1989"/>
                </a:lnTo>
                <a:lnTo>
                  <a:pt x="3760" y="1991"/>
                </a:lnTo>
                <a:lnTo>
                  <a:pt x="3765" y="1987"/>
                </a:lnTo>
                <a:lnTo>
                  <a:pt x="3767" y="1984"/>
                </a:lnTo>
                <a:lnTo>
                  <a:pt x="3770" y="1984"/>
                </a:lnTo>
                <a:lnTo>
                  <a:pt x="3770" y="1984"/>
                </a:lnTo>
                <a:close/>
                <a:moveTo>
                  <a:pt x="3611" y="2412"/>
                </a:moveTo>
                <a:lnTo>
                  <a:pt x="3611" y="2412"/>
                </a:lnTo>
                <a:lnTo>
                  <a:pt x="3609" y="2412"/>
                </a:lnTo>
                <a:lnTo>
                  <a:pt x="3609" y="2415"/>
                </a:lnTo>
                <a:lnTo>
                  <a:pt x="3609" y="2415"/>
                </a:lnTo>
                <a:lnTo>
                  <a:pt x="3609" y="2415"/>
                </a:lnTo>
                <a:lnTo>
                  <a:pt x="3609" y="2417"/>
                </a:lnTo>
                <a:lnTo>
                  <a:pt x="3609" y="2417"/>
                </a:lnTo>
                <a:lnTo>
                  <a:pt x="3611" y="2415"/>
                </a:lnTo>
                <a:lnTo>
                  <a:pt x="3609" y="2412"/>
                </a:lnTo>
                <a:lnTo>
                  <a:pt x="3611" y="2412"/>
                </a:lnTo>
                <a:lnTo>
                  <a:pt x="3611" y="2412"/>
                </a:lnTo>
                <a:close/>
                <a:moveTo>
                  <a:pt x="3867" y="1918"/>
                </a:moveTo>
                <a:lnTo>
                  <a:pt x="3867" y="1918"/>
                </a:lnTo>
                <a:lnTo>
                  <a:pt x="3864" y="1918"/>
                </a:lnTo>
                <a:lnTo>
                  <a:pt x="3864" y="1918"/>
                </a:lnTo>
                <a:lnTo>
                  <a:pt x="3864" y="1920"/>
                </a:lnTo>
                <a:lnTo>
                  <a:pt x="3864" y="1920"/>
                </a:lnTo>
                <a:lnTo>
                  <a:pt x="3867" y="1920"/>
                </a:lnTo>
                <a:lnTo>
                  <a:pt x="3867" y="1920"/>
                </a:lnTo>
                <a:lnTo>
                  <a:pt x="3867" y="1920"/>
                </a:lnTo>
                <a:lnTo>
                  <a:pt x="3867" y="1920"/>
                </a:lnTo>
                <a:lnTo>
                  <a:pt x="3867" y="1920"/>
                </a:lnTo>
                <a:lnTo>
                  <a:pt x="3867" y="1918"/>
                </a:lnTo>
                <a:close/>
                <a:moveTo>
                  <a:pt x="3886" y="1918"/>
                </a:moveTo>
                <a:lnTo>
                  <a:pt x="3883" y="1918"/>
                </a:lnTo>
                <a:lnTo>
                  <a:pt x="3883" y="1916"/>
                </a:lnTo>
                <a:lnTo>
                  <a:pt x="3883" y="1916"/>
                </a:lnTo>
                <a:lnTo>
                  <a:pt x="3881" y="1916"/>
                </a:lnTo>
                <a:lnTo>
                  <a:pt x="3881" y="1916"/>
                </a:lnTo>
                <a:lnTo>
                  <a:pt x="3881" y="1916"/>
                </a:lnTo>
                <a:lnTo>
                  <a:pt x="3881" y="1916"/>
                </a:lnTo>
                <a:lnTo>
                  <a:pt x="3883" y="1918"/>
                </a:lnTo>
                <a:lnTo>
                  <a:pt x="3881" y="1920"/>
                </a:lnTo>
                <a:lnTo>
                  <a:pt x="3881" y="1918"/>
                </a:lnTo>
                <a:lnTo>
                  <a:pt x="3883" y="1918"/>
                </a:lnTo>
                <a:lnTo>
                  <a:pt x="3883" y="1918"/>
                </a:lnTo>
                <a:lnTo>
                  <a:pt x="3883" y="1918"/>
                </a:lnTo>
                <a:lnTo>
                  <a:pt x="3883" y="1918"/>
                </a:lnTo>
                <a:lnTo>
                  <a:pt x="3883" y="1920"/>
                </a:lnTo>
                <a:lnTo>
                  <a:pt x="3881" y="1920"/>
                </a:lnTo>
                <a:lnTo>
                  <a:pt x="3881" y="1920"/>
                </a:lnTo>
                <a:lnTo>
                  <a:pt x="3881" y="1920"/>
                </a:lnTo>
                <a:lnTo>
                  <a:pt x="3881" y="1920"/>
                </a:lnTo>
                <a:lnTo>
                  <a:pt x="3881" y="1920"/>
                </a:lnTo>
                <a:lnTo>
                  <a:pt x="3881" y="1920"/>
                </a:lnTo>
                <a:lnTo>
                  <a:pt x="3879" y="1920"/>
                </a:lnTo>
                <a:lnTo>
                  <a:pt x="3876" y="1923"/>
                </a:lnTo>
                <a:lnTo>
                  <a:pt x="3876" y="1923"/>
                </a:lnTo>
                <a:lnTo>
                  <a:pt x="3874" y="1920"/>
                </a:lnTo>
                <a:lnTo>
                  <a:pt x="3874" y="1920"/>
                </a:lnTo>
                <a:lnTo>
                  <a:pt x="3874" y="1923"/>
                </a:lnTo>
                <a:lnTo>
                  <a:pt x="3874" y="1923"/>
                </a:lnTo>
                <a:lnTo>
                  <a:pt x="3876" y="1923"/>
                </a:lnTo>
                <a:lnTo>
                  <a:pt x="3881" y="1923"/>
                </a:lnTo>
                <a:lnTo>
                  <a:pt x="3881" y="1923"/>
                </a:lnTo>
                <a:lnTo>
                  <a:pt x="3883" y="1923"/>
                </a:lnTo>
                <a:lnTo>
                  <a:pt x="3886" y="1923"/>
                </a:lnTo>
                <a:lnTo>
                  <a:pt x="3886" y="1920"/>
                </a:lnTo>
                <a:lnTo>
                  <a:pt x="3886" y="1920"/>
                </a:lnTo>
                <a:lnTo>
                  <a:pt x="3886" y="1918"/>
                </a:lnTo>
                <a:close/>
                <a:moveTo>
                  <a:pt x="3881" y="1760"/>
                </a:moveTo>
                <a:lnTo>
                  <a:pt x="3881" y="1760"/>
                </a:lnTo>
                <a:lnTo>
                  <a:pt x="3881" y="1760"/>
                </a:lnTo>
                <a:lnTo>
                  <a:pt x="3881" y="1762"/>
                </a:lnTo>
                <a:lnTo>
                  <a:pt x="3881" y="1762"/>
                </a:lnTo>
                <a:lnTo>
                  <a:pt x="3883" y="1762"/>
                </a:lnTo>
                <a:lnTo>
                  <a:pt x="3883" y="1760"/>
                </a:lnTo>
                <a:lnTo>
                  <a:pt x="3883" y="1760"/>
                </a:lnTo>
                <a:lnTo>
                  <a:pt x="3883" y="1757"/>
                </a:lnTo>
                <a:lnTo>
                  <a:pt x="3881" y="1760"/>
                </a:lnTo>
                <a:lnTo>
                  <a:pt x="3881" y="1760"/>
                </a:lnTo>
                <a:lnTo>
                  <a:pt x="3881" y="1760"/>
                </a:lnTo>
                <a:close/>
                <a:moveTo>
                  <a:pt x="3862" y="1920"/>
                </a:moveTo>
                <a:lnTo>
                  <a:pt x="3862" y="1918"/>
                </a:lnTo>
                <a:lnTo>
                  <a:pt x="3862" y="1918"/>
                </a:lnTo>
                <a:lnTo>
                  <a:pt x="3862" y="1918"/>
                </a:lnTo>
                <a:lnTo>
                  <a:pt x="3862" y="1918"/>
                </a:lnTo>
                <a:lnTo>
                  <a:pt x="3862" y="1918"/>
                </a:lnTo>
                <a:lnTo>
                  <a:pt x="3862" y="1916"/>
                </a:lnTo>
                <a:lnTo>
                  <a:pt x="3860" y="1916"/>
                </a:lnTo>
                <a:lnTo>
                  <a:pt x="3860" y="1918"/>
                </a:lnTo>
                <a:lnTo>
                  <a:pt x="3860" y="1918"/>
                </a:lnTo>
                <a:lnTo>
                  <a:pt x="3860" y="1918"/>
                </a:lnTo>
                <a:lnTo>
                  <a:pt x="3860" y="1916"/>
                </a:lnTo>
                <a:lnTo>
                  <a:pt x="3860" y="1916"/>
                </a:lnTo>
                <a:lnTo>
                  <a:pt x="3857" y="1918"/>
                </a:lnTo>
                <a:lnTo>
                  <a:pt x="3857" y="1920"/>
                </a:lnTo>
                <a:lnTo>
                  <a:pt x="3857" y="1920"/>
                </a:lnTo>
                <a:lnTo>
                  <a:pt x="3857" y="1920"/>
                </a:lnTo>
                <a:lnTo>
                  <a:pt x="3855" y="1923"/>
                </a:lnTo>
                <a:lnTo>
                  <a:pt x="3855" y="1923"/>
                </a:lnTo>
                <a:lnTo>
                  <a:pt x="3855" y="1925"/>
                </a:lnTo>
                <a:lnTo>
                  <a:pt x="3853" y="1925"/>
                </a:lnTo>
                <a:lnTo>
                  <a:pt x="3853" y="1925"/>
                </a:lnTo>
                <a:lnTo>
                  <a:pt x="3853" y="1925"/>
                </a:lnTo>
                <a:lnTo>
                  <a:pt x="3855" y="1928"/>
                </a:lnTo>
                <a:lnTo>
                  <a:pt x="3855" y="1928"/>
                </a:lnTo>
                <a:lnTo>
                  <a:pt x="3855" y="1928"/>
                </a:lnTo>
                <a:lnTo>
                  <a:pt x="3855" y="1928"/>
                </a:lnTo>
                <a:lnTo>
                  <a:pt x="3857" y="1925"/>
                </a:lnTo>
                <a:lnTo>
                  <a:pt x="3857" y="1925"/>
                </a:lnTo>
                <a:lnTo>
                  <a:pt x="3857" y="1923"/>
                </a:lnTo>
                <a:lnTo>
                  <a:pt x="3860" y="1923"/>
                </a:lnTo>
                <a:lnTo>
                  <a:pt x="3864" y="1923"/>
                </a:lnTo>
                <a:lnTo>
                  <a:pt x="3864" y="1920"/>
                </a:lnTo>
                <a:lnTo>
                  <a:pt x="3864" y="1918"/>
                </a:lnTo>
                <a:lnTo>
                  <a:pt x="3862" y="1920"/>
                </a:lnTo>
                <a:close/>
                <a:moveTo>
                  <a:pt x="3881" y="1906"/>
                </a:moveTo>
                <a:lnTo>
                  <a:pt x="3881" y="1904"/>
                </a:lnTo>
                <a:lnTo>
                  <a:pt x="3881" y="1901"/>
                </a:lnTo>
                <a:lnTo>
                  <a:pt x="3881" y="1901"/>
                </a:lnTo>
                <a:lnTo>
                  <a:pt x="3881" y="1901"/>
                </a:lnTo>
                <a:lnTo>
                  <a:pt x="3881" y="1901"/>
                </a:lnTo>
                <a:lnTo>
                  <a:pt x="3881" y="1901"/>
                </a:lnTo>
                <a:lnTo>
                  <a:pt x="3881" y="1904"/>
                </a:lnTo>
                <a:lnTo>
                  <a:pt x="3881" y="1906"/>
                </a:lnTo>
                <a:lnTo>
                  <a:pt x="3881" y="1906"/>
                </a:lnTo>
                <a:close/>
                <a:moveTo>
                  <a:pt x="3831" y="1918"/>
                </a:moveTo>
                <a:lnTo>
                  <a:pt x="3831" y="1916"/>
                </a:lnTo>
                <a:lnTo>
                  <a:pt x="3831" y="1916"/>
                </a:lnTo>
                <a:lnTo>
                  <a:pt x="3831" y="1916"/>
                </a:lnTo>
                <a:lnTo>
                  <a:pt x="3829" y="1916"/>
                </a:lnTo>
                <a:lnTo>
                  <a:pt x="3829" y="1916"/>
                </a:lnTo>
                <a:lnTo>
                  <a:pt x="3829" y="1916"/>
                </a:lnTo>
                <a:lnTo>
                  <a:pt x="3829" y="1916"/>
                </a:lnTo>
                <a:lnTo>
                  <a:pt x="3829" y="1916"/>
                </a:lnTo>
                <a:lnTo>
                  <a:pt x="3831" y="1916"/>
                </a:lnTo>
                <a:lnTo>
                  <a:pt x="3831" y="1918"/>
                </a:lnTo>
                <a:lnTo>
                  <a:pt x="3831" y="1918"/>
                </a:lnTo>
                <a:lnTo>
                  <a:pt x="3831" y="1918"/>
                </a:lnTo>
                <a:lnTo>
                  <a:pt x="3831" y="1918"/>
                </a:lnTo>
                <a:lnTo>
                  <a:pt x="3831" y="1918"/>
                </a:lnTo>
                <a:lnTo>
                  <a:pt x="3831" y="1918"/>
                </a:lnTo>
                <a:close/>
                <a:moveTo>
                  <a:pt x="3855" y="1930"/>
                </a:moveTo>
                <a:lnTo>
                  <a:pt x="3855" y="1930"/>
                </a:lnTo>
                <a:lnTo>
                  <a:pt x="3855" y="1930"/>
                </a:lnTo>
                <a:lnTo>
                  <a:pt x="3855" y="1930"/>
                </a:lnTo>
                <a:lnTo>
                  <a:pt x="3855" y="1930"/>
                </a:lnTo>
                <a:lnTo>
                  <a:pt x="3855" y="1930"/>
                </a:lnTo>
                <a:lnTo>
                  <a:pt x="3855" y="1930"/>
                </a:lnTo>
                <a:lnTo>
                  <a:pt x="3855" y="1930"/>
                </a:lnTo>
                <a:lnTo>
                  <a:pt x="3855" y="1930"/>
                </a:lnTo>
                <a:lnTo>
                  <a:pt x="3855" y="1930"/>
                </a:lnTo>
                <a:close/>
                <a:moveTo>
                  <a:pt x="3850" y="1920"/>
                </a:moveTo>
                <a:lnTo>
                  <a:pt x="3850" y="1920"/>
                </a:lnTo>
                <a:lnTo>
                  <a:pt x="3850" y="1923"/>
                </a:lnTo>
                <a:lnTo>
                  <a:pt x="3848" y="1923"/>
                </a:lnTo>
                <a:lnTo>
                  <a:pt x="3848" y="1923"/>
                </a:lnTo>
                <a:lnTo>
                  <a:pt x="3848" y="1923"/>
                </a:lnTo>
                <a:lnTo>
                  <a:pt x="3848" y="1923"/>
                </a:lnTo>
                <a:lnTo>
                  <a:pt x="3848" y="1923"/>
                </a:lnTo>
                <a:lnTo>
                  <a:pt x="3848" y="1923"/>
                </a:lnTo>
                <a:lnTo>
                  <a:pt x="3848" y="1923"/>
                </a:lnTo>
                <a:lnTo>
                  <a:pt x="3850" y="1923"/>
                </a:lnTo>
                <a:lnTo>
                  <a:pt x="3850" y="1923"/>
                </a:lnTo>
                <a:lnTo>
                  <a:pt x="3850" y="1923"/>
                </a:lnTo>
                <a:lnTo>
                  <a:pt x="3850" y="1920"/>
                </a:lnTo>
                <a:lnTo>
                  <a:pt x="3850" y="1920"/>
                </a:lnTo>
                <a:lnTo>
                  <a:pt x="3850" y="1920"/>
                </a:lnTo>
                <a:close/>
                <a:moveTo>
                  <a:pt x="3836" y="1920"/>
                </a:moveTo>
                <a:lnTo>
                  <a:pt x="3836" y="1920"/>
                </a:lnTo>
                <a:lnTo>
                  <a:pt x="3836" y="1920"/>
                </a:lnTo>
                <a:lnTo>
                  <a:pt x="3834" y="1916"/>
                </a:lnTo>
                <a:lnTo>
                  <a:pt x="3834" y="1916"/>
                </a:lnTo>
                <a:lnTo>
                  <a:pt x="3834" y="1913"/>
                </a:lnTo>
                <a:lnTo>
                  <a:pt x="3834" y="1913"/>
                </a:lnTo>
                <a:lnTo>
                  <a:pt x="3834" y="1916"/>
                </a:lnTo>
                <a:lnTo>
                  <a:pt x="3834" y="1916"/>
                </a:lnTo>
                <a:lnTo>
                  <a:pt x="3834" y="1916"/>
                </a:lnTo>
                <a:lnTo>
                  <a:pt x="3834" y="1918"/>
                </a:lnTo>
                <a:lnTo>
                  <a:pt x="3834" y="1918"/>
                </a:lnTo>
                <a:lnTo>
                  <a:pt x="3834" y="1918"/>
                </a:lnTo>
                <a:lnTo>
                  <a:pt x="3831" y="1918"/>
                </a:lnTo>
                <a:lnTo>
                  <a:pt x="3831" y="1920"/>
                </a:lnTo>
                <a:lnTo>
                  <a:pt x="3831" y="1920"/>
                </a:lnTo>
                <a:lnTo>
                  <a:pt x="3831" y="1920"/>
                </a:lnTo>
                <a:lnTo>
                  <a:pt x="3831" y="1920"/>
                </a:lnTo>
                <a:lnTo>
                  <a:pt x="3831" y="1920"/>
                </a:lnTo>
                <a:lnTo>
                  <a:pt x="3831" y="1923"/>
                </a:lnTo>
                <a:lnTo>
                  <a:pt x="3831" y="1923"/>
                </a:lnTo>
                <a:lnTo>
                  <a:pt x="3834" y="1923"/>
                </a:lnTo>
                <a:lnTo>
                  <a:pt x="3834" y="1923"/>
                </a:lnTo>
                <a:lnTo>
                  <a:pt x="3831" y="1925"/>
                </a:lnTo>
                <a:lnTo>
                  <a:pt x="3831" y="1925"/>
                </a:lnTo>
                <a:lnTo>
                  <a:pt x="3831" y="1925"/>
                </a:lnTo>
                <a:lnTo>
                  <a:pt x="3831" y="1925"/>
                </a:lnTo>
                <a:lnTo>
                  <a:pt x="3834" y="1925"/>
                </a:lnTo>
                <a:lnTo>
                  <a:pt x="3834" y="1925"/>
                </a:lnTo>
                <a:lnTo>
                  <a:pt x="3834" y="1925"/>
                </a:lnTo>
                <a:lnTo>
                  <a:pt x="3834" y="1923"/>
                </a:lnTo>
                <a:lnTo>
                  <a:pt x="3834" y="1923"/>
                </a:lnTo>
                <a:lnTo>
                  <a:pt x="3836" y="1923"/>
                </a:lnTo>
                <a:lnTo>
                  <a:pt x="3836" y="1923"/>
                </a:lnTo>
                <a:lnTo>
                  <a:pt x="3836" y="1920"/>
                </a:lnTo>
                <a:close/>
                <a:moveTo>
                  <a:pt x="3853" y="1920"/>
                </a:moveTo>
                <a:lnTo>
                  <a:pt x="3853" y="1920"/>
                </a:lnTo>
                <a:lnTo>
                  <a:pt x="3855" y="1918"/>
                </a:lnTo>
                <a:lnTo>
                  <a:pt x="3855" y="1918"/>
                </a:lnTo>
                <a:lnTo>
                  <a:pt x="3855" y="1918"/>
                </a:lnTo>
                <a:lnTo>
                  <a:pt x="3855" y="1918"/>
                </a:lnTo>
                <a:lnTo>
                  <a:pt x="3855" y="1916"/>
                </a:lnTo>
                <a:lnTo>
                  <a:pt x="3857" y="1916"/>
                </a:lnTo>
                <a:lnTo>
                  <a:pt x="3855" y="1916"/>
                </a:lnTo>
                <a:lnTo>
                  <a:pt x="3855" y="1916"/>
                </a:lnTo>
                <a:lnTo>
                  <a:pt x="3855" y="1916"/>
                </a:lnTo>
                <a:lnTo>
                  <a:pt x="3855" y="1918"/>
                </a:lnTo>
                <a:lnTo>
                  <a:pt x="3853" y="1918"/>
                </a:lnTo>
                <a:lnTo>
                  <a:pt x="3853" y="1920"/>
                </a:lnTo>
                <a:lnTo>
                  <a:pt x="3853" y="1920"/>
                </a:lnTo>
                <a:lnTo>
                  <a:pt x="3853" y="1920"/>
                </a:lnTo>
                <a:lnTo>
                  <a:pt x="3850" y="1920"/>
                </a:lnTo>
                <a:lnTo>
                  <a:pt x="3853" y="1920"/>
                </a:lnTo>
                <a:lnTo>
                  <a:pt x="3853" y="1920"/>
                </a:lnTo>
                <a:lnTo>
                  <a:pt x="3853" y="1920"/>
                </a:lnTo>
                <a:close/>
                <a:moveTo>
                  <a:pt x="3074" y="1774"/>
                </a:moveTo>
                <a:lnTo>
                  <a:pt x="3074" y="1774"/>
                </a:lnTo>
                <a:lnTo>
                  <a:pt x="3074" y="1774"/>
                </a:lnTo>
                <a:lnTo>
                  <a:pt x="3076" y="1774"/>
                </a:lnTo>
                <a:lnTo>
                  <a:pt x="3076" y="1774"/>
                </a:lnTo>
                <a:lnTo>
                  <a:pt x="3074" y="1771"/>
                </a:lnTo>
                <a:lnTo>
                  <a:pt x="3074" y="1771"/>
                </a:lnTo>
                <a:lnTo>
                  <a:pt x="3072" y="1774"/>
                </a:lnTo>
                <a:lnTo>
                  <a:pt x="3072" y="1774"/>
                </a:lnTo>
                <a:lnTo>
                  <a:pt x="3072" y="1774"/>
                </a:lnTo>
                <a:lnTo>
                  <a:pt x="3069" y="1776"/>
                </a:lnTo>
                <a:lnTo>
                  <a:pt x="3067" y="1778"/>
                </a:lnTo>
                <a:lnTo>
                  <a:pt x="3069" y="1778"/>
                </a:lnTo>
                <a:lnTo>
                  <a:pt x="3069" y="1778"/>
                </a:lnTo>
                <a:lnTo>
                  <a:pt x="3069" y="1778"/>
                </a:lnTo>
                <a:lnTo>
                  <a:pt x="3072" y="1776"/>
                </a:lnTo>
                <a:lnTo>
                  <a:pt x="3072" y="1776"/>
                </a:lnTo>
                <a:lnTo>
                  <a:pt x="3072" y="1776"/>
                </a:lnTo>
                <a:lnTo>
                  <a:pt x="3072" y="1776"/>
                </a:lnTo>
                <a:lnTo>
                  <a:pt x="3074" y="1774"/>
                </a:lnTo>
                <a:close/>
                <a:moveTo>
                  <a:pt x="3060" y="1767"/>
                </a:moveTo>
                <a:lnTo>
                  <a:pt x="3060" y="1767"/>
                </a:lnTo>
                <a:lnTo>
                  <a:pt x="3062" y="1769"/>
                </a:lnTo>
                <a:lnTo>
                  <a:pt x="3062" y="1769"/>
                </a:lnTo>
                <a:lnTo>
                  <a:pt x="3062" y="1767"/>
                </a:lnTo>
                <a:lnTo>
                  <a:pt x="3062" y="1767"/>
                </a:lnTo>
                <a:lnTo>
                  <a:pt x="3062" y="1767"/>
                </a:lnTo>
                <a:lnTo>
                  <a:pt x="3062" y="1767"/>
                </a:lnTo>
                <a:lnTo>
                  <a:pt x="3060" y="1767"/>
                </a:lnTo>
                <a:close/>
                <a:moveTo>
                  <a:pt x="3072" y="1769"/>
                </a:moveTo>
                <a:lnTo>
                  <a:pt x="3072" y="1769"/>
                </a:lnTo>
                <a:lnTo>
                  <a:pt x="3069" y="1769"/>
                </a:lnTo>
                <a:lnTo>
                  <a:pt x="3069" y="1767"/>
                </a:lnTo>
                <a:lnTo>
                  <a:pt x="3069" y="1767"/>
                </a:lnTo>
                <a:lnTo>
                  <a:pt x="3069" y="1767"/>
                </a:lnTo>
                <a:lnTo>
                  <a:pt x="3069" y="1767"/>
                </a:lnTo>
                <a:lnTo>
                  <a:pt x="3069" y="1769"/>
                </a:lnTo>
                <a:lnTo>
                  <a:pt x="3069" y="1769"/>
                </a:lnTo>
                <a:lnTo>
                  <a:pt x="3069" y="1769"/>
                </a:lnTo>
                <a:lnTo>
                  <a:pt x="3069" y="1769"/>
                </a:lnTo>
                <a:lnTo>
                  <a:pt x="3069" y="1769"/>
                </a:lnTo>
                <a:lnTo>
                  <a:pt x="3072" y="1769"/>
                </a:lnTo>
                <a:lnTo>
                  <a:pt x="3072" y="1769"/>
                </a:lnTo>
                <a:close/>
                <a:moveTo>
                  <a:pt x="1933" y="1665"/>
                </a:moveTo>
                <a:lnTo>
                  <a:pt x="1933" y="1665"/>
                </a:lnTo>
                <a:lnTo>
                  <a:pt x="1933" y="1665"/>
                </a:lnTo>
                <a:lnTo>
                  <a:pt x="1933" y="1667"/>
                </a:lnTo>
                <a:lnTo>
                  <a:pt x="1933" y="1667"/>
                </a:lnTo>
                <a:lnTo>
                  <a:pt x="1936" y="1667"/>
                </a:lnTo>
                <a:lnTo>
                  <a:pt x="1936" y="1667"/>
                </a:lnTo>
                <a:lnTo>
                  <a:pt x="1936" y="1667"/>
                </a:lnTo>
                <a:lnTo>
                  <a:pt x="1936" y="1667"/>
                </a:lnTo>
                <a:lnTo>
                  <a:pt x="1936" y="1667"/>
                </a:lnTo>
                <a:lnTo>
                  <a:pt x="1936" y="1667"/>
                </a:lnTo>
                <a:lnTo>
                  <a:pt x="1936" y="1665"/>
                </a:lnTo>
                <a:lnTo>
                  <a:pt x="1936" y="1665"/>
                </a:lnTo>
                <a:lnTo>
                  <a:pt x="1936" y="1665"/>
                </a:lnTo>
                <a:lnTo>
                  <a:pt x="1936" y="1665"/>
                </a:lnTo>
                <a:lnTo>
                  <a:pt x="1936" y="1665"/>
                </a:lnTo>
                <a:lnTo>
                  <a:pt x="1936" y="1665"/>
                </a:lnTo>
                <a:lnTo>
                  <a:pt x="1936" y="1665"/>
                </a:lnTo>
                <a:lnTo>
                  <a:pt x="1936" y="1665"/>
                </a:lnTo>
                <a:lnTo>
                  <a:pt x="1936" y="1663"/>
                </a:lnTo>
                <a:lnTo>
                  <a:pt x="1936" y="1660"/>
                </a:lnTo>
                <a:lnTo>
                  <a:pt x="1936" y="1660"/>
                </a:lnTo>
                <a:lnTo>
                  <a:pt x="1936" y="1660"/>
                </a:lnTo>
                <a:lnTo>
                  <a:pt x="1936" y="1660"/>
                </a:lnTo>
                <a:lnTo>
                  <a:pt x="1936" y="1660"/>
                </a:lnTo>
                <a:lnTo>
                  <a:pt x="1933" y="1660"/>
                </a:lnTo>
                <a:lnTo>
                  <a:pt x="1933" y="1660"/>
                </a:lnTo>
                <a:lnTo>
                  <a:pt x="1933" y="1660"/>
                </a:lnTo>
                <a:lnTo>
                  <a:pt x="1933" y="1663"/>
                </a:lnTo>
                <a:lnTo>
                  <a:pt x="1933" y="1663"/>
                </a:lnTo>
                <a:lnTo>
                  <a:pt x="1933" y="1663"/>
                </a:lnTo>
                <a:lnTo>
                  <a:pt x="1933" y="1663"/>
                </a:lnTo>
                <a:lnTo>
                  <a:pt x="1933" y="1665"/>
                </a:lnTo>
                <a:lnTo>
                  <a:pt x="1933" y="1665"/>
                </a:lnTo>
                <a:lnTo>
                  <a:pt x="1933" y="1665"/>
                </a:lnTo>
                <a:lnTo>
                  <a:pt x="1933" y="1665"/>
                </a:lnTo>
                <a:close/>
                <a:moveTo>
                  <a:pt x="3744" y="2256"/>
                </a:moveTo>
                <a:lnTo>
                  <a:pt x="3744" y="2254"/>
                </a:lnTo>
                <a:lnTo>
                  <a:pt x="3741" y="2252"/>
                </a:lnTo>
                <a:lnTo>
                  <a:pt x="3741" y="2249"/>
                </a:lnTo>
                <a:lnTo>
                  <a:pt x="3741" y="2249"/>
                </a:lnTo>
                <a:lnTo>
                  <a:pt x="3741" y="2247"/>
                </a:lnTo>
                <a:lnTo>
                  <a:pt x="3739" y="2247"/>
                </a:lnTo>
                <a:lnTo>
                  <a:pt x="3739" y="2247"/>
                </a:lnTo>
                <a:lnTo>
                  <a:pt x="3739" y="2247"/>
                </a:lnTo>
                <a:lnTo>
                  <a:pt x="3739" y="2247"/>
                </a:lnTo>
                <a:lnTo>
                  <a:pt x="3741" y="2249"/>
                </a:lnTo>
                <a:lnTo>
                  <a:pt x="3741" y="2249"/>
                </a:lnTo>
                <a:lnTo>
                  <a:pt x="3741" y="2254"/>
                </a:lnTo>
                <a:lnTo>
                  <a:pt x="3744" y="2256"/>
                </a:lnTo>
                <a:lnTo>
                  <a:pt x="3744" y="2256"/>
                </a:lnTo>
                <a:lnTo>
                  <a:pt x="3744" y="2256"/>
                </a:lnTo>
                <a:lnTo>
                  <a:pt x="3744" y="2259"/>
                </a:lnTo>
                <a:lnTo>
                  <a:pt x="3744" y="2259"/>
                </a:lnTo>
                <a:lnTo>
                  <a:pt x="3744" y="2259"/>
                </a:lnTo>
                <a:lnTo>
                  <a:pt x="3744" y="2261"/>
                </a:lnTo>
                <a:lnTo>
                  <a:pt x="3744" y="2261"/>
                </a:lnTo>
                <a:lnTo>
                  <a:pt x="3744" y="2261"/>
                </a:lnTo>
                <a:lnTo>
                  <a:pt x="3744" y="2263"/>
                </a:lnTo>
                <a:lnTo>
                  <a:pt x="3744" y="2266"/>
                </a:lnTo>
                <a:lnTo>
                  <a:pt x="3744" y="2268"/>
                </a:lnTo>
                <a:lnTo>
                  <a:pt x="3744" y="2268"/>
                </a:lnTo>
                <a:lnTo>
                  <a:pt x="3744" y="2271"/>
                </a:lnTo>
                <a:lnTo>
                  <a:pt x="3744" y="2271"/>
                </a:lnTo>
                <a:lnTo>
                  <a:pt x="3741" y="2273"/>
                </a:lnTo>
                <a:lnTo>
                  <a:pt x="3739" y="2275"/>
                </a:lnTo>
                <a:lnTo>
                  <a:pt x="3739" y="2275"/>
                </a:lnTo>
                <a:lnTo>
                  <a:pt x="3739" y="2275"/>
                </a:lnTo>
                <a:lnTo>
                  <a:pt x="3739" y="2275"/>
                </a:lnTo>
                <a:lnTo>
                  <a:pt x="3739" y="2275"/>
                </a:lnTo>
                <a:lnTo>
                  <a:pt x="3739" y="2275"/>
                </a:lnTo>
                <a:lnTo>
                  <a:pt x="3739" y="2275"/>
                </a:lnTo>
                <a:lnTo>
                  <a:pt x="3739" y="2275"/>
                </a:lnTo>
                <a:lnTo>
                  <a:pt x="3739" y="2275"/>
                </a:lnTo>
                <a:lnTo>
                  <a:pt x="3739" y="2275"/>
                </a:lnTo>
                <a:lnTo>
                  <a:pt x="3739" y="2275"/>
                </a:lnTo>
                <a:lnTo>
                  <a:pt x="3737" y="2275"/>
                </a:lnTo>
                <a:lnTo>
                  <a:pt x="3737" y="2278"/>
                </a:lnTo>
                <a:lnTo>
                  <a:pt x="3737" y="2278"/>
                </a:lnTo>
                <a:lnTo>
                  <a:pt x="3737" y="2278"/>
                </a:lnTo>
                <a:lnTo>
                  <a:pt x="3737" y="2278"/>
                </a:lnTo>
                <a:lnTo>
                  <a:pt x="3737" y="2278"/>
                </a:lnTo>
                <a:lnTo>
                  <a:pt x="3737" y="2278"/>
                </a:lnTo>
                <a:lnTo>
                  <a:pt x="3739" y="2278"/>
                </a:lnTo>
                <a:lnTo>
                  <a:pt x="3739" y="2278"/>
                </a:lnTo>
                <a:lnTo>
                  <a:pt x="3739" y="2275"/>
                </a:lnTo>
                <a:lnTo>
                  <a:pt x="3741" y="2275"/>
                </a:lnTo>
                <a:lnTo>
                  <a:pt x="3741" y="2275"/>
                </a:lnTo>
                <a:lnTo>
                  <a:pt x="3741" y="2273"/>
                </a:lnTo>
                <a:lnTo>
                  <a:pt x="3744" y="2273"/>
                </a:lnTo>
                <a:lnTo>
                  <a:pt x="3744" y="2273"/>
                </a:lnTo>
                <a:lnTo>
                  <a:pt x="3744" y="2273"/>
                </a:lnTo>
                <a:lnTo>
                  <a:pt x="3746" y="2273"/>
                </a:lnTo>
                <a:lnTo>
                  <a:pt x="3746" y="2268"/>
                </a:lnTo>
                <a:lnTo>
                  <a:pt x="3744" y="2259"/>
                </a:lnTo>
                <a:lnTo>
                  <a:pt x="3744" y="2256"/>
                </a:lnTo>
                <a:close/>
                <a:moveTo>
                  <a:pt x="3299" y="1802"/>
                </a:moveTo>
                <a:lnTo>
                  <a:pt x="3299" y="1802"/>
                </a:lnTo>
                <a:lnTo>
                  <a:pt x="3299" y="1805"/>
                </a:lnTo>
                <a:lnTo>
                  <a:pt x="3301" y="1805"/>
                </a:lnTo>
                <a:lnTo>
                  <a:pt x="3304" y="1807"/>
                </a:lnTo>
                <a:lnTo>
                  <a:pt x="3304" y="1807"/>
                </a:lnTo>
                <a:lnTo>
                  <a:pt x="3304" y="1807"/>
                </a:lnTo>
                <a:lnTo>
                  <a:pt x="3304" y="1807"/>
                </a:lnTo>
                <a:lnTo>
                  <a:pt x="3306" y="1807"/>
                </a:lnTo>
                <a:lnTo>
                  <a:pt x="3306" y="1807"/>
                </a:lnTo>
                <a:lnTo>
                  <a:pt x="3306" y="1805"/>
                </a:lnTo>
                <a:lnTo>
                  <a:pt x="3306" y="1805"/>
                </a:lnTo>
                <a:lnTo>
                  <a:pt x="3306" y="1802"/>
                </a:lnTo>
                <a:lnTo>
                  <a:pt x="3306" y="1802"/>
                </a:lnTo>
                <a:lnTo>
                  <a:pt x="3306" y="1802"/>
                </a:lnTo>
                <a:lnTo>
                  <a:pt x="3306" y="1802"/>
                </a:lnTo>
                <a:lnTo>
                  <a:pt x="3304" y="1802"/>
                </a:lnTo>
                <a:lnTo>
                  <a:pt x="3304" y="1802"/>
                </a:lnTo>
                <a:lnTo>
                  <a:pt x="3304" y="1802"/>
                </a:lnTo>
                <a:lnTo>
                  <a:pt x="3304" y="1802"/>
                </a:lnTo>
                <a:lnTo>
                  <a:pt x="3304" y="1802"/>
                </a:lnTo>
                <a:lnTo>
                  <a:pt x="3304" y="1802"/>
                </a:lnTo>
                <a:lnTo>
                  <a:pt x="3301" y="1802"/>
                </a:lnTo>
                <a:lnTo>
                  <a:pt x="3299" y="1802"/>
                </a:lnTo>
                <a:close/>
                <a:moveTo>
                  <a:pt x="1919" y="1681"/>
                </a:moveTo>
                <a:lnTo>
                  <a:pt x="1919" y="1679"/>
                </a:lnTo>
                <a:lnTo>
                  <a:pt x="1919" y="1679"/>
                </a:lnTo>
                <a:lnTo>
                  <a:pt x="1919" y="1679"/>
                </a:lnTo>
                <a:lnTo>
                  <a:pt x="1919" y="1679"/>
                </a:lnTo>
                <a:lnTo>
                  <a:pt x="1919" y="1679"/>
                </a:lnTo>
                <a:lnTo>
                  <a:pt x="1919" y="1679"/>
                </a:lnTo>
                <a:lnTo>
                  <a:pt x="1917" y="1679"/>
                </a:lnTo>
                <a:lnTo>
                  <a:pt x="1917" y="1679"/>
                </a:lnTo>
                <a:lnTo>
                  <a:pt x="1917" y="1681"/>
                </a:lnTo>
                <a:lnTo>
                  <a:pt x="1917" y="1681"/>
                </a:lnTo>
                <a:lnTo>
                  <a:pt x="1917" y="1681"/>
                </a:lnTo>
                <a:lnTo>
                  <a:pt x="1917" y="1681"/>
                </a:lnTo>
                <a:lnTo>
                  <a:pt x="1917" y="1684"/>
                </a:lnTo>
                <a:lnTo>
                  <a:pt x="1917" y="1684"/>
                </a:lnTo>
                <a:lnTo>
                  <a:pt x="1917" y="1684"/>
                </a:lnTo>
                <a:lnTo>
                  <a:pt x="1917" y="1684"/>
                </a:lnTo>
                <a:lnTo>
                  <a:pt x="1917" y="1686"/>
                </a:lnTo>
                <a:lnTo>
                  <a:pt x="1917" y="1686"/>
                </a:lnTo>
                <a:lnTo>
                  <a:pt x="1917" y="1686"/>
                </a:lnTo>
                <a:lnTo>
                  <a:pt x="1917" y="1686"/>
                </a:lnTo>
                <a:lnTo>
                  <a:pt x="1919" y="1684"/>
                </a:lnTo>
                <a:lnTo>
                  <a:pt x="1919" y="1684"/>
                </a:lnTo>
                <a:lnTo>
                  <a:pt x="1919" y="1684"/>
                </a:lnTo>
                <a:lnTo>
                  <a:pt x="1919" y="1684"/>
                </a:lnTo>
                <a:lnTo>
                  <a:pt x="1919" y="1681"/>
                </a:lnTo>
                <a:lnTo>
                  <a:pt x="1919" y="1681"/>
                </a:lnTo>
                <a:lnTo>
                  <a:pt x="1919" y="1681"/>
                </a:lnTo>
                <a:close/>
                <a:moveTo>
                  <a:pt x="1924" y="1686"/>
                </a:moveTo>
                <a:lnTo>
                  <a:pt x="1924" y="1686"/>
                </a:lnTo>
                <a:lnTo>
                  <a:pt x="1922" y="1686"/>
                </a:lnTo>
                <a:lnTo>
                  <a:pt x="1922" y="1686"/>
                </a:lnTo>
                <a:lnTo>
                  <a:pt x="1922" y="1689"/>
                </a:lnTo>
                <a:lnTo>
                  <a:pt x="1922" y="1689"/>
                </a:lnTo>
                <a:lnTo>
                  <a:pt x="1922" y="1689"/>
                </a:lnTo>
                <a:lnTo>
                  <a:pt x="1922" y="1689"/>
                </a:lnTo>
                <a:lnTo>
                  <a:pt x="1922" y="1689"/>
                </a:lnTo>
                <a:lnTo>
                  <a:pt x="1922" y="1689"/>
                </a:lnTo>
                <a:lnTo>
                  <a:pt x="1924" y="1689"/>
                </a:lnTo>
                <a:lnTo>
                  <a:pt x="1924" y="1689"/>
                </a:lnTo>
                <a:lnTo>
                  <a:pt x="1924" y="1689"/>
                </a:lnTo>
                <a:lnTo>
                  <a:pt x="1924" y="1689"/>
                </a:lnTo>
                <a:lnTo>
                  <a:pt x="1924" y="1689"/>
                </a:lnTo>
                <a:lnTo>
                  <a:pt x="1924" y="1689"/>
                </a:lnTo>
                <a:lnTo>
                  <a:pt x="1924" y="1686"/>
                </a:lnTo>
                <a:lnTo>
                  <a:pt x="1924" y="1686"/>
                </a:lnTo>
                <a:lnTo>
                  <a:pt x="1924" y="1686"/>
                </a:lnTo>
                <a:close/>
                <a:moveTo>
                  <a:pt x="3263" y="1812"/>
                </a:moveTo>
                <a:lnTo>
                  <a:pt x="3263" y="1814"/>
                </a:lnTo>
                <a:lnTo>
                  <a:pt x="3263" y="1814"/>
                </a:lnTo>
                <a:lnTo>
                  <a:pt x="3263" y="1814"/>
                </a:lnTo>
                <a:lnTo>
                  <a:pt x="3263" y="1816"/>
                </a:lnTo>
                <a:lnTo>
                  <a:pt x="3263" y="1816"/>
                </a:lnTo>
                <a:lnTo>
                  <a:pt x="3263" y="1819"/>
                </a:lnTo>
                <a:lnTo>
                  <a:pt x="3263" y="1819"/>
                </a:lnTo>
                <a:lnTo>
                  <a:pt x="3263" y="1819"/>
                </a:lnTo>
                <a:lnTo>
                  <a:pt x="3266" y="1819"/>
                </a:lnTo>
                <a:lnTo>
                  <a:pt x="3266" y="1819"/>
                </a:lnTo>
                <a:lnTo>
                  <a:pt x="3268" y="1816"/>
                </a:lnTo>
                <a:lnTo>
                  <a:pt x="3268" y="1816"/>
                </a:lnTo>
                <a:lnTo>
                  <a:pt x="3266" y="1814"/>
                </a:lnTo>
                <a:lnTo>
                  <a:pt x="3266" y="1814"/>
                </a:lnTo>
                <a:lnTo>
                  <a:pt x="3266" y="1814"/>
                </a:lnTo>
                <a:lnTo>
                  <a:pt x="3266" y="1812"/>
                </a:lnTo>
                <a:lnTo>
                  <a:pt x="3266" y="1812"/>
                </a:lnTo>
                <a:lnTo>
                  <a:pt x="3266" y="1812"/>
                </a:lnTo>
                <a:lnTo>
                  <a:pt x="3266" y="1812"/>
                </a:lnTo>
                <a:lnTo>
                  <a:pt x="3266" y="1812"/>
                </a:lnTo>
                <a:lnTo>
                  <a:pt x="3266" y="1809"/>
                </a:lnTo>
                <a:lnTo>
                  <a:pt x="3266" y="1809"/>
                </a:lnTo>
                <a:lnTo>
                  <a:pt x="3266" y="1809"/>
                </a:lnTo>
                <a:lnTo>
                  <a:pt x="3263" y="1809"/>
                </a:lnTo>
                <a:lnTo>
                  <a:pt x="3263" y="1809"/>
                </a:lnTo>
                <a:lnTo>
                  <a:pt x="3263" y="1809"/>
                </a:lnTo>
                <a:lnTo>
                  <a:pt x="3263" y="1812"/>
                </a:lnTo>
                <a:lnTo>
                  <a:pt x="3263" y="1812"/>
                </a:lnTo>
                <a:lnTo>
                  <a:pt x="3263" y="1812"/>
                </a:lnTo>
                <a:close/>
                <a:moveTo>
                  <a:pt x="3076" y="1769"/>
                </a:moveTo>
                <a:lnTo>
                  <a:pt x="3076" y="1767"/>
                </a:lnTo>
                <a:lnTo>
                  <a:pt x="3076" y="1767"/>
                </a:lnTo>
                <a:lnTo>
                  <a:pt x="3076" y="1767"/>
                </a:lnTo>
                <a:lnTo>
                  <a:pt x="3074" y="1767"/>
                </a:lnTo>
                <a:lnTo>
                  <a:pt x="3074" y="1769"/>
                </a:lnTo>
                <a:lnTo>
                  <a:pt x="3072" y="1769"/>
                </a:lnTo>
                <a:lnTo>
                  <a:pt x="3072" y="1769"/>
                </a:lnTo>
                <a:lnTo>
                  <a:pt x="3072" y="1769"/>
                </a:lnTo>
                <a:lnTo>
                  <a:pt x="3074" y="1769"/>
                </a:lnTo>
                <a:lnTo>
                  <a:pt x="3074" y="1769"/>
                </a:lnTo>
                <a:lnTo>
                  <a:pt x="3076" y="1769"/>
                </a:lnTo>
                <a:lnTo>
                  <a:pt x="3076" y="1769"/>
                </a:lnTo>
                <a:lnTo>
                  <a:pt x="3076" y="1769"/>
                </a:lnTo>
                <a:lnTo>
                  <a:pt x="3076" y="1769"/>
                </a:lnTo>
                <a:lnTo>
                  <a:pt x="3076" y="1769"/>
                </a:lnTo>
                <a:close/>
                <a:moveTo>
                  <a:pt x="1940" y="1608"/>
                </a:moveTo>
                <a:lnTo>
                  <a:pt x="1940" y="1611"/>
                </a:lnTo>
                <a:lnTo>
                  <a:pt x="1940" y="1611"/>
                </a:lnTo>
                <a:lnTo>
                  <a:pt x="1943" y="1611"/>
                </a:lnTo>
                <a:lnTo>
                  <a:pt x="1943" y="1611"/>
                </a:lnTo>
                <a:lnTo>
                  <a:pt x="1943" y="1611"/>
                </a:lnTo>
                <a:lnTo>
                  <a:pt x="1943" y="1611"/>
                </a:lnTo>
                <a:lnTo>
                  <a:pt x="1943" y="1611"/>
                </a:lnTo>
                <a:lnTo>
                  <a:pt x="1943" y="1611"/>
                </a:lnTo>
                <a:lnTo>
                  <a:pt x="1943" y="1608"/>
                </a:lnTo>
                <a:lnTo>
                  <a:pt x="1943" y="1608"/>
                </a:lnTo>
                <a:lnTo>
                  <a:pt x="1940" y="1608"/>
                </a:lnTo>
                <a:lnTo>
                  <a:pt x="1940" y="1608"/>
                </a:lnTo>
                <a:lnTo>
                  <a:pt x="1940" y="1606"/>
                </a:lnTo>
                <a:lnTo>
                  <a:pt x="1940" y="1606"/>
                </a:lnTo>
                <a:lnTo>
                  <a:pt x="1940" y="1606"/>
                </a:lnTo>
                <a:lnTo>
                  <a:pt x="1940" y="1606"/>
                </a:lnTo>
                <a:lnTo>
                  <a:pt x="1940" y="1608"/>
                </a:lnTo>
                <a:lnTo>
                  <a:pt x="1940" y="1608"/>
                </a:lnTo>
                <a:close/>
                <a:moveTo>
                  <a:pt x="3081" y="1762"/>
                </a:moveTo>
                <a:lnTo>
                  <a:pt x="3081" y="1762"/>
                </a:lnTo>
                <a:lnTo>
                  <a:pt x="3081" y="1760"/>
                </a:lnTo>
                <a:lnTo>
                  <a:pt x="3079" y="1760"/>
                </a:lnTo>
                <a:lnTo>
                  <a:pt x="3079" y="1762"/>
                </a:lnTo>
                <a:lnTo>
                  <a:pt x="3079" y="1764"/>
                </a:lnTo>
                <a:lnTo>
                  <a:pt x="3079" y="1764"/>
                </a:lnTo>
                <a:lnTo>
                  <a:pt x="3081" y="1764"/>
                </a:lnTo>
                <a:lnTo>
                  <a:pt x="3081" y="1762"/>
                </a:lnTo>
                <a:lnTo>
                  <a:pt x="3081" y="1762"/>
                </a:lnTo>
                <a:lnTo>
                  <a:pt x="3081" y="1762"/>
                </a:lnTo>
                <a:lnTo>
                  <a:pt x="3081" y="1762"/>
                </a:lnTo>
                <a:close/>
                <a:moveTo>
                  <a:pt x="3304" y="1793"/>
                </a:moveTo>
                <a:lnTo>
                  <a:pt x="3304" y="1793"/>
                </a:lnTo>
                <a:lnTo>
                  <a:pt x="3304" y="1793"/>
                </a:lnTo>
                <a:lnTo>
                  <a:pt x="3304" y="1793"/>
                </a:lnTo>
                <a:lnTo>
                  <a:pt x="3304" y="1793"/>
                </a:lnTo>
                <a:lnTo>
                  <a:pt x="3304" y="1793"/>
                </a:lnTo>
                <a:lnTo>
                  <a:pt x="3304" y="1793"/>
                </a:lnTo>
                <a:lnTo>
                  <a:pt x="3304" y="1793"/>
                </a:lnTo>
                <a:lnTo>
                  <a:pt x="3304" y="1793"/>
                </a:lnTo>
                <a:lnTo>
                  <a:pt x="3304" y="1795"/>
                </a:lnTo>
                <a:lnTo>
                  <a:pt x="3304" y="1795"/>
                </a:lnTo>
                <a:lnTo>
                  <a:pt x="3306" y="1795"/>
                </a:lnTo>
                <a:lnTo>
                  <a:pt x="3306" y="1795"/>
                </a:lnTo>
                <a:lnTo>
                  <a:pt x="3306" y="1793"/>
                </a:lnTo>
                <a:lnTo>
                  <a:pt x="3306" y="1793"/>
                </a:lnTo>
                <a:lnTo>
                  <a:pt x="3306" y="1793"/>
                </a:lnTo>
                <a:lnTo>
                  <a:pt x="3304" y="1793"/>
                </a:lnTo>
                <a:lnTo>
                  <a:pt x="3306" y="1793"/>
                </a:lnTo>
                <a:lnTo>
                  <a:pt x="3304" y="1793"/>
                </a:lnTo>
                <a:close/>
                <a:moveTo>
                  <a:pt x="3379" y="1982"/>
                </a:moveTo>
                <a:lnTo>
                  <a:pt x="3379" y="1984"/>
                </a:lnTo>
                <a:lnTo>
                  <a:pt x="3379" y="1987"/>
                </a:lnTo>
                <a:lnTo>
                  <a:pt x="3379" y="1987"/>
                </a:lnTo>
                <a:lnTo>
                  <a:pt x="3379" y="1987"/>
                </a:lnTo>
                <a:lnTo>
                  <a:pt x="3379" y="1984"/>
                </a:lnTo>
                <a:lnTo>
                  <a:pt x="3379" y="1982"/>
                </a:lnTo>
                <a:lnTo>
                  <a:pt x="3379" y="1982"/>
                </a:lnTo>
                <a:close/>
                <a:moveTo>
                  <a:pt x="3528" y="1913"/>
                </a:moveTo>
                <a:lnTo>
                  <a:pt x="3528" y="1913"/>
                </a:lnTo>
                <a:lnTo>
                  <a:pt x="3528" y="1913"/>
                </a:lnTo>
                <a:lnTo>
                  <a:pt x="3528" y="1913"/>
                </a:lnTo>
                <a:lnTo>
                  <a:pt x="3531" y="1913"/>
                </a:lnTo>
                <a:lnTo>
                  <a:pt x="3531" y="1911"/>
                </a:lnTo>
                <a:lnTo>
                  <a:pt x="3531" y="1911"/>
                </a:lnTo>
                <a:lnTo>
                  <a:pt x="3531" y="1909"/>
                </a:lnTo>
                <a:lnTo>
                  <a:pt x="3531" y="1909"/>
                </a:lnTo>
                <a:lnTo>
                  <a:pt x="3528" y="1909"/>
                </a:lnTo>
                <a:lnTo>
                  <a:pt x="3528" y="1909"/>
                </a:lnTo>
                <a:lnTo>
                  <a:pt x="3528" y="1909"/>
                </a:lnTo>
                <a:lnTo>
                  <a:pt x="3528" y="1911"/>
                </a:lnTo>
                <a:lnTo>
                  <a:pt x="3528" y="1911"/>
                </a:lnTo>
                <a:lnTo>
                  <a:pt x="3528" y="1913"/>
                </a:lnTo>
                <a:lnTo>
                  <a:pt x="3528" y="1913"/>
                </a:lnTo>
                <a:close/>
                <a:moveTo>
                  <a:pt x="3621" y="1842"/>
                </a:moveTo>
                <a:lnTo>
                  <a:pt x="3621" y="1840"/>
                </a:lnTo>
                <a:lnTo>
                  <a:pt x="3621" y="1840"/>
                </a:lnTo>
                <a:lnTo>
                  <a:pt x="3621" y="1840"/>
                </a:lnTo>
                <a:lnTo>
                  <a:pt x="3621" y="1840"/>
                </a:lnTo>
                <a:lnTo>
                  <a:pt x="3618" y="1840"/>
                </a:lnTo>
                <a:lnTo>
                  <a:pt x="3618" y="1840"/>
                </a:lnTo>
                <a:lnTo>
                  <a:pt x="3618" y="1840"/>
                </a:lnTo>
                <a:lnTo>
                  <a:pt x="3618" y="1842"/>
                </a:lnTo>
                <a:lnTo>
                  <a:pt x="3618" y="1842"/>
                </a:lnTo>
                <a:lnTo>
                  <a:pt x="3621" y="1842"/>
                </a:lnTo>
                <a:close/>
                <a:moveTo>
                  <a:pt x="3945" y="1710"/>
                </a:moveTo>
                <a:lnTo>
                  <a:pt x="3945" y="1710"/>
                </a:lnTo>
                <a:lnTo>
                  <a:pt x="3945" y="1708"/>
                </a:lnTo>
                <a:lnTo>
                  <a:pt x="3945" y="1708"/>
                </a:lnTo>
                <a:lnTo>
                  <a:pt x="3945" y="1708"/>
                </a:lnTo>
                <a:lnTo>
                  <a:pt x="3945" y="1705"/>
                </a:lnTo>
                <a:lnTo>
                  <a:pt x="3945" y="1705"/>
                </a:lnTo>
                <a:lnTo>
                  <a:pt x="3945" y="1705"/>
                </a:lnTo>
                <a:lnTo>
                  <a:pt x="3945" y="1705"/>
                </a:lnTo>
                <a:lnTo>
                  <a:pt x="3942" y="1705"/>
                </a:lnTo>
                <a:lnTo>
                  <a:pt x="3942" y="1705"/>
                </a:lnTo>
                <a:lnTo>
                  <a:pt x="3942" y="1708"/>
                </a:lnTo>
                <a:lnTo>
                  <a:pt x="3942" y="1708"/>
                </a:lnTo>
                <a:lnTo>
                  <a:pt x="3942" y="1708"/>
                </a:lnTo>
                <a:lnTo>
                  <a:pt x="3942" y="1708"/>
                </a:lnTo>
                <a:lnTo>
                  <a:pt x="3942" y="1710"/>
                </a:lnTo>
                <a:lnTo>
                  <a:pt x="3942" y="1710"/>
                </a:lnTo>
                <a:lnTo>
                  <a:pt x="3942" y="1710"/>
                </a:lnTo>
                <a:lnTo>
                  <a:pt x="3942" y="1710"/>
                </a:lnTo>
                <a:lnTo>
                  <a:pt x="3945" y="1710"/>
                </a:lnTo>
                <a:lnTo>
                  <a:pt x="3945" y="1710"/>
                </a:lnTo>
                <a:lnTo>
                  <a:pt x="3945" y="1710"/>
                </a:lnTo>
                <a:close/>
                <a:moveTo>
                  <a:pt x="3214" y="1845"/>
                </a:moveTo>
                <a:lnTo>
                  <a:pt x="3214" y="1845"/>
                </a:lnTo>
                <a:lnTo>
                  <a:pt x="3216" y="1845"/>
                </a:lnTo>
                <a:lnTo>
                  <a:pt x="3214" y="1842"/>
                </a:lnTo>
                <a:lnTo>
                  <a:pt x="3214" y="1842"/>
                </a:lnTo>
                <a:lnTo>
                  <a:pt x="3214" y="1842"/>
                </a:lnTo>
                <a:lnTo>
                  <a:pt x="3214" y="1842"/>
                </a:lnTo>
                <a:lnTo>
                  <a:pt x="3214" y="1842"/>
                </a:lnTo>
                <a:lnTo>
                  <a:pt x="3214" y="1840"/>
                </a:lnTo>
                <a:lnTo>
                  <a:pt x="3214" y="1842"/>
                </a:lnTo>
                <a:lnTo>
                  <a:pt x="3211" y="1842"/>
                </a:lnTo>
                <a:lnTo>
                  <a:pt x="3211" y="1842"/>
                </a:lnTo>
                <a:lnTo>
                  <a:pt x="3211" y="1840"/>
                </a:lnTo>
                <a:lnTo>
                  <a:pt x="3211" y="1842"/>
                </a:lnTo>
                <a:lnTo>
                  <a:pt x="3211" y="1842"/>
                </a:lnTo>
                <a:lnTo>
                  <a:pt x="3211" y="1842"/>
                </a:lnTo>
                <a:lnTo>
                  <a:pt x="3211" y="1842"/>
                </a:lnTo>
                <a:lnTo>
                  <a:pt x="3211" y="1842"/>
                </a:lnTo>
                <a:lnTo>
                  <a:pt x="3211" y="1842"/>
                </a:lnTo>
                <a:lnTo>
                  <a:pt x="3211" y="1842"/>
                </a:lnTo>
                <a:lnTo>
                  <a:pt x="3209" y="1842"/>
                </a:lnTo>
                <a:lnTo>
                  <a:pt x="3209" y="1845"/>
                </a:lnTo>
                <a:lnTo>
                  <a:pt x="3209" y="1847"/>
                </a:lnTo>
                <a:lnTo>
                  <a:pt x="3209" y="1847"/>
                </a:lnTo>
                <a:lnTo>
                  <a:pt x="3209" y="1847"/>
                </a:lnTo>
                <a:lnTo>
                  <a:pt x="3209" y="1847"/>
                </a:lnTo>
                <a:lnTo>
                  <a:pt x="3209" y="1849"/>
                </a:lnTo>
                <a:lnTo>
                  <a:pt x="3207" y="1849"/>
                </a:lnTo>
                <a:lnTo>
                  <a:pt x="3207" y="1849"/>
                </a:lnTo>
                <a:lnTo>
                  <a:pt x="3207" y="1849"/>
                </a:lnTo>
                <a:lnTo>
                  <a:pt x="3207" y="1849"/>
                </a:lnTo>
                <a:lnTo>
                  <a:pt x="3204" y="1849"/>
                </a:lnTo>
                <a:lnTo>
                  <a:pt x="3204" y="1852"/>
                </a:lnTo>
                <a:lnTo>
                  <a:pt x="3204" y="1852"/>
                </a:lnTo>
                <a:lnTo>
                  <a:pt x="3204" y="1854"/>
                </a:lnTo>
                <a:lnTo>
                  <a:pt x="3204" y="1854"/>
                </a:lnTo>
                <a:lnTo>
                  <a:pt x="3204" y="1854"/>
                </a:lnTo>
                <a:lnTo>
                  <a:pt x="3204" y="1854"/>
                </a:lnTo>
                <a:lnTo>
                  <a:pt x="3204" y="1854"/>
                </a:lnTo>
                <a:lnTo>
                  <a:pt x="3204" y="1854"/>
                </a:lnTo>
                <a:lnTo>
                  <a:pt x="3204" y="1854"/>
                </a:lnTo>
                <a:lnTo>
                  <a:pt x="3204" y="1854"/>
                </a:lnTo>
                <a:lnTo>
                  <a:pt x="3202" y="1859"/>
                </a:lnTo>
                <a:lnTo>
                  <a:pt x="3202" y="1859"/>
                </a:lnTo>
                <a:lnTo>
                  <a:pt x="3202" y="1861"/>
                </a:lnTo>
                <a:lnTo>
                  <a:pt x="3202" y="1864"/>
                </a:lnTo>
                <a:lnTo>
                  <a:pt x="3202" y="1866"/>
                </a:lnTo>
                <a:lnTo>
                  <a:pt x="3204" y="1868"/>
                </a:lnTo>
                <a:lnTo>
                  <a:pt x="3207" y="1866"/>
                </a:lnTo>
                <a:lnTo>
                  <a:pt x="3207" y="1866"/>
                </a:lnTo>
                <a:lnTo>
                  <a:pt x="3209" y="1864"/>
                </a:lnTo>
                <a:lnTo>
                  <a:pt x="3209" y="1864"/>
                </a:lnTo>
                <a:lnTo>
                  <a:pt x="3209" y="1861"/>
                </a:lnTo>
                <a:lnTo>
                  <a:pt x="3209" y="1861"/>
                </a:lnTo>
                <a:lnTo>
                  <a:pt x="3209" y="1861"/>
                </a:lnTo>
                <a:lnTo>
                  <a:pt x="3209" y="1861"/>
                </a:lnTo>
                <a:lnTo>
                  <a:pt x="3209" y="1861"/>
                </a:lnTo>
                <a:lnTo>
                  <a:pt x="3209" y="1859"/>
                </a:lnTo>
                <a:lnTo>
                  <a:pt x="3209" y="1859"/>
                </a:lnTo>
                <a:lnTo>
                  <a:pt x="3211" y="1854"/>
                </a:lnTo>
                <a:lnTo>
                  <a:pt x="3211" y="1854"/>
                </a:lnTo>
                <a:lnTo>
                  <a:pt x="3211" y="1854"/>
                </a:lnTo>
                <a:lnTo>
                  <a:pt x="3211" y="1854"/>
                </a:lnTo>
                <a:lnTo>
                  <a:pt x="3211" y="1854"/>
                </a:lnTo>
                <a:lnTo>
                  <a:pt x="3211" y="1854"/>
                </a:lnTo>
                <a:lnTo>
                  <a:pt x="3211" y="1854"/>
                </a:lnTo>
                <a:lnTo>
                  <a:pt x="3211" y="1854"/>
                </a:lnTo>
                <a:lnTo>
                  <a:pt x="3211" y="1852"/>
                </a:lnTo>
                <a:lnTo>
                  <a:pt x="3211" y="1852"/>
                </a:lnTo>
                <a:lnTo>
                  <a:pt x="3211" y="1852"/>
                </a:lnTo>
                <a:lnTo>
                  <a:pt x="3214" y="1852"/>
                </a:lnTo>
                <a:lnTo>
                  <a:pt x="3214" y="1852"/>
                </a:lnTo>
                <a:lnTo>
                  <a:pt x="3214" y="1852"/>
                </a:lnTo>
                <a:lnTo>
                  <a:pt x="3214" y="1852"/>
                </a:lnTo>
                <a:lnTo>
                  <a:pt x="3211" y="1849"/>
                </a:lnTo>
                <a:lnTo>
                  <a:pt x="3211" y="1849"/>
                </a:lnTo>
                <a:lnTo>
                  <a:pt x="3211" y="1849"/>
                </a:lnTo>
                <a:lnTo>
                  <a:pt x="3211" y="1849"/>
                </a:lnTo>
                <a:lnTo>
                  <a:pt x="3214" y="1849"/>
                </a:lnTo>
                <a:lnTo>
                  <a:pt x="3214" y="1849"/>
                </a:lnTo>
                <a:lnTo>
                  <a:pt x="3214" y="1847"/>
                </a:lnTo>
                <a:lnTo>
                  <a:pt x="3214" y="1847"/>
                </a:lnTo>
                <a:lnTo>
                  <a:pt x="3214" y="1847"/>
                </a:lnTo>
                <a:lnTo>
                  <a:pt x="3214" y="1845"/>
                </a:lnTo>
                <a:lnTo>
                  <a:pt x="3214" y="1845"/>
                </a:lnTo>
                <a:lnTo>
                  <a:pt x="3211" y="1845"/>
                </a:lnTo>
                <a:lnTo>
                  <a:pt x="3211" y="1845"/>
                </a:lnTo>
                <a:lnTo>
                  <a:pt x="3214" y="1845"/>
                </a:lnTo>
                <a:lnTo>
                  <a:pt x="3214" y="1845"/>
                </a:lnTo>
                <a:close/>
                <a:moveTo>
                  <a:pt x="3218" y="1835"/>
                </a:moveTo>
                <a:lnTo>
                  <a:pt x="3218" y="1835"/>
                </a:lnTo>
                <a:lnTo>
                  <a:pt x="3218" y="1835"/>
                </a:lnTo>
                <a:lnTo>
                  <a:pt x="3218" y="1835"/>
                </a:lnTo>
                <a:lnTo>
                  <a:pt x="3216" y="1835"/>
                </a:lnTo>
                <a:lnTo>
                  <a:pt x="3216" y="1835"/>
                </a:lnTo>
                <a:lnTo>
                  <a:pt x="3216" y="1835"/>
                </a:lnTo>
                <a:lnTo>
                  <a:pt x="3216" y="1833"/>
                </a:lnTo>
                <a:lnTo>
                  <a:pt x="3216" y="1835"/>
                </a:lnTo>
                <a:lnTo>
                  <a:pt x="3214" y="1835"/>
                </a:lnTo>
                <a:lnTo>
                  <a:pt x="3214" y="1835"/>
                </a:lnTo>
                <a:lnTo>
                  <a:pt x="3216" y="1838"/>
                </a:lnTo>
                <a:lnTo>
                  <a:pt x="3216" y="1838"/>
                </a:lnTo>
                <a:lnTo>
                  <a:pt x="3214" y="1838"/>
                </a:lnTo>
                <a:lnTo>
                  <a:pt x="3216" y="1838"/>
                </a:lnTo>
                <a:lnTo>
                  <a:pt x="3216" y="1838"/>
                </a:lnTo>
                <a:lnTo>
                  <a:pt x="3216" y="1838"/>
                </a:lnTo>
                <a:lnTo>
                  <a:pt x="3218" y="1838"/>
                </a:lnTo>
                <a:lnTo>
                  <a:pt x="3218" y="1838"/>
                </a:lnTo>
                <a:lnTo>
                  <a:pt x="3218" y="1838"/>
                </a:lnTo>
                <a:lnTo>
                  <a:pt x="3218" y="1838"/>
                </a:lnTo>
                <a:lnTo>
                  <a:pt x="3218" y="1835"/>
                </a:lnTo>
                <a:close/>
                <a:moveTo>
                  <a:pt x="3254" y="1828"/>
                </a:moveTo>
                <a:lnTo>
                  <a:pt x="3254" y="1828"/>
                </a:lnTo>
                <a:lnTo>
                  <a:pt x="3254" y="1828"/>
                </a:lnTo>
                <a:lnTo>
                  <a:pt x="3254" y="1828"/>
                </a:lnTo>
                <a:lnTo>
                  <a:pt x="3256" y="1831"/>
                </a:lnTo>
                <a:lnTo>
                  <a:pt x="3256" y="1831"/>
                </a:lnTo>
                <a:lnTo>
                  <a:pt x="3256" y="1831"/>
                </a:lnTo>
                <a:lnTo>
                  <a:pt x="3256" y="1828"/>
                </a:lnTo>
                <a:lnTo>
                  <a:pt x="3256" y="1828"/>
                </a:lnTo>
                <a:lnTo>
                  <a:pt x="3254" y="1828"/>
                </a:lnTo>
                <a:close/>
                <a:moveTo>
                  <a:pt x="3251" y="1847"/>
                </a:moveTo>
                <a:lnTo>
                  <a:pt x="3254" y="1847"/>
                </a:lnTo>
                <a:lnTo>
                  <a:pt x="3251" y="1847"/>
                </a:lnTo>
                <a:lnTo>
                  <a:pt x="3251" y="1847"/>
                </a:lnTo>
                <a:lnTo>
                  <a:pt x="3251" y="1845"/>
                </a:lnTo>
                <a:lnTo>
                  <a:pt x="3251" y="1845"/>
                </a:lnTo>
                <a:lnTo>
                  <a:pt x="3251" y="1845"/>
                </a:lnTo>
                <a:lnTo>
                  <a:pt x="3251" y="1845"/>
                </a:lnTo>
                <a:lnTo>
                  <a:pt x="3251" y="1845"/>
                </a:lnTo>
                <a:lnTo>
                  <a:pt x="3251" y="1842"/>
                </a:lnTo>
                <a:lnTo>
                  <a:pt x="3249" y="1842"/>
                </a:lnTo>
                <a:lnTo>
                  <a:pt x="3249" y="1845"/>
                </a:lnTo>
                <a:lnTo>
                  <a:pt x="3249" y="1845"/>
                </a:lnTo>
                <a:lnTo>
                  <a:pt x="3251" y="1847"/>
                </a:lnTo>
                <a:lnTo>
                  <a:pt x="3251" y="1847"/>
                </a:lnTo>
                <a:close/>
                <a:moveTo>
                  <a:pt x="3249" y="1849"/>
                </a:moveTo>
                <a:lnTo>
                  <a:pt x="3249" y="1849"/>
                </a:lnTo>
                <a:lnTo>
                  <a:pt x="3249" y="1849"/>
                </a:lnTo>
                <a:lnTo>
                  <a:pt x="3247" y="1849"/>
                </a:lnTo>
                <a:lnTo>
                  <a:pt x="3247" y="1849"/>
                </a:lnTo>
                <a:lnTo>
                  <a:pt x="3247" y="1852"/>
                </a:lnTo>
                <a:lnTo>
                  <a:pt x="3247" y="1852"/>
                </a:lnTo>
                <a:lnTo>
                  <a:pt x="3249" y="1852"/>
                </a:lnTo>
                <a:lnTo>
                  <a:pt x="3249" y="1852"/>
                </a:lnTo>
                <a:lnTo>
                  <a:pt x="3249" y="1852"/>
                </a:lnTo>
                <a:lnTo>
                  <a:pt x="3249" y="1849"/>
                </a:lnTo>
                <a:lnTo>
                  <a:pt x="3249" y="1849"/>
                </a:lnTo>
                <a:lnTo>
                  <a:pt x="3249" y="1849"/>
                </a:lnTo>
                <a:close/>
                <a:moveTo>
                  <a:pt x="3268" y="1807"/>
                </a:moveTo>
                <a:lnTo>
                  <a:pt x="3268" y="1807"/>
                </a:lnTo>
                <a:lnTo>
                  <a:pt x="3268" y="1807"/>
                </a:lnTo>
                <a:lnTo>
                  <a:pt x="3268" y="1807"/>
                </a:lnTo>
                <a:lnTo>
                  <a:pt x="3268" y="1807"/>
                </a:lnTo>
                <a:lnTo>
                  <a:pt x="3266" y="1807"/>
                </a:lnTo>
                <a:lnTo>
                  <a:pt x="3266" y="1807"/>
                </a:lnTo>
                <a:lnTo>
                  <a:pt x="3266" y="1807"/>
                </a:lnTo>
                <a:lnTo>
                  <a:pt x="3266" y="1807"/>
                </a:lnTo>
                <a:lnTo>
                  <a:pt x="3266" y="1807"/>
                </a:lnTo>
                <a:lnTo>
                  <a:pt x="3266" y="1807"/>
                </a:lnTo>
                <a:lnTo>
                  <a:pt x="3266" y="1807"/>
                </a:lnTo>
                <a:lnTo>
                  <a:pt x="3266" y="1807"/>
                </a:lnTo>
                <a:lnTo>
                  <a:pt x="3266" y="1807"/>
                </a:lnTo>
                <a:lnTo>
                  <a:pt x="3266" y="1807"/>
                </a:lnTo>
                <a:lnTo>
                  <a:pt x="3266" y="1809"/>
                </a:lnTo>
                <a:lnTo>
                  <a:pt x="3266" y="1809"/>
                </a:lnTo>
                <a:lnTo>
                  <a:pt x="3268" y="1809"/>
                </a:lnTo>
                <a:lnTo>
                  <a:pt x="3268" y="1807"/>
                </a:lnTo>
                <a:close/>
                <a:moveTo>
                  <a:pt x="1888" y="1734"/>
                </a:moveTo>
                <a:lnTo>
                  <a:pt x="1888" y="1734"/>
                </a:lnTo>
                <a:lnTo>
                  <a:pt x="1888" y="1734"/>
                </a:lnTo>
                <a:lnTo>
                  <a:pt x="1891" y="1736"/>
                </a:lnTo>
                <a:lnTo>
                  <a:pt x="1891" y="1736"/>
                </a:lnTo>
                <a:lnTo>
                  <a:pt x="1891" y="1736"/>
                </a:lnTo>
                <a:lnTo>
                  <a:pt x="1888" y="1734"/>
                </a:lnTo>
                <a:lnTo>
                  <a:pt x="1888" y="1734"/>
                </a:lnTo>
                <a:lnTo>
                  <a:pt x="1888" y="1734"/>
                </a:lnTo>
                <a:lnTo>
                  <a:pt x="1888" y="1731"/>
                </a:lnTo>
                <a:lnTo>
                  <a:pt x="1888" y="1731"/>
                </a:lnTo>
                <a:lnTo>
                  <a:pt x="1886" y="1731"/>
                </a:lnTo>
                <a:lnTo>
                  <a:pt x="1886" y="1734"/>
                </a:lnTo>
                <a:lnTo>
                  <a:pt x="1888" y="1734"/>
                </a:lnTo>
                <a:lnTo>
                  <a:pt x="1888" y="1734"/>
                </a:lnTo>
                <a:close/>
                <a:moveTo>
                  <a:pt x="3604" y="2815"/>
                </a:moveTo>
                <a:lnTo>
                  <a:pt x="3604" y="2815"/>
                </a:lnTo>
                <a:lnTo>
                  <a:pt x="3606" y="2815"/>
                </a:lnTo>
                <a:lnTo>
                  <a:pt x="3606" y="2815"/>
                </a:lnTo>
                <a:lnTo>
                  <a:pt x="3606" y="2812"/>
                </a:lnTo>
                <a:lnTo>
                  <a:pt x="3606" y="2812"/>
                </a:lnTo>
                <a:lnTo>
                  <a:pt x="3606" y="2812"/>
                </a:lnTo>
                <a:lnTo>
                  <a:pt x="3604" y="2812"/>
                </a:lnTo>
                <a:lnTo>
                  <a:pt x="3604" y="2812"/>
                </a:lnTo>
                <a:lnTo>
                  <a:pt x="3604" y="2812"/>
                </a:lnTo>
                <a:lnTo>
                  <a:pt x="3604" y="2815"/>
                </a:lnTo>
                <a:lnTo>
                  <a:pt x="3604" y="2815"/>
                </a:lnTo>
                <a:close/>
                <a:moveTo>
                  <a:pt x="3602" y="2812"/>
                </a:moveTo>
                <a:lnTo>
                  <a:pt x="3602" y="2812"/>
                </a:lnTo>
                <a:lnTo>
                  <a:pt x="3602" y="2812"/>
                </a:lnTo>
                <a:lnTo>
                  <a:pt x="3604" y="2812"/>
                </a:lnTo>
                <a:lnTo>
                  <a:pt x="3604" y="2812"/>
                </a:lnTo>
                <a:lnTo>
                  <a:pt x="3604" y="2812"/>
                </a:lnTo>
                <a:lnTo>
                  <a:pt x="3604" y="2812"/>
                </a:lnTo>
                <a:lnTo>
                  <a:pt x="3604" y="2812"/>
                </a:lnTo>
                <a:lnTo>
                  <a:pt x="3604" y="2812"/>
                </a:lnTo>
                <a:lnTo>
                  <a:pt x="3602" y="2812"/>
                </a:lnTo>
                <a:lnTo>
                  <a:pt x="3602" y="2812"/>
                </a:lnTo>
                <a:lnTo>
                  <a:pt x="3602" y="2812"/>
                </a:lnTo>
                <a:lnTo>
                  <a:pt x="3602" y="2812"/>
                </a:lnTo>
                <a:lnTo>
                  <a:pt x="3602" y="2812"/>
                </a:lnTo>
                <a:close/>
                <a:moveTo>
                  <a:pt x="3221" y="2644"/>
                </a:moveTo>
                <a:lnTo>
                  <a:pt x="3221" y="2644"/>
                </a:lnTo>
                <a:lnTo>
                  <a:pt x="3221" y="2644"/>
                </a:lnTo>
                <a:lnTo>
                  <a:pt x="3221" y="2644"/>
                </a:lnTo>
                <a:lnTo>
                  <a:pt x="3221" y="2644"/>
                </a:lnTo>
                <a:lnTo>
                  <a:pt x="3221" y="2644"/>
                </a:lnTo>
                <a:close/>
                <a:moveTo>
                  <a:pt x="3216" y="2651"/>
                </a:moveTo>
                <a:lnTo>
                  <a:pt x="3216" y="2651"/>
                </a:lnTo>
                <a:lnTo>
                  <a:pt x="3216" y="2651"/>
                </a:lnTo>
                <a:lnTo>
                  <a:pt x="3218" y="2649"/>
                </a:lnTo>
                <a:lnTo>
                  <a:pt x="3218" y="2649"/>
                </a:lnTo>
                <a:lnTo>
                  <a:pt x="3218" y="2649"/>
                </a:lnTo>
                <a:lnTo>
                  <a:pt x="3218" y="2649"/>
                </a:lnTo>
                <a:lnTo>
                  <a:pt x="3216" y="2651"/>
                </a:lnTo>
                <a:close/>
                <a:moveTo>
                  <a:pt x="1933" y="1679"/>
                </a:moveTo>
                <a:lnTo>
                  <a:pt x="1933" y="1679"/>
                </a:lnTo>
                <a:lnTo>
                  <a:pt x="1933" y="1679"/>
                </a:lnTo>
                <a:lnTo>
                  <a:pt x="1933" y="1679"/>
                </a:lnTo>
                <a:lnTo>
                  <a:pt x="1933" y="1679"/>
                </a:lnTo>
                <a:lnTo>
                  <a:pt x="1933" y="1679"/>
                </a:lnTo>
                <a:lnTo>
                  <a:pt x="1936" y="1679"/>
                </a:lnTo>
                <a:lnTo>
                  <a:pt x="1938" y="1679"/>
                </a:lnTo>
                <a:lnTo>
                  <a:pt x="1938" y="1679"/>
                </a:lnTo>
                <a:lnTo>
                  <a:pt x="1936" y="1677"/>
                </a:lnTo>
                <a:lnTo>
                  <a:pt x="1936" y="1677"/>
                </a:lnTo>
                <a:lnTo>
                  <a:pt x="1936" y="1677"/>
                </a:lnTo>
                <a:lnTo>
                  <a:pt x="1936" y="1677"/>
                </a:lnTo>
                <a:lnTo>
                  <a:pt x="1936" y="1674"/>
                </a:lnTo>
                <a:lnTo>
                  <a:pt x="1936" y="1674"/>
                </a:lnTo>
                <a:lnTo>
                  <a:pt x="1936" y="1674"/>
                </a:lnTo>
                <a:lnTo>
                  <a:pt x="1936" y="1672"/>
                </a:lnTo>
                <a:lnTo>
                  <a:pt x="1936" y="1672"/>
                </a:lnTo>
                <a:lnTo>
                  <a:pt x="1936" y="1672"/>
                </a:lnTo>
                <a:lnTo>
                  <a:pt x="1936" y="1672"/>
                </a:lnTo>
                <a:lnTo>
                  <a:pt x="1936" y="1672"/>
                </a:lnTo>
                <a:lnTo>
                  <a:pt x="1933" y="1672"/>
                </a:lnTo>
                <a:lnTo>
                  <a:pt x="1933" y="1672"/>
                </a:lnTo>
                <a:lnTo>
                  <a:pt x="1933" y="1674"/>
                </a:lnTo>
                <a:lnTo>
                  <a:pt x="1931" y="1677"/>
                </a:lnTo>
                <a:lnTo>
                  <a:pt x="1931" y="1677"/>
                </a:lnTo>
                <a:lnTo>
                  <a:pt x="1931" y="1679"/>
                </a:lnTo>
                <a:lnTo>
                  <a:pt x="1931" y="1679"/>
                </a:lnTo>
                <a:lnTo>
                  <a:pt x="1931" y="1679"/>
                </a:lnTo>
                <a:lnTo>
                  <a:pt x="1931" y="1679"/>
                </a:lnTo>
                <a:lnTo>
                  <a:pt x="1931" y="1679"/>
                </a:lnTo>
                <a:lnTo>
                  <a:pt x="1931" y="1679"/>
                </a:lnTo>
                <a:lnTo>
                  <a:pt x="1933" y="1679"/>
                </a:lnTo>
                <a:lnTo>
                  <a:pt x="1933" y="1679"/>
                </a:lnTo>
                <a:lnTo>
                  <a:pt x="1933" y="1679"/>
                </a:lnTo>
                <a:lnTo>
                  <a:pt x="1933" y="1679"/>
                </a:lnTo>
                <a:lnTo>
                  <a:pt x="1933" y="1677"/>
                </a:lnTo>
                <a:lnTo>
                  <a:pt x="1933" y="1677"/>
                </a:lnTo>
                <a:lnTo>
                  <a:pt x="1933" y="1677"/>
                </a:lnTo>
                <a:lnTo>
                  <a:pt x="1933" y="1677"/>
                </a:lnTo>
                <a:lnTo>
                  <a:pt x="1936" y="1677"/>
                </a:lnTo>
                <a:lnTo>
                  <a:pt x="1936" y="1677"/>
                </a:lnTo>
                <a:lnTo>
                  <a:pt x="1936" y="1679"/>
                </a:lnTo>
                <a:lnTo>
                  <a:pt x="1933" y="1679"/>
                </a:lnTo>
                <a:close/>
                <a:moveTo>
                  <a:pt x="3214" y="2614"/>
                </a:moveTo>
                <a:lnTo>
                  <a:pt x="3214" y="2614"/>
                </a:lnTo>
                <a:lnTo>
                  <a:pt x="3214" y="2614"/>
                </a:lnTo>
                <a:lnTo>
                  <a:pt x="3214" y="2614"/>
                </a:lnTo>
                <a:lnTo>
                  <a:pt x="3214" y="2616"/>
                </a:lnTo>
                <a:lnTo>
                  <a:pt x="3211" y="2616"/>
                </a:lnTo>
                <a:lnTo>
                  <a:pt x="3211" y="2616"/>
                </a:lnTo>
                <a:lnTo>
                  <a:pt x="3211" y="2616"/>
                </a:lnTo>
                <a:lnTo>
                  <a:pt x="3214" y="2616"/>
                </a:lnTo>
                <a:lnTo>
                  <a:pt x="3214" y="2616"/>
                </a:lnTo>
                <a:lnTo>
                  <a:pt x="3214" y="2616"/>
                </a:lnTo>
                <a:lnTo>
                  <a:pt x="3214" y="2616"/>
                </a:lnTo>
                <a:lnTo>
                  <a:pt x="3214" y="2616"/>
                </a:lnTo>
                <a:lnTo>
                  <a:pt x="3214" y="2616"/>
                </a:lnTo>
                <a:lnTo>
                  <a:pt x="3214" y="2616"/>
                </a:lnTo>
                <a:lnTo>
                  <a:pt x="3214" y="2616"/>
                </a:lnTo>
                <a:lnTo>
                  <a:pt x="3214" y="2616"/>
                </a:lnTo>
                <a:lnTo>
                  <a:pt x="3214" y="2616"/>
                </a:lnTo>
                <a:lnTo>
                  <a:pt x="3214" y="2616"/>
                </a:lnTo>
                <a:lnTo>
                  <a:pt x="3214" y="2616"/>
                </a:lnTo>
                <a:lnTo>
                  <a:pt x="3214" y="2614"/>
                </a:lnTo>
                <a:lnTo>
                  <a:pt x="3214" y="2614"/>
                </a:lnTo>
                <a:lnTo>
                  <a:pt x="3214" y="2614"/>
                </a:lnTo>
                <a:lnTo>
                  <a:pt x="3214" y="2614"/>
                </a:lnTo>
                <a:close/>
                <a:moveTo>
                  <a:pt x="3547" y="2500"/>
                </a:moveTo>
                <a:lnTo>
                  <a:pt x="3547" y="2500"/>
                </a:lnTo>
                <a:lnTo>
                  <a:pt x="3547" y="2498"/>
                </a:lnTo>
                <a:lnTo>
                  <a:pt x="3547" y="2498"/>
                </a:lnTo>
                <a:lnTo>
                  <a:pt x="3547" y="2495"/>
                </a:lnTo>
                <a:lnTo>
                  <a:pt x="3547" y="2495"/>
                </a:lnTo>
                <a:lnTo>
                  <a:pt x="3547" y="2495"/>
                </a:lnTo>
                <a:lnTo>
                  <a:pt x="3545" y="2495"/>
                </a:lnTo>
                <a:lnTo>
                  <a:pt x="3545" y="2498"/>
                </a:lnTo>
                <a:lnTo>
                  <a:pt x="3545" y="2498"/>
                </a:lnTo>
                <a:lnTo>
                  <a:pt x="3545" y="2498"/>
                </a:lnTo>
                <a:lnTo>
                  <a:pt x="3545" y="2500"/>
                </a:lnTo>
                <a:lnTo>
                  <a:pt x="3545" y="2500"/>
                </a:lnTo>
                <a:lnTo>
                  <a:pt x="3545" y="2500"/>
                </a:lnTo>
                <a:lnTo>
                  <a:pt x="3545" y="2502"/>
                </a:lnTo>
                <a:lnTo>
                  <a:pt x="3547" y="2502"/>
                </a:lnTo>
                <a:lnTo>
                  <a:pt x="3547" y="2500"/>
                </a:lnTo>
                <a:close/>
                <a:moveTo>
                  <a:pt x="3597" y="2649"/>
                </a:moveTo>
                <a:lnTo>
                  <a:pt x="3597" y="2647"/>
                </a:lnTo>
                <a:lnTo>
                  <a:pt x="3595" y="2644"/>
                </a:lnTo>
                <a:lnTo>
                  <a:pt x="3595" y="2647"/>
                </a:lnTo>
                <a:lnTo>
                  <a:pt x="3595" y="2647"/>
                </a:lnTo>
                <a:lnTo>
                  <a:pt x="3592" y="2647"/>
                </a:lnTo>
                <a:lnTo>
                  <a:pt x="3592" y="2647"/>
                </a:lnTo>
                <a:lnTo>
                  <a:pt x="3592" y="2649"/>
                </a:lnTo>
                <a:lnTo>
                  <a:pt x="3592" y="2649"/>
                </a:lnTo>
                <a:lnTo>
                  <a:pt x="3592" y="2649"/>
                </a:lnTo>
                <a:lnTo>
                  <a:pt x="3592" y="2651"/>
                </a:lnTo>
                <a:lnTo>
                  <a:pt x="3592" y="2651"/>
                </a:lnTo>
                <a:lnTo>
                  <a:pt x="3592" y="2654"/>
                </a:lnTo>
                <a:lnTo>
                  <a:pt x="3592" y="2656"/>
                </a:lnTo>
                <a:lnTo>
                  <a:pt x="3595" y="2658"/>
                </a:lnTo>
                <a:lnTo>
                  <a:pt x="3595" y="2658"/>
                </a:lnTo>
                <a:lnTo>
                  <a:pt x="3597" y="2663"/>
                </a:lnTo>
                <a:lnTo>
                  <a:pt x="3597" y="2663"/>
                </a:lnTo>
                <a:lnTo>
                  <a:pt x="3597" y="2663"/>
                </a:lnTo>
                <a:lnTo>
                  <a:pt x="3597" y="2663"/>
                </a:lnTo>
                <a:lnTo>
                  <a:pt x="3597" y="2661"/>
                </a:lnTo>
                <a:lnTo>
                  <a:pt x="3597" y="2661"/>
                </a:lnTo>
                <a:lnTo>
                  <a:pt x="3597" y="2661"/>
                </a:lnTo>
                <a:lnTo>
                  <a:pt x="3597" y="2661"/>
                </a:lnTo>
                <a:lnTo>
                  <a:pt x="3595" y="2654"/>
                </a:lnTo>
                <a:lnTo>
                  <a:pt x="3595" y="2651"/>
                </a:lnTo>
                <a:lnTo>
                  <a:pt x="3597" y="2649"/>
                </a:lnTo>
                <a:close/>
                <a:moveTo>
                  <a:pt x="3545" y="2505"/>
                </a:moveTo>
                <a:lnTo>
                  <a:pt x="3545" y="2505"/>
                </a:lnTo>
                <a:lnTo>
                  <a:pt x="3543" y="2505"/>
                </a:lnTo>
                <a:lnTo>
                  <a:pt x="3543" y="2505"/>
                </a:lnTo>
                <a:lnTo>
                  <a:pt x="3543" y="2507"/>
                </a:lnTo>
                <a:lnTo>
                  <a:pt x="3543" y="2507"/>
                </a:lnTo>
                <a:lnTo>
                  <a:pt x="3543" y="2509"/>
                </a:lnTo>
                <a:lnTo>
                  <a:pt x="3543" y="2509"/>
                </a:lnTo>
                <a:lnTo>
                  <a:pt x="3543" y="2512"/>
                </a:lnTo>
                <a:lnTo>
                  <a:pt x="3543" y="2512"/>
                </a:lnTo>
                <a:lnTo>
                  <a:pt x="3543" y="2512"/>
                </a:lnTo>
                <a:lnTo>
                  <a:pt x="3545" y="2509"/>
                </a:lnTo>
                <a:lnTo>
                  <a:pt x="3545" y="2507"/>
                </a:lnTo>
                <a:lnTo>
                  <a:pt x="3545" y="2507"/>
                </a:lnTo>
                <a:lnTo>
                  <a:pt x="3545" y="2505"/>
                </a:lnTo>
                <a:lnTo>
                  <a:pt x="3547" y="2505"/>
                </a:lnTo>
                <a:lnTo>
                  <a:pt x="3545" y="2505"/>
                </a:lnTo>
                <a:lnTo>
                  <a:pt x="3545" y="2505"/>
                </a:lnTo>
                <a:close/>
                <a:moveTo>
                  <a:pt x="3599" y="2666"/>
                </a:moveTo>
                <a:lnTo>
                  <a:pt x="3599" y="2666"/>
                </a:lnTo>
                <a:lnTo>
                  <a:pt x="3599" y="2666"/>
                </a:lnTo>
                <a:lnTo>
                  <a:pt x="3599" y="2666"/>
                </a:lnTo>
                <a:lnTo>
                  <a:pt x="3599" y="2666"/>
                </a:lnTo>
                <a:lnTo>
                  <a:pt x="3597" y="2663"/>
                </a:lnTo>
                <a:lnTo>
                  <a:pt x="3599" y="2666"/>
                </a:lnTo>
                <a:close/>
                <a:moveTo>
                  <a:pt x="3540" y="2535"/>
                </a:moveTo>
                <a:lnTo>
                  <a:pt x="3540" y="2533"/>
                </a:lnTo>
                <a:lnTo>
                  <a:pt x="3540" y="2533"/>
                </a:lnTo>
                <a:lnTo>
                  <a:pt x="3540" y="2535"/>
                </a:lnTo>
                <a:lnTo>
                  <a:pt x="3538" y="2538"/>
                </a:lnTo>
                <a:lnTo>
                  <a:pt x="3538" y="2538"/>
                </a:lnTo>
                <a:lnTo>
                  <a:pt x="3538" y="2538"/>
                </a:lnTo>
                <a:lnTo>
                  <a:pt x="3538" y="2540"/>
                </a:lnTo>
                <a:lnTo>
                  <a:pt x="3540" y="2540"/>
                </a:lnTo>
                <a:lnTo>
                  <a:pt x="3540" y="2540"/>
                </a:lnTo>
                <a:lnTo>
                  <a:pt x="3540" y="2543"/>
                </a:lnTo>
                <a:lnTo>
                  <a:pt x="3540" y="2545"/>
                </a:lnTo>
                <a:lnTo>
                  <a:pt x="3540" y="2545"/>
                </a:lnTo>
                <a:lnTo>
                  <a:pt x="3540" y="2545"/>
                </a:lnTo>
                <a:lnTo>
                  <a:pt x="3540" y="2545"/>
                </a:lnTo>
                <a:lnTo>
                  <a:pt x="3540" y="2543"/>
                </a:lnTo>
                <a:lnTo>
                  <a:pt x="3540" y="2543"/>
                </a:lnTo>
                <a:lnTo>
                  <a:pt x="3540" y="2540"/>
                </a:lnTo>
                <a:lnTo>
                  <a:pt x="3540" y="2538"/>
                </a:lnTo>
                <a:lnTo>
                  <a:pt x="3540" y="2538"/>
                </a:lnTo>
                <a:lnTo>
                  <a:pt x="3540" y="2535"/>
                </a:lnTo>
                <a:lnTo>
                  <a:pt x="3540" y="2535"/>
                </a:lnTo>
                <a:close/>
                <a:moveTo>
                  <a:pt x="3218" y="2616"/>
                </a:moveTo>
                <a:lnTo>
                  <a:pt x="3221" y="2616"/>
                </a:lnTo>
                <a:lnTo>
                  <a:pt x="3221" y="2616"/>
                </a:lnTo>
                <a:lnTo>
                  <a:pt x="3221" y="2616"/>
                </a:lnTo>
                <a:lnTo>
                  <a:pt x="3218" y="2616"/>
                </a:lnTo>
                <a:lnTo>
                  <a:pt x="3218" y="2616"/>
                </a:lnTo>
                <a:close/>
                <a:moveTo>
                  <a:pt x="3199" y="2640"/>
                </a:moveTo>
                <a:lnTo>
                  <a:pt x="3199" y="2640"/>
                </a:lnTo>
                <a:lnTo>
                  <a:pt x="3199" y="2640"/>
                </a:lnTo>
                <a:lnTo>
                  <a:pt x="3199" y="2640"/>
                </a:lnTo>
                <a:lnTo>
                  <a:pt x="3199" y="2637"/>
                </a:lnTo>
                <a:lnTo>
                  <a:pt x="3199" y="2637"/>
                </a:lnTo>
                <a:lnTo>
                  <a:pt x="3197" y="2640"/>
                </a:lnTo>
                <a:lnTo>
                  <a:pt x="3197" y="2640"/>
                </a:lnTo>
                <a:lnTo>
                  <a:pt x="3197" y="2642"/>
                </a:lnTo>
                <a:lnTo>
                  <a:pt x="3199" y="2642"/>
                </a:lnTo>
                <a:lnTo>
                  <a:pt x="3199" y="2640"/>
                </a:lnTo>
                <a:lnTo>
                  <a:pt x="3199" y="2640"/>
                </a:lnTo>
                <a:lnTo>
                  <a:pt x="3199" y="2640"/>
                </a:lnTo>
                <a:lnTo>
                  <a:pt x="3199" y="2640"/>
                </a:lnTo>
                <a:lnTo>
                  <a:pt x="3199" y="2640"/>
                </a:lnTo>
                <a:lnTo>
                  <a:pt x="3202" y="2642"/>
                </a:lnTo>
                <a:lnTo>
                  <a:pt x="3199" y="2640"/>
                </a:lnTo>
                <a:lnTo>
                  <a:pt x="3199" y="2640"/>
                </a:lnTo>
                <a:close/>
                <a:moveTo>
                  <a:pt x="3214" y="2651"/>
                </a:moveTo>
                <a:lnTo>
                  <a:pt x="3214" y="2651"/>
                </a:lnTo>
                <a:lnTo>
                  <a:pt x="3214" y="2654"/>
                </a:lnTo>
                <a:lnTo>
                  <a:pt x="3214" y="2654"/>
                </a:lnTo>
                <a:lnTo>
                  <a:pt x="3211" y="2654"/>
                </a:lnTo>
                <a:lnTo>
                  <a:pt x="3211" y="2654"/>
                </a:lnTo>
                <a:lnTo>
                  <a:pt x="3214" y="2654"/>
                </a:lnTo>
                <a:lnTo>
                  <a:pt x="3214" y="2654"/>
                </a:lnTo>
                <a:lnTo>
                  <a:pt x="3214" y="2651"/>
                </a:lnTo>
                <a:lnTo>
                  <a:pt x="3214" y="2651"/>
                </a:lnTo>
                <a:lnTo>
                  <a:pt x="3214" y="2651"/>
                </a:lnTo>
                <a:lnTo>
                  <a:pt x="3214" y="2651"/>
                </a:lnTo>
                <a:close/>
                <a:moveTo>
                  <a:pt x="3614" y="2684"/>
                </a:moveTo>
                <a:lnTo>
                  <a:pt x="3614" y="2687"/>
                </a:lnTo>
                <a:lnTo>
                  <a:pt x="3614" y="2687"/>
                </a:lnTo>
                <a:lnTo>
                  <a:pt x="3614" y="2687"/>
                </a:lnTo>
                <a:lnTo>
                  <a:pt x="3614" y="2689"/>
                </a:lnTo>
                <a:lnTo>
                  <a:pt x="3616" y="2689"/>
                </a:lnTo>
                <a:lnTo>
                  <a:pt x="3616" y="2692"/>
                </a:lnTo>
                <a:lnTo>
                  <a:pt x="3616" y="2692"/>
                </a:lnTo>
                <a:lnTo>
                  <a:pt x="3616" y="2692"/>
                </a:lnTo>
                <a:lnTo>
                  <a:pt x="3621" y="2699"/>
                </a:lnTo>
                <a:lnTo>
                  <a:pt x="3621" y="2701"/>
                </a:lnTo>
                <a:lnTo>
                  <a:pt x="3621" y="2701"/>
                </a:lnTo>
                <a:lnTo>
                  <a:pt x="3621" y="2701"/>
                </a:lnTo>
                <a:lnTo>
                  <a:pt x="3621" y="2701"/>
                </a:lnTo>
                <a:lnTo>
                  <a:pt x="3621" y="2703"/>
                </a:lnTo>
                <a:lnTo>
                  <a:pt x="3623" y="2703"/>
                </a:lnTo>
                <a:lnTo>
                  <a:pt x="3625" y="2708"/>
                </a:lnTo>
                <a:lnTo>
                  <a:pt x="3628" y="2710"/>
                </a:lnTo>
                <a:lnTo>
                  <a:pt x="3628" y="2710"/>
                </a:lnTo>
                <a:lnTo>
                  <a:pt x="3628" y="2713"/>
                </a:lnTo>
                <a:lnTo>
                  <a:pt x="3628" y="2710"/>
                </a:lnTo>
                <a:lnTo>
                  <a:pt x="3616" y="2692"/>
                </a:lnTo>
                <a:lnTo>
                  <a:pt x="3616" y="2692"/>
                </a:lnTo>
                <a:lnTo>
                  <a:pt x="3616" y="2692"/>
                </a:lnTo>
                <a:lnTo>
                  <a:pt x="3616" y="2689"/>
                </a:lnTo>
                <a:lnTo>
                  <a:pt x="3616" y="2687"/>
                </a:lnTo>
                <a:lnTo>
                  <a:pt x="3614" y="2684"/>
                </a:lnTo>
                <a:lnTo>
                  <a:pt x="3611" y="2682"/>
                </a:lnTo>
                <a:lnTo>
                  <a:pt x="3611" y="2682"/>
                </a:lnTo>
                <a:lnTo>
                  <a:pt x="3611" y="2682"/>
                </a:lnTo>
                <a:lnTo>
                  <a:pt x="3611" y="2682"/>
                </a:lnTo>
                <a:lnTo>
                  <a:pt x="3611" y="2682"/>
                </a:lnTo>
                <a:lnTo>
                  <a:pt x="3611" y="2680"/>
                </a:lnTo>
                <a:lnTo>
                  <a:pt x="3611" y="2680"/>
                </a:lnTo>
                <a:lnTo>
                  <a:pt x="3609" y="2682"/>
                </a:lnTo>
                <a:lnTo>
                  <a:pt x="3609" y="2682"/>
                </a:lnTo>
                <a:lnTo>
                  <a:pt x="3611" y="2682"/>
                </a:lnTo>
                <a:lnTo>
                  <a:pt x="3614" y="2684"/>
                </a:lnTo>
                <a:close/>
                <a:moveTo>
                  <a:pt x="3199" y="2621"/>
                </a:moveTo>
                <a:lnTo>
                  <a:pt x="3199" y="2621"/>
                </a:lnTo>
                <a:lnTo>
                  <a:pt x="3199" y="2621"/>
                </a:lnTo>
                <a:lnTo>
                  <a:pt x="3199" y="2621"/>
                </a:lnTo>
                <a:lnTo>
                  <a:pt x="3199" y="2621"/>
                </a:lnTo>
                <a:lnTo>
                  <a:pt x="3199" y="2621"/>
                </a:lnTo>
                <a:close/>
                <a:moveTo>
                  <a:pt x="1872" y="1717"/>
                </a:moveTo>
                <a:lnTo>
                  <a:pt x="1872" y="1715"/>
                </a:lnTo>
                <a:lnTo>
                  <a:pt x="1872" y="1715"/>
                </a:lnTo>
                <a:lnTo>
                  <a:pt x="1872" y="1712"/>
                </a:lnTo>
                <a:lnTo>
                  <a:pt x="1872" y="1712"/>
                </a:lnTo>
                <a:lnTo>
                  <a:pt x="1872" y="1712"/>
                </a:lnTo>
                <a:lnTo>
                  <a:pt x="1872" y="1712"/>
                </a:lnTo>
                <a:lnTo>
                  <a:pt x="1869" y="1712"/>
                </a:lnTo>
                <a:lnTo>
                  <a:pt x="1869" y="1712"/>
                </a:lnTo>
                <a:lnTo>
                  <a:pt x="1869" y="1715"/>
                </a:lnTo>
                <a:lnTo>
                  <a:pt x="1869" y="1715"/>
                </a:lnTo>
                <a:lnTo>
                  <a:pt x="1869" y="1717"/>
                </a:lnTo>
                <a:lnTo>
                  <a:pt x="1872" y="1717"/>
                </a:lnTo>
                <a:close/>
                <a:moveTo>
                  <a:pt x="1886" y="1731"/>
                </a:moveTo>
                <a:lnTo>
                  <a:pt x="1886" y="1731"/>
                </a:lnTo>
                <a:lnTo>
                  <a:pt x="1886" y="1731"/>
                </a:lnTo>
                <a:lnTo>
                  <a:pt x="1886" y="1729"/>
                </a:lnTo>
                <a:lnTo>
                  <a:pt x="1886" y="1729"/>
                </a:lnTo>
                <a:lnTo>
                  <a:pt x="1886" y="1729"/>
                </a:lnTo>
                <a:lnTo>
                  <a:pt x="1886" y="1729"/>
                </a:lnTo>
                <a:lnTo>
                  <a:pt x="1886" y="1729"/>
                </a:lnTo>
                <a:lnTo>
                  <a:pt x="1886" y="1729"/>
                </a:lnTo>
                <a:lnTo>
                  <a:pt x="1886" y="1731"/>
                </a:lnTo>
                <a:lnTo>
                  <a:pt x="1886" y="1731"/>
                </a:lnTo>
                <a:close/>
                <a:moveTo>
                  <a:pt x="3207" y="2637"/>
                </a:moveTo>
                <a:lnTo>
                  <a:pt x="3207" y="2637"/>
                </a:lnTo>
                <a:lnTo>
                  <a:pt x="3207" y="2637"/>
                </a:lnTo>
                <a:lnTo>
                  <a:pt x="3207" y="2637"/>
                </a:lnTo>
                <a:lnTo>
                  <a:pt x="3207" y="2637"/>
                </a:lnTo>
                <a:lnTo>
                  <a:pt x="3204" y="2637"/>
                </a:lnTo>
                <a:lnTo>
                  <a:pt x="3204" y="2637"/>
                </a:lnTo>
                <a:lnTo>
                  <a:pt x="3207" y="2640"/>
                </a:lnTo>
                <a:lnTo>
                  <a:pt x="3207" y="2637"/>
                </a:lnTo>
                <a:close/>
                <a:moveTo>
                  <a:pt x="3204" y="2630"/>
                </a:moveTo>
                <a:lnTo>
                  <a:pt x="3207" y="2630"/>
                </a:lnTo>
                <a:lnTo>
                  <a:pt x="3207" y="2630"/>
                </a:lnTo>
                <a:lnTo>
                  <a:pt x="3207" y="2628"/>
                </a:lnTo>
                <a:lnTo>
                  <a:pt x="3207" y="2628"/>
                </a:lnTo>
                <a:lnTo>
                  <a:pt x="3207" y="2630"/>
                </a:lnTo>
                <a:lnTo>
                  <a:pt x="3204" y="2630"/>
                </a:lnTo>
                <a:lnTo>
                  <a:pt x="3204" y="2630"/>
                </a:lnTo>
                <a:lnTo>
                  <a:pt x="3204" y="2632"/>
                </a:lnTo>
                <a:lnTo>
                  <a:pt x="3204" y="2632"/>
                </a:lnTo>
                <a:lnTo>
                  <a:pt x="3204" y="2632"/>
                </a:lnTo>
                <a:lnTo>
                  <a:pt x="3204" y="2630"/>
                </a:lnTo>
                <a:close/>
                <a:moveTo>
                  <a:pt x="3209" y="2625"/>
                </a:moveTo>
                <a:lnTo>
                  <a:pt x="3209" y="2625"/>
                </a:lnTo>
                <a:lnTo>
                  <a:pt x="3209" y="2625"/>
                </a:lnTo>
                <a:lnTo>
                  <a:pt x="3209" y="2623"/>
                </a:lnTo>
                <a:lnTo>
                  <a:pt x="3209" y="2623"/>
                </a:lnTo>
                <a:lnTo>
                  <a:pt x="3209" y="2623"/>
                </a:lnTo>
                <a:lnTo>
                  <a:pt x="3209" y="2623"/>
                </a:lnTo>
                <a:lnTo>
                  <a:pt x="3209" y="2623"/>
                </a:lnTo>
                <a:lnTo>
                  <a:pt x="3209" y="2623"/>
                </a:lnTo>
                <a:lnTo>
                  <a:pt x="3209" y="2623"/>
                </a:lnTo>
                <a:lnTo>
                  <a:pt x="3209" y="2623"/>
                </a:lnTo>
                <a:lnTo>
                  <a:pt x="3209" y="2623"/>
                </a:lnTo>
                <a:lnTo>
                  <a:pt x="3209" y="2623"/>
                </a:lnTo>
                <a:lnTo>
                  <a:pt x="3207" y="2623"/>
                </a:lnTo>
                <a:lnTo>
                  <a:pt x="3207" y="2623"/>
                </a:lnTo>
                <a:lnTo>
                  <a:pt x="3207" y="2621"/>
                </a:lnTo>
                <a:lnTo>
                  <a:pt x="3209" y="2621"/>
                </a:lnTo>
                <a:lnTo>
                  <a:pt x="3209" y="2618"/>
                </a:lnTo>
                <a:lnTo>
                  <a:pt x="3209" y="2618"/>
                </a:lnTo>
                <a:lnTo>
                  <a:pt x="3209" y="2618"/>
                </a:lnTo>
                <a:lnTo>
                  <a:pt x="3209" y="2618"/>
                </a:lnTo>
                <a:lnTo>
                  <a:pt x="3209" y="2618"/>
                </a:lnTo>
                <a:lnTo>
                  <a:pt x="3207" y="2621"/>
                </a:lnTo>
                <a:lnTo>
                  <a:pt x="3207" y="2621"/>
                </a:lnTo>
                <a:lnTo>
                  <a:pt x="3207" y="2621"/>
                </a:lnTo>
                <a:lnTo>
                  <a:pt x="3207" y="2623"/>
                </a:lnTo>
                <a:lnTo>
                  <a:pt x="3207" y="2623"/>
                </a:lnTo>
                <a:lnTo>
                  <a:pt x="3207" y="2623"/>
                </a:lnTo>
                <a:lnTo>
                  <a:pt x="3204" y="2623"/>
                </a:lnTo>
                <a:lnTo>
                  <a:pt x="3204" y="2623"/>
                </a:lnTo>
                <a:lnTo>
                  <a:pt x="3204" y="2623"/>
                </a:lnTo>
                <a:lnTo>
                  <a:pt x="3204" y="2623"/>
                </a:lnTo>
                <a:lnTo>
                  <a:pt x="3204" y="2625"/>
                </a:lnTo>
                <a:lnTo>
                  <a:pt x="3202" y="2625"/>
                </a:lnTo>
                <a:lnTo>
                  <a:pt x="3204" y="2625"/>
                </a:lnTo>
                <a:lnTo>
                  <a:pt x="3204" y="2625"/>
                </a:lnTo>
                <a:lnTo>
                  <a:pt x="3204" y="2625"/>
                </a:lnTo>
                <a:lnTo>
                  <a:pt x="3204" y="2625"/>
                </a:lnTo>
                <a:lnTo>
                  <a:pt x="3204" y="2625"/>
                </a:lnTo>
                <a:lnTo>
                  <a:pt x="3204" y="2625"/>
                </a:lnTo>
                <a:lnTo>
                  <a:pt x="3204" y="2623"/>
                </a:lnTo>
                <a:lnTo>
                  <a:pt x="3204" y="2625"/>
                </a:lnTo>
                <a:lnTo>
                  <a:pt x="3207" y="2625"/>
                </a:lnTo>
                <a:lnTo>
                  <a:pt x="3207" y="2625"/>
                </a:lnTo>
                <a:lnTo>
                  <a:pt x="3207" y="2625"/>
                </a:lnTo>
                <a:lnTo>
                  <a:pt x="3207" y="2625"/>
                </a:lnTo>
                <a:lnTo>
                  <a:pt x="3207" y="2623"/>
                </a:lnTo>
                <a:lnTo>
                  <a:pt x="3207" y="2623"/>
                </a:lnTo>
                <a:lnTo>
                  <a:pt x="3207" y="2623"/>
                </a:lnTo>
                <a:lnTo>
                  <a:pt x="3207" y="2623"/>
                </a:lnTo>
                <a:lnTo>
                  <a:pt x="3207" y="2623"/>
                </a:lnTo>
                <a:lnTo>
                  <a:pt x="3207" y="2625"/>
                </a:lnTo>
                <a:lnTo>
                  <a:pt x="3207" y="2625"/>
                </a:lnTo>
                <a:lnTo>
                  <a:pt x="3209" y="2625"/>
                </a:lnTo>
                <a:lnTo>
                  <a:pt x="3209" y="2625"/>
                </a:lnTo>
                <a:lnTo>
                  <a:pt x="3209" y="2625"/>
                </a:lnTo>
                <a:close/>
                <a:moveTo>
                  <a:pt x="3209" y="2630"/>
                </a:moveTo>
                <a:lnTo>
                  <a:pt x="3209" y="2630"/>
                </a:lnTo>
                <a:lnTo>
                  <a:pt x="3209" y="2630"/>
                </a:lnTo>
                <a:lnTo>
                  <a:pt x="3209" y="2630"/>
                </a:lnTo>
                <a:lnTo>
                  <a:pt x="3209" y="2630"/>
                </a:lnTo>
                <a:lnTo>
                  <a:pt x="3207" y="2630"/>
                </a:lnTo>
                <a:lnTo>
                  <a:pt x="3207" y="2630"/>
                </a:lnTo>
                <a:lnTo>
                  <a:pt x="3207" y="2630"/>
                </a:lnTo>
                <a:lnTo>
                  <a:pt x="3207" y="2632"/>
                </a:lnTo>
                <a:lnTo>
                  <a:pt x="3207" y="2630"/>
                </a:lnTo>
                <a:lnTo>
                  <a:pt x="3207" y="2630"/>
                </a:lnTo>
                <a:lnTo>
                  <a:pt x="3207" y="2630"/>
                </a:lnTo>
                <a:lnTo>
                  <a:pt x="3209" y="2630"/>
                </a:lnTo>
                <a:close/>
                <a:moveTo>
                  <a:pt x="3696" y="2140"/>
                </a:moveTo>
                <a:lnTo>
                  <a:pt x="3694" y="2138"/>
                </a:lnTo>
                <a:lnTo>
                  <a:pt x="3694" y="2138"/>
                </a:lnTo>
                <a:lnTo>
                  <a:pt x="3694" y="2138"/>
                </a:lnTo>
                <a:lnTo>
                  <a:pt x="3694" y="2138"/>
                </a:lnTo>
                <a:lnTo>
                  <a:pt x="3694" y="2140"/>
                </a:lnTo>
                <a:lnTo>
                  <a:pt x="3694" y="2140"/>
                </a:lnTo>
                <a:lnTo>
                  <a:pt x="3694" y="2140"/>
                </a:lnTo>
                <a:lnTo>
                  <a:pt x="3694" y="2140"/>
                </a:lnTo>
                <a:lnTo>
                  <a:pt x="3694" y="2140"/>
                </a:lnTo>
                <a:lnTo>
                  <a:pt x="3694" y="2140"/>
                </a:lnTo>
                <a:lnTo>
                  <a:pt x="3694" y="2140"/>
                </a:lnTo>
                <a:lnTo>
                  <a:pt x="3694" y="2140"/>
                </a:lnTo>
                <a:lnTo>
                  <a:pt x="3694" y="2143"/>
                </a:lnTo>
                <a:lnTo>
                  <a:pt x="3694" y="2143"/>
                </a:lnTo>
                <a:lnTo>
                  <a:pt x="3694" y="2143"/>
                </a:lnTo>
                <a:lnTo>
                  <a:pt x="3694" y="2143"/>
                </a:lnTo>
                <a:lnTo>
                  <a:pt x="3694" y="2143"/>
                </a:lnTo>
                <a:lnTo>
                  <a:pt x="3694" y="2143"/>
                </a:lnTo>
                <a:lnTo>
                  <a:pt x="3694" y="2143"/>
                </a:lnTo>
                <a:lnTo>
                  <a:pt x="3694" y="2145"/>
                </a:lnTo>
                <a:lnTo>
                  <a:pt x="3694" y="2145"/>
                </a:lnTo>
                <a:lnTo>
                  <a:pt x="3694" y="2145"/>
                </a:lnTo>
                <a:lnTo>
                  <a:pt x="3694" y="2145"/>
                </a:lnTo>
                <a:lnTo>
                  <a:pt x="3696" y="2145"/>
                </a:lnTo>
                <a:lnTo>
                  <a:pt x="3694" y="2143"/>
                </a:lnTo>
                <a:lnTo>
                  <a:pt x="3694" y="2143"/>
                </a:lnTo>
                <a:lnTo>
                  <a:pt x="3694" y="2143"/>
                </a:lnTo>
                <a:lnTo>
                  <a:pt x="3694" y="2143"/>
                </a:lnTo>
                <a:lnTo>
                  <a:pt x="3696" y="2143"/>
                </a:lnTo>
                <a:lnTo>
                  <a:pt x="3696" y="2143"/>
                </a:lnTo>
                <a:lnTo>
                  <a:pt x="3696" y="2143"/>
                </a:lnTo>
                <a:lnTo>
                  <a:pt x="3696" y="2143"/>
                </a:lnTo>
                <a:lnTo>
                  <a:pt x="3696" y="2140"/>
                </a:lnTo>
                <a:lnTo>
                  <a:pt x="3696" y="2140"/>
                </a:lnTo>
                <a:close/>
                <a:moveTo>
                  <a:pt x="2875" y="2744"/>
                </a:moveTo>
                <a:lnTo>
                  <a:pt x="2875" y="2744"/>
                </a:lnTo>
                <a:lnTo>
                  <a:pt x="2875" y="2744"/>
                </a:lnTo>
                <a:lnTo>
                  <a:pt x="2875" y="2744"/>
                </a:lnTo>
                <a:lnTo>
                  <a:pt x="2875" y="2744"/>
                </a:lnTo>
                <a:lnTo>
                  <a:pt x="2875" y="2744"/>
                </a:lnTo>
                <a:lnTo>
                  <a:pt x="2873" y="2744"/>
                </a:lnTo>
                <a:lnTo>
                  <a:pt x="2870" y="2748"/>
                </a:lnTo>
                <a:lnTo>
                  <a:pt x="2870" y="2748"/>
                </a:lnTo>
                <a:lnTo>
                  <a:pt x="2873" y="2748"/>
                </a:lnTo>
                <a:lnTo>
                  <a:pt x="2873" y="2751"/>
                </a:lnTo>
                <a:lnTo>
                  <a:pt x="2873" y="2751"/>
                </a:lnTo>
                <a:lnTo>
                  <a:pt x="2870" y="2751"/>
                </a:lnTo>
                <a:lnTo>
                  <a:pt x="2870" y="2753"/>
                </a:lnTo>
                <a:lnTo>
                  <a:pt x="2868" y="2755"/>
                </a:lnTo>
                <a:lnTo>
                  <a:pt x="2868" y="2755"/>
                </a:lnTo>
                <a:lnTo>
                  <a:pt x="2868" y="2758"/>
                </a:lnTo>
                <a:lnTo>
                  <a:pt x="2868" y="2755"/>
                </a:lnTo>
                <a:lnTo>
                  <a:pt x="2870" y="2755"/>
                </a:lnTo>
                <a:lnTo>
                  <a:pt x="2870" y="2753"/>
                </a:lnTo>
                <a:lnTo>
                  <a:pt x="2873" y="2751"/>
                </a:lnTo>
                <a:lnTo>
                  <a:pt x="2878" y="2746"/>
                </a:lnTo>
                <a:lnTo>
                  <a:pt x="2878" y="2746"/>
                </a:lnTo>
                <a:lnTo>
                  <a:pt x="2878" y="2744"/>
                </a:lnTo>
                <a:lnTo>
                  <a:pt x="2878" y="2744"/>
                </a:lnTo>
                <a:lnTo>
                  <a:pt x="2878" y="2744"/>
                </a:lnTo>
                <a:lnTo>
                  <a:pt x="2875" y="2744"/>
                </a:lnTo>
                <a:close/>
                <a:moveTo>
                  <a:pt x="3100" y="2658"/>
                </a:moveTo>
                <a:lnTo>
                  <a:pt x="3100" y="2658"/>
                </a:lnTo>
                <a:lnTo>
                  <a:pt x="3098" y="2658"/>
                </a:lnTo>
                <a:lnTo>
                  <a:pt x="3098" y="2656"/>
                </a:lnTo>
                <a:lnTo>
                  <a:pt x="3095" y="2656"/>
                </a:lnTo>
                <a:lnTo>
                  <a:pt x="3095" y="2656"/>
                </a:lnTo>
                <a:lnTo>
                  <a:pt x="3095" y="2656"/>
                </a:lnTo>
                <a:lnTo>
                  <a:pt x="3093" y="2656"/>
                </a:lnTo>
                <a:lnTo>
                  <a:pt x="3091" y="2656"/>
                </a:lnTo>
                <a:lnTo>
                  <a:pt x="3091" y="2656"/>
                </a:lnTo>
                <a:lnTo>
                  <a:pt x="3091" y="2656"/>
                </a:lnTo>
                <a:lnTo>
                  <a:pt x="3091" y="2656"/>
                </a:lnTo>
                <a:lnTo>
                  <a:pt x="3091" y="2656"/>
                </a:lnTo>
                <a:lnTo>
                  <a:pt x="3088" y="2656"/>
                </a:lnTo>
                <a:lnTo>
                  <a:pt x="3088" y="2656"/>
                </a:lnTo>
                <a:lnTo>
                  <a:pt x="3086" y="2658"/>
                </a:lnTo>
                <a:lnTo>
                  <a:pt x="3086" y="2658"/>
                </a:lnTo>
                <a:lnTo>
                  <a:pt x="3088" y="2658"/>
                </a:lnTo>
                <a:lnTo>
                  <a:pt x="3093" y="2661"/>
                </a:lnTo>
                <a:lnTo>
                  <a:pt x="3093" y="2661"/>
                </a:lnTo>
                <a:lnTo>
                  <a:pt x="3093" y="2661"/>
                </a:lnTo>
                <a:lnTo>
                  <a:pt x="3095" y="2663"/>
                </a:lnTo>
                <a:lnTo>
                  <a:pt x="3098" y="2663"/>
                </a:lnTo>
                <a:lnTo>
                  <a:pt x="3098" y="2663"/>
                </a:lnTo>
                <a:lnTo>
                  <a:pt x="3098" y="2663"/>
                </a:lnTo>
                <a:lnTo>
                  <a:pt x="3098" y="2661"/>
                </a:lnTo>
                <a:lnTo>
                  <a:pt x="3098" y="2661"/>
                </a:lnTo>
                <a:lnTo>
                  <a:pt x="3098" y="2661"/>
                </a:lnTo>
                <a:lnTo>
                  <a:pt x="3100" y="2661"/>
                </a:lnTo>
                <a:lnTo>
                  <a:pt x="3100" y="2658"/>
                </a:lnTo>
                <a:lnTo>
                  <a:pt x="3100" y="2658"/>
                </a:lnTo>
                <a:lnTo>
                  <a:pt x="3100" y="2658"/>
                </a:lnTo>
                <a:lnTo>
                  <a:pt x="3100" y="2658"/>
                </a:lnTo>
                <a:close/>
                <a:moveTo>
                  <a:pt x="1912" y="2412"/>
                </a:moveTo>
                <a:lnTo>
                  <a:pt x="1912" y="2412"/>
                </a:lnTo>
                <a:lnTo>
                  <a:pt x="1912" y="2412"/>
                </a:lnTo>
                <a:lnTo>
                  <a:pt x="1912" y="2412"/>
                </a:lnTo>
                <a:lnTo>
                  <a:pt x="1910" y="2412"/>
                </a:lnTo>
                <a:lnTo>
                  <a:pt x="1910" y="2410"/>
                </a:lnTo>
                <a:lnTo>
                  <a:pt x="1910" y="2410"/>
                </a:lnTo>
                <a:lnTo>
                  <a:pt x="1910" y="2410"/>
                </a:lnTo>
                <a:lnTo>
                  <a:pt x="1907" y="2412"/>
                </a:lnTo>
                <a:lnTo>
                  <a:pt x="1907" y="2410"/>
                </a:lnTo>
                <a:lnTo>
                  <a:pt x="1907" y="2410"/>
                </a:lnTo>
                <a:lnTo>
                  <a:pt x="1907" y="2412"/>
                </a:lnTo>
                <a:lnTo>
                  <a:pt x="1907" y="2412"/>
                </a:lnTo>
                <a:lnTo>
                  <a:pt x="1907" y="2412"/>
                </a:lnTo>
                <a:lnTo>
                  <a:pt x="1907" y="2412"/>
                </a:lnTo>
                <a:lnTo>
                  <a:pt x="1910" y="2415"/>
                </a:lnTo>
                <a:lnTo>
                  <a:pt x="1910" y="2415"/>
                </a:lnTo>
                <a:lnTo>
                  <a:pt x="1910" y="2415"/>
                </a:lnTo>
                <a:lnTo>
                  <a:pt x="1910" y="2415"/>
                </a:lnTo>
                <a:lnTo>
                  <a:pt x="1910" y="2415"/>
                </a:lnTo>
                <a:lnTo>
                  <a:pt x="1912" y="2415"/>
                </a:lnTo>
                <a:lnTo>
                  <a:pt x="1912" y="2415"/>
                </a:lnTo>
                <a:lnTo>
                  <a:pt x="1912" y="2415"/>
                </a:lnTo>
                <a:lnTo>
                  <a:pt x="1912" y="2415"/>
                </a:lnTo>
                <a:lnTo>
                  <a:pt x="1912" y="2415"/>
                </a:lnTo>
                <a:lnTo>
                  <a:pt x="1912" y="2415"/>
                </a:lnTo>
                <a:lnTo>
                  <a:pt x="1912" y="2415"/>
                </a:lnTo>
                <a:lnTo>
                  <a:pt x="1914" y="2415"/>
                </a:lnTo>
                <a:lnTo>
                  <a:pt x="1914" y="2415"/>
                </a:lnTo>
                <a:lnTo>
                  <a:pt x="1912" y="2415"/>
                </a:lnTo>
                <a:lnTo>
                  <a:pt x="1912" y="2412"/>
                </a:lnTo>
                <a:close/>
                <a:moveTo>
                  <a:pt x="2901" y="2725"/>
                </a:moveTo>
                <a:lnTo>
                  <a:pt x="2899" y="2725"/>
                </a:lnTo>
                <a:lnTo>
                  <a:pt x="2897" y="2727"/>
                </a:lnTo>
                <a:lnTo>
                  <a:pt x="2897" y="2727"/>
                </a:lnTo>
                <a:lnTo>
                  <a:pt x="2899" y="2727"/>
                </a:lnTo>
                <a:lnTo>
                  <a:pt x="2899" y="2727"/>
                </a:lnTo>
                <a:lnTo>
                  <a:pt x="2901" y="2727"/>
                </a:lnTo>
                <a:lnTo>
                  <a:pt x="2901" y="2727"/>
                </a:lnTo>
                <a:lnTo>
                  <a:pt x="2901" y="2725"/>
                </a:lnTo>
                <a:lnTo>
                  <a:pt x="2904" y="2725"/>
                </a:lnTo>
                <a:lnTo>
                  <a:pt x="2904" y="2725"/>
                </a:lnTo>
                <a:lnTo>
                  <a:pt x="2904" y="2725"/>
                </a:lnTo>
                <a:lnTo>
                  <a:pt x="2904" y="2725"/>
                </a:lnTo>
                <a:lnTo>
                  <a:pt x="2904" y="2725"/>
                </a:lnTo>
                <a:lnTo>
                  <a:pt x="2904" y="2725"/>
                </a:lnTo>
                <a:lnTo>
                  <a:pt x="2904" y="2725"/>
                </a:lnTo>
                <a:lnTo>
                  <a:pt x="2901" y="2725"/>
                </a:lnTo>
                <a:close/>
                <a:moveTo>
                  <a:pt x="2965" y="2677"/>
                </a:moveTo>
                <a:lnTo>
                  <a:pt x="2965" y="2677"/>
                </a:lnTo>
                <a:lnTo>
                  <a:pt x="2965" y="2677"/>
                </a:lnTo>
                <a:lnTo>
                  <a:pt x="2963" y="2677"/>
                </a:lnTo>
                <a:lnTo>
                  <a:pt x="2963" y="2677"/>
                </a:lnTo>
                <a:lnTo>
                  <a:pt x="2963" y="2677"/>
                </a:lnTo>
                <a:lnTo>
                  <a:pt x="2963" y="2677"/>
                </a:lnTo>
                <a:lnTo>
                  <a:pt x="2963" y="2677"/>
                </a:lnTo>
                <a:lnTo>
                  <a:pt x="2963" y="2677"/>
                </a:lnTo>
                <a:lnTo>
                  <a:pt x="2965" y="2677"/>
                </a:lnTo>
                <a:lnTo>
                  <a:pt x="2965" y="2680"/>
                </a:lnTo>
                <a:lnTo>
                  <a:pt x="2965" y="2680"/>
                </a:lnTo>
                <a:lnTo>
                  <a:pt x="2963" y="2680"/>
                </a:lnTo>
                <a:lnTo>
                  <a:pt x="2963" y="2680"/>
                </a:lnTo>
                <a:lnTo>
                  <a:pt x="2963" y="2680"/>
                </a:lnTo>
                <a:lnTo>
                  <a:pt x="2963" y="2680"/>
                </a:lnTo>
                <a:lnTo>
                  <a:pt x="2963" y="2682"/>
                </a:lnTo>
                <a:lnTo>
                  <a:pt x="2960" y="2682"/>
                </a:lnTo>
                <a:lnTo>
                  <a:pt x="2960" y="2682"/>
                </a:lnTo>
                <a:lnTo>
                  <a:pt x="2960" y="2684"/>
                </a:lnTo>
                <a:lnTo>
                  <a:pt x="2960" y="2684"/>
                </a:lnTo>
                <a:lnTo>
                  <a:pt x="2958" y="2684"/>
                </a:lnTo>
                <a:lnTo>
                  <a:pt x="2956" y="2687"/>
                </a:lnTo>
                <a:lnTo>
                  <a:pt x="2953" y="2689"/>
                </a:lnTo>
                <a:lnTo>
                  <a:pt x="2953" y="2689"/>
                </a:lnTo>
                <a:lnTo>
                  <a:pt x="2951" y="2692"/>
                </a:lnTo>
                <a:lnTo>
                  <a:pt x="2953" y="2692"/>
                </a:lnTo>
                <a:lnTo>
                  <a:pt x="2953" y="2689"/>
                </a:lnTo>
                <a:lnTo>
                  <a:pt x="2960" y="2687"/>
                </a:lnTo>
                <a:lnTo>
                  <a:pt x="2963" y="2684"/>
                </a:lnTo>
                <a:lnTo>
                  <a:pt x="2970" y="2677"/>
                </a:lnTo>
                <a:lnTo>
                  <a:pt x="2965" y="2677"/>
                </a:lnTo>
                <a:lnTo>
                  <a:pt x="2965" y="2677"/>
                </a:lnTo>
                <a:close/>
                <a:moveTo>
                  <a:pt x="2897" y="2729"/>
                </a:moveTo>
                <a:lnTo>
                  <a:pt x="2897" y="2729"/>
                </a:lnTo>
                <a:lnTo>
                  <a:pt x="2897" y="2729"/>
                </a:lnTo>
                <a:lnTo>
                  <a:pt x="2894" y="2729"/>
                </a:lnTo>
                <a:lnTo>
                  <a:pt x="2894" y="2729"/>
                </a:lnTo>
                <a:lnTo>
                  <a:pt x="2894" y="2729"/>
                </a:lnTo>
                <a:lnTo>
                  <a:pt x="2894" y="2729"/>
                </a:lnTo>
                <a:lnTo>
                  <a:pt x="2894" y="2732"/>
                </a:lnTo>
                <a:lnTo>
                  <a:pt x="2894" y="2732"/>
                </a:lnTo>
                <a:lnTo>
                  <a:pt x="2892" y="2732"/>
                </a:lnTo>
                <a:lnTo>
                  <a:pt x="2892" y="2732"/>
                </a:lnTo>
                <a:lnTo>
                  <a:pt x="2892" y="2732"/>
                </a:lnTo>
                <a:lnTo>
                  <a:pt x="2889" y="2734"/>
                </a:lnTo>
                <a:lnTo>
                  <a:pt x="2887" y="2734"/>
                </a:lnTo>
                <a:lnTo>
                  <a:pt x="2887" y="2734"/>
                </a:lnTo>
                <a:lnTo>
                  <a:pt x="2887" y="2734"/>
                </a:lnTo>
                <a:lnTo>
                  <a:pt x="2885" y="2737"/>
                </a:lnTo>
                <a:lnTo>
                  <a:pt x="2885" y="2737"/>
                </a:lnTo>
                <a:lnTo>
                  <a:pt x="2885" y="2737"/>
                </a:lnTo>
                <a:lnTo>
                  <a:pt x="2882" y="2739"/>
                </a:lnTo>
                <a:lnTo>
                  <a:pt x="2882" y="2739"/>
                </a:lnTo>
                <a:lnTo>
                  <a:pt x="2882" y="2739"/>
                </a:lnTo>
                <a:lnTo>
                  <a:pt x="2880" y="2739"/>
                </a:lnTo>
                <a:lnTo>
                  <a:pt x="2880" y="2739"/>
                </a:lnTo>
                <a:lnTo>
                  <a:pt x="2878" y="2739"/>
                </a:lnTo>
                <a:lnTo>
                  <a:pt x="2878" y="2741"/>
                </a:lnTo>
                <a:lnTo>
                  <a:pt x="2878" y="2741"/>
                </a:lnTo>
                <a:lnTo>
                  <a:pt x="2878" y="2741"/>
                </a:lnTo>
                <a:lnTo>
                  <a:pt x="2878" y="2744"/>
                </a:lnTo>
                <a:lnTo>
                  <a:pt x="2878" y="2744"/>
                </a:lnTo>
                <a:lnTo>
                  <a:pt x="2878" y="2744"/>
                </a:lnTo>
                <a:lnTo>
                  <a:pt x="2878" y="2746"/>
                </a:lnTo>
                <a:lnTo>
                  <a:pt x="2878" y="2746"/>
                </a:lnTo>
                <a:lnTo>
                  <a:pt x="2878" y="2746"/>
                </a:lnTo>
                <a:lnTo>
                  <a:pt x="2878" y="2746"/>
                </a:lnTo>
                <a:lnTo>
                  <a:pt x="2878" y="2744"/>
                </a:lnTo>
                <a:lnTo>
                  <a:pt x="2880" y="2744"/>
                </a:lnTo>
                <a:lnTo>
                  <a:pt x="2882" y="2741"/>
                </a:lnTo>
                <a:lnTo>
                  <a:pt x="2882" y="2739"/>
                </a:lnTo>
                <a:lnTo>
                  <a:pt x="2887" y="2737"/>
                </a:lnTo>
                <a:lnTo>
                  <a:pt x="2889" y="2734"/>
                </a:lnTo>
                <a:lnTo>
                  <a:pt x="2892" y="2734"/>
                </a:lnTo>
                <a:lnTo>
                  <a:pt x="2892" y="2734"/>
                </a:lnTo>
                <a:lnTo>
                  <a:pt x="2897" y="2732"/>
                </a:lnTo>
                <a:lnTo>
                  <a:pt x="2897" y="2732"/>
                </a:lnTo>
                <a:lnTo>
                  <a:pt x="2897" y="2732"/>
                </a:lnTo>
                <a:lnTo>
                  <a:pt x="2897" y="2732"/>
                </a:lnTo>
                <a:lnTo>
                  <a:pt x="2897" y="2729"/>
                </a:lnTo>
                <a:lnTo>
                  <a:pt x="2897" y="2729"/>
                </a:lnTo>
                <a:lnTo>
                  <a:pt x="2897" y="2729"/>
                </a:lnTo>
                <a:close/>
                <a:moveTo>
                  <a:pt x="2868" y="2758"/>
                </a:moveTo>
                <a:lnTo>
                  <a:pt x="2866" y="2758"/>
                </a:lnTo>
                <a:lnTo>
                  <a:pt x="2866" y="2760"/>
                </a:lnTo>
                <a:lnTo>
                  <a:pt x="2866" y="2760"/>
                </a:lnTo>
                <a:lnTo>
                  <a:pt x="2863" y="2763"/>
                </a:lnTo>
                <a:lnTo>
                  <a:pt x="2861" y="2767"/>
                </a:lnTo>
                <a:lnTo>
                  <a:pt x="2861" y="2767"/>
                </a:lnTo>
                <a:lnTo>
                  <a:pt x="2861" y="2767"/>
                </a:lnTo>
                <a:lnTo>
                  <a:pt x="2861" y="2767"/>
                </a:lnTo>
                <a:lnTo>
                  <a:pt x="2859" y="2767"/>
                </a:lnTo>
                <a:lnTo>
                  <a:pt x="2859" y="2767"/>
                </a:lnTo>
                <a:lnTo>
                  <a:pt x="2859" y="2767"/>
                </a:lnTo>
                <a:lnTo>
                  <a:pt x="2859" y="2770"/>
                </a:lnTo>
                <a:lnTo>
                  <a:pt x="2859" y="2770"/>
                </a:lnTo>
                <a:lnTo>
                  <a:pt x="2859" y="2772"/>
                </a:lnTo>
                <a:lnTo>
                  <a:pt x="2859" y="2772"/>
                </a:lnTo>
                <a:lnTo>
                  <a:pt x="2856" y="2774"/>
                </a:lnTo>
                <a:lnTo>
                  <a:pt x="2856" y="2777"/>
                </a:lnTo>
                <a:lnTo>
                  <a:pt x="2856" y="2777"/>
                </a:lnTo>
                <a:lnTo>
                  <a:pt x="2856" y="2779"/>
                </a:lnTo>
                <a:lnTo>
                  <a:pt x="2854" y="2784"/>
                </a:lnTo>
                <a:lnTo>
                  <a:pt x="2854" y="2789"/>
                </a:lnTo>
                <a:lnTo>
                  <a:pt x="2854" y="2789"/>
                </a:lnTo>
                <a:lnTo>
                  <a:pt x="2854" y="2789"/>
                </a:lnTo>
                <a:lnTo>
                  <a:pt x="2854" y="2789"/>
                </a:lnTo>
                <a:lnTo>
                  <a:pt x="2854" y="2789"/>
                </a:lnTo>
                <a:lnTo>
                  <a:pt x="2856" y="2786"/>
                </a:lnTo>
                <a:lnTo>
                  <a:pt x="2856" y="2781"/>
                </a:lnTo>
                <a:lnTo>
                  <a:pt x="2859" y="2774"/>
                </a:lnTo>
                <a:lnTo>
                  <a:pt x="2863" y="2767"/>
                </a:lnTo>
                <a:lnTo>
                  <a:pt x="2868" y="2758"/>
                </a:lnTo>
                <a:lnTo>
                  <a:pt x="2868" y="2758"/>
                </a:lnTo>
                <a:lnTo>
                  <a:pt x="2868" y="2758"/>
                </a:lnTo>
                <a:lnTo>
                  <a:pt x="2868" y="2758"/>
                </a:lnTo>
                <a:close/>
                <a:moveTo>
                  <a:pt x="1914" y="2372"/>
                </a:moveTo>
                <a:lnTo>
                  <a:pt x="1914" y="2372"/>
                </a:lnTo>
                <a:lnTo>
                  <a:pt x="1914" y="2372"/>
                </a:lnTo>
                <a:lnTo>
                  <a:pt x="1914" y="2372"/>
                </a:lnTo>
                <a:lnTo>
                  <a:pt x="1914" y="2375"/>
                </a:lnTo>
                <a:lnTo>
                  <a:pt x="1912" y="2375"/>
                </a:lnTo>
                <a:lnTo>
                  <a:pt x="1912" y="2375"/>
                </a:lnTo>
                <a:lnTo>
                  <a:pt x="1912" y="2375"/>
                </a:lnTo>
                <a:lnTo>
                  <a:pt x="1910" y="2375"/>
                </a:lnTo>
                <a:lnTo>
                  <a:pt x="1910" y="2372"/>
                </a:lnTo>
                <a:lnTo>
                  <a:pt x="1910" y="2372"/>
                </a:lnTo>
                <a:lnTo>
                  <a:pt x="1910" y="2372"/>
                </a:lnTo>
                <a:lnTo>
                  <a:pt x="1910" y="2372"/>
                </a:lnTo>
                <a:lnTo>
                  <a:pt x="1910" y="2372"/>
                </a:lnTo>
                <a:lnTo>
                  <a:pt x="1907" y="2372"/>
                </a:lnTo>
                <a:lnTo>
                  <a:pt x="1907" y="2372"/>
                </a:lnTo>
                <a:lnTo>
                  <a:pt x="1907" y="2372"/>
                </a:lnTo>
                <a:lnTo>
                  <a:pt x="1907" y="2372"/>
                </a:lnTo>
                <a:lnTo>
                  <a:pt x="1907" y="2370"/>
                </a:lnTo>
                <a:lnTo>
                  <a:pt x="1907" y="2370"/>
                </a:lnTo>
                <a:lnTo>
                  <a:pt x="1905" y="2370"/>
                </a:lnTo>
                <a:lnTo>
                  <a:pt x="1905" y="2370"/>
                </a:lnTo>
                <a:lnTo>
                  <a:pt x="1905" y="2370"/>
                </a:lnTo>
                <a:lnTo>
                  <a:pt x="1905" y="2370"/>
                </a:lnTo>
                <a:lnTo>
                  <a:pt x="1903" y="2370"/>
                </a:lnTo>
                <a:lnTo>
                  <a:pt x="1903" y="2370"/>
                </a:lnTo>
                <a:lnTo>
                  <a:pt x="1900" y="2370"/>
                </a:lnTo>
                <a:lnTo>
                  <a:pt x="1900" y="2367"/>
                </a:lnTo>
                <a:lnTo>
                  <a:pt x="1900" y="2370"/>
                </a:lnTo>
                <a:lnTo>
                  <a:pt x="1900" y="2370"/>
                </a:lnTo>
                <a:lnTo>
                  <a:pt x="1900" y="2370"/>
                </a:lnTo>
                <a:lnTo>
                  <a:pt x="1900" y="2370"/>
                </a:lnTo>
                <a:lnTo>
                  <a:pt x="1900" y="2370"/>
                </a:lnTo>
                <a:lnTo>
                  <a:pt x="1900" y="2370"/>
                </a:lnTo>
                <a:lnTo>
                  <a:pt x="1900" y="2370"/>
                </a:lnTo>
                <a:lnTo>
                  <a:pt x="1900" y="2370"/>
                </a:lnTo>
                <a:lnTo>
                  <a:pt x="1903" y="2370"/>
                </a:lnTo>
                <a:lnTo>
                  <a:pt x="1903" y="2372"/>
                </a:lnTo>
                <a:lnTo>
                  <a:pt x="1903" y="2372"/>
                </a:lnTo>
                <a:lnTo>
                  <a:pt x="1903" y="2372"/>
                </a:lnTo>
                <a:lnTo>
                  <a:pt x="1903" y="2372"/>
                </a:lnTo>
                <a:lnTo>
                  <a:pt x="1903" y="2372"/>
                </a:lnTo>
                <a:lnTo>
                  <a:pt x="1903" y="2375"/>
                </a:lnTo>
                <a:lnTo>
                  <a:pt x="1903" y="2375"/>
                </a:lnTo>
                <a:lnTo>
                  <a:pt x="1903" y="2375"/>
                </a:lnTo>
                <a:lnTo>
                  <a:pt x="1903" y="2375"/>
                </a:lnTo>
                <a:lnTo>
                  <a:pt x="1903" y="2375"/>
                </a:lnTo>
                <a:lnTo>
                  <a:pt x="1905" y="2375"/>
                </a:lnTo>
                <a:lnTo>
                  <a:pt x="1905" y="2375"/>
                </a:lnTo>
                <a:lnTo>
                  <a:pt x="1905" y="2375"/>
                </a:lnTo>
                <a:lnTo>
                  <a:pt x="1905" y="2375"/>
                </a:lnTo>
                <a:lnTo>
                  <a:pt x="1907" y="2377"/>
                </a:lnTo>
                <a:lnTo>
                  <a:pt x="1907" y="2375"/>
                </a:lnTo>
                <a:lnTo>
                  <a:pt x="1907" y="2377"/>
                </a:lnTo>
                <a:lnTo>
                  <a:pt x="1907" y="2377"/>
                </a:lnTo>
                <a:lnTo>
                  <a:pt x="1907" y="2377"/>
                </a:lnTo>
                <a:lnTo>
                  <a:pt x="1910" y="2375"/>
                </a:lnTo>
                <a:lnTo>
                  <a:pt x="1910" y="2377"/>
                </a:lnTo>
                <a:lnTo>
                  <a:pt x="1910" y="2375"/>
                </a:lnTo>
                <a:lnTo>
                  <a:pt x="1910" y="2375"/>
                </a:lnTo>
                <a:lnTo>
                  <a:pt x="1910" y="2375"/>
                </a:lnTo>
                <a:lnTo>
                  <a:pt x="1910" y="2375"/>
                </a:lnTo>
                <a:lnTo>
                  <a:pt x="1910" y="2375"/>
                </a:lnTo>
                <a:lnTo>
                  <a:pt x="1912" y="2375"/>
                </a:lnTo>
                <a:lnTo>
                  <a:pt x="1912" y="2375"/>
                </a:lnTo>
                <a:lnTo>
                  <a:pt x="1914" y="2375"/>
                </a:lnTo>
                <a:lnTo>
                  <a:pt x="1914" y="2375"/>
                </a:lnTo>
                <a:lnTo>
                  <a:pt x="1914" y="2375"/>
                </a:lnTo>
                <a:lnTo>
                  <a:pt x="1914" y="2375"/>
                </a:lnTo>
                <a:lnTo>
                  <a:pt x="1917" y="2375"/>
                </a:lnTo>
                <a:lnTo>
                  <a:pt x="1917" y="2375"/>
                </a:lnTo>
                <a:lnTo>
                  <a:pt x="1917" y="2375"/>
                </a:lnTo>
                <a:lnTo>
                  <a:pt x="1917" y="2375"/>
                </a:lnTo>
                <a:lnTo>
                  <a:pt x="1917" y="2375"/>
                </a:lnTo>
                <a:lnTo>
                  <a:pt x="1914" y="2372"/>
                </a:lnTo>
                <a:close/>
                <a:moveTo>
                  <a:pt x="1955" y="2441"/>
                </a:moveTo>
                <a:lnTo>
                  <a:pt x="1952" y="2441"/>
                </a:lnTo>
                <a:lnTo>
                  <a:pt x="1952" y="2438"/>
                </a:lnTo>
                <a:lnTo>
                  <a:pt x="1952" y="2436"/>
                </a:lnTo>
                <a:lnTo>
                  <a:pt x="1950" y="2436"/>
                </a:lnTo>
                <a:lnTo>
                  <a:pt x="1950" y="2436"/>
                </a:lnTo>
                <a:lnTo>
                  <a:pt x="1950" y="2434"/>
                </a:lnTo>
                <a:lnTo>
                  <a:pt x="1948" y="2434"/>
                </a:lnTo>
                <a:lnTo>
                  <a:pt x="1948" y="2431"/>
                </a:lnTo>
                <a:lnTo>
                  <a:pt x="1948" y="2431"/>
                </a:lnTo>
                <a:lnTo>
                  <a:pt x="1948" y="2431"/>
                </a:lnTo>
                <a:lnTo>
                  <a:pt x="1948" y="2431"/>
                </a:lnTo>
                <a:lnTo>
                  <a:pt x="1948" y="2431"/>
                </a:lnTo>
                <a:lnTo>
                  <a:pt x="1948" y="2431"/>
                </a:lnTo>
                <a:lnTo>
                  <a:pt x="1948" y="2431"/>
                </a:lnTo>
                <a:lnTo>
                  <a:pt x="1945" y="2431"/>
                </a:lnTo>
                <a:lnTo>
                  <a:pt x="1945" y="2431"/>
                </a:lnTo>
                <a:lnTo>
                  <a:pt x="1948" y="2431"/>
                </a:lnTo>
                <a:lnTo>
                  <a:pt x="1948" y="2431"/>
                </a:lnTo>
                <a:lnTo>
                  <a:pt x="1948" y="2434"/>
                </a:lnTo>
                <a:lnTo>
                  <a:pt x="1948" y="2434"/>
                </a:lnTo>
                <a:lnTo>
                  <a:pt x="1948" y="2434"/>
                </a:lnTo>
                <a:lnTo>
                  <a:pt x="1948" y="2436"/>
                </a:lnTo>
                <a:lnTo>
                  <a:pt x="1948" y="2436"/>
                </a:lnTo>
                <a:lnTo>
                  <a:pt x="1948" y="2436"/>
                </a:lnTo>
                <a:lnTo>
                  <a:pt x="1948" y="2436"/>
                </a:lnTo>
                <a:lnTo>
                  <a:pt x="1948" y="2438"/>
                </a:lnTo>
                <a:lnTo>
                  <a:pt x="1950" y="2438"/>
                </a:lnTo>
                <a:lnTo>
                  <a:pt x="1950" y="2438"/>
                </a:lnTo>
                <a:lnTo>
                  <a:pt x="1950" y="2438"/>
                </a:lnTo>
                <a:lnTo>
                  <a:pt x="1950" y="2441"/>
                </a:lnTo>
                <a:lnTo>
                  <a:pt x="1950" y="2441"/>
                </a:lnTo>
                <a:lnTo>
                  <a:pt x="1950" y="2441"/>
                </a:lnTo>
                <a:lnTo>
                  <a:pt x="1952" y="2443"/>
                </a:lnTo>
                <a:lnTo>
                  <a:pt x="1952" y="2443"/>
                </a:lnTo>
                <a:lnTo>
                  <a:pt x="1952" y="2443"/>
                </a:lnTo>
                <a:lnTo>
                  <a:pt x="1952" y="2443"/>
                </a:lnTo>
                <a:lnTo>
                  <a:pt x="1952" y="2443"/>
                </a:lnTo>
                <a:lnTo>
                  <a:pt x="1952" y="2443"/>
                </a:lnTo>
                <a:lnTo>
                  <a:pt x="1952" y="2443"/>
                </a:lnTo>
                <a:lnTo>
                  <a:pt x="1955" y="2443"/>
                </a:lnTo>
                <a:lnTo>
                  <a:pt x="1955" y="2443"/>
                </a:lnTo>
                <a:lnTo>
                  <a:pt x="1955" y="2443"/>
                </a:lnTo>
                <a:lnTo>
                  <a:pt x="1955" y="2443"/>
                </a:lnTo>
                <a:lnTo>
                  <a:pt x="1955" y="2441"/>
                </a:lnTo>
                <a:close/>
                <a:moveTo>
                  <a:pt x="3732" y="2242"/>
                </a:moveTo>
                <a:lnTo>
                  <a:pt x="3732" y="2240"/>
                </a:lnTo>
                <a:lnTo>
                  <a:pt x="3732" y="2240"/>
                </a:lnTo>
                <a:lnTo>
                  <a:pt x="3732" y="2240"/>
                </a:lnTo>
                <a:lnTo>
                  <a:pt x="3732" y="2240"/>
                </a:lnTo>
                <a:lnTo>
                  <a:pt x="3729" y="2240"/>
                </a:lnTo>
                <a:lnTo>
                  <a:pt x="3729" y="2240"/>
                </a:lnTo>
                <a:lnTo>
                  <a:pt x="3729" y="2240"/>
                </a:lnTo>
                <a:lnTo>
                  <a:pt x="3729" y="2240"/>
                </a:lnTo>
                <a:lnTo>
                  <a:pt x="3729" y="2240"/>
                </a:lnTo>
                <a:lnTo>
                  <a:pt x="3729" y="2240"/>
                </a:lnTo>
                <a:lnTo>
                  <a:pt x="3729" y="2240"/>
                </a:lnTo>
                <a:lnTo>
                  <a:pt x="3729" y="2240"/>
                </a:lnTo>
                <a:lnTo>
                  <a:pt x="3729" y="2240"/>
                </a:lnTo>
                <a:lnTo>
                  <a:pt x="3729" y="2242"/>
                </a:lnTo>
                <a:lnTo>
                  <a:pt x="3732" y="2242"/>
                </a:lnTo>
                <a:lnTo>
                  <a:pt x="3732" y="2242"/>
                </a:lnTo>
                <a:lnTo>
                  <a:pt x="3732" y="2244"/>
                </a:lnTo>
                <a:lnTo>
                  <a:pt x="3732" y="2244"/>
                </a:lnTo>
                <a:lnTo>
                  <a:pt x="3734" y="2244"/>
                </a:lnTo>
                <a:lnTo>
                  <a:pt x="3734" y="2244"/>
                </a:lnTo>
                <a:lnTo>
                  <a:pt x="3734" y="2244"/>
                </a:lnTo>
                <a:lnTo>
                  <a:pt x="3734" y="2244"/>
                </a:lnTo>
                <a:lnTo>
                  <a:pt x="3734" y="2242"/>
                </a:lnTo>
                <a:lnTo>
                  <a:pt x="3732" y="2242"/>
                </a:lnTo>
                <a:close/>
                <a:moveTo>
                  <a:pt x="1969" y="2396"/>
                </a:moveTo>
                <a:lnTo>
                  <a:pt x="1969" y="2396"/>
                </a:lnTo>
                <a:lnTo>
                  <a:pt x="1967" y="2396"/>
                </a:lnTo>
                <a:lnTo>
                  <a:pt x="1967" y="2396"/>
                </a:lnTo>
                <a:lnTo>
                  <a:pt x="1967" y="2396"/>
                </a:lnTo>
                <a:lnTo>
                  <a:pt x="1967" y="2398"/>
                </a:lnTo>
                <a:lnTo>
                  <a:pt x="1967" y="2398"/>
                </a:lnTo>
                <a:lnTo>
                  <a:pt x="1967" y="2398"/>
                </a:lnTo>
                <a:lnTo>
                  <a:pt x="1967" y="2398"/>
                </a:lnTo>
                <a:lnTo>
                  <a:pt x="1967" y="2398"/>
                </a:lnTo>
                <a:lnTo>
                  <a:pt x="1967" y="2398"/>
                </a:lnTo>
                <a:lnTo>
                  <a:pt x="1967" y="2398"/>
                </a:lnTo>
                <a:lnTo>
                  <a:pt x="1967" y="2398"/>
                </a:lnTo>
                <a:lnTo>
                  <a:pt x="1967" y="2398"/>
                </a:lnTo>
                <a:lnTo>
                  <a:pt x="1967" y="2398"/>
                </a:lnTo>
                <a:lnTo>
                  <a:pt x="1967" y="2398"/>
                </a:lnTo>
                <a:lnTo>
                  <a:pt x="1967" y="2398"/>
                </a:lnTo>
                <a:lnTo>
                  <a:pt x="1967" y="2398"/>
                </a:lnTo>
                <a:lnTo>
                  <a:pt x="1969" y="2398"/>
                </a:lnTo>
                <a:lnTo>
                  <a:pt x="1967" y="2398"/>
                </a:lnTo>
                <a:lnTo>
                  <a:pt x="1969" y="2396"/>
                </a:lnTo>
                <a:lnTo>
                  <a:pt x="1969" y="2396"/>
                </a:lnTo>
                <a:close/>
                <a:moveTo>
                  <a:pt x="2856" y="2817"/>
                </a:moveTo>
                <a:lnTo>
                  <a:pt x="2856" y="2817"/>
                </a:lnTo>
                <a:lnTo>
                  <a:pt x="2856" y="2819"/>
                </a:lnTo>
                <a:lnTo>
                  <a:pt x="2856" y="2819"/>
                </a:lnTo>
                <a:lnTo>
                  <a:pt x="2859" y="2819"/>
                </a:lnTo>
                <a:lnTo>
                  <a:pt x="2859" y="2824"/>
                </a:lnTo>
                <a:lnTo>
                  <a:pt x="2859" y="2824"/>
                </a:lnTo>
                <a:lnTo>
                  <a:pt x="2859" y="2826"/>
                </a:lnTo>
                <a:lnTo>
                  <a:pt x="2861" y="2826"/>
                </a:lnTo>
                <a:lnTo>
                  <a:pt x="2861" y="2831"/>
                </a:lnTo>
                <a:lnTo>
                  <a:pt x="2861" y="2834"/>
                </a:lnTo>
                <a:lnTo>
                  <a:pt x="2861" y="2834"/>
                </a:lnTo>
                <a:lnTo>
                  <a:pt x="2863" y="2836"/>
                </a:lnTo>
                <a:lnTo>
                  <a:pt x="2863" y="2843"/>
                </a:lnTo>
                <a:lnTo>
                  <a:pt x="2863" y="2845"/>
                </a:lnTo>
                <a:lnTo>
                  <a:pt x="2866" y="2845"/>
                </a:lnTo>
                <a:lnTo>
                  <a:pt x="2866" y="2845"/>
                </a:lnTo>
                <a:lnTo>
                  <a:pt x="2866" y="2845"/>
                </a:lnTo>
                <a:lnTo>
                  <a:pt x="2866" y="2843"/>
                </a:lnTo>
                <a:lnTo>
                  <a:pt x="2863" y="2841"/>
                </a:lnTo>
                <a:lnTo>
                  <a:pt x="2863" y="2838"/>
                </a:lnTo>
                <a:lnTo>
                  <a:pt x="2863" y="2836"/>
                </a:lnTo>
                <a:lnTo>
                  <a:pt x="2863" y="2836"/>
                </a:lnTo>
                <a:lnTo>
                  <a:pt x="2863" y="2834"/>
                </a:lnTo>
                <a:lnTo>
                  <a:pt x="2861" y="2831"/>
                </a:lnTo>
                <a:lnTo>
                  <a:pt x="2861" y="2829"/>
                </a:lnTo>
                <a:lnTo>
                  <a:pt x="2861" y="2829"/>
                </a:lnTo>
                <a:lnTo>
                  <a:pt x="2861" y="2829"/>
                </a:lnTo>
                <a:lnTo>
                  <a:pt x="2856" y="2812"/>
                </a:lnTo>
                <a:lnTo>
                  <a:pt x="2854" y="2805"/>
                </a:lnTo>
                <a:lnTo>
                  <a:pt x="2854" y="2791"/>
                </a:lnTo>
                <a:lnTo>
                  <a:pt x="2854" y="2791"/>
                </a:lnTo>
                <a:lnTo>
                  <a:pt x="2854" y="2791"/>
                </a:lnTo>
                <a:lnTo>
                  <a:pt x="2854" y="2793"/>
                </a:lnTo>
                <a:lnTo>
                  <a:pt x="2854" y="2793"/>
                </a:lnTo>
                <a:lnTo>
                  <a:pt x="2854" y="2796"/>
                </a:lnTo>
                <a:lnTo>
                  <a:pt x="2854" y="2796"/>
                </a:lnTo>
                <a:lnTo>
                  <a:pt x="2854" y="2798"/>
                </a:lnTo>
                <a:lnTo>
                  <a:pt x="2854" y="2798"/>
                </a:lnTo>
                <a:lnTo>
                  <a:pt x="2854" y="2800"/>
                </a:lnTo>
                <a:lnTo>
                  <a:pt x="2854" y="2805"/>
                </a:lnTo>
                <a:lnTo>
                  <a:pt x="2854" y="2807"/>
                </a:lnTo>
                <a:lnTo>
                  <a:pt x="2854" y="2810"/>
                </a:lnTo>
                <a:lnTo>
                  <a:pt x="2854" y="2812"/>
                </a:lnTo>
                <a:lnTo>
                  <a:pt x="2856" y="2812"/>
                </a:lnTo>
                <a:lnTo>
                  <a:pt x="2856" y="2812"/>
                </a:lnTo>
                <a:lnTo>
                  <a:pt x="2856" y="2812"/>
                </a:lnTo>
                <a:lnTo>
                  <a:pt x="2856" y="2812"/>
                </a:lnTo>
                <a:lnTo>
                  <a:pt x="2856" y="2812"/>
                </a:lnTo>
                <a:lnTo>
                  <a:pt x="2854" y="2812"/>
                </a:lnTo>
                <a:lnTo>
                  <a:pt x="2854" y="2812"/>
                </a:lnTo>
                <a:lnTo>
                  <a:pt x="2854" y="2812"/>
                </a:lnTo>
                <a:lnTo>
                  <a:pt x="2854" y="2815"/>
                </a:lnTo>
                <a:lnTo>
                  <a:pt x="2856" y="2815"/>
                </a:lnTo>
                <a:lnTo>
                  <a:pt x="2856" y="2815"/>
                </a:lnTo>
                <a:lnTo>
                  <a:pt x="2856" y="2815"/>
                </a:lnTo>
                <a:lnTo>
                  <a:pt x="2856" y="2817"/>
                </a:lnTo>
                <a:close/>
                <a:moveTo>
                  <a:pt x="3180" y="2668"/>
                </a:moveTo>
                <a:lnTo>
                  <a:pt x="3180" y="2668"/>
                </a:lnTo>
                <a:lnTo>
                  <a:pt x="3178" y="2668"/>
                </a:lnTo>
                <a:lnTo>
                  <a:pt x="3178" y="2668"/>
                </a:lnTo>
                <a:lnTo>
                  <a:pt x="3178" y="2668"/>
                </a:lnTo>
                <a:lnTo>
                  <a:pt x="3176" y="2670"/>
                </a:lnTo>
                <a:lnTo>
                  <a:pt x="3178" y="2670"/>
                </a:lnTo>
                <a:lnTo>
                  <a:pt x="3178" y="2670"/>
                </a:lnTo>
                <a:lnTo>
                  <a:pt x="3178" y="2668"/>
                </a:lnTo>
                <a:lnTo>
                  <a:pt x="3180" y="2668"/>
                </a:lnTo>
                <a:lnTo>
                  <a:pt x="3180" y="2668"/>
                </a:lnTo>
                <a:lnTo>
                  <a:pt x="3180" y="2668"/>
                </a:lnTo>
                <a:close/>
                <a:moveTo>
                  <a:pt x="3180" y="2666"/>
                </a:moveTo>
                <a:lnTo>
                  <a:pt x="3180" y="2666"/>
                </a:lnTo>
                <a:lnTo>
                  <a:pt x="3180" y="2666"/>
                </a:lnTo>
                <a:lnTo>
                  <a:pt x="3180" y="2666"/>
                </a:lnTo>
                <a:lnTo>
                  <a:pt x="3180" y="2666"/>
                </a:lnTo>
                <a:lnTo>
                  <a:pt x="3180" y="2666"/>
                </a:lnTo>
                <a:lnTo>
                  <a:pt x="3180" y="2666"/>
                </a:lnTo>
                <a:lnTo>
                  <a:pt x="3180" y="2666"/>
                </a:lnTo>
                <a:close/>
                <a:moveTo>
                  <a:pt x="3173" y="2656"/>
                </a:moveTo>
                <a:lnTo>
                  <a:pt x="3173" y="2658"/>
                </a:lnTo>
                <a:lnTo>
                  <a:pt x="3176" y="2658"/>
                </a:lnTo>
                <a:lnTo>
                  <a:pt x="3176" y="2658"/>
                </a:lnTo>
                <a:lnTo>
                  <a:pt x="3176" y="2658"/>
                </a:lnTo>
                <a:lnTo>
                  <a:pt x="3176" y="2658"/>
                </a:lnTo>
                <a:lnTo>
                  <a:pt x="3176" y="2658"/>
                </a:lnTo>
                <a:lnTo>
                  <a:pt x="3176" y="2658"/>
                </a:lnTo>
                <a:lnTo>
                  <a:pt x="3176" y="2658"/>
                </a:lnTo>
                <a:lnTo>
                  <a:pt x="3176" y="2658"/>
                </a:lnTo>
                <a:lnTo>
                  <a:pt x="3178" y="2658"/>
                </a:lnTo>
                <a:lnTo>
                  <a:pt x="3178" y="2658"/>
                </a:lnTo>
                <a:lnTo>
                  <a:pt x="3178" y="2658"/>
                </a:lnTo>
                <a:lnTo>
                  <a:pt x="3178" y="2658"/>
                </a:lnTo>
                <a:lnTo>
                  <a:pt x="3178" y="2658"/>
                </a:lnTo>
                <a:lnTo>
                  <a:pt x="3178" y="2658"/>
                </a:lnTo>
                <a:lnTo>
                  <a:pt x="3178" y="2658"/>
                </a:lnTo>
                <a:lnTo>
                  <a:pt x="3178" y="2656"/>
                </a:lnTo>
                <a:lnTo>
                  <a:pt x="3178" y="2656"/>
                </a:lnTo>
                <a:lnTo>
                  <a:pt x="3178" y="2658"/>
                </a:lnTo>
                <a:lnTo>
                  <a:pt x="3176" y="2658"/>
                </a:lnTo>
                <a:lnTo>
                  <a:pt x="3176" y="2658"/>
                </a:lnTo>
                <a:lnTo>
                  <a:pt x="3176" y="2658"/>
                </a:lnTo>
                <a:lnTo>
                  <a:pt x="3176" y="2656"/>
                </a:lnTo>
                <a:lnTo>
                  <a:pt x="3176" y="2656"/>
                </a:lnTo>
                <a:lnTo>
                  <a:pt x="3176" y="2656"/>
                </a:lnTo>
                <a:lnTo>
                  <a:pt x="3176" y="2656"/>
                </a:lnTo>
                <a:lnTo>
                  <a:pt x="3176" y="2656"/>
                </a:lnTo>
                <a:lnTo>
                  <a:pt x="3176" y="2656"/>
                </a:lnTo>
                <a:lnTo>
                  <a:pt x="3176" y="2656"/>
                </a:lnTo>
                <a:lnTo>
                  <a:pt x="3176" y="2656"/>
                </a:lnTo>
                <a:lnTo>
                  <a:pt x="3173" y="2656"/>
                </a:lnTo>
                <a:lnTo>
                  <a:pt x="3173" y="2656"/>
                </a:lnTo>
                <a:lnTo>
                  <a:pt x="3173" y="2656"/>
                </a:lnTo>
                <a:lnTo>
                  <a:pt x="3173" y="2656"/>
                </a:lnTo>
                <a:lnTo>
                  <a:pt x="3171" y="2656"/>
                </a:lnTo>
                <a:lnTo>
                  <a:pt x="3171" y="2656"/>
                </a:lnTo>
                <a:lnTo>
                  <a:pt x="3171" y="2656"/>
                </a:lnTo>
                <a:lnTo>
                  <a:pt x="3171" y="2656"/>
                </a:lnTo>
                <a:lnTo>
                  <a:pt x="3173" y="2656"/>
                </a:lnTo>
                <a:lnTo>
                  <a:pt x="3173" y="2656"/>
                </a:lnTo>
                <a:lnTo>
                  <a:pt x="3173" y="2656"/>
                </a:lnTo>
                <a:lnTo>
                  <a:pt x="3173" y="2656"/>
                </a:lnTo>
                <a:lnTo>
                  <a:pt x="3173" y="2656"/>
                </a:lnTo>
                <a:lnTo>
                  <a:pt x="3173" y="2656"/>
                </a:lnTo>
                <a:lnTo>
                  <a:pt x="3173" y="2656"/>
                </a:lnTo>
                <a:close/>
                <a:moveTo>
                  <a:pt x="3223" y="2642"/>
                </a:moveTo>
                <a:lnTo>
                  <a:pt x="3225" y="2640"/>
                </a:lnTo>
                <a:lnTo>
                  <a:pt x="3225" y="2637"/>
                </a:lnTo>
                <a:lnTo>
                  <a:pt x="3223" y="2642"/>
                </a:lnTo>
                <a:lnTo>
                  <a:pt x="3223" y="2642"/>
                </a:lnTo>
                <a:close/>
                <a:moveTo>
                  <a:pt x="3225" y="2625"/>
                </a:moveTo>
                <a:lnTo>
                  <a:pt x="3225" y="2625"/>
                </a:lnTo>
                <a:lnTo>
                  <a:pt x="3225" y="2623"/>
                </a:lnTo>
                <a:lnTo>
                  <a:pt x="3223" y="2623"/>
                </a:lnTo>
                <a:lnTo>
                  <a:pt x="3225" y="2623"/>
                </a:lnTo>
                <a:lnTo>
                  <a:pt x="3225" y="2623"/>
                </a:lnTo>
                <a:lnTo>
                  <a:pt x="3225" y="2625"/>
                </a:lnTo>
                <a:lnTo>
                  <a:pt x="3225" y="2625"/>
                </a:lnTo>
                <a:lnTo>
                  <a:pt x="3225" y="2628"/>
                </a:lnTo>
                <a:lnTo>
                  <a:pt x="3225" y="2628"/>
                </a:lnTo>
                <a:lnTo>
                  <a:pt x="3225" y="2628"/>
                </a:lnTo>
                <a:lnTo>
                  <a:pt x="3225" y="2630"/>
                </a:lnTo>
                <a:lnTo>
                  <a:pt x="3225" y="2630"/>
                </a:lnTo>
                <a:lnTo>
                  <a:pt x="3228" y="2632"/>
                </a:lnTo>
                <a:lnTo>
                  <a:pt x="3225" y="2632"/>
                </a:lnTo>
                <a:lnTo>
                  <a:pt x="3225" y="2637"/>
                </a:lnTo>
                <a:lnTo>
                  <a:pt x="3225" y="2637"/>
                </a:lnTo>
                <a:lnTo>
                  <a:pt x="3225" y="2637"/>
                </a:lnTo>
                <a:lnTo>
                  <a:pt x="3225" y="2637"/>
                </a:lnTo>
                <a:lnTo>
                  <a:pt x="3225" y="2637"/>
                </a:lnTo>
                <a:lnTo>
                  <a:pt x="3228" y="2635"/>
                </a:lnTo>
                <a:lnTo>
                  <a:pt x="3228" y="2635"/>
                </a:lnTo>
                <a:lnTo>
                  <a:pt x="3228" y="2630"/>
                </a:lnTo>
                <a:lnTo>
                  <a:pt x="3225" y="2625"/>
                </a:lnTo>
                <a:lnTo>
                  <a:pt x="3225" y="2625"/>
                </a:lnTo>
                <a:close/>
                <a:moveTo>
                  <a:pt x="3166" y="2677"/>
                </a:moveTo>
                <a:lnTo>
                  <a:pt x="3166" y="2677"/>
                </a:lnTo>
                <a:lnTo>
                  <a:pt x="3164" y="2677"/>
                </a:lnTo>
                <a:lnTo>
                  <a:pt x="3164" y="2677"/>
                </a:lnTo>
                <a:lnTo>
                  <a:pt x="3164" y="2680"/>
                </a:lnTo>
                <a:lnTo>
                  <a:pt x="3166" y="2677"/>
                </a:lnTo>
                <a:lnTo>
                  <a:pt x="3166" y="2677"/>
                </a:lnTo>
                <a:lnTo>
                  <a:pt x="3166" y="2677"/>
                </a:lnTo>
                <a:close/>
                <a:moveTo>
                  <a:pt x="3162" y="2680"/>
                </a:moveTo>
                <a:lnTo>
                  <a:pt x="3159" y="2680"/>
                </a:lnTo>
                <a:lnTo>
                  <a:pt x="3159" y="2680"/>
                </a:lnTo>
                <a:lnTo>
                  <a:pt x="3157" y="2680"/>
                </a:lnTo>
                <a:lnTo>
                  <a:pt x="3157" y="2680"/>
                </a:lnTo>
                <a:lnTo>
                  <a:pt x="3159" y="2680"/>
                </a:lnTo>
                <a:lnTo>
                  <a:pt x="3159" y="2680"/>
                </a:lnTo>
                <a:lnTo>
                  <a:pt x="3162" y="2680"/>
                </a:lnTo>
                <a:lnTo>
                  <a:pt x="3162" y="2680"/>
                </a:lnTo>
                <a:lnTo>
                  <a:pt x="3162" y="2680"/>
                </a:lnTo>
                <a:close/>
                <a:moveTo>
                  <a:pt x="3150" y="2680"/>
                </a:moveTo>
                <a:lnTo>
                  <a:pt x="3150" y="2680"/>
                </a:lnTo>
                <a:lnTo>
                  <a:pt x="3150" y="2680"/>
                </a:lnTo>
                <a:lnTo>
                  <a:pt x="3150" y="2680"/>
                </a:lnTo>
                <a:lnTo>
                  <a:pt x="3150" y="2680"/>
                </a:lnTo>
                <a:lnTo>
                  <a:pt x="3147" y="2680"/>
                </a:lnTo>
                <a:lnTo>
                  <a:pt x="3147" y="2680"/>
                </a:lnTo>
                <a:lnTo>
                  <a:pt x="3147" y="2680"/>
                </a:lnTo>
                <a:lnTo>
                  <a:pt x="3147" y="2680"/>
                </a:lnTo>
                <a:lnTo>
                  <a:pt x="3147" y="2680"/>
                </a:lnTo>
                <a:lnTo>
                  <a:pt x="3145" y="2680"/>
                </a:lnTo>
                <a:lnTo>
                  <a:pt x="3145" y="2682"/>
                </a:lnTo>
                <a:lnTo>
                  <a:pt x="3145" y="2682"/>
                </a:lnTo>
                <a:lnTo>
                  <a:pt x="3145" y="2682"/>
                </a:lnTo>
                <a:lnTo>
                  <a:pt x="3150" y="2680"/>
                </a:lnTo>
                <a:lnTo>
                  <a:pt x="3150" y="2680"/>
                </a:lnTo>
                <a:lnTo>
                  <a:pt x="3150" y="2680"/>
                </a:lnTo>
                <a:lnTo>
                  <a:pt x="3150" y="2680"/>
                </a:lnTo>
                <a:lnTo>
                  <a:pt x="3150" y="2680"/>
                </a:lnTo>
                <a:lnTo>
                  <a:pt x="3150" y="2680"/>
                </a:lnTo>
                <a:close/>
                <a:moveTo>
                  <a:pt x="3138" y="2682"/>
                </a:moveTo>
                <a:lnTo>
                  <a:pt x="3138" y="2682"/>
                </a:lnTo>
                <a:lnTo>
                  <a:pt x="3140" y="2682"/>
                </a:lnTo>
                <a:lnTo>
                  <a:pt x="3138" y="2682"/>
                </a:lnTo>
                <a:lnTo>
                  <a:pt x="3138" y="2682"/>
                </a:lnTo>
                <a:close/>
                <a:moveTo>
                  <a:pt x="3159" y="2670"/>
                </a:moveTo>
                <a:lnTo>
                  <a:pt x="3159" y="2670"/>
                </a:lnTo>
                <a:lnTo>
                  <a:pt x="3159" y="2670"/>
                </a:lnTo>
                <a:lnTo>
                  <a:pt x="3159" y="2668"/>
                </a:lnTo>
                <a:lnTo>
                  <a:pt x="3159" y="2670"/>
                </a:lnTo>
                <a:lnTo>
                  <a:pt x="3157" y="2670"/>
                </a:lnTo>
                <a:lnTo>
                  <a:pt x="3159" y="2670"/>
                </a:lnTo>
                <a:lnTo>
                  <a:pt x="3159" y="2670"/>
                </a:lnTo>
                <a:lnTo>
                  <a:pt x="3159" y="2670"/>
                </a:lnTo>
                <a:close/>
                <a:moveTo>
                  <a:pt x="1744" y="1199"/>
                </a:moveTo>
                <a:lnTo>
                  <a:pt x="1744" y="1201"/>
                </a:lnTo>
                <a:lnTo>
                  <a:pt x="1744" y="1204"/>
                </a:lnTo>
                <a:lnTo>
                  <a:pt x="1746" y="1204"/>
                </a:lnTo>
                <a:lnTo>
                  <a:pt x="1746" y="1201"/>
                </a:lnTo>
                <a:lnTo>
                  <a:pt x="1746" y="1199"/>
                </a:lnTo>
                <a:lnTo>
                  <a:pt x="1746" y="1199"/>
                </a:lnTo>
                <a:lnTo>
                  <a:pt x="1744" y="1199"/>
                </a:lnTo>
                <a:close/>
                <a:moveTo>
                  <a:pt x="1732" y="1189"/>
                </a:moveTo>
                <a:lnTo>
                  <a:pt x="1732" y="1189"/>
                </a:lnTo>
                <a:lnTo>
                  <a:pt x="1732" y="1187"/>
                </a:lnTo>
                <a:lnTo>
                  <a:pt x="1732" y="1187"/>
                </a:lnTo>
                <a:lnTo>
                  <a:pt x="1732" y="1187"/>
                </a:lnTo>
                <a:lnTo>
                  <a:pt x="1735" y="1189"/>
                </a:lnTo>
                <a:lnTo>
                  <a:pt x="1735" y="1187"/>
                </a:lnTo>
                <a:lnTo>
                  <a:pt x="1735" y="1185"/>
                </a:lnTo>
                <a:lnTo>
                  <a:pt x="1735" y="1185"/>
                </a:lnTo>
                <a:lnTo>
                  <a:pt x="1735" y="1185"/>
                </a:lnTo>
                <a:lnTo>
                  <a:pt x="1735" y="1187"/>
                </a:lnTo>
                <a:lnTo>
                  <a:pt x="1737" y="1187"/>
                </a:lnTo>
                <a:lnTo>
                  <a:pt x="1735" y="1187"/>
                </a:lnTo>
                <a:lnTo>
                  <a:pt x="1737" y="1185"/>
                </a:lnTo>
                <a:lnTo>
                  <a:pt x="1735" y="1182"/>
                </a:lnTo>
                <a:lnTo>
                  <a:pt x="1732" y="1178"/>
                </a:lnTo>
                <a:lnTo>
                  <a:pt x="1732" y="1178"/>
                </a:lnTo>
                <a:lnTo>
                  <a:pt x="1732" y="1178"/>
                </a:lnTo>
                <a:lnTo>
                  <a:pt x="1732" y="1178"/>
                </a:lnTo>
                <a:lnTo>
                  <a:pt x="1730" y="1180"/>
                </a:lnTo>
                <a:lnTo>
                  <a:pt x="1730" y="1180"/>
                </a:lnTo>
                <a:lnTo>
                  <a:pt x="1730" y="1180"/>
                </a:lnTo>
                <a:lnTo>
                  <a:pt x="1730" y="1180"/>
                </a:lnTo>
                <a:lnTo>
                  <a:pt x="1730" y="1182"/>
                </a:lnTo>
                <a:lnTo>
                  <a:pt x="1730" y="1182"/>
                </a:lnTo>
                <a:lnTo>
                  <a:pt x="1730" y="1189"/>
                </a:lnTo>
                <a:lnTo>
                  <a:pt x="1730" y="1189"/>
                </a:lnTo>
                <a:lnTo>
                  <a:pt x="1730" y="1192"/>
                </a:lnTo>
                <a:lnTo>
                  <a:pt x="1730" y="1192"/>
                </a:lnTo>
                <a:lnTo>
                  <a:pt x="1730" y="1194"/>
                </a:lnTo>
                <a:lnTo>
                  <a:pt x="1730" y="1192"/>
                </a:lnTo>
                <a:lnTo>
                  <a:pt x="1732" y="1192"/>
                </a:lnTo>
                <a:lnTo>
                  <a:pt x="1732" y="1192"/>
                </a:lnTo>
                <a:lnTo>
                  <a:pt x="1732" y="1189"/>
                </a:lnTo>
                <a:lnTo>
                  <a:pt x="1732" y="1189"/>
                </a:lnTo>
                <a:close/>
                <a:moveTo>
                  <a:pt x="3233" y="2614"/>
                </a:moveTo>
                <a:lnTo>
                  <a:pt x="3233" y="2614"/>
                </a:lnTo>
                <a:lnTo>
                  <a:pt x="3233" y="2611"/>
                </a:lnTo>
                <a:lnTo>
                  <a:pt x="3230" y="2611"/>
                </a:lnTo>
                <a:lnTo>
                  <a:pt x="3228" y="2611"/>
                </a:lnTo>
                <a:lnTo>
                  <a:pt x="3228" y="2614"/>
                </a:lnTo>
                <a:lnTo>
                  <a:pt x="3228" y="2614"/>
                </a:lnTo>
                <a:lnTo>
                  <a:pt x="3237" y="2614"/>
                </a:lnTo>
                <a:lnTo>
                  <a:pt x="3237" y="2614"/>
                </a:lnTo>
                <a:lnTo>
                  <a:pt x="3237" y="2614"/>
                </a:lnTo>
                <a:lnTo>
                  <a:pt x="3237" y="2614"/>
                </a:lnTo>
                <a:lnTo>
                  <a:pt x="3233" y="2614"/>
                </a:lnTo>
                <a:close/>
                <a:moveTo>
                  <a:pt x="1735" y="1199"/>
                </a:moveTo>
                <a:lnTo>
                  <a:pt x="1735" y="1199"/>
                </a:lnTo>
                <a:lnTo>
                  <a:pt x="1735" y="1199"/>
                </a:lnTo>
                <a:lnTo>
                  <a:pt x="1735" y="1197"/>
                </a:lnTo>
                <a:lnTo>
                  <a:pt x="1737" y="1199"/>
                </a:lnTo>
                <a:lnTo>
                  <a:pt x="1737" y="1199"/>
                </a:lnTo>
                <a:lnTo>
                  <a:pt x="1737" y="1199"/>
                </a:lnTo>
                <a:lnTo>
                  <a:pt x="1737" y="1201"/>
                </a:lnTo>
                <a:lnTo>
                  <a:pt x="1737" y="1201"/>
                </a:lnTo>
                <a:lnTo>
                  <a:pt x="1737" y="1201"/>
                </a:lnTo>
                <a:lnTo>
                  <a:pt x="1737" y="1201"/>
                </a:lnTo>
                <a:lnTo>
                  <a:pt x="1737" y="1204"/>
                </a:lnTo>
                <a:lnTo>
                  <a:pt x="1737" y="1204"/>
                </a:lnTo>
                <a:lnTo>
                  <a:pt x="1739" y="1204"/>
                </a:lnTo>
                <a:lnTo>
                  <a:pt x="1739" y="1204"/>
                </a:lnTo>
                <a:lnTo>
                  <a:pt x="1742" y="1201"/>
                </a:lnTo>
                <a:lnTo>
                  <a:pt x="1742" y="1201"/>
                </a:lnTo>
                <a:lnTo>
                  <a:pt x="1742" y="1201"/>
                </a:lnTo>
                <a:lnTo>
                  <a:pt x="1742" y="1199"/>
                </a:lnTo>
                <a:lnTo>
                  <a:pt x="1742" y="1199"/>
                </a:lnTo>
                <a:lnTo>
                  <a:pt x="1742" y="1199"/>
                </a:lnTo>
                <a:lnTo>
                  <a:pt x="1742" y="1199"/>
                </a:lnTo>
                <a:lnTo>
                  <a:pt x="1742" y="1199"/>
                </a:lnTo>
                <a:lnTo>
                  <a:pt x="1742" y="1197"/>
                </a:lnTo>
                <a:lnTo>
                  <a:pt x="1742" y="1197"/>
                </a:lnTo>
                <a:lnTo>
                  <a:pt x="1742" y="1194"/>
                </a:lnTo>
                <a:lnTo>
                  <a:pt x="1742" y="1194"/>
                </a:lnTo>
                <a:lnTo>
                  <a:pt x="1742" y="1194"/>
                </a:lnTo>
                <a:lnTo>
                  <a:pt x="1742" y="1192"/>
                </a:lnTo>
                <a:lnTo>
                  <a:pt x="1742" y="1192"/>
                </a:lnTo>
                <a:lnTo>
                  <a:pt x="1739" y="1189"/>
                </a:lnTo>
                <a:lnTo>
                  <a:pt x="1739" y="1189"/>
                </a:lnTo>
                <a:lnTo>
                  <a:pt x="1739" y="1187"/>
                </a:lnTo>
                <a:lnTo>
                  <a:pt x="1739" y="1187"/>
                </a:lnTo>
                <a:lnTo>
                  <a:pt x="1739" y="1187"/>
                </a:lnTo>
                <a:lnTo>
                  <a:pt x="1737" y="1187"/>
                </a:lnTo>
                <a:lnTo>
                  <a:pt x="1737" y="1187"/>
                </a:lnTo>
                <a:lnTo>
                  <a:pt x="1737" y="1189"/>
                </a:lnTo>
                <a:lnTo>
                  <a:pt x="1737" y="1189"/>
                </a:lnTo>
                <a:lnTo>
                  <a:pt x="1737" y="1189"/>
                </a:lnTo>
                <a:lnTo>
                  <a:pt x="1737" y="1192"/>
                </a:lnTo>
                <a:lnTo>
                  <a:pt x="1737" y="1192"/>
                </a:lnTo>
                <a:lnTo>
                  <a:pt x="1737" y="1192"/>
                </a:lnTo>
                <a:lnTo>
                  <a:pt x="1737" y="1192"/>
                </a:lnTo>
                <a:lnTo>
                  <a:pt x="1737" y="1192"/>
                </a:lnTo>
                <a:lnTo>
                  <a:pt x="1737" y="1192"/>
                </a:lnTo>
                <a:lnTo>
                  <a:pt x="1737" y="1194"/>
                </a:lnTo>
                <a:lnTo>
                  <a:pt x="1737" y="1194"/>
                </a:lnTo>
                <a:lnTo>
                  <a:pt x="1737" y="1197"/>
                </a:lnTo>
                <a:lnTo>
                  <a:pt x="1737" y="1197"/>
                </a:lnTo>
                <a:lnTo>
                  <a:pt x="1737" y="1197"/>
                </a:lnTo>
                <a:lnTo>
                  <a:pt x="1735" y="1197"/>
                </a:lnTo>
                <a:lnTo>
                  <a:pt x="1735" y="1194"/>
                </a:lnTo>
                <a:lnTo>
                  <a:pt x="1735" y="1197"/>
                </a:lnTo>
                <a:lnTo>
                  <a:pt x="1735" y="1197"/>
                </a:lnTo>
                <a:lnTo>
                  <a:pt x="1735" y="1197"/>
                </a:lnTo>
                <a:lnTo>
                  <a:pt x="1732" y="1199"/>
                </a:lnTo>
                <a:lnTo>
                  <a:pt x="1732" y="1201"/>
                </a:lnTo>
                <a:lnTo>
                  <a:pt x="1732" y="1201"/>
                </a:lnTo>
                <a:lnTo>
                  <a:pt x="1732" y="1201"/>
                </a:lnTo>
                <a:lnTo>
                  <a:pt x="1732" y="1201"/>
                </a:lnTo>
                <a:lnTo>
                  <a:pt x="1732" y="1201"/>
                </a:lnTo>
                <a:lnTo>
                  <a:pt x="1732" y="1201"/>
                </a:lnTo>
                <a:lnTo>
                  <a:pt x="1732" y="1201"/>
                </a:lnTo>
                <a:lnTo>
                  <a:pt x="1732" y="1201"/>
                </a:lnTo>
                <a:lnTo>
                  <a:pt x="1732" y="1201"/>
                </a:lnTo>
                <a:lnTo>
                  <a:pt x="1735" y="1201"/>
                </a:lnTo>
                <a:lnTo>
                  <a:pt x="1735" y="1201"/>
                </a:lnTo>
                <a:lnTo>
                  <a:pt x="1735" y="1201"/>
                </a:lnTo>
                <a:lnTo>
                  <a:pt x="1735" y="1201"/>
                </a:lnTo>
                <a:lnTo>
                  <a:pt x="1735" y="1199"/>
                </a:lnTo>
                <a:close/>
                <a:moveTo>
                  <a:pt x="1699" y="1182"/>
                </a:moveTo>
                <a:lnTo>
                  <a:pt x="1699" y="1182"/>
                </a:lnTo>
                <a:lnTo>
                  <a:pt x="1699" y="1180"/>
                </a:lnTo>
                <a:lnTo>
                  <a:pt x="1699" y="1180"/>
                </a:lnTo>
                <a:lnTo>
                  <a:pt x="1697" y="1180"/>
                </a:lnTo>
                <a:lnTo>
                  <a:pt x="1697" y="1180"/>
                </a:lnTo>
                <a:lnTo>
                  <a:pt x="1697" y="1182"/>
                </a:lnTo>
                <a:lnTo>
                  <a:pt x="1697" y="1182"/>
                </a:lnTo>
                <a:lnTo>
                  <a:pt x="1697" y="1182"/>
                </a:lnTo>
                <a:lnTo>
                  <a:pt x="1697" y="1182"/>
                </a:lnTo>
                <a:lnTo>
                  <a:pt x="1697" y="1182"/>
                </a:lnTo>
                <a:lnTo>
                  <a:pt x="1697" y="1182"/>
                </a:lnTo>
                <a:lnTo>
                  <a:pt x="1697" y="1182"/>
                </a:lnTo>
                <a:lnTo>
                  <a:pt x="1697" y="1185"/>
                </a:lnTo>
                <a:lnTo>
                  <a:pt x="1694" y="1185"/>
                </a:lnTo>
                <a:lnTo>
                  <a:pt x="1694" y="1185"/>
                </a:lnTo>
                <a:lnTo>
                  <a:pt x="1697" y="1185"/>
                </a:lnTo>
                <a:lnTo>
                  <a:pt x="1697" y="1185"/>
                </a:lnTo>
                <a:lnTo>
                  <a:pt x="1697" y="1187"/>
                </a:lnTo>
                <a:lnTo>
                  <a:pt x="1697" y="1187"/>
                </a:lnTo>
                <a:lnTo>
                  <a:pt x="1697" y="1187"/>
                </a:lnTo>
                <a:lnTo>
                  <a:pt x="1697" y="1187"/>
                </a:lnTo>
                <a:lnTo>
                  <a:pt x="1697" y="1187"/>
                </a:lnTo>
                <a:lnTo>
                  <a:pt x="1694" y="1187"/>
                </a:lnTo>
                <a:lnTo>
                  <a:pt x="1694" y="1187"/>
                </a:lnTo>
                <a:lnTo>
                  <a:pt x="1694" y="1187"/>
                </a:lnTo>
                <a:lnTo>
                  <a:pt x="1694" y="1189"/>
                </a:lnTo>
                <a:lnTo>
                  <a:pt x="1697" y="1189"/>
                </a:lnTo>
                <a:lnTo>
                  <a:pt x="1697" y="1189"/>
                </a:lnTo>
                <a:lnTo>
                  <a:pt x="1697" y="1189"/>
                </a:lnTo>
                <a:lnTo>
                  <a:pt x="1697" y="1192"/>
                </a:lnTo>
                <a:lnTo>
                  <a:pt x="1697" y="1192"/>
                </a:lnTo>
                <a:lnTo>
                  <a:pt x="1699" y="1189"/>
                </a:lnTo>
                <a:lnTo>
                  <a:pt x="1701" y="1189"/>
                </a:lnTo>
                <a:lnTo>
                  <a:pt x="1699" y="1185"/>
                </a:lnTo>
                <a:lnTo>
                  <a:pt x="1699" y="1182"/>
                </a:lnTo>
                <a:close/>
                <a:moveTo>
                  <a:pt x="1742" y="1208"/>
                </a:moveTo>
                <a:lnTo>
                  <a:pt x="1742" y="1208"/>
                </a:lnTo>
                <a:lnTo>
                  <a:pt x="1744" y="1208"/>
                </a:lnTo>
                <a:lnTo>
                  <a:pt x="1744" y="1206"/>
                </a:lnTo>
                <a:lnTo>
                  <a:pt x="1744" y="1206"/>
                </a:lnTo>
                <a:lnTo>
                  <a:pt x="1744" y="1206"/>
                </a:lnTo>
                <a:lnTo>
                  <a:pt x="1744" y="1206"/>
                </a:lnTo>
                <a:lnTo>
                  <a:pt x="1744" y="1206"/>
                </a:lnTo>
                <a:lnTo>
                  <a:pt x="1739" y="1206"/>
                </a:lnTo>
                <a:lnTo>
                  <a:pt x="1739" y="1206"/>
                </a:lnTo>
                <a:lnTo>
                  <a:pt x="1739" y="1206"/>
                </a:lnTo>
                <a:lnTo>
                  <a:pt x="1737" y="1206"/>
                </a:lnTo>
                <a:lnTo>
                  <a:pt x="1737" y="1206"/>
                </a:lnTo>
                <a:lnTo>
                  <a:pt x="1735" y="1206"/>
                </a:lnTo>
                <a:lnTo>
                  <a:pt x="1735" y="1206"/>
                </a:lnTo>
                <a:lnTo>
                  <a:pt x="1735" y="1208"/>
                </a:lnTo>
                <a:lnTo>
                  <a:pt x="1737" y="1208"/>
                </a:lnTo>
                <a:lnTo>
                  <a:pt x="1737" y="1208"/>
                </a:lnTo>
                <a:lnTo>
                  <a:pt x="1737" y="1211"/>
                </a:lnTo>
                <a:lnTo>
                  <a:pt x="1737" y="1211"/>
                </a:lnTo>
                <a:lnTo>
                  <a:pt x="1737" y="1211"/>
                </a:lnTo>
                <a:lnTo>
                  <a:pt x="1739" y="1211"/>
                </a:lnTo>
                <a:lnTo>
                  <a:pt x="1739" y="1211"/>
                </a:lnTo>
                <a:lnTo>
                  <a:pt x="1739" y="1211"/>
                </a:lnTo>
                <a:lnTo>
                  <a:pt x="1739" y="1211"/>
                </a:lnTo>
                <a:lnTo>
                  <a:pt x="1739" y="1211"/>
                </a:lnTo>
                <a:lnTo>
                  <a:pt x="1742" y="1211"/>
                </a:lnTo>
                <a:lnTo>
                  <a:pt x="1742" y="1211"/>
                </a:lnTo>
                <a:lnTo>
                  <a:pt x="1744" y="1211"/>
                </a:lnTo>
                <a:lnTo>
                  <a:pt x="1744" y="1211"/>
                </a:lnTo>
                <a:lnTo>
                  <a:pt x="1744" y="1211"/>
                </a:lnTo>
                <a:lnTo>
                  <a:pt x="1744" y="1208"/>
                </a:lnTo>
                <a:lnTo>
                  <a:pt x="1742" y="1208"/>
                </a:lnTo>
                <a:close/>
                <a:moveTo>
                  <a:pt x="1725" y="1185"/>
                </a:moveTo>
                <a:lnTo>
                  <a:pt x="1725" y="1185"/>
                </a:lnTo>
                <a:lnTo>
                  <a:pt x="1723" y="1182"/>
                </a:lnTo>
                <a:lnTo>
                  <a:pt x="1723" y="1185"/>
                </a:lnTo>
                <a:lnTo>
                  <a:pt x="1720" y="1187"/>
                </a:lnTo>
                <a:lnTo>
                  <a:pt x="1720" y="1187"/>
                </a:lnTo>
                <a:lnTo>
                  <a:pt x="1718" y="1185"/>
                </a:lnTo>
                <a:lnTo>
                  <a:pt x="1718" y="1185"/>
                </a:lnTo>
                <a:lnTo>
                  <a:pt x="1716" y="1185"/>
                </a:lnTo>
                <a:lnTo>
                  <a:pt x="1716" y="1185"/>
                </a:lnTo>
                <a:lnTo>
                  <a:pt x="1716" y="1185"/>
                </a:lnTo>
                <a:lnTo>
                  <a:pt x="1716" y="1185"/>
                </a:lnTo>
                <a:lnTo>
                  <a:pt x="1716" y="1185"/>
                </a:lnTo>
                <a:lnTo>
                  <a:pt x="1716" y="1185"/>
                </a:lnTo>
                <a:lnTo>
                  <a:pt x="1716" y="1182"/>
                </a:lnTo>
                <a:lnTo>
                  <a:pt x="1718" y="1182"/>
                </a:lnTo>
                <a:lnTo>
                  <a:pt x="1718" y="1182"/>
                </a:lnTo>
                <a:lnTo>
                  <a:pt x="1718" y="1182"/>
                </a:lnTo>
                <a:lnTo>
                  <a:pt x="1718" y="1182"/>
                </a:lnTo>
                <a:lnTo>
                  <a:pt x="1720" y="1182"/>
                </a:lnTo>
                <a:lnTo>
                  <a:pt x="1720" y="1182"/>
                </a:lnTo>
                <a:lnTo>
                  <a:pt x="1723" y="1182"/>
                </a:lnTo>
                <a:lnTo>
                  <a:pt x="1723" y="1182"/>
                </a:lnTo>
                <a:lnTo>
                  <a:pt x="1723" y="1182"/>
                </a:lnTo>
                <a:lnTo>
                  <a:pt x="1720" y="1180"/>
                </a:lnTo>
                <a:lnTo>
                  <a:pt x="1720" y="1180"/>
                </a:lnTo>
                <a:lnTo>
                  <a:pt x="1720" y="1180"/>
                </a:lnTo>
                <a:lnTo>
                  <a:pt x="1720" y="1180"/>
                </a:lnTo>
                <a:lnTo>
                  <a:pt x="1720" y="1180"/>
                </a:lnTo>
                <a:lnTo>
                  <a:pt x="1720" y="1178"/>
                </a:lnTo>
                <a:lnTo>
                  <a:pt x="1720" y="1178"/>
                </a:lnTo>
                <a:lnTo>
                  <a:pt x="1720" y="1178"/>
                </a:lnTo>
                <a:lnTo>
                  <a:pt x="1720" y="1178"/>
                </a:lnTo>
                <a:lnTo>
                  <a:pt x="1720" y="1178"/>
                </a:lnTo>
                <a:lnTo>
                  <a:pt x="1720" y="1178"/>
                </a:lnTo>
                <a:lnTo>
                  <a:pt x="1720" y="1178"/>
                </a:lnTo>
                <a:lnTo>
                  <a:pt x="1720" y="1178"/>
                </a:lnTo>
                <a:lnTo>
                  <a:pt x="1720" y="1178"/>
                </a:lnTo>
                <a:lnTo>
                  <a:pt x="1720" y="1175"/>
                </a:lnTo>
                <a:lnTo>
                  <a:pt x="1720" y="1173"/>
                </a:lnTo>
                <a:lnTo>
                  <a:pt x="1720" y="1173"/>
                </a:lnTo>
                <a:lnTo>
                  <a:pt x="1716" y="1173"/>
                </a:lnTo>
                <a:lnTo>
                  <a:pt x="1716" y="1173"/>
                </a:lnTo>
                <a:lnTo>
                  <a:pt x="1716" y="1173"/>
                </a:lnTo>
                <a:lnTo>
                  <a:pt x="1716" y="1173"/>
                </a:lnTo>
                <a:lnTo>
                  <a:pt x="1716" y="1173"/>
                </a:lnTo>
                <a:lnTo>
                  <a:pt x="1716" y="1175"/>
                </a:lnTo>
                <a:lnTo>
                  <a:pt x="1716" y="1175"/>
                </a:lnTo>
                <a:lnTo>
                  <a:pt x="1716" y="1173"/>
                </a:lnTo>
                <a:lnTo>
                  <a:pt x="1716" y="1173"/>
                </a:lnTo>
                <a:lnTo>
                  <a:pt x="1716" y="1173"/>
                </a:lnTo>
                <a:lnTo>
                  <a:pt x="1713" y="1173"/>
                </a:lnTo>
                <a:lnTo>
                  <a:pt x="1713" y="1173"/>
                </a:lnTo>
                <a:lnTo>
                  <a:pt x="1711" y="1173"/>
                </a:lnTo>
                <a:lnTo>
                  <a:pt x="1711" y="1173"/>
                </a:lnTo>
                <a:lnTo>
                  <a:pt x="1713" y="1171"/>
                </a:lnTo>
                <a:lnTo>
                  <a:pt x="1713" y="1171"/>
                </a:lnTo>
                <a:lnTo>
                  <a:pt x="1716" y="1171"/>
                </a:lnTo>
                <a:lnTo>
                  <a:pt x="1716" y="1171"/>
                </a:lnTo>
                <a:lnTo>
                  <a:pt x="1716" y="1171"/>
                </a:lnTo>
                <a:lnTo>
                  <a:pt x="1716" y="1171"/>
                </a:lnTo>
                <a:lnTo>
                  <a:pt x="1718" y="1171"/>
                </a:lnTo>
                <a:lnTo>
                  <a:pt x="1718" y="1171"/>
                </a:lnTo>
                <a:lnTo>
                  <a:pt x="1718" y="1173"/>
                </a:lnTo>
                <a:lnTo>
                  <a:pt x="1718" y="1173"/>
                </a:lnTo>
                <a:lnTo>
                  <a:pt x="1718" y="1173"/>
                </a:lnTo>
                <a:lnTo>
                  <a:pt x="1718" y="1171"/>
                </a:lnTo>
                <a:lnTo>
                  <a:pt x="1718" y="1171"/>
                </a:lnTo>
                <a:lnTo>
                  <a:pt x="1716" y="1171"/>
                </a:lnTo>
                <a:lnTo>
                  <a:pt x="1716" y="1168"/>
                </a:lnTo>
                <a:lnTo>
                  <a:pt x="1716" y="1168"/>
                </a:lnTo>
                <a:lnTo>
                  <a:pt x="1716" y="1166"/>
                </a:lnTo>
                <a:lnTo>
                  <a:pt x="1716" y="1168"/>
                </a:lnTo>
                <a:lnTo>
                  <a:pt x="1716" y="1168"/>
                </a:lnTo>
                <a:lnTo>
                  <a:pt x="1713" y="1166"/>
                </a:lnTo>
                <a:lnTo>
                  <a:pt x="1713" y="1166"/>
                </a:lnTo>
                <a:lnTo>
                  <a:pt x="1713" y="1166"/>
                </a:lnTo>
                <a:lnTo>
                  <a:pt x="1713" y="1166"/>
                </a:lnTo>
                <a:lnTo>
                  <a:pt x="1713" y="1166"/>
                </a:lnTo>
                <a:lnTo>
                  <a:pt x="1713" y="1166"/>
                </a:lnTo>
                <a:lnTo>
                  <a:pt x="1713" y="1166"/>
                </a:lnTo>
                <a:lnTo>
                  <a:pt x="1711" y="1166"/>
                </a:lnTo>
                <a:lnTo>
                  <a:pt x="1711" y="1166"/>
                </a:lnTo>
                <a:lnTo>
                  <a:pt x="1711" y="1166"/>
                </a:lnTo>
                <a:lnTo>
                  <a:pt x="1711" y="1168"/>
                </a:lnTo>
                <a:lnTo>
                  <a:pt x="1711" y="1168"/>
                </a:lnTo>
                <a:lnTo>
                  <a:pt x="1711" y="1168"/>
                </a:lnTo>
                <a:lnTo>
                  <a:pt x="1709" y="1168"/>
                </a:lnTo>
                <a:lnTo>
                  <a:pt x="1709" y="1168"/>
                </a:lnTo>
                <a:lnTo>
                  <a:pt x="1709" y="1168"/>
                </a:lnTo>
                <a:lnTo>
                  <a:pt x="1706" y="1171"/>
                </a:lnTo>
                <a:lnTo>
                  <a:pt x="1709" y="1168"/>
                </a:lnTo>
                <a:lnTo>
                  <a:pt x="1709" y="1168"/>
                </a:lnTo>
                <a:lnTo>
                  <a:pt x="1706" y="1168"/>
                </a:lnTo>
                <a:lnTo>
                  <a:pt x="1706" y="1168"/>
                </a:lnTo>
                <a:lnTo>
                  <a:pt x="1709" y="1166"/>
                </a:lnTo>
                <a:lnTo>
                  <a:pt x="1711" y="1166"/>
                </a:lnTo>
                <a:lnTo>
                  <a:pt x="1711" y="1166"/>
                </a:lnTo>
                <a:lnTo>
                  <a:pt x="1713" y="1163"/>
                </a:lnTo>
                <a:lnTo>
                  <a:pt x="1713" y="1163"/>
                </a:lnTo>
                <a:lnTo>
                  <a:pt x="1713" y="1163"/>
                </a:lnTo>
                <a:lnTo>
                  <a:pt x="1713" y="1163"/>
                </a:lnTo>
                <a:lnTo>
                  <a:pt x="1713" y="1161"/>
                </a:lnTo>
                <a:lnTo>
                  <a:pt x="1713" y="1161"/>
                </a:lnTo>
                <a:lnTo>
                  <a:pt x="1713" y="1161"/>
                </a:lnTo>
                <a:lnTo>
                  <a:pt x="1713" y="1161"/>
                </a:lnTo>
                <a:lnTo>
                  <a:pt x="1713" y="1161"/>
                </a:lnTo>
                <a:lnTo>
                  <a:pt x="1713" y="1161"/>
                </a:lnTo>
                <a:lnTo>
                  <a:pt x="1713" y="1161"/>
                </a:lnTo>
                <a:lnTo>
                  <a:pt x="1713" y="1159"/>
                </a:lnTo>
                <a:lnTo>
                  <a:pt x="1713" y="1159"/>
                </a:lnTo>
                <a:lnTo>
                  <a:pt x="1716" y="1161"/>
                </a:lnTo>
                <a:lnTo>
                  <a:pt x="1716" y="1166"/>
                </a:lnTo>
                <a:lnTo>
                  <a:pt x="1716" y="1166"/>
                </a:lnTo>
                <a:lnTo>
                  <a:pt x="1718" y="1166"/>
                </a:lnTo>
                <a:lnTo>
                  <a:pt x="1720" y="1168"/>
                </a:lnTo>
                <a:lnTo>
                  <a:pt x="1720" y="1168"/>
                </a:lnTo>
                <a:lnTo>
                  <a:pt x="1720" y="1171"/>
                </a:lnTo>
                <a:lnTo>
                  <a:pt x="1723" y="1173"/>
                </a:lnTo>
                <a:lnTo>
                  <a:pt x="1723" y="1173"/>
                </a:lnTo>
                <a:lnTo>
                  <a:pt x="1723" y="1173"/>
                </a:lnTo>
                <a:lnTo>
                  <a:pt x="1723" y="1171"/>
                </a:lnTo>
                <a:lnTo>
                  <a:pt x="1723" y="1171"/>
                </a:lnTo>
                <a:lnTo>
                  <a:pt x="1723" y="1168"/>
                </a:lnTo>
                <a:lnTo>
                  <a:pt x="1723" y="1168"/>
                </a:lnTo>
                <a:lnTo>
                  <a:pt x="1720" y="1166"/>
                </a:lnTo>
                <a:lnTo>
                  <a:pt x="1720" y="1166"/>
                </a:lnTo>
                <a:lnTo>
                  <a:pt x="1720" y="1163"/>
                </a:lnTo>
                <a:lnTo>
                  <a:pt x="1720" y="1161"/>
                </a:lnTo>
                <a:lnTo>
                  <a:pt x="1720" y="1161"/>
                </a:lnTo>
                <a:lnTo>
                  <a:pt x="1720" y="1161"/>
                </a:lnTo>
                <a:lnTo>
                  <a:pt x="1720" y="1161"/>
                </a:lnTo>
                <a:lnTo>
                  <a:pt x="1720" y="1159"/>
                </a:lnTo>
                <a:lnTo>
                  <a:pt x="1720" y="1159"/>
                </a:lnTo>
                <a:lnTo>
                  <a:pt x="1718" y="1159"/>
                </a:lnTo>
                <a:lnTo>
                  <a:pt x="1718" y="1161"/>
                </a:lnTo>
                <a:lnTo>
                  <a:pt x="1718" y="1161"/>
                </a:lnTo>
                <a:lnTo>
                  <a:pt x="1718" y="1159"/>
                </a:lnTo>
                <a:lnTo>
                  <a:pt x="1718" y="1159"/>
                </a:lnTo>
                <a:lnTo>
                  <a:pt x="1718" y="1159"/>
                </a:lnTo>
                <a:lnTo>
                  <a:pt x="1718" y="1159"/>
                </a:lnTo>
                <a:lnTo>
                  <a:pt x="1718" y="1156"/>
                </a:lnTo>
                <a:lnTo>
                  <a:pt x="1718" y="1156"/>
                </a:lnTo>
                <a:lnTo>
                  <a:pt x="1718" y="1156"/>
                </a:lnTo>
                <a:lnTo>
                  <a:pt x="1718" y="1154"/>
                </a:lnTo>
                <a:lnTo>
                  <a:pt x="1718" y="1154"/>
                </a:lnTo>
                <a:lnTo>
                  <a:pt x="1718" y="1152"/>
                </a:lnTo>
                <a:lnTo>
                  <a:pt x="1718" y="1152"/>
                </a:lnTo>
                <a:lnTo>
                  <a:pt x="1718" y="1149"/>
                </a:lnTo>
                <a:lnTo>
                  <a:pt x="1718" y="1147"/>
                </a:lnTo>
                <a:lnTo>
                  <a:pt x="1718" y="1147"/>
                </a:lnTo>
                <a:lnTo>
                  <a:pt x="1718" y="1147"/>
                </a:lnTo>
                <a:lnTo>
                  <a:pt x="1718" y="1145"/>
                </a:lnTo>
                <a:lnTo>
                  <a:pt x="1716" y="1145"/>
                </a:lnTo>
                <a:lnTo>
                  <a:pt x="1716" y="1145"/>
                </a:lnTo>
                <a:lnTo>
                  <a:pt x="1716" y="1145"/>
                </a:lnTo>
                <a:lnTo>
                  <a:pt x="1716" y="1142"/>
                </a:lnTo>
                <a:lnTo>
                  <a:pt x="1716" y="1142"/>
                </a:lnTo>
                <a:lnTo>
                  <a:pt x="1716" y="1142"/>
                </a:lnTo>
                <a:lnTo>
                  <a:pt x="1716" y="1140"/>
                </a:lnTo>
                <a:lnTo>
                  <a:pt x="1713" y="1140"/>
                </a:lnTo>
                <a:lnTo>
                  <a:pt x="1713" y="1137"/>
                </a:lnTo>
                <a:lnTo>
                  <a:pt x="1713" y="1137"/>
                </a:lnTo>
                <a:lnTo>
                  <a:pt x="1713" y="1135"/>
                </a:lnTo>
                <a:lnTo>
                  <a:pt x="1711" y="1135"/>
                </a:lnTo>
                <a:lnTo>
                  <a:pt x="1711" y="1135"/>
                </a:lnTo>
                <a:lnTo>
                  <a:pt x="1711" y="1135"/>
                </a:lnTo>
                <a:lnTo>
                  <a:pt x="1711" y="1135"/>
                </a:lnTo>
                <a:lnTo>
                  <a:pt x="1711" y="1135"/>
                </a:lnTo>
                <a:lnTo>
                  <a:pt x="1711" y="1135"/>
                </a:lnTo>
                <a:lnTo>
                  <a:pt x="1711" y="1135"/>
                </a:lnTo>
                <a:lnTo>
                  <a:pt x="1709" y="1135"/>
                </a:lnTo>
                <a:lnTo>
                  <a:pt x="1709" y="1135"/>
                </a:lnTo>
                <a:lnTo>
                  <a:pt x="1709" y="1135"/>
                </a:lnTo>
                <a:lnTo>
                  <a:pt x="1709" y="1133"/>
                </a:lnTo>
                <a:lnTo>
                  <a:pt x="1709" y="1133"/>
                </a:lnTo>
                <a:lnTo>
                  <a:pt x="1709" y="1133"/>
                </a:lnTo>
                <a:lnTo>
                  <a:pt x="1709" y="1133"/>
                </a:lnTo>
                <a:lnTo>
                  <a:pt x="1709" y="1133"/>
                </a:lnTo>
                <a:lnTo>
                  <a:pt x="1709" y="1133"/>
                </a:lnTo>
                <a:lnTo>
                  <a:pt x="1709" y="1133"/>
                </a:lnTo>
                <a:lnTo>
                  <a:pt x="1709" y="1133"/>
                </a:lnTo>
                <a:lnTo>
                  <a:pt x="1706" y="1133"/>
                </a:lnTo>
                <a:lnTo>
                  <a:pt x="1706" y="1133"/>
                </a:lnTo>
                <a:lnTo>
                  <a:pt x="1706" y="1133"/>
                </a:lnTo>
                <a:lnTo>
                  <a:pt x="1706" y="1133"/>
                </a:lnTo>
                <a:lnTo>
                  <a:pt x="1704" y="1130"/>
                </a:lnTo>
                <a:lnTo>
                  <a:pt x="1704" y="1130"/>
                </a:lnTo>
                <a:lnTo>
                  <a:pt x="1704" y="1128"/>
                </a:lnTo>
                <a:lnTo>
                  <a:pt x="1704" y="1128"/>
                </a:lnTo>
                <a:lnTo>
                  <a:pt x="1706" y="1128"/>
                </a:lnTo>
                <a:lnTo>
                  <a:pt x="1706" y="1128"/>
                </a:lnTo>
                <a:lnTo>
                  <a:pt x="1706" y="1128"/>
                </a:lnTo>
                <a:lnTo>
                  <a:pt x="1706" y="1126"/>
                </a:lnTo>
                <a:lnTo>
                  <a:pt x="1709" y="1126"/>
                </a:lnTo>
                <a:lnTo>
                  <a:pt x="1709" y="1126"/>
                </a:lnTo>
                <a:lnTo>
                  <a:pt x="1709" y="1126"/>
                </a:lnTo>
                <a:lnTo>
                  <a:pt x="1709" y="1126"/>
                </a:lnTo>
                <a:lnTo>
                  <a:pt x="1709" y="1126"/>
                </a:lnTo>
                <a:lnTo>
                  <a:pt x="1709" y="1126"/>
                </a:lnTo>
                <a:lnTo>
                  <a:pt x="1709" y="1123"/>
                </a:lnTo>
                <a:lnTo>
                  <a:pt x="1709" y="1123"/>
                </a:lnTo>
                <a:lnTo>
                  <a:pt x="1709" y="1123"/>
                </a:lnTo>
                <a:lnTo>
                  <a:pt x="1709" y="1123"/>
                </a:lnTo>
                <a:lnTo>
                  <a:pt x="1709" y="1123"/>
                </a:lnTo>
                <a:lnTo>
                  <a:pt x="1709" y="1123"/>
                </a:lnTo>
                <a:lnTo>
                  <a:pt x="1709" y="1123"/>
                </a:lnTo>
                <a:lnTo>
                  <a:pt x="1709" y="1123"/>
                </a:lnTo>
                <a:lnTo>
                  <a:pt x="1709" y="1121"/>
                </a:lnTo>
                <a:lnTo>
                  <a:pt x="1709" y="1121"/>
                </a:lnTo>
                <a:lnTo>
                  <a:pt x="1709" y="1121"/>
                </a:lnTo>
                <a:lnTo>
                  <a:pt x="1706" y="1121"/>
                </a:lnTo>
                <a:lnTo>
                  <a:pt x="1706" y="1121"/>
                </a:lnTo>
                <a:lnTo>
                  <a:pt x="1706" y="1121"/>
                </a:lnTo>
                <a:lnTo>
                  <a:pt x="1706" y="1118"/>
                </a:lnTo>
                <a:lnTo>
                  <a:pt x="1706" y="1118"/>
                </a:lnTo>
                <a:lnTo>
                  <a:pt x="1706" y="1118"/>
                </a:lnTo>
                <a:lnTo>
                  <a:pt x="1706" y="1118"/>
                </a:lnTo>
                <a:lnTo>
                  <a:pt x="1706" y="1118"/>
                </a:lnTo>
                <a:lnTo>
                  <a:pt x="1706" y="1118"/>
                </a:lnTo>
                <a:lnTo>
                  <a:pt x="1706" y="1116"/>
                </a:lnTo>
                <a:lnTo>
                  <a:pt x="1706" y="1116"/>
                </a:lnTo>
                <a:lnTo>
                  <a:pt x="1706" y="1116"/>
                </a:lnTo>
                <a:lnTo>
                  <a:pt x="1706" y="1116"/>
                </a:lnTo>
                <a:lnTo>
                  <a:pt x="1704" y="1116"/>
                </a:lnTo>
                <a:lnTo>
                  <a:pt x="1701" y="1116"/>
                </a:lnTo>
                <a:lnTo>
                  <a:pt x="1701" y="1116"/>
                </a:lnTo>
                <a:lnTo>
                  <a:pt x="1701" y="1116"/>
                </a:lnTo>
                <a:lnTo>
                  <a:pt x="1701" y="1116"/>
                </a:lnTo>
                <a:lnTo>
                  <a:pt x="1701" y="1116"/>
                </a:lnTo>
                <a:lnTo>
                  <a:pt x="1701" y="1116"/>
                </a:lnTo>
                <a:lnTo>
                  <a:pt x="1701" y="1116"/>
                </a:lnTo>
                <a:lnTo>
                  <a:pt x="1701" y="1116"/>
                </a:lnTo>
                <a:lnTo>
                  <a:pt x="1701" y="1116"/>
                </a:lnTo>
                <a:lnTo>
                  <a:pt x="1701" y="1116"/>
                </a:lnTo>
                <a:lnTo>
                  <a:pt x="1701" y="1114"/>
                </a:lnTo>
                <a:lnTo>
                  <a:pt x="1701" y="1114"/>
                </a:lnTo>
                <a:lnTo>
                  <a:pt x="1699" y="1114"/>
                </a:lnTo>
                <a:lnTo>
                  <a:pt x="1694" y="1111"/>
                </a:lnTo>
                <a:lnTo>
                  <a:pt x="1694" y="1111"/>
                </a:lnTo>
                <a:lnTo>
                  <a:pt x="1694" y="1111"/>
                </a:lnTo>
                <a:lnTo>
                  <a:pt x="1694" y="1111"/>
                </a:lnTo>
                <a:lnTo>
                  <a:pt x="1694" y="1114"/>
                </a:lnTo>
                <a:lnTo>
                  <a:pt x="1694" y="1114"/>
                </a:lnTo>
                <a:lnTo>
                  <a:pt x="1694" y="1114"/>
                </a:lnTo>
                <a:lnTo>
                  <a:pt x="1692" y="1114"/>
                </a:lnTo>
                <a:lnTo>
                  <a:pt x="1692" y="1114"/>
                </a:lnTo>
                <a:lnTo>
                  <a:pt x="1692" y="1114"/>
                </a:lnTo>
                <a:lnTo>
                  <a:pt x="1692" y="1116"/>
                </a:lnTo>
                <a:lnTo>
                  <a:pt x="1692" y="1116"/>
                </a:lnTo>
                <a:lnTo>
                  <a:pt x="1692" y="1116"/>
                </a:lnTo>
                <a:lnTo>
                  <a:pt x="1692" y="1116"/>
                </a:lnTo>
                <a:lnTo>
                  <a:pt x="1692" y="1116"/>
                </a:lnTo>
                <a:lnTo>
                  <a:pt x="1692" y="1118"/>
                </a:lnTo>
                <a:lnTo>
                  <a:pt x="1692" y="1118"/>
                </a:lnTo>
                <a:lnTo>
                  <a:pt x="1692" y="1118"/>
                </a:lnTo>
                <a:lnTo>
                  <a:pt x="1692" y="1118"/>
                </a:lnTo>
                <a:lnTo>
                  <a:pt x="1692" y="1118"/>
                </a:lnTo>
                <a:lnTo>
                  <a:pt x="1692" y="1118"/>
                </a:lnTo>
                <a:lnTo>
                  <a:pt x="1692" y="1121"/>
                </a:lnTo>
                <a:lnTo>
                  <a:pt x="1692" y="1121"/>
                </a:lnTo>
                <a:lnTo>
                  <a:pt x="1694" y="1121"/>
                </a:lnTo>
                <a:lnTo>
                  <a:pt x="1694" y="1121"/>
                </a:lnTo>
                <a:lnTo>
                  <a:pt x="1694" y="1121"/>
                </a:lnTo>
                <a:lnTo>
                  <a:pt x="1694" y="1121"/>
                </a:lnTo>
                <a:lnTo>
                  <a:pt x="1697" y="1123"/>
                </a:lnTo>
                <a:lnTo>
                  <a:pt x="1699" y="1123"/>
                </a:lnTo>
                <a:lnTo>
                  <a:pt x="1699" y="1123"/>
                </a:lnTo>
                <a:lnTo>
                  <a:pt x="1701" y="1126"/>
                </a:lnTo>
                <a:lnTo>
                  <a:pt x="1699" y="1128"/>
                </a:lnTo>
                <a:lnTo>
                  <a:pt x="1699" y="1128"/>
                </a:lnTo>
                <a:lnTo>
                  <a:pt x="1699" y="1130"/>
                </a:lnTo>
                <a:lnTo>
                  <a:pt x="1699" y="1130"/>
                </a:lnTo>
                <a:lnTo>
                  <a:pt x="1699" y="1133"/>
                </a:lnTo>
                <a:lnTo>
                  <a:pt x="1699" y="1135"/>
                </a:lnTo>
                <a:lnTo>
                  <a:pt x="1699" y="1135"/>
                </a:lnTo>
                <a:lnTo>
                  <a:pt x="1699" y="1135"/>
                </a:lnTo>
                <a:lnTo>
                  <a:pt x="1697" y="1135"/>
                </a:lnTo>
                <a:lnTo>
                  <a:pt x="1697" y="1135"/>
                </a:lnTo>
                <a:lnTo>
                  <a:pt x="1697" y="1135"/>
                </a:lnTo>
                <a:lnTo>
                  <a:pt x="1697" y="1137"/>
                </a:lnTo>
                <a:lnTo>
                  <a:pt x="1697" y="1137"/>
                </a:lnTo>
                <a:lnTo>
                  <a:pt x="1697" y="1137"/>
                </a:lnTo>
                <a:lnTo>
                  <a:pt x="1697" y="1140"/>
                </a:lnTo>
                <a:lnTo>
                  <a:pt x="1697" y="1140"/>
                </a:lnTo>
                <a:lnTo>
                  <a:pt x="1699" y="1140"/>
                </a:lnTo>
                <a:lnTo>
                  <a:pt x="1699" y="1140"/>
                </a:lnTo>
                <a:lnTo>
                  <a:pt x="1699" y="1140"/>
                </a:lnTo>
                <a:lnTo>
                  <a:pt x="1699" y="1140"/>
                </a:lnTo>
                <a:lnTo>
                  <a:pt x="1699" y="1140"/>
                </a:lnTo>
                <a:lnTo>
                  <a:pt x="1699" y="1140"/>
                </a:lnTo>
                <a:lnTo>
                  <a:pt x="1699" y="1140"/>
                </a:lnTo>
                <a:lnTo>
                  <a:pt x="1699" y="1140"/>
                </a:lnTo>
                <a:lnTo>
                  <a:pt x="1699" y="1142"/>
                </a:lnTo>
                <a:lnTo>
                  <a:pt x="1699" y="1142"/>
                </a:lnTo>
                <a:lnTo>
                  <a:pt x="1699" y="1145"/>
                </a:lnTo>
                <a:lnTo>
                  <a:pt x="1697" y="1145"/>
                </a:lnTo>
                <a:lnTo>
                  <a:pt x="1697" y="1145"/>
                </a:lnTo>
                <a:lnTo>
                  <a:pt x="1697" y="1145"/>
                </a:lnTo>
                <a:lnTo>
                  <a:pt x="1694" y="1147"/>
                </a:lnTo>
                <a:lnTo>
                  <a:pt x="1694" y="1147"/>
                </a:lnTo>
                <a:lnTo>
                  <a:pt x="1694" y="1147"/>
                </a:lnTo>
                <a:lnTo>
                  <a:pt x="1692" y="1145"/>
                </a:lnTo>
                <a:lnTo>
                  <a:pt x="1692" y="1145"/>
                </a:lnTo>
                <a:lnTo>
                  <a:pt x="1692" y="1147"/>
                </a:lnTo>
                <a:lnTo>
                  <a:pt x="1692" y="1147"/>
                </a:lnTo>
                <a:lnTo>
                  <a:pt x="1692" y="1147"/>
                </a:lnTo>
                <a:lnTo>
                  <a:pt x="1692" y="1147"/>
                </a:lnTo>
                <a:lnTo>
                  <a:pt x="1692" y="1147"/>
                </a:lnTo>
                <a:lnTo>
                  <a:pt x="1690" y="1147"/>
                </a:lnTo>
                <a:lnTo>
                  <a:pt x="1690" y="1147"/>
                </a:lnTo>
                <a:lnTo>
                  <a:pt x="1690" y="1147"/>
                </a:lnTo>
                <a:lnTo>
                  <a:pt x="1690" y="1147"/>
                </a:lnTo>
                <a:lnTo>
                  <a:pt x="1690" y="1147"/>
                </a:lnTo>
                <a:lnTo>
                  <a:pt x="1690" y="1147"/>
                </a:lnTo>
                <a:lnTo>
                  <a:pt x="1690" y="1147"/>
                </a:lnTo>
                <a:lnTo>
                  <a:pt x="1690" y="1149"/>
                </a:lnTo>
                <a:lnTo>
                  <a:pt x="1690" y="1149"/>
                </a:lnTo>
                <a:lnTo>
                  <a:pt x="1690" y="1149"/>
                </a:lnTo>
                <a:lnTo>
                  <a:pt x="1690" y="1149"/>
                </a:lnTo>
                <a:lnTo>
                  <a:pt x="1690" y="1149"/>
                </a:lnTo>
                <a:lnTo>
                  <a:pt x="1687" y="1149"/>
                </a:lnTo>
                <a:lnTo>
                  <a:pt x="1687" y="1152"/>
                </a:lnTo>
                <a:lnTo>
                  <a:pt x="1690" y="1152"/>
                </a:lnTo>
                <a:lnTo>
                  <a:pt x="1692" y="1154"/>
                </a:lnTo>
                <a:lnTo>
                  <a:pt x="1692" y="1156"/>
                </a:lnTo>
                <a:lnTo>
                  <a:pt x="1697" y="1154"/>
                </a:lnTo>
                <a:lnTo>
                  <a:pt x="1699" y="1154"/>
                </a:lnTo>
                <a:lnTo>
                  <a:pt x="1701" y="1154"/>
                </a:lnTo>
                <a:lnTo>
                  <a:pt x="1701" y="1154"/>
                </a:lnTo>
                <a:lnTo>
                  <a:pt x="1701" y="1154"/>
                </a:lnTo>
                <a:lnTo>
                  <a:pt x="1701" y="1156"/>
                </a:lnTo>
                <a:lnTo>
                  <a:pt x="1704" y="1156"/>
                </a:lnTo>
                <a:lnTo>
                  <a:pt x="1701" y="1156"/>
                </a:lnTo>
                <a:lnTo>
                  <a:pt x="1701" y="1156"/>
                </a:lnTo>
                <a:lnTo>
                  <a:pt x="1699" y="1156"/>
                </a:lnTo>
                <a:lnTo>
                  <a:pt x="1699" y="1156"/>
                </a:lnTo>
                <a:lnTo>
                  <a:pt x="1699" y="1156"/>
                </a:lnTo>
                <a:lnTo>
                  <a:pt x="1697" y="1156"/>
                </a:lnTo>
                <a:lnTo>
                  <a:pt x="1697" y="1156"/>
                </a:lnTo>
                <a:lnTo>
                  <a:pt x="1697" y="1159"/>
                </a:lnTo>
                <a:lnTo>
                  <a:pt x="1697" y="1159"/>
                </a:lnTo>
                <a:lnTo>
                  <a:pt x="1694" y="1159"/>
                </a:lnTo>
                <a:lnTo>
                  <a:pt x="1694" y="1161"/>
                </a:lnTo>
                <a:lnTo>
                  <a:pt x="1694" y="1161"/>
                </a:lnTo>
                <a:lnTo>
                  <a:pt x="1694" y="1161"/>
                </a:lnTo>
                <a:lnTo>
                  <a:pt x="1694" y="1163"/>
                </a:lnTo>
                <a:lnTo>
                  <a:pt x="1694" y="1163"/>
                </a:lnTo>
                <a:lnTo>
                  <a:pt x="1697" y="1163"/>
                </a:lnTo>
                <a:lnTo>
                  <a:pt x="1697" y="1166"/>
                </a:lnTo>
                <a:lnTo>
                  <a:pt x="1697" y="1166"/>
                </a:lnTo>
                <a:lnTo>
                  <a:pt x="1697" y="1166"/>
                </a:lnTo>
                <a:lnTo>
                  <a:pt x="1694" y="1166"/>
                </a:lnTo>
                <a:lnTo>
                  <a:pt x="1694" y="1166"/>
                </a:lnTo>
                <a:lnTo>
                  <a:pt x="1694" y="1166"/>
                </a:lnTo>
                <a:lnTo>
                  <a:pt x="1694" y="1166"/>
                </a:lnTo>
                <a:lnTo>
                  <a:pt x="1694" y="1166"/>
                </a:lnTo>
                <a:lnTo>
                  <a:pt x="1697" y="1166"/>
                </a:lnTo>
                <a:lnTo>
                  <a:pt x="1694" y="1168"/>
                </a:lnTo>
                <a:lnTo>
                  <a:pt x="1697" y="1168"/>
                </a:lnTo>
                <a:lnTo>
                  <a:pt x="1697" y="1168"/>
                </a:lnTo>
                <a:lnTo>
                  <a:pt x="1699" y="1171"/>
                </a:lnTo>
                <a:lnTo>
                  <a:pt x="1699" y="1171"/>
                </a:lnTo>
                <a:lnTo>
                  <a:pt x="1699" y="1171"/>
                </a:lnTo>
                <a:lnTo>
                  <a:pt x="1694" y="1171"/>
                </a:lnTo>
                <a:lnTo>
                  <a:pt x="1694" y="1171"/>
                </a:lnTo>
                <a:lnTo>
                  <a:pt x="1694" y="1171"/>
                </a:lnTo>
                <a:lnTo>
                  <a:pt x="1694" y="1168"/>
                </a:lnTo>
                <a:lnTo>
                  <a:pt x="1694" y="1168"/>
                </a:lnTo>
                <a:lnTo>
                  <a:pt x="1692" y="1168"/>
                </a:lnTo>
                <a:lnTo>
                  <a:pt x="1692" y="1168"/>
                </a:lnTo>
                <a:lnTo>
                  <a:pt x="1692" y="1168"/>
                </a:lnTo>
                <a:lnTo>
                  <a:pt x="1692" y="1168"/>
                </a:lnTo>
                <a:lnTo>
                  <a:pt x="1690" y="1168"/>
                </a:lnTo>
                <a:lnTo>
                  <a:pt x="1690" y="1166"/>
                </a:lnTo>
                <a:lnTo>
                  <a:pt x="1690" y="1166"/>
                </a:lnTo>
                <a:lnTo>
                  <a:pt x="1690" y="1166"/>
                </a:lnTo>
                <a:lnTo>
                  <a:pt x="1690" y="1166"/>
                </a:lnTo>
                <a:lnTo>
                  <a:pt x="1690" y="1166"/>
                </a:lnTo>
                <a:lnTo>
                  <a:pt x="1690" y="1166"/>
                </a:lnTo>
                <a:lnTo>
                  <a:pt x="1687" y="1168"/>
                </a:lnTo>
                <a:lnTo>
                  <a:pt x="1687" y="1168"/>
                </a:lnTo>
                <a:lnTo>
                  <a:pt x="1687" y="1168"/>
                </a:lnTo>
                <a:lnTo>
                  <a:pt x="1687" y="1168"/>
                </a:lnTo>
                <a:lnTo>
                  <a:pt x="1687" y="1168"/>
                </a:lnTo>
                <a:lnTo>
                  <a:pt x="1687" y="1168"/>
                </a:lnTo>
                <a:lnTo>
                  <a:pt x="1687" y="1171"/>
                </a:lnTo>
                <a:lnTo>
                  <a:pt x="1687" y="1171"/>
                </a:lnTo>
                <a:lnTo>
                  <a:pt x="1687" y="1171"/>
                </a:lnTo>
                <a:lnTo>
                  <a:pt x="1687" y="1171"/>
                </a:lnTo>
                <a:lnTo>
                  <a:pt x="1687" y="1173"/>
                </a:lnTo>
                <a:lnTo>
                  <a:pt x="1687" y="1173"/>
                </a:lnTo>
                <a:lnTo>
                  <a:pt x="1690" y="1173"/>
                </a:lnTo>
                <a:lnTo>
                  <a:pt x="1690" y="1173"/>
                </a:lnTo>
                <a:lnTo>
                  <a:pt x="1690" y="1173"/>
                </a:lnTo>
                <a:lnTo>
                  <a:pt x="1690" y="1173"/>
                </a:lnTo>
                <a:lnTo>
                  <a:pt x="1692" y="1173"/>
                </a:lnTo>
                <a:lnTo>
                  <a:pt x="1692" y="1173"/>
                </a:lnTo>
                <a:lnTo>
                  <a:pt x="1692" y="1173"/>
                </a:lnTo>
                <a:lnTo>
                  <a:pt x="1692" y="1173"/>
                </a:lnTo>
                <a:lnTo>
                  <a:pt x="1692" y="1173"/>
                </a:lnTo>
                <a:lnTo>
                  <a:pt x="1694" y="1175"/>
                </a:lnTo>
                <a:lnTo>
                  <a:pt x="1697" y="1175"/>
                </a:lnTo>
                <a:lnTo>
                  <a:pt x="1697" y="1175"/>
                </a:lnTo>
                <a:lnTo>
                  <a:pt x="1697" y="1175"/>
                </a:lnTo>
                <a:lnTo>
                  <a:pt x="1697" y="1175"/>
                </a:lnTo>
                <a:lnTo>
                  <a:pt x="1697" y="1175"/>
                </a:lnTo>
                <a:lnTo>
                  <a:pt x="1694" y="1175"/>
                </a:lnTo>
                <a:lnTo>
                  <a:pt x="1692" y="1175"/>
                </a:lnTo>
                <a:lnTo>
                  <a:pt x="1692" y="1175"/>
                </a:lnTo>
                <a:lnTo>
                  <a:pt x="1692" y="1178"/>
                </a:lnTo>
                <a:lnTo>
                  <a:pt x="1694" y="1178"/>
                </a:lnTo>
                <a:lnTo>
                  <a:pt x="1694" y="1178"/>
                </a:lnTo>
                <a:lnTo>
                  <a:pt x="1697" y="1178"/>
                </a:lnTo>
                <a:lnTo>
                  <a:pt x="1697" y="1178"/>
                </a:lnTo>
                <a:lnTo>
                  <a:pt x="1697" y="1178"/>
                </a:lnTo>
                <a:lnTo>
                  <a:pt x="1699" y="1178"/>
                </a:lnTo>
                <a:lnTo>
                  <a:pt x="1699" y="1178"/>
                </a:lnTo>
                <a:lnTo>
                  <a:pt x="1699" y="1175"/>
                </a:lnTo>
                <a:lnTo>
                  <a:pt x="1699" y="1175"/>
                </a:lnTo>
                <a:lnTo>
                  <a:pt x="1699" y="1175"/>
                </a:lnTo>
                <a:lnTo>
                  <a:pt x="1699" y="1175"/>
                </a:lnTo>
                <a:lnTo>
                  <a:pt x="1699" y="1178"/>
                </a:lnTo>
                <a:lnTo>
                  <a:pt x="1699" y="1178"/>
                </a:lnTo>
                <a:lnTo>
                  <a:pt x="1699" y="1180"/>
                </a:lnTo>
                <a:lnTo>
                  <a:pt x="1699" y="1180"/>
                </a:lnTo>
                <a:lnTo>
                  <a:pt x="1699" y="1182"/>
                </a:lnTo>
                <a:lnTo>
                  <a:pt x="1701" y="1182"/>
                </a:lnTo>
                <a:lnTo>
                  <a:pt x="1701" y="1185"/>
                </a:lnTo>
                <a:lnTo>
                  <a:pt x="1701" y="1185"/>
                </a:lnTo>
                <a:lnTo>
                  <a:pt x="1704" y="1185"/>
                </a:lnTo>
                <a:lnTo>
                  <a:pt x="1704" y="1185"/>
                </a:lnTo>
                <a:lnTo>
                  <a:pt x="1704" y="1182"/>
                </a:lnTo>
                <a:lnTo>
                  <a:pt x="1704" y="1182"/>
                </a:lnTo>
                <a:lnTo>
                  <a:pt x="1704" y="1182"/>
                </a:lnTo>
                <a:lnTo>
                  <a:pt x="1704" y="1182"/>
                </a:lnTo>
                <a:lnTo>
                  <a:pt x="1704" y="1180"/>
                </a:lnTo>
                <a:lnTo>
                  <a:pt x="1704" y="1180"/>
                </a:lnTo>
                <a:lnTo>
                  <a:pt x="1704" y="1178"/>
                </a:lnTo>
                <a:lnTo>
                  <a:pt x="1704" y="1180"/>
                </a:lnTo>
                <a:lnTo>
                  <a:pt x="1704" y="1180"/>
                </a:lnTo>
                <a:lnTo>
                  <a:pt x="1704" y="1182"/>
                </a:lnTo>
                <a:lnTo>
                  <a:pt x="1706" y="1182"/>
                </a:lnTo>
                <a:lnTo>
                  <a:pt x="1706" y="1182"/>
                </a:lnTo>
                <a:lnTo>
                  <a:pt x="1706" y="1185"/>
                </a:lnTo>
                <a:lnTo>
                  <a:pt x="1704" y="1185"/>
                </a:lnTo>
                <a:lnTo>
                  <a:pt x="1704" y="1187"/>
                </a:lnTo>
                <a:lnTo>
                  <a:pt x="1701" y="1187"/>
                </a:lnTo>
                <a:lnTo>
                  <a:pt x="1701" y="1189"/>
                </a:lnTo>
                <a:lnTo>
                  <a:pt x="1704" y="1189"/>
                </a:lnTo>
                <a:lnTo>
                  <a:pt x="1704" y="1187"/>
                </a:lnTo>
                <a:lnTo>
                  <a:pt x="1706" y="1187"/>
                </a:lnTo>
                <a:lnTo>
                  <a:pt x="1706" y="1187"/>
                </a:lnTo>
                <a:lnTo>
                  <a:pt x="1706" y="1187"/>
                </a:lnTo>
                <a:lnTo>
                  <a:pt x="1706" y="1187"/>
                </a:lnTo>
                <a:lnTo>
                  <a:pt x="1706" y="1189"/>
                </a:lnTo>
                <a:lnTo>
                  <a:pt x="1704" y="1189"/>
                </a:lnTo>
                <a:lnTo>
                  <a:pt x="1704" y="1189"/>
                </a:lnTo>
                <a:lnTo>
                  <a:pt x="1706" y="1192"/>
                </a:lnTo>
                <a:lnTo>
                  <a:pt x="1706" y="1192"/>
                </a:lnTo>
                <a:lnTo>
                  <a:pt x="1706" y="1192"/>
                </a:lnTo>
                <a:lnTo>
                  <a:pt x="1704" y="1189"/>
                </a:lnTo>
                <a:lnTo>
                  <a:pt x="1704" y="1189"/>
                </a:lnTo>
                <a:lnTo>
                  <a:pt x="1704" y="1189"/>
                </a:lnTo>
                <a:lnTo>
                  <a:pt x="1704" y="1192"/>
                </a:lnTo>
                <a:lnTo>
                  <a:pt x="1704" y="1192"/>
                </a:lnTo>
                <a:lnTo>
                  <a:pt x="1704" y="1192"/>
                </a:lnTo>
                <a:lnTo>
                  <a:pt x="1704" y="1192"/>
                </a:lnTo>
                <a:lnTo>
                  <a:pt x="1704" y="1192"/>
                </a:lnTo>
                <a:lnTo>
                  <a:pt x="1704" y="1194"/>
                </a:lnTo>
                <a:lnTo>
                  <a:pt x="1704" y="1194"/>
                </a:lnTo>
                <a:lnTo>
                  <a:pt x="1701" y="1194"/>
                </a:lnTo>
                <a:lnTo>
                  <a:pt x="1701" y="1194"/>
                </a:lnTo>
                <a:lnTo>
                  <a:pt x="1701" y="1194"/>
                </a:lnTo>
                <a:lnTo>
                  <a:pt x="1701" y="1194"/>
                </a:lnTo>
                <a:lnTo>
                  <a:pt x="1701" y="1194"/>
                </a:lnTo>
                <a:lnTo>
                  <a:pt x="1701" y="1194"/>
                </a:lnTo>
                <a:lnTo>
                  <a:pt x="1701" y="1194"/>
                </a:lnTo>
                <a:lnTo>
                  <a:pt x="1701" y="1197"/>
                </a:lnTo>
                <a:lnTo>
                  <a:pt x="1704" y="1197"/>
                </a:lnTo>
                <a:lnTo>
                  <a:pt x="1704" y="1197"/>
                </a:lnTo>
                <a:lnTo>
                  <a:pt x="1706" y="1194"/>
                </a:lnTo>
                <a:lnTo>
                  <a:pt x="1706" y="1194"/>
                </a:lnTo>
                <a:lnTo>
                  <a:pt x="1706" y="1194"/>
                </a:lnTo>
                <a:lnTo>
                  <a:pt x="1706" y="1197"/>
                </a:lnTo>
                <a:lnTo>
                  <a:pt x="1706" y="1197"/>
                </a:lnTo>
                <a:lnTo>
                  <a:pt x="1704" y="1197"/>
                </a:lnTo>
                <a:lnTo>
                  <a:pt x="1704" y="1197"/>
                </a:lnTo>
                <a:lnTo>
                  <a:pt x="1704" y="1197"/>
                </a:lnTo>
                <a:lnTo>
                  <a:pt x="1704" y="1197"/>
                </a:lnTo>
                <a:lnTo>
                  <a:pt x="1704" y="1199"/>
                </a:lnTo>
                <a:lnTo>
                  <a:pt x="1704" y="1199"/>
                </a:lnTo>
                <a:lnTo>
                  <a:pt x="1704" y="1199"/>
                </a:lnTo>
                <a:lnTo>
                  <a:pt x="1704" y="1199"/>
                </a:lnTo>
                <a:lnTo>
                  <a:pt x="1706" y="1199"/>
                </a:lnTo>
                <a:lnTo>
                  <a:pt x="1706" y="1199"/>
                </a:lnTo>
                <a:lnTo>
                  <a:pt x="1706" y="1199"/>
                </a:lnTo>
                <a:lnTo>
                  <a:pt x="1706" y="1197"/>
                </a:lnTo>
                <a:lnTo>
                  <a:pt x="1706" y="1197"/>
                </a:lnTo>
                <a:lnTo>
                  <a:pt x="1706" y="1197"/>
                </a:lnTo>
                <a:lnTo>
                  <a:pt x="1706" y="1197"/>
                </a:lnTo>
                <a:lnTo>
                  <a:pt x="1709" y="1194"/>
                </a:lnTo>
                <a:lnTo>
                  <a:pt x="1709" y="1194"/>
                </a:lnTo>
                <a:lnTo>
                  <a:pt x="1709" y="1194"/>
                </a:lnTo>
                <a:lnTo>
                  <a:pt x="1709" y="1194"/>
                </a:lnTo>
                <a:lnTo>
                  <a:pt x="1709" y="1194"/>
                </a:lnTo>
                <a:lnTo>
                  <a:pt x="1709" y="1197"/>
                </a:lnTo>
                <a:lnTo>
                  <a:pt x="1709" y="1197"/>
                </a:lnTo>
                <a:lnTo>
                  <a:pt x="1709" y="1197"/>
                </a:lnTo>
                <a:lnTo>
                  <a:pt x="1709" y="1199"/>
                </a:lnTo>
                <a:lnTo>
                  <a:pt x="1709" y="1199"/>
                </a:lnTo>
                <a:lnTo>
                  <a:pt x="1709" y="1199"/>
                </a:lnTo>
                <a:lnTo>
                  <a:pt x="1706" y="1199"/>
                </a:lnTo>
                <a:lnTo>
                  <a:pt x="1706" y="1199"/>
                </a:lnTo>
                <a:lnTo>
                  <a:pt x="1709" y="1199"/>
                </a:lnTo>
                <a:lnTo>
                  <a:pt x="1709" y="1199"/>
                </a:lnTo>
                <a:lnTo>
                  <a:pt x="1709" y="1199"/>
                </a:lnTo>
                <a:lnTo>
                  <a:pt x="1709" y="1199"/>
                </a:lnTo>
                <a:lnTo>
                  <a:pt x="1709" y="1199"/>
                </a:lnTo>
                <a:lnTo>
                  <a:pt x="1709" y="1199"/>
                </a:lnTo>
                <a:lnTo>
                  <a:pt x="1709" y="1201"/>
                </a:lnTo>
                <a:lnTo>
                  <a:pt x="1709" y="1201"/>
                </a:lnTo>
                <a:lnTo>
                  <a:pt x="1709" y="1201"/>
                </a:lnTo>
                <a:lnTo>
                  <a:pt x="1711" y="1201"/>
                </a:lnTo>
                <a:lnTo>
                  <a:pt x="1709" y="1201"/>
                </a:lnTo>
                <a:lnTo>
                  <a:pt x="1709" y="1201"/>
                </a:lnTo>
                <a:lnTo>
                  <a:pt x="1709" y="1201"/>
                </a:lnTo>
                <a:lnTo>
                  <a:pt x="1709" y="1201"/>
                </a:lnTo>
                <a:lnTo>
                  <a:pt x="1709" y="1204"/>
                </a:lnTo>
                <a:lnTo>
                  <a:pt x="1709" y="1204"/>
                </a:lnTo>
                <a:lnTo>
                  <a:pt x="1709" y="1204"/>
                </a:lnTo>
                <a:lnTo>
                  <a:pt x="1709" y="1204"/>
                </a:lnTo>
                <a:lnTo>
                  <a:pt x="1706" y="1206"/>
                </a:lnTo>
                <a:lnTo>
                  <a:pt x="1706" y="1206"/>
                </a:lnTo>
                <a:lnTo>
                  <a:pt x="1706" y="1206"/>
                </a:lnTo>
                <a:lnTo>
                  <a:pt x="1709" y="1206"/>
                </a:lnTo>
                <a:lnTo>
                  <a:pt x="1709" y="1206"/>
                </a:lnTo>
                <a:lnTo>
                  <a:pt x="1709" y="1206"/>
                </a:lnTo>
                <a:lnTo>
                  <a:pt x="1709" y="1206"/>
                </a:lnTo>
                <a:lnTo>
                  <a:pt x="1709" y="1206"/>
                </a:lnTo>
                <a:lnTo>
                  <a:pt x="1709" y="1206"/>
                </a:lnTo>
                <a:lnTo>
                  <a:pt x="1711" y="1206"/>
                </a:lnTo>
                <a:lnTo>
                  <a:pt x="1711" y="1206"/>
                </a:lnTo>
                <a:lnTo>
                  <a:pt x="1711" y="1206"/>
                </a:lnTo>
                <a:lnTo>
                  <a:pt x="1711" y="1206"/>
                </a:lnTo>
                <a:lnTo>
                  <a:pt x="1711" y="1208"/>
                </a:lnTo>
                <a:lnTo>
                  <a:pt x="1709" y="1208"/>
                </a:lnTo>
                <a:lnTo>
                  <a:pt x="1709" y="1208"/>
                </a:lnTo>
                <a:lnTo>
                  <a:pt x="1706" y="1208"/>
                </a:lnTo>
                <a:lnTo>
                  <a:pt x="1706" y="1208"/>
                </a:lnTo>
                <a:lnTo>
                  <a:pt x="1706" y="1211"/>
                </a:lnTo>
                <a:lnTo>
                  <a:pt x="1706" y="1211"/>
                </a:lnTo>
                <a:lnTo>
                  <a:pt x="1709" y="1211"/>
                </a:lnTo>
                <a:lnTo>
                  <a:pt x="1709" y="1211"/>
                </a:lnTo>
                <a:lnTo>
                  <a:pt x="1711" y="1213"/>
                </a:lnTo>
                <a:lnTo>
                  <a:pt x="1713" y="1213"/>
                </a:lnTo>
                <a:lnTo>
                  <a:pt x="1711" y="1213"/>
                </a:lnTo>
                <a:lnTo>
                  <a:pt x="1713" y="1213"/>
                </a:lnTo>
                <a:lnTo>
                  <a:pt x="1713" y="1213"/>
                </a:lnTo>
                <a:lnTo>
                  <a:pt x="1713" y="1213"/>
                </a:lnTo>
                <a:lnTo>
                  <a:pt x="1713" y="1213"/>
                </a:lnTo>
                <a:lnTo>
                  <a:pt x="1716" y="1215"/>
                </a:lnTo>
                <a:lnTo>
                  <a:pt x="1716" y="1213"/>
                </a:lnTo>
                <a:lnTo>
                  <a:pt x="1716" y="1213"/>
                </a:lnTo>
                <a:lnTo>
                  <a:pt x="1716" y="1213"/>
                </a:lnTo>
                <a:lnTo>
                  <a:pt x="1716" y="1213"/>
                </a:lnTo>
                <a:lnTo>
                  <a:pt x="1716" y="1211"/>
                </a:lnTo>
                <a:lnTo>
                  <a:pt x="1716" y="1211"/>
                </a:lnTo>
                <a:lnTo>
                  <a:pt x="1716" y="1211"/>
                </a:lnTo>
                <a:lnTo>
                  <a:pt x="1716" y="1211"/>
                </a:lnTo>
                <a:lnTo>
                  <a:pt x="1716" y="1211"/>
                </a:lnTo>
                <a:lnTo>
                  <a:pt x="1718" y="1211"/>
                </a:lnTo>
                <a:lnTo>
                  <a:pt x="1718" y="1211"/>
                </a:lnTo>
                <a:lnTo>
                  <a:pt x="1718" y="1211"/>
                </a:lnTo>
                <a:lnTo>
                  <a:pt x="1718" y="1208"/>
                </a:lnTo>
                <a:lnTo>
                  <a:pt x="1718" y="1208"/>
                </a:lnTo>
                <a:lnTo>
                  <a:pt x="1718" y="1208"/>
                </a:lnTo>
                <a:lnTo>
                  <a:pt x="1718" y="1208"/>
                </a:lnTo>
                <a:lnTo>
                  <a:pt x="1718" y="1208"/>
                </a:lnTo>
                <a:lnTo>
                  <a:pt x="1718" y="1208"/>
                </a:lnTo>
                <a:lnTo>
                  <a:pt x="1718" y="1208"/>
                </a:lnTo>
                <a:lnTo>
                  <a:pt x="1718" y="1208"/>
                </a:lnTo>
                <a:lnTo>
                  <a:pt x="1718" y="1206"/>
                </a:lnTo>
                <a:lnTo>
                  <a:pt x="1718" y="1206"/>
                </a:lnTo>
                <a:lnTo>
                  <a:pt x="1718" y="1204"/>
                </a:lnTo>
                <a:lnTo>
                  <a:pt x="1718" y="1204"/>
                </a:lnTo>
                <a:lnTo>
                  <a:pt x="1718" y="1204"/>
                </a:lnTo>
                <a:lnTo>
                  <a:pt x="1718" y="1204"/>
                </a:lnTo>
                <a:lnTo>
                  <a:pt x="1718" y="1204"/>
                </a:lnTo>
                <a:lnTo>
                  <a:pt x="1720" y="1204"/>
                </a:lnTo>
                <a:lnTo>
                  <a:pt x="1720" y="1204"/>
                </a:lnTo>
                <a:lnTo>
                  <a:pt x="1720" y="1201"/>
                </a:lnTo>
                <a:lnTo>
                  <a:pt x="1720" y="1201"/>
                </a:lnTo>
                <a:lnTo>
                  <a:pt x="1720" y="1201"/>
                </a:lnTo>
                <a:lnTo>
                  <a:pt x="1720" y="1201"/>
                </a:lnTo>
                <a:lnTo>
                  <a:pt x="1720" y="1201"/>
                </a:lnTo>
                <a:lnTo>
                  <a:pt x="1720" y="1199"/>
                </a:lnTo>
                <a:lnTo>
                  <a:pt x="1720" y="1199"/>
                </a:lnTo>
                <a:lnTo>
                  <a:pt x="1720" y="1199"/>
                </a:lnTo>
                <a:lnTo>
                  <a:pt x="1720" y="1199"/>
                </a:lnTo>
                <a:lnTo>
                  <a:pt x="1720" y="1199"/>
                </a:lnTo>
                <a:lnTo>
                  <a:pt x="1720" y="1199"/>
                </a:lnTo>
                <a:lnTo>
                  <a:pt x="1720" y="1197"/>
                </a:lnTo>
                <a:lnTo>
                  <a:pt x="1720" y="1197"/>
                </a:lnTo>
                <a:lnTo>
                  <a:pt x="1723" y="1197"/>
                </a:lnTo>
                <a:lnTo>
                  <a:pt x="1720" y="1197"/>
                </a:lnTo>
                <a:lnTo>
                  <a:pt x="1720" y="1197"/>
                </a:lnTo>
                <a:lnTo>
                  <a:pt x="1718" y="1197"/>
                </a:lnTo>
                <a:lnTo>
                  <a:pt x="1718" y="1199"/>
                </a:lnTo>
                <a:lnTo>
                  <a:pt x="1718" y="1199"/>
                </a:lnTo>
                <a:lnTo>
                  <a:pt x="1718" y="1199"/>
                </a:lnTo>
                <a:lnTo>
                  <a:pt x="1716" y="1199"/>
                </a:lnTo>
                <a:lnTo>
                  <a:pt x="1716" y="1199"/>
                </a:lnTo>
                <a:lnTo>
                  <a:pt x="1716" y="1199"/>
                </a:lnTo>
                <a:lnTo>
                  <a:pt x="1716" y="1199"/>
                </a:lnTo>
                <a:lnTo>
                  <a:pt x="1716" y="1197"/>
                </a:lnTo>
                <a:lnTo>
                  <a:pt x="1716" y="1197"/>
                </a:lnTo>
                <a:lnTo>
                  <a:pt x="1716" y="1197"/>
                </a:lnTo>
                <a:lnTo>
                  <a:pt x="1713" y="1197"/>
                </a:lnTo>
                <a:lnTo>
                  <a:pt x="1713" y="1197"/>
                </a:lnTo>
                <a:lnTo>
                  <a:pt x="1716" y="1197"/>
                </a:lnTo>
                <a:lnTo>
                  <a:pt x="1718" y="1194"/>
                </a:lnTo>
                <a:lnTo>
                  <a:pt x="1718" y="1197"/>
                </a:lnTo>
                <a:lnTo>
                  <a:pt x="1718" y="1194"/>
                </a:lnTo>
                <a:lnTo>
                  <a:pt x="1718" y="1194"/>
                </a:lnTo>
                <a:lnTo>
                  <a:pt x="1718" y="1194"/>
                </a:lnTo>
                <a:lnTo>
                  <a:pt x="1718" y="1194"/>
                </a:lnTo>
                <a:lnTo>
                  <a:pt x="1718" y="1194"/>
                </a:lnTo>
                <a:lnTo>
                  <a:pt x="1718" y="1194"/>
                </a:lnTo>
                <a:lnTo>
                  <a:pt x="1718" y="1194"/>
                </a:lnTo>
                <a:lnTo>
                  <a:pt x="1718" y="1194"/>
                </a:lnTo>
                <a:lnTo>
                  <a:pt x="1718" y="1194"/>
                </a:lnTo>
                <a:lnTo>
                  <a:pt x="1718" y="1192"/>
                </a:lnTo>
                <a:lnTo>
                  <a:pt x="1718" y="1192"/>
                </a:lnTo>
                <a:lnTo>
                  <a:pt x="1718" y="1192"/>
                </a:lnTo>
                <a:lnTo>
                  <a:pt x="1718" y="1192"/>
                </a:lnTo>
                <a:lnTo>
                  <a:pt x="1720" y="1192"/>
                </a:lnTo>
                <a:lnTo>
                  <a:pt x="1720" y="1194"/>
                </a:lnTo>
                <a:lnTo>
                  <a:pt x="1720" y="1194"/>
                </a:lnTo>
                <a:lnTo>
                  <a:pt x="1720" y="1194"/>
                </a:lnTo>
                <a:lnTo>
                  <a:pt x="1720" y="1194"/>
                </a:lnTo>
                <a:lnTo>
                  <a:pt x="1723" y="1192"/>
                </a:lnTo>
                <a:lnTo>
                  <a:pt x="1723" y="1192"/>
                </a:lnTo>
                <a:lnTo>
                  <a:pt x="1720" y="1192"/>
                </a:lnTo>
                <a:lnTo>
                  <a:pt x="1723" y="1189"/>
                </a:lnTo>
                <a:lnTo>
                  <a:pt x="1723" y="1189"/>
                </a:lnTo>
                <a:lnTo>
                  <a:pt x="1723" y="1189"/>
                </a:lnTo>
                <a:lnTo>
                  <a:pt x="1725" y="1187"/>
                </a:lnTo>
                <a:lnTo>
                  <a:pt x="1725" y="1187"/>
                </a:lnTo>
                <a:lnTo>
                  <a:pt x="1725" y="1187"/>
                </a:lnTo>
                <a:lnTo>
                  <a:pt x="1725" y="1185"/>
                </a:lnTo>
                <a:lnTo>
                  <a:pt x="1725" y="1185"/>
                </a:lnTo>
                <a:lnTo>
                  <a:pt x="1725" y="1185"/>
                </a:lnTo>
                <a:close/>
                <a:moveTo>
                  <a:pt x="1680" y="1166"/>
                </a:moveTo>
                <a:lnTo>
                  <a:pt x="1680" y="1166"/>
                </a:lnTo>
                <a:lnTo>
                  <a:pt x="1680" y="1163"/>
                </a:lnTo>
                <a:lnTo>
                  <a:pt x="1680" y="1163"/>
                </a:lnTo>
                <a:lnTo>
                  <a:pt x="1680" y="1166"/>
                </a:lnTo>
                <a:lnTo>
                  <a:pt x="1683" y="1166"/>
                </a:lnTo>
                <a:lnTo>
                  <a:pt x="1683" y="1163"/>
                </a:lnTo>
                <a:lnTo>
                  <a:pt x="1683" y="1163"/>
                </a:lnTo>
                <a:lnTo>
                  <a:pt x="1683" y="1163"/>
                </a:lnTo>
                <a:lnTo>
                  <a:pt x="1683" y="1163"/>
                </a:lnTo>
                <a:lnTo>
                  <a:pt x="1683" y="1163"/>
                </a:lnTo>
                <a:lnTo>
                  <a:pt x="1683" y="1161"/>
                </a:lnTo>
                <a:lnTo>
                  <a:pt x="1680" y="1161"/>
                </a:lnTo>
                <a:lnTo>
                  <a:pt x="1680" y="1161"/>
                </a:lnTo>
                <a:lnTo>
                  <a:pt x="1678" y="1161"/>
                </a:lnTo>
                <a:lnTo>
                  <a:pt x="1678" y="1161"/>
                </a:lnTo>
                <a:lnTo>
                  <a:pt x="1678" y="1161"/>
                </a:lnTo>
                <a:lnTo>
                  <a:pt x="1678" y="1161"/>
                </a:lnTo>
                <a:lnTo>
                  <a:pt x="1675" y="1163"/>
                </a:lnTo>
                <a:lnTo>
                  <a:pt x="1675" y="1163"/>
                </a:lnTo>
                <a:lnTo>
                  <a:pt x="1675" y="1163"/>
                </a:lnTo>
                <a:lnTo>
                  <a:pt x="1675" y="1163"/>
                </a:lnTo>
                <a:lnTo>
                  <a:pt x="1675" y="1166"/>
                </a:lnTo>
                <a:lnTo>
                  <a:pt x="1675" y="1166"/>
                </a:lnTo>
                <a:lnTo>
                  <a:pt x="1675" y="1166"/>
                </a:lnTo>
                <a:lnTo>
                  <a:pt x="1675" y="1166"/>
                </a:lnTo>
                <a:lnTo>
                  <a:pt x="1675" y="1166"/>
                </a:lnTo>
                <a:lnTo>
                  <a:pt x="1673" y="1166"/>
                </a:lnTo>
                <a:lnTo>
                  <a:pt x="1673" y="1166"/>
                </a:lnTo>
                <a:lnTo>
                  <a:pt x="1675" y="1166"/>
                </a:lnTo>
                <a:lnTo>
                  <a:pt x="1675" y="1166"/>
                </a:lnTo>
                <a:lnTo>
                  <a:pt x="1675" y="1166"/>
                </a:lnTo>
                <a:lnTo>
                  <a:pt x="1673" y="1168"/>
                </a:lnTo>
                <a:lnTo>
                  <a:pt x="1673" y="1168"/>
                </a:lnTo>
                <a:lnTo>
                  <a:pt x="1673" y="1168"/>
                </a:lnTo>
                <a:lnTo>
                  <a:pt x="1675" y="1171"/>
                </a:lnTo>
                <a:lnTo>
                  <a:pt x="1675" y="1171"/>
                </a:lnTo>
                <a:lnTo>
                  <a:pt x="1675" y="1171"/>
                </a:lnTo>
                <a:lnTo>
                  <a:pt x="1675" y="1171"/>
                </a:lnTo>
                <a:lnTo>
                  <a:pt x="1675" y="1168"/>
                </a:lnTo>
                <a:lnTo>
                  <a:pt x="1678" y="1166"/>
                </a:lnTo>
                <a:lnTo>
                  <a:pt x="1678" y="1166"/>
                </a:lnTo>
                <a:lnTo>
                  <a:pt x="1678" y="1166"/>
                </a:lnTo>
                <a:lnTo>
                  <a:pt x="1678" y="1166"/>
                </a:lnTo>
                <a:lnTo>
                  <a:pt x="1678" y="1166"/>
                </a:lnTo>
                <a:lnTo>
                  <a:pt x="1678" y="1166"/>
                </a:lnTo>
                <a:lnTo>
                  <a:pt x="1680" y="1166"/>
                </a:lnTo>
                <a:lnTo>
                  <a:pt x="1680" y="1166"/>
                </a:lnTo>
                <a:lnTo>
                  <a:pt x="1680" y="1166"/>
                </a:lnTo>
                <a:lnTo>
                  <a:pt x="1680" y="1166"/>
                </a:lnTo>
                <a:lnTo>
                  <a:pt x="1680" y="1166"/>
                </a:lnTo>
                <a:close/>
                <a:moveTo>
                  <a:pt x="1699" y="1197"/>
                </a:moveTo>
                <a:lnTo>
                  <a:pt x="1699" y="1197"/>
                </a:lnTo>
                <a:lnTo>
                  <a:pt x="1699" y="1197"/>
                </a:lnTo>
                <a:lnTo>
                  <a:pt x="1699" y="1197"/>
                </a:lnTo>
                <a:lnTo>
                  <a:pt x="1699" y="1197"/>
                </a:lnTo>
                <a:lnTo>
                  <a:pt x="1697" y="1197"/>
                </a:lnTo>
                <a:lnTo>
                  <a:pt x="1697" y="1197"/>
                </a:lnTo>
                <a:lnTo>
                  <a:pt x="1697" y="1197"/>
                </a:lnTo>
                <a:lnTo>
                  <a:pt x="1697" y="1197"/>
                </a:lnTo>
                <a:lnTo>
                  <a:pt x="1697" y="1197"/>
                </a:lnTo>
                <a:lnTo>
                  <a:pt x="1697" y="1197"/>
                </a:lnTo>
                <a:lnTo>
                  <a:pt x="1697" y="1197"/>
                </a:lnTo>
                <a:lnTo>
                  <a:pt x="1697" y="1197"/>
                </a:lnTo>
                <a:lnTo>
                  <a:pt x="1697" y="1194"/>
                </a:lnTo>
                <a:lnTo>
                  <a:pt x="1697" y="1194"/>
                </a:lnTo>
                <a:lnTo>
                  <a:pt x="1697" y="1194"/>
                </a:lnTo>
                <a:lnTo>
                  <a:pt x="1697" y="1194"/>
                </a:lnTo>
                <a:lnTo>
                  <a:pt x="1697" y="1194"/>
                </a:lnTo>
                <a:lnTo>
                  <a:pt x="1697" y="1197"/>
                </a:lnTo>
                <a:lnTo>
                  <a:pt x="1694" y="1194"/>
                </a:lnTo>
                <a:lnTo>
                  <a:pt x="1694" y="1194"/>
                </a:lnTo>
                <a:lnTo>
                  <a:pt x="1694" y="1194"/>
                </a:lnTo>
                <a:lnTo>
                  <a:pt x="1694" y="1194"/>
                </a:lnTo>
                <a:lnTo>
                  <a:pt x="1694" y="1197"/>
                </a:lnTo>
                <a:lnTo>
                  <a:pt x="1694" y="1197"/>
                </a:lnTo>
                <a:lnTo>
                  <a:pt x="1694" y="1197"/>
                </a:lnTo>
                <a:lnTo>
                  <a:pt x="1694" y="1197"/>
                </a:lnTo>
                <a:lnTo>
                  <a:pt x="1694" y="1199"/>
                </a:lnTo>
                <a:lnTo>
                  <a:pt x="1694" y="1199"/>
                </a:lnTo>
                <a:lnTo>
                  <a:pt x="1694" y="1199"/>
                </a:lnTo>
                <a:lnTo>
                  <a:pt x="1694" y="1199"/>
                </a:lnTo>
                <a:lnTo>
                  <a:pt x="1694" y="1199"/>
                </a:lnTo>
                <a:lnTo>
                  <a:pt x="1694" y="1199"/>
                </a:lnTo>
                <a:lnTo>
                  <a:pt x="1694" y="1199"/>
                </a:lnTo>
                <a:lnTo>
                  <a:pt x="1694" y="1201"/>
                </a:lnTo>
                <a:lnTo>
                  <a:pt x="1694" y="1201"/>
                </a:lnTo>
                <a:lnTo>
                  <a:pt x="1694" y="1201"/>
                </a:lnTo>
                <a:lnTo>
                  <a:pt x="1697" y="1201"/>
                </a:lnTo>
                <a:lnTo>
                  <a:pt x="1697" y="1201"/>
                </a:lnTo>
                <a:lnTo>
                  <a:pt x="1697" y="1201"/>
                </a:lnTo>
                <a:lnTo>
                  <a:pt x="1697" y="1204"/>
                </a:lnTo>
                <a:lnTo>
                  <a:pt x="1697" y="1204"/>
                </a:lnTo>
                <a:lnTo>
                  <a:pt x="1697" y="1204"/>
                </a:lnTo>
                <a:lnTo>
                  <a:pt x="1697" y="1206"/>
                </a:lnTo>
                <a:lnTo>
                  <a:pt x="1697" y="1206"/>
                </a:lnTo>
                <a:lnTo>
                  <a:pt x="1697" y="1204"/>
                </a:lnTo>
                <a:lnTo>
                  <a:pt x="1697" y="1204"/>
                </a:lnTo>
                <a:lnTo>
                  <a:pt x="1697" y="1204"/>
                </a:lnTo>
                <a:lnTo>
                  <a:pt x="1697" y="1201"/>
                </a:lnTo>
                <a:lnTo>
                  <a:pt x="1697" y="1201"/>
                </a:lnTo>
                <a:lnTo>
                  <a:pt x="1697" y="1201"/>
                </a:lnTo>
                <a:lnTo>
                  <a:pt x="1697" y="1201"/>
                </a:lnTo>
                <a:lnTo>
                  <a:pt x="1697" y="1201"/>
                </a:lnTo>
                <a:lnTo>
                  <a:pt x="1697" y="1199"/>
                </a:lnTo>
                <a:lnTo>
                  <a:pt x="1697" y="1199"/>
                </a:lnTo>
                <a:lnTo>
                  <a:pt x="1697" y="1199"/>
                </a:lnTo>
                <a:lnTo>
                  <a:pt x="1697" y="1201"/>
                </a:lnTo>
                <a:lnTo>
                  <a:pt x="1699" y="1201"/>
                </a:lnTo>
                <a:lnTo>
                  <a:pt x="1699" y="1201"/>
                </a:lnTo>
                <a:lnTo>
                  <a:pt x="1699" y="1199"/>
                </a:lnTo>
                <a:lnTo>
                  <a:pt x="1699" y="1199"/>
                </a:lnTo>
                <a:lnTo>
                  <a:pt x="1699" y="1199"/>
                </a:lnTo>
                <a:lnTo>
                  <a:pt x="1699" y="1199"/>
                </a:lnTo>
                <a:lnTo>
                  <a:pt x="1699" y="1199"/>
                </a:lnTo>
                <a:lnTo>
                  <a:pt x="1699" y="1199"/>
                </a:lnTo>
                <a:lnTo>
                  <a:pt x="1699" y="1199"/>
                </a:lnTo>
                <a:lnTo>
                  <a:pt x="1699" y="1197"/>
                </a:lnTo>
                <a:lnTo>
                  <a:pt x="1699" y="1197"/>
                </a:lnTo>
                <a:close/>
                <a:moveTo>
                  <a:pt x="1675" y="1156"/>
                </a:moveTo>
                <a:lnTo>
                  <a:pt x="1675" y="1156"/>
                </a:lnTo>
                <a:lnTo>
                  <a:pt x="1675" y="1159"/>
                </a:lnTo>
                <a:lnTo>
                  <a:pt x="1678" y="1159"/>
                </a:lnTo>
                <a:lnTo>
                  <a:pt x="1678" y="1159"/>
                </a:lnTo>
                <a:lnTo>
                  <a:pt x="1678" y="1156"/>
                </a:lnTo>
                <a:lnTo>
                  <a:pt x="1680" y="1156"/>
                </a:lnTo>
                <a:lnTo>
                  <a:pt x="1680" y="1156"/>
                </a:lnTo>
                <a:lnTo>
                  <a:pt x="1680" y="1156"/>
                </a:lnTo>
                <a:lnTo>
                  <a:pt x="1680" y="1154"/>
                </a:lnTo>
                <a:lnTo>
                  <a:pt x="1680" y="1154"/>
                </a:lnTo>
                <a:lnTo>
                  <a:pt x="1680" y="1154"/>
                </a:lnTo>
                <a:lnTo>
                  <a:pt x="1678" y="1154"/>
                </a:lnTo>
                <a:lnTo>
                  <a:pt x="1678" y="1154"/>
                </a:lnTo>
                <a:lnTo>
                  <a:pt x="1678" y="1152"/>
                </a:lnTo>
                <a:lnTo>
                  <a:pt x="1678" y="1152"/>
                </a:lnTo>
                <a:lnTo>
                  <a:pt x="1675" y="1152"/>
                </a:lnTo>
                <a:lnTo>
                  <a:pt x="1675" y="1154"/>
                </a:lnTo>
                <a:lnTo>
                  <a:pt x="1675" y="1154"/>
                </a:lnTo>
                <a:lnTo>
                  <a:pt x="1675" y="1154"/>
                </a:lnTo>
                <a:lnTo>
                  <a:pt x="1675" y="1154"/>
                </a:lnTo>
                <a:lnTo>
                  <a:pt x="1675" y="1154"/>
                </a:lnTo>
                <a:lnTo>
                  <a:pt x="1678" y="1154"/>
                </a:lnTo>
                <a:lnTo>
                  <a:pt x="1675" y="1154"/>
                </a:lnTo>
                <a:lnTo>
                  <a:pt x="1675" y="1156"/>
                </a:lnTo>
                <a:lnTo>
                  <a:pt x="1673" y="1156"/>
                </a:lnTo>
                <a:lnTo>
                  <a:pt x="1673" y="1156"/>
                </a:lnTo>
                <a:lnTo>
                  <a:pt x="1673" y="1156"/>
                </a:lnTo>
                <a:lnTo>
                  <a:pt x="1673" y="1156"/>
                </a:lnTo>
                <a:lnTo>
                  <a:pt x="1675" y="1156"/>
                </a:lnTo>
                <a:lnTo>
                  <a:pt x="1675" y="1156"/>
                </a:lnTo>
                <a:close/>
                <a:moveTo>
                  <a:pt x="1694" y="1206"/>
                </a:moveTo>
                <a:lnTo>
                  <a:pt x="1692" y="1206"/>
                </a:lnTo>
                <a:lnTo>
                  <a:pt x="1692" y="1204"/>
                </a:lnTo>
                <a:lnTo>
                  <a:pt x="1692" y="1204"/>
                </a:lnTo>
                <a:lnTo>
                  <a:pt x="1694" y="1204"/>
                </a:lnTo>
                <a:lnTo>
                  <a:pt x="1692" y="1204"/>
                </a:lnTo>
                <a:lnTo>
                  <a:pt x="1694" y="1204"/>
                </a:lnTo>
                <a:lnTo>
                  <a:pt x="1694" y="1204"/>
                </a:lnTo>
                <a:lnTo>
                  <a:pt x="1694" y="1201"/>
                </a:lnTo>
                <a:lnTo>
                  <a:pt x="1694" y="1201"/>
                </a:lnTo>
                <a:lnTo>
                  <a:pt x="1694" y="1201"/>
                </a:lnTo>
                <a:lnTo>
                  <a:pt x="1694" y="1201"/>
                </a:lnTo>
                <a:lnTo>
                  <a:pt x="1694" y="1199"/>
                </a:lnTo>
                <a:lnTo>
                  <a:pt x="1694" y="1199"/>
                </a:lnTo>
                <a:lnTo>
                  <a:pt x="1692" y="1199"/>
                </a:lnTo>
                <a:lnTo>
                  <a:pt x="1692" y="1199"/>
                </a:lnTo>
                <a:lnTo>
                  <a:pt x="1692" y="1199"/>
                </a:lnTo>
                <a:lnTo>
                  <a:pt x="1692" y="1197"/>
                </a:lnTo>
                <a:lnTo>
                  <a:pt x="1692" y="1197"/>
                </a:lnTo>
                <a:lnTo>
                  <a:pt x="1692" y="1197"/>
                </a:lnTo>
                <a:lnTo>
                  <a:pt x="1692" y="1197"/>
                </a:lnTo>
                <a:lnTo>
                  <a:pt x="1692" y="1197"/>
                </a:lnTo>
                <a:lnTo>
                  <a:pt x="1692" y="1194"/>
                </a:lnTo>
                <a:lnTo>
                  <a:pt x="1692" y="1194"/>
                </a:lnTo>
                <a:lnTo>
                  <a:pt x="1692" y="1194"/>
                </a:lnTo>
                <a:lnTo>
                  <a:pt x="1692" y="1194"/>
                </a:lnTo>
                <a:lnTo>
                  <a:pt x="1692" y="1194"/>
                </a:lnTo>
                <a:lnTo>
                  <a:pt x="1692" y="1192"/>
                </a:lnTo>
                <a:lnTo>
                  <a:pt x="1692" y="1192"/>
                </a:lnTo>
                <a:lnTo>
                  <a:pt x="1692" y="1192"/>
                </a:lnTo>
                <a:lnTo>
                  <a:pt x="1690" y="1192"/>
                </a:lnTo>
                <a:lnTo>
                  <a:pt x="1690" y="1192"/>
                </a:lnTo>
                <a:lnTo>
                  <a:pt x="1690" y="1192"/>
                </a:lnTo>
                <a:lnTo>
                  <a:pt x="1692" y="1189"/>
                </a:lnTo>
                <a:lnTo>
                  <a:pt x="1692" y="1187"/>
                </a:lnTo>
                <a:lnTo>
                  <a:pt x="1690" y="1187"/>
                </a:lnTo>
                <a:lnTo>
                  <a:pt x="1690" y="1187"/>
                </a:lnTo>
                <a:lnTo>
                  <a:pt x="1690" y="1187"/>
                </a:lnTo>
                <a:lnTo>
                  <a:pt x="1690" y="1185"/>
                </a:lnTo>
                <a:lnTo>
                  <a:pt x="1690" y="1185"/>
                </a:lnTo>
                <a:lnTo>
                  <a:pt x="1690" y="1185"/>
                </a:lnTo>
                <a:lnTo>
                  <a:pt x="1690" y="1185"/>
                </a:lnTo>
                <a:lnTo>
                  <a:pt x="1687" y="1182"/>
                </a:lnTo>
                <a:lnTo>
                  <a:pt x="1690" y="1182"/>
                </a:lnTo>
                <a:lnTo>
                  <a:pt x="1690" y="1182"/>
                </a:lnTo>
                <a:lnTo>
                  <a:pt x="1692" y="1185"/>
                </a:lnTo>
                <a:lnTo>
                  <a:pt x="1692" y="1185"/>
                </a:lnTo>
                <a:lnTo>
                  <a:pt x="1692" y="1185"/>
                </a:lnTo>
                <a:lnTo>
                  <a:pt x="1692" y="1185"/>
                </a:lnTo>
                <a:lnTo>
                  <a:pt x="1692" y="1182"/>
                </a:lnTo>
                <a:lnTo>
                  <a:pt x="1692" y="1182"/>
                </a:lnTo>
                <a:lnTo>
                  <a:pt x="1692" y="1182"/>
                </a:lnTo>
                <a:lnTo>
                  <a:pt x="1690" y="1180"/>
                </a:lnTo>
                <a:lnTo>
                  <a:pt x="1690" y="1180"/>
                </a:lnTo>
                <a:lnTo>
                  <a:pt x="1690" y="1178"/>
                </a:lnTo>
                <a:lnTo>
                  <a:pt x="1690" y="1178"/>
                </a:lnTo>
                <a:lnTo>
                  <a:pt x="1690" y="1178"/>
                </a:lnTo>
                <a:lnTo>
                  <a:pt x="1690" y="1178"/>
                </a:lnTo>
                <a:lnTo>
                  <a:pt x="1690" y="1175"/>
                </a:lnTo>
                <a:lnTo>
                  <a:pt x="1690" y="1175"/>
                </a:lnTo>
                <a:lnTo>
                  <a:pt x="1690" y="1175"/>
                </a:lnTo>
                <a:lnTo>
                  <a:pt x="1690" y="1175"/>
                </a:lnTo>
                <a:lnTo>
                  <a:pt x="1690" y="1175"/>
                </a:lnTo>
                <a:lnTo>
                  <a:pt x="1687" y="1175"/>
                </a:lnTo>
                <a:lnTo>
                  <a:pt x="1687" y="1175"/>
                </a:lnTo>
                <a:lnTo>
                  <a:pt x="1687" y="1175"/>
                </a:lnTo>
                <a:lnTo>
                  <a:pt x="1687" y="1175"/>
                </a:lnTo>
                <a:lnTo>
                  <a:pt x="1687" y="1178"/>
                </a:lnTo>
                <a:lnTo>
                  <a:pt x="1685" y="1178"/>
                </a:lnTo>
                <a:lnTo>
                  <a:pt x="1685" y="1178"/>
                </a:lnTo>
                <a:lnTo>
                  <a:pt x="1687" y="1178"/>
                </a:lnTo>
                <a:lnTo>
                  <a:pt x="1687" y="1178"/>
                </a:lnTo>
                <a:lnTo>
                  <a:pt x="1687" y="1178"/>
                </a:lnTo>
                <a:lnTo>
                  <a:pt x="1687" y="1180"/>
                </a:lnTo>
                <a:lnTo>
                  <a:pt x="1687" y="1180"/>
                </a:lnTo>
                <a:lnTo>
                  <a:pt x="1685" y="1178"/>
                </a:lnTo>
                <a:lnTo>
                  <a:pt x="1685" y="1178"/>
                </a:lnTo>
                <a:lnTo>
                  <a:pt x="1687" y="1180"/>
                </a:lnTo>
                <a:lnTo>
                  <a:pt x="1685" y="1180"/>
                </a:lnTo>
                <a:lnTo>
                  <a:pt x="1685" y="1180"/>
                </a:lnTo>
                <a:lnTo>
                  <a:pt x="1687" y="1182"/>
                </a:lnTo>
                <a:lnTo>
                  <a:pt x="1687" y="1182"/>
                </a:lnTo>
                <a:lnTo>
                  <a:pt x="1685" y="1182"/>
                </a:lnTo>
                <a:lnTo>
                  <a:pt x="1685" y="1182"/>
                </a:lnTo>
                <a:lnTo>
                  <a:pt x="1685" y="1182"/>
                </a:lnTo>
                <a:lnTo>
                  <a:pt x="1685" y="1182"/>
                </a:lnTo>
                <a:lnTo>
                  <a:pt x="1685" y="1182"/>
                </a:lnTo>
                <a:lnTo>
                  <a:pt x="1685" y="1185"/>
                </a:lnTo>
                <a:lnTo>
                  <a:pt x="1685" y="1187"/>
                </a:lnTo>
                <a:lnTo>
                  <a:pt x="1685" y="1187"/>
                </a:lnTo>
                <a:lnTo>
                  <a:pt x="1685" y="1189"/>
                </a:lnTo>
                <a:lnTo>
                  <a:pt x="1685" y="1189"/>
                </a:lnTo>
                <a:lnTo>
                  <a:pt x="1685" y="1189"/>
                </a:lnTo>
                <a:lnTo>
                  <a:pt x="1685" y="1189"/>
                </a:lnTo>
                <a:lnTo>
                  <a:pt x="1685" y="1189"/>
                </a:lnTo>
                <a:lnTo>
                  <a:pt x="1685" y="1189"/>
                </a:lnTo>
                <a:lnTo>
                  <a:pt x="1685" y="1189"/>
                </a:lnTo>
                <a:lnTo>
                  <a:pt x="1685" y="1189"/>
                </a:lnTo>
                <a:lnTo>
                  <a:pt x="1687" y="1192"/>
                </a:lnTo>
                <a:lnTo>
                  <a:pt x="1687" y="1192"/>
                </a:lnTo>
                <a:lnTo>
                  <a:pt x="1687" y="1192"/>
                </a:lnTo>
                <a:lnTo>
                  <a:pt x="1687" y="1192"/>
                </a:lnTo>
                <a:lnTo>
                  <a:pt x="1685" y="1192"/>
                </a:lnTo>
                <a:lnTo>
                  <a:pt x="1685" y="1192"/>
                </a:lnTo>
                <a:lnTo>
                  <a:pt x="1685" y="1192"/>
                </a:lnTo>
                <a:lnTo>
                  <a:pt x="1685" y="1192"/>
                </a:lnTo>
                <a:lnTo>
                  <a:pt x="1687" y="1192"/>
                </a:lnTo>
                <a:lnTo>
                  <a:pt x="1687" y="1194"/>
                </a:lnTo>
                <a:lnTo>
                  <a:pt x="1687" y="1194"/>
                </a:lnTo>
                <a:lnTo>
                  <a:pt x="1687" y="1194"/>
                </a:lnTo>
                <a:lnTo>
                  <a:pt x="1687" y="1194"/>
                </a:lnTo>
                <a:lnTo>
                  <a:pt x="1687" y="1197"/>
                </a:lnTo>
                <a:lnTo>
                  <a:pt x="1687" y="1197"/>
                </a:lnTo>
                <a:lnTo>
                  <a:pt x="1687" y="1197"/>
                </a:lnTo>
                <a:lnTo>
                  <a:pt x="1687" y="1199"/>
                </a:lnTo>
                <a:lnTo>
                  <a:pt x="1690" y="1199"/>
                </a:lnTo>
                <a:lnTo>
                  <a:pt x="1690" y="1199"/>
                </a:lnTo>
                <a:lnTo>
                  <a:pt x="1690" y="1199"/>
                </a:lnTo>
                <a:lnTo>
                  <a:pt x="1690" y="1199"/>
                </a:lnTo>
                <a:lnTo>
                  <a:pt x="1690" y="1199"/>
                </a:lnTo>
                <a:lnTo>
                  <a:pt x="1687" y="1199"/>
                </a:lnTo>
                <a:lnTo>
                  <a:pt x="1687" y="1199"/>
                </a:lnTo>
                <a:lnTo>
                  <a:pt x="1687" y="1201"/>
                </a:lnTo>
                <a:lnTo>
                  <a:pt x="1690" y="1204"/>
                </a:lnTo>
                <a:lnTo>
                  <a:pt x="1690" y="1204"/>
                </a:lnTo>
                <a:lnTo>
                  <a:pt x="1690" y="1204"/>
                </a:lnTo>
                <a:lnTo>
                  <a:pt x="1690" y="1204"/>
                </a:lnTo>
                <a:lnTo>
                  <a:pt x="1690" y="1206"/>
                </a:lnTo>
                <a:lnTo>
                  <a:pt x="1690" y="1206"/>
                </a:lnTo>
                <a:lnTo>
                  <a:pt x="1690" y="1206"/>
                </a:lnTo>
                <a:lnTo>
                  <a:pt x="1692" y="1206"/>
                </a:lnTo>
                <a:lnTo>
                  <a:pt x="1692" y="1208"/>
                </a:lnTo>
                <a:lnTo>
                  <a:pt x="1692" y="1208"/>
                </a:lnTo>
                <a:lnTo>
                  <a:pt x="1692" y="1208"/>
                </a:lnTo>
                <a:lnTo>
                  <a:pt x="1694" y="1208"/>
                </a:lnTo>
                <a:lnTo>
                  <a:pt x="1694" y="1208"/>
                </a:lnTo>
                <a:lnTo>
                  <a:pt x="1694" y="1208"/>
                </a:lnTo>
                <a:lnTo>
                  <a:pt x="1694" y="1206"/>
                </a:lnTo>
                <a:lnTo>
                  <a:pt x="1694" y="1206"/>
                </a:lnTo>
                <a:close/>
                <a:moveTo>
                  <a:pt x="1685" y="1175"/>
                </a:moveTo>
                <a:lnTo>
                  <a:pt x="1685" y="1175"/>
                </a:lnTo>
                <a:lnTo>
                  <a:pt x="1687" y="1173"/>
                </a:lnTo>
                <a:lnTo>
                  <a:pt x="1687" y="1173"/>
                </a:lnTo>
                <a:lnTo>
                  <a:pt x="1687" y="1173"/>
                </a:lnTo>
                <a:lnTo>
                  <a:pt x="1687" y="1173"/>
                </a:lnTo>
                <a:lnTo>
                  <a:pt x="1687" y="1171"/>
                </a:lnTo>
                <a:lnTo>
                  <a:pt x="1685" y="1171"/>
                </a:lnTo>
                <a:lnTo>
                  <a:pt x="1685" y="1173"/>
                </a:lnTo>
                <a:lnTo>
                  <a:pt x="1685" y="1171"/>
                </a:lnTo>
                <a:lnTo>
                  <a:pt x="1685" y="1171"/>
                </a:lnTo>
                <a:lnTo>
                  <a:pt x="1685" y="1168"/>
                </a:lnTo>
                <a:lnTo>
                  <a:pt x="1685" y="1168"/>
                </a:lnTo>
                <a:lnTo>
                  <a:pt x="1685" y="1168"/>
                </a:lnTo>
                <a:lnTo>
                  <a:pt x="1685" y="1168"/>
                </a:lnTo>
                <a:lnTo>
                  <a:pt x="1685" y="1168"/>
                </a:lnTo>
                <a:lnTo>
                  <a:pt x="1683" y="1168"/>
                </a:lnTo>
                <a:lnTo>
                  <a:pt x="1683" y="1168"/>
                </a:lnTo>
                <a:lnTo>
                  <a:pt x="1683" y="1168"/>
                </a:lnTo>
                <a:lnTo>
                  <a:pt x="1683" y="1168"/>
                </a:lnTo>
                <a:lnTo>
                  <a:pt x="1683" y="1168"/>
                </a:lnTo>
                <a:lnTo>
                  <a:pt x="1680" y="1168"/>
                </a:lnTo>
                <a:lnTo>
                  <a:pt x="1680" y="1171"/>
                </a:lnTo>
                <a:lnTo>
                  <a:pt x="1683" y="1171"/>
                </a:lnTo>
                <a:lnTo>
                  <a:pt x="1680" y="1171"/>
                </a:lnTo>
                <a:lnTo>
                  <a:pt x="1680" y="1171"/>
                </a:lnTo>
                <a:lnTo>
                  <a:pt x="1680" y="1171"/>
                </a:lnTo>
                <a:lnTo>
                  <a:pt x="1680" y="1171"/>
                </a:lnTo>
                <a:lnTo>
                  <a:pt x="1680" y="1171"/>
                </a:lnTo>
                <a:lnTo>
                  <a:pt x="1680" y="1173"/>
                </a:lnTo>
                <a:lnTo>
                  <a:pt x="1680" y="1173"/>
                </a:lnTo>
                <a:lnTo>
                  <a:pt x="1680" y="1173"/>
                </a:lnTo>
                <a:lnTo>
                  <a:pt x="1680" y="1175"/>
                </a:lnTo>
                <a:lnTo>
                  <a:pt x="1680" y="1175"/>
                </a:lnTo>
                <a:lnTo>
                  <a:pt x="1680" y="1173"/>
                </a:lnTo>
                <a:lnTo>
                  <a:pt x="1680" y="1173"/>
                </a:lnTo>
                <a:lnTo>
                  <a:pt x="1683" y="1173"/>
                </a:lnTo>
                <a:lnTo>
                  <a:pt x="1683" y="1173"/>
                </a:lnTo>
                <a:lnTo>
                  <a:pt x="1683" y="1173"/>
                </a:lnTo>
                <a:lnTo>
                  <a:pt x="1683" y="1175"/>
                </a:lnTo>
                <a:lnTo>
                  <a:pt x="1683" y="1175"/>
                </a:lnTo>
                <a:lnTo>
                  <a:pt x="1683" y="1175"/>
                </a:lnTo>
                <a:lnTo>
                  <a:pt x="1683" y="1175"/>
                </a:lnTo>
                <a:lnTo>
                  <a:pt x="1683" y="1175"/>
                </a:lnTo>
                <a:lnTo>
                  <a:pt x="1685" y="1175"/>
                </a:lnTo>
                <a:lnTo>
                  <a:pt x="1685" y="1175"/>
                </a:lnTo>
                <a:close/>
                <a:moveTo>
                  <a:pt x="999" y="645"/>
                </a:moveTo>
                <a:lnTo>
                  <a:pt x="996" y="648"/>
                </a:lnTo>
                <a:lnTo>
                  <a:pt x="996" y="648"/>
                </a:lnTo>
                <a:lnTo>
                  <a:pt x="996" y="648"/>
                </a:lnTo>
                <a:lnTo>
                  <a:pt x="996" y="648"/>
                </a:lnTo>
                <a:lnTo>
                  <a:pt x="996" y="648"/>
                </a:lnTo>
                <a:lnTo>
                  <a:pt x="999" y="648"/>
                </a:lnTo>
                <a:lnTo>
                  <a:pt x="999" y="648"/>
                </a:lnTo>
                <a:lnTo>
                  <a:pt x="999" y="648"/>
                </a:lnTo>
                <a:lnTo>
                  <a:pt x="999" y="648"/>
                </a:lnTo>
                <a:lnTo>
                  <a:pt x="999" y="648"/>
                </a:lnTo>
                <a:lnTo>
                  <a:pt x="999" y="645"/>
                </a:lnTo>
                <a:lnTo>
                  <a:pt x="999" y="645"/>
                </a:lnTo>
                <a:lnTo>
                  <a:pt x="999" y="645"/>
                </a:lnTo>
                <a:lnTo>
                  <a:pt x="999" y="645"/>
                </a:lnTo>
                <a:close/>
                <a:moveTo>
                  <a:pt x="977" y="643"/>
                </a:moveTo>
                <a:lnTo>
                  <a:pt x="977" y="643"/>
                </a:lnTo>
                <a:lnTo>
                  <a:pt x="977" y="643"/>
                </a:lnTo>
                <a:lnTo>
                  <a:pt x="977" y="643"/>
                </a:lnTo>
                <a:lnTo>
                  <a:pt x="975" y="645"/>
                </a:lnTo>
                <a:lnTo>
                  <a:pt x="975" y="645"/>
                </a:lnTo>
                <a:lnTo>
                  <a:pt x="977" y="645"/>
                </a:lnTo>
                <a:lnTo>
                  <a:pt x="977" y="645"/>
                </a:lnTo>
                <a:lnTo>
                  <a:pt x="977" y="645"/>
                </a:lnTo>
                <a:lnTo>
                  <a:pt x="977" y="645"/>
                </a:lnTo>
                <a:lnTo>
                  <a:pt x="980" y="645"/>
                </a:lnTo>
                <a:lnTo>
                  <a:pt x="980" y="645"/>
                </a:lnTo>
                <a:lnTo>
                  <a:pt x="982" y="645"/>
                </a:lnTo>
                <a:lnTo>
                  <a:pt x="982" y="645"/>
                </a:lnTo>
                <a:lnTo>
                  <a:pt x="984" y="645"/>
                </a:lnTo>
                <a:lnTo>
                  <a:pt x="984" y="643"/>
                </a:lnTo>
                <a:lnTo>
                  <a:pt x="987" y="643"/>
                </a:lnTo>
                <a:lnTo>
                  <a:pt x="989" y="641"/>
                </a:lnTo>
                <a:lnTo>
                  <a:pt x="992" y="641"/>
                </a:lnTo>
                <a:lnTo>
                  <a:pt x="994" y="638"/>
                </a:lnTo>
                <a:lnTo>
                  <a:pt x="994" y="638"/>
                </a:lnTo>
                <a:lnTo>
                  <a:pt x="994" y="638"/>
                </a:lnTo>
                <a:lnTo>
                  <a:pt x="994" y="638"/>
                </a:lnTo>
                <a:lnTo>
                  <a:pt x="994" y="638"/>
                </a:lnTo>
                <a:lnTo>
                  <a:pt x="992" y="638"/>
                </a:lnTo>
                <a:lnTo>
                  <a:pt x="992" y="638"/>
                </a:lnTo>
                <a:lnTo>
                  <a:pt x="989" y="638"/>
                </a:lnTo>
                <a:lnTo>
                  <a:pt x="989" y="638"/>
                </a:lnTo>
                <a:lnTo>
                  <a:pt x="989" y="638"/>
                </a:lnTo>
                <a:lnTo>
                  <a:pt x="987" y="638"/>
                </a:lnTo>
                <a:lnTo>
                  <a:pt x="987" y="638"/>
                </a:lnTo>
                <a:lnTo>
                  <a:pt x="984" y="638"/>
                </a:lnTo>
                <a:lnTo>
                  <a:pt x="984" y="638"/>
                </a:lnTo>
                <a:lnTo>
                  <a:pt x="982" y="638"/>
                </a:lnTo>
                <a:lnTo>
                  <a:pt x="982" y="638"/>
                </a:lnTo>
                <a:lnTo>
                  <a:pt x="980" y="638"/>
                </a:lnTo>
                <a:lnTo>
                  <a:pt x="980" y="638"/>
                </a:lnTo>
                <a:lnTo>
                  <a:pt x="977" y="641"/>
                </a:lnTo>
                <a:lnTo>
                  <a:pt x="977" y="636"/>
                </a:lnTo>
                <a:lnTo>
                  <a:pt x="977" y="636"/>
                </a:lnTo>
                <a:lnTo>
                  <a:pt x="977" y="638"/>
                </a:lnTo>
                <a:lnTo>
                  <a:pt x="977" y="638"/>
                </a:lnTo>
                <a:lnTo>
                  <a:pt x="977" y="641"/>
                </a:lnTo>
                <a:lnTo>
                  <a:pt x="977" y="641"/>
                </a:lnTo>
                <a:lnTo>
                  <a:pt x="977" y="643"/>
                </a:lnTo>
                <a:close/>
                <a:moveTo>
                  <a:pt x="999" y="652"/>
                </a:moveTo>
                <a:lnTo>
                  <a:pt x="999" y="652"/>
                </a:lnTo>
                <a:lnTo>
                  <a:pt x="1001" y="652"/>
                </a:lnTo>
                <a:lnTo>
                  <a:pt x="1001" y="652"/>
                </a:lnTo>
                <a:lnTo>
                  <a:pt x="1001" y="652"/>
                </a:lnTo>
                <a:lnTo>
                  <a:pt x="1001" y="650"/>
                </a:lnTo>
                <a:lnTo>
                  <a:pt x="1001" y="650"/>
                </a:lnTo>
                <a:lnTo>
                  <a:pt x="1001" y="650"/>
                </a:lnTo>
                <a:lnTo>
                  <a:pt x="1001" y="650"/>
                </a:lnTo>
                <a:lnTo>
                  <a:pt x="1001" y="650"/>
                </a:lnTo>
                <a:lnTo>
                  <a:pt x="1001" y="648"/>
                </a:lnTo>
                <a:lnTo>
                  <a:pt x="1001" y="648"/>
                </a:lnTo>
                <a:lnTo>
                  <a:pt x="1001" y="650"/>
                </a:lnTo>
                <a:lnTo>
                  <a:pt x="1001" y="650"/>
                </a:lnTo>
                <a:lnTo>
                  <a:pt x="1001" y="650"/>
                </a:lnTo>
                <a:lnTo>
                  <a:pt x="999" y="650"/>
                </a:lnTo>
                <a:lnTo>
                  <a:pt x="999" y="650"/>
                </a:lnTo>
                <a:lnTo>
                  <a:pt x="999" y="650"/>
                </a:lnTo>
                <a:lnTo>
                  <a:pt x="999" y="652"/>
                </a:lnTo>
                <a:lnTo>
                  <a:pt x="999" y="652"/>
                </a:lnTo>
                <a:lnTo>
                  <a:pt x="999" y="652"/>
                </a:lnTo>
                <a:close/>
                <a:moveTo>
                  <a:pt x="1898" y="2372"/>
                </a:moveTo>
                <a:lnTo>
                  <a:pt x="1896" y="2372"/>
                </a:lnTo>
                <a:lnTo>
                  <a:pt x="1896" y="2372"/>
                </a:lnTo>
                <a:lnTo>
                  <a:pt x="1896" y="2372"/>
                </a:lnTo>
                <a:lnTo>
                  <a:pt x="1896" y="2370"/>
                </a:lnTo>
                <a:lnTo>
                  <a:pt x="1896" y="2370"/>
                </a:lnTo>
                <a:lnTo>
                  <a:pt x="1896" y="2370"/>
                </a:lnTo>
                <a:lnTo>
                  <a:pt x="1896" y="2370"/>
                </a:lnTo>
                <a:lnTo>
                  <a:pt x="1893" y="2370"/>
                </a:lnTo>
                <a:lnTo>
                  <a:pt x="1893" y="2370"/>
                </a:lnTo>
                <a:lnTo>
                  <a:pt x="1891" y="2370"/>
                </a:lnTo>
                <a:lnTo>
                  <a:pt x="1891" y="2370"/>
                </a:lnTo>
                <a:lnTo>
                  <a:pt x="1891" y="2370"/>
                </a:lnTo>
                <a:lnTo>
                  <a:pt x="1891" y="2370"/>
                </a:lnTo>
                <a:lnTo>
                  <a:pt x="1888" y="2370"/>
                </a:lnTo>
                <a:lnTo>
                  <a:pt x="1888" y="2370"/>
                </a:lnTo>
                <a:lnTo>
                  <a:pt x="1888" y="2370"/>
                </a:lnTo>
                <a:lnTo>
                  <a:pt x="1886" y="2370"/>
                </a:lnTo>
                <a:lnTo>
                  <a:pt x="1886" y="2370"/>
                </a:lnTo>
                <a:lnTo>
                  <a:pt x="1886" y="2370"/>
                </a:lnTo>
                <a:lnTo>
                  <a:pt x="1888" y="2370"/>
                </a:lnTo>
                <a:lnTo>
                  <a:pt x="1888" y="2372"/>
                </a:lnTo>
                <a:lnTo>
                  <a:pt x="1888" y="2372"/>
                </a:lnTo>
                <a:lnTo>
                  <a:pt x="1888" y="2372"/>
                </a:lnTo>
                <a:lnTo>
                  <a:pt x="1888" y="2372"/>
                </a:lnTo>
                <a:lnTo>
                  <a:pt x="1888" y="2375"/>
                </a:lnTo>
                <a:lnTo>
                  <a:pt x="1888" y="2375"/>
                </a:lnTo>
                <a:lnTo>
                  <a:pt x="1891" y="2375"/>
                </a:lnTo>
                <a:lnTo>
                  <a:pt x="1891" y="2377"/>
                </a:lnTo>
                <a:lnTo>
                  <a:pt x="1891" y="2377"/>
                </a:lnTo>
                <a:lnTo>
                  <a:pt x="1891" y="2377"/>
                </a:lnTo>
                <a:lnTo>
                  <a:pt x="1891" y="2377"/>
                </a:lnTo>
                <a:lnTo>
                  <a:pt x="1891" y="2377"/>
                </a:lnTo>
                <a:lnTo>
                  <a:pt x="1893" y="2377"/>
                </a:lnTo>
                <a:lnTo>
                  <a:pt x="1893" y="2377"/>
                </a:lnTo>
                <a:lnTo>
                  <a:pt x="1893" y="2377"/>
                </a:lnTo>
                <a:lnTo>
                  <a:pt x="1896" y="2375"/>
                </a:lnTo>
                <a:lnTo>
                  <a:pt x="1896" y="2375"/>
                </a:lnTo>
                <a:lnTo>
                  <a:pt x="1898" y="2375"/>
                </a:lnTo>
                <a:lnTo>
                  <a:pt x="1898" y="2375"/>
                </a:lnTo>
                <a:lnTo>
                  <a:pt x="1898" y="2375"/>
                </a:lnTo>
                <a:lnTo>
                  <a:pt x="1898" y="2372"/>
                </a:lnTo>
                <a:close/>
                <a:moveTo>
                  <a:pt x="1884" y="2367"/>
                </a:moveTo>
                <a:lnTo>
                  <a:pt x="1884" y="2367"/>
                </a:lnTo>
                <a:lnTo>
                  <a:pt x="1884" y="2367"/>
                </a:lnTo>
                <a:lnTo>
                  <a:pt x="1884" y="2367"/>
                </a:lnTo>
                <a:lnTo>
                  <a:pt x="1881" y="2367"/>
                </a:lnTo>
                <a:lnTo>
                  <a:pt x="1881" y="2367"/>
                </a:lnTo>
                <a:lnTo>
                  <a:pt x="1884" y="2367"/>
                </a:lnTo>
                <a:lnTo>
                  <a:pt x="1884" y="2365"/>
                </a:lnTo>
                <a:lnTo>
                  <a:pt x="1881" y="2365"/>
                </a:lnTo>
                <a:lnTo>
                  <a:pt x="1881" y="2365"/>
                </a:lnTo>
                <a:lnTo>
                  <a:pt x="1881" y="2365"/>
                </a:lnTo>
                <a:lnTo>
                  <a:pt x="1881" y="2365"/>
                </a:lnTo>
                <a:lnTo>
                  <a:pt x="1881" y="2365"/>
                </a:lnTo>
                <a:lnTo>
                  <a:pt x="1881" y="2365"/>
                </a:lnTo>
                <a:lnTo>
                  <a:pt x="1879" y="2365"/>
                </a:lnTo>
                <a:lnTo>
                  <a:pt x="1879" y="2367"/>
                </a:lnTo>
                <a:lnTo>
                  <a:pt x="1879" y="2367"/>
                </a:lnTo>
                <a:lnTo>
                  <a:pt x="1879" y="2367"/>
                </a:lnTo>
                <a:lnTo>
                  <a:pt x="1879" y="2367"/>
                </a:lnTo>
                <a:lnTo>
                  <a:pt x="1879" y="2367"/>
                </a:lnTo>
                <a:lnTo>
                  <a:pt x="1879" y="2367"/>
                </a:lnTo>
                <a:lnTo>
                  <a:pt x="1881" y="2367"/>
                </a:lnTo>
                <a:lnTo>
                  <a:pt x="1881" y="2367"/>
                </a:lnTo>
                <a:lnTo>
                  <a:pt x="1881" y="2367"/>
                </a:lnTo>
                <a:lnTo>
                  <a:pt x="1881" y="2367"/>
                </a:lnTo>
                <a:lnTo>
                  <a:pt x="1881" y="2367"/>
                </a:lnTo>
                <a:lnTo>
                  <a:pt x="1881" y="2367"/>
                </a:lnTo>
                <a:lnTo>
                  <a:pt x="1884" y="2367"/>
                </a:lnTo>
                <a:lnTo>
                  <a:pt x="1884" y="2370"/>
                </a:lnTo>
                <a:lnTo>
                  <a:pt x="1884" y="2367"/>
                </a:lnTo>
                <a:lnTo>
                  <a:pt x="1884" y="2367"/>
                </a:lnTo>
                <a:lnTo>
                  <a:pt x="1884" y="2367"/>
                </a:lnTo>
                <a:close/>
                <a:moveTo>
                  <a:pt x="1105" y="366"/>
                </a:moveTo>
                <a:lnTo>
                  <a:pt x="1105" y="366"/>
                </a:lnTo>
                <a:lnTo>
                  <a:pt x="1105" y="366"/>
                </a:lnTo>
                <a:lnTo>
                  <a:pt x="1103" y="366"/>
                </a:lnTo>
                <a:lnTo>
                  <a:pt x="1103" y="366"/>
                </a:lnTo>
                <a:lnTo>
                  <a:pt x="1103" y="366"/>
                </a:lnTo>
                <a:lnTo>
                  <a:pt x="1100" y="364"/>
                </a:lnTo>
                <a:lnTo>
                  <a:pt x="1100" y="364"/>
                </a:lnTo>
                <a:lnTo>
                  <a:pt x="1100" y="364"/>
                </a:lnTo>
                <a:lnTo>
                  <a:pt x="1100" y="364"/>
                </a:lnTo>
                <a:lnTo>
                  <a:pt x="1100" y="364"/>
                </a:lnTo>
                <a:lnTo>
                  <a:pt x="1100" y="364"/>
                </a:lnTo>
                <a:lnTo>
                  <a:pt x="1100" y="364"/>
                </a:lnTo>
                <a:lnTo>
                  <a:pt x="1098" y="364"/>
                </a:lnTo>
                <a:lnTo>
                  <a:pt x="1098" y="364"/>
                </a:lnTo>
                <a:lnTo>
                  <a:pt x="1098" y="364"/>
                </a:lnTo>
                <a:lnTo>
                  <a:pt x="1096" y="364"/>
                </a:lnTo>
                <a:lnTo>
                  <a:pt x="1096" y="366"/>
                </a:lnTo>
                <a:lnTo>
                  <a:pt x="1096" y="366"/>
                </a:lnTo>
                <a:lnTo>
                  <a:pt x="1096" y="366"/>
                </a:lnTo>
                <a:lnTo>
                  <a:pt x="1098" y="369"/>
                </a:lnTo>
                <a:lnTo>
                  <a:pt x="1100" y="369"/>
                </a:lnTo>
                <a:lnTo>
                  <a:pt x="1103" y="371"/>
                </a:lnTo>
                <a:lnTo>
                  <a:pt x="1103" y="371"/>
                </a:lnTo>
                <a:lnTo>
                  <a:pt x="1103" y="371"/>
                </a:lnTo>
                <a:lnTo>
                  <a:pt x="1103" y="371"/>
                </a:lnTo>
                <a:lnTo>
                  <a:pt x="1103" y="371"/>
                </a:lnTo>
                <a:lnTo>
                  <a:pt x="1103" y="371"/>
                </a:lnTo>
                <a:lnTo>
                  <a:pt x="1103" y="369"/>
                </a:lnTo>
                <a:lnTo>
                  <a:pt x="1103" y="369"/>
                </a:lnTo>
                <a:lnTo>
                  <a:pt x="1105" y="369"/>
                </a:lnTo>
                <a:lnTo>
                  <a:pt x="1105" y="369"/>
                </a:lnTo>
                <a:lnTo>
                  <a:pt x="1105" y="369"/>
                </a:lnTo>
                <a:lnTo>
                  <a:pt x="1105" y="369"/>
                </a:lnTo>
                <a:lnTo>
                  <a:pt x="1105" y="369"/>
                </a:lnTo>
                <a:lnTo>
                  <a:pt x="1105" y="369"/>
                </a:lnTo>
                <a:lnTo>
                  <a:pt x="1105" y="369"/>
                </a:lnTo>
                <a:lnTo>
                  <a:pt x="1105" y="366"/>
                </a:lnTo>
                <a:lnTo>
                  <a:pt x="1105" y="366"/>
                </a:lnTo>
                <a:lnTo>
                  <a:pt x="1105" y="366"/>
                </a:lnTo>
                <a:close/>
                <a:moveTo>
                  <a:pt x="1787" y="1199"/>
                </a:moveTo>
                <a:lnTo>
                  <a:pt x="1787" y="1197"/>
                </a:lnTo>
                <a:lnTo>
                  <a:pt x="1787" y="1197"/>
                </a:lnTo>
                <a:lnTo>
                  <a:pt x="1787" y="1194"/>
                </a:lnTo>
                <a:lnTo>
                  <a:pt x="1787" y="1192"/>
                </a:lnTo>
                <a:lnTo>
                  <a:pt x="1787" y="1192"/>
                </a:lnTo>
                <a:lnTo>
                  <a:pt x="1787" y="1189"/>
                </a:lnTo>
                <a:lnTo>
                  <a:pt x="1787" y="1189"/>
                </a:lnTo>
                <a:lnTo>
                  <a:pt x="1787" y="1187"/>
                </a:lnTo>
                <a:lnTo>
                  <a:pt x="1787" y="1185"/>
                </a:lnTo>
                <a:lnTo>
                  <a:pt x="1787" y="1185"/>
                </a:lnTo>
                <a:lnTo>
                  <a:pt x="1787" y="1182"/>
                </a:lnTo>
                <a:lnTo>
                  <a:pt x="1787" y="1182"/>
                </a:lnTo>
                <a:lnTo>
                  <a:pt x="1787" y="1182"/>
                </a:lnTo>
                <a:lnTo>
                  <a:pt x="1787" y="1180"/>
                </a:lnTo>
                <a:lnTo>
                  <a:pt x="1789" y="1180"/>
                </a:lnTo>
                <a:lnTo>
                  <a:pt x="1789" y="1178"/>
                </a:lnTo>
                <a:lnTo>
                  <a:pt x="1789" y="1178"/>
                </a:lnTo>
                <a:lnTo>
                  <a:pt x="1789" y="1178"/>
                </a:lnTo>
                <a:lnTo>
                  <a:pt x="1787" y="1175"/>
                </a:lnTo>
                <a:lnTo>
                  <a:pt x="1789" y="1175"/>
                </a:lnTo>
                <a:lnTo>
                  <a:pt x="1789" y="1175"/>
                </a:lnTo>
                <a:lnTo>
                  <a:pt x="1789" y="1175"/>
                </a:lnTo>
                <a:lnTo>
                  <a:pt x="1789" y="1173"/>
                </a:lnTo>
                <a:lnTo>
                  <a:pt x="1789" y="1173"/>
                </a:lnTo>
                <a:lnTo>
                  <a:pt x="1789" y="1173"/>
                </a:lnTo>
                <a:lnTo>
                  <a:pt x="1789" y="1173"/>
                </a:lnTo>
                <a:lnTo>
                  <a:pt x="1789" y="1173"/>
                </a:lnTo>
                <a:lnTo>
                  <a:pt x="1789" y="1171"/>
                </a:lnTo>
                <a:lnTo>
                  <a:pt x="1791" y="1171"/>
                </a:lnTo>
                <a:lnTo>
                  <a:pt x="1794" y="1168"/>
                </a:lnTo>
                <a:lnTo>
                  <a:pt x="1796" y="1168"/>
                </a:lnTo>
                <a:lnTo>
                  <a:pt x="1796" y="1166"/>
                </a:lnTo>
                <a:lnTo>
                  <a:pt x="1796" y="1166"/>
                </a:lnTo>
                <a:lnTo>
                  <a:pt x="1796" y="1166"/>
                </a:lnTo>
                <a:lnTo>
                  <a:pt x="1796" y="1163"/>
                </a:lnTo>
                <a:lnTo>
                  <a:pt x="1796" y="1161"/>
                </a:lnTo>
                <a:lnTo>
                  <a:pt x="1796" y="1161"/>
                </a:lnTo>
                <a:lnTo>
                  <a:pt x="1796" y="1159"/>
                </a:lnTo>
                <a:lnTo>
                  <a:pt x="1796" y="1156"/>
                </a:lnTo>
                <a:lnTo>
                  <a:pt x="1796" y="1156"/>
                </a:lnTo>
                <a:lnTo>
                  <a:pt x="1796" y="1154"/>
                </a:lnTo>
                <a:lnTo>
                  <a:pt x="1791" y="1156"/>
                </a:lnTo>
                <a:lnTo>
                  <a:pt x="1791" y="1154"/>
                </a:lnTo>
                <a:lnTo>
                  <a:pt x="1789" y="1154"/>
                </a:lnTo>
                <a:lnTo>
                  <a:pt x="1787" y="1152"/>
                </a:lnTo>
                <a:lnTo>
                  <a:pt x="1787" y="1152"/>
                </a:lnTo>
                <a:lnTo>
                  <a:pt x="1787" y="1149"/>
                </a:lnTo>
                <a:lnTo>
                  <a:pt x="1787" y="1147"/>
                </a:lnTo>
                <a:lnTo>
                  <a:pt x="1787" y="1145"/>
                </a:lnTo>
                <a:lnTo>
                  <a:pt x="1787" y="1145"/>
                </a:lnTo>
                <a:lnTo>
                  <a:pt x="1782" y="1142"/>
                </a:lnTo>
                <a:lnTo>
                  <a:pt x="1782" y="1142"/>
                </a:lnTo>
                <a:lnTo>
                  <a:pt x="1780" y="1137"/>
                </a:lnTo>
                <a:lnTo>
                  <a:pt x="1777" y="1135"/>
                </a:lnTo>
                <a:lnTo>
                  <a:pt x="1772" y="1133"/>
                </a:lnTo>
                <a:lnTo>
                  <a:pt x="1770" y="1130"/>
                </a:lnTo>
                <a:lnTo>
                  <a:pt x="1768" y="1126"/>
                </a:lnTo>
                <a:lnTo>
                  <a:pt x="1765" y="1123"/>
                </a:lnTo>
                <a:lnTo>
                  <a:pt x="1761" y="1118"/>
                </a:lnTo>
                <a:lnTo>
                  <a:pt x="1761" y="1116"/>
                </a:lnTo>
                <a:lnTo>
                  <a:pt x="1758" y="1116"/>
                </a:lnTo>
                <a:lnTo>
                  <a:pt x="1758" y="1116"/>
                </a:lnTo>
                <a:lnTo>
                  <a:pt x="1756" y="1116"/>
                </a:lnTo>
                <a:lnTo>
                  <a:pt x="1751" y="1114"/>
                </a:lnTo>
                <a:lnTo>
                  <a:pt x="1751" y="1114"/>
                </a:lnTo>
                <a:lnTo>
                  <a:pt x="1751" y="1114"/>
                </a:lnTo>
                <a:lnTo>
                  <a:pt x="1751" y="1111"/>
                </a:lnTo>
                <a:lnTo>
                  <a:pt x="1751" y="1109"/>
                </a:lnTo>
                <a:lnTo>
                  <a:pt x="1751" y="1109"/>
                </a:lnTo>
                <a:lnTo>
                  <a:pt x="1751" y="1107"/>
                </a:lnTo>
                <a:lnTo>
                  <a:pt x="1751" y="1107"/>
                </a:lnTo>
                <a:lnTo>
                  <a:pt x="1751" y="1104"/>
                </a:lnTo>
                <a:lnTo>
                  <a:pt x="1751" y="1104"/>
                </a:lnTo>
                <a:lnTo>
                  <a:pt x="1751" y="1104"/>
                </a:lnTo>
                <a:lnTo>
                  <a:pt x="1754" y="1104"/>
                </a:lnTo>
                <a:lnTo>
                  <a:pt x="1754" y="1102"/>
                </a:lnTo>
                <a:lnTo>
                  <a:pt x="1754" y="1102"/>
                </a:lnTo>
                <a:lnTo>
                  <a:pt x="1746" y="1097"/>
                </a:lnTo>
                <a:lnTo>
                  <a:pt x="1751" y="1088"/>
                </a:lnTo>
                <a:lnTo>
                  <a:pt x="1749" y="1085"/>
                </a:lnTo>
                <a:lnTo>
                  <a:pt x="1744" y="1083"/>
                </a:lnTo>
                <a:lnTo>
                  <a:pt x="1746" y="1078"/>
                </a:lnTo>
                <a:lnTo>
                  <a:pt x="1749" y="1078"/>
                </a:lnTo>
                <a:lnTo>
                  <a:pt x="1749" y="1071"/>
                </a:lnTo>
                <a:lnTo>
                  <a:pt x="1746" y="1069"/>
                </a:lnTo>
                <a:lnTo>
                  <a:pt x="1746" y="1062"/>
                </a:lnTo>
                <a:lnTo>
                  <a:pt x="1744" y="1057"/>
                </a:lnTo>
                <a:lnTo>
                  <a:pt x="1744" y="1052"/>
                </a:lnTo>
                <a:lnTo>
                  <a:pt x="1742" y="1048"/>
                </a:lnTo>
                <a:lnTo>
                  <a:pt x="1742" y="1038"/>
                </a:lnTo>
                <a:lnTo>
                  <a:pt x="1739" y="1033"/>
                </a:lnTo>
                <a:lnTo>
                  <a:pt x="1739" y="1029"/>
                </a:lnTo>
                <a:lnTo>
                  <a:pt x="1737" y="1024"/>
                </a:lnTo>
                <a:lnTo>
                  <a:pt x="1737" y="1024"/>
                </a:lnTo>
                <a:lnTo>
                  <a:pt x="1737" y="1019"/>
                </a:lnTo>
                <a:lnTo>
                  <a:pt x="1737" y="1017"/>
                </a:lnTo>
                <a:lnTo>
                  <a:pt x="1735" y="1012"/>
                </a:lnTo>
                <a:lnTo>
                  <a:pt x="1735" y="1007"/>
                </a:lnTo>
                <a:lnTo>
                  <a:pt x="1732" y="1005"/>
                </a:lnTo>
                <a:lnTo>
                  <a:pt x="1735" y="1003"/>
                </a:lnTo>
                <a:lnTo>
                  <a:pt x="1735" y="1000"/>
                </a:lnTo>
                <a:lnTo>
                  <a:pt x="1735" y="995"/>
                </a:lnTo>
                <a:lnTo>
                  <a:pt x="1732" y="993"/>
                </a:lnTo>
                <a:lnTo>
                  <a:pt x="1730" y="991"/>
                </a:lnTo>
                <a:lnTo>
                  <a:pt x="1730" y="986"/>
                </a:lnTo>
                <a:lnTo>
                  <a:pt x="1728" y="981"/>
                </a:lnTo>
                <a:lnTo>
                  <a:pt x="1728" y="979"/>
                </a:lnTo>
                <a:lnTo>
                  <a:pt x="1728" y="977"/>
                </a:lnTo>
                <a:lnTo>
                  <a:pt x="1725" y="974"/>
                </a:lnTo>
                <a:lnTo>
                  <a:pt x="1720" y="972"/>
                </a:lnTo>
                <a:lnTo>
                  <a:pt x="1718" y="969"/>
                </a:lnTo>
                <a:lnTo>
                  <a:pt x="1718" y="965"/>
                </a:lnTo>
                <a:lnTo>
                  <a:pt x="1718" y="962"/>
                </a:lnTo>
                <a:lnTo>
                  <a:pt x="1718" y="962"/>
                </a:lnTo>
                <a:lnTo>
                  <a:pt x="1718" y="962"/>
                </a:lnTo>
                <a:lnTo>
                  <a:pt x="1718" y="962"/>
                </a:lnTo>
                <a:lnTo>
                  <a:pt x="1718" y="962"/>
                </a:lnTo>
                <a:lnTo>
                  <a:pt x="1718" y="960"/>
                </a:lnTo>
                <a:lnTo>
                  <a:pt x="1718" y="960"/>
                </a:lnTo>
                <a:lnTo>
                  <a:pt x="1716" y="960"/>
                </a:lnTo>
                <a:lnTo>
                  <a:pt x="1718" y="958"/>
                </a:lnTo>
                <a:lnTo>
                  <a:pt x="1718" y="955"/>
                </a:lnTo>
                <a:lnTo>
                  <a:pt x="1718" y="955"/>
                </a:lnTo>
                <a:lnTo>
                  <a:pt x="1718" y="953"/>
                </a:lnTo>
                <a:lnTo>
                  <a:pt x="1716" y="951"/>
                </a:lnTo>
                <a:lnTo>
                  <a:pt x="1716" y="951"/>
                </a:lnTo>
                <a:lnTo>
                  <a:pt x="1713" y="951"/>
                </a:lnTo>
                <a:lnTo>
                  <a:pt x="1713" y="948"/>
                </a:lnTo>
                <a:lnTo>
                  <a:pt x="1713" y="948"/>
                </a:lnTo>
                <a:lnTo>
                  <a:pt x="1713" y="946"/>
                </a:lnTo>
                <a:lnTo>
                  <a:pt x="1713" y="946"/>
                </a:lnTo>
                <a:lnTo>
                  <a:pt x="1713" y="943"/>
                </a:lnTo>
                <a:lnTo>
                  <a:pt x="1713" y="943"/>
                </a:lnTo>
                <a:lnTo>
                  <a:pt x="1713" y="941"/>
                </a:lnTo>
                <a:lnTo>
                  <a:pt x="1711" y="941"/>
                </a:lnTo>
                <a:lnTo>
                  <a:pt x="1709" y="939"/>
                </a:lnTo>
                <a:lnTo>
                  <a:pt x="1706" y="939"/>
                </a:lnTo>
                <a:lnTo>
                  <a:pt x="1706" y="936"/>
                </a:lnTo>
                <a:lnTo>
                  <a:pt x="1706" y="936"/>
                </a:lnTo>
                <a:lnTo>
                  <a:pt x="1706" y="934"/>
                </a:lnTo>
                <a:lnTo>
                  <a:pt x="1706" y="934"/>
                </a:lnTo>
                <a:lnTo>
                  <a:pt x="1706" y="932"/>
                </a:lnTo>
                <a:lnTo>
                  <a:pt x="1706" y="932"/>
                </a:lnTo>
                <a:lnTo>
                  <a:pt x="1704" y="929"/>
                </a:lnTo>
                <a:lnTo>
                  <a:pt x="1706" y="927"/>
                </a:lnTo>
                <a:lnTo>
                  <a:pt x="1706" y="927"/>
                </a:lnTo>
                <a:lnTo>
                  <a:pt x="1709" y="927"/>
                </a:lnTo>
                <a:lnTo>
                  <a:pt x="1709" y="925"/>
                </a:lnTo>
                <a:lnTo>
                  <a:pt x="1709" y="922"/>
                </a:lnTo>
                <a:lnTo>
                  <a:pt x="1709" y="922"/>
                </a:lnTo>
                <a:lnTo>
                  <a:pt x="1709" y="920"/>
                </a:lnTo>
                <a:lnTo>
                  <a:pt x="1709" y="917"/>
                </a:lnTo>
                <a:lnTo>
                  <a:pt x="1709" y="917"/>
                </a:lnTo>
                <a:lnTo>
                  <a:pt x="1706" y="917"/>
                </a:lnTo>
                <a:lnTo>
                  <a:pt x="1706" y="915"/>
                </a:lnTo>
                <a:lnTo>
                  <a:pt x="1706" y="913"/>
                </a:lnTo>
                <a:lnTo>
                  <a:pt x="1704" y="910"/>
                </a:lnTo>
                <a:lnTo>
                  <a:pt x="1704" y="908"/>
                </a:lnTo>
                <a:lnTo>
                  <a:pt x="1701" y="906"/>
                </a:lnTo>
                <a:lnTo>
                  <a:pt x="1701" y="903"/>
                </a:lnTo>
                <a:lnTo>
                  <a:pt x="1701" y="903"/>
                </a:lnTo>
                <a:lnTo>
                  <a:pt x="1694" y="906"/>
                </a:lnTo>
                <a:lnTo>
                  <a:pt x="1690" y="906"/>
                </a:lnTo>
                <a:lnTo>
                  <a:pt x="1685" y="906"/>
                </a:lnTo>
                <a:lnTo>
                  <a:pt x="1683" y="906"/>
                </a:lnTo>
                <a:lnTo>
                  <a:pt x="1678" y="906"/>
                </a:lnTo>
                <a:lnTo>
                  <a:pt x="1675" y="906"/>
                </a:lnTo>
                <a:lnTo>
                  <a:pt x="1673" y="906"/>
                </a:lnTo>
                <a:lnTo>
                  <a:pt x="1673" y="908"/>
                </a:lnTo>
                <a:lnTo>
                  <a:pt x="1673" y="910"/>
                </a:lnTo>
                <a:lnTo>
                  <a:pt x="1673" y="910"/>
                </a:lnTo>
                <a:lnTo>
                  <a:pt x="1673" y="913"/>
                </a:lnTo>
                <a:lnTo>
                  <a:pt x="1671" y="915"/>
                </a:lnTo>
                <a:lnTo>
                  <a:pt x="1668" y="915"/>
                </a:lnTo>
                <a:lnTo>
                  <a:pt x="1668" y="915"/>
                </a:lnTo>
                <a:lnTo>
                  <a:pt x="1666" y="913"/>
                </a:lnTo>
                <a:lnTo>
                  <a:pt x="1666" y="917"/>
                </a:lnTo>
                <a:lnTo>
                  <a:pt x="1664" y="922"/>
                </a:lnTo>
                <a:lnTo>
                  <a:pt x="1661" y="925"/>
                </a:lnTo>
                <a:lnTo>
                  <a:pt x="1661" y="925"/>
                </a:lnTo>
                <a:lnTo>
                  <a:pt x="1659" y="927"/>
                </a:lnTo>
                <a:lnTo>
                  <a:pt x="1657" y="929"/>
                </a:lnTo>
                <a:lnTo>
                  <a:pt x="1654" y="929"/>
                </a:lnTo>
                <a:lnTo>
                  <a:pt x="1652" y="927"/>
                </a:lnTo>
                <a:lnTo>
                  <a:pt x="1649" y="927"/>
                </a:lnTo>
                <a:lnTo>
                  <a:pt x="1647" y="927"/>
                </a:lnTo>
                <a:lnTo>
                  <a:pt x="1642" y="929"/>
                </a:lnTo>
                <a:lnTo>
                  <a:pt x="1642" y="929"/>
                </a:lnTo>
                <a:lnTo>
                  <a:pt x="1638" y="929"/>
                </a:lnTo>
                <a:lnTo>
                  <a:pt x="1635" y="932"/>
                </a:lnTo>
                <a:lnTo>
                  <a:pt x="1633" y="932"/>
                </a:lnTo>
                <a:lnTo>
                  <a:pt x="1628" y="934"/>
                </a:lnTo>
                <a:lnTo>
                  <a:pt x="1628" y="934"/>
                </a:lnTo>
                <a:lnTo>
                  <a:pt x="1626" y="934"/>
                </a:lnTo>
                <a:lnTo>
                  <a:pt x="1626" y="932"/>
                </a:lnTo>
                <a:lnTo>
                  <a:pt x="1626" y="932"/>
                </a:lnTo>
                <a:lnTo>
                  <a:pt x="1628" y="929"/>
                </a:lnTo>
                <a:lnTo>
                  <a:pt x="1628" y="925"/>
                </a:lnTo>
                <a:lnTo>
                  <a:pt x="1630" y="920"/>
                </a:lnTo>
                <a:lnTo>
                  <a:pt x="1630" y="915"/>
                </a:lnTo>
                <a:lnTo>
                  <a:pt x="1630" y="915"/>
                </a:lnTo>
                <a:lnTo>
                  <a:pt x="1630" y="915"/>
                </a:lnTo>
                <a:lnTo>
                  <a:pt x="1628" y="908"/>
                </a:lnTo>
                <a:lnTo>
                  <a:pt x="1623" y="903"/>
                </a:lnTo>
                <a:lnTo>
                  <a:pt x="1621" y="896"/>
                </a:lnTo>
                <a:lnTo>
                  <a:pt x="1619" y="891"/>
                </a:lnTo>
                <a:lnTo>
                  <a:pt x="1616" y="884"/>
                </a:lnTo>
                <a:lnTo>
                  <a:pt x="1614" y="880"/>
                </a:lnTo>
                <a:lnTo>
                  <a:pt x="1612" y="875"/>
                </a:lnTo>
                <a:lnTo>
                  <a:pt x="1612" y="872"/>
                </a:lnTo>
                <a:lnTo>
                  <a:pt x="1612" y="872"/>
                </a:lnTo>
                <a:lnTo>
                  <a:pt x="1612" y="868"/>
                </a:lnTo>
                <a:lnTo>
                  <a:pt x="1612" y="868"/>
                </a:lnTo>
                <a:lnTo>
                  <a:pt x="1612" y="865"/>
                </a:lnTo>
                <a:lnTo>
                  <a:pt x="1612" y="865"/>
                </a:lnTo>
                <a:lnTo>
                  <a:pt x="1609" y="863"/>
                </a:lnTo>
                <a:lnTo>
                  <a:pt x="1604" y="858"/>
                </a:lnTo>
                <a:lnTo>
                  <a:pt x="1604" y="858"/>
                </a:lnTo>
                <a:lnTo>
                  <a:pt x="1604" y="858"/>
                </a:lnTo>
                <a:lnTo>
                  <a:pt x="1604" y="856"/>
                </a:lnTo>
                <a:lnTo>
                  <a:pt x="1602" y="851"/>
                </a:lnTo>
                <a:lnTo>
                  <a:pt x="1602" y="851"/>
                </a:lnTo>
                <a:lnTo>
                  <a:pt x="1604" y="846"/>
                </a:lnTo>
                <a:lnTo>
                  <a:pt x="1607" y="844"/>
                </a:lnTo>
                <a:lnTo>
                  <a:pt x="1609" y="839"/>
                </a:lnTo>
                <a:lnTo>
                  <a:pt x="1612" y="839"/>
                </a:lnTo>
                <a:lnTo>
                  <a:pt x="1612" y="837"/>
                </a:lnTo>
                <a:lnTo>
                  <a:pt x="1609" y="837"/>
                </a:lnTo>
                <a:lnTo>
                  <a:pt x="1607" y="837"/>
                </a:lnTo>
                <a:lnTo>
                  <a:pt x="1602" y="835"/>
                </a:lnTo>
                <a:lnTo>
                  <a:pt x="1600" y="835"/>
                </a:lnTo>
                <a:lnTo>
                  <a:pt x="1595" y="832"/>
                </a:lnTo>
                <a:lnTo>
                  <a:pt x="1595" y="832"/>
                </a:lnTo>
                <a:lnTo>
                  <a:pt x="1593" y="832"/>
                </a:lnTo>
                <a:lnTo>
                  <a:pt x="1588" y="835"/>
                </a:lnTo>
                <a:lnTo>
                  <a:pt x="1586" y="837"/>
                </a:lnTo>
                <a:lnTo>
                  <a:pt x="1583" y="837"/>
                </a:lnTo>
                <a:lnTo>
                  <a:pt x="1581" y="837"/>
                </a:lnTo>
                <a:lnTo>
                  <a:pt x="1578" y="832"/>
                </a:lnTo>
                <a:lnTo>
                  <a:pt x="1576" y="830"/>
                </a:lnTo>
                <a:lnTo>
                  <a:pt x="1574" y="828"/>
                </a:lnTo>
                <a:lnTo>
                  <a:pt x="1571" y="828"/>
                </a:lnTo>
                <a:lnTo>
                  <a:pt x="1571" y="828"/>
                </a:lnTo>
                <a:lnTo>
                  <a:pt x="1571" y="828"/>
                </a:lnTo>
                <a:lnTo>
                  <a:pt x="1569" y="830"/>
                </a:lnTo>
                <a:lnTo>
                  <a:pt x="1569" y="830"/>
                </a:lnTo>
                <a:lnTo>
                  <a:pt x="1569" y="830"/>
                </a:lnTo>
                <a:lnTo>
                  <a:pt x="1564" y="828"/>
                </a:lnTo>
                <a:lnTo>
                  <a:pt x="1562" y="825"/>
                </a:lnTo>
                <a:lnTo>
                  <a:pt x="1559" y="823"/>
                </a:lnTo>
                <a:lnTo>
                  <a:pt x="1557" y="820"/>
                </a:lnTo>
                <a:lnTo>
                  <a:pt x="1557" y="820"/>
                </a:lnTo>
                <a:lnTo>
                  <a:pt x="1557" y="818"/>
                </a:lnTo>
                <a:lnTo>
                  <a:pt x="1562" y="811"/>
                </a:lnTo>
                <a:lnTo>
                  <a:pt x="1564" y="804"/>
                </a:lnTo>
                <a:lnTo>
                  <a:pt x="1567" y="794"/>
                </a:lnTo>
                <a:lnTo>
                  <a:pt x="1571" y="787"/>
                </a:lnTo>
                <a:lnTo>
                  <a:pt x="1574" y="778"/>
                </a:lnTo>
                <a:lnTo>
                  <a:pt x="1576" y="771"/>
                </a:lnTo>
                <a:lnTo>
                  <a:pt x="1581" y="761"/>
                </a:lnTo>
                <a:lnTo>
                  <a:pt x="1583" y="754"/>
                </a:lnTo>
                <a:lnTo>
                  <a:pt x="1586" y="747"/>
                </a:lnTo>
                <a:lnTo>
                  <a:pt x="1590" y="738"/>
                </a:lnTo>
                <a:lnTo>
                  <a:pt x="1593" y="731"/>
                </a:lnTo>
                <a:lnTo>
                  <a:pt x="1595" y="721"/>
                </a:lnTo>
                <a:lnTo>
                  <a:pt x="1600" y="714"/>
                </a:lnTo>
                <a:lnTo>
                  <a:pt x="1602" y="705"/>
                </a:lnTo>
                <a:lnTo>
                  <a:pt x="1604" y="697"/>
                </a:lnTo>
                <a:lnTo>
                  <a:pt x="1609" y="688"/>
                </a:lnTo>
                <a:lnTo>
                  <a:pt x="1612" y="681"/>
                </a:lnTo>
                <a:lnTo>
                  <a:pt x="1614" y="671"/>
                </a:lnTo>
                <a:lnTo>
                  <a:pt x="1619" y="664"/>
                </a:lnTo>
                <a:lnTo>
                  <a:pt x="1621" y="655"/>
                </a:lnTo>
                <a:lnTo>
                  <a:pt x="1626" y="648"/>
                </a:lnTo>
                <a:lnTo>
                  <a:pt x="1628" y="638"/>
                </a:lnTo>
                <a:lnTo>
                  <a:pt x="1630" y="629"/>
                </a:lnTo>
                <a:lnTo>
                  <a:pt x="1635" y="622"/>
                </a:lnTo>
                <a:lnTo>
                  <a:pt x="1638" y="612"/>
                </a:lnTo>
                <a:lnTo>
                  <a:pt x="1642" y="605"/>
                </a:lnTo>
                <a:lnTo>
                  <a:pt x="1645" y="596"/>
                </a:lnTo>
                <a:lnTo>
                  <a:pt x="1647" y="589"/>
                </a:lnTo>
                <a:lnTo>
                  <a:pt x="1652" y="579"/>
                </a:lnTo>
                <a:lnTo>
                  <a:pt x="1654" y="570"/>
                </a:lnTo>
                <a:lnTo>
                  <a:pt x="1659" y="563"/>
                </a:lnTo>
                <a:lnTo>
                  <a:pt x="1661" y="553"/>
                </a:lnTo>
                <a:lnTo>
                  <a:pt x="1664" y="544"/>
                </a:lnTo>
                <a:lnTo>
                  <a:pt x="1668" y="537"/>
                </a:lnTo>
                <a:lnTo>
                  <a:pt x="1671" y="527"/>
                </a:lnTo>
                <a:lnTo>
                  <a:pt x="1675" y="518"/>
                </a:lnTo>
                <a:lnTo>
                  <a:pt x="1678" y="511"/>
                </a:lnTo>
                <a:lnTo>
                  <a:pt x="1683" y="501"/>
                </a:lnTo>
                <a:lnTo>
                  <a:pt x="1685" y="492"/>
                </a:lnTo>
                <a:lnTo>
                  <a:pt x="1687" y="485"/>
                </a:lnTo>
                <a:lnTo>
                  <a:pt x="1692" y="475"/>
                </a:lnTo>
                <a:lnTo>
                  <a:pt x="1694" y="466"/>
                </a:lnTo>
                <a:lnTo>
                  <a:pt x="1699" y="459"/>
                </a:lnTo>
                <a:lnTo>
                  <a:pt x="1701" y="449"/>
                </a:lnTo>
                <a:lnTo>
                  <a:pt x="1706" y="440"/>
                </a:lnTo>
                <a:lnTo>
                  <a:pt x="1709" y="430"/>
                </a:lnTo>
                <a:lnTo>
                  <a:pt x="1713" y="423"/>
                </a:lnTo>
                <a:lnTo>
                  <a:pt x="1716" y="414"/>
                </a:lnTo>
                <a:lnTo>
                  <a:pt x="1720" y="404"/>
                </a:lnTo>
                <a:lnTo>
                  <a:pt x="1723" y="395"/>
                </a:lnTo>
                <a:lnTo>
                  <a:pt x="1728" y="385"/>
                </a:lnTo>
                <a:lnTo>
                  <a:pt x="1730" y="378"/>
                </a:lnTo>
                <a:lnTo>
                  <a:pt x="1732" y="369"/>
                </a:lnTo>
                <a:lnTo>
                  <a:pt x="1737" y="359"/>
                </a:lnTo>
                <a:lnTo>
                  <a:pt x="1739" y="350"/>
                </a:lnTo>
                <a:lnTo>
                  <a:pt x="1744" y="340"/>
                </a:lnTo>
                <a:lnTo>
                  <a:pt x="1746" y="331"/>
                </a:lnTo>
                <a:lnTo>
                  <a:pt x="1751" y="321"/>
                </a:lnTo>
                <a:lnTo>
                  <a:pt x="1756" y="312"/>
                </a:lnTo>
                <a:lnTo>
                  <a:pt x="1758" y="305"/>
                </a:lnTo>
                <a:lnTo>
                  <a:pt x="1763" y="295"/>
                </a:lnTo>
                <a:lnTo>
                  <a:pt x="1765" y="286"/>
                </a:lnTo>
                <a:lnTo>
                  <a:pt x="1770" y="276"/>
                </a:lnTo>
                <a:lnTo>
                  <a:pt x="1772" y="267"/>
                </a:lnTo>
                <a:lnTo>
                  <a:pt x="1772" y="267"/>
                </a:lnTo>
                <a:lnTo>
                  <a:pt x="1772" y="267"/>
                </a:lnTo>
                <a:lnTo>
                  <a:pt x="1772" y="267"/>
                </a:lnTo>
                <a:lnTo>
                  <a:pt x="1768" y="260"/>
                </a:lnTo>
                <a:lnTo>
                  <a:pt x="1768" y="262"/>
                </a:lnTo>
                <a:lnTo>
                  <a:pt x="1768" y="262"/>
                </a:lnTo>
                <a:lnTo>
                  <a:pt x="1768" y="262"/>
                </a:lnTo>
                <a:lnTo>
                  <a:pt x="1768" y="262"/>
                </a:lnTo>
                <a:lnTo>
                  <a:pt x="1768" y="262"/>
                </a:lnTo>
                <a:lnTo>
                  <a:pt x="1768" y="265"/>
                </a:lnTo>
                <a:lnTo>
                  <a:pt x="1768" y="265"/>
                </a:lnTo>
                <a:lnTo>
                  <a:pt x="1765" y="265"/>
                </a:lnTo>
                <a:lnTo>
                  <a:pt x="1763" y="262"/>
                </a:lnTo>
                <a:lnTo>
                  <a:pt x="1763" y="262"/>
                </a:lnTo>
                <a:lnTo>
                  <a:pt x="1763" y="260"/>
                </a:lnTo>
                <a:lnTo>
                  <a:pt x="1763" y="257"/>
                </a:lnTo>
                <a:lnTo>
                  <a:pt x="1763" y="257"/>
                </a:lnTo>
                <a:lnTo>
                  <a:pt x="1763" y="257"/>
                </a:lnTo>
                <a:lnTo>
                  <a:pt x="1761" y="253"/>
                </a:lnTo>
                <a:lnTo>
                  <a:pt x="1758" y="250"/>
                </a:lnTo>
                <a:lnTo>
                  <a:pt x="1758" y="248"/>
                </a:lnTo>
                <a:lnTo>
                  <a:pt x="1756" y="248"/>
                </a:lnTo>
                <a:lnTo>
                  <a:pt x="1756" y="248"/>
                </a:lnTo>
                <a:lnTo>
                  <a:pt x="1756" y="248"/>
                </a:lnTo>
                <a:lnTo>
                  <a:pt x="1754" y="248"/>
                </a:lnTo>
                <a:lnTo>
                  <a:pt x="1754" y="248"/>
                </a:lnTo>
                <a:lnTo>
                  <a:pt x="1754" y="248"/>
                </a:lnTo>
                <a:lnTo>
                  <a:pt x="1754" y="246"/>
                </a:lnTo>
                <a:lnTo>
                  <a:pt x="1754" y="243"/>
                </a:lnTo>
                <a:lnTo>
                  <a:pt x="1749" y="243"/>
                </a:lnTo>
                <a:lnTo>
                  <a:pt x="1749" y="241"/>
                </a:lnTo>
                <a:lnTo>
                  <a:pt x="1749" y="241"/>
                </a:lnTo>
                <a:lnTo>
                  <a:pt x="1749" y="239"/>
                </a:lnTo>
                <a:lnTo>
                  <a:pt x="1749" y="239"/>
                </a:lnTo>
                <a:lnTo>
                  <a:pt x="1749" y="239"/>
                </a:lnTo>
                <a:lnTo>
                  <a:pt x="1749" y="239"/>
                </a:lnTo>
                <a:lnTo>
                  <a:pt x="1749" y="239"/>
                </a:lnTo>
                <a:lnTo>
                  <a:pt x="1749" y="239"/>
                </a:lnTo>
                <a:lnTo>
                  <a:pt x="1749" y="236"/>
                </a:lnTo>
                <a:lnTo>
                  <a:pt x="1749" y="236"/>
                </a:lnTo>
                <a:lnTo>
                  <a:pt x="1749" y="236"/>
                </a:lnTo>
                <a:lnTo>
                  <a:pt x="1749" y="236"/>
                </a:lnTo>
                <a:lnTo>
                  <a:pt x="1749" y="236"/>
                </a:lnTo>
                <a:lnTo>
                  <a:pt x="1749" y="236"/>
                </a:lnTo>
                <a:lnTo>
                  <a:pt x="1749" y="236"/>
                </a:lnTo>
                <a:lnTo>
                  <a:pt x="1749" y="234"/>
                </a:lnTo>
                <a:lnTo>
                  <a:pt x="1746" y="234"/>
                </a:lnTo>
                <a:lnTo>
                  <a:pt x="1746" y="234"/>
                </a:lnTo>
                <a:lnTo>
                  <a:pt x="1749" y="231"/>
                </a:lnTo>
                <a:lnTo>
                  <a:pt x="1749" y="231"/>
                </a:lnTo>
                <a:lnTo>
                  <a:pt x="1749" y="234"/>
                </a:lnTo>
                <a:lnTo>
                  <a:pt x="1749" y="234"/>
                </a:lnTo>
                <a:lnTo>
                  <a:pt x="1749" y="231"/>
                </a:lnTo>
                <a:lnTo>
                  <a:pt x="1746" y="231"/>
                </a:lnTo>
                <a:lnTo>
                  <a:pt x="1746" y="231"/>
                </a:lnTo>
                <a:lnTo>
                  <a:pt x="1746" y="231"/>
                </a:lnTo>
                <a:lnTo>
                  <a:pt x="1746" y="231"/>
                </a:lnTo>
                <a:lnTo>
                  <a:pt x="1746" y="231"/>
                </a:lnTo>
                <a:lnTo>
                  <a:pt x="1746" y="231"/>
                </a:lnTo>
                <a:lnTo>
                  <a:pt x="1746" y="229"/>
                </a:lnTo>
                <a:lnTo>
                  <a:pt x="1746" y="229"/>
                </a:lnTo>
                <a:lnTo>
                  <a:pt x="1746" y="229"/>
                </a:lnTo>
                <a:lnTo>
                  <a:pt x="1742" y="222"/>
                </a:lnTo>
                <a:lnTo>
                  <a:pt x="1742" y="222"/>
                </a:lnTo>
                <a:lnTo>
                  <a:pt x="1742" y="222"/>
                </a:lnTo>
                <a:lnTo>
                  <a:pt x="1742" y="222"/>
                </a:lnTo>
                <a:lnTo>
                  <a:pt x="1739" y="222"/>
                </a:lnTo>
                <a:lnTo>
                  <a:pt x="1739" y="222"/>
                </a:lnTo>
                <a:lnTo>
                  <a:pt x="1739" y="222"/>
                </a:lnTo>
                <a:lnTo>
                  <a:pt x="1739" y="222"/>
                </a:lnTo>
                <a:lnTo>
                  <a:pt x="1739" y="220"/>
                </a:lnTo>
                <a:lnTo>
                  <a:pt x="1739" y="220"/>
                </a:lnTo>
                <a:lnTo>
                  <a:pt x="1737" y="220"/>
                </a:lnTo>
                <a:lnTo>
                  <a:pt x="1737" y="220"/>
                </a:lnTo>
                <a:lnTo>
                  <a:pt x="1737" y="220"/>
                </a:lnTo>
                <a:lnTo>
                  <a:pt x="1737" y="220"/>
                </a:lnTo>
                <a:lnTo>
                  <a:pt x="1737" y="217"/>
                </a:lnTo>
                <a:lnTo>
                  <a:pt x="1735" y="217"/>
                </a:lnTo>
                <a:lnTo>
                  <a:pt x="1735" y="217"/>
                </a:lnTo>
                <a:lnTo>
                  <a:pt x="1735" y="217"/>
                </a:lnTo>
                <a:lnTo>
                  <a:pt x="1735" y="217"/>
                </a:lnTo>
                <a:lnTo>
                  <a:pt x="1732" y="220"/>
                </a:lnTo>
                <a:lnTo>
                  <a:pt x="1732" y="220"/>
                </a:lnTo>
                <a:lnTo>
                  <a:pt x="1732" y="220"/>
                </a:lnTo>
                <a:lnTo>
                  <a:pt x="1732" y="222"/>
                </a:lnTo>
                <a:lnTo>
                  <a:pt x="1732" y="220"/>
                </a:lnTo>
                <a:lnTo>
                  <a:pt x="1732" y="217"/>
                </a:lnTo>
                <a:lnTo>
                  <a:pt x="1732" y="217"/>
                </a:lnTo>
                <a:lnTo>
                  <a:pt x="1732" y="217"/>
                </a:lnTo>
                <a:lnTo>
                  <a:pt x="1730" y="215"/>
                </a:lnTo>
                <a:lnTo>
                  <a:pt x="1730" y="215"/>
                </a:lnTo>
                <a:lnTo>
                  <a:pt x="1730" y="213"/>
                </a:lnTo>
                <a:lnTo>
                  <a:pt x="1730" y="213"/>
                </a:lnTo>
                <a:lnTo>
                  <a:pt x="1728" y="213"/>
                </a:lnTo>
                <a:lnTo>
                  <a:pt x="1728" y="215"/>
                </a:lnTo>
                <a:lnTo>
                  <a:pt x="1728" y="215"/>
                </a:lnTo>
                <a:lnTo>
                  <a:pt x="1728" y="215"/>
                </a:lnTo>
                <a:lnTo>
                  <a:pt x="1728" y="215"/>
                </a:lnTo>
                <a:lnTo>
                  <a:pt x="1725" y="215"/>
                </a:lnTo>
                <a:lnTo>
                  <a:pt x="1725" y="215"/>
                </a:lnTo>
                <a:lnTo>
                  <a:pt x="1725" y="213"/>
                </a:lnTo>
                <a:lnTo>
                  <a:pt x="1723" y="213"/>
                </a:lnTo>
                <a:lnTo>
                  <a:pt x="1723" y="213"/>
                </a:lnTo>
                <a:lnTo>
                  <a:pt x="1720" y="213"/>
                </a:lnTo>
                <a:lnTo>
                  <a:pt x="1720" y="213"/>
                </a:lnTo>
                <a:lnTo>
                  <a:pt x="1720" y="213"/>
                </a:lnTo>
                <a:lnTo>
                  <a:pt x="1720" y="213"/>
                </a:lnTo>
                <a:lnTo>
                  <a:pt x="1720" y="213"/>
                </a:lnTo>
                <a:lnTo>
                  <a:pt x="1718" y="213"/>
                </a:lnTo>
                <a:lnTo>
                  <a:pt x="1718" y="213"/>
                </a:lnTo>
                <a:lnTo>
                  <a:pt x="1718" y="213"/>
                </a:lnTo>
                <a:lnTo>
                  <a:pt x="1718" y="213"/>
                </a:lnTo>
                <a:lnTo>
                  <a:pt x="1718" y="213"/>
                </a:lnTo>
                <a:lnTo>
                  <a:pt x="1718" y="213"/>
                </a:lnTo>
                <a:lnTo>
                  <a:pt x="1718" y="210"/>
                </a:lnTo>
                <a:lnTo>
                  <a:pt x="1716" y="210"/>
                </a:lnTo>
                <a:lnTo>
                  <a:pt x="1716" y="213"/>
                </a:lnTo>
                <a:lnTo>
                  <a:pt x="1716" y="213"/>
                </a:lnTo>
                <a:lnTo>
                  <a:pt x="1716" y="215"/>
                </a:lnTo>
                <a:lnTo>
                  <a:pt x="1716" y="215"/>
                </a:lnTo>
                <a:lnTo>
                  <a:pt x="1713" y="217"/>
                </a:lnTo>
                <a:lnTo>
                  <a:pt x="1713" y="217"/>
                </a:lnTo>
                <a:lnTo>
                  <a:pt x="1713" y="217"/>
                </a:lnTo>
                <a:lnTo>
                  <a:pt x="1713" y="215"/>
                </a:lnTo>
                <a:lnTo>
                  <a:pt x="1716" y="215"/>
                </a:lnTo>
                <a:lnTo>
                  <a:pt x="1716" y="215"/>
                </a:lnTo>
                <a:lnTo>
                  <a:pt x="1716" y="215"/>
                </a:lnTo>
                <a:lnTo>
                  <a:pt x="1716" y="215"/>
                </a:lnTo>
                <a:lnTo>
                  <a:pt x="1716" y="215"/>
                </a:lnTo>
                <a:lnTo>
                  <a:pt x="1716" y="213"/>
                </a:lnTo>
                <a:lnTo>
                  <a:pt x="1716" y="213"/>
                </a:lnTo>
                <a:lnTo>
                  <a:pt x="1716" y="213"/>
                </a:lnTo>
                <a:lnTo>
                  <a:pt x="1713" y="213"/>
                </a:lnTo>
                <a:lnTo>
                  <a:pt x="1713" y="213"/>
                </a:lnTo>
                <a:lnTo>
                  <a:pt x="1713" y="213"/>
                </a:lnTo>
                <a:lnTo>
                  <a:pt x="1709" y="210"/>
                </a:lnTo>
                <a:lnTo>
                  <a:pt x="1704" y="210"/>
                </a:lnTo>
                <a:lnTo>
                  <a:pt x="1704" y="213"/>
                </a:lnTo>
                <a:lnTo>
                  <a:pt x="1701" y="213"/>
                </a:lnTo>
                <a:lnTo>
                  <a:pt x="1699" y="213"/>
                </a:lnTo>
                <a:lnTo>
                  <a:pt x="1697" y="210"/>
                </a:lnTo>
                <a:lnTo>
                  <a:pt x="1697" y="210"/>
                </a:lnTo>
                <a:lnTo>
                  <a:pt x="1697" y="210"/>
                </a:lnTo>
                <a:lnTo>
                  <a:pt x="1694" y="210"/>
                </a:lnTo>
                <a:lnTo>
                  <a:pt x="1690" y="205"/>
                </a:lnTo>
                <a:lnTo>
                  <a:pt x="1687" y="205"/>
                </a:lnTo>
                <a:lnTo>
                  <a:pt x="1687" y="205"/>
                </a:lnTo>
                <a:lnTo>
                  <a:pt x="1690" y="203"/>
                </a:lnTo>
                <a:lnTo>
                  <a:pt x="1690" y="203"/>
                </a:lnTo>
                <a:lnTo>
                  <a:pt x="1690" y="203"/>
                </a:lnTo>
                <a:lnTo>
                  <a:pt x="1687" y="203"/>
                </a:lnTo>
                <a:lnTo>
                  <a:pt x="1687" y="203"/>
                </a:lnTo>
                <a:lnTo>
                  <a:pt x="1685" y="201"/>
                </a:lnTo>
                <a:lnTo>
                  <a:pt x="1685" y="201"/>
                </a:lnTo>
                <a:lnTo>
                  <a:pt x="1685" y="201"/>
                </a:lnTo>
                <a:lnTo>
                  <a:pt x="1685" y="198"/>
                </a:lnTo>
                <a:lnTo>
                  <a:pt x="1685" y="196"/>
                </a:lnTo>
                <a:lnTo>
                  <a:pt x="1685" y="196"/>
                </a:lnTo>
                <a:lnTo>
                  <a:pt x="1685" y="196"/>
                </a:lnTo>
                <a:lnTo>
                  <a:pt x="1683" y="196"/>
                </a:lnTo>
                <a:lnTo>
                  <a:pt x="1683" y="198"/>
                </a:lnTo>
                <a:lnTo>
                  <a:pt x="1683" y="198"/>
                </a:lnTo>
                <a:lnTo>
                  <a:pt x="1683" y="198"/>
                </a:lnTo>
                <a:lnTo>
                  <a:pt x="1683" y="196"/>
                </a:lnTo>
                <a:lnTo>
                  <a:pt x="1683" y="196"/>
                </a:lnTo>
                <a:lnTo>
                  <a:pt x="1683" y="196"/>
                </a:lnTo>
                <a:lnTo>
                  <a:pt x="1683" y="194"/>
                </a:lnTo>
                <a:lnTo>
                  <a:pt x="1680" y="191"/>
                </a:lnTo>
                <a:lnTo>
                  <a:pt x="1680" y="189"/>
                </a:lnTo>
                <a:lnTo>
                  <a:pt x="1680" y="189"/>
                </a:lnTo>
                <a:lnTo>
                  <a:pt x="1680" y="189"/>
                </a:lnTo>
                <a:lnTo>
                  <a:pt x="1678" y="189"/>
                </a:lnTo>
                <a:lnTo>
                  <a:pt x="1678" y="189"/>
                </a:lnTo>
                <a:lnTo>
                  <a:pt x="1678" y="189"/>
                </a:lnTo>
                <a:lnTo>
                  <a:pt x="1678" y="189"/>
                </a:lnTo>
                <a:lnTo>
                  <a:pt x="1678" y="189"/>
                </a:lnTo>
                <a:lnTo>
                  <a:pt x="1675" y="186"/>
                </a:lnTo>
                <a:lnTo>
                  <a:pt x="1673" y="184"/>
                </a:lnTo>
                <a:lnTo>
                  <a:pt x="1668" y="182"/>
                </a:lnTo>
                <a:lnTo>
                  <a:pt x="1661" y="179"/>
                </a:lnTo>
                <a:lnTo>
                  <a:pt x="1659" y="177"/>
                </a:lnTo>
                <a:lnTo>
                  <a:pt x="1659" y="177"/>
                </a:lnTo>
                <a:lnTo>
                  <a:pt x="1659" y="179"/>
                </a:lnTo>
                <a:lnTo>
                  <a:pt x="1652" y="177"/>
                </a:lnTo>
                <a:lnTo>
                  <a:pt x="1652" y="175"/>
                </a:lnTo>
                <a:lnTo>
                  <a:pt x="1652" y="175"/>
                </a:lnTo>
                <a:lnTo>
                  <a:pt x="1652" y="175"/>
                </a:lnTo>
                <a:lnTo>
                  <a:pt x="1652" y="175"/>
                </a:lnTo>
                <a:lnTo>
                  <a:pt x="1652" y="175"/>
                </a:lnTo>
                <a:lnTo>
                  <a:pt x="1649" y="175"/>
                </a:lnTo>
                <a:lnTo>
                  <a:pt x="1649" y="175"/>
                </a:lnTo>
                <a:lnTo>
                  <a:pt x="1647" y="172"/>
                </a:lnTo>
                <a:lnTo>
                  <a:pt x="1642" y="168"/>
                </a:lnTo>
                <a:lnTo>
                  <a:pt x="1640" y="168"/>
                </a:lnTo>
                <a:lnTo>
                  <a:pt x="1640" y="165"/>
                </a:lnTo>
                <a:lnTo>
                  <a:pt x="1640" y="165"/>
                </a:lnTo>
                <a:lnTo>
                  <a:pt x="1640" y="165"/>
                </a:lnTo>
                <a:lnTo>
                  <a:pt x="1640" y="165"/>
                </a:lnTo>
                <a:lnTo>
                  <a:pt x="1640" y="165"/>
                </a:lnTo>
                <a:lnTo>
                  <a:pt x="1640" y="163"/>
                </a:lnTo>
                <a:lnTo>
                  <a:pt x="1640" y="163"/>
                </a:lnTo>
                <a:lnTo>
                  <a:pt x="1640" y="163"/>
                </a:lnTo>
                <a:lnTo>
                  <a:pt x="1640" y="163"/>
                </a:lnTo>
                <a:lnTo>
                  <a:pt x="1642" y="163"/>
                </a:lnTo>
                <a:lnTo>
                  <a:pt x="1642" y="163"/>
                </a:lnTo>
                <a:lnTo>
                  <a:pt x="1642" y="160"/>
                </a:lnTo>
                <a:lnTo>
                  <a:pt x="1640" y="160"/>
                </a:lnTo>
                <a:lnTo>
                  <a:pt x="1640" y="160"/>
                </a:lnTo>
                <a:lnTo>
                  <a:pt x="1640" y="160"/>
                </a:lnTo>
                <a:lnTo>
                  <a:pt x="1638" y="160"/>
                </a:lnTo>
                <a:lnTo>
                  <a:pt x="1638" y="160"/>
                </a:lnTo>
                <a:lnTo>
                  <a:pt x="1638" y="158"/>
                </a:lnTo>
                <a:lnTo>
                  <a:pt x="1638" y="158"/>
                </a:lnTo>
                <a:lnTo>
                  <a:pt x="1638" y="158"/>
                </a:lnTo>
                <a:lnTo>
                  <a:pt x="1638" y="158"/>
                </a:lnTo>
                <a:lnTo>
                  <a:pt x="1638" y="158"/>
                </a:lnTo>
                <a:lnTo>
                  <a:pt x="1638" y="158"/>
                </a:lnTo>
                <a:lnTo>
                  <a:pt x="1638" y="158"/>
                </a:lnTo>
                <a:lnTo>
                  <a:pt x="1635" y="156"/>
                </a:lnTo>
                <a:lnTo>
                  <a:pt x="1635" y="156"/>
                </a:lnTo>
                <a:lnTo>
                  <a:pt x="1635" y="153"/>
                </a:lnTo>
                <a:lnTo>
                  <a:pt x="1633" y="153"/>
                </a:lnTo>
                <a:lnTo>
                  <a:pt x="1630" y="156"/>
                </a:lnTo>
                <a:lnTo>
                  <a:pt x="1630" y="156"/>
                </a:lnTo>
                <a:lnTo>
                  <a:pt x="1628" y="153"/>
                </a:lnTo>
                <a:lnTo>
                  <a:pt x="1628" y="153"/>
                </a:lnTo>
                <a:lnTo>
                  <a:pt x="1628" y="151"/>
                </a:lnTo>
                <a:lnTo>
                  <a:pt x="1628" y="151"/>
                </a:lnTo>
                <a:lnTo>
                  <a:pt x="1628" y="149"/>
                </a:lnTo>
                <a:lnTo>
                  <a:pt x="1628" y="149"/>
                </a:lnTo>
                <a:lnTo>
                  <a:pt x="1626" y="146"/>
                </a:lnTo>
                <a:lnTo>
                  <a:pt x="1626" y="146"/>
                </a:lnTo>
                <a:lnTo>
                  <a:pt x="1626" y="146"/>
                </a:lnTo>
                <a:lnTo>
                  <a:pt x="1626" y="144"/>
                </a:lnTo>
                <a:lnTo>
                  <a:pt x="1623" y="144"/>
                </a:lnTo>
                <a:lnTo>
                  <a:pt x="1623" y="144"/>
                </a:lnTo>
                <a:lnTo>
                  <a:pt x="1623" y="142"/>
                </a:lnTo>
                <a:lnTo>
                  <a:pt x="1621" y="142"/>
                </a:lnTo>
                <a:lnTo>
                  <a:pt x="1621" y="142"/>
                </a:lnTo>
                <a:lnTo>
                  <a:pt x="1621" y="142"/>
                </a:lnTo>
                <a:lnTo>
                  <a:pt x="1621" y="142"/>
                </a:lnTo>
                <a:lnTo>
                  <a:pt x="1621" y="142"/>
                </a:lnTo>
                <a:lnTo>
                  <a:pt x="1621" y="142"/>
                </a:lnTo>
                <a:lnTo>
                  <a:pt x="1621" y="139"/>
                </a:lnTo>
                <a:lnTo>
                  <a:pt x="1621" y="139"/>
                </a:lnTo>
                <a:lnTo>
                  <a:pt x="1614" y="132"/>
                </a:lnTo>
                <a:lnTo>
                  <a:pt x="1614" y="132"/>
                </a:lnTo>
                <a:lnTo>
                  <a:pt x="1614" y="134"/>
                </a:lnTo>
                <a:lnTo>
                  <a:pt x="1614" y="134"/>
                </a:lnTo>
                <a:lnTo>
                  <a:pt x="1612" y="132"/>
                </a:lnTo>
                <a:lnTo>
                  <a:pt x="1612" y="132"/>
                </a:lnTo>
                <a:lnTo>
                  <a:pt x="1612" y="132"/>
                </a:lnTo>
                <a:lnTo>
                  <a:pt x="1612" y="132"/>
                </a:lnTo>
                <a:lnTo>
                  <a:pt x="1612" y="132"/>
                </a:lnTo>
                <a:lnTo>
                  <a:pt x="1612" y="130"/>
                </a:lnTo>
                <a:lnTo>
                  <a:pt x="1612" y="130"/>
                </a:lnTo>
                <a:lnTo>
                  <a:pt x="1612" y="130"/>
                </a:lnTo>
                <a:lnTo>
                  <a:pt x="1607" y="130"/>
                </a:lnTo>
                <a:lnTo>
                  <a:pt x="1604" y="130"/>
                </a:lnTo>
                <a:lnTo>
                  <a:pt x="1604" y="130"/>
                </a:lnTo>
                <a:lnTo>
                  <a:pt x="1604" y="127"/>
                </a:lnTo>
                <a:lnTo>
                  <a:pt x="1604" y="127"/>
                </a:lnTo>
                <a:lnTo>
                  <a:pt x="1597" y="130"/>
                </a:lnTo>
                <a:lnTo>
                  <a:pt x="1593" y="127"/>
                </a:lnTo>
                <a:lnTo>
                  <a:pt x="1590" y="127"/>
                </a:lnTo>
                <a:lnTo>
                  <a:pt x="1590" y="127"/>
                </a:lnTo>
                <a:lnTo>
                  <a:pt x="1590" y="127"/>
                </a:lnTo>
                <a:lnTo>
                  <a:pt x="1593" y="125"/>
                </a:lnTo>
                <a:lnTo>
                  <a:pt x="1593" y="125"/>
                </a:lnTo>
                <a:lnTo>
                  <a:pt x="1593" y="123"/>
                </a:lnTo>
                <a:lnTo>
                  <a:pt x="1593" y="123"/>
                </a:lnTo>
                <a:lnTo>
                  <a:pt x="1590" y="123"/>
                </a:lnTo>
                <a:lnTo>
                  <a:pt x="1590" y="123"/>
                </a:lnTo>
                <a:lnTo>
                  <a:pt x="1590" y="123"/>
                </a:lnTo>
                <a:lnTo>
                  <a:pt x="1590" y="123"/>
                </a:lnTo>
                <a:lnTo>
                  <a:pt x="1590" y="120"/>
                </a:lnTo>
                <a:lnTo>
                  <a:pt x="1590" y="120"/>
                </a:lnTo>
                <a:lnTo>
                  <a:pt x="1590" y="120"/>
                </a:lnTo>
                <a:lnTo>
                  <a:pt x="1590" y="120"/>
                </a:lnTo>
                <a:lnTo>
                  <a:pt x="1588" y="120"/>
                </a:lnTo>
                <a:lnTo>
                  <a:pt x="1588" y="120"/>
                </a:lnTo>
                <a:lnTo>
                  <a:pt x="1588" y="120"/>
                </a:lnTo>
                <a:lnTo>
                  <a:pt x="1588" y="120"/>
                </a:lnTo>
                <a:lnTo>
                  <a:pt x="1583" y="118"/>
                </a:lnTo>
                <a:lnTo>
                  <a:pt x="1583" y="120"/>
                </a:lnTo>
                <a:lnTo>
                  <a:pt x="1583" y="120"/>
                </a:lnTo>
                <a:lnTo>
                  <a:pt x="1586" y="120"/>
                </a:lnTo>
                <a:lnTo>
                  <a:pt x="1583" y="120"/>
                </a:lnTo>
                <a:lnTo>
                  <a:pt x="1583" y="120"/>
                </a:lnTo>
                <a:lnTo>
                  <a:pt x="1583" y="120"/>
                </a:lnTo>
                <a:lnTo>
                  <a:pt x="1583" y="120"/>
                </a:lnTo>
                <a:lnTo>
                  <a:pt x="1583" y="120"/>
                </a:lnTo>
                <a:lnTo>
                  <a:pt x="1581" y="120"/>
                </a:lnTo>
                <a:lnTo>
                  <a:pt x="1581" y="118"/>
                </a:lnTo>
                <a:lnTo>
                  <a:pt x="1581" y="118"/>
                </a:lnTo>
                <a:lnTo>
                  <a:pt x="1578" y="120"/>
                </a:lnTo>
                <a:lnTo>
                  <a:pt x="1578" y="120"/>
                </a:lnTo>
                <a:lnTo>
                  <a:pt x="1574" y="118"/>
                </a:lnTo>
                <a:lnTo>
                  <a:pt x="1574" y="118"/>
                </a:lnTo>
                <a:lnTo>
                  <a:pt x="1574" y="120"/>
                </a:lnTo>
                <a:lnTo>
                  <a:pt x="1574" y="120"/>
                </a:lnTo>
                <a:lnTo>
                  <a:pt x="1574" y="123"/>
                </a:lnTo>
                <a:lnTo>
                  <a:pt x="1571" y="123"/>
                </a:lnTo>
                <a:lnTo>
                  <a:pt x="1571" y="123"/>
                </a:lnTo>
                <a:lnTo>
                  <a:pt x="1571" y="123"/>
                </a:lnTo>
                <a:lnTo>
                  <a:pt x="1571" y="120"/>
                </a:lnTo>
                <a:lnTo>
                  <a:pt x="1571" y="118"/>
                </a:lnTo>
                <a:lnTo>
                  <a:pt x="1571" y="118"/>
                </a:lnTo>
                <a:lnTo>
                  <a:pt x="1569" y="118"/>
                </a:lnTo>
                <a:lnTo>
                  <a:pt x="1569" y="118"/>
                </a:lnTo>
                <a:lnTo>
                  <a:pt x="1569" y="116"/>
                </a:lnTo>
                <a:lnTo>
                  <a:pt x="1562" y="113"/>
                </a:lnTo>
                <a:lnTo>
                  <a:pt x="1557" y="108"/>
                </a:lnTo>
                <a:lnTo>
                  <a:pt x="1559" y="108"/>
                </a:lnTo>
                <a:lnTo>
                  <a:pt x="1562" y="108"/>
                </a:lnTo>
                <a:lnTo>
                  <a:pt x="1564" y="108"/>
                </a:lnTo>
                <a:lnTo>
                  <a:pt x="1562" y="106"/>
                </a:lnTo>
                <a:lnTo>
                  <a:pt x="1562" y="106"/>
                </a:lnTo>
                <a:lnTo>
                  <a:pt x="1562" y="106"/>
                </a:lnTo>
                <a:lnTo>
                  <a:pt x="1564" y="106"/>
                </a:lnTo>
                <a:lnTo>
                  <a:pt x="1564" y="106"/>
                </a:lnTo>
                <a:lnTo>
                  <a:pt x="1564" y="106"/>
                </a:lnTo>
                <a:lnTo>
                  <a:pt x="1567" y="106"/>
                </a:lnTo>
                <a:lnTo>
                  <a:pt x="1567" y="106"/>
                </a:lnTo>
                <a:lnTo>
                  <a:pt x="1567" y="104"/>
                </a:lnTo>
                <a:lnTo>
                  <a:pt x="1564" y="104"/>
                </a:lnTo>
                <a:lnTo>
                  <a:pt x="1562" y="101"/>
                </a:lnTo>
                <a:lnTo>
                  <a:pt x="1550" y="97"/>
                </a:lnTo>
                <a:lnTo>
                  <a:pt x="1550" y="97"/>
                </a:lnTo>
                <a:lnTo>
                  <a:pt x="1550" y="97"/>
                </a:lnTo>
                <a:lnTo>
                  <a:pt x="1550" y="97"/>
                </a:lnTo>
                <a:lnTo>
                  <a:pt x="1548" y="97"/>
                </a:lnTo>
                <a:lnTo>
                  <a:pt x="1548" y="97"/>
                </a:lnTo>
                <a:lnTo>
                  <a:pt x="1548" y="97"/>
                </a:lnTo>
                <a:lnTo>
                  <a:pt x="1548" y="97"/>
                </a:lnTo>
                <a:lnTo>
                  <a:pt x="1548" y="94"/>
                </a:lnTo>
                <a:lnTo>
                  <a:pt x="1550" y="94"/>
                </a:lnTo>
                <a:lnTo>
                  <a:pt x="1550" y="94"/>
                </a:lnTo>
                <a:lnTo>
                  <a:pt x="1550" y="94"/>
                </a:lnTo>
                <a:lnTo>
                  <a:pt x="1552" y="97"/>
                </a:lnTo>
                <a:lnTo>
                  <a:pt x="1552" y="97"/>
                </a:lnTo>
                <a:lnTo>
                  <a:pt x="1557" y="99"/>
                </a:lnTo>
                <a:lnTo>
                  <a:pt x="1559" y="99"/>
                </a:lnTo>
                <a:lnTo>
                  <a:pt x="1559" y="101"/>
                </a:lnTo>
                <a:lnTo>
                  <a:pt x="1559" y="99"/>
                </a:lnTo>
                <a:lnTo>
                  <a:pt x="1559" y="99"/>
                </a:lnTo>
                <a:lnTo>
                  <a:pt x="1557" y="97"/>
                </a:lnTo>
                <a:lnTo>
                  <a:pt x="1552" y="94"/>
                </a:lnTo>
                <a:lnTo>
                  <a:pt x="1552" y="92"/>
                </a:lnTo>
                <a:lnTo>
                  <a:pt x="1552" y="89"/>
                </a:lnTo>
                <a:lnTo>
                  <a:pt x="1555" y="89"/>
                </a:lnTo>
                <a:lnTo>
                  <a:pt x="1555" y="87"/>
                </a:lnTo>
                <a:lnTo>
                  <a:pt x="1555" y="87"/>
                </a:lnTo>
                <a:lnTo>
                  <a:pt x="1557" y="87"/>
                </a:lnTo>
                <a:lnTo>
                  <a:pt x="1557" y="87"/>
                </a:lnTo>
                <a:lnTo>
                  <a:pt x="1557" y="87"/>
                </a:lnTo>
                <a:lnTo>
                  <a:pt x="1557" y="87"/>
                </a:lnTo>
                <a:lnTo>
                  <a:pt x="1557" y="87"/>
                </a:lnTo>
                <a:lnTo>
                  <a:pt x="1557" y="87"/>
                </a:lnTo>
                <a:lnTo>
                  <a:pt x="1559" y="87"/>
                </a:lnTo>
                <a:lnTo>
                  <a:pt x="1562" y="85"/>
                </a:lnTo>
                <a:lnTo>
                  <a:pt x="1564" y="85"/>
                </a:lnTo>
                <a:lnTo>
                  <a:pt x="1564" y="85"/>
                </a:lnTo>
                <a:lnTo>
                  <a:pt x="1564" y="80"/>
                </a:lnTo>
                <a:lnTo>
                  <a:pt x="1559" y="75"/>
                </a:lnTo>
                <a:lnTo>
                  <a:pt x="1557" y="73"/>
                </a:lnTo>
                <a:lnTo>
                  <a:pt x="1555" y="73"/>
                </a:lnTo>
                <a:lnTo>
                  <a:pt x="1557" y="75"/>
                </a:lnTo>
                <a:lnTo>
                  <a:pt x="1557" y="75"/>
                </a:lnTo>
                <a:lnTo>
                  <a:pt x="1557" y="75"/>
                </a:lnTo>
                <a:lnTo>
                  <a:pt x="1557" y="78"/>
                </a:lnTo>
                <a:lnTo>
                  <a:pt x="1555" y="78"/>
                </a:lnTo>
                <a:lnTo>
                  <a:pt x="1555" y="78"/>
                </a:lnTo>
                <a:lnTo>
                  <a:pt x="1555" y="75"/>
                </a:lnTo>
                <a:lnTo>
                  <a:pt x="1555" y="75"/>
                </a:lnTo>
                <a:lnTo>
                  <a:pt x="1555" y="75"/>
                </a:lnTo>
                <a:lnTo>
                  <a:pt x="1555" y="73"/>
                </a:lnTo>
                <a:lnTo>
                  <a:pt x="1555" y="73"/>
                </a:lnTo>
                <a:lnTo>
                  <a:pt x="1555" y="73"/>
                </a:lnTo>
                <a:lnTo>
                  <a:pt x="1555" y="73"/>
                </a:lnTo>
                <a:lnTo>
                  <a:pt x="1555" y="73"/>
                </a:lnTo>
                <a:lnTo>
                  <a:pt x="1552" y="73"/>
                </a:lnTo>
                <a:lnTo>
                  <a:pt x="1552" y="75"/>
                </a:lnTo>
                <a:lnTo>
                  <a:pt x="1552" y="75"/>
                </a:lnTo>
                <a:lnTo>
                  <a:pt x="1552" y="73"/>
                </a:lnTo>
                <a:lnTo>
                  <a:pt x="1552" y="73"/>
                </a:lnTo>
                <a:lnTo>
                  <a:pt x="1552" y="73"/>
                </a:lnTo>
                <a:lnTo>
                  <a:pt x="1552" y="73"/>
                </a:lnTo>
                <a:lnTo>
                  <a:pt x="1552" y="71"/>
                </a:lnTo>
                <a:lnTo>
                  <a:pt x="1552" y="71"/>
                </a:lnTo>
                <a:lnTo>
                  <a:pt x="1552" y="71"/>
                </a:lnTo>
                <a:lnTo>
                  <a:pt x="1550" y="68"/>
                </a:lnTo>
                <a:lnTo>
                  <a:pt x="1550" y="68"/>
                </a:lnTo>
                <a:lnTo>
                  <a:pt x="1550" y="68"/>
                </a:lnTo>
                <a:lnTo>
                  <a:pt x="1550" y="68"/>
                </a:lnTo>
                <a:lnTo>
                  <a:pt x="1550" y="68"/>
                </a:lnTo>
                <a:lnTo>
                  <a:pt x="1550" y="68"/>
                </a:lnTo>
                <a:lnTo>
                  <a:pt x="1550" y="68"/>
                </a:lnTo>
                <a:lnTo>
                  <a:pt x="1548" y="68"/>
                </a:lnTo>
                <a:lnTo>
                  <a:pt x="1548" y="66"/>
                </a:lnTo>
                <a:lnTo>
                  <a:pt x="1548" y="66"/>
                </a:lnTo>
                <a:lnTo>
                  <a:pt x="1548" y="66"/>
                </a:lnTo>
                <a:lnTo>
                  <a:pt x="1545" y="66"/>
                </a:lnTo>
                <a:lnTo>
                  <a:pt x="1543" y="66"/>
                </a:lnTo>
                <a:lnTo>
                  <a:pt x="1543" y="66"/>
                </a:lnTo>
                <a:lnTo>
                  <a:pt x="1543" y="66"/>
                </a:lnTo>
                <a:lnTo>
                  <a:pt x="1541" y="66"/>
                </a:lnTo>
                <a:lnTo>
                  <a:pt x="1533" y="61"/>
                </a:lnTo>
                <a:lnTo>
                  <a:pt x="1531" y="61"/>
                </a:lnTo>
                <a:lnTo>
                  <a:pt x="1531" y="61"/>
                </a:lnTo>
                <a:lnTo>
                  <a:pt x="1529" y="63"/>
                </a:lnTo>
                <a:lnTo>
                  <a:pt x="1526" y="63"/>
                </a:lnTo>
                <a:lnTo>
                  <a:pt x="1524" y="66"/>
                </a:lnTo>
                <a:lnTo>
                  <a:pt x="1524" y="66"/>
                </a:lnTo>
                <a:lnTo>
                  <a:pt x="1522" y="66"/>
                </a:lnTo>
                <a:lnTo>
                  <a:pt x="1522" y="63"/>
                </a:lnTo>
                <a:lnTo>
                  <a:pt x="1522" y="63"/>
                </a:lnTo>
                <a:lnTo>
                  <a:pt x="1522" y="63"/>
                </a:lnTo>
                <a:lnTo>
                  <a:pt x="1522" y="63"/>
                </a:lnTo>
                <a:lnTo>
                  <a:pt x="1522" y="61"/>
                </a:lnTo>
                <a:lnTo>
                  <a:pt x="1522" y="61"/>
                </a:lnTo>
                <a:lnTo>
                  <a:pt x="1522" y="59"/>
                </a:lnTo>
                <a:lnTo>
                  <a:pt x="1519" y="59"/>
                </a:lnTo>
                <a:lnTo>
                  <a:pt x="1517" y="59"/>
                </a:lnTo>
                <a:lnTo>
                  <a:pt x="1517" y="56"/>
                </a:lnTo>
                <a:lnTo>
                  <a:pt x="1515" y="56"/>
                </a:lnTo>
                <a:lnTo>
                  <a:pt x="1515" y="56"/>
                </a:lnTo>
                <a:lnTo>
                  <a:pt x="1517" y="56"/>
                </a:lnTo>
                <a:lnTo>
                  <a:pt x="1517" y="56"/>
                </a:lnTo>
                <a:lnTo>
                  <a:pt x="1517" y="54"/>
                </a:lnTo>
                <a:lnTo>
                  <a:pt x="1517" y="54"/>
                </a:lnTo>
                <a:lnTo>
                  <a:pt x="1515" y="52"/>
                </a:lnTo>
                <a:lnTo>
                  <a:pt x="1512" y="52"/>
                </a:lnTo>
                <a:lnTo>
                  <a:pt x="1515" y="52"/>
                </a:lnTo>
                <a:lnTo>
                  <a:pt x="1517" y="52"/>
                </a:lnTo>
                <a:lnTo>
                  <a:pt x="1517" y="52"/>
                </a:lnTo>
                <a:lnTo>
                  <a:pt x="1517" y="52"/>
                </a:lnTo>
                <a:lnTo>
                  <a:pt x="1517" y="49"/>
                </a:lnTo>
                <a:lnTo>
                  <a:pt x="1519" y="49"/>
                </a:lnTo>
                <a:lnTo>
                  <a:pt x="1519" y="49"/>
                </a:lnTo>
                <a:lnTo>
                  <a:pt x="1519" y="49"/>
                </a:lnTo>
                <a:lnTo>
                  <a:pt x="1519" y="49"/>
                </a:lnTo>
                <a:lnTo>
                  <a:pt x="1519" y="47"/>
                </a:lnTo>
                <a:lnTo>
                  <a:pt x="1522" y="47"/>
                </a:lnTo>
                <a:lnTo>
                  <a:pt x="1522" y="47"/>
                </a:lnTo>
                <a:lnTo>
                  <a:pt x="1522" y="47"/>
                </a:lnTo>
                <a:lnTo>
                  <a:pt x="1522" y="45"/>
                </a:lnTo>
                <a:lnTo>
                  <a:pt x="1522" y="45"/>
                </a:lnTo>
                <a:lnTo>
                  <a:pt x="1522" y="45"/>
                </a:lnTo>
                <a:lnTo>
                  <a:pt x="1522" y="42"/>
                </a:lnTo>
                <a:lnTo>
                  <a:pt x="1522" y="40"/>
                </a:lnTo>
                <a:lnTo>
                  <a:pt x="1522" y="37"/>
                </a:lnTo>
                <a:lnTo>
                  <a:pt x="1519" y="37"/>
                </a:lnTo>
                <a:lnTo>
                  <a:pt x="1519" y="37"/>
                </a:lnTo>
                <a:lnTo>
                  <a:pt x="1519" y="37"/>
                </a:lnTo>
                <a:lnTo>
                  <a:pt x="1519" y="37"/>
                </a:lnTo>
                <a:lnTo>
                  <a:pt x="1519" y="37"/>
                </a:lnTo>
                <a:lnTo>
                  <a:pt x="1519" y="35"/>
                </a:lnTo>
                <a:lnTo>
                  <a:pt x="1519" y="35"/>
                </a:lnTo>
                <a:lnTo>
                  <a:pt x="1517" y="35"/>
                </a:lnTo>
                <a:lnTo>
                  <a:pt x="1517" y="35"/>
                </a:lnTo>
                <a:lnTo>
                  <a:pt x="1517" y="35"/>
                </a:lnTo>
                <a:lnTo>
                  <a:pt x="1517" y="35"/>
                </a:lnTo>
                <a:lnTo>
                  <a:pt x="1517" y="35"/>
                </a:lnTo>
                <a:lnTo>
                  <a:pt x="1517" y="37"/>
                </a:lnTo>
                <a:lnTo>
                  <a:pt x="1515" y="37"/>
                </a:lnTo>
                <a:lnTo>
                  <a:pt x="1515" y="40"/>
                </a:lnTo>
                <a:lnTo>
                  <a:pt x="1512" y="40"/>
                </a:lnTo>
                <a:lnTo>
                  <a:pt x="1512" y="40"/>
                </a:lnTo>
                <a:lnTo>
                  <a:pt x="1512" y="40"/>
                </a:lnTo>
                <a:lnTo>
                  <a:pt x="1512" y="40"/>
                </a:lnTo>
                <a:lnTo>
                  <a:pt x="1515" y="40"/>
                </a:lnTo>
                <a:lnTo>
                  <a:pt x="1515" y="37"/>
                </a:lnTo>
                <a:lnTo>
                  <a:pt x="1515" y="37"/>
                </a:lnTo>
                <a:lnTo>
                  <a:pt x="1515" y="35"/>
                </a:lnTo>
                <a:lnTo>
                  <a:pt x="1515" y="35"/>
                </a:lnTo>
                <a:lnTo>
                  <a:pt x="1517" y="35"/>
                </a:lnTo>
                <a:lnTo>
                  <a:pt x="1517" y="35"/>
                </a:lnTo>
                <a:lnTo>
                  <a:pt x="1517" y="33"/>
                </a:lnTo>
                <a:lnTo>
                  <a:pt x="1517" y="33"/>
                </a:lnTo>
                <a:lnTo>
                  <a:pt x="1517" y="33"/>
                </a:lnTo>
                <a:lnTo>
                  <a:pt x="1517" y="30"/>
                </a:lnTo>
                <a:lnTo>
                  <a:pt x="1517" y="30"/>
                </a:lnTo>
                <a:lnTo>
                  <a:pt x="1515" y="33"/>
                </a:lnTo>
                <a:lnTo>
                  <a:pt x="1517" y="33"/>
                </a:lnTo>
                <a:lnTo>
                  <a:pt x="1515" y="33"/>
                </a:lnTo>
                <a:lnTo>
                  <a:pt x="1515" y="35"/>
                </a:lnTo>
                <a:lnTo>
                  <a:pt x="1515" y="35"/>
                </a:lnTo>
                <a:lnTo>
                  <a:pt x="1515" y="35"/>
                </a:lnTo>
                <a:lnTo>
                  <a:pt x="1515" y="33"/>
                </a:lnTo>
                <a:lnTo>
                  <a:pt x="1515" y="33"/>
                </a:lnTo>
                <a:lnTo>
                  <a:pt x="1515" y="33"/>
                </a:lnTo>
                <a:lnTo>
                  <a:pt x="1512" y="33"/>
                </a:lnTo>
                <a:lnTo>
                  <a:pt x="1510" y="33"/>
                </a:lnTo>
                <a:lnTo>
                  <a:pt x="1510" y="35"/>
                </a:lnTo>
                <a:lnTo>
                  <a:pt x="1510" y="35"/>
                </a:lnTo>
                <a:lnTo>
                  <a:pt x="1510" y="37"/>
                </a:lnTo>
                <a:lnTo>
                  <a:pt x="1510" y="37"/>
                </a:lnTo>
                <a:lnTo>
                  <a:pt x="1510" y="40"/>
                </a:lnTo>
                <a:lnTo>
                  <a:pt x="1510" y="40"/>
                </a:lnTo>
                <a:lnTo>
                  <a:pt x="1510" y="40"/>
                </a:lnTo>
                <a:lnTo>
                  <a:pt x="1507" y="40"/>
                </a:lnTo>
                <a:lnTo>
                  <a:pt x="1510" y="37"/>
                </a:lnTo>
                <a:lnTo>
                  <a:pt x="1507" y="37"/>
                </a:lnTo>
                <a:lnTo>
                  <a:pt x="1507" y="37"/>
                </a:lnTo>
                <a:lnTo>
                  <a:pt x="1507" y="37"/>
                </a:lnTo>
                <a:lnTo>
                  <a:pt x="1507" y="37"/>
                </a:lnTo>
                <a:lnTo>
                  <a:pt x="1505" y="37"/>
                </a:lnTo>
                <a:lnTo>
                  <a:pt x="1505" y="37"/>
                </a:lnTo>
                <a:lnTo>
                  <a:pt x="1503" y="40"/>
                </a:lnTo>
                <a:lnTo>
                  <a:pt x="1500" y="40"/>
                </a:lnTo>
                <a:lnTo>
                  <a:pt x="1500" y="40"/>
                </a:lnTo>
                <a:lnTo>
                  <a:pt x="1500" y="40"/>
                </a:lnTo>
                <a:lnTo>
                  <a:pt x="1500" y="42"/>
                </a:lnTo>
                <a:lnTo>
                  <a:pt x="1498" y="42"/>
                </a:lnTo>
                <a:lnTo>
                  <a:pt x="1498" y="45"/>
                </a:lnTo>
                <a:lnTo>
                  <a:pt x="1498" y="45"/>
                </a:lnTo>
                <a:lnTo>
                  <a:pt x="1496" y="45"/>
                </a:lnTo>
                <a:lnTo>
                  <a:pt x="1496" y="45"/>
                </a:lnTo>
                <a:lnTo>
                  <a:pt x="1496" y="42"/>
                </a:lnTo>
                <a:lnTo>
                  <a:pt x="1496" y="42"/>
                </a:lnTo>
                <a:lnTo>
                  <a:pt x="1496" y="45"/>
                </a:lnTo>
                <a:lnTo>
                  <a:pt x="1496" y="45"/>
                </a:lnTo>
                <a:lnTo>
                  <a:pt x="1496" y="45"/>
                </a:lnTo>
                <a:lnTo>
                  <a:pt x="1496" y="45"/>
                </a:lnTo>
                <a:lnTo>
                  <a:pt x="1496" y="45"/>
                </a:lnTo>
                <a:lnTo>
                  <a:pt x="1493" y="45"/>
                </a:lnTo>
                <a:lnTo>
                  <a:pt x="1493" y="45"/>
                </a:lnTo>
                <a:lnTo>
                  <a:pt x="1493" y="45"/>
                </a:lnTo>
                <a:lnTo>
                  <a:pt x="1493" y="45"/>
                </a:lnTo>
                <a:lnTo>
                  <a:pt x="1493" y="45"/>
                </a:lnTo>
                <a:lnTo>
                  <a:pt x="1493" y="45"/>
                </a:lnTo>
                <a:lnTo>
                  <a:pt x="1491" y="45"/>
                </a:lnTo>
                <a:lnTo>
                  <a:pt x="1491" y="42"/>
                </a:lnTo>
                <a:lnTo>
                  <a:pt x="1489" y="42"/>
                </a:lnTo>
                <a:lnTo>
                  <a:pt x="1489" y="45"/>
                </a:lnTo>
                <a:lnTo>
                  <a:pt x="1489" y="45"/>
                </a:lnTo>
                <a:lnTo>
                  <a:pt x="1489" y="45"/>
                </a:lnTo>
                <a:lnTo>
                  <a:pt x="1489" y="45"/>
                </a:lnTo>
                <a:lnTo>
                  <a:pt x="1486" y="47"/>
                </a:lnTo>
                <a:lnTo>
                  <a:pt x="1486" y="47"/>
                </a:lnTo>
                <a:lnTo>
                  <a:pt x="1486" y="47"/>
                </a:lnTo>
                <a:lnTo>
                  <a:pt x="1486" y="45"/>
                </a:lnTo>
                <a:lnTo>
                  <a:pt x="1486" y="45"/>
                </a:lnTo>
                <a:lnTo>
                  <a:pt x="1486" y="45"/>
                </a:lnTo>
                <a:lnTo>
                  <a:pt x="1486" y="45"/>
                </a:lnTo>
                <a:lnTo>
                  <a:pt x="1486" y="42"/>
                </a:lnTo>
                <a:lnTo>
                  <a:pt x="1489" y="42"/>
                </a:lnTo>
                <a:lnTo>
                  <a:pt x="1489" y="42"/>
                </a:lnTo>
                <a:lnTo>
                  <a:pt x="1489" y="42"/>
                </a:lnTo>
                <a:lnTo>
                  <a:pt x="1489" y="40"/>
                </a:lnTo>
                <a:lnTo>
                  <a:pt x="1489" y="40"/>
                </a:lnTo>
                <a:lnTo>
                  <a:pt x="1489" y="40"/>
                </a:lnTo>
                <a:lnTo>
                  <a:pt x="1489" y="40"/>
                </a:lnTo>
                <a:lnTo>
                  <a:pt x="1489" y="37"/>
                </a:lnTo>
                <a:lnTo>
                  <a:pt x="1491" y="37"/>
                </a:lnTo>
                <a:lnTo>
                  <a:pt x="1491" y="37"/>
                </a:lnTo>
                <a:lnTo>
                  <a:pt x="1489" y="35"/>
                </a:lnTo>
                <a:lnTo>
                  <a:pt x="1489" y="35"/>
                </a:lnTo>
                <a:lnTo>
                  <a:pt x="1489" y="35"/>
                </a:lnTo>
                <a:lnTo>
                  <a:pt x="1489" y="35"/>
                </a:lnTo>
                <a:lnTo>
                  <a:pt x="1489" y="35"/>
                </a:lnTo>
                <a:lnTo>
                  <a:pt x="1486" y="35"/>
                </a:lnTo>
                <a:lnTo>
                  <a:pt x="1486" y="33"/>
                </a:lnTo>
                <a:lnTo>
                  <a:pt x="1489" y="33"/>
                </a:lnTo>
                <a:lnTo>
                  <a:pt x="1491" y="35"/>
                </a:lnTo>
                <a:lnTo>
                  <a:pt x="1491" y="35"/>
                </a:lnTo>
                <a:lnTo>
                  <a:pt x="1491" y="33"/>
                </a:lnTo>
                <a:lnTo>
                  <a:pt x="1491" y="33"/>
                </a:lnTo>
                <a:lnTo>
                  <a:pt x="1491" y="33"/>
                </a:lnTo>
                <a:lnTo>
                  <a:pt x="1491" y="33"/>
                </a:lnTo>
                <a:lnTo>
                  <a:pt x="1491" y="33"/>
                </a:lnTo>
                <a:lnTo>
                  <a:pt x="1491" y="33"/>
                </a:lnTo>
                <a:lnTo>
                  <a:pt x="1496" y="33"/>
                </a:lnTo>
                <a:lnTo>
                  <a:pt x="1496" y="33"/>
                </a:lnTo>
                <a:lnTo>
                  <a:pt x="1496" y="33"/>
                </a:lnTo>
                <a:lnTo>
                  <a:pt x="1498" y="33"/>
                </a:lnTo>
                <a:lnTo>
                  <a:pt x="1498" y="33"/>
                </a:lnTo>
                <a:lnTo>
                  <a:pt x="1498" y="33"/>
                </a:lnTo>
                <a:lnTo>
                  <a:pt x="1498" y="33"/>
                </a:lnTo>
                <a:lnTo>
                  <a:pt x="1500" y="33"/>
                </a:lnTo>
                <a:lnTo>
                  <a:pt x="1500" y="33"/>
                </a:lnTo>
                <a:lnTo>
                  <a:pt x="1500" y="33"/>
                </a:lnTo>
                <a:lnTo>
                  <a:pt x="1500" y="33"/>
                </a:lnTo>
                <a:lnTo>
                  <a:pt x="1500" y="33"/>
                </a:lnTo>
                <a:lnTo>
                  <a:pt x="1503" y="30"/>
                </a:lnTo>
                <a:lnTo>
                  <a:pt x="1503" y="30"/>
                </a:lnTo>
                <a:lnTo>
                  <a:pt x="1503" y="30"/>
                </a:lnTo>
                <a:lnTo>
                  <a:pt x="1505" y="30"/>
                </a:lnTo>
                <a:lnTo>
                  <a:pt x="1505" y="30"/>
                </a:lnTo>
                <a:lnTo>
                  <a:pt x="1507" y="28"/>
                </a:lnTo>
                <a:lnTo>
                  <a:pt x="1507" y="26"/>
                </a:lnTo>
                <a:lnTo>
                  <a:pt x="1507" y="26"/>
                </a:lnTo>
                <a:lnTo>
                  <a:pt x="1507" y="23"/>
                </a:lnTo>
                <a:lnTo>
                  <a:pt x="1505" y="21"/>
                </a:lnTo>
                <a:lnTo>
                  <a:pt x="1503" y="19"/>
                </a:lnTo>
                <a:lnTo>
                  <a:pt x="1503" y="21"/>
                </a:lnTo>
                <a:lnTo>
                  <a:pt x="1503" y="19"/>
                </a:lnTo>
                <a:lnTo>
                  <a:pt x="1503" y="19"/>
                </a:lnTo>
                <a:lnTo>
                  <a:pt x="1503" y="19"/>
                </a:lnTo>
                <a:lnTo>
                  <a:pt x="1503" y="19"/>
                </a:lnTo>
                <a:lnTo>
                  <a:pt x="1500" y="19"/>
                </a:lnTo>
                <a:lnTo>
                  <a:pt x="1500" y="19"/>
                </a:lnTo>
                <a:lnTo>
                  <a:pt x="1500" y="19"/>
                </a:lnTo>
                <a:lnTo>
                  <a:pt x="1498" y="19"/>
                </a:lnTo>
                <a:lnTo>
                  <a:pt x="1498" y="19"/>
                </a:lnTo>
                <a:lnTo>
                  <a:pt x="1498" y="19"/>
                </a:lnTo>
                <a:lnTo>
                  <a:pt x="1498" y="19"/>
                </a:lnTo>
                <a:lnTo>
                  <a:pt x="1498" y="19"/>
                </a:lnTo>
                <a:lnTo>
                  <a:pt x="1500" y="16"/>
                </a:lnTo>
                <a:lnTo>
                  <a:pt x="1500" y="16"/>
                </a:lnTo>
                <a:lnTo>
                  <a:pt x="1498" y="16"/>
                </a:lnTo>
                <a:lnTo>
                  <a:pt x="1498" y="16"/>
                </a:lnTo>
                <a:lnTo>
                  <a:pt x="1500" y="14"/>
                </a:lnTo>
                <a:lnTo>
                  <a:pt x="1500" y="14"/>
                </a:lnTo>
                <a:lnTo>
                  <a:pt x="1498" y="11"/>
                </a:lnTo>
                <a:lnTo>
                  <a:pt x="1493" y="9"/>
                </a:lnTo>
                <a:lnTo>
                  <a:pt x="1493" y="9"/>
                </a:lnTo>
                <a:lnTo>
                  <a:pt x="1493" y="9"/>
                </a:lnTo>
                <a:lnTo>
                  <a:pt x="1496" y="7"/>
                </a:lnTo>
                <a:lnTo>
                  <a:pt x="1493" y="7"/>
                </a:lnTo>
                <a:lnTo>
                  <a:pt x="1493" y="4"/>
                </a:lnTo>
                <a:lnTo>
                  <a:pt x="1493" y="4"/>
                </a:lnTo>
                <a:lnTo>
                  <a:pt x="1493" y="4"/>
                </a:lnTo>
                <a:lnTo>
                  <a:pt x="1493" y="2"/>
                </a:lnTo>
                <a:lnTo>
                  <a:pt x="1493" y="2"/>
                </a:lnTo>
                <a:lnTo>
                  <a:pt x="1496" y="2"/>
                </a:lnTo>
                <a:lnTo>
                  <a:pt x="1498" y="2"/>
                </a:lnTo>
                <a:lnTo>
                  <a:pt x="1498" y="2"/>
                </a:lnTo>
                <a:lnTo>
                  <a:pt x="1498" y="2"/>
                </a:lnTo>
                <a:lnTo>
                  <a:pt x="1498" y="2"/>
                </a:lnTo>
                <a:lnTo>
                  <a:pt x="1498" y="2"/>
                </a:lnTo>
                <a:lnTo>
                  <a:pt x="1498" y="0"/>
                </a:lnTo>
                <a:lnTo>
                  <a:pt x="1498" y="0"/>
                </a:lnTo>
                <a:lnTo>
                  <a:pt x="1498" y="0"/>
                </a:lnTo>
                <a:lnTo>
                  <a:pt x="1496" y="0"/>
                </a:lnTo>
                <a:lnTo>
                  <a:pt x="1493" y="2"/>
                </a:lnTo>
                <a:lnTo>
                  <a:pt x="1491" y="2"/>
                </a:lnTo>
                <a:lnTo>
                  <a:pt x="1489" y="2"/>
                </a:lnTo>
                <a:lnTo>
                  <a:pt x="1479" y="7"/>
                </a:lnTo>
                <a:lnTo>
                  <a:pt x="1477" y="9"/>
                </a:lnTo>
                <a:lnTo>
                  <a:pt x="1472" y="11"/>
                </a:lnTo>
                <a:lnTo>
                  <a:pt x="1460" y="16"/>
                </a:lnTo>
                <a:lnTo>
                  <a:pt x="1460" y="16"/>
                </a:lnTo>
                <a:lnTo>
                  <a:pt x="1460" y="16"/>
                </a:lnTo>
                <a:lnTo>
                  <a:pt x="1458" y="16"/>
                </a:lnTo>
                <a:lnTo>
                  <a:pt x="1458" y="16"/>
                </a:lnTo>
                <a:lnTo>
                  <a:pt x="1451" y="19"/>
                </a:lnTo>
                <a:lnTo>
                  <a:pt x="1446" y="19"/>
                </a:lnTo>
                <a:lnTo>
                  <a:pt x="1439" y="14"/>
                </a:lnTo>
                <a:lnTo>
                  <a:pt x="1439" y="11"/>
                </a:lnTo>
                <a:lnTo>
                  <a:pt x="1436" y="11"/>
                </a:lnTo>
                <a:lnTo>
                  <a:pt x="1436" y="11"/>
                </a:lnTo>
                <a:lnTo>
                  <a:pt x="1439" y="14"/>
                </a:lnTo>
                <a:lnTo>
                  <a:pt x="1439" y="16"/>
                </a:lnTo>
                <a:lnTo>
                  <a:pt x="1432" y="11"/>
                </a:lnTo>
                <a:lnTo>
                  <a:pt x="1425" y="7"/>
                </a:lnTo>
                <a:lnTo>
                  <a:pt x="1425" y="7"/>
                </a:lnTo>
                <a:lnTo>
                  <a:pt x="1425" y="9"/>
                </a:lnTo>
                <a:lnTo>
                  <a:pt x="1425" y="9"/>
                </a:lnTo>
                <a:lnTo>
                  <a:pt x="1425" y="9"/>
                </a:lnTo>
                <a:lnTo>
                  <a:pt x="1422" y="9"/>
                </a:lnTo>
                <a:lnTo>
                  <a:pt x="1420" y="7"/>
                </a:lnTo>
                <a:lnTo>
                  <a:pt x="1420" y="7"/>
                </a:lnTo>
                <a:lnTo>
                  <a:pt x="1418" y="9"/>
                </a:lnTo>
                <a:lnTo>
                  <a:pt x="1418" y="11"/>
                </a:lnTo>
                <a:lnTo>
                  <a:pt x="1418" y="14"/>
                </a:lnTo>
                <a:lnTo>
                  <a:pt x="1418" y="11"/>
                </a:lnTo>
                <a:lnTo>
                  <a:pt x="1418" y="9"/>
                </a:lnTo>
                <a:lnTo>
                  <a:pt x="1418" y="9"/>
                </a:lnTo>
                <a:lnTo>
                  <a:pt x="1418" y="9"/>
                </a:lnTo>
                <a:lnTo>
                  <a:pt x="1418" y="7"/>
                </a:lnTo>
                <a:lnTo>
                  <a:pt x="1418" y="7"/>
                </a:lnTo>
                <a:lnTo>
                  <a:pt x="1418" y="7"/>
                </a:lnTo>
                <a:lnTo>
                  <a:pt x="1418" y="7"/>
                </a:lnTo>
                <a:lnTo>
                  <a:pt x="1418" y="7"/>
                </a:lnTo>
                <a:lnTo>
                  <a:pt x="1418" y="7"/>
                </a:lnTo>
                <a:lnTo>
                  <a:pt x="1418" y="7"/>
                </a:lnTo>
                <a:lnTo>
                  <a:pt x="1415" y="4"/>
                </a:lnTo>
                <a:lnTo>
                  <a:pt x="1415" y="4"/>
                </a:lnTo>
                <a:lnTo>
                  <a:pt x="1418" y="4"/>
                </a:lnTo>
                <a:lnTo>
                  <a:pt x="1420" y="4"/>
                </a:lnTo>
                <a:lnTo>
                  <a:pt x="1422" y="4"/>
                </a:lnTo>
                <a:lnTo>
                  <a:pt x="1425" y="4"/>
                </a:lnTo>
                <a:lnTo>
                  <a:pt x="1425" y="4"/>
                </a:lnTo>
                <a:lnTo>
                  <a:pt x="1425" y="4"/>
                </a:lnTo>
                <a:lnTo>
                  <a:pt x="1420" y="2"/>
                </a:lnTo>
                <a:lnTo>
                  <a:pt x="1422" y="2"/>
                </a:lnTo>
                <a:lnTo>
                  <a:pt x="1425" y="2"/>
                </a:lnTo>
                <a:lnTo>
                  <a:pt x="1425" y="2"/>
                </a:lnTo>
                <a:lnTo>
                  <a:pt x="1420" y="0"/>
                </a:lnTo>
                <a:lnTo>
                  <a:pt x="1420" y="2"/>
                </a:lnTo>
                <a:lnTo>
                  <a:pt x="1420" y="2"/>
                </a:lnTo>
                <a:lnTo>
                  <a:pt x="1418" y="0"/>
                </a:lnTo>
                <a:lnTo>
                  <a:pt x="1415" y="0"/>
                </a:lnTo>
                <a:lnTo>
                  <a:pt x="1415" y="0"/>
                </a:lnTo>
                <a:lnTo>
                  <a:pt x="1413" y="0"/>
                </a:lnTo>
                <a:lnTo>
                  <a:pt x="1413" y="0"/>
                </a:lnTo>
                <a:lnTo>
                  <a:pt x="1413" y="0"/>
                </a:lnTo>
                <a:lnTo>
                  <a:pt x="1410" y="2"/>
                </a:lnTo>
                <a:lnTo>
                  <a:pt x="1406" y="4"/>
                </a:lnTo>
                <a:lnTo>
                  <a:pt x="1406" y="4"/>
                </a:lnTo>
                <a:lnTo>
                  <a:pt x="1406" y="4"/>
                </a:lnTo>
                <a:lnTo>
                  <a:pt x="1406" y="4"/>
                </a:lnTo>
                <a:lnTo>
                  <a:pt x="1403" y="4"/>
                </a:lnTo>
                <a:lnTo>
                  <a:pt x="1403" y="4"/>
                </a:lnTo>
                <a:lnTo>
                  <a:pt x="1399" y="4"/>
                </a:lnTo>
                <a:lnTo>
                  <a:pt x="1396" y="7"/>
                </a:lnTo>
                <a:lnTo>
                  <a:pt x="1396" y="7"/>
                </a:lnTo>
                <a:lnTo>
                  <a:pt x="1396" y="7"/>
                </a:lnTo>
                <a:lnTo>
                  <a:pt x="1396" y="7"/>
                </a:lnTo>
                <a:lnTo>
                  <a:pt x="1399" y="7"/>
                </a:lnTo>
                <a:lnTo>
                  <a:pt x="1399" y="7"/>
                </a:lnTo>
                <a:lnTo>
                  <a:pt x="1401" y="7"/>
                </a:lnTo>
                <a:lnTo>
                  <a:pt x="1401" y="9"/>
                </a:lnTo>
                <a:lnTo>
                  <a:pt x="1401" y="9"/>
                </a:lnTo>
                <a:lnTo>
                  <a:pt x="1401" y="11"/>
                </a:lnTo>
                <a:lnTo>
                  <a:pt x="1401" y="11"/>
                </a:lnTo>
                <a:lnTo>
                  <a:pt x="1401" y="11"/>
                </a:lnTo>
                <a:lnTo>
                  <a:pt x="1401" y="11"/>
                </a:lnTo>
                <a:lnTo>
                  <a:pt x="1401" y="14"/>
                </a:lnTo>
                <a:lnTo>
                  <a:pt x="1401" y="14"/>
                </a:lnTo>
                <a:lnTo>
                  <a:pt x="1401" y="14"/>
                </a:lnTo>
                <a:lnTo>
                  <a:pt x="1401" y="16"/>
                </a:lnTo>
                <a:lnTo>
                  <a:pt x="1401" y="19"/>
                </a:lnTo>
                <a:lnTo>
                  <a:pt x="1401" y="19"/>
                </a:lnTo>
                <a:lnTo>
                  <a:pt x="1401" y="19"/>
                </a:lnTo>
                <a:lnTo>
                  <a:pt x="1401" y="19"/>
                </a:lnTo>
                <a:lnTo>
                  <a:pt x="1401" y="19"/>
                </a:lnTo>
                <a:lnTo>
                  <a:pt x="1401" y="19"/>
                </a:lnTo>
                <a:lnTo>
                  <a:pt x="1403" y="19"/>
                </a:lnTo>
                <a:lnTo>
                  <a:pt x="1403" y="19"/>
                </a:lnTo>
                <a:lnTo>
                  <a:pt x="1403" y="19"/>
                </a:lnTo>
                <a:lnTo>
                  <a:pt x="1403" y="19"/>
                </a:lnTo>
                <a:lnTo>
                  <a:pt x="1403" y="19"/>
                </a:lnTo>
                <a:lnTo>
                  <a:pt x="1403" y="19"/>
                </a:lnTo>
                <a:lnTo>
                  <a:pt x="1403" y="19"/>
                </a:lnTo>
                <a:lnTo>
                  <a:pt x="1406" y="19"/>
                </a:lnTo>
                <a:lnTo>
                  <a:pt x="1406" y="19"/>
                </a:lnTo>
                <a:lnTo>
                  <a:pt x="1408" y="21"/>
                </a:lnTo>
                <a:lnTo>
                  <a:pt x="1410" y="21"/>
                </a:lnTo>
                <a:lnTo>
                  <a:pt x="1410" y="21"/>
                </a:lnTo>
                <a:lnTo>
                  <a:pt x="1408" y="21"/>
                </a:lnTo>
                <a:lnTo>
                  <a:pt x="1408" y="21"/>
                </a:lnTo>
                <a:lnTo>
                  <a:pt x="1406" y="21"/>
                </a:lnTo>
                <a:lnTo>
                  <a:pt x="1406" y="21"/>
                </a:lnTo>
                <a:lnTo>
                  <a:pt x="1406" y="21"/>
                </a:lnTo>
                <a:lnTo>
                  <a:pt x="1406" y="21"/>
                </a:lnTo>
                <a:lnTo>
                  <a:pt x="1406" y="21"/>
                </a:lnTo>
                <a:lnTo>
                  <a:pt x="1403" y="21"/>
                </a:lnTo>
                <a:lnTo>
                  <a:pt x="1403" y="21"/>
                </a:lnTo>
                <a:lnTo>
                  <a:pt x="1401" y="21"/>
                </a:lnTo>
                <a:lnTo>
                  <a:pt x="1399" y="21"/>
                </a:lnTo>
                <a:lnTo>
                  <a:pt x="1399" y="19"/>
                </a:lnTo>
                <a:lnTo>
                  <a:pt x="1399" y="16"/>
                </a:lnTo>
                <a:lnTo>
                  <a:pt x="1399" y="16"/>
                </a:lnTo>
                <a:lnTo>
                  <a:pt x="1399" y="16"/>
                </a:lnTo>
                <a:lnTo>
                  <a:pt x="1396" y="19"/>
                </a:lnTo>
                <a:lnTo>
                  <a:pt x="1396" y="19"/>
                </a:lnTo>
                <a:lnTo>
                  <a:pt x="1396" y="19"/>
                </a:lnTo>
                <a:lnTo>
                  <a:pt x="1394" y="21"/>
                </a:lnTo>
                <a:lnTo>
                  <a:pt x="1394" y="21"/>
                </a:lnTo>
                <a:lnTo>
                  <a:pt x="1394" y="21"/>
                </a:lnTo>
                <a:lnTo>
                  <a:pt x="1394" y="23"/>
                </a:lnTo>
                <a:lnTo>
                  <a:pt x="1394" y="23"/>
                </a:lnTo>
                <a:lnTo>
                  <a:pt x="1391" y="23"/>
                </a:lnTo>
                <a:lnTo>
                  <a:pt x="1391" y="26"/>
                </a:lnTo>
                <a:lnTo>
                  <a:pt x="1391" y="26"/>
                </a:lnTo>
                <a:lnTo>
                  <a:pt x="1391" y="26"/>
                </a:lnTo>
                <a:lnTo>
                  <a:pt x="1391" y="26"/>
                </a:lnTo>
                <a:lnTo>
                  <a:pt x="1391" y="28"/>
                </a:lnTo>
                <a:lnTo>
                  <a:pt x="1391" y="28"/>
                </a:lnTo>
                <a:lnTo>
                  <a:pt x="1391" y="28"/>
                </a:lnTo>
                <a:lnTo>
                  <a:pt x="1391" y="28"/>
                </a:lnTo>
                <a:lnTo>
                  <a:pt x="1389" y="30"/>
                </a:lnTo>
                <a:lnTo>
                  <a:pt x="1389" y="30"/>
                </a:lnTo>
                <a:lnTo>
                  <a:pt x="1389" y="30"/>
                </a:lnTo>
                <a:lnTo>
                  <a:pt x="1389" y="33"/>
                </a:lnTo>
                <a:lnTo>
                  <a:pt x="1389" y="33"/>
                </a:lnTo>
                <a:lnTo>
                  <a:pt x="1389" y="35"/>
                </a:lnTo>
                <a:lnTo>
                  <a:pt x="1389" y="35"/>
                </a:lnTo>
                <a:lnTo>
                  <a:pt x="1389" y="33"/>
                </a:lnTo>
                <a:lnTo>
                  <a:pt x="1389" y="33"/>
                </a:lnTo>
                <a:lnTo>
                  <a:pt x="1389" y="30"/>
                </a:lnTo>
                <a:lnTo>
                  <a:pt x="1389" y="28"/>
                </a:lnTo>
                <a:lnTo>
                  <a:pt x="1389" y="28"/>
                </a:lnTo>
                <a:lnTo>
                  <a:pt x="1389" y="28"/>
                </a:lnTo>
                <a:lnTo>
                  <a:pt x="1389" y="28"/>
                </a:lnTo>
                <a:lnTo>
                  <a:pt x="1389" y="28"/>
                </a:lnTo>
                <a:lnTo>
                  <a:pt x="1389" y="28"/>
                </a:lnTo>
                <a:lnTo>
                  <a:pt x="1389" y="28"/>
                </a:lnTo>
                <a:lnTo>
                  <a:pt x="1389" y="26"/>
                </a:lnTo>
                <a:lnTo>
                  <a:pt x="1389" y="26"/>
                </a:lnTo>
                <a:lnTo>
                  <a:pt x="1389" y="26"/>
                </a:lnTo>
                <a:lnTo>
                  <a:pt x="1389" y="26"/>
                </a:lnTo>
                <a:lnTo>
                  <a:pt x="1389" y="26"/>
                </a:lnTo>
                <a:lnTo>
                  <a:pt x="1391" y="26"/>
                </a:lnTo>
                <a:lnTo>
                  <a:pt x="1391" y="26"/>
                </a:lnTo>
                <a:lnTo>
                  <a:pt x="1391" y="23"/>
                </a:lnTo>
                <a:lnTo>
                  <a:pt x="1391" y="23"/>
                </a:lnTo>
                <a:lnTo>
                  <a:pt x="1391" y="23"/>
                </a:lnTo>
                <a:lnTo>
                  <a:pt x="1389" y="23"/>
                </a:lnTo>
                <a:lnTo>
                  <a:pt x="1387" y="23"/>
                </a:lnTo>
                <a:lnTo>
                  <a:pt x="1387" y="23"/>
                </a:lnTo>
                <a:lnTo>
                  <a:pt x="1387" y="23"/>
                </a:lnTo>
                <a:lnTo>
                  <a:pt x="1389" y="21"/>
                </a:lnTo>
                <a:lnTo>
                  <a:pt x="1389" y="21"/>
                </a:lnTo>
                <a:lnTo>
                  <a:pt x="1391" y="21"/>
                </a:lnTo>
                <a:lnTo>
                  <a:pt x="1391" y="21"/>
                </a:lnTo>
                <a:lnTo>
                  <a:pt x="1394" y="19"/>
                </a:lnTo>
                <a:lnTo>
                  <a:pt x="1394" y="19"/>
                </a:lnTo>
                <a:lnTo>
                  <a:pt x="1396" y="16"/>
                </a:lnTo>
                <a:lnTo>
                  <a:pt x="1396" y="16"/>
                </a:lnTo>
                <a:lnTo>
                  <a:pt x="1396" y="16"/>
                </a:lnTo>
                <a:lnTo>
                  <a:pt x="1391" y="16"/>
                </a:lnTo>
                <a:lnTo>
                  <a:pt x="1389" y="14"/>
                </a:lnTo>
                <a:lnTo>
                  <a:pt x="1389" y="14"/>
                </a:lnTo>
                <a:lnTo>
                  <a:pt x="1391" y="14"/>
                </a:lnTo>
                <a:lnTo>
                  <a:pt x="1394" y="14"/>
                </a:lnTo>
                <a:lnTo>
                  <a:pt x="1394" y="14"/>
                </a:lnTo>
                <a:lnTo>
                  <a:pt x="1396" y="14"/>
                </a:lnTo>
                <a:lnTo>
                  <a:pt x="1396" y="14"/>
                </a:lnTo>
                <a:lnTo>
                  <a:pt x="1399" y="14"/>
                </a:lnTo>
                <a:lnTo>
                  <a:pt x="1399" y="14"/>
                </a:lnTo>
                <a:lnTo>
                  <a:pt x="1396" y="14"/>
                </a:lnTo>
                <a:lnTo>
                  <a:pt x="1399" y="11"/>
                </a:lnTo>
                <a:lnTo>
                  <a:pt x="1399" y="11"/>
                </a:lnTo>
                <a:lnTo>
                  <a:pt x="1399" y="11"/>
                </a:lnTo>
                <a:lnTo>
                  <a:pt x="1399" y="11"/>
                </a:lnTo>
                <a:lnTo>
                  <a:pt x="1399" y="9"/>
                </a:lnTo>
                <a:lnTo>
                  <a:pt x="1399" y="9"/>
                </a:lnTo>
                <a:lnTo>
                  <a:pt x="1396" y="9"/>
                </a:lnTo>
                <a:lnTo>
                  <a:pt x="1396" y="9"/>
                </a:lnTo>
                <a:lnTo>
                  <a:pt x="1396" y="9"/>
                </a:lnTo>
                <a:lnTo>
                  <a:pt x="1394" y="9"/>
                </a:lnTo>
                <a:lnTo>
                  <a:pt x="1394" y="7"/>
                </a:lnTo>
                <a:lnTo>
                  <a:pt x="1394" y="7"/>
                </a:lnTo>
                <a:lnTo>
                  <a:pt x="1396" y="7"/>
                </a:lnTo>
                <a:lnTo>
                  <a:pt x="1396" y="7"/>
                </a:lnTo>
                <a:lnTo>
                  <a:pt x="1394" y="7"/>
                </a:lnTo>
                <a:lnTo>
                  <a:pt x="1394" y="7"/>
                </a:lnTo>
                <a:lnTo>
                  <a:pt x="1384" y="9"/>
                </a:lnTo>
                <a:lnTo>
                  <a:pt x="1380" y="9"/>
                </a:lnTo>
                <a:lnTo>
                  <a:pt x="1375" y="11"/>
                </a:lnTo>
                <a:lnTo>
                  <a:pt x="1375" y="11"/>
                </a:lnTo>
                <a:lnTo>
                  <a:pt x="1377" y="11"/>
                </a:lnTo>
                <a:lnTo>
                  <a:pt x="1380" y="11"/>
                </a:lnTo>
                <a:lnTo>
                  <a:pt x="1380" y="11"/>
                </a:lnTo>
                <a:lnTo>
                  <a:pt x="1380" y="11"/>
                </a:lnTo>
                <a:lnTo>
                  <a:pt x="1373" y="14"/>
                </a:lnTo>
                <a:lnTo>
                  <a:pt x="1370" y="14"/>
                </a:lnTo>
                <a:lnTo>
                  <a:pt x="1368" y="14"/>
                </a:lnTo>
                <a:lnTo>
                  <a:pt x="1368" y="14"/>
                </a:lnTo>
                <a:lnTo>
                  <a:pt x="1368" y="14"/>
                </a:lnTo>
                <a:lnTo>
                  <a:pt x="1368" y="16"/>
                </a:lnTo>
                <a:lnTo>
                  <a:pt x="1368" y="14"/>
                </a:lnTo>
                <a:lnTo>
                  <a:pt x="1368" y="14"/>
                </a:lnTo>
                <a:lnTo>
                  <a:pt x="1368" y="14"/>
                </a:lnTo>
                <a:lnTo>
                  <a:pt x="1368" y="14"/>
                </a:lnTo>
                <a:lnTo>
                  <a:pt x="1368" y="14"/>
                </a:lnTo>
                <a:lnTo>
                  <a:pt x="1365" y="14"/>
                </a:lnTo>
                <a:lnTo>
                  <a:pt x="1363" y="14"/>
                </a:lnTo>
                <a:lnTo>
                  <a:pt x="1358" y="11"/>
                </a:lnTo>
                <a:lnTo>
                  <a:pt x="1354" y="9"/>
                </a:lnTo>
                <a:lnTo>
                  <a:pt x="1354" y="9"/>
                </a:lnTo>
                <a:lnTo>
                  <a:pt x="1351" y="9"/>
                </a:lnTo>
                <a:lnTo>
                  <a:pt x="1351" y="9"/>
                </a:lnTo>
                <a:lnTo>
                  <a:pt x="1351" y="9"/>
                </a:lnTo>
                <a:lnTo>
                  <a:pt x="1351" y="9"/>
                </a:lnTo>
                <a:lnTo>
                  <a:pt x="1351" y="9"/>
                </a:lnTo>
                <a:lnTo>
                  <a:pt x="1351" y="9"/>
                </a:lnTo>
                <a:lnTo>
                  <a:pt x="1351" y="9"/>
                </a:lnTo>
                <a:lnTo>
                  <a:pt x="1349" y="11"/>
                </a:lnTo>
                <a:lnTo>
                  <a:pt x="1349" y="11"/>
                </a:lnTo>
                <a:lnTo>
                  <a:pt x="1349" y="11"/>
                </a:lnTo>
                <a:lnTo>
                  <a:pt x="1349" y="11"/>
                </a:lnTo>
                <a:lnTo>
                  <a:pt x="1349" y="11"/>
                </a:lnTo>
                <a:lnTo>
                  <a:pt x="1349" y="11"/>
                </a:lnTo>
                <a:lnTo>
                  <a:pt x="1347" y="11"/>
                </a:lnTo>
                <a:lnTo>
                  <a:pt x="1347" y="11"/>
                </a:lnTo>
                <a:lnTo>
                  <a:pt x="1344" y="11"/>
                </a:lnTo>
                <a:lnTo>
                  <a:pt x="1339" y="9"/>
                </a:lnTo>
                <a:lnTo>
                  <a:pt x="1339" y="9"/>
                </a:lnTo>
                <a:lnTo>
                  <a:pt x="1342" y="9"/>
                </a:lnTo>
                <a:lnTo>
                  <a:pt x="1342" y="9"/>
                </a:lnTo>
                <a:lnTo>
                  <a:pt x="1342" y="7"/>
                </a:lnTo>
                <a:lnTo>
                  <a:pt x="1342" y="7"/>
                </a:lnTo>
                <a:lnTo>
                  <a:pt x="1344" y="9"/>
                </a:lnTo>
                <a:lnTo>
                  <a:pt x="1344" y="11"/>
                </a:lnTo>
                <a:lnTo>
                  <a:pt x="1347" y="11"/>
                </a:lnTo>
                <a:lnTo>
                  <a:pt x="1347" y="9"/>
                </a:lnTo>
                <a:lnTo>
                  <a:pt x="1347" y="9"/>
                </a:lnTo>
                <a:lnTo>
                  <a:pt x="1349" y="9"/>
                </a:lnTo>
                <a:lnTo>
                  <a:pt x="1349" y="9"/>
                </a:lnTo>
                <a:lnTo>
                  <a:pt x="1349" y="9"/>
                </a:lnTo>
                <a:lnTo>
                  <a:pt x="1349" y="9"/>
                </a:lnTo>
                <a:lnTo>
                  <a:pt x="1349" y="7"/>
                </a:lnTo>
                <a:lnTo>
                  <a:pt x="1347" y="7"/>
                </a:lnTo>
                <a:lnTo>
                  <a:pt x="1349" y="7"/>
                </a:lnTo>
                <a:lnTo>
                  <a:pt x="1351" y="9"/>
                </a:lnTo>
                <a:lnTo>
                  <a:pt x="1351" y="7"/>
                </a:lnTo>
                <a:lnTo>
                  <a:pt x="1351" y="7"/>
                </a:lnTo>
                <a:lnTo>
                  <a:pt x="1349" y="4"/>
                </a:lnTo>
                <a:lnTo>
                  <a:pt x="1351" y="4"/>
                </a:lnTo>
                <a:lnTo>
                  <a:pt x="1351" y="4"/>
                </a:lnTo>
                <a:lnTo>
                  <a:pt x="1351" y="4"/>
                </a:lnTo>
                <a:lnTo>
                  <a:pt x="1351" y="4"/>
                </a:lnTo>
                <a:lnTo>
                  <a:pt x="1351" y="4"/>
                </a:lnTo>
                <a:lnTo>
                  <a:pt x="1351" y="2"/>
                </a:lnTo>
                <a:lnTo>
                  <a:pt x="1351" y="2"/>
                </a:lnTo>
                <a:lnTo>
                  <a:pt x="1351" y="2"/>
                </a:lnTo>
                <a:lnTo>
                  <a:pt x="1349" y="2"/>
                </a:lnTo>
                <a:lnTo>
                  <a:pt x="1349" y="2"/>
                </a:lnTo>
                <a:lnTo>
                  <a:pt x="1347" y="2"/>
                </a:lnTo>
                <a:lnTo>
                  <a:pt x="1347" y="2"/>
                </a:lnTo>
                <a:lnTo>
                  <a:pt x="1344" y="4"/>
                </a:lnTo>
                <a:lnTo>
                  <a:pt x="1342" y="4"/>
                </a:lnTo>
                <a:lnTo>
                  <a:pt x="1342" y="7"/>
                </a:lnTo>
                <a:lnTo>
                  <a:pt x="1339" y="7"/>
                </a:lnTo>
                <a:lnTo>
                  <a:pt x="1339" y="7"/>
                </a:lnTo>
                <a:lnTo>
                  <a:pt x="1339" y="7"/>
                </a:lnTo>
                <a:lnTo>
                  <a:pt x="1339" y="7"/>
                </a:lnTo>
                <a:lnTo>
                  <a:pt x="1339" y="7"/>
                </a:lnTo>
                <a:lnTo>
                  <a:pt x="1337" y="7"/>
                </a:lnTo>
                <a:lnTo>
                  <a:pt x="1337" y="7"/>
                </a:lnTo>
                <a:lnTo>
                  <a:pt x="1335" y="9"/>
                </a:lnTo>
                <a:lnTo>
                  <a:pt x="1332" y="9"/>
                </a:lnTo>
                <a:lnTo>
                  <a:pt x="1332" y="9"/>
                </a:lnTo>
                <a:lnTo>
                  <a:pt x="1332" y="9"/>
                </a:lnTo>
                <a:lnTo>
                  <a:pt x="1332" y="9"/>
                </a:lnTo>
                <a:lnTo>
                  <a:pt x="1332" y="11"/>
                </a:lnTo>
                <a:lnTo>
                  <a:pt x="1330" y="11"/>
                </a:lnTo>
                <a:lnTo>
                  <a:pt x="1330" y="11"/>
                </a:lnTo>
                <a:lnTo>
                  <a:pt x="1328" y="11"/>
                </a:lnTo>
                <a:lnTo>
                  <a:pt x="1328" y="11"/>
                </a:lnTo>
                <a:lnTo>
                  <a:pt x="1328" y="11"/>
                </a:lnTo>
                <a:lnTo>
                  <a:pt x="1325" y="14"/>
                </a:lnTo>
                <a:lnTo>
                  <a:pt x="1325" y="14"/>
                </a:lnTo>
                <a:lnTo>
                  <a:pt x="1323" y="16"/>
                </a:lnTo>
                <a:lnTo>
                  <a:pt x="1323" y="16"/>
                </a:lnTo>
                <a:lnTo>
                  <a:pt x="1318" y="16"/>
                </a:lnTo>
                <a:lnTo>
                  <a:pt x="1318" y="19"/>
                </a:lnTo>
                <a:lnTo>
                  <a:pt x="1316" y="19"/>
                </a:lnTo>
                <a:lnTo>
                  <a:pt x="1316" y="19"/>
                </a:lnTo>
                <a:lnTo>
                  <a:pt x="1309" y="21"/>
                </a:lnTo>
                <a:lnTo>
                  <a:pt x="1309" y="21"/>
                </a:lnTo>
                <a:lnTo>
                  <a:pt x="1309" y="21"/>
                </a:lnTo>
                <a:lnTo>
                  <a:pt x="1306" y="21"/>
                </a:lnTo>
                <a:lnTo>
                  <a:pt x="1306" y="21"/>
                </a:lnTo>
                <a:lnTo>
                  <a:pt x="1306" y="21"/>
                </a:lnTo>
                <a:lnTo>
                  <a:pt x="1306" y="23"/>
                </a:lnTo>
                <a:lnTo>
                  <a:pt x="1306" y="23"/>
                </a:lnTo>
                <a:lnTo>
                  <a:pt x="1306" y="23"/>
                </a:lnTo>
                <a:lnTo>
                  <a:pt x="1306" y="26"/>
                </a:lnTo>
                <a:lnTo>
                  <a:pt x="1306" y="26"/>
                </a:lnTo>
                <a:lnTo>
                  <a:pt x="1304" y="26"/>
                </a:lnTo>
                <a:lnTo>
                  <a:pt x="1304" y="26"/>
                </a:lnTo>
                <a:lnTo>
                  <a:pt x="1302" y="26"/>
                </a:lnTo>
                <a:lnTo>
                  <a:pt x="1302" y="26"/>
                </a:lnTo>
                <a:lnTo>
                  <a:pt x="1302" y="26"/>
                </a:lnTo>
                <a:lnTo>
                  <a:pt x="1302" y="26"/>
                </a:lnTo>
                <a:lnTo>
                  <a:pt x="1302" y="28"/>
                </a:lnTo>
                <a:lnTo>
                  <a:pt x="1302" y="28"/>
                </a:lnTo>
                <a:lnTo>
                  <a:pt x="1302" y="28"/>
                </a:lnTo>
                <a:lnTo>
                  <a:pt x="1299" y="28"/>
                </a:lnTo>
                <a:lnTo>
                  <a:pt x="1299" y="28"/>
                </a:lnTo>
                <a:lnTo>
                  <a:pt x="1299" y="28"/>
                </a:lnTo>
                <a:lnTo>
                  <a:pt x="1299" y="30"/>
                </a:lnTo>
                <a:lnTo>
                  <a:pt x="1299" y="30"/>
                </a:lnTo>
                <a:lnTo>
                  <a:pt x="1299" y="30"/>
                </a:lnTo>
                <a:lnTo>
                  <a:pt x="1299" y="30"/>
                </a:lnTo>
                <a:lnTo>
                  <a:pt x="1299" y="33"/>
                </a:lnTo>
                <a:lnTo>
                  <a:pt x="1297" y="33"/>
                </a:lnTo>
                <a:lnTo>
                  <a:pt x="1297" y="33"/>
                </a:lnTo>
                <a:lnTo>
                  <a:pt x="1297" y="33"/>
                </a:lnTo>
                <a:lnTo>
                  <a:pt x="1297" y="35"/>
                </a:lnTo>
                <a:lnTo>
                  <a:pt x="1294" y="35"/>
                </a:lnTo>
                <a:lnTo>
                  <a:pt x="1294" y="35"/>
                </a:lnTo>
                <a:lnTo>
                  <a:pt x="1294" y="35"/>
                </a:lnTo>
                <a:lnTo>
                  <a:pt x="1294" y="37"/>
                </a:lnTo>
                <a:lnTo>
                  <a:pt x="1292" y="37"/>
                </a:lnTo>
                <a:lnTo>
                  <a:pt x="1292" y="37"/>
                </a:lnTo>
                <a:lnTo>
                  <a:pt x="1292" y="37"/>
                </a:lnTo>
                <a:lnTo>
                  <a:pt x="1292" y="37"/>
                </a:lnTo>
                <a:lnTo>
                  <a:pt x="1292" y="40"/>
                </a:lnTo>
                <a:lnTo>
                  <a:pt x="1292" y="40"/>
                </a:lnTo>
                <a:lnTo>
                  <a:pt x="1290" y="40"/>
                </a:lnTo>
                <a:lnTo>
                  <a:pt x="1290" y="42"/>
                </a:lnTo>
                <a:lnTo>
                  <a:pt x="1290" y="42"/>
                </a:lnTo>
                <a:lnTo>
                  <a:pt x="1290" y="42"/>
                </a:lnTo>
                <a:lnTo>
                  <a:pt x="1285" y="45"/>
                </a:lnTo>
                <a:lnTo>
                  <a:pt x="1285" y="45"/>
                </a:lnTo>
                <a:lnTo>
                  <a:pt x="1285" y="45"/>
                </a:lnTo>
                <a:lnTo>
                  <a:pt x="1285" y="42"/>
                </a:lnTo>
                <a:lnTo>
                  <a:pt x="1292" y="37"/>
                </a:lnTo>
                <a:lnTo>
                  <a:pt x="1292" y="37"/>
                </a:lnTo>
                <a:lnTo>
                  <a:pt x="1290" y="37"/>
                </a:lnTo>
                <a:lnTo>
                  <a:pt x="1285" y="42"/>
                </a:lnTo>
                <a:lnTo>
                  <a:pt x="1285" y="42"/>
                </a:lnTo>
                <a:lnTo>
                  <a:pt x="1271" y="49"/>
                </a:lnTo>
                <a:lnTo>
                  <a:pt x="1264" y="52"/>
                </a:lnTo>
                <a:lnTo>
                  <a:pt x="1261" y="52"/>
                </a:lnTo>
                <a:lnTo>
                  <a:pt x="1261" y="52"/>
                </a:lnTo>
                <a:lnTo>
                  <a:pt x="1259" y="52"/>
                </a:lnTo>
                <a:lnTo>
                  <a:pt x="1257" y="52"/>
                </a:lnTo>
                <a:lnTo>
                  <a:pt x="1254" y="52"/>
                </a:lnTo>
                <a:lnTo>
                  <a:pt x="1252" y="52"/>
                </a:lnTo>
                <a:lnTo>
                  <a:pt x="1249" y="52"/>
                </a:lnTo>
                <a:lnTo>
                  <a:pt x="1240" y="45"/>
                </a:lnTo>
                <a:lnTo>
                  <a:pt x="1233" y="45"/>
                </a:lnTo>
                <a:lnTo>
                  <a:pt x="1226" y="40"/>
                </a:lnTo>
                <a:lnTo>
                  <a:pt x="1219" y="37"/>
                </a:lnTo>
                <a:lnTo>
                  <a:pt x="1216" y="33"/>
                </a:lnTo>
                <a:lnTo>
                  <a:pt x="1212" y="30"/>
                </a:lnTo>
                <a:lnTo>
                  <a:pt x="1212" y="30"/>
                </a:lnTo>
                <a:lnTo>
                  <a:pt x="1209" y="28"/>
                </a:lnTo>
                <a:lnTo>
                  <a:pt x="1209" y="28"/>
                </a:lnTo>
                <a:lnTo>
                  <a:pt x="1207" y="30"/>
                </a:lnTo>
                <a:lnTo>
                  <a:pt x="1207" y="33"/>
                </a:lnTo>
                <a:lnTo>
                  <a:pt x="1205" y="35"/>
                </a:lnTo>
                <a:lnTo>
                  <a:pt x="1205" y="35"/>
                </a:lnTo>
                <a:lnTo>
                  <a:pt x="1205" y="35"/>
                </a:lnTo>
                <a:lnTo>
                  <a:pt x="1202" y="37"/>
                </a:lnTo>
                <a:lnTo>
                  <a:pt x="1202" y="37"/>
                </a:lnTo>
                <a:lnTo>
                  <a:pt x="1202" y="40"/>
                </a:lnTo>
                <a:lnTo>
                  <a:pt x="1202" y="40"/>
                </a:lnTo>
                <a:lnTo>
                  <a:pt x="1200" y="40"/>
                </a:lnTo>
                <a:lnTo>
                  <a:pt x="1200" y="40"/>
                </a:lnTo>
                <a:lnTo>
                  <a:pt x="1200" y="40"/>
                </a:lnTo>
                <a:lnTo>
                  <a:pt x="1200" y="42"/>
                </a:lnTo>
                <a:lnTo>
                  <a:pt x="1197" y="42"/>
                </a:lnTo>
                <a:lnTo>
                  <a:pt x="1197" y="42"/>
                </a:lnTo>
                <a:lnTo>
                  <a:pt x="1197" y="45"/>
                </a:lnTo>
                <a:lnTo>
                  <a:pt x="1197" y="45"/>
                </a:lnTo>
                <a:lnTo>
                  <a:pt x="1197" y="45"/>
                </a:lnTo>
                <a:lnTo>
                  <a:pt x="1195" y="45"/>
                </a:lnTo>
                <a:lnTo>
                  <a:pt x="1195" y="47"/>
                </a:lnTo>
                <a:lnTo>
                  <a:pt x="1195" y="47"/>
                </a:lnTo>
                <a:lnTo>
                  <a:pt x="1193" y="47"/>
                </a:lnTo>
                <a:lnTo>
                  <a:pt x="1193" y="47"/>
                </a:lnTo>
                <a:lnTo>
                  <a:pt x="1193" y="49"/>
                </a:lnTo>
                <a:lnTo>
                  <a:pt x="1190" y="49"/>
                </a:lnTo>
                <a:lnTo>
                  <a:pt x="1188" y="49"/>
                </a:lnTo>
                <a:lnTo>
                  <a:pt x="1188" y="52"/>
                </a:lnTo>
                <a:lnTo>
                  <a:pt x="1188" y="52"/>
                </a:lnTo>
                <a:lnTo>
                  <a:pt x="1188" y="54"/>
                </a:lnTo>
                <a:lnTo>
                  <a:pt x="1188" y="54"/>
                </a:lnTo>
                <a:lnTo>
                  <a:pt x="1186" y="52"/>
                </a:lnTo>
                <a:lnTo>
                  <a:pt x="1186" y="52"/>
                </a:lnTo>
                <a:lnTo>
                  <a:pt x="1188" y="52"/>
                </a:lnTo>
                <a:lnTo>
                  <a:pt x="1186" y="54"/>
                </a:lnTo>
                <a:lnTo>
                  <a:pt x="1186" y="52"/>
                </a:lnTo>
                <a:lnTo>
                  <a:pt x="1186" y="52"/>
                </a:lnTo>
                <a:lnTo>
                  <a:pt x="1183" y="52"/>
                </a:lnTo>
                <a:lnTo>
                  <a:pt x="1179" y="52"/>
                </a:lnTo>
                <a:lnTo>
                  <a:pt x="1179" y="49"/>
                </a:lnTo>
                <a:lnTo>
                  <a:pt x="1179" y="49"/>
                </a:lnTo>
                <a:lnTo>
                  <a:pt x="1186" y="49"/>
                </a:lnTo>
                <a:lnTo>
                  <a:pt x="1186" y="52"/>
                </a:lnTo>
                <a:lnTo>
                  <a:pt x="1186" y="49"/>
                </a:lnTo>
                <a:lnTo>
                  <a:pt x="1183" y="49"/>
                </a:lnTo>
                <a:lnTo>
                  <a:pt x="1176" y="49"/>
                </a:lnTo>
                <a:lnTo>
                  <a:pt x="1176" y="49"/>
                </a:lnTo>
                <a:lnTo>
                  <a:pt x="1176" y="49"/>
                </a:lnTo>
                <a:lnTo>
                  <a:pt x="1176" y="49"/>
                </a:lnTo>
                <a:lnTo>
                  <a:pt x="1179" y="52"/>
                </a:lnTo>
                <a:lnTo>
                  <a:pt x="1186" y="59"/>
                </a:lnTo>
                <a:lnTo>
                  <a:pt x="1186" y="63"/>
                </a:lnTo>
                <a:lnTo>
                  <a:pt x="1186" y="66"/>
                </a:lnTo>
                <a:lnTo>
                  <a:pt x="1186" y="66"/>
                </a:lnTo>
                <a:lnTo>
                  <a:pt x="1186" y="68"/>
                </a:lnTo>
                <a:lnTo>
                  <a:pt x="1186" y="68"/>
                </a:lnTo>
                <a:lnTo>
                  <a:pt x="1186" y="71"/>
                </a:lnTo>
                <a:lnTo>
                  <a:pt x="1186" y="73"/>
                </a:lnTo>
                <a:lnTo>
                  <a:pt x="1188" y="78"/>
                </a:lnTo>
                <a:lnTo>
                  <a:pt x="1190" y="80"/>
                </a:lnTo>
                <a:lnTo>
                  <a:pt x="1193" y="85"/>
                </a:lnTo>
                <a:lnTo>
                  <a:pt x="1195" y="92"/>
                </a:lnTo>
                <a:lnTo>
                  <a:pt x="1197" y="97"/>
                </a:lnTo>
                <a:lnTo>
                  <a:pt x="1197" y="104"/>
                </a:lnTo>
                <a:lnTo>
                  <a:pt x="1200" y="106"/>
                </a:lnTo>
                <a:lnTo>
                  <a:pt x="1200" y="108"/>
                </a:lnTo>
                <a:lnTo>
                  <a:pt x="1200" y="108"/>
                </a:lnTo>
                <a:lnTo>
                  <a:pt x="1200" y="108"/>
                </a:lnTo>
                <a:lnTo>
                  <a:pt x="1200" y="108"/>
                </a:lnTo>
                <a:lnTo>
                  <a:pt x="1200" y="106"/>
                </a:lnTo>
                <a:lnTo>
                  <a:pt x="1200" y="106"/>
                </a:lnTo>
                <a:lnTo>
                  <a:pt x="1200" y="106"/>
                </a:lnTo>
                <a:lnTo>
                  <a:pt x="1200" y="106"/>
                </a:lnTo>
                <a:lnTo>
                  <a:pt x="1200" y="108"/>
                </a:lnTo>
                <a:lnTo>
                  <a:pt x="1200" y="113"/>
                </a:lnTo>
                <a:lnTo>
                  <a:pt x="1202" y="116"/>
                </a:lnTo>
                <a:lnTo>
                  <a:pt x="1202" y="118"/>
                </a:lnTo>
                <a:lnTo>
                  <a:pt x="1205" y="127"/>
                </a:lnTo>
                <a:lnTo>
                  <a:pt x="1205" y="132"/>
                </a:lnTo>
                <a:lnTo>
                  <a:pt x="1205" y="137"/>
                </a:lnTo>
                <a:lnTo>
                  <a:pt x="1202" y="146"/>
                </a:lnTo>
                <a:lnTo>
                  <a:pt x="1202" y="146"/>
                </a:lnTo>
                <a:lnTo>
                  <a:pt x="1200" y="151"/>
                </a:lnTo>
                <a:lnTo>
                  <a:pt x="1200" y="151"/>
                </a:lnTo>
                <a:lnTo>
                  <a:pt x="1197" y="153"/>
                </a:lnTo>
                <a:lnTo>
                  <a:pt x="1197" y="156"/>
                </a:lnTo>
                <a:lnTo>
                  <a:pt x="1195" y="158"/>
                </a:lnTo>
                <a:lnTo>
                  <a:pt x="1195" y="160"/>
                </a:lnTo>
                <a:lnTo>
                  <a:pt x="1195" y="163"/>
                </a:lnTo>
                <a:lnTo>
                  <a:pt x="1200" y="168"/>
                </a:lnTo>
                <a:lnTo>
                  <a:pt x="1200" y="168"/>
                </a:lnTo>
                <a:lnTo>
                  <a:pt x="1205" y="172"/>
                </a:lnTo>
                <a:lnTo>
                  <a:pt x="1207" y="175"/>
                </a:lnTo>
                <a:lnTo>
                  <a:pt x="1209" y="179"/>
                </a:lnTo>
                <a:lnTo>
                  <a:pt x="1209" y="179"/>
                </a:lnTo>
                <a:lnTo>
                  <a:pt x="1209" y="177"/>
                </a:lnTo>
                <a:lnTo>
                  <a:pt x="1209" y="177"/>
                </a:lnTo>
                <a:lnTo>
                  <a:pt x="1209" y="177"/>
                </a:lnTo>
                <a:lnTo>
                  <a:pt x="1209" y="175"/>
                </a:lnTo>
                <a:lnTo>
                  <a:pt x="1209" y="175"/>
                </a:lnTo>
                <a:lnTo>
                  <a:pt x="1212" y="177"/>
                </a:lnTo>
                <a:lnTo>
                  <a:pt x="1214" y="177"/>
                </a:lnTo>
                <a:lnTo>
                  <a:pt x="1214" y="179"/>
                </a:lnTo>
                <a:lnTo>
                  <a:pt x="1214" y="179"/>
                </a:lnTo>
                <a:lnTo>
                  <a:pt x="1214" y="179"/>
                </a:lnTo>
                <a:lnTo>
                  <a:pt x="1214" y="179"/>
                </a:lnTo>
                <a:lnTo>
                  <a:pt x="1214" y="179"/>
                </a:lnTo>
                <a:lnTo>
                  <a:pt x="1214" y="179"/>
                </a:lnTo>
                <a:lnTo>
                  <a:pt x="1214" y="182"/>
                </a:lnTo>
                <a:lnTo>
                  <a:pt x="1216" y="182"/>
                </a:lnTo>
                <a:lnTo>
                  <a:pt x="1216" y="182"/>
                </a:lnTo>
                <a:lnTo>
                  <a:pt x="1221" y="182"/>
                </a:lnTo>
                <a:lnTo>
                  <a:pt x="1223" y="177"/>
                </a:lnTo>
                <a:lnTo>
                  <a:pt x="1226" y="177"/>
                </a:lnTo>
                <a:lnTo>
                  <a:pt x="1226" y="177"/>
                </a:lnTo>
                <a:lnTo>
                  <a:pt x="1226" y="177"/>
                </a:lnTo>
                <a:lnTo>
                  <a:pt x="1223" y="177"/>
                </a:lnTo>
                <a:lnTo>
                  <a:pt x="1226" y="177"/>
                </a:lnTo>
                <a:lnTo>
                  <a:pt x="1226" y="177"/>
                </a:lnTo>
                <a:lnTo>
                  <a:pt x="1226" y="177"/>
                </a:lnTo>
                <a:lnTo>
                  <a:pt x="1226" y="177"/>
                </a:lnTo>
                <a:lnTo>
                  <a:pt x="1226" y="177"/>
                </a:lnTo>
                <a:lnTo>
                  <a:pt x="1226" y="177"/>
                </a:lnTo>
                <a:lnTo>
                  <a:pt x="1226" y="179"/>
                </a:lnTo>
                <a:lnTo>
                  <a:pt x="1223" y="179"/>
                </a:lnTo>
                <a:lnTo>
                  <a:pt x="1221" y="182"/>
                </a:lnTo>
                <a:lnTo>
                  <a:pt x="1221" y="182"/>
                </a:lnTo>
                <a:lnTo>
                  <a:pt x="1221" y="182"/>
                </a:lnTo>
                <a:lnTo>
                  <a:pt x="1219" y="184"/>
                </a:lnTo>
                <a:lnTo>
                  <a:pt x="1219" y="184"/>
                </a:lnTo>
                <a:lnTo>
                  <a:pt x="1219" y="184"/>
                </a:lnTo>
                <a:lnTo>
                  <a:pt x="1219" y="186"/>
                </a:lnTo>
                <a:lnTo>
                  <a:pt x="1221" y="184"/>
                </a:lnTo>
                <a:lnTo>
                  <a:pt x="1221" y="186"/>
                </a:lnTo>
                <a:lnTo>
                  <a:pt x="1223" y="186"/>
                </a:lnTo>
                <a:lnTo>
                  <a:pt x="1223" y="184"/>
                </a:lnTo>
                <a:lnTo>
                  <a:pt x="1223" y="184"/>
                </a:lnTo>
                <a:lnTo>
                  <a:pt x="1223" y="184"/>
                </a:lnTo>
                <a:lnTo>
                  <a:pt x="1223" y="182"/>
                </a:lnTo>
                <a:lnTo>
                  <a:pt x="1223" y="184"/>
                </a:lnTo>
                <a:lnTo>
                  <a:pt x="1226" y="184"/>
                </a:lnTo>
                <a:lnTo>
                  <a:pt x="1226" y="184"/>
                </a:lnTo>
                <a:lnTo>
                  <a:pt x="1226" y="184"/>
                </a:lnTo>
                <a:lnTo>
                  <a:pt x="1223" y="184"/>
                </a:lnTo>
                <a:lnTo>
                  <a:pt x="1223" y="186"/>
                </a:lnTo>
                <a:lnTo>
                  <a:pt x="1223" y="186"/>
                </a:lnTo>
                <a:lnTo>
                  <a:pt x="1223" y="186"/>
                </a:lnTo>
                <a:lnTo>
                  <a:pt x="1231" y="189"/>
                </a:lnTo>
                <a:lnTo>
                  <a:pt x="1233" y="189"/>
                </a:lnTo>
                <a:lnTo>
                  <a:pt x="1235" y="191"/>
                </a:lnTo>
                <a:lnTo>
                  <a:pt x="1235" y="191"/>
                </a:lnTo>
                <a:lnTo>
                  <a:pt x="1235" y="194"/>
                </a:lnTo>
                <a:lnTo>
                  <a:pt x="1235" y="194"/>
                </a:lnTo>
                <a:lnTo>
                  <a:pt x="1235" y="194"/>
                </a:lnTo>
                <a:lnTo>
                  <a:pt x="1235" y="194"/>
                </a:lnTo>
                <a:lnTo>
                  <a:pt x="1235" y="194"/>
                </a:lnTo>
                <a:lnTo>
                  <a:pt x="1235" y="194"/>
                </a:lnTo>
                <a:lnTo>
                  <a:pt x="1235" y="194"/>
                </a:lnTo>
                <a:lnTo>
                  <a:pt x="1235" y="194"/>
                </a:lnTo>
                <a:lnTo>
                  <a:pt x="1235" y="194"/>
                </a:lnTo>
                <a:lnTo>
                  <a:pt x="1238" y="196"/>
                </a:lnTo>
                <a:lnTo>
                  <a:pt x="1238" y="196"/>
                </a:lnTo>
                <a:lnTo>
                  <a:pt x="1238" y="196"/>
                </a:lnTo>
                <a:lnTo>
                  <a:pt x="1238" y="196"/>
                </a:lnTo>
                <a:lnTo>
                  <a:pt x="1238" y="198"/>
                </a:lnTo>
                <a:lnTo>
                  <a:pt x="1238" y="198"/>
                </a:lnTo>
                <a:lnTo>
                  <a:pt x="1238" y="198"/>
                </a:lnTo>
                <a:lnTo>
                  <a:pt x="1238" y="201"/>
                </a:lnTo>
                <a:lnTo>
                  <a:pt x="1238" y="198"/>
                </a:lnTo>
                <a:lnTo>
                  <a:pt x="1235" y="198"/>
                </a:lnTo>
                <a:lnTo>
                  <a:pt x="1235" y="198"/>
                </a:lnTo>
                <a:lnTo>
                  <a:pt x="1233" y="196"/>
                </a:lnTo>
                <a:lnTo>
                  <a:pt x="1233" y="198"/>
                </a:lnTo>
                <a:lnTo>
                  <a:pt x="1233" y="198"/>
                </a:lnTo>
                <a:lnTo>
                  <a:pt x="1233" y="198"/>
                </a:lnTo>
                <a:lnTo>
                  <a:pt x="1233" y="198"/>
                </a:lnTo>
                <a:lnTo>
                  <a:pt x="1231" y="198"/>
                </a:lnTo>
                <a:lnTo>
                  <a:pt x="1231" y="198"/>
                </a:lnTo>
                <a:lnTo>
                  <a:pt x="1228" y="198"/>
                </a:lnTo>
                <a:lnTo>
                  <a:pt x="1228" y="201"/>
                </a:lnTo>
                <a:lnTo>
                  <a:pt x="1228" y="201"/>
                </a:lnTo>
                <a:lnTo>
                  <a:pt x="1228" y="201"/>
                </a:lnTo>
                <a:lnTo>
                  <a:pt x="1226" y="203"/>
                </a:lnTo>
                <a:lnTo>
                  <a:pt x="1226" y="203"/>
                </a:lnTo>
                <a:lnTo>
                  <a:pt x="1223" y="203"/>
                </a:lnTo>
                <a:lnTo>
                  <a:pt x="1223" y="203"/>
                </a:lnTo>
                <a:lnTo>
                  <a:pt x="1223" y="203"/>
                </a:lnTo>
                <a:lnTo>
                  <a:pt x="1223" y="205"/>
                </a:lnTo>
                <a:lnTo>
                  <a:pt x="1223" y="205"/>
                </a:lnTo>
                <a:lnTo>
                  <a:pt x="1223" y="205"/>
                </a:lnTo>
                <a:lnTo>
                  <a:pt x="1221" y="208"/>
                </a:lnTo>
                <a:lnTo>
                  <a:pt x="1221" y="208"/>
                </a:lnTo>
                <a:lnTo>
                  <a:pt x="1223" y="217"/>
                </a:lnTo>
                <a:lnTo>
                  <a:pt x="1223" y="217"/>
                </a:lnTo>
                <a:lnTo>
                  <a:pt x="1223" y="220"/>
                </a:lnTo>
                <a:lnTo>
                  <a:pt x="1223" y="220"/>
                </a:lnTo>
                <a:lnTo>
                  <a:pt x="1223" y="220"/>
                </a:lnTo>
                <a:lnTo>
                  <a:pt x="1223" y="222"/>
                </a:lnTo>
                <a:lnTo>
                  <a:pt x="1223" y="224"/>
                </a:lnTo>
                <a:lnTo>
                  <a:pt x="1223" y="224"/>
                </a:lnTo>
                <a:lnTo>
                  <a:pt x="1223" y="224"/>
                </a:lnTo>
                <a:lnTo>
                  <a:pt x="1226" y="224"/>
                </a:lnTo>
                <a:lnTo>
                  <a:pt x="1226" y="224"/>
                </a:lnTo>
                <a:lnTo>
                  <a:pt x="1228" y="227"/>
                </a:lnTo>
                <a:lnTo>
                  <a:pt x="1228" y="227"/>
                </a:lnTo>
                <a:lnTo>
                  <a:pt x="1231" y="227"/>
                </a:lnTo>
                <a:lnTo>
                  <a:pt x="1231" y="224"/>
                </a:lnTo>
                <a:lnTo>
                  <a:pt x="1231" y="224"/>
                </a:lnTo>
                <a:lnTo>
                  <a:pt x="1231" y="224"/>
                </a:lnTo>
                <a:lnTo>
                  <a:pt x="1231" y="224"/>
                </a:lnTo>
                <a:lnTo>
                  <a:pt x="1231" y="224"/>
                </a:lnTo>
                <a:lnTo>
                  <a:pt x="1233" y="224"/>
                </a:lnTo>
                <a:lnTo>
                  <a:pt x="1233" y="224"/>
                </a:lnTo>
                <a:lnTo>
                  <a:pt x="1233" y="224"/>
                </a:lnTo>
                <a:lnTo>
                  <a:pt x="1233" y="222"/>
                </a:lnTo>
                <a:lnTo>
                  <a:pt x="1233" y="222"/>
                </a:lnTo>
                <a:lnTo>
                  <a:pt x="1235" y="222"/>
                </a:lnTo>
                <a:lnTo>
                  <a:pt x="1235" y="222"/>
                </a:lnTo>
                <a:lnTo>
                  <a:pt x="1238" y="222"/>
                </a:lnTo>
                <a:lnTo>
                  <a:pt x="1242" y="224"/>
                </a:lnTo>
                <a:lnTo>
                  <a:pt x="1242" y="227"/>
                </a:lnTo>
                <a:lnTo>
                  <a:pt x="1242" y="229"/>
                </a:lnTo>
                <a:lnTo>
                  <a:pt x="1245" y="231"/>
                </a:lnTo>
                <a:lnTo>
                  <a:pt x="1247" y="234"/>
                </a:lnTo>
                <a:lnTo>
                  <a:pt x="1247" y="234"/>
                </a:lnTo>
                <a:lnTo>
                  <a:pt x="1247" y="234"/>
                </a:lnTo>
                <a:lnTo>
                  <a:pt x="1247" y="231"/>
                </a:lnTo>
                <a:lnTo>
                  <a:pt x="1247" y="231"/>
                </a:lnTo>
                <a:lnTo>
                  <a:pt x="1249" y="231"/>
                </a:lnTo>
                <a:lnTo>
                  <a:pt x="1249" y="231"/>
                </a:lnTo>
                <a:lnTo>
                  <a:pt x="1252" y="234"/>
                </a:lnTo>
                <a:lnTo>
                  <a:pt x="1252" y="234"/>
                </a:lnTo>
                <a:lnTo>
                  <a:pt x="1252" y="234"/>
                </a:lnTo>
                <a:lnTo>
                  <a:pt x="1254" y="234"/>
                </a:lnTo>
                <a:lnTo>
                  <a:pt x="1254" y="234"/>
                </a:lnTo>
                <a:lnTo>
                  <a:pt x="1254" y="234"/>
                </a:lnTo>
                <a:lnTo>
                  <a:pt x="1254" y="234"/>
                </a:lnTo>
                <a:lnTo>
                  <a:pt x="1254" y="234"/>
                </a:lnTo>
                <a:lnTo>
                  <a:pt x="1252" y="234"/>
                </a:lnTo>
                <a:lnTo>
                  <a:pt x="1252" y="236"/>
                </a:lnTo>
                <a:lnTo>
                  <a:pt x="1252" y="236"/>
                </a:lnTo>
                <a:lnTo>
                  <a:pt x="1252" y="236"/>
                </a:lnTo>
                <a:lnTo>
                  <a:pt x="1252" y="236"/>
                </a:lnTo>
                <a:lnTo>
                  <a:pt x="1252" y="239"/>
                </a:lnTo>
                <a:lnTo>
                  <a:pt x="1252" y="241"/>
                </a:lnTo>
                <a:lnTo>
                  <a:pt x="1249" y="243"/>
                </a:lnTo>
                <a:lnTo>
                  <a:pt x="1249" y="246"/>
                </a:lnTo>
                <a:lnTo>
                  <a:pt x="1247" y="246"/>
                </a:lnTo>
                <a:lnTo>
                  <a:pt x="1247" y="248"/>
                </a:lnTo>
                <a:lnTo>
                  <a:pt x="1247" y="248"/>
                </a:lnTo>
                <a:lnTo>
                  <a:pt x="1242" y="246"/>
                </a:lnTo>
                <a:lnTo>
                  <a:pt x="1238" y="243"/>
                </a:lnTo>
                <a:lnTo>
                  <a:pt x="1235" y="243"/>
                </a:lnTo>
                <a:lnTo>
                  <a:pt x="1233" y="243"/>
                </a:lnTo>
                <a:lnTo>
                  <a:pt x="1233" y="241"/>
                </a:lnTo>
                <a:lnTo>
                  <a:pt x="1231" y="236"/>
                </a:lnTo>
                <a:lnTo>
                  <a:pt x="1231" y="234"/>
                </a:lnTo>
                <a:lnTo>
                  <a:pt x="1231" y="231"/>
                </a:lnTo>
                <a:lnTo>
                  <a:pt x="1231" y="231"/>
                </a:lnTo>
                <a:lnTo>
                  <a:pt x="1231" y="229"/>
                </a:lnTo>
                <a:lnTo>
                  <a:pt x="1231" y="227"/>
                </a:lnTo>
                <a:lnTo>
                  <a:pt x="1231" y="227"/>
                </a:lnTo>
                <a:lnTo>
                  <a:pt x="1228" y="227"/>
                </a:lnTo>
                <a:lnTo>
                  <a:pt x="1228" y="227"/>
                </a:lnTo>
                <a:lnTo>
                  <a:pt x="1226" y="227"/>
                </a:lnTo>
                <a:lnTo>
                  <a:pt x="1226" y="227"/>
                </a:lnTo>
                <a:lnTo>
                  <a:pt x="1226" y="229"/>
                </a:lnTo>
                <a:lnTo>
                  <a:pt x="1226" y="229"/>
                </a:lnTo>
                <a:lnTo>
                  <a:pt x="1223" y="227"/>
                </a:lnTo>
                <a:lnTo>
                  <a:pt x="1223" y="229"/>
                </a:lnTo>
                <a:lnTo>
                  <a:pt x="1219" y="227"/>
                </a:lnTo>
                <a:lnTo>
                  <a:pt x="1219" y="227"/>
                </a:lnTo>
                <a:lnTo>
                  <a:pt x="1214" y="220"/>
                </a:lnTo>
                <a:lnTo>
                  <a:pt x="1214" y="217"/>
                </a:lnTo>
                <a:lnTo>
                  <a:pt x="1216" y="213"/>
                </a:lnTo>
                <a:lnTo>
                  <a:pt x="1216" y="210"/>
                </a:lnTo>
                <a:lnTo>
                  <a:pt x="1214" y="210"/>
                </a:lnTo>
                <a:lnTo>
                  <a:pt x="1214" y="208"/>
                </a:lnTo>
                <a:lnTo>
                  <a:pt x="1216" y="208"/>
                </a:lnTo>
                <a:lnTo>
                  <a:pt x="1216" y="205"/>
                </a:lnTo>
                <a:lnTo>
                  <a:pt x="1219" y="205"/>
                </a:lnTo>
                <a:lnTo>
                  <a:pt x="1221" y="203"/>
                </a:lnTo>
                <a:lnTo>
                  <a:pt x="1221" y="203"/>
                </a:lnTo>
                <a:lnTo>
                  <a:pt x="1221" y="203"/>
                </a:lnTo>
                <a:lnTo>
                  <a:pt x="1219" y="201"/>
                </a:lnTo>
                <a:lnTo>
                  <a:pt x="1219" y="201"/>
                </a:lnTo>
                <a:lnTo>
                  <a:pt x="1219" y="196"/>
                </a:lnTo>
                <a:lnTo>
                  <a:pt x="1221" y="191"/>
                </a:lnTo>
                <a:lnTo>
                  <a:pt x="1221" y="189"/>
                </a:lnTo>
                <a:lnTo>
                  <a:pt x="1219" y="189"/>
                </a:lnTo>
                <a:lnTo>
                  <a:pt x="1219" y="189"/>
                </a:lnTo>
                <a:lnTo>
                  <a:pt x="1219" y="189"/>
                </a:lnTo>
                <a:lnTo>
                  <a:pt x="1216" y="189"/>
                </a:lnTo>
                <a:lnTo>
                  <a:pt x="1216" y="189"/>
                </a:lnTo>
                <a:lnTo>
                  <a:pt x="1216" y="186"/>
                </a:lnTo>
                <a:lnTo>
                  <a:pt x="1216" y="186"/>
                </a:lnTo>
                <a:lnTo>
                  <a:pt x="1216" y="186"/>
                </a:lnTo>
                <a:lnTo>
                  <a:pt x="1216" y="186"/>
                </a:lnTo>
                <a:lnTo>
                  <a:pt x="1216" y="186"/>
                </a:lnTo>
                <a:lnTo>
                  <a:pt x="1216" y="186"/>
                </a:lnTo>
                <a:lnTo>
                  <a:pt x="1214" y="189"/>
                </a:lnTo>
                <a:lnTo>
                  <a:pt x="1214" y="189"/>
                </a:lnTo>
                <a:lnTo>
                  <a:pt x="1214" y="189"/>
                </a:lnTo>
                <a:lnTo>
                  <a:pt x="1214" y="186"/>
                </a:lnTo>
                <a:lnTo>
                  <a:pt x="1212" y="186"/>
                </a:lnTo>
                <a:lnTo>
                  <a:pt x="1212" y="186"/>
                </a:lnTo>
                <a:lnTo>
                  <a:pt x="1212" y="189"/>
                </a:lnTo>
                <a:lnTo>
                  <a:pt x="1209" y="189"/>
                </a:lnTo>
                <a:lnTo>
                  <a:pt x="1209" y="191"/>
                </a:lnTo>
                <a:lnTo>
                  <a:pt x="1209" y="191"/>
                </a:lnTo>
                <a:lnTo>
                  <a:pt x="1209" y="191"/>
                </a:lnTo>
                <a:lnTo>
                  <a:pt x="1209" y="194"/>
                </a:lnTo>
                <a:lnTo>
                  <a:pt x="1209" y="196"/>
                </a:lnTo>
                <a:lnTo>
                  <a:pt x="1209" y="196"/>
                </a:lnTo>
                <a:lnTo>
                  <a:pt x="1209" y="196"/>
                </a:lnTo>
                <a:lnTo>
                  <a:pt x="1209" y="196"/>
                </a:lnTo>
                <a:lnTo>
                  <a:pt x="1209" y="198"/>
                </a:lnTo>
                <a:lnTo>
                  <a:pt x="1209" y="198"/>
                </a:lnTo>
                <a:lnTo>
                  <a:pt x="1209" y="198"/>
                </a:lnTo>
                <a:lnTo>
                  <a:pt x="1209" y="198"/>
                </a:lnTo>
                <a:lnTo>
                  <a:pt x="1209" y="201"/>
                </a:lnTo>
                <a:lnTo>
                  <a:pt x="1214" y="203"/>
                </a:lnTo>
                <a:lnTo>
                  <a:pt x="1214" y="203"/>
                </a:lnTo>
                <a:lnTo>
                  <a:pt x="1214" y="205"/>
                </a:lnTo>
                <a:lnTo>
                  <a:pt x="1214" y="210"/>
                </a:lnTo>
                <a:lnTo>
                  <a:pt x="1214" y="217"/>
                </a:lnTo>
                <a:lnTo>
                  <a:pt x="1214" y="220"/>
                </a:lnTo>
                <a:lnTo>
                  <a:pt x="1214" y="222"/>
                </a:lnTo>
                <a:lnTo>
                  <a:pt x="1212" y="222"/>
                </a:lnTo>
                <a:lnTo>
                  <a:pt x="1212" y="224"/>
                </a:lnTo>
                <a:lnTo>
                  <a:pt x="1212" y="224"/>
                </a:lnTo>
                <a:lnTo>
                  <a:pt x="1209" y="224"/>
                </a:lnTo>
                <a:lnTo>
                  <a:pt x="1207" y="227"/>
                </a:lnTo>
                <a:lnTo>
                  <a:pt x="1207" y="227"/>
                </a:lnTo>
                <a:lnTo>
                  <a:pt x="1207" y="229"/>
                </a:lnTo>
                <a:lnTo>
                  <a:pt x="1207" y="229"/>
                </a:lnTo>
                <a:lnTo>
                  <a:pt x="1207" y="229"/>
                </a:lnTo>
                <a:lnTo>
                  <a:pt x="1207" y="229"/>
                </a:lnTo>
                <a:lnTo>
                  <a:pt x="1207" y="229"/>
                </a:lnTo>
                <a:lnTo>
                  <a:pt x="1205" y="231"/>
                </a:lnTo>
                <a:lnTo>
                  <a:pt x="1205" y="231"/>
                </a:lnTo>
                <a:lnTo>
                  <a:pt x="1205" y="231"/>
                </a:lnTo>
                <a:lnTo>
                  <a:pt x="1205" y="231"/>
                </a:lnTo>
                <a:lnTo>
                  <a:pt x="1207" y="231"/>
                </a:lnTo>
                <a:lnTo>
                  <a:pt x="1207" y="231"/>
                </a:lnTo>
                <a:lnTo>
                  <a:pt x="1207" y="231"/>
                </a:lnTo>
                <a:lnTo>
                  <a:pt x="1207" y="231"/>
                </a:lnTo>
                <a:lnTo>
                  <a:pt x="1207" y="231"/>
                </a:lnTo>
                <a:lnTo>
                  <a:pt x="1207" y="229"/>
                </a:lnTo>
                <a:lnTo>
                  <a:pt x="1207" y="229"/>
                </a:lnTo>
                <a:lnTo>
                  <a:pt x="1207" y="229"/>
                </a:lnTo>
                <a:lnTo>
                  <a:pt x="1207" y="229"/>
                </a:lnTo>
                <a:lnTo>
                  <a:pt x="1209" y="227"/>
                </a:lnTo>
                <a:lnTo>
                  <a:pt x="1209" y="227"/>
                </a:lnTo>
                <a:lnTo>
                  <a:pt x="1212" y="227"/>
                </a:lnTo>
                <a:lnTo>
                  <a:pt x="1212" y="227"/>
                </a:lnTo>
                <a:lnTo>
                  <a:pt x="1214" y="227"/>
                </a:lnTo>
                <a:lnTo>
                  <a:pt x="1214" y="227"/>
                </a:lnTo>
                <a:lnTo>
                  <a:pt x="1219" y="229"/>
                </a:lnTo>
                <a:lnTo>
                  <a:pt x="1219" y="234"/>
                </a:lnTo>
                <a:lnTo>
                  <a:pt x="1221" y="234"/>
                </a:lnTo>
                <a:lnTo>
                  <a:pt x="1221" y="234"/>
                </a:lnTo>
                <a:lnTo>
                  <a:pt x="1221" y="234"/>
                </a:lnTo>
                <a:lnTo>
                  <a:pt x="1223" y="236"/>
                </a:lnTo>
                <a:lnTo>
                  <a:pt x="1223" y="239"/>
                </a:lnTo>
                <a:lnTo>
                  <a:pt x="1226" y="241"/>
                </a:lnTo>
                <a:lnTo>
                  <a:pt x="1226" y="241"/>
                </a:lnTo>
                <a:lnTo>
                  <a:pt x="1223" y="243"/>
                </a:lnTo>
                <a:lnTo>
                  <a:pt x="1223" y="243"/>
                </a:lnTo>
                <a:lnTo>
                  <a:pt x="1223" y="246"/>
                </a:lnTo>
                <a:lnTo>
                  <a:pt x="1223" y="246"/>
                </a:lnTo>
                <a:lnTo>
                  <a:pt x="1223" y="248"/>
                </a:lnTo>
                <a:lnTo>
                  <a:pt x="1221" y="248"/>
                </a:lnTo>
                <a:lnTo>
                  <a:pt x="1221" y="250"/>
                </a:lnTo>
                <a:lnTo>
                  <a:pt x="1221" y="250"/>
                </a:lnTo>
                <a:lnTo>
                  <a:pt x="1219" y="250"/>
                </a:lnTo>
                <a:lnTo>
                  <a:pt x="1219" y="250"/>
                </a:lnTo>
                <a:lnTo>
                  <a:pt x="1219" y="250"/>
                </a:lnTo>
                <a:lnTo>
                  <a:pt x="1216" y="250"/>
                </a:lnTo>
                <a:lnTo>
                  <a:pt x="1216" y="250"/>
                </a:lnTo>
                <a:lnTo>
                  <a:pt x="1216" y="250"/>
                </a:lnTo>
                <a:lnTo>
                  <a:pt x="1216" y="250"/>
                </a:lnTo>
                <a:lnTo>
                  <a:pt x="1216" y="250"/>
                </a:lnTo>
                <a:lnTo>
                  <a:pt x="1216" y="250"/>
                </a:lnTo>
                <a:lnTo>
                  <a:pt x="1219" y="250"/>
                </a:lnTo>
                <a:lnTo>
                  <a:pt x="1219" y="250"/>
                </a:lnTo>
                <a:lnTo>
                  <a:pt x="1219" y="250"/>
                </a:lnTo>
                <a:lnTo>
                  <a:pt x="1219" y="250"/>
                </a:lnTo>
                <a:lnTo>
                  <a:pt x="1219" y="248"/>
                </a:lnTo>
                <a:lnTo>
                  <a:pt x="1219" y="248"/>
                </a:lnTo>
                <a:lnTo>
                  <a:pt x="1219" y="248"/>
                </a:lnTo>
                <a:lnTo>
                  <a:pt x="1221" y="248"/>
                </a:lnTo>
                <a:lnTo>
                  <a:pt x="1221" y="248"/>
                </a:lnTo>
                <a:lnTo>
                  <a:pt x="1221" y="246"/>
                </a:lnTo>
                <a:lnTo>
                  <a:pt x="1221" y="248"/>
                </a:lnTo>
                <a:lnTo>
                  <a:pt x="1221" y="246"/>
                </a:lnTo>
                <a:lnTo>
                  <a:pt x="1221" y="246"/>
                </a:lnTo>
                <a:lnTo>
                  <a:pt x="1221" y="246"/>
                </a:lnTo>
                <a:lnTo>
                  <a:pt x="1221" y="243"/>
                </a:lnTo>
                <a:lnTo>
                  <a:pt x="1221" y="243"/>
                </a:lnTo>
                <a:lnTo>
                  <a:pt x="1219" y="246"/>
                </a:lnTo>
                <a:lnTo>
                  <a:pt x="1219" y="243"/>
                </a:lnTo>
                <a:lnTo>
                  <a:pt x="1216" y="243"/>
                </a:lnTo>
                <a:lnTo>
                  <a:pt x="1216" y="243"/>
                </a:lnTo>
                <a:lnTo>
                  <a:pt x="1216" y="241"/>
                </a:lnTo>
                <a:lnTo>
                  <a:pt x="1216" y="239"/>
                </a:lnTo>
                <a:lnTo>
                  <a:pt x="1216" y="239"/>
                </a:lnTo>
                <a:lnTo>
                  <a:pt x="1214" y="239"/>
                </a:lnTo>
                <a:lnTo>
                  <a:pt x="1212" y="239"/>
                </a:lnTo>
                <a:lnTo>
                  <a:pt x="1212" y="239"/>
                </a:lnTo>
                <a:lnTo>
                  <a:pt x="1212" y="239"/>
                </a:lnTo>
                <a:lnTo>
                  <a:pt x="1212" y="239"/>
                </a:lnTo>
                <a:lnTo>
                  <a:pt x="1212" y="239"/>
                </a:lnTo>
                <a:lnTo>
                  <a:pt x="1209" y="241"/>
                </a:lnTo>
                <a:lnTo>
                  <a:pt x="1209" y="241"/>
                </a:lnTo>
                <a:lnTo>
                  <a:pt x="1209" y="241"/>
                </a:lnTo>
                <a:lnTo>
                  <a:pt x="1207" y="241"/>
                </a:lnTo>
                <a:lnTo>
                  <a:pt x="1207" y="241"/>
                </a:lnTo>
                <a:lnTo>
                  <a:pt x="1207" y="241"/>
                </a:lnTo>
                <a:lnTo>
                  <a:pt x="1205" y="243"/>
                </a:lnTo>
                <a:lnTo>
                  <a:pt x="1202" y="243"/>
                </a:lnTo>
                <a:lnTo>
                  <a:pt x="1202" y="243"/>
                </a:lnTo>
                <a:lnTo>
                  <a:pt x="1202" y="246"/>
                </a:lnTo>
                <a:lnTo>
                  <a:pt x="1202" y="246"/>
                </a:lnTo>
                <a:lnTo>
                  <a:pt x="1202" y="246"/>
                </a:lnTo>
                <a:lnTo>
                  <a:pt x="1202" y="246"/>
                </a:lnTo>
                <a:lnTo>
                  <a:pt x="1202" y="246"/>
                </a:lnTo>
                <a:lnTo>
                  <a:pt x="1200" y="246"/>
                </a:lnTo>
                <a:lnTo>
                  <a:pt x="1200" y="246"/>
                </a:lnTo>
                <a:lnTo>
                  <a:pt x="1200" y="246"/>
                </a:lnTo>
                <a:lnTo>
                  <a:pt x="1197" y="246"/>
                </a:lnTo>
                <a:lnTo>
                  <a:pt x="1197" y="248"/>
                </a:lnTo>
                <a:lnTo>
                  <a:pt x="1197" y="248"/>
                </a:lnTo>
                <a:lnTo>
                  <a:pt x="1197" y="250"/>
                </a:lnTo>
                <a:lnTo>
                  <a:pt x="1197" y="250"/>
                </a:lnTo>
                <a:lnTo>
                  <a:pt x="1195" y="248"/>
                </a:lnTo>
                <a:lnTo>
                  <a:pt x="1195" y="248"/>
                </a:lnTo>
                <a:lnTo>
                  <a:pt x="1195" y="248"/>
                </a:lnTo>
                <a:lnTo>
                  <a:pt x="1195" y="248"/>
                </a:lnTo>
                <a:lnTo>
                  <a:pt x="1195" y="248"/>
                </a:lnTo>
                <a:lnTo>
                  <a:pt x="1197" y="246"/>
                </a:lnTo>
                <a:lnTo>
                  <a:pt x="1197" y="246"/>
                </a:lnTo>
                <a:lnTo>
                  <a:pt x="1195" y="246"/>
                </a:lnTo>
                <a:lnTo>
                  <a:pt x="1195" y="246"/>
                </a:lnTo>
                <a:lnTo>
                  <a:pt x="1195" y="246"/>
                </a:lnTo>
                <a:lnTo>
                  <a:pt x="1195" y="246"/>
                </a:lnTo>
                <a:lnTo>
                  <a:pt x="1197" y="246"/>
                </a:lnTo>
                <a:lnTo>
                  <a:pt x="1197" y="246"/>
                </a:lnTo>
                <a:lnTo>
                  <a:pt x="1193" y="239"/>
                </a:lnTo>
                <a:lnTo>
                  <a:pt x="1193" y="239"/>
                </a:lnTo>
                <a:lnTo>
                  <a:pt x="1188" y="239"/>
                </a:lnTo>
                <a:lnTo>
                  <a:pt x="1188" y="239"/>
                </a:lnTo>
                <a:lnTo>
                  <a:pt x="1186" y="239"/>
                </a:lnTo>
                <a:lnTo>
                  <a:pt x="1186" y="239"/>
                </a:lnTo>
                <a:lnTo>
                  <a:pt x="1186" y="236"/>
                </a:lnTo>
                <a:lnTo>
                  <a:pt x="1186" y="236"/>
                </a:lnTo>
                <a:lnTo>
                  <a:pt x="1186" y="236"/>
                </a:lnTo>
                <a:lnTo>
                  <a:pt x="1186" y="236"/>
                </a:lnTo>
                <a:lnTo>
                  <a:pt x="1186" y="236"/>
                </a:lnTo>
                <a:lnTo>
                  <a:pt x="1186" y="236"/>
                </a:lnTo>
                <a:lnTo>
                  <a:pt x="1186" y="236"/>
                </a:lnTo>
                <a:lnTo>
                  <a:pt x="1186" y="236"/>
                </a:lnTo>
                <a:lnTo>
                  <a:pt x="1186" y="236"/>
                </a:lnTo>
                <a:lnTo>
                  <a:pt x="1186" y="236"/>
                </a:lnTo>
                <a:lnTo>
                  <a:pt x="1183" y="236"/>
                </a:lnTo>
                <a:lnTo>
                  <a:pt x="1181" y="234"/>
                </a:lnTo>
                <a:lnTo>
                  <a:pt x="1181" y="234"/>
                </a:lnTo>
                <a:lnTo>
                  <a:pt x="1181" y="234"/>
                </a:lnTo>
                <a:lnTo>
                  <a:pt x="1181" y="236"/>
                </a:lnTo>
                <a:lnTo>
                  <a:pt x="1179" y="236"/>
                </a:lnTo>
                <a:lnTo>
                  <a:pt x="1179" y="236"/>
                </a:lnTo>
                <a:lnTo>
                  <a:pt x="1179" y="236"/>
                </a:lnTo>
                <a:lnTo>
                  <a:pt x="1179" y="236"/>
                </a:lnTo>
                <a:lnTo>
                  <a:pt x="1179" y="234"/>
                </a:lnTo>
                <a:lnTo>
                  <a:pt x="1179" y="234"/>
                </a:lnTo>
                <a:lnTo>
                  <a:pt x="1181" y="234"/>
                </a:lnTo>
                <a:lnTo>
                  <a:pt x="1181" y="234"/>
                </a:lnTo>
                <a:lnTo>
                  <a:pt x="1181" y="234"/>
                </a:lnTo>
                <a:lnTo>
                  <a:pt x="1181" y="231"/>
                </a:lnTo>
                <a:lnTo>
                  <a:pt x="1181" y="231"/>
                </a:lnTo>
                <a:lnTo>
                  <a:pt x="1181" y="229"/>
                </a:lnTo>
                <a:lnTo>
                  <a:pt x="1181" y="229"/>
                </a:lnTo>
                <a:lnTo>
                  <a:pt x="1181" y="229"/>
                </a:lnTo>
                <a:lnTo>
                  <a:pt x="1179" y="229"/>
                </a:lnTo>
                <a:lnTo>
                  <a:pt x="1176" y="227"/>
                </a:lnTo>
                <a:lnTo>
                  <a:pt x="1176" y="227"/>
                </a:lnTo>
                <a:lnTo>
                  <a:pt x="1174" y="227"/>
                </a:lnTo>
                <a:lnTo>
                  <a:pt x="1174" y="227"/>
                </a:lnTo>
                <a:lnTo>
                  <a:pt x="1171" y="227"/>
                </a:lnTo>
                <a:lnTo>
                  <a:pt x="1169" y="224"/>
                </a:lnTo>
                <a:lnTo>
                  <a:pt x="1167" y="222"/>
                </a:lnTo>
                <a:lnTo>
                  <a:pt x="1167" y="222"/>
                </a:lnTo>
                <a:lnTo>
                  <a:pt x="1167" y="222"/>
                </a:lnTo>
                <a:lnTo>
                  <a:pt x="1160" y="217"/>
                </a:lnTo>
                <a:lnTo>
                  <a:pt x="1157" y="215"/>
                </a:lnTo>
                <a:lnTo>
                  <a:pt x="1157" y="215"/>
                </a:lnTo>
                <a:lnTo>
                  <a:pt x="1157" y="213"/>
                </a:lnTo>
                <a:lnTo>
                  <a:pt x="1157" y="210"/>
                </a:lnTo>
                <a:lnTo>
                  <a:pt x="1160" y="208"/>
                </a:lnTo>
                <a:lnTo>
                  <a:pt x="1160" y="208"/>
                </a:lnTo>
                <a:lnTo>
                  <a:pt x="1160" y="208"/>
                </a:lnTo>
                <a:lnTo>
                  <a:pt x="1157" y="208"/>
                </a:lnTo>
                <a:lnTo>
                  <a:pt x="1157" y="208"/>
                </a:lnTo>
                <a:lnTo>
                  <a:pt x="1157" y="208"/>
                </a:lnTo>
                <a:lnTo>
                  <a:pt x="1157" y="208"/>
                </a:lnTo>
                <a:lnTo>
                  <a:pt x="1157" y="208"/>
                </a:lnTo>
                <a:lnTo>
                  <a:pt x="1157" y="205"/>
                </a:lnTo>
                <a:lnTo>
                  <a:pt x="1155" y="208"/>
                </a:lnTo>
                <a:lnTo>
                  <a:pt x="1152" y="205"/>
                </a:lnTo>
                <a:lnTo>
                  <a:pt x="1152" y="203"/>
                </a:lnTo>
                <a:lnTo>
                  <a:pt x="1155" y="205"/>
                </a:lnTo>
                <a:lnTo>
                  <a:pt x="1155" y="205"/>
                </a:lnTo>
                <a:lnTo>
                  <a:pt x="1155" y="205"/>
                </a:lnTo>
                <a:lnTo>
                  <a:pt x="1157" y="205"/>
                </a:lnTo>
                <a:lnTo>
                  <a:pt x="1157" y="205"/>
                </a:lnTo>
                <a:lnTo>
                  <a:pt x="1160" y="205"/>
                </a:lnTo>
                <a:lnTo>
                  <a:pt x="1160" y="205"/>
                </a:lnTo>
                <a:lnTo>
                  <a:pt x="1162" y="205"/>
                </a:lnTo>
                <a:lnTo>
                  <a:pt x="1162" y="203"/>
                </a:lnTo>
                <a:lnTo>
                  <a:pt x="1162" y="203"/>
                </a:lnTo>
                <a:lnTo>
                  <a:pt x="1164" y="203"/>
                </a:lnTo>
                <a:lnTo>
                  <a:pt x="1164" y="203"/>
                </a:lnTo>
                <a:lnTo>
                  <a:pt x="1164" y="203"/>
                </a:lnTo>
                <a:lnTo>
                  <a:pt x="1164" y="201"/>
                </a:lnTo>
                <a:lnTo>
                  <a:pt x="1164" y="201"/>
                </a:lnTo>
                <a:lnTo>
                  <a:pt x="1164" y="198"/>
                </a:lnTo>
                <a:lnTo>
                  <a:pt x="1167" y="198"/>
                </a:lnTo>
                <a:lnTo>
                  <a:pt x="1167" y="198"/>
                </a:lnTo>
                <a:lnTo>
                  <a:pt x="1167" y="198"/>
                </a:lnTo>
                <a:lnTo>
                  <a:pt x="1167" y="196"/>
                </a:lnTo>
                <a:lnTo>
                  <a:pt x="1167" y="196"/>
                </a:lnTo>
                <a:lnTo>
                  <a:pt x="1167" y="196"/>
                </a:lnTo>
                <a:lnTo>
                  <a:pt x="1169" y="196"/>
                </a:lnTo>
                <a:lnTo>
                  <a:pt x="1171" y="196"/>
                </a:lnTo>
                <a:lnTo>
                  <a:pt x="1171" y="194"/>
                </a:lnTo>
                <a:lnTo>
                  <a:pt x="1174" y="194"/>
                </a:lnTo>
                <a:lnTo>
                  <a:pt x="1174" y="191"/>
                </a:lnTo>
                <a:lnTo>
                  <a:pt x="1174" y="191"/>
                </a:lnTo>
                <a:lnTo>
                  <a:pt x="1174" y="191"/>
                </a:lnTo>
                <a:lnTo>
                  <a:pt x="1174" y="189"/>
                </a:lnTo>
                <a:lnTo>
                  <a:pt x="1171" y="189"/>
                </a:lnTo>
                <a:lnTo>
                  <a:pt x="1171" y="186"/>
                </a:lnTo>
                <a:lnTo>
                  <a:pt x="1171" y="186"/>
                </a:lnTo>
                <a:lnTo>
                  <a:pt x="1171" y="186"/>
                </a:lnTo>
                <a:lnTo>
                  <a:pt x="1179" y="191"/>
                </a:lnTo>
                <a:lnTo>
                  <a:pt x="1179" y="189"/>
                </a:lnTo>
                <a:lnTo>
                  <a:pt x="1176" y="189"/>
                </a:lnTo>
                <a:lnTo>
                  <a:pt x="1171" y="184"/>
                </a:lnTo>
                <a:lnTo>
                  <a:pt x="1164" y="182"/>
                </a:lnTo>
                <a:lnTo>
                  <a:pt x="1160" y="179"/>
                </a:lnTo>
                <a:lnTo>
                  <a:pt x="1155" y="177"/>
                </a:lnTo>
                <a:lnTo>
                  <a:pt x="1152" y="177"/>
                </a:lnTo>
                <a:lnTo>
                  <a:pt x="1148" y="179"/>
                </a:lnTo>
                <a:lnTo>
                  <a:pt x="1145" y="179"/>
                </a:lnTo>
                <a:lnTo>
                  <a:pt x="1145" y="179"/>
                </a:lnTo>
                <a:lnTo>
                  <a:pt x="1145" y="179"/>
                </a:lnTo>
                <a:lnTo>
                  <a:pt x="1145" y="179"/>
                </a:lnTo>
                <a:lnTo>
                  <a:pt x="1145" y="179"/>
                </a:lnTo>
                <a:lnTo>
                  <a:pt x="1143" y="179"/>
                </a:lnTo>
                <a:lnTo>
                  <a:pt x="1143" y="179"/>
                </a:lnTo>
                <a:lnTo>
                  <a:pt x="1143" y="179"/>
                </a:lnTo>
                <a:lnTo>
                  <a:pt x="1141" y="182"/>
                </a:lnTo>
                <a:lnTo>
                  <a:pt x="1141" y="182"/>
                </a:lnTo>
                <a:lnTo>
                  <a:pt x="1141" y="179"/>
                </a:lnTo>
                <a:lnTo>
                  <a:pt x="1141" y="179"/>
                </a:lnTo>
                <a:lnTo>
                  <a:pt x="1141" y="179"/>
                </a:lnTo>
                <a:lnTo>
                  <a:pt x="1141" y="179"/>
                </a:lnTo>
                <a:lnTo>
                  <a:pt x="1141" y="179"/>
                </a:lnTo>
                <a:lnTo>
                  <a:pt x="1141" y="179"/>
                </a:lnTo>
                <a:lnTo>
                  <a:pt x="1143" y="179"/>
                </a:lnTo>
                <a:lnTo>
                  <a:pt x="1141" y="177"/>
                </a:lnTo>
                <a:lnTo>
                  <a:pt x="1136" y="175"/>
                </a:lnTo>
                <a:lnTo>
                  <a:pt x="1136" y="175"/>
                </a:lnTo>
                <a:lnTo>
                  <a:pt x="1136" y="175"/>
                </a:lnTo>
                <a:lnTo>
                  <a:pt x="1131" y="175"/>
                </a:lnTo>
                <a:lnTo>
                  <a:pt x="1122" y="175"/>
                </a:lnTo>
                <a:lnTo>
                  <a:pt x="1119" y="175"/>
                </a:lnTo>
                <a:lnTo>
                  <a:pt x="1119" y="177"/>
                </a:lnTo>
                <a:lnTo>
                  <a:pt x="1117" y="177"/>
                </a:lnTo>
                <a:lnTo>
                  <a:pt x="1117" y="177"/>
                </a:lnTo>
                <a:lnTo>
                  <a:pt x="1117" y="179"/>
                </a:lnTo>
                <a:lnTo>
                  <a:pt x="1119" y="179"/>
                </a:lnTo>
                <a:lnTo>
                  <a:pt x="1119" y="182"/>
                </a:lnTo>
                <a:lnTo>
                  <a:pt x="1122" y="184"/>
                </a:lnTo>
                <a:lnTo>
                  <a:pt x="1122" y="186"/>
                </a:lnTo>
                <a:lnTo>
                  <a:pt x="1122" y="186"/>
                </a:lnTo>
                <a:lnTo>
                  <a:pt x="1122" y="186"/>
                </a:lnTo>
                <a:lnTo>
                  <a:pt x="1115" y="186"/>
                </a:lnTo>
                <a:lnTo>
                  <a:pt x="1108" y="179"/>
                </a:lnTo>
                <a:lnTo>
                  <a:pt x="1108" y="177"/>
                </a:lnTo>
                <a:lnTo>
                  <a:pt x="1108" y="177"/>
                </a:lnTo>
                <a:lnTo>
                  <a:pt x="1110" y="179"/>
                </a:lnTo>
                <a:lnTo>
                  <a:pt x="1110" y="179"/>
                </a:lnTo>
                <a:lnTo>
                  <a:pt x="1110" y="177"/>
                </a:lnTo>
                <a:lnTo>
                  <a:pt x="1108" y="177"/>
                </a:lnTo>
                <a:lnTo>
                  <a:pt x="1108" y="175"/>
                </a:lnTo>
                <a:lnTo>
                  <a:pt x="1105" y="175"/>
                </a:lnTo>
                <a:lnTo>
                  <a:pt x="1105" y="175"/>
                </a:lnTo>
                <a:lnTo>
                  <a:pt x="1103" y="175"/>
                </a:lnTo>
                <a:lnTo>
                  <a:pt x="1100" y="175"/>
                </a:lnTo>
                <a:lnTo>
                  <a:pt x="1098" y="175"/>
                </a:lnTo>
                <a:lnTo>
                  <a:pt x="1093" y="175"/>
                </a:lnTo>
                <a:lnTo>
                  <a:pt x="1091" y="175"/>
                </a:lnTo>
                <a:lnTo>
                  <a:pt x="1089" y="175"/>
                </a:lnTo>
                <a:lnTo>
                  <a:pt x="1089" y="175"/>
                </a:lnTo>
                <a:lnTo>
                  <a:pt x="1089" y="177"/>
                </a:lnTo>
                <a:lnTo>
                  <a:pt x="1089" y="177"/>
                </a:lnTo>
                <a:lnTo>
                  <a:pt x="1089" y="177"/>
                </a:lnTo>
                <a:lnTo>
                  <a:pt x="1089" y="177"/>
                </a:lnTo>
                <a:lnTo>
                  <a:pt x="1086" y="177"/>
                </a:lnTo>
                <a:lnTo>
                  <a:pt x="1086" y="177"/>
                </a:lnTo>
                <a:lnTo>
                  <a:pt x="1086" y="175"/>
                </a:lnTo>
                <a:lnTo>
                  <a:pt x="1089" y="175"/>
                </a:lnTo>
                <a:lnTo>
                  <a:pt x="1089" y="175"/>
                </a:lnTo>
                <a:lnTo>
                  <a:pt x="1089" y="175"/>
                </a:lnTo>
                <a:lnTo>
                  <a:pt x="1089" y="175"/>
                </a:lnTo>
                <a:lnTo>
                  <a:pt x="1086" y="175"/>
                </a:lnTo>
                <a:lnTo>
                  <a:pt x="1086" y="175"/>
                </a:lnTo>
                <a:lnTo>
                  <a:pt x="1084" y="175"/>
                </a:lnTo>
                <a:lnTo>
                  <a:pt x="1086" y="177"/>
                </a:lnTo>
                <a:lnTo>
                  <a:pt x="1084" y="179"/>
                </a:lnTo>
                <a:lnTo>
                  <a:pt x="1081" y="179"/>
                </a:lnTo>
                <a:lnTo>
                  <a:pt x="1079" y="179"/>
                </a:lnTo>
                <a:lnTo>
                  <a:pt x="1077" y="179"/>
                </a:lnTo>
                <a:lnTo>
                  <a:pt x="1074" y="179"/>
                </a:lnTo>
                <a:lnTo>
                  <a:pt x="1074" y="177"/>
                </a:lnTo>
                <a:lnTo>
                  <a:pt x="1074" y="175"/>
                </a:lnTo>
                <a:lnTo>
                  <a:pt x="1074" y="175"/>
                </a:lnTo>
                <a:lnTo>
                  <a:pt x="1074" y="175"/>
                </a:lnTo>
                <a:lnTo>
                  <a:pt x="1074" y="175"/>
                </a:lnTo>
                <a:lnTo>
                  <a:pt x="1067" y="175"/>
                </a:lnTo>
                <a:lnTo>
                  <a:pt x="1067" y="175"/>
                </a:lnTo>
                <a:lnTo>
                  <a:pt x="1067" y="175"/>
                </a:lnTo>
                <a:lnTo>
                  <a:pt x="1067" y="175"/>
                </a:lnTo>
                <a:lnTo>
                  <a:pt x="1067" y="177"/>
                </a:lnTo>
                <a:lnTo>
                  <a:pt x="1067" y="177"/>
                </a:lnTo>
                <a:lnTo>
                  <a:pt x="1067" y="175"/>
                </a:lnTo>
                <a:lnTo>
                  <a:pt x="1065" y="175"/>
                </a:lnTo>
                <a:lnTo>
                  <a:pt x="1065" y="175"/>
                </a:lnTo>
                <a:lnTo>
                  <a:pt x="1065" y="177"/>
                </a:lnTo>
                <a:lnTo>
                  <a:pt x="1065" y="177"/>
                </a:lnTo>
                <a:lnTo>
                  <a:pt x="1065" y="179"/>
                </a:lnTo>
                <a:lnTo>
                  <a:pt x="1065" y="179"/>
                </a:lnTo>
                <a:lnTo>
                  <a:pt x="1063" y="179"/>
                </a:lnTo>
                <a:lnTo>
                  <a:pt x="1063" y="179"/>
                </a:lnTo>
                <a:lnTo>
                  <a:pt x="1055" y="175"/>
                </a:lnTo>
                <a:lnTo>
                  <a:pt x="1055" y="177"/>
                </a:lnTo>
                <a:lnTo>
                  <a:pt x="1055" y="177"/>
                </a:lnTo>
                <a:lnTo>
                  <a:pt x="1053" y="177"/>
                </a:lnTo>
                <a:lnTo>
                  <a:pt x="1053" y="177"/>
                </a:lnTo>
                <a:lnTo>
                  <a:pt x="1051" y="177"/>
                </a:lnTo>
                <a:lnTo>
                  <a:pt x="1048" y="177"/>
                </a:lnTo>
                <a:lnTo>
                  <a:pt x="1048" y="175"/>
                </a:lnTo>
                <a:lnTo>
                  <a:pt x="1051" y="175"/>
                </a:lnTo>
                <a:lnTo>
                  <a:pt x="1051" y="175"/>
                </a:lnTo>
                <a:lnTo>
                  <a:pt x="1053" y="175"/>
                </a:lnTo>
                <a:lnTo>
                  <a:pt x="1053" y="175"/>
                </a:lnTo>
                <a:lnTo>
                  <a:pt x="1055" y="175"/>
                </a:lnTo>
                <a:lnTo>
                  <a:pt x="1055" y="175"/>
                </a:lnTo>
                <a:lnTo>
                  <a:pt x="1055" y="175"/>
                </a:lnTo>
                <a:lnTo>
                  <a:pt x="1055" y="175"/>
                </a:lnTo>
                <a:lnTo>
                  <a:pt x="1055" y="172"/>
                </a:lnTo>
                <a:lnTo>
                  <a:pt x="1055" y="172"/>
                </a:lnTo>
                <a:lnTo>
                  <a:pt x="1053" y="172"/>
                </a:lnTo>
                <a:lnTo>
                  <a:pt x="1051" y="172"/>
                </a:lnTo>
                <a:lnTo>
                  <a:pt x="1048" y="172"/>
                </a:lnTo>
                <a:lnTo>
                  <a:pt x="1048" y="175"/>
                </a:lnTo>
                <a:lnTo>
                  <a:pt x="1048" y="175"/>
                </a:lnTo>
                <a:lnTo>
                  <a:pt x="1048" y="175"/>
                </a:lnTo>
                <a:lnTo>
                  <a:pt x="1048" y="175"/>
                </a:lnTo>
                <a:lnTo>
                  <a:pt x="1048" y="175"/>
                </a:lnTo>
                <a:lnTo>
                  <a:pt x="1046" y="175"/>
                </a:lnTo>
                <a:lnTo>
                  <a:pt x="1046" y="175"/>
                </a:lnTo>
                <a:lnTo>
                  <a:pt x="1046" y="177"/>
                </a:lnTo>
                <a:lnTo>
                  <a:pt x="1046" y="177"/>
                </a:lnTo>
                <a:lnTo>
                  <a:pt x="1046" y="177"/>
                </a:lnTo>
                <a:lnTo>
                  <a:pt x="1046" y="177"/>
                </a:lnTo>
                <a:lnTo>
                  <a:pt x="1046" y="179"/>
                </a:lnTo>
                <a:lnTo>
                  <a:pt x="1046" y="179"/>
                </a:lnTo>
                <a:lnTo>
                  <a:pt x="1046" y="179"/>
                </a:lnTo>
                <a:lnTo>
                  <a:pt x="1046" y="179"/>
                </a:lnTo>
                <a:lnTo>
                  <a:pt x="1048" y="184"/>
                </a:lnTo>
                <a:lnTo>
                  <a:pt x="1048" y="186"/>
                </a:lnTo>
                <a:lnTo>
                  <a:pt x="1051" y="189"/>
                </a:lnTo>
                <a:lnTo>
                  <a:pt x="1051" y="191"/>
                </a:lnTo>
                <a:lnTo>
                  <a:pt x="1051" y="194"/>
                </a:lnTo>
                <a:lnTo>
                  <a:pt x="1053" y="198"/>
                </a:lnTo>
                <a:lnTo>
                  <a:pt x="1058" y="203"/>
                </a:lnTo>
                <a:lnTo>
                  <a:pt x="1063" y="205"/>
                </a:lnTo>
                <a:lnTo>
                  <a:pt x="1063" y="210"/>
                </a:lnTo>
                <a:lnTo>
                  <a:pt x="1065" y="213"/>
                </a:lnTo>
                <a:lnTo>
                  <a:pt x="1067" y="215"/>
                </a:lnTo>
                <a:lnTo>
                  <a:pt x="1067" y="213"/>
                </a:lnTo>
                <a:lnTo>
                  <a:pt x="1065" y="210"/>
                </a:lnTo>
                <a:lnTo>
                  <a:pt x="1065" y="210"/>
                </a:lnTo>
                <a:lnTo>
                  <a:pt x="1063" y="208"/>
                </a:lnTo>
                <a:lnTo>
                  <a:pt x="1063" y="208"/>
                </a:lnTo>
                <a:lnTo>
                  <a:pt x="1063" y="208"/>
                </a:lnTo>
                <a:lnTo>
                  <a:pt x="1067" y="213"/>
                </a:lnTo>
                <a:lnTo>
                  <a:pt x="1072" y="215"/>
                </a:lnTo>
                <a:lnTo>
                  <a:pt x="1072" y="217"/>
                </a:lnTo>
                <a:lnTo>
                  <a:pt x="1072" y="220"/>
                </a:lnTo>
                <a:lnTo>
                  <a:pt x="1074" y="220"/>
                </a:lnTo>
                <a:lnTo>
                  <a:pt x="1074" y="220"/>
                </a:lnTo>
                <a:lnTo>
                  <a:pt x="1077" y="222"/>
                </a:lnTo>
                <a:lnTo>
                  <a:pt x="1077" y="224"/>
                </a:lnTo>
                <a:lnTo>
                  <a:pt x="1077" y="227"/>
                </a:lnTo>
                <a:lnTo>
                  <a:pt x="1079" y="227"/>
                </a:lnTo>
                <a:lnTo>
                  <a:pt x="1077" y="229"/>
                </a:lnTo>
                <a:lnTo>
                  <a:pt x="1077" y="227"/>
                </a:lnTo>
                <a:lnTo>
                  <a:pt x="1077" y="227"/>
                </a:lnTo>
                <a:lnTo>
                  <a:pt x="1074" y="224"/>
                </a:lnTo>
                <a:lnTo>
                  <a:pt x="1072" y="222"/>
                </a:lnTo>
                <a:lnTo>
                  <a:pt x="1072" y="222"/>
                </a:lnTo>
                <a:lnTo>
                  <a:pt x="1072" y="222"/>
                </a:lnTo>
                <a:lnTo>
                  <a:pt x="1072" y="222"/>
                </a:lnTo>
                <a:lnTo>
                  <a:pt x="1072" y="222"/>
                </a:lnTo>
                <a:lnTo>
                  <a:pt x="1070" y="222"/>
                </a:lnTo>
                <a:lnTo>
                  <a:pt x="1070" y="222"/>
                </a:lnTo>
                <a:lnTo>
                  <a:pt x="1070" y="222"/>
                </a:lnTo>
                <a:lnTo>
                  <a:pt x="1067" y="222"/>
                </a:lnTo>
                <a:lnTo>
                  <a:pt x="1067" y="222"/>
                </a:lnTo>
                <a:lnTo>
                  <a:pt x="1067" y="224"/>
                </a:lnTo>
                <a:lnTo>
                  <a:pt x="1065" y="224"/>
                </a:lnTo>
                <a:lnTo>
                  <a:pt x="1063" y="224"/>
                </a:lnTo>
                <a:lnTo>
                  <a:pt x="1063" y="224"/>
                </a:lnTo>
                <a:lnTo>
                  <a:pt x="1063" y="227"/>
                </a:lnTo>
                <a:lnTo>
                  <a:pt x="1063" y="227"/>
                </a:lnTo>
                <a:lnTo>
                  <a:pt x="1063" y="227"/>
                </a:lnTo>
                <a:lnTo>
                  <a:pt x="1063" y="227"/>
                </a:lnTo>
                <a:lnTo>
                  <a:pt x="1063" y="227"/>
                </a:lnTo>
                <a:lnTo>
                  <a:pt x="1063" y="227"/>
                </a:lnTo>
                <a:lnTo>
                  <a:pt x="1063" y="227"/>
                </a:lnTo>
                <a:lnTo>
                  <a:pt x="1060" y="224"/>
                </a:lnTo>
                <a:lnTo>
                  <a:pt x="1060" y="224"/>
                </a:lnTo>
                <a:lnTo>
                  <a:pt x="1058" y="224"/>
                </a:lnTo>
                <a:lnTo>
                  <a:pt x="1058" y="224"/>
                </a:lnTo>
                <a:lnTo>
                  <a:pt x="1055" y="222"/>
                </a:lnTo>
                <a:lnTo>
                  <a:pt x="1055" y="220"/>
                </a:lnTo>
                <a:lnTo>
                  <a:pt x="1055" y="220"/>
                </a:lnTo>
                <a:lnTo>
                  <a:pt x="1055" y="220"/>
                </a:lnTo>
                <a:lnTo>
                  <a:pt x="1055" y="220"/>
                </a:lnTo>
                <a:lnTo>
                  <a:pt x="1055" y="217"/>
                </a:lnTo>
                <a:lnTo>
                  <a:pt x="1058" y="217"/>
                </a:lnTo>
                <a:lnTo>
                  <a:pt x="1058" y="215"/>
                </a:lnTo>
                <a:lnTo>
                  <a:pt x="1060" y="215"/>
                </a:lnTo>
                <a:lnTo>
                  <a:pt x="1060" y="215"/>
                </a:lnTo>
                <a:lnTo>
                  <a:pt x="1060" y="213"/>
                </a:lnTo>
                <a:lnTo>
                  <a:pt x="1060" y="213"/>
                </a:lnTo>
                <a:lnTo>
                  <a:pt x="1060" y="213"/>
                </a:lnTo>
                <a:lnTo>
                  <a:pt x="1060" y="213"/>
                </a:lnTo>
                <a:lnTo>
                  <a:pt x="1058" y="215"/>
                </a:lnTo>
                <a:lnTo>
                  <a:pt x="1058" y="215"/>
                </a:lnTo>
                <a:lnTo>
                  <a:pt x="1055" y="217"/>
                </a:lnTo>
                <a:lnTo>
                  <a:pt x="1055" y="220"/>
                </a:lnTo>
                <a:lnTo>
                  <a:pt x="1055" y="222"/>
                </a:lnTo>
                <a:lnTo>
                  <a:pt x="1055" y="224"/>
                </a:lnTo>
                <a:lnTo>
                  <a:pt x="1055" y="227"/>
                </a:lnTo>
                <a:lnTo>
                  <a:pt x="1055" y="229"/>
                </a:lnTo>
                <a:lnTo>
                  <a:pt x="1055" y="229"/>
                </a:lnTo>
                <a:lnTo>
                  <a:pt x="1055" y="229"/>
                </a:lnTo>
                <a:lnTo>
                  <a:pt x="1055" y="231"/>
                </a:lnTo>
                <a:lnTo>
                  <a:pt x="1055" y="231"/>
                </a:lnTo>
                <a:lnTo>
                  <a:pt x="1055" y="234"/>
                </a:lnTo>
                <a:lnTo>
                  <a:pt x="1055" y="236"/>
                </a:lnTo>
                <a:lnTo>
                  <a:pt x="1055" y="239"/>
                </a:lnTo>
                <a:lnTo>
                  <a:pt x="1055" y="239"/>
                </a:lnTo>
                <a:lnTo>
                  <a:pt x="1055" y="236"/>
                </a:lnTo>
                <a:lnTo>
                  <a:pt x="1058" y="236"/>
                </a:lnTo>
                <a:lnTo>
                  <a:pt x="1058" y="236"/>
                </a:lnTo>
                <a:lnTo>
                  <a:pt x="1058" y="239"/>
                </a:lnTo>
                <a:lnTo>
                  <a:pt x="1058" y="239"/>
                </a:lnTo>
                <a:lnTo>
                  <a:pt x="1058" y="241"/>
                </a:lnTo>
                <a:lnTo>
                  <a:pt x="1058" y="241"/>
                </a:lnTo>
                <a:lnTo>
                  <a:pt x="1055" y="241"/>
                </a:lnTo>
                <a:lnTo>
                  <a:pt x="1055" y="243"/>
                </a:lnTo>
                <a:lnTo>
                  <a:pt x="1055" y="243"/>
                </a:lnTo>
                <a:lnTo>
                  <a:pt x="1055" y="243"/>
                </a:lnTo>
                <a:lnTo>
                  <a:pt x="1055" y="243"/>
                </a:lnTo>
                <a:lnTo>
                  <a:pt x="1055" y="243"/>
                </a:lnTo>
                <a:lnTo>
                  <a:pt x="1055" y="243"/>
                </a:lnTo>
                <a:lnTo>
                  <a:pt x="1053" y="243"/>
                </a:lnTo>
                <a:lnTo>
                  <a:pt x="1053" y="243"/>
                </a:lnTo>
                <a:lnTo>
                  <a:pt x="1053" y="243"/>
                </a:lnTo>
                <a:lnTo>
                  <a:pt x="1053" y="246"/>
                </a:lnTo>
                <a:lnTo>
                  <a:pt x="1051" y="246"/>
                </a:lnTo>
                <a:lnTo>
                  <a:pt x="1051" y="248"/>
                </a:lnTo>
                <a:lnTo>
                  <a:pt x="1051" y="248"/>
                </a:lnTo>
                <a:lnTo>
                  <a:pt x="1048" y="250"/>
                </a:lnTo>
                <a:lnTo>
                  <a:pt x="1048" y="255"/>
                </a:lnTo>
                <a:lnTo>
                  <a:pt x="1051" y="260"/>
                </a:lnTo>
                <a:lnTo>
                  <a:pt x="1055" y="265"/>
                </a:lnTo>
                <a:lnTo>
                  <a:pt x="1058" y="267"/>
                </a:lnTo>
                <a:lnTo>
                  <a:pt x="1065" y="274"/>
                </a:lnTo>
                <a:lnTo>
                  <a:pt x="1072" y="283"/>
                </a:lnTo>
                <a:lnTo>
                  <a:pt x="1077" y="288"/>
                </a:lnTo>
                <a:lnTo>
                  <a:pt x="1079" y="288"/>
                </a:lnTo>
                <a:lnTo>
                  <a:pt x="1079" y="286"/>
                </a:lnTo>
                <a:lnTo>
                  <a:pt x="1079" y="286"/>
                </a:lnTo>
                <a:lnTo>
                  <a:pt x="1077" y="286"/>
                </a:lnTo>
                <a:lnTo>
                  <a:pt x="1074" y="286"/>
                </a:lnTo>
                <a:lnTo>
                  <a:pt x="1077" y="286"/>
                </a:lnTo>
                <a:lnTo>
                  <a:pt x="1077" y="283"/>
                </a:lnTo>
                <a:lnTo>
                  <a:pt x="1077" y="283"/>
                </a:lnTo>
                <a:lnTo>
                  <a:pt x="1077" y="283"/>
                </a:lnTo>
                <a:lnTo>
                  <a:pt x="1077" y="283"/>
                </a:lnTo>
                <a:lnTo>
                  <a:pt x="1077" y="283"/>
                </a:lnTo>
                <a:lnTo>
                  <a:pt x="1077" y="283"/>
                </a:lnTo>
                <a:lnTo>
                  <a:pt x="1077" y="283"/>
                </a:lnTo>
                <a:lnTo>
                  <a:pt x="1077" y="283"/>
                </a:lnTo>
                <a:lnTo>
                  <a:pt x="1077" y="281"/>
                </a:lnTo>
                <a:lnTo>
                  <a:pt x="1077" y="281"/>
                </a:lnTo>
                <a:lnTo>
                  <a:pt x="1077" y="281"/>
                </a:lnTo>
                <a:lnTo>
                  <a:pt x="1077" y="281"/>
                </a:lnTo>
                <a:lnTo>
                  <a:pt x="1077" y="283"/>
                </a:lnTo>
                <a:lnTo>
                  <a:pt x="1077" y="283"/>
                </a:lnTo>
                <a:lnTo>
                  <a:pt x="1077" y="283"/>
                </a:lnTo>
                <a:lnTo>
                  <a:pt x="1077" y="283"/>
                </a:lnTo>
                <a:lnTo>
                  <a:pt x="1079" y="283"/>
                </a:lnTo>
                <a:lnTo>
                  <a:pt x="1079" y="283"/>
                </a:lnTo>
                <a:lnTo>
                  <a:pt x="1084" y="286"/>
                </a:lnTo>
                <a:lnTo>
                  <a:pt x="1084" y="286"/>
                </a:lnTo>
                <a:lnTo>
                  <a:pt x="1081" y="286"/>
                </a:lnTo>
                <a:lnTo>
                  <a:pt x="1079" y="286"/>
                </a:lnTo>
                <a:lnTo>
                  <a:pt x="1084" y="288"/>
                </a:lnTo>
                <a:lnTo>
                  <a:pt x="1093" y="288"/>
                </a:lnTo>
                <a:lnTo>
                  <a:pt x="1093" y="288"/>
                </a:lnTo>
                <a:lnTo>
                  <a:pt x="1091" y="288"/>
                </a:lnTo>
                <a:lnTo>
                  <a:pt x="1100" y="293"/>
                </a:lnTo>
                <a:lnTo>
                  <a:pt x="1105" y="295"/>
                </a:lnTo>
                <a:lnTo>
                  <a:pt x="1108" y="298"/>
                </a:lnTo>
                <a:lnTo>
                  <a:pt x="1110" y="300"/>
                </a:lnTo>
                <a:lnTo>
                  <a:pt x="1112" y="305"/>
                </a:lnTo>
                <a:lnTo>
                  <a:pt x="1112" y="307"/>
                </a:lnTo>
                <a:lnTo>
                  <a:pt x="1112" y="307"/>
                </a:lnTo>
                <a:lnTo>
                  <a:pt x="1112" y="307"/>
                </a:lnTo>
                <a:lnTo>
                  <a:pt x="1112" y="309"/>
                </a:lnTo>
                <a:lnTo>
                  <a:pt x="1112" y="312"/>
                </a:lnTo>
                <a:lnTo>
                  <a:pt x="1112" y="314"/>
                </a:lnTo>
                <a:lnTo>
                  <a:pt x="1112" y="314"/>
                </a:lnTo>
                <a:lnTo>
                  <a:pt x="1115" y="314"/>
                </a:lnTo>
                <a:lnTo>
                  <a:pt x="1115" y="314"/>
                </a:lnTo>
                <a:lnTo>
                  <a:pt x="1117" y="312"/>
                </a:lnTo>
                <a:lnTo>
                  <a:pt x="1117" y="312"/>
                </a:lnTo>
                <a:lnTo>
                  <a:pt x="1119" y="312"/>
                </a:lnTo>
                <a:lnTo>
                  <a:pt x="1119" y="312"/>
                </a:lnTo>
                <a:lnTo>
                  <a:pt x="1119" y="309"/>
                </a:lnTo>
                <a:lnTo>
                  <a:pt x="1119" y="309"/>
                </a:lnTo>
                <a:lnTo>
                  <a:pt x="1119" y="309"/>
                </a:lnTo>
                <a:lnTo>
                  <a:pt x="1117" y="309"/>
                </a:lnTo>
                <a:lnTo>
                  <a:pt x="1117" y="309"/>
                </a:lnTo>
                <a:lnTo>
                  <a:pt x="1117" y="309"/>
                </a:lnTo>
                <a:lnTo>
                  <a:pt x="1117" y="307"/>
                </a:lnTo>
                <a:lnTo>
                  <a:pt x="1117" y="305"/>
                </a:lnTo>
                <a:lnTo>
                  <a:pt x="1115" y="305"/>
                </a:lnTo>
                <a:lnTo>
                  <a:pt x="1115" y="305"/>
                </a:lnTo>
                <a:lnTo>
                  <a:pt x="1115" y="302"/>
                </a:lnTo>
                <a:lnTo>
                  <a:pt x="1115" y="302"/>
                </a:lnTo>
                <a:lnTo>
                  <a:pt x="1115" y="300"/>
                </a:lnTo>
                <a:lnTo>
                  <a:pt x="1115" y="302"/>
                </a:lnTo>
                <a:lnTo>
                  <a:pt x="1119" y="300"/>
                </a:lnTo>
                <a:lnTo>
                  <a:pt x="1119" y="300"/>
                </a:lnTo>
                <a:lnTo>
                  <a:pt x="1122" y="302"/>
                </a:lnTo>
                <a:lnTo>
                  <a:pt x="1122" y="302"/>
                </a:lnTo>
                <a:lnTo>
                  <a:pt x="1122" y="305"/>
                </a:lnTo>
                <a:lnTo>
                  <a:pt x="1122" y="307"/>
                </a:lnTo>
                <a:lnTo>
                  <a:pt x="1122" y="307"/>
                </a:lnTo>
                <a:lnTo>
                  <a:pt x="1122" y="307"/>
                </a:lnTo>
                <a:lnTo>
                  <a:pt x="1122" y="307"/>
                </a:lnTo>
                <a:lnTo>
                  <a:pt x="1122" y="307"/>
                </a:lnTo>
                <a:lnTo>
                  <a:pt x="1122" y="309"/>
                </a:lnTo>
                <a:lnTo>
                  <a:pt x="1122" y="309"/>
                </a:lnTo>
                <a:lnTo>
                  <a:pt x="1122" y="309"/>
                </a:lnTo>
                <a:lnTo>
                  <a:pt x="1122" y="312"/>
                </a:lnTo>
                <a:lnTo>
                  <a:pt x="1122" y="312"/>
                </a:lnTo>
                <a:lnTo>
                  <a:pt x="1124" y="312"/>
                </a:lnTo>
                <a:lnTo>
                  <a:pt x="1124" y="312"/>
                </a:lnTo>
                <a:lnTo>
                  <a:pt x="1124" y="314"/>
                </a:lnTo>
                <a:lnTo>
                  <a:pt x="1124" y="314"/>
                </a:lnTo>
                <a:lnTo>
                  <a:pt x="1124" y="314"/>
                </a:lnTo>
                <a:lnTo>
                  <a:pt x="1124" y="314"/>
                </a:lnTo>
                <a:lnTo>
                  <a:pt x="1122" y="314"/>
                </a:lnTo>
                <a:lnTo>
                  <a:pt x="1122" y="317"/>
                </a:lnTo>
                <a:lnTo>
                  <a:pt x="1122" y="317"/>
                </a:lnTo>
                <a:lnTo>
                  <a:pt x="1122" y="317"/>
                </a:lnTo>
                <a:lnTo>
                  <a:pt x="1122" y="319"/>
                </a:lnTo>
                <a:lnTo>
                  <a:pt x="1122" y="319"/>
                </a:lnTo>
                <a:lnTo>
                  <a:pt x="1122" y="319"/>
                </a:lnTo>
                <a:lnTo>
                  <a:pt x="1119" y="321"/>
                </a:lnTo>
                <a:lnTo>
                  <a:pt x="1119" y="321"/>
                </a:lnTo>
                <a:lnTo>
                  <a:pt x="1119" y="324"/>
                </a:lnTo>
                <a:lnTo>
                  <a:pt x="1119" y="324"/>
                </a:lnTo>
                <a:lnTo>
                  <a:pt x="1122" y="324"/>
                </a:lnTo>
                <a:lnTo>
                  <a:pt x="1122" y="324"/>
                </a:lnTo>
                <a:lnTo>
                  <a:pt x="1124" y="324"/>
                </a:lnTo>
                <a:lnTo>
                  <a:pt x="1124" y="321"/>
                </a:lnTo>
                <a:lnTo>
                  <a:pt x="1126" y="321"/>
                </a:lnTo>
                <a:lnTo>
                  <a:pt x="1126" y="321"/>
                </a:lnTo>
                <a:lnTo>
                  <a:pt x="1126" y="321"/>
                </a:lnTo>
                <a:lnTo>
                  <a:pt x="1126" y="321"/>
                </a:lnTo>
                <a:lnTo>
                  <a:pt x="1126" y="319"/>
                </a:lnTo>
                <a:lnTo>
                  <a:pt x="1129" y="319"/>
                </a:lnTo>
                <a:lnTo>
                  <a:pt x="1129" y="319"/>
                </a:lnTo>
                <a:lnTo>
                  <a:pt x="1129" y="317"/>
                </a:lnTo>
                <a:lnTo>
                  <a:pt x="1131" y="317"/>
                </a:lnTo>
                <a:lnTo>
                  <a:pt x="1131" y="317"/>
                </a:lnTo>
                <a:lnTo>
                  <a:pt x="1134" y="317"/>
                </a:lnTo>
                <a:lnTo>
                  <a:pt x="1138" y="317"/>
                </a:lnTo>
                <a:lnTo>
                  <a:pt x="1141" y="317"/>
                </a:lnTo>
                <a:lnTo>
                  <a:pt x="1141" y="317"/>
                </a:lnTo>
                <a:lnTo>
                  <a:pt x="1141" y="317"/>
                </a:lnTo>
                <a:lnTo>
                  <a:pt x="1143" y="314"/>
                </a:lnTo>
                <a:lnTo>
                  <a:pt x="1143" y="314"/>
                </a:lnTo>
                <a:lnTo>
                  <a:pt x="1145" y="314"/>
                </a:lnTo>
                <a:lnTo>
                  <a:pt x="1145" y="314"/>
                </a:lnTo>
                <a:lnTo>
                  <a:pt x="1148" y="314"/>
                </a:lnTo>
                <a:lnTo>
                  <a:pt x="1148" y="314"/>
                </a:lnTo>
                <a:lnTo>
                  <a:pt x="1148" y="314"/>
                </a:lnTo>
                <a:lnTo>
                  <a:pt x="1148" y="314"/>
                </a:lnTo>
                <a:lnTo>
                  <a:pt x="1148" y="314"/>
                </a:lnTo>
                <a:lnTo>
                  <a:pt x="1150" y="317"/>
                </a:lnTo>
                <a:lnTo>
                  <a:pt x="1152" y="317"/>
                </a:lnTo>
                <a:lnTo>
                  <a:pt x="1152" y="317"/>
                </a:lnTo>
                <a:lnTo>
                  <a:pt x="1152" y="317"/>
                </a:lnTo>
                <a:lnTo>
                  <a:pt x="1155" y="317"/>
                </a:lnTo>
                <a:lnTo>
                  <a:pt x="1155" y="317"/>
                </a:lnTo>
                <a:lnTo>
                  <a:pt x="1155" y="317"/>
                </a:lnTo>
                <a:lnTo>
                  <a:pt x="1155" y="317"/>
                </a:lnTo>
                <a:lnTo>
                  <a:pt x="1157" y="317"/>
                </a:lnTo>
                <a:lnTo>
                  <a:pt x="1155" y="314"/>
                </a:lnTo>
                <a:lnTo>
                  <a:pt x="1155" y="314"/>
                </a:lnTo>
                <a:lnTo>
                  <a:pt x="1152" y="317"/>
                </a:lnTo>
                <a:lnTo>
                  <a:pt x="1152" y="317"/>
                </a:lnTo>
                <a:lnTo>
                  <a:pt x="1152" y="314"/>
                </a:lnTo>
                <a:lnTo>
                  <a:pt x="1155" y="314"/>
                </a:lnTo>
                <a:lnTo>
                  <a:pt x="1160" y="314"/>
                </a:lnTo>
                <a:lnTo>
                  <a:pt x="1160" y="314"/>
                </a:lnTo>
                <a:lnTo>
                  <a:pt x="1160" y="312"/>
                </a:lnTo>
                <a:lnTo>
                  <a:pt x="1157" y="312"/>
                </a:lnTo>
                <a:lnTo>
                  <a:pt x="1160" y="314"/>
                </a:lnTo>
                <a:lnTo>
                  <a:pt x="1160" y="314"/>
                </a:lnTo>
                <a:lnTo>
                  <a:pt x="1160" y="317"/>
                </a:lnTo>
                <a:lnTo>
                  <a:pt x="1160" y="317"/>
                </a:lnTo>
                <a:lnTo>
                  <a:pt x="1162" y="319"/>
                </a:lnTo>
                <a:lnTo>
                  <a:pt x="1162" y="319"/>
                </a:lnTo>
                <a:lnTo>
                  <a:pt x="1162" y="319"/>
                </a:lnTo>
                <a:lnTo>
                  <a:pt x="1162" y="319"/>
                </a:lnTo>
                <a:lnTo>
                  <a:pt x="1162" y="319"/>
                </a:lnTo>
                <a:lnTo>
                  <a:pt x="1162" y="319"/>
                </a:lnTo>
                <a:lnTo>
                  <a:pt x="1164" y="319"/>
                </a:lnTo>
                <a:lnTo>
                  <a:pt x="1164" y="319"/>
                </a:lnTo>
                <a:lnTo>
                  <a:pt x="1164" y="319"/>
                </a:lnTo>
                <a:lnTo>
                  <a:pt x="1167" y="319"/>
                </a:lnTo>
                <a:lnTo>
                  <a:pt x="1167" y="319"/>
                </a:lnTo>
                <a:lnTo>
                  <a:pt x="1167" y="319"/>
                </a:lnTo>
                <a:lnTo>
                  <a:pt x="1167" y="319"/>
                </a:lnTo>
                <a:lnTo>
                  <a:pt x="1169" y="319"/>
                </a:lnTo>
                <a:lnTo>
                  <a:pt x="1169" y="319"/>
                </a:lnTo>
                <a:lnTo>
                  <a:pt x="1169" y="319"/>
                </a:lnTo>
                <a:lnTo>
                  <a:pt x="1169" y="319"/>
                </a:lnTo>
                <a:lnTo>
                  <a:pt x="1169" y="317"/>
                </a:lnTo>
                <a:lnTo>
                  <a:pt x="1171" y="317"/>
                </a:lnTo>
                <a:lnTo>
                  <a:pt x="1171" y="317"/>
                </a:lnTo>
                <a:lnTo>
                  <a:pt x="1174" y="317"/>
                </a:lnTo>
                <a:lnTo>
                  <a:pt x="1174" y="317"/>
                </a:lnTo>
                <a:lnTo>
                  <a:pt x="1176" y="314"/>
                </a:lnTo>
                <a:lnTo>
                  <a:pt x="1176" y="314"/>
                </a:lnTo>
                <a:lnTo>
                  <a:pt x="1179" y="317"/>
                </a:lnTo>
                <a:lnTo>
                  <a:pt x="1179" y="317"/>
                </a:lnTo>
                <a:lnTo>
                  <a:pt x="1179" y="317"/>
                </a:lnTo>
                <a:lnTo>
                  <a:pt x="1179" y="317"/>
                </a:lnTo>
                <a:lnTo>
                  <a:pt x="1181" y="317"/>
                </a:lnTo>
                <a:lnTo>
                  <a:pt x="1181" y="317"/>
                </a:lnTo>
                <a:lnTo>
                  <a:pt x="1181" y="317"/>
                </a:lnTo>
                <a:lnTo>
                  <a:pt x="1181" y="317"/>
                </a:lnTo>
                <a:lnTo>
                  <a:pt x="1181" y="317"/>
                </a:lnTo>
                <a:lnTo>
                  <a:pt x="1179" y="317"/>
                </a:lnTo>
                <a:lnTo>
                  <a:pt x="1179" y="317"/>
                </a:lnTo>
                <a:lnTo>
                  <a:pt x="1179" y="317"/>
                </a:lnTo>
                <a:lnTo>
                  <a:pt x="1176" y="317"/>
                </a:lnTo>
                <a:lnTo>
                  <a:pt x="1176" y="317"/>
                </a:lnTo>
                <a:lnTo>
                  <a:pt x="1176" y="317"/>
                </a:lnTo>
                <a:lnTo>
                  <a:pt x="1176" y="321"/>
                </a:lnTo>
                <a:lnTo>
                  <a:pt x="1179" y="321"/>
                </a:lnTo>
                <a:lnTo>
                  <a:pt x="1179" y="324"/>
                </a:lnTo>
                <a:lnTo>
                  <a:pt x="1179" y="324"/>
                </a:lnTo>
                <a:lnTo>
                  <a:pt x="1179" y="326"/>
                </a:lnTo>
                <a:lnTo>
                  <a:pt x="1179" y="326"/>
                </a:lnTo>
                <a:lnTo>
                  <a:pt x="1179" y="328"/>
                </a:lnTo>
                <a:lnTo>
                  <a:pt x="1179" y="331"/>
                </a:lnTo>
                <a:lnTo>
                  <a:pt x="1179" y="331"/>
                </a:lnTo>
                <a:lnTo>
                  <a:pt x="1179" y="331"/>
                </a:lnTo>
                <a:lnTo>
                  <a:pt x="1179" y="333"/>
                </a:lnTo>
                <a:lnTo>
                  <a:pt x="1179" y="333"/>
                </a:lnTo>
                <a:lnTo>
                  <a:pt x="1179" y="333"/>
                </a:lnTo>
                <a:lnTo>
                  <a:pt x="1176" y="336"/>
                </a:lnTo>
                <a:lnTo>
                  <a:pt x="1174" y="338"/>
                </a:lnTo>
                <a:lnTo>
                  <a:pt x="1171" y="338"/>
                </a:lnTo>
                <a:lnTo>
                  <a:pt x="1169" y="338"/>
                </a:lnTo>
                <a:lnTo>
                  <a:pt x="1169" y="338"/>
                </a:lnTo>
                <a:lnTo>
                  <a:pt x="1169" y="338"/>
                </a:lnTo>
                <a:lnTo>
                  <a:pt x="1169" y="338"/>
                </a:lnTo>
                <a:lnTo>
                  <a:pt x="1167" y="338"/>
                </a:lnTo>
                <a:lnTo>
                  <a:pt x="1167" y="338"/>
                </a:lnTo>
                <a:lnTo>
                  <a:pt x="1167" y="340"/>
                </a:lnTo>
                <a:lnTo>
                  <a:pt x="1164" y="340"/>
                </a:lnTo>
                <a:lnTo>
                  <a:pt x="1164" y="340"/>
                </a:lnTo>
                <a:lnTo>
                  <a:pt x="1160" y="336"/>
                </a:lnTo>
                <a:lnTo>
                  <a:pt x="1160" y="333"/>
                </a:lnTo>
                <a:lnTo>
                  <a:pt x="1157" y="333"/>
                </a:lnTo>
                <a:lnTo>
                  <a:pt x="1157" y="333"/>
                </a:lnTo>
                <a:lnTo>
                  <a:pt x="1157" y="333"/>
                </a:lnTo>
                <a:lnTo>
                  <a:pt x="1157" y="333"/>
                </a:lnTo>
                <a:lnTo>
                  <a:pt x="1155" y="333"/>
                </a:lnTo>
                <a:lnTo>
                  <a:pt x="1155" y="333"/>
                </a:lnTo>
                <a:lnTo>
                  <a:pt x="1155" y="336"/>
                </a:lnTo>
                <a:lnTo>
                  <a:pt x="1155" y="336"/>
                </a:lnTo>
                <a:lnTo>
                  <a:pt x="1152" y="336"/>
                </a:lnTo>
                <a:lnTo>
                  <a:pt x="1152" y="336"/>
                </a:lnTo>
                <a:lnTo>
                  <a:pt x="1152" y="336"/>
                </a:lnTo>
                <a:lnTo>
                  <a:pt x="1152" y="336"/>
                </a:lnTo>
                <a:lnTo>
                  <a:pt x="1152" y="338"/>
                </a:lnTo>
                <a:lnTo>
                  <a:pt x="1150" y="338"/>
                </a:lnTo>
                <a:lnTo>
                  <a:pt x="1150" y="338"/>
                </a:lnTo>
                <a:lnTo>
                  <a:pt x="1150" y="340"/>
                </a:lnTo>
                <a:lnTo>
                  <a:pt x="1150" y="338"/>
                </a:lnTo>
                <a:lnTo>
                  <a:pt x="1152" y="338"/>
                </a:lnTo>
                <a:lnTo>
                  <a:pt x="1152" y="338"/>
                </a:lnTo>
                <a:lnTo>
                  <a:pt x="1152" y="338"/>
                </a:lnTo>
                <a:lnTo>
                  <a:pt x="1155" y="338"/>
                </a:lnTo>
                <a:lnTo>
                  <a:pt x="1155" y="340"/>
                </a:lnTo>
                <a:lnTo>
                  <a:pt x="1160" y="343"/>
                </a:lnTo>
                <a:lnTo>
                  <a:pt x="1160" y="343"/>
                </a:lnTo>
                <a:lnTo>
                  <a:pt x="1157" y="343"/>
                </a:lnTo>
                <a:lnTo>
                  <a:pt x="1157" y="343"/>
                </a:lnTo>
                <a:lnTo>
                  <a:pt x="1157" y="343"/>
                </a:lnTo>
                <a:lnTo>
                  <a:pt x="1157" y="343"/>
                </a:lnTo>
                <a:lnTo>
                  <a:pt x="1157" y="343"/>
                </a:lnTo>
                <a:lnTo>
                  <a:pt x="1157" y="345"/>
                </a:lnTo>
                <a:lnTo>
                  <a:pt x="1157" y="345"/>
                </a:lnTo>
                <a:lnTo>
                  <a:pt x="1157" y="345"/>
                </a:lnTo>
                <a:lnTo>
                  <a:pt x="1157" y="345"/>
                </a:lnTo>
                <a:lnTo>
                  <a:pt x="1157" y="345"/>
                </a:lnTo>
                <a:lnTo>
                  <a:pt x="1157" y="347"/>
                </a:lnTo>
                <a:lnTo>
                  <a:pt x="1157" y="350"/>
                </a:lnTo>
                <a:lnTo>
                  <a:pt x="1157" y="350"/>
                </a:lnTo>
                <a:lnTo>
                  <a:pt x="1157" y="350"/>
                </a:lnTo>
                <a:lnTo>
                  <a:pt x="1157" y="354"/>
                </a:lnTo>
                <a:lnTo>
                  <a:pt x="1157" y="354"/>
                </a:lnTo>
                <a:lnTo>
                  <a:pt x="1157" y="357"/>
                </a:lnTo>
                <a:lnTo>
                  <a:pt x="1155" y="364"/>
                </a:lnTo>
                <a:lnTo>
                  <a:pt x="1152" y="366"/>
                </a:lnTo>
                <a:lnTo>
                  <a:pt x="1150" y="376"/>
                </a:lnTo>
                <a:lnTo>
                  <a:pt x="1150" y="380"/>
                </a:lnTo>
                <a:lnTo>
                  <a:pt x="1145" y="383"/>
                </a:lnTo>
                <a:lnTo>
                  <a:pt x="1143" y="385"/>
                </a:lnTo>
                <a:lnTo>
                  <a:pt x="1143" y="385"/>
                </a:lnTo>
                <a:lnTo>
                  <a:pt x="1141" y="385"/>
                </a:lnTo>
                <a:lnTo>
                  <a:pt x="1138" y="388"/>
                </a:lnTo>
                <a:lnTo>
                  <a:pt x="1138" y="388"/>
                </a:lnTo>
                <a:lnTo>
                  <a:pt x="1136" y="388"/>
                </a:lnTo>
                <a:lnTo>
                  <a:pt x="1136" y="388"/>
                </a:lnTo>
                <a:lnTo>
                  <a:pt x="1136" y="388"/>
                </a:lnTo>
                <a:lnTo>
                  <a:pt x="1134" y="390"/>
                </a:lnTo>
                <a:lnTo>
                  <a:pt x="1129" y="390"/>
                </a:lnTo>
                <a:lnTo>
                  <a:pt x="1124" y="390"/>
                </a:lnTo>
                <a:lnTo>
                  <a:pt x="1122" y="390"/>
                </a:lnTo>
                <a:lnTo>
                  <a:pt x="1122" y="390"/>
                </a:lnTo>
                <a:lnTo>
                  <a:pt x="1122" y="390"/>
                </a:lnTo>
                <a:lnTo>
                  <a:pt x="1122" y="390"/>
                </a:lnTo>
                <a:lnTo>
                  <a:pt x="1122" y="388"/>
                </a:lnTo>
                <a:lnTo>
                  <a:pt x="1122" y="388"/>
                </a:lnTo>
                <a:lnTo>
                  <a:pt x="1122" y="388"/>
                </a:lnTo>
                <a:lnTo>
                  <a:pt x="1119" y="388"/>
                </a:lnTo>
                <a:lnTo>
                  <a:pt x="1119" y="388"/>
                </a:lnTo>
                <a:lnTo>
                  <a:pt x="1119" y="388"/>
                </a:lnTo>
                <a:lnTo>
                  <a:pt x="1117" y="388"/>
                </a:lnTo>
                <a:lnTo>
                  <a:pt x="1117" y="388"/>
                </a:lnTo>
                <a:lnTo>
                  <a:pt x="1117" y="385"/>
                </a:lnTo>
                <a:lnTo>
                  <a:pt x="1110" y="383"/>
                </a:lnTo>
                <a:lnTo>
                  <a:pt x="1103" y="380"/>
                </a:lnTo>
                <a:lnTo>
                  <a:pt x="1103" y="380"/>
                </a:lnTo>
                <a:lnTo>
                  <a:pt x="1105" y="380"/>
                </a:lnTo>
                <a:lnTo>
                  <a:pt x="1105" y="380"/>
                </a:lnTo>
                <a:lnTo>
                  <a:pt x="1105" y="380"/>
                </a:lnTo>
                <a:lnTo>
                  <a:pt x="1108" y="380"/>
                </a:lnTo>
                <a:lnTo>
                  <a:pt x="1108" y="380"/>
                </a:lnTo>
                <a:lnTo>
                  <a:pt x="1108" y="380"/>
                </a:lnTo>
                <a:lnTo>
                  <a:pt x="1110" y="380"/>
                </a:lnTo>
                <a:lnTo>
                  <a:pt x="1108" y="380"/>
                </a:lnTo>
                <a:lnTo>
                  <a:pt x="1108" y="378"/>
                </a:lnTo>
                <a:lnTo>
                  <a:pt x="1108" y="378"/>
                </a:lnTo>
                <a:lnTo>
                  <a:pt x="1108" y="378"/>
                </a:lnTo>
                <a:lnTo>
                  <a:pt x="1108" y="376"/>
                </a:lnTo>
                <a:lnTo>
                  <a:pt x="1108" y="376"/>
                </a:lnTo>
                <a:lnTo>
                  <a:pt x="1108" y="376"/>
                </a:lnTo>
                <a:lnTo>
                  <a:pt x="1105" y="373"/>
                </a:lnTo>
                <a:lnTo>
                  <a:pt x="1105" y="373"/>
                </a:lnTo>
                <a:lnTo>
                  <a:pt x="1105" y="373"/>
                </a:lnTo>
                <a:lnTo>
                  <a:pt x="1105" y="373"/>
                </a:lnTo>
                <a:lnTo>
                  <a:pt x="1105" y="373"/>
                </a:lnTo>
                <a:lnTo>
                  <a:pt x="1103" y="373"/>
                </a:lnTo>
                <a:lnTo>
                  <a:pt x="1103" y="376"/>
                </a:lnTo>
                <a:lnTo>
                  <a:pt x="1103" y="376"/>
                </a:lnTo>
                <a:lnTo>
                  <a:pt x="1103" y="376"/>
                </a:lnTo>
                <a:lnTo>
                  <a:pt x="1100" y="376"/>
                </a:lnTo>
                <a:lnTo>
                  <a:pt x="1100" y="376"/>
                </a:lnTo>
                <a:lnTo>
                  <a:pt x="1100" y="376"/>
                </a:lnTo>
                <a:lnTo>
                  <a:pt x="1098" y="376"/>
                </a:lnTo>
                <a:lnTo>
                  <a:pt x="1098" y="378"/>
                </a:lnTo>
                <a:lnTo>
                  <a:pt x="1096" y="378"/>
                </a:lnTo>
                <a:lnTo>
                  <a:pt x="1089" y="383"/>
                </a:lnTo>
                <a:lnTo>
                  <a:pt x="1084" y="383"/>
                </a:lnTo>
                <a:lnTo>
                  <a:pt x="1081" y="383"/>
                </a:lnTo>
                <a:lnTo>
                  <a:pt x="1081" y="383"/>
                </a:lnTo>
                <a:lnTo>
                  <a:pt x="1079" y="383"/>
                </a:lnTo>
                <a:lnTo>
                  <a:pt x="1079" y="383"/>
                </a:lnTo>
                <a:lnTo>
                  <a:pt x="1079" y="383"/>
                </a:lnTo>
                <a:lnTo>
                  <a:pt x="1079" y="385"/>
                </a:lnTo>
                <a:lnTo>
                  <a:pt x="1079" y="385"/>
                </a:lnTo>
                <a:lnTo>
                  <a:pt x="1077" y="385"/>
                </a:lnTo>
                <a:lnTo>
                  <a:pt x="1077" y="385"/>
                </a:lnTo>
                <a:lnTo>
                  <a:pt x="1074" y="385"/>
                </a:lnTo>
                <a:lnTo>
                  <a:pt x="1074" y="385"/>
                </a:lnTo>
                <a:lnTo>
                  <a:pt x="1074" y="385"/>
                </a:lnTo>
                <a:lnTo>
                  <a:pt x="1072" y="385"/>
                </a:lnTo>
                <a:lnTo>
                  <a:pt x="1072" y="385"/>
                </a:lnTo>
                <a:lnTo>
                  <a:pt x="1070" y="385"/>
                </a:lnTo>
                <a:lnTo>
                  <a:pt x="1070" y="385"/>
                </a:lnTo>
                <a:lnTo>
                  <a:pt x="1065" y="383"/>
                </a:lnTo>
                <a:lnTo>
                  <a:pt x="1063" y="383"/>
                </a:lnTo>
                <a:lnTo>
                  <a:pt x="1063" y="383"/>
                </a:lnTo>
                <a:lnTo>
                  <a:pt x="1063" y="380"/>
                </a:lnTo>
                <a:lnTo>
                  <a:pt x="1063" y="378"/>
                </a:lnTo>
                <a:lnTo>
                  <a:pt x="1063" y="378"/>
                </a:lnTo>
                <a:lnTo>
                  <a:pt x="1060" y="376"/>
                </a:lnTo>
                <a:lnTo>
                  <a:pt x="1060" y="376"/>
                </a:lnTo>
                <a:lnTo>
                  <a:pt x="1058" y="378"/>
                </a:lnTo>
                <a:lnTo>
                  <a:pt x="1055" y="378"/>
                </a:lnTo>
                <a:lnTo>
                  <a:pt x="1053" y="378"/>
                </a:lnTo>
                <a:lnTo>
                  <a:pt x="1051" y="378"/>
                </a:lnTo>
                <a:lnTo>
                  <a:pt x="1051" y="378"/>
                </a:lnTo>
                <a:lnTo>
                  <a:pt x="1055" y="378"/>
                </a:lnTo>
                <a:lnTo>
                  <a:pt x="1058" y="376"/>
                </a:lnTo>
                <a:lnTo>
                  <a:pt x="1060" y="376"/>
                </a:lnTo>
                <a:lnTo>
                  <a:pt x="1060" y="376"/>
                </a:lnTo>
                <a:lnTo>
                  <a:pt x="1060" y="376"/>
                </a:lnTo>
                <a:lnTo>
                  <a:pt x="1060" y="376"/>
                </a:lnTo>
                <a:lnTo>
                  <a:pt x="1060" y="373"/>
                </a:lnTo>
                <a:lnTo>
                  <a:pt x="1058" y="373"/>
                </a:lnTo>
                <a:lnTo>
                  <a:pt x="1058" y="373"/>
                </a:lnTo>
                <a:lnTo>
                  <a:pt x="1058" y="373"/>
                </a:lnTo>
                <a:lnTo>
                  <a:pt x="1060" y="373"/>
                </a:lnTo>
                <a:lnTo>
                  <a:pt x="1060" y="373"/>
                </a:lnTo>
                <a:lnTo>
                  <a:pt x="1060" y="373"/>
                </a:lnTo>
                <a:lnTo>
                  <a:pt x="1060" y="371"/>
                </a:lnTo>
                <a:lnTo>
                  <a:pt x="1060" y="371"/>
                </a:lnTo>
                <a:lnTo>
                  <a:pt x="1060" y="371"/>
                </a:lnTo>
                <a:lnTo>
                  <a:pt x="1060" y="369"/>
                </a:lnTo>
                <a:lnTo>
                  <a:pt x="1060" y="369"/>
                </a:lnTo>
                <a:lnTo>
                  <a:pt x="1060" y="369"/>
                </a:lnTo>
                <a:lnTo>
                  <a:pt x="1060" y="369"/>
                </a:lnTo>
                <a:lnTo>
                  <a:pt x="1060" y="369"/>
                </a:lnTo>
                <a:lnTo>
                  <a:pt x="1060" y="369"/>
                </a:lnTo>
                <a:lnTo>
                  <a:pt x="1060" y="366"/>
                </a:lnTo>
                <a:lnTo>
                  <a:pt x="1058" y="366"/>
                </a:lnTo>
                <a:lnTo>
                  <a:pt x="1055" y="362"/>
                </a:lnTo>
                <a:lnTo>
                  <a:pt x="1051" y="359"/>
                </a:lnTo>
                <a:lnTo>
                  <a:pt x="1046" y="357"/>
                </a:lnTo>
                <a:lnTo>
                  <a:pt x="1044" y="357"/>
                </a:lnTo>
                <a:lnTo>
                  <a:pt x="1041" y="359"/>
                </a:lnTo>
                <a:lnTo>
                  <a:pt x="1041" y="359"/>
                </a:lnTo>
                <a:lnTo>
                  <a:pt x="1039" y="359"/>
                </a:lnTo>
                <a:lnTo>
                  <a:pt x="1037" y="359"/>
                </a:lnTo>
                <a:lnTo>
                  <a:pt x="1037" y="359"/>
                </a:lnTo>
                <a:lnTo>
                  <a:pt x="1037" y="359"/>
                </a:lnTo>
                <a:lnTo>
                  <a:pt x="1037" y="362"/>
                </a:lnTo>
                <a:lnTo>
                  <a:pt x="1037" y="362"/>
                </a:lnTo>
                <a:lnTo>
                  <a:pt x="1037" y="362"/>
                </a:lnTo>
                <a:lnTo>
                  <a:pt x="1039" y="366"/>
                </a:lnTo>
                <a:lnTo>
                  <a:pt x="1041" y="366"/>
                </a:lnTo>
                <a:lnTo>
                  <a:pt x="1039" y="369"/>
                </a:lnTo>
                <a:lnTo>
                  <a:pt x="1039" y="369"/>
                </a:lnTo>
                <a:lnTo>
                  <a:pt x="1039" y="369"/>
                </a:lnTo>
                <a:lnTo>
                  <a:pt x="1039" y="369"/>
                </a:lnTo>
                <a:lnTo>
                  <a:pt x="1039" y="369"/>
                </a:lnTo>
                <a:lnTo>
                  <a:pt x="1039" y="369"/>
                </a:lnTo>
                <a:lnTo>
                  <a:pt x="1039" y="369"/>
                </a:lnTo>
                <a:lnTo>
                  <a:pt x="1037" y="369"/>
                </a:lnTo>
                <a:lnTo>
                  <a:pt x="1037" y="369"/>
                </a:lnTo>
                <a:lnTo>
                  <a:pt x="1037" y="366"/>
                </a:lnTo>
                <a:lnTo>
                  <a:pt x="1037" y="366"/>
                </a:lnTo>
                <a:lnTo>
                  <a:pt x="1037" y="366"/>
                </a:lnTo>
                <a:lnTo>
                  <a:pt x="1037" y="366"/>
                </a:lnTo>
                <a:lnTo>
                  <a:pt x="1037" y="366"/>
                </a:lnTo>
                <a:lnTo>
                  <a:pt x="1037" y="366"/>
                </a:lnTo>
                <a:lnTo>
                  <a:pt x="1037" y="366"/>
                </a:lnTo>
                <a:lnTo>
                  <a:pt x="1034" y="366"/>
                </a:lnTo>
                <a:lnTo>
                  <a:pt x="1034" y="366"/>
                </a:lnTo>
                <a:lnTo>
                  <a:pt x="1034" y="366"/>
                </a:lnTo>
                <a:lnTo>
                  <a:pt x="1032" y="364"/>
                </a:lnTo>
                <a:lnTo>
                  <a:pt x="1032" y="364"/>
                </a:lnTo>
                <a:lnTo>
                  <a:pt x="1029" y="364"/>
                </a:lnTo>
                <a:lnTo>
                  <a:pt x="1029" y="364"/>
                </a:lnTo>
                <a:lnTo>
                  <a:pt x="1025" y="366"/>
                </a:lnTo>
                <a:lnTo>
                  <a:pt x="1022" y="369"/>
                </a:lnTo>
                <a:lnTo>
                  <a:pt x="1022" y="369"/>
                </a:lnTo>
                <a:lnTo>
                  <a:pt x="1022" y="369"/>
                </a:lnTo>
                <a:lnTo>
                  <a:pt x="1022" y="369"/>
                </a:lnTo>
                <a:lnTo>
                  <a:pt x="1022" y="369"/>
                </a:lnTo>
                <a:lnTo>
                  <a:pt x="1022" y="369"/>
                </a:lnTo>
                <a:lnTo>
                  <a:pt x="1020" y="369"/>
                </a:lnTo>
                <a:lnTo>
                  <a:pt x="1020" y="371"/>
                </a:lnTo>
                <a:lnTo>
                  <a:pt x="1020" y="371"/>
                </a:lnTo>
                <a:lnTo>
                  <a:pt x="1022" y="373"/>
                </a:lnTo>
                <a:lnTo>
                  <a:pt x="1020" y="373"/>
                </a:lnTo>
                <a:lnTo>
                  <a:pt x="1020" y="373"/>
                </a:lnTo>
                <a:lnTo>
                  <a:pt x="1020" y="373"/>
                </a:lnTo>
                <a:lnTo>
                  <a:pt x="1020" y="373"/>
                </a:lnTo>
                <a:lnTo>
                  <a:pt x="1020" y="373"/>
                </a:lnTo>
                <a:lnTo>
                  <a:pt x="1020" y="373"/>
                </a:lnTo>
                <a:lnTo>
                  <a:pt x="1018" y="373"/>
                </a:lnTo>
                <a:lnTo>
                  <a:pt x="1018" y="373"/>
                </a:lnTo>
                <a:lnTo>
                  <a:pt x="1018" y="373"/>
                </a:lnTo>
                <a:lnTo>
                  <a:pt x="1018" y="373"/>
                </a:lnTo>
                <a:lnTo>
                  <a:pt x="1018" y="373"/>
                </a:lnTo>
                <a:lnTo>
                  <a:pt x="1018" y="373"/>
                </a:lnTo>
                <a:lnTo>
                  <a:pt x="1018" y="373"/>
                </a:lnTo>
                <a:lnTo>
                  <a:pt x="1018" y="373"/>
                </a:lnTo>
                <a:lnTo>
                  <a:pt x="1018" y="376"/>
                </a:lnTo>
                <a:lnTo>
                  <a:pt x="1018" y="376"/>
                </a:lnTo>
                <a:lnTo>
                  <a:pt x="1018" y="376"/>
                </a:lnTo>
                <a:lnTo>
                  <a:pt x="1018" y="376"/>
                </a:lnTo>
                <a:lnTo>
                  <a:pt x="1018" y="378"/>
                </a:lnTo>
                <a:lnTo>
                  <a:pt x="1015" y="378"/>
                </a:lnTo>
                <a:lnTo>
                  <a:pt x="1015" y="380"/>
                </a:lnTo>
                <a:lnTo>
                  <a:pt x="1015" y="383"/>
                </a:lnTo>
                <a:lnTo>
                  <a:pt x="1015" y="383"/>
                </a:lnTo>
                <a:lnTo>
                  <a:pt x="1018" y="383"/>
                </a:lnTo>
                <a:lnTo>
                  <a:pt x="1020" y="380"/>
                </a:lnTo>
                <a:lnTo>
                  <a:pt x="1022" y="380"/>
                </a:lnTo>
                <a:lnTo>
                  <a:pt x="1022" y="380"/>
                </a:lnTo>
                <a:lnTo>
                  <a:pt x="1025" y="380"/>
                </a:lnTo>
                <a:lnTo>
                  <a:pt x="1027" y="380"/>
                </a:lnTo>
                <a:lnTo>
                  <a:pt x="1027" y="380"/>
                </a:lnTo>
                <a:lnTo>
                  <a:pt x="1018" y="385"/>
                </a:lnTo>
                <a:lnTo>
                  <a:pt x="1013" y="383"/>
                </a:lnTo>
                <a:lnTo>
                  <a:pt x="1013" y="383"/>
                </a:lnTo>
                <a:lnTo>
                  <a:pt x="1013" y="383"/>
                </a:lnTo>
                <a:lnTo>
                  <a:pt x="1013" y="383"/>
                </a:lnTo>
                <a:lnTo>
                  <a:pt x="1013" y="383"/>
                </a:lnTo>
                <a:lnTo>
                  <a:pt x="1010" y="385"/>
                </a:lnTo>
                <a:lnTo>
                  <a:pt x="1010" y="385"/>
                </a:lnTo>
                <a:lnTo>
                  <a:pt x="1013" y="385"/>
                </a:lnTo>
                <a:lnTo>
                  <a:pt x="1013" y="385"/>
                </a:lnTo>
                <a:lnTo>
                  <a:pt x="1013" y="385"/>
                </a:lnTo>
                <a:lnTo>
                  <a:pt x="1013" y="388"/>
                </a:lnTo>
                <a:lnTo>
                  <a:pt x="1010" y="388"/>
                </a:lnTo>
                <a:lnTo>
                  <a:pt x="1010" y="388"/>
                </a:lnTo>
                <a:lnTo>
                  <a:pt x="1010" y="390"/>
                </a:lnTo>
                <a:lnTo>
                  <a:pt x="1013" y="390"/>
                </a:lnTo>
                <a:lnTo>
                  <a:pt x="1013" y="390"/>
                </a:lnTo>
                <a:lnTo>
                  <a:pt x="1013" y="390"/>
                </a:lnTo>
                <a:lnTo>
                  <a:pt x="1013" y="390"/>
                </a:lnTo>
                <a:lnTo>
                  <a:pt x="1013" y="390"/>
                </a:lnTo>
                <a:lnTo>
                  <a:pt x="1015" y="390"/>
                </a:lnTo>
                <a:lnTo>
                  <a:pt x="1015" y="390"/>
                </a:lnTo>
                <a:lnTo>
                  <a:pt x="1015" y="390"/>
                </a:lnTo>
                <a:lnTo>
                  <a:pt x="1013" y="390"/>
                </a:lnTo>
                <a:lnTo>
                  <a:pt x="1013" y="392"/>
                </a:lnTo>
                <a:lnTo>
                  <a:pt x="1013" y="392"/>
                </a:lnTo>
                <a:lnTo>
                  <a:pt x="1013" y="392"/>
                </a:lnTo>
                <a:lnTo>
                  <a:pt x="1015" y="395"/>
                </a:lnTo>
                <a:lnTo>
                  <a:pt x="1013" y="395"/>
                </a:lnTo>
                <a:lnTo>
                  <a:pt x="1013" y="395"/>
                </a:lnTo>
                <a:lnTo>
                  <a:pt x="1013" y="395"/>
                </a:lnTo>
                <a:lnTo>
                  <a:pt x="1013" y="395"/>
                </a:lnTo>
                <a:lnTo>
                  <a:pt x="1013" y="395"/>
                </a:lnTo>
                <a:lnTo>
                  <a:pt x="1010" y="395"/>
                </a:lnTo>
                <a:lnTo>
                  <a:pt x="1010" y="397"/>
                </a:lnTo>
                <a:lnTo>
                  <a:pt x="1008" y="397"/>
                </a:lnTo>
                <a:lnTo>
                  <a:pt x="1008" y="395"/>
                </a:lnTo>
                <a:lnTo>
                  <a:pt x="1008" y="395"/>
                </a:lnTo>
                <a:lnTo>
                  <a:pt x="1010" y="395"/>
                </a:lnTo>
                <a:lnTo>
                  <a:pt x="1010" y="395"/>
                </a:lnTo>
                <a:lnTo>
                  <a:pt x="1013" y="395"/>
                </a:lnTo>
                <a:lnTo>
                  <a:pt x="1013" y="395"/>
                </a:lnTo>
                <a:lnTo>
                  <a:pt x="1010" y="395"/>
                </a:lnTo>
                <a:lnTo>
                  <a:pt x="1010" y="392"/>
                </a:lnTo>
                <a:lnTo>
                  <a:pt x="1010" y="392"/>
                </a:lnTo>
                <a:lnTo>
                  <a:pt x="1010" y="392"/>
                </a:lnTo>
                <a:lnTo>
                  <a:pt x="1010" y="390"/>
                </a:lnTo>
                <a:lnTo>
                  <a:pt x="1010" y="390"/>
                </a:lnTo>
                <a:lnTo>
                  <a:pt x="1008" y="388"/>
                </a:lnTo>
                <a:lnTo>
                  <a:pt x="1008" y="388"/>
                </a:lnTo>
                <a:lnTo>
                  <a:pt x="1008" y="388"/>
                </a:lnTo>
                <a:lnTo>
                  <a:pt x="1010" y="388"/>
                </a:lnTo>
                <a:lnTo>
                  <a:pt x="1010" y="385"/>
                </a:lnTo>
                <a:lnTo>
                  <a:pt x="1010" y="385"/>
                </a:lnTo>
                <a:lnTo>
                  <a:pt x="1010" y="385"/>
                </a:lnTo>
                <a:lnTo>
                  <a:pt x="1010" y="385"/>
                </a:lnTo>
                <a:lnTo>
                  <a:pt x="1008" y="385"/>
                </a:lnTo>
                <a:lnTo>
                  <a:pt x="1006" y="383"/>
                </a:lnTo>
                <a:lnTo>
                  <a:pt x="1006" y="383"/>
                </a:lnTo>
                <a:lnTo>
                  <a:pt x="1006" y="383"/>
                </a:lnTo>
                <a:lnTo>
                  <a:pt x="1003" y="383"/>
                </a:lnTo>
                <a:lnTo>
                  <a:pt x="1001" y="383"/>
                </a:lnTo>
                <a:lnTo>
                  <a:pt x="996" y="385"/>
                </a:lnTo>
                <a:lnTo>
                  <a:pt x="996" y="385"/>
                </a:lnTo>
                <a:lnTo>
                  <a:pt x="996" y="385"/>
                </a:lnTo>
                <a:lnTo>
                  <a:pt x="994" y="385"/>
                </a:lnTo>
                <a:lnTo>
                  <a:pt x="994" y="388"/>
                </a:lnTo>
                <a:lnTo>
                  <a:pt x="989" y="388"/>
                </a:lnTo>
                <a:lnTo>
                  <a:pt x="982" y="392"/>
                </a:lnTo>
                <a:lnTo>
                  <a:pt x="980" y="392"/>
                </a:lnTo>
                <a:lnTo>
                  <a:pt x="977" y="392"/>
                </a:lnTo>
                <a:lnTo>
                  <a:pt x="977" y="392"/>
                </a:lnTo>
                <a:lnTo>
                  <a:pt x="977" y="392"/>
                </a:lnTo>
                <a:lnTo>
                  <a:pt x="975" y="395"/>
                </a:lnTo>
                <a:lnTo>
                  <a:pt x="975" y="395"/>
                </a:lnTo>
                <a:lnTo>
                  <a:pt x="975" y="395"/>
                </a:lnTo>
                <a:lnTo>
                  <a:pt x="975" y="395"/>
                </a:lnTo>
                <a:lnTo>
                  <a:pt x="973" y="397"/>
                </a:lnTo>
                <a:lnTo>
                  <a:pt x="970" y="397"/>
                </a:lnTo>
                <a:lnTo>
                  <a:pt x="970" y="399"/>
                </a:lnTo>
                <a:lnTo>
                  <a:pt x="970" y="399"/>
                </a:lnTo>
                <a:lnTo>
                  <a:pt x="970" y="402"/>
                </a:lnTo>
                <a:lnTo>
                  <a:pt x="970" y="404"/>
                </a:lnTo>
                <a:lnTo>
                  <a:pt x="970" y="406"/>
                </a:lnTo>
                <a:lnTo>
                  <a:pt x="970" y="406"/>
                </a:lnTo>
                <a:lnTo>
                  <a:pt x="970" y="409"/>
                </a:lnTo>
                <a:lnTo>
                  <a:pt x="970" y="409"/>
                </a:lnTo>
                <a:lnTo>
                  <a:pt x="968" y="406"/>
                </a:lnTo>
                <a:lnTo>
                  <a:pt x="966" y="406"/>
                </a:lnTo>
                <a:lnTo>
                  <a:pt x="966" y="406"/>
                </a:lnTo>
                <a:lnTo>
                  <a:pt x="966" y="406"/>
                </a:lnTo>
                <a:lnTo>
                  <a:pt x="963" y="406"/>
                </a:lnTo>
                <a:lnTo>
                  <a:pt x="963" y="404"/>
                </a:lnTo>
                <a:lnTo>
                  <a:pt x="961" y="404"/>
                </a:lnTo>
                <a:lnTo>
                  <a:pt x="961" y="404"/>
                </a:lnTo>
                <a:lnTo>
                  <a:pt x="956" y="402"/>
                </a:lnTo>
                <a:lnTo>
                  <a:pt x="956" y="404"/>
                </a:lnTo>
                <a:lnTo>
                  <a:pt x="956" y="406"/>
                </a:lnTo>
                <a:lnTo>
                  <a:pt x="956" y="409"/>
                </a:lnTo>
                <a:lnTo>
                  <a:pt x="956" y="409"/>
                </a:lnTo>
                <a:lnTo>
                  <a:pt x="956" y="409"/>
                </a:lnTo>
                <a:lnTo>
                  <a:pt x="956" y="411"/>
                </a:lnTo>
                <a:lnTo>
                  <a:pt x="956" y="411"/>
                </a:lnTo>
                <a:lnTo>
                  <a:pt x="958" y="411"/>
                </a:lnTo>
                <a:lnTo>
                  <a:pt x="958" y="411"/>
                </a:lnTo>
                <a:lnTo>
                  <a:pt x="958" y="411"/>
                </a:lnTo>
                <a:lnTo>
                  <a:pt x="958" y="411"/>
                </a:lnTo>
                <a:lnTo>
                  <a:pt x="958" y="414"/>
                </a:lnTo>
                <a:lnTo>
                  <a:pt x="958" y="414"/>
                </a:lnTo>
                <a:lnTo>
                  <a:pt x="961" y="414"/>
                </a:lnTo>
                <a:lnTo>
                  <a:pt x="961" y="414"/>
                </a:lnTo>
                <a:lnTo>
                  <a:pt x="961" y="414"/>
                </a:lnTo>
                <a:lnTo>
                  <a:pt x="954" y="411"/>
                </a:lnTo>
                <a:lnTo>
                  <a:pt x="951" y="411"/>
                </a:lnTo>
                <a:lnTo>
                  <a:pt x="951" y="411"/>
                </a:lnTo>
                <a:lnTo>
                  <a:pt x="951" y="411"/>
                </a:lnTo>
                <a:lnTo>
                  <a:pt x="951" y="411"/>
                </a:lnTo>
                <a:lnTo>
                  <a:pt x="951" y="409"/>
                </a:lnTo>
                <a:lnTo>
                  <a:pt x="951" y="409"/>
                </a:lnTo>
                <a:lnTo>
                  <a:pt x="951" y="409"/>
                </a:lnTo>
                <a:lnTo>
                  <a:pt x="954" y="406"/>
                </a:lnTo>
                <a:lnTo>
                  <a:pt x="951" y="406"/>
                </a:lnTo>
                <a:lnTo>
                  <a:pt x="951" y="406"/>
                </a:lnTo>
                <a:lnTo>
                  <a:pt x="949" y="409"/>
                </a:lnTo>
                <a:lnTo>
                  <a:pt x="949" y="409"/>
                </a:lnTo>
                <a:lnTo>
                  <a:pt x="949" y="411"/>
                </a:lnTo>
                <a:lnTo>
                  <a:pt x="947" y="411"/>
                </a:lnTo>
                <a:lnTo>
                  <a:pt x="947" y="411"/>
                </a:lnTo>
                <a:lnTo>
                  <a:pt x="947" y="411"/>
                </a:lnTo>
                <a:lnTo>
                  <a:pt x="947" y="411"/>
                </a:lnTo>
                <a:lnTo>
                  <a:pt x="947" y="416"/>
                </a:lnTo>
                <a:lnTo>
                  <a:pt x="947" y="418"/>
                </a:lnTo>
                <a:lnTo>
                  <a:pt x="947" y="418"/>
                </a:lnTo>
                <a:lnTo>
                  <a:pt x="947" y="418"/>
                </a:lnTo>
                <a:lnTo>
                  <a:pt x="947" y="418"/>
                </a:lnTo>
                <a:lnTo>
                  <a:pt x="947" y="416"/>
                </a:lnTo>
                <a:lnTo>
                  <a:pt x="947" y="416"/>
                </a:lnTo>
                <a:lnTo>
                  <a:pt x="949" y="416"/>
                </a:lnTo>
                <a:lnTo>
                  <a:pt x="951" y="418"/>
                </a:lnTo>
                <a:lnTo>
                  <a:pt x="954" y="418"/>
                </a:lnTo>
                <a:lnTo>
                  <a:pt x="954" y="418"/>
                </a:lnTo>
                <a:lnTo>
                  <a:pt x="954" y="418"/>
                </a:lnTo>
                <a:lnTo>
                  <a:pt x="954" y="421"/>
                </a:lnTo>
                <a:lnTo>
                  <a:pt x="954" y="421"/>
                </a:lnTo>
                <a:lnTo>
                  <a:pt x="954" y="423"/>
                </a:lnTo>
                <a:lnTo>
                  <a:pt x="954" y="423"/>
                </a:lnTo>
                <a:lnTo>
                  <a:pt x="954" y="423"/>
                </a:lnTo>
                <a:lnTo>
                  <a:pt x="954" y="425"/>
                </a:lnTo>
                <a:lnTo>
                  <a:pt x="954" y="425"/>
                </a:lnTo>
                <a:lnTo>
                  <a:pt x="951" y="425"/>
                </a:lnTo>
                <a:lnTo>
                  <a:pt x="951" y="425"/>
                </a:lnTo>
                <a:lnTo>
                  <a:pt x="951" y="425"/>
                </a:lnTo>
                <a:lnTo>
                  <a:pt x="951" y="425"/>
                </a:lnTo>
                <a:lnTo>
                  <a:pt x="949" y="425"/>
                </a:lnTo>
                <a:lnTo>
                  <a:pt x="947" y="425"/>
                </a:lnTo>
                <a:lnTo>
                  <a:pt x="947" y="425"/>
                </a:lnTo>
                <a:lnTo>
                  <a:pt x="947" y="430"/>
                </a:lnTo>
                <a:lnTo>
                  <a:pt x="947" y="430"/>
                </a:lnTo>
                <a:lnTo>
                  <a:pt x="947" y="432"/>
                </a:lnTo>
                <a:lnTo>
                  <a:pt x="949" y="435"/>
                </a:lnTo>
                <a:lnTo>
                  <a:pt x="949" y="435"/>
                </a:lnTo>
                <a:lnTo>
                  <a:pt x="951" y="437"/>
                </a:lnTo>
                <a:lnTo>
                  <a:pt x="949" y="437"/>
                </a:lnTo>
                <a:lnTo>
                  <a:pt x="949" y="437"/>
                </a:lnTo>
                <a:lnTo>
                  <a:pt x="949" y="437"/>
                </a:lnTo>
                <a:lnTo>
                  <a:pt x="949" y="437"/>
                </a:lnTo>
                <a:lnTo>
                  <a:pt x="949" y="437"/>
                </a:lnTo>
                <a:lnTo>
                  <a:pt x="949" y="437"/>
                </a:lnTo>
                <a:lnTo>
                  <a:pt x="949" y="437"/>
                </a:lnTo>
                <a:lnTo>
                  <a:pt x="947" y="440"/>
                </a:lnTo>
                <a:lnTo>
                  <a:pt x="947" y="440"/>
                </a:lnTo>
                <a:lnTo>
                  <a:pt x="947" y="440"/>
                </a:lnTo>
                <a:lnTo>
                  <a:pt x="947" y="440"/>
                </a:lnTo>
                <a:lnTo>
                  <a:pt x="947" y="440"/>
                </a:lnTo>
                <a:lnTo>
                  <a:pt x="947" y="440"/>
                </a:lnTo>
                <a:lnTo>
                  <a:pt x="947" y="442"/>
                </a:lnTo>
                <a:lnTo>
                  <a:pt x="947" y="440"/>
                </a:lnTo>
                <a:lnTo>
                  <a:pt x="947" y="440"/>
                </a:lnTo>
                <a:lnTo>
                  <a:pt x="947" y="442"/>
                </a:lnTo>
                <a:lnTo>
                  <a:pt x="947" y="444"/>
                </a:lnTo>
                <a:lnTo>
                  <a:pt x="944" y="444"/>
                </a:lnTo>
                <a:lnTo>
                  <a:pt x="944" y="447"/>
                </a:lnTo>
                <a:lnTo>
                  <a:pt x="947" y="447"/>
                </a:lnTo>
                <a:lnTo>
                  <a:pt x="947" y="447"/>
                </a:lnTo>
                <a:lnTo>
                  <a:pt x="949" y="449"/>
                </a:lnTo>
                <a:lnTo>
                  <a:pt x="949" y="451"/>
                </a:lnTo>
                <a:lnTo>
                  <a:pt x="949" y="451"/>
                </a:lnTo>
                <a:lnTo>
                  <a:pt x="949" y="451"/>
                </a:lnTo>
                <a:lnTo>
                  <a:pt x="951" y="449"/>
                </a:lnTo>
                <a:lnTo>
                  <a:pt x="951" y="449"/>
                </a:lnTo>
                <a:lnTo>
                  <a:pt x="951" y="449"/>
                </a:lnTo>
                <a:lnTo>
                  <a:pt x="954" y="447"/>
                </a:lnTo>
                <a:lnTo>
                  <a:pt x="954" y="447"/>
                </a:lnTo>
                <a:lnTo>
                  <a:pt x="954" y="444"/>
                </a:lnTo>
                <a:lnTo>
                  <a:pt x="954" y="442"/>
                </a:lnTo>
                <a:lnTo>
                  <a:pt x="956" y="442"/>
                </a:lnTo>
                <a:lnTo>
                  <a:pt x="956" y="442"/>
                </a:lnTo>
                <a:lnTo>
                  <a:pt x="958" y="442"/>
                </a:lnTo>
                <a:lnTo>
                  <a:pt x="958" y="444"/>
                </a:lnTo>
                <a:lnTo>
                  <a:pt x="961" y="442"/>
                </a:lnTo>
                <a:lnTo>
                  <a:pt x="961" y="442"/>
                </a:lnTo>
                <a:lnTo>
                  <a:pt x="961" y="442"/>
                </a:lnTo>
                <a:lnTo>
                  <a:pt x="961" y="442"/>
                </a:lnTo>
                <a:lnTo>
                  <a:pt x="961" y="440"/>
                </a:lnTo>
                <a:lnTo>
                  <a:pt x="961" y="440"/>
                </a:lnTo>
                <a:lnTo>
                  <a:pt x="958" y="440"/>
                </a:lnTo>
                <a:lnTo>
                  <a:pt x="961" y="440"/>
                </a:lnTo>
                <a:lnTo>
                  <a:pt x="961" y="440"/>
                </a:lnTo>
                <a:lnTo>
                  <a:pt x="961" y="440"/>
                </a:lnTo>
                <a:lnTo>
                  <a:pt x="961" y="440"/>
                </a:lnTo>
                <a:lnTo>
                  <a:pt x="961" y="437"/>
                </a:lnTo>
                <a:lnTo>
                  <a:pt x="963" y="437"/>
                </a:lnTo>
                <a:lnTo>
                  <a:pt x="963" y="440"/>
                </a:lnTo>
                <a:lnTo>
                  <a:pt x="963" y="437"/>
                </a:lnTo>
                <a:lnTo>
                  <a:pt x="963" y="437"/>
                </a:lnTo>
                <a:lnTo>
                  <a:pt x="966" y="437"/>
                </a:lnTo>
                <a:lnTo>
                  <a:pt x="966" y="437"/>
                </a:lnTo>
                <a:lnTo>
                  <a:pt x="966" y="437"/>
                </a:lnTo>
                <a:lnTo>
                  <a:pt x="968" y="437"/>
                </a:lnTo>
                <a:lnTo>
                  <a:pt x="968" y="437"/>
                </a:lnTo>
                <a:lnTo>
                  <a:pt x="968" y="437"/>
                </a:lnTo>
                <a:lnTo>
                  <a:pt x="968" y="437"/>
                </a:lnTo>
                <a:lnTo>
                  <a:pt x="968" y="437"/>
                </a:lnTo>
                <a:lnTo>
                  <a:pt x="968" y="437"/>
                </a:lnTo>
                <a:lnTo>
                  <a:pt x="968" y="437"/>
                </a:lnTo>
                <a:lnTo>
                  <a:pt x="968" y="437"/>
                </a:lnTo>
                <a:lnTo>
                  <a:pt x="968" y="437"/>
                </a:lnTo>
                <a:lnTo>
                  <a:pt x="970" y="435"/>
                </a:lnTo>
                <a:lnTo>
                  <a:pt x="970" y="435"/>
                </a:lnTo>
                <a:lnTo>
                  <a:pt x="970" y="435"/>
                </a:lnTo>
                <a:lnTo>
                  <a:pt x="970" y="435"/>
                </a:lnTo>
                <a:lnTo>
                  <a:pt x="970" y="437"/>
                </a:lnTo>
                <a:lnTo>
                  <a:pt x="970" y="437"/>
                </a:lnTo>
                <a:lnTo>
                  <a:pt x="970" y="437"/>
                </a:lnTo>
                <a:lnTo>
                  <a:pt x="970" y="435"/>
                </a:lnTo>
                <a:lnTo>
                  <a:pt x="973" y="435"/>
                </a:lnTo>
                <a:lnTo>
                  <a:pt x="973" y="435"/>
                </a:lnTo>
                <a:lnTo>
                  <a:pt x="973" y="435"/>
                </a:lnTo>
                <a:lnTo>
                  <a:pt x="973" y="435"/>
                </a:lnTo>
                <a:lnTo>
                  <a:pt x="975" y="437"/>
                </a:lnTo>
                <a:lnTo>
                  <a:pt x="975" y="437"/>
                </a:lnTo>
                <a:lnTo>
                  <a:pt x="980" y="435"/>
                </a:lnTo>
                <a:lnTo>
                  <a:pt x="980" y="435"/>
                </a:lnTo>
                <a:lnTo>
                  <a:pt x="980" y="435"/>
                </a:lnTo>
                <a:lnTo>
                  <a:pt x="982" y="435"/>
                </a:lnTo>
                <a:lnTo>
                  <a:pt x="982" y="435"/>
                </a:lnTo>
                <a:lnTo>
                  <a:pt x="982" y="435"/>
                </a:lnTo>
                <a:lnTo>
                  <a:pt x="982" y="435"/>
                </a:lnTo>
                <a:lnTo>
                  <a:pt x="982" y="435"/>
                </a:lnTo>
                <a:lnTo>
                  <a:pt x="982" y="432"/>
                </a:lnTo>
                <a:lnTo>
                  <a:pt x="982" y="432"/>
                </a:lnTo>
                <a:lnTo>
                  <a:pt x="982" y="432"/>
                </a:lnTo>
                <a:lnTo>
                  <a:pt x="982" y="432"/>
                </a:lnTo>
                <a:lnTo>
                  <a:pt x="982" y="432"/>
                </a:lnTo>
                <a:lnTo>
                  <a:pt x="982" y="435"/>
                </a:lnTo>
                <a:lnTo>
                  <a:pt x="982" y="435"/>
                </a:lnTo>
                <a:lnTo>
                  <a:pt x="982" y="435"/>
                </a:lnTo>
                <a:lnTo>
                  <a:pt x="980" y="437"/>
                </a:lnTo>
                <a:lnTo>
                  <a:pt x="980" y="437"/>
                </a:lnTo>
                <a:lnTo>
                  <a:pt x="980" y="437"/>
                </a:lnTo>
                <a:lnTo>
                  <a:pt x="980" y="437"/>
                </a:lnTo>
                <a:lnTo>
                  <a:pt x="977" y="437"/>
                </a:lnTo>
                <a:lnTo>
                  <a:pt x="977" y="437"/>
                </a:lnTo>
                <a:lnTo>
                  <a:pt x="977" y="437"/>
                </a:lnTo>
                <a:lnTo>
                  <a:pt x="977" y="437"/>
                </a:lnTo>
                <a:lnTo>
                  <a:pt x="977" y="437"/>
                </a:lnTo>
                <a:lnTo>
                  <a:pt x="975" y="437"/>
                </a:lnTo>
                <a:lnTo>
                  <a:pt x="975" y="437"/>
                </a:lnTo>
                <a:lnTo>
                  <a:pt x="975" y="437"/>
                </a:lnTo>
                <a:lnTo>
                  <a:pt x="973" y="437"/>
                </a:lnTo>
                <a:lnTo>
                  <a:pt x="973" y="437"/>
                </a:lnTo>
                <a:lnTo>
                  <a:pt x="973" y="437"/>
                </a:lnTo>
                <a:lnTo>
                  <a:pt x="970" y="437"/>
                </a:lnTo>
                <a:lnTo>
                  <a:pt x="970" y="437"/>
                </a:lnTo>
                <a:lnTo>
                  <a:pt x="970" y="437"/>
                </a:lnTo>
                <a:lnTo>
                  <a:pt x="970" y="437"/>
                </a:lnTo>
                <a:lnTo>
                  <a:pt x="970" y="437"/>
                </a:lnTo>
                <a:lnTo>
                  <a:pt x="970" y="437"/>
                </a:lnTo>
                <a:lnTo>
                  <a:pt x="968" y="437"/>
                </a:lnTo>
                <a:lnTo>
                  <a:pt x="966" y="437"/>
                </a:lnTo>
                <a:lnTo>
                  <a:pt x="966" y="437"/>
                </a:lnTo>
                <a:lnTo>
                  <a:pt x="963" y="440"/>
                </a:lnTo>
                <a:lnTo>
                  <a:pt x="963" y="440"/>
                </a:lnTo>
                <a:lnTo>
                  <a:pt x="963" y="440"/>
                </a:lnTo>
                <a:lnTo>
                  <a:pt x="963" y="440"/>
                </a:lnTo>
                <a:lnTo>
                  <a:pt x="963" y="440"/>
                </a:lnTo>
                <a:lnTo>
                  <a:pt x="961" y="440"/>
                </a:lnTo>
                <a:lnTo>
                  <a:pt x="961" y="440"/>
                </a:lnTo>
                <a:lnTo>
                  <a:pt x="961" y="440"/>
                </a:lnTo>
                <a:lnTo>
                  <a:pt x="961" y="440"/>
                </a:lnTo>
                <a:lnTo>
                  <a:pt x="961" y="442"/>
                </a:lnTo>
                <a:lnTo>
                  <a:pt x="961" y="442"/>
                </a:lnTo>
                <a:lnTo>
                  <a:pt x="961" y="442"/>
                </a:lnTo>
                <a:lnTo>
                  <a:pt x="961" y="444"/>
                </a:lnTo>
                <a:lnTo>
                  <a:pt x="958" y="444"/>
                </a:lnTo>
                <a:lnTo>
                  <a:pt x="958" y="444"/>
                </a:lnTo>
                <a:lnTo>
                  <a:pt x="958" y="444"/>
                </a:lnTo>
                <a:lnTo>
                  <a:pt x="956" y="442"/>
                </a:lnTo>
                <a:lnTo>
                  <a:pt x="956" y="444"/>
                </a:lnTo>
                <a:lnTo>
                  <a:pt x="954" y="444"/>
                </a:lnTo>
                <a:lnTo>
                  <a:pt x="954" y="444"/>
                </a:lnTo>
                <a:lnTo>
                  <a:pt x="954" y="444"/>
                </a:lnTo>
                <a:lnTo>
                  <a:pt x="956" y="449"/>
                </a:lnTo>
                <a:lnTo>
                  <a:pt x="956" y="449"/>
                </a:lnTo>
                <a:lnTo>
                  <a:pt x="958" y="449"/>
                </a:lnTo>
                <a:lnTo>
                  <a:pt x="958" y="449"/>
                </a:lnTo>
                <a:lnTo>
                  <a:pt x="958" y="449"/>
                </a:lnTo>
                <a:lnTo>
                  <a:pt x="958" y="449"/>
                </a:lnTo>
                <a:lnTo>
                  <a:pt x="958" y="449"/>
                </a:lnTo>
                <a:lnTo>
                  <a:pt x="961" y="449"/>
                </a:lnTo>
                <a:lnTo>
                  <a:pt x="961" y="449"/>
                </a:lnTo>
                <a:lnTo>
                  <a:pt x="961" y="449"/>
                </a:lnTo>
                <a:lnTo>
                  <a:pt x="961" y="447"/>
                </a:lnTo>
                <a:lnTo>
                  <a:pt x="961" y="447"/>
                </a:lnTo>
                <a:lnTo>
                  <a:pt x="961" y="447"/>
                </a:lnTo>
                <a:lnTo>
                  <a:pt x="961" y="444"/>
                </a:lnTo>
                <a:lnTo>
                  <a:pt x="961" y="449"/>
                </a:lnTo>
                <a:lnTo>
                  <a:pt x="961" y="449"/>
                </a:lnTo>
                <a:lnTo>
                  <a:pt x="958" y="449"/>
                </a:lnTo>
                <a:lnTo>
                  <a:pt x="958" y="451"/>
                </a:lnTo>
                <a:lnTo>
                  <a:pt x="956" y="451"/>
                </a:lnTo>
                <a:lnTo>
                  <a:pt x="956" y="451"/>
                </a:lnTo>
                <a:lnTo>
                  <a:pt x="956" y="451"/>
                </a:lnTo>
                <a:lnTo>
                  <a:pt x="956" y="451"/>
                </a:lnTo>
                <a:lnTo>
                  <a:pt x="956" y="454"/>
                </a:lnTo>
                <a:lnTo>
                  <a:pt x="956" y="454"/>
                </a:lnTo>
                <a:lnTo>
                  <a:pt x="956" y="454"/>
                </a:lnTo>
                <a:lnTo>
                  <a:pt x="956" y="456"/>
                </a:lnTo>
                <a:lnTo>
                  <a:pt x="956" y="456"/>
                </a:lnTo>
                <a:lnTo>
                  <a:pt x="956" y="456"/>
                </a:lnTo>
                <a:lnTo>
                  <a:pt x="958" y="456"/>
                </a:lnTo>
                <a:lnTo>
                  <a:pt x="958" y="456"/>
                </a:lnTo>
                <a:lnTo>
                  <a:pt x="958" y="456"/>
                </a:lnTo>
                <a:lnTo>
                  <a:pt x="958" y="454"/>
                </a:lnTo>
                <a:lnTo>
                  <a:pt x="961" y="456"/>
                </a:lnTo>
                <a:lnTo>
                  <a:pt x="963" y="456"/>
                </a:lnTo>
                <a:lnTo>
                  <a:pt x="963" y="459"/>
                </a:lnTo>
                <a:lnTo>
                  <a:pt x="966" y="459"/>
                </a:lnTo>
                <a:lnTo>
                  <a:pt x="966" y="459"/>
                </a:lnTo>
                <a:lnTo>
                  <a:pt x="963" y="459"/>
                </a:lnTo>
                <a:lnTo>
                  <a:pt x="963" y="459"/>
                </a:lnTo>
                <a:lnTo>
                  <a:pt x="963" y="459"/>
                </a:lnTo>
                <a:lnTo>
                  <a:pt x="961" y="459"/>
                </a:lnTo>
                <a:lnTo>
                  <a:pt x="961" y="459"/>
                </a:lnTo>
                <a:lnTo>
                  <a:pt x="961" y="456"/>
                </a:lnTo>
                <a:lnTo>
                  <a:pt x="961" y="456"/>
                </a:lnTo>
                <a:lnTo>
                  <a:pt x="958" y="459"/>
                </a:lnTo>
                <a:lnTo>
                  <a:pt x="958" y="459"/>
                </a:lnTo>
                <a:lnTo>
                  <a:pt x="958" y="461"/>
                </a:lnTo>
                <a:lnTo>
                  <a:pt x="956" y="459"/>
                </a:lnTo>
                <a:lnTo>
                  <a:pt x="954" y="459"/>
                </a:lnTo>
                <a:lnTo>
                  <a:pt x="954" y="459"/>
                </a:lnTo>
                <a:lnTo>
                  <a:pt x="951" y="459"/>
                </a:lnTo>
                <a:lnTo>
                  <a:pt x="949" y="461"/>
                </a:lnTo>
                <a:lnTo>
                  <a:pt x="949" y="463"/>
                </a:lnTo>
                <a:lnTo>
                  <a:pt x="951" y="463"/>
                </a:lnTo>
                <a:lnTo>
                  <a:pt x="951" y="463"/>
                </a:lnTo>
                <a:lnTo>
                  <a:pt x="954" y="463"/>
                </a:lnTo>
                <a:lnTo>
                  <a:pt x="956" y="463"/>
                </a:lnTo>
                <a:lnTo>
                  <a:pt x="956" y="463"/>
                </a:lnTo>
                <a:lnTo>
                  <a:pt x="956" y="463"/>
                </a:lnTo>
                <a:lnTo>
                  <a:pt x="956" y="466"/>
                </a:lnTo>
                <a:lnTo>
                  <a:pt x="958" y="466"/>
                </a:lnTo>
                <a:lnTo>
                  <a:pt x="958" y="466"/>
                </a:lnTo>
                <a:lnTo>
                  <a:pt x="956" y="468"/>
                </a:lnTo>
                <a:lnTo>
                  <a:pt x="958" y="468"/>
                </a:lnTo>
                <a:lnTo>
                  <a:pt x="958" y="468"/>
                </a:lnTo>
                <a:lnTo>
                  <a:pt x="958" y="468"/>
                </a:lnTo>
                <a:lnTo>
                  <a:pt x="958" y="468"/>
                </a:lnTo>
                <a:lnTo>
                  <a:pt x="961" y="468"/>
                </a:lnTo>
                <a:lnTo>
                  <a:pt x="961" y="468"/>
                </a:lnTo>
                <a:lnTo>
                  <a:pt x="963" y="470"/>
                </a:lnTo>
                <a:lnTo>
                  <a:pt x="963" y="470"/>
                </a:lnTo>
                <a:lnTo>
                  <a:pt x="963" y="473"/>
                </a:lnTo>
                <a:lnTo>
                  <a:pt x="963" y="473"/>
                </a:lnTo>
                <a:lnTo>
                  <a:pt x="961" y="473"/>
                </a:lnTo>
                <a:lnTo>
                  <a:pt x="961" y="473"/>
                </a:lnTo>
                <a:lnTo>
                  <a:pt x="961" y="475"/>
                </a:lnTo>
                <a:lnTo>
                  <a:pt x="961" y="475"/>
                </a:lnTo>
                <a:lnTo>
                  <a:pt x="968" y="477"/>
                </a:lnTo>
                <a:lnTo>
                  <a:pt x="973" y="480"/>
                </a:lnTo>
                <a:lnTo>
                  <a:pt x="975" y="482"/>
                </a:lnTo>
                <a:lnTo>
                  <a:pt x="977" y="485"/>
                </a:lnTo>
                <a:lnTo>
                  <a:pt x="977" y="482"/>
                </a:lnTo>
                <a:lnTo>
                  <a:pt x="980" y="482"/>
                </a:lnTo>
                <a:lnTo>
                  <a:pt x="980" y="482"/>
                </a:lnTo>
                <a:lnTo>
                  <a:pt x="980" y="482"/>
                </a:lnTo>
                <a:lnTo>
                  <a:pt x="980" y="482"/>
                </a:lnTo>
                <a:lnTo>
                  <a:pt x="982" y="482"/>
                </a:lnTo>
                <a:lnTo>
                  <a:pt x="982" y="482"/>
                </a:lnTo>
                <a:lnTo>
                  <a:pt x="982" y="482"/>
                </a:lnTo>
                <a:lnTo>
                  <a:pt x="982" y="482"/>
                </a:lnTo>
                <a:lnTo>
                  <a:pt x="984" y="482"/>
                </a:lnTo>
                <a:lnTo>
                  <a:pt x="984" y="480"/>
                </a:lnTo>
                <a:lnTo>
                  <a:pt x="984" y="482"/>
                </a:lnTo>
                <a:lnTo>
                  <a:pt x="987" y="482"/>
                </a:lnTo>
                <a:lnTo>
                  <a:pt x="987" y="482"/>
                </a:lnTo>
                <a:lnTo>
                  <a:pt x="987" y="482"/>
                </a:lnTo>
                <a:lnTo>
                  <a:pt x="987" y="482"/>
                </a:lnTo>
                <a:lnTo>
                  <a:pt x="984" y="482"/>
                </a:lnTo>
                <a:lnTo>
                  <a:pt x="984" y="482"/>
                </a:lnTo>
                <a:lnTo>
                  <a:pt x="984" y="482"/>
                </a:lnTo>
                <a:lnTo>
                  <a:pt x="984" y="485"/>
                </a:lnTo>
                <a:lnTo>
                  <a:pt x="987" y="487"/>
                </a:lnTo>
                <a:lnTo>
                  <a:pt x="987" y="487"/>
                </a:lnTo>
                <a:lnTo>
                  <a:pt x="987" y="489"/>
                </a:lnTo>
                <a:lnTo>
                  <a:pt x="987" y="489"/>
                </a:lnTo>
                <a:lnTo>
                  <a:pt x="987" y="489"/>
                </a:lnTo>
                <a:lnTo>
                  <a:pt x="982" y="487"/>
                </a:lnTo>
                <a:lnTo>
                  <a:pt x="982" y="487"/>
                </a:lnTo>
                <a:lnTo>
                  <a:pt x="982" y="485"/>
                </a:lnTo>
                <a:lnTo>
                  <a:pt x="982" y="485"/>
                </a:lnTo>
                <a:lnTo>
                  <a:pt x="980" y="485"/>
                </a:lnTo>
                <a:lnTo>
                  <a:pt x="977" y="485"/>
                </a:lnTo>
                <a:lnTo>
                  <a:pt x="977" y="485"/>
                </a:lnTo>
                <a:lnTo>
                  <a:pt x="977" y="487"/>
                </a:lnTo>
                <a:lnTo>
                  <a:pt x="984" y="494"/>
                </a:lnTo>
                <a:lnTo>
                  <a:pt x="987" y="496"/>
                </a:lnTo>
                <a:lnTo>
                  <a:pt x="987" y="499"/>
                </a:lnTo>
                <a:lnTo>
                  <a:pt x="984" y="496"/>
                </a:lnTo>
                <a:lnTo>
                  <a:pt x="984" y="496"/>
                </a:lnTo>
                <a:lnTo>
                  <a:pt x="984" y="499"/>
                </a:lnTo>
                <a:lnTo>
                  <a:pt x="984" y="499"/>
                </a:lnTo>
                <a:lnTo>
                  <a:pt x="984" y="501"/>
                </a:lnTo>
                <a:lnTo>
                  <a:pt x="982" y="501"/>
                </a:lnTo>
                <a:lnTo>
                  <a:pt x="975" y="501"/>
                </a:lnTo>
                <a:lnTo>
                  <a:pt x="975" y="501"/>
                </a:lnTo>
                <a:lnTo>
                  <a:pt x="973" y="501"/>
                </a:lnTo>
                <a:lnTo>
                  <a:pt x="973" y="501"/>
                </a:lnTo>
                <a:lnTo>
                  <a:pt x="970" y="501"/>
                </a:lnTo>
                <a:lnTo>
                  <a:pt x="970" y="499"/>
                </a:lnTo>
                <a:lnTo>
                  <a:pt x="970" y="499"/>
                </a:lnTo>
                <a:lnTo>
                  <a:pt x="973" y="499"/>
                </a:lnTo>
                <a:lnTo>
                  <a:pt x="973" y="496"/>
                </a:lnTo>
                <a:lnTo>
                  <a:pt x="973" y="496"/>
                </a:lnTo>
                <a:lnTo>
                  <a:pt x="973" y="496"/>
                </a:lnTo>
                <a:lnTo>
                  <a:pt x="975" y="496"/>
                </a:lnTo>
                <a:lnTo>
                  <a:pt x="973" y="494"/>
                </a:lnTo>
                <a:lnTo>
                  <a:pt x="975" y="494"/>
                </a:lnTo>
                <a:lnTo>
                  <a:pt x="975" y="494"/>
                </a:lnTo>
                <a:lnTo>
                  <a:pt x="975" y="492"/>
                </a:lnTo>
                <a:lnTo>
                  <a:pt x="977" y="492"/>
                </a:lnTo>
                <a:lnTo>
                  <a:pt x="977" y="492"/>
                </a:lnTo>
                <a:lnTo>
                  <a:pt x="975" y="489"/>
                </a:lnTo>
                <a:lnTo>
                  <a:pt x="975" y="489"/>
                </a:lnTo>
                <a:lnTo>
                  <a:pt x="973" y="489"/>
                </a:lnTo>
                <a:lnTo>
                  <a:pt x="973" y="487"/>
                </a:lnTo>
                <a:lnTo>
                  <a:pt x="973" y="487"/>
                </a:lnTo>
                <a:lnTo>
                  <a:pt x="970" y="487"/>
                </a:lnTo>
                <a:lnTo>
                  <a:pt x="970" y="489"/>
                </a:lnTo>
                <a:lnTo>
                  <a:pt x="968" y="489"/>
                </a:lnTo>
                <a:lnTo>
                  <a:pt x="966" y="492"/>
                </a:lnTo>
                <a:lnTo>
                  <a:pt x="966" y="492"/>
                </a:lnTo>
                <a:lnTo>
                  <a:pt x="966" y="492"/>
                </a:lnTo>
                <a:lnTo>
                  <a:pt x="963" y="489"/>
                </a:lnTo>
                <a:lnTo>
                  <a:pt x="963" y="489"/>
                </a:lnTo>
                <a:lnTo>
                  <a:pt x="961" y="489"/>
                </a:lnTo>
                <a:lnTo>
                  <a:pt x="961" y="489"/>
                </a:lnTo>
                <a:lnTo>
                  <a:pt x="958" y="492"/>
                </a:lnTo>
                <a:lnTo>
                  <a:pt x="956" y="492"/>
                </a:lnTo>
                <a:lnTo>
                  <a:pt x="956" y="492"/>
                </a:lnTo>
                <a:lnTo>
                  <a:pt x="956" y="492"/>
                </a:lnTo>
                <a:lnTo>
                  <a:pt x="956" y="492"/>
                </a:lnTo>
                <a:lnTo>
                  <a:pt x="956" y="492"/>
                </a:lnTo>
                <a:lnTo>
                  <a:pt x="956" y="492"/>
                </a:lnTo>
                <a:lnTo>
                  <a:pt x="956" y="489"/>
                </a:lnTo>
                <a:lnTo>
                  <a:pt x="958" y="489"/>
                </a:lnTo>
                <a:lnTo>
                  <a:pt x="958" y="489"/>
                </a:lnTo>
                <a:lnTo>
                  <a:pt x="958" y="489"/>
                </a:lnTo>
                <a:lnTo>
                  <a:pt x="958" y="489"/>
                </a:lnTo>
                <a:lnTo>
                  <a:pt x="958" y="489"/>
                </a:lnTo>
                <a:lnTo>
                  <a:pt x="958" y="489"/>
                </a:lnTo>
                <a:lnTo>
                  <a:pt x="958" y="489"/>
                </a:lnTo>
                <a:lnTo>
                  <a:pt x="958" y="489"/>
                </a:lnTo>
                <a:lnTo>
                  <a:pt x="958" y="489"/>
                </a:lnTo>
                <a:lnTo>
                  <a:pt x="961" y="489"/>
                </a:lnTo>
                <a:lnTo>
                  <a:pt x="961" y="489"/>
                </a:lnTo>
                <a:lnTo>
                  <a:pt x="961" y="489"/>
                </a:lnTo>
                <a:lnTo>
                  <a:pt x="961" y="489"/>
                </a:lnTo>
                <a:lnTo>
                  <a:pt x="961" y="489"/>
                </a:lnTo>
                <a:lnTo>
                  <a:pt x="966" y="489"/>
                </a:lnTo>
                <a:lnTo>
                  <a:pt x="966" y="487"/>
                </a:lnTo>
                <a:lnTo>
                  <a:pt x="966" y="487"/>
                </a:lnTo>
                <a:lnTo>
                  <a:pt x="966" y="487"/>
                </a:lnTo>
                <a:lnTo>
                  <a:pt x="966" y="487"/>
                </a:lnTo>
                <a:lnTo>
                  <a:pt x="966" y="487"/>
                </a:lnTo>
                <a:lnTo>
                  <a:pt x="966" y="485"/>
                </a:lnTo>
                <a:lnTo>
                  <a:pt x="966" y="485"/>
                </a:lnTo>
                <a:lnTo>
                  <a:pt x="966" y="485"/>
                </a:lnTo>
                <a:lnTo>
                  <a:pt x="966" y="485"/>
                </a:lnTo>
                <a:lnTo>
                  <a:pt x="966" y="482"/>
                </a:lnTo>
                <a:lnTo>
                  <a:pt x="966" y="482"/>
                </a:lnTo>
                <a:lnTo>
                  <a:pt x="966" y="482"/>
                </a:lnTo>
                <a:lnTo>
                  <a:pt x="966" y="482"/>
                </a:lnTo>
                <a:lnTo>
                  <a:pt x="966" y="482"/>
                </a:lnTo>
                <a:lnTo>
                  <a:pt x="963" y="480"/>
                </a:lnTo>
                <a:lnTo>
                  <a:pt x="963" y="480"/>
                </a:lnTo>
                <a:lnTo>
                  <a:pt x="963" y="480"/>
                </a:lnTo>
                <a:lnTo>
                  <a:pt x="963" y="477"/>
                </a:lnTo>
                <a:lnTo>
                  <a:pt x="958" y="475"/>
                </a:lnTo>
                <a:lnTo>
                  <a:pt x="958" y="475"/>
                </a:lnTo>
                <a:lnTo>
                  <a:pt x="958" y="473"/>
                </a:lnTo>
                <a:lnTo>
                  <a:pt x="958" y="473"/>
                </a:lnTo>
                <a:lnTo>
                  <a:pt x="961" y="470"/>
                </a:lnTo>
                <a:lnTo>
                  <a:pt x="961" y="470"/>
                </a:lnTo>
                <a:lnTo>
                  <a:pt x="961" y="470"/>
                </a:lnTo>
                <a:lnTo>
                  <a:pt x="961" y="470"/>
                </a:lnTo>
                <a:lnTo>
                  <a:pt x="958" y="468"/>
                </a:lnTo>
                <a:lnTo>
                  <a:pt x="958" y="470"/>
                </a:lnTo>
                <a:lnTo>
                  <a:pt x="956" y="470"/>
                </a:lnTo>
                <a:lnTo>
                  <a:pt x="956" y="470"/>
                </a:lnTo>
                <a:lnTo>
                  <a:pt x="956" y="470"/>
                </a:lnTo>
                <a:lnTo>
                  <a:pt x="956" y="468"/>
                </a:lnTo>
                <a:lnTo>
                  <a:pt x="956" y="468"/>
                </a:lnTo>
                <a:lnTo>
                  <a:pt x="956" y="468"/>
                </a:lnTo>
                <a:lnTo>
                  <a:pt x="956" y="466"/>
                </a:lnTo>
                <a:lnTo>
                  <a:pt x="956" y="466"/>
                </a:lnTo>
                <a:lnTo>
                  <a:pt x="954" y="466"/>
                </a:lnTo>
                <a:lnTo>
                  <a:pt x="954" y="468"/>
                </a:lnTo>
                <a:lnTo>
                  <a:pt x="954" y="468"/>
                </a:lnTo>
                <a:lnTo>
                  <a:pt x="954" y="470"/>
                </a:lnTo>
                <a:lnTo>
                  <a:pt x="951" y="470"/>
                </a:lnTo>
                <a:lnTo>
                  <a:pt x="949" y="470"/>
                </a:lnTo>
                <a:lnTo>
                  <a:pt x="949" y="470"/>
                </a:lnTo>
                <a:lnTo>
                  <a:pt x="949" y="470"/>
                </a:lnTo>
                <a:lnTo>
                  <a:pt x="949" y="470"/>
                </a:lnTo>
                <a:lnTo>
                  <a:pt x="949" y="470"/>
                </a:lnTo>
                <a:lnTo>
                  <a:pt x="947" y="470"/>
                </a:lnTo>
                <a:lnTo>
                  <a:pt x="947" y="473"/>
                </a:lnTo>
                <a:lnTo>
                  <a:pt x="947" y="475"/>
                </a:lnTo>
                <a:lnTo>
                  <a:pt x="947" y="475"/>
                </a:lnTo>
                <a:lnTo>
                  <a:pt x="944" y="475"/>
                </a:lnTo>
                <a:lnTo>
                  <a:pt x="944" y="475"/>
                </a:lnTo>
                <a:lnTo>
                  <a:pt x="942" y="475"/>
                </a:lnTo>
                <a:lnTo>
                  <a:pt x="939" y="475"/>
                </a:lnTo>
                <a:lnTo>
                  <a:pt x="937" y="475"/>
                </a:lnTo>
                <a:lnTo>
                  <a:pt x="937" y="475"/>
                </a:lnTo>
                <a:lnTo>
                  <a:pt x="937" y="475"/>
                </a:lnTo>
                <a:lnTo>
                  <a:pt x="935" y="475"/>
                </a:lnTo>
                <a:lnTo>
                  <a:pt x="935" y="475"/>
                </a:lnTo>
                <a:lnTo>
                  <a:pt x="935" y="477"/>
                </a:lnTo>
                <a:lnTo>
                  <a:pt x="935" y="475"/>
                </a:lnTo>
                <a:lnTo>
                  <a:pt x="932" y="475"/>
                </a:lnTo>
                <a:lnTo>
                  <a:pt x="932" y="475"/>
                </a:lnTo>
                <a:lnTo>
                  <a:pt x="932" y="475"/>
                </a:lnTo>
                <a:lnTo>
                  <a:pt x="930" y="475"/>
                </a:lnTo>
                <a:lnTo>
                  <a:pt x="930" y="477"/>
                </a:lnTo>
                <a:lnTo>
                  <a:pt x="930" y="477"/>
                </a:lnTo>
                <a:lnTo>
                  <a:pt x="935" y="482"/>
                </a:lnTo>
                <a:lnTo>
                  <a:pt x="935" y="482"/>
                </a:lnTo>
                <a:lnTo>
                  <a:pt x="935" y="482"/>
                </a:lnTo>
                <a:lnTo>
                  <a:pt x="937" y="482"/>
                </a:lnTo>
                <a:lnTo>
                  <a:pt x="939" y="482"/>
                </a:lnTo>
                <a:lnTo>
                  <a:pt x="942" y="482"/>
                </a:lnTo>
                <a:lnTo>
                  <a:pt x="942" y="485"/>
                </a:lnTo>
                <a:lnTo>
                  <a:pt x="939" y="485"/>
                </a:lnTo>
                <a:lnTo>
                  <a:pt x="939" y="485"/>
                </a:lnTo>
                <a:lnTo>
                  <a:pt x="939" y="485"/>
                </a:lnTo>
                <a:lnTo>
                  <a:pt x="939" y="485"/>
                </a:lnTo>
                <a:lnTo>
                  <a:pt x="939" y="485"/>
                </a:lnTo>
                <a:lnTo>
                  <a:pt x="937" y="487"/>
                </a:lnTo>
                <a:lnTo>
                  <a:pt x="937" y="487"/>
                </a:lnTo>
                <a:lnTo>
                  <a:pt x="937" y="487"/>
                </a:lnTo>
                <a:lnTo>
                  <a:pt x="937" y="487"/>
                </a:lnTo>
                <a:lnTo>
                  <a:pt x="937" y="487"/>
                </a:lnTo>
                <a:lnTo>
                  <a:pt x="935" y="485"/>
                </a:lnTo>
                <a:lnTo>
                  <a:pt x="935" y="485"/>
                </a:lnTo>
                <a:lnTo>
                  <a:pt x="935" y="487"/>
                </a:lnTo>
                <a:lnTo>
                  <a:pt x="932" y="489"/>
                </a:lnTo>
                <a:lnTo>
                  <a:pt x="935" y="489"/>
                </a:lnTo>
                <a:lnTo>
                  <a:pt x="935" y="492"/>
                </a:lnTo>
                <a:lnTo>
                  <a:pt x="935" y="492"/>
                </a:lnTo>
                <a:lnTo>
                  <a:pt x="935" y="494"/>
                </a:lnTo>
                <a:lnTo>
                  <a:pt x="937" y="499"/>
                </a:lnTo>
                <a:lnTo>
                  <a:pt x="937" y="499"/>
                </a:lnTo>
                <a:lnTo>
                  <a:pt x="937" y="499"/>
                </a:lnTo>
                <a:lnTo>
                  <a:pt x="939" y="499"/>
                </a:lnTo>
                <a:lnTo>
                  <a:pt x="942" y="499"/>
                </a:lnTo>
                <a:lnTo>
                  <a:pt x="942" y="499"/>
                </a:lnTo>
                <a:lnTo>
                  <a:pt x="939" y="501"/>
                </a:lnTo>
                <a:lnTo>
                  <a:pt x="939" y="501"/>
                </a:lnTo>
                <a:lnTo>
                  <a:pt x="939" y="501"/>
                </a:lnTo>
                <a:lnTo>
                  <a:pt x="939" y="501"/>
                </a:lnTo>
                <a:lnTo>
                  <a:pt x="939" y="501"/>
                </a:lnTo>
                <a:lnTo>
                  <a:pt x="939" y="503"/>
                </a:lnTo>
                <a:lnTo>
                  <a:pt x="939" y="506"/>
                </a:lnTo>
                <a:lnTo>
                  <a:pt x="939" y="506"/>
                </a:lnTo>
                <a:lnTo>
                  <a:pt x="942" y="508"/>
                </a:lnTo>
                <a:lnTo>
                  <a:pt x="942" y="508"/>
                </a:lnTo>
                <a:lnTo>
                  <a:pt x="942" y="511"/>
                </a:lnTo>
                <a:lnTo>
                  <a:pt x="939" y="511"/>
                </a:lnTo>
                <a:lnTo>
                  <a:pt x="939" y="511"/>
                </a:lnTo>
                <a:lnTo>
                  <a:pt x="939" y="511"/>
                </a:lnTo>
                <a:lnTo>
                  <a:pt x="939" y="511"/>
                </a:lnTo>
                <a:lnTo>
                  <a:pt x="939" y="513"/>
                </a:lnTo>
                <a:lnTo>
                  <a:pt x="939" y="513"/>
                </a:lnTo>
                <a:lnTo>
                  <a:pt x="939" y="513"/>
                </a:lnTo>
                <a:lnTo>
                  <a:pt x="939" y="515"/>
                </a:lnTo>
                <a:lnTo>
                  <a:pt x="939" y="515"/>
                </a:lnTo>
                <a:lnTo>
                  <a:pt x="939" y="515"/>
                </a:lnTo>
                <a:lnTo>
                  <a:pt x="942" y="518"/>
                </a:lnTo>
                <a:lnTo>
                  <a:pt x="944" y="520"/>
                </a:lnTo>
                <a:lnTo>
                  <a:pt x="944" y="522"/>
                </a:lnTo>
                <a:lnTo>
                  <a:pt x="944" y="525"/>
                </a:lnTo>
                <a:lnTo>
                  <a:pt x="944" y="525"/>
                </a:lnTo>
                <a:lnTo>
                  <a:pt x="944" y="525"/>
                </a:lnTo>
                <a:lnTo>
                  <a:pt x="944" y="525"/>
                </a:lnTo>
                <a:lnTo>
                  <a:pt x="944" y="525"/>
                </a:lnTo>
                <a:lnTo>
                  <a:pt x="944" y="525"/>
                </a:lnTo>
                <a:lnTo>
                  <a:pt x="944" y="525"/>
                </a:lnTo>
                <a:lnTo>
                  <a:pt x="944" y="525"/>
                </a:lnTo>
                <a:lnTo>
                  <a:pt x="942" y="525"/>
                </a:lnTo>
                <a:lnTo>
                  <a:pt x="939" y="525"/>
                </a:lnTo>
                <a:lnTo>
                  <a:pt x="939" y="527"/>
                </a:lnTo>
                <a:lnTo>
                  <a:pt x="939" y="529"/>
                </a:lnTo>
                <a:lnTo>
                  <a:pt x="939" y="529"/>
                </a:lnTo>
                <a:lnTo>
                  <a:pt x="939" y="532"/>
                </a:lnTo>
                <a:lnTo>
                  <a:pt x="939" y="532"/>
                </a:lnTo>
                <a:lnTo>
                  <a:pt x="944" y="539"/>
                </a:lnTo>
                <a:lnTo>
                  <a:pt x="951" y="541"/>
                </a:lnTo>
                <a:lnTo>
                  <a:pt x="958" y="546"/>
                </a:lnTo>
                <a:lnTo>
                  <a:pt x="966" y="548"/>
                </a:lnTo>
                <a:lnTo>
                  <a:pt x="975" y="548"/>
                </a:lnTo>
                <a:lnTo>
                  <a:pt x="977" y="548"/>
                </a:lnTo>
                <a:lnTo>
                  <a:pt x="977" y="546"/>
                </a:lnTo>
                <a:lnTo>
                  <a:pt x="980" y="548"/>
                </a:lnTo>
                <a:lnTo>
                  <a:pt x="980" y="548"/>
                </a:lnTo>
                <a:lnTo>
                  <a:pt x="982" y="551"/>
                </a:lnTo>
                <a:lnTo>
                  <a:pt x="984" y="551"/>
                </a:lnTo>
                <a:lnTo>
                  <a:pt x="984" y="551"/>
                </a:lnTo>
                <a:lnTo>
                  <a:pt x="984" y="548"/>
                </a:lnTo>
                <a:lnTo>
                  <a:pt x="987" y="548"/>
                </a:lnTo>
                <a:lnTo>
                  <a:pt x="987" y="548"/>
                </a:lnTo>
                <a:lnTo>
                  <a:pt x="987" y="546"/>
                </a:lnTo>
                <a:lnTo>
                  <a:pt x="987" y="546"/>
                </a:lnTo>
                <a:lnTo>
                  <a:pt x="987" y="546"/>
                </a:lnTo>
                <a:lnTo>
                  <a:pt x="989" y="544"/>
                </a:lnTo>
                <a:lnTo>
                  <a:pt x="989" y="544"/>
                </a:lnTo>
                <a:lnTo>
                  <a:pt x="989" y="544"/>
                </a:lnTo>
                <a:lnTo>
                  <a:pt x="992" y="541"/>
                </a:lnTo>
                <a:lnTo>
                  <a:pt x="992" y="541"/>
                </a:lnTo>
                <a:lnTo>
                  <a:pt x="992" y="541"/>
                </a:lnTo>
                <a:lnTo>
                  <a:pt x="992" y="537"/>
                </a:lnTo>
                <a:lnTo>
                  <a:pt x="989" y="534"/>
                </a:lnTo>
                <a:lnTo>
                  <a:pt x="987" y="534"/>
                </a:lnTo>
                <a:lnTo>
                  <a:pt x="992" y="537"/>
                </a:lnTo>
                <a:lnTo>
                  <a:pt x="992" y="537"/>
                </a:lnTo>
                <a:lnTo>
                  <a:pt x="992" y="537"/>
                </a:lnTo>
                <a:lnTo>
                  <a:pt x="992" y="537"/>
                </a:lnTo>
                <a:lnTo>
                  <a:pt x="992" y="534"/>
                </a:lnTo>
                <a:lnTo>
                  <a:pt x="992" y="534"/>
                </a:lnTo>
                <a:lnTo>
                  <a:pt x="992" y="534"/>
                </a:lnTo>
                <a:lnTo>
                  <a:pt x="992" y="534"/>
                </a:lnTo>
                <a:lnTo>
                  <a:pt x="994" y="534"/>
                </a:lnTo>
                <a:lnTo>
                  <a:pt x="994" y="534"/>
                </a:lnTo>
                <a:lnTo>
                  <a:pt x="992" y="532"/>
                </a:lnTo>
                <a:lnTo>
                  <a:pt x="992" y="532"/>
                </a:lnTo>
                <a:lnTo>
                  <a:pt x="994" y="532"/>
                </a:lnTo>
                <a:lnTo>
                  <a:pt x="994" y="532"/>
                </a:lnTo>
                <a:lnTo>
                  <a:pt x="994" y="532"/>
                </a:lnTo>
                <a:lnTo>
                  <a:pt x="994" y="532"/>
                </a:lnTo>
                <a:lnTo>
                  <a:pt x="994" y="532"/>
                </a:lnTo>
                <a:lnTo>
                  <a:pt x="994" y="532"/>
                </a:lnTo>
                <a:lnTo>
                  <a:pt x="994" y="532"/>
                </a:lnTo>
                <a:lnTo>
                  <a:pt x="994" y="532"/>
                </a:lnTo>
                <a:lnTo>
                  <a:pt x="994" y="532"/>
                </a:lnTo>
                <a:lnTo>
                  <a:pt x="996" y="532"/>
                </a:lnTo>
                <a:lnTo>
                  <a:pt x="996" y="532"/>
                </a:lnTo>
                <a:lnTo>
                  <a:pt x="996" y="532"/>
                </a:lnTo>
                <a:lnTo>
                  <a:pt x="996" y="532"/>
                </a:lnTo>
                <a:lnTo>
                  <a:pt x="999" y="532"/>
                </a:lnTo>
                <a:lnTo>
                  <a:pt x="999" y="532"/>
                </a:lnTo>
                <a:lnTo>
                  <a:pt x="996" y="532"/>
                </a:lnTo>
                <a:lnTo>
                  <a:pt x="999" y="532"/>
                </a:lnTo>
                <a:lnTo>
                  <a:pt x="999" y="532"/>
                </a:lnTo>
                <a:lnTo>
                  <a:pt x="999" y="532"/>
                </a:lnTo>
                <a:lnTo>
                  <a:pt x="999" y="529"/>
                </a:lnTo>
                <a:lnTo>
                  <a:pt x="999" y="529"/>
                </a:lnTo>
                <a:lnTo>
                  <a:pt x="1001" y="529"/>
                </a:lnTo>
                <a:lnTo>
                  <a:pt x="1001" y="529"/>
                </a:lnTo>
                <a:lnTo>
                  <a:pt x="1001" y="529"/>
                </a:lnTo>
                <a:lnTo>
                  <a:pt x="1001" y="529"/>
                </a:lnTo>
                <a:lnTo>
                  <a:pt x="1001" y="529"/>
                </a:lnTo>
                <a:lnTo>
                  <a:pt x="1003" y="529"/>
                </a:lnTo>
                <a:lnTo>
                  <a:pt x="1003" y="529"/>
                </a:lnTo>
                <a:lnTo>
                  <a:pt x="1006" y="527"/>
                </a:lnTo>
                <a:lnTo>
                  <a:pt x="1008" y="525"/>
                </a:lnTo>
                <a:lnTo>
                  <a:pt x="1008" y="525"/>
                </a:lnTo>
                <a:lnTo>
                  <a:pt x="1008" y="525"/>
                </a:lnTo>
                <a:lnTo>
                  <a:pt x="1008" y="525"/>
                </a:lnTo>
                <a:lnTo>
                  <a:pt x="1010" y="522"/>
                </a:lnTo>
                <a:lnTo>
                  <a:pt x="1010" y="522"/>
                </a:lnTo>
                <a:lnTo>
                  <a:pt x="1010" y="522"/>
                </a:lnTo>
                <a:lnTo>
                  <a:pt x="1013" y="522"/>
                </a:lnTo>
                <a:lnTo>
                  <a:pt x="1015" y="522"/>
                </a:lnTo>
                <a:lnTo>
                  <a:pt x="1015" y="522"/>
                </a:lnTo>
                <a:lnTo>
                  <a:pt x="1015" y="522"/>
                </a:lnTo>
                <a:lnTo>
                  <a:pt x="1015" y="522"/>
                </a:lnTo>
                <a:lnTo>
                  <a:pt x="1015" y="520"/>
                </a:lnTo>
                <a:lnTo>
                  <a:pt x="1015" y="518"/>
                </a:lnTo>
                <a:lnTo>
                  <a:pt x="1018" y="520"/>
                </a:lnTo>
                <a:lnTo>
                  <a:pt x="1018" y="520"/>
                </a:lnTo>
                <a:lnTo>
                  <a:pt x="1018" y="522"/>
                </a:lnTo>
                <a:lnTo>
                  <a:pt x="1015" y="522"/>
                </a:lnTo>
                <a:lnTo>
                  <a:pt x="1015" y="525"/>
                </a:lnTo>
                <a:lnTo>
                  <a:pt x="1020" y="525"/>
                </a:lnTo>
                <a:lnTo>
                  <a:pt x="1020" y="522"/>
                </a:lnTo>
                <a:lnTo>
                  <a:pt x="1022" y="525"/>
                </a:lnTo>
                <a:lnTo>
                  <a:pt x="1022" y="525"/>
                </a:lnTo>
                <a:lnTo>
                  <a:pt x="1020" y="525"/>
                </a:lnTo>
                <a:lnTo>
                  <a:pt x="1020" y="525"/>
                </a:lnTo>
                <a:lnTo>
                  <a:pt x="1020" y="525"/>
                </a:lnTo>
                <a:lnTo>
                  <a:pt x="1020" y="525"/>
                </a:lnTo>
                <a:lnTo>
                  <a:pt x="1018" y="527"/>
                </a:lnTo>
                <a:lnTo>
                  <a:pt x="1015" y="525"/>
                </a:lnTo>
                <a:lnTo>
                  <a:pt x="1015" y="525"/>
                </a:lnTo>
                <a:lnTo>
                  <a:pt x="1015" y="525"/>
                </a:lnTo>
                <a:lnTo>
                  <a:pt x="1010" y="525"/>
                </a:lnTo>
                <a:lnTo>
                  <a:pt x="1010" y="525"/>
                </a:lnTo>
                <a:lnTo>
                  <a:pt x="1010" y="525"/>
                </a:lnTo>
                <a:lnTo>
                  <a:pt x="1010" y="525"/>
                </a:lnTo>
                <a:lnTo>
                  <a:pt x="1008" y="527"/>
                </a:lnTo>
                <a:lnTo>
                  <a:pt x="1008" y="527"/>
                </a:lnTo>
                <a:lnTo>
                  <a:pt x="1008" y="527"/>
                </a:lnTo>
                <a:lnTo>
                  <a:pt x="1008" y="527"/>
                </a:lnTo>
                <a:lnTo>
                  <a:pt x="1008" y="529"/>
                </a:lnTo>
                <a:lnTo>
                  <a:pt x="1008" y="529"/>
                </a:lnTo>
                <a:lnTo>
                  <a:pt x="1006" y="529"/>
                </a:lnTo>
                <a:lnTo>
                  <a:pt x="1006" y="529"/>
                </a:lnTo>
                <a:lnTo>
                  <a:pt x="1003" y="529"/>
                </a:lnTo>
                <a:lnTo>
                  <a:pt x="1003" y="532"/>
                </a:lnTo>
                <a:lnTo>
                  <a:pt x="1003" y="532"/>
                </a:lnTo>
                <a:lnTo>
                  <a:pt x="1001" y="532"/>
                </a:lnTo>
                <a:lnTo>
                  <a:pt x="999" y="537"/>
                </a:lnTo>
                <a:lnTo>
                  <a:pt x="996" y="537"/>
                </a:lnTo>
                <a:lnTo>
                  <a:pt x="994" y="537"/>
                </a:lnTo>
                <a:lnTo>
                  <a:pt x="994" y="537"/>
                </a:lnTo>
                <a:lnTo>
                  <a:pt x="994" y="537"/>
                </a:lnTo>
                <a:lnTo>
                  <a:pt x="996" y="539"/>
                </a:lnTo>
                <a:lnTo>
                  <a:pt x="996" y="541"/>
                </a:lnTo>
                <a:lnTo>
                  <a:pt x="996" y="541"/>
                </a:lnTo>
                <a:lnTo>
                  <a:pt x="996" y="541"/>
                </a:lnTo>
                <a:lnTo>
                  <a:pt x="996" y="541"/>
                </a:lnTo>
                <a:lnTo>
                  <a:pt x="994" y="544"/>
                </a:lnTo>
                <a:lnTo>
                  <a:pt x="994" y="544"/>
                </a:lnTo>
                <a:lnTo>
                  <a:pt x="994" y="544"/>
                </a:lnTo>
                <a:lnTo>
                  <a:pt x="994" y="544"/>
                </a:lnTo>
                <a:lnTo>
                  <a:pt x="994" y="544"/>
                </a:lnTo>
                <a:lnTo>
                  <a:pt x="994" y="544"/>
                </a:lnTo>
                <a:lnTo>
                  <a:pt x="994" y="546"/>
                </a:lnTo>
                <a:lnTo>
                  <a:pt x="994" y="546"/>
                </a:lnTo>
                <a:lnTo>
                  <a:pt x="992" y="548"/>
                </a:lnTo>
                <a:lnTo>
                  <a:pt x="994" y="548"/>
                </a:lnTo>
                <a:lnTo>
                  <a:pt x="994" y="548"/>
                </a:lnTo>
                <a:lnTo>
                  <a:pt x="994" y="548"/>
                </a:lnTo>
                <a:lnTo>
                  <a:pt x="996" y="548"/>
                </a:lnTo>
                <a:lnTo>
                  <a:pt x="996" y="546"/>
                </a:lnTo>
                <a:lnTo>
                  <a:pt x="996" y="546"/>
                </a:lnTo>
                <a:lnTo>
                  <a:pt x="996" y="546"/>
                </a:lnTo>
                <a:lnTo>
                  <a:pt x="996" y="544"/>
                </a:lnTo>
                <a:lnTo>
                  <a:pt x="996" y="544"/>
                </a:lnTo>
                <a:lnTo>
                  <a:pt x="996" y="544"/>
                </a:lnTo>
                <a:lnTo>
                  <a:pt x="996" y="544"/>
                </a:lnTo>
                <a:lnTo>
                  <a:pt x="996" y="544"/>
                </a:lnTo>
                <a:lnTo>
                  <a:pt x="996" y="544"/>
                </a:lnTo>
                <a:lnTo>
                  <a:pt x="996" y="544"/>
                </a:lnTo>
                <a:lnTo>
                  <a:pt x="996" y="544"/>
                </a:lnTo>
                <a:lnTo>
                  <a:pt x="996" y="544"/>
                </a:lnTo>
                <a:lnTo>
                  <a:pt x="996" y="544"/>
                </a:lnTo>
                <a:lnTo>
                  <a:pt x="996" y="544"/>
                </a:lnTo>
                <a:lnTo>
                  <a:pt x="996" y="541"/>
                </a:lnTo>
                <a:lnTo>
                  <a:pt x="996" y="541"/>
                </a:lnTo>
                <a:lnTo>
                  <a:pt x="999" y="541"/>
                </a:lnTo>
                <a:lnTo>
                  <a:pt x="999" y="541"/>
                </a:lnTo>
                <a:lnTo>
                  <a:pt x="996" y="544"/>
                </a:lnTo>
                <a:lnTo>
                  <a:pt x="999" y="544"/>
                </a:lnTo>
                <a:lnTo>
                  <a:pt x="999" y="544"/>
                </a:lnTo>
                <a:lnTo>
                  <a:pt x="999" y="544"/>
                </a:lnTo>
                <a:lnTo>
                  <a:pt x="1001" y="544"/>
                </a:lnTo>
                <a:lnTo>
                  <a:pt x="999" y="544"/>
                </a:lnTo>
                <a:lnTo>
                  <a:pt x="999" y="544"/>
                </a:lnTo>
                <a:lnTo>
                  <a:pt x="999" y="544"/>
                </a:lnTo>
                <a:lnTo>
                  <a:pt x="1001" y="544"/>
                </a:lnTo>
                <a:lnTo>
                  <a:pt x="1001" y="544"/>
                </a:lnTo>
                <a:lnTo>
                  <a:pt x="1001" y="544"/>
                </a:lnTo>
                <a:lnTo>
                  <a:pt x="1001" y="544"/>
                </a:lnTo>
                <a:lnTo>
                  <a:pt x="1001" y="544"/>
                </a:lnTo>
                <a:lnTo>
                  <a:pt x="1001" y="544"/>
                </a:lnTo>
                <a:lnTo>
                  <a:pt x="999" y="544"/>
                </a:lnTo>
                <a:lnTo>
                  <a:pt x="999" y="544"/>
                </a:lnTo>
                <a:lnTo>
                  <a:pt x="996" y="544"/>
                </a:lnTo>
                <a:lnTo>
                  <a:pt x="996" y="544"/>
                </a:lnTo>
                <a:lnTo>
                  <a:pt x="996" y="546"/>
                </a:lnTo>
                <a:lnTo>
                  <a:pt x="996" y="546"/>
                </a:lnTo>
                <a:lnTo>
                  <a:pt x="996" y="548"/>
                </a:lnTo>
                <a:lnTo>
                  <a:pt x="996" y="548"/>
                </a:lnTo>
                <a:lnTo>
                  <a:pt x="996" y="548"/>
                </a:lnTo>
                <a:lnTo>
                  <a:pt x="996" y="548"/>
                </a:lnTo>
                <a:lnTo>
                  <a:pt x="994" y="548"/>
                </a:lnTo>
                <a:lnTo>
                  <a:pt x="994" y="548"/>
                </a:lnTo>
                <a:lnTo>
                  <a:pt x="994" y="551"/>
                </a:lnTo>
                <a:lnTo>
                  <a:pt x="994" y="551"/>
                </a:lnTo>
                <a:lnTo>
                  <a:pt x="992" y="553"/>
                </a:lnTo>
                <a:lnTo>
                  <a:pt x="992" y="556"/>
                </a:lnTo>
                <a:lnTo>
                  <a:pt x="992" y="556"/>
                </a:lnTo>
                <a:lnTo>
                  <a:pt x="992" y="558"/>
                </a:lnTo>
                <a:lnTo>
                  <a:pt x="994" y="558"/>
                </a:lnTo>
                <a:lnTo>
                  <a:pt x="994" y="558"/>
                </a:lnTo>
                <a:lnTo>
                  <a:pt x="992" y="560"/>
                </a:lnTo>
                <a:lnTo>
                  <a:pt x="992" y="563"/>
                </a:lnTo>
                <a:lnTo>
                  <a:pt x="992" y="563"/>
                </a:lnTo>
                <a:lnTo>
                  <a:pt x="992" y="567"/>
                </a:lnTo>
                <a:lnTo>
                  <a:pt x="992" y="574"/>
                </a:lnTo>
                <a:lnTo>
                  <a:pt x="992" y="574"/>
                </a:lnTo>
                <a:lnTo>
                  <a:pt x="992" y="574"/>
                </a:lnTo>
                <a:lnTo>
                  <a:pt x="992" y="574"/>
                </a:lnTo>
                <a:lnTo>
                  <a:pt x="989" y="577"/>
                </a:lnTo>
                <a:lnTo>
                  <a:pt x="989" y="577"/>
                </a:lnTo>
                <a:lnTo>
                  <a:pt x="989" y="577"/>
                </a:lnTo>
                <a:lnTo>
                  <a:pt x="989" y="579"/>
                </a:lnTo>
                <a:lnTo>
                  <a:pt x="989" y="586"/>
                </a:lnTo>
                <a:lnTo>
                  <a:pt x="989" y="589"/>
                </a:lnTo>
                <a:lnTo>
                  <a:pt x="987" y="589"/>
                </a:lnTo>
                <a:lnTo>
                  <a:pt x="987" y="589"/>
                </a:lnTo>
                <a:lnTo>
                  <a:pt x="987" y="589"/>
                </a:lnTo>
                <a:lnTo>
                  <a:pt x="987" y="589"/>
                </a:lnTo>
                <a:lnTo>
                  <a:pt x="987" y="586"/>
                </a:lnTo>
                <a:lnTo>
                  <a:pt x="984" y="589"/>
                </a:lnTo>
                <a:lnTo>
                  <a:pt x="984" y="589"/>
                </a:lnTo>
                <a:lnTo>
                  <a:pt x="982" y="589"/>
                </a:lnTo>
                <a:lnTo>
                  <a:pt x="982" y="589"/>
                </a:lnTo>
                <a:lnTo>
                  <a:pt x="982" y="589"/>
                </a:lnTo>
                <a:lnTo>
                  <a:pt x="982" y="589"/>
                </a:lnTo>
                <a:lnTo>
                  <a:pt x="980" y="589"/>
                </a:lnTo>
                <a:lnTo>
                  <a:pt x="980" y="589"/>
                </a:lnTo>
                <a:lnTo>
                  <a:pt x="980" y="589"/>
                </a:lnTo>
                <a:lnTo>
                  <a:pt x="977" y="591"/>
                </a:lnTo>
                <a:lnTo>
                  <a:pt x="977" y="591"/>
                </a:lnTo>
                <a:lnTo>
                  <a:pt x="977" y="591"/>
                </a:lnTo>
                <a:lnTo>
                  <a:pt x="977" y="591"/>
                </a:lnTo>
                <a:lnTo>
                  <a:pt x="977" y="593"/>
                </a:lnTo>
                <a:lnTo>
                  <a:pt x="975" y="593"/>
                </a:lnTo>
                <a:lnTo>
                  <a:pt x="975" y="593"/>
                </a:lnTo>
                <a:lnTo>
                  <a:pt x="975" y="596"/>
                </a:lnTo>
                <a:lnTo>
                  <a:pt x="973" y="596"/>
                </a:lnTo>
                <a:lnTo>
                  <a:pt x="973" y="596"/>
                </a:lnTo>
                <a:lnTo>
                  <a:pt x="973" y="593"/>
                </a:lnTo>
                <a:lnTo>
                  <a:pt x="973" y="593"/>
                </a:lnTo>
                <a:lnTo>
                  <a:pt x="975" y="593"/>
                </a:lnTo>
                <a:lnTo>
                  <a:pt x="975" y="593"/>
                </a:lnTo>
                <a:lnTo>
                  <a:pt x="975" y="593"/>
                </a:lnTo>
                <a:lnTo>
                  <a:pt x="973" y="593"/>
                </a:lnTo>
                <a:lnTo>
                  <a:pt x="973" y="596"/>
                </a:lnTo>
                <a:lnTo>
                  <a:pt x="973" y="596"/>
                </a:lnTo>
                <a:lnTo>
                  <a:pt x="970" y="603"/>
                </a:lnTo>
                <a:lnTo>
                  <a:pt x="970" y="603"/>
                </a:lnTo>
                <a:lnTo>
                  <a:pt x="970" y="605"/>
                </a:lnTo>
                <a:lnTo>
                  <a:pt x="973" y="608"/>
                </a:lnTo>
                <a:lnTo>
                  <a:pt x="973" y="608"/>
                </a:lnTo>
                <a:lnTo>
                  <a:pt x="970" y="605"/>
                </a:lnTo>
                <a:lnTo>
                  <a:pt x="973" y="605"/>
                </a:lnTo>
                <a:lnTo>
                  <a:pt x="973" y="605"/>
                </a:lnTo>
                <a:lnTo>
                  <a:pt x="973" y="605"/>
                </a:lnTo>
                <a:lnTo>
                  <a:pt x="977" y="608"/>
                </a:lnTo>
                <a:lnTo>
                  <a:pt x="977" y="608"/>
                </a:lnTo>
                <a:lnTo>
                  <a:pt x="977" y="608"/>
                </a:lnTo>
                <a:lnTo>
                  <a:pt x="980" y="608"/>
                </a:lnTo>
                <a:lnTo>
                  <a:pt x="980" y="608"/>
                </a:lnTo>
                <a:lnTo>
                  <a:pt x="980" y="608"/>
                </a:lnTo>
                <a:lnTo>
                  <a:pt x="980" y="608"/>
                </a:lnTo>
                <a:lnTo>
                  <a:pt x="980" y="608"/>
                </a:lnTo>
                <a:lnTo>
                  <a:pt x="980" y="608"/>
                </a:lnTo>
                <a:lnTo>
                  <a:pt x="980" y="608"/>
                </a:lnTo>
                <a:lnTo>
                  <a:pt x="980" y="610"/>
                </a:lnTo>
                <a:lnTo>
                  <a:pt x="980" y="610"/>
                </a:lnTo>
                <a:lnTo>
                  <a:pt x="980" y="610"/>
                </a:lnTo>
                <a:lnTo>
                  <a:pt x="980" y="610"/>
                </a:lnTo>
                <a:lnTo>
                  <a:pt x="980" y="610"/>
                </a:lnTo>
                <a:lnTo>
                  <a:pt x="980" y="610"/>
                </a:lnTo>
                <a:lnTo>
                  <a:pt x="977" y="610"/>
                </a:lnTo>
                <a:lnTo>
                  <a:pt x="977" y="610"/>
                </a:lnTo>
                <a:lnTo>
                  <a:pt x="975" y="610"/>
                </a:lnTo>
                <a:lnTo>
                  <a:pt x="975" y="610"/>
                </a:lnTo>
                <a:lnTo>
                  <a:pt x="973" y="610"/>
                </a:lnTo>
                <a:lnTo>
                  <a:pt x="973" y="610"/>
                </a:lnTo>
                <a:lnTo>
                  <a:pt x="973" y="610"/>
                </a:lnTo>
                <a:lnTo>
                  <a:pt x="970" y="610"/>
                </a:lnTo>
                <a:lnTo>
                  <a:pt x="970" y="610"/>
                </a:lnTo>
                <a:lnTo>
                  <a:pt x="970" y="610"/>
                </a:lnTo>
                <a:lnTo>
                  <a:pt x="970" y="610"/>
                </a:lnTo>
                <a:lnTo>
                  <a:pt x="970" y="610"/>
                </a:lnTo>
                <a:lnTo>
                  <a:pt x="973" y="610"/>
                </a:lnTo>
                <a:lnTo>
                  <a:pt x="973" y="608"/>
                </a:lnTo>
                <a:lnTo>
                  <a:pt x="973" y="608"/>
                </a:lnTo>
                <a:lnTo>
                  <a:pt x="973" y="608"/>
                </a:lnTo>
                <a:lnTo>
                  <a:pt x="970" y="608"/>
                </a:lnTo>
                <a:lnTo>
                  <a:pt x="970" y="608"/>
                </a:lnTo>
                <a:lnTo>
                  <a:pt x="970" y="608"/>
                </a:lnTo>
                <a:lnTo>
                  <a:pt x="970" y="608"/>
                </a:lnTo>
                <a:lnTo>
                  <a:pt x="970" y="610"/>
                </a:lnTo>
                <a:lnTo>
                  <a:pt x="970" y="610"/>
                </a:lnTo>
                <a:lnTo>
                  <a:pt x="970" y="610"/>
                </a:lnTo>
                <a:lnTo>
                  <a:pt x="970" y="612"/>
                </a:lnTo>
                <a:lnTo>
                  <a:pt x="970" y="612"/>
                </a:lnTo>
                <a:lnTo>
                  <a:pt x="970" y="612"/>
                </a:lnTo>
                <a:lnTo>
                  <a:pt x="970" y="612"/>
                </a:lnTo>
                <a:lnTo>
                  <a:pt x="968" y="617"/>
                </a:lnTo>
                <a:lnTo>
                  <a:pt x="968" y="617"/>
                </a:lnTo>
                <a:lnTo>
                  <a:pt x="968" y="619"/>
                </a:lnTo>
                <a:lnTo>
                  <a:pt x="968" y="619"/>
                </a:lnTo>
                <a:lnTo>
                  <a:pt x="968" y="619"/>
                </a:lnTo>
                <a:lnTo>
                  <a:pt x="966" y="619"/>
                </a:lnTo>
                <a:lnTo>
                  <a:pt x="966" y="622"/>
                </a:lnTo>
                <a:lnTo>
                  <a:pt x="966" y="622"/>
                </a:lnTo>
                <a:lnTo>
                  <a:pt x="966" y="622"/>
                </a:lnTo>
                <a:lnTo>
                  <a:pt x="966" y="622"/>
                </a:lnTo>
                <a:lnTo>
                  <a:pt x="966" y="622"/>
                </a:lnTo>
                <a:lnTo>
                  <a:pt x="966" y="622"/>
                </a:lnTo>
                <a:lnTo>
                  <a:pt x="968" y="622"/>
                </a:lnTo>
                <a:lnTo>
                  <a:pt x="968" y="622"/>
                </a:lnTo>
                <a:lnTo>
                  <a:pt x="968" y="622"/>
                </a:lnTo>
                <a:lnTo>
                  <a:pt x="968" y="624"/>
                </a:lnTo>
                <a:lnTo>
                  <a:pt x="966" y="624"/>
                </a:lnTo>
                <a:lnTo>
                  <a:pt x="966" y="624"/>
                </a:lnTo>
                <a:lnTo>
                  <a:pt x="963" y="624"/>
                </a:lnTo>
                <a:lnTo>
                  <a:pt x="963" y="624"/>
                </a:lnTo>
                <a:lnTo>
                  <a:pt x="963" y="624"/>
                </a:lnTo>
                <a:lnTo>
                  <a:pt x="963" y="624"/>
                </a:lnTo>
                <a:lnTo>
                  <a:pt x="961" y="624"/>
                </a:lnTo>
                <a:lnTo>
                  <a:pt x="961" y="624"/>
                </a:lnTo>
                <a:lnTo>
                  <a:pt x="961" y="626"/>
                </a:lnTo>
                <a:lnTo>
                  <a:pt x="958" y="626"/>
                </a:lnTo>
                <a:lnTo>
                  <a:pt x="958" y="626"/>
                </a:lnTo>
                <a:lnTo>
                  <a:pt x="956" y="626"/>
                </a:lnTo>
                <a:lnTo>
                  <a:pt x="956" y="626"/>
                </a:lnTo>
                <a:lnTo>
                  <a:pt x="956" y="626"/>
                </a:lnTo>
                <a:lnTo>
                  <a:pt x="956" y="626"/>
                </a:lnTo>
                <a:lnTo>
                  <a:pt x="956" y="624"/>
                </a:lnTo>
                <a:lnTo>
                  <a:pt x="956" y="624"/>
                </a:lnTo>
                <a:lnTo>
                  <a:pt x="956" y="624"/>
                </a:lnTo>
                <a:lnTo>
                  <a:pt x="956" y="624"/>
                </a:lnTo>
                <a:lnTo>
                  <a:pt x="956" y="624"/>
                </a:lnTo>
                <a:lnTo>
                  <a:pt x="956" y="624"/>
                </a:lnTo>
                <a:lnTo>
                  <a:pt x="956" y="624"/>
                </a:lnTo>
                <a:lnTo>
                  <a:pt x="956" y="624"/>
                </a:lnTo>
                <a:lnTo>
                  <a:pt x="954" y="622"/>
                </a:lnTo>
                <a:lnTo>
                  <a:pt x="954" y="624"/>
                </a:lnTo>
                <a:lnTo>
                  <a:pt x="951" y="622"/>
                </a:lnTo>
                <a:lnTo>
                  <a:pt x="951" y="622"/>
                </a:lnTo>
                <a:lnTo>
                  <a:pt x="951" y="624"/>
                </a:lnTo>
                <a:lnTo>
                  <a:pt x="951" y="624"/>
                </a:lnTo>
                <a:lnTo>
                  <a:pt x="954" y="626"/>
                </a:lnTo>
                <a:lnTo>
                  <a:pt x="954" y="626"/>
                </a:lnTo>
                <a:lnTo>
                  <a:pt x="954" y="626"/>
                </a:lnTo>
                <a:lnTo>
                  <a:pt x="956" y="626"/>
                </a:lnTo>
                <a:lnTo>
                  <a:pt x="956" y="626"/>
                </a:lnTo>
                <a:lnTo>
                  <a:pt x="956" y="626"/>
                </a:lnTo>
                <a:lnTo>
                  <a:pt x="958" y="629"/>
                </a:lnTo>
                <a:lnTo>
                  <a:pt x="958" y="629"/>
                </a:lnTo>
                <a:lnTo>
                  <a:pt x="958" y="631"/>
                </a:lnTo>
                <a:lnTo>
                  <a:pt x="958" y="631"/>
                </a:lnTo>
                <a:lnTo>
                  <a:pt x="961" y="631"/>
                </a:lnTo>
                <a:lnTo>
                  <a:pt x="961" y="629"/>
                </a:lnTo>
                <a:lnTo>
                  <a:pt x="961" y="629"/>
                </a:lnTo>
                <a:lnTo>
                  <a:pt x="961" y="629"/>
                </a:lnTo>
                <a:lnTo>
                  <a:pt x="961" y="629"/>
                </a:lnTo>
                <a:lnTo>
                  <a:pt x="961" y="629"/>
                </a:lnTo>
                <a:lnTo>
                  <a:pt x="961" y="631"/>
                </a:lnTo>
                <a:lnTo>
                  <a:pt x="961" y="631"/>
                </a:lnTo>
                <a:lnTo>
                  <a:pt x="961" y="631"/>
                </a:lnTo>
                <a:lnTo>
                  <a:pt x="958" y="634"/>
                </a:lnTo>
                <a:lnTo>
                  <a:pt x="958" y="634"/>
                </a:lnTo>
                <a:lnTo>
                  <a:pt x="958" y="634"/>
                </a:lnTo>
                <a:lnTo>
                  <a:pt x="961" y="634"/>
                </a:lnTo>
                <a:lnTo>
                  <a:pt x="961" y="634"/>
                </a:lnTo>
                <a:lnTo>
                  <a:pt x="961" y="634"/>
                </a:lnTo>
                <a:lnTo>
                  <a:pt x="961" y="634"/>
                </a:lnTo>
                <a:lnTo>
                  <a:pt x="961" y="634"/>
                </a:lnTo>
                <a:lnTo>
                  <a:pt x="963" y="634"/>
                </a:lnTo>
                <a:lnTo>
                  <a:pt x="963" y="634"/>
                </a:lnTo>
                <a:lnTo>
                  <a:pt x="963" y="634"/>
                </a:lnTo>
                <a:lnTo>
                  <a:pt x="963" y="634"/>
                </a:lnTo>
                <a:lnTo>
                  <a:pt x="966" y="634"/>
                </a:lnTo>
                <a:lnTo>
                  <a:pt x="966" y="634"/>
                </a:lnTo>
                <a:lnTo>
                  <a:pt x="966" y="634"/>
                </a:lnTo>
                <a:lnTo>
                  <a:pt x="968" y="634"/>
                </a:lnTo>
                <a:lnTo>
                  <a:pt x="973" y="634"/>
                </a:lnTo>
                <a:lnTo>
                  <a:pt x="975" y="634"/>
                </a:lnTo>
                <a:lnTo>
                  <a:pt x="973" y="634"/>
                </a:lnTo>
                <a:lnTo>
                  <a:pt x="973" y="634"/>
                </a:lnTo>
                <a:lnTo>
                  <a:pt x="973" y="634"/>
                </a:lnTo>
                <a:lnTo>
                  <a:pt x="973" y="634"/>
                </a:lnTo>
                <a:lnTo>
                  <a:pt x="973" y="634"/>
                </a:lnTo>
                <a:lnTo>
                  <a:pt x="973" y="631"/>
                </a:lnTo>
                <a:lnTo>
                  <a:pt x="975" y="631"/>
                </a:lnTo>
                <a:lnTo>
                  <a:pt x="975" y="631"/>
                </a:lnTo>
                <a:lnTo>
                  <a:pt x="977" y="631"/>
                </a:lnTo>
                <a:lnTo>
                  <a:pt x="977" y="631"/>
                </a:lnTo>
                <a:lnTo>
                  <a:pt x="977" y="631"/>
                </a:lnTo>
                <a:lnTo>
                  <a:pt x="977" y="629"/>
                </a:lnTo>
                <a:lnTo>
                  <a:pt x="977" y="629"/>
                </a:lnTo>
                <a:lnTo>
                  <a:pt x="977" y="629"/>
                </a:lnTo>
                <a:lnTo>
                  <a:pt x="977" y="629"/>
                </a:lnTo>
                <a:lnTo>
                  <a:pt x="977" y="629"/>
                </a:lnTo>
                <a:lnTo>
                  <a:pt x="977" y="629"/>
                </a:lnTo>
                <a:lnTo>
                  <a:pt x="980" y="629"/>
                </a:lnTo>
                <a:lnTo>
                  <a:pt x="980" y="629"/>
                </a:lnTo>
                <a:lnTo>
                  <a:pt x="977" y="629"/>
                </a:lnTo>
                <a:lnTo>
                  <a:pt x="977" y="629"/>
                </a:lnTo>
                <a:lnTo>
                  <a:pt x="977" y="629"/>
                </a:lnTo>
                <a:lnTo>
                  <a:pt x="977" y="631"/>
                </a:lnTo>
                <a:lnTo>
                  <a:pt x="980" y="631"/>
                </a:lnTo>
                <a:lnTo>
                  <a:pt x="980" y="631"/>
                </a:lnTo>
                <a:lnTo>
                  <a:pt x="982" y="631"/>
                </a:lnTo>
                <a:lnTo>
                  <a:pt x="982" y="631"/>
                </a:lnTo>
                <a:lnTo>
                  <a:pt x="984" y="631"/>
                </a:lnTo>
                <a:lnTo>
                  <a:pt x="987" y="631"/>
                </a:lnTo>
                <a:lnTo>
                  <a:pt x="987" y="631"/>
                </a:lnTo>
                <a:lnTo>
                  <a:pt x="987" y="631"/>
                </a:lnTo>
                <a:lnTo>
                  <a:pt x="989" y="631"/>
                </a:lnTo>
                <a:lnTo>
                  <a:pt x="989" y="631"/>
                </a:lnTo>
                <a:lnTo>
                  <a:pt x="992" y="631"/>
                </a:lnTo>
                <a:lnTo>
                  <a:pt x="992" y="631"/>
                </a:lnTo>
                <a:lnTo>
                  <a:pt x="992" y="634"/>
                </a:lnTo>
                <a:lnTo>
                  <a:pt x="992" y="634"/>
                </a:lnTo>
                <a:lnTo>
                  <a:pt x="992" y="634"/>
                </a:lnTo>
                <a:lnTo>
                  <a:pt x="989" y="636"/>
                </a:lnTo>
                <a:lnTo>
                  <a:pt x="994" y="634"/>
                </a:lnTo>
                <a:lnTo>
                  <a:pt x="996" y="631"/>
                </a:lnTo>
                <a:lnTo>
                  <a:pt x="999" y="631"/>
                </a:lnTo>
                <a:lnTo>
                  <a:pt x="1003" y="631"/>
                </a:lnTo>
                <a:lnTo>
                  <a:pt x="1008" y="631"/>
                </a:lnTo>
                <a:lnTo>
                  <a:pt x="1010" y="631"/>
                </a:lnTo>
                <a:lnTo>
                  <a:pt x="1010" y="631"/>
                </a:lnTo>
                <a:lnTo>
                  <a:pt x="1010" y="631"/>
                </a:lnTo>
                <a:lnTo>
                  <a:pt x="1010" y="631"/>
                </a:lnTo>
                <a:lnTo>
                  <a:pt x="1010" y="631"/>
                </a:lnTo>
                <a:lnTo>
                  <a:pt x="1010" y="634"/>
                </a:lnTo>
                <a:lnTo>
                  <a:pt x="1010" y="634"/>
                </a:lnTo>
                <a:lnTo>
                  <a:pt x="1010" y="634"/>
                </a:lnTo>
                <a:lnTo>
                  <a:pt x="1010" y="634"/>
                </a:lnTo>
                <a:lnTo>
                  <a:pt x="1010" y="634"/>
                </a:lnTo>
                <a:lnTo>
                  <a:pt x="1010" y="634"/>
                </a:lnTo>
                <a:lnTo>
                  <a:pt x="1010" y="636"/>
                </a:lnTo>
                <a:lnTo>
                  <a:pt x="1010" y="636"/>
                </a:lnTo>
                <a:lnTo>
                  <a:pt x="1010" y="636"/>
                </a:lnTo>
                <a:lnTo>
                  <a:pt x="1010" y="636"/>
                </a:lnTo>
                <a:lnTo>
                  <a:pt x="1010" y="636"/>
                </a:lnTo>
                <a:lnTo>
                  <a:pt x="1008" y="636"/>
                </a:lnTo>
                <a:lnTo>
                  <a:pt x="1008" y="636"/>
                </a:lnTo>
                <a:lnTo>
                  <a:pt x="1008" y="636"/>
                </a:lnTo>
                <a:lnTo>
                  <a:pt x="1008" y="636"/>
                </a:lnTo>
                <a:lnTo>
                  <a:pt x="1008" y="636"/>
                </a:lnTo>
                <a:lnTo>
                  <a:pt x="1006" y="636"/>
                </a:lnTo>
                <a:lnTo>
                  <a:pt x="1008" y="638"/>
                </a:lnTo>
                <a:lnTo>
                  <a:pt x="1008" y="638"/>
                </a:lnTo>
                <a:lnTo>
                  <a:pt x="1008" y="638"/>
                </a:lnTo>
                <a:lnTo>
                  <a:pt x="1008" y="638"/>
                </a:lnTo>
                <a:lnTo>
                  <a:pt x="1008" y="638"/>
                </a:lnTo>
                <a:lnTo>
                  <a:pt x="1008" y="641"/>
                </a:lnTo>
                <a:lnTo>
                  <a:pt x="1008" y="641"/>
                </a:lnTo>
                <a:lnTo>
                  <a:pt x="1008" y="641"/>
                </a:lnTo>
                <a:lnTo>
                  <a:pt x="1008" y="641"/>
                </a:lnTo>
                <a:lnTo>
                  <a:pt x="1008" y="641"/>
                </a:lnTo>
                <a:lnTo>
                  <a:pt x="1008" y="641"/>
                </a:lnTo>
                <a:lnTo>
                  <a:pt x="1010" y="641"/>
                </a:lnTo>
                <a:lnTo>
                  <a:pt x="1010" y="643"/>
                </a:lnTo>
                <a:lnTo>
                  <a:pt x="1010" y="643"/>
                </a:lnTo>
                <a:lnTo>
                  <a:pt x="1008" y="643"/>
                </a:lnTo>
                <a:lnTo>
                  <a:pt x="1008" y="643"/>
                </a:lnTo>
                <a:lnTo>
                  <a:pt x="1010" y="643"/>
                </a:lnTo>
                <a:lnTo>
                  <a:pt x="1010" y="645"/>
                </a:lnTo>
                <a:lnTo>
                  <a:pt x="1010" y="645"/>
                </a:lnTo>
                <a:lnTo>
                  <a:pt x="1010" y="645"/>
                </a:lnTo>
                <a:lnTo>
                  <a:pt x="1010" y="645"/>
                </a:lnTo>
                <a:lnTo>
                  <a:pt x="1010" y="643"/>
                </a:lnTo>
                <a:lnTo>
                  <a:pt x="1010" y="645"/>
                </a:lnTo>
                <a:lnTo>
                  <a:pt x="1013" y="645"/>
                </a:lnTo>
                <a:lnTo>
                  <a:pt x="1013" y="645"/>
                </a:lnTo>
                <a:lnTo>
                  <a:pt x="1013" y="645"/>
                </a:lnTo>
                <a:lnTo>
                  <a:pt x="1013" y="645"/>
                </a:lnTo>
                <a:lnTo>
                  <a:pt x="1013" y="645"/>
                </a:lnTo>
                <a:lnTo>
                  <a:pt x="1013" y="648"/>
                </a:lnTo>
                <a:lnTo>
                  <a:pt x="1013" y="648"/>
                </a:lnTo>
                <a:lnTo>
                  <a:pt x="1013" y="648"/>
                </a:lnTo>
                <a:lnTo>
                  <a:pt x="1013" y="648"/>
                </a:lnTo>
                <a:lnTo>
                  <a:pt x="1013" y="650"/>
                </a:lnTo>
                <a:lnTo>
                  <a:pt x="1013" y="652"/>
                </a:lnTo>
                <a:lnTo>
                  <a:pt x="1013" y="652"/>
                </a:lnTo>
                <a:lnTo>
                  <a:pt x="1013" y="652"/>
                </a:lnTo>
                <a:lnTo>
                  <a:pt x="1015" y="652"/>
                </a:lnTo>
                <a:lnTo>
                  <a:pt x="1015" y="652"/>
                </a:lnTo>
                <a:lnTo>
                  <a:pt x="1015" y="652"/>
                </a:lnTo>
                <a:lnTo>
                  <a:pt x="1018" y="652"/>
                </a:lnTo>
                <a:lnTo>
                  <a:pt x="1018" y="650"/>
                </a:lnTo>
                <a:lnTo>
                  <a:pt x="1018" y="650"/>
                </a:lnTo>
                <a:lnTo>
                  <a:pt x="1018" y="650"/>
                </a:lnTo>
                <a:lnTo>
                  <a:pt x="1018" y="650"/>
                </a:lnTo>
                <a:lnTo>
                  <a:pt x="1018" y="650"/>
                </a:lnTo>
                <a:lnTo>
                  <a:pt x="1018" y="650"/>
                </a:lnTo>
                <a:lnTo>
                  <a:pt x="1018" y="652"/>
                </a:lnTo>
                <a:lnTo>
                  <a:pt x="1018" y="650"/>
                </a:lnTo>
                <a:lnTo>
                  <a:pt x="1020" y="650"/>
                </a:lnTo>
                <a:lnTo>
                  <a:pt x="1020" y="650"/>
                </a:lnTo>
                <a:lnTo>
                  <a:pt x="1020" y="650"/>
                </a:lnTo>
                <a:lnTo>
                  <a:pt x="1020" y="648"/>
                </a:lnTo>
                <a:lnTo>
                  <a:pt x="1022" y="648"/>
                </a:lnTo>
                <a:lnTo>
                  <a:pt x="1022" y="648"/>
                </a:lnTo>
                <a:lnTo>
                  <a:pt x="1022" y="648"/>
                </a:lnTo>
                <a:lnTo>
                  <a:pt x="1022" y="648"/>
                </a:lnTo>
                <a:lnTo>
                  <a:pt x="1022" y="648"/>
                </a:lnTo>
                <a:lnTo>
                  <a:pt x="1025" y="648"/>
                </a:lnTo>
                <a:lnTo>
                  <a:pt x="1025" y="648"/>
                </a:lnTo>
                <a:lnTo>
                  <a:pt x="1025" y="648"/>
                </a:lnTo>
                <a:lnTo>
                  <a:pt x="1025" y="650"/>
                </a:lnTo>
                <a:lnTo>
                  <a:pt x="1025" y="650"/>
                </a:lnTo>
                <a:lnTo>
                  <a:pt x="1022" y="652"/>
                </a:lnTo>
                <a:lnTo>
                  <a:pt x="1020" y="652"/>
                </a:lnTo>
                <a:lnTo>
                  <a:pt x="1022" y="652"/>
                </a:lnTo>
                <a:lnTo>
                  <a:pt x="1022" y="655"/>
                </a:lnTo>
                <a:lnTo>
                  <a:pt x="1022" y="652"/>
                </a:lnTo>
                <a:lnTo>
                  <a:pt x="1025" y="655"/>
                </a:lnTo>
                <a:lnTo>
                  <a:pt x="1025" y="655"/>
                </a:lnTo>
                <a:lnTo>
                  <a:pt x="1025" y="655"/>
                </a:lnTo>
                <a:lnTo>
                  <a:pt x="1025" y="655"/>
                </a:lnTo>
                <a:lnTo>
                  <a:pt x="1025" y="657"/>
                </a:lnTo>
                <a:lnTo>
                  <a:pt x="1025" y="662"/>
                </a:lnTo>
                <a:lnTo>
                  <a:pt x="1025" y="667"/>
                </a:lnTo>
                <a:lnTo>
                  <a:pt x="1025" y="671"/>
                </a:lnTo>
                <a:lnTo>
                  <a:pt x="1025" y="676"/>
                </a:lnTo>
                <a:lnTo>
                  <a:pt x="1025" y="679"/>
                </a:lnTo>
                <a:lnTo>
                  <a:pt x="1025" y="679"/>
                </a:lnTo>
                <a:lnTo>
                  <a:pt x="1025" y="681"/>
                </a:lnTo>
                <a:lnTo>
                  <a:pt x="1025" y="681"/>
                </a:lnTo>
                <a:lnTo>
                  <a:pt x="1025" y="681"/>
                </a:lnTo>
                <a:lnTo>
                  <a:pt x="1027" y="681"/>
                </a:lnTo>
                <a:lnTo>
                  <a:pt x="1025" y="681"/>
                </a:lnTo>
                <a:lnTo>
                  <a:pt x="1025" y="683"/>
                </a:lnTo>
                <a:lnTo>
                  <a:pt x="1025" y="681"/>
                </a:lnTo>
                <a:lnTo>
                  <a:pt x="1025" y="681"/>
                </a:lnTo>
                <a:lnTo>
                  <a:pt x="1025" y="683"/>
                </a:lnTo>
                <a:lnTo>
                  <a:pt x="1025" y="683"/>
                </a:lnTo>
                <a:lnTo>
                  <a:pt x="1027" y="686"/>
                </a:lnTo>
                <a:lnTo>
                  <a:pt x="1027" y="686"/>
                </a:lnTo>
                <a:lnTo>
                  <a:pt x="1029" y="688"/>
                </a:lnTo>
                <a:lnTo>
                  <a:pt x="1032" y="686"/>
                </a:lnTo>
                <a:lnTo>
                  <a:pt x="1029" y="686"/>
                </a:lnTo>
                <a:lnTo>
                  <a:pt x="1029" y="686"/>
                </a:lnTo>
                <a:lnTo>
                  <a:pt x="1032" y="686"/>
                </a:lnTo>
                <a:lnTo>
                  <a:pt x="1032" y="686"/>
                </a:lnTo>
                <a:lnTo>
                  <a:pt x="1032" y="686"/>
                </a:lnTo>
                <a:lnTo>
                  <a:pt x="1034" y="686"/>
                </a:lnTo>
                <a:lnTo>
                  <a:pt x="1034" y="686"/>
                </a:lnTo>
                <a:lnTo>
                  <a:pt x="1037" y="686"/>
                </a:lnTo>
                <a:lnTo>
                  <a:pt x="1037" y="683"/>
                </a:lnTo>
                <a:lnTo>
                  <a:pt x="1034" y="683"/>
                </a:lnTo>
                <a:lnTo>
                  <a:pt x="1034" y="683"/>
                </a:lnTo>
                <a:lnTo>
                  <a:pt x="1034" y="683"/>
                </a:lnTo>
                <a:lnTo>
                  <a:pt x="1034" y="683"/>
                </a:lnTo>
                <a:lnTo>
                  <a:pt x="1034" y="683"/>
                </a:lnTo>
                <a:lnTo>
                  <a:pt x="1037" y="681"/>
                </a:lnTo>
                <a:lnTo>
                  <a:pt x="1037" y="681"/>
                </a:lnTo>
                <a:lnTo>
                  <a:pt x="1037" y="681"/>
                </a:lnTo>
                <a:lnTo>
                  <a:pt x="1037" y="679"/>
                </a:lnTo>
                <a:lnTo>
                  <a:pt x="1037" y="679"/>
                </a:lnTo>
                <a:lnTo>
                  <a:pt x="1037" y="676"/>
                </a:lnTo>
                <a:lnTo>
                  <a:pt x="1037" y="674"/>
                </a:lnTo>
                <a:lnTo>
                  <a:pt x="1037" y="671"/>
                </a:lnTo>
                <a:lnTo>
                  <a:pt x="1037" y="669"/>
                </a:lnTo>
                <a:lnTo>
                  <a:pt x="1039" y="669"/>
                </a:lnTo>
                <a:lnTo>
                  <a:pt x="1039" y="667"/>
                </a:lnTo>
                <a:lnTo>
                  <a:pt x="1039" y="667"/>
                </a:lnTo>
                <a:lnTo>
                  <a:pt x="1039" y="667"/>
                </a:lnTo>
                <a:lnTo>
                  <a:pt x="1041" y="667"/>
                </a:lnTo>
                <a:lnTo>
                  <a:pt x="1039" y="667"/>
                </a:lnTo>
                <a:lnTo>
                  <a:pt x="1041" y="667"/>
                </a:lnTo>
                <a:lnTo>
                  <a:pt x="1041" y="667"/>
                </a:lnTo>
                <a:lnTo>
                  <a:pt x="1041" y="667"/>
                </a:lnTo>
                <a:lnTo>
                  <a:pt x="1041" y="667"/>
                </a:lnTo>
                <a:lnTo>
                  <a:pt x="1041" y="669"/>
                </a:lnTo>
                <a:lnTo>
                  <a:pt x="1041" y="669"/>
                </a:lnTo>
                <a:lnTo>
                  <a:pt x="1039" y="669"/>
                </a:lnTo>
                <a:lnTo>
                  <a:pt x="1039" y="669"/>
                </a:lnTo>
                <a:lnTo>
                  <a:pt x="1039" y="669"/>
                </a:lnTo>
                <a:lnTo>
                  <a:pt x="1039" y="669"/>
                </a:lnTo>
                <a:lnTo>
                  <a:pt x="1039" y="669"/>
                </a:lnTo>
                <a:lnTo>
                  <a:pt x="1039" y="669"/>
                </a:lnTo>
                <a:lnTo>
                  <a:pt x="1039" y="669"/>
                </a:lnTo>
                <a:lnTo>
                  <a:pt x="1039" y="671"/>
                </a:lnTo>
                <a:lnTo>
                  <a:pt x="1039" y="671"/>
                </a:lnTo>
                <a:lnTo>
                  <a:pt x="1039" y="671"/>
                </a:lnTo>
                <a:lnTo>
                  <a:pt x="1041" y="671"/>
                </a:lnTo>
                <a:lnTo>
                  <a:pt x="1041" y="669"/>
                </a:lnTo>
                <a:lnTo>
                  <a:pt x="1041" y="669"/>
                </a:lnTo>
                <a:lnTo>
                  <a:pt x="1041" y="669"/>
                </a:lnTo>
                <a:lnTo>
                  <a:pt x="1044" y="669"/>
                </a:lnTo>
                <a:lnTo>
                  <a:pt x="1044" y="667"/>
                </a:lnTo>
                <a:lnTo>
                  <a:pt x="1046" y="662"/>
                </a:lnTo>
                <a:lnTo>
                  <a:pt x="1046" y="662"/>
                </a:lnTo>
                <a:lnTo>
                  <a:pt x="1046" y="660"/>
                </a:lnTo>
                <a:lnTo>
                  <a:pt x="1046" y="660"/>
                </a:lnTo>
                <a:lnTo>
                  <a:pt x="1048" y="660"/>
                </a:lnTo>
                <a:lnTo>
                  <a:pt x="1048" y="660"/>
                </a:lnTo>
                <a:lnTo>
                  <a:pt x="1048" y="660"/>
                </a:lnTo>
                <a:lnTo>
                  <a:pt x="1048" y="660"/>
                </a:lnTo>
                <a:lnTo>
                  <a:pt x="1048" y="660"/>
                </a:lnTo>
                <a:lnTo>
                  <a:pt x="1048" y="662"/>
                </a:lnTo>
                <a:lnTo>
                  <a:pt x="1048" y="662"/>
                </a:lnTo>
                <a:lnTo>
                  <a:pt x="1046" y="664"/>
                </a:lnTo>
                <a:lnTo>
                  <a:pt x="1046" y="664"/>
                </a:lnTo>
                <a:lnTo>
                  <a:pt x="1046" y="664"/>
                </a:lnTo>
                <a:lnTo>
                  <a:pt x="1046" y="664"/>
                </a:lnTo>
                <a:lnTo>
                  <a:pt x="1046" y="664"/>
                </a:lnTo>
                <a:lnTo>
                  <a:pt x="1046" y="664"/>
                </a:lnTo>
                <a:lnTo>
                  <a:pt x="1048" y="664"/>
                </a:lnTo>
                <a:lnTo>
                  <a:pt x="1048" y="664"/>
                </a:lnTo>
                <a:lnTo>
                  <a:pt x="1051" y="664"/>
                </a:lnTo>
                <a:lnTo>
                  <a:pt x="1053" y="664"/>
                </a:lnTo>
                <a:lnTo>
                  <a:pt x="1053" y="662"/>
                </a:lnTo>
                <a:lnTo>
                  <a:pt x="1053" y="662"/>
                </a:lnTo>
                <a:lnTo>
                  <a:pt x="1055" y="662"/>
                </a:lnTo>
                <a:lnTo>
                  <a:pt x="1055" y="662"/>
                </a:lnTo>
                <a:lnTo>
                  <a:pt x="1055" y="662"/>
                </a:lnTo>
                <a:lnTo>
                  <a:pt x="1055" y="662"/>
                </a:lnTo>
                <a:lnTo>
                  <a:pt x="1055" y="660"/>
                </a:lnTo>
                <a:lnTo>
                  <a:pt x="1055" y="660"/>
                </a:lnTo>
                <a:lnTo>
                  <a:pt x="1055" y="660"/>
                </a:lnTo>
                <a:lnTo>
                  <a:pt x="1058" y="660"/>
                </a:lnTo>
                <a:lnTo>
                  <a:pt x="1058" y="660"/>
                </a:lnTo>
                <a:lnTo>
                  <a:pt x="1060" y="660"/>
                </a:lnTo>
                <a:lnTo>
                  <a:pt x="1058" y="657"/>
                </a:lnTo>
                <a:lnTo>
                  <a:pt x="1060" y="655"/>
                </a:lnTo>
                <a:lnTo>
                  <a:pt x="1058" y="655"/>
                </a:lnTo>
                <a:lnTo>
                  <a:pt x="1058" y="655"/>
                </a:lnTo>
                <a:lnTo>
                  <a:pt x="1060" y="655"/>
                </a:lnTo>
                <a:lnTo>
                  <a:pt x="1060" y="652"/>
                </a:lnTo>
                <a:lnTo>
                  <a:pt x="1060" y="652"/>
                </a:lnTo>
                <a:lnTo>
                  <a:pt x="1060" y="655"/>
                </a:lnTo>
                <a:lnTo>
                  <a:pt x="1060" y="655"/>
                </a:lnTo>
                <a:lnTo>
                  <a:pt x="1060" y="655"/>
                </a:lnTo>
                <a:lnTo>
                  <a:pt x="1060" y="655"/>
                </a:lnTo>
                <a:lnTo>
                  <a:pt x="1060" y="655"/>
                </a:lnTo>
                <a:lnTo>
                  <a:pt x="1060" y="655"/>
                </a:lnTo>
                <a:lnTo>
                  <a:pt x="1060" y="655"/>
                </a:lnTo>
                <a:lnTo>
                  <a:pt x="1060" y="657"/>
                </a:lnTo>
                <a:lnTo>
                  <a:pt x="1060" y="657"/>
                </a:lnTo>
                <a:lnTo>
                  <a:pt x="1060" y="660"/>
                </a:lnTo>
                <a:lnTo>
                  <a:pt x="1060" y="660"/>
                </a:lnTo>
                <a:lnTo>
                  <a:pt x="1063" y="662"/>
                </a:lnTo>
                <a:lnTo>
                  <a:pt x="1065" y="664"/>
                </a:lnTo>
                <a:lnTo>
                  <a:pt x="1067" y="667"/>
                </a:lnTo>
                <a:lnTo>
                  <a:pt x="1067" y="667"/>
                </a:lnTo>
                <a:lnTo>
                  <a:pt x="1067" y="671"/>
                </a:lnTo>
                <a:lnTo>
                  <a:pt x="1067" y="671"/>
                </a:lnTo>
                <a:lnTo>
                  <a:pt x="1065" y="674"/>
                </a:lnTo>
                <a:lnTo>
                  <a:pt x="1065" y="674"/>
                </a:lnTo>
                <a:lnTo>
                  <a:pt x="1065" y="674"/>
                </a:lnTo>
                <a:lnTo>
                  <a:pt x="1067" y="674"/>
                </a:lnTo>
                <a:lnTo>
                  <a:pt x="1067" y="676"/>
                </a:lnTo>
                <a:lnTo>
                  <a:pt x="1065" y="674"/>
                </a:lnTo>
                <a:lnTo>
                  <a:pt x="1065" y="676"/>
                </a:lnTo>
                <a:lnTo>
                  <a:pt x="1065" y="676"/>
                </a:lnTo>
                <a:lnTo>
                  <a:pt x="1065" y="676"/>
                </a:lnTo>
                <a:lnTo>
                  <a:pt x="1065" y="676"/>
                </a:lnTo>
                <a:lnTo>
                  <a:pt x="1065" y="674"/>
                </a:lnTo>
                <a:lnTo>
                  <a:pt x="1065" y="674"/>
                </a:lnTo>
                <a:lnTo>
                  <a:pt x="1065" y="674"/>
                </a:lnTo>
                <a:lnTo>
                  <a:pt x="1065" y="674"/>
                </a:lnTo>
                <a:lnTo>
                  <a:pt x="1065" y="671"/>
                </a:lnTo>
                <a:lnTo>
                  <a:pt x="1065" y="671"/>
                </a:lnTo>
                <a:lnTo>
                  <a:pt x="1065" y="669"/>
                </a:lnTo>
                <a:lnTo>
                  <a:pt x="1065" y="669"/>
                </a:lnTo>
                <a:lnTo>
                  <a:pt x="1065" y="667"/>
                </a:lnTo>
                <a:lnTo>
                  <a:pt x="1060" y="662"/>
                </a:lnTo>
                <a:lnTo>
                  <a:pt x="1060" y="662"/>
                </a:lnTo>
                <a:lnTo>
                  <a:pt x="1058" y="662"/>
                </a:lnTo>
                <a:lnTo>
                  <a:pt x="1058" y="662"/>
                </a:lnTo>
                <a:lnTo>
                  <a:pt x="1058" y="662"/>
                </a:lnTo>
                <a:lnTo>
                  <a:pt x="1055" y="662"/>
                </a:lnTo>
                <a:lnTo>
                  <a:pt x="1055" y="662"/>
                </a:lnTo>
                <a:lnTo>
                  <a:pt x="1055" y="664"/>
                </a:lnTo>
                <a:lnTo>
                  <a:pt x="1055" y="664"/>
                </a:lnTo>
                <a:lnTo>
                  <a:pt x="1058" y="664"/>
                </a:lnTo>
                <a:lnTo>
                  <a:pt x="1058" y="664"/>
                </a:lnTo>
                <a:lnTo>
                  <a:pt x="1058" y="664"/>
                </a:lnTo>
                <a:lnTo>
                  <a:pt x="1058" y="664"/>
                </a:lnTo>
                <a:lnTo>
                  <a:pt x="1058" y="664"/>
                </a:lnTo>
                <a:lnTo>
                  <a:pt x="1058" y="664"/>
                </a:lnTo>
                <a:lnTo>
                  <a:pt x="1058" y="664"/>
                </a:lnTo>
                <a:lnTo>
                  <a:pt x="1055" y="664"/>
                </a:lnTo>
                <a:lnTo>
                  <a:pt x="1055" y="664"/>
                </a:lnTo>
                <a:lnTo>
                  <a:pt x="1053" y="667"/>
                </a:lnTo>
                <a:lnTo>
                  <a:pt x="1053" y="667"/>
                </a:lnTo>
                <a:lnTo>
                  <a:pt x="1053" y="669"/>
                </a:lnTo>
                <a:lnTo>
                  <a:pt x="1051" y="669"/>
                </a:lnTo>
                <a:lnTo>
                  <a:pt x="1051" y="669"/>
                </a:lnTo>
                <a:lnTo>
                  <a:pt x="1051" y="669"/>
                </a:lnTo>
                <a:lnTo>
                  <a:pt x="1051" y="669"/>
                </a:lnTo>
                <a:lnTo>
                  <a:pt x="1051" y="669"/>
                </a:lnTo>
                <a:lnTo>
                  <a:pt x="1048" y="669"/>
                </a:lnTo>
                <a:lnTo>
                  <a:pt x="1048" y="671"/>
                </a:lnTo>
                <a:lnTo>
                  <a:pt x="1048" y="671"/>
                </a:lnTo>
                <a:lnTo>
                  <a:pt x="1048" y="671"/>
                </a:lnTo>
                <a:lnTo>
                  <a:pt x="1051" y="676"/>
                </a:lnTo>
                <a:lnTo>
                  <a:pt x="1051" y="676"/>
                </a:lnTo>
                <a:lnTo>
                  <a:pt x="1053" y="676"/>
                </a:lnTo>
                <a:lnTo>
                  <a:pt x="1051" y="679"/>
                </a:lnTo>
                <a:lnTo>
                  <a:pt x="1051" y="681"/>
                </a:lnTo>
                <a:lnTo>
                  <a:pt x="1051" y="681"/>
                </a:lnTo>
                <a:lnTo>
                  <a:pt x="1051" y="683"/>
                </a:lnTo>
                <a:lnTo>
                  <a:pt x="1051" y="686"/>
                </a:lnTo>
                <a:lnTo>
                  <a:pt x="1053" y="686"/>
                </a:lnTo>
                <a:lnTo>
                  <a:pt x="1053" y="688"/>
                </a:lnTo>
                <a:lnTo>
                  <a:pt x="1060" y="688"/>
                </a:lnTo>
                <a:lnTo>
                  <a:pt x="1065" y="688"/>
                </a:lnTo>
                <a:lnTo>
                  <a:pt x="1070" y="688"/>
                </a:lnTo>
                <a:lnTo>
                  <a:pt x="1072" y="690"/>
                </a:lnTo>
                <a:lnTo>
                  <a:pt x="1077" y="688"/>
                </a:lnTo>
                <a:lnTo>
                  <a:pt x="1079" y="688"/>
                </a:lnTo>
                <a:lnTo>
                  <a:pt x="1079" y="688"/>
                </a:lnTo>
                <a:lnTo>
                  <a:pt x="1079" y="688"/>
                </a:lnTo>
                <a:lnTo>
                  <a:pt x="1079" y="688"/>
                </a:lnTo>
                <a:lnTo>
                  <a:pt x="1079" y="688"/>
                </a:lnTo>
                <a:lnTo>
                  <a:pt x="1084" y="690"/>
                </a:lnTo>
                <a:lnTo>
                  <a:pt x="1089" y="688"/>
                </a:lnTo>
                <a:lnTo>
                  <a:pt x="1089" y="690"/>
                </a:lnTo>
                <a:lnTo>
                  <a:pt x="1091" y="688"/>
                </a:lnTo>
                <a:lnTo>
                  <a:pt x="1091" y="688"/>
                </a:lnTo>
                <a:lnTo>
                  <a:pt x="1093" y="686"/>
                </a:lnTo>
                <a:lnTo>
                  <a:pt x="1093" y="686"/>
                </a:lnTo>
                <a:lnTo>
                  <a:pt x="1096" y="686"/>
                </a:lnTo>
                <a:lnTo>
                  <a:pt x="1096" y="686"/>
                </a:lnTo>
                <a:lnTo>
                  <a:pt x="1098" y="686"/>
                </a:lnTo>
                <a:lnTo>
                  <a:pt x="1098" y="686"/>
                </a:lnTo>
                <a:lnTo>
                  <a:pt x="1098" y="686"/>
                </a:lnTo>
                <a:lnTo>
                  <a:pt x="1100" y="686"/>
                </a:lnTo>
                <a:lnTo>
                  <a:pt x="1100" y="683"/>
                </a:lnTo>
                <a:lnTo>
                  <a:pt x="1100" y="683"/>
                </a:lnTo>
                <a:lnTo>
                  <a:pt x="1100" y="683"/>
                </a:lnTo>
                <a:lnTo>
                  <a:pt x="1100" y="681"/>
                </a:lnTo>
                <a:lnTo>
                  <a:pt x="1103" y="681"/>
                </a:lnTo>
                <a:lnTo>
                  <a:pt x="1103" y="681"/>
                </a:lnTo>
                <a:lnTo>
                  <a:pt x="1105" y="681"/>
                </a:lnTo>
                <a:lnTo>
                  <a:pt x="1105" y="681"/>
                </a:lnTo>
                <a:lnTo>
                  <a:pt x="1103" y="681"/>
                </a:lnTo>
                <a:lnTo>
                  <a:pt x="1103" y="681"/>
                </a:lnTo>
                <a:lnTo>
                  <a:pt x="1100" y="683"/>
                </a:lnTo>
                <a:lnTo>
                  <a:pt x="1100" y="686"/>
                </a:lnTo>
                <a:lnTo>
                  <a:pt x="1098" y="688"/>
                </a:lnTo>
                <a:lnTo>
                  <a:pt x="1098" y="688"/>
                </a:lnTo>
                <a:lnTo>
                  <a:pt x="1096" y="688"/>
                </a:lnTo>
                <a:lnTo>
                  <a:pt x="1096" y="688"/>
                </a:lnTo>
                <a:lnTo>
                  <a:pt x="1093" y="688"/>
                </a:lnTo>
                <a:lnTo>
                  <a:pt x="1093" y="688"/>
                </a:lnTo>
                <a:lnTo>
                  <a:pt x="1093" y="690"/>
                </a:lnTo>
                <a:lnTo>
                  <a:pt x="1093" y="690"/>
                </a:lnTo>
                <a:lnTo>
                  <a:pt x="1093" y="690"/>
                </a:lnTo>
                <a:lnTo>
                  <a:pt x="1093" y="690"/>
                </a:lnTo>
                <a:lnTo>
                  <a:pt x="1093" y="690"/>
                </a:lnTo>
                <a:lnTo>
                  <a:pt x="1091" y="690"/>
                </a:lnTo>
                <a:lnTo>
                  <a:pt x="1091" y="690"/>
                </a:lnTo>
                <a:lnTo>
                  <a:pt x="1091" y="690"/>
                </a:lnTo>
                <a:lnTo>
                  <a:pt x="1091" y="693"/>
                </a:lnTo>
                <a:lnTo>
                  <a:pt x="1086" y="695"/>
                </a:lnTo>
                <a:lnTo>
                  <a:pt x="1086" y="695"/>
                </a:lnTo>
                <a:lnTo>
                  <a:pt x="1086" y="697"/>
                </a:lnTo>
                <a:lnTo>
                  <a:pt x="1086" y="697"/>
                </a:lnTo>
                <a:lnTo>
                  <a:pt x="1089" y="697"/>
                </a:lnTo>
                <a:lnTo>
                  <a:pt x="1089" y="700"/>
                </a:lnTo>
                <a:lnTo>
                  <a:pt x="1089" y="700"/>
                </a:lnTo>
                <a:lnTo>
                  <a:pt x="1089" y="700"/>
                </a:lnTo>
                <a:lnTo>
                  <a:pt x="1086" y="700"/>
                </a:lnTo>
                <a:lnTo>
                  <a:pt x="1084" y="697"/>
                </a:lnTo>
                <a:lnTo>
                  <a:pt x="1084" y="697"/>
                </a:lnTo>
                <a:lnTo>
                  <a:pt x="1081" y="700"/>
                </a:lnTo>
                <a:lnTo>
                  <a:pt x="1077" y="700"/>
                </a:lnTo>
                <a:lnTo>
                  <a:pt x="1072" y="702"/>
                </a:lnTo>
                <a:lnTo>
                  <a:pt x="1072" y="702"/>
                </a:lnTo>
                <a:lnTo>
                  <a:pt x="1070" y="702"/>
                </a:lnTo>
                <a:lnTo>
                  <a:pt x="1070" y="702"/>
                </a:lnTo>
                <a:lnTo>
                  <a:pt x="1067" y="705"/>
                </a:lnTo>
                <a:lnTo>
                  <a:pt x="1063" y="709"/>
                </a:lnTo>
                <a:lnTo>
                  <a:pt x="1060" y="712"/>
                </a:lnTo>
                <a:lnTo>
                  <a:pt x="1060" y="712"/>
                </a:lnTo>
                <a:lnTo>
                  <a:pt x="1060" y="714"/>
                </a:lnTo>
                <a:lnTo>
                  <a:pt x="1060" y="714"/>
                </a:lnTo>
                <a:lnTo>
                  <a:pt x="1060" y="716"/>
                </a:lnTo>
                <a:lnTo>
                  <a:pt x="1060" y="716"/>
                </a:lnTo>
                <a:lnTo>
                  <a:pt x="1060" y="719"/>
                </a:lnTo>
                <a:lnTo>
                  <a:pt x="1063" y="719"/>
                </a:lnTo>
                <a:lnTo>
                  <a:pt x="1065" y="719"/>
                </a:lnTo>
                <a:lnTo>
                  <a:pt x="1067" y="721"/>
                </a:lnTo>
                <a:lnTo>
                  <a:pt x="1067" y="723"/>
                </a:lnTo>
                <a:lnTo>
                  <a:pt x="1067" y="726"/>
                </a:lnTo>
                <a:lnTo>
                  <a:pt x="1067" y="723"/>
                </a:lnTo>
                <a:lnTo>
                  <a:pt x="1067" y="723"/>
                </a:lnTo>
                <a:lnTo>
                  <a:pt x="1067" y="723"/>
                </a:lnTo>
                <a:lnTo>
                  <a:pt x="1067" y="723"/>
                </a:lnTo>
                <a:lnTo>
                  <a:pt x="1067" y="723"/>
                </a:lnTo>
                <a:lnTo>
                  <a:pt x="1063" y="719"/>
                </a:lnTo>
                <a:lnTo>
                  <a:pt x="1063" y="719"/>
                </a:lnTo>
                <a:lnTo>
                  <a:pt x="1063" y="719"/>
                </a:lnTo>
                <a:lnTo>
                  <a:pt x="1060" y="719"/>
                </a:lnTo>
                <a:lnTo>
                  <a:pt x="1060" y="721"/>
                </a:lnTo>
                <a:lnTo>
                  <a:pt x="1060" y="721"/>
                </a:lnTo>
                <a:lnTo>
                  <a:pt x="1058" y="719"/>
                </a:lnTo>
                <a:lnTo>
                  <a:pt x="1058" y="719"/>
                </a:lnTo>
                <a:lnTo>
                  <a:pt x="1058" y="719"/>
                </a:lnTo>
                <a:lnTo>
                  <a:pt x="1055" y="719"/>
                </a:lnTo>
                <a:lnTo>
                  <a:pt x="1055" y="719"/>
                </a:lnTo>
                <a:lnTo>
                  <a:pt x="1055" y="721"/>
                </a:lnTo>
                <a:lnTo>
                  <a:pt x="1053" y="721"/>
                </a:lnTo>
                <a:lnTo>
                  <a:pt x="1053" y="721"/>
                </a:lnTo>
                <a:lnTo>
                  <a:pt x="1051" y="723"/>
                </a:lnTo>
                <a:lnTo>
                  <a:pt x="1048" y="726"/>
                </a:lnTo>
                <a:lnTo>
                  <a:pt x="1046" y="731"/>
                </a:lnTo>
                <a:lnTo>
                  <a:pt x="1046" y="731"/>
                </a:lnTo>
                <a:lnTo>
                  <a:pt x="1044" y="735"/>
                </a:lnTo>
                <a:lnTo>
                  <a:pt x="1041" y="738"/>
                </a:lnTo>
                <a:lnTo>
                  <a:pt x="1039" y="738"/>
                </a:lnTo>
                <a:lnTo>
                  <a:pt x="1039" y="740"/>
                </a:lnTo>
                <a:lnTo>
                  <a:pt x="1039" y="740"/>
                </a:lnTo>
                <a:lnTo>
                  <a:pt x="1039" y="740"/>
                </a:lnTo>
                <a:lnTo>
                  <a:pt x="1037" y="742"/>
                </a:lnTo>
                <a:lnTo>
                  <a:pt x="1037" y="742"/>
                </a:lnTo>
                <a:lnTo>
                  <a:pt x="1037" y="742"/>
                </a:lnTo>
                <a:lnTo>
                  <a:pt x="1037" y="745"/>
                </a:lnTo>
                <a:lnTo>
                  <a:pt x="1039" y="745"/>
                </a:lnTo>
                <a:lnTo>
                  <a:pt x="1039" y="745"/>
                </a:lnTo>
                <a:lnTo>
                  <a:pt x="1039" y="745"/>
                </a:lnTo>
                <a:lnTo>
                  <a:pt x="1039" y="745"/>
                </a:lnTo>
                <a:lnTo>
                  <a:pt x="1039" y="745"/>
                </a:lnTo>
                <a:lnTo>
                  <a:pt x="1039" y="745"/>
                </a:lnTo>
                <a:lnTo>
                  <a:pt x="1039" y="745"/>
                </a:lnTo>
                <a:lnTo>
                  <a:pt x="1039" y="745"/>
                </a:lnTo>
                <a:lnTo>
                  <a:pt x="1039" y="745"/>
                </a:lnTo>
                <a:lnTo>
                  <a:pt x="1039" y="745"/>
                </a:lnTo>
                <a:lnTo>
                  <a:pt x="1039" y="745"/>
                </a:lnTo>
                <a:lnTo>
                  <a:pt x="1039" y="745"/>
                </a:lnTo>
                <a:lnTo>
                  <a:pt x="1039" y="745"/>
                </a:lnTo>
                <a:lnTo>
                  <a:pt x="1039" y="747"/>
                </a:lnTo>
                <a:lnTo>
                  <a:pt x="1039" y="747"/>
                </a:lnTo>
                <a:lnTo>
                  <a:pt x="1039" y="747"/>
                </a:lnTo>
                <a:lnTo>
                  <a:pt x="1037" y="749"/>
                </a:lnTo>
                <a:lnTo>
                  <a:pt x="1037" y="752"/>
                </a:lnTo>
                <a:lnTo>
                  <a:pt x="1037" y="752"/>
                </a:lnTo>
                <a:lnTo>
                  <a:pt x="1037" y="752"/>
                </a:lnTo>
                <a:lnTo>
                  <a:pt x="1037" y="752"/>
                </a:lnTo>
                <a:lnTo>
                  <a:pt x="1037" y="752"/>
                </a:lnTo>
                <a:lnTo>
                  <a:pt x="1037" y="752"/>
                </a:lnTo>
                <a:lnTo>
                  <a:pt x="1039" y="752"/>
                </a:lnTo>
                <a:lnTo>
                  <a:pt x="1039" y="752"/>
                </a:lnTo>
                <a:lnTo>
                  <a:pt x="1041" y="754"/>
                </a:lnTo>
                <a:lnTo>
                  <a:pt x="1041" y="754"/>
                </a:lnTo>
                <a:lnTo>
                  <a:pt x="1041" y="752"/>
                </a:lnTo>
                <a:lnTo>
                  <a:pt x="1041" y="752"/>
                </a:lnTo>
                <a:lnTo>
                  <a:pt x="1041" y="752"/>
                </a:lnTo>
                <a:lnTo>
                  <a:pt x="1044" y="752"/>
                </a:lnTo>
                <a:lnTo>
                  <a:pt x="1044" y="752"/>
                </a:lnTo>
                <a:lnTo>
                  <a:pt x="1044" y="752"/>
                </a:lnTo>
                <a:lnTo>
                  <a:pt x="1044" y="752"/>
                </a:lnTo>
                <a:lnTo>
                  <a:pt x="1041" y="752"/>
                </a:lnTo>
                <a:lnTo>
                  <a:pt x="1041" y="752"/>
                </a:lnTo>
                <a:lnTo>
                  <a:pt x="1041" y="754"/>
                </a:lnTo>
                <a:lnTo>
                  <a:pt x="1041" y="754"/>
                </a:lnTo>
                <a:lnTo>
                  <a:pt x="1041" y="754"/>
                </a:lnTo>
                <a:lnTo>
                  <a:pt x="1041" y="754"/>
                </a:lnTo>
                <a:lnTo>
                  <a:pt x="1041" y="754"/>
                </a:lnTo>
                <a:lnTo>
                  <a:pt x="1039" y="754"/>
                </a:lnTo>
                <a:lnTo>
                  <a:pt x="1039" y="754"/>
                </a:lnTo>
                <a:lnTo>
                  <a:pt x="1037" y="754"/>
                </a:lnTo>
                <a:lnTo>
                  <a:pt x="1037" y="754"/>
                </a:lnTo>
                <a:lnTo>
                  <a:pt x="1039" y="754"/>
                </a:lnTo>
                <a:lnTo>
                  <a:pt x="1034" y="752"/>
                </a:lnTo>
                <a:lnTo>
                  <a:pt x="1034" y="752"/>
                </a:lnTo>
                <a:lnTo>
                  <a:pt x="1034" y="749"/>
                </a:lnTo>
                <a:lnTo>
                  <a:pt x="1034" y="747"/>
                </a:lnTo>
                <a:lnTo>
                  <a:pt x="1034" y="747"/>
                </a:lnTo>
                <a:lnTo>
                  <a:pt x="1037" y="747"/>
                </a:lnTo>
                <a:lnTo>
                  <a:pt x="1034" y="747"/>
                </a:lnTo>
                <a:lnTo>
                  <a:pt x="1034" y="747"/>
                </a:lnTo>
                <a:lnTo>
                  <a:pt x="1034" y="747"/>
                </a:lnTo>
                <a:lnTo>
                  <a:pt x="1034" y="745"/>
                </a:lnTo>
                <a:lnTo>
                  <a:pt x="1032" y="745"/>
                </a:lnTo>
                <a:lnTo>
                  <a:pt x="1029" y="747"/>
                </a:lnTo>
                <a:lnTo>
                  <a:pt x="1027" y="747"/>
                </a:lnTo>
                <a:lnTo>
                  <a:pt x="1027" y="747"/>
                </a:lnTo>
                <a:lnTo>
                  <a:pt x="1025" y="747"/>
                </a:lnTo>
                <a:lnTo>
                  <a:pt x="1022" y="747"/>
                </a:lnTo>
                <a:lnTo>
                  <a:pt x="1020" y="749"/>
                </a:lnTo>
                <a:lnTo>
                  <a:pt x="1020" y="749"/>
                </a:lnTo>
                <a:lnTo>
                  <a:pt x="1020" y="749"/>
                </a:lnTo>
                <a:lnTo>
                  <a:pt x="1020" y="749"/>
                </a:lnTo>
                <a:lnTo>
                  <a:pt x="1020" y="749"/>
                </a:lnTo>
                <a:lnTo>
                  <a:pt x="1020" y="752"/>
                </a:lnTo>
                <a:lnTo>
                  <a:pt x="1018" y="749"/>
                </a:lnTo>
                <a:lnTo>
                  <a:pt x="1013" y="749"/>
                </a:lnTo>
                <a:lnTo>
                  <a:pt x="1013" y="749"/>
                </a:lnTo>
                <a:lnTo>
                  <a:pt x="1010" y="749"/>
                </a:lnTo>
                <a:lnTo>
                  <a:pt x="999" y="754"/>
                </a:lnTo>
                <a:lnTo>
                  <a:pt x="996" y="757"/>
                </a:lnTo>
                <a:lnTo>
                  <a:pt x="994" y="759"/>
                </a:lnTo>
                <a:lnTo>
                  <a:pt x="992" y="759"/>
                </a:lnTo>
                <a:lnTo>
                  <a:pt x="992" y="759"/>
                </a:lnTo>
                <a:lnTo>
                  <a:pt x="992" y="761"/>
                </a:lnTo>
                <a:lnTo>
                  <a:pt x="992" y="761"/>
                </a:lnTo>
                <a:lnTo>
                  <a:pt x="989" y="764"/>
                </a:lnTo>
                <a:lnTo>
                  <a:pt x="989" y="766"/>
                </a:lnTo>
                <a:lnTo>
                  <a:pt x="989" y="768"/>
                </a:lnTo>
                <a:lnTo>
                  <a:pt x="989" y="768"/>
                </a:lnTo>
                <a:lnTo>
                  <a:pt x="989" y="768"/>
                </a:lnTo>
                <a:lnTo>
                  <a:pt x="987" y="768"/>
                </a:lnTo>
                <a:lnTo>
                  <a:pt x="987" y="771"/>
                </a:lnTo>
                <a:lnTo>
                  <a:pt x="987" y="771"/>
                </a:lnTo>
                <a:lnTo>
                  <a:pt x="987" y="768"/>
                </a:lnTo>
                <a:lnTo>
                  <a:pt x="987" y="768"/>
                </a:lnTo>
                <a:lnTo>
                  <a:pt x="984" y="768"/>
                </a:lnTo>
                <a:lnTo>
                  <a:pt x="984" y="768"/>
                </a:lnTo>
                <a:lnTo>
                  <a:pt x="984" y="768"/>
                </a:lnTo>
                <a:lnTo>
                  <a:pt x="984" y="768"/>
                </a:lnTo>
                <a:lnTo>
                  <a:pt x="982" y="768"/>
                </a:lnTo>
                <a:lnTo>
                  <a:pt x="982" y="766"/>
                </a:lnTo>
                <a:lnTo>
                  <a:pt x="982" y="766"/>
                </a:lnTo>
                <a:lnTo>
                  <a:pt x="982" y="764"/>
                </a:lnTo>
                <a:lnTo>
                  <a:pt x="982" y="764"/>
                </a:lnTo>
                <a:lnTo>
                  <a:pt x="980" y="761"/>
                </a:lnTo>
                <a:lnTo>
                  <a:pt x="980" y="764"/>
                </a:lnTo>
                <a:lnTo>
                  <a:pt x="980" y="764"/>
                </a:lnTo>
                <a:lnTo>
                  <a:pt x="977" y="766"/>
                </a:lnTo>
                <a:lnTo>
                  <a:pt x="977" y="764"/>
                </a:lnTo>
                <a:lnTo>
                  <a:pt x="977" y="764"/>
                </a:lnTo>
                <a:lnTo>
                  <a:pt x="977" y="764"/>
                </a:lnTo>
                <a:lnTo>
                  <a:pt x="977" y="764"/>
                </a:lnTo>
                <a:lnTo>
                  <a:pt x="977" y="764"/>
                </a:lnTo>
                <a:lnTo>
                  <a:pt x="980" y="761"/>
                </a:lnTo>
                <a:lnTo>
                  <a:pt x="982" y="761"/>
                </a:lnTo>
                <a:lnTo>
                  <a:pt x="984" y="761"/>
                </a:lnTo>
                <a:lnTo>
                  <a:pt x="984" y="761"/>
                </a:lnTo>
                <a:lnTo>
                  <a:pt x="984" y="761"/>
                </a:lnTo>
                <a:lnTo>
                  <a:pt x="982" y="761"/>
                </a:lnTo>
                <a:lnTo>
                  <a:pt x="980" y="761"/>
                </a:lnTo>
                <a:lnTo>
                  <a:pt x="977" y="761"/>
                </a:lnTo>
                <a:lnTo>
                  <a:pt x="975" y="764"/>
                </a:lnTo>
                <a:lnTo>
                  <a:pt x="973" y="764"/>
                </a:lnTo>
                <a:lnTo>
                  <a:pt x="973" y="764"/>
                </a:lnTo>
                <a:lnTo>
                  <a:pt x="968" y="764"/>
                </a:lnTo>
                <a:lnTo>
                  <a:pt x="968" y="764"/>
                </a:lnTo>
                <a:lnTo>
                  <a:pt x="970" y="764"/>
                </a:lnTo>
                <a:lnTo>
                  <a:pt x="970" y="766"/>
                </a:lnTo>
                <a:lnTo>
                  <a:pt x="970" y="766"/>
                </a:lnTo>
                <a:lnTo>
                  <a:pt x="968" y="766"/>
                </a:lnTo>
                <a:lnTo>
                  <a:pt x="968" y="764"/>
                </a:lnTo>
                <a:lnTo>
                  <a:pt x="966" y="764"/>
                </a:lnTo>
                <a:lnTo>
                  <a:pt x="966" y="764"/>
                </a:lnTo>
                <a:lnTo>
                  <a:pt x="961" y="764"/>
                </a:lnTo>
                <a:lnTo>
                  <a:pt x="961" y="764"/>
                </a:lnTo>
                <a:lnTo>
                  <a:pt x="958" y="764"/>
                </a:lnTo>
                <a:lnTo>
                  <a:pt x="958" y="764"/>
                </a:lnTo>
                <a:lnTo>
                  <a:pt x="958" y="764"/>
                </a:lnTo>
                <a:lnTo>
                  <a:pt x="961" y="764"/>
                </a:lnTo>
                <a:lnTo>
                  <a:pt x="951" y="764"/>
                </a:lnTo>
                <a:lnTo>
                  <a:pt x="949" y="764"/>
                </a:lnTo>
                <a:lnTo>
                  <a:pt x="944" y="764"/>
                </a:lnTo>
                <a:lnTo>
                  <a:pt x="939" y="764"/>
                </a:lnTo>
                <a:lnTo>
                  <a:pt x="935" y="764"/>
                </a:lnTo>
                <a:lnTo>
                  <a:pt x="932" y="766"/>
                </a:lnTo>
                <a:lnTo>
                  <a:pt x="925" y="766"/>
                </a:lnTo>
                <a:lnTo>
                  <a:pt x="925" y="768"/>
                </a:lnTo>
                <a:lnTo>
                  <a:pt x="925" y="768"/>
                </a:lnTo>
                <a:lnTo>
                  <a:pt x="923" y="771"/>
                </a:lnTo>
                <a:lnTo>
                  <a:pt x="921" y="771"/>
                </a:lnTo>
                <a:lnTo>
                  <a:pt x="921" y="771"/>
                </a:lnTo>
                <a:lnTo>
                  <a:pt x="921" y="771"/>
                </a:lnTo>
                <a:lnTo>
                  <a:pt x="918" y="773"/>
                </a:lnTo>
                <a:lnTo>
                  <a:pt x="918" y="773"/>
                </a:lnTo>
                <a:lnTo>
                  <a:pt x="916" y="775"/>
                </a:lnTo>
                <a:lnTo>
                  <a:pt x="916" y="775"/>
                </a:lnTo>
                <a:lnTo>
                  <a:pt x="913" y="778"/>
                </a:lnTo>
                <a:lnTo>
                  <a:pt x="911" y="778"/>
                </a:lnTo>
                <a:lnTo>
                  <a:pt x="913" y="778"/>
                </a:lnTo>
                <a:lnTo>
                  <a:pt x="913" y="778"/>
                </a:lnTo>
                <a:lnTo>
                  <a:pt x="913" y="778"/>
                </a:lnTo>
                <a:lnTo>
                  <a:pt x="913" y="780"/>
                </a:lnTo>
                <a:lnTo>
                  <a:pt x="911" y="780"/>
                </a:lnTo>
                <a:lnTo>
                  <a:pt x="911" y="780"/>
                </a:lnTo>
                <a:lnTo>
                  <a:pt x="911" y="780"/>
                </a:lnTo>
                <a:lnTo>
                  <a:pt x="911" y="780"/>
                </a:lnTo>
                <a:lnTo>
                  <a:pt x="911" y="780"/>
                </a:lnTo>
                <a:lnTo>
                  <a:pt x="911" y="780"/>
                </a:lnTo>
                <a:lnTo>
                  <a:pt x="916" y="787"/>
                </a:lnTo>
                <a:lnTo>
                  <a:pt x="916" y="790"/>
                </a:lnTo>
                <a:lnTo>
                  <a:pt x="916" y="790"/>
                </a:lnTo>
                <a:lnTo>
                  <a:pt x="916" y="790"/>
                </a:lnTo>
                <a:lnTo>
                  <a:pt x="913" y="790"/>
                </a:lnTo>
                <a:lnTo>
                  <a:pt x="913" y="790"/>
                </a:lnTo>
                <a:lnTo>
                  <a:pt x="913" y="792"/>
                </a:lnTo>
                <a:lnTo>
                  <a:pt x="913" y="792"/>
                </a:lnTo>
                <a:lnTo>
                  <a:pt x="916" y="794"/>
                </a:lnTo>
                <a:lnTo>
                  <a:pt x="913" y="792"/>
                </a:lnTo>
                <a:lnTo>
                  <a:pt x="913" y="792"/>
                </a:lnTo>
                <a:lnTo>
                  <a:pt x="913" y="792"/>
                </a:lnTo>
                <a:lnTo>
                  <a:pt x="911" y="790"/>
                </a:lnTo>
                <a:lnTo>
                  <a:pt x="911" y="790"/>
                </a:lnTo>
                <a:lnTo>
                  <a:pt x="911" y="790"/>
                </a:lnTo>
                <a:lnTo>
                  <a:pt x="911" y="790"/>
                </a:lnTo>
                <a:lnTo>
                  <a:pt x="911" y="790"/>
                </a:lnTo>
                <a:lnTo>
                  <a:pt x="911" y="790"/>
                </a:lnTo>
                <a:lnTo>
                  <a:pt x="911" y="790"/>
                </a:lnTo>
                <a:lnTo>
                  <a:pt x="909" y="790"/>
                </a:lnTo>
                <a:lnTo>
                  <a:pt x="909" y="787"/>
                </a:lnTo>
                <a:lnTo>
                  <a:pt x="909" y="787"/>
                </a:lnTo>
                <a:lnTo>
                  <a:pt x="911" y="787"/>
                </a:lnTo>
                <a:lnTo>
                  <a:pt x="911" y="785"/>
                </a:lnTo>
                <a:lnTo>
                  <a:pt x="911" y="785"/>
                </a:lnTo>
                <a:lnTo>
                  <a:pt x="911" y="785"/>
                </a:lnTo>
                <a:lnTo>
                  <a:pt x="906" y="783"/>
                </a:lnTo>
                <a:lnTo>
                  <a:pt x="904" y="780"/>
                </a:lnTo>
                <a:lnTo>
                  <a:pt x="904" y="780"/>
                </a:lnTo>
                <a:lnTo>
                  <a:pt x="904" y="780"/>
                </a:lnTo>
                <a:lnTo>
                  <a:pt x="904" y="780"/>
                </a:lnTo>
                <a:lnTo>
                  <a:pt x="904" y="778"/>
                </a:lnTo>
                <a:lnTo>
                  <a:pt x="904" y="780"/>
                </a:lnTo>
                <a:lnTo>
                  <a:pt x="904" y="780"/>
                </a:lnTo>
                <a:lnTo>
                  <a:pt x="902" y="780"/>
                </a:lnTo>
                <a:lnTo>
                  <a:pt x="902" y="780"/>
                </a:lnTo>
                <a:lnTo>
                  <a:pt x="904" y="780"/>
                </a:lnTo>
                <a:lnTo>
                  <a:pt x="902" y="780"/>
                </a:lnTo>
                <a:lnTo>
                  <a:pt x="902" y="783"/>
                </a:lnTo>
                <a:lnTo>
                  <a:pt x="902" y="785"/>
                </a:lnTo>
                <a:lnTo>
                  <a:pt x="902" y="785"/>
                </a:lnTo>
                <a:lnTo>
                  <a:pt x="902" y="787"/>
                </a:lnTo>
                <a:lnTo>
                  <a:pt x="902" y="787"/>
                </a:lnTo>
                <a:lnTo>
                  <a:pt x="902" y="787"/>
                </a:lnTo>
                <a:lnTo>
                  <a:pt x="902" y="787"/>
                </a:lnTo>
                <a:lnTo>
                  <a:pt x="902" y="787"/>
                </a:lnTo>
                <a:lnTo>
                  <a:pt x="902" y="790"/>
                </a:lnTo>
                <a:lnTo>
                  <a:pt x="902" y="790"/>
                </a:lnTo>
                <a:lnTo>
                  <a:pt x="902" y="790"/>
                </a:lnTo>
                <a:lnTo>
                  <a:pt x="902" y="790"/>
                </a:lnTo>
                <a:lnTo>
                  <a:pt x="902" y="790"/>
                </a:lnTo>
                <a:lnTo>
                  <a:pt x="899" y="790"/>
                </a:lnTo>
                <a:lnTo>
                  <a:pt x="902" y="787"/>
                </a:lnTo>
                <a:lnTo>
                  <a:pt x="899" y="787"/>
                </a:lnTo>
                <a:lnTo>
                  <a:pt x="899" y="785"/>
                </a:lnTo>
                <a:lnTo>
                  <a:pt x="899" y="785"/>
                </a:lnTo>
                <a:lnTo>
                  <a:pt x="897" y="787"/>
                </a:lnTo>
                <a:lnTo>
                  <a:pt x="899" y="785"/>
                </a:lnTo>
                <a:lnTo>
                  <a:pt x="897" y="780"/>
                </a:lnTo>
                <a:lnTo>
                  <a:pt x="897" y="780"/>
                </a:lnTo>
                <a:lnTo>
                  <a:pt x="897" y="780"/>
                </a:lnTo>
                <a:lnTo>
                  <a:pt x="897" y="778"/>
                </a:lnTo>
                <a:lnTo>
                  <a:pt x="899" y="778"/>
                </a:lnTo>
                <a:lnTo>
                  <a:pt x="899" y="778"/>
                </a:lnTo>
                <a:lnTo>
                  <a:pt x="899" y="778"/>
                </a:lnTo>
                <a:lnTo>
                  <a:pt x="897" y="778"/>
                </a:lnTo>
                <a:lnTo>
                  <a:pt x="897" y="778"/>
                </a:lnTo>
                <a:lnTo>
                  <a:pt x="897" y="775"/>
                </a:lnTo>
                <a:lnTo>
                  <a:pt x="897" y="775"/>
                </a:lnTo>
                <a:lnTo>
                  <a:pt x="897" y="775"/>
                </a:lnTo>
                <a:lnTo>
                  <a:pt x="897" y="775"/>
                </a:lnTo>
                <a:lnTo>
                  <a:pt x="899" y="773"/>
                </a:lnTo>
                <a:lnTo>
                  <a:pt x="899" y="773"/>
                </a:lnTo>
                <a:lnTo>
                  <a:pt x="902" y="773"/>
                </a:lnTo>
                <a:lnTo>
                  <a:pt x="902" y="775"/>
                </a:lnTo>
                <a:lnTo>
                  <a:pt x="904" y="775"/>
                </a:lnTo>
                <a:lnTo>
                  <a:pt x="904" y="775"/>
                </a:lnTo>
                <a:lnTo>
                  <a:pt x="904" y="773"/>
                </a:lnTo>
                <a:lnTo>
                  <a:pt x="904" y="773"/>
                </a:lnTo>
                <a:lnTo>
                  <a:pt x="902" y="771"/>
                </a:lnTo>
                <a:lnTo>
                  <a:pt x="902" y="771"/>
                </a:lnTo>
                <a:lnTo>
                  <a:pt x="902" y="771"/>
                </a:lnTo>
                <a:lnTo>
                  <a:pt x="899" y="771"/>
                </a:lnTo>
                <a:lnTo>
                  <a:pt x="899" y="773"/>
                </a:lnTo>
                <a:lnTo>
                  <a:pt x="897" y="773"/>
                </a:lnTo>
                <a:lnTo>
                  <a:pt x="897" y="771"/>
                </a:lnTo>
                <a:lnTo>
                  <a:pt x="897" y="771"/>
                </a:lnTo>
                <a:lnTo>
                  <a:pt x="897" y="771"/>
                </a:lnTo>
                <a:lnTo>
                  <a:pt x="895" y="771"/>
                </a:lnTo>
                <a:lnTo>
                  <a:pt x="895" y="771"/>
                </a:lnTo>
                <a:lnTo>
                  <a:pt x="895" y="768"/>
                </a:lnTo>
                <a:lnTo>
                  <a:pt x="890" y="766"/>
                </a:lnTo>
                <a:lnTo>
                  <a:pt x="892" y="766"/>
                </a:lnTo>
                <a:lnTo>
                  <a:pt x="895" y="766"/>
                </a:lnTo>
                <a:lnTo>
                  <a:pt x="895" y="766"/>
                </a:lnTo>
                <a:lnTo>
                  <a:pt x="897" y="766"/>
                </a:lnTo>
                <a:lnTo>
                  <a:pt x="890" y="766"/>
                </a:lnTo>
                <a:lnTo>
                  <a:pt x="890" y="766"/>
                </a:lnTo>
                <a:lnTo>
                  <a:pt x="890" y="766"/>
                </a:lnTo>
                <a:lnTo>
                  <a:pt x="887" y="764"/>
                </a:lnTo>
                <a:lnTo>
                  <a:pt x="885" y="764"/>
                </a:lnTo>
                <a:lnTo>
                  <a:pt x="880" y="764"/>
                </a:lnTo>
                <a:lnTo>
                  <a:pt x="880" y="764"/>
                </a:lnTo>
                <a:lnTo>
                  <a:pt x="878" y="761"/>
                </a:lnTo>
                <a:lnTo>
                  <a:pt x="876" y="761"/>
                </a:lnTo>
                <a:lnTo>
                  <a:pt x="876" y="761"/>
                </a:lnTo>
                <a:lnTo>
                  <a:pt x="873" y="764"/>
                </a:lnTo>
                <a:lnTo>
                  <a:pt x="871" y="764"/>
                </a:lnTo>
                <a:lnTo>
                  <a:pt x="866" y="764"/>
                </a:lnTo>
                <a:lnTo>
                  <a:pt x="866" y="764"/>
                </a:lnTo>
                <a:lnTo>
                  <a:pt x="864" y="764"/>
                </a:lnTo>
                <a:lnTo>
                  <a:pt x="864" y="764"/>
                </a:lnTo>
                <a:lnTo>
                  <a:pt x="861" y="764"/>
                </a:lnTo>
                <a:lnTo>
                  <a:pt x="859" y="764"/>
                </a:lnTo>
                <a:lnTo>
                  <a:pt x="842" y="771"/>
                </a:lnTo>
                <a:lnTo>
                  <a:pt x="842" y="771"/>
                </a:lnTo>
                <a:lnTo>
                  <a:pt x="842" y="771"/>
                </a:lnTo>
                <a:lnTo>
                  <a:pt x="840" y="771"/>
                </a:lnTo>
                <a:lnTo>
                  <a:pt x="840" y="771"/>
                </a:lnTo>
                <a:lnTo>
                  <a:pt x="840" y="771"/>
                </a:lnTo>
                <a:lnTo>
                  <a:pt x="842" y="771"/>
                </a:lnTo>
                <a:lnTo>
                  <a:pt x="842" y="771"/>
                </a:lnTo>
                <a:lnTo>
                  <a:pt x="842" y="771"/>
                </a:lnTo>
                <a:lnTo>
                  <a:pt x="845" y="771"/>
                </a:lnTo>
                <a:lnTo>
                  <a:pt x="842" y="773"/>
                </a:lnTo>
                <a:lnTo>
                  <a:pt x="842" y="773"/>
                </a:lnTo>
                <a:lnTo>
                  <a:pt x="842" y="773"/>
                </a:lnTo>
                <a:lnTo>
                  <a:pt x="842" y="773"/>
                </a:lnTo>
                <a:lnTo>
                  <a:pt x="842" y="773"/>
                </a:lnTo>
                <a:lnTo>
                  <a:pt x="842" y="773"/>
                </a:lnTo>
                <a:lnTo>
                  <a:pt x="842" y="775"/>
                </a:lnTo>
                <a:lnTo>
                  <a:pt x="842" y="775"/>
                </a:lnTo>
                <a:lnTo>
                  <a:pt x="842" y="775"/>
                </a:lnTo>
                <a:lnTo>
                  <a:pt x="842" y="775"/>
                </a:lnTo>
                <a:lnTo>
                  <a:pt x="842" y="775"/>
                </a:lnTo>
                <a:lnTo>
                  <a:pt x="840" y="775"/>
                </a:lnTo>
                <a:lnTo>
                  <a:pt x="840" y="775"/>
                </a:lnTo>
                <a:lnTo>
                  <a:pt x="840" y="775"/>
                </a:lnTo>
                <a:lnTo>
                  <a:pt x="838" y="775"/>
                </a:lnTo>
                <a:lnTo>
                  <a:pt x="838" y="773"/>
                </a:lnTo>
                <a:lnTo>
                  <a:pt x="838" y="773"/>
                </a:lnTo>
                <a:lnTo>
                  <a:pt x="838" y="771"/>
                </a:lnTo>
                <a:lnTo>
                  <a:pt x="838" y="773"/>
                </a:lnTo>
                <a:lnTo>
                  <a:pt x="835" y="773"/>
                </a:lnTo>
                <a:lnTo>
                  <a:pt x="833" y="773"/>
                </a:lnTo>
                <a:lnTo>
                  <a:pt x="831" y="773"/>
                </a:lnTo>
                <a:lnTo>
                  <a:pt x="831" y="773"/>
                </a:lnTo>
                <a:lnTo>
                  <a:pt x="828" y="773"/>
                </a:lnTo>
                <a:lnTo>
                  <a:pt x="828" y="773"/>
                </a:lnTo>
                <a:lnTo>
                  <a:pt x="828" y="775"/>
                </a:lnTo>
                <a:lnTo>
                  <a:pt x="828" y="775"/>
                </a:lnTo>
                <a:lnTo>
                  <a:pt x="826" y="775"/>
                </a:lnTo>
                <a:lnTo>
                  <a:pt x="826" y="775"/>
                </a:lnTo>
                <a:lnTo>
                  <a:pt x="824" y="775"/>
                </a:lnTo>
                <a:lnTo>
                  <a:pt x="824" y="775"/>
                </a:lnTo>
                <a:lnTo>
                  <a:pt x="824" y="775"/>
                </a:lnTo>
                <a:lnTo>
                  <a:pt x="824" y="775"/>
                </a:lnTo>
                <a:lnTo>
                  <a:pt x="824" y="775"/>
                </a:lnTo>
                <a:lnTo>
                  <a:pt x="824" y="775"/>
                </a:lnTo>
                <a:lnTo>
                  <a:pt x="824" y="775"/>
                </a:lnTo>
                <a:lnTo>
                  <a:pt x="821" y="773"/>
                </a:lnTo>
                <a:lnTo>
                  <a:pt x="821" y="773"/>
                </a:lnTo>
                <a:lnTo>
                  <a:pt x="821" y="773"/>
                </a:lnTo>
                <a:lnTo>
                  <a:pt x="821" y="773"/>
                </a:lnTo>
                <a:lnTo>
                  <a:pt x="824" y="773"/>
                </a:lnTo>
                <a:lnTo>
                  <a:pt x="824" y="773"/>
                </a:lnTo>
                <a:lnTo>
                  <a:pt x="824" y="773"/>
                </a:lnTo>
                <a:lnTo>
                  <a:pt x="824" y="771"/>
                </a:lnTo>
                <a:lnTo>
                  <a:pt x="819" y="773"/>
                </a:lnTo>
                <a:lnTo>
                  <a:pt x="812" y="773"/>
                </a:lnTo>
                <a:lnTo>
                  <a:pt x="812" y="773"/>
                </a:lnTo>
                <a:lnTo>
                  <a:pt x="812" y="773"/>
                </a:lnTo>
                <a:lnTo>
                  <a:pt x="812" y="773"/>
                </a:lnTo>
                <a:lnTo>
                  <a:pt x="812" y="773"/>
                </a:lnTo>
                <a:lnTo>
                  <a:pt x="812" y="773"/>
                </a:lnTo>
                <a:lnTo>
                  <a:pt x="812" y="773"/>
                </a:lnTo>
                <a:lnTo>
                  <a:pt x="812" y="773"/>
                </a:lnTo>
                <a:lnTo>
                  <a:pt x="812" y="775"/>
                </a:lnTo>
                <a:lnTo>
                  <a:pt x="812" y="775"/>
                </a:lnTo>
                <a:lnTo>
                  <a:pt x="809" y="778"/>
                </a:lnTo>
                <a:lnTo>
                  <a:pt x="809" y="780"/>
                </a:lnTo>
                <a:lnTo>
                  <a:pt x="809" y="780"/>
                </a:lnTo>
                <a:lnTo>
                  <a:pt x="809" y="783"/>
                </a:lnTo>
                <a:lnTo>
                  <a:pt x="807" y="780"/>
                </a:lnTo>
                <a:lnTo>
                  <a:pt x="807" y="780"/>
                </a:lnTo>
                <a:lnTo>
                  <a:pt x="807" y="780"/>
                </a:lnTo>
                <a:lnTo>
                  <a:pt x="807" y="780"/>
                </a:lnTo>
                <a:lnTo>
                  <a:pt x="805" y="783"/>
                </a:lnTo>
                <a:lnTo>
                  <a:pt x="807" y="783"/>
                </a:lnTo>
                <a:lnTo>
                  <a:pt x="807" y="783"/>
                </a:lnTo>
                <a:lnTo>
                  <a:pt x="807" y="783"/>
                </a:lnTo>
                <a:lnTo>
                  <a:pt x="807" y="783"/>
                </a:lnTo>
                <a:lnTo>
                  <a:pt x="807" y="783"/>
                </a:lnTo>
                <a:lnTo>
                  <a:pt x="805" y="783"/>
                </a:lnTo>
                <a:lnTo>
                  <a:pt x="805" y="783"/>
                </a:lnTo>
                <a:lnTo>
                  <a:pt x="805" y="783"/>
                </a:lnTo>
                <a:lnTo>
                  <a:pt x="805" y="783"/>
                </a:lnTo>
                <a:lnTo>
                  <a:pt x="805" y="783"/>
                </a:lnTo>
                <a:lnTo>
                  <a:pt x="802" y="783"/>
                </a:lnTo>
                <a:lnTo>
                  <a:pt x="802" y="785"/>
                </a:lnTo>
                <a:lnTo>
                  <a:pt x="802" y="785"/>
                </a:lnTo>
                <a:lnTo>
                  <a:pt x="802" y="785"/>
                </a:lnTo>
                <a:lnTo>
                  <a:pt x="802" y="787"/>
                </a:lnTo>
                <a:lnTo>
                  <a:pt x="802" y="787"/>
                </a:lnTo>
                <a:lnTo>
                  <a:pt x="805" y="787"/>
                </a:lnTo>
                <a:lnTo>
                  <a:pt x="805" y="787"/>
                </a:lnTo>
                <a:lnTo>
                  <a:pt x="807" y="787"/>
                </a:lnTo>
                <a:lnTo>
                  <a:pt x="807" y="787"/>
                </a:lnTo>
                <a:lnTo>
                  <a:pt x="809" y="787"/>
                </a:lnTo>
                <a:lnTo>
                  <a:pt x="809" y="785"/>
                </a:lnTo>
                <a:lnTo>
                  <a:pt x="814" y="785"/>
                </a:lnTo>
                <a:lnTo>
                  <a:pt x="814" y="785"/>
                </a:lnTo>
                <a:lnTo>
                  <a:pt x="814" y="785"/>
                </a:lnTo>
                <a:lnTo>
                  <a:pt x="814" y="783"/>
                </a:lnTo>
                <a:lnTo>
                  <a:pt x="814" y="783"/>
                </a:lnTo>
                <a:lnTo>
                  <a:pt x="814" y="783"/>
                </a:lnTo>
                <a:lnTo>
                  <a:pt x="812" y="780"/>
                </a:lnTo>
                <a:lnTo>
                  <a:pt x="812" y="780"/>
                </a:lnTo>
                <a:lnTo>
                  <a:pt x="812" y="778"/>
                </a:lnTo>
                <a:lnTo>
                  <a:pt x="814" y="775"/>
                </a:lnTo>
                <a:lnTo>
                  <a:pt x="814" y="775"/>
                </a:lnTo>
                <a:lnTo>
                  <a:pt x="814" y="775"/>
                </a:lnTo>
                <a:lnTo>
                  <a:pt x="814" y="775"/>
                </a:lnTo>
                <a:lnTo>
                  <a:pt x="814" y="775"/>
                </a:lnTo>
                <a:lnTo>
                  <a:pt x="814" y="775"/>
                </a:lnTo>
                <a:lnTo>
                  <a:pt x="814" y="775"/>
                </a:lnTo>
                <a:lnTo>
                  <a:pt x="814" y="775"/>
                </a:lnTo>
                <a:lnTo>
                  <a:pt x="814" y="775"/>
                </a:lnTo>
                <a:lnTo>
                  <a:pt x="814" y="775"/>
                </a:lnTo>
                <a:lnTo>
                  <a:pt x="816" y="775"/>
                </a:lnTo>
                <a:lnTo>
                  <a:pt x="816" y="773"/>
                </a:lnTo>
                <a:lnTo>
                  <a:pt x="816" y="773"/>
                </a:lnTo>
                <a:lnTo>
                  <a:pt x="816" y="775"/>
                </a:lnTo>
                <a:lnTo>
                  <a:pt x="816" y="775"/>
                </a:lnTo>
                <a:lnTo>
                  <a:pt x="819" y="775"/>
                </a:lnTo>
                <a:lnTo>
                  <a:pt x="816" y="775"/>
                </a:lnTo>
                <a:lnTo>
                  <a:pt x="816" y="775"/>
                </a:lnTo>
                <a:lnTo>
                  <a:pt x="816" y="775"/>
                </a:lnTo>
                <a:lnTo>
                  <a:pt x="816" y="775"/>
                </a:lnTo>
                <a:lnTo>
                  <a:pt x="816" y="775"/>
                </a:lnTo>
                <a:lnTo>
                  <a:pt x="816" y="775"/>
                </a:lnTo>
                <a:lnTo>
                  <a:pt x="819" y="778"/>
                </a:lnTo>
                <a:lnTo>
                  <a:pt x="819" y="778"/>
                </a:lnTo>
                <a:lnTo>
                  <a:pt x="819" y="778"/>
                </a:lnTo>
                <a:lnTo>
                  <a:pt x="819" y="778"/>
                </a:lnTo>
                <a:lnTo>
                  <a:pt x="819" y="780"/>
                </a:lnTo>
                <a:lnTo>
                  <a:pt x="819" y="780"/>
                </a:lnTo>
                <a:lnTo>
                  <a:pt x="819" y="783"/>
                </a:lnTo>
                <a:lnTo>
                  <a:pt x="819" y="783"/>
                </a:lnTo>
                <a:lnTo>
                  <a:pt x="819" y="785"/>
                </a:lnTo>
                <a:lnTo>
                  <a:pt x="819" y="785"/>
                </a:lnTo>
                <a:lnTo>
                  <a:pt x="819" y="785"/>
                </a:lnTo>
                <a:lnTo>
                  <a:pt x="819" y="783"/>
                </a:lnTo>
                <a:lnTo>
                  <a:pt x="819" y="785"/>
                </a:lnTo>
                <a:lnTo>
                  <a:pt x="819" y="785"/>
                </a:lnTo>
                <a:lnTo>
                  <a:pt x="819" y="787"/>
                </a:lnTo>
                <a:lnTo>
                  <a:pt x="819" y="787"/>
                </a:lnTo>
                <a:lnTo>
                  <a:pt x="819" y="787"/>
                </a:lnTo>
                <a:lnTo>
                  <a:pt x="819" y="790"/>
                </a:lnTo>
                <a:lnTo>
                  <a:pt x="819" y="790"/>
                </a:lnTo>
                <a:lnTo>
                  <a:pt x="821" y="790"/>
                </a:lnTo>
                <a:lnTo>
                  <a:pt x="821" y="790"/>
                </a:lnTo>
                <a:lnTo>
                  <a:pt x="821" y="790"/>
                </a:lnTo>
                <a:lnTo>
                  <a:pt x="824" y="790"/>
                </a:lnTo>
                <a:lnTo>
                  <a:pt x="824" y="790"/>
                </a:lnTo>
                <a:lnTo>
                  <a:pt x="824" y="790"/>
                </a:lnTo>
                <a:lnTo>
                  <a:pt x="824" y="790"/>
                </a:lnTo>
                <a:lnTo>
                  <a:pt x="824" y="790"/>
                </a:lnTo>
                <a:lnTo>
                  <a:pt x="826" y="790"/>
                </a:lnTo>
                <a:lnTo>
                  <a:pt x="826" y="787"/>
                </a:lnTo>
                <a:lnTo>
                  <a:pt x="826" y="787"/>
                </a:lnTo>
                <a:lnTo>
                  <a:pt x="828" y="787"/>
                </a:lnTo>
                <a:lnTo>
                  <a:pt x="828" y="787"/>
                </a:lnTo>
                <a:lnTo>
                  <a:pt x="828" y="787"/>
                </a:lnTo>
                <a:lnTo>
                  <a:pt x="828" y="790"/>
                </a:lnTo>
                <a:lnTo>
                  <a:pt x="828" y="790"/>
                </a:lnTo>
                <a:lnTo>
                  <a:pt x="828" y="790"/>
                </a:lnTo>
                <a:lnTo>
                  <a:pt x="826" y="790"/>
                </a:lnTo>
                <a:lnTo>
                  <a:pt x="826" y="790"/>
                </a:lnTo>
                <a:lnTo>
                  <a:pt x="826" y="792"/>
                </a:lnTo>
                <a:lnTo>
                  <a:pt x="828" y="792"/>
                </a:lnTo>
                <a:lnTo>
                  <a:pt x="828" y="792"/>
                </a:lnTo>
                <a:lnTo>
                  <a:pt x="828" y="787"/>
                </a:lnTo>
                <a:lnTo>
                  <a:pt x="831" y="787"/>
                </a:lnTo>
                <a:lnTo>
                  <a:pt x="828" y="787"/>
                </a:lnTo>
                <a:lnTo>
                  <a:pt x="828" y="787"/>
                </a:lnTo>
                <a:lnTo>
                  <a:pt x="831" y="785"/>
                </a:lnTo>
                <a:lnTo>
                  <a:pt x="831" y="785"/>
                </a:lnTo>
                <a:lnTo>
                  <a:pt x="831" y="785"/>
                </a:lnTo>
                <a:lnTo>
                  <a:pt x="831" y="785"/>
                </a:lnTo>
                <a:lnTo>
                  <a:pt x="831" y="785"/>
                </a:lnTo>
                <a:lnTo>
                  <a:pt x="831" y="783"/>
                </a:lnTo>
                <a:lnTo>
                  <a:pt x="831" y="783"/>
                </a:lnTo>
                <a:lnTo>
                  <a:pt x="831" y="785"/>
                </a:lnTo>
                <a:lnTo>
                  <a:pt x="831" y="785"/>
                </a:lnTo>
                <a:lnTo>
                  <a:pt x="831" y="785"/>
                </a:lnTo>
                <a:lnTo>
                  <a:pt x="831" y="785"/>
                </a:lnTo>
                <a:lnTo>
                  <a:pt x="833" y="785"/>
                </a:lnTo>
                <a:lnTo>
                  <a:pt x="833" y="783"/>
                </a:lnTo>
                <a:lnTo>
                  <a:pt x="833" y="783"/>
                </a:lnTo>
                <a:lnTo>
                  <a:pt x="833" y="783"/>
                </a:lnTo>
                <a:lnTo>
                  <a:pt x="833" y="783"/>
                </a:lnTo>
                <a:lnTo>
                  <a:pt x="833" y="780"/>
                </a:lnTo>
                <a:lnTo>
                  <a:pt x="831" y="780"/>
                </a:lnTo>
                <a:lnTo>
                  <a:pt x="831" y="778"/>
                </a:lnTo>
                <a:lnTo>
                  <a:pt x="833" y="778"/>
                </a:lnTo>
                <a:lnTo>
                  <a:pt x="833" y="775"/>
                </a:lnTo>
                <a:lnTo>
                  <a:pt x="833" y="775"/>
                </a:lnTo>
                <a:lnTo>
                  <a:pt x="835" y="775"/>
                </a:lnTo>
                <a:lnTo>
                  <a:pt x="835" y="775"/>
                </a:lnTo>
                <a:lnTo>
                  <a:pt x="838" y="775"/>
                </a:lnTo>
                <a:lnTo>
                  <a:pt x="838" y="775"/>
                </a:lnTo>
                <a:lnTo>
                  <a:pt x="838" y="778"/>
                </a:lnTo>
                <a:lnTo>
                  <a:pt x="838" y="778"/>
                </a:lnTo>
                <a:lnTo>
                  <a:pt x="835" y="778"/>
                </a:lnTo>
                <a:lnTo>
                  <a:pt x="838" y="778"/>
                </a:lnTo>
                <a:lnTo>
                  <a:pt x="838" y="780"/>
                </a:lnTo>
                <a:lnTo>
                  <a:pt x="835" y="783"/>
                </a:lnTo>
                <a:lnTo>
                  <a:pt x="835" y="785"/>
                </a:lnTo>
                <a:lnTo>
                  <a:pt x="835" y="787"/>
                </a:lnTo>
                <a:lnTo>
                  <a:pt x="838" y="787"/>
                </a:lnTo>
                <a:lnTo>
                  <a:pt x="838" y="790"/>
                </a:lnTo>
                <a:lnTo>
                  <a:pt x="835" y="790"/>
                </a:lnTo>
                <a:lnTo>
                  <a:pt x="835" y="790"/>
                </a:lnTo>
                <a:lnTo>
                  <a:pt x="835" y="787"/>
                </a:lnTo>
                <a:lnTo>
                  <a:pt x="835" y="787"/>
                </a:lnTo>
                <a:lnTo>
                  <a:pt x="833" y="787"/>
                </a:lnTo>
                <a:lnTo>
                  <a:pt x="833" y="787"/>
                </a:lnTo>
                <a:lnTo>
                  <a:pt x="833" y="787"/>
                </a:lnTo>
                <a:lnTo>
                  <a:pt x="833" y="790"/>
                </a:lnTo>
                <a:lnTo>
                  <a:pt x="833" y="790"/>
                </a:lnTo>
                <a:lnTo>
                  <a:pt x="833" y="792"/>
                </a:lnTo>
                <a:lnTo>
                  <a:pt x="833" y="792"/>
                </a:lnTo>
                <a:lnTo>
                  <a:pt x="835" y="792"/>
                </a:lnTo>
                <a:lnTo>
                  <a:pt x="835" y="792"/>
                </a:lnTo>
                <a:lnTo>
                  <a:pt x="838" y="792"/>
                </a:lnTo>
                <a:lnTo>
                  <a:pt x="838" y="792"/>
                </a:lnTo>
                <a:lnTo>
                  <a:pt x="838" y="792"/>
                </a:lnTo>
                <a:lnTo>
                  <a:pt x="838" y="792"/>
                </a:lnTo>
                <a:lnTo>
                  <a:pt x="838" y="794"/>
                </a:lnTo>
                <a:lnTo>
                  <a:pt x="838" y="794"/>
                </a:lnTo>
                <a:lnTo>
                  <a:pt x="838" y="794"/>
                </a:lnTo>
                <a:lnTo>
                  <a:pt x="838" y="794"/>
                </a:lnTo>
                <a:lnTo>
                  <a:pt x="838" y="794"/>
                </a:lnTo>
                <a:lnTo>
                  <a:pt x="838" y="794"/>
                </a:lnTo>
                <a:lnTo>
                  <a:pt x="840" y="794"/>
                </a:lnTo>
                <a:lnTo>
                  <a:pt x="840" y="794"/>
                </a:lnTo>
                <a:lnTo>
                  <a:pt x="840" y="792"/>
                </a:lnTo>
                <a:lnTo>
                  <a:pt x="840" y="792"/>
                </a:lnTo>
                <a:lnTo>
                  <a:pt x="842" y="790"/>
                </a:lnTo>
                <a:lnTo>
                  <a:pt x="847" y="792"/>
                </a:lnTo>
                <a:lnTo>
                  <a:pt x="847" y="792"/>
                </a:lnTo>
                <a:lnTo>
                  <a:pt x="845" y="792"/>
                </a:lnTo>
                <a:lnTo>
                  <a:pt x="845" y="792"/>
                </a:lnTo>
                <a:lnTo>
                  <a:pt x="845" y="792"/>
                </a:lnTo>
                <a:lnTo>
                  <a:pt x="845" y="792"/>
                </a:lnTo>
                <a:lnTo>
                  <a:pt x="845" y="792"/>
                </a:lnTo>
                <a:lnTo>
                  <a:pt x="845" y="792"/>
                </a:lnTo>
                <a:lnTo>
                  <a:pt x="845" y="794"/>
                </a:lnTo>
                <a:lnTo>
                  <a:pt x="845" y="794"/>
                </a:lnTo>
                <a:lnTo>
                  <a:pt x="845" y="797"/>
                </a:lnTo>
                <a:lnTo>
                  <a:pt x="845" y="797"/>
                </a:lnTo>
                <a:lnTo>
                  <a:pt x="845" y="797"/>
                </a:lnTo>
                <a:lnTo>
                  <a:pt x="847" y="797"/>
                </a:lnTo>
                <a:lnTo>
                  <a:pt x="847" y="797"/>
                </a:lnTo>
                <a:lnTo>
                  <a:pt x="850" y="797"/>
                </a:lnTo>
                <a:lnTo>
                  <a:pt x="850" y="794"/>
                </a:lnTo>
                <a:lnTo>
                  <a:pt x="850" y="794"/>
                </a:lnTo>
                <a:lnTo>
                  <a:pt x="850" y="794"/>
                </a:lnTo>
                <a:lnTo>
                  <a:pt x="850" y="794"/>
                </a:lnTo>
                <a:lnTo>
                  <a:pt x="850" y="792"/>
                </a:lnTo>
                <a:lnTo>
                  <a:pt x="850" y="792"/>
                </a:lnTo>
                <a:lnTo>
                  <a:pt x="850" y="792"/>
                </a:lnTo>
                <a:lnTo>
                  <a:pt x="850" y="790"/>
                </a:lnTo>
                <a:lnTo>
                  <a:pt x="850" y="790"/>
                </a:lnTo>
                <a:lnTo>
                  <a:pt x="852" y="790"/>
                </a:lnTo>
                <a:lnTo>
                  <a:pt x="852" y="790"/>
                </a:lnTo>
                <a:lnTo>
                  <a:pt x="852" y="790"/>
                </a:lnTo>
                <a:lnTo>
                  <a:pt x="854" y="792"/>
                </a:lnTo>
                <a:lnTo>
                  <a:pt x="852" y="792"/>
                </a:lnTo>
                <a:lnTo>
                  <a:pt x="852" y="792"/>
                </a:lnTo>
                <a:lnTo>
                  <a:pt x="852" y="792"/>
                </a:lnTo>
                <a:lnTo>
                  <a:pt x="852" y="792"/>
                </a:lnTo>
                <a:lnTo>
                  <a:pt x="852" y="792"/>
                </a:lnTo>
                <a:lnTo>
                  <a:pt x="852" y="792"/>
                </a:lnTo>
                <a:lnTo>
                  <a:pt x="854" y="792"/>
                </a:lnTo>
                <a:lnTo>
                  <a:pt x="854" y="792"/>
                </a:lnTo>
                <a:lnTo>
                  <a:pt x="854" y="792"/>
                </a:lnTo>
                <a:lnTo>
                  <a:pt x="854" y="792"/>
                </a:lnTo>
                <a:lnTo>
                  <a:pt x="857" y="790"/>
                </a:lnTo>
                <a:lnTo>
                  <a:pt x="857" y="790"/>
                </a:lnTo>
                <a:lnTo>
                  <a:pt x="859" y="790"/>
                </a:lnTo>
                <a:lnTo>
                  <a:pt x="864" y="787"/>
                </a:lnTo>
                <a:lnTo>
                  <a:pt x="864" y="787"/>
                </a:lnTo>
                <a:lnTo>
                  <a:pt x="864" y="787"/>
                </a:lnTo>
                <a:lnTo>
                  <a:pt x="864" y="785"/>
                </a:lnTo>
                <a:lnTo>
                  <a:pt x="866" y="785"/>
                </a:lnTo>
                <a:lnTo>
                  <a:pt x="866" y="783"/>
                </a:lnTo>
                <a:lnTo>
                  <a:pt x="866" y="783"/>
                </a:lnTo>
                <a:lnTo>
                  <a:pt x="866" y="783"/>
                </a:lnTo>
                <a:lnTo>
                  <a:pt x="866" y="783"/>
                </a:lnTo>
                <a:lnTo>
                  <a:pt x="866" y="783"/>
                </a:lnTo>
                <a:lnTo>
                  <a:pt x="866" y="780"/>
                </a:lnTo>
                <a:lnTo>
                  <a:pt x="869" y="780"/>
                </a:lnTo>
                <a:lnTo>
                  <a:pt x="871" y="780"/>
                </a:lnTo>
                <a:lnTo>
                  <a:pt x="871" y="780"/>
                </a:lnTo>
                <a:lnTo>
                  <a:pt x="871" y="780"/>
                </a:lnTo>
                <a:lnTo>
                  <a:pt x="873" y="780"/>
                </a:lnTo>
                <a:lnTo>
                  <a:pt x="873" y="778"/>
                </a:lnTo>
                <a:lnTo>
                  <a:pt x="873" y="778"/>
                </a:lnTo>
                <a:lnTo>
                  <a:pt x="878" y="780"/>
                </a:lnTo>
                <a:lnTo>
                  <a:pt x="880" y="780"/>
                </a:lnTo>
                <a:lnTo>
                  <a:pt x="880" y="783"/>
                </a:lnTo>
                <a:lnTo>
                  <a:pt x="880" y="785"/>
                </a:lnTo>
                <a:lnTo>
                  <a:pt x="880" y="785"/>
                </a:lnTo>
                <a:lnTo>
                  <a:pt x="880" y="785"/>
                </a:lnTo>
                <a:lnTo>
                  <a:pt x="880" y="785"/>
                </a:lnTo>
                <a:lnTo>
                  <a:pt x="880" y="787"/>
                </a:lnTo>
                <a:lnTo>
                  <a:pt x="880" y="787"/>
                </a:lnTo>
                <a:lnTo>
                  <a:pt x="883" y="790"/>
                </a:lnTo>
                <a:lnTo>
                  <a:pt x="883" y="790"/>
                </a:lnTo>
                <a:lnTo>
                  <a:pt x="883" y="790"/>
                </a:lnTo>
                <a:lnTo>
                  <a:pt x="883" y="790"/>
                </a:lnTo>
                <a:lnTo>
                  <a:pt x="880" y="787"/>
                </a:lnTo>
                <a:lnTo>
                  <a:pt x="878" y="787"/>
                </a:lnTo>
                <a:lnTo>
                  <a:pt x="878" y="785"/>
                </a:lnTo>
                <a:lnTo>
                  <a:pt x="878" y="785"/>
                </a:lnTo>
                <a:lnTo>
                  <a:pt x="878" y="785"/>
                </a:lnTo>
                <a:lnTo>
                  <a:pt x="876" y="785"/>
                </a:lnTo>
                <a:lnTo>
                  <a:pt x="876" y="785"/>
                </a:lnTo>
                <a:lnTo>
                  <a:pt x="873" y="785"/>
                </a:lnTo>
                <a:lnTo>
                  <a:pt x="873" y="787"/>
                </a:lnTo>
                <a:lnTo>
                  <a:pt x="873" y="787"/>
                </a:lnTo>
                <a:lnTo>
                  <a:pt x="871" y="790"/>
                </a:lnTo>
                <a:lnTo>
                  <a:pt x="871" y="790"/>
                </a:lnTo>
                <a:lnTo>
                  <a:pt x="869" y="790"/>
                </a:lnTo>
                <a:lnTo>
                  <a:pt x="869" y="792"/>
                </a:lnTo>
                <a:lnTo>
                  <a:pt x="869" y="792"/>
                </a:lnTo>
                <a:lnTo>
                  <a:pt x="869" y="792"/>
                </a:lnTo>
                <a:lnTo>
                  <a:pt x="873" y="794"/>
                </a:lnTo>
                <a:lnTo>
                  <a:pt x="873" y="794"/>
                </a:lnTo>
                <a:lnTo>
                  <a:pt x="873" y="794"/>
                </a:lnTo>
                <a:lnTo>
                  <a:pt x="873" y="797"/>
                </a:lnTo>
                <a:lnTo>
                  <a:pt x="873" y="797"/>
                </a:lnTo>
                <a:lnTo>
                  <a:pt x="883" y="797"/>
                </a:lnTo>
                <a:lnTo>
                  <a:pt x="883" y="797"/>
                </a:lnTo>
                <a:lnTo>
                  <a:pt x="885" y="797"/>
                </a:lnTo>
                <a:lnTo>
                  <a:pt x="887" y="794"/>
                </a:lnTo>
                <a:lnTo>
                  <a:pt x="890" y="794"/>
                </a:lnTo>
                <a:lnTo>
                  <a:pt x="890" y="794"/>
                </a:lnTo>
                <a:lnTo>
                  <a:pt x="892" y="797"/>
                </a:lnTo>
                <a:lnTo>
                  <a:pt x="892" y="797"/>
                </a:lnTo>
                <a:lnTo>
                  <a:pt x="890" y="797"/>
                </a:lnTo>
                <a:lnTo>
                  <a:pt x="890" y="797"/>
                </a:lnTo>
                <a:lnTo>
                  <a:pt x="890" y="797"/>
                </a:lnTo>
                <a:lnTo>
                  <a:pt x="890" y="799"/>
                </a:lnTo>
                <a:lnTo>
                  <a:pt x="890" y="799"/>
                </a:lnTo>
                <a:lnTo>
                  <a:pt x="890" y="799"/>
                </a:lnTo>
                <a:lnTo>
                  <a:pt x="890" y="799"/>
                </a:lnTo>
                <a:lnTo>
                  <a:pt x="890" y="799"/>
                </a:lnTo>
                <a:lnTo>
                  <a:pt x="895" y="802"/>
                </a:lnTo>
                <a:lnTo>
                  <a:pt x="895" y="802"/>
                </a:lnTo>
                <a:lnTo>
                  <a:pt x="895" y="799"/>
                </a:lnTo>
                <a:lnTo>
                  <a:pt x="895" y="799"/>
                </a:lnTo>
                <a:lnTo>
                  <a:pt x="895" y="797"/>
                </a:lnTo>
                <a:lnTo>
                  <a:pt x="895" y="797"/>
                </a:lnTo>
                <a:lnTo>
                  <a:pt x="895" y="797"/>
                </a:lnTo>
                <a:lnTo>
                  <a:pt x="895" y="797"/>
                </a:lnTo>
                <a:lnTo>
                  <a:pt x="895" y="797"/>
                </a:lnTo>
                <a:lnTo>
                  <a:pt x="897" y="797"/>
                </a:lnTo>
                <a:lnTo>
                  <a:pt x="897" y="797"/>
                </a:lnTo>
                <a:lnTo>
                  <a:pt x="897" y="797"/>
                </a:lnTo>
                <a:lnTo>
                  <a:pt x="899" y="797"/>
                </a:lnTo>
                <a:lnTo>
                  <a:pt x="899" y="794"/>
                </a:lnTo>
                <a:lnTo>
                  <a:pt x="899" y="797"/>
                </a:lnTo>
                <a:lnTo>
                  <a:pt x="899" y="797"/>
                </a:lnTo>
                <a:lnTo>
                  <a:pt x="899" y="797"/>
                </a:lnTo>
                <a:lnTo>
                  <a:pt x="899" y="799"/>
                </a:lnTo>
                <a:lnTo>
                  <a:pt x="899" y="802"/>
                </a:lnTo>
                <a:lnTo>
                  <a:pt x="899" y="804"/>
                </a:lnTo>
                <a:lnTo>
                  <a:pt x="899" y="804"/>
                </a:lnTo>
                <a:lnTo>
                  <a:pt x="899" y="804"/>
                </a:lnTo>
                <a:lnTo>
                  <a:pt x="902" y="802"/>
                </a:lnTo>
                <a:lnTo>
                  <a:pt x="902" y="802"/>
                </a:lnTo>
                <a:lnTo>
                  <a:pt x="902" y="802"/>
                </a:lnTo>
                <a:lnTo>
                  <a:pt x="902" y="802"/>
                </a:lnTo>
                <a:lnTo>
                  <a:pt x="902" y="802"/>
                </a:lnTo>
                <a:lnTo>
                  <a:pt x="902" y="802"/>
                </a:lnTo>
                <a:lnTo>
                  <a:pt x="904" y="799"/>
                </a:lnTo>
                <a:lnTo>
                  <a:pt x="904" y="799"/>
                </a:lnTo>
                <a:lnTo>
                  <a:pt x="904" y="799"/>
                </a:lnTo>
                <a:lnTo>
                  <a:pt x="906" y="799"/>
                </a:lnTo>
                <a:lnTo>
                  <a:pt x="906" y="799"/>
                </a:lnTo>
                <a:lnTo>
                  <a:pt x="906" y="799"/>
                </a:lnTo>
                <a:lnTo>
                  <a:pt x="906" y="797"/>
                </a:lnTo>
                <a:lnTo>
                  <a:pt x="906" y="797"/>
                </a:lnTo>
                <a:lnTo>
                  <a:pt x="906" y="797"/>
                </a:lnTo>
                <a:lnTo>
                  <a:pt x="906" y="797"/>
                </a:lnTo>
                <a:lnTo>
                  <a:pt x="909" y="797"/>
                </a:lnTo>
                <a:lnTo>
                  <a:pt x="911" y="799"/>
                </a:lnTo>
                <a:lnTo>
                  <a:pt x="911" y="799"/>
                </a:lnTo>
                <a:lnTo>
                  <a:pt x="911" y="799"/>
                </a:lnTo>
                <a:lnTo>
                  <a:pt x="913" y="802"/>
                </a:lnTo>
                <a:lnTo>
                  <a:pt x="916" y="799"/>
                </a:lnTo>
                <a:lnTo>
                  <a:pt x="916" y="799"/>
                </a:lnTo>
                <a:lnTo>
                  <a:pt x="916" y="797"/>
                </a:lnTo>
                <a:lnTo>
                  <a:pt x="916" y="797"/>
                </a:lnTo>
                <a:lnTo>
                  <a:pt x="916" y="797"/>
                </a:lnTo>
                <a:lnTo>
                  <a:pt x="916" y="797"/>
                </a:lnTo>
                <a:lnTo>
                  <a:pt x="916" y="797"/>
                </a:lnTo>
                <a:lnTo>
                  <a:pt x="916" y="799"/>
                </a:lnTo>
                <a:lnTo>
                  <a:pt x="916" y="799"/>
                </a:lnTo>
                <a:lnTo>
                  <a:pt x="916" y="799"/>
                </a:lnTo>
                <a:lnTo>
                  <a:pt x="918" y="799"/>
                </a:lnTo>
                <a:lnTo>
                  <a:pt x="918" y="799"/>
                </a:lnTo>
                <a:lnTo>
                  <a:pt x="918" y="799"/>
                </a:lnTo>
                <a:lnTo>
                  <a:pt x="918" y="799"/>
                </a:lnTo>
                <a:lnTo>
                  <a:pt x="918" y="799"/>
                </a:lnTo>
                <a:lnTo>
                  <a:pt x="918" y="799"/>
                </a:lnTo>
                <a:lnTo>
                  <a:pt x="918" y="799"/>
                </a:lnTo>
                <a:lnTo>
                  <a:pt x="921" y="799"/>
                </a:lnTo>
                <a:lnTo>
                  <a:pt x="921" y="797"/>
                </a:lnTo>
                <a:lnTo>
                  <a:pt x="921" y="797"/>
                </a:lnTo>
                <a:lnTo>
                  <a:pt x="921" y="797"/>
                </a:lnTo>
                <a:lnTo>
                  <a:pt x="921" y="797"/>
                </a:lnTo>
                <a:lnTo>
                  <a:pt x="921" y="797"/>
                </a:lnTo>
                <a:lnTo>
                  <a:pt x="921" y="797"/>
                </a:lnTo>
                <a:lnTo>
                  <a:pt x="921" y="797"/>
                </a:lnTo>
                <a:lnTo>
                  <a:pt x="923" y="797"/>
                </a:lnTo>
                <a:lnTo>
                  <a:pt x="923" y="797"/>
                </a:lnTo>
                <a:lnTo>
                  <a:pt x="923" y="797"/>
                </a:lnTo>
                <a:lnTo>
                  <a:pt x="923" y="797"/>
                </a:lnTo>
                <a:lnTo>
                  <a:pt x="923" y="797"/>
                </a:lnTo>
                <a:lnTo>
                  <a:pt x="923" y="797"/>
                </a:lnTo>
                <a:lnTo>
                  <a:pt x="923" y="797"/>
                </a:lnTo>
                <a:lnTo>
                  <a:pt x="923" y="797"/>
                </a:lnTo>
                <a:lnTo>
                  <a:pt x="923" y="799"/>
                </a:lnTo>
                <a:lnTo>
                  <a:pt x="925" y="799"/>
                </a:lnTo>
                <a:lnTo>
                  <a:pt x="925" y="799"/>
                </a:lnTo>
                <a:lnTo>
                  <a:pt x="925" y="799"/>
                </a:lnTo>
                <a:lnTo>
                  <a:pt x="925" y="799"/>
                </a:lnTo>
                <a:lnTo>
                  <a:pt x="928" y="797"/>
                </a:lnTo>
                <a:lnTo>
                  <a:pt x="928" y="797"/>
                </a:lnTo>
                <a:lnTo>
                  <a:pt x="928" y="797"/>
                </a:lnTo>
                <a:lnTo>
                  <a:pt x="928" y="797"/>
                </a:lnTo>
                <a:lnTo>
                  <a:pt x="932" y="799"/>
                </a:lnTo>
                <a:lnTo>
                  <a:pt x="932" y="799"/>
                </a:lnTo>
                <a:lnTo>
                  <a:pt x="932" y="802"/>
                </a:lnTo>
                <a:lnTo>
                  <a:pt x="932" y="802"/>
                </a:lnTo>
                <a:lnTo>
                  <a:pt x="932" y="802"/>
                </a:lnTo>
                <a:lnTo>
                  <a:pt x="932" y="802"/>
                </a:lnTo>
                <a:lnTo>
                  <a:pt x="930" y="804"/>
                </a:lnTo>
                <a:lnTo>
                  <a:pt x="930" y="804"/>
                </a:lnTo>
                <a:lnTo>
                  <a:pt x="930" y="804"/>
                </a:lnTo>
                <a:lnTo>
                  <a:pt x="930" y="804"/>
                </a:lnTo>
                <a:lnTo>
                  <a:pt x="930" y="804"/>
                </a:lnTo>
                <a:lnTo>
                  <a:pt x="930" y="806"/>
                </a:lnTo>
                <a:lnTo>
                  <a:pt x="930" y="806"/>
                </a:lnTo>
                <a:lnTo>
                  <a:pt x="930" y="806"/>
                </a:lnTo>
                <a:lnTo>
                  <a:pt x="928" y="806"/>
                </a:lnTo>
                <a:lnTo>
                  <a:pt x="925" y="806"/>
                </a:lnTo>
                <a:lnTo>
                  <a:pt x="925" y="809"/>
                </a:lnTo>
                <a:lnTo>
                  <a:pt x="928" y="809"/>
                </a:lnTo>
                <a:lnTo>
                  <a:pt x="928" y="811"/>
                </a:lnTo>
                <a:lnTo>
                  <a:pt x="928" y="811"/>
                </a:lnTo>
                <a:lnTo>
                  <a:pt x="928" y="811"/>
                </a:lnTo>
                <a:lnTo>
                  <a:pt x="928" y="811"/>
                </a:lnTo>
                <a:lnTo>
                  <a:pt x="928" y="811"/>
                </a:lnTo>
                <a:lnTo>
                  <a:pt x="928" y="811"/>
                </a:lnTo>
                <a:lnTo>
                  <a:pt x="928" y="811"/>
                </a:lnTo>
                <a:lnTo>
                  <a:pt x="925" y="811"/>
                </a:lnTo>
                <a:lnTo>
                  <a:pt x="925" y="811"/>
                </a:lnTo>
                <a:lnTo>
                  <a:pt x="925" y="809"/>
                </a:lnTo>
                <a:lnTo>
                  <a:pt x="923" y="809"/>
                </a:lnTo>
                <a:lnTo>
                  <a:pt x="923" y="811"/>
                </a:lnTo>
                <a:lnTo>
                  <a:pt x="923" y="811"/>
                </a:lnTo>
                <a:lnTo>
                  <a:pt x="925" y="811"/>
                </a:lnTo>
                <a:lnTo>
                  <a:pt x="925" y="811"/>
                </a:lnTo>
                <a:lnTo>
                  <a:pt x="923" y="811"/>
                </a:lnTo>
                <a:lnTo>
                  <a:pt x="923" y="811"/>
                </a:lnTo>
                <a:lnTo>
                  <a:pt x="923" y="811"/>
                </a:lnTo>
                <a:lnTo>
                  <a:pt x="925" y="813"/>
                </a:lnTo>
                <a:lnTo>
                  <a:pt x="925" y="813"/>
                </a:lnTo>
                <a:lnTo>
                  <a:pt x="928" y="811"/>
                </a:lnTo>
                <a:lnTo>
                  <a:pt x="928" y="811"/>
                </a:lnTo>
                <a:lnTo>
                  <a:pt x="928" y="811"/>
                </a:lnTo>
                <a:lnTo>
                  <a:pt x="930" y="811"/>
                </a:lnTo>
                <a:lnTo>
                  <a:pt x="930" y="811"/>
                </a:lnTo>
                <a:lnTo>
                  <a:pt x="930" y="811"/>
                </a:lnTo>
                <a:lnTo>
                  <a:pt x="930" y="811"/>
                </a:lnTo>
                <a:lnTo>
                  <a:pt x="930" y="811"/>
                </a:lnTo>
                <a:lnTo>
                  <a:pt x="930" y="811"/>
                </a:lnTo>
                <a:lnTo>
                  <a:pt x="930" y="811"/>
                </a:lnTo>
                <a:lnTo>
                  <a:pt x="930" y="809"/>
                </a:lnTo>
                <a:lnTo>
                  <a:pt x="930" y="809"/>
                </a:lnTo>
                <a:lnTo>
                  <a:pt x="932" y="809"/>
                </a:lnTo>
                <a:lnTo>
                  <a:pt x="932" y="809"/>
                </a:lnTo>
                <a:lnTo>
                  <a:pt x="932" y="806"/>
                </a:lnTo>
                <a:lnTo>
                  <a:pt x="932" y="806"/>
                </a:lnTo>
                <a:lnTo>
                  <a:pt x="935" y="806"/>
                </a:lnTo>
                <a:lnTo>
                  <a:pt x="935" y="806"/>
                </a:lnTo>
                <a:lnTo>
                  <a:pt x="935" y="806"/>
                </a:lnTo>
                <a:lnTo>
                  <a:pt x="935" y="806"/>
                </a:lnTo>
                <a:lnTo>
                  <a:pt x="935" y="806"/>
                </a:lnTo>
                <a:lnTo>
                  <a:pt x="935" y="806"/>
                </a:lnTo>
                <a:lnTo>
                  <a:pt x="935" y="806"/>
                </a:lnTo>
                <a:lnTo>
                  <a:pt x="935" y="806"/>
                </a:lnTo>
                <a:lnTo>
                  <a:pt x="935" y="804"/>
                </a:lnTo>
                <a:lnTo>
                  <a:pt x="935" y="804"/>
                </a:lnTo>
                <a:lnTo>
                  <a:pt x="935" y="804"/>
                </a:lnTo>
                <a:lnTo>
                  <a:pt x="937" y="802"/>
                </a:lnTo>
                <a:lnTo>
                  <a:pt x="937" y="802"/>
                </a:lnTo>
                <a:lnTo>
                  <a:pt x="937" y="799"/>
                </a:lnTo>
                <a:lnTo>
                  <a:pt x="937" y="799"/>
                </a:lnTo>
                <a:lnTo>
                  <a:pt x="937" y="799"/>
                </a:lnTo>
                <a:lnTo>
                  <a:pt x="939" y="799"/>
                </a:lnTo>
                <a:lnTo>
                  <a:pt x="939" y="799"/>
                </a:lnTo>
                <a:lnTo>
                  <a:pt x="939" y="802"/>
                </a:lnTo>
                <a:lnTo>
                  <a:pt x="937" y="802"/>
                </a:lnTo>
                <a:lnTo>
                  <a:pt x="937" y="802"/>
                </a:lnTo>
                <a:lnTo>
                  <a:pt x="937" y="804"/>
                </a:lnTo>
                <a:lnTo>
                  <a:pt x="937" y="804"/>
                </a:lnTo>
                <a:lnTo>
                  <a:pt x="937" y="806"/>
                </a:lnTo>
                <a:lnTo>
                  <a:pt x="937" y="806"/>
                </a:lnTo>
                <a:lnTo>
                  <a:pt x="937" y="806"/>
                </a:lnTo>
                <a:lnTo>
                  <a:pt x="937" y="806"/>
                </a:lnTo>
                <a:lnTo>
                  <a:pt x="939" y="804"/>
                </a:lnTo>
                <a:lnTo>
                  <a:pt x="939" y="804"/>
                </a:lnTo>
                <a:lnTo>
                  <a:pt x="942" y="804"/>
                </a:lnTo>
                <a:lnTo>
                  <a:pt x="942" y="804"/>
                </a:lnTo>
                <a:lnTo>
                  <a:pt x="942" y="804"/>
                </a:lnTo>
                <a:lnTo>
                  <a:pt x="942" y="804"/>
                </a:lnTo>
                <a:lnTo>
                  <a:pt x="944" y="804"/>
                </a:lnTo>
                <a:lnTo>
                  <a:pt x="944" y="804"/>
                </a:lnTo>
                <a:lnTo>
                  <a:pt x="947" y="804"/>
                </a:lnTo>
                <a:lnTo>
                  <a:pt x="947" y="804"/>
                </a:lnTo>
                <a:lnTo>
                  <a:pt x="949" y="804"/>
                </a:lnTo>
                <a:lnTo>
                  <a:pt x="949" y="804"/>
                </a:lnTo>
                <a:lnTo>
                  <a:pt x="949" y="804"/>
                </a:lnTo>
                <a:lnTo>
                  <a:pt x="949" y="804"/>
                </a:lnTo>
                <a:lnTo>
                  <a:pt x="951" y="804"/>
                </a:lnTo>
                <a:lnTo>
                  <a:pt x="951" y="806"/>
                </a:lnTo>
                <a:lnTo>
                  <a:pt x="951" y="806"/>
                </a:lnTo>
                <a:lnTo>
                  <a:pt x="951" y="806"/>
                </a:lnTo>
                <a:lnTo>
                  <a:pt x="951" y="806"/>
                </a:lnTo>
                <a:lnTo>
                  <a:pt x="951" y="806"/>
                </a:lnTo>
                <a:lnTo>
                  <a:pt x="951" y="809"/>
                </a:lnTo>
                <a:lnTo>
                  <a:pt x="951" y="809"/>
                </a:lnTo>
                <a:lnTo>
                  <a:pt x="951" y="809"/>
                </a:lnTo>
                <a:lnTo>
                  <a:pt x="951" y="806"/>
                </a:lnTo>
                <a:lnTo>
                  <a:pt x="951" y="806"/>
                </a:lnTo>
                <a:lnTo>
                  <a:pt x="951" y="806"/>
                </a:lnTo>
                <a:lnTo>
                  <a:pt x="951" y="806"/>
                </a:lnTo>
                <a:lnTo>
                  <a:pt x="951" y="806"/>
                </a:lnTo>
                <a:lnTo>
                  <a:pt x="951" y="806"/>
                </a:lnTo>
                <a:lnTo>
                  <a:pt x="954" y="806"/>
                </a:lnTo>
                <a:lnTo>
                  <a:pt x="954" y="806"/>
                </a:lnTo>
                <a:lnTo>
                  <a:pt x="954" y="806"/>
                </a:lnTo>
                <a:lnTo>
                  <a:pt x="954" y="806"/>
                </a:lnTo>
                <a:lnTo>
                  <a:pt x="954" y="806"/>
                </a:lnTo>
                <a:lnTo>
                  <a:pt x="954" y="809"/>
                </a:lnTo>
                <a:lnTo>
                  <a:pt x="954" y="809"/>
                </a:lnTo>
                <a:lnTo>
                  <a:pt x="958" y="806"/>
                </a:lnTo>
                <a:lnTo>
                  <a:pt x="958" y="804"/>
                </a:lnTo>
                <a:lnTo>
                  <a:pt x="961" y="804"/>
                </a:lnTo>
                <a:lnTo>
                  <a:pt x="961" y="806"/>
                </a:lnTo>
                <a:lnTo>
                  <a:pt x="961" y="806"/>
                </a:lnTo>
                <a:lnTo>
                  <a:pt x="961" y="806"/>
                </a:lnTo>
                <a:lnTo>
                  <a:pt x="961" y="806"/>
                </a:lnTo>
                <a:lnTo>
                  <a:pt x="961" y="806"/>
                </a:lnTo>
                <a:lnTo>
                  <a:pt x="961" y="806"/>
                </a:lnTo>
                <a:lnTo>
                  <a:pt x="963" y="806"/>
                </a:lnTo>
                <a:lnTo>
                  <a:pt x="963" y="806"/>
                </a:lnTo>
                <a:lnTo>
                  <a:pt x="963" y="806"/>
                </a:lnTo>
                <a:lnTo>
                  <a:pt x="963" y="809"/>
                </a:lnTo>
                <a:lnTo>
                  <a:pt x="961" y="809"/>
                </a:lnTo>
                <a:lnTo>
                  <a:pt x="961" y="809"/>
                </a:lnTo>
                <a:lnTo>
                  <a:pt x="961" y="809"/>
                </a:lnTo>
                <a:lnTo>
                  <a:pt x="961" y="809"/>
                </a:lnTo>
                <a:lnTo>
                  <a:pt x="961" y="809"/>
                </a:lnTo>
                <a:lnTo>
                  <a:pt x="961" y="809"/>
                </a:lnTo>
                <a:lnTo>
                  <a:pt x="961" y="809"/>
                </a:lnTo>
                <a:lnTo>
                  <a:pt x="963" y="811"/>
                </a:lnTo>
                <a:lnTo>
                  <a:pt x="963" y="809"/>
                </a:lnTo>
                <a:lnTo>
                  <a:pt x="963" y="809"/>
                </a:lnTo>
                <a:lnTo>
                  <a:pt x="963" y="809"/>
                </a:lnTo>
                <a:lnTo>
                  <a:pt x="963" y="809"/>
                </a:lnTo>
                <a:lnTo>
                  <a:pt x="963" y="809"/>
                </a:lnTo>
                <a:lnTo>
                  <a:pt x="963" y="809"/>
                </a:lnTo>
                <a:lnTo>
                  <a:pt x="966" y="809"/>
                </a:lnTo>
                <a:lnTo>
                  <a:pt x="966" y="809"/>
                </a:lnTo>
                <a:lnTo>
                  <a:pt x="966" y="806"/>
                </a:lnTo>
                <a:lnTo>
                  <a:pt x="966" y="806"/>
                </a:lnTo>
                <a:lnTo>
                  <a:pt x="963" y="806"/>
                </a:lnTo>
                <a:lnTo>
                  <a:pt x="963" y="806"/>
                </a:lnTo>
                <a:lnTo>
                  <a:pt x="963" y="804"/>
                </a:lnTo>
                <a:lnTo>
                  <a:pt x="966" y="806"/>
                </a:lnTo>
                <a:lnTo>
                  <a:pt x="966" y="804"/>
                </a:lnTo>
                <a:lnTo>
                  <a:pt x="968" y="804"/>
                </a:lnTo>
                <a:lnTo>
                  <a:pt x="968" y="804"/>
                </a:lnTo>
                <a:lnTo>
                  <a:pt x="966" y="802"/>
                </a:lnTo>
                <a:lnTo>
                  <a:pt x="968" y="802"/>
                </a:lnTo>
                <a:lnTo>
                  <a:pt x="968" y="802"/>
                </a:lnTo>
                <a:lnTo>
                  <a:pt x="968" y="802"/>
                </a:lnTo>
                <a:lnTo>
                  <a:pt x="968" y="802"/>
                </a:lnTo>
                <a:lnTo>
                  <a:pt x="968" y="802"/>
                </a:lnTo>
                <a:lnTo>
                  <a:pt x="968" y="802"/>
                </a:lnTo>
                <a:lnTo>
                  <a:pt x="968" y="802"/>
                </a:lnTo>
                <a:lnTo>
                  <a:pt x="968" y="802"/>
                </a:lnTo>
                <a:lnTo>
                  <a:pt x="968" y="804"/>
                </a:lnTo>
                <a:lnTo>
                  <a:pt x="970" y="802"/>
                </a:lnTo>
                <a:lnTo>
                  <a:pt x="970" y="802"/>
                </a:lnTo>
                <a:lnTo>
                  <a:pt x="973" y="802"/>
                </a:lnTo>
                <a:lnTo>
                  <a:pt x="970" y="802"/>
                </a:lnTo>
                <a:lnTo>
                  <a:pt x="970" y="799"/>
                </a:lnTo>
                <a:lnTo>
                  <a:pt x="970" y="799"/>
                </a:lnTo>
                <a:lnTo>
                  <a:pt x="973" y="799"/>
                </a:lnTo>
                <a:lnTo>
                  <a:pt x="975" y="802"/>
                </a:lnTo>
                <a:lnTo>
                  <a:pt x="975" y="802"/>
                </a:lnTo>
                <a:lnTo>
                  <a:pt x="975" y="802"/>
                </a:lnTo>
                <a:lnTo>
                  <a:pt x="975" y="802"/>
                </a:lnTo>
                <a:lnTo>
                  <a:pt x="973" y="802"/>
                </a:lnTo>
                <a:lnTo>
                  <a:pt x="973" y="802"/>
                </a:lnTo>
                <a:lnTo>
                  <a:pt x="973" y="804"/>
                </a:lnTo>
                <a:lnTo>
                  <a:pt x="973" y="804"/>
                </a:lnTo>
                <a:lnTo>
                  <a:pt x="973" y="804"/>
                </a:lnTo>
                <a:lnTo>
                  <a:pt x="973" y="804"/>
                </a:lnTo>
                <a:lnTo>
                  <a:pt x="973" y="804"/>
                </a:lnTo>
                <a:lnTo>
                  <a:pt x="973" y="802"/>
                </a:lnTo>
                <a:lnTo>
                  <a:pt x="973" y="802"/>
                </a:lnTo>
                <a:lnTo>
                  <a:pt x="973" y="804"/>
                </a:lnTo>
                <a:lnTo>
                  <a:pt x="970" y="804"/>
                </a:lnTo>
                <a:lnTo>
                  <a:pt x="970" y="804"/>
                </a:lnTo>
                <a:lnTo>
                  <a:pt x="970" y="804"/>
                </a:lnTo>
                <a:lnTo>
                  <a:pt x="968" y="804"/>
                </a:lnTo>
                <a:lnTo>
                  <a:pt x="968" y="804"/>
                </a:lnTo>
                <a:lnTo>
                  <a:pt x="968" y="806"/>
                </a:lnTo>
                <a:lnTo>
                  <a:pt x="968" y="806"/>
                </a:lnTo>
                <a:lnTo>
                  <a:pt x="968" y="806"/>
                </a:lnTo>
                <a:lnTo>
                  <a:pt x="968" y="806"/>
                </a:lnTo>
                <a:lnTo>
                  <a:pt x="968" y="806"/>
                </a:lnTo>
                <a:lnTo>
                  <a:pt x="968" y="809"/>
                </a:lnTo>
                <a:lnTo>
                  <a:pt x="968" y="809"/>
                </a:lnTo>
                <a:lnTo>
                  <a:pt x="970" y="809"/>
                </a:lnTo>
                <a:lnTo>
                  <a:pt x="970" y="809"/>
                </a:lnTo>
                <a:lnTo>
                  <a:pt x="968" y="809"/>
                </a:lnTo>
                <a:lnTo>
                  <a:pt x="968" y="809"/>
                </a:lnTo>
                <a:lnTo>
                  <a:pt x="968" y="811"/>
                </a:lnTo>
                <a:lnTo>
                  <a:pt x="968" y="811"/>
                </a:lnTo>
                <a:lnTo>
                  <a:pt x="968" y="811"/>
                </a:lnTo>
                <a:lnTo>
                  <a:pt x="968" y="811"/>
                </a:lnTo>
                <a:lnTo>
                  <a:pt x="970" y="809"/>
                </a:lnTo>
                <a:lnTo>
                  <a:pt x="970" y="809"/>
                </a:lnTo>
                <a:lnTo>
                  <a:pt x="970" y="809"/>
                </a:lnTo>
                <a:lnTo>
                  <a:pt x="970" y="809"/>
                </a:lnTo>
                <a:lnTo>
                  <a:pt x="970" y="811"/>
                </a:lnTo>
                <a:lnTo>
                  <a:pt x="970" y="811"/>
                </a:lnTo>
                <a:lnTo>
                  <a:pt x="970" y="811"/>
                </a:lnTo>
                <a:lnTo>
                  <a:pt x="973" y="811"/>
                </a:lnTo>
                <a:lnTo>
                  <a:pt x="973" y="811"/>
                </a:lnTo>
                <a:lnTo>
                  <a:pt x="970" y="809"/>
                </a:lnTo>
                <a:lnTo>
                  <a:pt x="970" y="809"/>
                </a:lnTo>
                <a:lnTo>
                  <a:pt x="970" y="809"/>
                </a:lnTo>
                <a:lnTo>
                  <a:pt x="970" y="809"/>
                </a:lnTo>
                <a:lnTo>
                  <a:pt x="970" y="809"/>
                </a:lnTo>
                <a:lnTo>
                  <a:pt x="970" y="809"/>
                </a:lnTo>
                <a:lnTo>
                  <a:pt x="970" y="809"/>
                </a:lnTo>
                <a:lnTo>
                  <a:pt x="973" y="809"/>
                </a:lnTo>
                <a:lnTo>
                  <a:pt x="973" y="806"/>
                </a:lnTo>
                <a:lnTo>
                  <a:pt x="973" y="806"/>
                </a:lnTo>
                <a:lnTo>
                  <a:pt x="973" y="806"/>
                </a:lnTo>
                <a:lnTo>
                  <a:pt x="973" y="806"/>
                </a:lnTo>
                <a:lnTo>
                  <a:pt x="973" y="806"/>
                </a:lnTo>
                <a:lnTo>
                  <a:pt x="973" y="806"/>
                </a:lnTo>
                <a:lnTo>
                  <a:pt x="973" y="809"/>
                </a:lnTo>
                <a:lnTo>
                  <a:pt x="973" y="809"/>
                </a:lnTo>
                <a:lnTo>
                  <a:pt x="973" y="809"/>
                </a:lnTo>
                <a:lnTo>
                  <a:pt x="975" y="809"/>
                </a:lnTo>
                <a:lnTo>
                  <a:pt x="975" y="806"/>
                </a:lnTo>
                <a:lnTo>
                  <a:pt x="975" y="806"/>
                </a:lnTo>
                <a:lnTo>
                  <a:pt x="975" y="806"/>
                </a:lnTo>
                <a:lnTo>
                  <a:pt x="975" y="806"/>
                </a:lnTo>
                <a:lnTo>
                  <a:pt x="975" y="804"/>
                </a:lnTo>
                <a:lnTo>
                  <a:pt x="975" y="804"/>
                </a:lnTo>
                <a:lnTo>
                  <a:pt x="977" y="804"/>
                </a:lnTo>
                <a:lnTo>
                  <a:pt x="977" y="804"/>
                </a:lnTo>
                <a:lnTo>
                  <a:pt x="977" y="804"/>
                </a:lnTo>
                <a:lnTo>
                  <a:pt x="977" y="806"/>
                </a:lnTo>
                <a:lnTo>
                  <a:pt x="975" y="806"/>
                </a:lnTo>
                <a:lnTo>
                  <a:pt x="977" y="806"/>
                </a:lnTo>
                <a:lnTo>
                  <a:pt x="977" y="806"/>
                </a:lnTo>
                <a:lnTo>
                  <a:pt x="977" y="806"/>
                </a:lnTo>
                <a:lnTo>
                  <a:pt x="980" y="806"/>
                </a:lnTo>
                <a:lnTo>
                  <a:pt x="980" y="806"/>
                </a:lnTo>
                <a:lnTo>
                  <a:pt x="980" y="806"/>
                </a:lnTo>
                <a:lnTo>
                  <a:pt x="980" y="806"/>
                </a:lnTo>
                <a:lnTo>
                  <a:pt x="982" y="806"/>
                </a:lnTo>
                <a:lnTo>
                  <a:pt x="982" y="806"/>
                </a:lnTo>
                <a:lnTo>
                  <a:pt x="982" y="806"/>
                </a:lnTo>
                <a:lnTo>
                  <a:pt x="982" y="806"/>
                </a:lnTo>
                <a:lnTo>
                  <a:pt x="982" y="806"/>
                </a:lnTo>
                <a:lnTo>
                  <a:pt x="984" y="806"/>
                </a:lnTo>
                <a:lnTo>
                  <a:pt x="984" y="806"/>
                </a:lnTo>
                <a:lnTo>
                  <a:pt x="984" y="806"/>
                </a:lnTo>
                <a:lnTo>
                  <a:pt x="984" y="806"/>
                </a:lnTo>
                <a:lnTo>
                  <a:pt x="984" y="806"/>
                </a:lnTo>
                <a:lnTo>
                  <a:pt x="987" y="806"/>
                </a:lnTo>
                <a:lnTo>
                  <a:pt x="984" y="804"/>
                </a:lnTo>
                <a:lnTo>
                  <a:pt x="984" y="804"/>
                </a:lnTo>
                <a:lnTo>
                  <a:pt x="982" y="804"/>
                </a:lnTo>
                <a:lnTo>
                  <a:pt x="982" y="804"/>
                </a:lnTo>
                <a:lnTo>
                  <a:pt x="980" y="806"/>
                </a:lnTo>
                <a:lnTo>
                  <a:pt x="980" y="806"/>
                </a:lnTo>
                <a:lnTo>
                  <a:pt x="977" y="804"/>
                </a:lnTo>
                <a:lnTo>
                  <a:pt x="980" y="804"/>
                </a:lnTo>
                <a:lnTo>
                  <a:pt x="980" y="804"/>
                </a:lnTo>
                <a:lnTo>
                  <a:pt x="980" y="802"/>
                </a:lnTo>
                <a:lnTo>
                  <a:pt x="977" y="802"/>
                </a:lnTo>
                <a:lnTo>
                  <a:pt x="977" y="802"/>
                </a:lnTo>
                <a:lnTo>
                  <a:pt x="977" y="802"/>
                </a:lnTo>
                <a:lnTo>
                  <a:pt x="977" y="802"/>
                </a:lnTo>
                <a:lnTo>
                  <a:pt x="977" y="802"/>
                </a:lnTo>
                <a:lnTo>
                  <a:pt x="977" y="802"/>
                </a:lnTo>
                <a:lnTo>
                  <a:pt x="977" y="802"/>
                </a:lnTo>
                <a:lnTo>
                  <a:pt x="980" y="802"/>
                </a:lnTo>
                <a:lnTo>
                  <a:pt x="980" y="802"/>
                </a:lnTo>
                <a:lnTo>
                  <a:pt x="980" y="802"/>
                </a:lnTo>
                <a:lnTo>
                  <a:pt x="980" y="802"/>
                </a:lnTo>
                <a:lnTo>
                  <a:pt x="980" y="802"/>
                </a:lnTo>
                <a:lnTo>
                  <a:pt x="982" y="802"/>
                </a:lnTo>
                <a:lnTo>
                  <a:pt x="982" y="802"/>
                </a:lnTo>
                <a:lnTo>
                  <a:pt x="984" y="802"/>
                </a:lnTo>
                <a:lnTo>
                  <a:pt x="984" y="802"/>
                </a:lnTo>
                <a:lnTo>
                  <a:pt x="984" y="802"/>
                </a:lnTo>
                <a:lnTo>
                  <a:pt x="984" y="799"/>
                </a:lnTo>
                <a:lnTo>
                  <a:pt x="982" y="799"/>
                </a:lnTo>
                <a:lnTo>
                  <a:pt x="982" y="799"/>
                </a:lnTo>
                <a:lnTo>
                  <a:pt x="982" y="797"/>
                </a:lnTo>
                <a:lnTo>
                  <a:pt x="982" y="797"/>
                </a:lnTo>
                <a:lnTo>
                  <a:pt x="982" y="797"/>
                </a:lnTo>
                <a:lnTo>
                  <a:pt x="980" y="797"/>
                </a:lnTo>
                <a:lnTo>
                  <a:pt x="980" y="797"/>
                </a:lnTo>
                <a:lnTo>
                  <a:pt x="980" y="797"/>
                </a:lnTo>
                <a:lnTo>
                  <a:pt x="980" y="797"/>
                </a:lnTo>
                <a:lnTo>
                  <a:pt x="980" y="797"/>
                </a:lnTo>
                <a:lnTo>
                  <a:pt x="980" y="797"/>
                </a:lnTo>
                <a:lnTo>
                  <a:pt x="980" y="797"/>
                </a:lnTo>
                <a:lnTo>
                  <a:pt x="980" y="794"/>
                </a:lnTo>
                <a:lnTo>
                  <a:pt x="980" y="794"/>
                </a:lnTo>
                <a:lnTo>
                  <a:pt x="977" y="794"/>
                </a:lnTo>
                <a:lnTo>
                  <a:pt x="975" y="794"/>
                </a:lnTo>
                <a:lnTo>
                  <a:pt x="975" y="797"/>
                </a:lnTo>
                <a:lnTo>
                  <a:pt x="975" y="797"/>
                </a:lnTo>
                <a:lnTo>
                  <a:pt x="975" y="797"/>
                </a:lnTo>
                <a:lnTo>
                  <a:pt x="975" y="797"/>
                </a:lnTo>
                <a:lnTo>
                  <a:pt x="975" y="799"/>
                </a:lnTo>
                <a:lnTo>
                  <a:pt x="973" y="797"/>
                </a:lnTo>
                <a:lnTo>
                  <a:pt x="973" y="794"/>
                </a:lnTo>
                <a:lnTo>
                  <a:pt x="973" y="794"/>
                </a:lnTo>
                <a:lnTo>
                  <a:pt x="975" y="794"/>
                </a:lnTo>
                <a:lnTo>
                  <a:pt x="977" y="794"/>
                </a:lnTo>
                <a:lnTo>
                  <a:pt x="977" y="794"/>
                </a:lnTo>
                <a:lnTo>
                  <a:pt x="977" y="794"/>
                </a:lnTo>
                <a:lnTo>
                  <a:pt x="980" y="792"/>
                </a:lnTo>
                <a:lnTo>
                  <a:pt x="980" y="792"/>
                </a:lnTo>
                <a:lnTo>
                  <a:pt x="980" y="792"/>
                </a:lnTo>
                <a:lnTo>
                  <a:pt x="982" y="792"/>
                </a:lnTo>
                <a:lnTo>
                  <a:pt x="982" y="792"/>
                </a:lnTo>
                <a:lnTo>
                  <a:pt x="982" y="790"/>
                </a:lnTo>
                <a:lnTo>
                  <a:pt x="982" y="790"/>
                </a:lnTo>
                <a:lnTo>
                  <a:pt x="984" y="790"/>
                </a:lnTo>
                <a:lnTo>
                  <a:pt x="987" y="790"/>
                </a:lnTo>
                <a:lnTo>
                  <a:pt x="987" y="790"/>
                </a:lnTo>
                <a:lnTo>
                  <a:pt x="987" y="790"/>
                </a:lnTo>
                <a:lnTo>
                  <a:pt x="989" y="792"/>
                </a:lnTo>
                <a:lnTo>
                  <a:pt x="989" y="792"/>
                </a:lnTo>
                <a:lnTo>
                  <a:pt x="989" y="792"/>
                </a:lnTo>
                <a:lnTo>
                  <a:pt x="989" y="792"/>
                </a:lnTo>
                <a:lnTo>
                  <a:pt x="989" y="792"/>
                </a:lnTo>
                <a:lnTo>
                  <a:pt x="992" y="794"/>
                </a:lnTo>
                <a:lnTo>
                  <a:pt x="992" y="794"/>
                </a:lnTo>
                <a:lnTo>
                  <a:pt x="994" y="792"/>
                </a:lnTo>
                <a:lnTo>
                  <a:pt x="994" y="792"/>
                </a:lnTo>
                <a:lnTo>
                  <a:pt x="992" y="792"/>
                </a:lnTo>
                <a:lnTo>
                  <a:pt x="992" y="792"/>
                </a:lnTo>
                <a:lnTo>
                  <a:pt x="992" y="792"/>
                </a:lnTo>
                <a:lnTo>
                  <a:pt x="994" y="792"/>
                </a:lnTo>
                <a:lnTo>
                  <a:pt x="994" y="792"/>
                </a:lnTo>
                <a:lnTo>
                  <a:pt x="996" y="792"/>
                </a:lnTo>
                <a:lnTo>
                  <a:pt x="996" y="797"/>
                </a:lnTo>
                <a:lnTo>
                  <a:pt x="999" y="797"/>
                </a:lnTo>
                <a:lnTo>
                  <a:pt x="999" y="797"/>
                </a:lnTo>
                <a:lnTo>
                  <a:pt x="999" y="797"/>
                </a:lnTo>
                <a:lnTo>
                  <a:pt x="1001" y="797"/>
                </a:lnTo>
                <a:lnTo>
                  <a:pt x="1001" y="797"/>
                </a:lnTo>
                <a:lnTo>
                  <a:pt x="1001" y="797"/>
                </a:lnTo>
                <a:lnTo>
                  <a:pt x="1001" y="794"/>
                </a:lnTo>
                <a:lnTo>
                  <a:pt x="1001" y="794"/>
                </a:lnTo>
                <a:lnTo>
                  <a:pt x="1001" y="794"/>
                </a:lnTo>
                <a:lnTo>
                  <a:pt x="1003" y="794"/>
                </a:lnTo>
                <a:lnTo>
                  <a:pt x="1003" y="794"/>
                </a:lnTo>
                <a:lnTo>
                  <a:pt x="1003" y="792"/>
                </a:lnTo>
                <a:lnTo>
                  <a:pt x="1001" y="792"/>
                </a:lnTo>
                <a:lnTo>
                  <a:pt x="999" y="792"/>
                </a:lnTo>
                <a:lnTo>
                  <a:pt x="996" y="792"/>
                </a:lnTo>
                <a:lnTo>
                  <a:pt x="994" y="790"/>
                </a:lnTo>
                <a:lnTo>
                  <a:pt x="994" y="790"/>
                </a:lnTo>
                <a:lnTo>
                  <a:pt x="996" y="790"/>
                </a:lnTo>
                <a:lnTo>
                  <a:pt x="996" y="790"/>
                </a:lnTo>
                <a:lnTo>
                  <a:pt x="996" y="790"/>
                </a:lnTo>
                <a:lnTo>
                  <a:pt x="996" y="790"/>
                </a:lnTo>
                <a:lnTo>
                  <a:pt x="999" y="790"/>
                </a:lnTo>
                <a:lnTo>
                  <a:pt x="999" y="790"/>
                </a:lnTo>
                <a:lnTo>
                  <a:pt x="999" y="790"/>
                </a:lnTo>
                <a:lnTo>
                  <a:pt x="999" y="790"/>
                </a:lnTo>
                <a:lnTo>
                  <a:pt x="999" y="790"/>
                </a:lnTo>
                <a:lnTo>
                  <a:pt x="1001" y="790"/>
                </a:lnTo>
                <a:lnTo>
                  <a:pt x="1001" y="790"/>
                </a:lnTo>
                <a:lnTo>
                  <a:pt x="1003" y="787"/>
                </a:lnTo>
                <a:lnTo>
                  <a:pt x="1003" y="787"/>
                </a:lnTo>
                <a:lnTo>
                  <a:pt x="1003" y="787"/>
                </a:lnTo>
                <a:lnTo>
                  <a:pt x="1006" y="790"/>
                </a:lnTo>
                <a:lnTo>
                  <a:pt x="1006" y="790"/>
                </a:lnTo>
                <a:lnTo>
                  <a:pt x="1006" y="790"/>
                </a:lnTo>
                <a:lnTo>
                  <a:pt x="1008" y="790"/>
                </a:lnTo>
                <a:lnTo>
                  <a:pt x="1008" y="790"/>
                </a:lnTo>
                <a:lnTo>
                  <a:pt x="1008" y="790"/>
                </a:lnTo>
                <a:lnTo>
                  <a:pt x="1008" y="792"/>
                </a:lnTo>
                <a:lnTo>
                  <a:pt x="1008" y="792"/>
                </a:lnTo>
                <a:lnTo>
                  <a:pt x="1008" y="794"/>
                </a:lnTo>
                <a:lnTo>
                  <a:pt x="1010" y="794"/>
                </a:lnTo>
                <a:lnTo>
                  <a:pt x="1010" y="794"/>
                </a:lnTo>
                <a:lnTo>
                  <a:pt x="1013" y="794"/>
                </a:lnTo>
                <a:lnTo>
                  <a:pt x="1013" y="797"/>
                </a:lnTo>
                <a:lnTo>
                  <a:pt x="1015" y="797"/>
                </a:lnTo>
                <a:lnTo>
                  <a:pt x="1015" y="797"/>
                </a:lnTo>
                <a:lnTo>
                  <a:pt x="1015" y="797"/>
                </a:lnTo>
                <a:lnTo>
                  <a:pt x="1015" y="797"/>
                </a:lnTo>
                <a:lnTo>
                  <a:pt x="1015" y="794"/>
                </a:lnTo>
                <a:lnTo>
                  <a:pt x="1015" y="794"/>
                </a:lnTo>
                <a:lnTo>
                  <a:pt x="1015" y="794"/>
                </a:lnTo>
                <a:lnTo>
                  <a:pt x="1015" y="794"/>
                </a:lnTo>
                <a:lnTo>
                  <a:pt x="1015" y="792"/>
                </a:lnTo>
                <a:lnTo>
                  <a:pt x="1013" y="792"/>
                </a:lnTo>
                <a:lnTo>
                  <a:pt x="1015" y="792"/>
                </a:lnTo>
                <a:lnTo>
                  <a:pt x="1013" y="792"/>
                </a:lnTo>
                <a:lnTo>
                  <a:pt x="1013" y="790"/>
                </a:lnTo>
                <a:lnTo>
                  <a:pt x="1013" y="790"/>
                </a:lnTo>
                <a:lnTo>
                  <a:pt x="1013" y="790"/>
                </a:lnTo>
                <a:lnTo>
                  <a:pt x="1013" y="790"/>
                </a:lnTo>
                <a:lnTo>
                  <a:pt x="1015" y="790"/>
                </a:lnTo>
                <a:lnTo>
                  <a:pt x="1015" y="790"/>
                </a:lnTo>
                <a:lnTo>
                  <a:pt x="1015" y="790"/>
                </a:lnTo>
                <a:lnTo>
                  <a:pt x="1018" y="790"/>
                </a:lnTo>
                <a:lnTo>
                  <a:pt x="1018" y="790"/>
                </a:lnTo>
                <a:lnTo>
                  <a:pt x="1018" y="790"/>
                </a:lnTo>
                <a:lnTo>
                  <a:pt x="1020" y="790"/>
                </a:lnTo>
                <a:lnTo>
                  <a:pt x="1020" y="790"/>
                </a:lnTo>
                <a:lnTo>
                  <a:pt x="1020" y="790"/>
                </a:lnTo>
                <a:lnTo>
                  <a:pt x="1020" y="790"/>
                </a:lnTo>
                <a:lnTo>
                  <a:pt x="1020" y="790"/>
                </a:lnTo>
                <a:lnTo>
                  <a:pt x="1020" y="790"/>
                </a:lnTo>
                <a:lnTo>
                  <a:pt x="1020" y="790"/>
                </a:lnTo>
                <a:lnTo>
                  <a:pt x="1020" y="790"/>
                </a:lnTo>
                <a:lnTo>
                  <a:pt x="1020" y="790"/>
                </a:lnTo>
                <a:lnTo>
                  <a:pt x="1020" y="790"/>
                </a:lnTo>
                <a:lnTo>
                  <a:pt x="1020" y="790"/>
                </a:lnTo>
                <a:lnTo>
                  <a:pt x="1020" y="790"/>
                </a:lnTo>
                <a:lnTo>
                  <a:pt x="1020" y="787"/>
                </a:lnTo>
                <a:lnTo>
                  <a:pt x="1020" y="787"/>
                </a:lnTo>
                <a:lnTo>
                  <a:pt x="1020" y="787"/>
                </a:lnTo>
                <a:lnTo>
                  <a:pt x="1020" y="787"/>
                </a:lnTo>
                <a:lnTo>
                  <a:pt x="1020" y="787"/>
                </a:lnTo>
                <a:lnTo>
                  <a:pt x="1020" y="785"/>
                </a:lnTo>
                <a:lnTo>
                  <a:pt x="1022" y="785"/>
                </a:lnTo>
                <a:lnTo>
                  <a:pt x="1022" y="785"/>
                </a:lnTo>
                <a:lnTo>
                  <a:pt x="1022" y="785"/>
                </a:lnTo>
                <a:lnTo>
                  <a:pt x="1025" y="785"/>
                </a:lnTo>
                <a:lnTo>
                  <a:pt x="1025" y="787"/>
                </a:lnTo>
                <a:lnTo>
                  <a:pt x="1025" y="790"/>
                </a:lnTo>
                <a:lnTo>
                  <a:pt x="1025" y="790"/>
                </a:lnTo>
                <a:lnTo>
                  <a:pt x="1025" y="792"/>
                </a:lnTo>
                <a:lnTo>
                  <a:pt x="1027" y="792"/>
                </a:lnTo>
                <a:lnTo>
                  <a:pt x="1027" y="794"/>
                </a:lnTo>
                <a:lnTo>
                  <a:pt x="1027" y="792"/>
                </a:lnTo>
                <a:lnTo>
                  <a:pt x="1029" y="792"/>
                </a:lnTo>
                <a:lnTo>
                  <a:pt x="1029" y="792"/>
                </a:lnTo>
                <a:lnTo>
                  <a:pt x="1029" y="790"/>
                </a:lnTo>
                <a:lnTo>
                  <a:pt x="1029" y="790"/>
                </a:lnTo>
                <a:lnTo>
                  <a:pt x="1029" y="790"/>
                </a:lnTo>
                <a:lnTo>
                  <a:pt x="1029" y="792"/>
                </a:lnTo>
                <a:lnTo>
                  <a:pt x="1029" y="792"/>
                </a:lnTo>
                <a:lnTo>
                  <a:pt x="1032" y="792"/>
                </a:lnTo>
                <a:lnTo>
                  <a:pt x="1034" y="790"/>
                </a:lnTo>
                <a:lnTo>
                  <a:pt x="1034" y="790"/>
                </a:lnTo>
                <a:lnTo>
                  <a:pt x="1034" y="790"/>
                </a:lnTo>
                <a:lnTo>
                  <a:pt x="1037" y="790"/>
                </a:lnTo>
                <a:lnTo>
                  <a:pt x="1037" y="790"/>
                </a:lnTo>
                <a:lnTo>
                  <a:pt x="1037" y="790"/>
                </a:lnTo>
                <a:lnTo>
                  <a:pt x="1037" y="790"/>
                </a:lnTo>
                <a:lnTo>
                  <a:pt x="1037" y="790"/>
                </a:lnTo>
                <a:lnTo>
                  <a:pt x="1037" y="790"/>
                </a:lnTo>
                <a:lnTo>
                  <a:pt x="1039" y="790"/>
                </a:lnTo>
                <a:lnTo>
                  <a:pt x="1039" y="787"/>
                </a:lnTo>
                <a:lnTo>
                  <a:pt x="1039" y="787"/>
                </a:lnTo>
                <a:lnTo>
                  <a:pt x="1039" y="787"/>
                </a:lnTo>
                <a:lnTo>
                  <a:pt x="1039" y="787"/>
                </a:lnTo>
                <a:lnTo>
                  <a:pt x="1039" y="787"/>
                </a:lnTo>
                <a:lnTo>
                  <a:pt x="1039" y="790"/>
                </a:lnTo>
                <a:lnTo>
                  <a:pt x="1039" y="790"/>
                </a:lnTo>
                <a:lnTo>
                  <a:pt x="1039" y="792"/>
                </a:lnTo>
                <a:lnTo>
                  <a:pt x="1039" y="792"/>
                </a:lnTo>
                <a:lnTo>
                  <a:pt x="1041" y="792"/>
                </a:lnTo>
                <a:lnTo>
                  <a:pt x="1041" y="792"/>
                </a:lnTo>
                <a:lnTo>
                  <a:pt x="1041" y="792"/>
                </a:lnTo>
                <a:lnTo>
                  <a:pt x="1041" y="792"/>
                </a:lnTo>
                <a:lnTo>
                  <a:pt x="1044" y="790"/>
                </a:lnTo>
                <a:lnTo>
                  <a:pt x="1044" y="790"/>
                </a:lnTo>
                <a:lnTo>
                  <a:pt x="1044" y="790"/>
                </a:lnTo>
                <a:lnTo>
                  <a:pt x="1044" y="790"/>
                </a:lnTo>
                <a:lnTo>
                  <a:pt x="1044" y="790"/>
                </a:lnTo>
                <a:lnTo>
                  <a:pt x="1044" y="790"/>
                </a:lnTo>
                <a:lnTo>
                  <a:pt x="1044" y="787"/>
                </a:lnTo>
                <a:lnTo>
                  <a:pt x="1044" y="787"/>
                </a:lnTo>
                <a:lnTo>
                  <a:pt x="1044" y="787"/>
                </a:lnTo>
                <a:lnTo>
                  <a:pt x="1044" y="787"/>
                </a:lnTo>
                <a:lnTo>
                  <a:pt x="1044" y="787"/>
                </a:lnTo>
                <a:lnTo>
                  <a:pt x="1046" y="787"/>
                </a:lnTo>
                <a:lnTo>
                  <a:pt x="1046" y="785"/>
                </a:lnTo>
                <a:lnTo>
                  <a:pt x="1046" y="785"/>
                </a:lnTo>
                <a:lnTo>
                  <a:pt x="1046" y="787"/>
                </a:lnTo>
                <a:lnTo>
                  <a:pt x="1046" y="787"/>
                </a:lnTo>
                <a:lnTo>
                  <a:pt x="1046" y="787"/>
                </a:lnTo>
                <a:lnTo>
                  <a:pt x="1046" y="787"/>
                </a:lnTo>
                <a:lnTo>
                  <a:pt x="1046" y="790"/>
                </a:lnTo>
                <a:lnTo>
                  <a:pt x="1046" y="790"/>
                </a:lnTo>
                <a:lnTo>
                  <a:pt x="1046" y="790"/>
                </a:lnTo>
                <a:lnTo>
                  <a:pt x="1046" y="790"/>
                </a:lnTo>
                <a:lnTo>
                  <a:pt x="1048" y="790"/>
                </a:lnTo>
                <a:lnTo>
                  <a:pt x="1048" y="792"/>
                </a:lnTo>
                <a:lnTo>
                  <a:pt x="1051" y="792"/>
                </a:lnTo>
                <a:lnTo>
                  <a:pt x="1051" y="792"/>
                </a:lnTo>
                <a:lnTo>
                  <a:pt x="1048" y="787"/>
                </a:lnTo>
                <a:lnTo>
                  <a:pt x="1051" y="787"/>
                </a:lnTo>
                <a:lnTo>
                  <a:pt x="1051" y="787"/>
                </a:lnTo>
                <a:lnTo>
                  <a:pt x="1051" y="787"/>
                </a:lnTo>
                <a:lnTo>
                  <a:pt x="1051" y="790"/>
                </a:lnTo>
                <a:lnTo>
                  <a:pt x="1051" y="790"/>
                </a:lnTo>
                <a:lnTo>
                  <a:pt x="1051" y="790"/>
                </a:lnTo>
                <a:lnTo>
                  <a:pt x="1051" y="790"/>
                </a:lnTo>
                <a:lnTo>
                  <a:pt x="1053" y="790"/>
                </a:lnTo>
                <a:lnTo>
                  <a:pt x="1053" y="790"/>
                </a:lnTo>
                <a:lnTo>
                  <a:pt x="1053" y="790"/>
                </a:lnTo>
                <a:lnTo>
                  <a:pt x="1053" y="787"/>
                </a:lnTo>
                <a:lnTo>
                  <a:pt x="1055" y="787"/>
                </a:lnTo>
                <a:lnTo>
                  <a:pt x="1055" y="787"/>
                </a:lnTo>
                <a:lnTo>
                  <a:pt x="1055" y="790"/>
                </a:lnTo>
                <a:lnTo>
                  <a:pt x="1055" y="790"/>
                </a:lnTo>
                <a:lnTo>
                  <a:pt x="1055" y="790"/>
                </a:lnTo>
                <a:lnTo>
                  <a:pt x="1055" y="787"/>
                </a:lnTo>
                <a:lnTo>
                  <a:pt x="1055" y="787"/>
                </a:lnTo>
                <a:lnTo>
                  <a:pt x="1055" y="787"/>
                </a:lnTo>
                <a:lnTo>
                  <a:pt x="1058" y="787"/>
                </a:lnTo>
                <a:lnTo>
                  <a:pt x="1060" y="787"/>
                </a:lnTo>
                <a:lnTo>
                  <a:pt x="1060" y="787"/>
                </a:lnTo>
                <a:lnTo>
                  <a:pt x="1060" y="787"/>
                </a:lnTo>
                <a:lnTo>
                  <a:pt x="1060" y="787"/>
                </a:lnTo>
                <a:lnTo>
                  <a:pt x="1060" y="785"/>
                </a:lnTo>
                <a:lnTo>
                  <a:pt x="1060" y="785"/>
                </a:lnTo>
                <a:lnTo>
                  <a:pt x="1060" y="785"/>
                </a:lnTo>
                <a:lnTo>
                  <a:pt x="1060" y="785"/>
                </a:lnTo>
                <a:lnTo>
                  <a:pt x="1060" y="785"/>
                </a:lnTo>
                <a:lnTo>
                  <a:pt x="1060" y="783"/>
                </a:lnTo>
                <a:lnTo>
                  <a:pt x="1060" y="783"/>
                </a:lnTo>
                <a:lnTo>
                  <a:pt x="1060" y="783"/>
                </a:lnTo>
                <a:lnTo>
                  <a:pt x="1060" y="783"/>
                </a:lnTo>
                <a:lnTo>
                  <a:pt x="1063" y="783"/>
                </a:lnTo>
                <a:lnTo>
                  <a:pt x="1063" y="783"/>
                </a:lnTo>
                <a:lnTo>
                  <a:pt x="1063" y="780"/>
                </a:lnTo>
                <a:lnTo>
                  <a:pt x="1063" y="783"/>
                </a:lnTo>
                <a:lnTo>
                  <a:pt x="1063" y="783"/>
                </a:lnTo>
                <a:lnTo>
                  <a:pt x="1063" y="783"/>
                </a:lnTo>
                <a:lnTo>
                  <a:pt x="1063" y="783"/>
                </a:lnTo>
                <a:lnTo>
                  <a:pt x="1065" y="780"/>
                </a:lnTo>
                <a:lnTo>
                  <a:pt x="1065" y="780"/>
                </a:lnTo>
                <a:lnTo>
                  <a:pt x="1065" y="780"/>
                </a:lnTo>
                <a:lnTo>
                  <a:pt x="1065" y="780"/>
                </a:lnTo>
                <a:lnTo>
                  <a:pt x="1063" y="778"/>
                </a:lnTo>
                <a:lnTo>
                  <a:pt x="1058" y="778"/>
                </a:lnTo>
                <a:lnTo>
                  <a:pt x="1058" y="778"/>
                </a:lnTo>
                <a:lnTo>
                  <a:pt x="1058" y="778"/>
                </a:lnTo>
                <a:lnTo>
                  <a:pt x="1060" y="775"/>
                </a:lnTo>
                <a:lnTo>
                  <a:pt x="1060" y="775"/>
                </a:lnTo>
                <a:lnTo>
                  <a:pt x="1060" y="775"/>
                </a:lnTo>
                <a:lnTo>
                  <a:pt x="1063" y="775"/>
                </a:lnTo>
                <a:lnTo>
                  <a:pt x="1067" y="775"/>
                </a:lnTo>
                <a:lnTo>
                  <a:pt x="1070" y="775"/>
                </a:lnTo>
                <a:lnTo>
                  <a:pt x="1070" y="775"/>
                </a:lnTo>
                <a:lnTo>
                  <a:pt x="1072" y="775"/>
                </a:lnTo>
                <a:lnTo>
                  <a:pt x="1072" y="775"/>
                </a:lnTo>
                <a:lnTo>
                  <a:pt x="1072" y="773"/>
                </a:lnTo>
                <a:lnTo>
                  <a:pt x="1072" y="773"/>
                </a:lnTo>
                <a:lnTo>
                  <a:pt x="1072" y="773"/>
                </a:lnTo>
                <a:lnTo>
                  <a:pt x="1074" y="773"/>
                </a:lnTo>
                <a:lnTo>
                  <a:pt x="1074" y="775"/>
                </a:lnTo>
                <a:lnTo>
                  <a:pt x="1074" y="778"/>
                </a:lnTo>
                <a:lnTo>
                  <a:pt x="1077" y="778"/>
                </a:lnTo>
                <a:lnTo>
                  <a:pt x="1077" y="778"/>
                </a:lnTo>
                <a:lnTo>
                  <a:pt x="1077" y="775"/>
                </a:lnTo>
                <a:lnTo>
                  <a:pt x="1077" y="775"/>
                </a:lnTo>
                <a:lnTo>
                  <a:pt x="1079" y="775"/>
                </a:lnTo>
                <a:lnTo>
                  <a:pt x="1079" y="773"/>
                </a:lnTo>
                <a:lnTo>
                  <a:pt x="1077" y="773"/>
                </a:lnTo>
                <a:lnTo>
                  <a:pt x="1077" y="773"/>
                </a:lnTo>
                <a:lnTo>
                  <a:pt x="1077" y="773"/>
                </a:lnTo>
                <a:lnTo>
                  <a:pt x="1079" y="773"/>
                </a:lnTo>
                <a:lnTo>
                  <a:pt x="1079" y="773"/>
                </a:lnTo>
                <a:lnTo>
                  <a:pt x="1079" y="773"/>
                </a:lnTo>
                <a:lnTo>
                  <a:pt x="1079" y="771"/>
                </a:lnTo>
                <a:lnTo>
                  <a:pt x="1081" y="771"/>
                </a:lnTo>
                <a:lnTo>
                  <a:pt x="1081" y="773"/>
                </a:lnTo>
                <a:lnTo>
                  <a:pt x="1081" y="775"/>
                </a:lnTo>
                <a:lnTo>
                  <a:pt x="1081" y="775"/>
                </a:lnTo>
                <a:lnTo>
                  <a:pt x="1084" y="775"/>
                </a:lnTo>
                <a:lnTo>
                  <a:pt x="1084" y="773"/>
                </a:lnTo>
                <a:lnTo>
                  <a:pt x="1084" y="775"/>
                </a:lnTo>
                <a:lnTo>
                  <a:pt x="1084" y="775"/>
                </a:lnTo>
                <a:lnTo>
                  <a:pt x="1086" y="773"/>
                </a:lnTo>
                <a:lnTo>
                  <a:pt x="1086" y="773"/>
                </a:lnTo>
                <a:lnTo>
                  <a:pt x="1086" y="775"/>
                </a:lnTo>
                <a:lnTo>
                  <a:pt x="1086" y="775"/>
                </a:lnTo>
                <a:lnTo>
                  <a:pt x="1086" y="775"/>
                </a:lnTo>
                <a:lnTo>
                  <a:pt x="1086" y="775"/>
                </a:lnTo>
                <a:lnTo>
                  <a:pt x="1086" y="775"/>
                </a:lnTo>
                <a:lnTo>
                  <a:pt x="1089" y="778"/>
                </a:lnTo>
                <a:lnTo>
                  <a:pt x="1089" y="775"/>
                </a:lnTo>
                <a:lnTo>
                  <a:pt x="1089" y="775"/>
                </a:lnTo>
                <a:lnTo>
                  <a:pt x="1089" y="775"/>
                </a:lnTo>
                <a:lnTo>
                  <a:pt x="1089" y="773"/>
                </a:lnTo>
                <a:lnTo>
                  <a:pt x="1089" y="773"/>
                </a:lnTo>
                <a:lnTo>
                  <a:pt x="1089" y="773"/>
                </a:lnTo>
                <a:lnTo>
                  <a:pt x="1089" y="773"/>
                </a:lnTo>
                <a:lnTo>
                  <a:pt x="1089" y="773"/>
                </a:lnTo>
                <a:lnTo>
                  <a:pt x="1089" y="773"/>
                </a:lnTo>
                <a:lnTo>
                  <a:pt x="1089" y="771"/>
                </a:lnTo>
                <a:lnTo>
                  <a:pt x="1089" y="771"/>
                </a:lnTo>
                <a:lnTo>
                  <a:pt x="1091" y="773"/>
                </a:lnTo>
                <a:lnTo>
                  <a:pt x="1093" y="773"/>
                </a:lnTo>
                <a:lnTo>
                  <a:pt x="1096" y="773"/>
                </a:lnTo>
                <a:lnTo>
                  <a:pt x="1096" y="773"/>
                </a:lnTo>
                <a:lnTo>
                  <a:pt x="1096" y="771"/>
                </a:lnTo>
                <a:lnTo>
                  <a:pt x="1096" y="768"/>
                </a:lnTo>
                <a:lnTo>
                  <a:pt x="1096" y="768"/>
                </a:lnTo>
                <a:lnTo>
                  <a:pt x="1096" y="768"/>
                </a:lnTo>
                <a:lnTo>
                  <a:pt x="1098" y="766"/>
                </a:lnTo>
                <a:lnTo>
                  <a:pt x="1098" y="766"/>
                </a:lnTo>
                <a:lnTo>
                  <a:pt x="1098" y="766"/>
                </a:lnTo>
                <a:lnTo>
                  <a:pt x="1098" y="768"/>
                </a:lnTo>
                <a:lnTo>
                  <a:pt x="1100" y="768"/>
                </a:lnTo>
                <a:lnTo>
                  <a:pt x="1100" y="768"/>
                </a:lnTo>
                <a:lnTo>
                  <a:pt x="1100" y="771"/>
                </a:lnTo>
                <a:lnTo>
                  <a:pt x="1100" y="771"/>
                </a:lnTo>
                <a:lnTo>
                  <a:pt x="1100" y="773"/>
                </a:lnTo>
                <a:lnTo>
                  <a:pt x="1103" y="773"/>
                </a:lnTo>
                <a:lnTo>
                  <a:pt x="1103" y="773"/>
                </a:lnTo>
                <a:lnTo>
                  <a:pt x="1103" y="773"/>
                </a:lnTo>
                <a:lnTo>
                  <a:pt x="1103" y="773"/>
                </a:lnTo>
                <a:lnTo>
                  <a:pt x="1103" y="773"/>
                </a:lnTo>
                <a:lnTo>
                  <a:pt x="1105" y="773"/>
                </a:lnTo>
                <a:lnTo>
                  <a:pt x="1105" y="773"/>
                </a:lnTo>
                <a:lnTo>
                  <a:pt x="1105" y="771"/>
                </a:lnTo>
                <a:lnTo>
                  <a:pt x="1105" y="771"/>
                </a:lnTo>
                <a:lnTo>
                  <a:pt x="1105" y="771"/>
                </a:lnTo>
                <a:lnTo>
                  <a:pt x="1105" y="771"/>
                </a:lnTo>
                <a:lnTo>
                  <a:pt x="1105" y="771"/>
                </a:lnTo>
                <a:lnTo>
                  <a:pt x="1105" y="771"/>
                </a:lnTo>
                <a:lnTo>
                  <a:pt x="1105" y="768"/>
                </a:lnTo>
                <a:lnTo>
                  <a:pt x="1105" y="768"/>
                </a:lnTo>
                <a:lnTo>
                  <a:pt x="1108" y="768"/>
                </a:lnTo>
                <a:lnTo>
                  <a:pt x="1108" y="768"/>
                </a:lnTo>
                <a:lnTo>
                  <a:pt x="1108" y="768"/>
                </a:lnTo>
                <a:lnTo>
                  <a:pt x="1110" y="771"/>
                </a:lnTo>
                <a:lnTo>
                  <a:pt x="1110" y="771"/>
                </a:lnTo>
                <a:lnTo>
                  <a:pt x="1110" y="768"/>
                </a:lnTo>
                <a:lnTo>
                  <a:pt x="1110" y="768"/>
                </a:lnTo>
                <a:lnTo>
                  <a:pt x="1110" y="768"/>
                </a:lnTo>
                <a:lnTo>
                  <a:pt x="1112" y="768"/>
                </a:lnTo>
                <a:lnTo>
                  <a:pt x="1115" y="771"/>
                </a:lnTo>
                <a:lnTo>
                  <a:pt x="1115" y="768"/>
                </a:lnTo>
                <a:lnTo>
                  <a:pt x="1115" y="768"/>
                </a:lnTo>
                <a:lnTo>
                  <a:pt x="1115" y="766"/>
                </a:lnTo>
                <a:lnTo>
                  <a:pt x="1117" y="766"/>
                </a:lnTo>
                <a:lnTo>
                  <a:pt x="1117" y="766"/>
                </a:lnTo>
                <a:lnTo>
                  <a:pt x="1117" y="766"/>
                </a:lnTo>
                <a:lnTo>
                  <a:pt x="1119" y="764"/>
                </a:lnTo>
                <a:lnTo>
                  <a:pt x="1119" y="764"/>
                </a:lnTo>
                <a:lnTo>
                  <a:pt x="1119" y="764"/>
                </a:lnTo>
                <a:lnTo>
                  <a:pt x="1122" y="764"/>
                </a:lnTo>
                <a:lnTo>
                  <a:pt x="1124" y="766"/>
                </a:lnTo>
                <a:lnTo>
                  <a:pt x="1124" y="766"/>
                </a:lnTo>
                <a:lnTo>
                  <a:pt x="1124" y="768"/>
                </a:lnTo>
                <a:lnTo>
                  <a:pt x="1126" y="768"/>
                </a:lnTo>
                <a:lnTo>
                  <a:pt x="1126" y="768"/>
                </a:lnTo>
                <a:lnTo>
                  <a:pt x="1126" y="768"/>
                </a:lnTo>
                <a:lnTo>
                  <a:pt x="1126" y="768"/>
                </a:lnTo>
                <a:lnTo>
                  <a:pt x="1126" y="768"/>
                </a:lnTo>
                <a:lnTo>
                  <a:pt x="1126" y="768"/>
                </a:lnTo>
                <a:lnTo>
                  <a:pt x="1129" y="766"/>
                </a:lnTo>
                <a:lnTo>
                  <a:pt x="1129" y="766"/>
                </a:lnTo>
                <a:lnTo>
                  <a:pt x="1129" y="766"/>
                </a:lnTo>
                <a:lnTo>
                  <a:pt x="1131" y="766"/>
                </a:lnTo>
                <a:lnTo>
                  <a:pt x="1131" y="766"/>
                </a:lnTo>
                <a:lnTo>
                  <a:pt x="1131" y="766"/>
                </a:lnTo>
                <a:lnTo>
                  <a:pt x="1131" y="768"/>
                </a:lnTo>
                <a:lnTo>
                  <a:pt x="1131" y="768"/>
                </a:lnTo>
                <a:lnTo>
                  <a:pt x="1131" y="768"/>
                </a:lnTo>
                <a:lnTo>
                  <a:pt x="1131" y="768"/>
                </a:lnTo>
                <a:lnTo>
                  <a:pt x="1131" y="771"/>
                </a:lnTo>
                <a:lnTo>
                  <a:pt x="1134" y="771"/>
                </a:lnTo>
                <a:lnTo>
                  <a:pt x="1134" y="768"/>
                </a:lnTo>
                <a:lnTo>
                  <a:pt x="1134" y="768"/>
                </a:lnTo>
                <a:lnTo>
                  <a:pt x="1134" y="768"/>
                </a:lnTo>
                <a:lnTo>
                  <a:pt x="1134" y="768"/>
                </a:lnTo>
                <a:lnTo>
                  <a:pt x="1134" y="766"/>
                </a:lnTo>
                <a:lnTo>
                  <a:pt x="1134" y="764"/>
                </a:lnTo>
                <a:lnTo>
                  <a:pt x="1134" y="766"/>
                </a:lnTo>
                <a:lnTo>
                  <a:pt x="1136" y="768"/>
                </a:lnTo>
                <a:lnTo>
                  <a:pt x="1136" y="768"/>
                </a:lnTo>
                <a:lnTo>
                  <a:pt x="1138" y="766"/>
                </a:lnTo>
                <a:lnTo>
                  <a:pt x="1138" y="766"/>
                </a:lnTo>
                <a:lnTo>
                  <a:pt x="1138" y="761"/>
                </a:lnTo>
                <a:lnTo>
                  <a:pt x="1138" y="764"/>
                </a:lnTo>
                <a:lnTo>
                  <a:pt x="1141" y="764"/>
                </a:lnTo>
                <a:lnTo>
                  <a:pt x="1141" y="764"/>
                </a:lnTo>
                <a:lnTo>
                  <a:pt x="1138" y="764"/>
                </a:lnTo>
                <a:lnTo>
                  <a:pt x="1138" y="766"/>
                </a:lnTo>
                <a:lnTo>
                  <a:pt x="1138" y="766"/>
                </a:lnTo>
                <a:lnTo>
                  <a:pt x="1138" y="766"/>
                </a:lnTo>
                <a:lnTo>
                  <a:pt x="1138" y="766"/>
                </a:lnTo>
                <a:lnTo>
                  <a:pt x="1138" y="768"/>
                </a:lnTo>
                <a:lnTo>
                  <a:pt x="1141" y="768"/>
                </a:lnTo>
                <a:lnTo>
                  <a:pt x="1138" y="771"/>
                </a:lnTo>
                <a:lnTo>
                  <a:pt x="1141" y="771"/>
                </a:lnTo>
                <a:lnTo>
                  <a:pt x="1141" y="771"/>
                </a:lnTo>
                <a:lnTo>
                  <a:pt x="1141" y="768"/>
                </a:lnTo>
                <a:lnTo>
                  <a:pt x="1141" y="768"/>
                </a:lnTo>
                <a:lnTo>
                  <a:pt x="1141" y="768"/>
                </a:lnTo>
                <a:lnTo>
                  <a:pt x="1141" y="766"/>
                </a:lnTo>
                <a:lnTo>
                  <a:pt x="1143" y="766"/>
                </a:lnTo>
                <a:lnTo>
                  <a:pt x="1143" y="768"/>
                </a:lnTo>
                <a:lnTo>
                  <a:pt x="1143" y="771"/>
                </a:lnTo>
                <a:lnTo>
                  <a:pt x="1145" y="768"/>
                </a:lnTo>
                <a:lnTo>
                  <a:pt x="1145" y="768"/>
                </a:lnTo>
                <a:lnTo>
                  <a:pt x="1143" y="766"/>
                </a:lnTo>
                <a:lnTo>
                  <a:pt x="1143" y="766"/>
                </a:lnTo>
                <a:lnTo>
                  <a:pt x="1145" y="766"/>
                </a:lnTo>
                <a:lnTo>
                  <a:pt x="1145" y="766"/>
                </a:lnTo>
                <a:lnTo>
                  <a:pt x="1145" y="766"/>
                </a:lnTo>
                <a:lnTo>
                  <a:pt x="1145" y="766"/>
                </a:lnTo>
                <a:lnTo>
                  <a:pt x="1148" y="766"/>
                </a:lnTo>
                <a:lnTo>
                  <a:pt x="1148" y="766"/>
                </a:lnTo>
                <a:lnTo>
                  <a:pt x="1148" y="766"/>
                </a:lnTo>
                <a:lnTo>
                  <a:pt x="1148" y="764"/>
                </a:lnTo>
                <a:lnTo>
                  <a:pt x="1148" y="764"/>
                </a:lnTo>
                <a:lnTo>
                  <a:pt x="1148" y="764"/>
                </a:lnTo>
                <a:lnTo>
                  <a:pt x="1150" y="764"/>
                </a:lnTo>
                <a:lnTo>
                  <a:pt x="1150" y="764"/>
                </a:lnTo>
                <a:lnTo>
                  <a:pt x="1150" y="761"/>
                </a:lnTo>
                <a:lnTo>
                  <a:pt x="1150" y="761"/>
                </a:lnTo>
                <a:lnTo>
                  <a:pt x="1150" y="761"/>
                </a:lnTo>
                <a:lnTo>
                  <a:pt x="1150" y="761"/>
                </a:lnTo>
                <a:lnTo>
                  <a:pt x="1150" y="761"/>
                </a:lnTo>
                <a:lnTo>
                  <a:pt x="1150" y="761"/>
                </a:lnTo>
                <a:lnTo>
                  <a:pt x="1150" y="761"/>
                </a:lnTo>
                <a:lnTo>
                  <a:pt x="1150" y="761"/>
                </a:lnTo>
                <a:lnTo>
                  <a:pt x="1148" y="761"/>
                </a:lnTo>
                <a:lnTo>
                  <a:pt x="1148" y="761"/>
                </a:lnTo>
                <a:lnTo>
                  <a:pt x="1148" y="761"/>
                </a:lnTo>
                <a:lnTo>
                  <a:pt x="1148" y="761"/>
                </a:lnTo>
                <a:lnTo>
                  <a:pt x="1145" y="761"/>
                </a:lnTo>
                <a:lnTo>
                  <a:pt x="1145" y="761"/>
                </a:lnTo>
                <a:lnTo>
                  <a:pt x="1145" y="761"/>
                </a:lnTo>
                <a:lnTo>
                  <a:pt x="1145" y="761"/>
                </a:lnTo>
                <a:lnTo>
                  <a:pt x="1145" y="761"/>
                </a:lnTo>
                <a:lnTo>
                  <a:pt x="1143" y="761"/>
                </a:lnTo>
                <a:lnTo>
                  <a:pt x="1145" y="761"/>
                </a:lnTo>
                <a:lnTo>
                  <a:pt x="1145" y="761"/>
                </a:lnTo>
                <a:lnTo>
                  <a:pt x="1145" y="761"/>
                </a:lnTo>
                <a:lnTo>
                  <a:pt x="1145" y="759"/>
                </a:lnTo>
                <a:lnTo>
                  <a:pt x="1145" y="759"/>
                </a:lnTo>
                <a:lnTo>
                  <a:pt x="1148" y="759"/>
                </a:lnTo>
                <a:lnTo>
                  <a:pt x="1148" y="759"/>
                </a:lnTo>
                <a:lnTo>
                  <a:pt x="1150" y="759"/>
                </a:lnTo>
                <a:lnTo>
                  <a:pt x="1150" y="759"/>
                </a:lnTo>
                <a:lnTo>
                  <a:pt x="1150" y="759"/>
                </a:lnTo>
                <a:lnTo>
                  <a:pt x="1150" y="759"/>
                </a:lnTo>
                <a:lnTo>
                  <a:pt x="1150" y="759"/>
                </a:lnTo>
                <a:lnTo>
                  <a:pt x="1150" y="759"/>
                </a:lnTo>
                <a:lnTo>
                  <a:pt x="1152" y="759"/>
                </a:lnTo>
                <a:lnTo>
                  <a:pt x="1155" y="759"/>
                </a:lnTo>
                <a:lnTo>
                  <a:pt x="1155" y="761"/>
                </a:lnTo>
                <a:lnTo>
                  <a:pt x="1157" y="759"/>
                </a:lnTo>
                <a:lnTo>
                  <a:pt x="1157" y="759"/>
                </a:lnTo>
                <a:lnTo>
                  <a:pt x="1157" y="759"/>
                </a:lnTo>
                <a:lnTo>
                  <a:pt x="1157" y="759"/>
                </a:lnTo>
                <a:lnTo>
                  <a:pt x="1157" y="759"/>
                </a:lnTo>
                <a:lnTo>
                  <a:pt x="1157" y="759"/>
                </a:lnTo>
                <a:lnTo>
                  <a:pt x="1157" y="759"/>
                </a:lnTo>
                <a:lnTo>
                  <a:pt x="1157" y="757"/>
                </a:lnTo>
                <a:lnTo>
                  <a:pt x="1157" y="757"/>
                </a:lnTo>
                <a:lnTo>
                  <a:pt x="1157" y="757"/>
                </a:lnTo>
                <a:lnTo>
                  <a:pt x="1157" y="757"/>
                </a:lnTo>
                <a:lnTo>
                  <a:pt x="1157" y="757"/>
                </a:lnTo>
                <a:lnTo>
                  <a:pt x="1157" y="754"/>
                </a:lnTo>
                <a:lnTo>
                  <a:pt x="1157" y="754"/>
                </a:lnTo>
                <a:lnTo>
                  <a:pt x="1157" y="754"/>
                </a:lnTo>
                <a:lnTo>
                  <a:pt x="1160" y="754"/>
                </a:lnTo>
                <a:lnTo>
                  <a:pt x="1160" y="754"/>
                </a:lnTo>
                <a:lnTo>
                  <a:pt x="1162" y="754"/>
                </a:lnTo>
                <a:lnTo>
                  <a:pt x="1162" y="754"/>
                </a:lnTo>
                <a:lnTo>
                  <a:pt x="1162" y="754"/>
                </a:lnTo>
                <a:lnTo>
                  <a:pt x="1162" y="754"/>
                </a:lnTo>
                <a:lnTo>
                  <a:pt x="1162" y="754"/>
                </a:lnTo>
                <a:lnTo>
                  <a:pt x="1162" y="754"/>
                </a:lnTo>
                <a:lnTo>
                  <a:pt x="1162" y="754"/>
                </a:lnTo>
                <a:lnTo>
                  <a:pt x="1162" y="752"/>
                </a:lnTo>
                <a:lnTo>
                  <a:pt x="1162" y="752"/>
                </a:lnTo>
                <a:lnTo>
                  <a:pt x="1162" y="752"/>
                </a:lnTo>
                <a:lnTo>
                  <a:pt x="1162" y="754"/>
                </a:lnTo>
                <a:lnTo>
                  <a:pt x="1162" y="754"/>
                </a:lnTo>
                <a:lnTo>
                  <a:pt x="1164" y="754"/>
                </a:lnTo>
                <a:lnTo>
                  <a:pt x="1164" y="754"/>
                </a:lnTo>
                <a:lnTo>
                  <a:pt x="1164" y="752"/>
                </a:lnTo>
                <a:lnTo>
                  <a:pt x="1164" y="752"/>
                </a:lnTo>
                <a:lnTo>
                  <a:pt x="1164" y="752"/>
                </a:lnTo>
                <a:lnTo>
                  <a:pt x="1164" y="752"/>
                </a:lnTo>
                <a:lnTo>
                  <a:pt x="1164" y="752"/>
                </a:lnTo>
                <a:lnTo>
                  <a:pt x="1164" y="752"/>
                </a:lnTo>
                <a:lnTo>
                  <a:pt x="1164" y="749"/>
                </a:lnTo>
                <a:lnTo>
                  <a:pt x="1164" y="749"/>
                </a:lnTo>
                <a:lnTo>
                  <a:pt x="1167" y="749"/>
                </a:lnTo>
                <a:lnTo>
                  <a:pt x="1167" y="749"/>
                </a:lnTo>
                <a:lnTo>
                  <a:pt x="1169" y="752"/>
                </a:lnTo>
                <a:lnTo>
                  <a:pt x="1171" y="752"/>
                </a:lnTo>
                <a:lnTo>
                  <a:pt x="1174" y="752"/>
                </a:lnTo>
                <a:lnTo>
                  <a:pt x="1174" y="752"/>
                </a:lnTo>
                <a:lnTo>
                  <a:pt x="1176" y="752"/>
                </a:lnTo>
                <a:lnTo>
                  <a:pt x="1176" y="752"/>
                </a:lnTo>
                <a:lnTo>
                  <a:pt x="1176" y="749"/>
                </a:lnTo>
                <a:lnTo>
                  <a:pt x="1179" y="749"/>
                </a:lnTo>
                <a:lnTo>
                  <a:pt x="1179" y="752"/>
                </a:lnTo>
                <a:lnTo>
                  <a:pt x="1181" y="749"/>
                </a:lnTo>
                <a:lnTo>
                  <a:pt x="1183" y="749"/>
                </a:lnTo>
                <a:lnTo>
                  <a:pt x="1183" y="749"/>
                </a:lnTo>
                <a:lnTo>
                  <a:pt x="1183" y="747"/>
                </a:lnTo>
                <a:lnTo>
                  <a:pt x="1186" y="747"/>
                </a:lnTo>
                <a:lnTo>
                  <a:pt x="1188" y="745"/>
                </a:lnTo>
                <a:lnTo>
                  <a:pt x="1188" y="745"/>
                </a:lnTo>
                <a:lnTo>
                  <a:pt x="1188" y="747"/>
                </a:lnTo>
                <a:lnTo>
                  <a:pt x="1190" y="747"/>
                </a:lnTo>
                <a:lnTo>
                  <a:pt x="1190" y="745"/>
                </a:lnTo>
                <a:lnTo>
                  <a:pt x="1190" y="745"/>
                </a:lnTo>
                <a:lnTo>
                  <a:pt x="1188" y="745"/>
                </a:lnTo>
                <a:lnTo>
                  <a:pt x="1188" y="745"/>
                </a:lnTo>
                <a:lnTo>
                  <a:pt x="1188" y="745"/>
                </a:lnTo>
                <a:lnTo>
                  <a:pt x="1188" y="745"/>
                </a:lnTo>
                <a:lnTo>
                  <a:pt x="1190" y="745"/>
                </a:lnTo>
                <a:lnTo>
                  <a:pt x="1190" y="745"/>
                </a:lnTo>
                <a:lnTo>
                  <a:pt x="1190" y="745"/>
                </a:lnTo>
                <a:lnTo>
                  <a:pt x="1190" y="742"/>
                </a:lnTo>
                <a:lnTo>
                  <a:pt x="1190" y="742"/>
                </a:lnTo>
                <a:lnTo>
                  <a:pt x="1190" y="742"/>
                </a:lnTo>
                <a:lnTo>
                  <a:pt x="1190" y="742"/>
                </a:lnTo>
                <a:lnTo>
                  <a:pt x="1190" y="742"/>
                </a:lnTo>
                <a:lnTo>
                  <a:pt x="1190" y="740"/>
                </a:lnTo>
                <a:lnTo>
                  <a:pt x="1188" y="740"/>
                </a:lnTo>
                <a:lnTo>
                  <a:pt x="1188" y="740"/>
                </a:lnTo>
                <a:lnTo>
                  <a:pt x="1188" y="738"/>
                </a:lnTo>
                <a:lnTo>
                  <a:pt x="1188" y="738"/>
                </a:lnTo>
                <a:lnTo>
                  <a:pt x="1188" y="735"/>
                </a:lnTo>
                <a:lnTo>
                  <a:pt x="1188" y="735"/>
                </a:lnTo>
                <a:lnTo>
                  <a:pt x="1188" y="735"/>
                </a:lnTo>
                <a:lnTo>
                  <a:pt x="1188" y="735"/>
                </a:lnTo>
                <a:lnTo>
                  <a:pt x="1186" y="735"/>
                </a:lnTo>
                <a:lnTo>
                  <a:pt x="1186" y="735"/>
                </a:lnTo>
                <a:lnTo>
                  <a:pt x="1186" y="735"/>
                </a:lnTo>
                <a:lnTo>
                  <a:pt x="1186" y="735"/>
                </a:lnTo>
                <a:lnTo>
                  <a:pt x="1186" y="735"/>
                </a:lnTo>
                <a:lnTo>
                  <a:pt x="1183" y="733"/>
                </a:lnTo>
                <a:lnTo>
                  <a:pt x="1183" y="733"/>
                </a:lnTo>
                <a:lnTo>
                  <a:pt x="1183" y="731"/>
                </a:lnTo>
                <a:lnTo>
                  <a:pt x="1183" y="731"/>
                </a:lnTo>
                <a:lnTo>
                  <a:pt x="1183" y="731"/>
                </a:lnTo>
                <a:lnTo>
                  <a:pt x="1183" y="728"/>
                </a:lnTo>
                <a:lnTo>
                  <a:pt x="1181" y="728"/>
                </a:lnTo>
                <a:lnTo>
                  <a:pt x="1181" y="728"/>
                </a:lnTo>
                <a:lnTo>
                  <a:pt x="1181" y="728"/>
                </a:lnTo>
                <a:lnTo>
                  <a:pt x="1179" y="726"/>
                </a:lnTo>
                <a:lnTo>
                  <a:pt x="1176" y="723"/>
                </a:lnTo>
                <a:lnTo>
                  <a:pt x="1174" y="723"/>
                </a:lnTo>
                <a:lnTo>
                  <a:pt x="1174" y="723"/>
                </a:lnTo>
                <a:lnTo>
                  <a:pt x="1171" y="723"/>
                </a:lnTo>
                <a:lnTo>
                  <a:pt x="1171" y="726"/>
                </a:lnTo>
                <a:lnTo>
                  <a:pt x="1171" y="726"/>
                </a:lnTo>
                <a:lnTo>
                  <a:pt x="1169" y="723"/>
                </a:lnTo>
                <a:lnTo>
                  <a:pt x="1171" y="723"/>
                </a:lnTo>
                <a:lnTo>
                  <a:pt x="1171" y="721"/>
                </a:lnTo>
                <a:lnTo>
                  <a:pt x="1171" y="721"/>
                </a:lnTo>
                <a:lnTo>
                  <a:pt x="1171" y="721"/>
                </a:lnTo>
                <a:lnTo>
                  <a:pt x="1171" y="721"/>
                </a:lnTo>
                <a:lnTo>
                  <a:pt x="1171" y="721"/>
                </a:lnTo>
                <a:lnTo>
                  <a:pt x="1171" y="721"/>
                </a:lnTo>
                <a:lnTo>
                  <a:pt x="1174" y="719"/>
                </a:lnTo>
                <a:lnTo>
                  <a:pt x="1174" y="719"/>
                </a:lnTo>
                <a:lnTo>
                  <a:pt x="1174" y="719"/>
                </a:lnTo>
                <a:lnTo>
                  <a:pt x="1171" y="719"/>
                </a:lnTo>
                <a:lnTo>
                  <a:pt x="1171" y="719"/>
                </a:lnTo>
                <a:lnTo>
                  <a:pt x="1171" y="716"/>
                </a:lnTo>
                <a:lnTo>
                  <a:pt x="1171" y="716"/>
                </a:lnTo>
                <a:lnTo>
                  <a:pt x="1171" y="716"/>
                </a:lnTo>
                <a:lnTo>
                  <a:pt x="1171" y="716"/>
                </a:lnTo>
                <a:lnTo>
                  <a:pt x="1174" y="716"/>
                </a:lnTo>
                <a:lnTo>
                  <a:pt x="1171" y="716"/>
                </a:lnTo>
                <a:lnTo>
                  <a:pt x="1171" y="716"/>
                </a:lnTo>
                <a:lnTo>
                  <a:pt x="1174" y="716"/>
                </a:lnTo>
                <a:lnTo>
                  <a:pt x="1174" y="716"/>
                </a:lnTo>
                <a:lnTo>
                  <a:pt x="1174" y="716"/>
                </a:lnTo>
                <a:lnTo>
                  <a:pt x="1174" y="716"/>
                </a:lnTo>
                <a:lnTo>
                  <a:pt x="1176" y="716"/>
                </a:lnTo>
                <a:lnTo>
                  <a:pt x="1176" y="716"/>
                </a:lnTo>
                <a:lnTo>
                  <a:pt x="1176" y="714"/>
                </a:lnTo>
                <a:lnTo>
                  <a:pt x="1176" y="714"/>
                </a:lnTo>
                <a:lnTo>
                  <a:pt x="1176" y="714"/>
                </a:lnTo>
                <a:lnTo>
                  <a:pt x="1179" y="712"/>
                </a:lnTo>
                <a:lnTo>
                  <a:pt x="1179" y="712"/>
                </a:lnTo>
                <a:lnTo>
                  <a:pt x="1179" y="712"/>
                </a:lnTo>
                <a:lnTo>
                  <a:pt x="1179" y="712"/>
                </a:lnTo>
                <a:lnTo>
                  <a:pt x="1183" y="709"/>
                </a:lnTo>
                <a:lnTo>
                  <a:pt x="1186" y="712"/>
                </a:lnTo>
                <a:lnTo>
                  <a:pt x="1186" y="709"/>
                </a:lnTo>
                <a:lnTo>
                  <a:pt x="1186" y="709"/>
                </a:lnTo>
                <a:lnTo>
                  <a:pt x="1186" y="709"/>
                </a:lnTo>
                <a:lnTo>
                  <a:pt x="1186" y="709"/>
                </a:lnTo>
                <a:lnTo>
                  <a:pt x="1186" y="709"/>
                </a:lnTo>
                <a:lnTo>
                  <a:pt x="1183" y="709"/>
                </a:lnTo>
                <a:lnTo>
                  <a:pt x="1181" y="709"/>
                </a:lnTo>
                <a:lnTo>
                  <a:pt x="1181" y="709"/>
                </a:lnTo>
                <a:lnTo>
                  <a:pt x="1181" y="707"/>
                </a:lnTo>
                <a:lnTo>
                  <a:pt x="1181" y="707"/>
                </a:lnTo>
                <a:lnTo>
                  <a:pt x="1183" y="707"/>
                </a:lnTo>
                <a:lnTo>
                  <a:pt x="1183" y="707"/>
                </a:lnTo>
                <a:lnTo>
                  <a:pt x="1183" y="707"/>
                </a:lnTo>
                <a:lnTo>
                  <a:pt x="1183" y="707"/>
                </a:lnTo>
                <a:lnTo>
                  <a:pt x="1183" y="707"/>
                </a:lnTo>
                <a:lnTo>
                  <a:pt x="1183" y="707"/>
                </a:lnTo>
                <a:lnTo>
                  <a:pt x="1183" y="707"/>
                </a:lnTo>
                <a:lnTo>
                  <a:pt x="1186" y="709"/>
                </a:lnTo>
                <a:lnTo>
                  <a:pt x="1188" y="709"/>
                </a:lnTo>
                <a:lnTo>
                  <a:pt x="1188" y="707"/>
                </a:lnTo>
                <a:lnTo>
                  <a:pt x="1188" y="707"/>
                </a:lnTo>
                <a:lnTo>
                  <a:pt x="1188" y="707"/>
                </a:lnTo>
                <a:lnTo>
                  <a:pt x="1190" y="709"/>
                </a:lnTo>
                <a:lnTo>
                  <a:pt x="1193" y="709"/>
                </a:lnTo>
                <a:lnTo>
                  <a:pt x="1193" y="709"/>
                </a:lnTo>
                <a:lnTo>
                  <a:pt x="1193" y="709"/>
                </a:lnTo>
                <a:lnTo>
                  <a:pt x="1195" y="709"/>
                </a:lnTo>
                <a:lnTo>
                  <a:pt x="1195" y="707"/>
                </a:lnTo>
                <a:lnTo>
                  <a:pt x="1195" y="707"/>
                </a:lnTo>
                <a:lnTo>
                  <a:pt x="1195" y="705"/>
                </a:lnTo>
                <a:lnTo>
                  <a:pt x="1193" y="702"/>
                </a:lnTo>
                <a:lnTo>
                  <a:pt x="1193" y="702"/>
                </a:lnTo>
                <a:lnTo>
                  <a:pt x="1193" y="702"/>
                </a:lnTo>
                <a:lnTo>
                  <a:pt x="1193" y="702"/>
                </a:lnTo>
                <a:lnTo>
                  <a:pt x="1193" y="702"/>
                </a:lnTo>
                <a:lnTo>
                  <a:pt x="1195" y="702"/>
                </a:lnTo>
                <a:lnTo>
                  <a:pt x="1195" y="702"/>
                </a:lnTo>
                <a:lnTo>
                  <a:pt x="1200" y="705"/>
                </a:lnTo>
                <a:lnTo>
                  <a:pt x="1200" y="705"/>
                </a:lnTo>
                <a:lnTo>
                  <a:pt x="1202" y="705"/>
                </a:lnTo>
                <a:lnTo>
                  <a:pt x="1202" y="702"/>
                </a:lnTo>
                <a:lnTo>
                  <a:pt x="1202" y="702"/>
                </a:lnTo>
                <a:lnTo>
                  <a:pt x="1202" y="702"/>
                </a:lnTo>
                <a:lnTo>
                  <a:pt x="1202" y="702"/>
                </a:lnTo>
                <a:lnTo>
                  <a:pt x="1200" y="700"/>
                </a:lnTo>
                <a:lnTo>
                  <a:pt x="1200" y="700"/>
                </a:lnTo>
                <a:lnTo>
                  <a:pt x="1202" y="700"/>
                </a:lnTo>
                <a:lnTo>
                  <a:pt x="1202" y="700"/>
                </a:lnTo>
                <a:lnTo>
                  <a:pt x="1202" y="700"/>
                </a:lnTo>
                <a:lnTo>
                  <a:pt x="1202" y="697"/>
                </a:lnTo>
                <a:lnTo>
                  <a:pt x="1202" y="697"/>
                </a:lnTo>
                <a:lnTo>
                  <a:pt x="1205" y="697"/>
                </a:lnTo>
                <a:lnTo>
                  <a:pt x="1205" y="697"/>
                </a:lnTo>
                <a:lnTo>
                  <a:pt x="1205" y="697"/>
                </a:lnTo>
                <a:lnTo>
                  <a:pt x="1205" y="697"/>
                </a:lnTo>
                <a:lnTo>
                  <a:pt x="1202" y="697"/>
                </a:lnTo>
                <a:lnTo>
                  <a:pt x="1202" y="700"/>
                </a:lnTo>
                <a:lnTo>
                  <a:pt x="1202" y="702"/>
                </a:lnTo>
                <a:lnTo>
                  <a:pt x="1202" y="702"/>
                </a:lnTo>
                <a:lnTo>
                  <a:pt x="1205" y="702"/>
                </a:lnTo>
                <a:lnTo>
                  <a:pt x="1205" y="702"/>
                </a:lnTo>
                <a:lnTo>
                  <a:pt x="1205" y="702"/>
                </a:lnTo>
                <a:lnTo>
                  <a:pt x="1207" y="702"/>
                </a:lnTo>
                <a:lnTo>
                  <a:pt x="1207" y="702"/>
                </a:lnTo>
                <a:lnTo>
                  <a:pt x="1209" y="700"/>
                </a:lnTo>
                <a:lnTo>
                  <a:pt x="1209" y="697"/>
                </a:lnTo>
                <a:lnTo>
                  <a:pt x="1209" y="697"/>
                </a:lnTo>
                <a:lnTo>
                  <a:pt x="1209" y="697"/>
                </a:lnTo>
                <a:lnTo>
                  <a:pt x="1209" y="695"/>
                </a:lnTo>
                <a:lnTo>
                  <a:pt x="1209" y="695"/>
                </a:lnTo>
                <a:lnTo>
                  <a:pt x="1212" y="700"/>
                </a:lnTo>
                <a:lnTo>
                  <a:pt x="1212" y="700"/>
                </a:lnTo>
                <a:lnTo>
                  <a:pt x="1212" y="700"/>
                </a:lnTo>
                <a:lnTo>
                  <a:pt x="1212" y="700"/>
                </a:lnTo>
                <a:lnTo>
                  <a:pt x="1212" y="700"/>
                </a:lnTo>
                <a:lnTo>
                  <a:pt x="1209" y="702"/>
                </a:lnTo>
                <a:lnTo>
                  <a:pt x="1207" y="702"/>
                </a:lnTo>
                <a:lnTo>
                  <a:pt x="1207" y="702"/>
                </a:lnTo>
                <a:lnTo>
                  <a:pt x="1207" y="702"/>
                </a:lnTo>
                <a:lnTo>
                  <a:pt x="1207" y="702"/>
                </a:lnTo>
                <a:lnTo>
                  <a:pt x="1207" y="705"/>
                </a:lnTo>
                <a:lnTo>
                  <a:pt x="1209" y="705"/>
                </a:lnTo>
                <a:lnTo>
                  <a:pt x="1209" y="705"/>
                </a:lnTo>
                <a:lnTo>
                  <a:pt x="1209" y="705"/>
                </a:lnTo>
                <a:lnTo>
                  <a:pt x="1209" y="705"/>
                </a:lnTo>
                <a:lnTo>
                  <a:pt x="1209" y="705"/>
                </a:lnTo>
                <a:lnTo>
                  <a:pt x="1209" y="705"/>
                </a:lnTo>
                <a:lnTo>
                  <a:pt x="1209" y="705"/>
                </a:lnTo>
                <a:lnTo>
                  <a:pt x="1212" y="702"/>
                </a:lnTo>
                <a:lnTo>
                  <a:pt x="1212" y="702"/>
                </a:lnTo>
                <a:lnTo>
                  <a:pt x="1212" y="702"/>
                </a:lnTo>
                <a:lnTo>
                  <a:pt x="1212" y="705"/>
                </a:lnTo>
                <a:lnTo>
                  <a:pt x="1212" y="705"/>
                </a:lnTo>
                <a:lnTo>
                  <a:pt x="1212" y="705"/>
                </a:lnTo>
                <a:lnTo>
                  <a:pt x="1212" y="705"/>
                </a:lnTo>
                <a:lnTo>
                  <a:pt x="1214" y="707"/>
                </a:lnTo>
                <a:lnTo>
                  <a:pt x="1214" y="705"/>
                </a:lnTo>
                <a:lnTo>
                  <a:pt x="1214" y="705"/>
                </a:lnTo>
                <a:lnTo>
                  <a:pt x="1216" y="705"/>
                </a:lnTo>
                <a:lnTo>
                  <a:pt x="1219" y="705"/>
                </a:lnTo>
                <a:lnTo>
                  <a:pt x="1219" y="705"/>
                </a:lnTo>
                <a:lnTo>
                  <a:pt x="1219" y="705"/>
                </a:lnTo>
                <a:lnTo>
                  <a:pt x="1221" y="702"/>
                </a:lnTo>
                <a:lnTo>
                  <a:pt x="1221" y="702"/>
                </a:lnTo>
                <a:lnTo>
                  <a:pt x="1221" y="702"/>
                </a:lnTo>
                <a:lnTo>
                  <a:pt x="1223" y="700"/>
                </a:lnTo>
                <a:lnTo>
                  <a:pt x="1223" y="700"/>
                </a:lnTo>
                <a:lnTo>
                  <a:pt x="1223" y="700"/>
                </a:lnTo>
                <a:lnTo>
                  <a:pt x="1223" y="700"/>
                </a:lnTo>
                <a:lnTo>
                  <a:pt x="1221" y="697"/>
                </a:lnTo>
                <a:lnTo>
                  <a:pt x="1219" y="697"/>
                </a:lnTo>
                <a:lnTo>
                  <a:pt x="1219" y="697"/>
                </a:lnTo>
                <a:lnTo>
                  <a:pt x="1219" y="697"/>
                </a:lnTo>
                <a:lnTo>
                  <a:pt x="1219" y="697"/>
                </a:lnTo>
                <a:lnTo>
                  <a:pt x="1216" y="697"/>
                </a:lnTo>
                <a:lnTo>
                  <a:pt x="1216" y="697"/>
                </a:lnTo>
                <a:lnTo>
                  <a:pt x="1216" y="695"/>
                </a:lnTo>
                <a:lnTo>
                  <a:pt x="1216" y="695"/>
                </a:lnTo>
                <a:lnTo>
                  <a:pt x="1216" y="695"/>
                </a:lnTo>
                <a:lnTo>
                  <a:pt x="1219" y="695"/>
                </a:lnTo>
                <a:lnTo>
                  <a:pt x="1219" y="695"/>
                </a:lnTo>
                <a:lnTo>
                  <a:pt x="1221" y="695"/>
                </a:lnTo>
                <a:lnTo>
                  <a:pt x="1223" y="695"/>
                </a:lnTo>
                <a:lnTo>
                  <a:pt x="1223" y="695"/>
                </a:lnTo>
                <a:lnTo>
                  <a:pt x="1226" y="697"/>
                </a:lnTo>
                <a:lnTo>
                  <a:pt x="1226" y="697"/>
                </a:lnTo>
                <a:lnTo>
                  <a:pt x="1228" y="697"/>
                </a:lnTo>
                <a:lnTo>
                  <a:pt x="1228" y="697"/>
                </a:lnTo>
                <a:lnTo>
                  <a:pt x="1228" y="700"/>
                </a:lnTo>
                <a:lnTo>
                  <a:pt x="1228" y="700"/>
                </a:lnTo>
                <a:lnTo>
                  <a:pt x="1231" y="697"/>
                </a:lnTo>
                <a:lnTo>
                  <a:pt x="1233" y="700"/>
                </a:lnTo>
                <a:lnTo>
                  <a:pt x="1233" y="700"/>
                </a:lnTo>
                <a:lnTo>
                  <a:pt x="1233" y="697"/>
                </a:lnTo>
                <a:lnTo>
                  <a:pt x="1235" y="697"/>
                </a:lnTo>
                <a:lnTo>
                  <a:pt x="1235" y="695"/>
                </a:lnTo>
                <a:lnTo>
                  <a:pt x="1235" y="695"/>
                </a:lnTo>
                <a:lnTo>
                  <a:pt x="1238" y="695"/>
                </a:lnTo>
                <a:lnTo>
                  <a:pt x="1238" y="695"/>
                </a:lnTo>
                <a:lnTo>
                  <a:pt x="1238" y="695"/>
                </a:lnTo>
                <a:lnTo>
                  <a:pt x="1238" y="693"/>
                </a:lnTo>
                <a:lnTo>
                  <a:pt x="1240" y="695"/>
                </a:lnTo>
                <a:lnTo>
                  <a:pt x="1240" y="693"/>
                </a:lnTo>
                <a:lnTo>
                  <a:pt x="1240" y="693"/>
                </a:lnTo>
                <a:lnTo>
                  <a:pt x="1240" y="693"/>
                </a:lnTo>
                <a:lnTo>
                  <a:pt x="1240" y="690"/>
                </a:lnTo>
                <a:lnTo>
                  <a:pt x="1240" y="688"/>
                </a:lnTo>
                <a:lnTo>
                  <a:pt x="1240" y="688"/>
                </a:lnTo>
                <a:lnTo>
                  <a:pt x="1240" y="688"/>
                </a:lnTo>
                <a:lnTo>
                  <a:pt x="1240" y="688"/>
                </a:lnTo>
                <a:lnTo>
                  <a:pt x="1240" y="686"/>
                </a:lnTo>
                <a:lnTo>
                  <a:pt x="1240" y="686"/>
                </a:lnTo>
                <a:lnTo>
                  <a:pt x="1240" y="686"/>
                </a:lnTo>
                <a:lnTo>
                  <a:pt x="1240" y="686"/>
                </a:lnTo>
                <a:lnTo>
                  <a:pt x="1240" y="686"/>
                </a:lnTo>
                <a:lnTo>
                  <a:pt x="1240" y="686"/>
                </a:lnTo>
                <a:lnTo>
                  <a:pt x="1240" y="686"/>
                </a:lnTo>
                <a:lnTo>
                  <a:pt x="1240" y="686"/>
                </a:lnTo>
                <a:lnTo>
                  <a:pt x="1240" y="686"/>
                </a:lnTo>
                <a:lnTo>
                  <a:pt x="1240" y="683"/>
                </a:lnTo>
                <a:lnTo>
                  <a:pt x="1238" y="681"/>
                </a:lnTo>
                <a:lnTo>
                  <a:pt x="1238" y="681"/>
                </a:lnTo>
                <a:lnTo>
                  <a:pt x="1235" y="679"/>
                </a:lnTo>
                <a:lnTo>
                  <a:pt x="1235" y="679"/>
                </a:lnTo>
                <a:lnTo>
                  <a:pt x="1235" y="679"/>
                </a:lnTo>
                <a:lnTo>
                  <a:pt x="1238" y="676"/>
                </a:lnTo>
                <a:lnTo>
                  <a:pt x="1238" y="676"/>
                </a:lnTo>
                <a:lnTo>
                  <a:pt x="1238" y="676"/>
                </a:lnTo>
                <a:lnTo>
                  <a:pt x="1235" y="674"/>
                </a:lnTo>
                <a:lnTo>
                  <a:pt x="1235" y="674"/>
                </a:lnTo>
                <a:lnTo>
                  <a:pt x="1233" y="674"/>
                </a:lnTo>
                <a:lnTo>
                  <a:pt x="1233" y="674"/>
                </a:lnTo>
                <a:lnTo>
                  <a:pt x="1233" y="674"/>
                </a:lnTo>
                <a:lnTo>
                  <a:pt x="1233" y="674"/>
                </a:lnTo>
                <a:lnTo>
                  <a:pt x="1233" y="674"/>
                </a:lnTo>
                <a:lnTo>
                  <a:pt x="1235" y="674"/>
                </a:lnTo>
                <a:lnTo>
                  <a:pt x="1235" y="674"/>
                </a:lnTo>
                <a:lnTo>
                  <a:pt x="1238" y="674"/>
                </a:lnTo>
                <a:lnTo>
                  <a:pt x="1238" y="676"/>
                </a:lnTo>
                <a:lnTo>
                  <a:pt x="1238" y="676"/>
                </a:lnTo>
                <a:lnTo>
                  <a:pt x="1238" y="679"/>
                </a:lnTo>
                <a:lnTo>
                  <a:pt x="1238" y="679"/>
                </a:lnTo>
                <a:lnTo>
                  <a:pt x="1238" y="679"/>
                </a:lnTo>
                <a:lnTo>
                  <a:pt x="1240" y="679"/>
                </a:lnTo>
                <a:lnTo>
                  <a:pt x="1240" y="681"/>
                </a:lnTo>
                <a:lnTo>
                  <a:pt x="1240" y="681"/>
                </a:lnTo>
                <a:lnTo>
                  <a:pt x="1240" y="681"/>
                </a:lnTo>
                <a:lnTo>
                  <a:pt x="1240" y="679"/>
                </a:lnTo>
                <a:lnTo>
                  <a:pt x="1240" y="679"/>
                </a:lnTo>
                <a:lnTo>
                  <a:pt x="1238" y="679"/>
                </a:lnTo>
                <a:lnTo>
                  <a:pt x="1240" y="681"/>
                </a:lnTo>
                <a:lnTo>
                  <a:pt x="1242" y="681"/>
                </a:lnTo>
                <a:lnTo>
                  <a:pt x="1242" y="683"/>
                </a:lnTo>
                <a:lnTo>
                  <a:pt x="1245" y="683"/>
                </a:lnTo>
                <a:lnTo>
                  <a:pt x="1245" y="683"/>
                </a:lnTo>
                <a:lnTo>
                  <a:pt x="1245" y="683"/>
                </a:lnTo>
                <a:lnTo>
                  <a:pt x="1247" y="683"/>
                </a:lnTo>
                <a:lnTo>
                  <a:pt x="1247" y="683"/>
                </a:lnTo>
                <a:lnTo>
                  <a:pt x="1249" y="683"/>
                </a:lnTo>
                <a:lnTo>
                  <a:pt x="1252" y="683"/>
                </a:lnTo>
                <a:lnTo>
                  <a:pt x="1252" y="683"/>
                </a:lnTo>
                <a:lnTo>
                  <a:pt x="1252" y="683"/>
                </a:lnTo>
                <a:lnTo>
                  <a:pt x="1252" y="681"/>
                </a:lnTo>
                <a:lnTo>
                  <a:pt x="1252" y="681"/>
                </a:lnTo>
                <a:lnTo>
                  <a:pt x="1254" y="681"/>
                </a:lnTo>
                <a:lnTo>
                  <a:pt x="1259" y="681"/>
                </a:lnTo>
                <a:lnTo>
                  <a:pt x="1259" y="679"/>
                </a:lnTo>
                <a:lnTo>
                  <a:pt x="1257" y="679"/>
                </a:lnTo>
                <a:lnTo>
                  <a:pt x="1257" y="679"/>
                </a:lnTo>
                <a:lnTo>
                  <a:pt x="1257" y="676"/>
                </a:lnTo>
                <a:lnTo>
                  <a:pt x="1257" y="676"/>
                </a:lnTo>
                <a:lnTo>
                  <a:pt x="1259" y="674"/>
                </a:lnTo>
                <a:lnTo>
                  <a:pt x="1259" y="674"/>
                </a:lnTo>
                <a:lnTo>
                  <a:pt x="1259" y="674"/>
                </a:lnTo>
                <a:lnTo>
                  <a:pt x="1264" y="671"/>
                </a:lnTo>
                <a:lnTo>
                  <a:pt x="1266" y="671"/>
                </a:lnTo>
                <a:lnTo>
                  <a:pt x="1266" y="671"/>
                </a:lnTo>
                <a:lnTo>
                  <a:pt x="1266" y="671"/>
                </a:lnTo>
                <a:lnTo>
                  <a:pt x="1268" y="671"/>
                </a:lnTo>
                <a:lnTo>
                  <a:pt x="1268" y="669"/>
                </a:lnTo>
                <a:lnTo>
                  <a:pt x="1271" y="669"/>
                </a:lnTo>
                <a:lnTo>
                  <a:pt x="1271" y="669"/>
                </a:lnTo>
                <a:lnTo>
                  <a:pt x="1271" y="667"/>
                </a:lnTo>
                <a:lnTo>
                  <a:pt x="1271" y="667"/>
                </a:lnTo>
                <a:lnTo>
                  <a:pt x="1271" y="667"/>
                </a:lnTo>
                <a:lnTo>
                  <a:pt x="1273" y="667"/>
                </a:lnTo>
                <a:lnTo>
                  <a:pt x="1273" y="667"/>
                </a:lnTo>
                <a:lnTo>
                  <a:pt x="1276" y="667"/>
                </a:lnTo>
                <a:lnTo>
                  <a:pt x="1276" y="667"/>
                </a:lnTo>
                <a:lnTo>
                  <a:pt x="1278" y="667"/>
                </a:lnTo>
                <a:lnTo>
                  <a:pt x="1278" y="667"/>
                </a:lnTo>
                <a:lnTo>
                  <a:pt x="1278" y="667"/>
                </a:lnTo>
                <a:lnTo>
                  <a:pt x="1278" y="667"/>
                </a:lnTo>
                <a:lnTo>
                  <a:pt x="1278" y="667"/>
                </a:lnTo>
                <a:lnTo>
                  <a:pt x="1280" y="669"/>
                </a:lnTo>
                <a:lnTo>
                  <a:pt x="1280" y="669"/>
                </a:lnTo>
                <a:lnTo>
                  <a:pt x="1280" y="669"/>
                </a:lnTo>
                <a:lnTo>
                  <a:pt x="1283" y="669"/>
                </a:lnTo>
                <a:lnTo>
                  <a:pt x="1283" y="662"/>
                </a:lnTo>
                <a:lnTo>
                  <a:pt x="1283" y="662"/>
                </a:lnTo>
                <a:lnTo>
                  <a:pt x="1283" y="662"/>
                </a:lnTo>
                <a:lnTo>
                  <a:pt x="1283" y="660"/>
                </a:lnTo>
                <a:lnTo>
                  <a:pt x="1285" y="660"/>
                </a:lnTo>
                <a:lnTo>
                  <a:pt x="1285" y="660"/>
                </a:lnTo>
                <a:lnTo>
                  <a:pt x="1285" y="660"/>
                </a:lnTo>
                <a:lnTo>
                  <a:pt x="1287" y="660"/>
                </a:lnTo>
                <a:lnTo>
                  <a:pt x="1290" y="657"/>
                </a:lnTo>
                <a:lnTo>
                  <a:pt x="1290" y="657"/>
                </a:lnTo>
                <a:lnTo>
                  <a:pt x="1292" y="657"/>
                </a:lnTo>
                <a:lnTo>
                  <a:pt x="1294" y="657"/>
                </a:lnTo>
                <a:lnTo>
                  <a:pt x="1294" y="657"/>
                </a:lnTo>
                <a:lnTo>
                  <a:pt x="1297" y="657"/>
                </a:lnTo>
                <a:lnTo>
                  <a:pt x="1297" y="660"/>
                </a:lnTo>
                <a:lnTo>
                  <a:pt x="1299" y="660"/>
                </a:lnTo>
                <a:lnTo>
                  <a:pt x="1299" y="657"/>
                </a:lnTo>
                <a:lnTo>
                  <a:pt x="1299" y="657"/>
                </a:lnTo>
                <a:lnTo>
                  <a:pt x="1302" y="660"/>
                </a:lnTo>
                <a:lnTo>
                  <a:pt x="1304" y="660"/>
                </a:lnTo>
                <a:lnTo>
                  <a:pt x="1304" y="660"/>
                </a:lnTo>
                <a:lnTo>
                  <a:pt x="1306" y="657"/>
                </a:lnTo>
                <a:lnTo>
                  <a:pt x="1306" y="657"/>
                </a:lnTo>
                <a:lnTo>
                  <a:pt x="1309" y="655"/>
                </a:lnTo>
                <a:lnTo>
                  <a:pt x="1311" y="655"/>
                </a:lnTo>
                <a:lnTo>
                  <a:pt x="1311" y="655"/>
                </a:lnTo>
                <a:lnTo>
                  <a:pt x="1311" y="655"/>
                </a:lnTo>
                <a:lnTo>
                  <a:pt x="1313" y="655"/>
                </a:lnTo>
                <a:lnTo>
                  <a:pt x="1313" y="655"/>
                </a:lnTo>
                <a:lnTo>
                  <a:pt x="1313" y="652"/>
                </a:lnTo>
                <a:lnTo>
                  <a:pt x="1313" y="652"/>
                </a:lnTo>
                <a:lnTo>
                  <a:pt x="1316" y="655"/>
                </a:lnTo>
                <a:lnTo>
                  <a:pt x="1320" y="655"/>
                </a:lnTo>
                <a:lnTo>
                  <a:pt x="1323" y="652"/>
                </a:lnTo>
                <a:lnTo>
                  <a:pt x="1325" y="652"/>
                </a:lnTo>
                <a:lnTo>
                  <a:pt x="1325" y="652"/>
                </a:lnTo>
                <a:lnTo>
                  <a:pt x="1325" y="652"/>
                </a:lnTo>
                <a:lnTo>
                  <a:pt x="1325" y="652"/>
                </a:lnTo>
                <a:lnTo>
                  <a:pt x="1325" y="652"/>
                </a:lnTo>
                <a:lnTo>
                  <a:pt x="1328" y="650"/>
                </a:lnTo>
                <a:lnTo>
                  <a:pt x="1328" y="650"/>
                </a:lnTo>
                <a:lnTo>
                  <a:pt x="1328" y="650"/>
                </a:lnTo>
                <a:lnTo>
                  <a:pt x="1328" y="652"/>
                </a:lnTo>
                <a:lnTo>
                  <a:pt x="1328" y="655"/>
                </a:lnTo>
                <a:lnTo>
                  <a:pt x="1328" y="657"/>
                </a:lnTo>
                <a:lnTo>
                  <a:pt x="1328" y="657"/>
                </a:lnTo>
                <a:lnTo>
                  <a:pt x="1330" y="660"/>
                </a:lnTo>
                <a:lnTo>
                  <a:pt x="1330" y="660"/>
                </a:lnTo>
                <a:lnTo>
                  <a:pt x="1332" y="660"/>
                </a:lnTo>
                <a:lnTo>
                  <a:pt x="1332" y="660"/>
                </a:lnTo>
                <a:lnTo>
                  <a:pt x="1332" y="657"/>
                </a:lnTo>
                <a:lnTo>
                  <a:pt x="1332" y="657"/>
                </a:lnTo>
                <a:lnTo>
                  <a:pt x="1332" y="657"/>
                </a:lnTo>
                <a:lnTo>
                  <a:pt x="1332" y="657"/>
                </a:lnTo>
                <a:lnTo>
                  <a:pt x="1332" y="657"/>
                </a:lnTo>
                <a:lnTo>
                  <a:pt x="1332" y="660"/>
                </a:lnTo>
                <a:lnTo>
                  <a:pt x="1332" y="660"/>
                </a:lnTo>
                <a:lnTo>
                  <a:pt x="1339" y="664"/>
                </a:lnTo>
                <a:lnTo>
                  <a:pt x="1342" y="664"/>
                </a:lnTo>
                <a:lnTo>
                  <a:pt x="1342" y="662"/>
                </a:lnTo>
                <a:lnTo>
                  <a:pt x="1342" y="662"/>
                </a:lnTo>
                <a:lnTo>
                  <a:pt x="1344" y="662"/>
                </a:lnTo>
                <a:lnTo>
                  <a:pt x="1344" y="660"/>
                </a:lnTo>
                <a:lnTo>
                  <a:pt x="1347" y="657"/>
                </a:lnTo>
                <a:lnTo>
                  <a:pt x="1347" y="657"/>
                </a:lnTo>
                <a:lnTo>
                  <a:pt x="1347" y="657"/>
                </a:lnTo>
                <a:lnTo>
                  <a:pt x="1349" y="657"/>
                </a:lnTo>
                <a:lnTo>
                  <a:pt x="1349" y="657"/>
                </a:lnTo>
                <a:lnTo>
                  <a:pt x="1351" y="655"/>
                </a:lnTo>
                <a:lnTo>
                  <a:pt x="1356" y="655"/>
                </a:lnTo>
                <a:lnTo>
                  <a:pt x="1361" y="657"/>
                </a:lnTo>
                <a:lnTo>
                  <a:pt x="1361" y="657"/>
                </a:lnTo>
                <a:lnTo>
                  <a:pt x="1361" y="657"/>
                </a:lnTo>
                <a:lnTo>
                  <a:pt x="1365" y="660"/>
                </a:lnTo>
                <a:lnTo>
                  <a:pt x="1365" y="660"/>
                </a:lnTo>
                <a:lnTo>
                  <a:pt x="1365" y="660"/>
                </a:lnTo>
                <a:lnTo>
                  <a:pt x="1365" y="660"/>
                </a:lnTo>
                <a:lnTo>
                  <a:pt x="1363" y="660"/>
                </a:lnTo>
                <a:lnTo>
                  <a:pt x="1354" y="660"/>
                </a:lnTo>
                <a:lnTo>
                  <a:pt x="1351" y="660"/>
                </a:lnTo>
                <a:lnTo>
                  <a:pt x="1351" y="660"/>
                </a:lnTo>
                <a:lnTo>
                  <a:pt x="1349" y="662"/>
                </a:lnTo>
                <a:lnTo>
                  <a:pt x="1349" y="662"/>
                </a:lnTo>
                <a:lnTo>
                  <a:pt x="1349" y="662"/>
                </a:lnTo>
                <a:lnTo>
                  <a:pt x="1347" y="662"/>
                </a:lnTo>
                <a:lnTo>
                  <a:pt x="1347" y="662"/>
                </a:lnTo>
                <a:lnTo>
                  <a:pt x="1347" y="662"/>
                </a:lnTo>
                <a:lnTo>
                  <a:pt x="1344" y="664"/>
                </a:lnTo>
                <a:lnTo>
                  <a:pt x="1344" y="664"/>
                </a:lnTo>
                <a:lnTo>
                  <a:pt x="1342" y="664"/>
                </a:lnTo>
                <a:lnTo>
                  <a:pt x="1342" y="667"/>
                </a:lnTo>
                <a:lnTo>
                  <a:pt x="1342" y="667"/>
                </a:lnTo>
                <a:lnTo>
                  <a:pt x="1339" y="667"/>
                </a:lnTo>
                <a:lnTo>
                  <a:pt x="1339" y="667"/>
                </a:lnTo>
                <a:lnTo>
                  <a:pt x="1339" y="667"/>
                </a:lnTo>
                <a:lnTo>
                  <a:pt x="1337" y="667"/>
                </a:lnTo>
                <a:lnTo>
                  <a:pt x="1337" y="667"/>
                </a:lnTo>
                <a:lnTo>
                  <a:pt x="1337" y="667"/>
                </a:lnTo>
                <a:lnTo>
                  <a:pt x="1335" y="667"/>
                </a:lnTo>
                <a:lnTo>
                  <a:pt x="1337" y="674"/>
                </a:lnTo>
                <a:lnTo>
                  <a:pt x="1339" y="676"/>
                </a:lnTo>
                <a:lnTo>
                  <a:pt x="1339" y="676"/>
                </a:lnTo>
                <a:lnTo>
                  <a:pt x="1342" y="683"/>
                </a:lnTo>
                <a:lnTo>
                  <a:pt x="1347" y="683"/>
                </a:lnTo>
                <a:lnTo>
                  <a:pt x="1347" y="683"/>
                </a:lnTo>
                <a:lnTo>
                  <a:pt x="1349" y="688"/>
                </a:lnTo>
                <a:lnTo>
                  <a:pt x="1349" y="688"/>
                </a:lnTo>
                <a:lnTo>
                  <a:pt x="1349" y="688"/>
                </a:lnTo>
                <a:lnTo>
                  <a:pt x="1351" y="690"/>
                </a:lnTo>
                <a:lnTo>
                  <a:pt x="1354" y="690"/>
                </a:lnTo>
                <a:lnTo>
                  <a:pt x="1354" y="693"/>
                </a:lnTo>
                <a:lnTo>
                  <a:pt x="1356" y="695"/>
                </a:lnTo>
                <a:lnTo>
                  <a:pt x="1354" y="697"/>
                </a:lnTo>
                <a:lnTo>
                  <a:pt x="1354" y="697"/>
                </a:lnTo>
                <a:lnTo>
                  <a:pt x="1354" y="697"/>
                </a:lnTo>
                <a:lnTo>
                  <a:pt x="1354" y="695"/>
                </a:lnTo>
                <a:lnTo>
                  <a:pt x="1354" y="695"/>
                </a:lnTo>
                <a:lnTo>
                  <a:pt x="1354" y="695"/>
                </a:lnTo>
                <a:lnTo>
                  <a:pt x="1354" y="695"/>
                </a:lnTo>
                <a:lnTo>
                  <a:pt x="1344" y="688"/>
                </a:lnTo>
                <a:lnTo>
                  <a:pt x="1344" y="686"/>
                </a:lnTo>
                <a:lnTo>
                  <a:pt x="1344" y="686"/>
                </a:lnTo>
                <a:lnTo>
                  <a:pt x="1342" y="686"/>
                </a:lnTo>
                <a:lnTo>
                  <a:pt x="1342" y="686"/>
                </a:lnTo>
                <a:lnTo>
                  <a:pt x="1339" y="683"/>
                </a:lnTo>
                <a:lnTo>
                  <a:pt x="1339" y="683"/>
                </a:lnTo>
                <a:lnTo>
                  <a:pt x="1339" y="681"/>
                </a:lnTo>
                <a:lnTo>
                  <a:pt x="1337" y="681"/>
                </a:lnTo>
                <a:lnTo>
                  <a:pt x="1337" y="681"/>
                </a:lnTo>
                <a:lnTo>
                  <a:pt x="1332" y="681"/>
                </a:lnTo>
                <a:lnTo>
                  <a:pt x="1332" y="681"/>
                </a:lnTo>
                <a:lnTo>
                  <a:pt x="1330" y="681"/>
                </a:lnTo>
                <a:lnTo>
                  <a:pt x="1325" y="679"/>
                </a:lnTo>
                <a:lnTo>
                  <a:pt x="1325" y="676"/>
                </a:lnTo>
                <a:lnTo>
                  <a:pt x="1325" y="676"/>
                </a:lnTo>
                <a:lnTo>
                  <a:pt x="1325" y="674"/>
                </a:lnTo>
                <a:lnTo>
                  <a:pt x="1325" y="674"/>
                </a:lnTo>
                <a:lnTo>
                  <a:pt x="1325" y="671"/>
                </a:lnTo>
                <a:lnTo>
                  <a:pt x="1325" y="671"/>
                </a:lnTo>
                <a:lnTo>
                  <a:pt x="1325" y="669"/>
                </a:lnTo>
                <a:lnTo>
                  <a:pt x="1323" y="669"/>
                </a:lnTo>
                <a:lnTo>
                  <a:pt x="1316" y="671"/>
                </a:lnTo>
                <a:lnTo>
                  <a:pt x="1311" y="671"/>
                </a:lnTo>
                <a:lnTo>
                  <a:pt x="1302" y="674"/>
                </a:lnTo>
                <a:lnTo>
                  <a:pt x="1302" y="674"/>
                </a:lnTo>
                <a:lnTo>
                  <a:pt x="1299" y="674"/>
                </a:lnTo>
                <a:lnTo>
                  <a:pt x="1294" y="674"/>
                </a:lnTo>
                <a:lnTo>
                  <a:pt x="1294" y="674"/>
                </a:lnTo>
                <a:lnTo>
                  <a:pt x="1292" y="674"/>
                </a:lnTo>
                <a:lnTo>
                  <a:pt x="1292" y="674"/>
                </a:lnTo>
                <a:lnTo>
                  <a:pt x="1290" y="674"/>
                </a:lnTo>
                <a:lnTo>
                  <a:pt x="1290" y="674"/>
                </a:lnTo>
                <a:lnTo>
                  <a:pt x="1287" y="674"/>
                </a:lnTo>
                <a:lnTo>
                  <a:pt x="1287" y="676"/>
                </a:lnTo>
                <a:lnTo>
                  <a:pt x="1287" y="679"/>
                </a:lnTo>
                <a:lnTo>
                  <a:pt x="1287" y="679"/>
                </a:lnTo>
                <a:lnTo>
                  <a:pt x="1287" y="681"/>
                </a:lnTo>
                <a:lnTo>
                  <a:pt x="1287" y="683"/>
                </a:lnTo>
                <a:lnTo>
                  <a:pt x="1287" y="683"/>
                </a:lnTo>
                <a:lnTo>
                  <a:pt x="1287" y="686"/>
                </a:lnTo>
                <a:lnTo>
                  <a:pt x="1287" y="686"/>
                </a:lnTo>
                <a:lnTo>
                  <a:pt x="1285" y="688"/>
                </a:lnTo>
                <a:lnTo>
                  <a:pt x="1283" y="690"/>
                </a:lnTo>
                <a:lnTo>
                  <a:pt x="1283" y="693"/>
                </a:lnTo>
                <a:lnTo>
                  <a:pt x="1283" y="693"/>
                </a:lnTo>
                <a:lnTo>
                  <a:pt x="1283" y="693"/>
                </a:lnTo>
                <a:lnTo>
                  <a:pt x="1280" y="693"/>
                </a:lnTo>
                <a:lnTo>
                  <a:pt x="1280" y="693"/>
                </a:lnTo>
                <a:lnTo>
                  <a:pt x="1280" y="693"/>
                </a:lnTo>
                <a:lnTo>
                  <a:pt x="1280" y="693"/>
                </a:lnTo>
                <a:lnTo>
                  <a:pt x="1280" y="693"/>
                </a:lnTo>
                <a:lnTo>
                  <a:pt x="1278" y="697"/>
                </a:lnTo>
                <a:lnTo>
                  <a:pt x="1276" y="697"/>
                </a:lnTo>
                <a:lnTo>
                  <a:pt x="1276" y="700"/>
                </a:lnTo>
                <a:lnTo>
                  <a:pt x="1273" y="702"/>
                </a:lnTo>
                <a:lnTo>
                  <a:pt x="1264" y="705"/>
                </a:lnTo>
                <a:lnTo>
                  <a:pt x="1261" y="707"/>
                </a:lnTo>
                <a:lnTo>
                  <a:pt x="1261" y="707"/>
                </a:lnTo>
                <a:lnTo>
                  <a:pt x="1261" y="709"/>
                </a:lnTo>
                <a:lnTo>
                  <a:pt x="1254" y="714"/>
                </a:lnTo>
                <a:lnTo>
                  <a:pt x="1254" y="714"/>
                </a:lnTo>
                <a:lnTo>
                  <a:pt x="1254" y="716"/>
                </a:lnTo>
                <a:lnTo>
                  <a:pt x="1252" y="716"/>
                </a:lnTo>
                <a:lnTo>
                  <a:pt x="1252" y="716"/>
                </a:lnTo>
                <a:lnTo>
                  <a:pt x="1252" y="719"/>
                </a:lnTo>
                <a:lnTo>
                  <a:pt x="1252" y="721"/>
                </a:lnTo>
                <a:lnTo>
                  <a:pt x="1252" y="723"/>
                </a:lnTo>
                <a:lnTo>
                  <a:pt x="1252" y="723"/>
                </a:lnTo>
                <a:lnTo>
                  <a:pt x="1259" y="733"/>
                </a:lnTo>
                <a:lnTo>
                  <a:pt x="1259" y="733"/>
                </a:lnTo>
                <a:lnTo>
                  <a:pt x="1259" y="733"/>
                </a:lnTo>
                <a:lnTo>
                  <a:pt x="1259" y="733"/>
                </a:lnTo>
                <a:lnTo>
                  <a:pt x="1259" y="731"/>
                </a:lnTo>
                <a:lnTo>
                  <a:pt x="1259" y="731"/>
                </a:lnTo>
                <a:lnTo>
                  <a:pt x="1259" y="731"/>
                </a:lnTo>
                <a:lnTo>
                  <a:pt x="1259" y="731"/>
                </a:lnTo>
                <a:lnTo>
                  <a:pt x="1259" y="728"/>
                </a:lnTo>
                <a:lnTo>
                  <a:pt x="1261" y="728"/>
                </a:lnTo>
                <a:lnTo>
                  <a:pt x="1261" y="728"/>
                </a:lnTo>
                <a:lnTo>
                  <a:pt x="1261" y="728"/>
                </a:lnTo>
                <a:lnTo>
                  <a:pt x="1268" y="728"/>
                </a:lnTo>
                <a:lnTo>
                  <a:pt x="1271" y="728"/>
                </a:lnTo>
                <a:lnTo>
                  <a:pt x="1273" y="728"/>
                </a:lnTo>
                <a:lnTo>
                  <a:pt x="1273" y="728"/>
                </a:lnTo>
                <a:lnTo>
                  <a:pt x="1276" y="728"/>
                </a:lnTo>
                <a:lnTo>
                  <a:pt x="1276" y="728"/>
                </a:lnTo>
                <a:lnTo>
                  <a:pt x="1271" y="731"/>
                </a:lnTo>
                <a:lnTo>
                  <a:pt x="1271" y="731"/>
                </a:lnTo>
                <a:lnTo>
                  <a:pt x="1271" y="731"/>
                </a:lnTo>
                <a:lnTo>
                  <a:pt x="1268" y="733"/>
                </a:lnTo>
                <a:lnTo>
                  <a:pt x="1268" y="733"/>
                </a:lnTo>
                <a:lnTo>
                  <a:pt x="1268" y="733"/>
                </a:lnTo>
                <a:lnTo>
                  <a:pt x="1266" y="733"/>
                </a:lnTo>
                <a:lnTo>
                  <a:pt x="1266" y="733"/>
                </a:lnTo>
                <a:lnTo>
                  <a:pt x="1266" y="733"/>
                </a:lnTo>
                <a:lnTo>
                  <a:pt x="1266" y="733"/>
                </a:lnTo>
                <a:lnTo>
                  <a:pt x="1266" y="735"/>
                </a:lnTo>
                <a:lnTo>
                  <a:pt x="1266" y="735"/>
                </a:lnTo>
                <a:lnTo>
                  <a:pt x="1264" y="735"/>
                </a:lnTo>
                <a:lnTo>
                  <a:pt x="1264" y="735"/>
                </a:lnTo>
                <a:lnTo>
                  <a:pt x="1264" y="735"/>
                </a:lnTo>
                <a:lnTo>
                  <a:pt x="1264" y="735"/>
                </a:lnTo>
                <a:lnTo>
                  <a:pt x="1261" y="735"/>
                </a:lnTo>
                <a:lnTo>
                  <a:pt x="1261" y="738"/>
                </a:lnTo>
                <a:lnTo>
                  <a:pt x="1261" y="738"/>
                </a:lnTo>
                <a:lnTo>
                  <a:pt x="1259" y="735"/>
                </a:lnTo>
                <a:lnTo>
                  <a:pt x="1259" y="735"/>
                </a:lnTo>
                <a:lnTo>
                  <a:pt x="1257" y="735"/>
                </a:lnTo>
                <a:lnTo>
                  <a:pt x="1257" y="735"/>
                </a:lnTo>
                <a:lnTo>
                  <a:pt x="1257" y="738"/>
                </a:lnTo>
                <a:lnTo>
                  <a:pt x="1257" y="738"/>
                </a:lnTo>
                <a:lnTo>
                  <a:pt x="1257" y="740"/>
                </a:lnTo>
                <a:lnTo>
                  <a:pt x="1257" y="740"/>
                </a:lnTo>
                <a:lnTo>
                  <a:pt x="1257" y="742"/>
                </a:lnTo>
                <a:lnTo>
                  <a:pt x="1254" y="740"/>
                </a:lnTo>
                <a:lnTo>
                  <a:pt x="1254" y="740"/>
                </a:lnTo>
                <a:lnTo>
                  <a:pt x="1254" y="740"/>
                </a:lnTo>
                <a:lnTo>
                  <a:pt x="1254" y="738"/>
                </a:lnTo>
                <a:lnTo>
                  <a:pt x="1249" y="735"/>
                </a:lnTo>
                <a:lnTo>
                  <a:pt x="1249" y="735"/>
                </a:lnTo>
                <a:lnTo>
                  <a:pt x="1247" y="735"/>
                </a:lnTo>
                <a:lnTo>
                  <a:pt x="1247" y="738"/>
                </a:lnTo>
                <a:lnTo>
                  <a:pt x="1247" y="735"/>
                </a:lnTo>
                <a:lnTo>
                  <a:pt x="1245" y="735"/>
                </a:lnTo>
                <a:lnTo>
                  <a:pt x="1242" y="735"/>
                </a:lnTo>
                <a:lnTo>
                  <a:pt x="1242" y="735"/>
                </a:lnTo>
                <a:lnTo>
                  <a:pt x="1240" y="738"/>
                </a:lnTo>
                <a:lnTo>
                  <a:pt x="1240" y="738"/>
                </a:lnTo>
                <a:lnTo>
                  <a:pt x="1242" y="740"/>
                </a:lnTo>
                <a:lnTo>
                  <a:pt x="1242" y="740"/>
                </a:lnTo>
                <a:lnTo>
                  <a:pt x="1240" y="740"/>
                </a:lnTo>
                <a:lnTo>
                  <a:pt x="1240" y="738"/>
                </a:lnTo>
                <a:lnTo>
                  <a:pt x="1238" y="740"/>
                </a:lnTo>
                <a:lnTo>
                  <a:pt x="1238" y="740"/>
                </a:lnTo>
                <a:lnTo>
                  <a:pt x="1235" y="740"/>
                </a:lnTo>
                <a:lnTo>
                  <a:pt x="1235" y="740"/>
                </a:lnTo>
                <a:lnTo>
                  <a:pt x="1235" y="742"/>
                </a:lnTo>
                <a:lnTo>
                  <a:pt x="1235" y="742"/>
                </a:lnTo>
                <a:lnTo>
                  <a:pt x="1235" y="742"/>
                </a:lnTo>
                <a:lnTo>
                  <a:pt x="1238" y="745"/>
                </a:lnTo>
                <a:lnTo>
                  <a:pt x="1238" y="745"/>
                </a:lnTo>
                <a:lnTo>
                  <a:pt x="1238" y="745"/>
                </a:lnTo>
                <a:lnTo>
                  <a:pt x="1238" y="745"/>
                </a:lnTo>
                <a:lnTo>
                  <a:pt x="1238" y="745"/>
                </a:lnTo>
                <a:lnTo>
                  <a:pt x="1235" y="745"/>
                </a:lnTo>
                <a:lnTo>
                  <a:pt x="1235" y="747"/>
                </a:lnTo>
                <a:lnTo>
                  <a:pt x="1238" y="747"/>
                </a:lnTo>
                <a:lnTo>
                  <a:pt x="1238" y="747"/>
                </a:lnTo>
                <a:lnTo>
                  <a:pt x="1240" y="747"/>
                </a:lnTo>
                <a:lnTo>
                  <a:pt x="1240" y="747"/>
                </a:lnTo>
                <a:lnTo>
                  <a:pt x="1240" y="749"/>
                </a:lnTo>
                <a:lnTo>
                  <a:pt x="1238" y="749"/>
                </a:lnTo>
                <a:lnTo>
                  <a:pt x="1238" y="752"/>
                </a:lnTo>
                <a:lnTo>
                  <a:pt x="1240" y="752"/>
                </a:lnTo>
                <a:lnTo>
                  <a:pt x="1245" y="752"/>
                </a:lnTo>
                <a:lnTo>
                  <a:pt x="1245" y="752"/>
                </a:lnTo>
                <a:lnTo>
                  <a:pt x="1242" y="752"/>
                </a:lnTo>
                <a:lnTo>
                  <a:pt x="1242" y="752"/>
                </a:lnTo>
                <a:lnTo>
                  <a:pt x="1242" y="752"/>
                </a:lnTo>
                <a:lnTo>
                  <a:pt x="1242" y="752"/>
                </a:lnTo>
                <a:lnTo>
                  <a:pt x="1245" y="752"/>
                </a:lnTo>
                <a:lnTo>
                  <a:pt x="1245" y="752"/>
                </a:lnTo>
                <a:lnTo>
                  <a:pt x="1247" y="752"/>
                </a:lnTo>
                <a:lnTo>
                  <a:pt x="1247" y="752"/>
                </a:lnTo>
                <a:lnTo>
                  <a:pt x="1247" y="752"/>
                </a:lnTo>
                <a:lnTo>
                  <a:pt x="1247" y="752"/>
                </a:lnTo>
                <a:lnTo>
                  <a:pt x="1247" y="752"/>
                </a:lnTo>
                <a:lnTo>
                  <a:pt x="1247" y="752"/>
                </a:lnTo>
                <a:lnTo>
                  <a:pt x="1249" y="749"/>
                </a:lnTo>
                <a:lnTo>
                  <a:pt x="1249" y="752"/>
                </a:lnTo>
                <a:lnTo>
                  <a:pt x="1249" y="752"/>
                </a:lnTo>
                <a:lnTo>
                  <a:pt x="1249" y="752"/>
                </a:lnTo>
                <a:lnTo>
                  <a:pt x="1252" y="752"/>
                </a:lnTo>
                <a:lnTo>
                  <a:pt x="1252" y="752"/>
                </a:lnTo>
                <a:lnTo>
                  <a:pt x="1252" y="754"/>
                </a:lnTo>
                <a:lnTo>
                  <a:pt x="1252" y="754"/>
                </a:lnTo>
                <a:lnTo>
                  <a:pt x="1254" y="754"/>
                </a:lnTo>
                <a:lnTo>
                  <a:pt x="1254" y="754"/>
                </a:lnTo>
                <a:lnTo>
                  <a:pt x="1254" y="757"/>
                </a:lnTo>
                <a:lnTo>
                  <a:pt x="1257" y="757"/>
                </a:lnTo>
                <a:lnTo>
                  <a:pt x="1257" y="757"/>
                </a:lnTo>
                <a:lnTo>
                  <a:pt x="1257" y="757"/>
                </a:lnTo>
                <a:lnTo>
                  <a:pt x="1257" y="757"/>
                </a:lnTo>
                <a:lnTo>
                  <a:pt x="1259" y="757"/>
                </a:lnTo>
                <a:lnTo>
                  <a:pt x="1259" y="757"/>
                </a:lnTo>
                <a:lnTo>
                  <a:pt x="1259" y="757"/>
                </a:lnTo>
                <a:lnTo>
                  <a:pt x="1259" y="754"/>
                </a:lnTo>
                <a:lnTo>
                  <a:pt x="1257" y="754"/>
                </a:lnTo>
                <a:lnTo>
                  <a:pt x="1257" y="752"/>
                </a:lnTo>
                <a:lnTo>
                  <a:pt x="1257" y="752"/>
                </a:lnTo>
                <a:lnTo>
                  <a:pt x="1257" y="752"/>
                </a:lnTo>
                <a:lnTo>
                  <a:pt x="1257" y="752"/>
                </a:lnTo>
                <a:lnTo>
                  <a:pt x="1254" y="752"/>
                </a:lnTo>
                <a:lnTo>
                  <a:pt x="1254" y="749"/>
                </a:lnTo>
                <a:lnTo>
                  <a:pt x="1257" y="749"/>
                </a:lnTo>
                <a:lnTo>
                  <a:pt x="1257" y="749"/>
                </a:lnTo>
                <a:lnTo>
                  <a:pt x="1257" y="749"/>
                </a:lnTo>
                <a:lnTo>
                  <a:pt x="1257" y="752"/>
                </a:lnTo>
                <a:lnTo>
                  <a:pt x="1259" y="752"/>
                </a:lnTo>
                <a:lnTo>
                  <a:pt x="1259" y="754"/>
                </a:lnTo>
                <a:lnTo>
                  <a:pt x="1259" y="754"/>
                </a:lnTo>
                <a:lnTo>
                  <a:pt x="1261" y="754"/>
                </a:lnTo>
                <a:lnTo>
                  <a:pt x="1261" y="754"/>
                </a:lnTo>
                <a:lnTo>
                  <a:pt x="1261" y="754"/>
                </a:lnTo>
                <a:lnTo>
                  <a:pt x="1261" y="754"/>
                </a:lnTo>
                <a:lnTo>
                  <a:pt x="1261" y="754"/>
                </a:lnTo>
                <a:lnTo>
                  <a:pt x="1261" y="754"/>
                </a:lnTo>
                <a:lnTo>
                  <a:pt x="1261" y="757"/>
                </a:lnTo>
                <a:lnTo>
                  <a:pt x="1261" y="757"/>
                </a:lnTo>
                <a:lnTo>
                  <a:pt x="1261" y="757"/>
                </a:lnTo>
                <a:lnTo>
                  <a:pt x="1261" y="757"/>
                </a:lnTo>
                <a:lnTo>
                  <a:pt x="1261" y="759"/>
                </a:lnTo>
                <a:lnTo>
                  <a:pt x="1261" y="759"/>
                </a:lnTo>
                <a:lnTo>
                  <a:pt x="1261" y="759"/>
                </a:lnTo>
                <a:lnTo>
                  <a:pt x="1264" y="757"/>
                </a:lnTo>
                <a:lnTo>
                  <a:pt x="1264" y="757"/>
                </a:lnTo>
                <a:lnTo>
                  <a:pt x="1264" y="757"/>
                </a:lnTo>
                <a:lnTo>
                  <a:pt x="1264" y="754"/>
                </a:lnTo>
                <a:lnTo>
                  <a:pt x="1264" y="754"/>
                </a:lnTo>
                <a:lnTo>
                  <a:pt x="1266" y="754"/>
                </a:lnTo>
                <a:lnTo>
                  <a:pt x="1266" y="754"/>
                </a:lnTo>
                <a:lnTo>
                  <a:pt x="1266" y="754"/>
                </a:lnTo>
                <a:lnTo>
                  <a:pt x="1268" y="754"/>
                </a:lnTo>
                <a:lnTo>
                  <a:pt x="1271" y="754"/>
                </a:lnTo>
                <a:lnTo>
                  <a:pt x="1271" y="754"/>
                </a:lnTo>
                <a:lnTo>
                  <a:pt x="1271" y="754"/>
                </a:lnTo>
                <a:lnTo>
                  <a:pt x="1271" y="752"/>
                </a:lnTo>
                <a:lnTo>
                  <a:pt x="1273" y="752"/>
                </a:lnTo>
                <a:lnTo>
                  <a:pt x="1273" y="752"/>
                </a:lnTo>
                <a:lnTo>
                  <a:pt x="1276" y="752"/>
                </a:lnTo>
                <a:lnTo>
                  <a:pt x="1276" y="752"/>
                </a:lnTo>
                <a:lnTo>
                  <a:pt x="1276" y="752"/>
                </a:lnTo>
                <a:lnTo>
                  <a:pt x="1276" y="752"/>
                </a:lnTo>
                <a:lnTo>
                  <a:pt x="1276" y="752"/>
                </a:lnTo>
                <a:lnTo>
                  <a:pt x="1276" y="752"/>
                </a:lnTo>
                <a:lnTo>
                  <a:pt x="1276" y="749"/>
                </a:lnTo>
                <a:lnTo>
                  <a:pt x="1278" y="749"/>
                </a:lnTo>
                <a:lnTo>
                  <a:pt x="1278" y="749"/>
                </a:lnTo>
                <a:lnTo>
                  <a:pt x="1278" y="749"/>
                </a:lnTo>
                <a:lnTo>
                  <a:pt x="1278" y="749"/>
                </a:lnTo>
                <a:lnTo>
                  <a:pt x="1278" y="747"/>
                </a:lnTo>
                <a:lnTo>
                  <a:pt x="1278" y="747"/>
                </a:lnTo>
                <a:lnTo>
                  <a:pt x="1278" y="745"/>
                </a:lnTo>
                <a:lnTo>
                  <a:pt x="1278" y="745"/>
                </a:lnTo>
                <a:lnTo>
                  <a:pt x="1280" y="745"/>
                </a:lnTo>
                <a:lnTo>
                  <a:pt x="1283" y="745"/>
                </a:lnTo>
                <a:lnTo>
                  <a:pt x="1283" y="745"/>
                </a:lnTo>
                <a:lnTo>
                  <a:pt x="1283" y="745"/>
                </a:lnTo>
                <a:lnTo>
                  <a:pt x="1280" y="747"/>
                </a:lnTo>
                <a:lnTo>
                  <a:pt x="1280" y="747"/>
                </a:lnTo>
                <a:lnTo>
                  <a:pt x="1280" y="749"/>
                </a:lnTo>
                <a:lnTo>
                  <a:pt x="1280" y="749"/>
                </a:lnTo>
                <a:lnTo>
                  <a:pt x="1280" y="752"/>
                </a:lnTo>
                <a:lnTo>
                  <a:pt x="1280" y="752"/>
                </a:lnTo>
                <a:lnTo>
                  <a:pt x="1280" y="752"/>
                </a:lnTo>
                <a:lnTo>
                  <a:pt x="1280" y="752"/>
                </a:lnTo>
                <a:lnTo>
                  <a:pt x="1283" y="752"/>
                </a:lnTo>
                <a:lnTo>
                  <a:pt x="1283" y="749"/>
                </a:lnTo>
                <a:lnTo>
                  <a:pt x="1285" y="747"/>
                </a:lnTo>
                <a:lnTo>
                  <a:pt x="1287" y="747"/>
                </a:lnTo>
                <a:lnTo>
                  <a:pt x="1287" y="747"/>
                </a:lnTo>
                <a:lnTo>
                  <a:pt x="1292" y="742"/>
                </a:lnTo>
                <a:lnTo>
                  <a:pt x="1292" y="742"/>
                </a:lnTo>
                <a:lnTo>
                  <a:pt x="1294" y="742"/>
                </a:lnTo>
                <a:lnTo>
                  <a:pt x="1292" y="742"/>
                </a:lnTo>
                <a:lnTo>
                  <a:pt x="1292" y="745"/>
                </a:lnTo>
                <a:lnTo>
                  <a:pt x="1290" y="745"/>
                </a:lnTo>
                <a:lnTo>
                  <a:pt x="1290" y="747"/>
                </a:lnTo>
                <a:lnTo>
                  <a:pt x="1290" y="747"/>
                </a:lnTo>
                <a:lnTo>
                  <a:pt x="1290" y="747"/>
                </a:lnTo>
                <a:lnTo>
                  <a:pt x="1290" y="747"/>
                </a:lnTo>
                <a:lnTo>
                  <a:pt x="1290" y="747"/>
                </a:lnTo>
                <a:lnTo>
                  <a:pt x="1287" y="749"/>
                </a:lnTo>
                <a:lnTo>
                  <a:pt x="1287" y="749"/>
                </a:lnTo>
                <a:lnTo>
                  <a:pt x="1287" y="749"/>
                </a:lnTo>
                <a:lnTo>
                  <a:pt x="1287" y="749"/>
                </a:lnTo>
                <a:lnTo>
                  <a:pt x="1285" y="749"/>
                </a:lnTo>
                <a:lnTo>
                  <a:pt x="1285" y="749"/>
                </a:lnTo>
                <a:lnTo>
                  <a:pt x="1285" y="752"/>
                </a:lnTo>
                <a:lnTo>
                  <a:pt x="1285" y="752"/>
                </a:lnTo>
                <a:lnTo>
                  <a:pt x="1285" y="752"/>
                </a:lnTo>
                <a:lnTo>
                  <a:pt x="1285" y="752"/>
                </a:lnTo>
                <a:lnTo>
                  <a:pt x="1285" y="752"/>
                </a:lnTo>
                <a:lnTo>
                  <a:pt x="1285" y="752"/>
                </a:lnTo>
                <a:lnTo>
                  <a:pt x="1285" y="752"/>
                </a:lnTo>
                <a:lnTo>
                  <a:pt x="1285" y="752"/>
                </a:lnTo>
                <a:lnTo>
                  <a:pt x="1285" y="752"/>
                </a:lnTo>
                <a:lnTo>
                  <a:pt x="1285" y="752"/>
                </a:lnTo>
                <a:lnTo>
                  <a:pt x="1283" y="752"/>
                </a:lnTo>
                <a:lnTo>
                  <a:pt x="1283" y="752"/>
                </a:lnTo>
                <a:lnTo>
                  <a:pt x="1283" y="754"/>
                </a:lnTo>
                <a:lnTo>
                  <a:pt x="1285" y="754"/>
                </a:lnTo>
                <a:lnTo>
                  <a:pt x="1285" y="754"/>
                </a:lnTo>
                <a:lnTo>
                  <a:pt x="1285" y="754"/>
                </a:lnTo>
                <a:lnTo>
                  <a:pt x="1287" y="754"/>
                </a:lnTo>
                <a:lnTo>
                  <a:pt x="1287" y="754"/>
                </a:lnTo>
                <a:lnTo>
                  <a:pt x="1287" y="752"/>
                </a:lnTo>
                <a:lnTo>
                  <a:pt x="1290" y="752"/>
                </a:lnTo>
                <a:lnTo>
                  <a:pt x="1290" y="752"/>
                </a:lnTo>
                <a:lnTo>
                  <a:pt x="1290" y="752"/>
                </a:lnTo>
                <a:lnTo>
                  <a:pt x="1290" y="749"/>
                </a:lnTo>
                <a:lnTo>
                  <a:pt x="1292" y="749"/>
                </a:lnTo>
                <a:lnTo>
                  <a:pt x="1292" y="749"/>
                </a:lnTo>
                <a:lnTo>
                  <a:pt x="1292" y="749"/>
                </a:lnTo>
                <a:lnTo>
                  <a:pt x="1292" y="752"/>
                </a:lnTo>
                <a:lnTo>
                  <a:pt x="1292" y="752"/>
                </a:lnTo>
                <a:lnTo>
                  <a:pt x="1292" y="752"/>
                </a:lnTo>
                <a:lnTo>
                  <a:pt x="1292" y="752"/>
                </a:lnTo>
                <a:lnTo>
                  <a:pt x="1294" y="749"/>
                </a:lnTo>
                <a:lnTo>
                  <a:pt x="1294" y="749"/>
                </a:lnTo>
                <a:lnTo>
                  <a:pt x="1294" y="749"/>
                </a:lnTo>
                <a:lnTo>
                  <a:pt x="1294" y="749"/>
                </a:lnTo>
                <a:lnTo>
                  <a:pt x="1294" y="747"/>
                </a:lnTo>
                <a:lnTo>
                  <a:pt x="1297" y="747"/>
                </a:lnTo>
                <a:lnTo>
                  <a:pt x="1297" y="747"/>
                </a:lnTo>
                <a:lnTo>
                  <a:pt x="1294" y="745"/>
                </a:lnTo>
                <a:lnTo>
                  <a:pt x="1297" y="745"/>
                </a:lnTo>
                <a:lnTo>
                  <a:pt x="1297" y="745"/>
                </a:lnTo>
                <a:lnTo>
                  <a:pt x="1297" y="745"/>
                </a:lnTo>
                <a:lnTo>
                  <a:pt x="1297" y="747"/>
                </a:lnTo>
                <a:lnTo>
                  <a:pt x="1297" y="747"/>
                </a:lnTo>
                <a:lnTo>
                  <a:pt x="1297" y="749"/>
                </a:lnTo>
                <a:lnTo>
                  <a:pt x="1297" y="749"/>
                </a:lnTo>
                <a:lnTo>
                  <a:pt x="1297" y="749"/>
                </a:lnTo>
                <a:lnTo>
                  <a:pt x="1297" y="749"/>
                </a:lnTo>
                <a:lnTo>
                  <a:pt x="1299" y="749"/>
                </a:lnTo>
                <a:lnTo>
                  <a:pt x="1302" y="747"/>
                </a:lnTo>
                <a:lnTo>
                  <a:pt x="1302" y="747"/>
                </a:lnTo>
                <a:lnTo>
                  <a:pt x="1302" y="745"/>
                </a:lnTo>
                <a:lnTo>
                  <a:pt x="1302" y="745"/>
                </a:lnTo>
                <a:lnTo>
                  <a:pt x="1302" y="745"/>
                </a:lnTo>
                <a:lnTo>
                  <a:pt x="1302" y="745"/>
                </a:lnTo>
                <a:lnTo>
                  <a:pt x="1299" y="742"/>
                </a:lnTo>
                <a:lnTo>
                  <a:pt x="1302" y="740"/>
                </a:lnTo>
                <a:lnTo>
                  <a:pt x="1302" y="740"/>
                </a:lnTo>
                <a:lnTo>
                  <a:pt x="1302" y="740"/>
                </a:lnTo>
                <a:lnTo>
                  <a:pt x="1302" y="742"/>
                </a:lnTo>
                <a:lnTo>
                  <a:pt x="1304" y="742"/>
                </a:lnTo>
                <a:lnTo>
                  <a:pt x="1304" y="742"/>
                </a:lnTo>
                <a:lnTo>
                  <a:pt x="1304" y="745"/>
                </a:lnTo>
                <a:lnTo>
                  <a:pt x="1304" y="747"/>
                </a:lnTo>
                <a:lnTo>
                  <a:pt x="1304" y="747"/>
                </a:lnTo>
                <a:lnTo>
                  <a:pt x="1304" y="747"/>
                </a:lnTo>
                <a:lnTo>
                  <a:pt x="1304" y="747"/>
                </a:lnTo>
                <a:lnTo>
                  <a:pt x="1304" y="749"/>
                </a:lnTo>
                <a:lnTo>
                  <a:pt x="1304" y="749"/>
                </a:lnTo>
                <a:lnTo>
                  <a:pt x="1304" y="749"/>
                </a:lnTo>
                <a:lnTo>
                  <a:pt x="1304" y="752"/>
                </a:lnTo>
                <a:lnTo>
                  <a:pt x="1304" y="752"/>
                </a:lnTo>
                <a:lnTo>
                  <a:pt x="1306" y="752"/>
                </a:lnTo>
                <a:lnTo>
                  <a:pt x="1306" y="749"/>
                </a:lnTo>
                <a:lnTo>
                  <a:pt x="1306" y="749"/>
                </a:lnTo>
                <a:lnTo>
                  <a:pt x="1309" y="745"/>
                </a:lnTo>
                <a:lnTo>
                  <a:pt x="1306" y="745"/>
                </a:lnTo>
                <a:lnTo>
                  <a:pt x="1306" y="740"/>
                </a:lnTo>
                <a:lnTo>
                  <a:pt x="1306" y="740"/>
                </a:lnTo>
                <a:lnTo>
                  <a:pt x="1306" y="740"/>
                </a:lnTo>
                <a:lnTo>
                  <a:pt x="1306" y="740"/>
                </a:lnTo>
                <a:lnTo>
                  <a:pt x="1309" y="740"/>
                </a:lnTo>
                <a:lnTo>
                  <a:pt x="1309" y="742"/>
                </a:lnTo>
                <a:lnTo>
                  <a:pt x="1309" y="742"/>
                </a:lnTo>
                <a:lnTo>
                  <a:pt x="1309" y="742"/>
                </a:lnTo>
                <a:lnTo>
                  <a:pt x="1311" y="740"/>
                </a:lnTo>
                <a:lnTo>
                  <a:pt x="1311" y="740"/>
                </a:lnTo>
                <a:lnTo>
                  <a:pt x="1313" y="735"/>
                </a:lnTo>
                <a:lnTo>
                  <a:pt x="1313" y="735"/>
                </a:lnTo>
                <a:lnTo>
                  <a:pt x="1313" y="735"/>
                </a:lnTo>
                <a:lnTo>
                  <a:pt x="1313" y="738"/>
                </a:lnTo>
                <a:lnTo>
                  <a:pt x="1313" y="740"/>
                </a:lnTo>
                <a:lnTo>
                  <a:pt x="1313" y="740"/>
                </a:lnTo>
                <a:lnTo>
                  <a:pt x="1313" y="742"/>
                </a:lnTo>
                <a:lnTo>
                  <a:pt x="1311" y="742"/>
                </a:lnTo>
                <a:lnTo>
                  <a:pt x="1311" y="745"/>
                </a:lnTo>
                <a:lnTo>
                  <a:pt x="1311" y="745"/>
                </a:lnTo>
                <a:lnTo>
                  <a:pt x="1311" y="745"/>
                </a:lnTo>
                <a:lnTo>
                  <a:pt x="1311" y="747"/>
                </a:lnTo>
                <a:lnTo>
                  <a:pt x="1311" y="747"/>
                </a:lnTo>
                <a:lnTo>
                  <a:pt x="1311" y="747"/>
                </a:lnTo>
                <a:lnTo>
                  <a:pt x="1311" y="747"/>
                </a:lnTo>
                <a:lnTo>
                  <a:pt x="1311" y="747"/>
                </a:lnTo>
                <a:lnTo>
                  <a:pt x="1311" y="747"/>
                </a:lnTo>
                <a:lnTo>
                  <a:pt x="1311" y="749"/>
                </a:lnTo>
                <a:lnTo>
                  <a:pt x="1311" y="749"/>
                </a:lnTo>
                <a:lnTo>
                  <a:pt x="1311" y="749"/>
                </a:lnTo>
                <a:lnTo>
                  <a:pt x="1311" y="752"/>
                </a:lnTo>
                <a:lnTo>
                  <a:pt x="1311" y="752"/>
                </a:lnTo>
                <a:lnTo>
                  <a:pt x="1313" y="752"/>
                </a:lnTo>
                <a:lnTo>
                  <a:pt x="1313" y="752"/>
                </a:lnTo>
                <a:lnTo>
                  <a:pt x="1313" y="749"/>
                </a:lnTo>
                <a:lnTo>
                  <a:pt x="1313" y="749"/>
                </a:lnTo>
                <a:lnTo>
                  <a:pt x="1313" y="749"/>
                </a:lnTo>
                <a:lnTo>
                  <a:pt x="1313" y="749"/>
                </a:lnTo>
                <a:lnTo>
                  <a:pt x="1313" y="747"/>
                </a:lnTo>
                <a:lnTo>
                  <a:pt x="1313" y="747"/>
                </a:lnTo>
                <a:lnTo>
                  <a:pt x="1313" y="747"/>
                </a:lnTo>
                <a:lnTo>
                  <a:pt x="1313" y="747"/>
                </a:lnTo>
                <a:lnTo>
                  <a:pt x="1313" y="747"/>
                </a:lnTo>
                <a:lnTo>
                  <a:pt x="1313" y="747"/>
                </a:lnTo>
                <a:lnTo>
                  <a:pt x="1313" y="745"/>
                </a:lnTo>
                <a:lnTo>
                  <a:pt x="1313" y="745"/>
                </a:lnTo>
                <a:lnTo>
                  <a:pt x="1313" y="745"/>
                </a:lnTo>
                <a:lnTo>
                  <a:pt x="1313" y="745"/>
                </a:lnTo>
                <a:lnTo>
                  <a:pt x="1313" y="745"/>
                </a:lnTo>
                <a:lnTo>
                  <a:pt x="1316" y="742"/>
                </a:lnTo>
                <a:lnTo>
                  <a:pt x="1316" y="740"/>
                </a:lnTo>
                <a:lnTo>
                  <a:pt x="1316" y="740"/>
                </a:lnTo>
                <a:lnTo>
                  <a:pt x="1318" y="740"/>
                </a:lnTo>
                <a:lnTo>
                  <a:pt x="1318" y="740"/>
                </a:lnTo>
                <a:lnTo>
                  <a:pt x="1318" y="740"/>
                </a:lnTo>
                <a:lnTo>
                  <a:pt x="1318" y="740"/>
                </a:lnTo>
                <a:lnTo>
                  <a:pt x="1320" y="740"/>
                </a:lnTo>
                <a:lnTo>
                  <a:pt x="1320" y="740"/>
                </a:lnTo>
                <a:lnTo>
                  <a:pt x="1320" y="740"/>
                </a:lnTo>
                <a:lnTo>
                  <a:pt x="1320" y="740"/>
                </a:lnTo>
                <a:lnTo>
                  <a:pt x="1320" y="738"/>
                </a:lnTo>
                <a:lnTo>
                  <a:pt x="1323" y="738"/>
                </a:lnTo>
                <a:lnTo>
                  <a:pt x="1323" y="738"/>
                </a:lnTo>
                <a:lnTo>
                  <a:pt x="1323" y="738"/>
                </a:lnTo>
                <a:lnTo>
                  <a:pt x="1323" y="738"/>
                </a:lnTo>
                <a:lnTo>
                  <a:pt x="1323" y="738"/>
                </a:lnTo>
                <a:lnTo>
                  <a:pt x="1323" y="735"/>
                </a:lnTo>
                <a:lnTo>
                  <a:pt x="1323" y="735"/>
                </a:lnTo>
                <a:lnTo>
                  <a:pt x="1323" y="733"/>
                </a:lnTo>
                <a:lnTo>
                  <a:pt x="1325" y="733"/>
                </a:lnTo>
                <a:lnTo>
                  <a:pt x="1325" y="731"/>
                </a:lnTo>
                <a:lnTo>
                  <a:pt x="1325" y="731"/>
                </a:lnTo>
                <a:lnTo>
                  <a:pt x="1328" y="733"/>
                </a:lnTo>
                <a:lnTo>
                  <a:pt x="1328" y="733"/>
                </a:lnTo>
                <a:lnTo>
                  <a:pt x="1328" y="733"/>
                </a:lnTo>
                <a:lnTo>
                  <a:pt x="1325" y="738"/>
                </a:lnTo>
                <a:lnTo>
                  <a:pt x="1325" y="738"/>
                </a:lnTo>
                <a:lnTo>
                  <a:pt x="1325" y="738"/>
                </a:lnTo>
                <a:lnTo>
                  <a:pt x="1325" y="738"/>
                </a:lnTo>
                <a:lnTo>
                  <a:pt x="1325" y="740"/>
                </a:lnTo>
                <a:lnTo>
                  <a:pt x="1325" y="740"/>
                </a:lnTo>
                <a:lnTo>
                  <a:pt x="1325" y="740"/>
                </a:lnTo>
                <a:lnTo>
                  <a:pt x="1325" y="740"/>
                </a:lnTo>
                <a:lnTo>
                  <a:pt x="1325" y="740"/>
                </a:lnTo>
                <a:lnTo>
                  <a:pt x="1325" y="740"/>
                </a:lnTo>
                <a:lnTo>
                  <a:pt x="1325" y="740"/>
                </a:lnTo>
                <a:lnTo>
                  <a:pt x="1325" y="742"/>
                </a:lnTo>
                <a:lnTo>
                  <a:pt x="1325" y="742"/>
                </a:lnTo>
                <a:lnTo>
                  <a:pt x="1323" y="742"/>
                </a:lnTo>
                <a:lnTo>
                  <a:pt x="1323" y="745"/>
                </a:lnTo>
                <a:lnTo>
                  <a:pt x="1323" y="747"/>
                </a:lnTo>
                <a:lnTo>
                  <a:pt x="1323" y="747"/>
                </a:lnTo>
                <a:lnTo>
                  <a:pt x="1323" y="745"/>
                </a:lnTo>
                <a:lnTo>
                  <a:pt x="1325" y="745"/>
                </a:lnTo>
                <a:lnTo>
                  <a:pt x="1325" y="745"/>
                </a:lnTo>
                <a:lnTo>
                  <a:pt x="1325" y="745"/>
                </a:lnTo>
                <a:lnTo>
                  <a:pt x="1325" y="742"/>
                </a:lnTo>
                <a:lnTo>
                  <a:pt x="1328" y="742"/>
                </a:lnTo>
                <a:lnTo>
                  <a:pt x="1328" y="742"/>
                </a:lnTo>
                <a:lnTo>
                  <a:pt x="1328" y="742"/>
                </a:lnTo>
                <a:lnTo>
                  <a:pt x="1328" y="740"/>
                </a:lnTo>
                <a:lnTo>
                  <a:pt x="1328" y="740"/>
                </a:lnTo>
                <a:lnTo>
                  <a:pt x="1328" y="740"/>
                </a:lnTo>
                <a:lnTo>
                  <a:pt x="1330" y="740"/>
                </a:lnTo>
                <a:lnTo>
                  <a:pt x="1332" y="740"/>
                </a:lnTo>
                <a:lnTo>
                  <a:pt x="1332" y="738"/>
                </a:lnTo>
                <a:lnTo>
                  <a:pt x="1332" y="740"/>
                </a:lnTo>
                <a:lnTo>
                  <a:pt x="1335" y="740"/>
                </a:lnTo>
                <a:lnTo>
                  <a:pt x="1332" y="740"/>
                </a:lnTo>
                <a:lnTo>
                  <a:pt x="1330" y="742"/>
                </a:lnTo>
                <a:lnTo>
                  <a:pt x="1330" y="742"/>
                </a:lnTo>
                <a:lnTo>
                  <a:pt x="1330" y="742"/>
                </a:lnTo>
                <a:lnTo>
                  <a:pt x="1330" y="745"/>
                </a:lnTo>
                <a:lnTo>
                  <a:pt x="1332" y="745"/>
                </a:lnTo>
                <a:lnTo>
                  <a:pt x="1332" y="745"/>
                </a:lnTo>
                <a:lnTo>
                  <a:pt x="1332" y="745"/>
                </a:lnTo>
                <a:lnTo>
                  <a:pt x="1335" y="745"/>
                </a:lnTo>
                <a:lnTo>
                  <a:pt x="1335" y="745"/>
                </a:lnTo>
                <a:lnTo>
                  <a:pt x="1335" y="747"/>
                </a:lnTo>
                <a:lnTo>
                  <a:pt x="1335" y="747"/>
                </a:lnTo>
                <a:lnTo>
                  <a:pt x="1337" y="749"/>
                </a:lnTo>
                <a:lnTo>
                  <a:pt x="1339" y="747"/>
                </a:lnTo>
                <a:lnTo>
                  <a:pt x="1339" y="747"/>
                </a:lnTo>
                <a:lnTo>
                  <a:pt x="1339" y="749"/>
                </a:lnTo>
                <a:lnTo>
                  <a:pt x="1339" y="749"/>
                </a:lnTo>
                <a:lnTo>
                  <a:pt x="1339" y="749"/>
                </a:lnTo>
                <a:lnTo>
                  <a:pt x="1339" y="749"/>
                </a:lnTo>
                <a:lnTo>
                  <a:pt x="1342" y="749"/>
                </a:lnTo>
                <a:lnTo>
                  <a:pt x="1342" y="749"/>
                </a:lnTo>
                <a:lnTo>
                  <a:pt x="1342" y="749"/>
                </a:lnTo>
                <a:lnTo>
                  <a:pt x="1342" y="749"/>
                </a:lnTo>
                <a:lnTo>
                  <a:pt x="1342" y="749"/>
                </a:lnTo>
                <a:lnTo>
                  <a:pt x="1342" y="752"/>
                </a:lnTo>
                <a:lnTo>
                  <a:pt x="1342" y="752"/>
                </a:lnTo>
                <a:lnTo>
                  <a:pt x="1342" y="752"/>
                </a:lnTo>
                <a:lnTo>
                  <a:pt x="1344" y="752"/>
                </a:lnTo>
                <a:lnTo>
                  <a:pt x="1344" y="749"/>
                </a:lnTo>
                <a:lnTo>
                  <a:pt x="1344" y="749"/>
                </a:lnTo>
                <a:lnTo>
                  <a:pt x="1347" y="749"/>
                </a:lnTo>
                <a:lnTo>
                  <a:pt x="1347" y="749"/>
                </a:lnTo>
                <a:lnTo>
                  <a:pt x="1347" y="749"/>
                </a:lnTo>
                <a:lnTo>
                  <a:pt x="1347" y="747"/>
                </a:lnTo>
                <a:lnTo>
                  <a:pt x="1347" y="747"/>
                </a:lnTo>
                <a:lnTo>
                  <a:pt x="1347" y="749"/>
                </a:lnTo>
                <a:lnTo>
                  <a:pt x="1347" y="752"/>
                </a:lnTo>
                <a:lnTo>
                  <a:pt x="1347" y="752"/>
                </a:lnTo>
                <a:lnTo>
                  <a:pt x="1349" y="752"/>
                </a:lnTo>
                <a:lnTo>
                  <a:pt x="1349" y="752"/>
                </a:lnTo>
                <a:lnTo>
                  <a:pt x="1349" y="749"/>
                </a:lnTo>
                <a:lnTo>
                  <a:pt x="1349" y="749"/>
                </a:lnTo>
                <a:lnTo>
                  <a:pt x="1349" y="749"/>
                </a:lnTo>
                <a:lnTo>
                  <a:pt x="1349" y="749"/>
                </a:lnTo>
                <a:lnTo>
                  <a:pt x="1349" y="749"/>
                </a:lnTo>
                <a:lnTo>
                  <a:pt x="1349" y="749"/>
                </a:lnTo>
                <a:lnTo>
                  <a:pt x="1349" y="749"/>
                </a:lnTo>
                <a:lnTo>
                  <a:pt x="1351" y="749"/>
                </a:lnTo>
                <a:lnTo>
                  <a:pt x="1351" y="747"/>
                </a:lnTo>
                <a:lnTo>
                  <a:pt x="1354" y="747"/>
                </a:lnTo>
                <a:lnTo>
                  <a:pt x="1354" y="745"/>
                </a:lnTo>
                <a:lnTo>
                  <a:pt x="1356" y="742"/>
                </a:lnTo>
                <a:lnTo>
                  <a:pt x="1356" y="742"/>
                </a:lnTo>
                <a:lnTo>
                  <a:pt x="1356" y="742"/>
                </a:lnTo>
                <a:lnTo>
                  <a:pt x="1356" y="742"/>
                </a:lnTo>
                <a:lnTo>
                  <a:pt x="1356" y="745"/>
                </a:lnTo>
                <a:lnTo>
                  <a:pt x="1356" y="745"/>
                </a:lnTo>
                <a:lnTo>
                  <a:pt x="1358" y="747"/>
                </a:lnTo>
                <a:lnTo>
                  <a:pt x="1358" y="747"/>
                </a:lnTo>
                <a:lnTo>
                  <a:pt x="1361" y="745"/>
                </a:lnTo>
                <a:lnTo>
                  <a:pt x="1363" y="745"/>
                </a:lnTo>
                <a:lnTo>
                  <a:pt x="1363" y="742"/>
                </a:lnTo>
                <a:lnTo>
                  <a:pt x="1363" y="742"/>
                </a:lnTo>
                <a:lnTo>
                  <a:pt x="1363" y="742"/>
                </a:lnTo>
                <a:lnTo>
                  <a:pt x="1363" y="742"/>
                </a:lnTo>
                <a:lnTo>
                  <a:pt x="1363" y="742"/>
                </a:lnTo>
                <a:lnTo>
                  <a:pt x="1363" y="742"/>
                </a:lnTo>
                <a:lnTo>
                  <a:pt x="1361" y="742"/>
                </a:lnTo>
                <a:lnTo>
                  <a:pt x="1361" y="745"/>
                </a:lnTo>
                <a:lnTo>
                  <a:pt x="1358" y="745"/>
                </a:lnTo>
                <a:lnTo>
                  <a:pt x="1361" y="742"/>
                </a:lnTo>
                <a:lnTo>
                  <a:pt x="1361" y="742"/>
                </a:lnTo>
                <a:lnTo>
                  <a:pt x="1361" y="742"/>
                </a:lnTo>
                <a:lnTo>
                  <a:pt x="1361" y="742"/>
                </a:lnTo>
                <a:lnTo>
                  <a:pt x="1358" y="740"/>
                </a:lnTo>
                <a:lnTo>
                  <a:pt x="1358" y="740"/>
                </a:lnTo>
                <a:lnTo>
                  <a:pt x="1361" y="740"/>
                </a:lnTo>
                <a:lnTo>
                  <a:pt x="1361" y="740"/>
                </a:lnTo>
                <a:lnTo>
                  <a:pt x="1361" y="740"/>
                </a:lnTo>
                <a:lnTo>
                  <a:pt x="1361" y="740"/>
                </a:lnTo>
                <a:lnTo>
                  <a:pt x="1361" y="740"/>
                </a:lnTo>
                <a:lnTo>
                  <a:pt x="1358" y="740"/>
                </a:lnTo>
                <a:lnTo>
                  <a:pt x="1356" y="740"/>
                </a:lnTo>
                <a:lnTo>
                  <a:pt x="1356" y="740"/>
                </a:lnTo>
                <a:lnTo>
                  <a:pt x="1354" y="740"/>
                </a:lnTo>
                <a:lnTo>
                  <a:pt x="1354" y="740"/>
                </a:lnTo>
                <a:lnTo>
                  <a:pt x="1354" y="740"/>
                </a:lnTo>
                <a:lnTo>
                  <a:pt x="1354" y="740"/>
                </a:lnTo>
                <a:lnTo>
                  <a:pt x="1356" y="740"/>
                </a:lnTo>
                <a:lnTo>
                  <a:pt x="1356" y="740"/>
                </a:lnTo>
                <a:lnTo>
                  <a:pt x="1356" y="740"/>
                </a:lnTo>
                <a:lnTo>
                  <a:pt x="1356" y="738"/>
                </a:lnTo>
                <a:lnTo>
                  <a:pt x="1356" y="738"/>
                </a:lnTo>
                <a:lnTo>
                  <a:pt x="1356" y="738"/>
                </a:lnTo>
                <a:lnTo>
                  <a:pt x="1356" y="738"/>
                </a:lnTo>
                <a:lnTo>
                  <a:pt x="1356" y="735"/>
                </a:lnTo>
                <a:lnTo>
                  <a:pt x="1358" y="735"/>
                </a:lnTo>
                <a:lnTo>
                  <a:pt x="1358" y="735"/>
                </a:lnTo>
                <a:lnTo>
                  <a:pt x="1358" y="735"/>
                </a:lnTo>
                <a:lnTo>
                  <a:pt x="1358" y="738"/>
                </a:lnTo>
                <a:lnTo>
                  <a:pt x="1358" y="738"/>
                </a:lnTo>
                <a:lnTo>
                  <a:pt x="1358" y="738"/>
                </a:lnTo>
                <a:lnTo>
                  <a:pt x="1358" y="738"/>
                </a:lnTo>
                <a:lnTo>
                  <a:pt x="1361" y="738"/>
                </a:lnTo>
                <a:lnTo>
                  <a:pt x="1361" y="738"/>
                </a:lnTo>
                <a:lnTo>
                  <a:pt x="1363" y="735"/>
                </a:lnTo>
                <a:lnTo>
                  <a:pt x="1363" y="735"/>
                </a:lnTo>
                <a:lnTo>
                  <a:pt x="1363" y="733"/>
                </a:lnTo>
                <a:lnTo>
                  <a:pt x="1363" y="733"/>
                </a:lnTo>
                <a:lnTo>
                  <a:pt x="1363" y="733"/>
                </a:lnTo>
                <a:lnTo>
                  <a:pt x="1363" y="733"/>
                </a:lnTo>
                <a:lnTo>
                  <a:pt x="1363" y="733"/>
                </a:lnTo>
                <a:lnTo>
                  <a:pt x="1363" y="733"/>
                </a:lnTo>
                <a:lnTo>
                  <a:pt x="1363" y="733"/>
                </a:lnTo>
                <a:lnTo>
                  <a:pt x="1363" y="733"/>
                </a:lnTo>
                <a:lnTo>
                  <a:pt x="1363" y="735"/>
                </a:lnTo>
                <a:lnTo>
                  <a:pt x="1365" y="735"/>
                </a:lnTo>
                <a:lnTo>
                  <a:pt x="1365" y="735"/>
                </a:lnTo>
                <a:lnTo>
                  <a:pt x="1365" y="735"/>
                </a:lnTo>
                <a:lnTo>
                  <a:pt x="1365" y="733"/>
                </a:lnTo>
                <a:lnTo>
                  <a:pt x="1365" y="731"/>
                </a:lnTo>
                <a:lnTo>
                  <a:pt x="1365" y="731"/>
                </a:lnTo>
                <a:lnTo>
                  <a:pt x="1365" y="731"/>
                </a:lnTo>
                <a:lnTo>
                  <a:pt x="1368" y="733"/>
                </a:lnTo>
                <a:lnTo>
                  <a:pt x="1368" y="733"/>
                </a:lnTo>
                <a:lnTo>
                  <a:pt x="1368" y="733"/>
                </a:lnTo>
                <a:lnTo>
                  <a:pt x="1368" y="733"/>
                </a:lnTo>
                <a:lnTo>
                  <a:pt x="1368" y="733"/>
                </a:lnTo>
                <a:lnTo>
                  <a:pt x="1370" y="733"/>
                </a:lnTo>
                <a:lnTo>
                  <a:pt x="1370" y="733"/>
                </a:lnTo>
                <a:lnTo>
                  <a:pt x="1370" y="733"/>
                </a:lnTo>
                <a:lnTo>
                  <a:pt x="1373" y="733"/>
                </a:lnTo>
                <a:lnTo>
                  <a:pt x="1373" y="733"/>
                </a:lnTo>
                <a:lnTo>
                  <a:pt x="1373" y="733"/>
                </a:lnTo>
                <a:lnTo>
                  <a:pt x="1373" y="733"/>
                </a:lnTo>
                <a:lnTo>
                  <a:pt x="1373" y="731"/>
                </a:lnTo>
                <a:lnTo>
                  <a:pt x="1373" y="731"/>
                </a:lnTo>
                <a:lnTo>
                  <a:pt x="1373" y="731"/>
                </a:lnTo>
                <a:lnTo>
                  <a:pt x="1373" y="731"/>
                </a:lnTo>
                <a:lnTo>
                  <a:pt x="1373" y="731"/>
                </a:lnTo>
                <a:lnTo>
                  <a:pt x="1373" y="731"/>
                </a:lnTo>
                <a:lnTo>
                  <a:pt x="1373" y="731"/>
                </a:lnTo>
                <a:lnTo>
                  <a:pt x="1375" y="731"/>
                </a:lnTo>
                <a:lnTo>
                  <a:pt x="1375" y="728"/>
                </a:lnTo>
                <a:lnTo>
                  <a:pt x="1375" y="728"/>
                </a:lnTo>
                <a:lnTo>
                  <a:pt x="1375" y="728"/>
                </a:lnTo>
                <a:lnTo>
                  <a:pt x="1373" y="728"/>
                </a:lnTo>
                <a:lnTo>
                  <a:pt x="1373" y="728"/>
                </a:lnTo>
                <a:lnTo>
                  <a:pt x="1375" y="726"/>
                </a:lnTo>
                <a:lnTo>
                  <a:pt x="1375" y="726"/>
                </a:lnTo>
                <a:lnTo>
                  <a:pt x="1373" y="726"/>
                </a:lnTo>
                <a:lnTo>
                  <a:pt x="1373" y="726"/>
                </a:lnTo>
                <a:lnTo>
                  <a:pt x="1373" y="726"/>
                </a:lnTo>
                <a:lnTo>
                  <a:pt x="1373" y="726"/>
                </a:lnTo>
                <a:lnTo>
                  <a:pt x="1373" y="723"/>
                </a:lnTo>
                <a:lnTo>
                  <a:pt x="1373" y="723"/>
                </a:lnTo>
                <a:lnTo>
                  <a:pt x="1373" y="723"/>
                </a:lnTo>
                <a:lnTo>
                  <a:pt x="1373" y="721"/>
                </a:lnTo>
                <a:lnTo>
                  <a:pt x="1373" y="721"/>
                </a:lnTo>
                <a:lnTo>
                  <a:pt x="1373" y="723"/>
                </a:lnTo>
                <a:lnTo>
                  <a:pt x="1370" y="723"/>
                </a:lnTo>
                <a:lnTo>
                  <a:pt x="1370" y="723"/>
                </a:lnTo>
                <a:lnTo>
                  <a:pt x="1370" y="726"/>
                </a:lnTo>
                <a:lnTo>
                  <a:pt x="1368" y="726"/>
                </a:lnTo>
                <a:lnTo>
                  <a:pt x="1368" y="726"/>
                </a:lnTo>
                <a:lnTo>
                  <a:pt x="1368" y="726"/>
                </a:lnTo>
                <a:lnTo>
                  <a:pt x="1368" y="726"/>
                </a:lnTo>
                <a:lnTo>
                  <a:pt x="1370" y="723"/>
                </a:lnTo>
                <a:lnTo>
                  <a:pt x="1370" y="723"/>
                </a:lnTo>
                <a:lnTo>
                  <a:pt x="1370" y="723"/>
                </a:lnTo>
                <a:lnTo>
                  <a:pt x="1370" y="723"/>
                </a:lnTo>
                <a:lnTo>
                  <a:pt x="1368" y="723"/>
                </a:lnTo>
                <a:lnTo>
                  <a:pt x="1368" y="723"/>
                </a:lnTo>
                <a:lnTo>
                  <a:pt x="1368" y="723"/>
                </a:lnTo>
                <a:lnTo>
                  <a:pt x="1368" y="726"/>
                </a:lnTo>
                <a:lnTo>
                  <a:pt x="1368" y="726"/>
                </a:lnTo>
                <a:lnTo>
                  <a:pt x="1368" y="726"/>
                </a:lnTo>
                <a:lnTo>
                  <a:pt x="1368" y="726"/>
                </a:lnTo>
                <a:lnTo>
                  <a:pt x="1368" y="726"/>
                </a:lnTo>
                <a:lnTo>
                  <a:pt x="1368" y="726"/>
                </a:lnTo>
                <a:lnTo>
                  <a:pt x="1365" y="726"/>
                </a:lnTo>
                <a:lnTo>
                  <a:pt x="1365" y="728"/>
                </a:lnTo>
                <a:lnTo>
                  <a:pt x="1365" y="728"/>
                </a:lnTo>
                <a:lnTo>
                  <a:pt x="1365" y="728"/>
                </a:lnTo>
                <a:lnTo>
                  <a:pt x="1365" y="728"/>
                </a:lnTo>
                <a:lnTo>
                  <a:pt x="1365" y="728"/>
                </a:lnTo>
                <a:lnTo>
                  <a:pt x="1365" y="726"/>
                </a:lnTo>
                <a:lnTo>
                  <a:pt x="1365" y="726"/>
                </a:lnTo>
                <a:lnTo>
                  <a:pt x="1363" y="726"/>
                </a:lnTo>
                <a:lnTo>
                  <a:pt x="1363" y="726"/>
                </a:lnTo>
                <a:lnTo>
                  <a:pt x="1363" y="726"/>
                </a:lnTo>
                <a:lnTo>
                  <a:pt x="1363" y="726"/>
                </a:lnTo>
                <a:lnTo>
                  <a:pt x="1363" y="723"/>
                </a:lnTo>
                <a:lnTo>
                  <a:pt x="1363" y="723"/>
                </a:lnTo>
                <a:lnTo>
                  <a:pt x="1363" y="723"/>
                </a:lnTo>
                <a:lnTo>
                  <a:pt x="1363" y="723"/>
                </a:lnTo>
                <a:lnTo>
                  <a:pt x="1363" y="723"/>
                </a:lnTo>
                <a:lnTo>
                  <a:pt x="1363" y="723"/>
                </a:lnTo>
                <a:lnTo>
                  <a:pt x="1363" y="721"/>
                </a:lnTo>
                <a:lnTo>
                  <a:pt x="1363" y="721"/>
                </a:lnTo>
                <a:lnTo>
                  <a:pt x="1361" y="721"/>
                </a:lnTo>
                <a:lnTo>
                  <a:pt x="1361" y="721"/>
                </a:lnTo>
                <a:lnTo>
                  <a:pt x="1358" y="721"/>
                </a:lnTo>
                <a:lnTo>
                  <a:pt x="1356" y="721"/>
                </a:lnTo>
                <a:lnTo>
                  <a:pt x="1354" y="723"/>
                </a:lnTo>
                <a:lnTo>
                  <a:pt x="1354" y="723"/>
                </a:lnTo>
                <a:lnTo>
                  <a:pt x="1354" y="723"/>
                </a:lnTo>
                <a:lnTo>
                  <a:pt x="1354" y="721"/>
                </a:lnTo>
                <a:lnTo>
                  <a:pt x="1356" y="721"/>
                </a:lnTo>
                <a:lnTo>
                  <a:pt x="1356" y="721"/>
                </a:lnTo>
                <a:lnTo>
                  <a:pt x="1358" y="719"/>
                </a:lnTo>
                <a:lnTo>
                  <a:pt x="1361" y="719"/>
                </a:lnTo>
                <a:lnTo>
                  <a:pt x="1363" y="719"/>
                </a:lnTo>
                <a:lnTo>
                  <a:pt x="1363" y="719"/>
                </a:lnTo>
                <a:lnTo>
                  <a:pt x="1363" y="719"/>
                </a:lnTo>
                <a:lnTo>
                  <a:pt x="1363" y="719"/>
                </a:lnTo>
                <a:lnTo>
                  <a:pt x="1363" y="721"/>
                </a:lnTo>
                <a:lnTo>
                  <a:pt x="1365" y="721"/>
                </a:lnTo>
                <a:lnTo>
                  <a:pt x="1365" y="721"/>
                </a:lnTo>
                <a:lnTo>
                  <a:pt x="1365" y="721"/>
                </a:lnTo>
                <a:lnTo>
                  <a:pt x="1365" y="723"/>
                </a:lnTo>
                <a:lnTo>
                  <a:pt x="1365" y="723"/>
                </a:lnTo>
                <a:lnTo>
                  <a:pt x="1370" y="721"/>
                </a:lnTo>
                <a:lnTo>
                  <a:pt x="1370" y="721"/>
                </a:lnTo>
                <a:lnTo>
                  <a:pt x="1370" y="721"/>
                </a:lnTo>
                <a:lnTo>
                  <a:pt x="1370" y="719"/>
                </a:lnTo>
                <a:lnTo>
                  <a:pt x="1370" y="719"/>
                </a:lnTo>
                <a:lnTo>
                  <a:pt x="1370" y="719"/>
                </a:lnTo>
                <a:lnTo>
                  <a:pt x="1370" y="719"/>
                </a:lnTo>
                <a:lnTo>
                  <a:pt x="1370" y="719"/>
                </a:lnTo>
                <a:lnTo>
                  <a:pt x="1373" y="716"/>
                </a:lnTo>
                <a:lnTo>
                  <a:pt x="1373" y="716"/>
                </a:lnTo>
                <a:lnTo>
                  <a:pt x="1370" y="716"/>
                </a:lnTo>
                <a:lnTo>
                  <a:pt x="1373" y="716"/>
                </a:lnTo>
                <a:lnTo>
                  <a:pt x="1373" y="714"/>
                </a:lnTo>
                <a:lnTo>
                  <a:pt x="1373" y="714"/>
                </a:lnTo>
                <a:lnTo>
                  <a:pt x="1373" y="712"/>
                </a:lnTo>
                <a:lnTo>
                  <a:pt x="1373" y="712"/>
                </a:lnTo>
                <a:lnTo>
                  <a:pt x="1373" y="712"/>
                </a:lnTo>
                <a:lnTo>
                  <a:pt x="1373" y="712"/>
                </a:lnTo>
                <a:lnTo>
                  <a:pt x="1370" y="712"/>
                </a:lnTo>
                <a:lnTo>
                  <a:pt x="1368" y="714"/>
                </a:lnTo>
                <a:lnTo>
                  <a:pt x="1368" y="714"/>
                </a:lnTo>
                <a:lnTo>
                  <a:pt x="1368" y="716"/>
                </a:lnTo>
                <a:lnTo>
                  <a:pt x="1368" y="716"/>
                </a:lnTo>
                <a:lnTo>
                  <a:pt x="1368" y="716"/>
                </a:lnTo>
                <a:lnTo>
                  <a:pt x="1365" y="716"/>
                </a:lnTo>
                <a:lnTo>
                  <a:pt x="1365" y="716"/>
                </a:lnTo>
                <a:lnTo>
                  <a:pt x="1365" y="716"/>
                </a:lnTo>
                <a:lnTo>
                  <a:pt x="1365" y="714"/>
                </a:lnTo>
                <a:lnTo>
                  <a:pt x="1365" y="714"/>
                </a:lnTo>
                <a:lnTo>
                  <a:pt x="1368" y="714"/>
                </a:lnTo>
                <a:lnTo>
                  <a:pt x="1368" y="714"/>
                </a:lnTo>
                <a:lnTo>
                  <a:pt x="1368" y="712"/>
                </a:lnTo>
                <a:lnTo>
                  <a:pt x="1368" y="712"/>
                </a:lnTo>
                <a:lnTo>
                  <a:pt x="1368" y="712"/>
                </a:lnTo>
                <a:lnTo>
                  <a:pt x="1368" y="712"/>
                </a:lnTo>
                <a:lnTo>
                  <a:pt x="1370" y="712"/>
                </a:lnTo>
                <a:lnTo>
                  <a:pt x="1370" y="712"/>
                </a:lnTo>
                <a:lnTo>
                  <a:pt x="1370" y="709"/>
                </a:lnTo>
                <a:lnTo>
                  <a:pt x="1370" y="709"/>
                </a:lnTo>
                <a:lnTo>
                  <a:pt x="1370" y="709"/>
                </a:lnTo>
                <a:lnTo>
                  <a:pt x="1370" y="709"/>
                </a:lnTo>
                <a:lnTo>
                  <a:pt x="1370" y="709"/>
                </a:lnTo>
                <a:lnTo>
                  <a:pt x="1370" y="709"/>
                </a:lnTo>
                <a:lnTo>
                  <a:pt x="1368" y="709"/>
                </a:lnTo>
                <a:lnTo>
                  <a:pt x="1368" y="709"/>
                </a:lnTo>
                <a:lnTo>
                  <a:pt x="1368" y="709"/>
                </a:lnTo>
                <a:lnTo>
                  <a:pt x="1368" y="709"/>
                </a:lnTo>
                <a:lnTo>
                  <a:pt x="1365" y="709"/>
                </a:lnTo>
                <a:lnTo>
                  <a:pt x="1365" y="709"/>
                </a:lnTo>
                <a:lnTo>
                  <a:pt x="1365" y="709"/>
                </a:lnTo>
                <a:lnTo>
                  <a:pt x="1365" y="709"/>
                </a:lnTo>
                <a:lnTo>
                  <a:pt x="1363" y="709"/>
                </a:lnTo>
                <a:lnTo>
                  <a:pt x="1363" y="709"/>
                </a:lnTo>
                <a:lnTo>
                  <a:pt x="1363" y="709"/>
                </a:lnTo>
                <a:lnTo>
                  <a:pt x="1363" y="709"/>
                </a:lnTo>
                <a:lnTo>
                  <a:pt x="1363" y="709"/>
                </a:lnTo>
                <a:lnTo>
                  <a:pt x="1363" y="712"/>
                </a:lnTo>
                <a:lnTo>
                  <a:pt x="1363" y="712"/>
                </a:lnTo>
                <a:lnTo>
                  <a:pt x="1361" y="712"/>
                </a:lnTo>
                <a:lnTo>
                  <a:pt x="1361" y="712"/>
                </a:lnTo>
                <a:lnTo>
                  <a:pt x="1361" y="712"/>
                </a:lnTo>
                <a:lnTo>
                  <a:pt x="1361" y="712"/>
                </a:lnTo>
                <a:lnTo>
                  <a:pt x="1358" y="712"/>
                </a:lnTo>
                <a:lnTo>
                  <a:pt x="1358" y="709"/>
                </a:lnTo>
                <a:lnTo>
                  <a:pt x="1358" y="709"/>
                </a:lnTo>
                <a:lnTo>
                  <a:pt x="1361" y="709"/>
                </a:lnTo>
                <a:lnTo>
                  <a:pt x="1361" y="709"/>
                </a:lnTo>
                <a:lnTo>
                  <a:pt x="1361" y="707"/>
                </a:lnTo>
                <a:lnTo>
                  <a:pt x="1363" y="707"/>
                </a:lnTo>
                <a:lnTo>
                  <a:pt x="1363" y="707"/>
                </a:lnTo>
                <a:lnTo>
                  <a:pt x="1365" y="707"/>
                </a:lnTo>
                <a:lnTo>
                  <a:pt x="1368" y="707"/>
                </a:lnTo>
                <a:lnTo>
                  <a:pt x="1368" y="707"/>
                </a:lnTo>
                <a:lnTo>
                  <a:pt x="1368" y="707"/>
                </a:lnTo>
                <a:lnTo>
                  <a:pt x="1368" y="707"/>
                </a:lnTo>
                <a:lnTo>
                  <a:pt x="1365" y="707"/>
                </a:lnTo>
                <a:lnTo>
                  <a:pt x="1365" y="707"/>
                </a:lnTo>
                <a:lnTo>
                  <a:pt x="1365" y="707"/>
                </a:lnTo>
                <a:lnTo>
                  <a:pt x="1365" y="705"/>
                </a:lnTo>
                <a:lnTo>
                  <a:pt x="1365" y="705"/>
                </a:lnTo>
                <a:lnTo>
                  <a:pt x="1365" y="705"/>
                </a:lnTo>
                <a:lnTo>
                  <a:pt x="1363" y="705"/>
                </a:lnTo>
                <a:lnTo>
                  <a:pt x="1363" y="705"/>
                </a:lnTo>
                <a:lnTo>
                  <a:pt x="1361" y="705"/>
                </a:lnTo>
                <a:lnTo>
                  <a:pt x="1365" y="705"/>
                </a:lnTo>
                <a:lnTo>
                  <a:pt x="1368" y="705"/>
                </a:lnTo>
                <a:lnTo>
                  <a:pt x="1370" y="705"/>
                </a:lnTo>
                <a:lnTo>
                  <a:pt x="1370" y="705"/>
                </a:lnTo>
                <a:lnTo>
                  <a:pt x="1370" y="707"/>
                </a:lnTo>
                <a:lnTo>
                  <a:pt x="1373" y="707"/>
                </a:lnTo>
                <a:lnTo>
                  <a:pt x="1373" y="707"/>
                </a:lnTo>
                <a:lnTo>
                  <a:pt x="1373" y="707"/>
                </a:lnTo>
                <a:lnTo>
                  <a:pt x="1373" y="705"/>
                </a:lnTo>
                <a:lnTo>
                  <a:pt x="1373" y="705"/>
                </a:lnTo>
                <a:lnTo>
                  <a:pt x="1373" y="707"/>
                </a:lnTo>
                <a:lnTo>
                  <a:pt x="1373" y="707"/>
                </a:lnTo>
                <a:lnTo>
                  <a:pt x="1373" y="707"/>
                </a:lnTo>
                <a:lnTo>
                  <a:pt x="1375" y="705"/>
                </a:lnTo>
                <a:lnTo>
                  <a:pt x="1375" y="705"/>
                </a:lnTo>
                <a:lnTo>
                  <a:pt x="1375" y="705"/>
                </a:lnTo>
                <a:lnTo>
                  <a:pt x="1375" y="702"/>
                </a:lnTo>
                <a:lnTo>
                  <a:pt x="1375" y="702"/>
                </a:lnTo>
                <a:lnTo>
                  <a:pt x="1375" y="702"/>
                </a:lnTo>
                <a:lnTo>
                  <a:pt x="1377" y="702"/>
                </a:lnTo>
                <a:lnTo>
                  <a:pt x="1375" y="700"/>
                </a:lnTo>
                <a:lnTo>
                  <a:pt x="1375" y="700"/>
                </a:lnTo>
                <a:lnTo>
                  <a:pt x="1377" y="700"/>
                </a:lnTo>
                <a:lnTo>
                  <a:pt x="1377" y="700"/>
                </a:lnTo>
                <a:lnTo>
                  <a:pt x="1377" y="702"/>
                </a:lnTo>
                <a:lnTo>
                  <a:pt x="1377" y="702"/>
                </a:lnTo>
                <a:lnTo>
                  <a:pt x="1380" y="700"/>
                </a:lnTo>
                <a:lnTo>
                  <a:pt x="1380" y="700"/>
                </a:lnTo>
                <a:lnTo>
                  <a:pt x="1382" y="697"/>
                </a:lnTo>
                <a:lnTo>
                  <a:pt x="1382" y="697"/>
                </a:lnTo>
                <a:lnTo>
                  <a:pt x="1382" y="697"/>
                </a:lnTo>
                <a:lnTo>
                  <a:pt x="1382" y="697"/>
                </a:lnTo>
                <a:lnTo>
                  <a:pt x="1382" y="697"/>
                </a:lnTo>
                <a:lnTo>
                  <a:pt x="1382" y="695"/>
                </a:lnTo>
                <a:lnTo>
                  <a:pt x="1382" y="695"/>
                </a:lnTo>
                <a:lnTo>
                  <a:pt x="1380" y="695"/>
                </a:lnTo>
                <a:lnTo>
                  <a:pt x="1377" y="695"/>
                </a:lnTo>
                <a:lnTo>
                  <a:pt x="1375" y="697"/>
                </a:lnTo>
                <a:lnTo>
                  <a:pt x="1375" y="697"/>
                </a:lnTo>
                <a:lnTo>
                  <a:pt x="1373" y="697"/>
                </a:lnTo>
                <a:lnTo>
                  <a:pt x="1373" y="697"/>
                </a:lnTo>
                <a:lnTo>
                  <a:pt x="1375" y="697"/>
                </a:lnTo>
                <a:lnTo>
                  <a:pt x="1375" y="695"/>
                </a:lnTo>
                <a:lnTo>
                  <a:pt x="1375" y="695"/>
                </a:lnTo>
                <a:lnTo>
                  <a:pt x="1377" y="695"/>
                </a:lnTo>
                <a:lnTo>
                  <a:pt x="1377" y="695"/>
                </a:lnTo>
                <a:lnTo>
                  <a:pt x="1377" y="695"/>
                </a:lnTo>
                <a:lnTo>
                  <a:pt x="1377" y="695"/>
                </a:lnTo>
                <a:lnTo>
                  <a:pt x="1377" y="693"/>
                </a:lnTo>
                <a:lnTo>
                  <a:pt x="1377" y="693"/>
                </a:lnTo>
                <a:lnTo>
                  <a:pt x="1380" y="695"/>
                </a:lnTo>
                <a:lnTo>
                  <a:pt x="1380" y="693"/>
                </a:lnTo>
                <a:lnTo>
                  <a:pt x="1382" y="693"/>
                </a:lnTo>
                <a:lnTo>
                  <a:pt x="1382" y="695"/>
                </a:lnTo>
                <a:lnTo>
                  <a:pt x="1384" y="693"/>
                </a:lnTo>
                <a:lnTo>
                  <a:pt x="1384" y="693"/>
                </a:lnTo>
                <a:lnTo>
                  <a:pt x="1384" y="695"/>
                </a:lnTo>
                <a:lnTo>
                  <a:pt x="1384" y="695"/>
                </a:lnTo>
                <a:lnTo>
                  <a:pt x="1384" y="695"/>
                </a:lnTo>
                <a:lnTo>
                  <a:pt x="1384" y="697"/>
                </a:lnTo>
                <a:lnTo>
                  <a:pt x="1384" y="697"/>
                </a:lnTo>
                <a:lnTo>
                  <a:pt x="1384" y="697"/>
                </a:lnTo>
                <a:lnTo>
                  <a:pt x="1384" y="700"/>
                </a:lnTo>
                <a:lnTo>
                  <a:pt x="1384" y="700"/>
                </a:lnTo>
                <a:lnTo>
                  <a:pt x="1384" y="700"/>
                </a:lnTo>
                <a:lnTo>
                  <a:pt x="1384" y="700"/>
                </a:lnTo>
                <a:lnTo>
                  <a:pt x="1387" y="700"/>
                </a:lnTo>
                <a:lnTo>
                  <a:pt x="1387" y="697"/>
                </a:lnTo>
                <a:lnTo>
                  <a:pt x="1389" y="695"/>
                </a:lnTo>
                <a:lnTo>
                  <a:pt x="1391" y="695"/>
                </a:lnTo>
                <a:lnTo>
                  <a:pt x="1394" y="693"/>
                </a:lnTo>
                <a:lnTo>
                  <a:pt x="1394" y="693"/>
                </a:lnTo>
                <a:lnTo>
                  <a:pt x="1394" y="693"/>
                </a:lnTo>
                <a:lnTo>
                  <a:pt x="1396" y="690"/>
                </a:lnTo>
                <a:lnTo>
                  <a:pt x="1399" y="690"/>
                </a:lnTo>
                <a:lnTo>
                  <a:pt x="1399" y="690"/>
                </a:lnTo>
                <a:lnTo>
                  <a:pt x="1399" y="690"/>
                </a:lnTo>
                <a:lnTo>
                  <a:pt x="1401" y="690"/>
                </a:lnTo>
                <a:lnTo>
                  <a:pt x="1399" y="690"/>
                </a:lnTo>
                <a:lnTo>
                  <a:pt x="1396" y="693"/>
                </a:lnTo>
                <a:lnTo>
                  <a:pt x="1396" y="693"/>
                </a:lnTo>
                <a:lnTo>
                  <a:pt x="1399" y="693"/>
                </a:lnTo>
                <a:lnTo>
                  <a:pt x="1399" y="693"/>
                </a:lnTo>
                <a:lnTo>
                  <a:pt x="1399" y="695"/>
                </a:lnTo>
                <a:lnTo>
                  <a:pt x="1399" y="695"/>
                </a:lnTo>
                <a:lnTo>
                  <a:pt x="1396" y="695"/>
                </a:lnTo>
                <a:lnTo>
                  <a:pt x="1396" y="695"/>
                </a:lnTo>
                <a:lnTo>
                  <a:pt x="1394" y="695"/>
                </a:lnTo>
                <a:lnTo>
                  <a:pt x="1394" y="695"/>
                </a:lnTo>
                <a:lnTo>
                  <a:pt x="1394" y="695"/>
                </a:lnTo>
                <a:lnTo>
                  <a:pt x="1391" y="697"/>
                </a:lnTo>
                <a:lnTo>
                  <a:pt x="1389" y="697"/>
                </a:lnTo>
                <a:lnTo>
                  <a:pt x="1389" y="700"/>
                </a:lnTo>
                <a:lnTo>
                  <a:pt x="1389" y="700"/>
                </a:lnTo>
                <a:lnTo>
                  <a:pt x="1389" y="700"/>
                </a:lnTo>
                <a:lnTo>
                  <a:pt x="1389" y="700"/>
                </a:lnTo>
                <a:lnTo>
                  <a:pt x="1387" y="702"/>
                </a:lnTo>
                <a:lnTo>
                  <a:pt x="1387" y="702"/>
                </a:lnTo>
                <a:lnTo>
                  <a:pt x="1387" y="702"/>
                </a:lnTo>
                <a:lnTo>
                  <a:pt x="1387" y="702"/>
                </a:lnTo>
                <a:lnTo>
                  <a:pt x="1384" y="702"/>
                </a:lnTo>
                <a:lnTo>
                  <a:pt x="1384" y="702"/>
                </a:lnTo>
                <a:lnTo>
                  <a:pt x="1384" y="702"/>
                </a:lnTo>
                <a:lnTo>
                  <a:pt x="1384" y="702"/>
                </a:lnTo>
                <a:lnTo>
                  <a:pt x="1384" y="702"/>
                </a:lnTo>
                <a:lnTo>
                  <a:pt x="1384" y="705"/>
                </a:lnTo>
                <a:lnTo>
                  <a:pt x="1382" y="705"/>
                </a:lnTo>
                <a:lnTo>
                  <a:pt x="1382" y="705"/>
                </a:lnTo>
                <a:lnTo>
                  <a:pt x="1384" y="705"/>
                </a:lnTo>
                <a:lnTo>
                  <a:pt x="1384" y="707"/>
                </a:lnTo>
                <a:lnTo>
                  <a:pt x="1384" y="707"/>
                </a:lnTo>
                <a:lnTo>
                  <a:pt x="1384" y="709"/>
                </a:lnTo>
                <a:lnTo>
                  <a:pt x="1384" y="709"/>
                </a:lnTo>
                <a:lnTo>
                  <a:pt x="1384" y="709"/>
                </a:lnTo>
                <a:lnTo>
                  <a:pt x="1384" y="712"/>
                </a:lnTo>
                <a:lnTo>
                  <a:pt x="1384" y="712"/>
                </a:lnTo>
                <a:lnTo>
                  <a:pt x="1384" y="712"/>
                </a:lnTo>
                <a:lnTo>
                  <a:pt x="1387" y="714"/>
                </a:lnTo>
                <a:lnTo>
                  <a:pt x="1387" y="714"/>
                </a:lnTo>
                <a:lnTo>
                  <a:pt x="1387" y="714"/>
                </a:lnTo>
                <a:lnTo>
                  <a:pt x="1389" y="714"/>
                </a:lnTo>
                <a:lnTo>
                  <a:pt x="1389" y="714"/>
                </a:lnTo>
                <a:lnTo>
                  <a:pt x="1389" y="712"/>
                </a:lnTo>
                <a:lnTo>
                  <a:pt x="1389" y="712"/>
                </a:lnTo>
                <a:lnTo>
                  <a:pt x="1389" y="712"/>
                </a:lnTo>
                <a:lnTo>
                  <a:pt x="1389" y="712"/>
                </a:lnTo>
                <a:lnTo>
                  <a:pt x="1387" y="712"/>
                </a:lnTo>
                <a:lnTo>
                  <a:pt x="1389" y="709"/>
                </a:lnTo>
                <a:lnTo>
                  <a:pt x="1389" y="709"/>
                </a:lnTo>
                <a:lnTo>
                  <a:pt x="1389" y="709"/>
                </a:lnTo>
                <a:lnTo>
                  <a:pt x="1389" y="709"/>
                </a:lnTo>
                <a:lnTo>
                  <a:pt x="1389" y="709"/>
                </a:lnTo>
                <a:lnTo>
                  <a:pt x="1389" y="709"/>
                </a:lnTo>
                <a:lnTo>
                  <a:pt x="1389" y="709"/>
                </a:lnTo>
                <a:lnTo>
                  <a:pt x="1391" y="707"/>
                </a:lnTo>
                <a:lnTo>
                  <a:pt x="1391" y="709"/>
                </a:lnTo>
                <a:lnTo>
                  <a:pt x="1391" y="709"/>
                </a:lnTo>
                <a:lnTo>
                  <a:pt x="1391" y="709"/>
                </a:lnTo>
                <a:lnTo>
                  <a:pt x="1391" y="709"/>
                </a:lnTo>
                <a:lnTo>
                  <a:pt x="1389" y="712"/>
                </a:lnTo>
                <a:lnTo>
                  <a:pt x="1389" y="712"/>
                </a:lnTo>
                <a:lnTo>
                  <a:pt x="1391" y="712"/>
                </a:lnTo>
                <a:lnTo>
                  <a:pt x="1391" y="712"/>
                </a:lnTo>
                <a:lnTo>
                  <a:pt x="1391" y="712"/>
                </a:lnTo>
                <a:lnTo>
                  <a:pt x="1391" y="714"/>
                </a:lnTo>
                <a:lnTo>
                  <a:pt x="1391" y="714"/>
                </a:lnTo>
                <a:lnTo>
                  <a:pt x="1391" y="714"/>
                </a:lnTo>
                <a:lnTo>
                  <a:pt x="1394" y="714"/>
                </a:lnTo>
                <a:lnTo>
                  <a:pt x="1394" y="714"/>
                </a:lnTo>
                <a:lnTo>
                  <a:pt x="1394" y="712"/>
                </a:lnTo>
                <a:lnTo>
                  <a:pt x="1394" y="712"/>
                </a:lnTo>
                <a:lnTo>
                  <a:pt x="1394" y="709"/>
                </a:lnTo>
                <a:lnTo>
                  <a:pt x="1394" y="709"/>
                </a:lnTo>
                <a:lnTo>
                  <a:pt x="1394" y="709"/>
                </a:lnTo>
                <a:lnTo>
                  <a:pt x="1394" y="709"/>
                </a:lnTo>
                <a:lnTo>
                  <a:pt x="1394" y="709"/>
                </a:lnTo>
                <a:lnTo>
                  <a:pt x="1394" y="707"/>
                </a:lnTo>
                <a:lnTo>
                  <a:pt x="1394" y="707"/>
                </a:lnTo>
                <a:lnTo>
                  <a:pt x="1396" y="707"/>
                </a:lnTo>
                <a:lnTo>
                  <a:pt x="1396" y="707"/>
                </a:lnTo>
                <a:lnTo>
                  <a:pt x="1396" y="707"/>
                </a:lnTo>
                <a:lnTo>
                  <a:pt x="1396" y="707"/>
                </a:lnTo>
                <a:lnTo>
                  <a:pt x="1396" y="707"/>
                </a:lnTo>
                <a:lnTo>
                  <a:pt x="1396" y="707"/>
                </a:lnTo>
                <a:lnTo>
                  <a:pt x="1396" y="707"/>
                </a:lnTo>
                <a:lnTo>
                  <a:pt x="1394" y="705"/>
                </a:lnTo>
                <a:lnTo>
                  <a:pt x="1394" y="705"/>
                </a:lnTo>
                <a:lnTo>
                  <a:pt x="1394" y="705"/>
                </a:lnTo>
                <a:lnTo>
                  <a:pt x="1396" y="705"/>
                </a:lnTo>
                <a:lnTo>
                  <a:pt x="1396" y="705"/>
                </a:lnTo>
                <a:lnTo>
                  <a:pt x="1396" y="705"/>
                </a:lnTo>
                <a:lnTo>
                  <a:pt x="1399" y="705"/>
                </a:lnTo>
                <a:lnTo>
                  <a:pt x="1399" y="702"/>
                </a:lnTo>
                <a:lnTo>
                  <a:pt x="1401" y="702"/>
                </a:lnTo>
                <a:lnTo>
                  <a:pt x="1401" y="700"/>
                </a:lnTo>
                <a:lnTo>
                  <a:pt x="1401" y="700"/>
                </a:lnTo>
                <a:lnTo>
                  <a:pt x="1401" y="700"/>
                </a:lnTo>
                <a:lnTo>
                  <a:pt x="1401" y="700"/>
                </a:lnTo>
                <a:lnTo>
                  <a:pt x="1401" y="700"/>
                </a:lnTo>
                <a:lnTo>
                  <a:pt x="1401" y="700"/>
                </a:lnTo>
                <a:lnTo>
                  <a:pt x="1401" y="700"/>
                </a:lnTo>
                <a:lnTo>
                  <a:pt x="1401" y="700"/>
                </a:lnTo>
                <a:lnTo>
                  <a:pt x="1401" y="700"/>
                </a:lnTo>
                <a:lnTo>
                  <a:pt x="1401" y="700"/>
                </a:lnTo>
                <a:lnTo>
                  <a:pt x="1401" y="702"/>
                </a:lnTo>
                <a:lnTo>
                  <a:pt x="1401" y="702"/>
                </a:lnTo>
                <a:lnTo>
                  <a:pt x="1401" y="702"/>
                </a:lnTo>
                <a:lnTo>
                  <a:pt x="1401" y="702"/>
                </a:lnTo>
                <a:lnTo>
                  <a:pt x="1401" y="705"/>
                </a:lnTo>
                <a:lnTo>
                  <a:pt x="1401" y="705"/>
                </a:lnTo>
                <a:lnTo>
                  <a:pt x="1401" y="705"/>
                </a:lnTo>
                <a:lnTo>
                  <a:pt x="1399" y="705"/>
                </a:lnTo>
                <a:lnTo>
                  <a:pt x="1399" y="705"/>
                </a:lnTo>
                <a:lnTo>
                  <a:pt x="1399" y="707"/>
                </a:lnTo>
                <a:lnTo>
                  <a:pt x="1399" y="707"/>
                </a:lnTo>
                <a:lnTo>
                  <a:pt x="1399" y="707"/>
                </a:lnTo>
                <a:lnTo>
                  <a:pt x="1396" y="709"/>
                </a:lnTo>
                <a:lnTo>
                  <a:pt x="1396" y="712"/>
                </a:lnTo>
                <a:lnTo>
                  <a:pt x="1396" y="712"/>
                </a:lnTo>
                <a:lnTo>
                  <a:pt x="1396" y="712"/>
                </a:lnTo>
                <a:lnTo>
                  <a:pt x="1399" y="709"/>
                </a:lnTo>
                <a:lnTo>
                  <a:pt x="1399" y="709"/>
                </a:lnTo>
                <a:lnTo>
                  <a:pt x="1401" y="707"/>
                </a:lnTo>
                <a:lnTo>
                  <a:pt x="1401" y="709"/>
                </a:lnTo>
                <a:lnTo>
                  <a:pt x="1401" y="709"/>
                </a:lnTo>
                <a:lnTo>
                  <a:pt x="1399" y="709"/>
                </a:lnTo>
                <a:lnTo>
                  <a:pt x="1399" y="709"/>
                </a:lnTo>
                <a:lnTo>
                  <a:pt x="1399" y="712"/>
                </a:lnTo>
                <a:lnTo>
                  <a:pt x="1399" y="712"/>
                </a:lnTo>
                <a:lnTo>
                  <a:pt x="1401" y="709"/>
                </a:lnTo>
                <a:lnTo>
                  <a:pt x="1401" y="709"/>
                </a:lnTo>
                <a:lnTo>
                  <a:pt x="1401" y="709"/>
                </a:lnTo>
                <a:lnTo>
                  <a:pt x="1399" y="712"/>
                </a:lnTo>
                <a:lnTo>
                  <a:pt x="1399" y="714"/>
                </a:lnTo>
                <a:lnTo>
                  <a:pt x="1399" y="714"/>
                </a:lnTo>
                <a:lnTo>
                  <a:pt x="1399" y="714"/>
                </a:lnTo>
                <a:lnTo>
                  <a:pt x="1399" y="714"/>
                </a:lnTo>
                <a:lnTo>
                  <a:pt x="1399" y="714"/>
                </a:lnTo>
                <a:lnTo>
                  <a:pt x="1399" y="716"/>
                </a:lnTo>
                <a:lnTo>
                  <a:pt x="1401" y="716"/>
                </a:lnTo>
                <a:lnTo>
                  <a:pt x="1401" y="714"/>
                </a:lnTo>
                <a:lnTo>
                  <a:pt x="1401" y="714"/>
                </a:lnTo>
                <a:lnTo>
                  <a:pt x="1403" y="714"/>
                </a:lnTo>
                <a:lnTo>
                  <a:pt x="1403" y="714"/>
                </a:lnTo>
                <a:lnTo>
                  <a:pt x="1403" y="714"/>
                </a:lnTo>
                <a:lnTo>
                  <a:pt x="1403" y="712"/>
                </a:lnTo>
                <a:lnTo>
                  <a:pt x="1403" y="712"/>
                </a:lnTo>
                <a:lnTo>
                  <a:pt x="1403" y="712"/>
                </a:lnTo>
                <a:lnTo>
                  <a:pt x="1403" y="709"/>
                </a:lnTo>
                <a:lnTo>
                  <a:pt x="1406" y="709"/>
                </a:lnTo>
                <a:lnTo>
                  <a:pt x="1406" y="712"/>
                </a:lnTo>
                <a:lnTo>
                  <a:pt x="1406" y="712"/>
                </a:lnTo>
                <a:lnTo>
                  <a:pt x="1406" y="712"/>
                </a:lnTo>
                <a:lnTo>
                  <a:pt x="1406" y="712"/>
                </a:lnTo>
                <a:lnTo>
                  <a:pt x="1406" y="712"/>
                </a:lnTo>
                <a:lnTo>
                  <a:pt x="1406" y="712"/>
                </a:lnTo>
                <a:lnTo>
                  <a:pt x="1406" y="712"/>
                </a:lnTo>
                <a:lnTo>
                  <a:pt x="1406" y="714"/>
                </a:lnTo>
                <a:lnTo>
                  <a:pt x="1406" y="714"/>
                </a:lnTo>
                <a:lnTo>
                  <a:pt x="1406" y="714"/>
                </a:lnTo>
                <a:lnTo>
                  <a:pt x="1406" y="714"/>
                </a:lnTo>
                <a:lnTo>
                  <a:pt x="1408" y="714"/>
                </a:lnTo>
                <a:lnTo>
                  <a:pt x="1408" y="714"/>
                </a:lnTo>
                <a:lnTo>
                  <a:pt x="1408" y="712"/>
                </a:lnTo>
                <a:lnTo>
                  <a:pt x="1408" y="712"/>
                </a:lnTo>
                <a:lnTo>
                  <a:pt x="1410" y="712"/>
                </a:lnTo>
                <a:lnTo>
                  <a:pt x="1410" y="712"/>
                </a:lnTo>
                <a:lnTo>
                  <a:pt x="1410" y="714"/>
                </a:lnTo>
                <a:lnTo>
                  <a:pt x="1410" y="714"/>
                </a:lnTo>
                <a:lnTo>
                  <a:pt x="1410" y="714"/>
                </a:lnTo>
                <a:lnTo>
                  <a:pt x="1410" y="714"/>
                </a:lnTo>
                <a:lnTo>
                  <a:pt x="1410" y="714"/>
                </a:lnTo>
                <a:lnTo>
                  <a:pt x="1410" y="714"/>
                </a:lnTo>
                <a:lnTo>
                  <a:pt x="1410" y="714"/>
                </a:lnTo>
                <a:lnTo>
                  <a:pt x="1410" y="714"/>
                </a:lnTo>
                <a:lnTo>
                  <a:pt x="1410" y="714"/>
                </a:lnTo>
                <a:lnTo>
                  <a:pt x="1410" y="714"/>
                </a:lnTo>
                <a:lnTo>
                  <a:pt x="1413" y="714"/>
                </a:lnTo>
                <a:lnTo>
                  <a:pt x="1413" y="714"/>
                </a:lnTo>
                <a:lnTo>
                  <a:pt x="1413" y="714"/>
                </a:lnTo>
                <a:lnTo>
                  <a:pt x="1413" y="714"/>
                </a:lnTo>
                <a:lnTo>
                  <a:pt x="1410" y="714"/>
                </a:lnTo>
                <a:lnTo>
                  <a:pt x="1410" y="716"/>
                </a:lnTo>
                <a:lnTo>
                  <a:pt x="1410" y="716"/>
                </a:lnTo>
                <a:lnTo>
                  <a:pt x="1410" y="716"/>
                </a:lnTo>
                <a:lnTo>
                  <a:pt x="1413" y="716"/>
                </a:lnTo>
                <a:lnTo>
                  <a:pt x="1413" y="716"/>
                </a:lnTo>
                <a:lnTo>
                  <a:pt x="1415" y="716"/>
                </a:lnTo>
                <a:lnTo>
                  <a:pt x="1415" y="716"/>
                </a:lnTo>
                <a:lnTo>
                  <a:pt x="1415" y="716"/>
                </a:lnTo>
                <a:lnTo>
                  <a:pt x="1418" y="714"/>
                </a:lnTo>
                <a:lnTo>
                  <a:pt x="1420" y="714"/>
                </a:lnTo>
                <a:lnTo>
                  <a:pt x="1422" y="714"/>
                </a:lnTo>
                <a:lnTo>
                  <a:pt x="1425" y="712"/>
                </a:lnTo>
                <a:lnTo>
                  <a:pt x="1425" y="712"/>
                </a:lnTo>
                <a:lnTo>
                  <a:pt x="1427" y="712"/>
                </a:lnTo>
                <a:lnTo>
                  <a:pt x="1429" y="712"/>
                </a:lnTo>
                <a:lnTo>
                  <a:pt x="1429" y="714"/>
                </a:lnTo>
                <a:lnTo>
                  <a:pt x="1432" y="714"/>
                </a:lnTo>
                <a:lnTo>
                  <a:pt x="1434" y="714"/>
                </a:lnTo>
                <a:lnTo>
                  <a:pt x="1434" y="714"/>
                </a:lnTo>
                <a:lnTo>
                  <a:pt x="1434" y="716"/>
                </a:lnTo>
                <a:lnTo>
                  <a:pt x="1434" y="719"/>
                </a:lnTo>
                <a:lnTo>
                  <a:pt x="1432" y="719"/>
                </a:lnTo>
                <a:lnTo>
                  <a:pt x="1425" y="714"/>
                </a:lnTo>
                <a:lnTo>
                  <a:pt x="1422" y="714"/>
                </a:lnTo>
                <a:lnTo>
                  <a:pt x="1422" y="714"/>
                </a:lnTo>
                <a:lnTo>
                  <a:pt x="1425" y="716"/>
                </a:lnTo>
                <a:lnTo>
                  <a:pt x="1425" y="716"/>
                </a:lnTo>
                <a:lnTo>
                  <a:pt x="1425" y="716"/>
                </a:lnTo>
                <a:lnTo>
                  <a:pt x="1425" y="716"/>
                </a:lnTo>
                <a:lnTo>
                  <a:pt x="1425" y="719"/>
                </a:lnTo>
                <a:lnTo>
                  <a:pt x="1425" y="716"/>
                </a:lnTo>
                <a:lnTo>
                  <a:pt x="1422" y="716"/>
                </a:lnTo>
                <a:lnTo>
                  <a:pt x="1422" y="716"/>
                </a:lnTo>
                <a:lnTo>
                  <a:pt x="1422" y="716"/>
                </a:lnTo>
                <a:lnTo>
                  <a:pt x="1420" y="716"/>
                </a:lnTo>
                <a:lnTo>
                  <a:pt x="1420" y="716"/>
                </a:lnTo>
                <a:lnTo>
                  <a:pt x="1420" y="719"/>
                </a:lnTo>
                <a:lnTo>
                  <a:pt x="1420" y="721"/>
                </a:lnTo>
                <a:lnTo>
                  <a:pt x="1420" y="721"/>
                </a:lnTo>
                <a:lnTo>
                  <a:pt x="1422" y="721"/>
                </a:lnTo>
                <a:lnTo>
                  <a:pt x="1420" y="721"/>
                </a:lnTo>
                <a:lnTo>
                  <a:pt x="1420" y="721"/>
                </a:lnTo>
                <a:lnTo>
                  <a:pt x="1418" y="719"/>
                </a:lnTo>
                <a:lnTo>
                  <a:pt x="1418" y="719"/>
                </a:lnTo>
                <a:lnTo>
                  <a:pt x="1418" y="719"/>
                </a:lnTo>
                <a:lnTo>
                  <a:pt x="1418" y="719"/>
                </a:lnTo>
                <a:lnTo>
                  <a:pt x="1418" y="721"/>
                </a:lnTo>
                <a:lnTo>
                  <a:pt x="1418" y="721"/>
                </a:lnTo>
                <a:lnTo>
                  <a:pt x="1418" y="721"/>
                </a:lnTo>
                <a:lnTo>
                  <a:pt x="1418" y="721"/>
                </a:lnTo>
                <a:lnTo>
                  <a:pt x="1418" y="721"/>
                </a:lnTo>
                <a:lnTo>
                  <a:pt x="1418" y="723"/>
                </a:lnTo>
                <a:lnTo>
                  <a:pt x="1418" y="723"/>
                </a:lnTo>
                <a:lnTo>
                  <a:pt x="1418" y="723"/>
                </a:lnTo>
                <a:lnTo>
                  <a:pt x="1418" y="723"/>
                </a:lnTo>
                <a:lnTo>
                  <a:pt x="1418" y="723"/>
                </a:lnTo>
                <a:lnTo>
                  <a:pt x="1418" y="723"/>
                </a:lnTo>
                <a:lnTo>
                  <a:pt x="1420" y="723"/>
                </a:lnTo>
                <a:lnTo>
                  <a:pt x="1420" y="726"/>
                </a:lnTo>
                <a:lnTo>
                  <a:pt x="1420" y="726"/>
                </a:lnTo>
                <a:lnTo>
                  <a:pt x="1420" y="726"/>
                </a:lnTo>
                <a:lnTo>
                  <a:pt x="1420" y="726"/>
                </a:lnTo>
                <a:lnTo>
                  <a:pt x="1418" y="726"/>
                </a:lnTo>
                <a:lnTo>
                  <a:pt x="1418" y="728"/>
                </a:lnTo>
                <a:lnTo>
                  <a:pt x="1418" y="728"/>
                </a:lnTo>
                <a:lnTo>
                  <a:pt x="1418" y="728"/>
                </a:lnTo>
                <a:lnTo>
                  <a:pt x="1418" y="728"/>
                </a:lnTo>
                <a:lnTo>
                  <a:pt x="1420" y="726"/>
                </a:lnTo>
                <a:lnTo>
                  <a:pt x="1420" y="728"/>
                </a:lnTo>
                <a:lnTo>
                  <a:pt x="1420" y="728"/>
                </a:lnTo>
                <a:lnTo>
                  <a:pt x="1420" y="728"/>
                </a:lnTo>
                <a:lnTo>
                  <a:pt x="1420" y="731"/>
                </a:lnTo>
                <a:lnTo>
                  <a:pt x="1425" y="731"/>
                </a:lnTo>
                <a:lnTo>
                  <a:pt x="1425" y="731"/>
                </a:lnTo>
                <a:lnTo>
                  <a:pt x="1425" y="731"/>
                </a:lnTo>
                <a:lnTo>
                  <a:pt x="1425" y="731"/>
                </a:lnTo>
                <a:lnTo>
                  <a:pt x="1422" y="731"/>
                </a:lnTo>
                <a:lnTo>
                  <a:pt x="1425" y="731"/>
                </a:lnTo>
                <a:lnTo>
                  <a:pt x="1427" y="731"/>
                </a:lnTo>
                <a:lnTo>
                  <a:pt x="1427" y="731"/>
                </a:lnTo>
                <a:lnTo>
                  <a:pt x="1429" y="728"/>
                </a:lnTo>
                <a:lnTo>
                  <a:pt x="1429" y="728"/>
                </a:lnTo>
                <a:lnTo>
                  <a:pt x="1432" y="733"/>
                </a:lnTo>
                <a:lnTo>
                  <a:pt x="1429" y="731"/>
                </a:lnTo>
                <a:lnTo>
                  <a:pt x="1429" y="731"/>
                </a:lnTo>
                <a:lnTo>
                  <a:pt x="1427" y="731"/>
                </a:lnTo>
                <a:lnTo>
                  <a:pt x="1429" y="733"/>
                </a:lnTo>
                <a:lnTo>
                  <a:pt x="1429" y="733"/>
                </a:lnTo>
                <a:lnTo>
                  <a:pt x="1429" y="733"/>
                </a:lnTo>
                <a:lnTo>
                  <a:pt x="1427" y="733"/>
                </a:lnTo>
                <a:lnTo>
                  <a:pt x="1425" y="733"/>
                </a:lnTo>
                <a:lnTo>
                  <a:pt x="1422" y="733"/>
                </a:lnTo>
                <a:lnTo>
                  <a:pt x="1422" y="733"/>
                </a:lnTo>
                <a:lnTo>
                  <a:pt x="1420" y="733"/>
                </a:lnTo>
                <a:lnTo>
                  <a:pt x="1420" y="733"/>
                </a:lnTo>
                <a:lnTo>
                  <a:pt x="1420" y="731"/>
                </a:lnTo>
                <a:lnTo>
                  <a:pt x="1418" y="733"/>
                </a:lnTo>
                <a:lnTo>
                  <a:pt x="1420" y="733"/>
                </a:lnTo>
                <a:lnTo>
                  <a:pt x="1420" y="733"/>
                </a:lnTo>
                <a:lnTo>
                  <a:pt x="1420" y="733"/>
                </a:lnTo>
                <a:lnTo>
                  <a:pt x="1420" y="733"/>
                </a:lnTo>
                <a:lnTo>
                  <a:pt x="1418" y="733"/>
                </a:lnTo>
                <a:lnTo>
                  <a:pt x="1418" y="733"/>
                </a:lnTo>
                <a:lnTo>
                  <a:pt x="1418" y="733"/>
                </a:lnTo>
                <a:lnTo>
                  <a:pt x="1418" y="731"/>
                </a:lnTo>
                <a:lnTo>
                  <a:pt x="1418" y="731"/>
                </a:lnTo>
                <a:lnTo>
                  <a:pt x="1415" y="731"/>
                </a:lnTo>
                <a:lnTo>
                  <a:pt x="1415" y="733"/>
                </a:lnTo>
                <a:lnTo>
                  <a:pt x="1415" y="733"/>
                </a:lnTo>
                <a:lnTo>
                  <a:pt x="1415" y="733"/>
                </a:lnTo>
                <a:lnTo>
                  <a:pt x="1415" y="731"/>
                </a:lnTo>
                <a:lnTo>
                  <a:pt x="1415" y="731"/>
                </a:lnTo>
                <a:lnTo>
                  <a:pt x="1413" y="731"/>
                </a:lnTo>
                <a:lnTo>
                  <a:pt x="1415" y="733"/>
                </a:lnTo>
                <a:lnTo>
                  <a:pt x="1415" y="733"/>
                </a:lnTo>
                <a:lnTo>
                  <a:pt x="1415" y="733"/>
                </a:lnTo>
                <a:lnTo>
                  <a:pt x="1413" y="735"/>
                </a:lnTo>
                <a:lnTo>
                  <a:pt x="1413" y="735"/>
                </a:lnTo>
                <a:lnTo>
                  <a:pt x="1413" y="735"/>
                </a:lnTo>
                <a:lnTo>
                  <a:pt x="1418" y="735"/>
                </a:lnTo>
                <a:lnTo>
                  <a:pt x="1418" y="735"/>
                </a:lnTo>
                <a:lnTo>
                  <a:pt x="1418" y="738"/>
                </a:lnTo>
                <a:lnTo>
                  <a:pt x="1418" y="738"/>
                </a:lnTo>
                <a:lnTo>
                  <a:pt x="1420" y="738"/>
                </a:lnTo>
                <a:lnTo>
                  <a:pt x="1420" y="738"/>
                </a:lnTo>
                <a:lnTo>
                  <a:pt x="1420" y="738"/>
                </a:lnTo>
                <a:lnTo>
                  <a:pt x="1422" y="735"/>
                </a:lnTo>
                <a:lnTo>
                  <a:pt x="1422" y="735"/>
                </a:lnTo>
                <a:lnTo>
                  <a:pt x="1425" y="735"/>
                </a:lnTo>
                <a:lnTo>
                  <a:pt x="1425" y="735"/>
                </a:lnTo>
                <a:lnTo>
                  <a:pt x="1425" y="735"/>
                </a:lnTo>
                <a:lnTo>
                  <a:pt x="1425" y="735"/>
                </a:lnTo>
                <a:lnTo>
                  <a:pt x="1425" y="735"/>
                </a:lnTo>
                <a:lnTo>
                  <a:pt x="1425" y="735"/>
                </a:lnTo>
                <a:lnTo>
                  <a:pt x="1425" y="738"/>
                </a:lnTo>
                <a:lnTo>
                  <a:pt x="1425" y="738"/>
                </a:lnTo>
                <a:lnTo>
                  <a:pt x="1425" y="738"/>
                </a:lnTo>
                <a:lnTo>
                  <a:pt x="1425" y="738"/>
                </a:lnTo>
                <a:lnTo>
                  <a:pt x="1425" y="738"/>
                </a:lnTo>
                <a:lnTo>
                  <a:pt x="1427" y="738"/>
                </a:lnTo>
                <a:lnTo>
                  <a:pt x="1427" y="738"/>
                </a:lnTo>
                <a:lnTo>
                  <a:pt x="1427" y="735"/>
                </a:lnTo>
                <a:lnTo>
                  <a:pt x="1429" y="738"/>
                </a:lnTo>
                <a:lnTo>
                  <a:pt x="1427" y="738"/>
                </a:lnTo>
                <a:lnTo>
                  <a:pt x="1427" y="738"/>
                </a:lnTo>
                <a:lnTo>
                  <a:pt x="1427" y="738"/>
                </a:lnTo>
                <a:lnTo>
                  <a:pt x="1429" y="738"/>
                </a:lnTo>
                <a:lnTo>
                  <a:pt x="1429" y="738"/>
                </a:lnTo>
                <a:lnTo>
                  <a:pt x="1432" y="738"/>
                </a:lnTo>
                <a:lnTo>
                  <a:pt x="1432" y="735"/>
                </a:lnTo>
                <a:lnTo>
                  <a:pt x="1432" y="735"/>
                </a:lnTo>
                <a:lnTo>
                  <a:pt x="1432" y="735"/>
                </a:lnTo>
                <a:lnTo>
                  <a:pt x="1432" y="735"/>
                </a:lnTo>
                <a:lnTo>
                  <a:pt x="1432" y="735"/>
                </a:lnTo>
                <a:lnTo>
                  <a:pt x="1432" y="738"/>
                </a:lnTo>
                <a:lnTo>
                  <a:pt x="1432" y="738"/>
                </a:lnTo>
                <a:lnTo>
                  <a:pt x="1432" y="738"/>
                </a:lnTo>
                <a:lnTo>
                  <a:pt x="1432" y="738"/>
                </a:lnTo>
                <a:lnTo>
                  <a:pt x="1432" y="740"/>
                </a:lnTo>
                <a:lnTo>
                  <a:pt x="1432" y="740"/>
                </a:lnTo>
                <a:lnTo>
                  <a:pt x="1432" y="738"/>
                </a:lnTo>
                <a:lnTo>
                  <a:pt x="1432" y="740"/>
                </a:lnTo>
                <a:lnTo>
                  <a:pt x="1429" y="740"/>
                </a:lnTo>
                <a:lnTo>
                  <a:pt x="1429" y="740"/>
                </a:lnTo>
                <a:lnTo>
                  <a:pt x="1429" y="740"/>
                </a:lnTo>
                <a:lnTo>
                  <a:pt x="1429" y="740"/>
                </a:lnTo>
                <a:lnTo>
                  <a:pt x="1425" y="740"/>
                </a:lnTo>
                <a:lnTo>
                  <a:pt x="1425" y="740"/>
                </a:lnTo>
                <a:lnTo>
                  <a:pt x="1425" y="742"/>
                </a:lnTo>
                <a:lnTo>
                  <a:pt x="1422" y="740"/>
                </a:lnTo>
                <a:lnTo>
                  <a:pt x="1422" y="742"/>
                </a:lnTo>
                <a:lnTo>
                  <a:pt x="1422" y="742"/>
                </a:lnTo>
                <a:lnTo>
                  <a:pt x="1422" y="742"/>
                </a:lnTo>
                <a:lnTo>
                  <a:pt x="1422" y="742"/>
                </a:lnTo>
                <a:lnTo>
                  <a:pt x="1422" y="742"/>
                </a:lnTo>
                <a:lnTo>
                  <a:pt x="1422" y="742"/>
                </a:lnTo>
                <a:lnTo>
                  <a:pt x="1425" y="742"/>
                </a:lnTo>
                <a:lnTo>
                  <a:pt x="1429" y="742"/>
                </a:lnTo>
                <a:lnTo>
                  <a:pt x="1429" y="742"/>
                </a:lnTo>
                <a:lnTo>
                  <a:pt x="1432" y="742"/>
                </a:lnTo>
                <a:lnTo>
                  <a:pt x="1432" y="742"/>
                </a:lnTo>
                <a:lnTo>
                  <a:pt x="1434" y="742"/>
                </a:lnTo>
                <a:lnTo>
                  <a:pt x="1434" y="742"/>
                </a:lnTo>
                <a:lnTo>
                  <a:pt x="1434" y="742"/>
                </a:lnTo>
                <a:lnTo>
                  <a:pt x="1432" y="745"/>
                </a:lnTo>
                <a:lnTo>
                  <a:pt x="1432" y="745"/>
                </a:lnTo>
                <a:lnTo>
                  <a:pt x="1429" y="745"/>
                </a:lnTo>
                <a:lnTo>
                  <a:pt x="1429" y="745"/>
                </a:lnTo>
                <a:lnTo>
                  <a:pt x="1429" y="745"/>
                </a:lnTo>
                <a:lnTo>
                  <a:pt x="1432" y="747"/>
                </a:lnTo>
                <a:lnTo>
                  <a:pt x="1432" y="747"/>
                </a:lnTo>
                <a:lnTo>
                  <a:pt x="1434" y="745"/>
                </a:lnTo>
                <a:lnTo>
                  <a:pt x="1434" y="745"/>
                </a:lnTo>
                <a:lnTo>
                  <a:pt x="1434" y="745"/>
                </a:lnTo>
                <a:lnTo>
                  <a:pt x="1436" y="745"/>
                </a:lnTo>
                <a:lnTo>
                  <a:pt x="1434" y="745"/>
                </a:lnTo>
                <a:lnTo>
                  <a:pt x="1434" y="745"/>
                </a:lnTo>
                <a:lnTo>
                  <a:pt x="1434" y="745"/>
                </a:lnTo>
                <a:lnTo>
                  <a:pt x="1434" y="747"/>
                </a:lnTo>
                <a:lnTo>
                  <a:pt x="1434" y="747"/>
                </a:lnTo>
                <a:lnTo>
                  <a:pt x="1436" y="747"/>
                </a:lnTo>
                <a:lnTo>
                  <a:pt x="1434" y="747"/>
                </a:lnTo>
                <a:lnTo>
                  <a:pt x="1434" y="747"/>
                </a:lnTo>
                <a:lnTo>
                  <a:pt x="1432" y="747"/>
                </a:lnTo>
                <a:lnTo>
                  <a:pt x="1434" y="749"/>
                </a:lnTo>
                <a:lnTo>
                  <a:pt x="1439" y="747"/>
                </a:lnTo>
                <a:lnTo>
                  <a:pt x="1439" y="747"/>
                </a:lnTo>
                <a:lnTo>
                  <a:pt x="1441" y="747"/>
                </a:lnTo>
                <a:lnTo>
                  <a:pt x="1441" y="749"/>
                </a:lnTo>
                <a:lnTo>
                  <a:pt x="1439" y="749"/>
                </a:lnTo>
                <a:lnTo>
                  <a:pt x="1439" y="749"/>
                </a:lnTo>
                <a:lnTo>
                  <a:pt x="1439" y="749"/>
                </a:lnTo>
                <a:lnTo>
                  <a:pt x="1439" y="749"/>
                </a:lnTo>
                <a:lnTo>
                  <a:pt x="1436" y="752"/>
                </a:lnTo>
                <a:lnTo>
                  <a:pt x="1434" y="754"/>
                </a:lnTo>
                <a:lnTo>
                  <a:pt x="1432" y="754"/>
                </a:lnTo>
                <a:lnTo>
                  <a:pt x="1429" y="754"/>
                </a:lnTo>
                <a:lnTo>
                  <a:pt x="1429" y="754"/>
                </a:lnTo>
                <a:lnTo>
                  <a:pt x="1427" y="754"/>
                </a:lnTo>
                <a:lnTo>
                  <a:pt x="1427" y="754"/>
                </a:lnTo>
                <a:lnTo>
                  <a:pt x="1427" y="757"/>
                </a:lnTo>
                <a:lnTo>
                  <a:pt x="1429" y="757"/>
                </a:lnTo>
                <a:lnTo>
                  <a:pt x="1429" y="759"/>
                </a:lnTo>
                <a:lnTo>
                  <a:pt x="1432" y="759"/>
                </a:lnTo>
                <a:lnTo>
                  <a:pt x="1434" y="759"/>
                </a:lnTo>
                <a:lnTo>
                  <a:pt x="1436" y="761"/>
                </a:lnTo>
                <a:lnTo>
                  <a:pt x="1436" y="761"/>
                </a:lnTo>
                <a:lnTo>
                  <a:pt x="1439" y="761"/>
                </a:lnTo>
                <a:lnTo>
                  <a:pt x="1439" y="764"/>
                </a:lnTo>
                <a:lnTo>
                  <a:pt x="1439" y="764"/>
                </a:lnTo>
                <a:lnTo>
                  <a:pt x="1439" y="764"/>
                </a:lnTo>
                <a:lnTo>
                  <a:pt x="1439" y="764"/>
                </a:lnTo>
                <a:lnTo>
                  <a:pt x="1439" y="766"/>
                </a:lnTo>
                <a:lnTo>
                  <a:pt x="1439" y="766"/>
                </a:lnTo>
                <a:lnTo>
                  <a:pt x="1439" y="766"/>
                </a:lnTo>
                <a:lnTo>
                  <a:pt x="1439" y="768"/>
                </a:lnTo>
                <a:lnTo>
                  <a:pt x="1439" y="768"/>
                </a:lnTo>
                <a:lnTo>
                  <a:pt x="1441" y="768"/>
                </a:lnTo>
                <a:lnTo>
                  <a:pt x="1444" y="768"/>
                </a:lnTo>
                <a:lnTo>
                  <a:pt x="1444" y="768"/>
                </a:lnTo>
                <a:lnTo>
                  <a:pt x="1446" y="768"/>
                </a:lnTo>
                <a:lnTo>
                  <a:pt x="1448" y="768"/>
                </a:lnTo>
                <a:lnTo>
                  <a:pt x="1448" y="766"/>
                </a:lnTo>
                <a:lnTo>
                  <a:pt x="1451" y="766"/>
                </a:lnTo>
                <a:lnTo>
                  <a:pt x="1453" y="764"/>
                </a:lnTo>
                <a:lnTo>
                  <a:pt x="1453" y="764"/>
                </a:lnTo>
                <a:lnTo>
                  <a:pt x="1453" y="764"/>
                </a:lnTo>
                <a:lnTo>
                  <a:pt x="1455" y="764"/>
                </a:lnTo>
                <a:lnTo>
                  <a:pt x="1458" y="764"/>
                </a:lnTo>
                <a:lnTo>
                  <a:pt x="1458" y="761"/>
                </a:lnTo>
                <a:lnTo>
                  <a:pt x="1458" y="761"/>
                </a:lnTo>
                <a:lnTo>
                  <a:pt x="1460" y="761"/>
                </a:lnTo>
                <a:lnTo>
                  <a:pt x="1460" y="759"/>
                </a:lnTo>
                <a:lnTo>
                  <a:pt x="1462" y="759"/>
                </a:lnTo>
                <a:lnTo>
                  <a:pt x="1462" y="759"/>
                </a:lnTo>
                <a:lnTo>
                  <a:pt x="1462" y="759"/>
                </a:lnTo>
                <a:lnTo>
                  <a:pt x="1465" y="757"/>
                </a:lnTo>
                <a:lnTo>
                  <a:pt x="1465" y="757"/>
                </a:lnTo>
                <a:lnTo>
                  <a:pt x="1465" y="757"/>
                </a:lnTo>
                <a:lnTo>
                  <a:pt x="1467" y="757"/>
                </a:lnTo>
                <a:lnTo>
                  <a:pt x="1467" y="757"/>
                </a:lnTo>
                <a:lnTo>
                  <a:pt x="1470" y="757"/>
                </a:lnTo>
                <a:lnTo>
                  <a:pt x="1467" y="759"/>
                </a:lnTo>
                <a:lnTo>
                  <a:pt x="1467" y="759"/>
                </a:lnTo>
                <a:lnTo>
                  <a:pt x="1467" y="759"/>
                </a:lnTo>
                <a:lnTo>
                  <a:pt x="1467" y="759"/>
                </a:lnTo>
                <a:lnTo>
                  <a:pt x="1465" y="759"/>
                </a:lnTo>
                <a:lnTo>
                  <a:pt x="1465" y="759"/>
                </a:lnTo>
                <a:lnTo>
                  <a:pt x="1465" y="759"/>
                </a:lnTo>
                <a:lnTo>
                  <a:pt x="1465" y="759"/>
                </a:lnTo>
                <a:lnTo>
                  <a:pt x="1462" y="759"/>
                </a:lnTo>
                <a:lnTo>
                  <a:pt x="1462" y="759"/>
                </a:lnTo>
                <a:lnTo>
                  <a:pt x="1462" y="759"/>
                </a:lnTo>
                <a:lnTo>
                  <a:pt x="1462" y="759"/>
                </a:lnTo>
                <a:lnTo>
                  <a:pt x="1462" y="761"/>
                </a:lnTo>
                <a:lnTo>
                  <a:pt x="1462" y="761"/>
                </a:lnTo>
                <a:lnTo>
                  <a:pt x="1462" y="761"/>
                </a:lnTo>
                <a:lnTo>
                  <a:pt x="1460" y="761"/>
                </a:lnTo>
                <a:lnTo>
                  <a:pt x="1460" y="761"/>
                </a:lnTo>
                <a:lnTo>
                  <a:pt x="1460" y="761"/>
                </a:lnTo>
                <a:lnTo>
                  <a:pt x="1460" y="764"/>
                </a:lnTo>
                <a:lnTo>
                  <a:pt x="1460" y="764"/>
                </a:lnTo>
                <a:lnTo>
                  <a:pt x="1458" y="764"/>
                </a:lnTo>
                <a:lnTo>
                  <a:pt x="1458" y="764"/>
                </a:lnTo>
                <a:lnTo>
                  <a:pt x="1458" y="764"/>
                </a:lnTo>
                <a:lnTo>
                  <a:pt x="1458" y="766"/>
                </a:lnTo>
                <a:lnTo>
                  <a:pt x="1458" y="766"/>
                </a:lnTo>
                <a:lnTo>
                  <a:pt x="1458" y="766"/>
                </a:lnTo>
                <a:lnTo>
                  <a:pt x="1458" y="766"/>
                </a:lnTo>
                <a:lnTo>
                  <a:pt x="1458" y="766"/>
                </a:lnTo>
                <a:lnTo>
                  <a:pt x="1458" y="766"/>
                </a:lnTo>
                <a:lnTo>
                  <a:pt x="1455" y="766"/>
                </a:lnTo>
                <a:lnTo>
                  <a:pt x="1455" y="766"/>
                </a:lnTo>
                <a:lnTo>
                  <a:pt x="1455" y="768"/>
                </a:lnTo>
                <a:lnTo>
                  <a:pt x="1455" y="768"/>
                </a:lnTo>
                <a:lnTo>
                  <a:pt x="1458" y="768"/>
                </a:lnTo>
                <a:lnTo>
                  <a:pt x="1458" y="766"/>
                </a:lnTo>
                <a:lnTo>
                  <a:pt x="1458" y="768"/>
                </a:lnTo>
                <a:lnTo>
                  <a:pt x="1458" y="768"/>
                </a:lnTo>
                <a:lnTo>
                  <a:pt x="1458" y="768"/>
                </a:lnTo>
                <a:lnTo>
                  <a:pt x="1455" y="771"/>
                </a:lnTo>
                <a:lnTo>
                  <a:pt x="1455" y="771"/>
                </a:lnTo>
                <a:lnTo>
                  <a:pt x="1455" y="771"/>
                </a:lnTo>
                <a:lnTo>
                  <a:pt x="1455" y="773"/>
                </a:lnTo>
                <a:lnTo>
                  <a:pt x="1455" y="771"/>
                </a:lnTo>
                <a:lnTo>
                  <a:pt x="1453" y="771"/>
                </a:lnTo>
                <a:lnTo>
                  <a:pt x="1453" y="771"/>
                </a:lnTo>
                <a:lnTo>
                  <a:pt x="1453" y="773"/>
                </a:lnTo>
                <a:lnTo>
                  <a:pt x="1453" y="773"/>
                </a:lnTo>
                <a:lnTo>
                  <a:pt x="1453" y="773"/>
                </a:lnTo>
                <a:lnTo>
                  <a:pt x="1453" y="773"/>
                </a:lnTo>
                <a:lnTo>
                  <a:pt x="1453" y="773"/>
                </a:lnTo>
                <a:lnTo>
                  <a:pt x="1453" y="773"/>
                </a:lnTo>
                <a:lnTo>
                  <a:pt x="1453" y="773"/>
                </a:lnTo>
                <a:lnTo>
                  <a:pt x="1453" y="773"/>
                </a:lnTo>
                <a:lnTo>
                  <a:pt x="1451" y="775"/>
                </a:lnTo>
                <a:lnTo>
                  <a:pt x="1451" y="775"/>
                </a:lnTo>
                <a:lnTo>
                  <a:pt x="1451" y="775"/>
                </a:lnTo>
                <a:lnTo>
                  <a:pt x="1451" y="775"/>
                </a:lnTo>
                <a:lnTo>
                  <a:pt x="1451" y="778"/>
                </a:lnTo>
                <a:lnTo>
                  <a:pt x="1451" y="778"/>
                </a:lnTo>
                <a:lnTo>
                  <a:pt x="1451" y="778"/>
                </a:lnTo>
                <a:lnTo>
                  <a:pt x="1453" y="778"/>
                </a:lnTo>
                <a:lnTo>
                  <a:pt x="1453" y="778"/>
                </a:lnTo>
                <a:lnTo>
                  <a:pt x="1453" y="778"/>
                </a:lnTo>
                <a:lnTo>
                  <a:pt x="1453" y="778"/>
                </a:lnTo>
                <a:lnTo>
                  <a:pt x="1453" y="778"/>
                </a:lnTo>
                <a:lnTo>
                  <a:pt x="1453" y="778"/>
                </a:lnTo>
                <a:lnTo>
                  <a:pt x="1453" y="778"/>
                </a:lnTo>
                <a:lnTo>
                  <a:pt x="1453" y="778"/>
                </a:lnTo>
                <a:lnTo>
                  <a:pt x="1455" y="778"/>
                </a:lnTo>
                <a:lnTo>
                  <a:pt x="1455" y="778"/>
                </a:lnTo>
                <a:lnTo>
                  <a:pt x="1455" y="778"/>
                </a:lnTo>
                <a:lnTo>
                  <a:pt x="1455" y="780"/>
                </a:lnTo>
                <a:lnTo>
                  <a:pt x="1455" y="780"/>
                </a:lnTo>
                <a:lnTo>
                  <a:pt x="1455" y="780"/>
                </a:lnTo>
                <a:lnTo>
                  <a:pt x="1455" y="783"/>
                </a:lnTo>
                <a:lnTo>
                  <a:pt x="1455" y="785"/>
                </a:lnTo>
                <a:lnTo>
                  <a:pt x="1455" y="785"/>
                </a:lnTo>
                <a:lnTo>
                  <a:pt x="1455" y="785"/>
                </a:lnTo>
                <a:lnTo>
                  <a:pt x="1455" y="783"/>
                </a:lnTo>
                <a:lnTo>
                  <a:pt x="1455" y="783"/>
                </a:lnTo>
                <a:lnTo>
                  <a:pt x="1455" y="783"/>
                </a:lnTo>
                <a:lnTo>
                  <a:pt x="1455" y="785"/>
                </a:lnTo>
                <a:lnTo>
                  <a:pt x="1458" y="785"/>
                </a:lnTo>
                <a:lnTo>
                  <a:pt x="1458" y="787"/>
                </a:lnTo>
                <a:lnTo>
                  <a:pt x="1458" y="787"/>
                </a:lnTo>
                <a:lnTo>
                  <a:pt x="1460" y="787"/>
                </a:lnTo>
                <a:lnTo>
                  <a:pt x="1460" y="787"/>
                </a:lnTo>
                <a:lnTo>
                  <a:pt x="1460" y="787"/>
                </a:lnTo>
                <a:lnTo>
                  <a:pt x="1460" y="787"/>
                </a:lnTo>
                <a:lnTo>
                  <a:pt x="1460" y="787"/>
                </a:lnTo>
                <a:lnTo>
                  <a:pt x="1460" y="787"/>
                </a:lnTo>
                <a:lnTo>
                  <a:pt x="1460" y="790"/>
                </a:lnTo>
                <a:lnTo>
                  <a:pt x="1462" y="790"/>
                </a:lnTo>
                <a:lnTo>
                  <a:pt x="1462" y="787"/>
                </a:lnTo>
                <a:lnTo>
                  <a:pt x="1465" y="790"/>
                </a:lnTo>
                <a:lnTo>
                  <a:pt x="1467" y="790"/>
                </a:lnTo>
                <a:lnTo>
                  <a:pt x="1467" y="790"/>
                </a:lnTo>
                <a:lnTo>
                  <a:pt x="1467" y="790"/>
                </a:lnTo>
                <a:lnTo>
                  <a:pt x="1467" y="790"/>
                </a:lnTo>
                <a:lnTo>
                  <a:pt x="1467" y="790"/>
                </a:lnTo>
                <a:lnTo>
                  <a:pt x="1467" y="792"/>
                </a:lnTo>
                <a:lnTo>
                  <a:pt x="1467" y="792"/>
                </a:lnTo>
                <a:lnTo>
                  <a:pt x="1467" y="792"/>
                </a:lnTo>
                <a:lnTo>
                  <a:pt x="1467" y="792"/>
                </a:lnTo>
                <a:lnTo>
                  <a:pt x="1465" y="792"/>
                </a:lnTo>
                <a:lnTo>
                  <a:pt x="1465" y="792"/>
                </a:lnTo>
                <a:lnTo>
                  <a:pt x="1465" y="792"/>
                </a:lnTo>
                <a:lnTo>
                  <a:pt x="1465" y="792"/>
                </a:lnTo>
                <a:lnTo>
                  <a:pt x="1467" y="794"/>
                </a:lnTo>
                <a:lnTo>
                  <a:pt x="1470" y="799"/>
                </a:lnTo>
                <a:lnTo>
                  <a:pt x="1470" y="799"/>
                </a:lnTo>
                <a:lnTo>
                  <a:pt x="1470" y="802"/>
                </a:lnTo>
                <a:lnTo>
                  <a:pt x="1470" y="802"/>
                </a:lnTo>
                <a:lnTo>
                  <a:pt x="1465" y="799"/>
                </a:lnTo>
                <a:lnTo>
                  <a:pt x="1462" y="799"/>
                </a:lnTo>
                <a:lnTo>
                  <a:pt x="1467" y="802"/>
                </a:lnTo>
                <a:lnTo>
                  <a:pt x="1467" y="802"/>
                </a:lnTo>
                <a:lnTo>
                  <a:pt x="1470" y="804"/>
                </a:lnTo>
                <a:lnTo>
                  <a:pt x="1472" y="806"/>
                </a:lnTo>
                <a:lnTo>
                  <a:pt x="1477" y="804"/>
                </a:lnTo>
                <a:lnTo>
                  <a:pt x="1481" y="806"/>
                </a:lnTo>
                <a:lnTo>
                  <a:pt x="1484" y="806"/>
                </a:lnTo>
                <a:lnTo>
                  <a:pt x="1491" y="809"/>
                </a:lnTo>
                <a:lnTo>
                  <a:pt x="1498" y="811"/>
                </a:lnTo>
                <a:lnTo>
                  <a:pt x="1503" y="811"/>
                </a:lnTo>
                <a:lnTo>
                  <a:pt x="1507" y="813"/>
                </a:lnTo>
                <a:lnTo>
                  <a:pt x="1512" y="816"/>
                </a:lnTo>
                <a:lnTo>
                  <a:pt x="1515" y="818"/>
                </a:lnTo>
                <a:lnTo>
                  <a:pt x="1519" y="820"/>
                </a:lnTo>
                <a:lnTo>
                  <a:pt x="1522" y="823"/>
                </a:lnTo>
                <a:lnTo>
                  <a:pt x="1524" y="825"/>
                </a:lnTo>
                <a:lnTo>
                  <a:pt x="1526" y="828"/>
                </a:lnTo>
                <a:lnTo>
                  <a:pt x="1529" y="830"/>
                </a:lnTo>
                <a:lnTo>
                  <a:pt x="1531" y="832"/>
                </a:lnTo>
                <a:lnTo>
                  <a:pt x="1533" y="832"/>
                </a:lnTo>
                <a:lnTo>
                  <a:pt x="1538" y="832"/>
                </a:lnTo>
                <a:lnTo>
                  <a:pt x="1541" y="832"/>
                </a:lnTo>
                <a:lnTo>
                  <a:pt x="1541" y="832"/>
                </a:lnTo>
                <a:lnTo>
                  <a:pt x="1541" y="830"/>
                </a:lnTo>
                <a:lnTo>
                  <a:pt x="1541" y="830"/>
                </a:lnTo>
                <a:lnTo>
                  <a:pt x="1541" y="828"/>
                </a:lnTo>
                <a:lnTo>
                  <a:pt x="1541" y="828"/>
                </a:lnTo>
                <a:lnTo>
                  <a:pt x="1541" y="828"/>
                </a:lnTo>
                <a:lnTo>
                  <a:pt x="1541" y="828"/>
                </a:lnTo>
                <a:lnTo>
                  <a:pt x="1541" y="825"/>
                </a:lnTo>
                <a:lnTo>
                  <a:pt x="1541" y="825"/>
                </a:lnTo>
                <a:lnTo>
                  <a:pt x="1541" y="825"/>
                </a:lnTo>
                <a:lnTo>
                  <a:pt x="1543" y="825"/>
                </a:lnTo>
                <a:lnTo>
                  <a:pt x="1543" y="828"/>
                </a:lnTo>
                <a:lnTo>
                  <a:pt x="1543" y="828"/>
                </a:lnTo>
                <a:lnTo>
                  <a:pt x="1545" y="830"/>
                </a:lnTo>
                <a:lnTo>
                  <a:pt x="1545" y="830"/>
                </a:lnTo>
                <a:lnTo>
                  <a:pt x="1543" y="830"/>
                </a:lnTo>
                <a:lnTo>
                  <a:pt x="1543" y="830"/>
                </a:lnTo>
                <a:lnTo>
                  <a:pt x="1543" y="830"/>
                </a:lnTo>
                <a:lnTo>
                  <a:pt x="1543" y="832"/>
                </a:lnTo>
                <a:lnTo>
                  <a:pt x="1543" y="832"/>
                </a:lnTo>
                <a:lnTo>
                  <a:pt x="1543" y="832"/>
                </a:lnTo>
                <a:lnTo>
                  <a:pt x="1543" y="835"/>
                </a:lnTo>
                <a:lnTo>
                  <a:pt x="1543" y="835"/>
                </a:lnTo>
                <a:lnTo>
                  <a:pt x="1543" y="837"/>
                </a:lnTo>
                <a:lnTo>
                  <a:pt x="1543" y="837"/>
                </a:lnTo>
                <a:lnTo>
                  <a:pt x="1541" y="837"/>
                </a:lnTo>
                <a:lnTo>
                  <a:pt x="1541" y="837"/>
                </a:lnTo>
                <a:lnTo>
                  <a:pt x="1541" y="837"/>
                </a:lnTo>
                <a:lnTo>
                  <a:pt x="1541" y="837"/>
                </a:lnTo>
                <a:lnTo>
                  <a:pt x="1538" y="837"/>
                </a:lnTo>
                <a:lnTo>
                  <a:pt x="1538" y="837"/>
                </a:lnTo>
                <a:lnTo>
                  <a:pt x="1536" y="837"/>
                </a:lnTo>
                <a:lnTo>
                  <a:pt x="1536" y="837"/>
                </a:lnTo>
                <a:lnTo>
                  <a:pt x="1536" y="837"/>
                </a:lnTo>
                <a:lnTo>
                  <a:pt x="1538" y="837"/>
                </a:lnTo>
                <a:lnTo>
                  <a:pt x="1538" y="837"/>
                </a:lnTo>
                <a:lnTo>
                  <a:pt x="1538" y="837"/>
                </a:lnTo>
                <a:lnTo>
                  <a:pt x="1536" y="837"/>
                </a:lnTo>
                <a:lnTo>
                  <a:pt x="1536" y="837"/>
                </a:lnTo>
                <a:lnTo>
                  <a:pt x="1536" y="839"/>
                </a:lnTo>
                <a:lnTo>
                  <a:pt x="1536" y="839"/>
                </a:lnTo>
                <a:lnTo>
                  <a:pt x="1538" y="839"/>
                </a:lnTo>
                <a:lnTo>
                  <a:pt x="1541" y="842"/>
                </a:lnTo>
                <a:lnTo>
                  <a:pt x="1543" y="846"/>
                </a:lnTo>
                <a:lnTo>
                  <a:pt x="1545" y="849"/>
                </a:lnTo>
                <a:lnTo>
                  <a:pt x="1550" y="851"/>
                </a:lnTo>
                <a:lnTo>
                  <a:pt x="1552" y="854"/>
                </a:lnTo>
                <a:lnTo>
                  <a:pt x="1552" y="856"/>
                </a:lnTo>
                <a:lnTo>
                  <a:pt x="1555" y="856"/>
                </a:lnTo>
                <a:lnTo>
                  <a:pt x="1557" y="858"/>
                </a:lnTo>
                <a:lnTo>
                  <a:pt x="1564" y="861"/>
                </a:lnTo>
                <a:lnTo>
                  <a:pt x="1564" y="861"/>
                </a:lnTo>
                <a:lnTo>
                  <a:pt x="1569" y="861"/>
                </a:lnTo>
                <a:lnTo>
                  <a:pt x="1571" y="861"/>
                </a:lnTo>
                <a:lnTo>
                  <a:pt x="1576" y="858"/>
                </a:lnTo>
                <a:lnTo>
                  <a:pt x="1578" y="858"/>
                </a:lnTo>
                <a:lnTo>
                  <a:pt x="1581" y="858"/>
                </a:lnTo>
                <a:lnTo>
                  <a:pt x="1583" y="856"/>
                </a:lnTo>
                <a:lnTo>
                  <a:pt x="1586" y="856"/>
                </a:lnTo>
                <a:lnTo>
                  <a:pt x="1586" y="854"/>
                </a:lnTo>
                <a:lnTo>
                  <a:pt x="1588" y="854"/>
                </a:lnTo>
                <a:lnTo>
                  <a:pt x="1588" y="854"/>
                </a:lnTo>
                <a:lnTo>
                  <a:pt x="1588" y="854"/>
                </a:lnTo>
                <a:lnTo>
                  <a:pt x="1590" y="854"/>
                </a:lnTo>
                <a:lnTo>
                  <a:pt x="1590" y="854"/>
                </a:lnTo>
                <a:lnTo>
                  <a:pt x="1590" y="851"/>
                </a:lnTo>
                <a:lnTo>
                  <a:pt x="1593" y="851"/>
                </a:lnTo>
                <a:lnTo>
                  <a:pt x="1593" y="849"/>
                </a:lnTo>
                <a:lnTo>
                  <a:pt x="1593" y="849"/>
                </a:lnTo>
                <a:lnTo>
                  <a:pt x="1593" y="851"/>
                </a:lnTo>
                <a:lnTo>
                  <a:pt x="1593" y="851"/>
                </a:lnTo>
                <a:lnTo>
                  <a:pt x="1593" y="854"/>
                </a:lnTo>
                <a:lnTo>
                  <a:pt x="1595" y="854"/>
                </a:lnTo>
                <a:lnTo>
                  <a:pt x="1595" y="854"/>
                </a:lnTo>
                <a:lnTo>
                  <a:pt x="1595" y="856"/>
                </a:lnTo>
                <a:lnTo>
                  <a:pt x="1595" y="856"/>
                </a:lnTo>
                <a:lnTo>
                  <a:pt x="1595" y="856"/>
                </a:lnTo>
                <a:lnTo>
                  <a:pt x="1595" y="858"/>
                </a:lnTo>
                <a:lnTo>
                  <a:pt x="1597" y="863"/>
                </a:lnTo>
                <a:lnTo>
                  <a:pt x="1597" y="863"/>
                </a:lnTo>
                <a:lnTo>
                  <a:pt x="1602" y="865"/>
                </a:lnTo>
                <a:lnTo>
                  <a:pt x="1602" y="865"/>
                </a:lnTo>
                <a:lnTo>
                  <a:pt x="1604" y="868"/>
                </a:lnTo>
                <a:lnTo>
                  <a:pt x="1604" y="868"/>
                </a:lnTo>
                <a:lnTo>
                  <a:pt x="1604" y="870"/>
                </a:lnTo>
                <a:lnTo>
                  <a:pt x="1604" y="870"/>
                </a:lnTo>
                <a:lnTo>
                  <a:pt x="1604" y="870"/>
                </a:lnTo>
                <a:lnTo>
                  <a:pt x="1604" y="870"/>
                </a:lnTo>
                <a:lnTo>
                  <a:pt x="1602" y="868"/>
                </a:lnTo>
                <a:lnTo>
                  <a:pt x="1602" y="865"/>
                </a:lnTo>
                <a:lnTo>
                  <a:pt x="1602" y="865"/>
                </a:lnTo>
                <a:lnTo>
                  <a:pt x="1597" y="865"/>
                </a:lnTo>
                <a:lnTo>
                  <a:pt x="1595" y="863"/>
                </a:lnTo>
                <a:lnTo>
                  <a:pt x="1595" y="863"/>
                </a:lnTo>
                <a:lnTo>
                  <a:pt x="1595" y="865"/>
                </a:lnTo>
                <a:lnTo>
                  <a:pt x="1595" y="868"/>
                </a:lnTo>
                <a:lnTo>
                  <a:pt x="1595" y="868"/>
                </a:lnTo>
                <a:lnTo>
                  <a:pt x="1593" y="868"/>
                </a:lnTo>
                <a:lnTo>
                  <a:pt x="1593" y="868"/>
                </a:lnTo>
                <a:lnTo>
                  <a:pt x="1593" y="868"/>
                </a:lnTo>
                <a:lnTo>
                  <a:pt x="1593" y="870"/>
                </a:lnTo>
                <a:lnTo>
                  <a:pt x="1593" y="870"/>
                </a:lnTo>
                <a:lnTo>
                  <a:pt x="1593" y="870"/>
                </a:lnTo>
                <a:lnTo>
                  <a:pt x="1593" y="870"/>
                </a:lnTo>
                <a:lnTo>
                  <a:pt x="1593" y="870"/>
                </a:lnTo>
                <a:lnTo>
                  <a:pt x="1593" y="872"/>
                </a:lnTo>
                <a:lnTo>
                  <a:pt x="1593" y="872"/>
                </a:lnTo>
                <a:lnTo>
                  <a:pt x="1593" y="875"/>
                </a:lnTo>
                <a:lnTo>
                  <a:pt x="1593" y="875"/>
                </a:lnTo>
                <a:lnTo>
                  <a:pt x="1593" y="877"/>
                </a:lnTo>
                <a:lnTo>
                  <a:pt x="1590" y="877"/>
                </a:lnTo>
                <a:lnTo>
                  <a:pt x="1590" y="880"/>
                </a:lnTo>
                <a:lnTo>
                  <a:pt x="1590" y="877"/>
                </a:lnTo>
                <a:lnTo>
                  <a:pt x="1588" y="877"/>
                </a:lnTo>
                <a:lnTo>
                  <a:pt x="1588" y="875"/>
                </a:lnTo>
                <a:lnTo>
                  <a:pt x="1590" y="875"/>
                </a:lnTo>
                <a:lnTo>
                  <a:pt x="1590" y="875"/>
                </a:lnTo>
                <a:lnTo>
                  <a:pt x="1590" y="875"/>
                </a:lnTo>
                <a:lnTo>
                  <a:pt x="1590" y="875"/>
                </a:lnTo>
                <a:lnTo>
                  <a:pt x="1590" y="872"/>
                </a:lnTo>
                <a:lnTo>
                  <a:pt x="1590" y="870"/>
                </a:lnTo>
                <a:lnTo>
                  <a:pt x="1590" y="870"/>
                </a:lnTo>
                <a:lnTo>
                  <a:pt x="1590" y="870"/>
                </a:lnTo>
                <a:lnTo>
                  <a:pt x="1590" y="870"/>
                </a:lnTo>
                <a:lnTo>
                  <a:pt x="1590" y="870"/>
                </a:lnTo>
                <a:lnTo>
                  <a:pt x="1590" y="870"/>
                </a:lnTo>
                <a:lnTo>
                  <a:pt x="1590" y="868"/>
                </a:lnTo>
                <a:lnTo>
                  <a:pt x="1593" y="868"/>
                </a:lnTo>
                <a:lnTo>
                  <a:pt x="1593" y="865"/>
                </a:lnTo>
                <a:lnTo>
                  <a:pt x="1593" y="865"/>
                </a:lnTo>
                <a:lnTo>
                  <a:pt x="1595" y="863"/>
                </a:lnTo>
                <a:lnTo>
                  <a:pt x="1595" y="863"/>
                </a:lnTo>
                <a:lnTo>
                  <a:pt x="1595" y="858"/>
                </a:lnTo>
                <a:lnTo>
                  <a:pt x="1593" y="856"/>
                </a:lnTo>
                <a:lnTo>
                  <a:pt x="1593" y="854"/>
                </a:lnTo>
                <a:lnTo>
                  <a:pt x="1593" y="854"/>
                </a:lnTo>
                <a:lnTo>
                  <a:pt x="1593" y="854"/>
                </a:lnTo>
                <a:lnTo>
                  <a:pt x="1590" y="856"/>
                </a:lnTo>
                <a:lnTo>
                  <a:pt x="1590" y="856"/>
                </a:lnTo>
                <a:lnTo>
                  <a:pt x="1590" y="856"/>
                </a:lnTo>
                <a:lnTo>
                  <a:pt x="1588" y="856"/>
                </a:lnTo>
                <a:lnTo>
                  <a:pt x="1588" y="856"/>
                </a:lnTo>
                <a:lnTo>
                  <a:pt x="1588" y="856"/>
                </a:lnTo>
                <a:lnTo>
                  <a:pt x="1588" y="856"/>
                </a:lnTo>
                <a:lnTo>
                  <a:pt x="1586" y="858"/>
                </a:lnTo>
                <a:lnTo>
                  <a:pt x="1586" y="858"/>
                </a:lnTo>
                <a:lnTo>
                  <a:pt x="1586" y="861"/>
                </a:lnTo>
                <a:lnTo>
                  <a:pt x="1586" y="863"/>
                </a:lnTo>
                <a:lnTo>
                  <a:pt x="1586" y="865"/>
                </a:lnTo>
                <a:lnTo>
                  <a:pt x="1586" y="865"/>
                </a:lnTo>
                <a:lnTo>
                  <a:pt x="1586" y="865"/>
                </a:lnTo>
                <a:lnTo>
                  <a:pt x="1588" y="868"/>
                </a:lnTo>
                <a:lnTo>
                  <a:pt x="1586" y="870"/>
                </a:lnTo>
                <a:lnTo>
                  <a:pt x="1586" y="870"/>
                </a:lnTo>
                <a:lnTo>
                  <a:pt x="1583" y="872"/>
                </a:lnTo>
                <a:lnTo>
                  <a:pt x="1581" y="872"/>
                </a:lnTo>
                <a:lnTo>
                  <a:pt x="1583" y="872"/>
                </a:lnTo>
                <a:lnTo>
                  <a:pt x="1581" y="875"/>
                </a:lnTo>
                <a:lnTo>
                  <a:pt x="1581" y="875"/>
                </a:lnTo>
                <a:lnTo>
                  <a:pt x="1581" y="875"/>
                </a:lnTo>
                <a:lnTo>
                  <a:pt x="1578" y="875"/>
                </a:lnTo>
                <a:lnTo>
                  <a:pt x="1578" y="875"/>
                </a:lnTo>
                <a:lnTo>
                  <a:pt x="1578" y="875"/>
                </a:lnTo>
                <a:lnTo>
                  <a:pt x="1578" y="872"/>
                </a:lnTo>
                <a:lnTo>
                  <a:pt x="1578" y="875"/>
                </a:lnTo>
                <a:lnTo>
                  <a:pt x="1578" y="875"/>
                </a:lnTo>
                <a:lnTo>
                  <a:pt x="1576" y="875"/>
                </a:lnTo>
                <a:lnTo>
                  <a:pt x="1576" y="875"/>
                </a:lnTo>
                <a:lnTo>
                  <a:pt x="1576" y="875"/>
                </a:lnTo>
                <a:lnTo>
                  <a:pt x="1576" y="875"/>
                </a:lnTo>
                <a:lnTo>
                  <a:pt x="1576" y="875"/>
                </a:lnTo>
                <a:lnTo>
                  <a:pt x="1574" y="872"/>
                </a:lnTo>
                <a:lnTo>
                  <a:pt x="1574" y="875"/>
                </a:lnTo>
                <a:lnTo>
                  <a:pt x="1578" y="882"/>
                </a:lnTo>
                <a:lnTo>
                  <a:pt x="1581" y="882"/>
                </a:lnTo>
                <a:lnTo>
                  <a:pt x="1581" y="884"/>
                </a:lnTo>
                <a:lnTo>
                  <a:pt x="1581" y="884"/>
                </a:lnTo>
                <a:lnTo>
                  <a:pt x="1581" y="884"/>
                </a:lnTo>
                <a:lnTo>
                  <a:pt x="1581" y="887"/>
                </a:lnTo>
                <a:lnTo>
                  <a:pt x="1583" y="887"/>
                </a:lnTo>
                <a:lnTo>
                  <a:pt x="1583" y="887"/>
                </a:lnTo>
                <a:lnTo>
                  <a:pt x="1583" y="887"/>
                </a:lnTo>
                <a:lnTo>
                  <a:pt x="1583" y="887"/>
                </a:lnTo>
                <a:lnTo>
                  <a:pt x="1586" y="887"/>
                </a:lnTo>
                <a:lnTo>
                  <a:pt x="1583" y="889"/>
                </a:lnTo>
                <a:lnTo>
                  <a:pt x="1583" y="889"/>
                </a:lnTo>
                <a:lnTo>
                  <a:pt x="1583" y="889"/>
                </a:lnTo>
                <a:lnTo>
                  <a:pt x="1581" y="887"/>
                </a:lnTo>
                <a:lnTo>
                  <a:pt x="1581" y="884"/>
                </a:lnTo>
                <a:lnTo>
                  <a:pt x="1581" y="887"/>
                </a:lnTo>
                <a:lnTo>
                  <a:pt x="1581" y="887"/>
                </a:lnTo>
                <a:lnTo>
                  <a:pt x="1581" y="889"/>
                </a:lnTo>
                <a:lnTo>
                  <a:pt x="1583" y="889"/>
                </a:lnTo>
                <a:lnTo>
                  <a:pt x="1583" y="889"/>
                </a:lnTo>
                <a:lnTo>
                  <a:pt x="1583" y="889"/>
                </a:lnTo>
                <a:lnTo>
                  <a:pt x="1583" y="891"/>
                </a:lnTo>
                <a:lnTo>
                  <a:pt x="1586" y="889"/>
                </a:lnTo>
                <a:lnTo>
                  <a:pt x="1586" y="889"/>
                </a:lnTo>
                <a:lnTo>
                  <a:pt x="1586" y="889"/>
                </a:lnTo>
                <a:lnTo>
                  <a:pt x="1586" y="889"/>
                </a:lnTo>
                <a:lnTo>
                  <a:pt x="1588" y="889"/>
                </a:lnTo>
                <a:lnTo>
                  <a:pt x="1588" y="889"/>
                </a:lnTo>
                <a:lnTo>
                  <a:pt x="1588" y="891"/>
                </a:lnTo>
                <a:lnTo>
                  <a:pt x="1586" y="891"/>
                </a:lnTo>
                <a:lnTo>
                  <a:pt x="1586" y="891"/>
                </a:lnTo>
                <a:lnTo>
                  <a:pt x="1586" y="891"/>
                </a:lnTo>
                <a:lnTo>
                  <a:pt x="1588" y="891"/>
                </a:lnTo>
                <a:lnTo>
                  <a:pt x="1588" y="891"/>
                </a:lnTo>
                <a:lnTo>
                  <a:pt x="1588" y="891"/>
                </a:lnTo>
                <a:lnTo>
                  <a:pt x="1588" y="894"/>
                </a:lnTo>
                <a:lnTo>
                  <a:pt x="1588" y="894"/>
                </a:lnTo>
                <a:lnTo>
                  <a:pt x="1588" y="894"/>
                </a:lnTo>
                <a:lnTo>
                  <a:pt x="1588" y="894"/>
                </a:lnTo>
                <a:lnTo>
                  <a:pt x="1586" y="894"/>
                </a:lnTo>
                <a:lnTo>
                  <a:pt x="1593" y="899"/>
                </a:lnTo>
                <a:lnTo>
                  <a:pt x="1595" y="901"/>
                </a:lnTo>
                <a:lnTo>
                  <a:pt x="1595" y="903"/>
                </a:lnTo>
                <a:lnTo>
                  <a:pt x="1597" y="903"/>
                </a:lnTo>
                <a:lnTo>
                  <a:pt x="1597" y="906"/>
                </a:lnTo>
                <a:lnTo>
                  <a:pt x="1597" y="906"/>
                </a:lnTo>
                <a:lnTo>
                  <a:pt x="1600" y="908"/>
                </a:lnTo>
                <a:lnTo>
                  <a:pt x="1600" y="908"/>
                </a:lnTo>
                <a:lnTo>
                  <a:pt x="1600" y="908"/>
                </a:lnTo>
                <a:lnTo>
                  <a:pt x="1600" y="908"/>
                </a:lnTo>
                <a:lnTo>
                  <a:pt x="1600" y="908"/>
                </a:lnTo>
                <a:lnTo>
                  <a:pt x="1600" y="908"/>
                </a:lnTo>
                <a:lnTo>
                  <a:pt x="1600" y="908"/>
                </a:lnTo>
                <a:lnTo>
                  <a:pt x="1602" y="908"/>
                </a:lnTo>
                <a:lnTo>
                  <a:pt x="1602" y="908"/>
                </a:lnTo>
                <a:lnTo>
                  <a:pt x="1604" y="908"/>
                </a:lnTo>
                <a:lnTo>
                  <a:pt x="1604" y="908"/>
                </a:lnTo>
                <a:lnTo>
                  <a:pt x="1604" y="908"/>
                </a:lnTo>
                <a:lnTo>
                  <a:pt x="1604" y="908"/>
                </a:lnTo>
                <a:lnTo>
                  <a:pt x="1604" y="910"/>
                </a:lnTo>
                <a:lnTo>
                  <a:pt x="1602" y="910"/>
                </a:lnTo>
                <a:lnTo>
                  <a:pt x="1602" y="910"/>
                </a:lnTo>
                <a:lnTo>
                  <a:pt x="1602" y="910"/>
                </a:lnTo>
                <a:lnTo>
                  <a:pt x="1602" y="910"/>
                </a:lnTo>
                <a:lnTo>
                  <a:pt x="1602" y="910"/>
                </a:lnTo>
                <a:lnTo>
                  <a:pt x="1600" y="910"/>
                </a:lnTo>
                <a:lnTo>
                  <a:pt x="1600" y="913"/>
                </a:lnTo>
                <a:lnTo>
                  <a:pt x="1604" y="913"/>
                </a:lnTo>
                <a:lnTo>
                  <a:pt x="1604" y="913"/>
                </a:lnTo>
                <a:lnTo>
                  <a:pt x="1604" y="915"/>
                </a:lnTo>
                <a:lnTo>
                  <a:pt x="1604" y="915"/>
                </a:lnTo>
                <a:lnTo>
                  <a:pt x="1604" y="913"/>
                </a:lnTo>
                <a:lnTo>
                  <a:pt x="1604" y="915"/>
                </a:lnTo>
                <a:lnTo>
                  <a:pt x="1604" y="915"/>
                </a:lnTo>
                <a:lnTo>
                  <a:pt x="1607" y="915"/>
                </a:lnTo>
                <a:lnTo>
                  <a:pt x="1607" y="917"/>
                </a:lnTo>
                <a:lnTo>
                  <a:pt x="1607" y="917"/>
                </a:lnTo>
                <a:lnTo>
                  <a:pt x="1609" y="920"/>
                </a:lnTo>
                <a:lnTo>
                  <a:pt x="1614" y="927"/>
                </a:lnTo>
                <a:lnTo>
                  <a:pt x="1614" y="929"/>
                </a:lnTo>
                <a:lnTo>
                  <a:pt x="1614" y="932"/>
                </a:lnTo>
                <a:lnTo>
                  <a:pt x="1614" y="934"/>
                </a:lnTo>
                <a:lnTo>
                  <a:pt x="1612" y="934"/>
                </a:lnTo>
                <a:lnTo>
                  <a:pt x="1612" y="934"/>
                </a:lnTo>
                <a:lnTo>
                  <a:pt x="1612" y="934"/>
                </a:lnTo>
                <a:lnTo>
                  <a:pt x="1612" y="936"/>
                </a:lnTo>
                <a:lnTo>
                  <a:pt x="1612" y="936"/>
                </a:lnTo>
                <a:lnTo>
                  <a:pt x="1614" y="936"/>
                </a:lnTo>
                <a:lnTo>
                  <a:pt x="1614" y="936"/>
                </a:lnTo>
                <a:lnTo>
                  <a:pt x="1616" y="943"/>
                </a:lnTo>
                <a:lnTo>
                  <a:pt x="1616" y="946"/>
                </a:lnTo>
                <a:lnTo>
                  <a:pt x="1616" y="946"/>
                </a:lnTo>
                <a:lnTo>
                  <a:pt x="1616" y="946"/>
                </a:lnTo>
                <a:lnTo>
                  <a:pt x="1616" y="946"/>
                </a:lnTo>
                <a:lnTo>
                  <a:pt x="1619" y="946"/>
                </a:lnTo>
                <a:lnTo>
                  <a:pt x="1621" y="946"/>
                </a:lnTo>
                <a:lnTo>
                  <a:pt x="1621" y="946"/>
                </a:lnTo>
                <a:lnTo>
                  <a:pt x="1621" y="946"/>
                </a:lnTo>
                <a:lnTo>
                  <a:pt x="1623" y="946"/>
                </a:lnTo>
                <a:lnTo>
                  <a:pt x="1623" y="946"/>
                </a:lnTo>
                <a:lnTo>
                  <a:pt x="1623" y="946"/>
                </a:lnTo>
                <a:lnTo>
                  <a:pt x="1623" y="948"/>
                </a:lnTo>
                <a:lnTo>
                  <a:pt x="1623" y="948"/>
                </a:lnTo>
                <a:lnTo>
                  <a:pt x="1621" y="948"/>
                </a:lnTo>
                <a:lnTo>
                  <a:pt x="1621" y="948"/>
                </a:lnTo>
                <a:lnTo>
                  <a:pt x="1621" y="948"/>
                </a:lnTo>
                <a:lnTo>
                  <a:pt x="1619" y="948"/>
                </a:lnTo>
                <a:lnTo>
                  <a:pt x="1619" y="948"/>
                </a:lnTo>
                <a:lnTo>
                  <a:pt x="1619" y="948"/>
                </a:lnTo>
                <a:lnTo>
                  <a:pt x="1616" y="948"/>
                </a:lnTo>
                <a:lnTo>
                  <a:pt x="1616" y="948"/>
                </a:lnTo>
                <a:lnTo>
                  <a:pt x="1616" y="948"/>
                </a:lnTo>
                <a:lnTo>
                  <a:pt x="1619" y="948"/>
                </a:lnTo>
                <a:lnTo>
                  <a:pt x="1619" y="951"/>
                </a:lnTo>
                <a:lnTo>
                  <a:pt x="1619" y="953"/>
                </a:lnTo>
                <a:lnTo>
                  <a:pt x="1621" y="953"/>
                </a:lnTo>
                <a:lnTo>
                  <a:pt x="1623" y="958"/>
                </a:lnTo>
                <a:lnTo>
                  <a:pt x="1623" y="958"/>
                </a:lnTo>
                <a:lnTo>
                  <a:pt x="1623" y="958"/>
                </a:lnTo>
                <a:lnTo>
                  <a:pt x="1623" y="958"/>
                </a:lnTo>
                <a:lnTo>
                  <a:pt x="1623" y="960"/>
                </a:lnTo>
                <a:lnTo>
                  <a:pt x="1623" y="960"/>
                </a:lnTo>
                <a:lnTo>
                  <a:pt x="1626" y="962"/>
                </a:lnTo>
                <a:lnTo>
                  <a:pt x="1628" y="965"/>
                </a:lnTo>
                <a:lnTo>
                  <a:pt x="1628" y="965"/>
                </a:lnTo>
                <a:lnTo>
                  <a:pt x="1628" y="965"/>
                </a:lnTo>
                <a:lnTo>
                  <a:pt x="1628" y="965"/>
                </a:lnTo>
                <a:lnTo>
                  <a:pt x="1630" y="965"/>
                </a:lnTo>
                <a:lnTo>
                  <a:pt x="1630" y="965"/>
                </a:lnTo>
                <a:lnTo>
                  <a:pt x="1630" y="967"/>
                </a:lnTo>
                <a:lnTo>
                  <a:pt x="1633" y="967"/>
                </a:lnTo>
                <a:lnTo>
                  <a:pt x="1633" y="967"/>
                </a:lnTo>
                <a:lnTo>
                  <a:pt x="1633" y="969"/>
                </a:lnTo>
                <a:lnTo>
                  <a:pt x="1633" y="969"/>
                </a:lnTo>
                <a:lnTo>
                  <a:pt x="1633" y="969"/>
                </a:lnTo>
                <a:lnTo>
                  <a:pt x="1633" y="969"/>
                </a:lnTo>
                <a:lnTo>
                  <a:pt x="1635" y="967"/>
                </a:lnTo>
                <a:lnTo>
                  <a:pt x="1635" y="969"/>
                </a:lnTo>
                <a:lnTo>
                  <a:pt x="1635" y="969"/>
                </a:lnTo>
                <a:lnTo>
                  <a:pt x="1635" y="969"/>
                </a:lnTo>
                <a:lnTo>
                  <a:pt x="1635" y="972"/>
                </a:lnTo>
                <a:lnTo>
                  <a:pt x="1635" y="972"/>
                </a:lnTo>
                <a:lnTo>
                  <a:pt x="1635" y="972"/>
                </a:lnTo>
                <a:lnTo>
                  <a:pt x="1633" y="972"/>
                </a:lnTo>
                <a:lnTo>
                  <a:pt x="1635" y="972"/>
                </a:lnTo>
                <a:lnTo>
                  <a:pt x="1635" y="972"/>
                </a:lnTo>
                <a:lnTo>
                  <a:pt x="1635" y="972"/>
                </a:lnTo>
                <a:lnTo>
                  <a:pt x="1635" y="972"/>
                </a:lnTo>
                <a:lnTo>
                  <a:pt x="1635" y="974"/>
                </a:lnTo>
                <a:lnTo>
                  <a:pt x="1635" y="974"/>
                </a:lnTo>
                <a:lnTo>
                  <a:pt x="1635" y="974"/>
                </a:lnTo>
                <a:lnTo>
                  <a:pt x="1635" y="974"/>
                </a:lnTo>
                <a:lnTo>
                  <a:pt x="1635" y="974"/>
                </a:lnTo>
                <a:lnTo>
                  <a:pt x="1638" y="974"/>
                </a:lnTo>
                <a:lnTo>
                  <a:pt x="1638" y="974"/>
                </a:lnTo>
                <a:lnTo>
                  <a:pt x="1638" y="974"/>
                </a:lnTo>
                <a:lnTo>
                  <a:pt x="1638" y="974"/>
                </a:lnTo>
                <a:lnTo>
                  <a:pt x="1638" y="974"/>
                </a:lnTo>
                <a:lnTo>
                  <a:pt x="1638" y="974"/>
                </a:lnTo>
                <a:lnTo>
                  <a:pt x="1638" y="974"/>
                </a:lnTo>
                <a:lnTo>
                  <a:pt x="1638" y="977"/>
                </a:lnTo>
                <a:lnTo>
                  <a:pt x="1638" y="977"/>
                </a:lnTo>
                <a:lnTo>
                  <a:pt x="1638" y="977"/>
                </a:lnTo>
                <a:lnTo>
                  <a:pt x="1638" y="977"/>
                </a:lnTo>
                <a:lnTo>
                  <a:pt x="1638" y="977"/>
                </a:lnTo>
                <a:lnTo>
                  <a:pt x="1638" y="979"/>
                </a:lnTo>
                <a:lnTo>
                  <a:pt x="1638" y="979"/>
                </a:lnTo>
                <a:lnTo>
                  <a:pt x="1638" y="979"/>
                </a:lnTo>
                <a:lnTo>
                  <a:pt x="1638" y="979"/>
                </a:lnTo>
                <a:lnTo>
                  <a:pt x="1638" y="979"/>
                </a:lnTo>
                <a:lnTo>
                  <a:pt x="1638" y="979"/>
                </a:lnTo>
                <a:lnTo>
                  <a:pt x="1640" y="979"/>
                </a:lnTo>
                <a:lnTo>
                  <a:pt x="1640" y="979"/>
                </a:lnTo>
                <a:lnTo>
                  <a:pt x="1640" y="979"/>
                </a:lnTo>
                <a:lnTo>
                  <a:pt x="1640" y="979"/>
                </a:lnTo>
                <a:lnTo>
                  <a:pt x="1640" y="977"/>
                </a:lnTo>
                <a:lnTo>
                  <a:pt x="1640" y="977"/>
                </a:lnTo>
                <a:lnTo>
                  <a:pt x="1640" y="977"/>
                </a:lnTo>
                <a:lnTo>
                  <a:pt x="1640" y="972"/>
                </a:lnTo>
                <a:lnTo>
                  <a:pt x="1640" y="972"/>
                </a:lnTo>
                <a:lnTo>
                  <a:pt x="1642" y="972"/>
                </a:lnTo>
                <a:lnTo>
                  <a:pt x="1642" y="972"/>
                </a:lnTo>
                <a:lnTo>
                  <a:pt x="1642" y="974"/>
                </a:lnTo>
                <a:lnTo>
                  <a:pt x="1642" y="974"/>
                </a:lnTo>
                <a:lnTo>
                  <a:pt x="1642" y="974"/>
                </a:lnTo>
                <a:lnTo>
                  <a:pt x="1642" y="974"/>
                </a:lnTo>
                <a:lnTo>
                  <a:pt x="1642" y="974"/>
                </a:lnTo>
                <a:lnTo>
                  <a:pt x="1642" y="974"/>
                </a:lnTo>
                <a:lnTo>
                  <a:pt x="1642" y="974"/>
                </a:lnTo>
                <a:lnTo>
                  <a:pt x="1642" y="974"/>
                </a:lnTo>
                <a:lnTo>
                  <a:pt x="1645" y="977"/>
                </a:lnTo>
                <a:lnTo>
                  <a:pt x="1645" y="977"/>
                </a:lnTo>
                <a:lnTo>
                  <a:pt x="1647" y="977"/>
                </a:lnTo>
                <a:lnTo>
                  <a:pt x="1647" y="979"/>
                </a:lnTo>
                <a:lnTo>
                  <a:pt x="1647" y="977"/>
                </a:lnTo>
                <a:lnTo>
                  <a:pt x="1647" y="977"/>
                </a:lnTo>
                <a:lnTo>
                  <a:pt x="1649" y="974"/>
                </a:lnTo>
                <a:lnTo>
                  <a:pt x="1647" y="974"/>
                </a:lnTo>
                <a:lnTo>
                  <a:pt x="1647" y="974"/>
                </a:lnTo>
                <a:lnTo>
                  <a:pt x="1647" y="974"/>
                </a:lnTo>
                <a:lnTo>
                  <a:pt x="1647" y="974"/>
                </a:lnTo>
                <a:lnTo>
                  <a:pt x="1647" y="974"/>
                </a:lnTo>
                <a:lnTo>
                  <a:pt x="1647" y="972"/>
                </a:lnTo>
                <a:lnTo>
                  <a:pt x="1647" y="972"/>
                </a:lnTo>
                <a:lnTo>
                  <a:pt x="1647" y="972"/>
                </a:lnTo>
                <a:lnTo>
                  <a:pt x="1645" y="972"/>
                </a:lnTo>
                <a:lnTo>
                  <a:pt x="1645" y="972"/>
                </a:lnTo>
                <a:lnTo>
                  <a:pt x="1645" y="974"/>
                </a:lnTo>
                <a:lnTo>
                  <a:pt x="1645" y="974"/>
                </a:lnTo>
                <a:lnTo>
                  <a:pt x="1645" y="974"/>
                </a:lnTo>
                <a:lnTo>
                  <a:pt x="1645" y="974"/>
                </a:lnTo>
                <a:lnTo>
                  <a:pt x="1645" y="974"/>
                </a:lnTo>
                <a:lnTo>
                  <a:pt x="1645" y="974"/>
                </a:lnTo>
                <a:lnTo>
                  <a:pt x="1642" y="972"/>
                </a:lnTo>
                <a:lnTo>
                  <a:pt x="1642" y="972"/>
                </a:lnTo>
                <a:lnTo>
                  <a:pt x="1642" y="972"/>
                </a:lnTo>
                <a:lnTo>
                  <a:pt x="1642" y="972"/>
                </a:lnTo>
                <a:lnTo>
                  <a:pt x="1642" y="972"/>
                </a:lnTo>
                <a:lnTo>
                  <a:pt x="1645" y="972"/>
                </a:lnTo>
                <a:lnTo>
                  <a:pt x="1645" y="972"/>
                </a:lnTo>
                <a:lnTo>
                  <a:pt x="1645" y="972"/>
                </a:lnTo>
                <a:lnTo>
                  <a:pt x="1645" y="969"/>
                </a:lnTo>
                <a:lnTo>
                  <a:pt x="1645" y="969"/>
                </a:lnTo>
                <a:lnTo>
                  <a:pt x="1645" y="969"/>
                </a:lnTo>
                <a:lnTo>
                  <a:pt x="1647" y="969"/>
                </a:lnTo>
                <a:lnTo>
                  <a:pt x="1647" y="969"/>
                </a:lnTo>
                <a:lnTo>
                  <a:pt x="1647" y="969"/>
                </a:lnTo>
                <a:lnTo>
                  <a:pt x="1647" y="969"/>
                </a:lnTo>
                <a:lnTo>
                  <a:pt x="1647" y="969"/>
                </a:lnTo>
                <a:lnTo>
                  <a:pt x="1647" y="972"/>
                </a:lnTo>
                <a:lnTo>
                  <a:pt x="1649" y="974"/>
                </a:lnTo>
                <a:lnTo>
                  <a:pt x="1649" y="974"/>
                </a:lnTo>
                <a:lnTo>
                  <a:pt x="1649" y="972"/>
                </a:lnTo>
                <a:lnTo>
                  <a:pt x="1652" y="977"/>
                </a:lnTo>
                <a:lnTo>
                  <a:pt x="1652" y="977"/>
                </a:lnTo>
                <a:lnTo>
                  <a:pt x="1652" y="977"/>
                </a:lnTo>
                <a:lnTo>
                  <a:pt x="1649" y="977"/>
                </a:lnTo>
                <a:lnTo>
                  <a:pt x="1649" y="977"/>
                </a:lnTo>
                <a:lnTo>
                  <a:pt x="1649" y="979"/>
                </a:lnTo>
                <a:lnTo>
                  <a:pt x="1652" y="979"/>
                </a:lnTo>
                <a:lnTo>
                  <a:pt x="1654" y="979"/>
                </a:lnTo>
                <a:lnTo>
                  <a:pt x="1657" y="979"/>
                </a:lnTo>
                <a:lnTo>
                  <a:pt x="1657" y="979"/>
                </a:lnTo>
                <a:lnTo>
                  <a:pt x="1657" y="977"/>
                </a:lnTo>
                <a:lnTo>
                  <a:pt x="1659" y="977"/>
                </a:lnTo>
                <a:lnTo>
                  <a:pt x="1659" y="977"/>
                </a:lnTo>
                <a:lnTo>
                  <a:pt x="1659" y="972"/>
                </a:lnTo>
                <a:lnTo>
                  <a:pt x="1659" y="972"/>
                </a:lnTo>
                <a:lnTo>
                  <a:pt x="1659" y="972"/>
                </a:lnTo>
                <a:lnTo>
                  <a:pt x="1659" y="972"/>
                </a:lnTo>
                <a:lnTo>
                  <a:pt x="1659" y="972"/>
                </a:lnTo>
                <a:lnTo>
                  <a:pt x="1659" y="972"/>
                </a:lnTo>
                <a:lnTo>
                  <a:pt x="1659" y="969"/>
                </a:lnTo>
                <a:lnTo>
                  <a:pt x="1659" y="969"/>
                </a:lnTo>
                <a:lnTo>
                  <a:pt x="1659" y="969"/>
                </a:lnTo>
                <a:lnTo>
                  <a:pt x="1659" y="969"/>
                </a:lnTo>
                <a:lnTo>
                  <a:pt x="1659" y="969"/>
                </a:lnTo>
                <a:lnTo>
                  <a:pt x="1659" y="969"/>
                </a:lnTo>
                <a:lnTo>
                  <a:pt x="1659" y="967"/>
                </a:lnTo>
                <a:lnTo>
                  <a:pt x="1659" y="967"/>
                </a:lnTo>
                <a:lnTo>
                  <a:pt x="1657" y="969"/>
                </a:lnTo>
                <a:lnTo>
                  <a:pt x="1657" y="967"/>
                </a:lnTo>
                <a:lnTo>
                  <a:pt x="1657" y="967"/>
                </a:lnTo>
                <a:lnTo>
                  <a:pt x="1657" y="967"/>
                </a:lnTo>
                <a:lnTo>
                  <a:pt x="1657" y="967"/>
                </a:lnTo>
                <a:lnTo>
                  <a:pt x="1659" y="967"/>
                </a:lnTo>
                <a:lnTo>
                  <a:pt x="1659" y="967"/>
                </a:lnTo>
                <a:lnTo>
                  <a:pt x="1659" y="967"/>
                </a:lnTo>
                <a:lnTo>
                  <a:pt x="1659" y="967"/>
                </a:lnTo>
                <a:lnTo>
                  <a:pt x="1659" y="967"/>
                </a:lnTo>
                <a:lnTo>
                  <a:pt x="1659" y="965"/>
                </a:lnTo>
                <a:lnTo>
                  <a:pt x="1659" y="965"/>
                </a:lnTo>
                <a:lnTo>
                  <a:pt x="1659" y="965"/>
                </a:lnTo>
                <a:lnTo>
                  <a:pt x="1659" y="965"/>
                </a:lnTo>
                <a:lnTo>
                  <a:pt x="1657" y="962"/>
                </a:lnTo>
                <a:lnTo>
                  <a:pt x="1657" y="962"/>
                </a:lnTo>
                <a:lnTo>
                  <a:pt x="1659" y="962"/>
                </a:lnTo>
                <a:lnTo>
                  <a:pt x="1659" y="962"/>
                </a:lnTo>
                <a:lnTo>
                  <a:pt x="1659" y="962"/>
                </a:lnTo>
                <a:lnTo>
                  <a:pt x="1659" y="962"/>
                </a:lnTo>
                <a:lnTo>
                  <a:pt x="1657" y="960"/>
                </a:lnTo>
                <a:lnTo>
                  <a:pt x="1657" y="958"/>
                </a:lnTo>
                <a:lnTo>
                  <a:pt x="1657" y="960"/>
                </a:lnTo>
                <a:lnTo>
                  <a:pt x="1657" y="960"/>
                </a:lnTo>
                <a:lnTo>
                  <a:pt x="1657" y="960"/>
                </a:lnTo>
                <a:lnTo>
                  <a:pt x="1654" y="960"/>
                </a:lnTo>
                <a:lnTo>
                  <a:pt x="1654" y="960"/>
                </a:lnTo>
                <a:lnTo>
                  <a:pt x="1654" y="960"/>
                </a:lnTo>
                <a:lnTo>
                  <a:pt x="1654" y="960"/>
                </a:lnTo>
                <a:lnTo>
                  <a:pt x="1654" y="960"/>
                </a:lnTo>
                <a:lnTo>
                  <a:pt x="1654" y="960"/>
                </a:lnTo>
                <a:lnTo>
                  <a:pt x="1654" y="960"/>
                </a:lnTo>
                <a:lnTo>
                  <a:pt x="1654" y="960"/>
                </a:lnTo>
                <a:lnTo>
                  <a:pt x="1654" y="960"/>
                </a:lnTo>
                <a:lnTo>
                  <a:pt x="1654" y="962"/>
                </a:lnTo>
                <a:lnTo>
                  <a:pt x="1654" y="962"/>
                </a:lnTo>
                <a:lnTo>
                  <a:pt x="1654" y="962"/>
                </a:lnTo>
                <a:lnTo>
                  <a:pt x="1652" y="960"/>
                </a:lnTo>
                <a:lnTo>
                  <a:pt x="1652" y="960"/>
                </a:lnTo>
                <a:lnTo>
                  <a:pt x="1652" y="960"/>
                </a:lnTo>
                <a:lnTo>
                  <a:pt x="1649" y="960"/>
                </a:lnTo>
                <a:lnTo>
                  <a:pt x="1649" y="960"/>
                </a:lnTo>
                <a:lnTo>
                  <a:pt x="1649" y="960"/>
                </a:lnTo>
                <a:lnTo>
                  <a:pt x="1649" y="960"/>
                </a:lnTo>
                <a:lnTo>
                  <a:pt x="1649" y="958"/>
                </a:lnTo>
                <a:lnTo>
                  <a:pt x="1649" y="960"/>
                </a:lnTo>
                <a:lnTo>
                  <a:pt x="1652" y="960"/>
                </a:lnTo>
                <a:lnTo>
                  <a:pt x="1654" y="958"/>
                </a:lnTo>
                <a:lnTo>
                  <a:pt x="1654" y="958"/>
                </a:lnTo>
                <a:lnTo>
                  <a:pt x="1654" y="958"/>
                </a:lnTo>
                <a:lnTo>
                  <a:pt x="1654" y="958"/>
                </a:lnTo>
                <a:lnTo>
                  <a:pt x="1654" y="955"/>
                </a:lnTo>
                <a:lnTo>
                  <a:pt x="1654" y="955"/>
                </a:lnTo>
                <a:lnTo>
                  <a:pt x="1654" y="955"/>
                </a:lnTo>
                <a:lnTo>
                  <a:pt x="1654" y="955"/>
                </a:lnTo>
                <a:lnTo>
                  <a:pt x="1652" y="953"/>
                </a:lnTo>
                <a:lnTo>
                  <a:pt x="1652" y="953"/>
                </a:lnTo>
                <a:lnTo>
                  <a:pt x="1652" y="953"/>
                </a:lnTo>
                <a:lnTo>
                  <a:pt x="1652" y="955"/>
                </a:lnTo>
                <a:lnTo>
                  <a:pt x="1652" y="955"/>
                </a:lnTo>
                <a:lnTo>
                  <a:pt x="1652" y="958"/>
                </a:lnTo>
                <a:lnTo>
                  <a:pt x="1652" y="958"/>
                </a:lnTo>
                <a:lnTo>
                  <a:pt x="1652" y="955"/>
                </a:lnTo>
                <a:lnTo>
                  <a:pt x="1652" y="955"/>
                </a:lnTo>
                <a:lnTo>
                  <a:pt x="1652" y="955"/>
                </a:lnTo>
                <a:lnTo>
                  <a:pt x="1649" y="955"/>
                </a:lnTo>
                <a:lnTo>
                  <a:pt x="1649" y="953"/>
                </a:lnTo>
                <a:lnTo>
                  <a:pt x="1652" y="953"/>
                </a:lnTo>
                <a:lnTo>
                  <a:pt x="1652" y="953"/>
                </a:lnTo>
                <a:lnTo>
                  <a:pt x="1652" y="953"/>
                </a:lnTo>
                <a:lnTo>
                  <a:pt x="1652" y="953"/>
                </a:lnTo>
                <a:lnTo>
                  <a:pt x="1652" y="953"/>
                </a:lnTo>
                <a:lnTo>
                  <a:pt x="1652" y="951"/>
                </a:lnTo>
                <a:lnTo>
                  <a:pt x="1652" y="951"/>
                </a:lnTo>
                <a:lnTo>
                  <a:pt x="1649" y="951"/>
                </a:lnTo>
                <a:lnTo>
                  <a:pt x="1649" y="951"/>
                </a:lnTo>
                <a:lnTo>
                  <a:pt x="1649" y="951"/>
                </a:lnTo>
                <a:lnTo>
                  <a:pt x="1649" y="951"/>
                </a:lnTo>
                <a:lnTo>
                  <a:pt x="1649" y="951"/>
                </a:lnTo>
                <a:lnTo>
                  <a:pt x="1649" y="951"/>
                </a:lnTo>
                <a:lnTo>
                  <a:pt x="1649" y="948"/>
                </a:lnTo>
                <a:lnTo>
                  <a:pt x="1649" y="948"/>
                </a:lnTo>
                <a:lnTo>
                  <a:pt x="1649" y="946"/>
                </a:lnTo>
                <a:lnTo>
                  <a:pt x="1649" y="946"/>
                </a:lnTo>
                <a:lnTo>
                  <a:pt x="1649" y="948"/>
                </a:lnTo>
                <a:lnTo>
                  <a:pt x="1652" y="948"/>
                </a:lnTo>
                <a:lnTo>
                  <a:pt x="1652" y="951"/>
                </a:lnTo>
                <a:lnTo>
                  <a:pt x="1652" y="951"/>
                </a:lnTo>
                <a:lnTo>
                  <a:pt x="1652" y="951"/>
                </a:lnTo>
                <a:lnTo>
                  <a:pt x="1652" y="951"/>
                </a:lnTo>
                <a:lnTo>
                  <a:pt x="1652" y="951"/>
                </a:lnTo>
                <a:lnTo>
                  <a:pt x="1654" y="948"/>
                </a:lnTo>
                <a:lnTo>
                  <a:pt x="1652" y="948"/>
                </a:lnTo>
                <a:lnTo>
                  <a:pt x="1652" y="946"/>
                </a:lnTo>
                <a:lnTo>
                  <a:pt x="1652" y="946"/>
                </a:lnTo>
                <a:lnTo>
                  <a:pt x="1652" y="946"/>
                </a:lnTo>
                <a:lnTo>
                  <a:pt x="1652" y="946"/>
                </a:lnTo>
                <a:lnTo>
                  <a:pt x="1649" y="946"/>
                </a:lnTo>
                <a:lnTo>
                  <a:pt x="1649" y="946"/>
                </a:lnTo>
                <a:lnTo>
                  <a:pt x="1649" y="946"/>
                </a:lnTo>
                <a:lnTo>
                  <a:pt x="1649" y="946"/>
                </a:lnTo>
                <a:lnTo>
                  <a:pt x="1649" y="946"/>
                </a:lnTo>
                <a:lnTo>
                  <a:pt x="1649" y="943"/>
                </a:lnTo>
                <a:lnTo>
                  <a:pt x="1647" y="943"/>
                </a:lnTo>
                <a:lnTo>
                  <a:pt x="1647" y="943"/>
                </a:lnTo>
                <a:lnTo>
                  <a:pt x="1647" y="943"/>
                </a:lnTo>
                <a:lnTo>
                  <a:pt x="1647" y="943"/>
                </a:lnTo>
                <a:lnTo>
                  <a:pt x="1647" y="943"/>
                </a:lnTo>
                <a:lnTo>
                  <a:pt x="1645" y="943"/>
                </a:lnTo>
                <a:lnTo>
                  <a:pt x="1645" y="943"/>
                </a:lnTo>
                <a:lnTo>
                  <a:pt x="1645" y="943"/>
                </a:lnTo>
                <a:lnTo>
                  <a:pt x="1645" y="943"/>
                </a:lnTo>
                <a:lnTo>
                  <a:pt x="1645" y="943"/>
                </a:lnTo>
                <a:lnTo>
                  <a:pt x="1645" y="941"/>
                </a:lnTo>
                <a:lnTo>
                  <a:pt x="1645" y="941"/>
                </a:lnTo>
                <a:lnTo>
                  <a:pt x="1645" y="941"/>
                </a:lnTo>
                <a:lnTo>
                  <a:pt x="1642" y="941"/>
                </a:lnTo>
                <a:lnTo>
                  <a:pt x="1640" y="939"/>
                </a:lnTo>
                <a:lnTo>
                  <a:pt x="1640" y="939"/>
                </a:lnTo>
                <a:lnTo>
                  <a:pt x="1640" y="939"/>
                </a:lnTo>
                <a:lnTo>
                  <a:pt x="1638" y="941"/>
                </a:lnTo>
                <a:lnTo>
                  <a:pt x="1638" y="941"/>
                </a:lnTo>
                <a:lnTo>
                  <a:pt x="1635" y="941"/>
                </a:lnTo>
                <a:lnTo>
                  <a:pt x="1635" y="941"/>
                </a:lnTo>
                <a:lnTo>
                  <a:pt x="1635" y="941"/>
                </a:lnTo>
                <a:lnTo>
                  <a:pt x="1638" y="941"/>
                </a:lnTo>
                <a:lnTo>
                  <a:pt x="1638" y="939"/>
                </a:lnTo>
                <a:lnTo>
                  <a:pt x="1638" y="939"/>
                </a:lnTo>
                <a:lnTo>
                  <a:pt x="1640" y="939"/>
                </a:lnTo>
                <a:lnTo>
                  <a:pt x="1640" y="936"/>
                </a:lnTo>
                <a:lnTo>
                  <a:pt x="1642" y="939"/>
                </a:lnTo>
                <a:lnTo>
                  <a:pt x="1645" y="939"/>
                </a:lnTo>
                <a:lnTo>
                  <a:pt x="1645" y="936"/>
                </a:lnTo>
                <a:lnTo>
                  <a:pt x="1645" y="936"/>
                </a:lnTo>
                <a:lnTo>
                  <a:pt x="1642" y="934"/>
                </a:lnTo>
                <a:lnTo>
                  <a:pt x="1642" y="932"/>
                </a:lnTo>
                <a:lnTo>
                  <a:pt x="1642" y="932"/>
                </a:lnTo>
                <a:lnTo>
                  <a:pt x="1642" y="932"/>
                </a:lnTo>
                <a:lnTo>
                  <a:pt x="1642" y="929"/>
                </a:lnTo>
                <a:lnTo>
                  <a:pt x="1642" y="929"/>
                </a:lnTo>
                <a:lnTo>
                  <a:pt x="1642" y="929"/>
                </a:lnTo>
                <a:lnTo>
                  <a:pt x="1642" y="929"/>
                </a:lnTo>
                <a:lnTo>
                  <a:pt x="1642" y="929"/>
                </a:lnTo>
                <a:lnTo>
                  <a:pt x="1642" y="929"/>
                </a:lnTo>
                <a:lnTo>
                  <a:pt x="1645" y="932"/>
                </a:lnTo>
                <a:lnTo>
                  <a:pt x="1645" y="934"/>
                </a:lnTo>
                <a:lnTo>
                  <a:pt x="1645" y="936"/>
                </a:lnTo>
                <a:lnTo>
                  <a:pt x="1647" y="936"/>
                </a:lnTo>
                <a:lnTo>
                  <a:pt x="1647" y="936"/>
                </a:lnTo>
                <a:lnTo>
                  <a:pt x="1647" y="939"/>
                </a:lnTo>
                <a:lnTo>
                  <a:pt x="1647" y="939"/>
                </a:lnTo>
                <a:lnTo>
                  <a:pt x="1649" y="939"/>
                </a:lnTo>
                <a:lnTo>
                  <a:pt x="1649" y="941"/>
                </a:lnTo>
                <a:lnTo>
                  <a:pt x="1649" y="941"/>
                </a:lnTo>
                <a:lnTo>
                  <a:pt x="1649" y="941"/>
                </a:lnTo>
                <a:lnTo>
                  <a:pt x="1649" y="941"/>
                </a:lnTo>
                <a:lnTo>
                  <a:pt x="1652" y="943"/>
                </a:lnTo>
                <a:lnTo>
                  <a:pt x="1652" y="941"/>
                </a:lnTo>
                <a:lnTo>
                  <a:pt x="1652" y="934"/>
                </a:lnTo>
                <a:lnTo>
                  <a:pt x="1652" y="936"/>
                </a:lnTo>
                <a:lnTo>
                  <a:pt x="1652" y="936"/>
                </a:lnTo>
                <a:lnTo>
                  <a:pt x="1652" y="939"/>
                </a:lnTo>
                <a:lnTo>
                  <a:pt x="1652" y="941"/>
                </a:lnTo>
                <a:lnTo>
                  <a:pt x="1654" y="941"/>
                </a:lnTo>
                <a:lnTo>
                  <a:pt x="1654" y="939"/>
                </a:lnTo>
                <a:lnTo>
                  <a:pt x="1657" y="939"/>
                </a:lnTo>
                <a:lnTo>
                  <a:pt x="1657" y="941"/>
                </a:lnTo>
                <a:lnTo>
                  <a:pt x="1654" y="941"/>
                </a:lnTo>
                <a:lnTo>
                  <a:pt x="1654" y="943"/>
                </a:lnTo>
                <a:lnTo>
                  <a:pt x="1654" y="946"/>
                </a:lnTo>
                <a:lnTo>
                  <a:pt x="1654" y="948"/>
                </a:lnTo>
                <a:lnTo>
                  <a:pt x="1654" y="948"/>
                </a:lnTo>
                <a:lnTo>
                  <a:pt x="1657" y="948"/>
                </a:lnTo>
                <a:lnTo>
                  <a:pt x="1657" y="948"/>
                </a:lnTo>
                <a:lnTo>
                  <a:pt x="1659" y="951"/>
                </a:lnTo>
                <a:lnTo>
                  <a:pt x="1661" y="951"/>
                </a:lnTo>
                <a:lnTo>
                  <a:pt x="1659" y="951"/>
                </a:lnTo>
                <a:lnTo>
                  <a:pt x="1659" y="951"/>
                </a:lnTo>
                <a:lnTo>
                  <a:pt x="1657" y="951"/>
                </a:lnTo>
                <a:lnTo>
                  <a:pt x="1657" y="951"/>
                </a:lnTo>
                <a:lnTo>
                  <a:pt x="1659" y="953"/>
                </a:lnTo>
                <a:lnTo>
                  <a:pt x="1661" y="955"/>
                </a:lnTo>
                <a:lnTo>
                  <a:pt x="1661" y="955"/>
                </a:lnTo>
                <a:lnTo>
                  <a:pt x="1664" y="953"/>
                </a:lnTo>
                <a:lnTo>
                  <a:pt x="1664" y="953"/>
                </a:lnTo>
                <a:lnTo>
                  <a:pt x="1664" y="953"/>
                </a:lnTo>
                <a:lnTo>
                  <a:pt x="1664" y="953"/>
                </a:lnTo>
                <a:lnTo>
                  <a:pt x="1664" y="953"/>
                </a:lnTo>
                <a:lnTo>
                  <a:pt x="1664" y="951"/>
                </a:lnTo>
                <a:lnTo>
                  <a:pt x="1666" y="951"/>
                </a:lnTo>
                <a:lnTo>
                  <a:pt x="1666" y="948"/>
                </a:lnTo>
                <a:lnTo>
                  <a:pt x="1666" y="948"/>
                </a:lnTo>
                <a:lnTo>
                  <a:pt x="1666" y="948"/>
                </a:lnTo>
                <a:lnTo>
                  <a:pt x="1666" y="946"/>
                </a:lnTo>
                <a:lnTo>
                  <a:pt x="1666" y="946"/>
                </a:lnTo>
                <a:lnTo>
                  <a:pt x="1666" y="946"/>
                </a:lnTo>
                <a:lnTo>
                  <a:pt x="1666" y="946"/>
                </a:lnTo>
                <a:lnTo>
                  <a:pt x="1666" y="946"/>
                </a:lnTo>
                <a:lnTo>
                  <a:pt x="1664" y="946"/>
                </a:lnTo>
                <a:lnTo>
                  <a:pt x="1664" y="943"/>
                </a:lnTo>
                <a:lnTo>
                  <a:pt x="1666" y="943"/>
                </a:lnTo>
                <a:lnTo>
                  <a:pt x="1666" y="943"/>
                </a:lnTo>
                <a:lnTo>
                  <a:pt x="1666" y="943"/>
                </a:lnTo>
                <a:lnTo>
                  <a:pt x="1666" y="941"/>
                </a:lnTo>
                <a:lnTo>
                  <a:pt x="1666" y="941"/>
                </a:lnTo>
                <a:lnTo>
                  <a:pt x="1666" y="941"/>
                </a:lnTo>
                <a:lnTo>
                  <a:pt x="1666" y="939"/>
                </a:lnTo>
                <a:lnTo>
                  <a:pt x="1666" y="939"/>
                </a:lnTo>
                <a:lnTo>
                  <a:pt x="1668" y="939"/>
                </a:lnTo>
                <a:lnTo>
                  <a:pt x="1668" y="941"/>
                </a:lnTo>
                <a:lnTo>
                  <a:pt x="1668" y="941"/>
                </a:lnTo>
                <a:lnTo>
                  <a:pt x="1668" y="941"/>
                </a:lnTo>
                <a:lnTo>
                  <a:pt x="1668" y="941"/>
                </a:lnTo>
                <a:lnTo>
                  <a:pt x="1668" y="941"/>
                </a:lnTo>
                <a:lnTo>
                  <a:pt x="1668" y="943"/>
                </a:lnTo>
                <a:lnTo>
                  <a:pt x="1668" y="943"/>
                </a:lnTo>
                <a:lnTo>
                  <a:pt x="1668" y="946"/>
                </a:lnTo>
                <a:lnTo>
                  <a:pt x="1668" y="946"/>
                </a:lnTo>
                <a:lnTo>
                  <a:pt x="1668" y="946"/>
                </a:lnTo>
                <a:lnTo>
                  <a:pt x="1668" y="948"/>
                </a:lnTo>
                <a:lnTo>
                  <a:pt x="1668" y="948"/>
                </a:lnTo>
                <a:lnTo>
                  <a:pt x="1668" y="948"/>
                </a:lnTo>
                <a:lnTo>
                  <a:pt x="1666" y="948"/>
                </a:lnTo>
                <a:lnTo>
                  <a:pt x="1666" y="951"/>
                </a:lnTo>
                <a:lnTo>
                  <a:pt x="1666" y="951"/>
                </a:lnTo>
                <a:lnTo>
                  <a:pt x="1666" y="951"/>
                </a:lnTo>
                <a:lnTo>
                  <a:pt x="1668" y="951"/>
                </a:lnTo>
                <a:lnTo>
                  <a:pt x="1668" y="951"/>
                </a:lnTo>
                <a:lnTo>
                  <a:pt x="1671" y="951"/>
                </a:lnTo>
                <a:lnTo>
                  <a:pt x="1671" y="948"/>
                </a:lnTo>
                <a:lnTo>
                  <a:pt x="1671" y="948"/>
                </a:lnTo>
                <a:lnTo>
                  <a:pt x="1671" y="948"/>
                </a:lnTo>
                <a:lnTo>
                  <a:pt x="1671" y="948"/>
                </a:lnTo>
                <a:lnTo>
                  <a:pt x="1671" y="948"/>
                </a:lnTo>
                <a:lnTo>
                  <a:pt x="1675" y="951"/>
                </a:lnTo>
                <a:lnTo>
                  <a:pt x="1675" y="951"/>
                </a:lnTo>
                <a:lnTo>
                  <a:pt x="1675" y="951"/>
                </a:lnTo>
                <a:lnTo>
                  <a:pt x="1671" y="951"/>
                </a:lnTo>
                <a:lnTo>
                  <a:pt x="1671" y="951"/>
                </a:lnTo>
                <a:lnTo>
                  <a:pt x="1671" y="951"/>
                </a:lnTo>
                <a:lnTo>
                  <a:pt x="1671" y="951"/>
                </a:lnTo>
                <a:lnTo>
                  <a:pt x="1668" y="951"/>
                </a:lnTo>
                <a:lnTo>
                  <a:pt x="1666" y="953"/>
                </a:lnTo>
                <a:lnTo>
                  <a:pt x="1666" y="953"/>
                </a:lnTo>
                <a:lnTo>
                  <a:pt x="1666" y="953"/>
                </a:lnTo>
                <a:lnTo>
                  <a:pt x="1666" y="955"/>
                </a:lnTo>
                <a:lnTo>
                  <a:pt x="1666" y="955"/>
                </a:lnTo>
                <a:lnTo>
                  <a:pt x="1666" y="955"/>
                </a:lnTo>
                <a:lnTo>
                  <a:pt x="1666" y="958"/>
                </a:lnTo>
                <a:lnTo>
                  <a:pt x="1666" y="958"/>
                </a:lnTo>
                <a:lnTo>
                  <a:pt x="1666" y="960"/>
                </a:lnTo>
                <a:lnTo>
                  <a:pt x="1666" y="960"/>
                </a:lnTo>
                <a:lnTo>
                  <a:pt x="1666" y="960"/>
                </a:lnTo>
                <a:lnTo>
                  <a:pt x="1666" y="960"/>
                </a:lnTo>
                <a:lnTo>
                  <a:pt x="1666" y="960"/>
                </a:lnTo>
                <a:lnTo>
                  <a:pt x="1666" y="960"/>
                </a:lnTo>
                <a:lnTo>
                  <a:pt x="1666" y="965"/>
                </a:lnTo>
                <a:lnTo>
                  <a:pt x="1666" y="965"/>
                </a:lnTo>
                <a:lnTo>
                  <a:pt x="1668" y="965"/>
                </a:lnTo>
                <a:lnTo>
                  <a:pt x="1668" y="967"/>
                </a:lnTo>
                <a:lnTo>
                  <a:pt x="1668" y="967"/>
                </a:lnTo>
                <a:lnTo>
                  <a:pt x="1666" y="967"/>
                </a:lnTo>
                <a:lnTo>
                  <a:pt x="1666" y="967"/>
                </a:lnTo>
                <a:lnTo>
                  <a:pt x="1666" y="967"/>
                </a:lnTo>
                <a:lnTo>
                  <a:pt x="1666" y="969"/>
                </a:lnTo>
                <a:lnTo>
                  <a:pt x="1666" y="969"/>
                </a:lnTo>
                <a:lnTo>
                  <a:pt x="1666" y="969"/>
                </a:lnTo>
                <a:lnTo>
                  <a:pt x="1666" y="972"/>
                </a:lnTo>
                <a:lnTo>
                  <a:pt x="1666" y="972"/>
                </a:lnTo>
                <a:lnTo>
                  <a:pt x="1666" y="972"/>
                </a:lnTo>
                <a:lnTo>
                  <a:pt x="1666" y="974"/>
                </a:lnTo>
                <a:lnTo>
                  <a:pt x="1664" y="972"/>
                </a:lnTo>
                <a:lnTo>
                  <a:pt x="1664" y="972"/>
                </a:lnTo>
                <a:lnTo>
                  <a:pt x="1664" y="972"/>
                </a:lnTo>
                <a:lnTo>
                  <a:pt x="1664" y="972"/>
                </a:lnTo>
                <a:lnTo>
                  <a:pt x="1664" y="974"/>
                </a:lnTo>
                <a:lnTo>
                  <a:pt x="1661" y="972"/>
                </a:lnTo>
                <a:lnTo>
                  <a:pt x="1661" y="974"/>
                </a:lnTo>
                <a:lnTo>
                  <a:pt x="1664" y="974"/>
                </a:lnTo>
                <a:lnTo>
                  <a:pt x="1664" y="974"/>
                </a:lnTo>
                <a:lnTo>
                  <a:pt x="1664" y="974"/>
                </a:lnTo>
                <a:lnTo>
                  <a:pt x="1664" y="977"/>
                </a:lnTo>
                <a:lnTo>
                  <a:pt x="1661" y="977"/>
                </a:lnTo>
                <a:lnTo>
                  <a:pt x="1661" y="979"/>
                </a:lnTo>
                <a:lnTo>
                  <a:pt x="1664" y="979"/>
                </a:lnTo>
                <a:lnTo>
                  <a:pt x="1668" y="979"/>
                </a:lnTo>
                <a:lnTo>
                  <a:pt x="1671" y="979"/>
                </a:lnTo>
                <a:lnTo>
                  <a:pt x="1671" y="979"/>
                </a:lnTo>
                <a:lnTo>
                  <a:pt x="1671" y="979"/>
                </a:lnTo>
                <a:lnTo>
                  <a:pt x="1673" y="981"/>
                </a:lnTo>
                <a:lnTo>
                  <a:pt x="1673" y="981"/>
                </a:lnTo>
                <a:lnTo>
                  <a:pt x="1673" y="981"/>
                </a:lnTo>
                <a:lnTo>
                  <a:pt x="1673" y="981"/>
                </a:lnTo>
                <a:lnTo>
                  <a:pt x="1675" y="981"/>
                </a:lnTo>
                <a:lnTo>
                  <a:pt x="1675" y="981"/>
                </a:lnTo>
                <a:lnTo>
                  <a:pt x="1675" y="981"/>
                </a:lnTo>
                <a:lnTo>
                  <a:pt x="1675" y="979"/>
                </a:lnTo>
                <a:lnTo>
                  <a:pt x="1675" y="979"/>
                </a:lnTo>
                <a:lnTo>
                  <a:pt x="1675" y="977"/>
                </a:lnTo>
                <a:lnTo>
                  <a:pt x="1675" y="977"/>
                </a:lnTo>
                <a:lnTo>
                  <a:pt x="1675" y="977"/>
                </a:lnTo>
                <a:lnTo>
                  <a:pt x="1675" y="977"/>
                </a:lnTo>
                <a:lnTo>
                  <a:pt x="1675" y="979"/>
                </a:lnTo>
                <a:lnTo>
                  <a:pt x="1675" y="981"/>
                </a:lnTo>
                <a:lnTo>
                  <a:pt x="1675" y="981"/>
                </a:lnTo>
                <a:lnTo>
                  <a:pt x="1675" y="981"/>
                </a:lnTo>
                <a:lnTo>
                  <a:pt x="1675" y="984"/>
                </a:lnTo>
                <a:lnTo>
                  <a:pt x="1675" y="986"/>
                </a:lnTo>
                <a:lnTo>
                  <a:pt x="1675" y="988"/>
                </a:lnTo>
                <a:lnTo>
                  <a:pt x="1678" y="991"/>
                </a:lnTo>
                <a:lnTo>
                  <a:pt x="1680" y="993"/>
                </a:lnTo>
                <a:lnTo>
                  <a:pt x="1680" y="993"/>
                </a:lnTo>
                <a:lnTo>
                  <a:pt x="1683" y="993"/>
                </a:lnTo>
                <a:lnTo>
                  <a:pt x="1683" y="993"/>
                </a:lnTo>
                <a:lnTo>
                  <a:pt x="1683" y="993"/>
                </a:lnTo>
                <a:lnTo>
                  <a:pt x="1683" y="993"/>
                </a:lnTo>
                <a:lnTo>
                  <a:pt x="1683" y="993"/>
                </a:lnTo>
                <a:lnTo>
                  <a:pt x="1683" y="993"/>
                </a:lnTo>
                <a:lnTo>
                  <a:pt x="1683" y="993"/>
                </a:lnTo>
                <a:lnTo>
                  <a:pt x="1685" y="991"/>
                </a:lnTo>
                <a:lnTo>
                  <a:pt x="1685" y="991"/>
                </a:lnTo>
                <a:lnTo>
                  <a:pt x="1685" y="991"/>
                </a:lnTo>
                <a:lnTo>
                  <a:pt x="1685" y="991"/>
                </a:lnTo>
                <a:lnTo>
                  <a:pt x="1685" y="991"/>
                </a:lnTo>
                <a:lnTo>
                  <a:pt x="1685" y="991"/>
                </a:lnTo>
                <a:lnTo>
                  <a:pt x="1685" y="988"/>
                </a:lnTo>
                <a:lnTo>
                  <a:pt x="1685" y="988"/>
                </a:lnTo>
                <a:lnTo>
                  <a:pt x="1687" y="981"/>
                </a:lnTo>
                <a:lnTo>
                  <a:pt x="1687" y="981"/>
                </a:lnTo>
                <a:lnTo>
                  <a:pt x="1687" y="979"/>
                </a:lnTo>
                <a:lnTo>
                  <a:pt x="1685" y="979"/>
                </a:lnTo>
                <a:lnTo>
                  <a:pt x="1687" y="979"/>
                </a:lnTo>
                <a:lnTo>
                  <a:pt x="1687" y="979"/>
                </a:lnTo>
                <a:lnTo>
                  <a:pt x="1687" y="979"/>
                </a:lnTo>
                <a:lnTo>
                  <a:pt x="1687" y="979"/>
                </a:lnTo>
                <a:lnTo>
                  <a:pt x="1687" y="977"/>
                </a:lnTo>
                <a:lnTo>
                  <a:pt x="1687" y="977"/>
                </a:lnTo>
                <a:lnTo>
                  <a:pt x="1685" y="974"/>
                </a:lnTo>
                <a:lnTo>
                  <a:pt x="1685" y="972"/>
                </a:lnTo>
                <a:lnTo>
                  <a:pt x="1687" y="972"/>
                </a:lnTo>
                <a:lnTo>
                  <a:pt x="1687" y="972"/>
                </a:lnTo>
                <a:lnTo>
                  <a:pt x="1687" y="972"/>
                </a:lnTo>
                <a:lnTo>
                  <a:pt x="1687" y="969"/>
                </a:lnTo>
                <a:lnTo>
                  <a:pt x="1687" y="967"/>
                </a:lnTo>
                <a:lnTo>
                  <a:pt x="1687" y="965"/>
                </a:lnTo>
                <a:lnTo>
                  <a:pt x="1687" y="965"/>
                </a:lnTo>
                <a:lnTo>
                  <a:pt x="1690" y="962"/>
                </a:lnTo>
                <a:lnTo>
                  <a:pt x="1687" y="958"/>
                </a:lnTo>
                <a:lnTo>
                  <a:pt x="1687" y="955"/>
                </a:lnTo>
                <a:lnTo>
                  <a:pt x="1687" y="955"/>
                </a:lnTo>
                <a:lnTo>
                  <a:pt x="1690" y="955"/>
                </a:lnTo>
                <a:lnTo>
                  <a:pt x="1690" y="955"/>
                </a:lnTo>
                <a:lnTo>
                  <a:pt x="1690" y="953"/>
                </a:lnTo>
                <a:lnTo>
                  <a:pt x="1687" y="953"/>
                </a:lnTo>
                <a:lnTo>
                  <a:pt x="1687" y="953"/>
                </a:lnTo>
                <a:lnTo>
                  <a:pt x="1687" y="951"/>
                </a:lnTo>
                <a:lnTo>
                  <a:pt x="1687" y="951"/>
                </a:lnTo>
                <a:lnTo>
                  <a:pt x="1690" y="951"/>
                </a:lnTo>
                <a:lnTo>
                  <a:pt x="1687" y="948"/>
                </a:lnTo>
                <a:lnTo>
                  <a:pt x="1687" y="948"/>
                </a:lnTo>
                <a:lnTo>
                  <a:pt x="1690" y="948"/>
                </a:lnTo>
                <a:lnTo>
                  <a:pt x="1690" y="948"/>
                </a:lnTo>
                <a:lnTo>
                  <a:pt x="1690" y="946"/>
                </a:lnTo>
                <a:lnTo>
                  <a:pt x="1690" y="946"/>
                </a:lnTo>
                <a:lnTo>
                  <a:pt x="1690" y="946"/>
                </a:lnTo>
                <a:lnTo>
                  <a:pt x="1690" y="943"/>
                </a:lnTo>
                <a:lnTo>
                  <a:pt x="1690" y="943"/>
                </a:lnTo>
                <a:lnTo>
                  <a:pt x="1690" y="943"/>
                </a:lnTo>
                <a:lnTo>
                  <a:pt x="1690" y="941"/>
                </a:lnTo>
                <a:lnTo>
                  <a:pt x="1690" y="941"/>
                </a:lnTo>
                <a:lnTo>
                  <a:pt x="1690" y="939"/>
                </a:lnTo>
                <a:lnTo>
                  <a:pt x="1690" y="939"/>
                </a:lnTo>
                <a:lnTo>
                  <a:pt x="1687" y="936"/>
                </a:lnTo>
                <a:lnTo>
                  <a:pt x="1687" y="934"/>
                </a:lnTo>
                <a:lnTo>
                  <a:pt x="1690" y="934"/>
                </a:lnTo>
                <a:lnTo>
                  <a:pt x="1690" y="936"/>
                </a:lnTo>
                <a:lnTo>
                  <a:pt x="1692" y="936"/>
                </a:lnTo>
                <a:lnTo>
                  <a:pt x="1692" y="939"/>
                </a:lnTo>
                <a:lnTo>
                  <a:pt x="1692" y="939"/>
                </a:lnTo>
                <a:lnTo>
                  <a:pt x="1692" y="941"/>
                </a:lnTo>
                <a:lnTo>
                  <a:pt x="1692" y="941"/>
                </a:lnTo>
                <a:lnTo>
                  <a:pt x="1692" y="943"/>
                </a:lnTo>
                <a:lnTo>
                  <a:pt x="1692" y="943"/>
                </a:lnTo>
                <a:lnTo>
                  <a:pt x="1692" y="946"/>
                </a:lnTo>
                <a:lnTo>
                  <a:pt x="1692" y="943"/>
                </a:lnTo>
                <a:lnTo>
                  <a:pt x="1692" y="943"/>
                </a:lnTo>
                <a:lnTo>
                  <a:pt x="1692" y="943"/>
                </a:lnTo>
                <a:lnTo>
                  <a:pt x="1692" y="941"/>
                </a:lnTo>
                <a:lnTo>
                  <a:pt x="1692" y="941"/>
                </a:lnTo>
                <a:lnTo>
                  <a:pt x="1692" y="941"/>
                </a:lnTo>
                <a:lnTo>
                  <a:pt x="1692" y="941"/>
                </a:lnTo>
                <a:lnTo>
                  <a:pt x="1692" y="941"/>
                </a:lnTo>
                <a:lnTo>
                  <a:pt x="1692" y="941"/>
                </a:lnTo>
                <a:lnTo>
                  <a:pt x="1692" y="941"/>
                </a:lnTo>
                <a:lnTo>
                  <a:pt x="1692" y="939"/>
                </a:lnTo>
                <a:lnTo>
                  <a:pt x="1692" y="939"/>
                </a:lnTo>
                <a:lnTo>
                  <a:pt x="1692" y="936"/>
                </a:lnTo>
                <a:lnTo>
                  <a:pt x="1692" y="936"/>
                </a:lnTo>
                <a:lnTo>
                  <a:pt x="1692" y="936"/>
                </a:lnTo>
                <a:lnTo>
                  <a:pt x="1692" y="936"/>
                </a:lnTo>
                <a:lnTo>
                  <a:pt x="1692" y="936"/>
                </a:lnTo>
                <a:lnTo>
                  <a:pt x="1692" y="934"/>
                </a:lnTo>
                <a:lnTo>
                  <a:pt x="1692" y="934"/>
                </a:lnTo>
                <a:lnTo>
                  <a:pt x="1692" y="934"/>
                </a:lnTo>
                <a:lnTo>
                  <a:pt x="1692" y="932"/>
                </a:lnTo>
                <a:lnTo>
                  <a:pt x="1692" y="932"/>
                </a:lnTo>
                <a:lnTo>
                  <a:pt x="1690" y="929"/>
                </a:lnTo>
                <a:lnTo>
                  <a:pt x="1690" y="929"/>
                </a:lnTo>
                <a:lnTo>
                  <a:pt x="1690" y="929"/>
                </a:lnTo>
                <a:lnTo>
                  <a:pt x="1692" y="932"/>
                </a:lnTo>
                <a:lnTo>
                  <a:pt x="1692" y="932"/>
                </a:lnTo>
                <a:lnTo>
                  <a:pt x="1692" y="932"/>
                </a:lnTo>
                <a:lnTo>
                  <a:pt x="1694" y="932"/>
                </a:lnTo>
                <a:lnTo>
                  <a:pt x="1694" y="927"/>
                </a:lnTo>
                <a:lnTo>
                  <a:pt x="1697" y="925"/>
                </a:lnTo>
                <a:lnTo>
                  <a:pt x="1699" y="922"/>
                </a:lnTo>
                <a:lnTo>
                  <a:pt x="1699" y="925"/>
                </a:lnTo>
                <a:lnTo>
                  <a:pt x="1697" y="927"/>
                </a:lnTo>
                <a:lnTo>
                  <a:pt x="1694" y="932"/>
                </a:lnTo>
                <a:lnTo>
                  <a:pt x="1694" y="934"/>
                </a:lnTo>
                <a:lnTo>
                  <a:pt x="1694" y="936"/>
                </a:lnTo>
                <a:lnTo>
                  <a:pt x="1694" y="939"/>
                </a:lnTo>
                <a:lnTo>
                  <a:pt x="1694" y="939"/>
                </a:lnTo>
                <a:lnTo>
                  <a:pt x="1694" y="943"/>
                </a:lnTo>
                <a:lnTo>
                  <a:pt x="1694" y="943"/>
                </a:lnTo>
                <a:lnTo>
                  <a:pt x="1694" y="946"/>
                </a:lnTo>
                <a:lnTo>
                  <a:pt x="1694" y="946"/>
                </a:lnTo>
                <a:lnTo>
                  <a:pt x="1694" y="948"/>
                </a:lnTo>
                <a:lnTo>
                  <a:pt x="1694" y="948"/>
                </a:lnTo>
                <a:lnTo>
                  <a:pt x="1694" y="951"/>
                </a:lnTo>
                <a:lnTo>
                  <a:pt x="1694" y="951"/>
                </a:lnTo>
                <a:lnTo>
                  <a:pt x="1694" y="951"/>
                </a:lnTo>
                <a:lnTo>
                  <a:pt x="1694" y="953"/>
                </a:lnTo>
                <a:lnTo>
                  <a:pt x="1694" y="953"/>
                </a:lnTo>
                <a:lnTo>
                  <a:pt x="1694" y="955"/>
                </a:lnTo>
                <a:lnTo>
                  <a:pt x="1694" y="955"/>
                </a:lnTo>
                <a:lnTo>
                  <a:pt x="1694" y="958"/>
                </a:lnTo>
                <a:lnTo>
                  <a:pt x="1692" y="960"/>
                </a:lnTo>
                <a:lnTo>
                  <a:pt x="1692" y="960"/>
                </a:lnTo>
                <a:lnTo>
                  <a:pt x="1692" y="960"/>
                </a:lnTo>
                <a:lnTo>
                  <a:pt x="1692" y="962"/>
                </a:lnTo>
                <a:lnTo>
                  <a:pt x="1694" y="965"/>
                </a:lnTo>
                <a:lnTo>
                  <a:pt x="1694" y="967"/>
                </a:lnTo>
                <a:lnTo>
                  <a:pt x="1694" y="967"/>
                </a:lnTo>
                <a:lnTo>
                  <a:pt x="1694" y="965"/>
                </a:lnTo>
                <a:lnTo>
                  <a:pt x="1694" y="965"/>
                </a:lnTo>
                <a:lnTo>
                  <a:pt x="1694" y="965"/>
                </a:lnTo>
                <a:lnTo>
                  <a:pt x="1694" y="965"/>
                </a:lnTo>
                <a:lnTo>
                  <a:pt x="1694" y="965"/>
                </a:lnTo>
                <a:lnTo>
                  <a:pt x="1694" y="965"/>
                </a:lnTo>
                <a:lnTo>
                  <a:pt x="1697" y="962"/>
                </a:lnTo>
                <a:lnTo>
                  <a:pt x="1697" y="962"/>
                </a:lnTo>
                <a:lnTo>
                  <a:pt x="1697" y="962"/>
                </a:lnTo>
                <a:lnTo>
                  <a:pt x="1697" y="962"/>
                </a:lnTo>
                <a:lnTo>
                  <a:pt x="1697" y="962"/>
                </a:lnTo>
                <a:lnTo>
                  <a:pt x="1697" y="962"/>
                </a:lnTo>
                <a:lnTo>
                  <a:pt x="1697" y="965"/>
                </a:lnTo>
                <a:lnTo>
                  <a:pt x="1697" y="965"/>
                </a:lnTo>
                <a:lnTo>
                  <a:pt x="1697" y="967"/>
                </a:lnTo>
                <a:lnTo>
                  <a:pt x="1697" y="969"/>
                </a:lnTo>
                <a:lnTo>
                  <a:pt x="1697" y="969"/>
                </a:lnTo>
                <a:lnTo>
                  <a:pt x="1697" y="972"/>
                </a:lnTo>
                <a:lnTo>
                  <a:pt x="1697" y="972"/>
                </a:lnTo>
                <a:lnTo>
                  <a:pt x="1694" y="972"/>
                </a:lnTo>
                <a:lnTo>
                  <a:pt x="1694" y="972"/>
                </a:lnTo>
                <a:lnTo>
                  <a:pt x="1694" y="972"/>
                </a:lnTo>
                <a:lnTo>
                  <a:pt x="1694" y="972"/>
                </a:lnTo>
                <a:lnTo>
                  <a:pt x="1694" y="972"/>
                </a:lnTo>
                <a:lnTo>
                  <a:pt x="1694" y="969"/>
                </a:lnTo>
                <a:lnTo>
                  <a:pt x="1694" y="972"/>
                </a:lnTo>
                <a:lnTo>
                  <a:pt x="1694" y="974"/>
                </a:lnTo>
                <a:lnTo>
                  <a:pt x="1694" y="977"/>
                </a:lnTo>
                <a:lnTo>
                  <a:pt x="1694" y="979"/>
                </a:lnTo>
                <a:lnTo>
                  <a:pt x="1694" y="979"/>
                </a:lnTo>
                <a:lnTo>
                  <a:pt x="1697" y="981"/>
                </a:lnTo>
                <a:lnTo>
                  <a:pt x="1697" y="981"/>
                </a:lnTo>
                <a:lnTo>
                  <a:pt x="1697" y="981"/>
                </a:lnTo>
                <a:lnTo>
                  <a:pt x="1697" y="981"/>
                </a:lnTo>
                <a:lnTo>
                  <a:pt x="1697" y="981"/>
                </a:lnTo>
                <a:lnTo>
                  <a:pt x="1694" y="981"/>
                </a:lnTo>
                <a:lnTo>
                  <a:pt x="1697" y="981"/>
                </a:lnTo>
                <a:lnTo>
                  <a:pt x="1697" y="984"/>
                </a:lnTo>
                <a:lnTo>
                  <a:pt x="1697" y="984"/>
                </a:lnTo>
                <a:lnTo>
                  <a:pt x="1697" y="986"/>
                </a:lnTo>
                <a:lnTo>
                  <a:pt x="1694" y="988"/>
                </a:lnTo>
                <a:lnTo>
                  <a:pt x="1694" y="988"/>
                </a:lnTo>
                <a:lnTo>
                  <a:pt x="1697" y="988"/>
                </a:lnTo>
                <a:lnTo>
                  <a:pt x="1697" y="991"/>
                </a:lnTo>
                <a:lnTo>
                  <a:pt x="1697" y="991"/>
                </a:lnTo>
                <a:lnTo>
                  <a:pt x="1697" y="988"/>
                </a:lnTo>
                <a:lnTo>
                  <a:pt x="1699" y="991"/>
                </a:lnTo>
                <a:lnTo>
                  <a:pt x="1699" y="991"/>
                </a:lnTo>
                <a:lnTo>
                  <a:pt x="1699" y="991"/>
                </a:lnTo>
                <a:lnTo>
                  <a:pt x="1699" y="991"/>
                </a:lnTo>
                <a:lnTo>
                  <a:pt x="1699" y="991"/>
                </a:lnTo>
                <a:lnTo>
                  <a:pt x="1699" y="991"/>
                </a:lnTo>
                <a:lnTo>
                  <a:pt x="1699" y="991"/>
                </a:lnTo>
                <a:lnTo>
                  <a:pt x="1699" y="991"/>
                </a:lnTo>
                <a:lnTo>
                  <a:pt x="1699" y="991"/>
                </a:lnTo>
                <a:lnTo>
                  <a:pt x="1699" y="993"/>
                </a:lnTo>
                <a:lnTo>
                  <a:pt x="1701" y="993"/>
                </a:lnTo>
                <a:lnTo>
                  <a:pt x="1701" y="993"/>
                </a:lnTo>
                <a:lnTo>
                  <a:pt x="1701" y="993"/>
                </a:lnTo>
                <a:lnTo>
                  <a:pt x="1701" y="995"/>
                </a:lnTo>
                <a:lnTo>
                  <a:pt x="1704" y="995"/>
                </a:lnTo>
                <a:lnTo>
                  <a:pt x="1704" y="995"/>
                </a:lnTo>
                <a:lnTo>
                  <a:pt x="1706" y="1003"/>
                </a:lnTo>
                <a:lnTo>
                  <a:pt x="1709" y="1005"/>
                </a:lnTo>
                <a:lnTo>
                  <a:pt x="1709" y="1005"/>
                </a:lnTo>
                <a:lnTo>
                  <a:pt x="1709" y="1005"/>
                </a:lnTo>
                <a:lnTo>
                  <a:pt x="1711" y="1005"/>
                </a:lnTo>
                <a:lnTo>
                  <a:pt x="1711" y="1003"/>
                </a:lnTo>
                <a:lnTo>
                  <a:pt x="1711" y="1003"/>
                </a:lnTo>
                <a:lnTo>
                  <a:pt x="1711" y="1003"/>
                </a:lnTo>
                <a:lnTo>
                  <a:pt x="1711" y="1003"/>
                </a:lnTo>
                <a:lnTo>
                  <a:pt x="1711" y="1000"/>
                </a:lnTo>
                <a:lnTo>
                  <a:pt x="1711" y="1000"/>
                </a:lnTo>
                <a:lnTo>
                  <a:pt x="1711" y="998"/>
                </a:lnTo>
                <a:lnTo>
                  <a:pt x="1713" y="998"/>
                </a:lnTo>
                <a:lnTo>
                  <a:pt x="1713" y="998"/>
                </a:lnTo>
                <a:lnTo>
                  <a:pt x="1716" y="998"/>
                </a:lnTo>
                <a:lnTo>
                  <a:pt x="1716" y="995"/>
                </a:lnTo>
                <a:lnTo>
                  <a:pt x="1716" y="995"/>
                </a:lnTo>
                <a:lnTo>
                  <a:pt x="1716" y="993"/>
                </a:lnTo>
                <a:lnTo>
                  <a:pt x="1716" y="993"/>
                </a:lnTo>
                <a:lnTo>
                  <a:pt x="1716" y="993"/>
                </a:lnTo>
                <a:lnTo>
                  <a:pt x="1716" y="993"/>
                </a:lnTo>
                <a:lnTo>
                  <a:pt x="1718" y="993"/>
                </a:lnTo>
                <a:lnTo>
                  <a:pt x="1718" y="993"/>
                </a:lnTo>
                <a:lnTo>
                  <a:pt x="1718" y="993"/>
                </a:lnTo>
                <a:lnTo>
                  <a:pt x="1720" y="991"/>
                </a:lnTo>
                <a:lnTo>
                  <a:pt x="1720" y="988"/>
                </a:lnTo>
                <a:lnTo>
                  <a:pt x="1720" y="988"/>
                </a:lnTo>
                <a:lnTo>
                  <a:pt x="1720" y="988"/>
                </a:lnTo>
                <a:lnTo>
                  <a:pt x="1723" y="988"/>
                </a:lnTo>
                <a:lnTo>
                  <a:pt x="1725" y="991"/>
                </a:lnTo>
                <a:lnTo>
                  <a:pt x="1725" y="991"/>
                </a:lnTo>
                <a:lnTo>
                  <a:pt x="1723" y="991"/>
                </a:lnTo>
                <a:lnTo>
                  <a:pt x="1720" y="991"/>
                </a:lnTo>
                <a:lnTo>
                  <a:pt x="1720" y="993"/>
                </a:lnTo>
                <a:lnTo>
                  <a:pt x="1720" y="993"/>
                </a:lnTo>
                <a:lnTo>
                  <a:pt x="1720" y="993"/>
                </a:lnTo>
                <a:lnTo>
                  <a:pt x="1720" y="993"/>
                </a:lnTo>
                <a:lnTo>
                  <a:pt x="1718" y="993"/>
                </a:lnTo>
                <a:lnTo>
                  <a:pt x="1718" y="993"/>
                </a:lnTo>
                <a:lnTo>
                  <a:pt x="1718" y="993"/>
                </a:lnTo>
                <a:lnTo>
                  <a:pt x="1718" y="995"/>
                </a:lnTo>
                <a:lnTo>
                  <a:pt x="1718" y="995"/>
                </a:lnTo>
                <a:lnTo>
                  <a:pt x="1716" y="995"/>
                </a:lnTo>
                <a:lnTo>
                  <a:pt x="1716" y="998"/>
                </a:lnTo>
                <a:lnTo>
                  <a:pt x="1716" y="1000"/>
                </a:lnTo>
                <a:lnTo>
                  <a:pt x="1716" y="1000"/>
                </a:lnTo>
                <a:lnTo>
                  <a:pt x="1716" y="1000"/>
                </a:lnTo>
                <a:lnTo>
                  <a:pt x="1716" y="1000"/>
                </a:lnTo>
                <a:lnTo>
                  <a:pt x="1716" y="1000"/>
                </a:lnTo>
                <a:lnTo>
                  <a:pt x="1716" y="1000"/>
                </a:lnTo>
                <a:lnTo>
                  <a:pt x="1713" y="1000"/>
                </a:lnTo>
                <a:lnTo>
                  <a:pt x="1713" y="1000"/>
                </a:lnTo>
                <a:lnTo>
                  <a:pt x="1713" y="1000"/>
                </a:lnTo>
                <a:lnTo>
                  <a:pt x="1713" y="1000"/>
                </a:lnTo>
                <a:lnTo>
                  <a:pt x="1713" y="1003"/>
                </a:lnTo>
                <a:lnTo>
                  <a:pt x="1713" y="1003"/>
                </a:lnTo>
                <a:lnTo>
                  <a:pt x="1713" y="1003"/>
                </a:lnTo>
                <a:lnTo>
                  <a:pt x="1713" y="1003"/>
                </a:lnTo>
                <a:lnTo>
                  <a:pt x="1713" y="1003"/>
                </a:lnTo>
                <a:lnTo>
                  <a:pt x="1713" y="1003"/>
                </a:lnTo>
                <a:lnTo>
                  <a:pt x="1713" y="1005"/>
                </a:lnTo>
                <a:lnTo>
                  <a:pt x="1711" y="1005"/>
                </a:lnTo>
                <a:lnTo>
                  <a:pt x="1711" y="1005"/>
                </a:lnTo>
                <a:lnTo>
                  <a:pt x="1711" y="1005"/>
                </a:lnTo>
                <a:lnTo>
                  <a:pt x="1711" y="1005"/>
                </a:lnTo>
                <a:lnTo>
                  <a:pt x="1711" y="1007"/>
                </a:lnTo>
                <a:lnTo>
                  <a:pt x="1711" y="1007"/>
                </a:lnTo>
                <a:lnTo>
                  <a:pt x="1711" y="1007"/>
                </a:lnTo>
                <a:lnTo>
                  <a:pt x="1711" y="1007"/>
                </a:lnTo>
                <a:lnTo>
                  <a:pt x="1711" y="1010"/>
                </a:lnTo>
                <a:lnTo>
                  <a:pt x="1711" y="1010"/>
                </a:lnTo>
                <a:lnTo>
                  <a:pt x="1711" y="1010"/>
                </a:lnTo>
                <a:lnTo>
                  <a:pt x="1711" y="1010"/>
                </a:lnTo>
                <a:lnTo>
                  <a:pt x="1711" y="1010"/>
                </a:lnTo>
                <a:lnTo>
                  <a:pt x="1711" y="1010"/>
                </a:lnTo>
                <a:lnTo>
                  <a:pt x="1711" y="1012"/>
                </a:lnTo>
                <a:lnTo>
                  <a:pt x="1711" y="1012"/>
                </a:lnTo>
                <a:lnTo>
                  <a:pt x="1711" y="1012"/>
                </a:lnTo>
                <a:lnTo>
                  <a:pt x="1711" y="1012"/>
                </a:lnTo>
                <a:lnTo>
                  <a:pt x="1711" y="1012"/>
                </a:lnTo>
                <a:lnTo>
                  <a:pt x="1711" y="1014"/>
                </a:lnTo>
                <a:lnTo>
                  <a:pt x="1711" y="1014"/>
                </a:lnTo>
                <a:lnTo>
                  <a:pt x="1711" y="1014"/>
                </a:lnTo>
                <a:lnTo>
                  <a:pt x="1711" y="1014"/>
                </a:lnTo>
                <a:lnTo>
                  <a:pt x="1711" y="1014"/>
                </a:lnTo>
                <a:lnTo>
                  <a:pt x="1711" y="1014"/>
                </a:lnTo>
                <a:lnTo>
                  <a:pt x="1711" y="1014"/>
                </a:lnTo>
                <a:lnTo>
                  <a:pt x="1711" y="1017"/>
                </a:lnTo>
                <a:lnTo>
                  <a:pt x="1711" y="1017"/>
                </a:lnTo>
                <a:lnTo>
                  <a:pt x="1711" y="1017"/>
                </a:lnTo>
                <a:lnTo>
                  <a:pt x="1711" y="1017"/>
                </a:lnTo>
                <a:lnTo>
                  <a:pt x="1713" y="1017"/>
                </a:lnTo>
                <a:lnTo>
                  <a:pt x="1713" y="1017"/>
                </a:lnTo>
                <a:lnTo>
                  <a:pt x="1713" y="1017"/>
                </a:lnTo>
                <a:lnTo>
                  <a:pt x="1713" y="1019"/>
                </a:lnTo>
                <a:lnTo>
                  <a:pt x="1713" y="1019"/>
                </a:lnTo>
                <a:lnTo>
                  <a:pt x="1713" y="1019"/>
                </a:lnTo>
                <a:lnTo>
                  <a:pt x="1713" y="1019"/>
                </a:lnTo>
                <a:lnTo>
                  <a:pt x="1713" y="1019"/>
                </a:lnTo>
                <a:lnTo>
                  <a:pt x="1716" y="1019"/>
                </a:lnTo>
                <a:lnTo>
                  <a:pt x="1716" y="1017"/>
                </a:lnTo>
                <a:lnTo>
                  <a:pt x="1716" y="1017"/>
                </a:lnTo>
                <a:lnTo>
                  <a:pt x="1720" y="1014"/>
                </a:lnTo>
                <a:lnTo>
                  <a:pt x="1720" y="1012"/>
                </a:lnTo>
                <a:lnTo>
                  <a:pt x="1720" y="1012"/>
                </a:lnTo>
                <a:lnTo>
                  <a:pt x="1720" y="1012"/>
                </a:lnTo>
                <a:lnTo>
                  <a:pt x="1723" y="1012"/>
                </a:lnTo>
                <a:lnTo>
                  <a:pt x="1723" y="1012"/>
                </a:lnTo>
                <a:lnTo>
                  <a:pt x="1723" y="1012"/>
                </a:lnTo>
                <a:lnTo>
                  <a:pt x="1723" y="1012"/>
                </a:lnTo>
                <a:lnTo>
                  <a:pt x="1723" y="1012"/>
                </a:lnTo>
                <a:lnTo>
                  <a:pt x="1720" y="1012"/>
                </a:lnTo>
                <a:lnTo>
                  <a:pt x="1720" y="1012"/>
                </a:lnTo>
                <a:lnTo>
                  <a:pt x="1720" y="1014"/>
                </a:lnTo>
                <a:lnTo>
                  <a:pt x="1720" y="1014"/>
                </a:lnTo>
                <a:lnTo>
                  <a:pt x="1718" y="1014"/>
                </a:lnTo>
                <a:lnTo>
                  <a:pt x="1718" y="1017"/>
                </a:lnTo>
                <a:lnTo>
                  <a:pt x="1718" y="1017"/>
                </a:lnTo>
                <a:lnTo>
                  <a:pt x="1718" y="1019"/>
                </a:lnTo>
                <a:lnTo>
                  <a:pt x="1720" y="1019"/>
                </a:lnTo>
                <a:lnTo>
                  <a:pt x="1720" y="1019"/>
                </a:lnTo>
                <a:lnTo>
                  <a:pt x="1720" y="1019"/>
                </a:lnTo>
                <a:lnTo>
                  <a:pt x="1718" y="1019"/>
                </a:lnTo>
                <a:lnTo>
                  <a:pt x="1718" y="1022"/>
                </a:lnTo>
                <a:lnTo>
                  <a:pt x="1718" y="1024"/>
                </a:lnTo>
                <a:lnTo>
                  <a:pt x="1718" y="1024"/>
                </a:lnTo>
                <a:lnTo>
                  <a:pt x="1718" y="1022"/>
                </a:lnTo>
                <a:lnTo>
                  <a:pt x="1718" y="1022"/>
                </a:lnTo>
                <a:lnTo>
                  <a:pt x="1718" y="1022"/>
                </a:lnTo>
                <a:lnTo>
                  <a:pt x="1718" y="1019"/>
                </a:lnTo>
                <a:lnTo>
                  <a:pt x="1716" y="1019"/>
                </a:lnTo>
                <a:lnTo>
                  <a:pt x="1716" y="1019"/>
                </a:lnTo>
                <a:lnTo>
                  <a:pt x="1716" y="1019"/>
                </a:lnTo>
                <a:lnTo>
                  <a:pt x="1713" y="1022"/>
                </a:lnTo>
                <a:lnTo>
                  <a:pt x="1716" y="1022"/>
                </a:lnTo>
                <a:lnTo>
                  <a:pt x="1716" y="1024"/>
                </a:lnTo>
                <a:lnTo>
                  <a:pt x="1713" y="1024"/>
                </a:lnTo>
                <a:lnTo>
                  <a:pt x="1713" y="1024"/>
                </a:lnTo>
                <a:lnTo>
                  <a:pt x="1713" y="1024"/>
                </a:lnTo>
                <a:lnTo>
                  <a:pt x="1716" y="1029"/>
                </a:lnTo>
                <a:lnTo>
                  <a:pt x="1716" y="1031"/>
                </a:lnTo>
                <a:lnTo>
                  <a:pt x="1716" y="1031"/>
                </a:lnTo>
                <a:lnTo>
                  <a:pt x="1716" y="1031"/>
                </a:lnTo>
                <a:lnTo>
                  <a:pt x="1718" y="1031"/>
                </a:lnTo>
                <a:lnTo>
                  <a:pt x="1718" y="1031"/>
                </a:lnTo>
                <a:lnTo>
                  <a:pt x="1718" y="1029"/>
                </a:lnTo>
                <a:lnTo>
                  <a:pt x="1718" y="1026"/>
                </a:lnTo>
                <a:lnTo>
                  <a:pt x="1720" y="1026"/>
                </a:lnTo>
                <a:lnTo>
                  <a:pt x="1720" y="1029"/>
                </a:lnTo>
                <a:lnTo>
                  <a:pt x="1720" y="1029"/>
                </a:lnTo>
                <a:lnTo>
                  <a:pt x="1720" y="1029"/>
                </a:lnTo>
                <a:lnTo>
                  <a:pt x="1720" y="1029"/>
                </a:lnTo>
                <a:lnTo>
                  <a:pt x="1720" y="1026"/>
                </a:lnTo>
                <a:lnTo>
                  <a:pt x="1720" y="1026"/>
                </a:lnTo>
                <a:lnTo>
                  <a:pt x="1720" y="1026"/>
                </a:lnTo>
                <a:lnTo>
                  <a:pt x="1723" y="1026"/>
                </a:lnTo>
                <a:lnTo>
                  <a:pt x="1723" y="1024"/>
                </a:lnTo>
                <a:lnTo>
                  <a:pt x="1732" y="1031"/>
                </a:lnTo>
                <a:lnTo>
                  <a:pt x="1732" y="1031"/>
                </a:lnTo>
                <a:lnTo>
                  <a:pt x="1735" y="1033"/>
                </a:lnTo>
                <a:lnTo>
                  <a:pt x="1735" y="1033"/>
                </a:lnTo>
                <a:lnTo>
                  <a:pt x="1732" y="1033"/>
                </a:lnTo>
                <a:lnTo>
                  <a:pt x="1730" y="1031"/>
                </a:lnTo>
                <a:lnTo>
                  <a:pt x="1730" y="1031"/>
                </a:lnTo>
                <a:lnTo>
                  <a:pt x="1730" y="1029"/>
                </a:lnTo>
                <a:lnTo>
                  <a:pt x="1730" y="1029"/>
                </a:lnTo>
                <a:lnTo>
                  <a:pt x="1730" y="1031"/>
                </a:lnTo>
                <a:lnTo>
                  <a:pt x="1728" y="1031"/>
                </a:lnTo>
                <a:lnTo>
                  <a:pt x="1728" y="1029"/>
                </a:lnTo>
                <a:lnTo>
                  <a:pt x="1728" y="1029"/>
                </a:lnTo>
                <a:lnTo>
                  <a:pt x="1725" y="1026"/>
                </a:lnTo>
                <a:lnTo>
                  <a:pt x="1723" y="1026"/>
                </a:lnTo>
                <a:lnTo>
                  <a:pt x="1723" y="1026"/>
                </a:lnTo>
                <a:lnTo>
                  <a:pt x="1723" y="1026"/>
                </a:lnTo>
                <a:lnTo>
                  <a:pt x="1720" y="1026"/>
                </a:lnTo>
                <a:lnTo>
                  <a:pt x="1720" y="1033"/>
                </a:lnTo>
                <a:lnTo>
                  <a:pt x="1720" y="1033"/>
                </a:lnTo>
                <a:lnTo>
                  <a:pt x="1720" y="1036"/>
                </a:lnTo>
                <a:lnTo>
                  <a:pt x="1720" y="1036"/>
                </a:lnTo>
                <a:lnTo>
                  <a:pt x="1720" y="1036"/>
                </a:lnTo>
                <a:lnTo>
                  <a:pt x="1723" y="1038"/>
                </a:lnTo>
                <a:lnTo>
                  <a:pt x="1723" y="1038"/>
                </a:lnTo>
                <a:lnTo>
                  <a:pt x="1723" y="1040"/>
                </a:lnTo>
                <a:lnTo>
                  <a:pt x="1728" y="1043"/>
                </a:lnTo>
                <a:lnTo>
                  <a:pt x="1728" y="1043"/>
                </a:lnTo>
                <a:lnTo>
                  <a:pt x="1728" y="1045"/>
                </a:lnTo>
                <a:lnTo>
                  <a:pt x="1728" y="1045"/>
                </a:lnTo>
                <a:lnTo>
                  <a:pt x="1728" y="1045"/>
                </a:lnTo>
                <a:lnTo>
                  <a:pt x="1728" y="1045"/>
                </a:lnTo>
                <a:lnTo>
                  <a:pt x="1728" y="1048"/>
                </a:lnTo>
                <a:lnTo>
                  <a:pt x="1730" y="1048"/>
                </a:lnTo>
                <a:lnTo>
                  <a:pt x="1730" y="1050"/>
                </a:lnTo>
                <a:lnTo>
                  <a:pt x="1730" y="1050"/>
                </a:lnTo>
                <a:lnTo>
                  <a:pt x="1732" y="1052"/>
                </a:lnTo>
                <a:lnTo>
                  <a:pt x="1732" y="1052"/>
                </a:lnTo>
                <a:lnTo>
                  <a:pt x="1732" y="1052"/>
                </a:lnTo>
                <a:lnTo>
                  <a:pt x="1730" y="1052"/>
                </a:lnTo>
                <a:lnTo>
                  <a:pt x="1730" y="1052"/>
                </a:lnTo>
                <a:lnTo>
                  <a:pt x="1730" y="1052"/>
                </a:lnTo>
                <a:lnTo>
                  <a:pt x="1730" y="1052"/>
                </a:lnTo>
                <a:lnTo>
                  <a:pt x="1730" y="1050"/>
                </a:lnTo>
                <a:lnTo>
                  <a:pt x="1728" y="1050"/>
                </a:lnTo>
                <a:lnTo>
                  <a:pt x="1728" y="1050"/>
                </a:lnTo>
                <a:lnTo>
                  <a:pt x="1728" y="1048"/>
                </a:lnTo>
                <a:lnTo>
                  <a:pt x="1728" y="1048"/>
                </a:lnTo>
                <a:lnTo>
                  <a:pt x="1728" y="1048"/>
                </a:lnTo>
                <a:lnTo>
                  <a:pt x="1720" y="1040"/>
                </a:lnTo>
                <a:lnTo>
                  <a:pt x="1720" y="1040"/>
                </a:lnTo>
                <a:lnTo>
                  <a:pt x="1720" y="1038"/>
                </a:lnTo>
                <a:lnTo>
                  <a:pt x="1718" y="1038"/>
                </a:lnTo>
                <a:lnTo>
                  <a:pt x="1718" y="1038"/>
                </a:lnTo>
                <a:lnTo>
                  <a:pt x="1718" y="1038"/>
                </a:lnTo>
                <a:lnTo>
                  <a:pt x="1718" y="1036"/>
                </a:lnTo>
                <a:lnTo>
                  <a:pt x="1718" y="1036"/>
                </a:lnTo>
                <a:lnTo>
                  <a:pt x="1718" y="1036"/>
                </a:lnTo>
                <a:lnTo>
                  <a:pt x="1718" y="1036"/>
                </a:lnTo>
                <a:lnTo>
                  <a:pt x="1718" y="1036"/>
                </a:lnTo>
                <a:lnTo>
                  <a:pt x="1716" y="1036"/>
                </a:lnTo>
                <a:lnTo>
                  <a:pt x="1716" y="1036"/>
                </a:lnTo>
                <a:lnTo>
                  <a:pt x="1716" y="1036"/>
                </a:lnTo>
                <a:lnTo>
                  <a:pt x="1716" y="1038"/>
                </a:lnTo>
                <a:lnTo>
                  <a:pt x="1713" y="1040"/>
                </a:lnTo>
                <a:lnTo>
                  <a:pt x="1713" y="1040"/>
                </a:lnTo>
                <a:lnTo>
                  <a:pt x="1713" y="1040"/>
                </a:lnTo>
                <a:lnTo>
                  <a:pt x="1716" y="1043"/>
                </a:lnTo>
                <a:lnTo>
                  <a:pt x="1716" y="1045"/>
                </a:lnTo>
                <a:lnTo>
                  <a:pt x="1716" y="1045"/>
                </a:lnTo>
                <a:lnTo>
                  <a:pt x="1718" y="1045"/>
                </a:lnTo>
                <a:lnTo>
                  <a:pt x="1720" y="1045"/>
                </a:lnTo>
                <a:lnTo>
                  <a:pt x="1720" y="1045"/>
                </a:lnTo>
                <a:lnTo>
                  <a:pt x="1723" y="1045"/>
                </a:lnTo>
                <a:lnTo>
                  <a:pt x="1723" y="1045"/>
                </a:lnTo>
                <a:lnTo>
                  <a:pt x="1723" y="1045"/>
                </a:lnTo>
                <a:lnTo>
                  <a:pt x="1720" y="1045"/>
                </a:lnTo>
                <a:lnTo>
                  <a:pt x="1718" y="1048"/>
                </a:lnTo>
                <a:lnTo>
                  <a:pt x="1718" y="1048"/>
                </a:lnTo>
                <a:lnTo>
                  <a:pt x="1718" y="1048"/>
                </a:lnTo>
                <a:lnTo>
                  <a:pt x="1716" y="1050"/>
                </a:lnTo>
                <a:lnTo>
                  <a:pt x="1716" y="1050"/>
                </a:lnTo>
                <a:lnTo>
                  <a:pt x="1716" y="1050"/>
                </a:lnTo>
                <a:lnTo>
                  <a:pt x="1716" y="1052"/>
                </a:lnTo>
                <a:lnTo>
                  <a:pt x="1716" y="1052"/>
                </a:lnTo>
                <a:lnTo>
                  <a:pt x="1718" y="1055"/>
                </a:lnTo>
                <a:lnTo>
                  <a:pt x="1718" y="1055"/>
                </a:lnTo>
                <a:lnTo>
                  <a:pt x="1718" y="1055"/>
                </a:lnTo>
                <a:lnTo>
                  <a:pt x="1718" y="1055"/>
                </a:lnTo>
                <a:lnTo>
                  <a:pt x="1718" y="1055"/>
                </a:lnTo>
                <a:lnTo>
                  <a:pt x="1718" y="1055"/>
                </a:lnTo>
                <a:lnTo>
                  <a:pt x="1720" y="1055"/>
                </a:lnTo>
                <a:lnTo>
                  <a:pt x="1720" y="1055"/>
                </a:lnTo>
                <a:lnTo>
                  <a:pt x="1720" y="1055"/>
                </a:lnTo>
                <a:lnTo>
                  <a:pt x="1720" y="1055"/>
                </a:lnTo>
                <a:lnTo>
                  <a:pt x="1720" y="1055"/>
                </a:lnTo>
                <a:lnTo>
                  <a:pt x="1720" y="1055"/>
                </a:lnTo>
                <a:lnTo>
                  <a:pt x="1718" y="1055"/>
                </a:lnTo>
                <a:lnTo>
                  <a:pt x="1718" y="1055"/>
                </a:lnTo>
                <a:lnTo>
                  <a:pt x="1718" y="1055"/>
                </a:lnTo>
                <a:lnTo>
                  <a:pt x="1716" y="1057"/>
                </a:lnTo>
                <a:lnTo>
                  <a:pt x="1716" y="1057"/>
                </a:lnTo>
                <a:lnTo>
                  <a:pt x="1716" y="1059"/>
                </a:lnTo>
                <a:lnTo>
                  <a:pt x="1716" y="1059"/>
                </a:lnTo>
                <a:lnTo>
                  <a:pt x="1720" y="1059"/>
                </a:lnTo>
                <a:lnTo>
                  <a:pt x="1720" y="1059"/>
                </a:lnTo>
                <a:lnTo>
                  <a:pt x="1720" y="1062"/>
                </a:lnTo>
                <a:lnTo>
                  <a:pt x="1720" y="1062"/>
                </a:lnTo>
                <a:lnTo>
                  <a:pt x="1723" y="1062"/>
                </a:lnTo>
                <a:lnTo>
                  <a:pt x="1723" y="1062"/>
                </a:lnTo>
                <a:lnTo>
                  <a:pt x="1723" y="1062"/>
                </a:lnTo>
                <a:lnTo>
                  <a:pt x="1725" y="1062"/>
                </a:lnTo>
                <a:lnTo>
                  <a:pt x="1725" y="1062"/>
                </a:lnTo>
                <a:lnTo>
                  <a:pt x="1728" y="1059"/>
                </a:lnTo>
                <a:lnTo>
                  <a:pt x="1728" y="1059"/>
                </a:lnTo>
                <a:lnTo>
                  <a:pt x="1728" y="1062"/>
                </a:lnTo>
                <a:lnTo>
                  <a:pt x="1728" y="1062"/>
                </a:lnTo>
                <a:lnTo>
                  <a:pt x="1725" y="1062"/>
                </a:lnTo>
                <a:lnTo>
                  <a:pt x="1725" y="1062"/>
                </a:lnTo>
                <a:lnTo>
                  <a:pt x="1723" y="1062"/>
                </a:lnTo>
                <a:lnTo>
                  <a:pt x="1723" y="1062"/>
                </a:lnTo>
                <a:lnTo>
                  <a:pt x="1723" y="1062"/>
                </a:lnTo>
                <a:lnTo>
                  <a:pt x="1723" y="1062"/>
                </a:lnTo>
                <a:lnTo>
                  <a:pt x="1720" y="1064"/>
                </a:lnTo>
                <a:lnTo>
                  <a:pt x="1713" y="1062"/>
                </a:lnTo>
                <a:lnTo>
                  <a:pt x="1713" y="1062"/>
                </a:lnTo>
                <a:lnTo>
                  <a:pt x="1713" y="1062"/>
                </a:lnTo>
                <a:lnTo>
                  <a:pt x="1713" y="1062"/>
                </a:lnTo>
                <a:lnTo>
                  <a:pt x="1713" y="1062"/>
                </a:lnTo>
                <a:lnTo>
                  <a:pt x="1713" y="1062"/>
                </a:lnTo>
                <a:lnTo>
                  <a:pt x="1711" y="1062"/>
                </a:lnTo>
                <a:lnTo>
                  <a:pt x="1713" y="1064"/>
                </a:lnTo>
                <a:lnTo>
                  <a:pt x="1711" y="1064"/>
                </a:lnTo>
                <a:lnTo>
                  <a:pt x="1711" y="1064"/>
                </a:lnTo>
                <a:lnTo>
                  <a:pt x="1711" y="1066"/>
                </a:lnTo>
                <a:lnTo>
                  <a:pt x="1709" y="1066"/>
                </a:lnTo>
                <a:lnTo>
                  <a:pt x="1709" y="1066"/>
                </a:lnTo>
                <a:lnTo>
                  <a:pt x="1711" y="1066"/>
                </a:lnTo>
                <a:lnTo>
                  <a:pt x="1711" y="1066"/>
                </a:lnTo>
                <a:lnTo>
                  <a:pt x="1711" y="1066"/>
                </a:lnTo>
                <a:lnTo>
                  <a:pt x="1711" y="1066"/>
                </a:lnTo>
                <a:lnTo>
                  <a:pt x="1711" y="1069"/>
                </a:lnTo>
                <a:lnTo>
                  <a:pt x="1711" y="1069"/>
                </a:lnTo>
                <a:lnTo>
                  <a:pt x="1713" y="1069"/>
                </a:lnTo>
                <a:lnTo>
                  <a:pt x="1713" y="1071"/>
                </a:lnTo>
                <a:lnTo>
                  <a:pt x="1716" y="1074"/>
                </a:lnTo>
                <a:lnTo>
                  <a:pt x="1716" y="1074"/>
                </a:lnTo>
                <a:lnTo>
                  <a:pt x="1716" y="1071"/>
                </a:lnTo>
                <a:lnTo>
                  <a:pt x="1718" y="1071"/>
                </a:lnTo>
                <a:lnTo>
                  <a:pt x="1718" y="1069"/>
                </a:lnTo>
                <a:lnTo>
                  <a:pt x="1718" y="1069"/>
                </a:lnTo>
                <a:lnTo>
                  <a:pt x="1718" y="1069"/>
                </a:lnTo>
                <a:lnTo>
                  <a:pt x="1720" y="1069"/>
                </a:lnTo>
                <a:lnTo>
                  <a:pt x="1720" y="1071"/>
                </a:lnTo>
                <a:lnTo>
                  <a:pt x="1718" y="1071"/>
                </a:lnTo>
                <a:lnTo>
                  <a:pt x="1718" y="1071"/>
                </a:lnTo>
                <a:lnTo>
                  <a:pt x="1720" y="1071"/>
                </a:lnTo>
                <a:lnTo>
                  <a:pt x="1720" y="1071"/>
                </a:lnTo>
                <a:lnTo>
                  <a:pt x="1720" y="1071"/>
                </a:lnTo>
                <a:lnTo>
                  <a:pt x="1720" y="1071"/>
                </a:lnTo>
                <a:lnTo>
                  <a:pt x="1720" y="1071"/>
                </a:lnTo>
                <a:lnTo>
                  <a:pt x="1723" y="1071"/>
                </a:lnTo>
                <a:lnTo>
                  <a:pt x="1720" y="1071"/>
                </a:lnTo>
                <a:lnTo>
                  <a:pt x="1720" y="1074"/>
                </a:lnTo>
                <a:lnTo>
                  <a:pt x="1720" y="1074"/>
                </a:lnTo>
                <a:lnTo>
                  <a:pt x="1720" y="1074"/>
                </a:lnTo>
                <a:lnTo>
                  <a:pt x="1720" y="1074"/>
                </a:lnTo>
                <a:lnTo>
                  <a:pt x="1720" y="1074"/>
                </a:lnTo>
                <a:lnTo>
                  <a:pt x="1720" y="1074"/>
                </a:lnTo>
                <a:lnTo>
                  <a:pt x="1720" y="1074"/>
                </a:lnTo>
                <a:lnTo>
                  <a:pt x="1720" y="1074"/>
                </a:lnTo>
                <a:lnTo>
                  <a:pt x="1720" y="1076"/>
                </a:lnTo>
                <a:lnTo>
                  <a:pt x="1720" y="1076"/>
                </a:lnTo>
                <a:lnTo>
                  <a:pt x="1720" y="1076"/>
                </a:lnTo>
                <a:lnTo>
                  <a:pt x="1720" y="1076"/>
                </a:lnTo>
                <a:lnTo>
                  <a:pt x="1720" y="1076"/>
                </a:lnTo>
                <a:lnTo>
                  <a:pt x="1720" y="1076"/>
                </a:lnTo>
                <a:lnTo>
                  <a:pt x="1723" y="1076"/>
                </a:lnTo>
                <a:lnTo>
                  <a:pt x="1723" y="1076"/>
                </a:lnTo>
                <a:lnTo>
                  <a:pt x="1723" y="1076"/>
                </a:lnTo>
                <a:lnTo>
                  <a:pt x="1723" y="1078"/>
                </a:lnTo>
                <a:lnTo>
                  <a:pt x="1725" y="1078"/>
                </a:lnTo>
                <a:lnTo>
                  <a:pt x="1725" y="1078"/>
                </a:lnTo>
                <a:lnTo>
                  <a:pt x="1725" y="1078"/>
                </a:lnTo>
                <a:lnTo>
                  <a:pt x="1725" y="1081"/>
                </a:lnTo>
                <a:lnTo>
                  <a:pt x="1728" y="1081"/>
                </a:lnTo>
                <a:lnTo>
                  <a:pt x="1728" y="1081"/>
                </a:lnTo>
                <a:lnTo>
                  <a:pt x="1730" y="1078"/>
                </a:lnTo>
                <a:lnTo>
                  <a:pt x="1730" y="1078"/>
                </a:lnTo>
                <a:lnTo>
                  <a:pt x="1730" y="1078"/>
                </a:lnTo>
                <a:lnTo>
                  <a:pt x="1730" y="1078"/>
                </a:lnTo>
                <a:lnTo>
                  <a:pt x="1730" y="1078"/>
                </a:lnTo>
                <a:lnTo>
                  <a:pt x="1730" y="1078"/>
                </a:lnTo>
                <a:lnTo>
                  <a:pt x="1730" y="1078"/>
                </a:lnTo>
                <a:lnTo>
                  <a:pt x="1730" y="1078"/>
                </a:lnTo>
                <a:lnTo>
                  <a:pt x="1730" y="1081"/>
                </a:lnTo>
                <a:lnTo>
                  <a:pt x="1730" y="1083"/>
                </a:lnTo>
                <a:lnTo>
                  <a:pt x="1730" y="1085"/>
                </a:lnTo>
                <a:lnTo>
                  <a:pt x="1728" y="1085"/>
                </a:lnTo>
                <a:lnTo>
                  <a:pt x="1728" y="1083"/>
                </a:lnTo>
                <a:lnTo>
                  <a:pt x="1728" y="1083"/>
                </a:lnTo>
                <a:lnTo>
                  <a:pt x="1728" y="1083"/>
                </a:lnTo>
                <a:lnTo>
                  <a:pt x="1728" y="1083"/>
                </a:lnTo>
                <a:lnTo>
                  <a:pt x="1728" y="1083"/>
                </a:lnTo>
                <a:lnTo>
                  <a:pt x="1725" y="1083"/>
                </a:lnTo>
                <a:lnTo>
                  <a:pt x="1725" y="1083"/>
                </a:lnTo>
                <a:lnTo>
                  <a:pt x="1725" y="1083"/>
                </a:lnTo>
                <a:lnTo>
                  <a:pt x="1725" y="1083"/>
                </a:lnTo>
                <a:lnTo>
                  <a:pt x="1725" y="1083"/>
                </a:lnTo>
                <a:lnTo>
                  <a:pt x="1725" y="1085"/>
                </a:lnTo>
                <a:lnTo>
                  <a:pt x="1725" y="1085"/>
                </a:lnTo>
                <a:lnTo>
                  <a:pt x="1725" y="1085"/>
                </a:lnTo>
                <a:lnTo>
                  <a:pt x="1725" y="1088"/>
                </a:lnTo>
                <a:lnTo>
                  <a:pt x="1725" y="1088"/>
                </a:lnTo>
                <a:lnTo>
                  <a:pt x="1725" y="1088"/>
                </a:lnTo>
                <a:lnTo>
                  <a:pt x="1728" y="1090"/>
                </a:lnTo>
                <a:lnTo>
                  <a:pt x="1728" y="1090"/>
                </a:lnTo>
                <a:lnTo>
                  <a:pt x="1728" y="1090"/>
                </a:lnTo>
                <a:lnTo>
                  <a:pt x="1728" y="1090"/>
                </a:lnTo>
                <a:lnTo>
                  <a:pt x="1728" y="1090"/>
                </a:lnTo>
                <a:lnTo>
                  <a:pt x="1728" y="1092"/>
                </a:lnTo>
                <a:lnTo>
                  <a:pt x="1730" y="1095"/>
                </a:lnTo>
                <a:lnTo>
                  <a:pt x="1732" y="1097"/>
                </a:lnTo>
                <a:lnTo>
                  <a:pt x="1732" y="1100"/>
                </a:lnTo>
                <a:lnTo>
                  <a:pt x="1735" y="1100"/>
                </a:lnTo>
                <a:lnTo>
                  <a:pt x="1735" y="1097"/>
                </a:lnTo>
                <a:lnTo>
                  <a:pt x="1735" y="1097"/>
                </a:lnTo>
                <a:lnTo>
                  <a:pt x="1735" y="1097"/>
                </a:lnTo>
                <a:lnTo>
                  <a:pt x="1737" y="1097"/>
                </a:lnTo>
                <a:lnTo>
                  <a:pt x="1737" y="1097"/>
                </a:lnTo>
                <a:lnTo>
                  <a:pt x="1737" y="1097"/>
                </a:lnTo>
                <a:lnTo>
                  <a:pt x="1737" y="1095"/>
                </a:lnTo>
                <a:lnTo>
                  <a:pt x="1739" y="1097"/>
                </a:lnTo>
                <a:lnTo>
                  <a:pt x="1739" y="1097"/>
                </a:lnTo>
                <a:lnTo>
                  <a:pt x="1739" y="1097"/>
                </a:lnTo>
                <a:lnTo>
                  <a:pt x="1739" y="1097"/>
                </a:lnTo>
                <a:lnTo>
                  <a:pt x="1737" y="1097"/>
                </a:lnTo>
                <a:lnTo>
                  <a:pt x="1737" y="1097"/>
                </a:lnTo>
                <a:lnTo>
                  <a:pt x="1737" y="1097"/>
                </a:lnTo>
                <a:lnTo>
                  <a:pt x="1737" y="1097"/>
                </a:lnTo>
                <a:lnTo>
                  <a:pt x="1737" y="1097"/>
                </a:lnTo>
                <a:lnTo>
                  <a:pt x="1735" y="1100"/>
                </a:lnTo>
                <a:lnTo>
                  <a:pt x="1735" y="1100"/>
                </a:lnTo>
                <a:lnTo>
                  <a:pt x="1735" y="1100"/>
                </a:lnTo>
                <a:lnTo>
                  <a:pt x="1732" y="1102"/>
                </a:lnTo>
                <a:lnTo>
                  <a:pt x="1732" y="1102"/>
                </a:lnTo>
                <a:lnTo>
                  <a:pt x="1732" y="1102"/>
                </a:lnTo>
                <a:lnTo>
                  <a:pt x="1735" y="1102"/>
                </a:lnTo>
                <a:lnTo>
                  <a:pt x="1735" y="1104"/>
                </a:lnTo>
                <a:lnTo>
                  <a:pt x="1732" y="1102"/>
                </a:lnTo>
                <a:lnTo>
                  <a:pt x="1732" y="1102"/>
                </a:lnTo>
                <a:lnTo>
                  <a:pt x="1730" y="1104"/>
                </a:lnTo>
                <a:lnTo>
                  <a:pt x="1730" y="1104"/>
                </a:lnTo>
                <a:lnTo>
                  <a:pt x="1730" y="1104"/>
                </a:lnTo>
                <a:lnTo>
                  <a:pt x="1730" y="1107"/>
                </a:lnTo>
                <a:lnTo>
                  <a:pt x="1732" y="1107"/>
                </a:lnTo>
                <a:lnTo>
                  <a:pt x="1732" y="1107"/>
                </a:lnTo>
                <a:lnTo>
                  <a:pt x="1735" y="1107"/>
                </a:lnTo>
                <a:lnTo>
                  <a:pt x="1737" y="1107"/>
                </a:lnTo>
                <a:lnTo>
                  <a:pt x="1737" y="1107"/>
                </a:lnTo>
                <a:lnTo>
                  <a:pt x="1737" y="1109"/>
                </a:lnTo>
                <a:lnTo>
                  <a:pt x="1735" y="1109"/>
                </a:lnTo>
                <a:lnTo>
                  <a:pt x="1735" y="1111"/>
                </a:lnTo>
                <a:lnTo>
                  <a:pt x="1735" y="1111"/>
                </a:lnTo>
                <a:lnTo>
                  <a:pt x="1735" y="1111"/>
                </a:lnTo>
                <a:lnTo>
                  <a:pt x="1735" y="1114"/>
                </a:lnTo>
                <a:lnTo>
                  <a:pt x="1735" y="1114"/>
                </a:lnTo>
                <a:lnTo>
                  <a:pt x="1737" y="1116"/>
                </a:lnTo>
                <a:lnTo>
                  <a:pt x="1737" y="1116"/>
                </a:lnTo>
                <a:lnTo>
                  <a:pt x="1737" y="1116"/>
                </a:lnTo>
                <a:lnTo>
                  <a:pt x="1737" y="1118"/>
                </a:lnTo>
                <a:lnTo>
                  <a:pt x="1737" y="1118"/>
                </a:lnTo>
                <a:lnTo>
                  <a:pt x="1737" y="1123"/>
                </a:lnTo>
                <a:lnTo>
                  <a:pt x="1737" y="1123"/>
                </a:lnTo>
                <a:lnTo>
                  <a:pt x="1739" y="1121"/>
                </a:lnTo>
                <a:lnTo>
                  <a:pt x="1739" y="1123"/>
                </a:lnTo>
                <a:lnTo>
                  <a:pt x="1739" y="1123"/>
                </a:lnTo>
                <a:lnTo>
                  <a:pt x="1739" y="1123"/>
                </a:lnTo>
                <a:lnTo>
                  <a:pt x="1742" y="1123"/>
                </a:lnTo>
                <a:lnTo>
                  <a:pt x="1742" y="1123"/>
                </a:lnTo>
                <a:lnTo>
                  <a:pt x="1742" y="1126"/>
                </a:lnTo>
                <a:lnTo>
                  <a:pt x="1744" y="1126"/>
                </a:lnTo>
                <a:lnTo>
                  <a:pt x="1742" y="1128"/>
                </a:lnTo>
                <a:lnTo>
                  <a:pt x="1742" y="1128"/>
                </a:lnTo>
                <a:lnTo>
                  <a:pt x="1744" y="1133"/>
                </a:lnTo>
                <a:lnTo>
                  <a:pt x="1744" y="1133"/>
                </a:lnTo>
                <a:lnTo>
                  <a:pt x="1749" y="1135"/>
                </a:lnTo>
                <a:lnTo>
                  <a:pt x="1751" y="1137"/>
                </a:lnTo>
                <a:lnTo>
                  <a:pt x="1751" y="1137"/>
                </a:lnTo>
                <a:lnTo>
                  <a:pt x="1751" y="1137"/>
                </a:lnTo>
                <a:lnTo>
                  <a:pt x="1754" y="1137"/>
                </a:lnTo>
                <a:lnTo>
                  <a:pt x="1756" y="1137"/>
                </a:lnTo>
                <a:lnTo>
                  <a:pt x="1756" y="1137"/>
                </a:lnTo>
                <a:lnTo>
                  <a:pt x="1754" y="1137"/>
                </a:lnTo>
                <a:lnTo>
                  <a:pt x="1754" y="1137"/>
                </a:lnTo>
                <a:lnTo>
                  <a:pt x="1754" y="1137"/>
                </a:lnTo>
                <a:lnTo>
                  <a:pt x="1751" y="1137"/>
                </a:lnTo>
                <a:lnTo>
                  <a:pt x="1751" y="1137"/>
                </a:lnTo>
                <a:lnTo>
                  <a:pt x="1749" y="1137"/>
                </a:lnTo>
                <a:lnTo>
                  <a:pt x="1744" y="1135"/>
                </a:lnTo>
                <a:lnTo>
                  <a:pt x="1742" y="1135"/>
                </a:lnTo>
                <a:lnTo>
                  <a:pt x="1742" y="1135"/>
                </a:lnTo>
                <a:lnTo>
                  <a:pt x="1739" y="1135"/>
                </a:lnTo>
                <a:lnTo>
                  <a:pt x="1739" y="1140"/>
                </a:lnTo>
                <a:lnTo>
                  <a:pt x="1739" y="1145"/>
                </a:lnTo>
                <a:lnTo>
                  <a:pt x="1737" y="1145"/>
                </a:lnTo>
                <a:lnTo>
                  <a:pt x="1737" y="1145"/>
                </a:lnTo>
                <a:lnTo>
                  <a:pt x="1737" y="1147"/>
                </a:lnTo>
                <a:lnTo>
                  <a:pt x="1737" y="1147"/>
                </a:lnTo>
                <a:lnTo>
                  <a:pt x="1737" y="1147"/>
                </a:lnTo>
                <a:lnTo>
                  <a:pt x="1735" y="1147"/>
                </a:lnTo>
                <a:lnTo>
                  <a:pt x="1735" y="1147"/>
                </a:lnTo>
                <a:lnTo>
                  <a:pt x="1735" y="1147"/>
                </a:lnTo>
                <a:lnTo>
                  <a:pt x="1735" y="1147"/>
                </a:lnTo>
                <a:lnTo>
                  <a:pt x="1735" y="1149"/>
                </a:lnTo>
                <a:lnTo>
                  <a:pt x="1735" y="1149"/>
                </a:lnTo>
                <a:lnTo>
                  <a:pt x="1732" y="1152"/>
                </a:lnTo>
                <a:lnTo>
                  <a:pt x="1732" y="1152"/>
                </a:lnTo>
                <a:lnTo>
                  <a:pt x="1732" y="1152"/>
                </a:lnTo>
                <a:lnTo>
                  <a:pt x="1732" y="1154"/>
                </a:lnTo>
                <a:lnTo>
                  <a:pt x="1732" y="1154"/>
                </a:lnTo>
                <a:lnTo>
                  <a:pt x="1732" y="1154"/>
                </a:lnTo>
                <a:lnTo>
                  <a:pt x="1730" y="1154"/>
                </a:lnTo>
                <a:lnTo>
                  <a:pt x="1730" y="1154"/>
                </a:lnTo>
                <a:lnTo>
                  <a:pt x="1728" y="1154"/>
                </a:lnTo>
                <a:lnTo>
                  <a:pt x="1728" y="1154"/>
                </a:lnTo>
                <a:lnTo>
                  <a:pt x="1728" y="1154"/>
                </a:lnTo>
                <a:lnTo>
                  <a:pt x="1728" y="1156"/>
                </a:lnTo>
                <a:lnTo>
                  <a:pt x="1728" y="1159"/>
                </a:lnTo>
                <a:lnTo>
                  <a:pt x="1725" y="1156"/>
                </a:lnTo>
                <a:lnTo>
                  <a:pt x="1725" y="1156"/>
                </a:lnTo>
                <a:lnTo>
                  <a:pt x="1725" y="1154"/>
                </a:lnTo>
                <a:lnTo>
                  <a:pt x="1725" y="1154"/>
                </a:lnTo>
                <a:lnTo>
                  <a:pt x="1725" y="1156"/>
                </a:lnTo>
                <a:lnTo>
                  <a:pt x="1725" y="1156"/>
                </a:lnTo>
                <a:lnTo>
                  <a:pt x="1725" y="1159"/>
                </a:lnTo>
                <a:lnTo>
                  <a:pt x="1725" y="1159"/>
                </a:lnTo>
                <a:lnTo>
                  <a:pt x="1725" y="1163"/>
                </a:lnTo>
                <a:lnTo>
                  <a:pt x="1725" y="1166"/>
                </a:lnTo>
                <a:lnTo>
                  <a:pt x="1725" y="1166"/>
                </a:lnTo>
                <a:lnTo>
                  <a:pt x="1728" y="1171"/>
                </a:lnTo>
                <a:lnTo>
                  <a:pt x="1730" y="1171"/>
                </a:lnTo>
                <a:lnTo>
                  <a:pt x="1730" y="1171"/>
                </a:lnTo>
                <a:lnTo>
                  <a:pt x="1730" y="1171"/>
                </a:lnTo>
                <a:lnTo>
                  <a:pt x="1730" y="1171"/>
                </a:lnTo>
                <a:lnTo>
                  <a:pt x="1730" y="1171"/>
                </a:lnTo>
                <a:lnTo>
                  <a:pt x="1730" y="1171"/>
                </a:lnTo>
                <a:lnTo>
                  <a:pt x="1730" y="1171"/>
                </a:lnTo>
                <a:lnTo>
                  <a:pt x="1732" y="1171"/>
                </a:lnTo>
                <a:lnTo>
                  <a:pt x="1732" y="1168"/>
                </a:lnTo>
                <a:lnTo>
                  <a:pt x="1732" y="1168"/>
                </a:lnTo>
                <a:lnTo>
                  <a:pt x="1732" y="1168"/>
                </a:lnTo>
                <a:lnTo>
                  <a:pt x="1732" y="1166"/>
                </a:lnTo>
                <a:lnTo>
                  <a:pt x="1732" y="1168"/>
                </a:lnTo>
                <a:lnTo>
                  <a:pt x="1732" y="1166"/>
                </a:lnTo>
                <a:lnTo>
                  <a:pt x="1732" y="1166"/>
                </a:lnTo>
                <a:lnTo>
                  <a:pt x="1732" y="1166"/>
                </a:lnTo>
                <a:lnTo>
                  <a:pt x="1732" y="1163"/>
                </a:lnTo>
                <a:lnTo>
                  <a:pt x="1730" y="1163"/>
                </a:lnTo>
                <a:lnTo>
                  <a:pt x="1730" y="1163"/>
                </a:lnTo>
                <a:lnTo>
                  <a:pt x="1735" y="1168"/>
                </a:lnTo>
                <a:lnTo>
                  <a:pt x="1735" y="1166"/>
                </a:lnTo>
                <a:lnTo>
                  <a:pt x="1735" y="1166"/>
                </a:lnTo>
                <a:lnTo>
                  <a:pt x="1735" y="1166"/>
                </a:lnTo>
                <a:lnTo>
                  <a:pt x="1735" y="1166"/>
                </a:lnTo>
                <a:lnTo>
                  <a:pt x="1737" y="1163"/>
                </a:lnTo>
                <a:lnTo>
                  <a:pt x="1737" y="1161"/>
                </a:lnTo>
                <a:lnTo>
                  <a:pt x="1737" y="1161"/>
                </a:lnTo>
                <a:lnTo>
                  <a:pt x="1737" y="1161"/>
                </a:lnTo>
                <a:lnTo>
                  <a:pt x="1737" y="1161"/>
                </a:lnTo>
                <a:lnTo>
                  <a:pt x="1739" y="1161"/>
                </a:lnTo>
                <a:lnTo>
                  <a:pt x="1739" y="1159"/>
                </a:lnTo>
                <a:lnTo>
                  <a:pt x="1739" y="1159"/>
                </a:lnTo>
                <a:lnTo>
                  <a:pt x="1739" y="1156"/>
                </a:lnTo>
                <a:lnTo>
                  <a:pt x="1742" y="1156"/>
                </a:lnTo>
                <a:lnTo>
                  <a:pt x="1739" y="1156"/>
                </a:lnTo>
                <a:lnTo>
                  <a:pt x="1739" y="1154"/>
                </a:lnTo>
                <a:lnTo>
                  <a:pt x="1737" y="1154"/>
                </a:lnTo>
                <a:lnTo>
                  <a:pt x="1737" y="1152"/>
                </a:lnTo>
                <a:lnTo>
                  <a:pt x="1737" y="1152"/>
                </a:lnTo>
                <a:lnTo>
                  <a:pt x="1737" y="1152"/>
                </a:lnTo>
                <a:lnTo>
                  <a:pt x="1739" y="1152"/>
                </a:lnTo>
                <a:lnTo>
                  <a:pt x="1739" y="1154"/>
                </a:lnTo>
                <a:lnTo>
                  <a:pt x="1739" y="1152"/>
                </a:lnTo>
                <a:lnTo>
                  <a:pt x="1739" y="1152"/>
                </a:lnTo>
                <a:lnTo>
                  <a:pt x="1739" y="1152"/>
                </a:lnTo>
                <a:lnTo>
                  <a:pt x="1742" y="1152"/>
                </a:lnTo>
                <a:lnTo>
                  <a:pt x="1742" y="1152"/>
                </a:lnTo>
                <a:lnTo>
                  <a:pt x="1742" y="1154"/>
                </a:lnTo>
                <a:lnTo>
                  <a:pt x="1744" y="1152"/>
                </a:lnTo>
                <a:lnTo>
                  <a:pt x="1744" y="1152"/>
                </a:lnTo>
                <a:lnTo>
                  <a:pt x="1744" y="1152"/>
                </a:lnTo>
                <a:lnTo>
                  <a:pt x="1746" y="1152"/>
                </a:lnTo>
                <a:lnTo>
                  <a:pt x="1746" y="1152"/>
                </a:lnTo>
                <a:lnTo>
                  <a:pt x="1746" y="1152"/>
                </a:lnTo>
                <a:lnTo>
                  <a:pt x="1746" y="1152"/>
                </a:lnTo>
                <a:lnTo>
                  <a:pt x="1746" y="1152"/>
                </a:lnTo>
                <a:lnTo>
                  <a:pt x="1746" y="1152"/>
                </a:lnTo>
                <a:lnTo>
                  <a:pt x="1749" y="1152"/>
                </a:lnTo>
                <a:lnTo>
                  <a:pt x="1749" y="1152"/>
                </a:lnTo>
                <a:lnTo>
                  <a:pt x="1751" y="1149"/>
                </a:lnTo>
                <a:lnTo>
                  <a:pt x="1751" y="1149"/>
                </a:lnTo>
                <a:lnTo>
                  <a:pt x="1754" y="1149"/>
                </a:lnTo>
                <a:lnTo>
                  <a:pt x="1754" y="1149"/>
                </a:lnTo>
                <a:lnTo>
                  <a:pt x="1754" y="1149"/>
                </a:lnTo>
                <a:lnTo>
                  <a:pt x="1754" y="1149"/>
                </a:lnTo>
                <a:lnTo>
                  <a:pt x="1756" y="1152"/>
                </a:lnTo>
                <a:lnTo>
                  <a:pt x="1756" y="1152"/>
                </a:lnTo>
                <a:lnTo>
                  <a:pt x="1756" y="1152"/>
                </a:lnTo>
                <a:lnTo>
                  <a:pt x="1758" y="1152"/>
                </a:lnTo>
                <a:lnTo>
                  <a:pt x="1758" y="1152"/>
                </a:lnTo>
                <a:lnTo>
                  <a:pt x="1761" y="1152"/>
                </a:lnTo>
                <a:lnTo>
                  <a:pt x="1763" y="1149"/>
                </a:lnTo>
                <a:lnTo>
                  <a:pt x="1763" y="1149"/>
                </a:lnTo>
                <a:lnTo>
                  <a:pt x="1763" y="1149"/>
                </a:lnTo>
                <a:lnTo>
                  <a:pt x="1765" y="1149"/>
                </a:lnTo>
                <a:lnTo>
                  <a:pt x="1765" y="1147"/>
                </a:lnTo>
                <a:lnTo>
                  <a:pt x="1765" y="1147"/>
                </a:lnTo>
                <a:lnTo>
                  <a:pt x="1768" y="1147"/>
                </a:lnTo>
                <a:lnTo>
                  <a:pt x="1765" y="1149"/>
                </a:lnTo>
                <a:lnTo>
                  <a:pt x="1765" y="1149"/>
                </a:lnTo>
                <a:lnTo>
                  <a:pt x="1765" y="1149"/>
                </a:lnTo>
                <a:lnTo>
                  <a:pt x="1765" y="1149"/>
                </a:lnTo>
                <a:lnTo>
                  <a:pt x="1763" y="1152"/>
                </a:lnTo>
                <a:lnTo>
                  <a:pt x="1761" y="1152"/>
                </a:lnTo>
                <a:lnTo>
                  <a:pt x="1761" y="1154"/>
                </a:lnTo>
                <a:lnTo>
                  <a:pt x="1761" y="1154"/>
                </a:lnTo>
                <a:lnTo>
                  <a:pt x="1761" y="1154"/>
                </a:lnTo>
                <a:lnTo>
                  <a:pt x="1761" y="1154"/>
                </a:lnTo>
                <a:lnTo>
                  <a:pt x="1761" y="1156"/>
                </a:lnTo>
                <a:lnTo>
                  <a:pt x="1763" y="1156"/>
                </a:lnTo>
                <a:lnTo>
                  <a:pt x="1761" y="1156"/>
                </a:lnTo>
                <a:lnTo>
                  <a:pt x="1761" y="1156"/>
                </a:lnTo>
                <a:lnTo>
                  <a:pt x="1763" y="1159"/>
                </a:lnTo>
                <a:lnTo>
                  <a:pt x="1763" y="1159"/>
                </a:lnTo>
                <a:lnTo>
                  <a:pt x="1763" y="1163"/>
                </a:lnTo>
                <a:lnTo>
                  <a:pt x="1763" y="1163"/>
                </a:lnTo>
                <a:lnTo>
                  <a:pt x="1763" y="1163"/>
                </a:lnTo>
                <a:lnTo>
                  <a:pt x="1763" y="1163"/>
                </a:lnTo>
                <a:lnTo>
                  <a:pt x="1765" y="1163"/>
                </a:lnTo>
                <a:lnTo>
                  <a:pt x="1765" y="1163"/>
                </a:lnTo>
                <a:lnTo>
                  <a:pt x="1765" y="1163"/>
                </a:lnTo>
                <a:lnTo>
                  <a:pt x="1765" y="1163"/>
                </a:lnTo>
                <a:lnTo>
                  <a:pt x="1765" y="1163"/>
                </a:lnTo>
                <a:lnTo>
                  <a:pt x="1765" y="1166"/>
                </a:lnTo>
                <a:lnTo>
                  <a:pt x="1765" y="1166"/>
                </a:lnTo>
                <a:lnTo>
                  <a:pt x="1765" y="1166"/>
                </a:lnTo>
                <a:lnTo>
                  <a:pt x="1765" y="1168"/>
                </a:lnTo>
                <a:lnTo>
                  <a:pt x="1765" y="1168"/>
                </a:lnTo>
                <a:lnTo>
                  <a:pt x="1765" y="1171"/>
                </a:lnTo>
                <a:lnTo>
                  <a:pt x="1765" y="1171"/>
                </a:lnTo>
                <a:lnTo>
                  <a:pt x="1765" y="1171"/>
                </a:lnTo>
                <a:lnTo>
                  <a:pt x="1765" y="1171"/>
                </a:lnTo>
                <a:lnTo>
                  <a:pt x="1765" y="1171"/>
                </a:lnTo>
                <a:lnTo>
                  <a:pt x="1765" y="1173"/>
                </a:lnTo>
                <a:lnTo>
                  <a:pt x="1765" y="1173"/>
                </a:lnTo>
                <a:lnTo>
                  <a:pt x="1765" y="1175"/>
                </a:lnTo>
                <a:lnTo>
                  <a:pt x="1763" y="1178"/>
                </a:lnTo>
                <a:lnTo>
                  <a:pt x="1763" y="1180"/>
                </a:lnTo>
                <a:lnTo>
                  <a:pt x="1761" y="1185"/>
                </a:lnTo>
                <a:lnTo>
                  <a:pt x="1761" y="1189"/>
                </a:lnTo>
                <a:lnTo>
                  <a:pt x="1761" y="1192"/>
                </a:lnTo>
                <a:lnTo>
                  <a:pt x="1761" y="1192"/>
                </a:lnTo>
                <a:lnTo>
                  <a:pt x="1765" y="1192"/>
                </a:lnTo>
                <a:lnTo>
                  <a:pt x="1765" y="1192"/>
                </a:lnTo>
                <a:lnTo>
                  <a:pt x="1768" y="1192"/>
                </a:lnTo>
                <a:lnTo>
                  <a:pt x="1768" y="1192"/>
                </a:lnTo>
                <a:lnTo>
                  <a:pt x="1768" y="1192"/>
                </a:lnTo>
                <a:lnTo>
                  <a:pt x="1765" y="1192"/>
                </a:lnTo>
                <a:lnTo>
                  <a:pt x="1768" y="1194"/>
                </a:lnTo>
                <a:lnTo>
                  <a:pt x="1768" y="1194"/>
                </a:lnTo>
                <a:lnTo>
                  <a:pt x="1768" y="1194"/>
                </a:lnTo>
                <a:lnTo>
                  <a:pt x="1768" y="1194"/>
                </a:lnTo>
                <a:lnTo>
                  <a:pt x="1758" y="1192"/>
                </a:lnTo>
                <a:lnTo>
                  <a:pt x="1758" y="1192"/>
                </a:lnTo>
                <a:lnTo>
                  <a:pt x="1758" y="1192"/>
                </a:lnTo>
                <a:lnTo>
                  <a:pt x="1758" y="1192"/>
                </a:lnTo>
                <a:lnTo>
                  <a:pt x="1756" y="1194"/>
                </a:lnTo>
                <a:lnTo>
                  <a:pt x="1756" y="1194"/>
                </a:lnTo>
                <a:lnTo>
                  <a:pt x="1756" y="1194"/>
                </a:lnTo>
                <a:lnTo>
                  <a:pt x="1756" y="1194"/>
                </a:lnTo>
                <a:lnTo>
                  <a:pt x="1754" y="1197"/>
                </a:lnTo>
                <a:lnTo>
                  <a:pt x="1751" y="1197"/>
                </a:lnTo>
                <a:lnTo>
                  <a:pt x="1751" y="1199"/>
                </a:lnTo>
                <a:lnTo>
                  <a:pt x="1751" y="1199"/>
                </a:lnTo>
                <a:lnTo>
                  <a:pt x="1751" y="1201"/>
                </a:lnTo>
                <a:lnTo>
                  <a:pt x="1751" y="1201"/>
                </a:lnTo>
                <a:lnTo>
                  <a:pt x="1754" y="1204"/>
                </a:lnTo>
                <a:lnTo>
                  <a:pt x="1754" y="1204"/>
                </a:lnTo>
                <a:lnTo>
                  <a:pt x="1756" y="1204"/>
                </a:lnTo>
                <a:lnTo>
                  <a:pt x="1756" y="1201"/>
                </a:lnTo>
                <a:lnTo>
                  <a:pt x="1758" y="1201"/>
                </a:lnTo>
                <a:lnTo>
                  <a:pt x="1758" y="1201"/>
                </a:lnTo>
                <a:lnTo>
                  <a:pt x="1758" y="1201"/>
                </a:lnTo>
                <a:lnTo>
                  <a:pt x="1758" y="1201"/>
                </a:lnTo>
                <a:lnTo>
                  <a:pt x="1758" y="1204"/>
                </a:lnTo>
                <a:lnTo>
                  <a:pt x="1758" y="1204"/>
                </a:lnTo>
                <a:lnTo>
                  <a:pt x="1761" y="1204"/>
                </a:lnTo>
                <a:lnTo>
                  <a:pt x="1761" y="1204"/>
                </a:lnTo>
                <a:lnTo>
                  <a:pt x="1763" y="1201"/>
                </a:lnTo>
                <a:lnTo>
                  <a:pt x="1763" y="1201"/>
                </a:lnTo>
                <a:lnTo>
                  <a:pt x="1765" y="1199"/>
                </a:lnTo>
                <a:lnTo>
                  <a:pt x="1768" y="1199"/>
                </a:lnTo>
                <a:lnTo>
                  <a:pt x="1770" y="1197"/>
                </a:lnTo>
                <a:lnTo>
                  <a:pt x="1770" y="1197"/>
                </a:lnTo>
                <a:lnTo>
                  <a:pt x="1770" y="1194"/>
                </a:lnTo>
                <a:lnTo>
                  <a:pt x="1772" y="1194"/>
                </a:lnTo>
                <a:lnTo>
                  <a:pt x="1772" y="1194"/>
                </a:lnTo>
                <a:lnTo>
                  <a:pt x="1772" y="1194"/>
                </a:lnTo>
                <a:lnTo>
                  <a:pt x="1772" y="1194"/>
                </a:lnTo>
                <a:lnTo>
                  <a:pt x="1772" y="1194"/>
                </a:lnTo>
                <a:lnTo>
                  <a:pt x="1768" y="1199"/>
                </a:lnTo>
                <a:lnTo>
                  <a:pt x="1765" y="1201"/>
                </a:lnTo>
                <a:lnTo>
                  <a:pt x="1763" y="1204"/>
                </a:lnTo>
                <a:lnTo>
                  <a:pt x="1763" y="1204"/>
                </a:lnTo>
                <a:lnTo>
                  <a:pt x="1761" y="1204"/>
                </a:lnTo>
                <a:lnTo>
                  <a:pt x="1761" y="1206"/>
                </a:lnTo>
                <a:lnTo>
                  <a:pt x="1761" y="1206"/>
                </a:lnTo>
                <a:lnTo>
                  <a:pt x="1761" y="1206"/>
                </a:lnTo>
                <a:lnTo>
                  <a:pt x="1761" y="1206"/>
                </a:lnTo>
                <a:lnTo>
                  <a:pt x="1761" y="1206"/>
                </a:lnTo>
                <a:lnTo>
                  <a:pt x="1758" y="1206"/>
                </a:lnTo>
                <a:lnTo>
                  <a:pt x="1758" y="1204"/>
                </a:lnTo>
                <a:lnTo>
                  <a:pt x="1758" y="1204"/>
                </a:lnTo>
                <a:lnTo>
                  <a:pt x="1758" y="1204"/>
                </a:lnTo>
                <a:lnTo>
                  <a:pt x="1758" y="1204"/>
                </a:lnTo>
                <a:lnTo>
                  <a:pt x="1758" y="1204"/>
                </a:lnTo>
                <a:lnTo>
                  <a:pt x="1758" y="1204"/>
                </a:lnTo>
                <a:lnTo>
                  <a:pt x="1756" y="1204"/>
                </a:lnTo>
                <a:lnTo>
                  <a:pt x="1754" y="1204"/>
                </a:lnTo>
                <a:lnTo>
                  <a:pt x="1754" y="1204"/>
                </a:lnTo>
                <a:lnTo>
                  <a:pt x="1751" y="1206"/>
                </a:lnTo>
                <a:lnTo>
                  <a:pt x="1751" y="1206"/>
                </a:lnTo>
                <a:lnTo>
                  <a:pt x="1751" y="1206"/>
                </a:lnTo>
                <a:lnTo>
                  <a:pt x="1751" y="1208"/>
                </a:lnTo>
                <a:lnTo>
                  <a:pt x="1751" y="1208"/>
                </a:lnTo>
                <a:lnTo>
                  <a:pt x="1751" y="1208"/>
                </a:lnTo>
                <a:lnTo>
                  <a:pt x="1751" y="1208"/>
                </a:lnTo>
                <a:lnTo>
                  <a:pt x="1751" y="1208"/>
                </a:lnTo>
                <a:lnTo>
                  <a:pt x="1754" y="1211"/>
                </a:lnTo>
                <a:lnTo>
                  <a:pt x="1751" y="1211"/>
                </a:lnTo>
                <a:lnTo>
                  <a:pt x="1751" y="1211"/>
                </a:lnTo>
                <a:lnTo>
                  <a:pt x="1751" y="1211"/>
                </a:lnTo>
                <a:lnTo>
                  <a:pt x="1751" y="1213"/>
                </a:lnTo>
                <a:lnTo>
                  <a:pt x="1751" y="1213"/>
                </a:lnTo>
                <a:lnTo>
                  <a:pt x="1751" y="1213"/>
                </a:lnTo>
                <a:lnTo>
                  <a:pt x="1751" y="1215"/>
                </a:lnTo>
                <a:lnTo>
                  <a:pt x="1751" y="1215"/>
                </a:lnTo>
                <a:lnTo>
                  <a:pt x="1751" y="1215"/>
                </a:lnTo>
                <a:lnTo>
                  <a:pt x="1751" y="1218"/>
                </a:lnTo>
                <a:lnTo>
                  <a:pt x="1751" y="1218"/>
                </a:lnTo>
                <a:lnTo>
                  <a:pt x="1751" y="1220"/>
                </a:lnTo>
                <a:lnTo>
                  <a:pt x="1754" y="1220"/>
                </a:lnTo>
                <a:lnTo>
                  <a:pt x="1754" y="1220"/>
                </a:lnTo>
                <a:lnTo>
                  <a:pt x="1754" y="1220"/>
                </a:lnTo>
                <a:lnTo>
                  <a:pt x="1756" y="1218"/>
                </a:lnTo>
                <a:lnTo>
                  <a:pt x="1756" y="1218"/>
                </a:lnTo>
                <a:lnTo>
                  <a:pt x="1756" y="1220"/>
                </a:lnTo>
                <a:lnTo>
                  <a:pt x="1756" y="1220"/>
                </a:lnTo>
                <a:lnTo>
                  <a:pt x="1756" y="1218"/>
                </a:lnTo>
                <a:lnTo>
                  <a:pt x="1756" y="1218"/>
                </a:lnTo>
                <a:lnTo>
                  <a:pt x="1756" y="1218"/>
                </a:lnTo>
                <a:lnTo>
                  <a:pt x="1756" y="1215"/>
                </a:lnTo>
                <a:lnTo>
                  <a:pt x="1758" y="1215"/>
                </a:lnTo>
                <a:lnTo>
                  <a:pt x="1758" y="1211"/>
                </a:lnTo>
                <a:lnTo>
                  <a:pt x="1758" y="1211"/>
                </a:lnTo>
                <a:lnTo>
                  <a:pt x="1758" y="1211"/>
                </a:lnTo>
                <a:lnTo>
                  <a:pt x="1758" y="1211"/>
                </a:lnTo>
                <a:lnTo>
                  <a:pt x="1758" y="1213"/>
                </a:lnTo>
                <a:lnTo>
                  <a:pt x="1758" y="1213"/>
                </a:lnTo>
                <a:lnTo>
                  <a:pt x="1758" y="1213"/>
                </a:lnTo>
                <a:lnTo>
                  <a:pt x="1758" y="1215"/>
                </a:lnTo>
                <a:lnTo>
                  <a:pt x="1758" y="1215"/>
                </a:lnTo>
                <a:lnTo>
                  <a:pt x="1758" y="1218"/>
                </a:lnTo>
                <a:lnTo>
                  <a:pt x="1758" y="1218"/>
                </a:lnTo>
                <a:lnTo>
                  <a:pt x="1758" y="1218"/>
                </a:lnTo>
                <a:lnTo>
                  <a:pt x="1758" y="1220"/>
                </a:lnTo>
                <a:lnTo>
                  <a:pt x="1758" y="1220"/>
                </a:lnTo>
                <a:lnTo>
                  <a:pt x="1756" y="1220"/>
                </a:lnTo>
                <a:lnTo>
                  <a:pt x="1756" y="1220"/>
                </a:lnTo>
                <a:lnTo>
                  <a:pt x="1756" y="1220"/>
                </a:lnTo>
                <a:lnTo>
                  <a:pt x="1756" y="1223"/>
                </a:lnTo>
                <a:lnTo>
                  <a:pt x="1756" y="1223"/>
                </a:lnTo>
                <a:lnTo>
                  <a:pt x="1756" y="1223"/>
                </a:lnTo>
                <a:lnTo>
                  <a:pt x="1758" y="1223"/>
                </a:lnTo>
                <a:lnTo>
                  <a:pt x="1758" y="1223"/>
                </a:lnTo>
                <a:lnTo>
                  <a:pt x="1761" y="1220"/>
                </a:lnTo>
                <a:lnTo>
                  <a:pt x="1761" y="1218"/>
                </a:lnTo>
                <a:lnTo>
                  <a:pt x="1763" y="1218"/>
                </a:lnTo>
                <a:lnTo>
                  <a:pt x="1763" y="1218"/>
                </a:lnTo>
                <a:lnTo>
                  <a:pt x="1763" y="1220"/>
                </a:lnTo>
                <a:lnTo>
                  <a:pt x="1763" y="1220"/>
                </a:lnTo>
                <a:lnTo>
                  <a:pt x="1761" y="1220"/>
                </a:lnTo>
                <a:lnTo>
                  <a:pt x="1761" y="1220"/>
                </a:lnTo>
                <a:lnTo>
                  <a:pt x="1761" y="1220"/>
                </a:lnTo>
                <a:lnTo>
                  <a:pt x="1765" y="1220"/>
                </a:lnTo>
                <a:lnTo>
                  <a:pt x="1768" y="1218"/>
                </a:lnTo>
                <a:lnTo>
                  <a:pt x="1768" y="1218"/>
                </a:lnTo>
                <a:lnTo>
                  <a:pt x="1770" y="1218"/>
                </a:lnTo>
                <a:lnTo>
                  <a:pt x="1770" y="1215"/>
                </a:lnTo>
                <a:lnTo>
                  <a:pt x="1770" y="1215"/>
                </a:lnTo>
                <a:lnTo>
                  <a:pt x="1772" y="1215"/>
                </a:lnTo>
                <a:lnTo>
                  <a:pt x="1772" y="1215"/>
                </a:lnTo>
                <a:lnTo>
                  <a:pt x="1775" y="1213"/>
                </a:lnTo>
                <a:lnTo>
                  <a:pt x="1775" y="1213"/>
                </a:lnTo>
                <a:lnTo>
                  <a:pt x="1775" y="1213"/>
                </a:lnTo>
                <a:lnTo>
                  <a:pt x="1775" y="1213"/>
                </a:lnTo>
                <a:lnTo>
                  <a:pt x="1775" y="1211"/>
                </a:lnTo>
                <a:lnTo>
                  <a:pt x="1777" y="1211"/>
                </a:lnTo>
                <a:lnTo>
                  <a:pt x="1777" y="1208"/>
                </a:lnTo>
                <a:lnTo>
                  <a:pt x="1780" y="1208"/>
                </a:lnTo>
                <a:lnTo>
                  <a:pt x="1780" y="1208"/>
                </a:lnTo>
                <a:lnTo>
                  <a:pt x="1780" y="1206"/>
                </a:lnTo>
                <a:lnTo>
                  <a:pt x="1780" y="1206"/>
                </a:lnTo>
                <a:lnTo>
                  <a:pt x="1782" y="1206"/>
                </a:lnTo>
                <a:lnTo>
                  <a:pt x="1782" y="1204"/>
                </a:lnTo>
                <a:lnTo>
                  <a:pt x="1782" y="1204"/>
                </a:lnTo>
                <a:lnTo>
                  <a:pt x="1782" y="1204"/>
                </a:lnTo>
                <a:lnTo>
                  <a:pt x="1782" y="1204"/>
                </a:lnTo>
                <a:lnTo>
                  <a:pt x="1782" y="1204"/>
                </a:lnTo>
                <a:lnTo>
                  <a:pt x="1784" y="1204"/>
                </a:lnTo>
                <a:lnTo>
                  <a:pt x="1784" y="1204"/>
                </a:lnTo>
                <a:lnTo>
                  <a:pt x="1784" y="1201"/>
                </a:lnTo>
                <a:lnTo>
                  <a:pt x="1784" y="1201"/>
                </a:lnTo>
                <a:lnTo>
                  <a:pt x="1787" y="1201"/>
                </a:lnTo>
                <a:lnTo>
                  <a:pt x="1787" y="1199"/>
                </a:lnTo>
                <a:close/>
                <a:moveTo>
                  <a:pt x="1332" y="667"/>
                </a:moveTo>
                <a:lnTo>
                  <a:pt x="1332" y="667"/>
                </a:lnTo>
                <a:lnTo>
                  <a:pt x="1332" y="664"/>
                </a:lnTo>
                <a:lnTo>
                  <a:pt x="1332" y="664"/>
                </a:lnTo>
                <a:lnTo>
                  <a:pt x="1332" y="664"/>
                </a:lnTo>
                <a:lnTo>
                  <a:pt x="1332" y="664"/>
                </a:lnTo>
                <a:lnTo>
                  <a:pt x="1330" y="667"/>
                </a:lnTo>
                <a:lnTo>
                  <a:pt x="1330" y="667"/>
                </a:lnTo>
                <a:lnTo>
                  <a:pt x="1330" y="667"/>
                </a:lnTo>
                <a:lnTo>
                  <a:pt x="1330" y="667"/>
                </a:lnTo>
                <a:lnTo>
                  <a:pt x="1330" y="667"/>
                </a:lnTo>
                <a:lnTo>
                  <a:pt x="1332" y="667"/>
                </a:lnTo>
                <a:close/>
                <a:moveTo>
                  <a:pt x="1242" y="690"/>
                </a:moveTo>
                <a:lnTo>
                  <a:pt x="1242" y="688"/>
                </a:lnTo>
                <a:lnTo>
                  <a:pt x="1242" y="688"/>
                </a:lnTo>
                <a:lnTo>
                  <a:pt x="1242" y="688"/>
                </a:lnTo>
                <a:lnTo>
                  <a:pt x="1242" y="686"/>
                </a:lnTo>
                <a:lnTo>
                  <a:pt x="1242" y="686"/>
                </a:lnTo>
                <a:lnTo>
                  <a:pt x="1242" y="686"/>
                </a:lnTo>
                <a:lnTo>
                  <a:pt x="1242" y="686"/>
                </a:lnTo>
                <a:lnTo>
                  <a:pt x="1242" y="688"/>
                </a:lnTo>
                <a:lnTo>
                  <a:pt x="1242" y="688"/>
                </a:lnTo>
                <a:lnTo>
                  <a:pt x="1242" y="688"/>
                </a:lnTo>
                <a:lnTo>
                  <a:pt x="1242" y="690"/>
                </a:lnTo>
                <a:lnTo>
                  <a:pt x="1242" y="690"/>
                </a:lnTo>
                <a:lnTo>
                  <a:pt x="1242" y="690"/>
                </a:lnTo>
                <a:close/>
                <a:moveTo>
                  <a:pt x="1751" y="1194"/>
                </a:moveTo>
                <a:lnTo>
                  <a:pt x="1751" y="1194"/>
                </a:lnTo>
                <a:lnTo>
                  <a:pt x="1751" y="1194"/>
                </a:lnTo>
                <a:lnTo>
                  <a:pt x="1754" y="1194"/>
                </a:lnTo>
                <a:lnTo>
                  <a:pt x="1754" y="1192"/>
                </a:lnTo>
                <a:lnTo>
                  <a:pt x="1754" y="1192"/>
                </a:lnTo>
                <a:lnTo>
                  <a:pt x="1754" y="1189"/>
                </a:lnTo>
                <a:lnTo>
                  <a:pt x="1756" y="1189"/>
                </a:lnTo>
                <a:lnTo>
                  <a:pt x="1756" y="1189"/>
                </a:lnTo>
                <a:lnTo>
                  <a:pt x="1756" y="1187"/>
                </a:lnTo>
                <a:lnTo>
                  <a:pt x="1756" y="1187"/>
                </a:lnTo>
                <a:lnTo>
                  <a:pt x="1756" y="1187"/>
                </a:lnTo>
                <a:lnTo>
                  <a:pt x="1756" y="1187"/>
                </a:lnTo>
                <a:lnTo>
                  <a:pt x="1756" y="1185"/>
                </a:lnTo>
                <a:lnTo>
                  <a:pt x="1756" y="1185"/>
                </a:lnTo>
                <a:lnTo>
                  <a:pt x="1758" y="1185"/>
                </a:lnTo>
                <a:lnTo>
                  <a:pt x="1758" y="1185"/>
                </a:lnTo>
                <a:lnTo>
                  <a:pt x="1758" y="1185"/>
                </a:lnTo>
                <a:lnTo>
                  <a:pt x="1758" y="1187"/>
                </a:lnTo>
                <a:lnTo>
                  <a:pt x="1758" y="1187"/>
                </a:lnTo>
                <a:lnTo>
                  <a:pt x="1758" y="1187"/>
                </a:lnTo>
                <a:lnTo>
                  <a:pt x="1758" y="1185"/>
                </a:lnTo>
                <a:lnTo>
                  <a:pt x="1758" y="1185"/>
                </a:lnTo>
                <a:lnTo>
                  <a:pt x="1758" y="1185"/>
                </a:lnTo>
                <a:lnTo>
                  <a:pt x="1758" y="1182"/>
                </a:lnTo>
                <a:lnTo>
                  <a:pt x="1758" y="1182"/>
                </a:lnTo>
                <a:lnTo>
                  <a:pt x="1758" y="1182"/>
                </a:lnTo>
                <a:lnTo>
                  <a:pt x="1761" y="1180"/>
                </a:lnTo>
                <a:lnTo>
                  <a:pt x="1761" y="1180"/>
                </a:lnTo>
                <a:lnTo>
                  <a:pt x="1761" y="1180"/>
                </a:lnTo>
                <a:lnTo>
                  <a:pt x="1761" y="1178"/>
                </a:lnTo>
                <a:lnTo>
                  <a:pt x="1761" y="1178"/>
                </a:lnTo>
                <a:lnTo>
                  <a:pt x="1761" y="1178"/>
                </a:lnTo>
                <a:lnTo>
                  <a:pt x="1761" y="1178"/>
                </a:lnTo>
                <a:lnTo>
                  <a:pt x="1763" y="1175"/>
                </a:lnTo>
                <a:lnTo>
                  <a:pt x="1761" y="1175"/>
                </a:lnTo>
                <a:lnTo>
                  <a:pt x="1763" y="1175"/>
                </a:lnTo>
                <a:lnTo>
                  <a:pt x="1763" y="1175"/>
                </a:lnTo>
                <a:lnTo>
                  <a:pt x="1763" y="1173"/>
                </a:lnTo>
                <a:lnTo>
                  <a:pt x="1763" y="1173"/>
                </a:lnTo>
                <a:lnTo>
                  <a:pt x="1763" y="1171"/>
                </a:lnTo>
                <a:lnTo>
                  <a:pt x="1763" y="1171"/>
                </a:lnTo>
                <a:lnTo>
                  <a:pt x="1763" y="1171"/>
                </a:lnTo>
                <a:lnTo>
                  <a:pt x="1763" y="1171"/>
                </a:lnTo>
                <a:lnTo>
                  <a:pt x="1763" y="1166"/>
                </a:lnTo>
                <a:lnTo>
                  <a:pt x="1761" y="1166"/>
                </a:lnTo>
                <a:lnTo>
                  <a:pt x="1763" y="1163"/>
                </a:lnTo>
                <a:lnTo>
                  <a:pt x="1761" y="1156"/>
                </a:lnTo>
                <a:lnTo>
                  <a:pt x="1761" y="1154"/>
                </a:lnTo>
                <a:lnTo>
                  <a:pt x="1758" y="1154"/>
                </a:lnTo>
                <a:lnTo>
                  <a:pt x="1758" y="1152"/>
                </a:lnTo>
                <a:lnTo>
                  <a:pt x="1756" y="1154"/>
                </a:lnTo>
                <a:lnTo>
                  <a:pt x="1754" y="1154"/>
                </a:lnTo>
                <a:lnTo>
                  <a:pt x="1754" y="1154"/>
                </a:lnTo>
                <a:lnTo>
                  <a:pt x="1751" y="1152"/>
                </a:lnTo>
                <a:lnTo>
                  <a:pt x="1751" y="1152"/>
                </a:lnTo>
                <a:lnTo>
                  <a:pt x="1751" y="1154"/>
                </a:lnTo>
                <a:lnTo>
                  <a:pt x="1751" y="1154"/>
                </a:lnTo>
                <a:lnTo>
                  <a:pt x="1751" y="1154"/>
                </a:lnTo>
                <a:lnTo>
                  <a:pt x="1749" y="1154"/>
                </a:lnTo>
                <a:lnTo>
                  <a:pt x="1749" y="1154"/>
                </a:lnTo>
                <a:lnTo>
                  <a:pt x="1749" y="1154"/>
                </a:lnTo>
                <a:lnTo>
                  <a:pt x="1749" y="1154"/>
                </a:lnTo>
                <a:lnTo>
                  <a:pt x="1749" y="1156"/>
                </a:lnTo>
                <a:lnTo>
                  <a:pt x="1749" y="1156"/>
                </a:lnTo>
                <a:lnTo>
                  <a:pt x="1751" y="1156"/>
                </a:lnTo>
                <a:lnTo>
                  <a:pt x="1751" y="1159"/>
                </a:lnTo>
                <a:lnTo>
                  <a:pt x="1749" y="1159"/>
                </a:lnTo>
                <a:lnTo>
                  <a:pt x="1744" y="1156"/>
                </a:lnTo>
                <a:lnTo>
                  <a:pt x="1744" y="1156"/>
                </a:lnTo>
                <a:lnTo>
                  <a:pt x="1742" y="1156"/>
                </a:lnTo>
                <a:lnTo>
                  <a:pt x="1744" y="1159"/>
                </a:lnTo>
                <a:lnTo>
                  <a:pt x="1744" y="1159"/>
                </a:lnTo>
                <a:lnTo>
                  <a:pt x="1744" y="1159"/>
                </a:lnTo>
                <a:lnTo>
                  <a:pt x="1744" y="1159"/>
                </a:lnTo>
                <a:lnTo>
                  <a:pt x="1746" y="1159"/>
                </a:lnTo>
                <a:lnTo>
                  <a:pt x="1746" y="1159"/>
                </a:lnTo>
                <a:lnTo>
                  <a:pt x="1746" y="1159"/>
                </a:lnTo>
                <a:lnTo>
                  <a:pt x="1746" y="1159"/>
                </a:lnTo>
                <a:lnTo>
                  <a:pt x="1749" y="1159"/>
                </a:lnTo>
                <a:lnTo>
                  <a:pt x="1749" y="1159"/>
                </a:lnTo>
                <a:lnTo>
                  <a:pt x="1749" y="1159"/>
                </a:lnTo>
                <a:lnTo>
                  <a:pt x="1749" y="1159"/>
                </a:lnTo>
                <a:lnTo>
                  <a:pt x="1749" y="1161"/>
                </a:lnTo>
                <a:lnTo>
                  <a:pt x="1749" y="1161"/>
                </a:lnTo>
                <a:lnTo>
                  <a:pt x="1746" y="1161"/>
                </a:lnTo>
                <a:lnTo>
                  <a:pt x="1744" y="1161"/>
                </a:lnTo>
                <a:lnTo>
                  <a:pt x="1742" y="1161"/>
                </a:lnTo>
                <a:lnTo>
                  <a:pt x="1742" y="1161"/>
                </a:lnTo>
                <a:lnTo>
                  <a:pt x="1742" y="1161"/>
                </a:lnTo>
                <a:lnTo>
                  <a:pt x="1742" y="1163"/>
                </a:lnTo>
                <a:lnTo>
                  <a:pt x="1742" y="1163"/>
                </a:lnTo>
                <a:lnTo>
                  <a:pt x="1742" y="1161"/>
                </a:lnTo>
                <a:lnTo>
                  <a:pt x="1744" y="1161"/>
                </a:lnTo>
                <a:lnTo>
                  <a:pt x="1744" y="1163"/>
                </a:lnTo>
                <a:lnTo>
                  <a:pt x="1746" y="1163"/>
                </a:lnTo>
                <a:lnTo>
                  <a:pt x="1746" y="1163"/>
                </a:lnTo>
                <a:lnTo>
                  <a:pt x="1746" y="1163"/>
                </a:lnTo>
                <a:lnTo>
                  <a:pt x="1746" y="1163"/>
                </a:lnTo>
                <a:lnTo>
                  <a:pt x="1744" y="1163"/>
                </a:lnTo>
                <a:lnTo>
                  <a:pt x="1744" y="1163"/>
                </a:lnTo>
                <a:lnTo>
                  <a:pt x="1744" y="1163"/>
                </a:lnTo>
                <a:lnTo>
                  <a:pt x="1744" y="1163"/>
                </a:lnTo>
                <a:lnTo>
                  <a:pt x="1744" y="1163"/>
                </a:lnTo>
                <a:lnTo>
                  <a:pt x="1744" y="1163"/>
                </a:lnTo>
                <a:lnTo>
                  <a:pt x="1742" y="1163"/>
                </a:lnTo>
                <a:lnTo>
                  <a:pt x="1742" y="1163"/>
                </a:lnTo>
                <a:lnTo>
                  <a:pt x="1742" y="1163"/>
                </a:lnTo>
                <a:lnTo>
                  <a:pt x="1742" y="1163"/>
                </a:lnTo>
                <a:lnTo>
                  <a:pt x="1742" y="1163"/>
                </a:lnTo>
                <a:lnTo>
                  <a:pt x="1742" y="1163"/>
                </a:lnTo>
                <a:lnTo>
                  <a:pt x="1742" y="1163"/>
                </a:lnTo>
                <a:lnTo>
                  <a:pt x="1739" y="1166"/>
                </a:lnTo>
                <a:lnTo>
                  <a:pt x="1739" y="1166"/>
                </a:lnTo>
                <a:lnTo>
                  <a:pt x="1739" y="1166"/>
                </a:lnTo>
                <a:lnTo>
                  <a:pt x="1739" y="1168"/>
                </a:lnTo>
                <a:lnTo>
                  <a:pt x="1739" y="1168"/>
                </a:lnTo>
                <a:lnTo>
                  <a:pt x="1739" y="1168"/>
                </a:lnTo>
                <a:lnTo>
                  <a:pt x="1742" y="1168"/>
                </a:lnTo>
                <a:lnTo>
                  <a:pt x="1742" y="1171"/>
                </a:lnTo>
                <a:lnTo>
                  <a:pt x="1739" y="1171"/>
                </a:lnTo>
                <a:lnTo>
                  <a:pt x="1739" y="1173"/>
                </a:lnTo>
                <a:lnTo>
                  <a:pt x="1739" y="1171"/>
                </a:lnTo>
                <a:lnTo>
                  <a:pt x="1739" y="1171"/>
                </a:lnTo>
                <a:lnTo>
                  <a:pt x="1739" y="1173"/>
                </a:lnTo>
                <a:lnTo>
                  <a:pt x="1737" y="1173"/>
                </a:lnTo>
                <a:lnTo>
                  <a:pt x="1737" y="1173"/>
                </a:lnTo>
                <a:lnTo>
                  <a:pt x="1735" y="1175"/>
                </a:lnTo>
                <a:lnTo>
                  <a:pt x="1732" y="1175"/>
                </a:lnTo>
                <a:lnTo>
                  <a:pt x="1732" y="1175"/>
                </a:lnTo>
                <a:lnTo>
                  <a:pt x="1735" y="1178"/>
                </a:lnTo>
                <a:lnTo>
                  <a:pt x="1735" y="1180"/>
                </a:lnTo>
                <a:lnTo>
                  <a:pt x="1735" y="1180"/>
                </a:lnTo>
                <a:lnTo>
                  <a:pt x="1735" y="1180"/>
                </a:lnTo>
                <a:lnTo>
                  <a:pt x="1735" y="1180"/>
                </a:lnTo>
                <a:lnTo>
                  <a:pt x="1735" y="1182"/>
                </a:lnTo>
                <a:lnTo>
                  <a:pt x="1737" y="1182"/>
                </a:lnTo>
                <a:lnTo>
                  <a:pt x="1737" y="1185"/>
                </a:lnTo>
                <a:lnTo>
                  <a:pt x="1739" y="1185"/>
                </a:lnTo>
                <a:lnTo>
                  <a:pt x="1739" y="1187"/>
                </a:lnTo>
                <a:lnTo>
                  <a:pt x="1739" y="1187"/>
                </a:lnTo>
                <a:lnTo>
                  <a:pt x="1739" y="1187"/>
                </a:lnTo>
                <a:lnTo>
                  <a:pt x="1742" y="1185"/>
                </a:lnTo>
                <a:lnTo>
                  <a:pt x="1742" y="1182"/>
                </a:lnTo>
                <a:lnTo>
                  <a:pt x="1742" y="1182"/>
                </a:lnTo>
                <a:lnTo>
                  <a:pt x="1742" y="1180"/>
                </a:lnTo>
                <a:lnTo>
                  <a:pt x="1742" y="1180"/>
                </a:lnTo>
                <a:lnTo>
                  <a:pt x="1742" y="1178"/>
                </a:lnTo>
                <a:lnTo>
                  <a:pt x="1742" y="1178"/>
                </a:lnTo>
                <a:lnTo>
                  <a:pt x="1744" y="1175"/>
                </a:lnTo>
                <a:lnTo>
                  <a:pt x="1744" y="1175"/>
                </a:lnTo>
                <a:lnTo>
                  <a:pt x="1744" y="1175"/>
                </a:lnTo>
                <a:lnTo>
                  <a:pt x="1746" y="1175"/>
                </a:lnTo>
                <a:lnTo>
                  <a:pt x="1746" y="1175"/>
                </a:lnTo>
                <a:lnTo>
                  <a:pt x="1744" y="1178"/>
                </a:lnTo>
                <a:lnTo>
                  <a:pt x="1744" y="1178"/>
                </a:lnTo>
                <a:lnTo>
                  <a:pt x="1744" y="1180"/>
                </a:lnTo>
                <a:lnTo>
                  <a:pt x="1744" y="1180"/>
                </a:lnTo>
                <a:lnTo>
                  <a:pt x="1744" y="1182"/>
                </a:lnTo>
                <a:lnTo>
                  <a:pt x="1744" y="1182"/>
                </a:lnTo>
                <a:lnTo>
                  <a:pt x="1744" y="1182"/>
                </a:lnTo>
                <a:lnTo>
                  <a:pt x="1744" y="1185"/>
                </a:lnTo>
                <a:lnTo>
                  <a:pt x="1742" y="1185"/>
                </a:lnTo>
                <a:lnTo>
                  <a:pt x="1742" y="1185"/>
                </a:lnTo>
                <a:lnTo>
                  <a:pt x="1744" y="1185"/>
                </a:lnTo>
                <a:lnTo>
                  <a:pt x="1744" y="1185"/>
                </a:lnTo>
                <a:lnTo>
                  <a:pt x="1744" y="1185"/>
                </a:lnTo>
                <a:lnTo>
                  <a:pt x="1746" y="1182"/>
                </a:lnTo>
                <a:lnTo>
                  <a:pt x="1746" y="1182"/>
                </a:lnTo>
                <a:lnTo>
                  <a:pt x="1746" y="1182"/>
                </a:lnTo>
                <a:lnTo>
                  <a:pt x="1746" y="1182"/>
                </a:lnTo>
                <a:lnTo>
                  <a:pt x="1749" y="1180"/>
                </a:lnTo>
                <a:lnTo>
                  <a:pt x="1749" y="1178"/>
                </a:lnTo>
                <a:lnTo>
                  <a:pt x="1749" y="1178"/>
                </a:lnTo>
                <a:lnTo>
                  <a:pt x="1749" y="1173"/>
                </a:lnTo>
                <a:lnTo>
                  <a:pt x="1749" y="1171"/>
                </a:lnTo>
                <a:lnTo>
                  <a:pt x="1751" y="1168"/>
                </a:lnTo>
                <a:lnTo>
                  <a:pt x="1751" y="1168"/>
                </a:lnTo>
                <a:lnTo>
                  <a:pt x="1751" y="1171"/>
                </a:lnTo>
                <a:lnTo>
                  <a:pt x="1749" y="1173"/>
                </a:lnTo>
                <a:lnTo>
                  <a:pt x="1749" y="1173"/>
                </a:lnTo>
                <a:lnTo>
                  <a:pt x="1751" y="1175"/>
                </a:lnTo>
                <a:lnTo>
                  <a:pt x="1751" y="1178"/>
                </a:lnTo>
                <a:lnTo>
                  <a:pt x="1749" y="1180"/>
                </a:lnTo>
                <a:lnTo>
                  <a:pt x="1749" y="1180"/>
                </a:lnTo>
                <a:lnTo>
                  <a:pt x="1749" y="1180"/>
                </a:lnTo>
                <a:lnTo>
                  <a:pt x="1749" y="1182"/>
                </a:lnTo>
                <a:lnTo>
                  <a:pt x="1749" y="1182"/>
                </a:lnTo>
                <a:lnTo>
                  <a:pt x="1746" y="1185"/>
                </a:lnTo>
                <a:lnTo>
                  <a:pt x="1746" y="1185"/>
                </a:lnTo>
                <a:lnTo>
                  <a:pt x="1746" y="1185"/>
                </a:lnTo>
                <a:lnTo>
                  <a:pt x="1746" y="1185"/>
                </a:lnTo>
                <a:lnTo>
                  <a:pt x="1746" y="1185"/>
                </a:lnTo>
                <a:lnTo>
                  <a:pt x="1746" y="1185"/>
                </a:lnTo>
                <a:lnTo>
                  <a:pt x="1744" y="1185"/>
                </a:lnTo>
                <a:lnTo>
                  <a:pt x="1744" y="1187"/>
                </a:lnTo>
                <a:lnTo>
                  <a:pt x="1744" y="1187"/>
                </a:lnTo>
                <a:lnTo>
                  <a:pt x="1742" y="1187"/>
                </a:lnTo>
                <a:lnTo>
                  <a:pt x="1742" y="1187"/>
                </a:lnTo>
                <a:lnTo>
                  <a:pt x="1742" y="1187"/>
                </a:lnTo>
                <a:lnTo>
                  <a:pt x="1742" y="1187"/>
                </a:lnTo>
                <a:lnTo>
                  <a:pt x="1742" y="1189"/>
                </a:lnTo>
                <a:lnTo>
                  <a:pt x="1742" y="1189"/>
                </a:lnTo>
                <a:lnTo>
                  <a:pt x="1744" y="1189"/>
                </a:lnTo>
                <a:lnTo>
                  <a:pt x="1746" y="1189"/>
                </a:lnTo>
                <a:lnTo>
                  <a:pt x="1746" y="1189"/>
                </a:lnTo>
                <a:lnTo>
                  <a:pt x="1746" y="1189"/>
                </a:lnTo>
                <a:lnTo>
                  <a:pt x="1749" y="1187"/>
                </a:lnTo>
                <a:lnTo>
                  <a:pt x="1749" y="1187"/>
                </a:lnTo>
                <a:lnTo>
                  <a:pt x="1749" y="1187"/>
                </a:lnTo>
                <a:lnTo>
                  <a:pt x="1749" y="1185"/>
                </a:lnTo>
                <a:lnTo>
                  <a:pt x="1749" y="1185"/>
                </a:lnTo>
                <a:lnTo>
                  <a:pt x="1749" y="1185"/>
                </a:lnTo>
                <a:lnTo>
                  <a:pt x="1751" y="1185"/>
                </a:lnTo>
                <a:lnTo>
                  <a:pt x="1751" y="1182"/>
                </a:lnTo>
                <a:lnTo>
                  <a:pt x="1751" y="1182"/>
                </a:lnTo>
                <a:lnTo>
                  <a:pt x="1751" y="1185"/>
                </a:lnTo>
                <a:lnTo>
                  <a:pt x="1751" y="1185"/>
                </a:lnTo>
                <a:lnTo>
                  <a:pt x="1751" y="1185"/>
                </a:lnTo>
                <a:lnTo>
                  <a:pt x="1751" y="1187"/>
                </a:lnTo>
                <a:lnTo>
                  <a:pt x="1751" y="1187"/>
                </a:lnTo>
                <a:lnTo>
                  <a:pt x="1751" y="1187"/>
                </a:lnTo>
                <a:lnTo>
                  <a:pt x="1751" y="1187"/>
                </a:lnTo>
                <a:lnTo>
                  <a:pt x="1749" y="1187"/>
                </a:lnTo>
                <a:lnTo>
                  <a:pt x="1749" y="1187"/>
                </a:lnTo>
                <a:lnTo>
                  <a:pt x="1749" y="1189"/>
                </a:lnTo>
                <a:lnTo>
                  <a:pt x="1746" y="1189"/>
                </a:lnTo>
                <a:lnTo>
                  <a:pt x="1744" y="1192"/>
                </a:lnTo>
                <a:lnTo>
                  <a:pt x="1746" y="1192"/>
                </a:lnTo>
                <a:lnTo>
                  <a:pt x="1746" y="1194"/>
                </a:lnTo>
                <a:lnTo>
                  <a:pt x="1749" y="1197"/>
                </a:lnTo>
                <a:lnTo>
                  <a:pt x="1749" y="1194"/>
                </a:lnTo>
                <a:lnTo>
                  <a:pt x="1751" y="1194"/>
                </a:lnTo>
                <a:lnTo>
                  <a:pt x="1751" y="1194"/>
                </a:lnTo>
                <a:lnTo>
                  <a:pt x="1751" y="1194"/>
                </a:lnTo>
                <a:lnTo>
                  <a:pt x="1751" y="1194"/>
                </a:lnTo>
                <a:close/>
                <a:moveTo>
                  <a:pt x="1266" y="681"/>
                </a:moveTo>
                <a:lnTo>
                  <a:pt x="1268" y="681"/>
                </a:lnTo>
                <a:lnTo>
                  <a:pt x="1268" y="681"/>
                </a:lnTo>
                <a:lnTo>
                  <a:pt x="1268" y="681"/>
                </a:lnTo>
                <a:lnTo>
                  <a:pt x="1268" y="681"/>
                </a:lnTo>
                <a:lnTo>
                  <a:pt x="1268" y="681"/>
                </a:lnTo>
                <a:lnTo>
                  <a:pt x="1268" y="681"/>
                </a:lnTo>
                <a:lnTo>
                  <a:pt x="1271" y="681"/>
                </a:lnTo>
                <a:lnTo>
                  <a:pt x="1271" y="681"/>
                </a:lnTo>
                <a:lnTo>
                  <a:pt x="1271" y="681"/>
                </a:lnTo>
                <a:lnTo>
                  <a:pt x="1271" y="681"/>
                </a:lnTo>
                <a:lnTo>
                  <a:pt x="1271" y="679"/>
                </a:lnTo>
                <a:lnTo>
                  <a:pt x="1271" y="679"/>
                </a:lnTo>
                <a:lnTo>
                  <a:pt x="1271" y="679"/>
                </a:lnTo>
                <a:lnTo>
                  <a:pt x="1271" y="679"/>
                </a:lnTo>
                <a:lnTo>
                  <a:pt x="1268" y="679"/>
                </a:lnTo>
                <a:lnTo>
                  <a:pt x="1268" y="679"/>
                </a:lnTo>
                <a:lnTo>
                  <a:pt x="1268" y="679"/>
                </a:lnTo>
                <a:lnTo>
                  <a:pt x="1268" y="681"/>
                </a:lnTo>
                <a:lnTo>
                  <a:pt x="1266" y="681"/>
                </a:lnTo>
                <a:lnTo>
                  <a:pt x="1266" y="681"/>
                </a:lnTo>
                <a:lnTo>
                  <a:pt x="1266" y="681"/>
                </a:lnTo>
                <a:lnTo>
                  <a:pt x="1266" y="681"/>
                </a:lnTo>
                <a:lnTo>
                  <a:pt x="1264" y="683"/>
                </a:lnTo>
                <a:lnTo>
                  <a:pt x="1264" y="683"/>
                </a:lnTo>
                <a:lnTo>
                  <a:pt x="1264" y="683"/>
                </a:lnTo>
                <a:lnTo>
                  <a:pt x="1264" y="683"/>
                </a:lnTo>
                <a:lnTo>
                  <a:pt x="1264" y="683"/>
                </a:lnTo>
                <a:lnTo>
                  <a:pt x="1264" y="683"/>
                </a:lnTo>
                <a:lnTo>
                  <a:pt x="1264" y="683"/>
                </a:lnTo>
                <a:lnTo>
                  <a:pt x="1261" y="683"/>
                </a:lnTo>
                <a:lnTo>
                  <a:pt x="1261" y="683"/>
                </a:lnTo>
                <a:lnTo>
                  <a:pt x="1261" y="683"/>
                </a:lnTo>
                <a:lnTo>
                  <a:pt x="1261" y="686"/>
                </a:lnTo>
                <a:lnTo>
                  <a:pt x="1261" y="686"/>
                </a:lnTo>
                <a:lnTo>
                  <a:pt x="1261" y="686"/>
                </a:lnTo>
                <a:lnTo>
                  <a:pt x="1266" y="686"/>
                </a:lnTo>
                <a:lnTo>
                  <a:pt x="1266" y="683"/>
                </a:lnTo>
                <a:lnTo>
                  <a:pt x="1266" y="683"/>
                </a:lnTo>
                <a:lnTo>
                  <a:pt x="1266" y="681"/>
                </a:lnTo>
                <a:close/>
                <a:moveTo>
                  <a:pt x="1962" y="2417"/>
                </a:moveTo>
                <a:lnTo>
                  <a:pt x="1962" y="2417"/>
                </a:lnTo>
                <a:lnTo>
                  <a:pt x="1962" y="2417"/>
                </a:lnTo>
                <a:lnTo>
                  <a:pt x="1962" y="2417"/>
                </a:lnTo>
                <a:lnTo>
                  <a:pt x="1962" y="2417"/>
                </a:lnTo>
                <a:lnTo>
                  <a:pt x="1962" y="2417"/>
                </a:lnTo>
                <a:lnTo>
                  <a:pt x="1962" y="2417"/>
                </a:lnTo>
                <a:lnTo>
                  <a:pt x="1959" y="2415"/>
                </a:lnTo>
                <a:lnTo>
                  <a:pt x="1959" y="2415"/>
                </a:lnTo>
                <a:lnTo>
                  <a:pt x="1959" y="2415"/>
                </a:lnTo>
                <a:lnTo>
                  <a:pt x="1959" y="2415"/>
                </a:lnTo>
                <a:lnTo>
                  <a:pt x="1959" y="2415"/>
                </a:lnTo>
                <a:lnTo>
                  <a:pt x="1959" y="2415"/>
                </a:lnTo>
                <a:lnTo>
                  <a:pt x="1959" y="2412"/>
                </a:lnTo>
                <a:lnTo>
                  <a:pt x="1959" y="2412"/>
                </a:lnTo>
                <a:lnTo>
                  <a:pt x="1959" y="2412"/>
                </a:lnTo>
                <a:lnTo>
                  <a:pt x="1959" y="2412"/>
                </a:lnTo>
                <a:lnTo>
                  <a:pt x="1959" y="2412"/>
                </a:lnTo>
                <a:lnTo>
                  <a:pt x="1959" y="2412"/>
                </a:lnTo>
                <a:lnTo>
                  <a:pt x="1959" y="2412"/>
                </a:lnTo>
                <a:lnTo>
                  <a:pt x="1957" y="2412"/>
                </a:lnTo>
                <a:lnTo>
                  <a:pt x="1957" y="2412"/>
                </a:lnTo>
                <a:lnTo>
                  <a:pt x="1957" y="2412"/>
                </a:lnTo>
                <a:lnTo>
                  <a:pt x="1957" y="2412"/>
                </a:lnTo>
                <a:lnTo>
                  <a:pt x="1957" y="2412"/>
                </a:lnTo>
                <a:lnTo>
                  <a:pt x="1957" y="2412"/>
                </a:lnTo>
                <a:lnTo>
                  <a:pt x="1957" y="2412"/>
                </a:lnTo>
                <a:lnTo>
                  <a:pt x="1957" y="2410"/>
                </a:lnTo>
                <a:lnTo>
                  <a:pt x="1955" y="2410"/>
                </a:lnTo>
                <a:lnTo>
                  <a:pt x="1955" y="2410"/>
                </a:lnTo>
                <a:lnTo>
                  <a:pt x="1955" y="2410"/>
                </a:lnTo>
                <a:lnTo>
                  <a:pt x="1955" y="2410"/>
                </a:lnTo>
                <a:lnTo>
                  <a:pt x="1955" y="2410"/>
                </a:lnTo>
                <a:lnTo>
                  <a:pt x="1955" y="2410"/>
                </a:lnTo>
                <a:lnTo>
                  <a:pt x="1955" y="2410"/>
                </a:lnTo>
                <a:lnTo>
                  <a:pt x="1955" y="2410"/>
                </a:lnTo>
                <a:lnTo>
                  <a:pt x="1955" y="2410"/>
                </a:lnTo>
                <a:lnTo>
                  <a:pt x="1955" y="2410"/>
                </a:lnTo>
                <a:lnTo>
                  <a:pt x="1955" y="2410"/>
                </a:lnTo>
                <a:lnTo>
                  <a:pt x="1955" y="2410"/>
                </a:lnTo>
                <a:lnTo>
                  <a:pt x="1955" y="2410"/>
                </a:lnTo>
                <a:lnTo>
                  <a:pt x="1952" y="2410"/>
                </a:lnTo>
                <a:lnTo>
                  <a:pt x="1952" y="2408"/>
                </a:lnTo>
                <a:lnTo>
                  <a:pt x="1952" y="2408"/>
                </a:lnTo>
                <a:lnTo>
                  <a:pt x="1952" y="2408"/>
                </a:lnTo>
                <a:lnTo>
                  <a:pt x="1952" y="2408"/>
                </a:lnTo>
                <a:lnTo>
                  <a:pt x="1952" y="2408"/>
                </a:lnTo>
                <a:lnTo>
                  <a:pt x="1952" y="2408"/>
                </a:lnTo>
                <a:lnTo>
                  <a:pt x="1950" y="2408"/>
                </a:lnTo>
                <a:lnTo>
                  <a:pt x="1950" y="2408"/>
                </a:lnTo>
                <a:lnTo>
                  <a:pt x="1950" y="2408"/>
                </a:lnTo>
                <a:lnTo>
                  <a:pt x="1950" y="2408"/>
                </a:lnTo>
                <a:lnTo>
                  <a:pt x="1950" y="2408"/>
                </a:lnTo>
                <a:lnTo>
                  <a:pt x="1950" y="2410"/>
                </a:lnTo>
                <a:lnTo>
                  <a:pt x="1950" y="2410"/>
                </a:lnTo>
                <a:lnTo>
                  <a:pt x="1950" y="2410"/>
                </a:lnTo>
                <a:lnTo>
                  <a:pt x="1952" y="2410"/>
                </a:lnTo>
                <a:lnTo>
                  <a:pt x="1952" y="2410"/>
                </a:lnTo>
                <a:lnTo>
                  <a:pt x="1952" y="2410"/>
                </a:lnTo>
                <a:lnTo>
                  <a:pt x="1952" y="2410"/>
                </a:lnTo>
                <a:lnTo>
                  <a:pt x="1952" y="2410"/>
                </a:lnTo>
                <a:lnTo>
                  <a:pt x="1952" y="2410"/>
                </a:lnTo>
                <a:lnTo>
                  <a:pt x="1952" y="2410"/>
                </a:lnTo>
                <a:lnTo>
                  <a:pt x="1952" y="2410"/>
                </a:lnTo>
                <a:lnTo>
                  <a:pt x="1952" y="2410"/>
                </a:lnTo>
                <a:lnTo>
                  <a:pt x="1952" y="2412"/>
                </a:lnTo>
                <a:lnTo>
                  <a:pt x="1955" y="2412"/>
                </a:lnTo>
                <a:lnTo>
                  <a:pt x="1955" y="2412"/>
                </a:lnTo>
                <a:lnTo>
                  <a:pt x="1955" y="2412"/>
                </a:lnTo>
                <a:lnTo>
                  <a:pt x="1955" y="2412"/>
                </a:lnTo>
                <a:lnTo>
                  <a:pt x="1955" y="2412"/>
                </a:lnTo>
                <a:lnTo>
                  <a:pt x="1955" y="2412"/>
                </a:lnTo>
                <a:lnTo>
                  <a:pt x="1955" y="2412"/>
                </a:lnTo>
                <a:lnTo>
                  <a:pt x="1955" y="2412"/>
                </a:lnTo>
                <a:lnTo>
                  <a:pt x="1955" y="2412"/>
                </a:lnTo>
                <a:lnTo>
                  <a:pt x="1955" y="2415"/>
                </a:lnTo>
                <a:lnTo>
                  <a:pt x="1955" y="2415"/>
                </a:lnTo>
                <a:lnTo>
                  <a:pt x="1955" y="2415"/>
                </a:lnTo>
                <a:lnTo>
                  <a:pt x="1955" y="2415"/>
                </a:lnTo>
                <a:lnTo>
                  <a:pt x="1955" y="2415"/>
                </a:lnTo>
                <a:lnTo>
                  <a:pt x="1955" y="2415"/>
                </a:lnTo>
                <a:lnTo>
                  <a:pt x="1955" y="2415"/>
                </a:lnTo>
                <a:lnTo>
                  <a:pt x="1955" y="2417"/>
                </a:lnTo>
                <a:lnTo>
                  <a:pt x="1955" y="2417"/>
                </a:lnTo>
                <a:lnTo>
                  <a:pt x="1955" y="2417"/>
                </a:lnTo>
                <a:lnTo>
                  <a:pt x="1957" y="2417"/>
                </a:lnTo>
                <a:lnTo>
                  <a:pt x="1957" y="2417"/>
                </a:lnTo>
                <a:lnTo>
                  <a:pt x="1957" y="2417"/>
                </a:lnTo>
                <a:lnTo>
                  <a:pt x="1959" y="2417"/>
                </a:lnTo>
                <a:lnTo>
                  <a:pt x="1959" y="2417"/>
                </a:lnTo>
                <a:lnTo>
                  <a:pt x="1959" y="2417"/>
                </a:lnTo>
                <a:lnTo>
                  <a:pt x="1959" y="2420"/>
                </a:lnTo>
                <a:lnTo>
                  <a:pt x="1959" y="2420"/>
                </a:lnTo>
                <a:lnTo>
                  <a:pt x="1962" y="2420"/>
                </a:lnTo>
                <a:lnTo>
                  <a:pt x="1962" y="2420"/>
                </a:lnTo>
                <a:lnTo>
                  <a:pt x="1962" y="2420"/>
                </a:lnTo>
                <a:lnTo>
                  <a:pt x="1962" y="2420"/>
                </a:lnTo>
                <a:lnTo>
                  <a:pt x="1962" y="2417"/>
                </a:lnTo>
                <a:lnTo>
                  <a:pt x="1962" y="2417"/>
                </a:lnTo>
                <a:close/>
                <a:moveTo>
                  <a:pt x="3614" y="2838"/>
                </a:moveTo>
                <a:lnTo>
                  <a:pt x="3611" y="2843"/>
                </a:lnTo>
                <a:lnTo>
                  <a:pt x="3614" y="2841"/>
                </a:lnTo>
                <a:lnTo>
                  <a:pt x="3616" y="2838"/>
                </a:lnTo>
                <a:lnTo>
                  <a:pt x="3616" y="2838"/>
                </a:lnTo>
                <a:lnTo>
                  <a:pt x="3616" y="2838"/>
                </a:lnTo>
                <a:lnTo>
                  <a:pt x="3616" y="2838"/>
                </a:lnTo>
                <a:lnTo>
                  <a:pt x="3616" y="2838"/>
                </a:lnTo>
                <a:lnTo>
                  <a:pt x="3614" y="2838"/>
                </a:lnTo>
                <a:close/>
                <a:moveTo>
                  <a:pt x="3621" y="2834"/>
                </a:moveTo>
                <a:lnTo>
                  <a:pt x="3621" y="2836"/>
                </a:lnTo>
                <a:lnTo>
                  <a:pt x="3621" y="2836"/>
                </a:lnTo>
                <a:lnTo>
                  <a:pt x="3621" y="2834"/>
                </a:lnTo>
                <a:lnTo>
                  <a:pt x="3621" y="2834"/>
                </a:lnTo>
                <a:lnTo>
                  <a:pt x="3618" y="2836"/>
                </a:lnTo>
                <a:lnTo>
                  <a:pt x="3618" y="2836"/>
                </a:lnTo>
                <a:lnTo>
                  <a:pt x="3621" y="2836"/>
                </a:lnTo>
                <a:lnTo>
                  <a:pt x="3621" y="2836"/>
                </a:lnTo>
                <a:lnTo>
                  <a:pt x="3621" y="2836"/>
                </a:lnTo>
                <a:lnTo>
                  <a:pt x="3621" y="2836"/>
                </a:lnTo>
                <a:lnTo>
                  <a:pt x="3621" y="2836"/>
                </a:lnTo>
                <a:lnTo>
                  <a:pt x="3621" y="2834"/>
                </a:lnTo>
                <a:lnTo>
                  <a:pt x="3621" y="2834"/>
                </a:lnTo>
                <a:close/>
                <a:moveTo>
                  <a:pt x="3640" y="2805"/>
                </a:moveTo>
                <a:lnTo>
                  <a:pt x="3640" y="2807"/>
                </a:lnTo>
                <a:lnTo>
                  <a:pt x="3637" y="2807"/>
                </a:lnTo>
                <a:lnTo>
                  <a:pt x="3637" y="2807"/>
                </a:lnTo>
                <a:lnTo>
                  <a:pt x="3637" y="2807"/>
                </a:lnTo>
                <a:lnTo>
                  <a:pt x="3637" y="2810"/>
                </a:lnTo>
                <a:lnTo>
                  <a:pt x="3637" y="2810"/>
                </a:lnTo>
                <a:lnTo>
                  <a:pt x="3637" y="2810"/>
                </a:lnTo>
                <a:lnTo>
                  <a:pt x="3637" y="2810"/>
                </a:lnTo>
                <a:lnTo>
                  <a:pt x="3637" y="2812"/>
                </a:lnTo>
                <a:lnTo>
                  <a:pt x="3637" y="2815"/>
                </a:lnTo>
                <a:lnTo>
                  <a:pt x="3635" y="2815"/>
                </a:lnTo>
                <a:lnTo>
                  <a:pt x="3632" y="2815"/>
                </a:lnTo>
                <a:lnTo>
                  <a:pt x="3632" y="2817"/>
                </a:lnTo>
                <a:lnTo>
                  <a:pt x="3635" y="2817"/>
                </a:lnTo>
                <a:lnTo>
                  <a:pt x="3635" y="2817"/>
                </a:lnTo>
                <a:lnTo>
                  <a:pt x="3635" y="2817"/>
                </a:lnTo>
                <a:lnTo>
                  <a:pt x="3635" y="2817"/>
                </a:lnTo>
                <a:lnTo>
                  <a:pt x="3635" y="2817"/>
                </a:lnTo>
                <a:lnTo>
                  <a:pt x="3635" y="2817"/>
                </a:lnTo>
                <a:lnTo>
                  <a:pt x="3635" y="2817"/>
                </a:lnTo>
                <a:lnTo>
                  <a:pt x="3635" y="2817"/>
                </a:lnTo>
                <a:lnTo>
                  <a:pt x="3635" y="2819"/>
                </a:lnTo>
                <a:lnTo>
                  <a:pt x="3635" y="2819"/>
                </a:lnTo>
                <a:lnTo>
                  <a:pt x="3632" y="2819"/>
                </a:lnTo>
                <a:lnTo>
                  <a:pt x="3632" y="2819"/>
                </a:lnTo>
                <a:lnTo>
                  <a:pt x="3632" y="2819"/>
                </a:lnTo>
                <a:lnTo>
                  <a:pt x="3632" y="2822"/>
                </a:lnTo>
                <a:lnTo>
                  <a:pt x="3632" y="2824"/>
                </a:lnTo>
                <a:lnTo>
                  <a:pt x="3632" y="2824"/>
                </a:lnTo>
                <a:lnTo>
                  <a:pt x="3630" y="2824"/>
                </a:lnTo>
                <a:lnTo>
                  <a:pt x="3630" y="2824"/>
                </a:lnTo>
                <a:lnTo>
                  <a:pt x="3630" y="2826"/>
                </a:lnTo>
                <a:lnTo>
                  <a:pt x="3630" y="2826"/>
                </a:lnTo>
                <a:lnTo>
                  <a:pt x="3630" y="2826"/>
                </a:lnTo>
                <a:lnTo>
                  <a:pt x="3628" y="2826"/>
                </a:lnTo>
                <a:lnTo>
                  <a:pt x="3630" y="2826"/>
                </a:lnTo>
                <a:lnTo>
                  <a:pt x="3630" y="2826"/>
                </a:lnTo>
                <a:lnTo>
                  <a:pt x="3630" y="2826"/>
                </a:lnTo>
                <a:lnTo>
                  <a:pt x="3632" y="2824"/>
                </a:lnTo>
                <a:lnTo>
                  <a:pt x="3632" y="2822"/>
                </a:lnTo>
                <a:lnTo>
                  <a:pt x="3632" y="2822"/>
                </a:lnTo>
                <a:lnTo>
                  <a:pt x="3635" y="2819"/>
                </a:lnTo>
                <a:lnTo>
                  <a:pt x="3635" y="2819"/>
                </a:lnTo>
                <a:lnTo>
                  <a:pt x="3635" y="2819"/>
                </a:lnTo>
                <a:lnTo>
                  <a:pt x="3635" y="2819"/>
                </a:lnTo>
                <a:lnTo>
                  <a:pt x="3637" y="2815"/>
                </a:lnTo>
                <a:lnTo>
                  <a:pt x="3637" y="2815"/>
                </a:lnTo>
                <a:lnTo>
                  <a:pt x="3637" y="2815"/>
                </a:lnTo>
                <a:lnTo>
                  <a:pt x="3637" y="2812"/>
                </a:lnTo>
                <a:lnTo>
                  <a:pt x="3640" y="2810"/>
                </a:lnTo>
                <a:lnTo>
                  <a:pt x="3640" y="2807"/>
                </a:lnTo>
                <a:lnTo>
                  <a:pt x="3640" y="2807"/>
                </a:lnTo>
                <a:lnTo>
                  <a:pt x="3640" y="2807"/>
                </a:lnTo>
                <a:lnTo>
                  <a:pt x="3640" y="2807"/>
                </a:lnTo>
                <a:lnTo>
                  <a:pt x="3640" y="2805"/>
                </a:lnTo>
                <a:lnTo>
                  <a:pt x="3640" y="2805"/>
                </a:lnTo>
                <a:lnTo>
                  <a:pt x="3642" y="2805"/>
                </a:lnTo>
                <a:lnTo>
                  <a:pt x="3642" y="2805"/>
                </a:lnTo>
                <a:lnTo>
                  <a:pt x="3642" y="2805"/>
                </a:lnTo>
                <a:lnTo>
                  <a:pt x="3642" y="2805"/>
                </a:lnTo>
                <a:lnTo>
                  <a:pt x="3640" y="2805"/>
                </a:lnTo>
                <a:lnTo>
                  <a:pt x="3640" y="2805"/>
                </a:lnTo>
                <a:close/>
                <a:moveTo>
                  <a:pt x="3609" y="2841"/>
                </a:moveTo>
                <a:lnTo>
                  <a:pt x="3606" y="2843"/>
                </a:lnTo>
                <a:lnTo>
                  <a:pt x="3606" y="2843"/>
                </a:lnTo>
                <a:lnTo>
                  <a:pt x="3609" y="2843"/>
                </a:lnTo>
                <a:lnTo>
                  <a:pt x="3609" y="2843"/>
                </a:lnTo>
                <a:lnTo>
                  <a:pt x="3609" y="2845"/>
                </a:lnTo>
                <a:lnTo>
                  <a:pt x="3609" y="2843"/>
                </a:lnTo>
                <a:lnTo>
                  <a:pt x="3609" y="2843"/>
                </a:lnTo>
                <a:lnTo>
                  <a:pt x="3609" y="2843"/>
                </a:lnTo>
                <a:lnTo>
                  <a:pt x="3611" y="2843"/>
                </a:lnTo>
                <a:lnTo>
                  <a:pt x="3611" y="2841"/>
                </a:lnTo>
                <a:lnTo>
                  <a:pt x="3611" y="2841"/>
                </a:lnTo>
                <a:lnTo>
                  <a:pt x="3609" y="2841"/>
                </a:lnTo>
                <a:close/>
                <a:moveTo>
                  <a:pt x="3623" y="2831"/>
                </a:moveTo>
                <a:lnTo>
                  <a:pt x="3623" y="2834"/>
                </a:lnTo>
                <a:lnTo>
                  <a:pt x="3623" y="2834"/>
                </a:lnTo>
                <a:lnTo>
                  <a:pt x="3623" y="2834"/>
                </a:lnTo>
                <a:lnTo>
                  <a:pt x="3623" y="2834"/>
                </a:lnTo>
                <a:lnTo>
                  <a:pt x="3625" y="2834"/>
                </a:lnTo>
                <a:lnTo>
                  <a:pt x="3625" y="2831"/>
                </a:lnTo>
                <a:lnTo>
                  <a:pt x="3625" y="2831"/>
                </a:lnTo>
                <a:lnTo>
                  <a:pt x="3625" y="2831"/>
                </a:lnTo>
                <a:lnTo>
                  <a:pt x="3623" y="2831"/>
                </a:lnTo>
                <a:close/>
                <a:moveTo>
                  <a:pt x="3628" y="2829"/>
                </a:moveTo>
                <a:lnTo>
                  <a:pt x="3628" y="2829"/>
                </a:lnTo>
                <a:lnTo>
                  <a:pt x="3628" y="2831"/>
                </a:lnTo>
                <a:lnTo>
                  <a:pt x="3628" y="2829"/>
                </a:lnTo>
                <a:lnTo>
                  <a:pt x="3628" y="2829"/>
                </a:lnTo>
                <a:lnTo>
                  <a:pt x="3628" y="2829"/>
                </a:lnTo>
                <a:lnTo>
                  <a:pt x="3628" y="2829"/>
                </a:lnTo>
                <a:lnTo>
                  <a:pt x="3628" y="2829"/>
                </a:lnTo>
                <a:close/>
                <a:moveTo>
                  <a:pt x="3592" y="2848"/>
                </a:moveTo>
                <a:lnTo>
                  <a:pt x="3592" y="2848"/>
                </a:lnTo>
                <a:lnTo>
                  <a:pt x="3592" y="2848"/>
                </a:lnTo>
                <a:lnTo>
                  <a:pt x="3592" y="2848"/>
                </a:lnTo>
                <a:lnTo>
                  <a:pt x="3592" y="2848"/>
                </a:lnTo>
                <a:lnTo>
                  <a:pt x="3592" y="2848"/>
                </a:lnTo>
                <a:lnTo>
                  <a:pt x="3592" y="2848"/>
                </a:lnTo>
                <a:lnTo>
                  <a:pt x="3592" y="2848"/>
                </a:lnTo>
                <a:lnTo>
                  <a:pt x="3592" y="2848"/>
                </a:lnTo>
                <a:lnTo>
                  <a:pt x="3592" y="2848"/>
                </a:lnTo>
                <a:lnTo>
                  <a:pt x="3592" y="2848"/>
                </a:lnTo>
                <a:lnTo>
                  <a:pt x="3592" y="2848"/>
                </a:lnTo>
                <a:lnTo>
                  <a:pt x="3592" y="2848"/>
                </a:lnTo>
                <a:close/>
                <a:moveTo>
                  <a:pt x="3595" y="2848"/>
                </a:moveTo>
                <a:lnTo>
                  <a:pt x="3595" y="2848"/>
                </a:lnTo>
                <a:lnTo>
                  <a:pt x="3595" y="2848"/>
                </a:lnTo>
                <a:lnTo>
                  <a:pt x="3595" y="2848"/>
                </a:lnTo>
                <a:lnTo>
                  <a:pt x="3595" y="2848"/>
                </a:lnTo>
                <a:lnTo>
                  <a:pt x="3595" y="2848"/>
                </a:lnTo>
                <a:close/>
                <a:moveTo>
                  <a:pt x="3595" y="2845"/>
                </a:moveTo>
                <a:lnTo>
                  <a:pt x="3592" y="2843"/>
                </a:lnTo>
                <a:lnTo>
                  <a:pt x="3592" y="2843"/>
                </a:lnTo>
                <a:lnTo>
                  <a:pt x="3592" y="2843"/>
                </a:lnTo>
                <a:lnTo>
                  <a:pt x="3592" y="2843"/>
                </a:lnTo>
                <a:lnTo>
                  <a:pt x="3597" y="2848"/>
                </a:lnTo>
                <a:lnTo>
                  <a:pt x="3597" y="2850"/>
                </a:lnTo>
                <a:lnTo>
                  <a:pt x="3597" y="2848"/>
                </a:lnTo>
                <a:lnTo>
                  <a:pt x="3597" y="2845"/>
                </a:lnTo>
                <a:lnTo>
                  <a:pt x="3595" y="2845"/>
                </a:lnTo>
                <a:close/>
                <a:moveTo>
                  <a:pt x="3602" y="2845"/>
                </a:moveTo>
                <a:lnTo>
                  <a:pt x="3599" y="2848"/>
                </a:lnTo>
                <a:lnTo>
                  <a:pt x="3602" y="2848"/>
                </a:lnTo>
                <a:lnTo>
                  <a:pt x="3602" y="2848"/>
                </a:lnTo>
                <a:lnTo>
                  <a:pt x="3602" y="2845"/>
                </a:lnTo>
                <a:lnTo>
                  <a:pt x="3602" y="2845"/>
                </a:lnTo>
                <a:lnTo>
                  <a:pt x="3602" y="2845"/>
                </a:lnTo>
                <a:close/>
                <a:moveTo>
                  <a:pt x="3597" y="2845"/>
                </a:moveTo>
                <a:lnTo>
                  <a:pt x="3597" y="2845"/>
                </a:lnTo>
                <a:lnTo>
                  <a:pt x="3597" y="2845"/>
                </a:lnTo>
                <a:lnTo>
                  <a:pt x="3597" y="2845"/>
                </a:lnTo>
                <a:lnTo>
                  <a:pt x="3597" y="2845"/>
                </a:lnTo>
                <a:lnTo>
                  <a:pt x="3597" y="2845"/>
                </a:lnTo>
                <a:lnTo>
                  <a:pt x="3599" y="2848"/>
                </a:lnTo>
                <a:lnTo>
                  <a:pt x="3599" y="2845"/>
                </a:lnTo>
                <a:lnTo>
                  <a:pt x="3599" y="2845"/>
                </a:lnTo>
                <a:lnTo>
                  <a:pt x="3597" y="2845"/>
                </a:lnTo>
                <a:close/>
                <a:moveTo>
                  <a:pt x="3661" y="2346"/>
                </a:moveTo>
                <a:lnTo>
                  <a:pt x="3661" y="2349"/>
                </a:lnTo>
                <a:lnTo>
                  <a:pt x="3661" y="2349"/>
                </a:lnTo>
                <a:lnTo>
                  <a:pt x="3661" y="2351"/>
                </a:lnTo>
                <a:lnTo>
                  <a:pt x="3661" y="2351"/>
                </a:lnTo>
                <a:lnTo>
                  <a:pt x="3661" y="2349"/>
                </a:lnTo>
                <a:lnTo>
                  <a:pt x="3661" y="2346"/>
                </a:lnTo>
                <a:lnTo>
                  <a:pt x="3663" y="2346"/>
                </a:lnTo>
                <a:lnTo>
                  <a:pt x="3663" y="2346"/>
                </a:lnTo>
                <a:lnTo>
                  <a:pt x="3663" y="2346"/>
                </a:lnTo>
                <a:lnTo>
                  <a:pt x="3663" y="2346"/>
                </a:lnTo>
                <a:lnTo>
                  <a:pt x="3661" y="2346"/>
                </a:lnTo>
                <a:close/>
                <a:moveTo>
                  <a:pt x="3720" y="2294"/>
                </a:moveTo>
                <a:lnTo>
                  <a:pt x="3718" y="2294"/>
                </a:lnTo>
                <a:lnTo>
                  <a:pt x="3718" y="2297"/>
                </a:lnTo>
                <a:lnTo>
                  <a:pt x="3718" y="2297"/>
                </a:lnTo>
                <a:lnTo>
                  <a:pt x="3718" y="2297"/>
                </a:lnTo>
                <a:lnTo>
                  <a:pt x="3713" y="2304"/>
                </a:lnTo>
                <a:lnTo>
                  <a:pt x="3711" y="2311"/>
                </a:lnTo>
                <a:lnTo>
                  <a:pt x="3711" y="2313"/>
                </a:lnTo>
                <a:lnTo>
                  <a:pt x="3711" y="2313"/>
                </a:lnTo>
                <a:lnTo>
                  <a:pt x="3711" y="2313"/>
                </a:lnTo>
                <a:lnTo>
                  <a:pt x="3715" y="2304"/>
                </a:lnTo>
                <a:lnTo>
                  <a:pt x="3715" y="2301"/>
                </a:lnTo>
                <a:lnTo>
                  <a:pt x="3718" y="2299"/>
                </a:lnTo>
                <a:lnTo>
                  <a:pt x="3718" y="2299"/>
                </a:lnTo>
                <a:lnTo>
                  <a:pt x="3720" y="2297"/>
                </a:lnTo>
                <a:lnTo>
                  <a:pt x="3720" y="2294"/>
                </a:lnTo>
                <a:lnTo>
                  <a:pt x="3720" y="2294"/>
                </a:lnTo>
                <a:lnTo>
                  <a:pt x="3720" y="2294"/>
                </a:lnTo>
                <a:lnTo>
                  <a:pt x="3720" y="2294"/>
                </a:lnTo>
                <a:close/>
                <a:moveTo>
                  <a:pt x="3642" y="2786"/>
                </a:moveTo>
                <a:lnTo>
                  <a:pt x="3642" y="2786"/>
                </a:lnTo>
                <a:lnTo>
                  <a:pt x="3642" y="2786"/>
                </a:lnTo>
                <a:lnTo>
                  <a:pt x="3642" y="2786"/>
                </a:lnTo>
                <a:lnTo>
                  <a:pt x="3642" y="2789"/>
                </a:lnTo>
                <a:lnTo>
                  <a:pt x="3642" y="2789"/>
                </a:lnTo>
                <a:lnTo>
                  <a:pt x="3642" y="2786"/>
                </a:lnTo>
                <a:lnTo>
                  <a:pt x="3642" y="2784"/>
                </a:lnTo>
                <a:lnTo>
                  <a:pt x="3642" y="2784"/>
                </a:lnTo>
                <a:lnTo>
                  <a:pt x="3642" y="2784"/>
                </a:lnTo>
                <a:lnTo>
                  <a:pt x="3642" y="2786"/>
                </a:lnTo>
                <a:lnTo>
                  <a:pt x="3642" y="2786"/>
                </a:lnTo>
                <a:lnTo>
                  <a:pt x="3642" y="2786"/>
                </a:lnTo>
                <a:lnTo>
                  <a:pt x="3642" y="2786"/>
                </a:lnTo>
                <a:lnTo>
                  <a:pt x="3642" y="2786"/>
                </a:lnTo>
                <a:lnTo>
                  <a:pt x="3642" y="2786"/>
                </a:lnTo>
                <a:lnTo>
                  <a:pt x="3642" y="2786"/>
                </a:lnTo>
                <a:close/>
                <a:moveTo>
                  <a:pt x="3701" y="2311"/>
                </a:moveTo>
                <a:lnTo>
                  <a:pt x="3694" y="2313"/>
                </a:lnTo>
                <a:lnTo>
                  <a:pt x="3689" y="2315"/>
                </a:lnTo>
                <a:lnTo>
                  <a:pt x="3687" y="2315"/>
                </a:lnTo>
                <a:lnTo>
                  <a:pt x="3687" y="2315"/>
                </a:lnTo>
                <a:lnTo>
                  <a:pt x="3696" y="2311"/>
                </a:lnTo>
                <a:lnTo>
                  <a:pt x="3699" y="2311"/>
                </a:lnTo>
                <a:lnTo>
                  <a:pt x="3703" y="2311"/>
                </a:lnTo>
                <a:lnTo>
                  <a:pt x="3703" y="2311"/>
                </a:lnTo>
                <a:lnTo>
                  <a:pt x="3701" y="2311"/>
                </a:lnTo>
                <a:close/>
                <a:moveTo>
                  <a:pt x="3732" y="2280"/>
                </a:moveTo>
                <a:lnTo>
                  <a:pt x="3729" y="2282"/>
                </a:lnTo>
                <a:lnTo>
                  <a:pt x="3727" y="2282"/>
                </a:lnTo>
                <a:lnTo>
                  <a:pt x="3727" y="2282"/>
                </a:lnTo>
                <a:lnTo>
                  <a:pt x="3727" y="2285"/>
                </a:lnTo>
                <a:lnTo>
                  <a:pt x="3727" y="2285"/>
                </a:lnTo>
                <a:lnTo>
                  <a:pt x="3727" y="2285"/>
                </a:lnTo>
                <a:lnTo>
                  <a:pt x="3729" y="2282"/>
                </a:lnTo>
                <a:lnTo>
                  <a:pt x="3734" y="2280"/>
                </a:lnTo>
                <a:lnTo>
                  <a:pt x="3734" y="2278"/>
                </a:lnTo>
                <a:lnTo>
                  <a:pt x="3734" y="2278"/>
                </a:lnTo>
                <a:lnTo>
                  <a:pt x="3734" y="2278"/>
                </a:lnTo>
                <a:lnTo>
                  <a:pt x="3734" y="2278"/>
                </a:lnTo>
                <a:lnTo>
                  <a:pt x="3734" y="2278"/>
                </a:lnTo>
                <a:lnTo>
                  <a:pt x="3732" y="2280"/>
                </a:lnTo>
                <a:close/>
                <a:moveTo>
                  <a:pt x="3725" y="2287"/>
                </a:moveTo>
                <a:lnTo>
                  <a:pt x="3725" y="2287"/>
                </a:lnTo>
                <a:lnTo>
                  <a:pt x="3725" y="2287"/>
                </a:lnTo>
                <a:lnTo>
                  <a:pt x="3725" y="2287"/>
                </a:lnTo>
                <a:lnTo>
                  <a:pt x="3725" y="2287"/>
                </a:lnTo>
                <a:lnTo>
                  <a:pt x="3722" y="2287"/>
                </a:lnTo>
                <a:lnTo>
                  <a:pt x="3722" y="2289"/>
                </a:lnTo>
                <a:lnTo>
                  <a:pt x="3722" y="2289"/>
                </a:lnTo>
                <a:lnTo>
                  <a:pt x="3722" y="2292"/>
                </a:lnTo>
                <a:lnTo>
                  <a:pt x="3722" y="2292"/>
                </a:lnTo>
                <a:lnTo>
                  <a:pt x="3722" y="2289"/>
                </a:lnTo>
                <a:lnTo>
                  <a:pt x="3725" y="2287"/>
                </a:lnTo>
                <a:lnTo>
                  <a:pt x="3725" y="2287"/>
                </a:lnTo>
                <a:lnTo>
                  <a:pt x="3725" y="2287"/>
                </a:lnTo>
                <a:lnTo>
                  <a:pt x="3725" y="2287"/>
                </a:lnTo>
                <a:lnTo>
                  <a:pt x="3725" y="2287"/>
                </a:lnTo>
                <a:lnTo>
                  <a:pt x="3725" y="2287"/>
                </a:lnTo>
                <a:lnTo>
                  <a:pt x="3725" y="2287"/>
                </a:lnTo>
                <a:close/>
                <a:moveTo>
                  <a:pt x="3708" y="2311"/>
                </a:moveTo>
                <a:lnTo>
                  <a:pt x="3708" y="2311"/>
                </a:lnTo>
                <a:lnTo>
                  <a:pt x="3706" y="2311"/>
                </a:lnTo>
                <a:lnTo>
                  <a:pt x="3706" y="2311"/>
                </a:lnTo>
                <a:lnTo>
                  <a:pt x="3706" y="2311"/>
                </a:lnTo>
                <a:lnTo>
                  <a:pt x="3706" y="2311"/>
                </a:lnTo>
                <a:lnTo>
                  <a:pt x="3708" y="2311"/>
                </a:lnTo>
                <a:lnTo>
                  <a:pt x="3708" y="2311"/>
                </a:lnTo>
                <a:lnTo>
                  <a:pt x="3711" y="2313"/>
                </a:lnTo>
                <a:lnTo>
                  <a:pt x="3711" y="2311"/>
                </a:lnTo>
                <a:lnTo>
                  <a:pt x="3711" y="2311"/>
                </a:lnTo>
                <a:lnTo>
                  <a:pt x="3708" y="2311"/>
                </a:lnTo>
                <a:close/>
                <a:moveTo>
                  <a:pt x="3642" y="2796"/>
                </a:moveTo>
                <a:lnTo>
                  <a:pt x="3642" y="2798"/>
                </a:lnTo>
                <a:lnTo>
                  <a:pt x="3642" y="2800"/>
                </a:lnTo>
                <a:lnTo>
                  <a:pt x="3642" y="2800"/>
                </a:lnTo>
                <a:lnTo>
                  <a:pt x="3642" y="2800"/>
                </a:lnTo>
                <a:lnTo>
                  <a:pt x="3642" y="2800"/>
                </a:lnTo>
                <a:lnTo>
                  <a:pt x="3642" y="2800"/>
                </a:lnTo>
                <a:lnTo>
                  <a:pt x="3642" y="2800"/>
                </a:lnTo>
                <a:lnTo>
                  <a:pt x="3642" y="2800"/>
                </a:lnTo>
                <a:lnTo>
                  <a:pt x="3642" y="2800"/>
                </a:lnTo>
                <a:lnTo>
                  <a:pt x="3642" y="2798"/>
                </a:lnTo>
                <a:lnTo>
                  <a:pt x="3642" y="2798"/>
                </a:lnTo>
                <a:lnTo>
                  <a:pt x="3642" y="2798"/>
                </a:lnTo>
                <a:lnTo>
                  <a:pt x="3642" y="2796"/>
                </a:lnTo>
                <a:lnTo>
                  <a:pt x="3642" y="2796"/>
                </a:lnTo>
                <a:lnTo>
                  <a:pt x="3642" y="2796"/>
                </a:lnTo>
                <a:close/>
                <a:moveTo>
                  <a:pt x="3677" y="2325"/>
                </a:moveTo>
                <a:lnTo>
                  <a:pt x="3675" y="2325"/>
                </a:lnTo>
                <a:lnTo>
                  <a:pt x="3675" y="2327"/>
                </a:lnTo>
                <a:lnTo>
                  <a:pt x="3675" y="2327"/>
                </a:lnTo>
                <a:lnTo>
                  <a:pt x="3670" y="2332"/>
                </a:lnTo>
                <a:lnTo>
                  <a:pt x="3668" y="2332"/>
                </a:lnTo>
                <a:lnTo>
                  <a:pt x="3668" y="2334"/>
                </a:lnTo>
                <a:lnTo>
                  <a:pt x="3668" y="2334"/>
                </a:lnTo>
                <a:lnTo>
                  <a:pt x="3673" y="2330"/>
                </a:lnTo>
                <a:lnTo>
                  <a:pt x="3673" y="2330"/>
                </a:lnTo>
                <a:lnTo>
                  <a:pt x="3673" y="2330"/>
                </a:lnTo>
                <a:lnTo>
                  <a:pt x="3677" y="2325"/>
                </a:lnTo>
                <a:lnTo>
                  <a:pt x="3677" y="2325"/>
                </a:lnTo>
                <a:lnTo>
                  <a:pt x="3677" y="2325"/>
                </a:lnTo>
                <a:lnTo>
                  <a:pt x="3677" y="2325"/>
                </a:lnTo>
                <a:lnTo>
                  <a:pt x="3677" y="2325"/>
                </a:lnTo>
                <a:lnTo>
                  <a:pt x="3677" y="2325"/>
                </a:lnTo>
                <a:lnTo>
                  <a:pt x="3677" y="2325"/>
                </a:lnTo>
                <a:close/>
                <a:moveTo>
                  <a:pt x="3658" y="2360"/>
                </a:moveTo>
                <a:lnTo>
                  <a:pt x="3658" y="2360"/>
                </a:lnTo>
                <a:lnTo>
                  <a:pt x="3658" y="2360"/>
                </a:lnTo>
                <a:lnTo>
                  <a:pt x="3656" y="2360"/>
                </a:lnTo>
                <a:lnTo>
                  <a:pt x="3656" y="2363"/>
                </a:lnTo>
                <a:lnTo>
                  <a:pt x="3658" y="2363"/>
                </a:lnTo>
                <a:lnTo>
                  <a:pt x="3658" y="2363"/>
                </a:lnTo>
                <a:lnTo>
                  <a:pt x="3658" y="2363"/>
                </a:lnTo>
                <a:lnTo>
                  <a:pt x="3658" y="2363"/>
                </a:lnTo>
                <a:lnTo>
                  <a:pt x="3658" y="2363"/>
                </a:lnTo>
                <a:lnTo>
                  <a:pt x="3661" y="2360"/>
                </a:lnTo>
                <a:lnTo>
                  <a:pt x="3658" y="2360"/>
                </a:lnTo>
                <a:lnTo>
                  <a:pt x="3658" y="2360"/>
                </a:lnTo>
                <a:close/>
                <a:moveTo>
                  <a:pt x="3590" y="2848"/>
                </a:moveTo>
                <a:lnTo>
                  <a:pt x="3590" y="2848"/>
                </a:lnTo>
                <a:lnTo>
                  <a:pt x="3590" y="2848"/>
                </a:lnTo>
                <a:lnTo>
                  <a:pt x="3590" y="2848"/>
                </a:lnTo>
                <a:lnTo>
                  <a:pt x="3590" y="2848"/>
                </a:lnTo>
                <a:lnTo>
                  <a:pt x="3590" y="2848"/>
                </a:lnTo>
                <a:lnTo>
                  <a:pt x="3590" y="2848"/>
                </a:lnTo>
                <a:lnTo>
                  <a:pt x="3590" y="2848"/>
                </a:lnTo>
                <a:lnTo>
                  <a:pt x="3590" y="2848"/>
                </a:lnTo>
                <a:lnTo>
                  <a:pt x="3590" y="2848"/>
                </a:lnTo>
                <a:lnTo>
                  <a:pt x="3590" y="2848"/>
                </a:lnTo>
                <a:lnTo>
                  <a:pt x="3590" y="2848"/>
                </a:lnTo>
                <a:lnTo>
                  <a:pt x="3590" y="2848"/>
                </a:lnTo>
                <a:lnTo>
                  <a:pt x="3590" y="2848"/>
                </a:lnTo>
                <a:lnTo>
                  <a:pt x="3590" y="2848"/>
                </a:lnTo>
                <a:lnTo>
                  <a:pt x="3590" y="2848"/>
                </a:lnTo>
                <a:lnTo>
                  <a:pt x="3590" y="2848"/>
                </a:lnTo>
                <a:lnTo>
                  <a:pt x="3592" y="2850"/>
                </a:lnTo>
                <a:lnTo>
                  <a:pt x="3592" y="2848"/>
                </a:lnTo>
                <a:lnTo>
                  <a:pt x="3592" y="2848"/>
                </a:lnTo>
                <a:lnTo>
                  <a:pt x="3590" y="2848"/>
                </a:lnTo>
                <a:close/>
                <a:moveTo>
                  <a:pt x="3561" y="2860"/>
                </a:moveTo>
                <a:lnTo>
                  <a:pt x="3561" y="2860"/>
                </a:lnTo>
                <a:lnTo>
                  <a:pt x="3564" y="2860"/>
                </a:lnTo>
                <a:lnTo>
                  <a:pt x="3564" y="2860"/>
                </a:lnTo>
                <a:lnTo>
                  <a:pt x="3564" y="2860"/>
                </a:lnTo>
                <a:lnTo>
                  <a:pt x="3561" y="2860"/>
                </a:lnTo>
                <a:close/>
                <a:moveTo>
                  <a:pt x="3502" y="2654"/>
                </a:moveTo>
                <a:lnTo>
                  <a:pt x="3502" y="2654"/>
                </a:lnTo>
                <a:lnTo>
                  <a:pt x="3502" y="2654"/>
                </a:lnTo>
                <a:lnTo>
                  <a:pt x="3505" y="2654"/>
                </a:lnTo>
                <a:lnTo>
                  <a:pt x="3505" y="2654"/>
                </a:lnTo>
                <a:lnTo>
                  <a:pt x="3505" y="2654"/>
                </a:lnTo>
                <a:lnTo>
                  <a:pt x="3505" y="2654"/>
                </a:lnTo>
                <a:lnTo>
                  <a:pt x="3505" y="2654"/>
                </a:lnTo>
                <a:lnTo>
                  <a:pt x="3505" y="2654"/>
                </a:lnTo>
                <a:lnTo>
                  <a:pt x="3505" y="2654"/>
                </a:lnTo>
                <a:lnTo>
                  <a:pt x="3505" y="2654"/>
                </a:lnTo>
                <a:lnTo>
                  <a:pt x="3505" y="2654"/>
                </a:lnTo>
                <a:lnTo>
                  <a:pt x="3505" y="2654"/>
                </a:lnTo>
                <a:lnTo>
                  <a:pt x="3505" y="2654"/>
                </a:lnTo>
                <a:lnTo>
                  <a:pt x="3505" y="2654"/>
                </a:lnTo>
                <a:lnTo>
                  <a:pt x="3505" y="2654"/>
                </a:lnTo>
                <a:lnTo>
                  <a:pt x="3505" y="2654"/>
                </a:lnTo>
                <a:lnTo>
                  <a:pt x="3502" y="2654"/>
                </a:lnTo>
                <a:close/>
                <a:moveTo>
                  <a:pt x="3486" y="2635"/>
                </a:moveTo>
                <a:lnTo>
                  <a:pt x="3486" y="2635"/>
                </a:lnTo>
                <a:lnTo>
                  <a:pt x="3483" y="2635"/>
                </a:lnTo>
                <a:lnTo>
                  <a:pt x="3483" y="2635"/>
                </a:lnTo>
                <a:lnTo>
                  <a:pt x="3483" y="2637"/>
                </a:lnTo>
                <a:lnTo>
                  <a:pt x="3486" y="2637"/>
                </a:lnTo>
                <a:lnTo>
                  <a:pt x="3486" y="2637"/>
                </a:lnTo>
                <a:lnTo>
                  <a:pt x="3486" y="2635"/>
                </a:lnTo>
                <a:lnTo>
                  <a:pt x="3486" y="2635"/>
                </a:lnTo>
                <a:lnTo>
                  <a:pt x="3486" y="2635"/>
                </a:lnTo>
                <a:close/>
                <a:moveTo>
                  <a:pt x="3505" y="2651"/>
                </a:moveTo>
                <a:lnTo>
                  <a:pt x="3502" y="2651"/>
                </a:lnTo>
                <a:lnTo>
                  <a:pt x="3502" y="2651"/>
                </a:lnTo>
                <a:lnTo>
                  <a:pt x="3502" y="2651"/>
                </a:lnTo>
                <a:lnTo>
                  <a:pt x="3502" y="2651"/>
                </a:lnTo>
                <a:lnTo>
                  <a:pt x="3502" y="2651"/>
                </a:lnTo>
                <a:lnTo>
                  <a:pt x="3502" y="2651"/>
                </a:lnTo>
                <a:lnTo>
                  <a:pt x="3502" y="2651"/>
                </a:lnTo>
                <a:lnTo>
                  <a:pt x="3502" y="2654"/>
                </a:lnTo>
                <a:lnTo>
                  <a:pt x="3502" y="2654"/>
                </a:lnTo>
                <a:lnTo>
                  <a:pt x="3505" y="2651"/>
                </a:lnTo>
                <a:lnTo>
                  <a:pt x="3505" y="2651"/>
                </a:lnTo>
                <a:lnTo>
                  <a:pt x="3505" y="2651"/>
                </a:lnTo>
                <a:lnTo>
                  <a:pt x="3505" y="2651"/>
                </a:lnTo>
                <a:close/>
                <a:moveTo>
                  <a:pt x="3538" y="2748"/>
                </a:moveTo>
                <a:lnTo>
                  <a:pt x="3538" y="2748"/>
                </a:lnTo>
                <a:lnTo>
                  <a:pt x="3538" y="2746"/>
                </a:lnTo>
                <a:lnTo>
                  <a:pt x="3538" y="2746"/>
                </a:lnTo>
                <a:lnTo>
                  <a:pt x="3538" y="2748"/>
                </a:lnTo>
                <a:lnTo>
                  <a:pt x="3538" y="2748"/>
                </a:lnTo>
                <a:lnTo>
                  <a:pt x="3538" y="2751"/>
                </a:lnTo>
                <a:lnTo>
                  <a:pt x="3538" y="2751"/>
                </a:lnTo>
                <a:lnTo>
                  <a:pt x="3538" y="2751"/>
                </a:lnTo>
                <a:lnTo>
                  <a:pt x="3538" y="2748"/>
                </a:lnTo>
                <a:lnTo>
                  <a:pt x="3538" y="2748"/>
                </a:lnTo>
                <a:close/>
                <a:moveTo>
                  <a:pt x="3517" y="2720"/>
                </a:moveTo>
                <a:lnTo>
                  <a:pt x="3517" y="2720"/>
                </a:lnTo>
                <a:lnTo>
                  <a:pt x="3514" y="2720"/>
                </a:lnTo>
                <a:lnTo>
                  <a:pt x="3514" y="2718"/>
                </a:lnTo>
                <a:lnTo>
                  <a:pt x="3514" y="2720"/>
                </a:lnTo>
                <a:lnTo>
                  <a:pt x="3514" y="2720"/>
                </a:lnTo>
                <a:lnTo>
                  <a:pt x="3517" y="2720"/>
                </a:lnTo>
                <a:lnTo>
                  <a:pt x="3517" y="2720"/>
                </a:lnTo>
                <a:lnTo>
                  <a:pt x="3519" y="2722"/>
                </a:lnTo>
                <a:lnTo>
                  <a:pt x="3519" y="2725"/>
                </a:lnTo>
                <a:lnTo>
                  <a:pt x="3519" y="2722"/>
                </a:lnTo>
                <a:lnTo>
                  <a:pt x="3517" y="2720"/>
                </a:lnTo>
                <a:close/>
                <a:moveTo>
                  <a:pt x="3318" y="2595"/>
                </a:moveTo>
                <a:lnTo>
                  <a:pt x="3318" y="2595"/>
                </a:lnTo>
                <a:lnTo>
                  <a:pt x="3315" y="2595"/>
                </a:lnTo>
                <a:lnTo>
                  <a:pt x="3315" y="2595"/>
                </a:lnTo>
                <a:lnTo>
                  <a:pt x="3311" y="2597"/>
                </a:lnTo>
                <a:lnTo>
                  <a:pt x="3308" y="2597"/>
                </a:lnTo>
                <a:lnTo>
                  <a:pt x="3308" y="2597"/>
                </a:lnTo>
                <a:lnTo>
                  <a:pt x="3306" y="2597"/>
                </a:lnTo>
                <a:lnTo>
                  <a:pt x="3306" y="2597"/>
                </a:lnTo>
                <a:lnTo>
                  <a:pt x="3306" y="2597"/>
                </a:lnTo>
                <a:lnTo>
                  <a:pt x="3304" y="2597"/>
                </a:lnTo>
                <a:lnTo>
                  <a:pt x="3301" y="2599"/>
                </a:lnTo>
                <a:lnTo>
                  <a:pt x="3294" y="2602"/>
                </a:lnTo>
                <a:lnTo>
                  <a:pt x="3292" y="2602"/>
                </a:lnTo>
                <a:lnTo>
                  <a:pt x="3292" y="2602"/>
                </a:lnTo>
                <a:lnTo>
                  <a:pt x="3294" y="2602"/>
                </a:lnTo>
                <a:lnTo>
                  <a:pt x="3308" y="2597"/>
                </a:lnTo>
                <a:lnTo>
                  <a:pt x="3322" y="2595"/>
                </a:lnTo>
                <a:lnTo>
                  <a:pt x="3322" y="2595"/>
                </a:lnTo>
                <a:lnTo>
                  <a:pt x="3322" y="2595"/>
                </a:lnTo>
                <a:lnTo>
                  <a:pt x="3322" y="2595"/>
                </a:lnTo>
                <a:lnTo>
                  <a:pt x="3322" y="2595"/>
                </a:lnTo>
                <a:lnTo>
                  <a:pt x="3322" y="2595"/>
                </a:lnTo>
                <a:lnTo>
                  <a:pt x="3322" y="2595"/>
                </a:lnTo>
                <a:lnTo>
                  <a:pt x="3322" y="2595"/>
                </a:lnTo>
                <a:lnTo>
                  <a:pt x="3325" y="2595"/>
                </a:lnTo>
                <a:lnTo>
                  <a:pt x="3325" y="2595"/>
                </a:lnTo>
                <a:lnTo>
                  <a:pt x="3320" y="2595"/>
                </a:lnTo>
                <a:lnTo>
                  <a:pt x="3318" y="2595"/>
                </a:lnTo>
                <a:close/>
                <a:moveTo>
                  <a:pt x="3412" y="2611"/>
                </a:moveTo>
                <a:lnTo>
                  <a:pt x="3410" y="2614"/>
                </a:lnTo>
                <a:lnTo>
                  <a:pt x="3410" y="2614"/>
                </a:lnTo>
                <a:lnTo>
                  <a:pt x="3410" y="2614"/>
                </a:lnTo>
                <a:lnTo>
                  <a:pt x="3412" y="2614"/>
                </a:lnTo>
                <a:lnTo>
                  <a:pt x="3412" y="2614"/>
                </a:lnTo>
                <a:lnTo>
                  <a:pt x="3412" y="2611"/>
                </a:lnTo>
                <a:lnTo>
                  <a:pt x="3412" y="2611"/>
                </a:lnTo>
                <a:lnTo>
                  <a:pt x="3412" y="2611"/>
                </a:lnTo>
                <a:close/>
                <a:moveTo>
                  <a:pt x="3540" y="2753"/>
                </a:moveTo>
                <a:lnTo>
                  <a:pt x="3540" y="2753"/>
                </a:lnTo>
                <a:lnTo>
                  <a:pt x="3540" y="2753"/>
                </a:lnTo>
                <a:lnTo>
                  <a:pt x="3540" y="2753"/>
                </a:lnTo>
                <a:lnTo>
                  <a:pt x="3538" y="2753"/>
                </a:lnTo>
                <a:lnTo>
                  <a:pt x="3540" y="2755"/>
                </a:lnTo>
                <a:lnTo>
                  <a:pt x="3540" y="2755"/>
                </a:lnTo>
                <a:lnTo>
                  <a:pt x="3540" y="2755"/>
                </a:lnTo>
                <a:lnTo>
                  <a:pt x="3540" y="2755"/>
                </a:lnTo>
                <a:lnTo>
                  <a:pt x="3540" y="2753"/>
                </a:lnTo>
                <a:close/>
                <a:moveTo>
                  <a:pt x="3256" y="2609"/>
                </a:moveTo>
                <a:lnTo>
                  <a:pt x="3256" y="2609"/>
                </a:lnTo>
                <a:lnTo>
                  <a:pt x="3256" y="2609"/>
                </a:lnTo>
                <a:lnTo>
                  <a:pt x="3254" y="2609"/>
                </a:lnTo>
                <a:lnTo>
                  <a:pt x="3254" y="2609"/>
                </a:lnTo>
                <a:lnTo>
                  <a:pt x="3251" y="2609"/>
                </a:lnTo>
                <a:lnTo>
                  <a:pt x="3247" y="2611"/>
                </a:lnTo>
                <a:lnTo>
                  <a:pt x="3247" y="2611"/>
                </a:lnTo>
                <a:lnTo>
                  <a:pt x="3256" y="2609"/>
                </a:lnTo>
                <a:lnTo>
                  <a:pt x="3256" y="2609"/>
                </a:lnTo>
                <a:lnTo>
                  <a:pt x="3259" y="2609"/>
                </a:lnTo>
                <a:lnTo>
                  <a:pt x="3259" y="2609"/>
                </a:lnTo>
                <a:lnTo>
                  <a:pt x="3256" y="2609"/>
                </a:lnTo>
                <a:close/>
                <a:moveTo>
                  <a:pt x="3391" y="2623"/>
                </a:moveTo>
                <a:lnTo>
                  <a:pt x="3391" y="2621"/>
                </a:lnTo>
                <a:lnTo>
                  <a:pt x="3391" y="2621"/>
                </a:lnTo>
                <a:lnTo>
                  <a:pt x="3391" y="2621"/>
                </a:lnTo>
                <a:lnTo>
                  <a:pt x="3391" y="2621"/>
                </a:lnTo>
                <a:lnTo>
                  <a:pt x="3389" y="2621"/>
                </a:lnTo>
                <a:lnTo>
                  <a:pt x="3389" y="2623"/>
                </a:lnTo>
                <a:lnTo>
                  <a:pt x="3389" y="2623"/>
                </a:lnTo>
                <a:lnTo>
                  <a:pt x="3386" y="2623"/>
                </a:lnTo>
                <a:lnTo>
                  <a:pt x="3386" y="2623"/>
                </a:lnTo>
                <a:lnTo>
                  <a:pt x="3386" y="2623"/>
                </a:lnTo>
                <a:lnTo>
                  <a:pt x="3389" y="2623"/>
                </a:lnTo>
                <a:lnTo>
                  <a:pt x="3389" y="2623"/>
                </a:lnTo>
                <a:lnTo>
                  <a:pt x="3389" y="2623"/>
                </a:lnTo>
                <a:lnTo>
                  <a:pt x="3389" y="2625"/>
                </a:lnTo>
                <a:lnTo>
                  <a:pt x="3389" y="2625"/>
                </a:lnTo>
                <a:lnTo>
                  <a:pt x="3391" y="2625"/>
                </a:lnTo>
                <a:lnTo>
                  <a:pt x="3391" y="2625"/>
                </a:lnTo>
                <a:lnTo>
                  <a:pt x="3391" y="2623"/>
                </a:lnTo>
                <a:lnTo>
                  <a:pt x="3391" y="2623"/>
                </a:lnTo>
                <a:lnTo>
                  <a:pt x="3391" y="2623"/>
                </a:lnTo>
                <a:lnTo>
                  <a:pt x="3391" y="2623"/>
                </a:lnTo>
                <a:lnTo>
                  <a:pt x="3391" y="2623"/>
                </a:lnTo>
                <a:close/>
                <a:moveTo>
                  <a:pt x="3408" y="2616"/>
                </a:moveTo>
                <a:lnTo>
                  <a:pt x="3408" y="2616"/>
                </a:lnTo>
                <a:lnTo>
                  <a:pt x="3405" y="2618"/>
                </a:lnTo>
                <a:lnTo>
                  <a:pt x="3405" y="2618"/>
                </a:lnTo>
                <a:lnTo>
                  <a:pt x="3405" y="2618"/>
                </a:lnTo>
                <a:lnTo>
                  <a:pt x="3405" y="2618"/>
                </a:lnTo>
                <a:lnTo>
                  <a:pt x="3405" y="2618"/>
                </a:lnTo>
                <a:lnTo>
                  <a:pt x="3405" y="2618"/>
                </a:lnTo>
                <a:lnTo>
                  <a:pt x="3405" y="2618"/>
                </a:lnTo>
                <a:lnTo>
                  <a:pt x="3405" y="2618"/>
                </a:lnTo>
                <a:lnTo>
                  <a:pt x="3405" y="2618"/>
                </a:lnTo>
                <a:lnTo>
                  <a:pt x="3396" y="2625"/>
                </a:lnTo>
                <a:lnTo>
                  <a:pt x="3393" y="2625"/>
                </a:lnTo>
                <a:lnTo>
                  <a:pt x="3393" y="2625"/>
                </a:lnTo>
                <a:lnTo>
                  <a:pt x="3391" y="2625"/>
                </a:lnTo>
                <a:lnTo>
                  <a:pt x="3391" y="2625"/>
                </a:lnTo>
                <a:lnTo>
                  <a:pt x="3393" y="2625"/>
                </a:lnTo>
                <a:lnTo>
                  <a:pt x="3393" y="2625"/>
                </a:lnTo>
                <a:lnTo>
                  <a:pt x="3396" y="2625"/>
                </a:lnTo>
                <a:lnTo>
                  <a:pt x="3398" y="2625"/>
                </a:lnTo>
                <a:lnTo>
                  <a:pt x="3401" y="2623"/>
                </a:lnTo>
                <a:lnTo>
                  <a:pt x="3401" y="2623"/>
                </a:lnTo>
                <a:lnTo>
                  <a:pt x="3405" y="2621"/>
                </a:lnTo>
                <a:lnTo>
                  <a:pt x="3408" y="2618"/>
                </a:lnTo>
                <a:lnTo>
                  <a:pt x="3408" y="2616"/>
                </a:lnTo>
                <a:lnTo>
                  <a:pt x="3408" y="2616"/>
                </a:lnTo>
                <a:lnTo>
                  <a:pt x="3408" y="2616"/>
                </a:lnTo>
                <a:lnTo>
                  <a:pt x="3408" y="2616"/>
                </a:lnTo>
                <a:lnTo>
                  <a:pt x="3408" y="2616"/>
                </a:lnTo>
                <a:lnTo>
                  <a:pt x="3408" y="2616"/>
                </a:lnTo>
                <a:close/>
                <a:moveTo>
                  <a:pt x="3545" y="2753"/>
                </a:moveTo>
                <a:lnTo>
                  <a:pt x="3545" y="2751"/>
                </a:lnTo>
                <a:lnTo>
                  <a:pt x="3543" y="2751"/>
                </a:lnTo>
                <a:lnTo>
                  <a:pt x="3543" y="2751"/>
                </a:lnTo>
                <a:lnTo>
                  <a:pt x="3543" y="2753"/>
                </a:lnTo>
                <a:lnTo>
                  <a:pt x="3545" y="2755"/>
                </a:lnTo>
                <a:lnTo>
                  <a:pt x="3545" y="2755"/>
                </a:lnTo>
                <a:lnTo>
                  <a:pt x="3545" y="2758"/>
                </a:lnTo>
                <a:lnTo>
                  <a:pt x="3547" y="2758"/>
                </a:lnTo>
                <a:lnTo>
                  <a:pt x="3547" y="2760"/>
                </a:lnTo>
                <a:lnTo>
                  <a:pt x="3547" y="2763"/>
                </a:lnTo>
                <a:lnTo>
                  <a:pt x="3550" y="2763"/>
                </a:lnTo>
                <a:lnTo>
                  <a:pt x="3550" y="2760"/>
                </a:lnTo>
                <a:lnTo>
                  <a:pt x="3547" y="2758"/>
                </a:lnTo>
                <a:lnTo>
                  <a:pt x="3547" y="2758"/>
                </a:lnTo>
                <a:lnTo>
                  <a:pt x="3547" y="2755"/>
                </a:lnTo>
                <a:lnTo>
                  <a:pt x="3545" y="2755"/>
                </a:lnTo>
                <a:lnTo>
                  <a:pt x="3545" y="2753"/>
                </a:lnTo>
                <a:lnTo>
                  <a:pt x="3545" y="2753"/>
                </a:lnTo>
                <a:close/>
                <a:moveTo>
                  <a:pt x="3580" y="2855"/>
                </a:moveTo>
                <a:lnTo>
                  <a:pt x="3580" y="2855"/>
                </a:lnTo>
                <a:lnTo>
                  <a:pt x="3580" y="2855"/>
                </a:lnTo>
                <a:lnTo>
                  <a:pt x="3580" y="2855"/>
                </a:lnTo>
                <a:lnTo>
                  <a:pt x="3578" y="2855"/>
                </a:lnTo>
                <a:lnTo>
                  <a:pt x="3578" y="2857"/>
                </a:lnTo>
                <a:lnTo>
                  <a:pt x="3578" y="2857"/>
                </a:lnTo>
                <a:lnTo>
                  <a:pt x="3578" y="2857"/>
                </a:lnTo>
                <a:lnTo>
                  <a:pt x="3578" y="2857"/>
                </a:lnTo>
                <a:lnTo>
                  <a:pt x="3578" y="2857"/>
                </a:lnTo>
                <a:lnTo>
                  <a:pt x="3578" y="2857"/>
                </a:lnTo>
                <a:lnTo>
                  <a:pt x="3578" y="2857"/>
                </a:lnTo>
                <a:lnTo>
                  <a:pt x="3580" y="2855"/>
                </a:lnTo>
                <a:lnTo>
                  <a:pt x="3580" y="2855"/>
                </a:lnTo>
                <a:lnTo>
                  <a:pt x="3580" y="2855"/>
                </a:lnTo>
                <a:lnTo>
                  <a:pt x="3580" y="2855"/>
                </a:lnTo>
                <a:lnTo>
                  <a:pt x="3580" y="2855"/>
                </a:lnTo>
                <a:lnTo>
                  <a:pt x="3580" y="2855"/>
                </a:lnTo>
                <a:lnTo>
                  <a:pt x="3580" y="2855"/>
                </a:lnTo>
                <a:lnTo>
                  <a:pt x="3580" y="2855"/>
                </a:lnTo>
                <a:lnTo>
                  <a:pt x="3580" y="2855"/>
                </a:lnTo>
                <a:lnTo>
                  <a:pt x="3580" y="2855"/>
                </a:lnTo>
                <a:lnTo>
                  <a:pt x="3580" y="2855"/>
                </a:lnTo>
                <a:lnTo>
                  <a:pt x="3580" y="2855"/>
                </a:lnTo>
                <a:lnTo>
                  <a:pt x="3580" y="2855"/>
                </a:lnTo>
                <a:close/>
                <a:moveTo>
                  <a:pt x="3588" y="2848"/>
                </a:moveTo>
                <a:lnTo>
                  <a:pt x="3588" y="2848"/>
                </a:lnTo>
                <a:lnTo>
                  <a:pt x="3588" y="2848"/>
                </a:lnTo>
                <a:lnTo>
                  <a:pt x="3588" y="2848"/>
                </a:lnTo>
                <a:lnTo>
                  <a:pt x="3588" y="2848"/>
                </a:lnTo>
                <a:lnTo>
                  <a:pt x="3588" y="2848"/>
                </a:lnTo>
                <a:lnTo>
                  <a:pt x="3588" y="2848"/>
                </a:lnTo>
                <a:lnTo>
                  <a:pt x="3588" y="2848"/>
                </a:lnTo>
                <a:lnTo>
                  <a:pt x="3588" y="2848"/>
                </a:lnTo>
                <a:lnTo>
                  <a:pt x="3588" y="2848"/>
                </a:lnTo>
                <a:lnTo>
                  <a:pt x="3588" y="2850"/>
                </a:lnTo>
                <a:lnTo>
                  <a:pt x="3588" y="2850"/>
                </a:lnTo>
                <a:lnTo>
                  <a:pt x="3588" y="2850"/>
                </a:lnTo>
                <a:lnTo>
                  <a:pt x="3590" y="2850"/>
                </a:lnTo>
                <a:lnTo>
                  <a:pt x="3590" y="2850"/>
                </a:lnTo>
                <a:lnTo>
                  <a:pt x="3590" y="2850"/>
                </a:lnTo>
                <a:lnTo>
                  <a:pt x="3590" y="2850"/>
                </a:lnTo>
                <a:lnTo>
                  <a:pt x="3590" y="2850"/>
                </a:lnTo>
                <a:lnTo>
                  <a:pt x="3590" y="2850"/>
                </a:lnTo>
                <a:lnTo>
                  <a:pt x="3588" y="2850"/>
                </a:lnTo>
                <a:lnTo>
                  <a:pt x="3588" y="2850"/>
                </a:lnTo>
                <a:lnTo>
                  <a:pt x="3588" y="2850"/>
                </a:lnTo>
                <a:lnTo>
                  <a:pt x="3588" y="2850"/>
                </a:lnTo>
                <a:lnTo>
                  <a:pt x="3588" y="2850"/>
                </a:lnTo>
                <a:lnTo>
                  <a:pt x="3588" y="2850"/>
                </a:lnTo>
                <a:lnTo>
                  <a:pt x="3588" y="2850"/>
                </a:lnTo>
                <a:lnTo>
                  <a:pt x="3588" y="2852"/>
                </a:lnTo>
                <a:lnTo>
                  <a:pt x="3588" y="2852"/>
                </a:lnTo>
                <a:lnTo>
                  <a:pt x="3588" y="2852"/>
                </a:lnTo>
                <a:lnTo>
                  <a:pt x="3585" y="2852"/>
                </a:lnTo>
                <a:lnTo>
                  <a:pt x="3585" y="2852"/>
                </a:lnTo>
                <a:lnTo>
                  <a:pt x="3585" y="2852"/>
                </a:lnTo>
                <a:lnTo>
                  <a:pt x="3585" y="2855"/>
                </a:lnTo>
                <a:lnTo>
                  <a:pt x="3588" y="2852"/>
                </a:lnTo>
                <a:lnTo>
                  <a:pt x="3590" y="2850"/>
                </a:lnTo>
                <a:lnTo>
                  <a:pt x="3590" y="2850"/>
                </a:lnTo>
                <a:lnTo>
                  <a:pt x="3590" y="2850"/>
                </a:lnTo>
                <a:lnTo>
                  <a:pt x="3588" y="2848"/>
                </a:lnTo>
                <a:close/>
                <a:moveTo>
                  <a:pt x="3580" y="2789"/>
                </a:moveTo>
                <a:lnTo>
                  <a:pt x="3580" y="2789"/>
                </a:lnTo>
                <a:lnTo>
                  <a:pt x="3580" y="2789"/>
                </a:lnTo>
                <a:lnTo>
                  <a:pt x="3580" y="2789"/>
                </a:lnTo>
                <a:lnTo>
                  <a:pt x="3583" y="2789"/>
                </a:lnTo>
                <a:lnTo>
                  <a:pt x="3583" y="2791"/>
                </a:lnTo>
                <a:lnTo>
                  <a:pt x="3583" y="2791"/>
                </a:lnTo>
                <a:lnTo>
                  <a:pt x="3583" y="2791"/>
                </a:lnTo>
                <a:lnTo>
                  <a:pt x="3583" y="2789"/>
                </a:lnTo>
                <a:lnTo>
                  <a:pt x="3583" y="2789"/>
                </a:lnTo>
                <a:lnTo>
                  <a:pt x="3583" y="2789"/>
                </a:lnTo>
                <a:lnTo>
                  <a:pt x="3583" y="2789"/>
                </a:lnTo>
                <a:lnTo>
                  <a:pt x="3583" y="2789"/>
                </a:lnTo>
                <a:lnTo>
                  <a:pt x="3580" y="2789"/>
                </a:lnTo>
                <a:lnTo>
                  <a:pt x="3580" y="2789"/>
                </a:lnTo>
                <a:lnTo>
                  <a:pt x="3580" y="2789"/>
                </a:lnTo>
                <a:lnTo>
                  <a:pt x="3580" y="2789"/>
                </a:lnTo>
                <a:lnTo>
                  <a:pt x="3580" y="2789"/>
                </a:lnTo>
                <a:lnTo>
                  <a:pt x="3580" y="2789"/>
                </a:lnTo>
                <a:lnTo>
                  <a:pt x="3580" y="2789"/>
                </a:lnTo>
                <a:lnTo>
                  <a:pt x="3580" y="2791"/>
                </a:lnTo>
                <a:lnTo>
                  <a:pt x="3580" y="2791"/>
                </a:lnTo>
                <a:lnTo>
                  <a:pt x="3580" y="2791"/>
                </a:lnTo>
                <a:lnTo>
                  <a:pt x="3580" y="2789"/>
                </a:lnTo>
                <a:lnTo>
                  <a:pt x="3580" y="2789"/>
                </a:lnTo>
                <a:lnTo>
                  <a:pt x="3580" y="2789"/>
                </a:lnTo>
                <a:lnTo>
                  <a:pt x="3580" y="2789"/>
                </a:lnTo>
                <a:lnTo>
                  <a:pt x="3580" y="2789"/>
                </a:lnTo>
                <a:close/>
                <a:moveTo>
                  <a:pt x="3585" y="2791"/>
                </a:moveTo>
                <a:lnTo>
                  <a:pt x="3585" y="2791"/>
                </a:lnTo>
                <a:lnTo>
                  <a:pt x="3585" y="2791"/>
                </a:lnTo>
                <a:lnTo>
                  <a:pt x="3585" y="2791"/>
                </a:lnTo>
                <a:lnTo>
                  <a:pt x="3585" y="2791"/>
                </a:lnTo>
                <a:lnTo>
                  <a:pt x="3585" y="2791"/>
                </a:lnTo>
                <a:lnTo>
                  <a:pt x="3585" y="2791"/>
                </a:lnTo>
                <a:lnTo>
                  <a:pt x="3588" y="2791"/>
                </a:lnTo>
                <a:lnTo>
                  <a:pt x="3585" y="2791"/>
                </a:lnTo>
                <a:lnTo>
                  <a:pt x="3585" y="2791"/>
                </a:lnTo>
                <a:lnTo>
                  <a:pt x="3585" y="2789"/>
                </a:lnTo>
                <a:lnTo>
                  <a:pt x="3585" y="2789"/>
                </a:lnTo>
                <a:lnTo>
                  <a:pt x="3585" y="2789"/>
                </a:lnTo>
                <a:lnTo>
                  <a:pt x="3583" y="2789"/>
                </a:lnTo>
                <a:lnTo>
                  <a:pt x="3583" y="2789"/>
                </a:lnTo>
                <a:lnTo>
                  <a:pt x="3583" y="2789"/>
                </a:lnTo>
                <a:lnTo>
                  <a:pt x="3583" y="2791"/>
                </a:lnTo>
                <a:lnTo>
                  <a:pt x="3583" y="2791"/>
                </a:lnTo>
                <a:lnTo>
                  <a:pt x="3583" y="2791"/>
                </a:lnTo>
                <a:lnTo>
                  <a:pt x="3583" y="2791"/>
                </a:lnTo>
                <a:lnTo>
                  <a:pt x="3585" y="2791"/>
                </a:lnTo>
                <a:lnTo>
                  <a:pt x="3585" y="2791"/>
                </a:lnTo>
                <a:lnTo>
                  <a:pt x="3585" y="2791"/>
                </a:lnTo>
                <a:close/>
                <a:moveTo>
                  <a:pt x="3583" y="2852"/>
                </a:moveTo>
                <a:lnTo>
                  <a:pt x="3583" y="2855"/>
                </a:lnTo>
                <a:lnTo>
                  <a:pt x="3583" y="2855"/>
                </a:lnTo>
                <a:lnTo>
                  <a:pt x="3580" y="2852"/>
                </a:lnTo>
                <a:lnTo>
                  <a:pt x="3580" y="2852"/>
                </a:lnTo>
                <a:lnTo>
                  <a:pt x="3580" y="2855"/>
                </a:lnTo>
                <a:lnTo>
                  <a:pt x="3580" y="2855"/>
                </a:lnTo>
                <a:lnTo>
                  <a:pt x="3580" y="2855"/>
                </a:lnTo>
                <a:lnTo>
                  <a:pt x="3580" y="2855"/>
                </a:lnTo>
                <a:lnTo>
                  <a:pt x="3580" y="2855"/>
                </a:lnTo>
                <a:lnTo>
                  <a:pt x="3580" y="2855"/>
                </a:lnTo>
                <a:lnTo>
                  <a:pt x="3580" y="2855"/>
                </a:lnTo>
                <a:lnTo>
                  <a:pt x="3585" y="2855"/>
                </a:lnTo>
                <a:lnTo>
                  <a:pt x="3583" y="2852"/>
                </a:lnTo>
                <a:lnTo>
                  <a:pt x="3583" y="2852"/>
                </a:lnTo>
                <a:close/>
                <a:moveTo>
                  <a:pt x="3578" y="2786"/>
                </a:moveTo>
                <a:lnTo>
                  <a:pt x="3578" y="2786"/>
                </a:lnTo>
                <a:lnTo>
                  <a:pt x="3578" y="2786"/>
                </a:lnTo>
                <a:lnTo>
                  <a:pt x="3578" y="2789"/>
                </a:lnTo>
                <a:lnTo>
                  <a:pt x="3578" y="2789"/>
                </a:lnTo>
                <a:lnTo>
                  <a:pt x="3578" y="2789"/>
                </a:lnTo>
                <a:lnTo>
                  <a:pt x="3578" y="2789"/>
                </a:lnTo>
                <a:lnTo>
                  <a:pt x="3578" y="2789"/>
                </a:lnTo>
                <a:lnTo>
                  <a:pt x="3578" y="2789"/>
                </a:lnTo>
                <a:lnTo>
                  <a:pt x="3578" y="2789"/>
                </a:lnTo>
                <a:lnTo>
                  <a:pt x="3578" y="2789"/>
                </a:lnTo>
                <a:lnTo>
                  <a:pt x="3578" y="2789"/>
                </a:lnTo>
                <a:lnTo>
                  <a:pt x="3578" y="2789"/>
                </a:lnTo>
                <a:lnTo>
                  <a:pt x="3578" y="2789"/>
                </a:lnTo>
                <a:lnTo>
                  <a:pt x="3578" y="2789"/>
                </a:lnTo>
                <a:lnTo>
                  <a:pt x="3578" y="2786"/>
                </a:lnTo>
                <a:lnTo>
                  <a:pt x="3578" y="2786"/>
                </a:lnTo>
                <a:close/>
                <a:moveTo>
                  <a:pt x="3240" y="2614"/>
                </a:moveTo>
                <a:lnTo>
                  <a:pt x="3240" y="2614"/>
                </a:lnTo>
                <a:lnTo>
                  <a:pt x="3242" y="2614"/>
                </a:lnTo>
                <a:lnTo>
                  <a:pt x="3242" y="2614"/>
                </a:lnTo>
                <a:lnTo>
                  <a:pt x="3240" y="2614"/>
                </a:lnTo>
                <a:lnTo>
                  <a:pt x="3240" y="2614"/>
                </a:lnTo>
                <a:close/>
                <a:moveTo>
                  <a:pt x="3550" y="2763"/>
                </a:moveTo>
                <a:lnTo>
                  <a:pt x="3547" y="2763"/>
                </a:lnTo>
                <a:lnTo>
                  <a:pt x="3547" y="2763"/>
                </a:lnTo>
                <a:lnTo>
                  <a:pt x="3545" y="2763"/>
                </a:lnTo>
                <a:lnTo>
                  <a:pt x="3545" y="2763"/>
                </a:lnTo>
                <a:lnTo>
                  <a:pt x="3545" y="2763"/>
                </a:lnTo>
                <a:lnTo>
                  <a:pt x="3545" y="2760"/>
                </a:lnTo>
                <a:lnTo>
                  <a:pt x="3543" y="2760"/>
                </a:lnTo>
                <a:lnTo>
                  <a:pt x="3543" y="2760"/>
                </a:lnTo>
                <a:lnTo>
                  <a:pt x="3543" y="2760"/>
                </a:lnTo>
                <a:lnTo>
                  <a:pt x="3543" y="2760"/>
                </a:lnTo>
                <a:lnTo>
                  <a:pt x="3543" y="2760"/>
                </a:lnTo>
                <a:lnTo>
                  <a:pt x="3545" y="2763"/>
                </a:lnTo>
                <a:lnTo>
                  <a:pt x="3545" y="2763"/>
                </a:lnTo>
                <a:lnTo>
                  <a:pt x="3545" y="2763"/>
                </a:lnTo>
                <a:lnTo>
                  <a:pt x="3545" y="2765"/>
                </a:lnTo>
                <a:lnTo>
                  <a:pt x="3547" y="2765"/>
                </a:lnTo>
                <a:lnTo>
                  <a:pt x="3550" y="2765"/>
                </a:lnTo>
                <a:lnTo>
                  <a:pt x="3550" y="2765"/>
                </a:lnTo>
                <a:lnTo>
                  <a:pt x="3550" y="2763"/>
                </a:lnTo>
                <a:lnTo>
                  <a:pt x="3552" y="2763"/>
                </a:lnTo>
                <a:lnTo>
                  <a:pt x="3550" y="2763"/>
                </a:lnTo>
                <a:lnTo>
                  <a:pt x="3550" y="2763"/>
                </a:lnTo>
                <a:close/>
                <a:moveTo>
                  <a:pt x="3571" y="2789"/>
                </a:moveTo>
                <a:lnTo>
                  <a:pt x="3571" y="2789"/>
                </a:lnTo>
                <a:lnTo>
                  <a:pt x="3571" y="2789"/>
                </a:lnTo>
                <a:lnTo>
                  <a:pt x="3571" y="2789"/>
                </a:lnTo>
                <a:lnTo>
                  <a:pt x="3571" y="2789"/>
                </a:lnTo>
                <a:lnTo>
                  <a:pt x="3571" y="2789"/>
                </a:lnTo>
                <a:lnTo>
                  <a:pt x="3571" y="2789"/>
                </a:lnTo>
                <a:lnTo>
                  <a:pt x="3571" y="2789"/>
                </a:lnTo>
                <a:lnTo>
                  <a:pt x="3571" y="2789"/>
                </a:lnTo>
                <a:lnTo>
                  <a:pt x="3571" y="2791"/>
                </a:lnTo>
                <a:lnTo>
                  <a:pt x="3571" y="2791"/>
                </a:lnTo>
                <a:lnTo>
                  <a:pt x="3571" y="2791"/>
                </a:lnTo>
                <a:lnTo>
                  <a:pt x="3573" y="2789"/>
                </a:lnTo>
                <a:lnTo>
                  <a:pt x="3573" y="2789"/>
                </a:lnTo>
                <a:lnTo>
                  <a:pt x="3573" y="2789"/>
                </a:lnTo>
                <a:lnTo>
                  <a:pt x="3571" y="2789"/>
                </a:lnTo>
                <a:close/>
                <a:moveTo>
                  <a:pt x="3561" y="2857"/>
                </a:moveTo>
                <a:lnTo>
                  <a:pt x="3561" y="2857"/>
                </a:lnTo>
                <a:lnTo>
                  <a:pt x="3561" y="2857"/>
                </a:lnTo>
                <a:lnTo>
                  <a:pt x="3561" y="2857"/>
                </a:lnTo>
                <a:lnTo>
                  <a:pt x="3561" y="2857"/>
                </a:lnTo>
                <a:lnTo>
                  <a:pt x="3561" y="2857"/>
                </a:lnTo>
                <a:lnTo>
                  <a:pt x="3561" y="2857"/>
                </a:lnTo>
                <a:lnTo>
                  <a:pt x="3561" y="2857"/>
                </a:lnTo>
                <a:lnTo>
                  <a:pt x="3564" y="2857"/>
                </a:lnTo>
                <a:lnTo>
                  <a:pt x="3564" y="2857"/>
                </a:lnTo>
                <a:lnTo>
                  <a:pt x="3564" y="2857"/>
                </a:lnTo>
                <a:lnTo>
                  <a:pt x="3564" y="2857"/>
                </a:lnTo>
                <a:lnTo>
                  <a:pt x="3561" y="2857"/>
                </a:lnTo>
                <a:close/>
              </a:path>
            </a:pathLst>
          </a:custGeom>
          <a:solidFill>
            <a:srgbClr val="0471F1"/>
          </a:solidFill>
          <a:ln w="3175" cap="rnd">
            <a:solidFill>
              <a:schemeClr val="bg1"/>
            </a:solidFill>
            <a:prstDash val="solid"/>
            <a:round/>
            <a:headEnd/>
            <a:tailEnd/>
          </a:ln>
        </p:spPr>
        <p:txBody>
          <a:bodyPr vert="horz" wrap="square" lIns="68580" tIns="34291" rIns="68580" bIns="34291" numCol="1" anchor="t" anchorCtr="0" compatLnSpc="1">
            <a:prstTxWarp prst="textNoShape">
              <a:avLst/>
            </a:prstTxWarp>
          </a:bodyPr>
          <a:lstStyle/>
          <a:p>
            <a:endParaRPr lang="en-US" sz="1351" dirty="0"/>
          </a:p>
        </p:txBody>
      </p:sp>
      <p:sp>
        <p:nvSpPr>
          <p:cNvPr id="210" name="Freeform 8">
            <a:extLst>
              <a:ext uri="{FF2B5EF4-FFF2-40B4-BE49-F238E27FC236}">
                <a16:creationId xmlns:a16="http://schemas.microsoft.com/office/drawing/2014/main" id="{2F955558-9B79-5E61-5A31-6A305852B68A}"/>
              </a:ext>
            </a:extLst>
          </p:cNvPr>
          <p:cNvSpPr>
            <a:spLocks noEditPoints="1"/>
          </p:cNvSpPr>
          <p:nvPr/>
        </p:nvSpPr>
        <p:spPr bwMode="auto">
          <a:xfrm>
            <a:off x="1688509" y="94412"/>
            <a:ext cx="5233458" cy="4976490"/>
          </a:xfrm>
          <a:custGeom>
            <a:avLst/>
            <a:gdLst>
              <a:gd name="T0" fmla="*/ 1481 w 2830"/>
              <a:gd name="T1" fmla="*/ 828 h 2758"/>
              <a:gd name="T2" fmla="*/ 1313 w 2830"/>
              <a:gd name="T3" fmla="*/ 700 h 2758"/>
              <a:gd name="T4" fmla="*/ 1117 w 2830"/>
              <a:gd name="T5" fmla="*/ 984 h 2758"/>
              <a:gd name="T6" fmla="*/ 1027 w 2830"/>
              <a:gd name="T7" fmla="*/ 936 h 2758"/>
              <a:gd name="T8" fmla="*/ 897 w 2830"/>
              <a:gd name="T9" fmla="*/ 1147 h 2758"/>
              <a:gd name="T10" fmla="*/ 1219 w 2830"/>
              <a:gd name="T11" fmla="*/ 1211 h 2758"/>
              <a:gd name="T12" fmla="*/ 1692 w 2830"/>
              <a:gd name="T13" fmla="*/ 1251 h 2758"/>
              <a:gd name="T14" fmla="*/ 1079 w 2830"/>
              <a:gd name="T15" fmla="*/ 927 h 2758"/>
              <a:gd name="T16" fmla="*/ 1342 w 2830"/>
              <a:gd name="T17" fmla="*/ 596 h 2758"/>
              <a:gd name="T18" fmla="*/ 1531 w 2830"/>
              <a:gd name="T19" fmla="*/ 1570 h 2758"/>
              <a:gd name="T20" fmla="*/ 1787 w 2830"/>
              <a:gd name="T21" fmla="*/ 998 h 2758"/>
              <a:gd name="T22" fmla="*/ 1522 w 2830"/>
              <a:gd name="T23" fmla="*/ 1074 h 2758"/>
              <a:gd name="T24" fmla="*/ 1659 w 2830"/>
              <a:gd name="T25" fmla="*/ 1104 h 2758"/>
              <a:gd name="T26" fmla="*/ 1836 w 2830"/>
              <a:gd name="T27" fmla="*/ 1431 h 2758"/>
              <a:gd name="T28" fmla="*/ 1936 w 2830"/>
              <a:gd name="T29" fmla="*/ 1492 h 2758"/>
              <a:gd name="T30" fmla="*/ 2083 w 2830"/>
              <a:gd name="T31" fmla="*/ 1483 h 2758"/>
              <a:gd name="T32" fmla="*/ 2028 w 2830"/>
              <a:gd name="T33" fmla="*/ 1353 h 2758"/>
              <a:gd name="T34" fmla="*/ 2132 w 2830"/>
              <a:gd name="T35" fmla="*/ 1350 h 2758"/>
              <a:gd name="T36" fmla="*/ 2040 w 2830"/>
              <a:gd name="T37" fmla="*/ 1192 h 2758"/>
              <a:gd name="T38" fmla="*/ 1889 w 2830"/>
              <a:gd name="T39" fmla="*/ 1085 h 2758"/>
              <a:gd name="T40" fmla="*/ 2154 w 2830"/>
              <a:gd name="T41" fmla="*/ 1445 h 2758"/>
              <a:gd name="T42" fmla="*/ 1836 w 2830"/>
              <a:gd name="T43" fmla="*/ 2048 h 2758"/>
              <a:gd name="T44" fmla="*/ 2097 w 2830"/>
              <a:gd name="T45" fmla="*/ 1395 h 2758"/>
              <a:gd name="T46" fmla="*/ 2572 w 2830"/>
              <a:gd name="T47" fmla="*/ 2368 h 2758"/>
              <a:gd name="T48" fmla="*/ 2274 w 2830"/>
              <a:gd name="T49" fmla="*/ 2360 h 2758"/>
              <a:gd name="T50" fmla="*/ 2494 w 2830"/>
              <a:gd name="T51" fmla="*/ 2448 h 2758"/>
              <a:gd name="T52" fmla="*/ 2511 w 2830"/>
              <a:gd name="T53" fmla="*/ 2126 h 2758"/>
              <a:gd name="T54" fmla="*/ 2459 w 2830"/>
              <a:gd name="T55" fmla="*/ 1961 h 2758"/>
              <a:gd name="T56" fmla="*/ 2352 w 2830"/>
              <a:gd name="T57" fmla="*/ 1809 h 2758"/>
              <a:gd name="T58" fmla="*/ 2196 w 2830"/>
              <a:gd name="T59" fmla="*/ 1665 h 2758"/>
              <a:gd name="T60" fmla="*/ 2049 w 2830"/>
              <a:gd name="T61" fmla="*/ 1641 h 2758"/>
              <a:gd name="T62" fmla="*/ 1877 w 2830"/>
              <a:gd name="T63" fmla="*/ 1864 h 2758"/>
              <a:gd name="T64" fmla="*/ 1713 w 2830"/>
              <a:gd name="T65" fmla="*/ 2051 h 2758"/>
              <a:gd name="T66" fmla="*/ 1389 w 2830"/>
              <a:gd name="T67" fmla="*/ 1641 h 2758"/>
              <a:gd name="T68" fmla="*/ 1555 w 2830"/>
              <a:gd name="T69" fmla="*/ 1386 h 2758"/>
              <a:gd name="T70" fmla="*/ 1519 w 2830"/>
              <a:gd name="T71" fmla="*/ 1336 h 2758"/>
              <a:gd name="T72" fmla="*/ 1302 w 2830"/>
              <a:gd name="T73" fmla="*/ 1045 h 2758"/>
              <a:gd name="T74" fmla="*/ 1276 w 2830"/>
              <a:gd name="T75" fmla="*/ 1350 h 2758"/>
              <a:gd name="T76" fmla="*/ 1018 w 2830"/>
              <a:gd name="T77" fmla="*/ 1296 h 2758"/>
              <a:gd name="T78" fmla="*/ 601 w 2830"/>
              <a:gd name="T79" fmla="*/ 1109 h 2758"/>
              <a:gd name="T80" fmla="*/ 405 w 2830"/>
              <a:gd name="T81" fmla="*/ 1116 h 2758"/>
              <a:gd name="T82" fmla="*/ 197 w 2830"/>
              <a:gd name="T83" fmla="*/ 1859 h 2758"/>
              <a:gd name="T84" fmla="*/ 277 w 2830"/>
              <a:gd name="T85" fmla="*/ 2138 h 2758"/>
              <a:gd name="T86" fmla="*/ 386 w 2830"/>
              <a:gd name="T87" fmla="*/ 2325 h 2758"/>
              <a:gd name="T88" fmla="*/ 1881 w 2830"/>
              <a:gd name="T89" fmla="*/ 2535 h 2758"/>
              <a:gd name="T90" fmla="*/ 1621 w 2830"/>
              <a:gd name="T91" fmla="*/ 1256 h 2758"/>
              <a:gd name="T92" fmla="*/ 2142 w 2830"/>
              <a:gd name="T93" fmla="*/ 2491 h 2758"/>
              <a:gd name="T94" fmla="*/ 2764 w 2830"/>
              <a:gd name="T95" fmla="*/ 2122 h 2758"/>
              <a:gd name="T96" fmla="*/ 2634 w 2830"/>
              <a:gd name="T97" fmla="*/ 1999 h 2758"/>
              <a:gd name="T98" fmla="*/ 2752 w 2830"/>
              <a:gd name="T99" fmla="*/ 2202 h 2758"/>
              <a:gd name="T100" fmla="*/ 2459 w 2830"/>
              <a:gd name="T101" fmla="*/ 2339 h 2758"/>
              <a:gd name="T102" fmla="*/ 133 w 2830"/>
              <a:gd name="T103" fmla="*/ 2025 h 2758"/>
              <a:gd name="T104" fmla="*/ 220 w 2830"/>
              <a:gd name="T105" fmla="*/ 2088 h 2758"/>
              <a:gd name="T106" fmla="*/ 1200 w 2830"/>
              <a:gd name="T107" fmla="*/ 404 h 2758"/>
              <a:gd name="T108" fmla="*/ 1505 w 2830"/>
              <a:gd name="T109" fmla="*/ 390 h 2758"/>
              <a:gd name="T110" fmla="*/ 1420 w 2830"/>
              <a:gd name="T111" fmla="*/ 686 h 2758"/>
              <a:gd name="T112" fmla="*/ 1616 w 2830"/>
              <a:gd name="T113" fmla="*/ 350 h 2758"/>
              <a:gd name="T114" fmla="*/ 1302 w 2830"/>
              <a:gd name="T115" fmla="*/ 205 h 2758"/>
              <a:gd name="T116" fmla="*/ 1273 w 2830"/>
              <a:gd name="T117" fmla="*/ 257 h 2758"/>
              <a:gd name="T118" fmla="*/ 1053 w 2830"/>
              <a:gd name="T119" fmla="*/ 721 h 2758"/>
              <a:gd name="T120" fmla="*/ 639 w 2830"/>
              <a:gd name="T121" fmla="*/ 910 h 2758"/>
              <a:gd name="T122" fmla="*/ 355 w 2830"/>
              <a:gd name="T123" fmla="*/ 2360 h 2758"/>
              <a:gd name="T124" fmla="*/ 353 w 2830"/>
              <a:gd name="T125" fmla="*/ 2334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30" h="2758">
                <a:moveTo>
                  <a:pt x="1377" y="1182"/>
                </a:moveTo>
                <a:lnTo>
                  <a:pt x="1375" y="1180"/>
                </a:lnTo>
                <a:lnTo>
                  <a:pt x="1373" y="1182"/>
                </a:lnTo>
                <a:lnTo>
                  <a:pt x="1373" y="1182"/>
                </a:lnTo>
                <a:lnTo>
                  <a:pt x="1373" y="1182"/>
                </a:lnTo>
                <a:lnTo>
                  <a:pt x="1373" y="1182"/>
                </a:lnTo>
                <a:lnTo>
                  <a:pt x="1373" y="1185"/>
                </a:lnTo>
                <a:lnTo>
                  <a:pt x="1373" y="1185"/>
                </a:lnTo>
                <a:lnTo>
                  <a:pt x="1373" y="1185"/>
                </a:lnTo>
                <a:lnTo>
                  <a:pt x="1373" y="1185"/>
                </a:lnTo>
                <a:lnTo>
                  <a:pt x="1375" y="1185"/>
                </a:lnTo>
                <a:lnTo>
                  <a:pt x="1377" y="1182"/>
                </a:lnTo>
                <a:lnTo>
                  <a:pt x="1377" y="1182"/>
                </a:lnTo>
                <a:lnTo>
                  <a:pt x="1377" y="1182"/>
                </a:lnTo>
                <a:close/>
                <a:moveTo>
                  <a:pt x="1382" y="1180"/>
                </a:moveTo>
                <a:lnTo>
                  <a:pt x="1382" y="1180"/>
                </a:lnTo>
                <a:lnTo>
                  <a:pt x="1382" y="1180"/>
                </a:lnTo>
                <a:lnTo>
                  <a:pt x="1382" y="1180"/>
                </a:lnTo>
                <a:lnTo>
                  <a:pt x="1382" y="1180"/>
                </a:lnTo>
                <a:lnTo>
                  <a:pt x="1382" y="1180"/>
                </a:lnTo>
                <a:lnTo>
                  <a:pt x="1382" y="1182"/>
                </a:lnTo>
                <a:lnTo>
                  <a:pt x="1382" y="1182"/>
                </a:lnTo>
                <a:lnTo>
                  <a:pt x="1382" y="1182"/>
                </a:lnTo>
                <a:lnTo>
                  <a:pt x="1382" y="1182"/>
                </a:lnTo>
                <a:lnTo>
                  <a:pt x="1380" y="1185"/>
                </a:lnTo>
                <a:lnTo>
                  <a:pt x="1380" y="1185"/>
                </a:lnTo>
                <a:lnTo>
                  <a:pt x="1380" y="1185"/>
                </a:lnTo>
                <a:lnTo>
                  <a:pt x="1380" y="1185"/>
                </a:lnTo>
                <a:lnTo>
                  <a:pt x="1375" y="1187"/>
                </a:lnTo>
                <a:lnTo>
                  <a:pt x="1375" y="1187"/>
                </a:lnTo>
                <a:lnTo>
                  <a:pt x="1377" y="1187"/>
                </a:lnTo>
                <a:lnTo>
                  <a:pt x="1377" y="1189"/>
                </a:lnTo>
                <a:lnTo>
                  <a:pt x="1377" y="1189"/>
                </a:lnTo>
                <a:lnTo>
                  <a:pt x="1377" y="1189"/>
                </a:lnTo>
                <a:lnTo>
                  <a:pt x="1380" y="1189"/>
                </a:lnTo>
                <a:lnTo>
                  <a:pt x="1380" y="1192"/>
                </a:lnTo>
                <a:lnTo>
                  <a:pt x="1382" y="1192"/>
                </a:lnTo>
                <a:lnTo>
                  <a:pt x="1382" y="1189"/>
                </a:lnTo>
                <a:lnTo>
                  <a:pt x="1382" y="1189"/>
                </a:lnTo>
                <a:lnTo>
                  <a:pt x="1382" y="1187"/>
                </a:lnTo>
                <a:lnTo>
                  <a:pt x="1382" y="1187"/>
                </a:lnTo>
                <a:lnTo>
                  <a:pt x="1382" y="1187"/>
                </a:lnTo>
                <a:lnTo>
                  <a:pt x="1382" y="1185"/>
                </a:lnTo>
                <a:lnTo>
                  <a:pt x="1382" y="1185"/>
                </a:lnTo>
                <a:lnTo>
                  <a:pt x="1382" y="1182"/>
                </a:lnTo>
                <a:lnTo>
                  <a:pt x="1382" y="1182"/>
                </a:lnTo>
                <a:lnTo>
                  <a:pt x="1382" y="1182"/>
                </a:lnTo>
                <a:lnTo>
                  <a:pt x="1382" y="1182"/>
                </a:lnTo>
                <a:lnTo>
                  <a:pt x="1382" y="1180"/>
                </a:lnTo>
                <a:close/>
                <a:moveTo>
                  <a:pt x="1285" y="1048"/>
                </a:moveTo>
                <a:lnTo>
                  <a:pt x="1285" y="1048"/>
                </a:lnTo>
                <a:lnTo>
                  <a:pt x="1285" y="1048"/>
                </a:lnTo>
                <a:lnTo>
                  <a:pt x="1283" y="1048"/>
                </a:lnTo>
                <a:lnTo>
                  <a:pt x="1283" y="1048"/>
                </a:lnTo>
                <a:lnTo>
                  <a:pt x="1283" y="1048"/>
                </a:lnTo>
                <a:lnTo>
                  <a:pt x="1280" y="1048"/>
                </a:lnTo>
                <a:lnTo>
                  <a:pt x="1280" y="1048"/>
                </a:lnTo>
                <a:lnTo>
                  <a:pt x="1280" y="1050"/>
                </a:lnTo>
                <a:lnTo>
                  <a:pt x="1280" y="1050"/>
                </a:lnTo>
                <a:lnTo>
                  <a:pt x="1280" y="1050"/>
                </a:lnTo>
                <a:lnTo>
                  <a:pt x="1280" y="1050"/>
                </a:lnTo>
                <a:lnTo>
                  <a:pt x="1280" y="1050"/>
                </a:lnTo>
                <a:lnTo>
                  <a:pt x="1283" y="1050"/>
                </a:lnTo>
                <a:lnTo>
                  <a:pt x="1283" y="1050"/>
                </a:lnTo>
                <a:lnTo>
                  <a:pt x="1283" y="1050"/>
                </a:lnTo>
                <a:lnTo>
                  <a:pt x="1283" y="1052"/>
                </a:lnTo>
                <a:lnTo>
                  <a:pt x="1280" y="1052"/>
                </a:lnTo>
                <a:lnTo>
                  <a:pt x="1280" y="1055"/>
                </a:lnTo>
                <a:lnTo>
                  <a:pt x="1283" y="1055"/>
                </a:lnTo>
                <a:lnTo>
                  <a:pt x="1283" y="1055"/>
                </a:lnTo>
                <a:lnTo>
                  <a:pt x="1283" y="1055"/>
                </a:lnTo>
                <a:lnTo>
                  <a:pt x="1285" y="1055"/>
                </a:lnTo>
                <a:lnTo>
                  <a:pt x="1285" y="1055"/>
                </a:lnTo>
                <a:lnTo>
                  <a:pt x="1285" y="1052"/>
                </a:lnTo>
                <a:lnTo>
                  <a:pt x="1285" y="1052"/>
                </a:lnTo>
                <a:lnTo>
                  <a:pt x="1285" y="1048"/>
                </a:lnTo>
                <a:close/>
                <a:moveTo>
                  <a:pt x="1264" y="823"/>
                </a:moveTo>
                <a:lnTo>
                  <a:pt x="1261" y="823"/>
                </a:lnTo>
                <a:lnTo>
                  <a:pt x="1261" y="823"/>
                </a:lnTo>
                <a:lnTo>
                  <a:pt x="1264" y="823"/>
                </a:lnTo>
                <a:lnTo>
                  <a:pt x="1266" y="823"/>
                </a:lnTo>
                <a:lnTo>
                  <a:pt x="1266" y="823"/>
                </a:lnTo>
                <a:lnTo>
                  <a:pt x="1266" y="823"/>
                </a:lnTo>
                <a:lnTo>
                  <a:pt x="1266" y="820"/>
                </a:lnTo>
                <a:lnTo>
                  <a:pt x="1266" y="820"/>
                </a:lnTo>
                <a:lnTo>
                  <a:pt x="1266" y="823"/>
                </a:lnTo>
                <a:lnTo>
                  <a:pt x="1266" y="823"/>
                </a:lnTo>
                <a:lnTo>
                  <a:pt x="1266" y="823"/>
                </a:lnTo>
                <a:lnTo>
                  <a:pt x="1269" y="823"/>
                </a:lnTo>
                <a:lnTo>
                  <a:pt x="1271" y="823"/>
                </a:lnTo>
                <a:lnTo>
                  <a:pt x="1271" y="823"/>
                </a:lnTo>
                <a:lnTo>
                  <a:pt x="1271" y="825"/>
                </a:lnTo>
                <a:lnTo>
                  <a:pt x="1271" y="828"/>
                </a:lnTo>
                <a:lnTo>
                  <a:pt x="1271" y="828"/>
                </a:lnTo>
                <a:lnTo>
                  <a:pt x="1271" y="830"/>
                </a:lnTo>
                <a:lnTo>
                  <a:pt x="1273" y="830"/>
                </a:lnTo>
                <a:lnTo>
                  <a:pt x="1271" y="828"/>
                </a:lnTo>
                <a:lnTo>
                  <a:pt x="1271" y="825"/>
                </a:lnTo>
                <a:lnTo>
                  <a:pt x="1271" y="825"/>
                </a:lnTo>
                <a:lnTo>
                  <a:pt x="1271" y="825"/>
                </a:lnTo>
                <a:lnTo>
                  <a:pt x="1273" y="823"/>
                </a:lnTo>
                <a:lnTo>
                  <a:pt x="1273" y="823"/>
                </a:lnTo>
                <a:lnTo>
                  <a:pt x="1273" y="825"/>
                </a:lnTo>
                <a:lnTo>
                  <a:pt x="1271" y="825"/>
                </a:lnTo>
                <a:lnTo>
                  <a:pt x="1273" y="828"/>
                </a:lnTo>
                <a:lnTo>
                  <a:pt x="1273" y="828"/>
                </a:lnTo>
                <a:lnTo>
                  <a:pt x="1273" y="825"/>
                </a:lnTo>
                <a:lnTo>
                  <a:pt x="1273" y="825"/>
                </a:lnTo>
                <a:lnTo>
                  <a:pt x="1273" y="825"/>
                </a:lnTo>
                <a:lnTo>
                  <a:pt x="1273" y="825"/>
                </a:lnTo>
                <a:lnTo>
                  <a:pt x="1273" y="825"/>
                </a:lnTo>
                <a:lnTo>
                  <a:pt x="1276" y="823"/>
                </a:lnTo>
                <a:lnTo>
                  <a:pt x="1276" y="825"/>
                </a:lnTo>
                <a:lnTo>
                  <a:pt x="1280" y="830"/>
                </a:lnTo>
                <a:lnTo>
                  <a:pt x="1280" y="830"/>
                </a:lnTo>
                <a:lnTo>
                  <a:pt x="1280" y="832"/>
                </a:lnTo>
                <a:lnTo>
                  <a:pt x="1280" y="832"/>
                </a:lnTo>
                <a:lnTo>
                  <a:pt x="1280" y="835"/>
                </a:lnTo>
                <a:lnTo>
                  <a:pt x="1280" y="835"/>
                </a:lnTo>
                <a:lnTo>
                  <a:pt x="1283" y="835"/>
                </a:lnTo>
                <a:lnTo>
                  <a:pt x="1283" y="835"/>
                </a:lnTo>
                <a:lnTo>
                  <a:pt x="1283" y="835"/>
                </a:lnTo>
                <a:lnTo>
                  <a:pt x="1285" y="832"/>
                </a:lnTo>
                <a:lnTo>
                  <a:pt x="1285" y="832"/>
                </a:lnTo>
                <a:lnTo>
                  <a:pt x="1285" y="835"/>
                </a:lnTo>
                <a:lnTo>
                  <a:pt x="1287" y="835"/>
                </a:lnTo>
                <a:lnTo>
                  <a:pt x="1287" y="837"/>
                </a:lnTo>
                <a:lnTo>
                  <a:pt x="1292" y="837"/>
                </a:lnTo>
                <a:lnTo>
                  <a:pt x="1295" y="837"/>
                </a:lnTo>
                <a:lnTo>
                  <a:pt x="1297" y="835"/>
                </a:lnTo>
                <a:lnTo>
                  <a:pt x="1297" y="835"/>
                </a:lnTo>
                <a:lnTo>
                  <a:pt x="1297" y="835"/>
                </a:lnTo>
                <a:lnTo>
                  <a:pt x="1299" y="837"/>
                </a:lnTo>
                <a:lnTo>
                  <a:pt x="1304" y="835"/>
                </a:lnTo>
                <a:lnTo>
                  <a:pt x="1311" y="835"/>
                </a:lnTo>
                <a:lnTo>
                  <a:pt x="1311" y="832"/>
                </a:lnTo>
                <a:lnTo>
                  <a:pt x="1313" y="832"/>
                </a:lnTo>
                <a:lnTo>
                  <a:pt x="1313" y="830"/>
                </a:lnTo>
                <a:lnTo>
                  <a:pt x="1313" y="830"/>
                </a:lnTo>
                <a:lnTo>
                  <a:pt x="1313" y="828"/>
                </a:lnTo>
                <a:lnTo>
                  <a:pt x="1311" y="828"/>
                </a:lnTo>
                <a:lnTo>
                  <a:pt x="1311" y="828"/>
                </a:lnTo>
                <a:lnTo>
                  <a:pt x="1313" y="828"/>
                </a:lnTo>
                <a:lnTo>
                  <a:pt x="1313" y="828"/>
                </a:lnTo>
                <a:lnTo>
                  <a:pt x="1313" y="825"/>
                </a:lnTo>
                <a:lnTo>
                  <a:pt x="1313" y="823"/>
                </a:lnTo>
                <a:lnTo>
                  <a:pt x="1313" y="820"/>
                </a:lnTo>
                <a:lnTo>
                  <a:pt x="1313" y="818"/>
                </a:lnTo>
                <a:lnTo>
                  <a:pt x="1313" y="816"/>
                </a:lnTo>
                <a:lnTo>
                  <a:pt x="1313" y="816"/>
                </a:lnTo>
                <a:lnTo>
                  <a:pt x="1313" y="813"/>
                </a:lnTo>
                <a:lnTo>
                  <a:pt x="1313" y="813"/>
                </a:lnTo>
                <a:lnTo>
                  <a:pt x="1313" y="811"/>
                </a:lnTo>
                <a:lnTo>
                  <a:pt x="1313" y="809"/>
                </a:lnTo>
                <a:lnTo>
                  <a:pt x="1311" y="809"/>
                </a:lnTo>
                <a:lnTo>
                  <a:pt x="1311" y="806"/>
                </a:lnTo>
                <a:lnTo>
                  <a:pt x="1311" y="804"/>
                </a:lnTo>
                <a:lnTo>
                  <a:pt x="1311" y="804"/>
                </a:lnTo>
                <a:lnTo>
                  <a:pt x="1309" y="804"/>
                </a:lnTo>
                <a:lnTo>
                  <a:pt x="1309" y="804"/>
                </a:lnTo>
                <a:lnTo>
                  <a:pt x="1309" y="804"/>
                </a:lnTo>
                <a:lnTo>
                  <a:pt x="1309" y="804"/>
                </a:lnTo>
                <a:lnTo>
                  <a:pt x="1309" y="802"/>
                </a:lnTo>
                <a:lnTo>
                  <a:pt x="1309" y="802"/>
                </a:lnTo>
                <a:lnTo>
                  <a:pt x="1311" y="802"/>
                </a:lnTo>
                <a:lnTo>
                  <a:pt x="1311" y="802"/>
                </a:lnTo>
                <a:lnTo>
                  <a:pt x="1311" y="799"/>
                </a:lnTo>
                <a:lnTo>
                  <a:pt x="1311" y="799"/>
                </a:lnTo>
                <a:lnTo>
                  <a:pt x="1311" y="799"/>
                </a:lnTo>
                <a:lnTo>
                  <a:pt x="1311" y="797"/>
                </a:lnTo>
                <a:lnTo>
                  <a:pt x="1311" y="797"/>
                </a:lnTo>
                <a:lnTo>
                  <a:pt x="1311" y="794"/>
                </a:lnTo>
                <a:lnTo>
                  <a:pt x="1309" y="792"/>
                </a:lnTo>
                <a:lnTo>
                  <a:pt x="1309" y="790"/>
                </a:lnTo>
                <a:lnTo>
                  <a:pt x="1309" y="790"/>
                </a:lnTo>
                <a:lnTo>
                  <a:pt x="1309" y="787"/>
                </a:lnTo>
                <a:lnTo>
                  <a:pt x="1311" y="787"/>
                </a:lnTo>
                <a:lnTo>
                  <a:pt x="1309" y="785"/>
                </a:lnTo>
                <a:lnTo>
                  <a:pt x="1306" y="783"/>
                </a:lnTo>
                <a:lnTo>
                  <a:pt x="1304" y="783"/>
                </a:lnTo>
                <a:lnTo>
                  <a:pt x="1304" y="783"/>
                </a:lnTo>
                <a:lnTo>
                  <a:pt x="1304" y="783"/>
                </a:lnTo>
                <a:lnTo>
                  <a:pt x="1306" y="783"/>
                </a:lnTo>
                <a:lnTo>
                  <a:pt x="1306" y="780"/>
                </a:lnTo>
                <a:lnTo>
                  <a:pt x="1306" y="780"/>
                </a:lnTo>
                <a:lnTo>
                  <a:pt x="1306" y="778"/>
                </a:lnTo>
                <a:lnTo>
                  <a:pt x="1306" y="778"/>
                </a:lnTo>
                <a:lnTo>
                  <a:pt x="1306" y="778"/>
                </a:lnTo>
                <a:lnTo>
                  <a:pt x="1304" y="778"/>
                </a:lnTo>
                <a:lnTo>
                  <a:pt x="1302" y="773"/>
                </a:lnTo>
                <a:lnTo>
                  <a:pt x="1299" y="773"/>
                </a:lnTo>
                <a:lnTo>
                  <a:pt x="1299" y="771"/>
                </a:lnTo>
                <a:lnTo>
                  <a:pt x="1297" y="771"/>
                </a:lnTo>
                <a:lnTo>
                  <a:pt x="1290" y="759"/>
                </a:lnTo>
                <a:lnTo>
                  <a:pt x="1285" y="759"/>
                </a:lnTo>
                <a:lnTo>
                  <a:pt x="1280" y="757"/>
                </a:lnTo>
                <a:lnTo>
                  <a:pt x="1280" y="757"/>
                </a:lnTo>
                <a:lnTo>
                  <a:pt x="1278" y="759"/>
                </a:lnTo>
                <a:lnTo>
                  <a:pt x="1278" y="759"/>
                </a:lnTo>
                <a:lnTo>
                  <a:pt x="1278" y="759"/>
                </a:lnTo>
                <a:lnTo>
                  <a:pt x="1276" y="759"/>
                </a:lnTo>
                <a:lnTo>
                  <a:pt x="1276" y="761"/>
                </a:lnTo>
                <a:lnTo>
                  <a:pt x="1276" y="761"/>
                </a:lnTo>
                <a:lnTo>
                  <a:pt x="1276" y="761"/>
                </a:lnTo>
                <a:lnTo>
                  <a:pt x="1276" y="761"/>
                </a:lnTo>
                <a:lnTo>
                  <a:pt x="1273" y="761"/>
                </a:lnTo>
                <a:lnTo>
                  <a:pt x="1273" y="761"/>
                </a:lnTo>
                <a:lnTo>
                  <a:pt x="1273" y="761"/>
                </a:lnTo>
                <a:lnTo>
                  <a:pt x="1273" y="761"/>
                </a:lnTo>
                <a:lnTo>
                  <a:pt x="1271" y="761"/>
                </a:lnTo>
                <a:lnTo>
                  <a:pt x="1271" y="761"/>
                </a:lnTo>
                <a:lnTo>
                  <a:pt x="1271" y="764"/>
                </a:lnTo>
                <a:lnTo>
                  <a:pt x="1271" y="764"/>
                </a:lnTo>
                <a:lnTo>
                  <a:pt x="1271" y="764"/>
                </a:lnTo>
                <a:lnTo>
                  <a:pt x="1271" y="764"/>
                </a:lnTo>
                <a:lnTo>
                  <a:pt x="1271" y="764"/>
                </a:lnTo>
                <a:lnTo>
                  <a:pt x="1271" y="764"/>
                </a:lnTo>
                <a:lnTo>
                  <a:pt x="1269" y="764"/>
                </a:lnTo>
                <a:lnTo>
                  <a:pt x="1269" y="764"/>
                </a:lnTo>
                <a:lnTo>
                  <a:pt x="1266" y="766"/>
                </a:lnTo>
                <a:lnTo>
                  <a:pt x="1264" y="768"/>
                </a:lnTo>
                <a:lnTo>
                  <a:pt x="1261" y="773"/>
                </a:lnTo>
                <a:lnTo>
                  <a:pt x="1261" y="773"/>
                </a:lnTo>
                <a:lnTo>
                  <a:pt x="1264" y="776"/>
                </a:lnTo>
                <a:lnTo>
                  <a:pt x="1264" y="776"/>
                </a:lnTo>
                <a:lnTo>
                  <a:pt x="1264" y="776"/>
                </a:lnTo>
                <a:lnTo>
                  <a:pt x="1266" y="776"/>
                </a:lnTo>
                <a:lnTo>
                  <a:pt x="1266" y="776"/>
                </a:lnTo>
                <a:lnTo>
                  <a:pt x="1264" y="778"/>
                </a:lnTo>
                <a:lnTo>
                  <a:pt x="1264" y="778"/>
                </a:lnTo>
                <a:lnTo>
                  <a:pt x="1264" y="778"/>
                </a:lnTo>
                <a:lnTo>
                  <a:pt x="1264" y="778"/>
                </a:lnTo>
                <a:lnTo>
                  <a:pt x="1261" y="778"/>
                </a:lnTo>
                <a:lnTo>
                  <a:pt x="1261" y="778"/>
                </a:lnTo>
                <a:lnTo>
                  <a:pt x="1261" y="776"/>
                </a:lnTo>
                <a:lnTo>
                  <a:pt x="1261" y="776"/>
                </a:lnTo>
                <a:lnTo>
                  <a:pt x="1261" y="776"/>
                </a:lnTo>
                <a:lnTo>
                  <a:pt x="1259" y="776"/>
                </a:lnTo>
                <a:lnTo>
                  <a:pt x="1259" y="776"/>
                </a:lnTo>
                <a:lnTo>
                  <a:pt x="1259" y="776"/>
                </a:lnTo>
                <a:lnTo>
                  <a:pt x="1259" y="776"/>
                </a:lnTo>
                <a:lnTo>
                  <a:pt x="1259" y="776"/>
                </a:lnTo>
                <a:lnTo>
                  <a:pt x="1259" y="776"/>
                </a:lnTo>
                <a:lnTo>
                  <a:pt x="1257" y="776"/>
                </a:lnTo>
                <a:lnTo>
                  <a:pt x="1257" y="778"/>
                </a:lnTo>
                <a:lnTo>
                  <a:pt x="1254" y="780"/>
                </a:lnTo>
                <a:lnTo>
                  <a:pt x="1257" y="780"/>
                </a:lnTo>
                <a:lnTo>
                  <a:pt x="1257" y="780"/>
                </a:lnTo>
                <a:lnTo>
                  <a:pt x="1257" y="778"/>
                </a:lnTo>
                <a:lnTo>
                  <a:pt x="1257" y="778"/>
                </a:lnTo>
                <a:lnTo>
                  <a:pt x="1257" y="778"/>
                </a:lnTo>
                <a:lnTo>
                  <a:pt x="1257" y="778"/>
                </a:lnTo>
                <a:lnTo>
                  <a:pt x="1257" y="778"/>
                </a:lnTo>
                <a:lnTo>
                  <a:pt x="1257" y="778"/>
                </a:lnTo>
                <a:lnTo>
                  <a:pt x="1259" y="778"/>
                </a:lnTo>
                <a:lnTo>
                  <a:pt x="1264" y="778"/>
                </a:lnTo>
                <a:lnTo>
                  <a:pt x="1264" y="780"/>
                </a:lnTo>
                <a:lnTo>
                  <a:pt x="1261" y="783"/>
                </a:lnTo>
                <a:lnTo>
                  <a:pt x="1261" y="780"/>
                </a:lnTo>
                <a:lnTo>
                  <a:pt x="1261" y="780"/>
                </a:lnTo>
                <a:lnTo>
                  <a:pt x="1261" y="780"/>
                </a:lnTo>
                <a:lnTo>
                  <a:pt x="1261" y="778"/>
                </a:lnTo>
                <a:lnTo>
                  <a:pt x="1259" y="780"/>
                </a:lnTo>
                <a:lnTo>
                  <a:pt x="1259" y="783"/>
                </a:lnTo>
                <a:lnTo>
                  <a:pt x="1257" y="785"/>
                </a:lnTo>
                <a:lnTo>
                  <a:pt x="1257" y="785"/>
                </a:lnTo>
                <a:lnTo>
                  <a:pt x="1257" y="785"/>
                </a:lnTo>
                <a:lnTo>
                  <a:pt x="1257" y="785"/>
                </a:lnTo>
                <a:lnTo>
                  <a:pt x="1257" y="787"/>
                </a:lnTo>
                <a:lnTo>
                  <a:pt x="1261" y="785"/>
                </a:lnTo>
                <a:lnTo>
                  <a:pt x="1261" y="785"/>
                </a:lnTo>
                <a:lnTo>
                  <a:pt x="1261" y="787"/>
                </a:lnTo>
                <a:lnTo>
                  <a:pt x="1259" y="787"/>
                </a:lnTo>
                <a:lnTo>
                  <a:pt x="1257" y="787"/>
                </a:lnTo>
                <a:lnTo>
                  <a:pt x="1257" y="787"/>
                </a:lnTo>
                <a:lnTo>
                  <a:pt x="1257" y="790"/>
                </a:lnTo>
                <a:lnTo>
                  <a:pt x="1257" y="790"/>
                </a:lnTo>
                <a:lnTo>
                  <a:pt x="1259" y="790"/>
                </a:lnTo>
                <a:lnTo>
                  <a:pt x="1259" y="790"/>
                </a:lnTo>
                <a:lnTo>
                  <a:pt x="1259" y="790"/>
                </a:lnTo>
                <a:lnTo>
                  <a:pt x="1259" y="790"/>
                </a:lnTo>
                <a:lnTo>
                  <a:pt x="1257" y="790"/>
                </a:lnTo>
                <a:lnTo>
                  <a:pt x="1257" y="790"/>
                </a:lnTo>
                <a:lnTo>
                  <a:pt x="1252" y="792"/>
                </a:lnTo>
                <a:lnTo>
                  <a:pt x="1252" y="792"/>
                </a:lnTo>
                <a:lnTo>
                  <a:pt x="1252" y="794"/>
                </a:lnTo>
                <a:lnTo>
                  <a:pt x="1252" y="794"/>
                </a:lnTo>
                <a:lnTo>
                  <a:pt x="1252" y="794"/>
                </a:lnTo>
                <a:lnTo>
                  <a:pt x="1252" y="794"/>
                </a:lnTo>
                <a:lnTo>
                  <a:pt x="1252" y="794"/>
                </a:lnTo>
                <a:lnTo>
                  <a:pt x="1252" y="794"/>
                </a:lnTo>
                <a:lnTo>
                  <a:pt x="1252" y="794"/>
                </a:lnTo>
                <a:lnTo>
                  <a:pt x="1250" y="794"/>
                </a:lnTo>
                <a:lnTo>
                  <a:pt x="1250" y="794"/>
                </a:lnTo>
                <a:lnTo>
                  <a:pt x="1250" y="794"/>
                </a:lnTo>
                <a:lnTo>
                  <a:pt x="1250" y="794"/>
                </a:lnTo>
                <a:lnTo>
                  <a:pt x="1250" y="794"/>
                </a:lnTo>
                <a:lnTo>
                  <a:pt x="1250" y="797"/>
                </a:lnTo>
                <a:lnTo>
                  <a:pt x="1250" y="797"/>
                </a:lnTo>
                <a:lnTo>
                  <a:pt x="1250" y="799"/>
                </a:lnTo>
                <a:lnTo>
                  <a:pt x="1250" y="799"/>
                </a:lnTo>
                <a:lnTo>
                  <a:pt x="1247" y="802"/>
                </a:lnTo>
                <a:lnTo>
                  <a:pt x="1247" y="802"/>
                </a:lnTo>
                <a:lnTo>
                  <a:pt x="1247" y="804"/>
                </a:lnTo>
                <a:lnTo>
                  <a:pt x="1247" y="804"/>
                </a:lnTo>
                <a:lnTo>
                  <a:pt x="1247" y="804"/>
                </a:lnTo>
                <a:lnTo>
                  <a:pt x="1247" y="806"/>
                </a:lnTo>
                <a:lnTo>
                  <a:pt x="1247" y="806"/>
                </a:lnTo>
                <a:lnTo>
                  <a:pt x="1247" y="809"/>
                </a:lnTo>
                <a:lnTo>
                  <a:pt x="1247" y="809"/>
                </a:lnTo>
                <a:lnTo>
                  <a:pt x="1247" y="811"/>
                </a:lnTo>
                <a:lnTo>
                  <a:pt x="1247" y="811"/>
                </a:lnTo>
                <a:lnTo>
                  <a:pt x="1250" y="811"/>
                </a:lnTo>
                <a:lnTo>
                  <a:pt x="1250" y="809"/>
                </a:lnTo>
                <a:lnTo>
                  <a:pt x="1250" y="809"/>
                </a:lnTo>
                <a:lnTo>
                  <a:pt x="1252" y="809"/>
                </a:lnTo>
                <a:lnTo>
                  <a:pt x="1254" y="809"/>
                </a:lnTo>
                <a:lnTo>
                  <a:pt x="1254" y="811"/>
                </a:lnTo>
                <a:lnTo>
                  <a:pt x="1254" y="811"/>
                </a:lnTo>
                <a:lnTo>
                  <a:pt x="1252" y="811"/>
                </a:lnTo>
                <a:lnTo>
                  <a:pt x="1252" y="811"/>
                </a:lnTo>
                <a:lnTo>
                  <a:pt x="1252" y="811"/>
                </a:lnTo>
                <a:lnTo>
                  <a:pt x="1252" y="813"/>
                </a:lnTo>
                <a:lnTo>
                  <a:pt x="1252" y="813"/>
                </a:lnTo>
                <a:lnTo>
                  <a:pt x="1252" y="816"/>
                </a:lnTo>
                <a:lnTo>
                  <a:pt x="1252" y="816"/>
                </a:lnTo>
                <a:lnTo>
                  <a:pt x="1254" y="816"/>
                </a:lnTo>
                <a:lnTo>
                  <a:pt x="1254" y="816"/>
                </a:lnTo>
                <a:lnTo>
                  <a:pt x="1257" y="816"/>
                </a:lnTo>
                <a:lnTo>
                  <a:pt x="1257" y="816"/>
                </a:lnTo>
                <a:lnTo>
                  <a:pt x="1257" y="816"/>
                </a:lnTo>
                <a:lnTo>
                  <a:pt x="1257" y="813"/>
                </a:lnTo>
                <a:lnTo>
                  <a:pt x="1257" y="813"/>
                </a:lnTo>
                <a:lnTo>
                  <a:pt x="1257" y="813"/>
                </a:lnTo>
                <a:lnTo>
                  <a:pt x="1257" y="813"/>
                </a:lnTo>
                <a:lnTo>
                  <a:pt x="1257" y="813"/>
                </a:lnTo>
                <a:lnTo>
                  <a:pt x="1257" y="811"/>
                </a:lnTo>
                <a:lnTo>
                  <a:pt x="1257" y="809"/>
                </a:lnTo>
                <a:lnTo>
                  <a:pt x="1257" y="809"/>
                </a:lnTo>
                <a:lnTo>
                  <a:pt x="1257" y="809"/>
                </a:lnTo>
                <a:lnTo>
                  <a:pt x="1259" y="809"/>
                </a:lnTo>
                <a:lnTo>
                  <a:pt x="1259" y="809"/>
                </a:lnTo>
                <a:lnTo>
                  <a:pt x="1259" y="809"/>
                </a:lnTo>
                <a:lnTo>
                  <a:pt x="1259" y="809"/>
                </a:lnTo>
                <a:lnTo>
                  <a:pt x="1259" y="811"/>
                </a:lnTo>
                <a:lnTo>
                  <a:pt x="1257" y="811"/>
                </a:lnTo>
                <a:lnTo>
                  <a:pt x="1257" y="813"/>
                </a:lnTo>
                <a:lnTo>
                  <a:pt x="1259" y="813"/>
                </a:lnTo>
                <a:lnTo>
                  <a:pt x="1259" y="813"/>
                </a:lnTo>
                <a:lnTo>
                  <a:pt x="1259" y="811"/>
                </a:lnTo>
                <a:lnTo>
                  <a:pt x="1259" y="811"/>
                </a:lnTo>
                <a:lnTo>
                  <a:pt x="1259" y="811"/>
                </a:lnTo>
                <a:lnTo>
                  <a:pt x="1259" y="811"/>
                </a:lnTo>
                <a:lnTo>
                  <a:pt x="1259" y="813"/>
                </a:lnTo>
                <a:lnTo>
                  <a:pt x="1259" y="813"/>
                </a:lnTo>
                <a:lnTo>
                  <a:pt x="1259" y="813"/>
                </a:lnTo>
                <a:lnTo>
                  <a:pt x="1257" y="813"/>
                </a:lnTo>
                <a:lnTo>
                  <a:pt x="1257" y="816"/>
                </a:lnTo>
                <a:lnTo>
                  <a:pt x="1259" y="816"/>
                </a:lnTo>
                <a:lnTo>
                  <a:pt x="1259" y="818"/>
                </a:lnTo>
                <a:lnTo>
                  <a:pt x="1259" y="818"/>
                </a:lnTo>
                <a:lnTo>
                  <a:pt x="1261" y="818"/>
                </a:lnTo>
                <a:lnTo>
                  <a:pt x="1261" y="820"/>
                </a:lnTo>
                <a:lnTo>
                  <a:pt x="1261" y="820"/>
                </a:lnTo>
                <a:lnTo>
                  <a:pt x="1264" y="820"/>
                </a:lnTo>
                <a:lnTo>
                  <a:pt x="1264" y="823"/>
                </a:lnTo>
                <a:lnTo>
                  <a:pt x="1264" y="823"/>
                </a:lnTo>
                <a:close/>
                <a:moveTo>
                  <a:pt x="1382" y="889"/>
                </a:moveTo>
                <a:lnTo>
                  <a:pt x="1382" y="889"/>
                </a:lnTo>
                <a:lnTo>
                  <a:pt x="1384" y="889"/>
                </a:lnTo>
                <a:lnTo>
                  <a:pt x="1384" y="889"/>
                </a:lnTo>
                <a:lnTo>
                  <a:pt x="1384" y="889"/>
                </a:lnTo>
                <a:lnTo>
                  <a:pt x="1384" y="891"/>
                </a:lnTo>
                <a:lnTo>
                  <a:pt x="1384" y="891"/>
                </a:lnTo>
                <a:lnTo>
                  <a:pt x="1384" y="891"/>
                </a:lnTo>
                <a:lnTo>
                  <a:pt x="1384" y="891"/>
                </a:lnTo>
                <a:lnTo>
                  <a:pt x="1387" y="887"/>
                </a:lnTo>
                <a:lnTo>
                  <a:pt x="1384" y="887"/>
                </a:lnTo>
                <a:lnTo>
                  <a:pt x="1384" y="887"/>
                </a:lnTo>
                <a:lnTo>
                  <a:pt x="1384" y="884"/>
                </a:lnTo>
                <a:lnTo>
                  <a:pt x="1382" y="884"/>
                </a:lnTo>
                <a:lnTo>
                  <a:pt x="1382" y="884"/>
                </a:lnTo>
                <a:lnTo>
                  <a:pt x="1382" y="887"/>
                </a:lnTo>
                <a:lnTo>
                  <a:pt x="1377" y="884"/>
                </a:lnTo>
                <a:lnTo>
                  <a:pt x="1368" y="880"/>
                </a:lnTo>
                <a:lnTo>
                  <a:pt x="1361" y="880"/>
                </a:lnTo>
                <a:lnTo>
                  <a:pt x="1356" y="880"/>
                </a:lnTo>
                <a:lnTo>
                  <a:pt x="1351" y="882"/>
                </a:lnTo>
                <a:lnTo>
                  <a:pt x="1351" y="880"/>
                </a:lnTo>
                <a:lnTo>
                  <a:pt x="1347" y="882"/>
                </a:lnTo>
                <a:lnTo>
                  <a:pt x="1347" y="882"/>
                </a:lnTo>
                <a:lnTo>
                  <a:pt x="1347" y="884"/>
                </a:lnTo>
                <a:lnTo>
                  <a:pt x="1344" y="882"/>
                </a:lnTo>
                <a:lnTo>
                  <a:pt x="1344" y="884"/>
                </a:lnTo>
                <a:lnTo>
                  <a:pt x="1344" y="884"/>
                </a:lnTo>
                <a:lnTo>
                  <a:pt x="1344" y="884"/>
                </a:lnTo>
                <a:lnTo>
                  <a:pt x="1344" y="887"/>
                </a:lnTo>
                <a:lnTo>
                  <a:pt x="1344" y="887"/>
                </a:lnTo>
                <a:lnTo>
                  <a:pt x="1344" y="887"/>
                </a:lnTo>
                <a:lnTo>
                  <a:pt x="1340" y="887"/>
                </a:lnTo>
                <a:lnTo>
                  <a:pt x="1342" y="887"/>
                </a:lnTo>
                <a:lnTo>
                  <a:pt x="1340" y="887"/>
                </a:lnTo>
                <a:lnTo>
                  <a:pt x="1342" y="884"/>
                </a:lnTo>
                <a:lnTo>
                  <a:pt x="1342" y="884"/>
                </a:lnTo>
                <a:lnTo>
                  <a:pt x="1340" y="882"/>
                </a:lnTo>
                <a:lnTo>
                  <a:pt x="1340" y="880"/>
                </a:lnTo>
                <a:lnTo>
                  <a:pt x="1337" y="877"/>
                </a:lnTo>
                <a:lnTo>
                  <a:pt x="1337" y="877"/>
                </a:lnTo>
                <a:lnTo>
                  <a:pt x="1332" y="875"/>
                </a:lnTo>
                <a:lnTo>
                  <a:pt x="1332" y="875"/>
                </a:lnTo>
                <a:lnTo>
                  <a:pt x="1332" y="877"/>
                </a:lnTo>
                <a:lnTo>
                  <a:pt x="1332" y="877"/>
                </a:lnTo>
                <a:lnTo>
                  <a:pt x="1330" y="877"/>
                </a:lnTo>
                <a:lnTo>
                  <a:pt x="1330" y="877"/>
                </a:lnTo>
                <a:lnTo>
                  <a:pt x="1330" y="875"/>
                </a:lnTo>
                <a:lnTo>
                  <a:pt x="1330" y="875"/>
                </a:lnTo>
                <a:lnTo>
                  <a:pt x="1330" y="873"/>
                </a:lnTo>
                <a:lnTo>
                  <a:pt x="1325" y="873"/>
                </a:lnTo>
                <a:lnTo>
                  <a:pt x="1321" y="870"/>
                </a:lnTo>
                <a:lnTo>
                  <a:pt x="1316" y="870"/>
                </a:lnTo>
                <a:lnTo>
                  <a:pt x="1311" y="873"/>
                </a:lnTo>
                <a:lnTo>
                  <a:pt x="1311" y="873"/>
                </a:lnTo>
                <a:lnTo>
                  <a:pt x="1309" y="875"/>
                </a:lnTo>
                <a:lnTo>
                  <a:pt x="1309" y="875"/>
                </a:lnTo>
                <a:lnTo>
                  <a:pt x="1309" y="877"/>
                </a:lnTo>
                <a:lnTo>
                  <a:pt x="1311" y="877"/>
                </a:lnTo>
                <a:lnTo>
                  <a:pt x="1311" y="877"/>
                </a:lnTo>
                <a:lnTo>
                  <a:pt x="1309" y="880"/>
                </a:lnTo>
                <a:lnTo>
                  <a:pt x="1309" y="880"/>
                </a:lnTo>
                <a:lnTo>
                  <a:pt x="1309" y="877"/>
                </a:lnTo>
                <a:lnTo>
                  <a:pt x="1306" y="875"/>
                </a:lnTo>
                <a:lnTo>
                  <a:pt x="1306" y="875"/>
                </a:lnTo>
                <a:lnTo>
                  <a:pt x="1297" y="875"/>
                </a:lnTo>
                <a:lnTo>
                  <a:pt x="1297" y="875"/>
                </a:lnTo>
                <a:lnTo>
                  <a:pt x="1297" y="877"/>
                </a:lnTo>
                <a:lnTo>
                  <a:pt x="1295" y="877"/>
                </a:lnTo>
                <a:lnTo>
                  <a:pt x="1295" y="877"/>
                </a:lnTo>
                <a:lnTo>
                  <a:pt x="1295" y="877"/>
                </a:lnTo>
                <a:lnTo>
                  <a:pt x="1290" y="880"/>
                </a:lnTo>
                <a:lnTo>
                  <a:pt x="1290" y="877"/>
                </a:lnTo>
                <a:lnTo>
                  <a:pt x="1290" y="880"/>
                </a:lnTo>
                <a:lnTo>
                  <a:pt x="1287" y="882"/>
                </a:lnTo>
                <a:lnTo>
                  <a:pt x="1287" y="882"/>
                </a:lnTo>
                <a:lnTo>
                  <a:pt x="1285" y="882"/>
                </a:lnTo>
                <a:lnTo>
                  <a:pt x="1283" y="884"/>
                </a:lnTo>
                <a:lnTo>
                  <a:pt x="1278" y="887"/>
                </a:lnTo>
                <a:lnTo>
                  <a:pt x="1278" y="887"/>
                </a:lnTo>
                <a:lnTo>
                  <a:pt x="1278" y="889"/>
                </a:lnTo>
                <a:lnTo>
                  <a:pt x="1278" y="891"/>
                </a:lnTo>
                <a:lnTo>
                  <a:pt x="1278" y="894"/>
                </a:lnTo>
                <a:lnTo>
                  <a:pt x="1278" y="894"/>
                </a:lnTo>
                <a:lnTo>
                  <a:pt x="1278" y="896"/>
                </a:lnTo>
                <a:lnTo>
                  <a:pt x="1278" y="896"/>
                </a:lnTo>
                <a:lnTo>
                  <a:pt x="1280" y="896"/>
                </a:lnTo>
                <a:lnTo>
                  <a:pt x="1280" y="899"/>
                </a:lnTo>
                <a:lnTo>
                  <a:pt x="1280" y="899"/>
                </a:lnTo>
                <a:lnTo>
                  <a:pt x="1283" y="899"/>
                </a:lnTo>
                <a:lnTo>
                  <a:pt x="1283" y="899"/>
                </a:lnTo>
                <a:lnTo>
                  <a:pt x="1283" y="899"/>
                </a:lnTo>
                <a:lnTo>
                  <a:pt x="1283" y="899"/>
                </a:lnTo>
                <a:lnTo>
                  <a:pt x="1283" y="896"/>
                </a:lnTo>
                <a:lnTo>
                  <a:pt x="1283" y="896"/>
                </a:lnTo>
                <a:lnTo>
                  <a:pt x="1285" y="896"/>
                </a:lnTo>
                <a:lnTo>
                  <a:pt x="1285" y="899"/>
                </a:lnTo>
                <a:lnTo>
                  <a:pt x="1285" y="899"/>
                </a:lnTo>
                <a:lnTo>
                  <a:pt x="1285" y="899"/>
                </a:lnTo>
                <a:lnTo>
                  <a:pt x="1283" y="901"/>
                </a:lnTo>
                <a:lnTo>
                  <a:pt x="1283" y="903"/>
                </a:lnTo>
                <a:lnTo>
                  <a:pt x="1283" y="903"/>
                </a:lnTo>
                <a:lnTo>
                  <a:pt x="1285" y="906"/>
                </a:lnTo>
                <a:lnTo>
                  <a:pt x="1285" y="906"/>
                </a:lnTo>
                <a:lnTo>
                  <a:pt x="1285" y="906"/>
                </a:lnTo>
                <a:lnTo>
                  <a:pt x="1287" y="908"/>
                </a:lnTo>
                <a:lnTo>
                  <a:pt x="1287" y="908"/>
                </a:lnTo>
                <a:lnTo>
                  <a:pt x="1287" y="910"/>
                </a:lnTo>
                <a:lnTo>
                  <a:pt x="1292" y="910"/>
                </a:lnTo>
                <a:lnTo>
                  <a:pt x="1292" y="913"/>
                </a:lnTo>
                <a:lnTo>
                  <a:pt x="1290" y="913"/>
                </a:lnTo>
                <a:lnTo>
                  <a:pt x="1285" y="910"/>
                </a:lnTo>
                <a:lnTo>
                  <a:pt x="1283" y="910"/>
                </a:lnTo>
                <a:lnTo>
                  <a:pt x="1280" y="906"/>
                </a:lnTo>
                <a:lnTo>
                  <a:pt x="1278" y="903"/>
                </a:lnTo>
                <a:lnTo>
                  <a:pt x="1278" y="903"/>
                </a:lnTo>
                <a:lnTo>
                  <a:pt x="1278" y="906"/>
                </a:lnTo>
                <a:lnTo>
                  <a:pt x="1278" y="906"/>
                </a:lnTo>
                <a:lnTo>
                  <a:pt x="1278" y="906"/>
                </a:lnTo>
                <a:lnTo>
                  <a:pt x="1276" y="903"/>
                </a:lnTo>
                <a:lnTo>
                  <a:pt x="1276" y="903"/>
                </a:lnTo>
                <a:lnTo>
                  <a:pt x="1276" y="903"/>
                </a:lnTo>
                <a:lnTo>
                  <a:pt x="1276" y="903"/>
                </a:lnTo>
                <a:lnTo>
                  <a:pt x="1276" y="903"/>
                </a:lnTo>
                <a:lnTo>
                  <a:pt x="1273" y="906"/>
                </a:lnTo>
                <a:lnTo>
                  <a:pt x="1271" y="908"/>
                </a:lnTo>
                <a:lnTo>
                  <a:pt x="1271" y="908"/>
                </a:lnTo>
                <a:lnTo>
                  <a:pt x="1271" y="908"/>
                </a:lnTo>
                <a:lnTo>
                  <a:pt x="1271" y="910"/>
                </a:lnTo>
                <a:lnTo>
                  <a:pt x="1271" y="910"/>
                </a:lnTo>
                <a:lnTo>
                  <a:pt x="1271" y="910"/>
                </a:lnTo>
                <a:lnTo>
                  <a:pt x="1271" y="910"/>
                </a:lnTo>
                <a:lnTo>
                  <a:pt x="1271" y="910"/>
                </a:lnTo>
                <a:lnTo>
                  <a:pt x="1271" y="913"/>
                </a:lnTo>
                <a:lnTo>
                  <a:pt x="1271" y="913"/>
                </a:lnTo>
                <a:lnTo>
                  <a:pt x="1271" y="915"/>
                </a:lnTo>
                <a:lnTo>
                  <a:pt x="1271" y="915"/>
                </a:lnTo>
                <a:lnTo>
                  <a:pt x="1273" y="915"/>
                </a:lnTo>
                <a:lnTo>
                  <a:pt x="1273" y="917"/>
                </a:lnTo>
                <a:lnTo>
                  <a:pt x="1273" y="920"/>
                </a:lnTo>
                <a:lnTo>
                  <a:pt x="1273" y="920"/>
                </a:lnTo>
                <a:lnTo>
                  <a:pt x="1273" y="920"/>
                </a:lnTo>
                <a:lnTo>
                  <a:pt x="1273" y="920"/>
                </a:lnTo>
                <a:lnTo>
                  <a:pt x="1273" y="917"/>
                </a:lnTo>
                <a:lnTo>
                  <a:pt x="1273" y="917"/>
                </a:lnTo>
                <a:lnTo>
                  <a:pt x="1271" y="917"/>
                </a:lnTo>
                <a:lnTo>
                  <a:pt x="1271" y="917"/>
                </a:lnTo>
                <a:lnTo>
                  <a:pt x="1271" y="920"/>
                </a:lnTo>
                <a:lnTo>
                  <a:pt x="1271" y="920"/>
                </a:lnTo>
                <a:lnTo>
                  <a:pt x="1271" y="920"/>
                </a:lnTo>
                <a:lnTo>
                  <a:pt x="1271" y="920"/>
                </a:lnTo>
                <a:lnTo>
                  <a:pt x="1271" y="920"/>
                </a:lnTo>
                <a:lnTo>
                  <a:pt x="1271" y="920"/>
                </a:lnTo>
                <a:lnTo>
                  <a:pt x="1271" y="922"/>
                </a:lnTo>
                <a:lnTo>
                  <a:pt x="1271" y="922"/>
                </a:lnTo>
                <a:lnTo>
                  <a:pt x="1271" y="925"/>
                </a:lnTo>
                <a:lnTo>
                  <a:pt x="1271" y="925"/>
                </a:lnTo>
                <a:lnTo>
                  <a:pt x="1271" y="925"/>
                </a:lnTo>
                <a:lnTo>
                  <a:pt x="1273" y="925"/>
                </a:lnTo>
                <a:lnTo>
                  <a:pt x="1271" y="925"/>
                </a:lnTo>
                <a:lnTo>
                  <a:pt x="1271" y="927"/>
                </a:lnTo>
                <a:lnTo>
                  <a:pt x="1271" y="927"/>
                </a:lnTo>
                <a:lnTo>
                  <a:pt x="1271" y="929"/>
                </a:lnTo>
                <a:lnTo>
                  <a:pt x="1273" y="932"/>
                </a:lnTo>
                <a:lnTo>
                  <a:pt x="1273" y="934"/>
                </a:lnTo>
                <a:lnTo>
                  <a:pt x="1273" y="934"/>
                </a:lnTo>
                <a:lnTo>
                  <a:pt x="1273" y="934"/>
                </a:lnTo>
                <a:lnTo>
                  <a:pt x="1273" y="936"/>
                </a:lnTo>
                <a:lnTo>
                  <a:pt x="1273" y="936"/>
                </a:lnTo>
                <a:lnTo>
                  <a:pt x="1273" y="936"/>
                </a:lnTo>
                <a:lnTo>
                  <a:pt x="1273" y="936"/>
                </a:lnTo>
                <a:lnTo>
                  <a:pt x="1273" y="936"/>
                </a:lnTo>
                <a:lnTo>
                  <a:pt x="1273" y="936"/>
                </a:lnTo>
                <a:lnTo>
                  <a:pt x="1273" y="939"/>
                </a:lnTo>
                <a:lnTo>
                  <a:pt x="1273" y="939"/>
                </a:lnTo>
                <a:lnTo>
                  <a:pt x="1273" y="939"/>
                </a:lnTo>
                <a:lnTo>
                  <a:pt x="1273" y="941"/>
                </a:lnTo>
                <a:lnTo>
                  <a:pt x="1273" y="941"/>
                </a:lnTo>
                <a:lnTo>
                  <a:pt x="1273" y="941"/>
                </a:lnTo>
                <a:lnTo>
                  <a:pt x="1273" y="941"/>
                </a:lnTo>
                <a:lnTo>
                  <a:pt x="1273" y="943"/>
                </a:lnTo>
                <a:lnTo>
                  <a:pt x="1273" y="943"/>
                </a:lnTo>
                <a:lnTo>
                  <a:pt x="1273" y="943"/>
                </a:lnTo>
                <a:lnTo>
                  <a:pt x="1276" y="943"/>
                </a:lnTo>
                <a:lnTo>
                  <a:pt x="1276" y="946"/>
                </a:lnTo>
                <a:lnTo>
                  <a:pt x="1273" y="946"/>
                </a:lnTo>
                <a:lnTo>
                  <a:pt x="1273" y="946"/>
                </a:lnTo>
                <a:lnTo>
                  <a:pt x="1273" y="948"/>
                </a:lnTo>
                <a:lnTo>
                  <a:pt x="1273" y="951"/>
                </a:lnTo>
                <a:lnTo>
                  <a:pt x="1276" y="951"/>
                </a:lnTo>
                <a:lnTo>
                  <a:pt x="1276" y="951"/>
                </a:lnTo>
                <a:lnTo>
                  <a:pt x="1276" y="951"/>
                </a:lnTo>
                <a:lnTo>
                  <a:pt x="1276" y="951"/>
                </a:lnTo>
                <a:lnTo>
                  <a:pt x="1276" y="953"/>
                </a:lnTo>
                <a:lnTo>
                  <a:pt x="1276" y="953"/>
                </a:lnTo>
                <a:lnTo>
                  <a:pt x="1276" y="953"/>
                </a:lnTo>
                <a:lnTo>
                  <a:pt x="1273" y="953"/>
                </a:lnTo>
                <a:lnTo>
                  <a:pt x="1273" y="953"/>
                </a:lnTo>
                <a:lnTo>
                  <a:pt x="1273" y="953"/>
                </a:lnTo>
                <a:lnTo>
                  <a:pt x="1273" y="955"/>
                </a:lnTo>
                <a:lnTo>
                  <a:pt x="1273" y="958"/>
                </a:lnTo>
                <a:lnTo>
                  <a:pt x="1273" y="958"/>
                </a:lnTo>
                <a:lnTo>
                  <a:pt x="1273" y="958"/>
                </a:lnTo>
                <a:lnTo>
                  <a:pt x="1273" y="960"/>
                </a:lnTo>
                <a:lnTo>
                  <a:pt x="1273" y="960"/>
                </a:lnTo>
                <a:lnTo>
                  <a:pt x="1273" y="960"/>
                </a:lnTo>
                <a:lnTo>
                  <a:pt x="1271" y="960"/>
                </a:lnTo>
                <a:lnTo>
                  <a:pt x="1271" y="962"/>
                </a:lnTo>
                <a:lnTo>
                  <a:pt x="1271" y="962"/>
                </a:lnTo>
                <a:lnTo>
                  <a:pt x="1273" y="962"/>
                </a:lnTo>
                <a:lnTo>
                  <a:pt x="1273" y="965"/>
                </a:lnTo>
                <a:lnTo>
                  <a:pt x="1273" y="965"/>
                </a:lnTo>
                <a:lnTo>
                  <a:pt x="1273" y="965"/>
                </a:lnTo>
                <a:lnTo>
                  <a:pt x="1273" y="967"/>
                </a:lnTo>
                <a:lnTo>
                  <a:pt x="1273" y="967"/>
                </a:lnTo>
                <a:lnTo>
                  <a:pt x="1273" y="967"/>
                </a:lnTo>
                <a:lnTo>
                  <a:pt x="1273" y="970"/>
                </a:lnTo>
                <a:lnTo>
                  <a:pt x="1273" y="972"/>
                </a:lnTo>
                <a:lnTo>
                  <a:pt x="1273" y="974"/>
                </a:lnTo>
                <a:lnTo>
                  <a:pt x="1273" y="977"/>
                </a:lnTo>
                <a:lnTo>
                  <a:pt x="1273" y="977"/>
                </a:lnTo>
                <a:lnTo>
                  <a:pt x="1273" y="979"/>
                </a:lnTo>
                <a:lnTo>
                  <a:pt x="1276" y="979"/>
                </a:lnTo>
                <a:lnTo>
                  <a:pt x="1276" y="979"/>
                </a:lnTo>
                <a:lnTo>
                  <a:pt x="1276" y="979"/>
                </a:lnTo>
                <a:lnTo>
                  <a:pt x="1276" y="979"/>
                </a:lnTo>
                <a:lnTo>
                  <a:pt x="1276" y="981"/>
                </a:lnTo>
                <a:lnTo>
                  <a:pt x="1278" y="981"/>
                </a:lnTo>
                <a:lnTo>
                  <a:pt x="1276" y="981"/>
                </a:lnTo>
                <a:lnTo>
                  <a:pt x="1276" y="981"/>
                </a:lnTo>
                <a:lnTo>
                  <a:pt x="1276" y="981"/>
                </a:lnTo>
                <a:lnTo>
                  <a:pt x="1276" y="984"/>
                </a:lnTo>
                <a:lnTo>
                  <a:pt x="1276" y="984"/>
                </a:lnTo>
                <a:lnTo>
                  <a:pt x="1276" y="984"/>
                </a:lnTo>
                <a:lnTo>
                  <a:pt x="1276" y="986"/>
                </a:lnTo>
                <a:lnTo>
                  <a:pt x="1278" y="986"/>
                </a:lnTo>
                <a:lnTo>
                  <a:pt x="1278" y="986"/>
                </a:lnTo>
                <a:lnTo>
                  <a:pt x="1278" y="986"/>
                </a:lnTo>
                <a:lnTo>
                  <a:pt x="1278" y="986"/>
                </a:lnTo>
                <a:lnTo>
                  <a:pt x="1278" y="988"/>
                </a:lnTo>
                <a:lnTo>
                  <a:pt x="1280" y="988"/>
                </a:lnTo>
                <a:lnTo>
                  <a:pt x="1280" y="988"/>
                </a:lnTo>
                <a:lnTo>
                  <a:pt x="1280" y="991"/>
                </a:lnTo>
                <a:lnTo>
                  <a:pt x="1283" y="991"/>
                </a:lnTo>
                <a:lnTo>
                  <a:pt x="1280" y="991"/>
                </a:lnTo>
                <a:lnTo>
                  <a:pt x="1280" y="991"/>
                </a:lnTo>
                <a:lnTo>
                  <a:pt x="1280" y="993"/>
                </a:lnTo>
                <a:lnTo>
                  <a:pt x="1280" y="993"/>
                </a:lnTo>
                <a:lnTo>
                  <a:pt x="1280" y="993"/>
                </a:lnTo>
                <a:lnTo>
                  <a:pt x="1280" y="993"/>
                </a:lnTo>
                <a:lnTo>
                  <a:pt x="1283" y="993"/>
                </a:lnTo>
                <a:lnTo>
                  <a:pt x="1283" y="993"/>
                </a:lnTo>
                <a:lnTo>
                  <a:pt x="1283" y="996"/>
                </a:lnTo>
                <a:lnTo>
                  <a:pt x="1283" y="996"/>
                </a:lnTo>
                <a:lnTo>
                  <a:pt x="1283" y="996"/>
                </a:lnTo>
                <a:lnTo>
                  <a:pt x="1283" y="996"/>
                </a:lnTo>
                <a:lnTo>
                  <a:pt x="1283" y="996"/>
                </a:lnTo>
                <a:lnTo>
                  <a:pt x="1285" y="996"/>
                </a:lnTo>
                <a:lnTo>
                  <a:pt x="1285" y="998"/>
                </a:lnTo>
                <a:lnTo>
                  <a:pt x="1285" y="1000"/>
                </a:lnTo>
                <a:lnTo>
                  <a:pt x="1285" y="1000"/>
                </a:lnTo>
                <a:lnTo>
                  <a:pt x="1285" y="1003"/>
                </a:lnTo>
                <a:lnTo>
                  <a:pt x="1285" y="1003"/>
                </a:lnTo>
                <a:lnTo>
                  <a:pt x="1285" y="1003"/>
                </a:lnTo>
                <a:lnTo>
                  <a:pt x="1285" y="1003"/>
                </a:lnTo>
                <a:lnTo>
                  <a:pt x="1285" y="1003"/>
                </a:lnTo>
                <a:lnTo>
                  <a:pt x="1285" y="1003"/>
                </a:lnTo>
                <a:lnTo>
                  <a:pt x="1285" y="1003"/>
                </a:lnTo>
                <a:lnTo>
                  <a:pt x="1285" y="1003"/>
                </a:lnTo>
                <a:lnTo>
                  <a:pt x="1285" y="1005"/>
                </a:lnTo>
                <a:lnTo>
                  <a:pt x="1285" y="1005"/>
                </a:lnTo>
                <a:lnTo>
                  <a:pt x="1285" y="1007"/>
                </a:lnTo>
                <a:lnTo>
                  <a:pt x="1285" y="1007"/>
                </a:lnTo>
                <a:lnTo>
                  <a:pt x="1285" y="1007"/>
                </a:lnTo>
                <a:lnTo>
                  <a:pt x="1285" y="1010"/>
                </a:lnTo>
                <a:lnTo>
                  <a:pt x="1285" y="1010"/>
                </a:lnTo>
                <a:lnTo>
                  <a:pt x="1285" y="1010"/>
                </a:lnTo>
                <a:lnTo>
                  <a:pt x="1285" y="1012"/>
                </a:lnTo>
                <a:lnTo>
                  <a:pt x="1285" y="1012"/>
                </a:lnTo>
                <a:lnTo>
                  <a:pt x="1285" y="1014"/>
                </a:lnTo>
                <a:lnTo>
                  <a:pt x="1285" y="1014"/>
                </a:lnTo>
                <a:lnTo>
                  <a:pt x="1285" y="1014"/>
                </a:lnTo>
                <a:lnTo>
                  <a:pt x="1285" y="1014"/>
                </a:lnTo>
                <a:lnTo>
                  <a:pt x="1285" y="1017"/>
                </a:lnTo>
                <a:lnTo>
                  <a:pt x="1285" y="1017"/>
                </a:lnTo>
                <a:lnTo>
                  <a:pt x="1285" y="1019"/>
                </a:lnTo>
                <a:lnTo>
                  <a:pt x="1285" y="1019"/>
                </a:lnTo>
                <a:lnTo>
                  <a:pt x="1285" y="1019"/>
                </a:lnTo>
                <a:lnTo>
                  <a:pt x="1285" y="1022"/>
                </a:lnTo>
                <a:lnTo>
                  <a:pt x="1285" y="1022"/>
                </a:lnTo>
                <a:lnTo>
                  <a:pt x="1285" y="1022"/>
                </a:lnTo>
                <a:lnTo>
                  <a:pt x="1287" y="1024"/>
                </a:lnTo>
                <a:lnTo>
                  <a:pt x="1287" y="1024"/>
                </a:lnTo>
                <a:lnTo>
                  <a:pt x="1287" y="1024"/>
                </a:lnTo>
                <a:lnTo>
                  <a:pt x="1287" y="1026"/>
                </a:lnTo>
                <a:lnTo>
                  <a:pt x="1295" y="1024"/>
                </a:lnTo>
                <a:lnTo>
                  <a:pt x="1295" y="1024"/>
                </a:lnTo>
                <a:lnTo>
                  <a:pt x="1287" y="1026"/>
                </a:lnTo>
                <a:lnTo>
                  <a:pt x="1287" y="1026"/>
                </a:lnTo>
                <a:lnTo>
                  <a:pt x="1287" y="1026"/>
                </a:lnTo>
                <a:lnTo>
                  <a:pt x="1285" y="1026"/>
                </a:lnTo>
                <a:lnTo>
                  <a:pt x="1285" y="1029"/>
                </a:lnTo>
                <a:lnTo>
                  <a:pt x="1285" y="1029"/>
                </a:lnTo>
                <a:lnTo>
                  <a:pt x="1287" y="1029"/>
                </a:lnTo>
                <a:lnTo>
                  <a:pt x="1287" y="1031"/>
                </a:lnTo>
                <a:lnTo>
                  <a:pt x="1287" y="1031"/>
                </a:lnTo>
                <a:lnTo>
                  <a:pt x="1285" y="1031"/>
                </a:lnTo>
                <a:lnTo>
                  <a:pt x="1287" y="1031"/>
                </a:lnTo>
                <a:lnTo>
                  <a:pt x="1287" y="1033"/>
                </a:lnTo>
                <a:lnTo>
                  <a:pt x="1287" y="1033"/>
                </a:lnTo>
                <a:lnTo>
                  <a:pt x="1285" y="1036"/>
                </a:lnTo>
                <a:lnTo>
                  <a:pt x="1285" y="1036"/>
                </a:lnTo>
                <a:lnTo>
                  <a:pt x="1287" y="1036"/>
                </a:lnTo>
                <a:lnTo>
                  <a:pt x="1287" y="1036"/>
                </a:lnTo>
                <a:lnTo>
                  <a:pt x="1287" y="1036"/>
                </a:lnTo>
                <a:lnTo>
                  <a:pt x="1287" y="1038"/>
                </a:lnTo>
                <a:lnTo>
                  <a:pt x="1287" y="1038"/>
                </a:lnTo>
                <a:lnTo>
                  <a:pt x="1287" y="1038"/>
                </a:lnTo>
                <a:lnTo>
                  <a:pt x="1297" y="1033"/>
                </a:lnTo>
                <a:lnTo>
                  <a:pt x="1299" y="1033"/>
                </a:lnTo>
                <a:lnTo>
                  <a:pt x="1299" y="1033"/>
                </a:lnTo>
                <a:lnTo>
                  <a:pt x="1299" y="1033"/>
                </a:lnTo>
                <a:lnTo>
                  <a:pt x="1299" y="1033"/>
                </a:lnTo>
                <a:lnTo>
                  <a:pt x="1306" y="1033"/>
                </a:lnTo>
                <a:lnTo>
                  <a:pt x="1306" y="1033"/>
                </a:lnTo>
                <a:lnTo>
                  <a:pt x="1309" y="1033"/>
                </a:lnTo>
                <a:lnTo>
                  <a:pt x="1311" y="1036"/>
                </a:lnTo>
                <a:lnTo>
                  <a:pt x="1311" y="1036"/>
                </a:lnTo>
                <a:lnTo>
                  <a:pt x="1311" y="1036"/>
                </a:lnTo>
                <a:lnTo>
                  <a:pt x="1311" y="1036"/>
                </a:lnTo>
                <a:lnTo>
                  <a:pt x="1311" y="1036"/>
                </a:lnTo>
                <a:lnTo>
                  <a:pt x="1311" y="1033"/>
                </a:lnTo>
                <a:lnTo>
                  <a:pt x="1311" y="1033"/>
                </a:lnTo>
                <a:lnTo>
                  <a:pt x="1313" y="1033"/>
                </a:lnTo>
                <a:lnTo>
                  <a:pt x="1311" y="1033"/>
                </a:lnTo>
                <a:lnTo>
                  <a:pt x="1313" y="1029"/>
                </a:lnTo>
                <a:lnTo>
                  <a:pt x="1311" y="1029"/>
                </a:lnTo>
                <a:lnTo>
                  <a:pt x="1311" y="1031"/>
                </a:lnTo>
                <a:lnTo>
                  <a:pt x="1311" y="1031"/>
                </a:lnTo>
                <a:lnTo>
                  <a:pt x="1311" y="1033"/>
                </a:lnTo>
                <a:lnTo>
                  <a:pt x="1309" y="1033"/>
                </a:lnTo>
                <a:lnTo>
                  <a:pt x="1309" y="1033"/>
                </a:lnTo>
                <a:lnTo>
                  <a:pt x="1309" y="1033"/>
                </a:lnTo>
                <a:lnTo>
                  <a:pt x="1309" y="1031"/>
                </a:lnTo>
                <a:lnTo>
                  <a:pt x="1311" y="1029"/>
                </a:lnTo>
                <a:lnTo>
                  <a:pt x="1311" y="1029"/>
                </a:lnTo>
                <a:lnTo>
                  <a:pt x="1311" y="1029"/>
                </a:lnTo>
                <a:lnTo>
                  <a:pt x="1311" y="1029"/>
                </a:lnTo>
                <a:lnTo>
                  <a:pt x="1311" y="1029"/>
                </a:lnTo>
                <a:lnTo>
                  <a:pt x="1311" y="1026"/>
                </a:lnTo>
                <a:lnTo>
                  <a:pt x="1311" y="1026"/>
                </a:lnTo>
                <a:lnTo>
                  <a:pt x="1311" y="1026"/>
                </a:lnTo>
                <a:lnTo>
                  <a:pt x="1311" y="1026"/>
                </a:lnTo>
                <a:lnTo>
                  <a:pt x="1311" y="1024"/>
                </a:lnTo>
                <a:lnTo>
                  <a:pt x="1311" y="1024"/>
                </a:lnTo>
                <a:lnTo>
                  <a:pt x="1311" y="1024"/>
                </a:lnTo>
                <a:lnTo>
                  <a:pt x="1313" y="1019"/>
                </a:lnTo>
                <a:lnTo>
                  <a:pt x="1313" y="1017"/>
                </a:lnTo>
                <a:lnTo>
                  <a:pt x="1313" y="1017"/>
                </a:lnTo>
                <a:lnTo>
                  <a:pt x="1313" y="1017"/>
                </a:lnTo>
                <a:lnTo>
                  <a:pt x="1316" y="1014"/>
                </a:lnTo>
                <a:lnTo>
                  <a:pt x="1316" y="1014"/>
                </a:lnTo>
                <a:lnTo>
                  <a:pt x="1316" y="1014"/>
                </a:lnTo>
                <a:lnTo>
                  <a:pt x="1316" y="1012"/>
                </a:lnTo>
                <a:lnTo>
                  <a:pt x="1316" y="1012"/>
                </a:lnTo>
                <a:lnTo>
                  <a:pt x="1318" y="1010"/>
                </a:lnTo>
                <a:lnTo>
                  <a:pt x="1318" y="1010"/>
                </a:lnTo>
                <a:lnTo>
                  <a:pt x="1318" y="1010"/>
                </a:lnTo>
                <a:lnTo>
                  <a:pt x="1321" y="1007"/>
                </a:lnTo>
                <a:lnTo>
                  <a:pt x="1321" y="1007"/>
                </a:lnTo>
                <a:lnTo>
                  <a:pt x="1321" y="1005"/>
                </a:lnTo>
                <a:lnTo>
                  <a:pt x="1321" y="1003"/>
                </a:lnTo>
                <a:lnTo>
                  <a:pt x="1321" y="1003"/>
                </a:lnTo>
                <a:lnTo>
                  <a:pt x="1323" y="1003"/>
                </a:lnTo>
                <a:lnTo>
                  <a:pt x="1323" y="1003"/>
                </a:lnTo>
                <a:lnTo>
                  <a:pt x="1323" y="1003"/>
                </a:lnTo>
                <a:lnTo>
                  <a:pt x="1323" y="1000"/>
                </a:lnTo>
                <a:lnTo>
                  <a:pt x="1323" y="1000"/>
                </a:lnTo>
                <a:lnTo>
                  <a:pt x="1323" y="1000"/>
                </a:lnTo>
                <a:lnTo>
                  <a:pt x="1323" y="1000"/>
                </a:lnTo>
                <a:lnTo>
                  <a:pt x="1323" y="996"/>
                </a:lnTo>
                <a:lnTo>
                  <a:pt x="1321" y="993"/>
                </a:lnTo>
                <a:lnTo>
                  <a:pt x="1318" y="991"/>
                </a:lnTo>
                <a:lnTo>
                  <a:pt x="1318" y="988"/>
                </a:lnTo>
                <a:lnTo>
                  <a:pt x="1316" y="988"/>
                </a:lnTo>
                <a:lnTo>
                  <a:pt x="1316" y="986"/>
                </a:lnTo>
                <a:lnTo>
                  <a:pt x="1313" y="986"/>
                </a:lnTo>
                <a:lnTo>
                  <a:pt x="1316" y="986"/>
                </a:lnTo>
                <a:lnTo>
                  <a:pt x="1316" y="984"/>
                </a:lnTo>
                <a:lnTo>
                  <a:pt x="1316" y="984"/>
                </a:lnTo>
                <a:lnTo>
                  <a:pt x="1316" y="981"/>
                </a:lnTo>
                <a:lnTo>
                  <a:pt x="1316" y="981"/>
                </a:lnTo>
                <a:lnTo>
                  <a:pt x="1316" y="981"/>
                </a:lnTo>
                <a:lnTo>
                  <a:pt x="1316" y="979"/>
                </a:lnTo>
                <a:lnTo>
                  <a:pt x="1316" y="979"/>
                </a:lnTo>
                <a:lnTo>
                  <a:pt x="1313" y="979"/>
                </a:lnTo>
                <a:lnTo>
                  <a:pt x="1313" y="981"/>
                </a:lnTo>
                <a:lnTo>
                  <a:pt x="1313" y="981"/>
                </a:lnTo>
                <a:lnTo>
                  <a:pt x="1313" y="981"/>
                </a:lnTo>
                <a:lnTo>
                  <a:pt x="1313" y="981"/>
                </a:lnTo>
                <a:lnTo>
                  <a:pt x="1313" y="981"/>
                </a:lnTo>
                <a:lnTo>
                  <a:pt x="1313" y="981"/>
                </a:lnTo>
                <a:lnTo>
                  <a:pt x="1313" y="981"/>
                </a:lnTo>
                <a:lnTo>
                  <a:pt x="1311" y="981"/>
                </a:lnTo>
                <a:lnTo>
                  <a:pt x="1306" y="981"/>
                </a:lnTo>
                <a:lnTo>
                  <a:pt x="1306" y="981"/>
                </a:lnTo>
                <a:lnTo>
                  <a:pt x="1304" y="981"/>
                </a:lnTo>
                <a:lnTo>
                  <a:pt x="1304" y="981"/>
                </a:lnTo>
                <a:lnTo>
                  <a:pt x="1304" y="981"/>
                </a:lnTo>
                <a:lnTo>
                  <a:pt x="1304" y="981"/>
                </a:lnTo>
                <a:lnTo>
                  <a:pt x="1304" y="981"/>
                </a:lnTo>
                <a:lnTo>
                  <a:pt x="1304" y="979"/>
                </a:lnTo>
                <a:lnTo>
                  <a:pt x="1304" y="979"/>
                </a:lnTo>
                <a:lnTo>
                  <a:pt x="1304" y="979"/>
                </a:lnTo>
                <a:lnTo>
                  <a:pt x="1304" y="977"/>
                </a:lnTo>
                <a:lnTo>
                  <a:pt x="1304" y="977"/>
                </a:lnTo>
                <a:lnTo>
                  <a:pt x="1306" y="979"/>
                </a:lnTo>
                <a:lnTo>
                  <a:pt x="1313" y="977"/>
                </a:lnTo>
                <a:lnTo>
                  <a:pt x="1318" y="977"/>
                </a:lnTo>
                <a:lnTo>
                  <a:pt x="1321" y="974"/>
                </a:lnTo>
                <a:lnTo>
                  <a:pt x="1323" y="974"/>
                </a:lnTo>
                <a:lnTo>
                  <a:pt x="1325" y="974"/>
                </a:lnTo>
                <a:lnTo>
                  <a:pt x="1325" y="974"/>
                </a:lnTo>
                <a:lnTo>
                  <a:pt x="1325" y="974"/>
                </a:lnTo>
                <a:lnTo>
                  <a:pt x="1325" y="974"/>
                </a:lnTo>
                <a:lnTo>
                  <a:pt x="1328" y="977"/>
                </a:lnTo>
                <a:lnTo>
                  <a:pt x="1328" y="977"/>
                </a:lnTo>
                <a:lnTo>
                  <a:pt x="1330" y="977"/>
                </a:lnTo>
                <a:lnTo>
                  <a:pt x="1330" y="977"/>
                </a:lnTo>
                <a:lnTo>
                  <a:pt x="1330" y="977"/>
                </a:lnTo>
                <a:lnTo>
                  <a:pt x="1340" y="979"/>
                </a:lnTo>
                <a:lnTo>
                  <a:pt x="1342" y="979"/>
                </a:lnTo>
                <a:lnTo>
                  <a:pt x="1344" y="979"/>
                </a:lnTo>
                <a:lnTo>
                  <a:pt x="1347" y="979"/>
                </a:lnTo>
                <a:lnTo>
                  <a:pt x="1351" y="979"/>
                </a:lnTo>
                <a:lnTo>
                  <a:pt x="1351" y="977"/>
                </a:lnTo>
                <a:lnTo>
                  <a:pt x="1354" y="977"/>
                </a:lnTo>
                <a:lnTo>
                  <a:pt x="1354" y="974"/>
                </a:lnTo>
                <a:lnTo>
                  <a:pt x="1354" y="972"/>
                </a:lnTo>
                <a:lnTo>
                  <a:pt x="1356" y="970"/>
                </a:lnTo>
                <a:lnTo>
                  <a:pt x="1356" y="967"/>
                </a:lnTo>
                <a:lnTo>
                  <a:pt x="1358" y="965"/>
                </a:lnTo>
                <a:lnTo>
                  <a:pt x="1358" y="962"/>
                </a:lnTo>
                <a:lnTo>
                  <a:pt x="1361" y="960"/>
                </a:lnTo>
                <a:lnTo>
                  <a:pt x="1361" y="958"/>
                </a:lnTo>
                <a:lnTo>
                  <a:pt x="1361" y="958"/>
                </a:lnTo>
                <a:lnTo>
                  <a:pt x="1361" y="958"/>
                </a:lnTo>
                <a:lnTo>
                  <a:pt x="1361" y="955"/>
                </a:lnTo>
                <a:lnTo>
                  <a:pt x="1361" y="955"/>
                </a:lnTo>
                <a:lnTo>
                  <a:pt x="1361" y="955"/>
                </a:lnTo>
                <a:lnTo>
                  <a:pt x="1361" y="953"/>
                </a:lnTo>
                <a:lnTo>
                  <a:pt x="1363" y="951"/>
                </a:lnTo>
                <a:lnTo>
                  <a:pt x="1363" y="951"/>
                </a:lnTo>
                <a:lnTo>
                  <a:pt x="1363" y="948"/>
                </a:lnTo>
                <a:lnTo>
                  <a:pt x="1363" y="948"/>
                </a:lnTo>
                <a:lnTo>
                  <a:pt x="1366" y="941"/>
                </a:lnTo>
                <a:lnTo>
                  <a:pt x="1366" y="941"/>
                </a:lnTo>
                <a:lnTo>
                  <a:pt x="1358" y="941"/>
                </a:lnTo>
                <a:lnTo>
                  <a:pt x="1361" y="939"/>
                </a:lnTo>
                <a:lnTo>
                  <a:pt x="1363" y="939"/>
                </a:lnTo>
                <a:lnTo>
                  <a:pt x="1366" y="939"/>
                </a:lnTo>
                <a:lnTo>
                  <a:pt x="1366" y="939"/>
                </a:lnTo>
                <a:lnTo>
                  <a:pt x="1366" y="939"/>
                </a:lnTo>
                <a:lnTo>
                  <a:pt x="1368" y="936"/>
                </a:lnTo>
                <a:lnTo>
                  <a:pt x="1368" y="936"/>
                </a:lnTo>
                <a:lnTo>
                  <a:pt x="1368" y="934"/>
                </a:lnTo>
                <a:lnTo>
                  <a:pt x="1368" y="932"/>
                </a:lnTo>
                <a:lnTo>
                  <a:pt x="1368" y="929"/>
                </a:lnTo>
                <a:lnTo>
                  <a:pt x="1370" y="929"/>
                </a:lnTo>
                <a:lnTo>
                  <a:pt x="1370" y="927"/>
                </a:lnTo>
                <a:lnTo>
                  <a:pt x="1370" y="927"/>
                </a:lnTo>
                <a:lnTo>
                  <a:pt x="1370" y="927"/>
                </a:lnTo>
                <a:lnTo>
                  <a:pt x="1370" y="925"/>
                </a:lnTo>
                <a:lnTo>
                  <a:pt x="1370" y="925"/>
                </a:lnTo>
                <a:lnTo>
                  <a:pt x="1370" y="925"/>
                </a:lnTo>
                <a:lnTo>
                  <a:pt x="1370" y="925"/>
                </a:lnTo>
                <a:lnTo>
                  <a:pt x="1370" y="925"/>
                </a:lnTo>
                <a:lnTo>
                  <a:pt x="1370" y="925"/>
                </a:lnTo>
                <a:lnTo>
                  <a:pt x="1370" y="925"/>
                </a:lnTo>
                <a:lnTo>
                  <a:pt x="1370" y="922"/>
                </a:lnTo>
                <a:lnTo>
                  <a:pt x="1373" y="920"/>
                </a:lnTo>
                <a:lnTo>
                  <a:pt x="1373" y="920"/>
                </a:lnTo>
                <a:lnTo>
                  <a:pt x="1373" y="917"/>
                </a:lnTo>
                <a:lnTo>
                  <a:pt x="1370" y="915"/>
                </a:lnTo>
                <a:lnTo>
                  <a:pt x="1373" y="915"/>
                </a:lnTo>
                <a:lnTo>
                  <a:pt x="1373" y="915"/>
                </a:lnTo>
                <a:lnTo>
                  <a:pt x="1373" y="915"/>
                </a:lnTo>
                <a:lnTo>
                  <a:pt x="1373" y="915"/>
                </a:lnTo>
                <a:lnTo>
                  <a:pt x="1375" y="915"/>
                </a:lnTo>
                <a:lnTo>
                  <a:pt x="1375" y="915"/>
                </a:lnTo>
                <a:lnTo>
                  <a:pt x="1377" y="908"/>
                </a:lnTo>
                <a:lnTo>
                  <a:pt x="1380" y="906"/>
                </a:lnTo>
                <a:lnTo>
                  <a:pt x="1380" y="903"/>
                </a:lnTo>
                <a:lnTo>
                  <a:pt x="1382" y="901"/>
                </a:lnTo>
                <a:lnTo>
                  <a:pt x="1382" y="899"/>
                </a:lnTo>
                <a:lnTo>
                  <a:pt x="1382" y="896"/>
                </a:lnTo>
                <a:lnTo>
                  <a:pt x="1382" y="894"/>
                </a:lnTo>
                <a:lnTo>
                  <a:pt x="1382" y="894"/>
                </a:lnTo>
                <a:lnTo>
                  <a:pt x="1382" y="891"/>
                </a:lnTo>
                <a:lnTo>
                  <a:pt x="1382" y="891"/>
                </a:lnTo>
                <a:lnTo>
                  <a:pt x="1382" y="891"/>
                </a:lnTo>
                <a:lnTo>
                  <a:pt x="1382" y="889"/>
                </a:lnTo>
                <a:close/>
                <a:moveTo>
                  <a:pt x="1396" y="835"/>
                </a:moveTo>
                <a:lnTo>
                  <a:pt x="1399" y="835"/>
                </a:lnTo>
                <a:lnTo>
                  <a:pt x="1399" y="835"/>
                </a:lnTo>
                <a:lnTo>
                  <a:pt x="1399" y="832"/>
                </a:lnTo>
                <a:lnTo>
                  <a:pt x="1399" y="832"/>
                </a:lnTo>
                <a:lnTo>
                  <a:pt x="1399" y="832"/>
                </a:lnTo>
                <a:lnTo>
                  <a:pt x="1401" y="832"/>
                </a:lnTo>
                <a:lnTo>
                  <a:pt x="1401" y="832"/>
                </a:lnTo>
                <a:lnTo>
                  <a:pt x="1403" y="830"/>
                </a:lnTo>
                <a:lnTo>
                  <a:pt x="1403" y="830"/>
                </a:lnTo>
                <a:lnTo>
                  <a:pt x="1403" y="828"/>
                </a:lnTo>
                <a:lnTo>
                  <a:pt x="1403" y="825"/>
                </a:lnTo>
                <a:lnTo>
                  <a:pt x="1403" y="825"/>
                </a:lnTo>
                <a:lnTo>
                  <a:pt x="1403" y="823"/>
                </a:lnTo>
                <a:lnTo>
                  <a:pt x="1401" y="823"/>
                </a:lnTo>
                <a:lnTo>
                  <a:pt x="1399" y="820"/>
                </a:lnTo>
                <a:lnTo>
                  <a:pt x="1399" y="818"/>
                </a:lnTo>
                <a:lnTo>
                  <a:pt x="1399" y="818"/>
                </a:lnTo>
                <a:lnTo>
                  <a:pt x="1401" y="820"/>
                </a:lnTo>
                <a:lnTo>
                  <a:pt x="1403" y="820"/>
                </a:lnTo>
                <a:lnTo>
                  <a:pt x="1403" y="823"/>
                </a:lnTo>
                <a:lnTo>
                  <a:pt x="1403" y="820"/>
                </a:lnTo>
                <a:lnTo>
                  <a:pt x="1403" y="820"/>
                </a:lnTo>
                <a:lnTo>
                  <a:pt x="1403" y="816"/>
                </a:lnTo>
                <a:lnTo>
                  <a:pt x="1403" y="816"/>
                </a:lnTo>
                <a:lnTo>
                  <a:pt x="1403" y="816"/>
                </a:lnTo>
                <a:lnTo>
                  <a:pt x="1403" y="813"/>
                </a:lnTo>
                <a:lnTo>
                  <a:pt x="1401" y="813"/>
                </a:lnTo>
                <a:lnTo>
                  <a:pt x="1403" y="813"/>
                </a:lnTo>
                <a:lnTo>
                  <a:pt x="1403" y="813"/>
                </a:lnTo>
                <a:lnTo>
                  <a:pt x="1406" y="816"/>
                </a:lnTo>
                <a:lnTo>
                  <a:pt x="1406" y="816"/>
                </a:lnTo>
                <a:lnTo>
                  <a:pt x="1406" y="818"/>
                </a:lnTo>
                <a:lnTo>
                  <a:pt x="1406" y="818"/>
                </a:lnTo>
                <a:lnTo>
                  <a:pt x="1406" y="818"/>
                </a:lnTo>
                <a:lnTo>
                  <a:pt x="1406" y="820"/>
                </a:lnTo>
                <a:lnTo>
                  <a:pt x="1406" y="820"/>
                </a:lnTo>
                <a:lnTo>
                  <a:pt x="1406" y="820"/>
                </a:lnTo>
                <a:lnTo>
                  <a:pt x="1406" y="820"/>
                </a:lnTo>
                <a:lnTo>
                  <a:pt x="1406" y="820"/>
                </a:lnTo>
                <a:lnTo>
                  <a:pt x="1408" y="823"/>
                </a:lnTo>
                <a:lnTo>
                  <a:pt x="1408" y="823"/>
                </a:lnTo>
                <a:lnTo>
                  <a:pt x="1408" y="823"/>
                </a:lnTo>
                <a:lnTo>
                  <a:pt x="1408" y="825"/>
                </a:lnTo>
                <a:lnTo>
                  <a:pt x="1408" y="825"/>
                </a:lnTo>
                <a:lnTo>
                  <a:pt x="1408" y="825"/>
                </a:lnTo>
                <a:lnTo>
                  <a:pt x="1408" y="825"/>
                </a:lnTo>
                <a:lnTo>
                  <a:pt x="1408" y="825"/>
                </a:lnTo>
                <a:lnTo>
                  <a:pt x="1408" y="825"/>
                </a:lnTo>
                <a:lnTo>
                  <a:pt x="1408" y="825"/>
                </a:lnTo>
                <a:lnTo>
                  <a:pt x="1408" y="823"/>
                </a:lnTo>
                <a:lnTo>
                  <a:pt x="1411" y="820"/>
                </a:lnTo>
                <a:lnTo>
                  <a:pt x="1411" y="820"/>
                </a:lnTo>
                <a:lnTo>
                  <a:pt x="1411" y="818"/>
                </a:lnTo>
                <a:lnTo>
                  <a:pt x="1411" y="818"/>
                </a:lnTo>
                <a:lnTo>
                  <a:pt x="1411" y="816"/>
                </a:lnTo>
                <a:lnTo>
                  <a:pt x="1411" y="816"/>
                </a:lnTo>
                <a:lnTo>
                  <a:pt x="1411" y="816"/>
                </a:lnTo>
                <a:lnTo>
                  <a:pt x="1411" y="816"/>
                </a:lnTo>
                <a:lnTo>
                  <a:pt x="1411" y="813"/>
                </a:lnTo>
                <a:lnTo>
                  <a:pt x="1411" y="813"/>
                </a:lnTo>
                <a:lnTo>
                  <a:pt x="1411" y="813"/>
                </a:lnTo>
                <a:lnTo>
                  <a:pt x="1411" y="813"/>
                </a:lnTo>
                <a:lnTo>
                  <a:pt x="1411" y="813"/>
                </a:lnTo>
                <a:lnTo>
                  <a:pt x="1411" y="811"/>
                </a:lnTo>
                <a:lnTo>
                  <a:pt x="1411" y="811"/>
                </a:lnTo>
                <a:lnTo>
                  <a:pt x="1411" y="811"/>
                </a:lnTo>
                <a:lnTo>
                  <a:pt x="1413" y="811"/>
                </a:lnTo>
                <a:lnTo>
                  <a:pt x="1413" y="811"/>
                </a:lnTo>
                <a:lnTo>
                  <a:pt x="1413" y="811"/>
                </a:lnTo>
                <a:lnTo>
                  <a:pt x="1413" y="813"/>
                </a:lnTo>
                <a:lnTo>
                  <a:pt x="1413" y="811"/>
                </a:lnTo>
                <a:lnTo>
                  <a:pt x="1413" y="811"/>
                </a:lnTo>
                <a:lnTo>
                  <a:pt x="1413" y="811"/>
                </a:lnTo>
                <a:lnTo>
                  <a:pt x="1413" y="809"/>
                </a:lnTo>
                <a:lnTo>
                  <a:pt x="1413" y="806"/>
                </a:lnTo>
                <a:lnTo>
                  <a:pt x="1413" y="806"/>
                </a:lnTo>
                <a:lnTo>
                  <a:pt x="1413" y="806"/>
                </a:lnTo>
                <a:lnTo>
                  <a:pt x="1413" y="806"/>
                </a:lnTo>
                <a:lnTo>
                  <a:pt x="1415" y="811"/>
                </a:lnTo>
                <a:lnTo>
                  <a:pt x="1415" y="811"/>
                </a:lnTo>
                <a:lnTo>
                  <a:pt x="1415" y="811"/>
                </a:lnTo>
                <a:lnTo>
                  <a:pt x="1415" y="813"/>
                </a:lnTo>
                <a:lnTo>
                  <a:pt x="1415" y="813"/>
                </a:lnTo>
                <a:lnTo>
                  <a:pt x="1415" y="816"/>
                </a:lnTo>
                <a:lnTo>
                  <a:pt x="1415" y="816"/>
                </a:lnTo>
                <a:lnTo>
                  <a:pt x="1415" y="816"/>
                </a:lnTo>
                <a:lnTo>
                  <a:pt x="1415" y="816"/>
                </a:lnTo>
                <a:lnTo>
                  <a:pt x="1418" y="816"/>
                </a:lnTo>
                <a:lnTo>
                  <a:pt x="1420" y="816"/>
                </a:lnTo>
                <a:lnTo>
                  <a:pt x="1420" y="816"/>
                </a:lnTo>
                <a:lnTo>
                  <a:pt x="1415" y="816"/>
                </a:lnTo>
                <a:lnTo>
                  <a:pt x="1418" y="818"/>
                </a:lnTo>
                <a:lnTo>
                  <a:pt x="1418" y="818"/>
                </a:lnTo>
                <a:lnTo>
                  <a:pt x="1418" y="818"/>
                </a:lnTo>
                <a:lnTo>
                  <a:pt x="1418" y="818"/>
                </a:lnTo>
                <a:lnTo>
                  <a:pt x="1418" y="820"/>
                </a:lnTo>
                <a:lnTo>
                  <a:pt x="1418" y="820"/>
                </a:lnTo>
                <a:lnTo>
                  <a:pt x="1418" y="820"/>
                </a:lnTo>
                <a:lnTo>
                  <a:pt x="1418" y="820"/>
                </a:lnTo>
                <a:lnTo>
                  <a:pt x="1418" y="823"/>
                </a:lnTo>
                <a:lnTo>
                  <a:pt x="1418" y="823"/>
                </a:lnTo>
                <a:lnTo>
                  <a:pt x="1415" y="825"/>
                </a:lnTo>
                <a:lnTo>
                  <a:pt x="1415" y="828"/>
                </a:lnTo>
                <a:lnTo>
                  <a:pt x="1415" y="828"/>
                </a:lnTo>
                <a:lnTo>
                  <a:pt x="1415" y="828"/>
                </a:lnTo>
                <a:lnTo>
                  <a:pt x="1415" y="828"/>
                </a:lnTo>
                <a:lnTo>
                  <a:pt x="1415" y="832"/>
                </a:lnTo>
                <a:lnTo>
                  <a:pt x="1415" y="832"/>
                </a:lnTo>
                <a:lnTo>
                  <a:pt x="1415" y="832"/>
                </a:lnTo>
                <a:lnTo>
                  <a:pt x="1415" y="835"/>
                </a:lnTo>
                <a:lnTo>
                  <a:pt x="1415" y="837"/>
                </a:lnTo>
                <a:lnTo>
                  <a:pt x="1415" y="837"/>
                </a:lnTo>
                <a:lnTo>
                  <a:pt x="1418" y="837"/>
                </a:lnTo>
                <a:lnTo>
                  <a:pt x="1422" y="839"/>
                </a:lnTo>
                <a:lnTo>
                  <a:pt x="1422" y="837"/>
                </a:lnTo>
                <a:lnTo>
                  <a:pt x="1425" y="837"/>
                </a:lnTo>
                <a:lnTo>
                  <a:pt x="1425" y="837"/>
                </a:lnTo>
                <a:lnTo>
                  <a:pt x="1425" y="837"/>
                </a:lnTo>
                <a:lnTo>
                  <a:pt x="1425" y="837"/>
                </a:lnTo>
                <a:lnTo>
                  <a:pt x="1425" y="837"/>
                </a:lnTo>
                <a:lnTo>
                  <a:pt x="1427" y="839"/>
                </a:lnTo>
                <a:lnTo>
                  <a:pt x="1429" y="837"/>
                </a:lnTo>
                <a:lnTo>
                  <a:pt x="1432" y="837"/>
                </a:lnTo>
                <a:lnTo>
                  <a:pt x="1432" y="835"/>
                </a:lnTo>
                <a:lnTo>
                  <a:pt x="1432" y="835"/>
                </a:lnTo>
                <a:lnTo>
                  <a:pt x="1432" y="835"/>
                </a:lnTo>
                <a:lnTo>
                  <a:pt x="1432" y="837"/>
                </a:lnTo>
                <a:lnTo>
                  <a:pt x="1432" y="837"/>
                </a:lnTo>
                <a:lnTo>
                  <a:pt x="1434" y="837"/>
                </a:lnTo>
                <a:lnTo>
                  <a:pt x="1434" y="839"/>
                </a:lnTo>
                <a:lnTo>
                  <a:pt x="1434" y="839"/>
                </a:lnTo>
                <a:lnTo>
                  <a:pt x="1437" y="837"/>
                </a:lnTo>
                <a:lnTo>
                  <a:pt x="1437" y="837"/>
                </a:lnTo>
                <a:lnTo>
                  <a:pt x="1439" y="837"/>
                </a:lnTo>
                <a:lnTo>
                  <a:pt x="1439" y="837"/>
                </a:lnTo>
                <a:lnTo>
                  <a:pt x="1439" y="835"/>
                </a:lnTo>
                <a:lnTo>
                  <a:pt x="1439" y="835"/>
                </a:lnTo>
                <a:lnTo>
                  <a:pt x="1439" y="835"/>
                </a:lnTo>
                <a:lnTo>
                  <a:pt x="1439" y="832"/>
                </a:lnTo>
                <a:lnTo>
                  <a:pt x="1441" y="832"/>
                </a:lnTo>
                <a:lnTo>
                  <a:pt x="1441" y="832"/>
                </a:lnTo>
                <a:lnTo>
                  <a:pt x="1441" y="832"/>
                </a:lnTo>
                <a:lnTo>
                  <a:pt x="1441" y="832"/>
                </a:lnTo>
                <a:lnTo>
                  <a:pt x="1441" y="832"/>
                </a:lnTo>
                <a:lnTo>
                  <a:pt x="1441" y="837"/>
                </a:lnTo>
                <a:lnTo>
                  <a:pt x="1444" y="837"/>
                </a:lnTo>
                <a:lnTo>
                  <a:pt x="1446" y="837"/>
                </a:lnTo>
                <a:lnTo>
                  <a:pt x="1446" y="837"/>
                </a:lnTo>
                <a:lnTo>
                  <a:pt x="1446" y="837"/>
                </a:lnTo>
                <a:lnTo>
                  <a:pt x="1448" y="837"/>
                </a:lnTo>
                <a:lnTo>
                  <a:pt x="1448" y="835"/>
                </a:lnTo>
                <a:lnTo>
                  <a:pt x="1448" y="835"/>
                </a:lnTo>
                <a:lnTo>
                  <a:pt x="1448" y="835"/>
                </a:lnTo>
                <a:lnTo>
                  <a:pt x="1448" y="835"/>
                </a:lnTo>
                <a:lnTo>
                  <a:pt x="1448" y="835"/>
                </a:lnTo>
                <a:lnTo>
                  <a:pt x="1448" y="832"/>
                </a:lnTo>
                <a:lnTo>
                  <a:pt x="1448" y="832"/>
                </a:lnTo>
                <a:lnTo>
                  <a:pt x="1448" y="835"/>
                </a:lnTo>
                <a:lnTo>
                  <a:pt x="1448" y="835"/>
                </a:lnTo>
                <a:lnTo>
                  <a:pt x="1451" y="837"/>
                </a:lnTo>
                <a:lnTo>
                  <a:pt x="1451" y="837"/>
                </a:lnTo>
                <a:lnTo>
                  <a:pt x="1455" y="835"/>
                </a:lnTo>
                <a:lnTo>
                  <a:pt x="1455" y="835"/>
                </a:lnTo>
                <a:lnTo>
                  <a:pt x="1455" y="835"/>
                </a:lnTo>
                <a:lnTo>
                  <a:pt x="1453" y="832"/>
                </a:lnTo>
                <a:lnTo>
                  <a:pt x="1453" y="830"/>
                </a:lnTo>
                <a:lnTo>
                  <a:pt x="1451" y="830"/>
                </a:lnTo>
                <a:lnTo>
                  <a:pt x="1451" y="828"/>
                </a:lnTo>
                <a:lnTo>
                  <a:pt x="1451" y="825"/>
                </a:lnTo>
                <a:lnTo>
                  <a:pt x="1451" y="825"/>
                </a:lnTo>
                <a:lnTo>
                  <a:pt x="1451" y="825"/>
                </a:lnTo>
                <a:lnTo>
                  <a:pt x="1451" y="825"/>
                </a:lnTo>
                <a:lnTo>
                  <a:pt x="1451" y="825"/>
                </a:lnTo>
                <a:lnTo>
                  <a:pt x="1453" y="825"/>
                </a:lnTo>
                <a:lnTo>
                  <a:pt x="1453" y="825"/>
                </a:lnTo>
                <a:lnTo>
                  <a:pt x="1453" y="825"/>
                </a:lnTo>
                <a:lnTo>
                  <a:pt x="1453" y="828"/>
                </a:lnTo>
                <a:lnTo>
                  <a:pt x="1453" y="828"/>
                </a:lnTo>
                <a:lnTo>
                  <a:pt x="1453" y="828"/>
                </a:lnTo>
                <a:lnTo>
                  <a:pt x="1453" y="830"/>
                </a:lnTo>
                <a:lnTo>
                  <a:pt x="1455" y="830"/>
                </a:lnTo>
                <a:lnTo>
                  <a:pt x="1460" y="835"/>
                </a:lnTo>
                <a:lnTo>
                  <a:pt x="1460" y="835"/>
                </a:lnTo>
                <a:lnTo>
                  <a:pt x="1463" y="832"/>
                </a:lnTo>
                <a:lnTo>
                  <a:pt x="1463" y="832"/>
                </a:lnTo>
                <a:lnTo>
                  <a:pt x="1463" y="830"/>
                </a:lnTo>
                <a:lnTo>
                  <a:pt x="1463" y="828"/>
                </a:lnTo>
                <a:lnTo>
                  <a:pt x="1463" y="825"/>
                </a:lnTo>
                <a:lnTo>
                  <a:pt x="1463" y="825"/>
                </a:lnTo>
                <a:lnTo>
                  <a:pt x="1463" y="823"/>
                </a:lnTo>
                <a:lnTo>
                  <a:pt x="1463" y="823"/>
                </a:lnTo>
                <a:lnTo>
                  <a:pt x="1465" y="823"/>
                </a:lnTo>
                <a:lnTo>
                  <a:pt x="1465" y="823"/>
                </a:lnTo>
                <a:lnTo>
                  <a:pt x="1465" y="823"/>
                </a:lnTo>
                <a:lnTo>
                  <a:pt x="1465" y="825"/>
                </a:lnTo>
                <a:lnTo>
                  <a:pt x="1465" y="825"/>
                </a:lnTo>
                <a:lnTo>
                  <a:pt x="1465" y="825"/>
                </a:lnTo>
                <a:lnTo>
                  <a:pt x="1465" y="828"/>
                </a:lnTo>
                <a:lnTo>
                  <a:pt x="1467" y="828"/>
                </a:lnTo>
                <a:lnTo>
                  <a:pt x="1467" y="830"/>
                </a:lnTo>
                <a:lnTo>
                  <a:pt x="1467" y="832"/>
                </a:lnTo>
                <a:lnTo>
                  <a:pt x="1472" y="832"/>
                </a:lnTo>
                <a:lnTo>
                  <a:pt x="1477" y="830"/>
                </a:lnTo>
                <a:lnTo>
                  <a:pt x="1477" y="830"/>
                </a:lnTo>
                <a:lnTo>
                  <a:pt x="1479" y="830"/>
                </a:lnTo>
                <a:lnTo>
                  <a:pt x="1479" y="828"/>
                </a:lnTo>
                <a:lnTo>
                  <a:pt x="1479" y="828"/>
                </a:lnTo>
                <a:lnTo>
                  <a:pt x="1479" y="825"/>
                </a:lnTo>
                <a:lnTo>
                  <a:pt x="1477" y="823"/>
                </a:lnTo>
                <a:lnTo>
                  <a:pt x="1477" y="820"/>
                </a:lnTo>
                <a:lnTo>
                  <a:pt x="1477" y="820"/>
                </a:lnTo>
                <a:lnTo>
                  <a:pt x="1477" y="818"/>
                </a:lnTo>
                <a:lnTo>
                  <a:pt x="1477" y="818"/>
                </a:lnTo>
                <a:lnTo>
                  <a:pt x="1477" y="818"/>
                </a:lnTo>
                <a:lnTo>
                  <a:pt x="1477" y="818"/>
                </a:lnTo>
                <a:lnTo>
                  <a:pt x="1477" y="818"/>
                </a:lnTo>
                <a:lnTo>
                  <a:pt x="1477" y="818"/>
                </a:lnTo>
                <a:lnTo>
                  <a:pt x="1477" y="816"/>
                </a:lnTo>
                <a:lnTo>
                  <a:pt x="1477" y="816"/>
                </a:lnTo>
                <a:lnTo>
                  <a:pt x="1477" y="816"/>
                </a:lnTo>
                <a:lnTo>
                  <a:pt x="1477" y="816"/>
                </a:lnTo>
                <a:lnTo>
                  <a:pt x="1477" y="816"/>
                </a:lnTo>
                <a:lnTo>
                  <a:pt x="1479" y="818"/>
                </a:lnTo>
                <a:lnTo>
                  <a:pt x="1479" y="823"/>
                </a:lnTo>
                <a:lnTo>
                  <a:pt x="1479" y="823"/>
                </a:lnTo>
                <a:lnTo>
                  <a:pt x="1481" y="825"/>
                </a:lnTo>
                <a:lnTo>
                  <a:pt x="1481" y="825"/>
                </a:lnTo>
                <a:lnTo>
                  <a:pt x="1481" y="828"/>
                </a:lnTo>
                <a:lnTo>
                  <a:pt x="1481" y="828"/>
                </a:lnTo>
                <a:lnTo>
                  <a:pt x="1481" y="828"/>
                </a:lnTo>
                <a:lnTo>
                  <a:pt x="1481" y="830"/>
                </a:lnTo>
                <a:lnTo>
                  <a:pt x="1481" y="830"/>
                </a:lnTo>
                <a:lnTo>
                  <a:pt x="1486" y="830"/>
                </a:lnTo>
                <a:lnTo>
                  <a:pt x="1486" y="830"/>
                </a:lnTo>
                <a:lnTo>
                  <a:pt x="1489" y="828"/>
                </a:lnTo>
                <a:lnTo>
                  <a:pt x="1489" y="825"/>
                </a:lnTo>
                <a:lnTo>
                  <a:pt x="1489" y="825"/>
                </a:lnTo>
                <a:lnTo>
                  <a:pt x="1489" y="825"/>
                </a:lnTo>
                <a:lnTo>
                  <a:pt x="1489" y="825"/>
                </a:lnTo>
                <a:lnTo>
                  <a:pt x="1489" y="823"/>
                </a:lnTo>
                <a:lnTo>
                  <a:pt x="1489" y="823"/>
                </a:lnTo>
                <a:lnTo>
                  <a:pt x="1489" y="823"/>
                </a:lnTo>
                <a:lnTo>
                  <a:pt x="1486" y="823"/>
                </a:lnTo>
                <a:lnTo>
                  <a:pt x="1486" y="823"/>
                </a:lnTo>
                <a:lnTo>
                  <a:pt x="1486" y="820"/>
                </a:lnTo>
                <a:lnTo>
                  <a:pt x="1486" y="820"/>
                </a:lnTo>
                <a:lnTo>
                  <a:pt x="1486" y="818"/>
                </a:lnTo>
                <a:lnTo>
                  <a:pt x="1486" y="818"/>
                </a:lnTo>
                <a:lnTo>
                  <a:pt x="1486" y="816"/>
                </a:lnTo>
                <a:lnTo>
                  <a:pt x="1486" y="816"/>
                </a:lnTo>
                <a:lnTo>
                  <a:pt x="1489" y="816"/>
                </a:lnTo>
                <a:lnTo>
                  <a:pt x="1486" y="813"/>
                </a:lnTo>
                <a:lnTo>
                  <a:pt x="1489" y="813"/>
                </a:lnTo>
                <a:lnTo>
                  <a:pt x="1489" y="816"/>
                </a:lnTo>
                <a:lnTo>
                  <a:pt x="1489" y="816"/>
                </a:lnTo>
                <a:lnTo>
                  <a:pt x="1489" y="818"/>
                </a:lnTo>
                <a:lnTo>
                  <a:pt x="1489" y="820"/>
                </a:lnTo>
                <a:lnTo>
                  <a:pt x="1489" y="820"/>
                </a:lnTo>
                <a:lnTo>
                  <a:pt x="1489" y="820"/>
                </a:lnTo>
                <a:lnTo>
                  <a:pt x="1489" y="823"/>
                </a:lnTo>
                <a:lnTo>
                  <a:pt x="1489" y="823"/>
                </a:lnTo>
                <a:lnTo>
                  <a:pt x="1489" y="823"/>
                </a:lnTo>
                <a:lnTo>
                  <a:pt x="1489" y="823"/>
                </a:lnTo>
                <a:lnTo>
                  <a:pt x="1491" y="825"/>
                </a:lnTo>
                <a:lnTo>
                  <a:pt x="1491" y="825"/>
                </a:lnTo>
                <a:lnTo>
                  <a:pt x="1491" y="828"/>
                </a:lnTo>
                <a:lnTo>
                  <a:pt x="1491" y="828"/>
                </a:lnTo>
                <a:lnTo>
                  <a:pt x="1491" y="828"/>
                </a:lnTo>
                <a:lnTo>
                  <a:pt x="1493" y="828"/>
                </a:lnTo>
                <a:lnTo>
                  <a:pt x="1493" y="825"/>
                </a:lnTo>
                <a:lnTo>
                  <a:pt x="1496" y="825"/>
                </a:lnTo>
                <a:lnTo>
                  <a:pt x="1496" y="825"/>
                </a:lnTo>
                <a:lnTo>
                  <a:pt x="1496" y="828"/>
                </a:lnTo>
                <a:lnTo>
                  <a:pt x="1496" y="828"/>
                </a:lnTo>
                <a:lnTo>
                  <a:pt x="1498" y="828"/>
                </a:lnTo>
                <a:lnTo>
                  <a:pt x="1500" y="828"/>
                </a:lnTo>
                <a:lnTo>
                  <a:pt x="1505" y="825"/>
                </a:lnTo>
                <a:lnTo>
                  <a:pt x="1508" y="825"/>
                </a:lnTo>
                <a:lnTo>
                  <a:pt x="1508" y="823"/>
                </a:lnTo>
                <a:lnTo>
                  <a:pt x="1517" y="820"/>
                </a:lnTo>
                <a:lnTo>
                  <a:pt x="1517" y="820"/>
                </a:lnTo>
                <a:lnTo>
                  <a:pt x="1517" y="820"/>
                </a:lnTo>
                <a:lnTo>
                  <a:pt x="1517" y="820"/>
                </a:lnTo>
                <a:lnTo>
                  <a:pt x="1519" y="820"/>
                </a:lnTo>
                <a:lnTo>
                  <a:pt x="1519" y="818"/>
                </a:lnTo>
                <a:lnTo>
                  <a:pt x="1519" y="818"/>
                </a:lnTo>
                <a:lnTo>
                  <a:pt x="1519" y="818"/>
                </a:lnTo>
                <a:lnTo>
                  <a:pt x="1519" y="816"/>
                </a:lnTo>
                <a:lnTo>
                  <a:pt x="1519" y="813"/>
                </a:lnTo>
                <a:lnTo>
                  <a:pt x="1519" y="811"/>
                </a:lnTo>
                <a:lnTo>
                  <a:pt x="1519" y="811"/>
                </a:lnTo>
                <a:lnTo>
                  <a:pt x="1519" y="811"/>
                </a:lnTo>
                <a:lnTo>
                  <a:pt x="1519" y="811"/>
                </a:lnTo>
                <a:lnTo>
                  <a:pt x="1519" y="809"/>
                </a:lnTo>
                <a:lnTo>
                  <a:pt x="1519" y="809"/>
                </a:lnTo>
                <a:lnTo>
                  <a:pt x="1522" y="804"/>
                </a:lnTo>
                <a:lnTo>
                  <a:pt x="1522" y="804"/>
                </a:lnTo>
                <a:lnTo>
                  <a:pt x="1519" y="802"/>
                </a:lnTo>
                <a:lnTo>
                  <a:pt x="1519" y="802"/>
                </a:lnTo>
                <a:lnTo>
                  <a:pt x="1519" y="802"/>
                </a:lnTo>
                <a:lnTo>
                  <a:pt x="1517" y="799"/>
                </a:lnTo>
                <a:lnTo>
                  <a:pt x="1517" y="799"/>
                </a:lnTo>
                <a:lnTo>
                  <a:pt x="1515" y="797"/>
                </a:lnTo>
                <a:lnTo>
                  <a:pt x="1515" y="794"/>
                </a:lnTo>
                <a:lnTo>
                  <a:pt x="1515" y="794"/>
                </a:lnTo>
                <a:lnTo>
                  <a:pt x="1515" y="794"/>
                </a:lnTo>
                <a:lnTo>
                  <a:pt x="1515" y="794"/>
                </a:lnTo>
                <a:lnTo>
                  <a:pt x="1515" y="792"/>
                </a:lnTo>
                <a:lnTo>
                  <a:pt x="1517" y="794"/>
                </a:lnTo>
                <a:lnTo>
                  <a:pt x="1519" y="797"/>
                </a:lnTo>
                <a:lnTo>
                  <a:pt x="1522" y="799"/>
                </a:lnTo>
                <a:lnTo>
                  <a:pt x="1524" y="797"/>
                </a:lnTo>
                <a:lnTo>
                  <a:pt x="1524" y="797"/>
                </a:lnTo>
                <a:lnTo>
                  <a:pt x="1524" y="799"/>
                </a:lnTo>
                <a:lnTo>
                  <a:pt x="1526" y="802"/>
                </a:lnTo>
                <a:lnTo>
                  <a:pt x="1526" y="802"/>
                </a:lnTo>
                <a:lnTo>
                  <a:pt x="1526" y="802"/>
                </a:lnTo>
                <a:lnTo>
                  <a:pt x="1526" y="802"/>
                </a:lnTo>
                <a:lnTo>
                  <a:pt x="1526" y="804"/>
                </a:lnTo>
                <a:lnTo>
                  <a:pt x="1526" y="804"/>
                </a:lnTo>
                <a:lnTo>
                  <a:pt x="1526" y="804"/>
                </a:lnTo>
                <a:lnTo>
                  <a:pt x="1526" y="806"/>
                </a:lnTo>
                <a:lnTo>
                  <a:pt x="1526" y="806"/>
                </a:lnTo>
                <a:lnTo>
                  <a:pt x="1526" y="811"/>
                </a:lnTo>
                <a:lnTo>
                  <a:pt x="1526" y="813"/>
                </a:lnTo>
                <a:lnTo>
                  <a:pt x="1531" y="818"/>
                </a:lnTo>
                <a:lnTo>
                  <a:pt x="1531" y="818"/>
                </a:lnTo>
                <a:lnTo>
                  <a:pt x="1536" y="820"/>
                </a:lnTo>
                <a:lnTo>
                  <a:pt x="1536" y="820"/>
                </a:lnTo>
                <a:lnTo>
                  <a:pt x="1536" y="820"/>
                </a:lnTo>
                <a:lnTo>
                  <a:pt x="1538" y="820"/>
                </a:lnTo>
                <a:lnTo>
                  <a:pt x="1538" y="820"/>
                </a:lnTo>
                <a:lnTo>
                  <a:pt x="1538" y="820"/>
                </a:lnTo>
                <a:lnTo>
                  <a:pt x="1541" y="818"/>
                </a:lnTo>
                <a:lnTo>
                  <a:pt x="1541" y="818"/>
                </a:lnTo>
                <a:lnTo>
                  <a:pt x="1541" y="818"/>
                </a:lnTo>
                <a:lnTo>
                  <a:pt x="1541" y="818"/>
                </a:lnTo>
                <a:lnTo>
                  <a:pt x="1541" y="816"/>
                </a:lnTo>
                <a:lnTo>
                  <a:pt x="1541" y="816"/>
                </a:lnTo>
                <a:lnTo>
                  <a:pt x="1541" y="816"/>
                </a:lnTo>
                <a:lnTo>
                  <a:pt x="1541" y="816"/>
                </a:lnTo>
                <a:lnTo>
                  <a:pt x="1543" y="816"/>
                </a:lnTo>
                <a:lnTo>
                  <a:pt x="1543" y="818"/>
                </a:lnTo>
                <a:lnTo>
                  <a:pt x="1543" y="818"/>
                </a:lnTo>
                <a:lnTo>
                  <a:pt x="1543" y="818"/>
                </a:lnTo>
                <a:lnTo>
                  <a:pt x="1543" y="820"/>
                </a:lnTo>
                <a:lnTo>
                  <a:pt x="1543" y="820"/>
                </a:lnTo>
                <a:lnTo>
                  <a:pt x="1545" y="820"/>
                </a:lnTo>
                <a:lnTo>
                  <a:pt x="1548" y="820"/>
                </a:lnTo>
                <a:lnTo>
                  <a:pt x="1550" y="820"/>
                </a:lnTo>
                <a:lnTo>
                  <a:pt x="1552" y="820"/>
                </a:lnTo>
                <a:lnTo>
                  <a:pt x="1555" y="823"/>
                </a:lnTo>
                <a:lnTo>
                  <a:pt x="1555" y="823"/>
                </a:lnTo>
                <a:lnTo>
                  <a:pt x="1555" y="823"/>
                </a:lnTo>
                <a:lnTo>
                  <a:pt x="1557" y="820"/>
                </a:lnTo>
                <a:lnTo>
                  <a:pt x="1560" y="818"/>
                </a:lnTo>
                <a:lnTo>
                  <a:pt x="1560" y="818"/>
                </a:lnTo>
                <a:lnTo>
                  <a:pt x="1562" y="816"/>
                </a:lnTo>
                <a:lnTo>
                  <a:pt x="1562" y="816"/>
                </a:lnTo>
                <a:lnTo>
                  <a:pt x="1564" y="813"/>
                </a:lnTo>
                <a:lnTo>
                  <a:pt x="1569" y="811"/>
                </a:lnTo>
                <a:lnTo>
                  <a:pt x="1574" y="811"/>
                </a:lnTo>
                <a:lnTo>
                  <a:pt x="1581" y="809"/>
                </a:lnTo>
                <a:lnTo>
                  <a:pt x="1581" y="809"/>
                </a:lnTo>
                <a:lnTo>
                  <a:pt x="1581" y="809"/>
                </a:lnTo>
                <a:lnTo>
                  <a:pt x="1581" y="809"/>
                </a:lnTo>
                <a:lnTo>
                  <a:pt x="1583" y="806"/>
                </a:lnTo>
                <a:lnTo>
                  <a:pt x="1586" y="806"/>
                </a:lnTo>
                <a:lnTo>
                  <a:pt x="1586" y="806"/>
                </a:lnTo>
                <a:lnTo>
                  <a:pt x="1586" y="806"/>
                </a:lnTo>
                <a:lnTo>
                  <a:pt x="1586" y="804"/>
                </a:lnTo>
                <a:lnTo>
                  <a:pt x="1588" y="804"/>
                </a:lnTo>
                <a:lnTo>
                  <a:pt x="1588" y="802"/>
                </a:lnTo>
                <a:lnTo>
                  <a:pt x="1586" y="802"/>
                </a:lnTo>
                <a:lnTo>
                  <a:pt x="1586" y="802"/>
                </a:lnTo>
                <a:lnTo>
                  <a:pt x="1586" y="802"/>
                </a:lnTo>
                <a:lnTo>
                  <a:pt x="1586" y="802"/>
                </a:lnTo>
                <a:lnTo>
                  <a:pt x="1586" y="799"/>
                </a:lnTo>
                <a:lnTo>
                  <a:pt x="1586" y="799"/>
                </a:lnTo>
                <a:lnTo>
                  <a:pt x="1586" y="797"/>
                </a:lnTo>
                <a:lnTo>
                  <a:pt x="1586" y="797"/>
                </a:lnTo>
                <a:lnTo>
                  <a:pt x="1586" y="797"/>
                </a:lnTo>
                <a:lnTo>
                  <a:pt x="1586" y="794"/>
                </a:lnTo>
                <a:lnTo>
                  <a:pt x="1583" y="794"/>
                </a:lnTo>
                <a:lnTo>
                  <a:pt x="1583" y="792"/>
                </a:lnTo>
                <a:lnTo>
                  <a:pt x="1586" y="792"/>
                </a:lnTo>
                <a:lnTo>
                  <a:pt x="1586" y="790"/>
                </a:lnTo>
                <a:lnTo>
                  <a:pt x="1586" y="790"/>
                </a:lnTo>
                <a:lnTo>
                  <a:pt x="1586" y="790"/>
                </a:lnTo>
                <a:lnTo>
                  <a:pt x="1586" y="790"/>
                </a:lnTo>
                <a:lnTo>
                  <a:pt x="1586" y="787"/>
                </a:lnTo>
                <a:lnTo>
                  <a:pt x="1586" y="787"/>
                </a:lnTo>
                <a:lnTo>
                  <a:pt x="1586" y="787"/>
                </a:lnTo>
                <a:lnTo>
                  <a:pt x="1586" y="787"/>
                </a:lnTo>
                <a:lnTo>
                  <a:pt x="1581" y="785"/>
                </a:lnTo>
                <a:lnTo>
                  <a:pt x="1579" y="785"/>
                </a:lnTo>
                <a:lnTo>
                  <a:pt x="1579" y="783"/>
                </a:lnTo>
                <a:lnTo>
                  <a:pt x="1579" y="783"/>
                </a:lnTo>
                <a:lnTo>
                  <a:pt x="1579" y="780"/>
                </a:lnTo>
                <a:lnTo>
                  <a:pt x="1581" y="780"/>
                </a:lnTo>
                <a:lnTo>
                  <a:pt x="1581" y="780"/>
                </a:lnTo>
                <a:lnTo>
                  <a:pt x="1581" y="783"/>
                </a:lnTo>
                <a:lnTo>
                  <a:pt x="1581" y="783"/>
                </a:lnTo>
                <a:lnTo>
                  <a:pt x="1581" y="785"/>
                </a:lnTo>
                <a:lnTo>
                  <a:pt x="1581" y="785"/>
                </a:lnTo>
                <a:lnTo>
                  <a:pt x="1583" y="783"/>
                </a:lnTo>
                <a:lnTo>
                  <a:pt x="1583" y="780"/>
                </a:lnTo>
                <a:lnTo>
                  <a:pt x="1581" y="780"/>
                </a:lnTo>
                <a:lnTo>
                  <a:pt x="1581" y="778"/>
                </a:lnTo>
                <a:lnTo>
                  <a:pt x="1583" y="780"/>
                </a:lnTo>
                <a:lnTo>
                  <a:pt x="1583" y="780"/>
                </a:lnTo>
                <a:lnTo>
                  <a:pt x="1583" y="783"/>
                </a:lnTo>
                <a:lnTo>
                  <a:pt x="1583" y="783"/>
                </a:lnTo>
                <a:lnTo>
                  <a:pt x="1583" y="785"/>
                </a:lnTo>
                <a:lnTo>
                  <a:pt x="1583" y="785"/>
                </a:lnTo>
                <a:lnTo>
                  <a:pt x="1583" y="785"/>
                </a:lnTo>
                <a:lnTo>
                  <a:pt x="1583" y="785"/>
                </a:lnTo>
                <a:lnTo>
                  <a:pt x="1588" y="787"/>
                </a:lnTo>
                <a:lnTo>
                  <a:pt x="1590" y="787"/>
                </a:lnTo>
                <a:lnTo>
                  <a:pt x="1590" y="787"/>
                </a:lnTo>
                <a:lnTo>
                  <a:pt x="1590" y="785"/>
                </a:lnTo>
                <a:lnTo>
                  <a:pt x="1600" y="780"/>
                </a:lnTo>
                <a:lnTo>
                  <a:pt x="1600" y="780"/>
                </a:lnTo>
                <a:lnTo>
                  <a:pt x="1600" y="778"/>
                </a:lnTo>
                <a:lnTo>
                  <a:pt x="1597" y="778"/>
                </a:lnTo>
                <a:lnTo>
                  <a:pt x="1595" y="776"/>
                </a:lnTo>
                <a:lnTo>
                  <a:pt x="1595" y="773"/>
                </a:lnTo>
                <a:lnTo>
                  <a:pt x="1595" y="773"/>
                </a:lnTo>
                <a:lnTo>
                  <a:pt x="1595" y="773"/>
                </a:lnTo>
                <a:lnTo>
                  <a:pt x="1595" y="773"/>
                </a:lnTo>
                <a:lnTo>
                  <a:pt x="1595" y="773"/>
                </a:lnTo>
                <a:lnTo>
                  <a:pt x="1593" y="771"/>
                </a:lnTo>
                <a:lnTo>
                  <a:pt x="1593" y="771"/>
                </a:lnTo>
                <a:lnTo>
                  <a:pt x="1590" y="771"/>
                </a:lnTo>
                <a:lnTo>
                  <a:pt x="1588" y="771"/>
                </a:lnTo>
                <a:lnTo>
                  <a:pt x="1586" y="776"/>
                </a:lnTo>
                <a:lnTo>
                  <a:pt x="1586" y="776"/>
                </a:lnTo>
                <a:lnTo>
                  <a:pt x="1586" y="776"/>
                </a:lnTo>
                <a:lnTo>
                  <a:pt x="1586" y="778"/>
                </a:lnTo>
                <a:lnTo>
                  <a:pt x="1583" y="778"/>
                </a:lnTo>
                <a:lnTo>
                  <a:pt x="1583" y="776"/>
                </a:lnTo>
                <a:lnTo>
                  <a:pt x="1583" y="776"/>
                </a:lnTo>
                <a:lnTo>
                  <a:pt x="1583" y="776"/>
                </a:lnTo>
                <a:lnTo>
                  <a:pt x="1581" y="778"/>
                </a:lnTo>
                <a:lnTo>
                  <a:pt x="1581" y="778"/>
                </a:lnTo>
                <a:lnTo>
                  <a:pt x="1581" y="778"/>
                </a:lnTo>
                <a:lnTo>
                  <a:pt x="1581" y="778"/>
                </a:lnTo>
                <a:lnTo>
                  <a:pt x="1581" y="776"/>
                </a:lnTo>
                <a:lnTo>
                  <a:pt x="1581" y="776"/>
                </a:lnTo>
                <a:lnTo>
                  <a:pt x="1581" y="776"/>
                </a:lnTo>
                <a:lnTo>
                  <a:pt x="1579" y="776"/>
                </a:lnTo>
                <a:lnTo>
                  <a:pt x="1579" y="776"/>
                </a:lnTo>
                <a:lnTo>
                  <a:pt x="1579" y="773"/>
                </a:lnTo>
                <a:lnTo>
                  <a:pt x="1576" y="773"/>
                </a:lnTo>
                <a:lnTo>
                  <a:pt x="1579" y="773"/>
                </a:lnTo>
                <a:lnTo>
                  <a:pt x="1579" y="771"/>
                </a:lnTo>
                <a:lnTo>
                  <a:pt x="1579" y="771"/>
                </a:lnTo>
                <a:lnTo>
                  <a:pt x="1583" y="766"/>
                </a:lnTo>
                <a:lnTo>
                  <a:pt x="1583" y="766"/>
                </a:lnTo>
                <a:lnTo>
                  <a:pt x="1583" y="766"/>
                </a:lnTo>
                <a:lnTo>
                  <a:pt x="1583" y="764"/>
                </a:lnTo>
                <a:lnTo>
                  <a:pt x="1583" y="764"/>
                </a:lnTo>
                <a:lnTo>
                  <a:pt x="1583" y="764"/>
                </a:lnTo>
                <a:lnTo>
                  <a:pt x="1586" y="761"/>
                </a:lnTo>
                <a:lnTo>
                  <a:pt x="1586" y="761"/>
                </a:lnTo>
                <a:lnTo>
                  <a:pt x="1586" y="761"/>
                </a:lnTo>
                <a:lnTo>
                  <a:pt x="1586" y="761"/>
                </a:lnTo>
                <a:lnTo>
                  <a:pt x="1586" y="761"/>
                </a:lnTo>
                <a:lnTo>
                  <a:pt x="1586" y="759"/>
                </a:lnTo>
                <a:lnTo>
                  <a:pt x="1586" y="759"/>
                </a:lnTo>
                <a:lnTo>
                  <a:pt x="1586" y="759"/>
                </a:lnTo>
                <a:lnTo>
                  <a:pt x="1586" y="759"/>
                </a:lnTo>
                <a:lnTo>
                  <a:pt x="1586" y="759"/>
                </a:lnTo>
                <a:lnTo>
                  <a:pt x="1588" y="759"/>
                </a:lnTo>
                <a:lnTo>
                  <a:pt x="1590" y="759"/>
                </a:lnTo>
                <a:lnTo>
                  <a:pt x="1590" y="757"/>
                </a:lnTo>
                <a:lnTo>
                  <a:pt x="1590" y="754"/>
                </a:lnTo>
                <a:lnTo>
                  <a:pt x="1590" y="752"/>
                </a:lnTo>
                <a:lnTo>
                  <a:pt x="1590" y="752"/>
                </a:lnTo>
                <a:lnTo>
                  <a:pt x="1593" y="750"/>
                </a:lnTo>
                <a:lnTo>
                  <a:pt x="1593" y="750"/>
                </a:lnTo>
                <a:lnTo>
                  <a:pt x="1593" y="750"/>
                </a:lnTo>
                <a:lnTo>
                  <a:pt x="1588" y="750"/>
                </a:lnTo>
                <a:lnTo>
                  <a:pt x="1588" y="750"/>
                </a:lnTo>
                <a:lnTo>
                  <a:pt x="1588" y="747"/>
                </a:lnTo>
                <a:lnTo>
                  <a:pt x="1590" y="747"/>
                </a:lnTo>
                <a:lnTo>
                  <a:pt x="1590" y="745"/>
                </a:lnTo>
                <a:lnTo>
                  <a:pt x="1590" y="745"/>
                </a:lnTo>
                <a:lnTo>
                  <a:pt x="1590" y="745"/>
                </a:lnTo>
                <a:lnTo>
                  <a:pt x="1590" y="745"/>
                </a:lnTo>
                <a:lnTo>
                  <a:pt x="1590" y="745"/>
                </a:lnTo>
                <a:lnTo>
                  <a:pt x="1590" y="745"/>
                </a:lnTo>
                <a:lnTo>
                  <a:pt x="1590" y="742"/>
                </a:lnTo>
                <a:lnTo>
                  <a:pt x="1590" y="742"/>
                </a:lnTo>
                <a:lnTo>
                  <a:pt x="1590" y="742"/>
                </a:lnTo>
                <a:lnTo>
                  <a:pt x="1588" y="740"/>
                </a:lnTo>
                <a:lnTo>
                  <a:pt x="1588" y="742"/>
                </a:lnTo>
                <a:lnTo>
                  <a:pt x="1588" y="740"/>
                </a:lnTo>
                <a:lnTo>
                  <a:pt x="1586" y="740"/>
                </a:lnTo>
                <a:lnTo>
                  <a:pt x="1586" y="738"/>
                </a:lnTo>
                <a:lnTo>
                  <a:pt x="1586" y="738"/>
                </a:lnTo>
                <a:lnTo>
                  <a:pt x="1586" y="738"/>
                </a:lnTo>
                <a:lnTo>
                  <a:pt x="1588" y="738"/>
                </a:lnTo>
                <a:lnTo>
                  <a:pt x="1586" y="735"/>
                </a:lnTo>
                <a:lnTo>
                  <a:pt x="1586" y="735"/>
                </a:lnTo>
                <a:lnTo>
                  <a:pt x="1579" y="738"/>
                </a:lnTo>
                <a:lnTo>
                  <a:pt x="1571" y="738"/>
                </a:lnTo>
                <a:lnTo>
                  <a:pt x="1571" y="738"/>
                </a:lnTo>
                <a:lnTo>
                  <a:pt x="1579" y="733"/>
                </a:lnTo>
                <a:lnTo>
                  <a:pt x="1579" y="731"/>
                </a:lnTo>
                <a:lnTo>
                  <a:pt x="1579" y="731"/>
                </a:lnTo>
                <a:lnTo>
                  <a:pt x="1576" y="731"/>
                </a:lnTo>
                <a:lnTo>
                  <a:pt x="1576" y="731"/>
                </a:lnTo>
                <a:lnTo>
                  <a:pt x="1576" y="731"/>
                </a:lnTo>
                <a:lnTo>
                  <a:pt x="1576" y="731"/>
                </a:lnTo>
                <a:lnTo>
                  <a:pt x="1576" y="731"/>
                </a:lnTo>
                <a:lnTo>
                  <a:pt x="1576" y="731"/>
                </a:lnTo>
                <a:lnTo>
                  <a:pt x="1576" y="728"/>
                </a:lnTo>
                <a:lnTo>
                  <a:pt x="1574" y="728"/>
                </a:lnTo>
                <a:lnTo>
                  <a:pt x="1574" y="728"/>
                </a:lnTo>
                <a:lnTo>
                  <a:pt x="1571" y="726"/>
                </a:lnTo>
                <a:lnTo>
                  <a:pt x="1569" y="726"/>
                </a:lnTo>
                <a:lnTo>
                  <a:pt x="1567" y="726"/>
                </a:lnTo>
                <a:lnTo>
                  <a:pt x="1567" y="726"/>
                </a:lnTo>
                <a:lnTo>
                  <a:pt x="1567" y="726"/>
                </a:lnTo>
                <a:lnTo>
                  <a:pt x="1567" y="723"/>
                </a:lnTo>
                <a:lnTo>
                  <a:pt x="1567" y="723"/>
                </a:lnTo>
                <a:lnTo>
                  <a:pt x="1567" y="723"/>
                </a:lnTo>
                <a:lnTo>
                  <a:pt x="1562" y="726"/>
                </a:lnTo>
                <a:lnTo>
                  <a:pt x="1555" y="728"/>
                </a:lnTo>
                <a:lnTo>
                  <a:pt x="1555" y="728"/>
                </a:lnTo>
                <a:lnTo>
                  <a:pt x="1552" y="726"/>
                </a:lnTo>
                <a:lnTo>
                  <a:pt x="1552" y="726"/>
                </a:lnTo>
                <a:lnTo>
                  <a:pt x="1550" y="726"/>
                </a:lnTo>
                <a:lnTo>
                  <a:pt x="1550" y="726"/>
                </a:lnTo>
                <a:lnTo>
                  <a:pt x="1550" y="723"/>
                </a:lnTo>
                <a:lnTo>
                  <a:pt x="1552" y="721"/>
                </a:lnTo>
                <a:lnTo>
                  <a:pt x="1552" y="721"/>
                </a:lnTo>
                <a:lnTo>
                  <a:pt x="1552" y="719"/>
                </a:lnTo>
                <a:lnTo>
                  <a:pt x="1552" y="719"/>
                </a:lnTo>
                <a:lnTo>
                  <a:pt x="1552" y="719"/>
                </a:lnTo>
                <a:lnTo>
                  <a:pt x="1552" y="719"/>
                </a:lnTo>
                <a:lnTo>
                  <a:pt x="1552" y="716"/>
                </a:lnTo>
                <a:lnTo>
                  <a:pt x="1552" y="716"/>
                </a:lnTo>
                <a:lnTo>
                  <a:pt x="1543" y="716"/>
                </a:lnTo>
                <a:lnTo>
                  <a:pt x="1536" y="716"/>
                </a:lnTo>
                <a:lnTo>
                  <a:pt x="1526" y="716"/>
                </a:lnTo>
                <a:lnTo>
                  <a:pt x="1526" y="716"/>
                </a:lnTo>
                <a:lnTo>
                  <a:pt x="1524" y="716"/>
                </a:lnTo>
                <a:lnTo>
                  <a:pt x="1524" y="719"/>
                </a:lnTo>
                <a:lnTo>
                  <a:pt x="1522" y="719"/>
                </a:lnTo>
                <a:lnTo>
                  <a:pt x="1515" y="726"/>
                </a:lnTo>
                <a:lnTo>
                  <a:pt x="1512" y="726"/>
                </a:lnTo>
                <a:lnTo>
                  <a:pt x="1512" y="726"/>
                </a:lnTo>
                <a:lnTo>
                  <a:pt x="1512" y="726"/>
                </a:lnTo>
                <a:lnTo>
                  <a:pt x="1510" y="726"/>
                </a:lnTo>
                <a:lnTo>
                  <a:pt x="1508" y="726"/>
                </a:lnTo>
                <a:lnTo>
                  <a:pt x="1508" y="726"/>
                </a:lnTo>
                <a:lnTo>
                  <a:pt x="1505" y="723"/>
                </a:lnTo>
                <a:lnTo>
                  <a:pt x="1500" y="723"/>
                </a:lnTo>
                <a:lnTo>
                  <a:pt x="1500" y="723"/>
                </a:lnTo>
                <a:lnTo>
                  <a:pt x="1500" y="721"/>
                </a:lnTo>
                <a:lnTo>
                  <a:pt x="1500" y="721"/>
                </a:lnTo>
                <a:lnTo>
                  <a:pt x="1500" y="721"/>
                </a:lnTo>
                <a:lnTo>
                  <a:pt x="1498" y="721"/>
                </a:lnTo>
                <a:lnTo>
                  <a:pt x="1496" y="721"/>
                </a:lnTo>
                <a:lnTo>
                  <a:pt x="1496" y="721"/>
                </a:lnTo>
                <a:lnTo>
                  <a:pt x="1496" y="723"/>
                </a:lnTo>
                <a:lnTo>
                  <a:pt x="1496" y="723"/>
                </a:lnTo>
                <a:lnTo>
                  <a:pt x="1496" y="726"/>
                </a:lnTo>
                <a:lnTo>
                  <a:pt x="1491" y="728"/>
                </a:lnTo>
                <a:lnTo>
                  <a:pt x="1491" y="728"/>
                </a:lnTo>
                <a:lnTo>
                  <a:pt x="1491" y="731"/>
                </a:lnTo>
                <a:lnTo>
                  <a:pt x="1484" y="735"/>
                </a:lnTo>
                <a:lnTo>
                  <a:pt x="1484" y="735"/>
                </a:lnTo>
                <a:lnTo>
                  <a:pt x="1484" y="738"/>
                </a:lnTo>
                <a:lnTo>
                  <a:pt x="1484" y="738"/>
                </a:lnTo>
                <a:lnTo>
                  <a:pt x="1484" y="738"/>
                </a:lnTo>
                <a:lnTo>
                  <a:pt x="1486" y="738"/>
                </a:lnTo>
                <a:lnTo>
                  <a:pt x="1486" y="738"/>
                </a:lnTo>
                <a:lnTo>
                  <a:pt x="1486" y="740"/>
                </a:lnTo>
                <a:lnTo>
                  <a:pt x="1481" y="738"/>
                </a:lnTo>
                <a:lnTo>
                  <a:pt x="1477" y="738"/>
                </a:lnTo>
                <a:lnTo>
                  <a:pt x="1477" y="738"/>
                </a:lnTo>
                <a:lnTo>
                  <a:pt x="1477" y="738"/>
                </a:lnTo>
                <a:lnTo>
                  <a:pt x="1477" y="740"/>
                </a:lnTo>
                <a:lnTo>
                  <a:pt x="1477" y="740"/>
                </a:lnTo>
                <a:lnTo>
                  <a:pt x="1477" y="740"/>
                </a:lnTo>
                <a:lnTo>
                  <a:pt x="1474" y="740"/>
                </a:lnTo>
                <a:lnTo>
                  <a:pt x="1474" y="740"/>
                </a:lnTo>
                <a:lnTo>
                  <a:pt x="1474" y="740"/>
                </a:lnTo>
                <a:lnTo>
                  <a:pt x="1474" y="742"/>
                </a:lnTo>
                <a:lnTo>
                  <a:pt x="1474" y="742"/>
                </a:lnTo>
                <a:lnTo>
                  <a:pt x="1474" y="742"/>
                </a:lnTo>
                <a:lnTo>
                  <a:pt x="1474" y="742"/>
                </a:lnTo>
                <a:lnTo>
                  <a:pt x="1472" y="742"/>
                </a:lnTo>
                <a:lnTo>
                  <a:pt x="1472" y="745"/>
                </a:lnTo>
                <a:lnTo>
                  <a:pt x="1472" y="745"/>
                </a:lnTo>
                <a:lnTo>
                  <a:pt x="1472" y="745"/>
                </a:lnTo>
                <a:lnTo>
                  <a:pt x="1472" y="745"/>
                </a:lnTo>
                <a:lnTo>
                  <a:pt x="1472" y="745"/>
                </a:lnTo>
                <a:lnTo>
                  <a:pt x="1472" y="745"/>
                </a:lnTo>
                <a:lnTo>
                  <a:pt x="1472" y="745"/>
                </a:lnTo>
                <a:lnTo>
                  <a:pt x="1472" y="745"/>
                </a:lnTo>
                <a:lnTo>
                  <a:pt x="1472" y="745"/>
                </a:lnTo>
                <a:lnTo>
                  <a:pt x="1474" y="745"/>
                </a:lnTo>
                <a:lnTo>
                  <a:pt x="1474" y="747"/>
                </a:lnTo>
                <a:lnTo>
                  <a:pt x="1470" y="745"/>
                </a:lnTo>
                <a:lnTo>
                  <a:pt x="1470" y="747"/>
                </a:lnTo>
                <a:lnTo>
                  <a:pt x="1467" y="747"/>
                </a:lnTo>
                <a:lnTo>
                  <a:pt x="1467" y="747"/>
                </a:lnTo>
                <a:lnTo>
                  <a:pt x="1467" y="745"/>
                </a:lnTo>
                <a:lnTo>
                  <a:pt x="1467" y="745"/>
                </a:lnTo>
                <a:lnTo>
                  <a:pt x="1465" y="745"/>
                </a:lnTo>
                <a:lnTo>
                  <a:pt x="1465" y="747"/>
                </a:lnTo>
                <a:lnTo>
                  <a:pt x="1458" y="750"/>
                </a:lnTo>
                <a:lnTo>
                  <a:pt x="1458" y="752"/>
                </a:lnTo>
                <a:lnTo>
                  <a:pt x="1455" y="752"/>
                </a:lnTo>
                <a:lnTo>
                  <a:pt x="1455" y="752"/>
                </a:lnTo>
                <a:lnTo>
                  <a:pt x="1455" y="754"/>
                </a:lnTo>
                <a:lnTo>
                  <a:pt x="1455" y="754"/>
                </a:lnTo>
                <a:lnTo>
                  <a:pt x="1458" y="754"/>
                </a:lnTo>
                <a:lnTo>
                  <a:pt x="1460" y="757"/>
                </a:lnTo>
                <a:lnTo>
                  <a:pt x="1463" y="757"/>
                </a:lnTo>
                <a:lnTo>
                  <a:pt x="1463" y="759"/>
                </a:lnTo>
                <a:lnTo>
                  <a:pt x="1467" y="759"/>
                </a:lnTo>
                <a:lnTo>
                  <a:pt x="1470" y="759"/>
                </a:lnTo>
                <a:lnTo>
                  <a:pt x="1470" y="759"/>
                </a:lnTo>
                <a:lnTo>
                  <a:pt x="1470" y="759"/>
                </a:lnTo>
                <a:lnTo>
                  <a:pt x="1470" y="759"/>
                </a:lnTo>
                <a:lnTo>
                  <a:pt x="1470" y="759"/>
                </a:lnTo>
                <a:lnTo>
                  <a:pt x="1463" y="759"/>
                </a:lnTo>
                <a:lnTo>
                  <a:pt x="1460" y="759"/>
                </a:lnTo>
                <a:lnTo>
                  <a:pt x="1455" y="761"/>
                </a:lnTo>
                <a:lnTo>
                  <a:pt x="1453" y="764"/>
                </a:lnTo>
                <a:lnTo>
                  <a:pt x="1448" y="766"/>
                </a:lnTo>
                <a:lnTo>
                  <a:pt x="1451" y="761"/>
                </a:lnTo>
                <a:lnTo>
                  <a:pt x="1451" y="761"/>
                </a:lnTo>
                <a:lnTo>
                  <a:pt x="1453" y="759"/>
                </a:lnTo>
                <a:lnTo>
                  <a:pt x="1451" y="759"/>
                </a:lnTo>
                <a:lnTo>
                  <a:pt x="1448" y="757"/>
                </a:lnTo>
                <a:lnTo>
                  <a:pt x="1448" y="757"/>
                </a:lnTo>
                <a:lnTo>
                  <a:pt x="1444" y="757"/>
                </a:lnTo>
                <a:lnTo>
                  <a:pt x="1437" y="752"/>
                </a:lnTo>
                <a:lnTo>
                  <a:pt x="1437" y="752"/>
                </a:lnTo>
                <a:lnTo>
                  <a:pt x="1437" y="750"/>
                </a:lnTo>
                <a:lnTo>
                  <a:pt x="1437" y="750"/>
                </a:lnTo>
                <a:lnTo>
                  <a:pt x="1437" y="750"/>
                </a:lnTo>
                <a:lnTo>
                  <a:pt x="1437" y="750"/>
                </a:lnTo>
                <a:lnTo>
                  <a:pt x="1432" y="747"/>
                </a:lnTo>
                <a:lnTo>
                  <a:pt x="1429" y="747"/>
                </a:lnTo>
                <a:lnTo>
                  <a:pt x="1429" y="747"/>
                </a:lnTo>
                <a:lnTo>
                  <a:pt x="1429" y="750"/>
                </a:lnTo>
                <a:lnTo>
                  <a:pt x="1429" y="750"/>
                </a:lnTo>
                <a:lnTo>
                  <a:pt x="1429" y="750"/>
                </a:lnTo>
                <a:lnTo>
                  <a:pt x="1429" y="750"/>
                </a:lnTo>
                <a:lnTo>
                  <a:pt x="1429" y="752"/>
                </a:lnTo>
                <a:lnTo>
                  <a:pt x="1429" y="752"/>
                </a:lnTo>
                <a:lnTo>
                  <a:pt x="1427" y="752"/>
                </a:lnTo>
                <a:lnTo>
                  <a:pt x="1427" y="752"/>
                </a:lnTo>
                <a:lnTo>
                  <a:pt x="1429" y="754"/>
                </a:lnTo>
                <a:lnTo>
                  <a:pt x="1429" y="754"/>
                </a:lnTo>
                <a:lnTo>
                  <a:pt x="1429" y="754"/>
                </a:lnTo>
                <a:lnTo>
                  <a:pt x="1429" y="757"/>
                </a:lnTo>
                <a:lnTo>
                  <a:pt x="1429" y="759"/>
                </a:lnTo>
                <a:lnTo>
                  <a:pt x="1429" y="761"/>
                </a:lnTo>
                <a:lnTo>
                  <a:pt x="1429" y="761"/>
                </a:lnTo>
                <a:lnTo>
                  <a:pt x="1427" y="761"/>
                </a:lnTo>
                <a:lnTo>
                  <a:pt x="1427" y="761"/>
                </a:lnTo>
                <a:lnTo>
                  <a:pt x="1427" y="761"/>
                </a:lnTo>
                <a:lnTo>
                  <a:pt x="1429" y="759"/>
                </a:lnTo>
                <a:lnTo>
                  <a:pt x="1429" y="759"/>
                </a:lnTo>
                <a:lnTo>
                  <a:pt x="1429" y="757"/>
                </a:lnTo>
                <a:lnTo>
                  <a:pt x="1429" y="757"/>
                </a:lnTo>
                <a:lnTo>
                  <a:pt x="1427" y="754"/>
                </a:lnTo>
                <a:lnTo>
                  <a:pt x="1427" y="754"/>
                </a:lnTo>
                <a:lnTo>
                  <a:pt x="1425" y="752"/>
                </a:lnTo>
                <a:lnTo>
                  <a:pt x="1425" y="752"/>
                </a:lnTo>
                <a:lnTo>
                  <a:pt x="1422" y="752"/>
                </a:lnTo>
                <a:lnTo>
                  <a:pt x="1420" y="754"/>
                </a:lnTo>
                <a:lnTo>
                  <a:pt x="1420" y="754"/>
                </a:lnTo>
                <a:lnTo>
                  <a:pt x="1420" y="754"/>
                </a:lnTo>
                <a:lnTo>
                  <a:pt x="1420" y="754"/>
                </a:lnTo>
                <a:lnTo>
                  <a:pt x="1418" y="754"/>
                </a:lnTo>
                <a:lnTo>
                  <a:pt x="1418" y="754"/>
                </a:lnTo>
                <a:lnTo>
                  <a:pt x="1418" y="754"/>
                </a:lnTo>
                <a:lnTo>
                  <a:pt x="1415" y="759"/>
                </a:lnTo>
                <a:lnTo>
                  <a:pt x="1415" y="759"/>
                </a:lnTo>
                <a:lnTo>
                  <a:pt x="1415" y="761"/>
                </a:lnTo>
                <a:lnTo>
                  <a:pt x="1415" y="761"/>
                </a:lnTo>
                <a:lnTo>
                  <a:pt x="1415" y="759"/>
                </a:lnTo>
                <a:lnTo>
                  <a:pt x="1415" y="761"/>
                </a:lnTo>
                <a:lnTo>
                  <a:pt x="1415" y="761"/>
                </a:lnTo>
                <a:lnTo>
                  <a:pt x="1413" y="759"/>
                </a:lnTo>
                <a:lnTo>
                  <a:pt x="1413" y="759"/>
                </a:lnTo>
                <a:lnTo>
                  <a:pt x="1413" y="759"/>
                </a:lnTo>
                <a:lnTo>
                  <a:pt x="1413" y="757"/>
                </a:lnTo>
                <a:lnTo>
                  <a:pt x="1415" y="757"/>
                </a:lnTo>
                <a:lnTo>
                  <a:pt x="1415" y="757"/>
                </a:lnTo>
                <a:lnTo>
                  <a:pt x="1415" y="757"/>
                </a:lnTo>
                <a:lnTo>
                  <a:pt x="1413" y="754"/>
                </a:lnTo>
                <a:lnTo>
                  <a:pt x="1413" y="754"/>
                </a:lnTo>
                <a:lnTo>
                  <a:pt x="1408" y="750"/>
                </a:lnTo>
                <a:lnTo>
                  <a:pt x="1406" y="747"/>
                </a:lnTo>
                <a:lnTo>
                  <a:pt x="1406" y="747"/>
                </a:lnTo>
                <a:lnTo>
                  <a:pt x="1403" y="745"/>
                </a:lnTo>
                <a:lnTo>
                  <a:pt x="1403" y="745"/>
                </a:lnTo>
                <a:lnTo>
                  <a:pt x="1403" y="745"/>
                </a:lnTo>
                <a:lnTo>
                  <a:pt x="1403" y="747"/>
                </a:lnTo>
                <a:lnTo>
                  <a:pt x="1401" y="750"/>
                </a:lnTo>
                <a:lnTo>
                  <a:pt x="1401" y="752"/>
                </a:lnTo>
                <a:lnTo>
                  <a:pt x="1401" y="757"/>
                </a:lnTo>
                <a:lnTo>
                  <a:pt x="1403" y="757"/>
                </a:lnTo>
                <a:lnTo>
                  <a:pt x="1403" y="761"/>
                </a:lnTo>
                <a:lnTo>
                  <a:pt x="1403" y="761"/>
                </a:lnTo>
                <a:lnTo>
                  <a:pt x="1403" y="764"/>
                </a:lnTo>
                <a:lnTo>
                  <a:pt x="1403" y="764"/>
                </a:lnTo>
                <a:lnTo>
                  <a:pt x="1401" y="766"/>
                </a:lnTo>
                <a:lnTo>
                  <a:pt x="1401" y="766"/>
                </a:lnTo>
                <a:lnTo>
                  <a:pt x="1401" y="766"/>
                </a:lnTo>
                <a:lnTo>
                  <a:pt x="1399" y="764"/>
                </a:lnTo>
                <a:lnTo>
                  <a:pt x="1399" y="764"/>
                </a:lnTo>
                <a:lnTo>
                  <a:pt x="1399" y="761"/>
                </a:lnTo>
                <a:lnTo>
                  <a:pt x="1399" y="761"/>
                </a:lnTo>
                <a:lnTo>
                  <a:pt x="1396" y="761"/>
                </a:lnTo>
                <a:lnTo>
                  <a:pt x="1396" y="761"/>
                </a:lnTo>
                <a:lnTo>
                  <a:pt x="1396" y="759"/>
                </a:lnTo>
                <a:lnTo>
                  <a:pt x="1396" y="759"/>
                </a:lnTo>
                <a:lnTo>
                  <a:pt x="1396" y="759"/>
                </a:lnTo>
                <a:lnTo>
                  <a:pt x="1396" y="759"/>
                </a:lnTo>
                <a:lnTo>
                  <a:pt x="1394" y="754"/>
                </a:lnTo>
                <a:lnTo>
                  <a:pt x="1394" y="754"/>
                </a:lnTo>
                <a:lnTo>
                  <a:pt x="1394" y="754"/>
                </a:lnTo>
                <a:lnTo>
                  <a:pt x="1389" y="754"/>
                </a:lnTo>
                <a:lnTo>
                  <a:pt x="1389" y="754"/>
                </a:lnTo>
                <a:lnTo>
                  <a:pt x="1389" y="757"/>
                </a:lnTo>
                <a:lnTo>
                  <a:pt x="1387" y="757"/>
                </a:lnTo>
                <a:lnTo>
                  <a:pt x="1384" y="757"/>
                </a:lnTo>
                <a:lnTo>
                  <a:pt x="1384" y="757"/>
                </a:lnTo>
                <a:lnTo>
                  <a:pt x="1384" y="757"/>
                </a:lnTo>
                <a:lnTo>
                  <a:pt x="1387" y="757"/>
                </a:lnTo>
                <a:lnTo>
                  <a:pt x="1387" y="754"/>
                </a:lnTo>
                <a:lnTo>
                  <a:pt x="1387" y="754"/>
                </a:lnTo>
                <a:lnTo>
                  <a:pt x="1384" y="757"/>
                </a:lnTo>
                <a:lnTo>
                  <a:pt x="1382" y="754"/>
                </a:lnTo>
                <a:lnTo>
                  <a:pt x="1384" y="754"/>
                </a:lnTo>
                <a:lnTo>
                  <a:pt x="1384" y="754"/>
                </a:lnTo>
                <a:lnTo>
                  <a:pt x="1384" y="752"/>
                </a:lnTo>
                <a:lnTo>
                  <a:pt x="1384" y="752"/>
                </a:lnTo>
                <a:lnTo>
                  <a:pt x="1389" y="752"/>
                </a:lnTo>
                <a:lnTo>
                  <a:pt x="1392" y="750"/>
                </a:lnTo>
                <a:lnTo>
                  <a:pt x="1392" y="750"/>
                </a:lnTo>
                <a:lnTo>
                  <a:pt x="1392" y="750"/>
                </a:lnTo>
                <a:lnTo>
                  <a:pt x="1392" y="750"/>
                </a:lnTo>
                <a:lnTo>
                  <a:pt x="1394" y="747"/>
                </a:lnTo>
                <a:lnTo>
                  <a:pt x="1394" y="742"/>
                </a:lnTo>
                <a:lnTo>
                  <a:pt x="1394" y="742"/>
                </a:lnTo>
                <a:lnTo>
                  <a:pt x="1394" y="740"/>
                </a:lnTo>
                <a:lnTo>
                  <a:pt x="1394" y="740"/>
                </a:lnTo>
                <a:lnTo>
                  <a:pt x="1394" y="738"/>
                </a:lnTo>
                <a:lnTo>
                  <a:pt x="1392" y="738"/>
                </a:lnTo>
                <a:lnTo>
                  <a:pt x="1389" y="735"/>
                </a:lnTo>
                <a:lnTo>
                  <a:pt x="1387" y="733"/>
                </a:lnTo>
                <a:lnTo>
                  <a:pt x="1387" y="733"/>
                </a:lnTo>
                <a:lnTo>
                  <a:pt x="1384" y="733"/>
                </a:lnTo>
                <a:lnTo>
                  <a:pt x="1384" y="733"/>
                </a:lnTo>
                <a:lnTo>
                  <a:pt x="1384" y="733"/>
                </a:lnTo>
                <a:lnTo>
                  <a:pt x="1384" y="733"/>
                </a:lnTo>
                <a:lnTo>
                  <a:pt x="1384" y="733"/>
                </a:lnTo>
                <a:lnTo>
                  <a:pt x="1384" y="733"/>
                </a:lnTo>
                <a:lnTo>
                  <a:pt x="1384" y="733"/>
                </a:lnTo>
                <a:lnTo>
                  <a:pt x="1384" y="733"/>
                </a:lnTo>
                <a:lnTo>
                  <a:pt x="1384" y="733"/>
                </a:lnTo>
                <a:lnTo>
                  <a:pt x="1384" y="733"/>
                </a:lnTo>
                <a:lnTo>
                  <a:pt x="1382" y="735"/>
                </a:lnTo>
                <a:lnTo>
                  <a:pt x="1382" y="735"/>
                </a:lnTo>
                <a:lnTo>
                  <a:pt x="1382" y="738"/>
                </a:lnTo>
                <a:lnTo>
                  <a:pt x="1382" y="738"/>
                </a:lnTo>
                <a:lnTo>
                  <a:pt x="1382" y="738"/>
                </a:lnTo>
                <a:lnTo>
                  <a:pt x="1382" y="738"/>
                </a:lnTo>
                <a:lnTo>
                  <a:pt x="1382" y="738"/>
                </a:lnTo>
                <a:lnTo>
                  <a:pt x="1382" y="738"/>
                </a:lnTo>
                <a:lnTo>
                  <a:pt x="1382" y="738"/>
                </a:lnTo>
                <a:lnTo>
                  <a:pt x="1382" y="738"/>
                </a:lnTo>
                <a:lnTo>
                  <a:pt x="1382" y="735"/>
                </a:lnTo>
                <a:lnTo>
                  <a:pt x="1380" y="735"/>
                </a:lnTo>
                <a:lnTo>
                  <a:pt x="1380" y="733"/>
                </a:lnTo>
                <a:lnTo>
                  <a:pt x="1382" y="731"/>
                </a:lnTo>
                <a:lnTo>
                  <a:pt x="1382" y="728"/>
                </a:lnTo>
                <a:lnTo>
                  <a:pt x="1380" y="728"/>
                </a:lnTo>
                <a:lnTo>
                  <a:pt x="1380" y="726"/>
                </a:lnTo>
                <a:lnTo>
                  <a:pt x="1380" y="726"/>
                </a:lnTo>
                <a:lnTo>
                  <a:pt x="1380" y="726"/>
                </a:lnTo>
                <a:lnTo>
                  <a:pt x="1380" y="723"/>
                </a:lnTo>
                <a:lnTo>
                  <a:pt x="1377" y="723"/>
                </a:lnTo>
                <a:lnTo>
                  <a:pt x="1377" y="723"/>
                </a:lnTo>
                <a:lnTo>
                  <a:pt x="1377" y="723"/>
                </a:lnTo>
                <a:lnTo>
                  <a:pt x="1375" y="723"/>
                </a:lnTo>
                <a:lnTo>
                  <a:pt x="1377" y="721"/>
                </a:lnTo>
                <a:lnTo>
                  <a:pt x="1377" y="721"/>
                </a:lnTo>
                <a:lnTo>
                  <a:pt x="1375" y="721"/>
                </a:lnTo>
                <a:lnTo>
                  <a:pt x="1375" y="721"/>
                </a:lnTo>
                <a:lnTo>
                  <a:pt x="1375" y="721"/>
                </a:lnTo>
                <a:lnTo>
                  <a:pt x="1373" y="723"/>
                </a:lnTo>
                <a:lnTo>
                  <a:pt x="1373" y="723"/>
                </a:lnTo>
                <a:lnTo>
                  <a:pt x="1373" y="726"/>
                </a:lnTo>
                <a:lnTo>
                  <a:pt x="1373" y="726"/>
                </a:lnTo>
                <a:lnTo>
                  <a:pt x="1373" y="726"/>
                </a:lnTo>
                <a:lnTo>
                  <a:pt x="1373" y="726"/>
                </a:lnTo>
                <a:lnTo>
                  <a:pt x="1370" y="726"/>
                </a:lnTo>
                <a:lnTo>
                  <a:pt x="1370" y="723"/>
                </a:lnTo>
                <a:lnTo>
                  <a:pt x="1370" y="723"/>
                </a:lnTo>
                <a:lnTo>
                  <a:pt x="1368" y="726"/>
                </a:lnTo>
                <a:lnTo>
                  <a:pt x="1368" y="726"/>
                </a:lnTo>
                <a:lnTo>
                  <a:pt x="1368" y="726"/>
                </a:lnTo>
                <a:lnTo>
                  <a:pt x="1368" y="728"/>
                </a:lnTo>
                <a:lnTo>
                  <a:pt x="1366" y="731"/>
                </a:lnTo>
                <a:lnTo>
                  <a:pt x="1366" y="731"/>
                </a:lnTo>
                <a:lnTo>
                  <a:pt x="1366" y="728"/>
                </a:lnTo>
                <a:lnTo>
                  <a:pt x="1366" y="728"/>
                </a:lnTo>
                <a:lnTo>
                  <a:pt x="1366" y="726"/>
                </a:lnTo>
                <a:lnTo>
                  <a:pt x="1366" y="726"/>
                </a:lnTo>
                <a:lnTo>
                  <a:pt x="1368" y="726"/>
                </a:lnTo>
                <a:lnTo>
                  <a:pt x="1366" y="723"/>
                </a:lnTo>
                <a:lnTo>
                  <a:pt x="1366" y="723"/>
                </a:lnTo>
                <a:lnTo>
                  <a:pt x="1366" y="723"/>
                </a:lnTo>
                <a:lnTo>
                  <a:pt x="1363" y="726"/>
                </a:lnTo>
                <a:lnTo>
                  <a:pt x="1361" y="726"/>
                </a:lnTo>
                <a:lnTo>
                  <a:pt x="1361" y="726"/>
                </a:lnTo>
                <a:lnTo>
                  <a:pt x="1361" y="726"/>
                </a:lnTo>
                <a:lnTo>
                  <a:pt x="1361" y="726"/>
                </a:lnTo>
                <a:lnTo>
                  <a:pt x="1363" y="723"/>
                </a:lnTo>
                <a:lnTo>
                  <a:pt x="1361" y="723"/>
                </a:lnTo>
                <a:lnTo>
                  <a:pt x="1361" y="723"/>
                </a:lnTo>
                <a:lnTo>
                  <a:pt x="1361" y="723"/>
                </a:lnTo>
                <a:lnTo>
                  <a:pt x="1358" y="723"/>
                </a:lnTo>
                <a:lnTo>
                  <a:pt x="1358" y="723"/>
                </a:lnTo>
                <a:lnTo>
                  <a:pt x="1358" y="726"/>
                </a:lnTo>
                <a:lnTo>
                  <a:pt x="1358" y="726"/>
                </a:lnTo>
                <a:lnTo>
                  <a:pt x="1358" y="731"/>
                </a:lnTo>
                <a:lnTo>
                  <a:pt x="1356" y="731"/>
                </a:lnTo>
                <a:lnTo>
                  <a:pt x="1356" y="733"/>
                </a:lnTo>
                <a:lnTo>
                  <a:pt x="1356" y="733"/>
                </a:lnTo>
                <a:lnTo>
                  <a:pt x="1356" y="733"/>
                </a:lnTo>
                <a:lnTo>
                  <a:pt x="1356" y="733"/>
                </a:lnTo>
                <a:lnTo>
                  <a:pt x="1354" y="735"/>
                </a:lnTo>
                <a:lnTo>
                  <a:pt x="1354" y="735"/>
                </a:lnTo>
                <a:lnTo>
                  <a:pt x="1354" y="735"/>
                </a:lnTo>
                <a:lnTo>
                  <a:pt x="1354" y="738"/>
                </a:lnTo>
                <a:lnTo>
                  <a:pt x="1354" y="735"/>
                </a:lnTo>
                <a:lnTo>
                  <a:pt x="1354" y="735"/>
                </a:lnTo>
                <a:lnTo>
                  <a:pt x="1354" y="733"/>
                </a:lnTo>
                <a:lnTo>
                  <a:pt x="1354" y="733"/>
                </a:lnTo>
                <a:lnTo>
                  <a:pt x="1354" y="731"/>
                </a:lnTo>
                <a:lnTo>
                  <a:pt x="1354" y="731"/>
                </a:lnTo>
                <a:lnTo>
                  <a:pt x="1356" y="728"/>
                </a:lnTo>
                <a:lnTo>
                  <a:pt x="1356" y="728"/>
                </a:lnTo>
                <a:lnTo>
                  <a:pt x="1356" y="728"/>
                </a:lnTo>
                <a:lnTo>
                  <a:pt x="1356" y="726"/>
                </a:lnTo>
                <a:lnTo>
                  <a:pt x="1356" y="726"/>
                </a:lnTo>
                <a:lnTo>
                  <a:pt x="1356" y="726"/>
                </a:lnTo>
                <a:lnTo>
                  <a:pt x="1356" y="726"/>
                </a:lnTo>
                <a:lnTo>
                  <a:pt x="1354" y="726"/>
                </a:lnTo>
                <a:lnTo>
                  <a:pt x="1354" y="723"/>
                </a:lnTo>
                <a:lnTo>
                  <a:pt x="1354" y="723"/>
                </a:lnTo>
                <a:lnTo>
                  <a:pt x="1356" y="723"/>
                </a:lnTo>
                <a:lnTo>
                  <a:pt x="1356" y="723"/>
                </a:lnTo>
                <a:lnTo>
                  <a:pt x="1356" y="721"/>
                </a:lnTo>
                <a:lnTo>
                  <a:pt x="1354" y="723"/>
                </a:lnTo>
                <a:lnTo>
                  <a:pt x="1351" y="721"/>
                </a:lnTo>
                <a:lnTo>
                  <a:pt x="1354" y="721"/>
                </a:lnTo>
                <a:lnTo>
                  <a:pt x="1361" y="721"/>
                </a:lnTo>
                <a:lnTo>
                  <a:pt x="1370" y="719"/>
                </a:lnTo>
                <a:lnTo>
                  <a:pt x="1370" y="719"/>
                </a:lnTo>
                <a:lnTo>
                  <a:pt x="1370" y="716"/>
                </a:lnTo>
                <a:lnTo>
                  <a:pt x="1363" y="714"/>
                </a:lnTo>
                <a:lnTo>
                  <a:pt x="1363" y="716"/>
                </a:lnTo>
                <a:lnTo>
                  <a:pt x="1361" y="716"/>
                </a:lnTo>
                <a:lnTo>
                  <a:pt x="1361" y="719"/>
                </a:lnTo>
                <a:lnTo>
                  <a:pt x="1361" y="719"/>
                </a:lnTo>
                <a:lnTo>
                  <a:pt x="1358" y="719"/>
                </a:lnTo>
                <a:lnTo>
                  <a:pt x="1358" y="716"/>
                </a:lnTo>
                <a:lnTo>
                  <a:pt x="1358" y="716"/>
                </a:lnTo>
                <a:lnTo>
                  <a:pt x="1358" y="716"/>
                </a:lnTo>
                <a:lnTo>
                  <a:pt x="1361" y="716"/>
                </a:lnTo>
                <a:lnTo>
                  <a:pt x="1361" y="716"/>
                </a:lnTo>
                <a:lnTo>
                  <a:pt x="1361" y="714"/>
                </a:lnTo>
                <a:lnTo>
                  <a:pt x="1361" y="714"/>
                </a:lnTo>
                <a:lnTo>
                  <a:pt x="1361" y="714"/>
                </a:lnTo>
                <a:lnTo>
                  <a:pt x="1361" y="714"/>
                </a:lnTo>
                <a:lnTo>
                  <a:pt x="1361" y="714"/>
                </a:lnTo>
                <a:lnTo>
                  <a:pt x="1361" y="714"/>
                </a:lnTo>
                <a:lnTo>
                  <a:pt x="1361" y="714"/>
                </a:lnTo>
                <a:lnTo>
                  <a:pt x="1361" y="714"/>
                </a:lnTo>
                <a:lnTo>
                  <a:pt x="1358" y="712"/>
                </a:lnTo>
                <a:lnTo>
                  <a:pt x="1349" y="709"/>
                </a:lnTo>
                <a:lnTo>
                  <a:pt x="1347" y="712"/>
                </a:lnTo>
                <a:lnTo>
                  <a:pt x="1347" y="712"/>
                </a:lnTo>
                <a:lnTo>
                  <a:pt x="1347" y="712"/>
                </a:lnTo>
                <a:lnTo>
                  <a:pt x="1347" y="709"/>
                </a:lnTo>
                <a:lnTo>
                  <a:pt x="1347" y="709"/>
                </a:lnTo>
                <a:lnTo>
                  <a:pt x="1349" y="709"/>
                </a:lnTo>
                <a:lnTo>
                  <a:pt x="1349" y="707"/>
                </a:lnTo>
                <a:lnTo>
                  <a:pt x="1349" y="707"/>
                </a:lnTo>
                <a:lnTo>
                  <a:pt x="1344" y="705"/>
                </a:lnTo>
                <a:lnTo>
                  <a:pt x="1344" y="705"/>
                </a:lnTo>
                <a:lnTo>
                  <a:pt x="1344" y="705"/>
                </a:lnTo>
                <a:lnTo>
                  <a:pt x="1342" y="705"/>
                </a:lnTo>
                <a:lnTo>
                  <a:pt x="1342" y="702"/>
                </a:lnTo>
                <a:lnTo>
                  <a:pt x="1349" y="705"/>
                </a:lnTo>
                <a:lnTo>
                  <a:pt x="1351" y="707"/>
                </a:lnTo>
                <a:lnTo>
                  <a:pt x="1361" y="709"/>
                </a:lnTo>
                <a:lnTo>
                  <a:pt x="1370" y="709"/>
                </a:lnTo>
                <a:lnTo>
                  <a:pt x="1373" y="712"/>
                </a:lnTo>
                <a:lnTo>
                  <a:pt x="1373" y="712"/>
                </a:lnTo>
                <a:lnTo>
                  <a:pt x="1373" y="712"/>
                </a:lnTo>
                <a:lnTo>
                  <a:pt x="1373" y="709"/>
                </a:lnTo>
                <a:lnTo>
                  <a:pt x="1366" y="709"/>
                </a:lnTo>
                <a:lnTo>
                  <a:pt x="1366" y="707"/>
                </a:lnTo>
                <a:lnTo>
                  <a:pt x="1373" y="707"/>
                </a:lnTo>
                <a:lnTo>
                  <a:pt x="1380" y="707"/>
                </a:lnTo>
                <a:lnTo>
                  <a:pt x="1387" y="705"/>
                </a:lnTo>
                <a:lnTo>
                  <a:pt x="1387" y="705"/>
                </a:lnTo>
                <a:lnTo>
                  <a:pt x="1387" y="705"/>
                </a:lnTo>
                <a:lnTo>
                  <a:pt x="1387" y="702"/>
                </a:lnTo>
                <a:lnTo>
                  <a:pt x="1387" y="702"/>
                </a:lnTo>
                <a:lnTo>
                  <a:pt x="1387" y="702"/>
                </a:lnTo>
                <a:lnTo>
                  <a:pt x="1389" y="702"/>
                </a:lnTo>
                <a:lnTo>
                  <a:pt x="1389" y="702"/>
                </a:lnTo>
                <a:lnTo>
                  <a:pt x="1389" y="702"/>
                </a:lnTo>
                <a:lnTo>
                  <a:pt x="1389" y="700"/>
                </a:lnTo>
                <a:lnTo>
                  <a:pt x="1389" y="697"/>
                </a:lnTo>
                <a:lnTo>
                  <a:pt x="1387" y="697"/>
                </a:lnTo>
                <a:lnTo>
                  <a:pt x="1387" y="697"/>
                </a:lnTo>
                <a:lnTo>
                  <a:pt x="1387" y="695"/>
                </a:lnTo>
                <a:lnTo>
                  <a:pt x="1387" y="695"/>
                </a:lnTo>
                <a:lnTo>
                  <a:pt x="1380" y="693"/>
                </a:lnTo>
                <a:lnTo>
                  <a:pt x="1370" y="690"/>
                </a:lnTo>
                <a:lnTo>
                  <a:pt x="1363" y="688"/>
                </a:lnTo>
                <a:lnTo>
                  <a:pt x="1363" y="690"/>
                </a:lnTo>
                <a:lnTo>
                  <a:pt x="1361" y="690"/>
                </a:lnTo>
                <a:lnTo>
                  <a:pt x="1361" y="690"/>
                </a:lnTo>
                <a:lnTo>
                  <a:pt x="1361" y="688"/>
                </a:lnTo>
                <a:lnTo>
                  <a:pt x="1358" y="688"/>
                </a:lnTo>
                <a:lnTo>
                  <a:pt x="1356" y="688"/>
                </a:lnTo>
                <a:lnTo>
                  <a:pt x="1354" y="688"/>
                </a:lnTo>
                <a:lnTo>
                  <a:pt x="1354" y="688"/>
                </a:lnTo>
                <a:lnTo>
                  <a:pt x="1354" y="686"/>
                </a:lnTo>
                <a:lnTo>
                  <a:pt x="1344" y="686"/>
                </a:lnTo>
                <a:lnTo>
                  <a:pt x="1344" y="686"/>
                </a:lnTo>
                <a:lnTo>
                  <a:pt x="1344" y="686"/>
                </a:lnTo>
                <a:lnTo>
                  <a:pt x="1344" y="683"/>
                </a:lnTo>
                <a:lnTo>
                  <a:pt x="1342" y="683"/>
                </a:lnTo>
                <a:lnTo>
                  <a:pt x="1342" y="683"/>
                </a:lnTo>
                <a:lnTo>
                  <a:pt x="1342" y="683"/>
                </a:lnTo>
                <a:lnTo>
                  <a:pt x="1344" y="681"/>
                </a:lnTo>
                <a:lnTo>
                  <a:pt x="1349" y="683"/>
                </a:lnTo>
                <a:lnTo>
                  <a:pt x="1351" y="683"/>
                </a:lnTo>
                <a:lnTo>
                  <a:pt x="1351" y="683"/>
                </a:lnTo>
                <a:lnTo>
                  <a:pt x="1351" y="683"/>
                </a:lnTo>
                <a:lnTo>
                  <a:pt x="1351" y="683"/>
                </a:lnTo>
                <a:lnTo>
                  <a:pt x="1351" y="681"/>
                </a:lnTo>
                <a:lnTo>
                  <a:pt x="1354" y="681"/>
                </a:lnTo>
                <a:lnTo>
                  <a:pt x="1354" y="683"/>
                </a:lnTo>
                <a:lnTo>
                  <a:pt x="1354" y="683"/>
                </a:lnTo>
                <a:lnTo>
                  <a:pt x="1358" y="686"/>
                </a:lnTo>
                <a:lnTo>
                  <a:pt x="1363" y="683"/>
                </a:lnTo>
                <a:lnTo>
                  <a:pt x="1363" y="683"/>
                </a:lnTo>
                <a:lnTo>
                  <a:pt x="1361" y="683"/>
                </a:lnTo>
                <a:lnTo>
                  <a:pt x="1361" y="681"/>
                </a:lnTo>
                <a:lnTo>
                  <a:pt x="1361" y="681"/>
                </a:lnTo>
                <a:lnTo>
                  <a:pt x="1361" y="681"/>
                </a:lnTo>
                <a:lnTo>
                  <a:pt x="1361" y="681"/>
                </a:lnTo>
                <a:lnTo>
                  <a:pt x="1361" y="681"/>
                </a:lnTo>
                <a:lnTo>
                  <a:pt x="1361" y="679"/>
                </a:lnTo>
                <a:lnTo>
                  <a:pt x="1361" y="679"/>
                </a:lnTo>
                <a:lnTo>
                  <a:pt x="1361" y="676"/>
                </a:lnTo>
                <a:lnTo>
                  <a:pt x="1356" y="674"/>
                </a:lnTo>
                <a:lnTo>
                  <a:pt x="1354" y="674"/>
                </a:lnTo>
                <a:lnTo>
                  <a:pt x="1354" y="671"/>
                </a:lnTo>
                <a:lnTo>
                  <a:pt x="1354" y="671"/>
                </a:lnTo>
                <a:lnTo>
                  <a:pt x="1351" y="669"/>
                </a:lnTo>
                <a:lnTo>
                  <a:pt x="1349" y="669"/>
                </a:lnTo>
                <a:lnTo>
                  <a:pt x="1349" y="669"/>
                </a:lnTo>
                <a:lnTo>
                  <a:pt x="1342" y="667"/>
                </a:lnTo>
                <a:lnTo>
                  <a:pt x="1337" y="669"/>
                </a:lnTo>
                <a:lnTo>
                  <a:pt x="1332" y="671"/>
                </a:lnTo>
                <a:lnTo>
                  <a:pt x="1332" y="671"/>
                </a:lnTo>
                <a:lnTo>
                  <a:pt x="1330" y="674"/>
                </a:lnTo>
                <a:lnTo>
                  <a:pt x="1328" y="674"/>
                </a:lnTo>
                <a:lnTo>
                  <a:pt x="1325" y="676"/>
                </a:lnTo>
                <a:lnTo>
                  <a:pt x="1325" y="676"/>
                </a:lnTo>
                <a:lnTo>
                  <a:pt x="1325" y="676"/>
                </a:lnTo>
                <a:lnTo>
                  <a:pt x="1323" y="674"/>
                </a:lnTo>
                <a:lnTo>
                  <a:pt x="1323" y="674"/>
                </a:lnTo>
                <a:lnTo>
                  <a:pt x="1318" y="676"/>
                </a:lnTo>
                <a:lnTo>
                  <a:pt x="1318" y="676"/>
                </a:lnTo>
                <a:lnTo>
                  <a:pt x="1316" y="676"/>
                </a:lnTo>
                <a:lnTo>
                  <a:pt x="1313" y="676"/>
                </a:lnTo>
                <a:lnTo>
                  <a:pt x="1313" y="674"/>
                </a:lnTo>
                <a:lnTo>
                  <a:pt x="1311" y="674"/>
                </a:lnTo>
                <a:lnTo>
                  <a:pt x="1311" y="676"/>
                </a:lnTo>
                <a:lnTo>
                  <a:pt x="1311" y="676"/>
                </a:lnTo>
                <a:lnTo>
                  <a:pt x="1311" y="679"/>
                </a:lnTo>
                <a:lnTo>
                  <a:pt x="1311" y="681"/>
                </a:lnTo>
                <a:lnTo>
                  <a:pt x="1309" y="681"/>
                </a:lnTo>
                <a:lnTo>
                  <a:pt x="1309" y="681"/>
                </a:lnTo>
                <a:lnTo>
                  <a:pt x="1309" y="681"/>
                </a:lnTo>
                <a:lnTo>
                  <a:pt x="1309" y="683"/>
                </a:lnTo>
                <a:lnTo>
                  <a:pt x="1309" y="683"/>
                </a:lnTo>
                <a:lnTo>
                  <a:pt x="1309" y="683"/>
                </a:lnTo>
                <a:lnTo>
                  <a:pt x="1306" y="686"/>
                </a:lnTo>
                <a:lnTo>
                  <a:pt x="1306" y="686"/>
                </a:lnTo>
                <a:lnTo>
                  <a:pt x="1306" y="688"/>
                </a:lnTo>
                <a:lnTo>
                  <a:pt x="1306" y="688"/>
                </a:lnTo>
                <a:lnTo>
                  <a:pt x="1306" y="688"/>
                </a:lnTo>
                <a:lnTo>
                  <a:pt x="1304" y="690"/>
                </a:lnTo>
                <a:lnTo>
                  <a:pt x="1302" y="693"/>
                </a:lnTo>
                <a:lnTo>
                  <a:pt x="1304" y="693"/>
                </a:lnTo>
                <a:lnTo>
                  <a:pt x="1304" y="693"/>
                </a:lnTo>
                <a:lnTo>
                  <a:pt x="1306" y="693"/>
                </a:lnTo>
                <a:lnTo>
                  <a:pt x="1304" y="695"/>
                </a:lnTo>
                <a:lnTo>
                  <a:pt x="1304" y="695"/>
                </a:lnTo>
                <a:lnTo>
                  <a:pt x="1302" y="693"/>
                </a:lnTo>
                <a:lnTo>
                  <a:pt x="1302" y="690"/>
                </a:lnTo>
                <a:lnTo>
                  <a:pt x="1302" y="690"/>
                </a:lnTo>
                <a:lnTo>
                  <a:pt x="1304" y="688"/>
                </a:lnTo>
                <a:lnTo>
                  <a:pt x="1304" y="688"/>
                </a:lnTo>
                <a:lnTo>
                  <a:pt x="1304" y="686"/>
                </a:lnTo>
                <a:lnTo>
                  <a:pt x="1304" y="686"/>
                </a:lnTo>
                <a:lnTo>
                  <a:pt x="1306" y="686"/>
                </a:lnTo>
                <a:lnTo>
                  <a:pt x="1306" y="683"/>
                </a:lnTo>
                <a:lnTo>
                  <a:pt x="1309" y="681"/>
                </a:lnTo>
                <a:lnTo>
                  <a:pt x="1306" y="681"/>
                </a:lnTo>
                <a:lnTo>
                  <a:pt x="1306" y="679"/>
                </a:lnTo>
                <a:lnTo>
                  <a:pt x="1309" y="679"/>
                </a:lnTo>
                <a:lnTo>
                  <a:pt x="1309" y="679"/>
                </a:lnTo>
                <a:lnTo>
                  <a:pt x="1309" y="676"/>
                </a:lnTo>
                <a:lnTo>
                  <a:pt x="1309" y="676"/>
                </a:lnTo>
                <a:lnTo>
                  <a:pt x="1309" y="676"/>
                </a:lnTo>
                <a:lnTo>
                  <a:pt x="1309" y="671"/>
                </a:lnTo>
                <a:lnTo>
                  <a:pt x="1309" y="671"/>
                </a:lnTo>
                <a:lnTo>
                  <a:pt x="1309" y="667"/>
                </a:lnTo>
                <a:lnTo>
                  <a:pt x="1309" y="667"/>
                </a:lnTo>
                <a:lnTo>
                  <a:pt x="1309" y="664"/>
                </a:lnTo>
                <a:lnTo>
                  <a:pt x="1309" y="664"/>
                </a:lnTo>
                <a:lnTo>
                  <a:pt x="1309" y="664"/>
                </a:lnTo>
                <a:lnTo>
                  <a:pt x="1306" y="664"/>
                </a:lnTo>
                <a:lnTo>
                  <a:pt x="1306" y="664"/>
                </a:lnTo>
                <a:lnTo>
                  <a:pt x="1306" y="664"/>
                </a:lnTo>
                <a:lnTo>
                  <a:pt x="1306" y="662"/>
                </a:lnTo>
                <a:lnTo>
                  <a:pt x="1306" y="662"/>
                </a:lnTo>
                <a:lnTo>
                  <a:pt x="1306" y="662"/>
                </a:lnTo>
                <a:lnTo>
                  <a:pt x="1304" y="660"/>
                </a:lnTo>
                <a:lnTo>
                  <a:pt x="1304" y="660"/>
                </a:lnTo>
                <a:lnTo>
                  <a:pt x="1304" y="660"/>
                </a:lnTo>
                <a:lnTo>
                  <a:pt x="1304" y="660"/>
                </a:lnTo>
                <a:lnTo>
                  <a:pt x="1304" y="660"/>
                </a:lnTo>
                <a:lnTo>
                  <a:pt x="1304" y="660"/>
                </a:lnTo>
                <a:lnTo>
                  <a:pt x="1302" y="657"/>
                </a:lnTo>
                <a:lnTo>
                  <a:pt x="1302" y="655"/>
                </a:lnTo>
                <a:lnTo>
                  <a:pt x="1299" y="655"/>
                </a:lnTo>
                <a:lnTo>
                  <a:pt x="1299" y="653"/>
                </a:lnTo>
                <a:lnTo>
                  <a:pt x="1299" y="653"/>
                </a:lnTo>
                <a:lnTo>
                  <a:pt x="1297" y="650"/>
                </a:lnTo>
                <a:lnTo>
                  <a:pt x="1297" y="650"/>
                </a:lnTo>
                <a:lnTo>
                  <a:pt x="1295" y="650"/>
                </a:lnTo>
                <a:lnTo>
                  <a:pt x="1292" y="650"/>
                </a:lnTo>
                <a:lnTo>
                  <a:pt x="1292" y="650"/>
                </a:lnTo>
                <a:lnTo>
                  <a:pt x="1292" y="650"/>
                </a:lnTo>
                <a:lnTo>
                  <a:pt x="1292" y="653"/>
                </a:lnTo>
                <a:lnTo>
                  <a:pt x="1290" y="655"/>
                </a:lnTo>
                <a:lnTo>
                  <a:pt x="1287" y="655"/>
                </a:lnTo>
                <a:lnTo>
                  <a:pt x="1287" y="655"/>
                </a:lnTo>
                <a:lnTo>
                  <a:pt x="1287" y="653"/>
                </a:lnTo>
                <a:lnTo>
                  <a:pt x="1287" y="653"/>
                </a:lnTo>
                <a:lnTo>
                  <a:pt x="1287" y="653"/>
                </a:lnTo>
                <a:lnTo>
                  <a:pt x="1287" y="653"/>
                </a:lnTo>
                <a:lnTo>
                  <a:pt x="1287" y="653"/>
                </a:lnTo>
                <a:lnTo>
                  <a:pt x="1285" y="653"/>
                </a:lnTo>
                <a:lnTo>
                  <a:pt x="1283" y="653"/>
                </a:lnTo>
                <a:lnTo>
                  <a:pt x="1283" y="650"/>
                </a:lnTo>
                <a:lnTo>
                  <a:pt x="1283" y="650"/>
                </a:lnTo>
                <a:lnTo>
                  <a:pt x="1283" y="650"/>
                </a:lnTo>
                <a:lnTo>
                  <a:pt x="1283" y="650"/>
                </a:lnTo>
                <a:lnTo>
                  <a:pt x="1283" y="650"/>
                </a:lnTo>
                <a:lnTo>
                  <a:pt x="1283" y="648"/>
                </a:lnTo>
                <a:lnTo>
                  <a:pt x="1283" y="648"/>
                </a:lnTo>
                <a:lnTo>
                  <a:pt x="1283" y="648"/>
                </a:lnTo>
                <a:lnTo>
                  <a:pt x="1276" y="648"/>
                </a:lnTo>
                <a:lnTo>
                  <a:pt x="1273" y="648"/>
                </a:lnTo>
                <a:lnTo>
                  <a:pt x="1273" y="645"/>
                </a:lnTo>
                <a:lnTo>
                  <a:pt x="1269" y="645"/>
                </a:lnTo>
                <a:lnTo>
                  <a:pt x="1269" y="645"/>
                </a:lnTo>
                <a:lnTo>
                  <a:pt x="1266" y="643"/>
                </a:lnTo>
                <a:lnTo>
                  <a:pt x="1266" y="643"/>
                </a:lnTo>
                <a:lnTo>
                  <a:pt x="1266" y="641"/>
                </a:lnTo>
                <a:lnTo>
                  <a:pt x="1264" y="641"/>
                </a:lnTo>
                <a:lnTo>
                  <a:pt x="1259" y="641"/>
                </a:lnTo>
                <a:lnTo>
                  <a:pt x="1259" y="641"/>
                </a:lnTo>
                <a:lnTo>
                  <a:pt x="1257" y="641"/>
                </a:lnTo>
                <a:lnTo>
                  <a:pt x="1254" y="643"/>
                </a:lnTo>
                <a:lnTo>
                  <a:pt x="1247" y="643"/>
                </a:lnTo>
                <a:lnTo>
                  <a:pt x="1247" y="645"/>
                </a:lnTo>
                <a:lnTo>
                  <a:pt x="1247" y="645"/>
                </a:lnTo>
                <a:lnTo>
                  <a:pt x="1247" y="645"/>
                </a:lnTo>
                <a:lnTo>
                  <a:pt x="1247" y="645"/>
                </a:lnTo>
                <a:lnTo>
                  <a:pt x="1247" y="645"/>
                </a:lnTo>
                <a:lnTo>
                  <a:pt x="1250" y="645"/>
                </a:lnTo>
                <a:lnTo>
                  <a:pt x="1250" y="648"/>
                </a:lnTo>
                <a:lnTo>
                  <a:pt x="1247" y="648"/>
                </a:lnTo>
                <a:lnTo>
                  <a:pt x="1247" y="648"/>
                </a:lnTo>
                <a:lnTo>
                  <a:pt x="1247" y="648"/>
                </a:lnTo>
                <a:lnTo>
                  <a:pt x="1247" y="648"/>
                </a:lnTo>
                <a:lnTo>
                  <a:pt x="1245" y="650"/>
                </a:lnTo>
                <a:lnTo>
                  <a:pt x="1245" y="650"/>
                </a:lnTo>
                <a:lnTo>
                  <a:pt x="1245" y="650"/>
                </a:lnTo>
                <a:lnTo>
                  <a:pt x="1245" y="650"/>
                </a:lnTo>
                <a:lnTo>
                  <a:pt x="1245" y="650"/>
                </a:lnTo>
                <a:lnTo>
                  <a:pt x="1245" y="650"/>
                </a:lnTo>
                <a:lnTo>
                  <a:pt x="1240" y="648"/>
                </a:lnTo>
                <a:lnTo>
                  <a:pt x="1240" y="648"/>
                </a:lnTo>
                <a:lnTo>
                  <a:pt x="1240" y="648"/>
                </a:lnTo>
                <a:lnTo>
                  <a:pt x="1238" y="648"/>
                </a:lnTo>
                <a:lnTo>
                  <a:pt x="1238" y="650"/>
                </a:lnTo>
                <a:lnTo>
                  <a:pt x="1240" y="650"/>
                </a:lnTo>
                <a:lnTo>
                  <a:pt x="1240" y="650"/>
                </a:lnTo>
                <a:lnTo>
                  <a:pt x="1242" y="650"/>
                </a:lnTo>
                <a:lnTo>
                  <a:pt x="1240" y="653"/>
                </a:lnTo>
                <a:lnTo>
                  <a:pt x="1240" y="653"/>
                </a:lnTo>
                <a:lnTo>
                  <a:pt x="1238" y="653"/>
                </a:lnTo>
                <a:lnTo>
                  <a:pt x="1238" y="655"/>
                </a:lnTo>
                <a:lnTo>
                  <a:pt x="1238" y="657"/>
                </a:lnTo>
                <a:lnTo>
                  <a:pt x="1238" y="657"/>
                </a:lnTo>
                <a:lnTo>
                  <a:pt x="1240" y="657"/>
                </a:lnTo>
                <a:lnTo>
                  <a:pt x="1240" y="657"/>
                </a:lnTo>
                <a:lnTo>
                  <a:pt x="1242" y="657"/>
                </a:lnTo>
                <a:lnTo>
                  <a:pt x="1242" y="660"/>
                </a:lnTo>
                <a:lnTo>
                  <a:pt x="1242" y="660"/>
                </a:lnTo>
                <a:lnTo>
                  <a:pt x="1250" y="662"/>
                </a:lnTo>
                <a:lnTo>
                  <a:pt x="1247" y="664"/>
                </a:lnTo>
                <a:lnTo>
                  <a:pt x="1247" y="664"/>
                </a:lnTo>
                <a:lnTo>
                  <a:pt x="1245" y="664"/>
                </a:lnTo>
                <a:lnTo>
                  <a:pt x="1245" y="662"/>
                </a:lnTo>
                <a:lnTo>
                  <a:pt x="1245" y="662"/>
                </a:lnTo>
                <a:lnTo>
                  <a:pt x="1245" y="662"/>
                </a:lnTo>
                <a:lnTo>
                  <a:pt x="1245" y="662"/>
                </a:lnTo>
                <a:lnTo>
                  <a:pt x="1245" y="664"/>
                </a:lnTo>
                <a:lnTo>
                  <a:pt x="1245" y="664"/>
                </a:lnTo>
                <a:lnTo>
                  <a:pt x="1245" y="664"/>
                </a:lnTo>
                <a:lnTo>
                  <a:pt x="1245" y="664"/>
                </a:lnTo>
                <a:lnTo>
                  <a:pt x="1242" y="664"/>
                </a:lnTo>
                <a:lnTo>
                  <a:pt x="1245" y="667"/>
                </a:lnTo>
                <a:lnTo>
                  <a:pt x="1245" y="667"/>
                </a:lnTo>
                <a:lnTo>
                  <a:pt x="1245" y="664"/>
                </a:lnTo>
                <a:lnTo>
                  <a:pt x="1245" y="664"/>
                </a:lnTo>
                <a:lnTo>
                  <a:pt x="1247" y="667"/>
                </a:lnTo>
                <a:lnTo>
                  <a:pt x="1247" y="667"/>
                </a:lnTo>
                <a:lnTo>
                  <a:pt x="1247" y="667"/>
                </a:lnTo>
                <a:lnTo>
                  <a:pt x="1250" y="667"/>
                </a:lnTo>
                <a:lnTo>
                  <a:pt x="1250" y="667"/>
                </a:lnTo>
                <a:lnTo>
                  <a:pt x="1247" y="669"/>
                </a:lnTo>
                <a:lnTo>
                  <a:pt x="1247" y="669"/>
                </a:lnTo>
                <a:lnTo>
                  <a:pt x="1245" y="667"/>
                </a:lnTo>
                <a:lnTo>
                  <a:pt x="1245" y="667"/>
                </a:lnTo>
                <a:lnTo>
                  <a:pt x="1245" y="667"/>
                </a:lnTo>
                <a:lnTo>
                  <a:pt x="1245" y="667"/>
                </a:lnTo>
                <a:lnTo>
                  <a:pt x="1242" y="667"/>
                </a:lnTo>
                <a:lnTo>
                  <a:pt x="1242" y="667"/>
                </a:lnTo>
                <a:lnTo>
                  <a:pt x="1242" y="667"/>
                </a:lnTo>
                <a:lnTo>
                  <a:pt x="1242" y="667"/>
                </a:lnTo>
                <a:lnTo>
                  <a:pt x="1242" y="667"/>
                </a:lnTo>
                <a:lnTo>
                  <a:pt x="1240" y="664"/>
                </a:lnTo>
                <a:lnTo>
                  <a:pt x="1240" y="664"/>
                </a:lnTo>
                <a:lnTo>
                  <a:pt x="1240" y="664"/>
                </a:lnTo>
                <a:lnTo>
                  <a:pt x="1240" y="664"/>
                </a:lnTo>
                <a:lnTo>
                  <a:pt x="1240" y="664"/>
                </a:lnTo>
                <a:lnTo>
                  <a:pt x="1240" y="664"/>
                </a:lnTo>
                <a:lnTo>
                  <a:pt x="1238" y="662"/>
                </a:lnTo>
                <a:lnTo>
                  <a:pt x="1238" y="662"/>
                </a:lnTo>
                <a:lnTo>
                  <a:pt x="1238" y="664"/>
                </a:lnTo>
                <a:lnTo>
                  <a:pt x="1238" y="664"/>
                </a:lnTo>
                <a:lnTo>
                  <a:pt x="1238" y="667"/>
                </a:lnTo>
                <a:lnTo>
                  <a:pt x="1238" y="667"/>
                </a:lnTo>
                <a:lnTo>
                  <a:pt x="1238" y="667"/>
                </a:lnTo>
                <a:lnTo>
                  <a:pt x="1238" y="667"/>
                </a:lnTo>
                <a:lnTo>
                  <a:pt x="1238" y="669"/>
                </a:lnTo>
                <a:lnTo>
                  <a:pt x="1238" y="669"/>
                </a:lnTo>
                <a:lnTo>
                  <a:pt x="1235" y="669"/>
                </a:lnTo>
                <a:lnTo>
                  <a:pt x="1238" y="671"/>
                </a:lnTo>
                <a:lnTo>
                  <a:pt x="1238" y="671"/>
                </a:lnTo>
                <a:lnTo>
                  <a:pt x="1240" y="671"/>
                </a:lnTo>
                <a:lnTo>
                  <a:pt x="1242" y="671"/>
                </a:lnTo>
                <a:lnTo>
                  <a:pt x="1245" y="671"/>
                </a:lnTo>
                <a:lnTo>
                  <a:pt x="1245" y="674"/>
                </a:lnTo>
                <a:lnTo>
                  <a:pt x="1247" y="674"/>
                </a:lnTo>
                <a:lnTo>
                  <a:pt x="1247" y="674"/>
                </a:lnTo>
                <a:lnTo>
                  <a:pt x="1247" y="676"/>
                </a:lnTo>
                <a:lnTo>
                  <a:pt x="1247" y="676"/>
                </a:lnTo>
                <a:lnTo>
                  <a:pt x="1247" y="676"/>
                </a:lnTo>
                <a:lnTo>
                  <a:pt x="1252" y="676"/>
                </a:lnTo>
                <a:lnTo>
                  <a:pt x="1250" y="679"/>
                </a:lnTo>
                <a:lnTo>
                  <a:pt x="1250" y="679"/>
                </a:lnTo>
                <a:lnTo>
                  <a:pt x="1252" y="679"/>
                </a:lnTo>
                <a:lnTo>
                  <a:pt x="1252" y="679"/>
                </a:lnTo>
                <a:lnTo>
                  <a:pt x="1252" y="681"/>
                </a:lnTo>
                <a:lnTo>
                  <a:pt x="1252" y="681"/>
                </a:lnTo>
                <a:lnTo>
                  <a:pt x="1252" y="681"/>
                </a:lnTo>
                <a:lnTo>
                  <a:pt x="1254" y="681"/>
                </a:lnTo>
                <a:lnTo>
                  <a:pt x="1254" y="681"/>
                </a:lnTo>
                <a:lnTo>
                  <a:pt x="1257" y="681"/>
                </a:lnTo>
                <a:lnTo>
                  <a:pt x="1254" y="681"/>
                </a:lnTo>
                <a:lnTo>
                  <a:pt x="1254" y="683"/>
                </a:lnTo>
                <a:lnTo>
                  <a:pt x="1254" y="683"/>
                </a:lnTo>
                <a:lnTo>
                  <a:pt x="1254" y="683"/>
                </a:lnTo>
                <a:lnTo>
                  <a:pt x="1257" y="683"/>
                </a:lnTo>
                <a:lnTo>
                  <a:pt x="1259" y="683"/>
                </a:lnTo>
                <a:lnTo>
                  <a:pt x="1259" y="683"/>
                </a:lnTo>
                <a:lnTo>
                  <a:pt x="1259" y="683"/>
                </a:lnTo>
                <a:lnTo>
                  <a:pt x="1259" y="683"/>
                </a:lnTo>
                <a:lnTo>
                  <a:pt x="1261" y="683"/>
                </a:lnTo>
                <a:lnTo>
                  <a:pt x="1261" y="679"/>
                </a:lnTo>
                <a:lnTo>
                  <a:pt x="1264" y="679"/>
                </a:lnTo>
                <a:lnTo>
                  <a:pt x="1264" y="679"/>
                </a:lnTo>
                <a:lnTo>
                  <a:pt x="1264" y="681"/>
                </a:lnTo>
                <a:lnTo>
                  <a:pt x="1261" y="686"/>
                </a:lnTo>
                <a:lnTo>
                  <a:pt x="1261" y="686"/>
                </a:lnTo>
                <a:lnTo>
                  <a:pt x="1259" y="686"/>
                </a:lnTo>
                <a:lnTo>
                  <a:pt x="1254" y="686"/>
                </a:lnTo>
                <a:lnTo>
                  <a:pt x="1254" y="686"/>
                </a:lnTo>
                <a:lnTo>
                  <a:pt x="1254" y="688"/>
                </a:lnTo>
                <a:lnTo>
                  <a:pt x="1254" y="690"/>
                </a:lnTo>
                <a:lnTo>
                  <a:pt x="1257" y="693"/>
                </a:lnTo>
                <a:lnTo>
                  <a:pt x="1259" y="695"/>
                </a:lnTo>
                <a:lnTo>
                  <a:pt x="1259" y="695"/>
                </a:lnTo>
                <a:lnTo>
                  <a:pt x="1259" y="697"/>
                </a:lnTo>
                <a:lnTo>
                  <a:pt x="1264" y="697"/>
                </a:lnTo>
                <a:lnTo>
                  <a:pt x="1266" y="695"/>
                </a:lnTo>
                <a:lnTo>
                  <a:pt x="1269" y="695"/>
                </a:lnTo>
                <a:lnTo>
                  <a:pt x="1269" y="697"/>
                </a:lnTo>
                <a:lnTo>
                  <a:pt x="1266" y="697"/>
                </a:lnTo>
                <a:lnTo>
                  <a:pt x="1266" y="697"/>
                </a:lnTo>
                <a:lnTo>
                  <a:pt x="1266" y="697"/>
                </a:lnTo>
                <a:lnTo>
                  <a:pt x="1266" y="700"/>
                </a:lnTo>
                <a:lnTo>
                  <a:pt x="1269" y="700"/>
                </a:lnTo>
                <a:lnTo>
                  <a:pt x="1269" y="700"/>
                </a:lnTo>
                <a:lnTo>
                  <a:pt x="1269" y="697"/>
                </a:lnTo>
                <a:lnTo>
                  <a:pt x="1269" y="697"/>
                </a:lnTo>
                <a:lnTo>
                  <a:pt x="1271" y="697"/>
                </a:lnTo>
                <a:lnTo>
                  <a:pt x="1271" y="697"/>
                </a:lnTo>
                <a:lnTo>
                  <a:pt x="1271" y="697"/>
                </a:lnTo>
                <a:lnTo>
                  <a:pt x="1271" y="700"/>
                </a:lnTo>
                <a:lnTo>
                  <a:pt x="1273" y="700"/>
                </a:lnTo>
                <a:lnTo>
                  <a:pt x="1273" y="700"/>
                </a:lnTo>
                <a:lnTo>
                  <a:pt x="1273" y="697"/>
                </a:lnTo>
                <a:lnTo>
                  <a:pt x="1278" y="700"/>
                </a:lnTo>
                <a:lnTo>
                  <a:pt x="1280" y="702"/>
                </a:lnTo>
                <a:lnTo>
                  <a:pt x="1280" y="702"/>
                </a:lnTo>
                <a:lnTo>
                  <a:pt x="1278" y="702"/>
                </a:lnTo>
                <a:lnTo>
                  <a:pt x="1278" y="702"/>
                </a:lnTo>
                <a:lnTo>
                  <a:pt x="1278" y="702"/>
                </a:lnTo>
                <a:lnTo>
                  <a:pt x="1278" y="702"/>
                </a:lnTo>
                <a:lnTo>
                  <a:pt x="1278" y="702"/>
                </a:lnTo>
                <a:lnTo>
                  <a:pt x="1278" y="702"/>
                </a:lnTo>
                <a:lnTo>
                  <a:pt x="1278" y="700"/>
                </a:lnTo>
                <a:lnTo>
                  <a:pt x="1276" y="702"/>
                </a:lnTo>
                <a:lnTo>
                  <a:pt x="1273" y="702"/>
                </a:lnTo>
                <a:lnTo>
                  <a:pt x="1273" y="702"/>
                </a:lnTo>
                <a:lnTo>
                  <a:pt x="1273" y="702"/>
                </a:lnTo>
                <a:lnTo>
                  <a:pt x="1273" y="702"/>
                </a:lnTo>
                <a:lnTo>
                  <a:pt x="1273" y="702"/>
                </a:lnTo>
                <a:lnTo>
                  <a:pt x="1271" y="705"/>
                </a:lnTo>
                <a:lnTo>
                  <a:pt x="1269" y="705"/>
                </a:lnTo>
                <a:lnTo>
                  <a:pt x="1269" y="705"/>
                </a:lnTo>
                <a:lnTo>
                  <a:pt x="1269" y="705"/>
                </a:lnTo>
                <a:lnTo>
                  <a:pt x="1269" y="707"/>
                </a:lnTo>
                <a:lnTo>
                  <a:pt x="1269" y="707"/>
                </a:lnTo>
                <a:lnTo>
                  <a:pt x="1269" y="707"/>
                </a:lnTo>
                <a:lnTo>
                  <a:pt x="1269" y="709"/>
                </a:lnTo>
                <a:lnTo>
                  <a:pt x="1269" y="709"/>
                </a:lnTo>
                <a:lnTo>
                  <a:pt x="1273" y="709"/>
                </a:lnTo>
                <a:lnTo>
                  <a:pt x="1273" y="709"/>
                </a:lnTo>
                <a:lnTo>
                  <a:pt x="1276" y="709"/>
                </a:lnTo>
                <a:lnTo>
                  <a:pt x="1276" y="709"/>
                </a:lnTo>
                <a:lnTo>
                  <a:pt x="1276" y="709"/>
                </a:lnTo>
                <a:lnTo>
                  <a:pt x="1276" y="707"/>
                </a:lnTo>
                <a:lnTo>
                  <a:pt x="1278" y="707"/>
                </a:lnTo>
                <a:lnTo>
                  <a:pt x="1280" y="705"/>
                </a:lnTo>
                <a:lnTo>
                  <a:pt x="1280" y="702"/>
                </a:lnTo>
                <a:lnTo>
                  <a:pt x="1280" y="702"/>
                </a:lnTo>
                <a:lnTo>
                  <a:pt x="1283" y="702"/>
                </a:lnTo>
                <a:lnTo>
                  <a:pt x="1283" y="702"/>
                </a:lnTo>
                <a:lnTo>
                  <a:pt x="1283" y="702"/>
                </a:lnTo>
                <a:lnTo>
                  <a:pt x="1283" y="705"/>
                </a:lnTo>
                <a:lnTo>
                  <a:pt x="1283" y="705"/>
                </a:lnTo>
                <a:lnTo>
                  <a:pt x="1283" y="705"/>
                </a:lnTo>
                <a:lnTo>
                  <a:pt x="1283" y="705"/>
                </a:lnTo>
                <a:lnTo>
                  <a:pt x="1292" y="705"/>
                </a:lnTo>
                <a:lnTo>
                  <a:pt x="1295" y="707"/>
                </a:lnTo>
                <a:lnTo>
                  <a:pt x="1295" y="707"/>
                </a:lnTo>
                <a:lnTo>
                  <a:pt x="1297" y="707"/>
                </a:lnTo>
                <a:lnTo>
                  <a:pt x="1299" y="705"/>
                </a:lnTo>
                <a:lnTo>
                  <a:pt x="1302" y="707"/>
                </a:lnTo>
                <a:lnTo>
                  <a:pt x="1302" y="707"/>
                </a:lnTo>
                <a:lnTo>
                  <a:pt x="1302" y="705"/>
                </a:lnTo>
                <a:lnTo>
                  <a:pt x="1302" y="705"/>
                </a:lnTo>
                <a:lnTo>
                  <a:pt x="1299" y="705"/>
                </a:lnTo>
                <a:lnTo>
                  <a:pt x="1299" y="702"/>
                </a:lnTo>
                <a:lnTo>
                  <a:pt x="1302" y="702"/>
                </a:lnTo>
                <a:lnTo>
                  <a:pt x="1302" y="700"/>
                </a:lnTo>
                <a:lnTo>
                  <a:pt x="1302" y="700"/>
                </a:lnTo>
                <a:lnTo>
                  <a:pt x="1302" y="700"/>
                </a:lnTo>
                <a:lnTo>
                  <a:pt x="1302" y="702"/>
                </a:lnTo>
                <a:lnTo>
                  <a:pt x="1302" y="702"/>
                </a:lnTo>
                <a:lnTo>
                  <a:pt x="1302" y="702"/>
                </a:lnTo>
                <a:lnTo>
                  <a:pt x="1302" y="702"/>
                </a:lnTo>
                <a:lnTo>
                  <a:pt x="1304" y="702"/>
                </a:lnTo>
                <a:lnTo>
                  <a:pt x="1309" y="697"/>
                </a:lnTo>
                <a:lnTo>
                  <a:pt x="1311" y="695"/>
                </a:lnTo>
                <a:lnTo>
                  <a:pt x="1311" y="695"/>
                </a:lnTo>
                <a:lnTo>
                  <a:pt x="1313" y="697"/>
                </a:lnTo>
                <a:lnTo>
                  <a:pt x="1313" y="697"/>
                </a:lnTo>
                <a:lnTo>
                  <a:pt x="1313" y="697"/>
                </a:lnTo>
                <a:lnTo>
                  <a:pt x="1313" y="697"/>
                </a:lnTo>
                <a:lnTo>
                  <a:pt x="1313" y="697"/>
                </a:lnTo>
                <a:lnTo>
                  <a:pt x="1313" y="700"/>
                </a:lnTo>
                <a:lnTo>
                  <a:pt x="1313" y="700"/>
                </a:lnTo>
                <a:lnTo>
                  <a:pt x="1313" y="700"/>
                </a:lnTo>
                <a:lnTo>
                  <a:pt x="1313" y="702"/>
                </a:lnTo>
                <a:lnTo>
                  <a:pt x="1313" y="702"/>
                </a:lnTo>
                <a:lnTo>
                  <a:pt x="1316" y="705"/>
                </a:lnTo>
                <a:lnTo>
                  <a:pt x="1316" y="707"/>
                </a:lnTo>
                <a:lnTo>
                  <a:pt x="1318" y="707"/>
                </a:lnTo>
                <a:lnTo>
                  <a:pt x="1318" y="709"/>
                </a:lnTo>
                <a:lnTo>
                  <a:pt x="1318" y="709"/>
                </a:lnTo>
                <a:lnTo>
                  <a:pt x="1321" y="712"/>
                </a:lnTo>
                <a:lnTo>
                  <a:pt x="1321" y="712"/>
                </a:lnTo>
                <a:lnTo>
                  <a:pt x="1321" y="714"/>
                </a:lnTo>
                <a:lnTo>
                  <a:pt x="1321" y="714"/>
                </a:lnTo>
                <a:lnTo>
                  <a:pt x="1323" y="714"/>
                </a:lnTo>
                <a:lnTo>
                  <a:pt x="1323" y="716"/>
                </a:lnTo>
                <a:lnTo>
                  <a:pt x="1323" y="716"/>
                </a:lnTo>
                <a:lnTo>
                  <a:pt x="1323" y="719"/>
                </a:lnTo>
                <a:lnTo>
                  <a:pt x="1323" y="719"/>
                </a:lnTo>
                <a:lnTo>
                  <a:pt x="1323" y="719"/>
                </a:lnTo>
                <a:lnTo>
                  <a:pt x="1323" y="719"/>
                </a:lnTo>
                <a:lnTo>
                  <a:pt x="1323" y="721"/>
                </a:lnTo>
                <a:lnTo>
                  <a:pt x="1323" y="721"/>
                </a:lnTo>
                <a:lnTo>
                  <a:pt x="1323" y="723"/>
                </a:lnTo>
                <a:lnTo>
                  <a:pt x="1323" y="723"/>
                </a:lnTo>
                <a:lnTo>
                  <a:pt x="1325" y="726"/>
                </a:lnTo>
                <a:lnTo>
                  <a:pt x="1325" y="726"/>
                </a:lnTo>
                <a:lnTo>
                  <a:pt x="1325" y="726"/>
                </a:lnTo>
                <a:lnTo>
                  <a:pt x="1325" y="726"/>
                </a:lnTo>
                <a:lnTo>
                  <a:pt x="1325" y="728"/>
                </a:lnTo>
                <a:lnTo>
                  <a:pt x="1325" y="728"/>
                </a:lnTo>
                <a:lnTo>
                  <a:pt x="1325" y="728"/>
                </a:lnTo>
                <a:lnTo>
                  <a:pt x="1328" y="728"/>
                </a:lnTo>
                <a:lnTo>
                  <a:pt x="1328" y="728"/>
                </a:lnTo>
                <a:lnTo>
                  <a:pt x="1328" y="728"/>
                </a:lnTo>
                <a:lnTo>
                  <a:pt x="1328" y="731"/>
                </a:lnTo>
                <a:lnTo>
                  <a:pt x="1328" y="731"/>
                </a:lnTo>
                <a:lnTo>
                  <a:pt x="1332" y="733"/>
                </a:lnTo>
                <a:lnTo>
                  <a:pt x="1332" y="733"/>
                </a:lnTo>
                <a:lnTo>
                  <a:pt x="1335" y="735"/>
                </a:lnTo>
                <a:lnTo>
                  <a:pt x="1335" y="735"/>
                </a:lnTo>
                <a:lnTo>
                  <a:pt x="1335" y="735"/>
                </a:lnTo>
                <a:lnTo>
                  <a:pt x="1335" y="740"/>
                </a:lnTo>
                <a:lnTo>
                  <a:pt x="1335" y="740"/>
                </a:lnTo>
                <a:lnTo>
                  <a:pt x="1335" y="740"/>
                </a:lnTo>
                <a:lnTo>
                  <a:pt x="1335" y="742"/>
                </a:lnTo>
                <a:lnTo>
                  <a:pt x="1335" y="745"/>
                </a:lnTo>
                <a:lnTo>
                  <a:pt x="1335" y="745"/>
                </a:lnTo>
                <a:lnTo>
                  <a:pt x="1335" y="747"/>
                </a:lnTo>
                <a:lnTo>
                  <a:pt x="1337" y="750"/>
                </a:lnTo>
                <a:lnTo>
                  <a:pt x="1337" y="752"/>
                </a:lnTo>
                <a:lnTo>
                  <a:pt x="1337" y="752"/>
                </a:lnTo>
                <a:lnTo>
                  <a:pt x="1337" y="752"/>
                </a:lnTo>
                <a:lnTo>
                  <a:pt x="1337" y="754"/>
                </a:lnTo>
                <a:lnTo>
                  <a:pt x="1337" y="754"/>
                </a:lnTo>
                <a:lnTo>
                  <a:pt x="1337" y="757"/>
                </a:lnTo>
                <a:lnTo>
                  <a:pt x="1337" y="757"/>
                </a:lnTo>
                <a:lnTo>
                  <a:pt x="1337" y="757"/>
                </a:lnTo>
                <a:lnTo>
                  <a:pt x="1337" y="759"/>
                </a:lnTo>
                <a:lnTo>
                  <a:pt x="1337" y="759"/>
                </a:lnTo>
                <a:lnTo>
                  <a:pt x="1335" y="761"/>
                </a:lnTo>
                <a:lnTo>
                  <a:pt x="1335" y="761"/>
                </a:lnTo>
                <a:lnTo>
                  <a:pt x="1335" y="764"/>
                </a:lnTo>
                <a:lnTo>
                  <a:pt x="1332" y="764"/>
                </a:lnTo>
                <a:lnTo>
                  <a:pt x="1332" y="764"/>
                </a:lnTo>
                <a:lnTo>
                  <a:pt x="1332" y="768"/>
                </a:lnTo>
                <a:lnTo>
                  <a:pt x="1330" y="776"/>
                </a:lnTo>
                <a:lnTo>
                  <a:pt x="1330" y="776"/>
                </a:lnTo>
                <a:lnTo>
                  <a:pt x="1332" y="776"/>
                </a:lnTo>
                <a:lnTo>
                  <a:pt x="1332" y="776"/>
                </a:lnTo>
                <a:lnTo>
                  <a:pt x="1332" y="776"/>
                </a:lnTo>
                <a:lnTo>
                  <a:pt x="1332" y="778"/>
                </a:lnTo>
                <a:lnTo>
                  <a:pt x="1330" y="778"/>
                </a:lnTo>
                <a:lnTo>
                  <a:pt x="1330" y="780"/>
                </a:lnTo>
                <a:lnTo>
                  <a:pt x="1330" y="783"/>
                </a:lnTo>
                <a:lnTo>
                  <a:pt x="1330" y="783"/>
                </a:lnTo>
                <a:lnTo>
                  <a:pt x="1330" y="785"/>
                </a:lnTo>
                <a:lnTo>
                  <a:pt x="1330" y="785"/>
                </a:lnTo>
                <a:lnTo>
                  <a:pt x="1330" y="787"/>
                </a:lnTo>
                <a:lnTo>
                  <a:pt x="1330" y="787"/>
                </a:lnTo>
                <a:lnTo>
                  <a:pt x="1330" y="787"/>
                </a:lnTo>
                <a:lnTo>
                  <a:pt x="1330" y="790"/>
                </a:lnTo>
                <a:lnTo>
                  <a:pt x="1332" y="790"/>
                </a:lnTo>
                <a:lnTo>
                  <a:pt x="1332" y="790"/>
                </a:lnTo>
                <a:lnTo>
                  <a:pt x="1332" y="792"/>
                </a:lnTo>
                <a:lnTo>
                  <a:pt x="1332" y="792"/>
                </a:lnTo>
                <a:lnTo>
                  <a:pt x="1332" y="792"/>
                </a:lnTo>
                <a:lnTo>
                  <a:pt x="1335" y="792"/>
                </a:lnTo>
                <a:lnTo>
                  <a:pt x="1335" y="792"/>
                </a:lnTo>
                <a:lnTo>
                  <a:pt x="1335" y="794"/>
                </a:lnTo>
                <a:lnTo>
                  <a:pt x="1335" y="794"/>
                </a:lnTo>
                <a:lnTo>
                  <a:pt x="1337" y="794"/>
                </a:lnTo>
                <a:lnTo>
                  <a:pt x="1340" y="792"/>
                </a:lnTo>
                <a:lnTo>
                  <a:pt x="1340" y="792"/>
                </a:lnTo>
                <a:lnTo>
                  <a:pt x="1340" y="794"/>
                </a:lnTo>
                <a:lnTo>
                  <a:pt x="1340" y="794"/>
                </a:lnTo>
                <a:lnTo>
                  <a:pt x="1340" y="794"/>
                </a:lnTo>
                <a:lnTo>
                  <a:pt x="1342" y="797"/>
                </a:lnTo>
                <a:lnTo>
                  <a:pt x="1340" y="799"/>
                </a:lnTo>
                <a:lnTo>
                  <a:pt x="1337" y="797"/>
                </a:lnTo>
                <a:lnTo>
                  <a:pt x="1337" y="799"/>
                </a:lnTo>
                <a:lnTo>
                  <a:pt x="1337" y="799"/>
                </a:lnTo>
                <a:lnTo>
                  <a:pt x="1337" y="799"/>
                </a:lnTo>
                <a:lnTo>
                  <a:pt x="1337" y="799"/>
                </a:lnTo>
                <a:lnTo>
                  <a:pt x="1337" y="799"/>
                </a:lnTo>
                <a:lnTo>
                  <a:pt x="1337" y="799"/>
                </a:lnTo>
                <a:lnTo>
                  <a:pt x="1337" y="799"/>
                </a:lnTo>
                <a:lnTo>
                  <a:pt x="1337" y="802"/>
                </a:lnTo>
                <a:lnTo>
                  <a:pt x="1337" y="802"/>
                </a:lnTo>
                <a:lnTo>
                  <a:pt x="1337" y="802"/>
                </a:lnTo>
                <a:lnTo>
                  <a:pt x="1337" y="802"/>
                </a:lnTo>
                <a:lnTo>
                  <a:pt x="1337" y="802"/>
                </a:lnTo>
                <a:lnTo>
                  <a:pt x="1337" y="804"/>
                </a:lnTo>
                <a:lnTo>
                  <a:pt x="1340" y="809"/>
                </a:lnTo>
                <a:lnTo>
                  <a:pt x="1342" y="809"/>
                </a:lnTo>
                <a:lnTo>
                  <a:pt x="1340" y="811"/>
                </a:lnTo>
                <a:lnTo>
                  <a:pt x="1342" y="811"/>
                </a:lnTo>
                <a:lnTo>
                  <a:pt x="1342" y="811"/>
                </a:lnTo>
                <a:lnTo>
                  <a:pt x="1342" y="811"/>
                </a:lnTo>
                <a:lnTo>
                  <a:pt x="1342" y="813"/>
                </a:lnTo>
                <a:lnTo>
                  <a:pt x="1342" y="813"/>
                </a:lnTo>
                <a:lnTo>
                  <a:pt x="1342" y="813"/>
                </a:lnTo>
                <a:lnTo>
                  <a:pt x="1342" y="813"/>
                </a:lnTo>
                <a:lnTo>
                  <a:pt x="1342" y="813"/>
                </a:lnTo>
                <a:lnTo>
                  <a:pt x="1342" y="816"/>
                </a:lnTo>
                <a:lnTo>
                  <a:pt x="1342" y="816"/>
                </a:lnTo>
                <a:lnTo>
                  <a:pt x="1342" y="816"/>
                </a:lnTo>
                <a:lnTo>
                  <a:pt x="1342" y="816"/>
                </a:lnTo>
                <a:lnTo>
                  <a:pt x="1342" y="816"/>
                </a:lnTo>
                <a:lnTo>
                  <a:pt x="1342" y="816"/>
                </a:lnTo>
                <a:lnTo>
                  <a:pt x="1342" y="818"/>
                </a:lnTo>
                <a:lnTo>
                  <a:pt x="1342" y="820"/>
                </a:lnTo>
                <a:lnTo>
                  <a:pt x="1342" y="820"/>
                </a:lnTo>
                <a:lnTo>
                  <a:pt x="1342" y="823"/>
                </a:lnTo>
                <a:lnTo>
                  <a:pt x="1344" y="823"/>
                </a:lnTo>
                <a:lnTo>
                  <a:pt x="1347" y="825"/>
                </a:lnTo>
                <a:lnTo>
                  <a:pt x="1347" y="825"/>
                </a:lnTo>
                <a:lnTo>
                  <a:pt x="1347" y="825"/>
                </a:lnTo>
                <a:lnTo>
                  <a:pt x="1347" y="825"/>
                </a:lnTo>
                <a:lnTo>
                  <a:pt x="1347" y="828"/>
                </a:lnTo>
                <a:lnTo>
                  <a:pt x="1347" y="828"/>
                </a:lnTo>
                <a:lnTo>
                  <a:pt x="1347" y="828"/>
                </a:lnTo>
                <a:lnTo>
                  <a:pt x="1347" y="828"/>
                </a:lnTo>
                <a:lnTo>
                  <a:pt x="1347" y="825"/>
                </a:lnTo>
                <a:lnTo>
                  <a:pt x="1349" y="825"/>
                </a:lnTo>
                <a:lnTo>
                  <a:pt x="1349" y="825"/>
                </a:lnTo>
                <a:lnTo>
                  <a:pt x="1351" y="828"/>
                </a:lnTo>
                <a:lnTo>
                  <a:pt x="1351" y="828"/>
                </a:lnTo>
                <a:lnTo>
                  <a:pt x="1351" y="828"/>
                </a:lnTo>
                <a:lnTo>
                  <a:pt x="1349" y="830"/>
                </a:lnTo>
                <a:lnTo>
                  <a:pt x="1351" y="830"/>
                </a:lnTo>
                <a:lnTo>
                  <a:pt x="1354" y="832"/>
                </a:lnTo>
                <a:lnTo>
                  <a:pt x="1356" y="832"/>
                </a:lnTo>
                <a:lnTo>
                  <a:pt x="1356" y="832"/>
                </a:lnTo>
                <a:lnTo>
                  <a:pt x="1356" y="830"/>
                </a:lnTo>
                <a:lnTo>
                  <a:pt x="1356" y="830"/>
                </a:lnTo>
                <a:lnTo>
                  <a:pt x="1356" y="828"/>
                </a:lnTo>
                <a:lnTo>
                  <a:pt x="1356" y="828"/>
                </a:lnTo>
                <a:lnTo>
                  <a:pt x="1356" y="828"/>
                </a:lnTo>
                <a:lnTo>
                  <a:pt x="1356" y="825"/>
                </a:lnTo>
                <a:lnTo>
                  <a:pt x="1358" y="828"/>
                </a:lnTo>
                <a:lnTo>
                  <a:pt x="1358" y="830"/>
                </a:lnTo>
                <a:lnTo>
                  <a:pt x="1358" y="830"/>
                </a:lnTo>
                <a:lnTo>
                  <a:pt x="1358" y="832"/>
                </a:lnTo>
                <a:lnTo>
                  <a:pt x="1358" y="832"/>
                </a:lnTo>
                <a:lnTo>
                  <a:pt x="1363" y="832"/>
                </a:lnTo>
                <a:lnTo>
                  <a:pt x="1361" y="830"/>
                </a:lnTo>
                <a:lnTo>
                  <a:pt x="1361" y="828"/>
                </a:lnTo>
                <a:lnTo>
                  <a:pt x="1361" y="828"/>
                </a:lnTo>
                <a:lnTo>
                  <a:pt x="1361" y="825"/>
                </a:lnTo>
                <a:lnTo>
                  <a:pt x="1358" y="825"/>
                </a:lnTo>
                <a:lnTo>
                  <a:pt x="1358" y="825"/>
                </a:lnTo>
                <a:lnTo>
                  <a:pt x="1358" y="825"/>
                </a:lnTo>
                <a:lnTo>
                  <a:pt x="1358" y="823"/>
                </a:lnTo>
                <a:lnTo>
                  <a:pt x="1361" y="823"/>
                </a:lnTo>
                <a:lnTo>
                  <a:pt x="1361" y="823"/>
                </a:lnTo>
                <a:lnTo>
                  <a:pt x="1361" y="823"/>
                </a:lnTo>
                <a:lnTo>
                  <a:pt x="1361" y="823"/>
                </a:lnTo>
                <a:lnTo>
                  <a:pt x="1361" y="823"/>
                </a:lnTo>
                <a:lnTo>
                  <a:pt x="1361" y="823"/>
                </a:lnTo>
                <a:lnTo>
                  <a:pt x="1366" y="816"/>
                </a:lnTo>
                <a:lnTo>
                  <a:pt x="1366" y="813"/>
                </a:lnTo>
                <a:lnTo>
                  <a:pt x="1366" y="813"/>
                </a:lnTo>
                <a:lnTo>
                  <a:pt x="1366" y="811"/>
                </a:lnTo>
                <a:lnTo>
                  <a:pt x="1366" y="811"/>
                </a:lnTo>
                <a:lnTo>
                  <a:pt x="1368" y="811"/>
                </a:lnTo>
                <a:lnTo>
                  <a:pt x="1368" y="811"/>
                </a:lnTo>
                <a:lnTo>
                  <a:pt x="1368" y="811"/>
                </a:lnTo>
                <a:lnTo>
                  <a:pt x="1368" y="813"/>
                </a:lnTo>
                <a:lnTo>
                  <a:pt x="1368" y="813"/>
                </a:lnTo>
                <a:lnTo>
                  <a:pt x="1368" y="816"/>
                </a:lnTo>
                <a:lnTo>
                  <a:pt x="1368" y="816"/>
                </a:lnTo>
                <a:lnTo>
                  <a:pt x="1368" y="816"/>
                </a:lnTo>
                <a:lnTo>
                  <a:pt x="1368" y="816"/>
                </a:lnTo>
                <a:lnTo>
                  <a:pt x="1368" y="818"/>
                </a:lnTo>
                <a:lnTo>
                  <a:pt x="1366" y="820"/>
                </a:lnTo>
                <a:lnTo>
                  <a:pt x="1366" y="823"/>
                </a:lnTo>
                <a:lnTo>
                  <a:pt x="1363" y="823"/>
                </a:lnTo>
                <a:lnTo>
                  <a:pt x="1363" y="828"/>
                </a:lnTo>
                <a:lnTo>
                  <a:pt x="1366" y="828"/>
                </a:lnTo>
                <a:lnTo>
                  <a:pt x="1366" y="828"/>
                </a:lnTo>
                <a:lnTo>
                  <a:pt x="1366" y="828"/>
                </a:lnTo>
                <a:lnTo>
                  <a:pt x="1366" y="825"/>
                </a:lnTo>
                <a:lnTo>
                  <a:pt x="1368" y="825"/>
                </a:lnTo>
                <a:lnTo>
                  <a:pt x="1368" y="825"/>
                </a:lnTo>
                <a:lnTo>
                  <a:pt x="1368" y="825"/>
                </a:lnTo>
                <a:lnTo>
                  <a:pt x="1368" y="825"/>
                </a:lnTo>
                <a:lnTo>
                  <a:pt x="1368" y="823"/>
                </a:lnTo>
                <a:lnTo>
                  <a:pt x="1368" y="823"/>
                </a:lnTo>
                <a:lnTo>
                  <a:pt x="1370" y="823"/>
                </a:lnTo>
                <a:lnTo>
                  <a:pt x="1370" y="823"/>
                </a:lnTo>
                <a:lnTo>
                  <a:pt x="1370" y="823"/>
                </a:lnTo>
                <a:lnTo>
                  <a:pt x="1370" y="825"/>
                </a:lnTo>
                <a:lnTo>
                  <a:pt x="1370" y="825"/>
                </a:lnTo>
                <a:lnTo>
                  <a:pt x="1368" y="825"/>
                </a:lnTo>
                <a:lnTo>
                  <a:pt x="1370" y="825"/>
                </a:lnTo>
                <a:lnTo>
                  <a:pt x="1370" y="828"/>
                </a:lnTo>
                <a:lnTo>
                  <a:pt x="1370" y="828"/>
                </a:lnTo>
                <a:lnTo>
                  <a:pt x="1370" y="830"/>
                </a:lnTo>
                <a:lnTo>
                  <a:pt x="1370" y="830"/>
                </a:lnTo>
                <a:lnTo>
                  <a:pt x="1373" y="832"/>
                </a:lnTo>
                <a:lnTo>
                  <a:pt x="1375" y="832"/>
                </a:lnTo>
                <a:lnTo>
                  <a:pt x="1380" y="832"/>
                </a:lnTo>
                <a:lnTo>
                  <a:pt x="1377" y="832"/>
                </a:lnTo>
                <a:lnTo>
                  <a:pt x="1377" y="832"/>
                </a:lnTo>
                <a:lnTo>
                  <a:pt x="1384" y="837"/>
                </a:lnTo>
                <a:lnTo>
                  <a:pt x="1384" y="837"/>
                </a:lnTo>
                <a:lnTo>
                  <a:pt x="1384" y="835"/>
                </a:lnTo>
                <a:lnTo>
                  <a:pt x="1384" y="835"/>
                </a:lnTo>
                <a:lnTo>
                  <a:pt x="1384" y="835"/>
                </a:lnTo>
                <a:lnTo>
                  <a:pt x="1387" y="835"/>
                </a:lnTo>
                <a:lnTo>
                  <a:pt x="1387" y="835"/>
                </a:lnTo>
                <a:lnTo>
                  <a:pt x="1387" y="837"/>
                </a:lnTo>
                <a:lnTo>
                  <a:pt x="1387" y="837"/>
                </a:lnTo>
                <a:lnTo>
                  <a:pt x="1387" y="839"/>
                </a:lnTo>
                <a:lnTo>
                  <a:pt x="1389" y="837"/>
                </a:lnTo>
                <a:lnTo>
                  <a:pt x="1392" y="837"/>
                </a:lnTo>
                <a:lnTo>
                  <a:pt x="1392" y="837"/>
                </a:lnTo>
                <a:lnTo>
                  <a:pt x="1394" y="835"/>
                </a:lnTo>
                <a:lnTo>
                  <a:pt x="1394" y="835"/>
                </a:lnTo>
                <a:lnTo>
                  <a:pt x="1394" y="835"/>
                </a:lnTo>
                <a:lnTo>
                  <a:pt x="1394" y="837"/>
                </a:lnTo>
                <a:lnTo>
                  <a:pt x="1396" y="835"/>
                </a:lnTo>
                <a:close/>
                <a:moveTo>
                  <a:pt x="1415" y="1216"/>
                </a:moveTo>
                <a:lnTo>
                  <a:pt x="1415" y="1216"/>
                </a:lnTo>
                <a:lnTo>
                  <a:pt x="1415" y="1216"/>
                </a:lnTo>
                <a:lnTo>
                  <a:pt x="1415" y="1216"/>
                </a:lnTo>
                <a:lnTo>
                  <a:pt x="1415" y="1213"/>
                </a:lnTo>
                <a:lnTo>
                  <a:pt x="1415" y="1213"/>
                </a:lnTo>
                <a:lnTo>
                  <a:pt x="1415" y="1213"/>
                </a:lnTo>
                <a:lnTo>
                  <a:pt x="1415" y="1211"/>
                </a:lnTo>
                <a:lnTo>
                  <a:pt x="1415" y="1211"/>
                </a:lnTo>
                <a:lnTo>
                  <a:pt x="1415" y="1213"/>
                </a:lnTo>
                <a:lnTo>
                  <a:pt x="1415" y="1211"/>
                </a:lnTo>
                <a:lnTo>
                  <a:pt x="1415" y="1211"/>
                </a:lnTo>
                <a:lnTo>
                  <a:pt x="1415" y="1211"/>
                </a:lnTo>
                <a:lnTo>
                  <a:pt x="1415" y="1208"/>
                </a:lnTo>
                <a:lnTo>
                  <a:pt x="1415" y="1208"/>
                </a:lnTo>
                <a:lnTo>
                  <a:pt x="1415" y="1208"/>
                </a:lnTo>
                <a:lnTo>
                  <a:pt x="1415" y="1208"/>
                </a:lnTo>
                <a:lnTo>
                  <a:pt x="1415" y="1208"/>
                </a:lnTo>
                <a:lnTo>
                  <a:pt x="1415" y="1208"/>
                </a:lnTo>
                <a:lnTo>
                  <a:pt x="1413" y="1208"/>
                </a:lnTo>
                <a:lnTo>
                  <a:pt x="1413" y="1208"/>
                </a:lnTo>
                <a:lnTo>
                  <a:pt x="1415" y="1211"/>
                </a:lnTo>
                <a:lnTo>
                  <a:pt x="1415" y="1211"/>
                </a:lnTo>
                <a:lnTo>
                  <a:pt x="1413" y="1211"/>
                </a:lnTo>
                <a:lnTo>
                  <a:pt x="1413" y="1211"/>
                </a:lnTo>
                <a:lnTo>
                  <a:pt x="1413" y="1211"/>
                </a:lnTo>
                <a:lnTo>
                  <a:pt x="1413" y="1211"/>
                </a:lnTo>
                <a:lnTo>
                  <a:pt x="1413" y="1211"/>
                </a:lnTo>
                <a:lnTo>
                  <a:pt x="1413" y="1211"/>
                </a:lnTo>
                <a:lnTo>
                  <a:pt x="1413" y="1211"/>
                </a:lnTo>
                <a:lnTo>
                  <a:pt x="1413" y="1208"/>
                </a:lnTo>
                <a:lnTo>
                  <a:pt x="1413" y="1208"/>
                </a:lnTo>
                <a:lnTo>
                  <a:pt x="1413" y="1208"/>
                </a:lnTo>
                <a:lnTo>
                  <a:pt x="1413" y="1208"/>
                </a:lnTo>
                <a:lnTo>
                  <a:pt x="1413" y="1208"/>
                </a:lnTo>
                <a:lnTo>
                  <a:pt x="1411" y="1208"/>
                </a:lnTo>
                <a:lnTo>
                  <a:pt x="1411" y="1208"/>
                </a:lnTo>
                <a:lnTo>
                  <a:pt x="1411" y="1211"/>
                </a:lnTo>
                <a:lnTo>
                  <a:pt x="1411" y="1211"/>
                </a:lnTo>
                <a:lnTo>
                  <a:pt x="1411" y="1211"/>
                </a:lnTo>
                <a:lnTo>
                  <a:pt x="1408" y="1213"/>
                </a:lnTo>
                <a:lnTo>
                  <a:pt x="1408" y="1213"/>
                </a:lnTo>
                <a:lnTo>
                  <a:pt x="1408" y="1216"/>
                </a:lnTo>
                <a:lnTo>
                  <a:pt x="1408" y="1216"/>
                </a:lnTo>
                <a:lnTo>
                  <a:pt x="1408" y="1216"/>
                </a:lnTo>
                <a:lnTo>
                  <a:pt x="1408" y="1216"/>
                </a:lnTo>
                <a:lnTo>
                  <a:pt x="1408" y="1218"/>
                </a:lnTo>
                <a:lnTo>
                  <a:pt x="1411" y="1218"/>
                </a:lnTo>
                <a:lnTo>
                  <a:pt x="1411" y="1218"/>
                </a:lnTo>
                <a:lnTo>
                  <a:pt x="1411" y="1218"/>
                </a:lnTo>
                <a:lnTo>
                  <a:pt x="1411" y="1218"/>
                </a:lnTo>
                <a:lnTo>
                  <a:pt x="1411" y="1220"/>
                </a:lnTo>
                <a:lnTo>
                  <a:pt x="1411" y="1220"/>
                </a:lnTo>
                <a:lnTo>
                  <a:pt x="1413" y="1223"/>
                </a:lnTo>
                <a:lnTo>
                  <a:pt x="1413" y="1223"/>
                </a:lnTo>
                <a:lnTo>
                  <a:pt x="1413" y="1220"/>
                </a:lnTo>
                <a:lnTo>
                  <a:pt x="1413" y="1220"/>
                </a:lnTo>
                <a:lnTo>
                  <a:pt x="1413" y="1220"/>
                </a:lnTo>
                <a:lnTo>
                  <a:pt x="1413" y="1220"/>
                </a:lnTo>
                <a:lnTo>
                  <a:pt x="1415" y="1220"/>
                </a:lnTo>
                <a:lnTo>
                  <a:pt x="1415" y="1218"/>
                </a:lnTo>
                <a:lnTo>
                  <a:pt x="1415" y="1218"/>
                </a:lnTo>
                <a:lnTo>
                  <a:pt x="1415" y="1216"/>
                </a:lnTo>
                <a:close/>
                <a:moveTo>
                  <a:pt x="1588" y="1161"/>
                </a:moveTo>
                <a:lnTo>
                  <a:pt x="1588" y="1161"/>
                </a:lnTo>
                <a:lnTo>
                  <a:pt x="1588" y="1163"/>
                </a:lnTo>
                <a:lnTo>
                  <a:pt x="1588" y="1163"/>
                </a:lnTo>
                <a:lnTo>
                  <a:pt x="1590" y="1163"/>
                </a:lnTo>
                <a:lnTo>
                  <a:pt x="1595" y="1166"/>
                </a:lnTo>
                <a:lnTo>
                  <a:pt x="1595" y="1163"/>
                </a:lnTo>
                <a:lnTo>
                  <a:pt x="1595" y="1161"/>
                </a:lnTo>
                <a:lnTo>
                  <a:pt x="1590" y="1159"/>
                </a:lnTo>
                <a:lnTo>
                  <a:pt x="1588" y="1161"/>
                </a:lnTo>
                <a:close/>
                <a:moveTo>
                  <a:pt x="1252" y="1014"/>
                </a:moveTo>
                <a:lnTo>
                  <a:pt x="1252" y="1014"/>
                </a:lnTo>
                <a:lnTo>
                  <a:pt x="1257" y="1010"/>
                </a:lnTo>
                <a:lnTo>
                  <a:pt x="1257" y="1010"/>
                </a:lnTo>
                <a:lnTo>
                  <a:pt x="1257" y="1010"/>
                </a:lnTo>
                <a:lnTo>
                  <a:pt x="1257" y="1010"/>
                </a:lnTo>
                <a:lnTo>
                  <a:pt x="1257" y="1010"/>
                </a:lnTo>
                <a:lnTo>
                  <a:pt x="1257" y="1010"/>
                </a:lnTo>
                <a:lnTo>
                  <a:pt x="1257" y="1010"/>
                </a:lnTo>
                <a:lnTo>
                  <a:pt x="1257" y="1010"/>
                </a:lnTo>
                <a:lnTo>
                  <a:pt x="1257" y="1007"/>
                </a:lnTo>
                <a:lnTo>
                  <a:pt x="1259" y="1007"/>
                </a:lnTo>
                <a:lnTo>
                  <a:pt x="1259" y="1007"/>
                </a:lnTo>
                <a:lnTo>
                  <a:pt x="1259" y="1007"/>
                </a:lnTo>
                <a:lnTo>
                  <a:pt x="1259" y="1007"/>
                </a:lnTo>
                <a:lnTo>
                  <a:pt x="1259" y="1007"/>
                </a:lnTo>
                <a:lnTo>
                  <a:pt x="1259" y="1007"/>
                </a:lnTo>
                <a:lnTo>
                  <a:pt x="1259" y="1007"/>
                </a:lnTo>
                <a:lnTo>
                  <a:pt x="1261" y="1005"/>
                </a:lnTo>
                <a:lnTo>
                  <a:pt x="1261" y="1005"/>
                </a:lnTo>
                <a:lnTo>
                  <a:pt x="1259" y="1003"/>
                </a:lnTo>
                <a:lnTo>
                  <a:pt x="1259" y="1003"/>
                </a:lnTo>
                <a:lnTo>
                  <a:pt x="1259" y="1000"/>
                </a:lnTo>
                <a:lnTo>
                  <a:pt x="1259" y="1000"/>
                </a:lnTo>
                <a:lnTo>
                  <a:pt x="1259" y="998"/>
                </a:lnTo>
                <a:lnTo>
                  <a:pt x="1259" y="998"/>
                </a:lnTo>
                <a:lnTo>
                  <a:pt x="1259" y="998"/>
                </a:lnTo>
                <a:lnTo>
                  <a:pt x="1259" y="998"/>
                </a:lnTo>
                <a:lnTo>
                  <a:pt x="1259" y="998"/>
                </a:lnTo>
                <a:lnTo>
                  <a:pt x="1259" y="998"/>
                </a:lnTo>
                <a:lnTo>
                  <a:pt x="1257" y="998"/>
                </a:lnTo>
                <a:lnTo>
                  <a:pt x="1257" y="998"/>
                </a:lnTo>
                <a:lnTo>
                  <a:pt x="1257" y="996"/>
                </a:lnTo>
                <a:lnTo>
                  <a:pt x="1257" y="996"/>
                </a:lnTo>
                <a:lnTo>
                  <a:pt x="1257" y="996"/>
                </a:lnTo>
                <a:lnTo>
                  <a:pt x="1257" y="996"/>
                </a:lnTo>
                <a:lnTo>
                  <a:pt x="1257" y="993"/>
                </a:lnTo>
                <a:lnTo>
                  <a:pt x="1257" y="991"/>
                </a:lnTo>
                <a:lnTo>
                  <a:pt x="1257" y="988"/>
                </a:lnTo>
                <a:lnTo>
                  <a:pt x="1254" y="986"/>
                </a:lnTo>
                <a:lnTo>
                  <a:pt x="1254" y="986"/>
                </a:lnTo>
                <a:lnTo>
                  <a:pt x="1254" y="986"/>
                </a:lnTo>
                <a:lnTo>
                  <a:pt x="1254" y="984"/>
                </a:lnTo>
                <a:lnTo>
                  <a:pt x="1254" y="984"/>
                </a:lnTo>
                <a:lnTo>
                  <a:pt x="1254" y="984"/>
                </a:lnTo>
                <a:lnTo>
                  <a:pt x="1254" y="981"/>
                </a:lnTo>
                <a:lnTo>
                  <a:pt x="1254" y="981"/>
                </a:lnTo>
                <a:lnTo>
                  <a:pt x="1252" y="981"/>
                </a:lnTo>
                <a:lnTo>
                  <a:pt x="1254" y="981"/>
                </a:lnTo>
                <a:lnTo>
                  <a:pt x="1252" y="984"/>
                </a:lnTo>
                <a:lnTo>
                  <a:pt x="1252" y="984"/>
                </a:lnTo>
                <a:lnTo>
                  <a:pt x="1252" y="984"/>
                </a:lnTo>
                <a:lnTo>
                  <a:pt x="1250" y="984"/>
                </a:lnTo>
                <a:lnTo>
                  <a:pt x="1245" y="988"/>
                </a:lnTo>
                <a:lnTo>
                  <a:pt x="1242" y="993"/>
                </a:lnTo>
                <a:lnTo>
                  <a:pt x="1242" y="993"/>
                </a:lnTo>
                <a:lnTo>
                  <a:pt x="1240" y="993"/>
                </a:lnTo>
                <a:lnTo>
                  <a:pt x="1240" y="993"/>
                </a:lnTo>
                <a:lnTo>
                  <a:pt x="1240" y="991"/>
                </a:lnTo>
                <a:lnTo>
                  <a:pt x="1240" y="991"/>
                </a:lnTo>
                <a:lnTo>
                  <a:pt x="1240" y="991"/>
                </a:lnTo>
                <a:lnTo>
                  <a:pt x="1240" y="991"/>
                </a:lnTo>
                <a:lnTo>
                  <a:pt x="1240" y="991"/>
                </a:lnTo>
                <a:lnTo>
                  <a:pt x="1240" y="988"/>
                </a:lnTo>
                <a:lnTo>
                  <a:pt x="1240" y="988"/>
                </a:lnTo>
                <a:lnTo>
                  <a:pt x="1240" y="988"/>
                </a:lnTo>
                <a:lnTo>
                  <a:pt x="1242" y="986"/>
                </a:lnTo>
                <a:lnTo>
                  <a:pt x="1242" y="986"/>
                </a:lnTo>
                <a:lnTo>
                  <a:pt x="1242" y="984"/>
                </a:lnTo>
                <a:lnTo>
                  <a:pt x="1245" y="984"/>
                </a:lnTo>
                <a:lnTo>
                  <a:pt x="1242" y="984"/>
                </a:lnTo>
                <a:lnTo>
                  <a:pt x="1242" y="979"/>
                </a:lnTo>
                <a:lnTo>
                  <a:pt x="1242" y="979"/>
                </a:lnTo>
                <a:lnTo>
                  <a:pt x="1242" y="979"/>
                </a:lnTo>
                <a:lnTo>
                  <a:pt x="1240" y="979"/>
                </a:lnTo>
                <a:lnTo>
                  <a:pt x="1240" y="979"/>
                </a:lnTo>
                <a:lnTo>
                  <a:pt x="1240" y="979"/>
                </a:lnTo>
                <a:lnTo>
                  <a:pt x="1240" y="977"/>
                </a:lnTo>
                <a:lnTo>
                  <a:pt x="1240" y="977"/>
                </a:lnTo>
                <a:lnTo>
                  <a:pt x="1240" y="974"/>
                </a:lnTo>
                <a:lnTo>
                  <a:pt x="1238" y="974"/>
                </a:lnTo>
                <a:lnTo>
                  <a:pt x="1235" y="974"/>
                </a:lnTo>
                <a:lnTo>
                  <a:pt x="1235" y="974"/>
                </a:lnTo>
                <a:lnTo>
                  <a:pt x="1238" y="972"/>
                </a:lnTo>
                <a:lnTo>
                  <a:pt x="1238" y="972"/>
                </a:lnTo>
                <a:lnTo>
                  <a:pt x="1238" y="972"/>
                </a:lnTo>
                <a:lnTo>
                  <a:pt x="1238" y="970"/>
                </a:lnTo>
                <a:lnTo>
                  <a:pt x="1238" y="970"/>
                </a:lnTo>
                <a:lnTo>
                  <a:pt x="1238" y="970"/>
                </a:lnTo>
                <a:lnTo>
                  <a:pt x="1238" y="967"/>
                </a:lnTo>
                <a:lnTo>
                  <a:pt x="1240" y="967"/>
                </a:lnTo>
                <a:lnTo>
                  <a:pt x="1238" y="967"/>
                </a:lnTo>
                <a:lnTo>
                  <a:pt x="1228" y="960"/>
                </a:lnTo>
                <a:lnTo>
                  <a:pt x="1226" y="960"/>
                </a:lnTo>
                <a:lnTo>
                  <a:pt x="1224" y="960"/>
                </a:lnTo>
                <a:lnTo>
                  <a:pt x="1221" y="960"/>
                </a:lnTo>
                <a:lnTo>
                  <a:pt x="1221" y="960"/>
                </a:lnTo>
                <a:lnTo>
                  <a:pt x="1221" y="962"/>
                </a:lnTo>
                <a:lnTo>
                  <a:pt x="1221" y="962"/>
                </a:lnTo>
                <a:lnTo>
                  <a:pt x="1219" y="962"/>
                </a:lnTo>
                <a:lnTo>
                  <a:pt x="1219" y="962"/>
                </a:lnTo>
                <a:lnTo>
                  <a:pt x="1216" y="965"/>
                </a:lnTo>
                <a:lnTo>
                  <a:pt x="1216" y="965"/>
                </a:lnTo>
                <a:lnTo>
                  <a:pt x="1214" y="967"/>
                </a:lnTo>
                <a:lnTo>
                  <a:pt x="1214" y="970"/>
                </a:lnTo>
                <a:lnTo>
                  <a:pt x="1214" y="972"/>
                </a:lnTo>
                <a:lnTo>
                  <a:pt x="1214" y="972"/>
                </a:lnTo>
                <a:lnTo>
                  <a:pt x="1214" y="972"/>
                </a:lnTo>
                <a:lnTo>
                  <a:pt x="1214" y="974"/>
                </a:lnTo>
                <a:lnTo>
                  <a:pt x="1214" y="974"/>
                </a:lnTo>
                <a:lnTo>
                  <a:pt x="1212" y="974"/>
                </a:lnTo>
                <a:lnTo>
                  <a:pt x="1212" y="974"/>
                </a:lnTo>
                <a:lnTo>
                  <a:pt x="1212" y="972"/>
                </a:lnTo>
                <a:lnTo>
                  <a:pt x="1212" y="970"/>
                </a:lnTo>
                <a:lnTo>
                  <a:pt x="1212" y="970"/>
                </a:lnTo>
                <a:lnTo>
                  <a:pt x="1212" y="970"/>
                </a:lnTo>
                <a:lnTo>
                  <a:pt x="1212" y="967"/>
                </a:lnTo>
                <a:lnTo>
                  <a:pt x="1212" y="967"/>
                </a:lnTo>
                <a:lnTo>
                  <a:pt x="1212" y="967"/>
                </a:lnTo>
                <a:lnTo>
                  <a:pt x="1212" y="965"/>
                </a:lnTo>
                <a:lnTo>
                  <a:pt x="1212" y="965"/>
                </a:lnTo>
                <a:lnTo>
                  <a:pt x="1212" y="965"/>
                </a:lnTo>
                <a:lnTo>
                  <a:pt x="1212" y="965"/>
                </a:lnTo>
                <a:lnTo>
                  <a:pt x="1212" y="965"/>
                </a:lnTo>
                <a:lnTo>
                  <a:pt x="1212" y="962"/>
                </a:lnTo>
                <a:lnTo>
                  <a:pt x="1214" y="962"/>
                </a:lnTo>
                <a:lnTo>
                  <a:pt x="1214" y="960"/>
                </a:lnTo>
                <a:lnTo>
                  <a:pt x="1216" y="958"/>
                </a:lnTo>
                <a:lnTo>
                  <a:pt x="1219" y="955"/>
                </a:lnTo>
                <a:lnTo>
                  <a:pt x="1224" y="946"/>
                </a:lnTo>
                <a:lnTo>
                  <a:pt x="1224" y="946"/>
                </a:lnTo>
                <a:lnTo>
                  <a:pt x="1224" y="946"/>
                </a:lnTo>
                <a:lnTo>
                  <a:pt x="1226" y="943"/>
                </a:lnTo>
                <a:lnTo>
                  <a:pt x="1226" y="943"/>
                </a:lnTo>
                <a:lnTo>
                  <a:pt x="1226" y="943"/>
                </a:lnTo>
                <a:lnTo>
                  <a:pt x="1228" y="941"/>
                </a:lnTo>
                <a:lnTo>
                  <a:pt x="1228" y="941"/>
                </a:lnTo>
                <a:lnTo>
                  <a:pt x="1228" y="941"/>
                </a:lnTo>
                <a:lnTo>
                  <a:pt x="1228" y="939"/>
                </a:lnTo>
                <a:lnTo>
                  <a:pt x="1231" y="939"/>
                </a:lnTo>
                <a:lnTo>
                  <a:pt x="1238" y="936"/>
                </a:lnTo>
                <a:lnTo>
                  <a:pt x="1238" y="936"/>
                </a:lnTo>
                <a:lnTo>
                  <a:pt x="1238" y="936"/>
                </a:lnTo>
                <a:lnTo>
                  <a:pt x="1238" y="936"/>
                </a:lnTo>
                <a:lnTo>
                  <a:pt x="1240" y="936"/>
                </a:lnTo>
                <a:lnTo>
                  <a:pt x="1240" y="936"/>
                </a:lnTo>
                <a:lnTo>
                  <a:pt x="1240" y="934"/>
                </a:lnTo>
                <a:lnTo>
                  <a:pt x="1240" y="934"/>
                </a:lnTo>
                <a:lnTo>
                  <a:pt x="1240" y="934"/>
                </a:lnTo>
                <a:lnTo>
                  <a:pt x="1240" y="934"/>
                </a:lnTo>
                <a:lnTo>
                  <a:pt x="1240" y="932"/>
                </a:lnTo>
                <a:lnTo>
                  <a:pt x="1240" y="932"/>
                </a:lnTo>
                <a:lnTo>
                  <a:pt x="1240" y="932"/>
                </a:lnTo>
                <a:lnTo>
                  <a:pt x="1238" y="932"/>
                </a:lnTo>
                <a:lnTo>
                  <a:pt x="1238" y="932"/>
                </a:lnTo>
                <a:lnTo>
                  <a:pt x="1238" y="929"/>
                </a:lnTo>
                <a:lnTo>
                  <a:pt x="1240" y="929"/>
                </a:lnTo>
                <a:lnTo>
                  <a:pt x="1238" y="927"/>
                </a:lnTo>
                <a:lnTo>
                  <a:pt x="1238" y="927"/>
                </a:lnTo>
                <a:lnTo>
                  <a:pt x="1235" y="929"/>
                </a:lnTo>
                <a:lnTo>
                  <a:pt x="1235" y="927"/>
                </a:lnTo>
                <a:lnTo>
                  <a:pt x="1233" y="927"/>
                </a:lnTo>
                <a:lnTo>
                  <a:pt x="1235" y="927"/>
                </a:lnTo>
                <a:lnTo>
                  <a:pt x="1233" y="927"/>
                </a:lnTo>
                <a:lnTo>
                  <a:pt x="1233" y="927"/>
                </a:lnTo>
                <a:lnTo>
                  <a:pt x="1231" y="929"/>
                </a:lnTo>
                <a:lnTo>
                  <a:pt x="1231" y="929"/>
                </a:lnTo>
                <a:lnTo>
                  <a:pt x="1231" y="929"/>
                </a:lnTo>
                <a:lnTo>
                  <a:pt x="1228" y="929"/>
                </a:lnTo>
                <a:lnTo>
                  <a:pt x="1228" y="929"/>
                </a:lnTo>
                <a:lnTo>
                  <a:pt x="1228" y="929"/>
                </a:lnTo>
                <a:lnTo>
                  <a:pt x="1228" y="927"/>
                </a:lnTo>
                <a:lnTo>
                  <a:pt x="1228" y="927"/>
                </a:lnTo>
                <a:lnTo>
                  <a:pt x="1228" y="927"/>
                </a:lnTo>
                <a:lnTo>
                  <a:pt x="1228" y="927"/>
                </a:lnTo>
                <a:lnTo>
                  <a:pt x="1228" y="925"/>
                </a:lnTo>
                <a:lnTo>
                  <a:pt x="1228" y="925"/>
                </a:lnTo>
                <a:lnTo>
                  <a:pt x="1228" y="925"/>
                </a:lnTo>
                <a:lnTo>
                  <a:pt x="1228" y="922"/>
                </a:lnTo>
                <a:lnTo>
                  <a:pt x="1231" y="922"/>
                </a:lnTo>
                <a:lnTo>
                  <a:pt x="1233" y="925"/>
                </a:lnTo>
                <a:lnTo>
                  <a:pt x="1233" y="925"/>
                </a:lnTo>
                <a:lnTo>
                  <a:pt x="1233" y="922"/>
                </a:lnTo>
                <a:lnTo>
                  <a:pt x="1233" y="922"/>
                </a:lnTo>
                <a:lnTo>
                  <a:pt x="1233" y="920"/>
                </a:lnTo>
                <a:lnTo>
                  <a:pt x="1233" y="920"/>
                </a:lnTo>
                <a:lnTo>
                  <a:pt x="1233" y="920"/>
                </a:lnTo>
                <a:lnTo>
                  <a:pt x="1238" y="922"/>
                </a:lnTo>
                <a:lnTo>
                  <a:pt x="1238" y="922"/>
                </a:lnTo>
                <a:lnTo>
                  <a:pt x="1238" y="920"/>
                </a:lnTo>
                <a:lnTo>
                  <a:pt x="1238" y="920"/>
                </a:lnTo>
                <a:lnTo>
                  <a:pt x="1242" y="917"/>
                </a:lnTo>
                <a:lnTo>
                  <a:pt x="1242" y="915"/>
                </a:lnTo>
                <a:lnTo>
                  <a:pt x="1242" y="913"/>
                </a:lnTo>
                <a:lnTo>
                  <a:pt x="1245" y="913"/>
                </a:lnTo>
                <a:lnTo>
                  <a:pt x="1242" y="910"/>
                </a:lnTo>
                <a:lnTo>
                  <a:pt x="1242" y="910"/>
                </a:lnTo>
                <a:lnTo>
                  <a:pt x="1242" y="908"/>
                </a:lnTo>
                <a:lnTo>
                  <a:pt x="1242" y="908"/>
                </a:lnTo>
                <a:lnTo>
                  <a:pt x="1242" y="906"/>
                </a:lnTo>
                <a:lnTo>
                  <a:pt x="1240" y="906"/>
                </a:lnTo>
                <a:lnTo>
                  <a:pt x="1238" y="901"/>
                </a:lnTo>
                <a:lnTo>
                  <a:pt x="1238" y="899"/>
                </a:lnTo>
                <a:lnTo>
                  <a:pt x="1235" y="899"/>
                </a:lnTo>
                <a:lnTo>
                  <a:pt x="1233" y="899"/>
                </a:lnTo>
                <a:lnTo>
                  <a:pt x="1231" y="896"/>
                </a:lnTo>
                <a:lnTo>
                  <a:pt x="1228" y="896"/>
                </a:lnTo>
                <a:lnTo>
                  <a:pt x="1228" y="896"/>
                </a:lnTo>
                <a:lnTo>
                  <a:pt x="1226" y="899"/>
                </a:lnTo>
                <a:lnTo>
                  <a:pt x="1226" y="899"/>
                </a:lnTo>
                <a:lnTo>
                  <a:pt x="1224" y="899"/>
                </a:lnTo>
                <a:lnTo>
                  <a:pt x="1224" y="896"/>
                </a:lnTo>
                <a:lnTo>
                  <a:pt x="1226" y="896"/>
                </a:lnTo>
                <a:lnTo>
                  <a:pt x="1226" y="896"/>
                </a:lnTo>
                <a:lnTo>
                  <a:pt x="1226" y="894"/>
                </a:lnTo>
                <a:lnTo>
                  <a:pt x="1224" y="896"/>
                </a:lnTo>
                <a:lnTo>
                  <a:pt x="1224" y="896"/>
                </a:lnTo>
                <a:lnTo>
                  <a:pt x="1221" y="896"/>
                </a:lnTo>
                <a:lnTo>
                  <a:pt x="1221" y="899"/>
                </a:lnTo>
                <a:lnTo>
                  <a:pt x="1221" y="901"/>
                </a:lnTo>
                <a:lnTo>
                  <a:pt x="1219" y="901"/>
                </a:lnTo>
                <a:lnTo>
                  <a:pt x="1219" y="903"/>
                </a:lnTo>
                <a:lnTo>
                  <a:pt x="1209" y="903"/>
                </a:lnTo>
                <a:lnTo>
                  <a:pt x="1207" y="906"/>
                </a:lnTo>
                <a:lnTo>
                  <a:pt x="1207" y="906"/>
                </a:lnTo>
                <a:lnTo>
                  <a:pt x="1207" y="906"/>
                </a:lnTo>
                <a:lnTo>
                  <a:pt x="1207" y="906"/>
                </a:lnTo>
                <a:lnTo>
                  <a:pt x="1205" y="906"/>
                </a:lnTo>
                <a:lnTo>
                  <a:pt x="1205" y="906"/>
                </a:lnTo>
                <a:lnTo>
                  <a:pt x="1205" y="908"/>
                </a:lnTo>
                <a:lnTo>
                  <a:pt x="1205" y="908"/>
                </a:lnTo>
                <a:lnTo>
                  <a:pt x="1205" y="908"/>
                </a:lnTo>
                <a:lnTo>
                  <a:pt x="1202" y="906"/>
                </a:lnTo>
                <a:lnTo>
                  <a:pt x="1202" y="906"/>
                </a:lnTo>
                <a:lnTo>
                  <a:pt x="1198" y="908"/>
                </a:lnTo>
                <a:lnTo>
                  <a:pt x="1198" y="908"/>
                </a:lnTo>
                <a:lnTo>
                  <a:pt x="1198" y="908"/>
                </a:lnTo>
                <a:lnTo>
                  <a:pt x="1198" y="908"/>
                </a:lnTo>
                <a:lnTo>
                  <a:pt x="1195" y="910"/>
                </a:lnTo>
                <a:lnTo>
                  <a:pt x="1195" y="910"/>
                </a:lnTo>
                <a:lnTo>
                  <a:pt x="1195" y="913"/>
                </a:lnTo>
                <a:lnTo>
                  <a:pt x="1195" y="913"/>
                </a:lnTo>
                <a:lnTo>
                  <a:pt x="1195" y="913"/>
                </a:lnTo>
                <a:lnTo>
                  <a:pt x="1195" y="913"/>
                </a:lnTo>
                <a:lnTo>
                  <a:pt x="1195" y="913"/>
                </a:lnTo>
                <a:lnTo>
                  <a:pt x="1195" y="910"/>
                </a:lnTo>
                <a:lnTo>
                  <a:pt x="1195" y="910"/>
                </a:lnTo>
                <a:lnTo>
                  <a:pt x="1195" y="910"/>
                </a:lnTo>
                <a:lnTo>
                  <a:pt x="1195" y="908"/>
                </a:lnTo>
                <a:lnTo>
                  <a:pt x="1195" y="908"/>
                </a:lnTo>
                <a:lnTo>
                  <a:pt x="1193" y="906"/>
                </a:lnTo>
                <a:lnTo>
                  <a:pt x="1190" y="903"/>
                </a:lnTo>
                <a:lnTo>
                  <a:pt x="1190" y="903"/>
                </a:lnTo>
                <a:lnTo>
                  <a:pt x="1190" y="903"/>
                </a:lnTo>
                <a:lnTo>
                  <a:pt x="1190" y="903"/>
                </a:lnTo>
                <a:lnTo>
                  <a:pt x="1190" y="903"/>
                </a:lnTo>
                <a:lnTo>
                  <a:pt x="1188" y="901"/>
                </a:lnTo>
                <a:lnTo>
                  <a:pt x="1188" y="901"/>
                </a:lnTo>
                <a:lnTo>
                  <a:pt x="1186" y="901"/>
                </a:lnTo>
                <a:lnTo>
                  <a:pt x="1183" y="901"/>
                </a:lnTo>
                <a:lnTo>
                  <a:pt x="1183" y="899"/>
                </a:lnTo>
                <a:lnTo>
                  <a:pt x="1183" y="899"/>
                </a:lnTo>
                <a:lnTo>
                  <a:pt x="1183" y="899"/>
                </a:lnTo>
                <a:lnTo>
                  <a:pt x="1183" y="899"/>
                </a:lnTo>
                <a:lnTo>
                  <a:pt x="1181" y="896"/>
                </a:lnTo>
                <a:lnTo>
                  <a:pt x="1181" y="896"/>
                </a:lnTo>
                <a:lnTo>
                  <a:pt x="1181" y="896"/>
                </a:lnTo>
                <a:lnTo>
                  <a:pt x="1181" y="894"/>
                </a:lnTo>
                <a:lnTo>
                  <a:pt x="1183" y="894"/>
                </a:lnTo>
                <a:lnTo>
                  <a:pt x="1183" y="894"/>
                </a:lnTo>
                <a:lnTo>
                  <a:pt x="1179" y="891"/>
                </a:lnTo>
                <a:lnTo>
                  <a:pt x="1179" y="894"/>
                </a:lnTo>
                <a:lnTo>
                  <a:pt x="1176" y="894"/>
                </a:lnTo>
                <a:lnTo>
                  <a:pt x="1176" y="894"/>
                </a:lnTo>
                <a:lnTo>
                  <a:pt x="1174" y="894"/>
                </a:lnTo>
                <a:lnTo>
                  <a:pt x="1174" y="894"/>
                </a:lnTo>
                <a:lnTo>
                  <a:pt x="1174" y="896"/>
                </a:lnTo>
                <a:lnTo>
                  <a:pt x="1171" y="896"/>
                </a:lnTo>
                <a:lnTo>
                  <a:pt x="1171" y="899"/>
                </a:lnTo>
                <a:lnTo>
                  <a:pt x="1171" y="899"/>
                </a:lnTo>
                <a:lnTo>
                  <a:pt x="1174" y="899"/>
                </a:lnTo>
                <a:lnTo>
                  <a:pt x="1174" y="901"/>
                </a:lnTo>
                <a:lnTo>
                  <a:pt x="1174" y="901"/>
                </a:lnTo>
                <a:lnTo>
                  <a:pt x="1174" y="901"/>
                </a:lnTo>
                <a:lnTo>
                  <a:pt x="1174" y="901"/>
                </a:lnTo>
                <a:lnTo>
                  <a:pt x="1174" y="901"/>
                </a:lnTo>
                <a:lnTo>
                  <a:pt x="1176" y="901"/>
                </a:lnTo>
                <a:lnTo>
                  <a:pt x="1179" y="901"/>
                </a:lnTo>
                <a:lnTo>
                  <a:pt x="1179" y="899"/>
                </a:lnTo>
                <a:lnTo>
                  <a:pt x="1181" y="896"/>
                </a:lnTo>
                <a:lnTo>
                  <a:pt x="1181" y="899"/>
                </a:lnTo>
                <a:lnTo>
                  <a:pt x="1181" y="896"/>
                </a:lnTo>
                <a:lnTo>
                  <a:pt x="1181" y="896"/>
                </a:lnTo>
                <a:lnTo>
                  <a:pt x="1181" y="896"/>
                </a:lnTo>
                <a:lnTo>
                  <a:pt x="1181" y="896"/>
                </a:lnTo>
                <a:lnTo>
                  <a:pt x="1181" y="899"/>
                </a:lnTo>
                <a:lnTo>
                  <a:pt x="1181" y="899"/>
                </a:lnTo>
                <a:lnTo>
                  <a:pt x="1181" y="901"/>
                </a:lnTo>
                <a:lnTo>
                  <a:pt x="1181" y="901"/>
                </a:lnTo>
                <a:lnTo>
                  <a:pt x="1179" y="903"/>
                </a:lnTo>
                <a:lnTo>
                  <a:pt x="1179" y="903"/>
                </a:lnTo>
                <a:lnTo>
                  <a:pt x="1179" y="903"/>
                </a:lnTo>
                <a:lnTo>
                  <a:pt x="1179" y="903"/>
                </a:lnTo>
                <a:lnTo>
                  <a:pt x="1179" y="903"/>
                </a:lnTo>
                <a:lnTo>
                  <a:pt x="1179" y="903"/>
                </a:lnTo>
                <a:lnTo>
                  <a:pt x="1179" y="903"/>
                </a:lnTo>
                <a:lnTo>
                  <a:pt x="1179" y="906"/>
                </a:lnTo>
                <a:lnTo>
                  <a:pt x="1179" y="906"/>
                </a:lnTo>
                <a:lnTo>
                  <a:pt x="1179" y="906"/>
                </a:lnTo>
                <a:lnTo>
                  <a:pt x="1179" y="906"/>
                </a:lnTo>
                <a:lnTo>
                  <a:pt x="1179" y="908"/>
                </a:lnTo>
                <a:lnTo>
                  <a:pt x="1179" y="908"/>
                </a:lnTo>
                <a:lnTo>
                  <a:pt x="1179" y="908"/>
                </a:lnTo>
                <a:lnTo>
                  <a:pt x="1176" y="908"/>
                </a:lnTo>
                <a:lnTo>
                  <a:pt x="1176" y="908"/>
                </a:lnTo>
                <a:lnTo>
                  <a:pt x="1176" y="908"/>
                </a:lnTo>
                <a:lnTo>
                  <a:pt x="1176" y="906"/>
                </a:lnTo>
                <a:lnTo>
                  <a:pt x="1176" y="906"/>
                </a:lnTo>
                <a:lnTo>
                  <a:pt x="1174" y="903"/>
                </a:lnTo>
                <a:lnTo>
                  <a:pt x="1171" y="903"/>
                </a:lnTo>
                <a:lnTo>
                  <a:pt x="1169" y="901"/>
                </a:lnTo>
                <a:lnTo>
                  <a:pt x="1164" y="901"/>
                </a:lnTo>
                <a:lnTo>
                  <a:pt x="1164" y="901"/>
                </a:lnTo>
                <a:lnTo>
                  <a:pt x="1164" y="901"/>
                </a:lnTo>
                <a:lnTo>
                  <a:pt x="1162" y="903"/>
                </a:lnTo>
                <a:lnTo>
                  <a:pt x="1162" y="903"/>
                </a:lnTo>
                <a:lnTo>
                  <a:pt x="1160" y="903"/>
                </a:lnTo>
                <a:lnTo>
                  <a:pt x="1162" y="903"/>
                </a:lnTo>
                <a:lnTo>
                  <a:pt x="1160" y="901"/>
                </a:lnTo>
                <a:lnTo>
                  <a:pt x="1160" y="901"/>
                </a:lnTo>
                <a:lnTo>
                  <a:pt x="1160" y="903"/>
                </a:lnTo>
                <a:lnTo>
                  <a:pt x="1157" y="903"/>
                </a:lnTo>
                <a:lnTo>
                  <a:pt x="1157" y="903"/>
                </a:lnTo>
                <a:lnTo>
                  <a:pt x="1157" y="906"/>
                </a:lnTo>
                <a:lnTo>
                  <a:pt x="1157" y="906"/>
                </a:lnTo>
                <a:lnTo>
                  <a:pt x="1157" y="906"/>
                </a:lnTo>
                <a:lnTo>
                  <a:pt x="1157" y="906"/>
                </a:lnTo>
                <a:lnTo>
                  <a:pt x="1157" y="908"/>
                </a:lnTo>
                <a:lnTo>
                  <a:pt x="1155" y="908"/>
                </a:lnTo>
                <a:lnTo>
                  <a:pt x="1155" y="910"/>
                </a:lnTo>
                <a:lnTo>
                  <a:pt x="1155" y="910"/>
                </a:lnTo>
                <a:lnTo>
                  <a:pt x="1155" y="908"/>
                </a:lnTo>
                <a:lnTo>
                  <a:pt x="1155" y="910"/>
                </a:lnTo>
                <a:lnTo>
                  <a:pt x="1157" y="910"/>
                </a:lnTo>
                <a:lnTo>
                  <a:pt x="1157" y="910"/>
                </a:lnTo>
                <a:lnTo>
                  <a:pt x="1157" y="910"/>
                </a:lnTo>
                <a:lnTo>
                  <a:pt x="1155" y="910"/>
                </a:lnTo>
                <a:lnTo>
                  <a:pt x="1155" y="913"/>
                </a:lnTo>
                <a:lnTo>
                  <a:pt x="1155" y="913"/>
                </a:lnTo>
                <a:lnTo>
                  <a:pt x="1157" y="913"/>
                </a:lnTo>
                <a:lnTo>
                  <a:pt x="1157" y="913"/>
                </a:lnTo>
                <a:lnTo>
                  <a:pt x="1160" y="913"/>
                </a:lnTo>
                <a:lnTo>
                  <a:pt x="1160" y="913"/>
                </a:lnTo>
                <a:lnTo>
                  <a:pt x="1160" y="915"/>
                </a:lnTo>
                <a:lnTo>
                  <a:pt x="1160" y="915"/>
                </a:lnTo>
                <a:lnTo>
                  <a:pt x="1160" y="915"/>
                </a:lnTo>
                <a:lnTo>
                  <a:pt x="1160" y="917"/>
                </a:lnTo>
                <a:lnTo>
                  <a:pt x="1160" y="917"/>
                </a:lnTo>
                <a:lnTo>
                  <a:pt x="1160" y="917"/>
                </a:lnTo>
                <a:lnTo>
                  <a:pt x="1160" y="917"/>
                </a:lnTo>
                <a:lnTo>
                  <a:pt x="1162" y="917"/>
                </a:lnTo>
                <a:lnTo>
                  <a:pt x="1162" y="917"/>
                </a:lnTo>
                <a:lnTo>
                  <a:pt x="1162" y="920"/>
                </a:lnTo>
                <a:lnTo>
                  <a:pt x="1162" y="917"/>
                </a:lnTo>
                <a:lnTo>
                  <a:pt x="1162" y="917"/>
                </a:lnTo>
                <a:lnTo>
                  <a:pt x="1162" y="917"/>
                </a:lnTo>
                <a:lnTo>
                  <a:pt x="1164" y="917"/>
                </a:lnTo>
                <a:lnTo>
                  <a:pt x="1164" y="917"/>
                </a:lnTo>
                <a:lnTo>
                  <a:pt x="1164" y="920"/>
                </a:lnTo>
                <a:lnTo>
                  <a:pt x="1164" y="920"/>
                </a:lnTo>
                <a:lnTo>
                  <a:pt x="1167" y="920"/>
                </a:lnTo>
                <a:lnTo>
                  <a:pt x="1167" y="920"/>
                </a:lnTo>
                <a:lnTo>
                  <a:pt x="1167" y="920"/>
                </a:lnTo>
                <a:lnTo>
                  <a:pt x="1167" y="920"/>
                </a:lnTo>
                <a:lnTo>
                  <a:pt x="1167" y="922"/>
                </a:lnTo>
                <a:lnTo>
                  <a:pt x="1167" y="922"/>
                </a:lnTo>
                <a:lnTo>
                  <a:pt x="1167" y="925"/>
                </a:lnTo>
                <a:lnTo>
                  <a:pt x="1167" y="925"/>
                </a:lnTo>
                <a:lnTo>
                  <a:pt x="1164" y="925"/>
                </a:lnTo>
                <a:lnTo>
                  <a:pt x="1164" y="927"/>
                </a:lnTo>
                <a:lnTo>
                  <a:pt x="1164" y="927"/>
                </a:lnTo>
                <a:lnTo>
                  <a:pt x="1167" y="929"/>
                </a:lnTo>
                <a:lnTo>
                  <a:pt x="1169" y="932"/>
                </a:lnTo>
                <a:lnTo>
                  <a:pt x="1169" y="932"/>
                </a:lnTo>
                <a:lnTo>
                  <a:pt x="1169" y="934"/>
                </a:lnTo>
                <a:lnTo>
                  <a:pt x="1167" y="934"/>
                </a:lnTo>
                <a:lnTo>
                  <a:pt x="1167" y="932"/>
                </a:lnTo>
                <a:lnTo>
                  <a:pt x="1167" y="932"/>
                </a:lnTo>
                <a:lnTo>
                  <a:pt x="1167" y="929"/>
                </a:lnTo>
                <a:lnTo>
                  <a:pt x="1164" y="929"/>
                </a:lnTo>
                <a:lnTo>
                  <a:pt x="1164" y="929"/>
                </a:lnTo>
                <a:lnTo>
                  <a:pt x="1162" y="927"/>
                </a:lnTo>
                <a:lnTo>
                  <a:pt x="1162" y="927"/>
                </a:lnTo>
                <a:lnTo>
                  <a:pt x="1162" y="925"/>
                </a:lnTo>
                <a:lnTo>
                  <a:pt x="1162" y="922"/>
                </a:lnTo>
                <a:lnTo>
                  <a:pt x="1160" y="922"/>
                </a:lnTo>
                <a:lnTo>
                  <a:pt x="1160" y="922"/>
                </a:lnTo>
                <a:lnTo>
                  <a:pt x="1160" y="920"/>
                </a:lnTo>
                <a:lnTo>
                  <a:pt x="1160" y="920"/>
                </a:lnTo>
                <a:lnTo>
                  <a:pt x="1160" y="920"/>
                </a:lnTo>
                <a:lnTo>
                  <a:pt x="1157" y="920"/>
                </a:lnTo>
                <a:lnTo>
                  <a:pt x="1153" y="917"/>
                </a:lnTo>
                <a:lnTo>
                  <a:pt x="1150" y="920"/>
                </a:lnTo>
                <a:lnTo>
                  <a:pt x="1150" y="922"/>
                </a:lnTo>
                <a:lnTo>
                  <a:pt x="1150" y="922"/>
                </a:lnTo>
                <a:lnTo>
                  <a:pt x="1148" y="922"/>
                </a:lnTo>
                <a:lnTo>
                  <a:pt x="1148" y="922"/>
                </a:lnTo>
                <a:lnTo>
                  <a:pt x="1148" y="922"/>
                </a:lnTo>
                <a:lnTo>
                  <a:pt x="1148" y="922"/>
                </a:lnTo>
                <a:lnTo>
                  <a:pt x="1148" y="925"/>
                </a:lnTo>
                <a:lnTo>
                  <a:pt x="1145" y="927"/>
                </a:lnTo>
                <a:lnTo>
                  <a:pt x="1145" y="927"/>
                </a:lnTo>
                <a:lnTo>
                  <a:pt x="1145" y="927"/>
                </a:lnTo>
                <a:lnTo>
                  <a:pt x="1145" y="927"/>
                </a:lnTo>
                <a:lnTo>
                  <a:pt x="1145" y="927"/>
                </a:lnTo>
                <a:lnTo>
                  <a:pt x="1143" y="927"/>
                </a:lnTo>
                <a:lnTo>
                  <a:pt x="1143" y="927"/>
                </a:lnTo>
                <a:lnTo>
                  <a:pt x="1143" y="927"/>
                </a:lnTo>
                <a:lnTo>
                  <a:pt x="1145" y="929"/>
                </a:lnTo>
                <a:lnTo>
                  <a:pt x="1145" y="929"/>
                </a:lnTo>
                <a:lnTo>
                  <a:pt x="1145" y="929"/>
                </a:lnTo>
                <a:lnTo>
                  <a:pt x="1145" y="929"/>
                </a:lnTo>
                <a:lnTo>
                  <a:pt x="1145" y="929"/>
                </a:lnTo>
                <a:lnTo>
                  <a:pt x="1143" y="929"/>
                </a:lnTo>
                <a:lnTo>
                  <a:pt x="1145" y="929"/>
                </a:lnTo>
                <a:lnTo>
                  <a:pt x="1145" y="932"/>
                </a:lnTo>
                <a:lnTo>
                  <a:pt x="1145" y="932"/>
                </a:lnTo>
                <a:lnTo>
                  <a:pt x="1148" y="932"/>
                </a:lnTo>
                <a:lnTo>
                  <a:pt x="1148" y="934"/>
                </a:lnTo>
                <a:lnTo>
                  <a:pt x="1150" y="934"/>
                </a:lnTo>
                <a:lnTo>
                  <a:pt x="1150" y="934"/>
                </a:lnTo>
                <a:lnTo>
                  <a:pt x="1150" y="936"/>
                </a:lnTo>
                <a:lnTo>
                  <a:pt x="1150" y="936"/>
                </a:lnTo>
                <a:lnTo>
                  <a:pt x="1155" y="939"/>
                </a:lnTo>
                <a:lnTo>
                  <a:pt x="1155" y="939"/>
                </a:lnTo>
                <a:lnTo>
                  <a:pt x="1155" y="941"/>
                </a:lnTo>
                <a:lnTo>
                  <a:pt x="1155" y="941"/>
                </a:lnTo>
                <a:lnTo>
                  <a:pt x="1155" y="941"/>
                </a:lnTo>
                <a:lnTo>
                  <a:pt x="1157" y="943"/>
                </a:lnTo>
                <a:lnTo>
                  <a:pt x="1160" y="943"/>
                </a:lnTo>
                <a:lnTo>
                  <a:pt x="1164" y="943"/>
                </a:lnTo>
                <a:lnTo>
                  <a:pt x="1167" y="941"/>
                </a:lnTo>
                <a:lnTo>
                  <a:pt x="1171" y="939"/>
                </a:lnTo>
                <a:lnTo>
                  <a:pt x="1171" y="939"/>
                </a:lnTo>
                <a:lnTo>
                  <a:pt x="1169" y="939"/>
                </a:lnTo>
                <a:lnTo>
                  <a:pt x="1169" y="939"/>
                </a:lnTo>
                <a:lnTo>
                  <a:pt x="1169" y="939"/>
                </a:lnTo>
                <a:lnTo>
                  <a:pt x="1169" y="936"/>
                </a:lnTo>
                <a:lnTo>
                  <a:pt x="1169" y="936"/>
                </a:lnTo>
                <a:lnTo>
                  <a:pt x="1169" y="936"/>
                </a:lnTo>
                <a:lnTo>
                  <a:pt x="1169" y="934"/>
                </a:lnTo>
                <a:lnTo>
                  <a:pt x="1169" y="934"/>
                </a:lnTo>
                <a:lnTo>
                  <a:pt x="1171" y="934"/>
                </a:lnTo>
                <a:lnTo>
                  <a:pt x="1171" y="934"/>
                </a:lnTo>
                <a:lnTo>
                  <a:pt x="1171" y="936"/>
                </a:lnTo>
                <a:lnTo>
                  <a:pt x="1171" y="939"/>
                </a:lnTo>
                <a:lnTo>
                  <a:pt x="1174" y="939"/>
                </a:lnTo>
                <a:lnTo>
                  <a:pt x="1174" y="939"/>
                </a:lnTo>
                <a:lnTo>
                  <a:pt x="1174" y="941"/>
                </a:lnTo>
                <a:lnTo>
                  <a:pt x="1174" y="943"/>
                </a:lnTo>
                <a:lnTo>
                  <a:pt x="1176" y="943"/>
                </a:lnTo>
                <a:lnTo>
                  <a:pt x="1176" y="946"/>
                </a:lnTo>
                <a:lnTo>
                  <a:pt x="1179" y="946"/>
                </a:lnTo>
                <a:lnTo>
                  <a:pt x="1181" y="948"/>
                </a:lnTo>
                <a:lnTo>
                  <a:pt x="1183" y="948"/>
                </a:lnTo>
                <a:lnTo>
                  <a:pt x="1183" y="948"/>
                </a:lnTo>
                <a:lnTo>
                  <a:pt x="1183" y="951"/>
                </a:lnTo>
                <a:lnTo>
                  <a:pt x="1179" y="951"/>
                </a:lnTo>
                <a:lnTo>
                  <a:pt x="1179" y="951"/>
                </a:lnTo>
                <a:lnTo>
                  <a:pt x="1176" y="948"/>
                </a:lnTo>
                <a:lnTo>
                  <a:pt x="1176" y="946"/>
                </a:lnTo>
                <a:lnTo>
                  <a:pt x="1176" y="946"/>
                </a:lnTo>
                <a:lnTo>
                  <a:pt x="1174" y="946"/>
                </a:lnTo>
                <a:lnTo>
                  <a:pt x="1174" y="946"/>
                </a:lnTo>
                <a:lnTo>
                  <a:pt x="1174" y="946"/>
                </a:lnTo>
                <a:lnTo>
                  <a:pt x="1174" y="943"/>
                </a:lnTo>
                <a:lnTo>
                  <a:pt x="1171" y="943"/>
                </a:lnTo>
                <a:lnTo>
                  <a:pt x="1171" y="943"/>
                </a:lnTo>
                <a:lnTo>
                  <a:pt x="1171" y="943"/>
                </a:lnTo>
                <a:lnTo>
                  <a:pt x="1171" y="943"/>
                </a:lnTo>
                <a:lnTo>
                  <a:pt x="1171" y="943"/>
                </a:lnTo>
                <a:lnTo>
                  <a:pt x="1171" y="943"/>
                </a:lnTo>
                <a:lnTo>
                  <a:pt x="1171" y="943"/>
                </a:lnTo>
                <a:lnTo>
                  <a:pt x="1169" y="943"/>
                </a:lnTo>
                <a:lnTo>
                  <a:pt x="1169" y="943"/>
                </a:lnTo>
                <a:lnTo>
                  <a:pt x="1169" y="946"/>
                </a:lnTo>
                <a:lnTo>
                  <a:pt x="1169" y="946"/>
                </a:lnTo>
                <a:lnTo>
                  <a:pt x="1169" y="946"/>
                </a:lnTo>
                <a:lnTo>
                  <a:pt x="1169" y="946"/>
                </a:lnTo>
                <a:lnTo>
                  <a:pt x="1169" y="946"/>
                </a:lnTo>
                <a:lnTo>
                  <a:pt x="1167" y="946"/>
                </a:lnTo>
                <a:lnTo>
                  <a:pt x="1167" y="948"/>
                </a:lnTo>
                <a:lnTo>
                  <a:pt x="1167" y="948"/>
                </a:lnTo>
                <a:lnTo>
                  <a:pt x="1167" y="948"/>
                </a:lnTo>
                <a:lnTo>
                  <a:pt x="1167" y="948"/>
                </a:lnTo>
                <a:lnTo>
                  <a:pt x="1169" y="948"/>
                </a:lnTo>
                <a:lnTo>
                  <a:pt x="1167" y="951"/>
                </a:lnTo>
                <a:lnTo>
                  <a:pt x="1167" y="951"/>
                </a:lnTo>
                <a:lnTo>
                  <a:pt x="1167" y="951"/>
                </a:lnTo>
                <a:lnTo>
                  <a:pt x="1167" y="951"/>
                </a:lnTo>
                <a:lnTo>
                  <a:pt x="1167" y="951"/>
                </a:lnTo>
                <a:lnTo>
                  <a:pt x="1164" y="951"/>
                </a:lnTo>
                <a:lnTo>
                  <a:pt x="1164" y="953"/>
                </a:lnTo>
                <a:lnTo>
                  <a:pt x="1164" y="953"/>
                </a:lnTo>
                <a:lnTo>
                  <a:pt x="1167" y="955"/>
                </a:lnTo>
                <a:lnTo>
                  <a:pt x="1167" y="955"/>
                </a:lnTo>
                <a:lnTo>
                  <a:pt x="1167" y="958"/>
                </a:lnTo>
                <a:lnTo>
                  <a:pt x="1167" y="958"/>
                </a:lnTo>
                <a:lnTo>
                  <a:pt x="1169" y="958"/>
                </a:lnTo>
                <a:lnTo>
                  <a:pt x="1169" y="958"/>
                </a:lnTo>
                <a:lnTo>
                  <a:pt x="1169" y="958"/>
                </a:lnTo>
                <a:lnTo>
                  <a:pt x="1169" y="955"/>
                </a:lnTo>
                <a:lnTo>
                  <a:pt x="1169" y="955"/>
                </a:lnTo>
                <a:lnTo>
                  <a:pt x="1171" y="955"/>
                </a:lnTo>
                <a:lnTo>
                  <a:pt x="1171" y="953"/>
                </a:lnTo>
                <a:lnTo>
                  <a:pt x="1171" y="953"/>
                </a:lnTo>
                <a:lnTo>
                  <a:pt x="1174" y="955"/>
                </a:lnTo>
                <a:lnTo>
                  <a:pt x="1174" y="955"/>
                </a:lnTo>
                <a:lnTo>
                  <a:pt x="1171" y="955"/>
                </a:lnTo>
                <a:lnTo>
                  <a:pt x="1171" y="955"/>
                </a:lnTo>
                <a:lnTo>
                  <a:pt x="1171" y="955"/>
                </a:lnTo>
                <a:lnTo>
                  <a:pt x="1171" y="955"/>
                </a:lnTo>
                <a:lnTo>
                  <a:pt x="1171" y="955"/>
                </a:lnTo>
                <a:lnTo>
                  <a:pt x="1171" y="958"/>
                </a:lnTo>
                <a:lnTo>
                  <a:pt x="1171" y="958"/>
                </a:lnTo>
                <a:lnTo>
                  <a:pt x="1174" y="958"/>
                </a:lnTo>
                <a:lnTo>
                  <a:pt x="1174" y="958"/>
                </a:lnTo>
                <a:lnTo>
                  <a:pt x="1174" y="960"/>
                </a:lnTo>
                <a:lnTo>
                  <a:pt x="1174" y="960"/>
                </a:lnTo>
                <a:lnTo>
                  <a:pt x="1174" y="960"/>
                </a:lnTo>
                <a:lnTo>
                  <a:pt x="1174" y="960"/>
                </a:lnTo>
                <a:lnTo>
                  <a:pt x="1176" y="960"/>
                </a:lnTo>
                <a:lnTo>
                  <a:pt x="1176" y="962"/>
                </a:lnTo>
                <a:lnTo>
                  <a:pt x="1174" y="962"/>
                </a:lnTo>
                <a:lnTo>
                  <a:pt x="1176" y="962"/>
                </a:lnTo>
                <a:lnTo>
                  <a:pt x="1176" y="962"/>
                </a:lnTo>
                <a:lnTo>
                  <a:pt x="1176" y="962"/>
                </a:lnTo>
                <a:lnTo>
                  <a:pt x="1176" y="965"/>
                </a:lnTo>
                <a:lnTo>
                  <a:pt x="1176" y="965"/>
                </a:lnTo>
                <a:lnTo>
                  <a:pt x="1174" y="965"/>
                </a:lnTo>
                <a:lnTo>
                  <a:pt x="1174" y="965"/>
                </a:lnTo>
                <a:lnTo>
                  <a:pt x="1174" y="965"/>
                </a:lnTo>
                <a:lnTo>
                  <a:pt x="1176" y="967"/>
                </a:lnTo>
                <a:lnTo>
                  <a:pt x="1176" y="967"/>
                </a:lnTo>
                <a:lnTo>
                  <a:pt x="1176" y="967"/>
                </a:lnTo>
                <a:lnTo>
                  <a:pt x="1176" y="967"/>
                </a:lnTo>
                <a:lnTo>
                  <a:pt x="1179" y="970"/>
                </a:lnTo>
                <a:lnTo>
                  <a:pt x="1179" y="970"/>
                </a:lnTo>
                <a:lnTo>
                  <a:pt x="1176" y="970"/>
                </a:lnTo>
                <a:lnTo>
                  <a:pt x="1176" y="970"/>
                </a:lnTo>
                <a:lnTo>
                  <a:pt x="1176" y="970"/>
                </a:lnTo>
                <a:lnTo>
                  <a:pt x="1176" y="970"/>
                </a:lnTo>
                <a:lnTo>
                  <a:pt x="1176" y="970"/>
                </a:lnTo>
                <a:lnTo>
                  <a:pt x="1176" y="972"/>
                </a:lnTo>
                <a:lnTo>
                  <a:pt x="1176" y="972"/>
                </a:lnTo>
                <a:lnTo>
                  <a:pt x="1176" y="972"/>
                </a:lnTo>
                <a:lnTo>
                  <a:pt x="1176" y="972"/>
                </a:lnTo>
                <a:lnTo>
                  <a:pt x="1176" y="972"/>
                </a:lnTo>
                <a:lnTo>
                  <a:pt x="1176" y="972"/>
                </a:lnTo>
                <a:lnTo>
                  <a:pt x="1176" y="972"/>
                </a:lnTo>
                <a:lnTo>
                  <a:pt x="1176" y="972"/>
                </a:lnTo>
                <a:lnTo>
                  <a:pt x="1174" y="974"/>
                </a:lnTo>
                <a:lnTo>
                  <a:pt x="1171" y="974"/>
                </a:lnTo>
                <a:lnTo>
                  <a:pt x="1171" y="974"/>
                </a:lnTo>
                <a:lnTo>
                  <a:pt x="1171" y="972"/>
                </a:lnTo>
                <a:lnTo>
                  <a:pt x="1171" y="972"/>
                </a:lnTo>
                <a:lnTo>
                  <a:pt x="1171" y="972"/>
                </a:lnTo>
                <a:lnTo>
                  <a:pt x="1171" y="970"/>
                </a:lnTo>
                <a:lnTo>
                  <a:pt x="1171" y="970"/>
                </a:lnTo>
                <a:lnTo>
                  <a:pt x="1171" y="970"/>
                </a:lnTo>
                <a:lnTo>
                  <a:pt x="1171" y="967"/>
                </a:lnTo>
                <a:lnTo>
                  <a:pt x="1171" y="967"/>
                </a:lnTo>
                <a:lnTo>
                  <a:pt x="1171" y="967"/>
                </a:lnTo>
                <a:lnTo>
                  <a:pt x="1171" y="970"/>
                </a:lnTo>
                <a:lnTo>
                  <a:pt x="1171" y="970"/>
                </a:lnTo>
                <a:lnTo>
                  <a:pt x="1171" y="970"/>
                </a:lnTo>
                <a:lnTo>
                  <a:pt x="1169" y="967"/>
                </a:lnTo>
                <a:lnTo>
                  <a:pt x="1169" y="967"/>
                </a:lnTo>
                <a:lnTo>
                  <a:pt x="1169" y="965"/>
                </a:lnTo>
                <a:lnTo>
                  <a:pt x="1169" y="965"/>
                </a:lnTo>
                <a:lnTo>
                  <a:pt x="1169" y="962"/>
                </a:lnTo>
                <a:lnTo>
                  <a:pt x="1169" y="962"/>
                </a:lnTo>
                <a:lnTo>
                  <a:pt x="1169" y="962"/>
                </a:lnTo>
                <a:lnTo>
                  <a:pt x="1169" y="962"/>
                </a:lnTo>
                <a:lnTo>
                  <a:pt x="1169" y="962"/>
                </a:lnTo>
                <a:lnTo>
                  <a:pt x="1169" y="962"/>
                </a:lnTo>
                <a:lnTo>
                  <a:pt x="1169" y="962"/>
                </a:lnTo>
                <a:lnTo>
                  <a:pt x="1169" y="962"/>
                </a:lnTo>
                <a:lnTo>
                  <a:pt x="1169" y="962"/>
                </a:lnTo>
                <a:lnTo>
                  <a:pt x="1169" y="962"/>
                </a:lnTo>
                <a:lnTo>
                  <a:pt x="1169" y="962"/>
                </a:lnTo>
                <a:lnTo>
                  <a:pt x="1169" y="962"/>
                </a:lnTo>
                <a:lnTo>
                  <a:pt x="1169" y="962"/>
                </a:lnTo>
                <a:lnTo>
                  <a:pt x="1169" y="962"/>
                </a:lnTo>
                <a:lnTo>
                  <a:pt x="1169" y="962"/>
                </a:lnTo>
                <a:lnTo>
                  <a:pt x="1169" y="962"/>
                </a:lnTo>
                <a:lnTo>
                  <a:pt x="1171" y="962"/>
                </a:lnTo>
                <a:lnTo>
                  <a:pt x="1171" y="962"/>
                </a:lnTo>
                <a:lnTo>
                  <a:pt x="1171" y="962"/>
                </a:lnTo>
                <a:lnTo>
                  <a:pt x="1171" y="962"/>
                </a:lnTo>
                <a:lnTo>
                  <a:pt x="1171" y="962"/>
                </a:lnTo>
                <a:lnTo>
                  <a:pt x="1171" y="960"/>
                </a:lnTo>
                <a:lnTo>
                  <a:pt x="1171" y="960"/>
                </a:lnTo>
                <a:lnTo>
                  <a:pt x="1171" y="960"/>
                </a:lnTo>
                <a:lnTo>
                  <a:pt x="1171" y="960"/>
                </a:lnTo>
                <a:lnTo>
                  <a:pt x="1169" y="960"/>
                </a:lnTo>
                <a:lnTo>
                  <a:pt x="1169" y="960"/>
                </a:lnTo>
                <a:lnTo>
                  <a:pt x="1169" y="962"/>
                </a:lnTo>
                <a:lnTo>
                  <a:pt x="1169" y="962"/>
                </a:lnTo>
                <a:lnTo>
                  <a:pt x="1169" y="962"/>
                </a:lnTo>
                <a:lnTo>
                  <a:pt x="1169" y="962"/>
                </a:lnTo>
                <a:lnTo>
                  <a:pt x="1169" y="962"/>
                </a:lnTo>
                <a:lnTo>
                  <a:pt x="1169" y="962"/>
                </a:lnTo>
                <a:lnTo>
                  <a:pt x="1169" y="962"/>
                </a:lnTo>
                <a:lnTo>
                  <a:pt x="1169" y="962"/>
                </a:lnTo>
                <a:lnTo>
                  <a:pt x="1169" y="962"/>
                </a:lnTo>
                <a:lnTo>
                  <a:pt x="1169" y="962"/>
                </a:lnTo>
                <a:lnTo>
                  <a:pt x="1169" y="962"/>
                </a:lnTo>
                <a:lnTo>
                  <a:pt x="1169" y="962"/>
                </a:lnTo>
                <a:lnTo>
                  <a:pt x="1169" y="965"/>
                </a:lnTo>
                <a:lnTo>
                  <a:pt x="1169" y="965"/>
                </a:lnTo>
                <a:lnTo>
                  <a:pt x="1167" y="967"/>
                </a:lnTo>
                <a:lnTo>
                  <a:pt x="1167" y="967"/>
                </a:lnTo>
                <a:lnTo>
                  <a:pt x="1169" y="967"/>
                </a:lnTo>
                <a:lnTo>
                  <a:pt x="1169" y="967"/>
                </a:lnTo>
                <a:lnTo>
                  <a:pt x="1169" y="970"/>
                </a:lnTo>
                <a:lnTo>
                  <a:pt x="1169" y="970"/>
                </a:lnTo>
                <a:lnTo>
                  <a:pt x="1169" y="972"/>
                </a:lnTo>
                <a:lnTo>
                  <a:pt x="1169" y="972"/>
                </a:lnTo>
                <a:lnTo>
                  <a:pt x="1169" y="974"/>
                </a:lnTo>
                <a:lnTo>
                  <a:pt x="1169" y="974"/>
                </a:lnTo>
                <a:lnTo>
                  <a:pt x="1171" y="974"/>
                </a:lnTo>
                <a:lnTo>
                  <a:pt x="1171" y="977"/>
                </a:lnTo>
                <a:lnTo>
                  <a:pt x="1171" y="977"/>
                </a:lnTo>
                <a:lnTo>
                  <a:pt x="1171" y="979"/>
                </a:lnTo>
                <a:lnTo>
                  <a:pt x="1171" y="979"/>
                </a:lnTo>
                <a:lnTo>
                  <a:pt x="1171" y="981"/>
                </a:lnTo>
                <a:lnTo>
                  <a:pt x="1169" y="981"/>
                </a:lnTo>
                <a:lnTo>
                  <a:pt x="1169" y="984"/>
                </a:lnTo>
                <a:lnTo>
                  <a:pt x="1169" y="984"/>
                </a:lnTo>
                <a:lnTo>
                  <a:pt x="1169" y="984"/>
                </a:lnTo>
                <a:lnTo>
                  <a:pt x="1169" y="984"/>
                </a:lnTo>
                <a:lnTo>
                  <a:pt x="1169" y="984"/>
                </a:lnTo>
                <a:lnTo>
                  <a:pt x="1167" y="984"/>
                </a:lnTo>
                <a:lnTo>
                  <a:pt x="1167" y="984"/>
                </a:lnTo>
                <a:lnTo>
                  <a:pt x="1167" y="984"/>
                </a:lnTo>
                <a:lnTo>
                  <a:pt x="1167" y="984"/>
                </a:lnTo>
                <a:lnTo>
                  <a:pt x="1167" y="984"/>
                </a:lnTo>
                <a:lnTo>
                  <a:pt x="1167" y="984"/>
                </a:lnTo>
                <a:lnTo>
                  <a:pt x="1167" y="984"/>
                </a:lnTo>
                <a:lnTo>
                  <a:pt x="1164" y="981"/>
                </a:lnTo>
                <a:lnTo>
                  <a:pt x="1162" y="984"/>
                </a:lnTo>
                <a:lnTo>
                  <a:pt x="1160" y="981"/>
                </a:lnTo>
                <a:lnTo>
                  <a:pt x="1160" y="981"/>
                </a:lnTo>
                <a:lnTo>
                  <a:pt x="1160" y="981"/>
                </a:lnTo>
                <a:lnTo>
                  <a:pt x="1160" y="981"/>
                </a:lnTo>
                <a:lnTo>
                  <a:pt x="1160" y="981"/>
                </a:lnTo>
                <a:lnTo>
                  <a:pt x="1160" y="981"/>
                </a:lnTo>
                <a:lnTo>
                  <a:pt x="1160" y="984"/>
                </a:lnTo>
                <a:lnTo>
                  <a:pt x="1160" y="984"/>
                </a:lnTo>
                <a:lnTo>
                  <a:pt x="1160" y="984"/>
                </a:lnTo>
                <a:lnTo>
                  <a:pt x="1160" y="984"/>
                </a:lnTo>
                <a:lnTo>
                  <a:pt x="1160" y="984"/>
                </a:lnTo>
                <a:lnTo>
                  <a:pt x="1160" y="984"/>
                </a:lnTo>
                <a:lnTo>
                  <a:pt x="1160" y="984"/>
                </a:lnTo>
                <a:lnTo>
                  <a:pt x="1160" y="986"/>
                </a:lnTo>
                <a:lnTo>
                  <a:pt x="1160" y="986"/>
                </a:lnTo>
                <a:lnTo>
                  <a:pt x="1157" y="986"/>
                </a:lnTo>
                <a:lnTo>
                  <a:pt x="1157" y="988"/>
                </a:lnTo>
                <a:lnTo>
                  <a:pt x="1157" y="986"/>
                </a:lnTo>
                <a:lnTo>
                  <a:pt x="1157" y="986"/>
                </a:lnTo>
                <a:lnTo>
                  <a:pt x="1157" y="986"/>
                </a:lnTo>
                <a:lnTo>
                  <a:pt x="1155" y="986"/>
                </a:lnTo>
                <a:lnTo>
                  <a:pt x="1155" y="986"/>
                </a:lnTo>
                <a:lnTo>
                  <a:pt x="1155" y="986"/>
                </a:lnTo>
                <a:lnTo>
                  <a:pt x="1155" y="986"/>
                </a:lnTo>
                <a:lnTo>
                  <a:pt x="1153" y="986"/>
                </a:lnTo>
                <a:lnTo>
                  <a:pt x="1150" y="986"/>
                </a:lnTo>
                <a:lnTo>
                  <a:pt x="1148" y="984"/>
                </a:lnTo>
                <a:lnTo>
                  <a:pt x="1148" y="984"/>
                </a:lnTo>
                <a:lnTo>
                  <a:pt x="1148" y="984"/>
                </a:lnTo>
                <a:lnTo>
                  <a:pt x="1148" y="981"/>
                </a:lnTo>
                <a:lnTo>
                  <a:pt x="1148" y="981"/>
                </a:lnTo>
                <a:lnTo>
                  <a:pt x="1148" y="984"/>
                </a:lnTo>
                <a:lnTo>
                  <a:pt x="1148" y="984"/>
                </a:lnTo>
                <a:lnTo>
                  <a:pt x="1150" y="984"/>
                </a:lnTo>
                <a:lnTo>
                  <a:pt x="1150" y="981"/>
                </a:lnTo>
                <a:lnTo>
                  <a:pt x="1150" y="981"/>
                </a:lnTo>
                <a:lnTo>
                  <a:pt x="1150" y="981"/>
                </a:lnTo>
                <a:lnTo>
                  <a:pt x="1150" y="979"/>
                </a:lnTo>
                <a:lnTo>
                  <a:pt x="1150" y="979"/>
                </a:lnTo>
                <a:lnTo>
                  <a:pt x="1148" y="979"/>
                </a:lnTo>
                <a:lnTo>
                  <a:pt x="1148" y="979"/>
                </a:lnTo>
                <a:lnTo>
                  <a:pt x="1148" y="979"/>
                </a:lnTo>
                <a:lnTo>
                  <a:pt x="1148" y="979"/>
                </a:lnTo>
                <a:lnTo>
                  <a:pt x="1150" y="979"/>
                </a:lnTo>
                <a:lnTo>
                  <a:pt x="1148" y="981"/>
                </a:lnTo>
                <a:lnTo>
                  <a:pt x="1148" y="981"/>
                </a:lnTo>
                <a:lnTo>
                  <a:pt x="1145" y="979"/>
                </a:lnTo>
                <a:lnTo>
                  <a:pt x="1145" y="979"/>
                </a:lnTo>
                <a:lnTo>
                  <a:pt x="1145" y="977"/>
                </a:lnTo>
                <a:lnTo>
                  <a:pt x="1145" y="977"/>
                </a:lnTo>
                <a:lnTo>
                  <a:pt x="1145" y="974"/>
                </a:lnTo>
                <a:lnTo>
                  <a:pt x="1145" y="972"/>
                </a:lnTo>
                <a:lnTo>
                  <a:pt x="1145" y="972"/>
                </a:lnTo>
                <a:lnTo>
                  <a:pt x="1143" y="972"/>
                </a:lnTo>
                <a:lnTo>
                  <a:pt x="1143" y="972"/>
                </a:lnTo>
                <a:lnTo>
                  <a:pt x="1143" y="970"/>
                </a:lnTo>
                <a:lnTo>
                  <a:pt x="1143" y="970"/>
                </a:lnTo>
                <a:lnTo>
                  <a:pt x="1143" y="970"/>
                </a:lnTo>
                <a:lnTo>
                  <a:pt x="1145" y="970"/>
                </a:lnTo>
                <a:lnTo>
                  <a:pt x="1143" y="970"/>
                </a:lnTo>
                <a:lnTo>
                  <a:pt x="1143" y="970"/>
                </a:lnTo>
                <a:lnTo>
                  <a:pt x="1143" y="970"/>
                </a:lnTo>
                <a:lnTo>
                  <a:pt x="1143" y="972"/>
                </a:lnTo>
                <a:lnTo>
                  <a:pt x="1143" y="972"/>
                </a:lnTo>
                <a:lnTo>
                  <a:pt x="1143" y="972"/>
                </a:lnTo>
                <a:lnTo>
                  <a:pt x="1141" y="970"/>
                </a:lnTo>
                <a:lnTo>
                  <a:pt x="1141" y="970"/>
                </a:lnTo>
                <a:lnTo>
                  <a:pt x="1138" y="967"/>
                </a:lnTo>
                <a:lnTo>
                  <a:pt x="1138" y="965"/>
                </a:lnTo>
                <a:lnTo>
                  <a:pt x="1141" y="967"/>
                </a:lnTo>
                <a:lnTo>
                  <a:pt x="1141" y="965"/>
                </a:lnTo>
                <a:lnTo>
                  <a:pt x="1141" y="965"/>
                </a:lnTo>
                <a:lnTo>
                  <a:pt x="1138" y="965"/>
                </a:lnTo>
                <a:lnTo>
                  <a:pt x="1138" y="965"/>
                </a:lnTo>
                <a:lnTo>
                  <a:pt x="1138" y="965"/>
                </a:lnTo>
                <a:lnTo>
                  <a:pt x="1141" y="962"/>
                </a:lnTo>
                <a:lnTo>
                  <a:pt x="1141" y="962"/>
                </a:lnTo>
                <a:lnTo>
                  <a:pt x="1138" y="962"/>
                </a:lnTo>
                <a:lnTo>
                  <a:pt x="1138" y="962"/>
                </a:lnTo>
                <a:lnTo>
                  <a:pt x="1138" y="962"/>
                </a:lnTo>
                <a:lnTo>
                  <a:pt x="1138" y="962"/>
                </a:lnTo>
                <a:lnTo>
                  <a:pt x="1138" y="962"/>
                </a:lnTo>
                <a:lnTo>
                  <a:pt x="1138" y="962"/>
                </a:lnTo>
                <a:lnTo>
                  <a:pt x="1136" y="962"/>
                </a:lnTo>
                <a:lnTo>
                  <a:pt x="1136" y="960"/>
                </a:lnTo>
                <a:lnTo>
                  <a:pt x="1136" y="960"/>
                </a:lnTo>
                <a:lnTo>
                  <a:pt x="1136" y="960"/>
                </a:lnTo>
                <a:lnTo>
                  <a:pt x="1136" y="960"/>
                </a:lnTo>
                <a:lnTo>
                  <a:pt x="1136" y="960"/>
                </a:lnTo>
                <a:lnTo>
                  <a:pt x="1136" y="958"/>
                </a:lnTo>
                <a:lnTo>
                  <a:pt x="1136" y="958"/>
                </a:lnTo>
                <a:lnTo>
                  <a:pt x="1136" y="958"/>
                </a:lnTo>
                <a:lnTo>
                  <a:pt x="1134" y="958"/>
                </a:lnTo>
                <a:lnTo>
                  <a:pt x="1134" y="958"/>
                </a:lnTo>
                <a:lnTo>
                  <a:pt x="1131" y="958"/>
                </a:lnTo>
                <a:lnTo>
                  <a:pt x="1131" y="958"/>
                </a:lnTo>
                <a:lnTo>
                  <a:pt x="1129" y="958"/>
                </a:lnTo>
                <a:lnTo>
                  <a:pt x="1129" y="958"/>
                </a:lnTo>
                <a:lnTo>
                  <a:pt x="1129" y="960"/>
                </a:lnTo>
                <a:lnTo>
                  <a:pt x="1127" y="958"/>
                </a:lnTo>
                <a:lnTo>
                  <a:pt x="1127" y="958"/>
                </a:lnTo>
                <a:lnTo>
                  <a:pt x="1127" y="960"/>
                </a:lnTo>
                <a:lnTo>
                  <a:pt x="1127" y="960"/>
                </a:lnTo>
                <a:lnTo>
                  <a:pt x="1127" y="960"/>
                </a:lnTo>
                <a:lnTo>
                  <a:pt x="1124" y="960"/>
                </a:lnTo>
                <a:lnTo>
                  <a:pt x="1124" y="962"/>
                </a:lnTo>
                <a:lnTo>
                  <a:pt x="1124" y="962"/>
                </a:lnTo>
                <a:lnTo>
                  <a:pt x="1122" y="962"/>
                </a:lnTo>
                <a:lnTo>
                  <a:pt x="1122" y="965"/>
                </a:lnTo>
                <a:lnTo>
                  <a:pt x="1122" y="965"/>
                </a:lnTo>
                <a:lnTo>
                  <a:pt x="1122" y="967"/>
                </a:lnTo>
                <a:lnTo>
                  <a:pt x="1122" y="967"/>
                </a:lnTo>
                <a:lnTo>
                  <a:pt x="1122" y="967"/>
                </a:lnTo>
                <a:lnTo>
                  <a:pt x="1122" y="970"/>
                </a:lnTo>
                <a:lnTo>
                  <a:pt x="1122" y="970"/>
                </a:lnTo>
                <a:lnTo>
                  <a:pt x="1122" y="970"/>
                </a:lnTo>
                <a:lnTo>
                  <a:pt x="1119" y="974"/>
                </a:lnTo>
                <a:lnTo>
                  <a:pt x="1119" y="977"/>
                </a:lnTo>
                <a:lnTo>
                  <a:pt x="1117" y="977"/>
                </a:lnTo>
                <a:lnTo>
                  <a:pt x="1117" y="979"/>
                </a:lnTo>
                <a:lnTo>
                  <a:pt x="1117" y="979"/>
                </a:lnTo>
                <a:lnTo>
                  <a:pt x="1117" y="979"/>
                </a:lnTo>
                <a:lnTo>
                  <a:pt x="1117" y="979"/>
                </a:lnTo>
                <a:lnTo>
                  <a:pt x="1117" y="981"/>
                </a:lnTo>
                <a:lnTo>
                  <a:pt x="1117" y="981"/>
                </a:lnTo>
                <a:lnTo>
                  <a:pt x="1117" y="981"/>
                </a:lnTo>
                <a:lnTo>
                  <a:pt x="1119" y="981"/>
                </a:lnTo>
                <a:lnTo>
                  <a:pt x="1117" y="984"/>
                </a:lnTo>
                <a:lnTo>
                  <a:pt x="1117" y="984"/>
                </a:lnTo>
                <a:lnTo>
                  <a:pt x="1117" y="984"/>
                </a:lnTo>
                <a:lnTo>
                  <a:pt x="1117" y="984"/>
                </a:lnTo>
                <a:lnTo>
                  <a:pt x="1119" y="986"/>
                </a:lnTo>
                <a:lnTo>
                  <a:pt x="1119" y="988"/>
                </a:lnTo>
                <a:lnTo>
                  <a:pt x="1119" y="988"/>
                </a:lnTo>
                <a:lnTo>
                  <a:pt x="1124" y="993"/>
                </a:lnTo>
                <a:lnTo>
                  <a:pt x="1124" y="993"/>
                </a:lnTo>
                <a:lnTo>
                  <a:pt x="1124" y="993"/>
                </a:lnTo>
                <a:lnTo>
                  <a:pt x="1124" y="996"/>
                </a:lnTo>
                <a:lnTo>
                  <a:pt x="1124" y="996"/>
                </a:lnTo>
                <a:lnTo>
                  <a:pt x="1127" y="996"/>
                </a:lnTo>
                <a:lnTo>
                  <a:pt x="1127" y="996"/>
                </a:lnTo>
                <a:lnTo>
                  <a:pt x="1129" y="998"/>
                </a:lnTo>
                <a:lnTo>
                  <a:pt x="1129" y="998"/>
                </a:lnTo>
                <a:lnTo>
                  <a:pt x="1129" y="998"/>
                </a:lnTo>
                <a:lnTo>
                  <a:pt x="1129" y="998"/>
                </a:lnTo>
                <a:lnTo>
                  <a:pt x="1129" y="998"/>
                </a:lnTo>
                <a:lnTo>
                  <a:pt x="1129" y="998"/>
                </a:lnTo>
                <a:lnTo>
                  <a:pt x="1129" y="998"/>
                </a:lnTo>
                <a:lnTo>
                  <a:pt x="1129" y="998"/>
                </a:lnTo>
                <a:lnTo>
                  <a:pt x="1131" y="998"/>
                </a:lnTo>
                <a:lnTo>
                  <a:pt x="1131" y="998"/>
                </a:lnTo>
                <a:lnTo>
                  <a:pt x="1131" y="998"/>
                </a:lnTo>
                <a:lnTo>
                  <a:pt x="1131" y="998"/>
                </a:lnTo>
                <a:lnTo>
                  <a:pt x="1134" y="1000"/>
                </a:lnTo>
                <a:lnTo>
                  <a:pt x="1134" y="1000"/>
                </a:lnTo>
                <a:lnTo>
                  <a:pt x="1134" y="1000"/>
                </a:lnTo>
                <a:lnTo>
                  <a:pt x="1134" y="1000"/>
                </a:lnTo>
                <a:lnTo>
                  <a:pt x="1136" y="1003"/>
                </a:lnTo>
                <a:lnTo>
                  <a:pt x="1136" y="1003"/>
                </a:lnTo>
                <a:lnTo>
                  <a:pt x="1134" y="1003"/>
                </a:lnTo>
                <a:lnTo>
                  <a:pt x="1136" y="1005"/>
                </a:lnTo>
                <a:lnTo>
                  <a:pt x="1136" y="1005"/>
                </a:lnTo>
                <a:lnTo>
                  <a:pt x="1136" y="1007"/>
                </a:lnTo>
                <a:lnTo>
                  <a:pt x="1136" y="1007"/>
                </a:lnTo>
                <a:lnTo>
                  <a:pt x="1136" y="1007"/>
                </a:lnTo>
                <a:lnTo>
                  <a:pt x="1136" y="1007"/>
                </a:lnTo>
                <a:lnTo>
                  <a:pt x="1138" y="1007"/>
                </a:lnTo>
                <a:lnTo>
                  <a:pt x="1138" y="1007"/>
                </a:lnTo>
                <a:lnTo>
                  <a:pt x="1138" y="1010"/>
                </a:lnTo>
                <a:lnTo>
                  <a:pt x="1138" y="1010"/>
                </a:lnTo>
                <a:lnTo>
                  <a:pt x="1136" y="1007"/>
                </a:lnTo>
                <a:lnTo>
                  <a:pt x="1136" y="1010"/>
                </a:lnTo>
                <a:lnTo>
                  <a:pt x="1136" y="1010"/>
                </a:lnTo>
                <a:lnTo>
                  <a:pt x="1136" y="1010"/>
                </a:lnTo>
                <a:lnTo>
                  <a:pt x="1136" y="1010"/>
                </a:lnTo>
                <a:lnTo>
                  <a:pt x="1136" y="1010"/>
                </a:lnTo>
                <a:lnTo>
                  <a:pt x="1136" y="1010"/>
                </a:lnTo>
                <a:lnTo>
                  <a:pt x="1136" y="1010"/>
                </a:lnTo>
                <a:lnTo>
                  <a:pt x="1136" y="1012"/>
                </a:lnTo>
                <a:lnTo>
                  <a:pt x="1136" y="1012"/>
                </a:lnTo>
                <a:lnTo>
                  <a:pt x="1136" y="1012"/>
                </a:lnTo>
                <a:lnTo>
                  <a:pt x="1136" y="1012"/>
                </a:lnTo>
                <a:lnTo>
                  <a:pt x="1136" y="1012"/>
                </a:lnTo>
                <a:lnTo>
                  <a:pt x="1136" y="1014"/>
                </a:lnTo>
                <a:lnTo>
                  <a:pt x="1138" y="1014"/>
                </a:lnTo>
                <a:lnTo>
                  <a:pt x="1138" y="1014"/>
                </a:lnTo>
                <a:lnTo>
                  <a:pt x="1138" y="1014"/>
                </a:lnTo>
                <a:lnTo>
                  <a:pt x="1138" y="1014"/>
                </a:lnTo>
                <a:lnTo>
                  <a:pt x="1141" y="1014"/>
                </a:lnTo>
                <a:lnTo>
                  <a:pt x="1141" y="1014"/>
                </a:lnTo>
                <a:lnTo>
                  <a:pt x="1141" y="1014"/>
                </a:lnTo>
                <a:lnTo>
                  <a:pt x="1141" y="1014"/>
                </a:lnTo>
                <a:lnTo>
                  <a:pt x="1141" y="1017"/>
                </a:lnTo>
                <a:lnTo>
                  <a:pt x="1141" y="1017"/>
                </a:lnTo>
                <a:lnTo>
                  <a:pt x="1141" y="1017"/>
                </a:lnTo>
                <a:lnTo>
                  <a:pt x="1141" y="1014"/>
                </a:lnTo>
                <a:lnTo>
                  <a:pt x="1141" y="1014"/>
                </a:lnTo>
                <a:lnTo>
                  <a:pt x="1143" y="1014"/>
                </a:lnTo>
                <a:lnTo>
                  <a:pt x="1143" y="1017"/>
                </a:lnTo>
                <a:lnTo>
                  <a:pt x="1145" y="1017"/>
                </a:lnTo>
                <a:lnTo>
                  <a:pt x="1145" y="1017"/>
                </a:lnTo>
                <a:lnTo>
                  <a:pt x="1145" y="1017"/>
                </a:lnTo>
                <a:lnTo>
                  <a:pt x="1145" y="1019"/>
                </a:lnTo>
                <a:lnTo>
                  <a:pt x="1145" y="1019"/>
                </a:lnTo>
                <a:lnTo>
                  <a:pt x="1145" y="1019"/>
                </a:lnTo>
                <a:lnTo>
                  <a:pt x="1145" y="1019"/>
                </a:lnTo>
                <a:lnTo>
                  <a:pt x="1145" y="1019"/>
                </a:lnTo>
                <a:lnTo>
                  <a:pt x="1145" y="1019"/>
                </a:lnTo>
                <a:lnTo>
                  <a:pt x="1145" y="1019"/>
                </a:lnTo>
                <a:lnTo>
                  <a:pt x="1145" y="1019"/>
                </a:lnTo>
                <a:lnTo>
                  <a:pt x="1148" y="1019"/>
                </a:lnTo>
                <a:lnTo>
                  <a:pt x="1148" y="1017"/>
                </a:lnTo>
                <a:lnTo>
                  <a:pt x="1148" y="1014"/>
                </a:lnTo>
                <a:lnTo>
                  <a:pt x="1150" y="1014"/>
                </a:lnTo>
                <a:lnTo>
                  <a:pt x="1150" y="1014"/>
                </a:lnTo>
                <a:lnTo>
                  <a:pt x="1150" y="1014"/>
                </a:lnTo>
                <a:lnTo>
                  <a:pt x="1153" y="1014"/>
                </a:lnTo>
                <a:lnTo>
                  <a:pt x="1153" y="1014"/>
                </a:lnTo>
                <a:lnTo>
                  <a:pt x="1153" y="1017"/>
                </a:lnTo>
                <a:lnTo>
                  <a:pt x="1155" y="1017"/>
                </a:lnTo>
                <a:lnTo>
                  <a:pt x="1155" y="1017"/>
                </a:lnTo>
                <a:lnTo>
                  <a:pt x="1155" y="1017"/>
                </a:lnTo>
                <a:lnTo>
                  <a:pt x="1155" y="1017"/>
                </a:lnTo>
                <a:lnTo>
                  <a:pt x="1155" y="1019"/>
                </a:lnTo>
                <a:lnTo>
                  <a:pt x="1155" y="1019"/>
                </a:lnTo>
                <a:lnTo>
                  <a:pt x="1155" y="1019"/>
                </a:lnTo>
                <a:lnTo>
                  <a:pt x="1155" y="1019"/>
                </a:lnTo>
                <a:lnTo>
                  <a:pt x="1155" y="1019"/>
                </a:lnTo>
                <a:lnTo>
                  <a:pt x="1155" y="1019"/>
                </a:lnTo>
                <a:lnTo>
                  <a:pt x="1155" y="1022"/>
                </a:lnTo>
                <a:lnTo>
                  <a:pt x="1155" y="1022"/>
                </a:lnTo>
                <a:lnTo>
                  <a:pt x="1155" y="1022"/>
                </a:lnTo>
                <a:lnTo>
                  <a:pt x="1155" y="1022"/>
                </a:lnTo>
                <a:lnTo>
                  <a:pt x="1155" y="1024"/>
                </a:lnTo>
                <a:lnTo>
                  <a:pt x="1157" y="1024"/>
                </a:lnTo>
                <a:lnTo>
                  <a:pt x="1157" y="1024"/>
                </a:lnTo>
                <a:lnTo>
                  <a:pt x="1157" y="1024"/>
                </a:lnTo>
                <a:lnTo>
                  <a:pt x="1157" y="1024"/>
                </a:lnTo>
                <a:lnTo>
                  <a:pt x="1157" y="1024"/>
                </a:lnTo>
                <a:lnTo>
                  <a:pt x="1157" y="1024"/>
                </a:lnTo>
                <a:lnTo>
                  <a:pt x="1157" y="1024"/>
                </a:lnTo>
                <a:lnTo>
                  <a:pt x="1157" y="1024"/>
                </a:lnTo>
                <a:lnTo>
                  <a:pt x="1157" y="1022"/>
                </a:lnTo>
                <a:lnTo>
                  <a:pt x="1157" y="1022"/>
                </a:lnTo>
                <a:lnTo>
                  <a:pt x="1160" y="1024"/>
                </a:lnTo>
                <a:lnTo>
                  <a:pt x="1160" y="1024"/>
                </a:lnTo>
                <a:lnTo>
                  <a:pt x="1160" y="1024"/>
                </a:lnTo>
                <a:lnTo>
                  <a:pt x="1160" y="1024"/>
                </a:lnTo>
                <a:lnTo>
                  <a:pt x="1160" y="1024"/>
                </a:lnTo>
                <a:lnTo>
                  <a:pt x="1160" y="1022"/>
                </a:lnTo>
                <a:lnTo>
                  <a:pt x="1164" y="1024"/>
                </a:lnTo>
                <a:lnTo>
                  <a:pt x="1164" y="1026"/>
                </a:lnTo>
                <a:lnTo>
                  <a:pt x="1164" y="1026"/>
                </a:lnTo>
                <a:lnTo>
                  <a:pt x="1164" y="1026"/>
                </a:lnTo>
                <a:lnTo>
                  <a:pt x="1164" y="1026"/>
                </a:lnTo>
                <a:lnTo>
                  <a:pt x="1167" y="1029"/>
                </a:lnTo>
                <a:lnTo>
                  <a:pt x="1167" y="1029"/>
                </a:lnTo>
                <a:lnTo>
                  <a:pt x="1167" y="1029"/>
                </a:lnTo>
                <a:lnTo>
                  <a:pt x="1167" y="1029"/>
                </a:lnTo>
                <a:lnTo>
                  <a:pt x="1167" y="1029"/>
                </a:lnTo>
                <a:lnTo>
                  <a:pt x="1167" y="1031"/>
                </a:lnTo>
                <a:lnTo>
                  <a:pt x="1167" y="1031"/>
                </a:lnTo>
                <a:lnTo>
                  <a:pt x="1169" y="1031"/>
                </a:lnTo>
                <a:lnTo>
                  <a:pt x="1169" y="1031"/>
                </a:lnTo>
                <a:lnTo>
                  <a:pt x="1169" y="1031"/>
                </a:lnTo>
                <a:lnTo>
                  <a:pt x="1169" y="1033"/>
                </a:lnTo>
                <a:lnTo>
                  <a:pt x="1169" y="1033"/>
                </a:lnTo>
                <a:lnTo>
                  <a:pt x="1169" y="1033"/>
                </a:lnTo>
                <a:lnTo>
                  <a:pt x="1169" y="1036"/>
                </a:lnTo>
                <a:lnTo>
                  <a:pt x="1169" y="1036"/>
                </a:lnTo>
                <a:lnTo>
                  <a:pt x="1169" y="1036"/>
                </a:lnTo>
                <a:lnTo>
                  <a:pt x="1169" y="1036"/>
                </a:lnTo>
                <a:lnTo>
                  <a:pt x="1171" y="1038"/>
                </a:lnTo>
                <a:lnTo>
                  <a:pt x="1171" y="1040"/>
                </a:lnTo>
                <a:lnTo>
                  <a:pt x="1174" y="1043"/>
                </a:lnTo>
                <a:lnTo>
                  <a:pt x="1174" y="1043"/>
                </a:lnTo>
                <a:lnTo>
                  <a:pt x="1176" y="1045"/>
                </a:lnTo>
                <a:lnTo>
                  <a:pt x="1176" y="1045"/>
                </a:lnTo>
                <a:lnTo>
                  <a:pt x="1176" y="1048"/>
                </a:lnTo>
                <a:lnTo>
                  <a:pt x="1179" y="1048"/>
                </a:lnTo>
                <a:lnTo>
                  <a:pt x="1181" y="1048"/>
                </a:lnTo>
                <a:lnTo>
                  <a:pt x="1181" y="1050"/>
                </a:lnTo>
                <a:lnTo>
                  <a:pt x="1181" y="1052"/>
                </a:lnTo>
                <a:lnTo>
                  <a:pt x="1183" y="1052"/>
                </a:lnTo>
                <a:lnTo>
                  <a:pt x="1183" y="1052"/>
                </a:lnTo>
                <a:lnTo>
                  <a:pt x="1183" y="1052"/>
                </a:lnTo>
                <a:lnTo>
                  <a:pt x="1183" y="1055"/>
                </a:lnTo>
                <a:lnTo>
                  <a:pt x="1183" y="1055"/>
                </a:lnTo>
                <a:lnTo>
                  <a:pt x="1186" y="1055"/>
                </a:lnTo>
                <a:lnTo>
                  <a:pt x="1186" y="1055"/>
                </a:lnTo>
                <a:lnTo>
                  <a:pt x="1186" y="1055"/>
                </a:lnTo>
                <a:lnTo>
                  <a:pt x="1186" y="1057"/>
                </a:lnTo>
                <a:lnTo>
                  <a:pt x="1186" y="1057"/>
                </a:lnTo>
                <a:lnTo>
                  <a:pt x="1186" y="1057"/>
                </a:lnTo>
                <a:lnTo>
                  <a:pt x="1186" y="1057"/>
                </a:lnTo>
                <a:lnTo>
                  <a:pt x="1186" y="1057"/>
                </a:lnTo>
                <a:lnTo>
                  <a:pt x="1186" y="1059"/>
                </a:lnTo>
                <a:lnTo>
                  <a:pt x="1186" y="1059"/>
                </a:lnTo>
                <a:lnTo>
                  <a:pt x="1186" y="1059"/>
                </a:lnTo>
                <a:lnTo>
                  <a:pt x="1188" y="1059"/>
                </a:lnTo>
                <a:lnTo>
                  <a:pt x="1188" y="1059"/>
                </a:lnTo>
                <a:lnTo>
                  <a:pt x="1188" y="1062"/>
                </a:lnTo>
                <a:lnTo>
                  <a:pt x="1188" y="1062"/>
                </a:lnTo>
                <a:lnTo>
                  <a:pt x="1188" y="1064"/>
                </a:lnTo>
                <a:lnTo>
                  <a:pt x="1188" y="1066"/>
                </a:lnTo>
                <a:lnTo>
                  <a:pt x="1190" y="1066"/>
                </a:lnTo>
                <a:lnTo>
                  <a:pt x="1193" y="1069"/>
                </a:lnTo>
                <a:lnTo>
                  <a:pt x="1193" y="1069"/>
                </a:lnTo>
                <a:lnTo>
                  <a:pt x="1193" y="1069"/>
                </a:lnTo>
                <a:lnTo>
                  <a:pt x="1193" y="1071"/>
                </a:lnTo>
                <a:lnTo>
                  <a:pt x="1193" y="1071"/>
                </a:lnTo>
                <a:lnTo>
                  <a:pt x="1193" y="1071"/>
                </a:lnTo>
                <a:lnTo>
                  <a:pt x="1193" y="1074"/>
                </a:lnTo>
                <a:lnTo>
                  <a:pt x="1193" y="1076"/>
                </a:lnTo>
                <a:lnTo>
                  <a:pt x="1193" y="1076"/>
                </a:lnTo>
                <a:lnTo>
                  <a:pt x="1193" y="1078"/>
                </a:lnTo>
                <a:lnTo>
                  <a:pt x="1195" y="1078"/>
                </a:lnTo>
                <a:lnTo>
                  <a:pt x="1195" y="1081"/>
                </a:lnTo>
                <a:lnTo>
                  <a:pt x="1195" y="1081"/>
                </a:lnTo>
                <a:lnTo>
                  <a:pt x="1195" y="1081"/>
                </a:lnTo>
                <a:lnTo>
                  <a:pt x="1195" y="1083"/>
                </a:lnTo>
                <a:lnTo>
                  <a:pt x="1195" y="1083"/>
                </a:lnTo>
                <a:lnTo>
                  <a:pt x="1195" y="1083"/>
                </a:lnTo>
                <a:lnTo>
                  <a:pt x="1195" y="1085"/>
                </a:lnTo>
                <a:lnTo>
                  <a:pt x="1195" y="1085"/>
                </a:lnTo>
                <a:lnTo>
                  <a:pt x="1195" y="1085"/>
                </a:lnTo>
                <a:lnTo>
                  <a:pt x="1198" y="1085"/>
                </a:lnTo>
                <a:lnTo>
                  <a:pt x="1200" y="1085"/>
                </a:lnTo>
                <a:lnTo>
                  <a:pt x="1200" y="1083"/>
                </a:lnTo>
                <a:lnTo>
                  <a:pt x="1202" y="1083"/>
                </a:lnTo>
                <a:lnTo>
                  <a:pt x="1202" y="1083"/>
                </a:lnTo>
                <a:lnTo>
                  <a:pt x="1202" y="1083"/>
                </a:lnTo>
                <a:lnTo>
                  <a:pt x="1205" y="1088"/>
                </a:lnTo>
                <a:lnTo>
                  <a:pt x="1207" y="1090"/>
                </a:lnTo>
                <a:lnTo>
                  <a:pt x="1207" y="1090"/>
                </a:lnTo>
                <a:lnTo>
                  <a:pt x="1207" y="1090"/>
                </a:lnTo>
                <a:lnTo>
                  <a:pt x="1207" y="1090"/>
                </a:lnTo>
                <a:lnTo>
                  <a:pt x="1209" y="1090"/>
                </a:lnTo>
                <a:lnTo>
                  <a:pt x="1209" y="1090"/>
                </a:lnTo>
                <a:lnTo>
                  <a:pt x="1209" y="1090"/>
                </a:lnTo>
                <a:lnTo>
                  <a:pt x="1207" y="1088"/>
                </a:lnTo>
                <a:lnTo>
                  <a:pt x="1209" y="1088"/>
                </a:lnTo>
                <a:lnTo>
                  <a:pt x="1212" y="1088"/>
                </a:lnTo>
                <a:lnTo>
                  <a:pt x="1212" y="1088"/>
                </a:lnTo>
                <a:lnTo>
                  <a:pt x="1214" y="1085"/>
                </a:lnTo>
                <a:lnTo>
                  <a:pt x="1214" y="1085"/>
                </a:lnTo>
                <a:lnTo>
                  <a:pt x="1214" y="1085"/>
                </a:lnTo>
                <a:lnTo>
                  <a:pt x="1216" y="1083"/>
                </a:lnTo>
                <a:lnTo>
                  <a:pt x="1219" y="1081"/>
                </a:lnTo>
                <a:lnTo>
                  <a:pt x="1219" y="1078"/>
                </a:lnTo>
                <a:lnTo>
                  <a:pt x="1221" y="1078"/>
                </a:lnTo>
                <a:lnTo>
                  <a:pt x="1221" y="1076"/>
                </a:lnTo>
                <a:lnTo>
                  <a:pt x="1221" y="1074"/>
                </a:lnTo>
                <a:lnTo>
                  <a:pt x="1224" y="1071"/>
                </a:lnTo>
                <a:lnTo>
                  <a:pt x="1224" y="1071"/>
                </a:lnTo>
                <a:lnTo>
                  <a:pt x="1224" y="1071"/>
                </a:lnTo>
                <a:lnTo>
                  <a:pt x="1221" y="1071"/>
                </a:lnTo>
                <a:lnTo>
                  <a:pt x="1221" y="1071"/>
                </a:lnTo>
                <a:lnTo>
                  <a:pt x="1221" y="1071"/>
                </a:lnTo>
                <a:lnTo>
                  <a:pt x="1221" y="1071"/>
                </a:lnTo>
                <a:lnTo>
                  <a:pt x="1221" y="1071"/>
                </a:lnTo>
                <a:lnTo>
                  <a:pt x="1221" y="1069"/>
                </a:lnTo>
                <a:lnTo>
                  <a:pt x="1221" y="1069"/>
                </a:lnTo>
                <a:lnTo>
                  <a:pt x="1219" y="1066"/>
                </a:lnTo>
                <a:lnTo>
                  <a:pt x="1219" y="1066"/>
                </a:lnTo>
                <a:lnTo>
                  <a:pt x="1219" y="1066"/>
                </a:lnTo>
                <a:lnTo>
                  <a:pt x="1219" y="1066"/>
                </a:lnTo>
                <a:lnTo>
                  <a:pt x="1219" y="1066"/>
                </a:lnTo>
                <a:lnTo>
                  <a:pt x="1216" y="1066"/>
                </a:lnTo>
                <a:lnTo>
                  <a:pt x="1216" y="1066"/>
                </a:lnTo>
                <a:lnTo>
                  <a:pt x="1216" y="1066"/>
                </a:lnTo>
                <a:lnTo>
                  <a:pt x="1216" y="1064"/>
                </a:lnTo>
                <a:lnTo>
                  <a:pt x="1216" y="1064"/>
                </a:lnTo>
                <a:lnTo>
                  <a:pt x="1216" y="1064"/>
                </a:lnTo>
                <a:lnTo>
                  <a:pt x="1216" y="1064"/>
                </a:lnTo>
                <a:lnTo>
                  <a:pt x="1214" y="1062"/>
                </a:lnTo>
                <a:lnTo>
                  <a:pt x="1214" y="1062"/>
                </a:lnTo>
                <a:lnTo>
                  <a:pt x="1214" y="1062"/>
                </a:lnTo>
                <a:lnTo>
                  <a:pt x="1214" y="1059"/>
                </a:lnTo>
                <a:lnTo>
                  <a:pt x="1214" y="1059"/>
                </a:lnTo>
                <a:lnTo>
                  <a:pt x="1214" y="1059"/>
                </a:lnTo>
                <a:lnTo>
                  <a:pt x="1214" y="1059"/>
                </a:lnTo>
                <a:lnTo>
                  <a:pt x="1214" y="1057"/>
                </a:lnTo>
                <a:lnTo>
                  <a:pt x="1214" y="1057"/>
                </a:lnTo>
                <a:lnTo>
                  <a:pt x="1214" y="1057"/>
                </a:lnTo>
                <a:lnTo>
                  <a:pt x="1212" y="1057"/>
                </a:lnTo>
                <a:lnTo>
                  <a:pt x="1212" y="1057"/>
                </a:lnTo>
                <a:lnTo>
                  <a:pt x="1212" y="1057"/>
                </a:lnTo>
                <a:lnTo>
                  <a:pt x="1212" y="1057"/>
                </a:lnTo>
                <a:lnTo>
                  <a:pt x="1212" y="1055"/>
                </a:lnTo>
                <a:lnTo>
                  <a:pt x="1214" y="1052"/>
                </a:lnTo>
                <a:lnTo>
                  <a:pt x="1216" y="1048"/>
                </a:lnTo>
                <a:lnTo>
                  <a:pt x="1216" y="1048"/>
                </a:lnTo>
                <a:lnTo>
                  <a:pt x="1216" y="1048"/>
                </a:lnTo>
                <a:lnTo>
                  <a:pt x="1216" y="1048"/>
                </a:lnTo>
                <a:lnTo>
                  <a:pt x="1216" y="1048"/>
                </a:lnTo>
                <a:lnTo>
                  <a:pt x="1216" y="1048"/>
                </a:lnTo>
                <a:lnTo>
                  <a:pt x="1216" y="1045"/>
                </a:lnTo>
                <a:lnTo>
                  <a:pt x="1219" y="1045"/>
                </a:lnTo>
                <a:lnTo>
                  <a:pt x="1216" y="1045"/>
                </a:lnTo>
                <a:lnTo>
                  <a:pt x="1216" y="1045"/>
                </a:lnTo>
                <a:lnTo>
                  <a:pt x="1216" y="1045"/>
                </a:lnTo>
                <a:lnTo>
                  <a:pt x="1216" y="1045"/>
                </a:lnTo>
                <a:lnTo>
                  <a:pt x="1219" y="1045"/>
                </a:lnTo>
                <a:lnTo>
                  <a:pt x="1219" y="1045"/>
                </a:lnTo>
                <a:lnTo>
                  <a:pt x="1219" y="1045"/>
                </a:lnTo>
                <a:lnTo>
                  <a:pt x="1219" y="1045"/>
                </a:lnTo>
                <a:lnTo>
                  <a:pt x="1219" y="1048"/>
                </a:lnTo>
                <a:lnTo>
                  <a:pt x="1216" y="1052"/>
                </a:lnTo>
                <a:lnTo>
                  <a:pt x="1216" y="1052"/>
                </a:lnTo>
                <a:lnTo>
                  <a:pt x="1216" y="1057"/>
                </a:lnTo>
                <a:lnTo>
                  <a:pt x="1216" y="1057"/>
                </a:lnTo>
                <a:lnTo>
                  <a:pt x="1216" y="1057"/>
                </a:lnTo>
                <a:lnTo>
                  <a:pt x="1216" y="1057"/>
                </a:lnTo>
                <a:lnTo>
                  <a:pt x="1216" y="1059"/>
                </a:lnTo>
                <a:lnTo>
                  <a:pt x="1219" y="1062"/>
                </a:lnTo>
                <a:lnTo>
                  <a:pt x="1219" y="1062"/>
                </a:lnTo>
                <a:lnTo>
                  <a:pt x="1221" y="1064"/>
                </a:lnTo>
                <a:lnTo>
                  <a:pt x="1221" y="1064"/>
                </a:lnTo>
                <a:lnTo>
                  <a:pt x="1224" y="1062"/>
                </a:lnTo>
                <a:lnTo>
                  <a:pt x="1226" y="1062"/>
                </a:lnTo>
                <a:lnTo>
                  <a:pt x="1226" y="1062"/>
                </a:lnTo>
                <a:lnTo>
                  <a:pt x="1228" y="1064"/>
                </a:lnTo>
                <a:lnTo>
                  <a:pt x="1231" y="1064"/>
                </a:lnTo>
                <a:lnTo>
                  <a:pt x="1231" y="1064"/>
                </a:lnTo>
                <a:lnTo>
                  <a:pt x="1231" y="1064"/>
                </a:lnTo>
                <a:lnTo>
                  <a:pt x="1235" y="1064"/>
                </a:lnTo>
                <a:lnTo>
                  <a:pt x="1235" y="1064"/>
                </a:lnTo>
                <a:lnTo>
                  <a:pt x="1240" y="1062"/>
                </a:lnTo>
                <a:lnTo>
                  <a:pt x="1242" y="1062"/>
                </a:lnTo>
                <a:lnTo>
                  <a:pt x="1245" y="1059"/>
                </a:lnTo>
                <a:lnTo>
                  <a:pt x="1245" y="1057"/>
                </a:lnTo>
                <a:lnTo>
                  <a:pt x="1245" y="1057"/>
                </a:lnTo>
                <a:lnTo>
                  <a:pt x="1245" y="1055"/>
                </a:lnTo>
                <a:lnTo>
                  <a:pt x="1247" y="1052"/>
                </a:lnTo>
                <a:lnTo>
                  <a:pt x="1247" y="1050"/>
                </a:lnTo>
                <a:lnTo>
                  <a:pt x="1247" y="1050"/>
                </a:lnTo>
                <a:lnTo>
                  <a:pt x="1250" y="1050"/>
                </a:lnTo>
                <a:lnTo>
                  <a:pt x="1250" y="1050"/>
                </a:lnTo>
                <a:lnTo>
                  <a:pt x="1250" y="1050"/>
                </a:lnTo>
                <a:lnTo>
                  <a:pt x="1252" y="1048"/>
                </a:lnTo>
                <a:lnTo>
                  <a:pt x="1252" y="1048"/>
                </a:lnTo>
                <a:lnTo>
                  <a:pt x="1252" y="1048"/>
                </a:lnTo>
                <a:lnTo>
                  <a:pt x="1254" y="1048"/>
                </a:lnTo>
                <a:lnTo>
                  <a:pt x="1252" y="1050"/>
                </a:lnTo>
                <a:lnTo>
                  <a:pt x="1252" y="1050"/>
                </a:lnTo>
                <a:lnTo>
                  <a:pt x="1252" y="1050"/>
                </a:lnTo>
                <a:lnTo>
                  <a:pt x="1252" y="1052"/>
                </a:lnTo>
                <a:lnTo>
                  <a:pt x="1252" y="1052"/>
                </a:lnTo>
                <a:lnTo>
                  <a:pt x="1254" y="1050"/>
                </a:lnTo>
                <a:lnTo>
                  <a:pt x="1254" y="1050"/>
                </a:lnTo>
                <a:lnTo>
                  <a:pt x="1257" y="1048"/>
                </a:lnTo>
                <a:lnTo>
                  <a:pt x="1257" y="1043"/>
                </a:lnTo>
                <a:lnTo>
                  <a:pt x="1257" y="1043"/>
                </a:lnTo>
                <a:lnTo>
                  <a:pt x="1257" y="1040"/>
                </a:lnTo>
                <a:lnTo>
                  <a:pt x="1257" y="1040"/>
                </a:lnTo>
                <a:lnTo>
                  <a:pt x="1254" y="1043"/>
                </a:lnTo>
                <a:lnTo>
                  <a:pt x="1254" y="1043"/>
                </a:lnTo>
                <a:lnTo>
                  <a:pt x="1252" y="1043"/>
                </a:lnTo>
                <a:lnTo>
                  <a:pt x="1252" y="1043"/>
                </a:lnTo>
                <a:lnTo>
                  <a:pt x="1252" y="1043"/>
                </a:lnTo>
                <a:lnTo>
                  <a:pt x="1252" y="1040"/>
                </a:lnTo>
                <a:lnTo>
                  <a:pt x="1254" y="1040"/>
                </a:lnTo>
                <a:lnTo>
                  <a:pt x="1254" y="1040"/>
                </a:lnTo>
                <a:lnTo>
                  <a:pt x="1254" y="1040"/>
                </a:lnTo>
                <a:lnTo>
                  <a:pt x="1254" y="1040"/>
                </a:lnTo>
                <a:lnTo>
                  <a:pt x="1254" y="1040"/>
                </a:lnTo>
                <a:lnTo>
                  <a:pt x="1254" y="1040"/>
                </a:lnTo>
                <a:lnTo>
                  <a:pt x="1257" y="1040"/>
                </a:lnTo>
                <a:lnTo>
                  <a:pt x="1257" y="1038"/>
                </a:lnTo>
                <a:lnTo>
                  <a:pt x="1257" y="1038"/>
                </a:lnTo>
                <a:lnTo>
                  <a:pt x="1257" y="1036"/>
                </a:lnTo>
                <a:lnTo>
                  <a:pt x="1257" y="1033"/>
                </a:lnTo>
                <a:lnTo>
                  <a:pt x="1254" y="1036"/>
                </a:lnTo>
                <a:lnTo>
                  <a:pt x="1252" y="1036"/>
                </a:lnTo>
                <a:lnTo>
                  <a:pt x="1252" y="1033"/>
                </a:lnTo>
                <a:lnTo>
                  <a:pt x="1250" y="1033"/>
                </a:lnTo>
                <a:lnTo>
                  <a:pt x="1250" y="1033"/>
                </a:lnTo>
                <a:lnTo>
                  <a:pt x="1250" y="1033"/>
                </a:lnTo>
                <a:lnTo>
                  <a:pt x="1250" y="1033"/>
                </a:lnTo>
                <a:lnTo>
                  <a:pt x="1257" y="1031"/>
                </a:lnTo>
                <a:lnTo>
                  <a:pt x="1257" y="1031"/>
                </a:lnTo>
                <a:lnTo>
                  <a:pt x="1257" y="1029"/>
                </a:lnTo>
                <a:lnTo>
                  <a:pt x="1257" y="1026"/>
                </a:lnTo>
                <a:lnTo>
                  <a:pt x="1257" y="1026"/>
                </a:lnTo>
                <a:lnTo>
                  <a:pt x="1257" y="1026"/>
                </a:lnTo>
                <a:lnTo>
                  <a:pt x="1257" y="1026"/>
                </a:lnTo>
                <a:lnTo>
                  <a:pt x="1257" y="1024"/>
                </a:lnTo>
                <a:lnTo>
                  <a:pt x="1257" y="1022"/>
                </a:lnTo>
                <a:lnTo>
                  <a:pt x="1257" y="1022"/>
                </a:lnTo>
                <a:lnTo>
                  <a:pt x="1257" y="1019"/>
                </a:lnTo>
                <a:lnTo>
                  <a:pt x="1254" y="1019"/>
                </a:lnTo>
                <a:lnTo>
                  <a:pt x="1254" y="1019"/>
                </a:lnTo>
                <a:lnTo>
                  <a:pt x="1254" y="1019"/>
                </a:lnTo>
                <a:lnTo>
                  <a:pt x="1254" y="1019"/>
                </a:lnTo>
                <a:lnTo>
                  <a:pt x="1254" y="1017"/>
                </a:lnTo>
                <a:lnTo>
                  <a:pt x="1254" y="1017"/>
                </a:lnTo>
                <a:lnTo>
                  <a:pt x="1254" y="1017"/>
                </a:lnTo>
                <a:lnTo>
                  <a:pt x="1254" y="1017"/>
                </a:lnTo>
                <a:lnTo>
                  <a:pt x="1254" y="1017"/>
                </a:lnTo>
                <a:lnTo>
                  <a:pt x="1254" y="1017"/>
                </a:lnTo>
                <a:lnTo>
                  <a:pt x="1254" y="1017"/>
                </a:lnTo>
                <a:lnTo>
                  <a:pt x="1252" y="1017"/>
                </a:lnTo>
                <a:lnTo>
                  <a:pt x="1252" y="1014"/>
                </a:lnTo>
                <a:lnTo>
                  <a:pt x="1250" y="1014"/>
                </a:lnTo>
                <a:lnTo>
                  <a:pt x="1247" y="1012"/>
                </a:lnTo>
                <a:lnTo>
                  <a:pt x="1252" y="1012"/>
                </a:lnTo>
                <a:lnTo>
                  <a:pt x="1252" y="1014"/>
                </a:lnTo>
                <a:close/>
                <a:moveTo>
                  <a:pt x="1508" y="1298"/>
                </a:moveTo>
                <a:lnTo>
                  <a:pt x="1508" y="1298"/>
                </a:lnTo>
                <a:lnTo>
                  <a:pt x="1508" y="1298"/>
                </a:lnTo>
                <a:lnTo>
                  <a:pt x="1508" y="1298"/>
                </a:lnTo>
                <a:lnTo>
                  <a:pt x="1508" y="1301"/>
                </a:lnTo>
                <a:lnTo>
                  <a:pt x="1505" y="1301"/>
                </a:lnTo>
                <a:lnTo>
                  <a:pt x="1505" y="1301"/>
                </a:lnTo>
                <a:lnTo>
                  <a:pt x="1505" y="1301"/>
                </a:lnTo>
                <a:lnTo>
                  <a:pt x="1505" y="1301"/>
                </a:lnTo>
                <a:lnTo>
                  <a:pt x="1505" y="1301"/>
                </a:lnTo>
                <a:lnTo>
                  <a:pt x="1505" y="1301"/>
                </a:lnTo>
                <a:lnTo>
                  <a:pt x="1505" y="1301"/>
                </a:lnTo>
                <a:lnTo>
                  <a:pt x="1505" y="1301"/>
                </a:lnTo>
                <a:lnTo>
                  <a:pt x="1505" y="1301"/>
                </a:lnTo>
                <a:lnTo>
                  <a:pt x="1505" y="1303"/>
                </a:lnTo>
                <a:lnTo>
                  <a:pt x="1505" y="1303"/>
                </a:lnTo>
                <a:lnTo>
                  <a:pt x="1505" y="1303"/>
                </a:lnTo>
                <a:lnTo>
                  <a:pt x="1505" y="1303"/>
                </a:lnTo>
                <a:lnTo>
                  <a:pt x="1505" y="1303"/>
                </a:lnTo>
                <a:lnTo>
                  <a:pt x="1505" y="1305"/>
                </a:lnTo>
                <a:lnTo>
                  <a:pt x="1505" y="1305"/>
                </a:lnTo>
                <a:lnTo>
                  <a:pt x="1505" y="1305"/>
                </a:lnTo>
                <a:lnTo>
                  <a:pt x="1508" y="1308"/>
                </a:lnTo>
                <a:lnTo>
                  <a:pt x="1508" y="1310"/>
                </a:lnTo>
                <a:lnTo>
                  <a:pt x="1508" y="1310"/>
                </a:lnTo>
                <a:lnTo>
                  <a:pt x="1510" y="1310"/>
                </a:lnTo>
                <a:lnTo>
                  <a:pt x="1512" y="1313"/>
                </a:lnTo>
                <a:lnTo>
                  <a:pt x="1512" y="1313"/>
                </a:lnTo>
                <a:lnTo>
                  <a:pt x="1512" y="1313"/>
                </a:lnTo>
                <a:lnTo>
                  <a:pt x="1512" y="1315"/>
                </a:lnTo>
                <a:lnTo>
                  <a:pt x="1515" y="1315"/>
                </a:lnTo>
                <a:lnTo>
                  <a:pt x="1515" y="1315"/>
                </a:lnTo>
                <a:lnTo>
                  <a:pt x="1517" y="1313"/>
                </a:lnTo>
                <a:lnTo>
                  <a:pt x="1517" y="1310"/>
                </a:lnTo>
                <a:lnTo>
                  <a:pt x="1517" y="1310"/>
                </a:lnTo>
                <a:lnTo>
                  <a:pt x="1517" y="1310"/>
                </a:lnTo>
                <a:lnTo>
                  <a:pt x="1519" y="1305"/>
                </a:lnTo>
                <a:lnTo>
                  <a:pt x="1519" y="1301"/>
                </a:lnTo>
                <a:lnTo>
                  <a:pt x="1519" y="1298"/>
                </a:lnTo>
                <a:lnTo>
                  <a:pt x="1519" y="1298"/>
                </a:lnTo>
                <a:lnTo>
                  <a:pt x="1517" y="1294"/>
                </a:lnTo>
                <a:lnTo>
                  <a:pt x="1517" y="1294"/>
                </a:lnTo>
                <a:lnTo>
                  <a:pt x="1517" y="1291"/>
                </a:lnTo>
                <a:lnTo>
                  <a:pt x="1517" y="1291"/>
                </a:lnTo>
                <a:lnTo>
                  <a:pt x="1517" y="1289"/>
                </a:lnTo>
                <a:lnTo>
                  <a:pt x="1515" y="1286"/>
                </a:lnTo>
                <a:lnTo>
                  <a:pt x="1515" y="1284"/>
                </a:lnTo>
                <a:lnTo>
                  <a:pt x="1517" y="1282"/>
                </a:lnTo>
                <a:lnTo>
                  <a:pt x="1517" y="1282"/>
                </a:lnTo>
                <a:lnTo>
                  <a:pt x="1515" y="1282"/>
                </a:lnTo>
                <a:lnTo>
                  <a:pt x="1515" y="1282"/>
                </a:lnTo>
                <a:lnTo>
                  <a:pt x="1512" y="1279"/>
                </a:lnTo>
                <a:lnTo>
                  <a:pt x="1512" y="1277"/>
                </a:lnTo>
                <a:lnTo>
                  <a:pt x="1510" y="1275"/>
                </a:lnTo>
                <a:lnTo>
                  <a:pt x="1508" y="1275"/>
                </a:lnTo>
                <a:lnTo>
                  <a:pt x="1508" y="1277"/>
                </a:lnTo>
                <a:lnTo>
                  <a:pt x="1508" y="1277"/>
                </a:lnTo>
                <a:lnTo>
                  <a:pt x="1508" y="1279"/>
                </a:lnTo>
                <a:lnTo>
                  <a:pt x="1505" y="1279"/>
                </a:lnTo>
                <a:lnTo>
                  <a:pt x="1505" y="1282"/>
                </a:lnTo>
                <a:lnTo>
                  <a:pt x="1505" y="1284"/>
                </a:lnTo>
                <a:lnTo>
                  <a:pt x="1503" y="1286"/>
                </a:lnTo>
                <a:lnTo>
                  <a:pt x="1505" y="1286"/>
                </a:lnTo>
                <a:lnTo>
                  <a:pt x="1505" y="1289"/>
                </a:lnTo>
                <a:lnTo>
                  <a:pt x="1505" y="1289"/>
                </a:lnTo>
                <a:lnTo>
                  <a:pt x="1503" y="1289"/>
                </a:lnTo>
                <a:lnTo>
                  <a:pt x="1503" y="1289"/>
                </a:lnTo>
                <a:lnTo>
                  <a:pt x="1503" y="1291"/>
                </a:lnTo>
                <a:lnTo>
                  <a:pt x="1503" y="1294"/>
                </a:lnTo>
                <a:lnTo>
                  <a:pt x="1503" y="1294"/>
                </a:lnTo>
                <a:lnTo>
                  <a:pt x="1505" y="1294"/>
                </a:lnTo>
                <a:lnTo>
                  <a:pt x="1505" y="1294"/>
                </a:lnTo>
                <a:lnTo>
                  <a:pt x="1508" y="1296"/>
                </a:lnTo>
                <a:lnTo>
                  <a:pt x="1508" y="1298"/>
                </a:lnTo>
                <a:lnTo>
                  <a:pt x="1508" y="1298"/>
                </a:lnTo>
                <a:lnTo>
                  <a:pt x="1508" y="1298"/>
                </a:lnTo>
                <a:close/>
                <a:moveTo>
                  <a:pt x="1479" y="1154"/>
                </a:moveTo>
                <a:lnTo>
                  <a:pt x="1479" y="1154"/>
                </a:lnTo>
                <a:lnTo>
                  <a:pt x="1479" y="1154"/>
                </a:lnTo>
                <a:lnTo>
                  <a:pt x="1477" y="1154"/>
                </a:lnTo>
                <a:lnTo>
                  <a:pt x="1477" y="1156"/>
                </a:lnTo>
                <a:lnTo>
                  <a:pt x="1477" y="1156"/>
                </a:lnTo>
                <a:lnTo>
                  <a:pt x="1479" y="1156"/>
                </a:lnTo>
                <a:lnTo>
                  <a:pt x="1479" y="1159"/>
                </a:lnTo>
                <a:lnTo>
                  <a:pt x="1479" y="1159"/>
                </a:lnTo>
                <a:lnTo>
                  <a:pt x="1479" y="1159"/>
                </a:lnTo>
                <a:lnTo>
                  <a:pt x="1479" y="1161"/>
                </a:lnTo>
                <a:lnTo>
                  <a:pt x="1481" y="1161"/>
                </a:lnTo>
                <a:lnTo>
                  <a:pt x="1481" y="1161"/>
                </a:lnTo>
                <a:lnTo>
                  <a:pt x="1481" y="1161"/>
                </a:lnTo>
                <a:lnTo>
                  <a:pt x="1484" y="1163"/>
                </a:lnTo>
                <a:lnTo>
                  <a:pt x="1484" y="1163"/>
                </a:lnTo>
                <a:lnTo>
                  <a:pt x="1486" y="1163"/>
                </a:lnTo>
                <a:lnTo>
                  <a:pt x="1486" y="1161"/>
                </a:lnTo>
                <a:lnTo>
                  <a:pt x="1486" y="1161"/>
                </a:lnTo>
                <a:lnTo>
                  <a:pt x="1489" y="1163"/>
                </a:lnTo>
                <a:lnTo>
                  <a:pt x="1493" y="1163"/>
                </a:lnTo>
                <a:lnTo>
                  <a:pt x="1498" y="1161"/>
                </a:lnTo>
                <a:lnTo>
                  <a:pt x="1500" y="1161"/>
                </a:lnTo>
                <a:lnTo>
                  <a:pt x="1500" y="1159"/>
                </a:lnTo>
                <a:lnTo>
                  <a:pt x="1498" y="1159"/>
                </a:lnTo>
                <a:lnTo>
                  <a:pt x="1498" y="1159"/>
                </a:lnTo>
                <a:lnTo>
                  <a:pt x="1498" y="1159"/>
                </a:lnTo>
                <a:lnTo>
                  <a:pt x="1498" y="1156"/>
                </a:lnTo>
                <a:lnTo>
                  <a:pt x="1498" y="1156"/>
                </a:lnTo>
                <a:lnTo>
                  <a:pt x="1498" y="1156"/>
                </a:lnTo>
                <a:lnTo>
                  <a:pt x="1496" y="1154"/>
                </a:lnTo>
                <a:lnTo>
                  <a:pt x="1496" y="1154"/>
                </a:lnTo>
                <a:lnTo>
                  <a:pt x="1493" y="1152"/>
                </a:lnTo>
                <a:lnTo>
                  <a:pt x="1491" y="1154"/>
                </a:lnTo>
                <a:lnTo>
                  <a:pt x="1486" y="1154"/>
                </a:lnTo>
                <a:lnTo>
                  <a:pt x="1484" y="1152"/>
                </a:lnTo>
                <a:lnTo>
                  <a:pt x="1484" y="1152"/>
                </a:lnTo>
                <a:lnTo>
                  <a:pt x="1481" y="1152"/>
                </a:lnTo>
                <a:lnTo>
                  <a:pt x="1481" y="1152"/>
                </a:lnTo>
                <a:lnTo>
                  <a:pt x="1484" y="1154"/>
                </a:lnTo>
                <a:lnTo>
                  <a:pt x="1481" y="1154"/>
                </a:lnTo>
                <a:lnTo>
                  <a:pt x="1479" y="1154"/>
                </a:lnTo>
                <a:close/>
                <a:moveTo>
                  <a:pt x="1406" y="1223"/>
                </a:moveTo>
                <a:lnTo>
                  <a:pt x="1406" y="1223"/>
                </a:lnTo>
                <a:lnTo>
                  <a:pt x="1406" y="1225"/>
                </a:lnTo>
                <a:lnTo>
                  <a:pt x="1406" y="1225"/>
                </a:lnTo>
                <a:lnTo>
                  <a:pt x="1406" y="1225"/>
                </a:lnTo>
                <a:lnTo>
                  <a:pt x="1406" y="1225"/>
                </a:lnTo>
                <a:lnTo>
                  <a:pt x="1408" y="1225"/>
                </a:lnTo>
                <a:lnTo>
                  <a:pt x="1408" y="1225"/>
                </a:lnTo>
                <a:lnTo>
                  <a:pt x="1408" y="1225"/>
                </a:lnTo>
                <a:lnTo>
                  <a:pt x="1408" y="1225"/>
                </a:lnTo>
                <a:lnTo>
                  <a:pt x="1411" y="1223"/>
                </a:lnTo>
                <a:lnTo>
                  <a:pt x="1411" y="1223"/>
                </a:lnTo>
                <a:lnTo>
                  <a:pt x="1411" y="1223"/>
                </a:lnTo>
                <a:lnTo>
                  <a:pt x="1411" y="1223"/>
                </a:lnTo>
                <a:lnTo>
                  <a:pt x="1408" y="1223"/>
                </a:lnTo>
                <a:lnTo>
                  <a:pt x="1408" y="1223"/>
                </a:lnTo>
                <a:lnTo>
                  <a:pt x="1408" y="1223"/>
                </a:lnTo>
                <a:lnTo>
                  <a:pt x="1408" y="1223"/>
                </a:lnTo>
                <a:lnTo>
                  <a:pt x="1408" y="1223"/>
                </a:lnTo>
                <a:lnTo>
                  <a:pt x="1408" y="1220"/>
                </a:lnTo>
                <a:lnTo>
                  <a:pt x="1408" y="1220"/>
                </a:lnTo>
                <a:lnTo>
                  <a:pt x="1411" y="1220"/>
                </a:lnTo>
                <a:lnTo>
                  <a:pt x="1408" y="1220"/>
                </a:lnTo>
                <a:lnTo>
                  <a:pt x="1408" y="1220"/>
                </a:lnTo>
                <a:lnTo>
                  <a:pt x="1408" y="1220"/>
                </a:lnTo>
                <a:lnTo>
                  <a:pt x="1408" y="1218"/>
                </a:lnTo>
                <a:lnTo>
                  <a:pt x="1408" y="1218"/>
                </a:lnTo>
                <a:lnTo>
                  <a:pt x="1408" y="1216"/>
                </a:lnTo>
                <a:lnTo>
                  <a:pt x="1406" y="1216"/>
                </a:lnTo>
                <a:lnTo>
                  <a:pt x="1406" y="1216"/>
                </a:lnTo>
                <a:lnTo>
                  <a:pt x="1406" y="1213"/>
                </a:lnTo>
                <a:lnTo>
                  <a:pt x="1403" y="1213"/>
                </a:lnTo>
                <a:lnTo>
                  <a:pt x="1401" y="1216"/>
                </a:lnTo>
                <a:lnTo>
                  <a:pt x="1401" y="1216"/>
                </a:lnTo>
                <a:lnTo>
                  <a:pt x="1401" y="1216"/>
                </a:lnTo>
                <a:lnTo>
                  <a:pt x="1401" y="1218"/>
                </a:lnTo>
                <a:lnTo>
                  <a:pt x="1401" y="1220"/>
                </a:lnTo>
                <a:lnTo>
                  <a:pt x="1403" y="1220"/>
                </a:lnTo>
                <a:lnTo>
                  <a:pt x="1403" y="1218"/>
                </a:lnTo>
                <a:lnTo>
                  <a:pt x="1403" y="1216"/>
                </a:lnTo>
                <a:lnTo>
                  <a:pt x="1403" y="1216"/>
                </a:lnTo>
                <a:lnTo>
                  <a:pt x="1403" y="1216"/>
                </a:lnTo>
                <a:lnTo>
                  <a:pt x="1403" y="1216"/>
                </a:lnTo>
                <a:lnTo>
                  <a:pt x="1403" y="1218"/>
                </a:lnTo>
                <a:lnTo>
                  <a:pt x="1403" y="1218"/>
                </a:lnTo>
                <a:lnTo>
                  <a:pt x="1403" y="1218"/>
                </a:lnTo>
                <a:lnTo>
                  <a:pt x="1403" y="1220"/>
                </a:lnTo>
                <a:lnTo>
                  <a:pt x="1403" y="1220"/>
                </a:lnTo>
                <a:lnTo>
                  <a:pt x="1403" y="1220"/>
                </a:lnTo>
                <a:lnTo>
                  <a:pt x="1403" y="1220"/>
                </a:lnTo>
                <a:lnTo>
                  <a:pt x="1406" y="1220"/>
                </a:lnTo>
                <a:lnTo>
                  <a:pt x="1406" y="1220"/>
                </a:lnTo>
                <a:lnTo>
                  <a:pt x="1403" y="1223"/>
                </a:lnTo>
                <a:lnTo>
                  <a:pt x="1403" y="1223"/>
                </a:lnTo>
                <a:lnTo>
                  <a:pt x="1403" y="1223"/>
                </a:lnTo>
                <a:lnTo>
                  <a:pt x="1403" y="1223"/>
                </a:lnTo>
                <a:lnTo>
                  <a:pt x="1403" y="1223"/>
                </a:lnTo>
                <a:lnTo>
                  <a:pt x="1406" y="1223"/>
                </a:lnTo>
                <a:lnTo>
                  <a:pt x="1406" y="1223"/>
                </a:lnTo>
                <a:lnTo>
                  <a:pt x="1406" y="1223"/>
                </a:lnTo>
                <a:lnTo>
                  <a:pt x="1406" y="1223"/>
                </a:lnTo>
                <a:lnTo>
                  <a:pt x="1406" y="1223"/>
                </a:lnTo>
                <a:lnTo>
                  <a:pt x="1406" y="1223"/>
                </a:lnTo>
                <a:close/>
                <a:moveTo>
                  <a:pt x="1418" y="1234"/>
                </a:moveTo>
                <a:lnTo>
                  <a:pt x="1418" y="1234"/>
                </a:lnTo>
                <a:lnTo>
                  <a:pt x="1418" y="1234"/>
                </a:lnTo>
                <a:lnTo>
                  <a:pt x="1418" y="1234"/>
                </a:lnTo>
                <a:lnTo>
                  <a:pt x="1418" y="1232"/>
                </a:lnTo>
                <a:lnTo>
                  <a:pt x="1418" y="1232"/>
                </a:lnTo>
                <a:lnTo>
                  <a:pt x="1418" y="1230"/>
                </a:lnTo>
                <a:lnTo>
                  <a:pt x="1418" y="1230"/>
                </a:lnTo>
                <a:lnTo>
                  <a:pt x="1418" y="1230"/>
                </a:lnTo>
                <a:lnTo>
                  <a:pt x="1418" y="1230"/>
                </a:lnTo>
                <a:lnTo>
                  <a:pt x="1418" y="1230"/>
                </a:lnTo>
                <a:lnTo>
                  <a:pt x="1418" y="1230"/>
                </a:lnTo>
                <a:lnTo>
                  <a:pt x="1418" y="1230"/>
                </a:lnTo>
                <a:lnTo>
                  <a:pt x="1418" y="1230"/>
                </a:lnTo>
                <a:lnTo>
                  <a:pt x="1418" y="1230"/>
                </a:lnTo>
                <a:lnTo>
                  <a:pt x="1418" y="1230"/>
                </a:lnTo>
                <a:lnTo>
                  <a:pt x="1418" y="1230"/>
                </a:lnTo>
                <a:lnTo>
                  <a:pt x="1415" y="1230"/>
                </a:lnTo>
                <a:lnTo>
                  <a:pt x="1415" y="1230"/>
                </a:lnTo>
                <a:lnTo>
                  <a:pt x="1415" y="1230"/>
                </a:lnTo>
                <a:lnTo>
                  <a:pt x="1415" y="1230"/>
                </a:lnTo>
                <a:lnTo>
                  <a:pt x="1415" y="1230"/>
                </a:lnTo>
                <a:lnTo>
                  <a:pt x="1415" y="1227"/>
                </a:lnTo>
                <a:lnTo>
                  <a:pt x="1415" y="1230"/>
                </a:lnTo>
                <a:lnTo>
                  <a:pt x="1415" y="1230"/>
                </a:lnTo>
                <a:lnTo>
                  <a:pt x="1415" y="1232"/>
                </a:lnTo>
                <a:lnTo>
                  <a:pt x="1415" y="1232"/>
                </a:lnTo>
                <a:lnTo>
                  <a:pt x="1415" y="1234"/>
                </a:lnTo>
                <a:lnTo>
                  <a:pt x="1418" y="1234"/>
                </a:lnTo>
                <a:lnTo>
                  <a:pt x="1418" y="1232"/>
                </a:lnTo>
                <a:lnTo>
                  <a:pt x="1418" y="1234"/>
                </a:lnTo>
                <a:lnTo>
                  <a:pt x="1418" y="1234"/>
                </a:lnTo>
                <a:close/>
                <a:moveTo>
                  <a:pt x="1567" y="1168"/>
                </a:moveTo>
                <a:lnTo>
                  <a:pt x="1569" y="1168"/>
                </a:lnTo>
                <a:lnTo>
                  <a:pt x="1569" y="1166"/>
                </a:lnTo>
                <a:lnTo>
                  <a:pt x="1571" y="1166"/>
                </a:lnTo>
                <a:lnTo>
                  <a:pt x="1571" y="1166"/>
                </a:lnTo>
                <a:lnTo>
                  <a:pt x="1571" y="1166"/>
                </a:lnTo>
                <a:lnTo>
                  <a:pt x="1569" y="1163"/>
                </a:lnTo>
                <a:lnTo>
                  <a:pt x="1562" y="1163"/>
                </a:lnTo>
                <a:lnTo>
                  <a:pt x="1562" y="1166"/>
                </a:lnTo>
                <a:lnTo>
                  <a:pt x="1562" y="1166"/>
                </a:lnTo>
                <a:lnTo>
                  <a:pt x="1562" y="1168"/>
                </a:lnTo>
                <a:lnTo>
                  <a:pt x="1564" y="1168"/>
                </a:lnTo>
                <a:lnTo>
                  <a:pt x="1564" y="1168"/>
                </a:lnTo>
                <a:lnTo>
                  <a:pt x="1567" y="1171"/>
                </a:lnTo>
                <a:lnTo>
                  <a:pt x="1567" y="1171"/>
                </a:lnTo>
                <a:lnTo>
                  <a:pt x="1569" y="1171"/>
                </a:lnTo>
                <a:lnTo>
                  <a:pt x="1569" y="1168"/>
                </a:lnTo>
                <a:lnTo>
                  <a:pt x="1567" y="1168"/>
                </a:lnTo>
                <a:lnTo>
                  <a:pt x="1567" y="1168"/>
                </a:lnTo>
                <a:lnTo>
                  <a:pt x="1567" y="1168"/>
                </a:lnTo>
                <a:lnTo>
                  <a:pt x="1567" y="1168"/>
                </a:lnTo>
                <a:close/>
                <a:moveTo>
                  <a:pt x="1179" y="1253"/>
                </a:moveTo>
                <a:lnTo>
                  <a:pt x="1179" y="1253"/>
                </a:lnTo>
                <a:lnTo>
                  <a:pt x="1179" y="1251"/>
                </a:lnTo>
                <a:lnTo>
                  <a:pt x="1179" y="1249"/>
                </a:lnTo>
                <a:lnTo>
                  <a:pt x="1179" y="1246"/>
                </a:lnTo>
                <a:lnTo>
                  <a:pt x="1179" y="1246"/>
                </a:lnTo>
                <a:lnTo>
                  <a:pt x="1179" y="1246"/>
                </a:lnTo>
                <a:lnTo>
                  <a:pt x="1179" y="1244"/>
                </a:lnTo>
                <a:lnTo>
                  <a:pt x="1176" y="1244"/>
                </a:lnTo>
                <a:lnTo>
                  <a:pt x="1176" y="1242"/>
                </a:lnTo>
                <a:lnTo>
                  <a:pt x="1176" y="1242"/>
                </a:lnTo>
                <a:lnTo>
                  <a:pt x="1176" y="1242"/>
                </a:lnTo>
                <a:lnTo>
                  <a:pt x="1176" y="1242"/>
                </a:lnTo>
                <a:lnTo>
                  <a:pt x="1176" y="1239"/>
                </a:lnTo>
                <a:lnTo>
                  <a:pt x="1174" y="1239"/>
                </a:lnTo>
                <a:lnTo>
                  <a:pt x="1174" y="1239"/>
                </a:lnTo>
                <a:lnTo>
                  <a:pt x="1174" y="1239"/>
                </a:lnTo>
                <a:lnTo>
                  <a:pt x="1174" y="1239"/>
                </a:lnTo>
                <a:lnTo>
                  <a:pt x="1174" y="1242"/>
                </a:lnTo>
                <a:lnTo>
                  <a:pt x="1174" y="1242"/>
                </a:lnTo>
                <a:lnTo>
                  <a:pt x="1174" y="1242"/>
                </a:lnTo>
                <a:lnTo>
                  <a:pt x="1174" y="1242"/>
                </a:lnTo>
                <a:lnTo>
                  <a:pt x="1171" y="1244"/>
                </a:lnTo>
                <a:lnTo>
                  <a:pt x="1171" y="1244"/>
                </a:lnTo>
                <a:lnTo>
                  <a:pt x="1171" y="1246"/>
                </a:lnTo>
                <a:lnTo>
                  <a:pt x="1171" y="1246"/>
                </a:lnTo>
                <a:lnTo>
                  <a:pt x="1174" y="1249"/>
                </a:lnTo>
                <a:lnTo>
                  <a:pt x="1174" y="1251"/>
                </a:lnTo>
                <a:lnTo>
                  <a:pt x="1174" y="1251"/>
                </a:lnTo>
                <a:lnTo>
                  <a:pt x="1176" y="1253"/>
                </a:lnTo>
                <a:lnTo>
                  <a:pt x="1179" y="1253"/>
                </a:lnTo>
                <a:close/>
                <a:moveTo>
                  <a:pt x="1160" y="1159"/>
                </a:moveTo>
                <a:lnTo>
                  <a:pt x="1160" y="1159"/>
                </a:lnTo>
                <a:lnTo>
                  <a:pt x="1160" y="1159"/>
                </a:lnTo>
                <a:lnTo>
                  <a:pt x="1160" y="1156"/>
                </a:lnTo>
                <a:lnTo>
                  <a:pt x="1160" y="1156"/>
                </a:lnTo>
                <a:lnTo>
                  <a:pt x="1160" y="1156"/>
                </a:lnTo>
                <a:lnTo>
                  <a:pt x="1157" y="1156"/>
                </a:lnTo>
                <a:lnTo>
                  <a:pt x="1157" y="1159"/>
                </a:lnTo>
                <a:lnTo>
                  <a:pt x="1157" y="1159"/>
                </a:lnTo>
                <a:lnTo>
                  <a:pt x="1157" y="1159"/>
                </a:lnTo>
                <a:lnTo>
                  <a:pt x="1157" y="1159"/>
                </a:lnTo>
                <a:lnTo>
                  <a:pt x="1160" y="1161"/>
                </a:lnTo>
                <a:lnTo>
                  <a:pt x="1160" y="1161"/>
                </a:lnTo>
                <a:lnTo>
                  <a:pt x="1160" y="1161"/>
                </a:lnTo>
                <a:lnTo>
                  <a:pt x="1160" y="1161"/>
                </a:lnTo>
                <a:lnTo>
                  <a:pt x="1160" y="1161"/>
                </a:lnTo>
                <a:lnTo>
                  <a:pt x="1160" y="1161"/>
                </a:lnTo>
                <a:lnTo>
                  <a:pt x="1160" y="1161"/>
                </a:lnTo>
                <a:lnTo>
                  <a:pt x="1160" y="1159"/>
                </a:lnTo>
                <a:lnTo>
                  <a:pt x="1160" y="1159"/>
                </a:lnTo>
                <a:close/>
                <a:moveTo>
                  <a:pt x="1276" y="1213"/>
                </a:moveTo>
                <a:lnTo>
                  <a:pt x="1276" y="1213"/>
                </a:lnTo>
                <a:lnTo>
                  <a:pt x="1276" y="1213"/>
                </a:lnTo>
                <a:lnTo>
                  <a:pt x="1276" y="1216"/>
                </a:lnTo>
                <a:lnTo>
                  <a:pt x="1276" y="1216"/>
                </a:lnTo>
                <a:lnTo>
                  <a:pt x="1276" y="1216"/>
                </a:lnTo>
                <a:lnTo>
                  <a:pt x="1276" y="1216"/>
                </a:lnTo>
                <a:lnTo>
                  <a:pt x="1276" y="1218"/>
                </a:lnTo>
                <a:lnTo>
                  <a:pt x="1276" y="1218"/>
                </a:lnTo>
                <a:lnTo>
                  <a:pt x="1276" y="1220"/>
                </a:lnTo>
                <a:lnTo>
                  <a:pt x="1276" y="1220"/>
                </a:lnTo>
                <a:lnTo>
                  <a:pt x="1276" y="1220"/>
                </a:lnTo>
                <a:lnTo>
                  <a:pt x="1276" y="1223"/>
                </a:lnTo>
                <a:lnTo>
                  <a:pt x="1276" y="1223"/>
                </a:lnTo>
                <a:lnTo>
                  <a:pt x="1276" y="1223"/>
                </a:lnTo>
                <a:lnTo>
                  <a:pt x="1278" y="1223"/>
                </a:lnTo>
                <a:lnTo>
                  <a:pt x="1278" y="1223"/>
                </a:lnTo>
                <a:lnTo>
                  <a:pt x="1278" y="1223"/>
                </a:lnTo>
                <a:lnTo>
                  <a:pt x="1278" y="1223"/>
                </a:lnTo>
                <a:lnTo>
                  <a:pt x="1278" y="1223"/>
                </a:lnTo>
                <a:lnTo>
                  <a:pt x="1278" y="1223"/>
                </a:lnTo>
                <a:lnTo>
                  <a:pt x="1278" y="1223"/>
                </a:lnTo>
                <a:lnTo>
                  <a:pt x="1278" y="1223"/>
                </a:lnTo>
                <a:lnTo>
                  <a:pt x="1278" y="1220"/>
                </a:lnTo>
                <a:lnTo>
                  <a:pt x="1280" y="1216"/>
                </a:lnTo>
                <a:lnTo>
                  <a:pt x="1280" y="1213"/>
                </a:lnTo>
                <a:lnTo>
                  <a:pt x="1278" y="1213"/>
                </a:lnTo>
                <a:lnTo>
                  <a:pt x="1278" y="1208"/>
                </a:lnTo>
                <a:lnTo>
                  <a:pt x="1280" y="1208"/>
                </a:lnTo>
                <a:lnTo>
                  <a:pt x="1280" y="1208"/>
                </a:lnTo>
                <a:lnTo>
                  <a:pt x="1280" y="1208"/>
                </a:lnTo>
                <a:lnTo>
                  <a:pt x="1283" y="1211"/>
                </a:lnTo>
                <a:lnTo>
                  <a:pt x="1283" y="1211"/>
                </a:lnTo>
                <a:lnTo>
                  <a:pt x="1283" y="1211"/>
                </a:lnTo>
                <a:lnTo>
                  <a:pt x="1283" y="1213"/>
                </a:lnTo>
                <a:lnTo>
                  <a:pt x="1283" y="1213"/>
                </a:lnTo>
                <a:lnTo>
                  <a:pt x="1283" y="1213"/>
                </a:lnTo>
                <a:lnTo>
                  <a:pt x="1283" y="1213"/>
                </a:lnTo>
                <a:lnTo>
                  <a:pt x="1283" y="1213"/>
                </a:lnTo>
                <a:lnTo>
                  <a:pt x="1283" y="1216"/>
                </a:lnTo>
                <a:lnTo>
                  <a:pt x="1283" y="1218"/>
                </a:lnTo>
                <a:lnTo>
                  <a:pt x="1283" y="1220"/>
                </a:lnTo>
                <a:lnTo>
                  <a:pt x="1283" y="1220"/>
                </a:lnTo>
                <a:lnTo>
                  <a:pt x="1283" y="1220"/>
                </a:lnTo>
                <a:lnTo>
                  <a:pt x="1283" y="1223"/>
                </a:lnTo>
                <a:lnTo>
                  <a:pt x="1283" y="1223"/>
                </a:lnTo>
                <a:lnTo>
                  <a:pt x="1280" y="1223"/>
                </a:lnTo>
                <a:lnTo>
                  <a:pt x="1280" y="1223"/>
                </a:lnTo>
                <a:lnTo>
                  <a:pt x="1283" y="1225"/>
                </a:lnTo>
                <a:lnTo>
                  <a:pt x="1287" y="1225"/>
                </a:lnTo>
                <a:lnTo>
                  <a:pt x="1287" y="1225"/>
                </a:lnTo>
                <a:lnTo>
                  <a:pt x="1287" y="1223"/>
                </a:lnTo>
                <a:lnTo>
                  <a:pt x="1287" y="1220"/>
                </a:lnTo>
                <a:lnTo>
                  <a:pt x="1287" y="1220"/>
                </a:lnTo>
                <a:lnTo>
                  <a:pt x="1290" y="1220"/>
                </a:lnTo>
                <a:lnTo>
                  <a:pt x="1290" y="1220"/>
                </a:lnTo>
                <a:lnTo>
                  <a:pt x="1290" y="1218"/>
                </a:lnTo>
                <a:lnTo>
                  <a:pt x="1290" y="1216"/>
                </a:lnTo>
                <a:lnTo>
                  <a:pt x="1290" y="1216"/>
                </a:lnTo>
                <a:lnTo>
                  <a:pt x="1290" y="1213"/>
                </a:lnTo>
                <a:lnTo>
                  <a:pt x="1290" y="1213"/>
                </a:lnTo>
                <a:lnTo>
                  <a:pt x="1290" y="1211"/>
                </a:lnTo>
                <a:lnTo>
                  <a:pt x="1290" y="1211"/>
                </a:lnTo>
                <a:lnTo>
                  <a:pt x="1287" y="1208"/>
                </a:lnTo>
                <a:lnTo>
                  <a:pt x="1285" y="1206"/>
                </a:lnTo>
                <a:lnTo>
                  <a:pt x="1283" y="1206"/>
                </a:lnTo>
                <a:lnTo>
                  <a:pt x="1283" y="1204"/>
                </a:lnTo>
                <a:lnTo>
                  <a:pt x="1283" y="1204"/>
                </a:lnTo>
                <a:lnTo>
                  <a:pt x="1283" y="1204"/>
                </a:lnTo>
                <a:lnTo>
                  <a:pt x="1283" y="1206"/>
                </a:lnTo>
                <a:lnTo>
                  <a:pt x="1283" y="1206"/>
                </a:lnTo>
                <a:lnTo>
                  <a:pt x="1283" y="1206"/>
                </a:lnTo>
                <a:lnTo>
                  <a:pt x="1283" y="1206"/>
                </a:lnTo>
                <a:lnTo>
                  <a:pt x="1283" y="1204"/>
                </a:lnTo>
                <a:lnTo>
                  <a:pt x="1280" y="1204"/>
                </a:lnTo>
                <a:lnTo>
                  <a:pt x="1280" y="1204"/>
                </a:lnTo>
                <a:lnTo>
                  <a:pt x="1278" y="1204"/>
                </a:lnTo>
                <a:lnTo>
                  <a:pt x="1278" y="1206"/>
                </a:lnTo>
                <a:lnTo>
                  <a:pt x="1278" y="1206"/>
                </a:lnTo>
                <a:lnTo>
                  <a:pt x="1278" y="1206"/>
                </a:lnTo>
                <a:lnTo>
                  <a:pt x="1278" y="1206"/>
                </a:lnTo>
                <a:lnTo>
                  <a:pt x="1276" y="1206"/>
                </a:lnTo>
                <a:lnTo>
                  <a:pt x="1276" y="1206"/>
                </a:lnTo>
                <a:lnTo>
                  <a:pt x="1276" y="1211"/>
                </a:lnTo>
                <a:lnTo>
                  <a:pt x="1276" y="1211"/>
                </a:lnTo>
                <a:lnTo>
                  <a:pt x="1276" y="1211"/>
                </a:lnTo>
                <a:lnTo>
                  <a:pt x="1276" y="1213"/>
                </a:lnTo>
                <a:lnTo>
                  <a:pt x="1276" y="1213"/>
                </a:lnTo>
                <a:close/>
                <a:moveTo>
                  <a:pt x="1157" y="1197"/>
                </a:moveTo>
                <a:lnTo>
                  <a:pt x="1157" y="1197"/>
                </a:lnTo>
                <a:lnTo>
                  <a:pt x="1157" y="1194"/>
                </a:lnTo>
                <a:lnTo>
                  <a:pt x="1157" y="1194"/>
                </a:lnTo>
                <a:lnTo>
                  <a:pt x="1157" y="1189"/>
                </a:lnTo>
                <a:lnTo>
                  <a:pt x="1157" y="1187"/>
                </a:lnTo>
                <a:lnTo>
                  <a:pt x="1157" y="1187"/>
                </a:lnTo>
                <a:lnTo>
                  <a:pt x="1157" y="1187"/>
                </a:lnTo>
                <a:lnTo>
                  <a:pt x="1157" y="1187"/>
                </a:lnTo>
                <a:lnTo>
                  <a:pt x="1157" y="1187"/>
                </a:lnTo>
                <a:lnTo>
                  <a:pt x="1155" y="1187"/>
                </a:lnTo>
                <a:lnTo>
                  <a:pt x="1155" y="1185"/>
                </a:lnTo>
                <a:lnTo>
                  <a:pt x="1155" y="1185"/>
                </a:lnTo>
                <a:lnTo>
                  <a:pt x="1155" y="1185"/>
                </a:lnTo>
                <a:lnTo>
                  <a:pt x="1155" y="1182"/>
                </a:lnTo>
                <a:lnTo>
                  <a:pt x="1155" y="1182"/>
                </a:lnTo>
                <a:lnTo>
                  <a:pt x="1157" y="1182"/>
                </a:lnTo>
                <a:lnTo>
                  <a:pt x="1157" y="1180"/>
                </a:lnTo>
                <a:lnTo>
                  <a:pt x="1155" y="1180"/>
                </a:lnTo>
                <a:lnTo>
                  <a:pt x="1155" y="1180"/>
                </a:lnTo>
                <a:lnTo>
                  <a:pt x="1155" y="1180"/>
                </a:lnTo>
                <a:lnTo>
                  <a:pt x="1157" y="1180"/>
                </a:lnTo>
                <a:lnTo>
                  <a:pt x="1155" y="1178"/>
                </a:lnTo>
                <a:lnTo>
                  <a:pt x="1155" y="1175"/>
                </a:lnTo>
                <a:lnTo>
                  <a:pt x="1155" y="1173"/>
                </a:lnTo>
                <a:lnTo>
                  <a:pt x="1155" y="1173"/>
                </a:lnTo>
                <a:lnTo>
                  <a:pt x="1155" y="1171"/>
                </a:lnTo>
                <a:lnTo>
                  <a:pt x="1155" y="1171"/>
                </a:lnTo>
                <a:lnTo>
                  <a:pt x="1155" y="1168"/>
                </a:lnTo>
                <a:lnTo>
                  <a:pt x="1155" y="1168"/>
                </a:lnTo>
                <a:lnTo>
                  <a:pt x="1155" y="1168"/>
                </a:lnTo>
                <a:lnTo>
                  <a:pt x="1153" y="1166"/>
                </a:lnTo>
                <a:lnTo>
                  <a:pt x="1153" y="1166"/>
                </a:lnTo>
                <a:lnTo>
                  <a:pt x="1153" y="1166"/>
                </a:lnTo>
                <a:lnTo>
                  <a:pt x="1153" y="1168"/>
                </a:lnTo>
                <a:lnTo>
                  <a:pt x="1153" y="1168"/>
                </a:lnTo>
                <a:lnTo>
                  <a:pt x="1150" y="1168"/>
                </a:lnTo>
                <a:lnTo>
                  <a:pt x="1150" y="1168"/>
                </a:lnTo>
                <a:lnTo>
                  <a:pt x="1150" y="1171"/>
                </a:lnTo>
                <a:lnTo>
                  <a:pt x="1150" y="1171"/>
                </a:lnTo>
                <a:lnTo>
                  <a:pt x="1148" y="1171"/>
                </a:lnTo>
                <a:lnTo>
                  <a:pt x="1148" y="1171"/>
                </a:lnTo>
                <a:lnTo>
                  <a:pt x="1148" y="1168"/>
                </a:lnTo>
                <a:lnTo>
                  <a:pt x="1145" y="1168"/>
                </a:lnTo>
                <a:lnTo>
                  <a:pt x="1145" y="1171"/>
                </a:lnTo>
                <a:lnTo>
                  <a:pt x="1145" y="1171"/>
                </a:lnTo>
                <a:lnTo>
                  <a:pt x="1145" y="1171"/>
                </a:lnTo>
                <a:lnTo>
                  <a:pt x="1143" y="1171"/>
                </a:lnTo>
                <a:lnTo>
                  <a:pt x="1143" y="1171"/>
                </a:lnTo>
                <a:lnTo>
                  <a:pt x="1143" y="1171"/>
                </a:lnTo>
                <a:lnTo>
                  <a:pt x="1143" y="1173"/>
                </a:lnTo>
                <a:lnTo>
                  <a:pt x="1143" y="1173"/>
                </a:lnTo>
                <a:lnTo>
                  <a:pt x="1141" y="1171"/>
                </a:lnTo>
                <a:lnTo>
                  <a:pt x="1141" y="1171"/>
                </a:lnTo>
                <a:lnTo>
                  <a:pt x="1141" y="1168"/>
                </a:lnTo>
                <a:lnTo>
                  <a:pt x="1138" y="1168"/>
                </a:lnTo>
                <a:lnTo>
                  <a:pt x="1138" y="1166"/>
                </a:lnTo>
                <a:lnTo>
                  <a:pt x="1138" y="1163"/>
                </a:lnTo>
                <a:lnTo>
                  <a:pt x="1141" y="1163"/>
                </a:lnTo>
                <a:lnTo>
                  <a:pt x="1141" y="1161"/>
                </a:lnTo>
                <a:lnTo>
                  <a:pt x="1141" y="1161"/>
                </a:lnTo>
                <a:lnTo>
                  <a:pt x="1141" y="1161"/>
                </a:lnTo>
                <a:lnTo>
                  <a:pt x="1141" y="1161"/>
                </a:lnTo>
                <a:lnTo>
                  <a:pt x="1141" y="1161"/>
                </a:lnTo>
                <a:lnTo>
                  <a:pt x="1138" y="1159"/>
                </a:lnTo>
                <a:lnTo>
                  <a:pt x="1138" y="1159"/>
                </a:lnTo>
                <a:lnTo>
                  <a:pt x="1138" y="1159"/>
                </a:lnTo>
                <a:lnTo>
                  <a:pt x="1136" y="1159"/>
                </a:lnTo>
                <a:lnTo>
                  <a:pt x="1136" y="1159"/>
                </a:lnTo>
                <a:lnTo>
                  <a:pt x="1136" y="1161"/>
                </a:lnTo>
                <a:lnTo>
                  <a:pt x="1134" y="1161"/>
                </a:lnTo>
                <a:lnTo>
                  <a:pt x="1134" y="1161"/>
                </a:lnTo>
                <a:lnTo>
                  <a:pt x="1131" y="1161"/>
                </a:lnTo>
                <a:lnTo>
                  <a:pt x="1129" y="1159"/>
                </a:lnTo>
                <a:lnTo>
                  <a:pt x="1129" y="1156"/>
                </a:lnTo>
                <a:lnTo>
                  <a:pt x="1129" y="1156"/>
                </a:lnTo>
                <a:lnTo>
                  <a:pt x="1129" y="1156"/>
                </a:lnTo>
                <a:lnTo>
                  <a:pt x="1129" y="1156"/>
                </a:lnTo>
                <a:lnTo>
                  <a:pt x="1129" y="1156"/>
                </a:lnTo>
                <a:lnTo>
                  <a:pt x="1127" y="1156"/>
                </a:lnTo>
                <a:lnTo>
                  <a:pt x="1127" y="1156"/>
                </a:lnTo>
                <a:lnTo>
                  <a:pt x="1127" y="1156"/>
                </a:lnTo>
                <a:lnTo>
                  <a:pt x="1127" y="1156"/>
                </a:lnTo>
                <a:lnTo>
                  <a:pt x="1124" y="1154"/>
                </a:lnTo>
                <a:lnTo>
                  <a:pt x="1122" y="1149"/>
                </a:lnTo>
                <a:lnTo>
                  <a:pt x="1119" y="1149"/>
                </a:lnTo>
                <a:lnTo>
                  <a:pt x="1117" y="1147"/>
                </a:lnTo>
                <a:lnTo>
                  <a:pt x="1117" y="1147"/>
                </a:lnTo>
                <a:lnTo>
                  <a:pt x="1115" y="1145"/>
                </a:lnTo>
                <a:lnTo>
                  <a:pt x="1115" y="1145"/>
                </a:lnTo>
                <a:lnTo>
                  <a:pt x="1115" y="1145"/>
                </a:lnTo>
                <a:lnTo>
                  <a:pt x="1112" y="1142"/>
                </a:lnTo>
                <a:lnTo>
                  <a:pt x="1112" y="1142"/>
                </a:lnTo>
                <a:lnTo>
                  <a:pt x="1112" y="1140"/>
                </a:lnTo>
                <a:lnTo>
                  <a:pt x="1112" y="1140"/>
                </a:lnTo>
                <a:lnTo>
                  <a:pt x="1112" y="1137"/>
                </a:lnTo>
                <a:lnTo>
                  <a:pt x="1110" y="1137"/>
                </a:lnTo>
                <a:lnTo>
                  <a:pt x="1110" y="1137"/>
                </a:lnTo>
                <a:lnTo>
                  <a:pt x="1110" y="1135"/>
                </a:lnTo>
                <a:lnTo>
                  <a:pt x="1110" y="1135"/>
                </a:lnTo>
                <a:lnTo>
                  <a:pt x="1108" y="1133"/>
                </a:lnTo>
                <a:lnTo>
                  <a:pt x="1105" y="1133"/>
                </a:lnTo>
                <a:lnTo>
                  <a:pt x="1105" y="1130"/>
                </a:lnTo>
                <a:lnTo>
                  <a:pt x="1105" y="1133"/>
                </a:lnTo>
                <a:lnTo>
                  <a:pt x="1105" y="1133"/>
                </a:lnTo>
                <a:lnTo>
                  <a:pt x="1105" y="1135"/>
                </a:lnTo>
                <a:lnTo>
                  <a:pt x="1105" y="1135"/>
                </a:lnTo>
                <a:lnTo>
                  <a:pt x="1105" y="1137"/>
                </a:lnTo>
                <a:lnTo>
                  <a:pt x="1105" y="1140"/>
                </a:lnTo>
                <a:lnTo>
                  <a:pt x="1105" y="1140"/>
                </a:lnTo>
                <a:lnTo>
                  <a:pt x="1105" y="1140"/>
                </a:lnTo>
                <a:lnTo>
                  <a:pt x="1108" y="1140"/>
                </a:lnTo>
                <a:lnTo>
                  <a:pt x="1108" y="1142"/>
                </a:lnTo>
                <a:lnTo>
                  <a:pt x="1110" y="1142"/>
                </a:lnTo>
                <a:lnTo>
                  <a:pt x="1110" y="1142"/>
                </a:lnTo>
                <a:lnTo>
                  <a:pt x="1110" y="1145"/>
                </a:lnTo>
                <a:lnTo>
                  <a:pt x="1108" y="1145"/>
                </a:lnTo>
                <a:lnTo>
                  <a:pt x="1105" y="1145"/>
                </a:lnTo>
                <a:lnTo>
                  <a:pt x="1103" y="1142"/>
                </a:lnTo>
                <a:lnTo>
                  <a:pt x="1103" y="1140"/>
                </a:lnTo>
                <a:lnTo>
                  <a:pt x="1103" y="1140"/>
                </a:lnTo>
                <a:lnTo>
                  <a:pt x="1101" y="1137"/>
                </a:lnTo>
                <a:lnTo>
                  <a:pt x="1101" y="1137"/>
                </a:lnTo>
                <a:lnTo>
                  <a:pt x="1096" y="1137"/>
                </a:lnTo>
                <a:lnTo>
                  <a:pt x="1096" y="1137"/>
                </a:lnTo>
                <a:lnTo>
                  <a:pt x="1093" y="1135"/>
                </a:lnTo>
                <a:lnTo>
                  <a:pt x="1093" y="1133"/>
                </a:lnTo>
                <a:lnTo>
                  <a:pt x="1093" y="1133"/>
                </a:lnTo>
                <a:lnTo>
                  <a:pt x="1091" y="1130"/>
                </a:lnTo>
                <a:lnTo>
                  <a:pt x="1091" y="1130"/>
                </a:lnTo>
                <a:lnTo>
                  <a:pt x="1091" y="1128"/>
                </a:lnTo>
                <a:lnTo>
                  <a:pt x="1091" y="1128"/>
                </a:lnTo>
                <a:lnTo>
                  <a:pt x="1089" y="1126"/>
                </a:lnTo>
                <a:lnTo>
                  <a:pt x="1089" y="1126"/>
                </a:lnTo>
                <a:lnTo>
                  <a:pt x="1089" y="1126"/>
                </a:lnTo>
                <a:lnTo>
                  <a:pt x="1086" y="1126"/>
                </a:lnTo>
                <a:lnTo>
                  <a:pt x="1086" y="1126"/>
                </a:lnTo>
                <a:lnTo>
                  <a:pt x="1084" y="1126"/>
                </a:lnTo>
                <a:lnTo>
                  <a:pt x="1084" y="1123"/>
                </a:lnTo>
                <a:lnTo>
                  <a:pt x="1084" y="1116"/>
                </a:lnTo>
                <a:lnTo>
                  <a:pt x="1082" y="1114"/>
                </a:lnTo>
                <a:lnTo>
                  <a:pt x="1082" y="1111"/>
                </a:lnTo>
                <a:lnTo>
                  <a:pt x="1079" y="1111"/>
                </a:lnTo>
                <a:lnTo>
                  <a:pt x="1079" y="1109"/>
                </a:lnTo>
                <a:lnTo>
                  <a:pt x="1072" y="1102"/>
                </a:lnTo>
                <a:lnTo>
                  <a:pt x="1072" y="1102"/>
                </a:lnTo>
                <a:lnTo>
                  <a:pt x="1072" y="1100"/>
                </a:lnTo>
                <a:lnTo>
                  <a:pt x="1072" y="1100"/>
                </a:lnTo>
                <a:lnTo>
                  <a:pt x="1072" y="1100"/>
                </a:lnTo>
                <a:lnTo>
                  <a:pt x="1072" y="1097"/>
                </a:lnTo>
                <a:lnTo>
                  <a:pt x="1072" y="1097"/>
                </a:lnTo>
                <a:lnTo>
                  <a:pt x="1074" y="1097"/>
                </a:lnTo>
                <a:lnTo>
                  <a:pt x="1074" y="1095"/>
                </a:lnTo>
                <a:lnTo>
                  <a:pt x="1074" y="1093"/>
                </a:lnTo>
                <a:lnTo>
                  <a:pt x="1077" y="1090"/>
                </a:lnTo>
                <a:lnTo>
                  <a:pt x="1077" y="1088"/>
                </a:lnTo>
                <a:lnTo>
                  <a:pt x="1074" y="1085"/>
                </a:lnTo>
                <a:lnTo>
                  <a:pt x="1074" y="1085"/>
                </a:lnTo>
                <a:lnTo>
                  <a:pt x="1074" y="1083"/>
                </a:lnTo>
                <a:lnTo>
                  <a:pt x="1077" y="1083"/>
                </a:lnTo>
                <a:lnTo>
                  <a:pt x="1077" y="1081"/>
                </a:lnTo>
                <a:lnTo>
                  <a:pt x="1077" y="1081"/>
                </a:lnTo>
                <a:lnTo>
                  <a:pt x="1079" y="1083"/>
                </a:lnTo>
                <a:lnTo>
                  <a:pt x="1079" y="1083"/>
                </a:lnTo>
                <a:lnTo>
                  <a:pt x="1079" y="1083"/>
                </a:lnTo>
                <a:lnTo>
                  <a:pt x="1079" y="1081"/>
                </a:lnTo>
                <a:lnTo>
                  <a:pt x="1079" y="1078"/>
                </a:lnTo>
                <a:lnTo>
                  <a:pt x="1079" y="1078"/>
                </a:lnTo>
                <a:lnTo>
                  <a:pt x="1079" y="1076"/>
                </a:lnTo>
                <a:lnTo>
                  <a:pt x="1079" y="1074"/>
                </a:lnTo>
                <a:lnTo>
                  <a:pt x="1079" y="1074"/>
                </a:lnTo>
                <a:lnTo>
                  <a:pt x="1077" y="1074"/>
                </a:lnTo>
                <a:lnTo>
                  <a:pt x="1077" y="1071"/>
                </a:lnTo>
                <a:lnTo>
                  <a:pt x="1079" y="1069"/>
                </a:lnTo>
                <a:lnTo>
                  <a:pt x="1079" y="1066"/>
                </a:lnTo>
                <a:lnTo>
                  <a:pt x="1079" y="1064"/>
                </a:lnTo>
                <a:lnTo>
                  <a:pt x="1077" y="1059"/>
                </a:lnTo>
                <a:lnTo>
                  <a:pt x="1077" y="1059"/>
                </a:lnTo>
                <a:lnTo>
                  <a:pt x="1074" y="1057"/>
                </a:lnTo>
                <a:lnTo>
                  <a:pt x="1074" y="1057"/>
                </a:lnTo>
                <a:lnTo>
                  <a:pt x="1074" y="1057"/>
                </a:lnTo>
                <a:lnTo>
                  <a:pt x="1074" y="1055"/>
                </a:lnTo>
                <a:lnTo>
                  <a:pt x="1074" y="1052"/>
                </a:lnTo>
                <a:lnTo>
                  <a:pt x="1074" y="1052"/>
                </a:lnTo>
                <a:lnTo>
                  <a:pt x="1074" y="1052"/>
                </a:lnTo>
                <a:lnTo>
                  <a:pt x="1072" y="1052"/>
                </a:lnTo>
                <a:lnTo>
                  <a:pt x="1072" y="1050"/>
                </a:lnTo>
                <a:lnTo>
                  <a:pt x="1072" y="1050"/>
                </a:lnTo>
                <a:lnTo>
                  <a:pt x="1072" y="1050"/>
                </a:lnTo>
                <a:lnTo>
                  <a:pt x="1072" y="1048"/>
                </a:lnTo>
                <a:lnTo>
                  <a:pt x="1072" y="1048"/>
                </a:lnTo>
                <a:lnTo>
                  <a:pt x="1070" y="1048"/>
                </a:lnTo>
                <a:lnTo>
                  <a:pt x="1070" y="1048"/>
                </a:lnTo>
                <a:lnTo>
                  <a:pt x="1070" y="1045"/>
                </a:lnTo>
                <a:lnTo>
                  <a:pt x="1070" y="1043"/>
                </a:lnTo>
                <a:lnTo>
                  <a:pt x="1070" y="1043"/>
                </a:lnTo>
                <a:lnTo>
                  <a:pt x="1070" y="1040"/>
                </a:lnTo>
                <a:lnTo>
                  <a:pt x="1070" y="1040"/>
                </a:lnTo>
                <a:lnTo>
                  <a:pt x="1067" y="1036"/>
                </a:lnTo>
                <a:lnTo>
                  <a:pt x="1067" y="1033"/>
                </a:lnTo>
                <a:lnTo>
                  <a:pt x="1067" y="1033"/>
                </a:lnTo>
                <a:lnTo>
                  <a:pt x="1067" y="1033"/>
                </a:lnTo>
                <a:lnTo>
                  <a:pt x="1067" y="1031"/>
                </a:lnTo>
                <a:lnTo>
                  <a:pt x="1067" y="1031"/>
                </a:lnTo>
                <a:lnTo>
                  <a:pt x="1067" y="1031"/>
                </a:lnTo>
                <a:lnTo>
                  <a:pt x="1065" y="1031"/>
                </a:lnTo>
                <a:lnTo>
                  <a:pt x="1065" y="1031"/>
                </a:lnTo>
                <a:lnTo>
                  <a:pt x="1065" y="1029"/>
                </a:lnTo>
                <a:lnTo>
                  <a:pt x="1065" y="1029"/>
                </a:lnTo>
                <a:lnTo>
                  <a:pt x="1065" y="1029"/>
                </a:lnTo>
                <a:lnTo>
                  <a:pt x="1065" y="1026"/>
                </a:lnTo>
                <a:lnTo>
                  <a:pt x="1065" y="1026"/>
                </a:lnTo>
                <a:lnTo>
                  <a:pt x="1067" y="1024"/>
                </a:lnTo>
                <a:lnTo>
                  <a:pt x="1067" y="1024"/>
                </a:lnTo>
                <a:lnTo>
                  <a:pt x="1067" y="1022"/>
                </a:lnTo>
                <a:lnTo>
                  <a:pt x="1067" y="1022"/>
                </a:lnTo>
                <a:lnTo>
                  <a:pt x="1067" y="1022"/>
                </a:lnTo>
                <a:lnTo>
                  <a:pt x="1065" y="1019"/>
                </a:lnTo>
                <a:lnTo>
                  <a:pt x="1065" y="1019"/>
                </a:lnTo>
                <a:lnTo>
                  <a:pt x="1065" y="1017"/>
                </a:lnTo>
                <a:lnTo>
                  <a:pt x="1065" y="1017"/>
                </a:lnTo>
                <a:lnTo>
                  <a:pt x="1065" y="1014"/>
                </a:lnTo>
                <a:lnTo>
                  <a:pt x="1065" y="1012"/>
                </a:lnTo>
                <a:lnTo>
                  <a:pt x="1065" y="1012"/>
                </a:lnTo>
                <a:lnTo>
                  <a:pt x="1065" y="1012"/>
                </a:lnTo>
                <a:lnTo>
                  <a:pt x="1065" y="1010"/>
                </a:lnTo>
                <a:lnTo>
                  <a:pt x="1063" y="1010"/>
                </a:lnTo>
                <a:lnTo>
                  <a:pt x="1063" y="1010"/>
                </a:lnTo>
                <a:lnTo>
                  <a:pt x="1063" y="1007"/>
                </a:lnTo>
                <a:lnTo>
                  <a:pt x="1063" y="1005"/>
                </a:lnTo>
                <a:lnTo>
                  <a:pt x="1060" y="1003"/>
                </a:lnTo>
                <a:lnTo>
                  <a:pt x="1060" y="1003"/>
                </a:lnTo>
                <a:lnTo>
                  <a:pt x="1060" y="1000"/>
                </a:lnTo>
                <a:lnTo>
                  <a:pt x="1060" y="1003"/>
                </a:lnTo>
                <a:lnTo>
                  <a:pt x="1063" y="1003"/>
                </a:lnTo>
                <a:lnTo>
                  <a:pt x="1063" y="1003"/>
                </a:lnTo>
                <a:lnTo>
                  <a:pt x="1063" y="1003"/>
                </a:lnTo>
                <a:lnTo>
                  <a:pt x="1063" y="1003"/>
                </a:lnTo>
                <a:lnTo>
                  <a:pt x="1063" y="1000"/>
                </a:lnTo>
                <a:lnTo>
                  <a:pt x="1063" y="1000"/>
                </a:lnTo>
                <a:lnTo>
                  <a:pt x="1063" y="998"/>
                </a:lnTo>
                <a:lnTo>
                  <a:pt x="1063" y="998"/>
                </a:lnTo>
                <a:lnTo>
                  <a:pt x="1063" y="998"/>
                </a:lnTo>
                <a:lnTo>
                  <a:pt x="1063" y="996"/>
                </a:lnTo>
                <a:lnTo>
                  <a:pt x="1063" y="996"/>
                </a:lnTo>
                <a:lnTo>
                  <a:pt x="1063" y="996"/>
                </a:lnTo>
                <a:lnTo>
                  <a:pt x="1063" y="996"/>
                </a:lnTo>
                <a:lnTo>
                  <a:pt x="1063" y="996"/>
                </a:lnTo>
                <a:lnTo>
                  <a:pt x="1060" y="993"/>
                </a:lnTo>
                <a:lnTo>
                  <a:pt x="1060" y="993"/>
                </a:lnTo>
                <a:lnTo>
                  <a:pt x="1060" y="991"/>
                </a:lnTo>
                <a:lnTo>
                  <a:pt x="1060" y="991"/>
                </a:lnTo>
                <a:lnTo>
                  <a:pt x="1060" y="988"/>
                </a:lnTo>
                <a:lnTo>
                  <a:pt x="1060" y="988"/>
                </a:lnTo>
                <a:lnTo>
                  <a:pt x="1063" y="988"/>
                </a:lnTo>
                <a:lnTo>
                  <a:pt x="1063" y="986"/>
                </a:lnTo>
                <a:lnTo>
                  <a:pt x="1060" y="986"/>
                </a:lnTo>
                <a:lnTo>
                  <a:pt x="1060" y="986"/>
                </a:lnTo>
                <a:lnTo>
                  <a:pt x="1060" y="986"/>
                </a:lnTo>
                <a:lnTo>
                  <a:pt x="1058" y="984"/>
                </a:lnTo>
                <a:lnTo>
                  <a:pt x="1058" y="984"/>
                </a:lnTo>
                <a:lnTo>
                  <a:pt x="1058" y="981"/>
                </a:lnTo>
                <a:lnTo>
                  <a:pt x="1058" y="981"/>
                </a:lnTo>
                <a:lnTo>
                  <a:pt x="1058" y="981"/>
                </a:lnTo>
                <a:lnTo>
                  <a:pt x="1058" y="977"/>
                </a:lnTo>
                <a:lnTo>
                  <a:pt x="1058" y="977"/>
                </a:lnTo>
                <a:lnTo>
                  <a:pt x="1058" y="979"/>
                </a:lnTo>
                <a:lnTo>
                  <a:pt x="1058" y="979"/>
                </a:lnTo>
                <a:lnTo>
                  <a:pt x="1060" y="979"/>
                </a:lnTo>
                <a:lnTo>
                  <a:pt x="1060" y="981"/>
                </a:lnTo>
                <a:lnTo>
                  <a:pt x="1060" y="981"/>
                </a:lnTo>
                <a:lnTo>
                  <a:pt x="1060" y="981"/>
                </a:lnTo>
                <a:lnTo>
                  <a:pt x="1060" y="981"/>
                </a:lnTo>
                <a:lnTo>
                  <a:pt x="1060" y="981"/>
                </a:lnTo>
                <a:lnTo>
                  <a:pt x="1060" y="979"/>
                </a:lnTo>
                <a:lnTo>
                  <a:pt x="1060" y="979"/>
                </a:lnTo>
                <a:lnTo>
                  <a:pt x="1060" y="979"/>
                </a:lnTo>
                <a:lnTo>
                  <a:pt x="1060" y="977"/>
                </a:lnTo>
                <a:lnTo>
                  <a:pt x="1060" y="977"/>
                </a:lnTo>
                <a:lnTo>
                  <a:pt x="1060" y="977"/>
                </a:lnTo>
                <a:lnTo>
                  <a:pt x="1060" y="977"/>
                </a:lnTo>
                <a:lnTo>
                  <a:pt x="1058" y="974"/>
                </a:lnTo>
                <a:lnTo>
                  <a:pt x="1058" y="972"/>
                </a:lnTo>
                <a:lnTo>
                  <a:pt x="1058" y="972"/>
                </a:lnTo>
                <a:lnTo>
                  <a:pt x="1058" y="972"/>
                </a:lnTo>
                <a:lnTo>
                  <a:pt x="1056" y="972"/>
                </a:lnTo>
                <a:lnTo>
                  <a:pt x="1056" y="972"/>
                </a:lnTo>
                <a:lnTo>
                  <a:pt x="1056" y="972"/>
                </a:lnTo>
                <a:lnTo>
                  <a:pt x="1058" y="972"/>
                </a:lnTo>
                <a:lnTo>
                  <a:pt x="1058" y="970"/>
                </a:lnTo>
                <a:lnTo>
                  <a:pt x="1058" y="970"/>
                </a:lnTo>
                <a:lnTo>
                  <a:pt x="1058" y="970"/>
                </a:lnTo>
                <a:lnTo>
                  <a:pt x="1056" y="970"/>
                </a:lnTo>
                <a:lnTo>
                  <a:pt x="1056" y="970"/>
                </a:lnTo>
                <a:lnTo>
                  <a:pt x="1056" y="967"/>
                </a:lnTo>
                <a:lnTo>
                  <a:pt x="1056" y="967"/>
                </a:lnTo>
                <a:lnTo>
                  <a:pt x="1056" y="967"/>
                </a:lnTo>
                <a:lnTo>
                  <a:pt x="1056" y="965"/>
                </a:lnTo>
                <a:lnTo>
                  <a:pt x="1056" y="965"/>
                </a:lnTo>
                <a:lnTo>
                  <a:pt x="1053" y="962"/>
                </a:lnTo>
                <a:lnTo>
                  <a:pt x="1051" y="960"/>
                </a:lnTo>
                <a:lnTo>
                  <a:pt x="1051" y="960"/>
                </a:lnTo>
                <a:lnTo>
                  <a:pt x="1051" y="960"/>
                </a:lnTo>
                <a:lnTo>
                  <a:pt x="1051" y="958"/>
                </a:lnTo>
                <a:lnTo>
                  <a:pt x="1051" y="958"/>
                </a:lnTo>
                <a:lnTo>
                  <a:pt x="1051" y="955"/>
                </a:lnTo>
                <a:lnTo>
                  <a:pt x="1051" y="955"/>
                </a:lnTo>
                <a:lnTo>
                  <a:pt x="1048" y="955"/>
                </a:lnTo>
                <a:lnTo>
                  <a:pt x="1048" y="955"/>
                </a:lnTo>
                <a:lnTo>
                  <a:pt x="1048" y="958"/>
                </a:lnTo>
                <a:lnTo>
                  <a:pt x="1048" y="958"/>
                </a:lnTo>
                <a:lnTo>
                  <a:pt x="1048" y="958"/>
                </a:lnTo>
                <a:lnTo>
                  <a:pt x="1046" y="958"/>
                </a:lnTo>
                <a:lnTo>
                  <a:pt x="1044" y="955"/>
                </a:lnTo>
                <a:lnTo>
                  <a:pt x="1044" y="953"/>
                </a:lnTo>
                <a:lnTo>
                  <a:pt x="1041" y="953"/>
                </a:lnTo>
                <a:lnTo>
                  <a:pt x="1041" y="953"/>
                </a:lnTo>
                <a:lnTo>
                  <a:pt x="1041" y="953"/>
                </a:lnTo>
                <a:lnTo>
                  <a:pt x="1041" y="951"/>
                </a:lnTo>
                <a:lnTo>
                  <a:pt x="1041" y="951"/>
                </a:lnTo>
                <a:lnTo>
                  <a:pt x="1039" y="948"/>
                </a:lnTo>
                <a:lnTo>
                  <a:pt x="1039" y="948"/>
                </a:lnTo>
                <a:lnTo>
                  <a:pt x="1039" y="948"/>
                </a:lnTo>
                <a:lnTo>
                  <a:pt x="1039" y="946"/>
                </a:lnTo>
                <a:lnTo>
                  <a:pt x="1039" y="946"/>
                </a:lnTo>
                <a:lnTo>
                  <a:pt x="1037" y="946"/>
                </a:lnTo>
                <a:lnTo>
                  <a:pt x="1037" y="943"/>
                </a:lnTo>
                <a:lnTo>
                  <a:pt x="1037" y="943"/>
                </a:lnTo>
                <a:lnTo>
                  <a:pt x="1037" y="943"/>
                </a:lnTo>
                <a:lnTo>
                  <a:pt x="1037" y="943"/>
                </a:lnTo>
                <a:lnTo>
                  <a:pt x="1037" y="943"/>
                </a:lnTo>
                <a:lnTo>
                  <a:pt x="1037" y="941"/>
                </a:lnTo>
                <a:lnTo>
                  <a:pt x="1037" y="943"/>
                </a:lnTo>
                <a:lnTo>
                  <a:pt x="1037" y="943"/>
                </a:lnTo>
                <a:lnTo>
                  <a:pt x="1037" y="943"/>
                </a:lnTo>
                <a:lnTo>
                  <a:pt x="1037" y="943"/>
                </a:lnTo>
                <a:lnTo>
                  <a:pt x="1037" y="943"/>
                </a:lnTo>
                <a:lnTo>
                  <a:pt x="1034" y="943"/>
                </a:lnTo>
                <a:lnTo>
                  <a:pt x="1032" y="941"/>
                </a:lnTo>
                <a:lnTo>
                  <a:pt x="1032" y="939"/>
                </a:lnTo>
                <a:lnTo>
                  <a:pt x="1032" y="936"/>
                </a:lnTo>
                <a:lnTo>
                  <a:pt x="1032" y="936"/>
                </a:lnTo>
                <a:lnTo>
                  <a:pt x="1030" y="936"/>
                </a:lnTo>
                <a:lnTo>
                  <a:pt x="1030" y="936"/>
                </a:lnTo>
                <a:lnTo>
                  <a:pt x="1027" y="936"/>
                </a:lnTo>
                <a:lnTo>
                  <a:pt x="1027" y="936"/>
                </a:lnTo>
                <a:lnTo>
                  <a:pt x="1027" y="936"/>
                </a:lnTo>
                <a:lnTo>
                  <a:pt x="1027" y="936"/>
                </a:lnTo>
                <a:lnTo>
                  <a:pt x="1027" y="936"/>
                </a:lnTo>
                <a:lnTo>
                  <a:pt x="1025" y="939"/>
                </a:lnTo>
                <a:lnTo>
                  <a:pt x="1025" y="939"/>
                </a:lnTo>
                <a:lnTo>
                  <a:pt x="1025" y="939"/>
                </a:lnTo>
                <a:lnTo>
                  <a:pt x="1025" y="939"/>
                </a:lnTo>
                <a:lnTo>
                  <a:pt x="1025" y="941"/>
                </a:lnTo>
                <a:lnTo>
                  <a:pt x="1025" y="943"/>
                </a:lnTo>
                <a:lnTo>
                  <a:pt x="1027" y="946"/>
                </a:lnTo>
                <a:lnTo>
                  <a:pt x="1025" y="946"/>
                </a:lnTo>
                <a:lnTo>
                  <a:pt x="1025" y="946"/>
                </a:lnTo>
                <a:lnTo>
                  <a:pt x="1022" y="943"/>
                </a:lnTo>
                <a:lnTo>
                  <a:pt x="1022" y="943"/>
                </a:lnTo>
                <a:lnTo>
                  <a:pt x="1020" y="941"/>
                </a:lnTo>
                <a:lnTo>
                  <a:pt x="1020" y="941"/>
                </a:lnTo>
                <a:lnTo>
                  <a:pt x="1020" y="941"/>
                </a:lnTo>
                <a:lnTo>
                  <a:pt x="1018" y="936"/>
                </a:lnTo>
                <a:lnTo>
                  <a:pt x="1015" y="936"/>
                </a:lnTo>
                <a:lnTo>
                  <a:pt x="1013" y="934"/>
                </a:lnTo>
                <a:lnTo>
                  <a:pt x="1011" y="934"/>
                </a:lnTo>
                <a:lnTo>
                  <a:pt x="1006" y="932"/>
                </a:lnTo>
                <a:lnTo>
                  <a:pt x="1003" y="932"/>
                </a:lnTo>
                <a:lnTo>
                  <a:pt x="1003" y="932"/>
                </a:lnTo>
                <a:lnTo>
                  <a:pt x="1006" y="934"/>
                </a:lnTo>
                <a:lnTo>
                  <a:pt x="1006" y="934"/>
                </a:lnTo>
                <a:lnTo>
                  <a:pt x="1003" y="934"/>
                </a:lnTo>
                <a:lnTo>
                  <a:pt x="1001" y="934"/>
                </a:lnTo>
                <a:lnTo>
                  <a:pt x="1001" y="934"/>
                </a:lnTo>
                <a:lnTo>
                  <a:pt x="1003" y="936"/>
                </a:lnTo>
                <a:lnTo>
                  <a:pt x="1003" y="936"/>
                </a:lnTo>
                <a:lnTo>
                  <a:pt x="1003" y="936"/>
                </a:lnTo>
                <a:lnTo>
                  <a:pt x="1003" y="936"/>
                </a:lnTo>
                <a:lnTo>
                  <a:pt x="1003" y="939"/>
                </a:lnTo>
                <a:lnTo>
                  <a:pt x="1003" y="939"/>
                </a:lnTo>
                <a:lnTo>
                  <a:pt x="1003" y="939"/>
                </a:lnTo>
                <a:lnTo>
                  <a:pt x="1003" y="941"/>
                </a:lnTo>
                <a:lnTo>
                  <a:pt x="1006" y="941"/>
                </a:lnTo>
                <a:lnTo>
                  <a:pt x="1008" y="943"/>
                </a:lnTo>
                <a:lnTo>
                  <a:pt x="1003" y="943"/>
                </a:lnTo>
                <a:lnTo>
                  <a:pt x="1001" y="943"/>
                </a:lnTo>
                <a:lnTo>
                  <a:pt x="999" y="943"/>
                </a:lnTo>
                <a:lnTo>
                  <a:pt x="999" y="948"/>
                </a:lnTo>
                <a:lnTo>
                  <a:pt x="999" y="951"/>
                </a:lnTo>
                <a:lnTo>
                  <a:pt x="1001" y="953"/>
                </a:lnTo>
                <a:lnTo>
                  <a:pt x="1001" y="955"/>
                </a:lnTo>
                <a:lnTo>
                  <a:pt x="999" y="955"/>
                </a:lnTo>
                <a:lnTo>
                  <a:pt x="999" y="955"/>
                </a:lnTo>
                <a:lnTo>
                  <a:pt x="999" y="955"/>
                </a:lnTo>
                <a:lnTo>
                  <a:pt x="999" y="955"/>
                </a:lnTo>
                <a:lnTo>
                  <a:pt x="1001" y="958"/>
                </a:lnTo>
                <a:lnTo>
                  <a:pt x="1001" y="960"/>
                </a:lnTo>
                <a:lnTo>
                  <a:pt x="1001" y="960"/>
                </a:lnTo>
                <a:lnTo>
                  <a:pt x="1001" y="960"/>
                </a:lnTo>
                <a:lnTo>
                  <a:pt x="999" y="960"/>
                </a:lnTo>
                <a:lnTo>
                  <a:pt x="999" y="962"/>
                </a:lnTo>
                <a:lnTo>
                  <a:pt x="1001" y="962"/>
                </a:lnTo>
                <a:lnTo>
                  <a:pt x="1001" y="962"/>
                </a:lnTo>
                <a:lnTo>
                  <a:pt x="1001" y="965"/>
                </a:lnTo>
                <a:lnTo>
                  <a:pt x="1001" y="965"/>
                </a:lnTo>
                <a:lnTo>
                  <a:pt x="1001" y="965"/>
                </a:lnTo>
                <a:lnTo>
                  <a:pt x="1001" y="967"/>
                </a:lnTo>
                <a:lnTo>
                  <a:pt x="1001" y="967"/>
                </a:lnTo>
                <a:lnTo>
                  <a:pt x="1001" y="967"/>
                </a:lnTo>
                <a:lnTo>
                  <a:pt x="1001" y="970"/>
                </a:lnTo>
                <a:lnTo>
                  <a:pt x="1001" y="972"/>
                </a:lnTo>
                <a:lnTo>
                  <a:pt x="1001" y="974"/>
                </a:lnTo>
                <a:lnTo>
                  <a:pt x="1001" y="974"/>
                </a:lnTo>
                <a:lnTo>
                  <a:pt x="1001" y="977"/>
                </a:lnTo>
                <a:lnTo>
                  <a:pt x="1001" y="977"/>
                </a:lnTo>
                <a:lnTo>
                  <a:pt x="1001" y="977"/>
                </a:lnTo>
                <a:lnTo>
                  <a:pt x="1001" y="979"/>
                </a:lnTo>
                <a:lnTo>
                  <a:pt x="1001" y="979"/>
                </a:lnTo>
                <a:lnTo>
                  <a:pt x="1001" y="979"/>
                </a:lnTo>
                <a:lnTo>
                  <a:pt x="1001" y="981"/>
                </a:lnTo>
                <a:lnTo>
                  <a:pt x="1001" y="984"/>
                </a:lnTo>
                <a:lnTo>
                  <a:pt x="1003" y="984"/>
                </a:lnTo>
                <a:lnTo>
                  <a:pt x="1003" y="986"/>
                </a:lnTo>
                <a:lnTo>
                  <a:pt x="1001" y="986"/>
                </a:lnTo>
                <a:lnTo>
                  <a:pt x="1001" y="986"/>
                </a:lnTo>
                <a:lnTo>
                  <a:pt x="1001" y="986"/>
                </a:lnTo>
                <a:lnTo>
                  <a:pt x="1003" y="986"/>
                </a:lnTo>
                <a:lnTo>
                  <a:pt x="1003" y="988"/>
                </a:lnTo>
                <a:lnTo>
                  <a:pt x="1003" y="991"/>
                </a:lnTo>
                <a:lnTo>
                  <a:pt x="1003" y="991"/>
                </a:lnTo>
                <a:lnTo>
                  <a:pt x="1003" y="991"/>
                </a:lnTo>
                <a:lnTo>
                  <a:pt x="1003" y="993"/>
                </a:lnTo>
                <a:lnTo>
                  <a:pt x="1003" y="993"/>
                </a:lnTo>
                <a:lnTo>
                  <a:pt x="1001" y="993"/>
                </a:lnTo>
                <a:lnTo>
                  <a:pt x="1001" y="996"/>
                </a:lnTo>
                <a:lnTo>
                  <a:pt x="1003" y="998"/>
                </a:lnTo>
                <a:lnTo>
                  <a:pt x="1003" y="998"/>
                </a:lnTo>
                <a:lnTo>
                  <a:pt x="1006" y="998"/>
                </a:lnTo>
                <a:lnTo>
                  <a:pt x="1006" y="1000"/>
                </a:lnTo>
                <a:lnTo>
                  <a:pt x="1003" y="1000"/>
                </a:lnTo>
                <a:lnTo>
                  <a:pt x="1003" y="1003"/>
                </a:lnTo>
                <a:lnTo>
                  <a:pt x="1003" y="1003"/>
                </a:lnTo>
                <a:lnTo>
                  <a:pt x="1003" y="1003"/>
                </a:lnTo>
                <a:lnTo>
                  <a:pt x="1006" y="1003"/>
                </a:lnTo>
                <a:lnTo>
                  <a:pt x="1006" y="1005"/>
                </a:lnTo>
                <a:lnTo>
                  <a:pt x="1003" y="1005"/>
                </a:lnTo>
                <a:lnTo>
                  <a:pt x="1003" y="1005"/>
                </a:lnTo>
                <a:lnTo>
                  <a:pt x="1003" y="1007"/>
                </a:lnTo>
                <a:lnTo>
                  <a:pt x="1006" y="1007"/>
                </a:lnTo>
                <a:lnTo>
                  <a:pt x="1006" y="1007"/>
                </a:lnTo>
                <a:lnTo>
                  <a:pt x="1006" y="1010"/>
                </a:lnTo>
                <a:lnTo>
                  <a:pt x="1006" y="1012"/>
                </a:lnTo>
                <a:lnTo>
                  <a:pt x="1006" y="1012"/>
                </a:lnTo>
                <a:lnTo>
                  <a:pt x="1006" y="1010"/>
                </a:lnTo>
                <a:lnTo>
                  <a:pt x="1003" y="1010"/>
                </a:lnTo>
                <a:lnTo>
                  <a:pt x="1003" y="1010"/>
                </a:lnTo>
                <a:lnTo>
                  <a:pt x="1003" y="1010"/>
                </a:lnTo>
                <a:lnTo>
                  <a:pt x="1003" y="1010"/>
                </a:lnTo>
                <a:lnTo>
                  <a:pt x="1003" y="1012"/>
                </a:lnTo>
                <a:lnTo>
                  <a:pt x="1003" y="1012"/>
                </a:lnTo>
                <a:lnTo>
                  <a:pt x="1003" y="1014"/>
                </a:lnTo>
                <a:lnTo>
                  <a:pt x="1003" y="1014"/>
                </a:lnTo>
                <a:lnTo>
                  <a:pt x="1003" y="1019"/>
                </a:lnTo>
                <a:lnTo>
                  <a:pt x="1003" y="1019"/>
                </a:lnTo>
                <a:lnTo>
                  <a:pt x="1003" y="1019"/>
                </a:lnTo>
                <a:lnTo>
                  <a:pt x="1003" y="1022"/>
                </a:lnTo>
                <a:lnTo>
                  <a:pt x="1003" y="1022"/>
                </a:lnTo>
                <a:lnTo>
                  <a:pt x="1008" y="1024"/>
                </a:lnTo>
                <a:lnTo>
                  <a:pt x="1006" y="1024"/>
                </a:lnTo>
                <a:lnTo>
                  <a:pt x="1006" y="1024"/>
                </a:lnTo>
                <a:lnTo>
                  <a:pt x="1006" y="1024"/>
                </a:lnTo>
                <a:lnTo>
                  <a:pt x="1008" y="1024"/>
                </a:lnTo>
                <a:lnTo>
                  <a:pt x="1008" y="1024"/>
                </a:lnTo>
                <a:lnTo>
                  <a:pt x="1008" y="1026"/>
                </a:lnTo>
                <a:lnTo>
                  <a:pt x="1006" y="1026"/>
                </a:lnTo>
                <a:lnTo>
                  <a:pt x="1006" y="1026"/>
                </a:lnTo>
                <a:lnTo>
                  <a:pt x="1006" y="1029"/>
                </a:lnTo>
                <a:lnTo>
                  <a:pt x="1006" y="1029"/>
                </a:lnTo>
                <a:lnTo>
                  <a:pt x="1006" y="1031"/>
                </a:lnTo>
                <a:lnTo>
                  <a:pt x="1008" y="1031"/>
                </a:lnTo>
                <a:lnTo>
                  <a:pt x="1008" y="1031"/>
                </a:lnTo>
                <a:lnTo>
                  <a:pt x="1011" y="1033"/>
                </a:lnTo>
                <a:lnTo>
                  <a:pt x="1011" y="1033"/>
                </a:lnTo>
                <a:lnTo>
                  <a:pt x="1011" y="1033"/>
                </a:lnTo>
                <a:lnTo>
                  <a:pt x="1011" y="1036"/>
                </a:lnTo>
                <a:lnTo>
                  <a:pt x="1011" y="1036"/>
                </a:lnTo>
                <a:lnTo>
                  <a:pt x="1011" y="1038"/>
                </a:lnTo>
                <a:lnTo>
                  <a:pt x="1011" y="1038"/>
                </a:lnTo>
                <a:lnTo>
                  <a:pt x="1013" y="1038"/>
                </a:lnTo>
                <a:lnTo>
                  <a:pt x="1015" y="1038"/>
                </a:lnTo>
                <a:lnTo>
                  <a:pt x="1015" y="1040"/>
                </a:lnTo>
                <a:lnTo>
                  <a:pt x="1015" y="1040"/>
                </a:lnTo>
                <a:lnTo>
                  <a:pt x="1013" y="1040"/>
                </a:lnTo>
                <a:lnTo>
                  <a:pt x="1013" y="1043"/>
                </a:lnTo>
                <a:lnTo>
                  <a:pt x="1011" y="1040"/>
                </a:lnTo>
                <a:lnTo>
                  <a:pt x="1011" y="1040"/>
                </a:lnTo>
                <a:lnTo>
                  <a:pt x="1011" y="1040"/>
                </a:lnTo>
                <a:lnTo>
                  <a:pt x="1011" y="1043"/>
                </a:lnTo>
                <a:lnTo>
                  <a:pt x="1011" y="1043"/>
                </a:lnTo>
                <a:lnTo>
                  <a:pt x="1011" y="1045"/>
                </a:lnTo>
                <a:lnTo>
                  <a:pt x="1011" y="1045"/>
                </a:lnTo>
                <a:lnTo>
                  <a:pt x="1013" y="1045"/>
                </a:lnTo>
                <a:lnTo>
                  <a:pt x="1013" y="1045"/>
                </a:lnTo>
                <a:lnTo>
                  <a:pt x="1015" y="1048"/>
                </a:lnTo>
                <a:lnTo>
                  <a:pt x="1008" y="1048"/>
                </a:lnTo>
                <a:lnTo>
                  <a:pt x="1006" y="1048"/>
                </a:lnTo>
                <a:lnTo>
                  <a:pt x="1006" y="1050"/>
                </a:lnTo>
                <a:lnTo>
                  <a:pt x="1006" y="1052"/>
                </a:lnTo>
                <a:lnTo>
                  <a:pt x="1003" y="1052"/>
                </a:lnTo>
                <a:lnTo>
                  <a:pt x="1003" y="1052"/>
                </a:lnTo>
                <a:lnTo>
                  <a:pt x="1003" y="1052"/>
                </a:lnTo>
                <a:lnTo>
                  <a:pt x="1001" y="1050"/>
                </a:lnTo>
                <a:lnTo>
                  <a:pt x="1001" y="1052"/>
                </a:lnTo>
                <a:lnTo>
                  <a:pt x="1001" y="1055"/>
                </a:lnTo>
                <a:lnTo>
                  <a:pt x="1001" y="1055"/>
                </a:lnTo>
                <a:lnTo>
                  <a:pt x="1001" y="1055"/>
                </a:lnTo>
                <a:lnTo>
                  <a:pt x="1001" y="1055"/>
                </a:lnTo>
                <a:lnTo>
                  <a:pt x="1001" y="1057"/>
                </a:lnTo>
                <a:lnTo>
                  <a:pt x="1003" y="1059"/>
                </a:lnTo>
                <a:lnTo>
                  <a:pt x="1001" y="1059"/>
                </a:lnTo>
                <a:lnTo>
                  <a:pt x="1001" y="1059"/>
                </a:lnTo>
                <a:lnTo>
                  <a:pt x="1001" y="1059"/>
                </a:lnTo>
                <a:lnTo>
                  <a:pt x="1001" y="1059"/>
                </a:lnTo>
                <a:lnTo>
                  <a:pt x="1001" y="1059"/>
                </a:lnTo>
                <a:lnTo>
                  <a:pt x="1001" y="1059"/>
                </a:lnTo>
                <a:lnTo>
                  <a:pt x="999" y="1059"/>
                </a:lnTo>
                <a:lnTo>
                  <a:pt x="999" y="1059"/>
                </a:lnTo>
                <a:lnTo>
                  <a:pt x="996" y="1057"/>
                </a:lnTo>
                <a:lnTo>
                  <a:pt x="996" y="1057"/>
                </a:lnTo>
                <a:lnTo>
                  <a:pt x="996" y="1055"/>
                </a:lnTo>
                <a:lnTo>
                  <a:pt x="996" y="1052"/>
                </a:lnTo>
                <a:lnTo>
                  <a:pt x="996" y="1052"/>
                </a:lnTo>
                <a:lnTo>
                  <a:pt x="994" y="1052"/>
                </a:lnTo>
                <a:lnTo>
                  <a:pt x="992" y="1052"/>
                </a:lnTo>
                <a:lnTo>
                  <a:pt x="992" y="1050"/>
                </a:lnTo>
                <a:lnTo>
                  <a:pt x="992" y="1050"/>
                </a:lnTo>
                <a:lnTo>
                  <a:pt x="994" y="1050"/>
                </a:lnTo>
                <a:lnTo>
                  <a:pt x="994" y="1050"/>
                </a:lnTo>
                <a:lnTo>
                  <a:pt x="994" y="1050"/>
                </a:lnTo>
                <a:lnTo>
                  <a:pt x="994" y="1048"/>
                </a:lnTo>
                <a:lnTo>
                  <a:pt x="994" y="1048"/>
                </a:lnTo>
                <a:lnTo>
                  <a:pt x="992" y="1048"/>
                </a:lnTo>
                <a:lnTo>
                  <a:pt x="992" y="1048"/>
                </a:lnTo>
                <a:lnTo>
                  <a:pt x="992" y="1048"/>
                </a:lnTo>
                <a:lnTo>
                  <a:pt x="992" y="1045"/>
                </a:lnTo>
                <a:lnTo>
                  <a:pt x="992" y="1043"/>
                </a:lnTo>
                <a:lnTo>
                  <a:pt x="992" y="1043"/>
                </a:lnTo>
                <a:lnTo>
                  <a:pt x="992" y="1043"/>
                </a:lnTo>
                <a:lnTo>
                  <a:pt x="992" y="1043"/>
                </a:lnTo>
                <a:lnTo>
                  <a:pt x="992" y="1040"/>
                </a:lnTo>
                <a:lnTo>
                  <a:pt x="992" y="1040"/>
                </a:lnTo>
                <a:lnTo>
                  <a:pt x="992" y="1040"/>
                </a:lnTo>
                <a:lnTo>
                  <a:pt x="992" y="1038"/>
                </a:lnTo>
                <a:lnTo>
                  <a:pt x="992" y="1038"/>
                </a:lnTo>
                <a:lnTo>
                  <a:pt x="994" y="1038"/>
                </a:lnTo>
                <a:lnTo>
                  <a:pt x="994" y="1036"/>
                </a:lnTo>
                <a:lnTo>
                  <a:pt x="994" y="1033"/>
                </a:lnTo>
                <a:lnTo>
                  <a:pt x="994" y="1033"/>
                </a:lnTo>
                <a:lnTo>
                  <a:pt x="992" y="1033"/>
                </a:lnTo>
                <a:lnTo>
                  <a:pt x="992" y="1036"/>
                </a:lnTo>
                <a:lnTo>
                  <a:pt x="989" y="1036"/>
                </a:lnTo>
                <a:lnTo>
                  <a:pt x="992" y="1036"/>
                </a:lnTo>
                <a:lnTo>
                  <a:pt x="992" y="1033"/>
                </a:lnTo>
                <a:lnTo>
                  <a:pt x="992" y="1031"/>
                </a:lnTo>
                <a:lnTo>
                  <a:pt x="989" y="1031"/>
                </a:lnTo>
                <a:lnTo>
                  <a:pt x="989" y="1031"/>
                </a:lnTo>
                <a:lnTo>
                  <a:pt x="989" y="1029"/>
                </a:lnTo>
                <a:lnTo>
                  <a:pt x="989" y="1029"/>
                </a:lnTo>
                <a:lnTo>
                  <a:pt x="989" y="1026"/>
                </a:lnTo>
                <a:lnTo>
                  <a:pt x="989" y="1026"/>
                </a:lnTo>
                <a:lnTo>
                  <a:pt x="989" y="1024"/>
                </a:lnTo>
                <a:lnTo>
                  <a:pt x="989" y="1024"/>
                </a:lnTo>
                <a:lnTo>
                  <a:pt x="989" y="1022"/>
                </a:lnTo>
                <a:lnTo>
                  <a:pt x="989" y="1022"/>
                </a:lnTo>
                <a:lnTo>
                  <a:pt x="989" y="1022"/>
                </a:lnTo>
                <a:lnTo>
                  <a:pt x="989" y="1022"/>
                </a:lnTo>
                <a:lnTo>
                  <a:pt x="989" y="1022"/>
                </a:lnTo>
                <a:lnTo>
                  <a:pt x="989" y="1022"/>
                </a:lnTo>
                <a:lnTo>
                  <a:pt x="989" y="1022"/>
                </a:lnTo>
                <a:lnTo>
                  <a:pt x="989" y="1019"/>
                </a:lnTo>
                <a:lnTo>
                  <a:pt x="989" y="1019"/>
                </a:lnTo>
                <a:lnTo>
                  <a:pt x="989" y="1019"/>
                </a:lnTo>
                <a:lnTo>
                  <a:pt x="989" y="1019"/>
                </a:lnTo>
                <a:lnTo>
                  <a:pt x="989" y="1019"/>
                </a:lnTo>
                <a:lnTo>
                  <a:pt x="989" y="1019"/>
                </a:lnTo>
                <a:lnTo>
                  <a:pt x="989" y="1022"/>
                </a:lnTo>
                <a:lnTo>
                  <a:pt x="987" y="1019"/>
                </a:lnTo>
                <a:lnTo>
                  <a:pt x="987" y="1019"/>
                </a:lnTo>
                <a:lnTo>
                  <a:pt x="987" y="1019"/>
                </a:lnTo>
                <a:lnTo>
                  <a:pt x="987" y="1019"/>
                </a:lnTo>
                <a:lnTo>
                  <a:pt x="987" y="1017"/>
                </a:lnTo>
                <a:lnTo>
                  <a:pt x="987" y="1017"/>
                </a:lnTo>
                <a:lnTo>
                  <a:pt x="987" y="1010"/>
                </a:lnTo>
                <a:lnTo>
                  <a:pt x="987" y="1007"/>
                </a:lnTo>
                <a:lnTo>
                  <a:pt x="987" y="1007"/>
                </a:lnTo>
                <a:lnTo>
                  <a:pt x="985" y="1005"/>
                </a:lnTo>
                <a:lnTo>
                  <a:pt x="985" y="1005"/>
                </a:lnTo>
                <a:lnTo>
                  <a:pt x="985" y="1003"/>
                </a:lnTo>
                <a:lnTo>
                  <a:pt x="987" y="1003"/>
                </a:lnTo>
                <a:lnTo>
                  <a:pt x="987" y="1000"/>
                </a:lnTo>
                <a:lnTo>
                  <a:pt x="987" y="998"/>
                </a:lnTo>
                <a:lnTo>
                  <a:pt x="987" y="998"/>
                </a:lnTo>
                <a:lnTo>
                  <a:pt x="987" y="996"/>
                </a:lnTo>
                <a:lnTo>
                  <a:pt x="987" y="996"/>
                </a:lnTo>
                <a:lnTo>
                  <a:pt x="987" y="996"/>
                </a:lnTo>
                <a:lnTo>
                  <a:pt x="987" y="996"/>
                </a:lnTo>
                <a:lnTo>
                  <a:pt x="987" y="993"/>
                </a:lnTo>
                <a:lnTo>
                  <a:pt x="987" y="993"/>
                </a:lnTo>
                <a:lnTo>
                  <a:pt x="987" y="991"/>
                </a:lnTo>
                <a:lnTo>
                  <a:pt x="987" y="991"/>
                </a:lnTo>
                <a:lnTo>
                  <a:pt x="987" y="988"/>
                </a:lnTo>
                <a:lnTo>
                  <a:pt x="987" y="988"/>
                </a:lnTo>
                <a:lnTo>
                  <a:pt x="982" y="986"/>
                </a:lnTo>
                <a:lnTo>
                  <a:pt x="982" y="986"/>
                </a:lnTo>
                <a:lnTo>
                  <a:pt x="982" y="986"/>
                </a:lnTo>
                <a:lnTo>
                  <a:pt x="982" y="988"/>
                </a:lnTo>
                <a:lnTo>
                  <a:pt x="982" y="988"/>
                </a:lnTo>
                <a:lnTo>
                  <a:pt x="982" y="988"/>
                </a:lnTo>
                <a:lnTo>
                  <a:pt x="980" y="988"/>
                </a:lnTo>
                <a:lnTo>
                  <a:pt x="980" y="988"/>
                </a:lnTo>
                <a:lnTo>
                  <a:pt x="977" y="988"/>
                </a:lnTo>
                <a:lnTo>
                  <a:pt x="977" y="988"/>
                </a:lnTo>
                <a:lnTo>
                  <a:pt x="980" y="986"/>
                </a:lnTo>
                <a:lnTo>
                  <a:pt x="980" y="986"/>
                </a:lnTo>
                <a:lnTo>
                  <a:pt x="980" y="986"/>
                </a:lnTo>
                <a:lnTo>
                  <a:pt x="977" y="986"/>
                </a:lnTo>
                <a:lnTo>
                  <a:pt x="980" y="984"/>
                </a:lnTo>
                <a:lnTo>
                  <a:pt x="980" y="984"/>
                </a:lnTo>
                <a:lnTo>
                  <a:pt x="980" y="984"/>
                </a:lnTo>
                <a:lnTo>
                  <a:pt x="980" y="981"/>
                </a:lnTo>
                <a:lnTo>
                  <a:pt x="980" y="981"/>
                </a:lnTo>
                <a:lnTo>
                  <a:pt x="982" y="981"/>
                </a:lnTo>
                <a:lnTo>
                  <a:pt x="982" y="981"/>
                </a:lnTo>
                <a:lnTo>
                  <a:pt x="980" y="979"/>
                </a:lnTo>
                <a:lnTo>
                  <a:pt x="977" y="977"/>
                </a:lnTo>
                <a:lnTo>
                  <a:pt x="977" y="977"/>
                </a:lnTo>
                <a:lnTo>
                  <a:pt x="977" y="977"/>
                </a:lnTo>
                <a:lnTo>
                  <a:pt x="977" y="974"/>
                </a:lnTo>
                <a:lnTo>
                  <a:pt x="977" y="974"/>
                </a:lnTo>
                <a:lnTo>
                  <a:pt x="977" y="974"/>
                </a:lnTo>
                <a:lnTo>
                  <a:pt x="977" y="974"/>
                </a:lnTo>
                <a:lnTo>
                  <a:pt x="977" y="974"/>
                </a:lnTo>
                <a:lnTo>
                  <a:pt x="970" y="974"/>
                </a:lnTo>
                <a:lnTo>
                  <a:pt x="973" y="972"/>
                </a:lnTo>
                <a:lnTo>
                  <a:pt x="973" y="972"/>
                </a:lnTo>
                <a:lnTo>
                  <a:pt x="966" y="965"/>
                </a:lnTo>
                <a:lnTo>
                  <a:pt x="966" y="962"/>
                </a:lnTo>
                <a:lnTo>
                  <a:pt x="968" y="962"/>
                </a:lnTo>
                <a:lnTo>
                  <a:pt x="968" y="962"/>
                </a:lnTo>
                <a:lnTo>
                  <a:pt x="966" y="960"/>
                </a:lnTo>
                <a:lnTo>
                  <a:pt x="966" y="960"/>
                </a:lnTo>
                <a:lnTo>
                  <a:pt x="963" y="960"/>
                </a:lnTo>
                <a:lnTo>
                  <a:pt x="963" y="960"/>
                </a:lnTo>
                <a:lnTo>
                  <a:pt x="963" y="960"/>
                </a:lnTo>
                <a:lnTo>
                  <a:pt x="963" y="960"/>
                </a:lnTo>
                <a:lnTo>
                  <a:pt x="963" y="958"/>
                </a:lnTo>
                <a:lnTo>
                  <a:pt x="963" y="958"/>
                </a:lnTo>
                <a:lnTo>
                  <a:pt x="963" y="958"/>
                </a:lnTo>
                <a:lnTo>
                  <a:pt x="961" y="958"/>
                </a:lnTo>
                <a:lnTo>
                  <a:pt x="961" y="955"/>
                </a:lnTo>
                <a:lnTo>
                  <a:pt x="959" y="955"/>
                </a:lnTo>
                <a:lnTo>
                  <a:pt x="951" y="953"/>
                </a:lnTo>
                <a:lnTo>
                  <a:pt x="944" y="953"/>
                </a:lnTo>
                <a:lnTo>
                  <a:pt x="944" y="953"/>
                </a:lnTo>
                <a:lnTo>
                  <a:pt x="944" y="953"/>
                </a:lnTo>
                <a:lnTo>
                  <a:pt x="944" y="955"/>
                </a:lnTo>
                <a:lnTo>
                  <a:pt x="944" y="958"/>
                </a:lnTo>
                <a:lnTo>
                  <a:pt x="944" y="958"/>
                </a:lnTo>
                <a:lnTo>
                  <a:pt x="947" y="960"/>
                </a:lnTo>
                <a:lnTo>
                  <a:pt x="947" y="960"/>
                </a:lnTo>
                <a:lnTo>
                  <a:pt x="947" y="962"/>
                </a:lnTo>
                <a:lnTo>
                  <a:pt x="947" y="965"/>
                </a:lnTo>
                <a:lnTo>
                  <a:pt x="949" y="965"/>
                </a:lnTo>
                <a:lnTo>
                  <a:pt x="954" y="967"/>
                </a:lnTo>
                <a:lnTo>
                  <a:pt x="954" y="967"/>
                </a:lnTo>
                <a:lnTo>
                  <a:pt x="954" y="970"/>
                </a:lnTo>
                <a:lnTo>
                  <a:pt x="954" y="970"/>
                </a:lnTo>
                <a:lnTo>
                  <a:pt x="954" y="970"/>
                </a:lnTo>
                <a:lnTo>
                  <a:pt x="954" y="972"/>
                </a:lnTo>
                <a:lnTo>
                  <a:pt x="954" y="972"/>
                </a:lnTo>
                <a:lnTo>
                  <a:pt x="954" y="972"/>
                </a:lnTo>
                <a:lnTo>
                  <a:pt x="954" y="972"/>
                </a:lnTo>
                <a:lnTo>
                  <a:pt x="951" y="972"/>
                </a:lnTo>
                <a:lnTo>
                  <a:pt x="954" y="974"/>
                </a:lnTo>
                <a:lnTo>
                  <a:pt x="954" y="974"/>
                </a:lnTo>
                <a:lnTo>
                  <a:pt x="954" y="972"/>
                </a:lnTo>
                <a:lnTo>
                  <a:pt x="956" y="972"/>
                </a:lnTo>
                <a:lnTo>
                  <a:pt x="956" y="972"/>
                </a:lnTo>
                <a:lnTo>
                  <a:pt x="959" y="972"/>
                </a:lnTo>
                <a:lnTo>
                  <a:pt x="959" y="972"/>
                </a:lnTo>
                <a:lnTo>
                  <a:pt x="959" y="972"/>
                </a:lnTo>
                <a:lnTo>
                  <a:pt x="959" y="974"/>
                </a:lnTo>
                <a:lnTo>
                  <a:pt x="961" y="974"/>
                </a:lnTo>
                <a:lnTo>
                  <a:pt x="963" y="974"/>
                </a:lnTo>
                <a:lnTo>
                  <a:pt x="963" y="977"/>
                </a:lnTo>
                <a:lnTo>
                  <a:pt x="963" y="977"/>
                </a:lnTo>
                <a:lnTo>
                  <a:pt x="961" y="977"/>
                </a:lnTo>
                <a:lnTo>
                  <a:pt x="961" y="977"/>
                </a:lnTo>
                <a:lnTo>
                  <a:pt x="961" y="977"/>
                </a:lnTo>
                <a:lnTo>
                  <a:pt x="961" y="979"/>
                </a:lnTo>
                <a:lnTo>
                  <a:pt x="961" y="979"/>
                </a:lnTo>
                <a:lnTo>
                  <a:pt x="961" y="979"/>
                </a:lnTo>
                <a:lnTo>
                  <a:pt x="961" y="979"/>
                </a:lnTo>
                <a:lnTo>
                  <a:pt x="961" y="979"/>
                </a:lnTo>
                <a:lnTo>
                  <a:pt x="959" y="977"/>
                </a:lnTo>
                <a:lnTo>
                  <a:pt x="956" y="974"/>
                </a:lnTo>
                <a:lnTo>
                  <a:pt x="956" y="974"/>
                </a:lnTo>
                <a:lnTo>
                  <a:pt x="954" y="974"/>
                </a:lnTo>
                <a:lnTo>
                  <a:pt x="954" y="974"/>
                </a:lnTo>
                <a:lnTo>
                  <a:pt x="954" y="977"/>
                </a:lnTo>
                <a:lnTo>
                  <a:pt x="954" y="977"/>
                </a:lnTo>
                <a:lnTo>
                  <a:pt x="954" y="977"/>
                </a:lnTo>
                <a:lnTo>
                  <a:pt x="951" y="979"/>
                </a:lnTo>
                <a:lnTo>
                  <a:pt x="951" y="979"/>
                </a:lnTo>
                <a:lnTo>
                  <a:pt x="954" y="979"/>
                </a:lnTo>
                <a:lnTo>
                  <a:pt x="954" y="979"/>
                </a:lnTo>
                <a:lnTo>
                  <a:pt x="954" y="979"/>
                </a:lnTo>
                <a:lnTo>
                  <a:pt x="956" y="979"/>
                </a:lnTo>
                <a:lnTo>
                  <a:pt x="956" y="979"/>
                </a:lnTo>
                <a:lnTo>
                  <a:pt x="959" y="981"/>
                </a:lnTo>
                <a:lnTo>
                  <a:pt x="959" y="984"/>
                </a:lnTo>
                <a:lnTo>
                  <a:pt x="959" y="984"/>
                </a:lnTo>
                <a:lnTo>
                  <a:pt x="959" y="986"/>
                </a:lnTo>
                <a:lnTo>
                  <a:pt x="959" y="986"/>
                </a:lnTo>
                <a:lnTo>
                  <a:pt x="961" y="988"/>
                </a:lnTo>
                <a:lnTo>
                  <a:pt x="961" y="988"/>
                </a:lnTo>
                <a:lnTo>
                  <a:pt x="961" y="988"/>
                </a:lnTo>
                <a:lnTo>
                  <a:pt x="961" y="988"/>
                </a:lnTo>
                <a:lnTo>
                  <a:pt x="961" y="991"/>
                </a:lnTo>
                <a:lnTo>
                  <a:pt x="961" y="991"/>
                </a:lnTo>
                <a:lnTo>
                  <a:pt x="961" y="993"/>
                </a:lnTo>
                <a:lnTo>
                  <a:pt x="961" y="993"/>
                </a:lnTo>
                <a:lnTo>
                  <a:pt x="959" y="993"/>
                </a:lnTo>
                <a:lnTo>
                  <a:pt x="956" y="991"/>
                </a:lnTo>
                <a:lnTo>
                  <a:pt x="956" y="988"/>
                </a:lnTo>
                <a:lnTo>
                  <a:pt x="956" y="986"/>
                </a:lnTo>
                <a:lnTo>
                  <a:pt x="954" y="986"/>
                </a:lnTo>
                <a:lnTo>
                  <a:pt x="951" y="986"/>
                </a:lnTo>
                <a:lnTo>
                  <a:pt x="951" y="986"/>
                </a:lnTo>
                <a:lnTo>
                  <a:pt x="956" y="991"/>
                </a:lnTo>
                <a:lnTo>
                  <a:pt x="956" y="991"/>
                </a:lnTo>
                <a:lnTo>
                  <a:pt x="956" y="993"/>
                </a:lnTo>
                <a:lnTo>
                  <a:pt x="961" y="996"/>
                </a:lnTo>
                <a:lnTo>
                  <a:pt x="961" y="996"/>
                </a:lnTo>
                <a:lnTo>
                  <a:pt x="961" y="998"/>
                </a:lnTo>
                <a:lnTo>
                  <a:pt x="961" y="996"/>
                </a:lnTo>
                <a:lnTo>
                  <a:pt x="959" y="996"/>
                </a:lnTo>
                <a:lnTo>
                  <a:pt x="956" y="993"/>
                </a:lnTo>
                <a:lnTo>
                  <a:pt x="956" y="996"/>
                </a:lnTo>
                <a:lnTo>
                  <a:pt x="956" y="996"/>
                </a:lnTo>
                <a:lnTo>
                  <a:pt x="956" y="996"/>
                </a:lnTo>
                <a:lnTo>
                  <a:pt x="956" y="996"/>
                </a:lnTo>
                <a:lnTo>
                  <a:pt x="954" y="996"/>
                </a:lnTo>
                <a:lnTo>
                  <a:pt x="954" y="993"/>
                </a:lnTo>
                <a:lnTo>
                  <a:pt x="954" y="993"/>
                </a:lnTo>
                <a:lnTo>
                  <a:pt x="954" y="993"/>
                </a:lnTo>
                <a:lnTo>
                  <a:pt x="951" y="988"/>
                </a:lnTo>
                <a:lnTo>
                  <a:pt x="951" y="988"/>
                </a:lnTo>
                <a:lnTo>
                  <a:pt x="949" y="986"/>
                </a:lnTo>
                <a:lnTo>
                  <a:pt x="949" y="986"/>
                </a:lnTo>
                <a:lnTo>
                  <a:pt x="949" y="986"/>
                </a:lnTo>
                <a:lnTo>
                  <a:pt x="949" y="986"/>
                </a:lnTo>
                <a:lnTo>
                  <a:pt x="949" y="986"/>
                </a:lnTo>
                <a:lnTo>
                  <a:pt x="947" y="988"/>
                </a:lnTo>
                <a:lnTo>
                  <a:pt x="947" y="988"/>
                </a:lnTo>
                <a:lnTo>
                  <a:pt x="947" y="988"/>
                </a:lnTo>
                <a:lnTo>
                  <a:pt x="947" y="988"/>
                </a:lnTo>
                <a:lnTo>
                  <a:pt x="947" y="988"/>
                </a:lnTo>
                <a:lnTo>
                  <a:pt x="947" y="988"/>
                </a:lnTo>
                <a:lnTo>
                  <a:pt x="944" y="991"/>
                </a:lnTo>
                <a:lnTo>
                  <a:pt x="947" y="991"/>
                </a:lnTo>
                <a:lnTo>
                  <a:pt x="949" y="996"/>
                </a:lnTo>
                <a:lnTo>
                  <a:pt x="949" y="996"/>
                </a:lnTo>
                <a:lnTo>
                  <a:pt x="949" y="996"/>
                </a:lnTo>
                <a:lnTo>
                  <a:pt x="947" y="996"/>
                </a:lnTo>
                <a:lnTo>
                  <a:pt x="947" y="993"/>
                </a:lnTo>
                <a:lnTo>
                  <a:pt x="947" y="993"/>
                </a:lnTo>
                <a:lnTo>
                  <a:pt x="944" y="993"/>
                </a:lnTo>
                <a:lnTo>
                  <a:pt x="944" y="993"/>
                </a:lnTo>
                <a:lnTo>
                  <a:pt x="944" y="993"/>
                </a:lnTo>
                <a:lnTo>
                  <a:pt x="944" y="991"/>
                </a:lnTo>
                <a:lnTo>
                  <a:pt x="944" y="991"/>
                </a:lnTo>
                <a:lnTo>
                  <a:pt x="944" y="991"/>
                </a:lnTo>
                <a:lnTo>
                  <a:pt x="944" y="988"/>
                </a:lnTo>
                <a:lnTo>
                  <a:pt x="947" y="988"/>
                </a:lnTo>
                <a:lnTo>
                  <a:pt x="947" y="986"/>
                </a:lnTo>
                <a:lnTo>
                  <a:pt x="947" y="986"/>
                </a:lnTo>
                <a:lnTo>
                  <a:pt x="947" y="986"/>
                </a:lnTo>
                <a:lnTo>
                  <a:pt x="944" y="986"/>
                </a:lnTo>
                <a:lnTo>
                  <a:pt x="944" y="986"/>
                </a:lnTo>
                <a:lnTo>
                  <a:pt x="944" y="986"/>
                </a:lnTo>
                <a:lnTo>
                  <a:pt x="942" y="984"/>
                </a:lnTo>
                <a:lnTo>
                  <a:pt x="942" y="984"/>
                </a:lnTo>
                <a:lnTo>
                  <a:pt x="942" y="984"/>
                </a:lnTo>
                <a:lnTo>
                  <a:pt x="940" y="988"/>
                </a:lnTo>
                <a:lnTo>
                  <a:pt x="940" y="988"/>
                </a:lnTo>
                <a:lnTo>
                  <a:pt x="940" y="991"/>
                </a:lnTo>
                <a:lnTo>
                  <a:pt x="940" y="991"/>
                </a:lnTo>
                <a:lnTo>
                  <a:pt x="935" y="991"/>
                </a:lnTo>
                <a:lnTo>
                  <a:pt x="935" y="991"/>
                </a:lnTo>
                <a:lnTo>
                  <a:pt x="935" y="991"/>
                </a:lnTo>
                <a:lnTo>
                  <a:pt x="935" y="991"/>
                </a:lnTo>
                <a:lnTo>
                  <a:pt x="935" y="993"/>
                </a:lnTo>
                <a:lnTo>
                  <a:pt x="935" y="993"/>
                </a:lnTo>
                <a:lnTo>
                  <a:pt x="932" y="996"/>
                </a:lnTo>
                <a:lnTo>
                  <a:pt x="932" y="996"/>
                </a:lnTo>
                <a:lnTo>
                  <a:pt x="932" y="998"/>
                </a:lnTo>
                <a:lnTo>
                  <a:pt x="932" y="1000"/>
                </a:lnTo>
                <a:lnTo>
                  <a:pt x="932" y="1000"/>
                </a:lnTo>
                <a:lnTo>
                  <a:pt x="932" y="1003"/>
                </a:lnTo>
                <a:lnTo>
                  <a:pt x="932" y="1005"/>
                </a:lnTo>
                <a:lnTo>
                  <a:pt x="932" y="1005"/>
                </a:lnTo>
                <a:lnTo>
                  <a:pt x="932" y="1003"/>
                </a:lnTo>
                <a:lnTo>
                  <a:pt x="932" y="1003"/>
                </a:lnTo>
                <a:lnTo>
                  <a:pt x="930" y="1000"/>
                </a:lnTo>
                <a:lnTo>
                  <a:pt x="930" y="1000"/>
                </a:lnTo>
                <a:lnTo>
                  <a:pt x="930" y="1000"/>
                </a:lnTo>
                <a:lnTo>
                  <a:pt x="930" y="1000"/>
                </a:lnTo>
                <a:lnTo>
                  <a:pt x="928" y="998"/>
                </a:lnTo>
                <a:lnTo>
                  <a:pt x="928" y="998"/>
                </a:lnTo>
                <a:lnTo>
                  <a:pt x="928" y="998"/>
                </a:lnTo>
                <a:lnTo>
                  <a:pt x="928" y="998"/>
                </a:lnTo>
                <a:lnTo>
                  <a:pt x="928" y="998"/>
                </a:lnTo>
                <a:lnTo>
                  <a:pt x="928" y="998"/>
                </a:lnTo>
                <a:lnTo>
                  <a:pt x="925" y="1000"/>
                </a:lnTo>
                <a:lnTo>
                  <a:pt x="925" y="1000"/>
                </a:lnTo>
                <a:lnTo>
                  <a:pt x="925" y="998"/>
                </a:lnTo>
                <a:lnTo>
                  <a:pt x="925" y="998"/>
                </a:lnTo>
                <a:lnTo>
                  <a:pt x="928" y="996"/>
                </a:lnTo>
                <a:lnTo>
                  <a:pt x="928" y="996"/>
                </a:lnTo>
                <a:lnTo>
                  <a:pt x="925" y="996"/>
                </a:lnTo>
                <a:lnTo>
                  <a:pt x="925" y="996"/>
                </a:lnTo>
                <a:lnTo>
                  <a:pt x="925" y="993"/>
                </a:lnTo>
                <a:lnTo>
                  <a:pt x="930" y="993"/>
                </a:lnTo>
                <a:lnTo>
                  <a:pt x="930" y="993"/>
                </a:lnTo>
                <a:lnTo>
                  <a:pt x="930" y="993"/>
                </a:lnTo>
                <a:lnTo>
                  <a:pt x="930" y="991"/>
                </a:lnTo>
                <a:lnTo>
                  <a:pt x="930" y="991"/>
                </a:lnTo>
                <a:lnTo>
                  <a:pt x="928" y="991"/>
                </a:lnTo>
                <a:lnTo>
                  <a:pt x="928" y="991"/>
                </a:lnTo>
                <a:lnTo>
                  <a:pt x="925" y="993"/>
                </a:lnTo>
                <a:lnTo>
                  <a:pt x="925" y="993"/>
                </a:lnTo>
                <a:lnTo>
                  <a:pt x="925" y="996"/>
                </a:lnTo>
                <a:lnTo>
                  <a:pt x="923" y="996"/>
                </a:lnTo>
                <a:lnTo>
                  <a:pt x="923" y="996"/>
                </a:lnTo>
                <a:lnTo>
                  <a:pt x="921" y="996"/>
                </a:lnTo>
                <a:lnTo>
                  <a:pt x="921" y="996"/>
                </a:lnTo>
                <a:lnTo>
                  <a:pt x="921" y="998"/>
                </a:lnTo>
                <a:lnTo>
                  <a:pt x="921" y="998"/>
                </a:lnTo>
                <a:lnTo>
                  <a:pt x="921" y="998"/>
                </a:lnTo>
                <a:lnTo>
                  <a:pt x="921" y="998"/>
                </a:lnTo>
                <a:lnTo>
                  <a:pt x="921" y="1000"/>
                </a:lnTo>
                <a:lnTo>
                  <a:pt x="921" y="1000"/>
                </a:lnTo>
                <a:lnTo>
                  <a:pt x="923" y="1000"/>
                </a:lnTo>
                <a:lnTo>
                  <a:pt x="923" y="998"/>
                </a:lnTo>
                <a:lnTo>
                  <a:pt x="923" y="998"/>
                </a:lnTo>
                <a:lnTo>
                  <a:pt x="925" y="1000"/>
                </a:lnTo>
                <a:lnTo>
                  <a:pt x="923" y="1000"/>
                </a:lnTo>
                <a:lnTo>
                  <a:pt x="921" y="1003"/>
                </a:lnTo>
                <a:lnTo>
                  <a:pt x="921" y="1003"/>
                </a:lnTo>
                <a:lnTo>
                  <a:pt x="921" y="1003"/>
                </a:lnTo>
                <a:lnTo>
                  <a:pt x="918" y="1003"/>
                </a:lnTo>
                <a:lnTo>
                  <a:pt x="918" y="1003"/>
                </a:lnTo>
                <a:lnTo>
                  <a:pt x="918" y="1003"/>
                </a:lnTo>
                <a:lnTo>
                  <a:pt x="918" y="1005"/>
                </a:lnTo>
                <a:lnTo>
                  <a:pt x="918" y="1005"/>
                </a:lnTo>
                <a:lnTo>
                  <a:pt x="918" y="1005"/>
                </a:lnTo>
                <a:lnTo>
                  <a:pt x="916" y="1007"/>
                </a:lnTo>
                <a:lnTo>
                  <a:pt x="916" y="1007"/>
                </a:lnTo>
                <a:lnTo>
                  <a:pt x="916" y="1007"/>
                </a:lnTo>
                <a:lnTo>
                  <a:pt x="916" y="1010"/>
                </a:lnTo>
                <a:lnTo>
                  <a:pt x="916" y="1010"/>
                </a:lnTo>
                <a:lnTo>
                  <a:pt x="916" y="1007"/>
                </a:lnTo>
                <a:lnTo>
                  <a:pt x="916" y="1007"/>
                </a:lnTo>
                <a:lnTo>
                  <a:pt x="916" y="1005"/>
                </a:lnTo>
                <a:lnTo>
                  <a:pt x="916" y="1005"/>
                </a:lnTo>
                <a:lnTo>
                  <a:pt x="916" y="1003"/>
                </a:lnTo>
                <a:lnTo>
                  <a:pt x="918" y="1003"/>
                </a:lnTo>
                <a:lnTo>
                  <a:pt x="918" y="1000"/>
                </a:lnTo>
                <a:lnTo>
                  <a:pt x="918" y="1000"/>
                </a:lnTo>
                <a:lnTo>
                  <a:pt x="918" y="998"/>
                </a:lnTo>
                <a:lnTo>
                  <a:pt x="918" y="998"/>
                </a:lnTo>
                <a:lnTo>
                  <a:pt x="916" y="1000"/>
                </a:lnTo>
                <a:lnTo>
                  <a:pt x="916" y="1000"/>
                </a:lnTo>
                <a:lnTo>
                  <a:pt x="916" y="1000"/>
                </a:lnTo>
                <a:lnTo>
                  <a:pt x="916" y="1000"/>
                </a:lnTo>
                <a:lnTo>
                  <a:pt x="914" y="998"/>
                </a:lnTo>
                <a:lnTo>
                  <a:pt x="914" y="998"/>
                </a:lnTo>
                <a:lnTo>
                  <a:pt x="914" y="998"/>
                </a:lnTo>
                <a:lnTo>
                  <a:pt x="914" y="998"/>
                </a:lnTo>
                <a:lnTo>
                  <a:pt x="916" y="996"/>
                </a:lnTo>
                <a:lnTo>
                  <a:pt x="921" y="993"/>
                </a:lnTo>
                <a:lnTo>
                  <a:pt x="925" y="988"/>
                </a:lnTo>
                <a:lnTo>
                  <a:pt x="925" y="988"/>
                </a:lnTo>
                <a:lnTo>
                  <a:pt x="925" y="988"/>
                </a:lnTo>
                <a:lnTo>
                  <a:pt x="925" y="988"/>
                </a:lnTo>
                <a:lnTo>
                  <a:pt x="923" y="988"/>
                </a:lnTo>
                <a:lnTo>
                  <a:pt x="923" y="988"/>
                </a:lnTo>
                <a:lnTo>
                  <a:pt x="928" y="984"/>
                </a:lnTo>
                <a:lnTo>
                  <a:pt x="930" y="984"/>
                </a:lnTo>
                <a:lnTo>
                  <a:pt x="930" y="981"/>
                </a:lnTo>
                <a:lnTo>
                  <a:pt x="930" y="981"/>
                </a:lnTo>
                <a:lnTo>
                  <a:pt x="930" y="979"/>
                </a:lnTo>
                <a:lnTo>
                  <a:pt x="930" y="977"/>
                </a:lnTo>
                <a:lnTo>
                  <a:pt x="932" y="977"/>
                </a:lnTo>
                <a:lnTo>
                  <a:pt x="932" y="974"/>
                </a:lnTo>
                <a:lnTo>
                  <a:pt x="930" y="974"/>
                </a:lnTo>
                <a:lnTo>
                  <a:pt x="930" y="974"/>
                </a:lnTo>
                <a:lnTo>
                  <a:pt x="932" y="974"/>
                </a:lnTo>
                <a:lnTo>
                  <a:pt x="932" y="972"/>
                </a:lnTo>
                <a:lnTo>
                  <a:pt x="930" y="972"/>
                </a:lnTo>
                <a:lnTo>
                  <a:pt x="928" y="970"/>
                </a:lnTo>
                <a:lnTo>
                  <a:pt x="928" y="970"/>
                </a:lnTo>
                <a:lnTo>
                  <a:pt x="925" y="970"/>
                </a:lnTo>
                <a:lnTo>
                  <a:pt x="925" y="970"/>
                </a:lnTo>
                <a:lnTo>
                  <a:pt x="925" y="970"/>
                </a:lnTo>
                <a:lnTo>
                  <a:pt x="925" y="970"/>
                </a:lnTo>
                <a:lnTo>
                  <a:pt x="925" y="967"/>
                </a:lnTo>
                <a:lnTo>
                  <a:pt x="925" y="967"/>
                </a:lnTo>
                <a:lnTo>
                  <a:pt x="925" y="967"/>
                </a:lnTo>
                <a:lnTo>
                  <a:pt x="925" y="965"/>
                </a:lnTo>
                <a:lnTo>
                  <a:pt x="923" y="965"/>
                </a:lnTo>
                <a:lnTo>
                  <a:pt x="921" y="962"/>
                </a:lnTo>
                <a:lnTo>
                  <a:pt x="918" y="960"/>
                </a:lnTo>
                <a:lnTo>
                  <a:pt x="918" y="960"/>
                </a:lnTo>
                <a:lnTo>
                  <a:pt x="916" y="958"/>
                </a:lnTo>
                <a:lnTo>
                  <a:pt x="914" y="958"/>
                </a:lnTo>
                <a:lnTo>
                  <a:pt x="909" y="958"/>
                </a:lnTo>
                <a:lnTo>
                  <a:pt x="909" y="955"/>
                </a:lnTo>
                <a:lnTo>
                  <a:pt x="904" y="951"/>
                </a:lnTo>
                <a:lnTo>
                  <a:pt x="899" y="948"/>
                </a:lnTo>
                <a:lnTo>
                  <a:pt x="899" y="948"/>
                </a:lnTo>
                <a:lnTo>
                  <a:pt x="899" y="948"/>
                </a:lnTo>
                <a:lnTo>
                  <a:pt x="897" y="948"/>
                </a:lnTo>
                <a:lnTo>
                  <a:pt x="897" y="948"/>
                </a:lnTo>
                <a:lnTo>
                  <a:pt x="895" y="946"/>
                </a:lnTo>
                <a:lnTo>
                  <a:pt x="890" y="948"/>
                </a:lnTo>
                <a:lnTo>
                  <a:pt x="885" y="953"/>
                </a:lnTo>
                <a:lnTo>
                  <a:pt x="883" y="958"/>
                </a:lnTo>
                <a:lnTo>
                  <a:pt x="880" y="960"/>
                </a:lnTo>
                <a:lnTo>
                  <a:pt x="880" y="962"/>
                </a:lnTo>
                <a:lnTo>
                  <a:pt x="880" y="965"/>
                </a:lnTo>
                <a:lnTo>
                  <a:pt x="880" y="965"/>
                </a:lnTo>
                <a:lnTo>
                  <a:pt x="883" y="965"/>
                </a:lnTo>
                <a:lnTo>
                  <a:pt x="883" y="967"/>
                </a:lnTo>
                <a:lnTo>
                  <a:pt x="883" y="967"/>
                </a:lnTo>
                <a:lnTo>
                  <a:pt x="883" y="967"/>
                </a:lnTo>
                <a:lnTo>
                  <a:pt x="883" y="967"/>
                </a:lnTo>
                <a:lnTo>
                  <a:pt x="883" y="970"/>
                </a:lnTo>
                <a:lnTo>
                  <a:pt x="880" y="972"/>
                </a:lnTo>
                <a:lnTo>
                  <a:pt x="878" y="972"/>
                </a:lnTo>
                <a:lnTo>
                  <a:pt x="878" y="972"/>
                </a:lnTo>
                <a:lnTo>
                  <a:pt x="878" y="972"/>
                </a:lnTo>
                <a:lnTo>
                  <a:pt x="878" y="972"/>
                </a:lnTo>
                <a:lnTo>
                  <a:pt x="878" y="974"/>
                </a:lnTo>
                <a:lnTo>
                  <a:pt x="878" y="974"/>
                </a:lnTo>
                <a:lnTo>
                  <a:pt x="878" y="974"/>
                </a:lnTo>
                <a:lnTo>
                  <a:pt x="876" y="974"/>
                </a:lnTo>
                <a:lnTo>
                  <a:pt x="876" y="974"/>
                </a:lnTo>
                <a:lnTo>
                  <a:pt x="876" y="974"/>
                </a:lnTo>
                <a:lnTo>
                  <a:pt x="878" y="972"/>
                </a:lnTo>
                <a:lnTo>
                  <a:pt x="880" y="970"/>
                </a:lnTo>
                <a:lnTo>
                  <a:pt x="880" y="967"/>
                </a:lnTo>
                <a:lnTo>
                  <a:pt x="880" y="970"/>
                </a:lnTo>
                <a:lnTo>
                  <a:pt x="873" y="972"/>
                </a:lnTo>
                <a:lnTo>
                  <a:pt x="873" y="972"/>
                </a:lnTo>
                <a:lnTo>
                  <a:pt x="873" y="972"/>
                </a:lnTo>
                <a:lnTo>
                  <a:pt x="873" y="970"/>
                </a:lnTo>
                <a:lnTo>
                  <a:pt x="866" y="972"/>
                </a:lnTo>
                <a:lnTo>
                  <a:pt x="864" y="974"/>
                </a:lnTo>
                <a:lnTo>
                  <a:pt x="864" y="974"/>
                </a:lnTo>
                <a:lnTo>
                  <a:pt x="861" y="974"/>
                </a:lnTo>
                <a:lnTo>
                  <a:pt x="861" y="977"/>
                </a:lnTo>
                <a:lnTo>
                  <a:pt x="861" y="977"/>
                </a:lnTo>
                <a:lnTo>
                  <a:pt x="859" y="977"/>
                </a:lnTo>
                <a:lnTo>
                  <a:pt x="859" y="974"/>
                </a:lnTo>
                <a:lnTo>
                  <a:pt x="857" y="974"/>
                </a:lnTo>
                <a:lnTo>
                  <a:pt x="857" y="974"/>
                </a:lnTo>
                <a:lnTo>
                  <a:pt x="857" y="974"/>
                </a:lnTo>
                <a:lnTo>
                  <a:pt x="857" y="972"/>
                </a:lnTo>
                <a:lnTo>
                  <a:pt x="857" y="972"/>
                </a:lnTo>
                <a:lnTo>
                  <a:pt x="857" y="972"/>
                </a:lnTo>
                <a:lnTo>
                  <a:pt x="857" y="972"/>
                </a:lnTo>
                <a:lnTo>
                  <a:pt x="859" y="972"/>
                </a:lnTo>
                <a:lnTo>
                  <a:pt x="859" y="972"/>
                </a:lnTo>
                <a:lnTo>
                  <a:pt x="861" y="970"/>
                </a:lnTo>
                <a:lnTo>
                  <a:pt x="861" y="970"/>
                </a:lnTo>
                <a:lnTo>
                  <a:pt x="864" y="967"/>
                </a:lnTo>
                <a:lnTo>
                  <a:pt x="864" y="967"/>
                </a:lnTo>
                <a:lnTo>
                  <a:pt x="864" y="967"/>
                </a:lnTo>
                <a:lnTo>
                  <a:pt x="864" y="967"/>
                </a:lnTo>
                <a:lnTo>
                  <a:pt x="864" y="967"/>
                </a:lnTo>
                <a:lnTo>
                  <a:pt x="864" y="967"/>
                </a:lnTo>
                <a:lnTo>
                  <a:pt x="864" y="967"/>
                </a:lnTo>
                <a:lnTo>
                  <a:pt x="864" y="965"/>
                </a:lnTo>
                <a:lnTo>
                  <a:pt x="864" y="965"/>
                </a:lnTo>
                <a:lnTo>
                  <a:pt x="864" y="962"/>
                </a:lnTo>
                <a:lnTo>
                  <a:pt x="864" y="962"/>
                </a:lnTo>
                <a:lnTo>
                  <a:pt x="864" y="962"/>
                </a:lnTo>
                <a:lnTo>
                  <a:pt x="866" y="960"/>
                </a:lnTo>
                <a:lnTo>
                  <a:pt x="866" y="960"/>
                </a:lnTo>
                <a:lnTo>
                  <a:pt x="871" y="960"/>
                </a:lnTo>
                <a:lnTo>
                  <a:pt x="871" y="960"/>
                </a:lnTo>
                <a:lnTo>
                  <a:pt x="873" y="958"/>
                </a:lnTo>
                <a:lnTo>
                  <a:pt x="871" y="958"/>
                </a:lnTo>
                <a:lnTo>
                  <a:pt x="871" y="955"/>
                </a:lnTo>
                <a:lnTo>
                  <a:pt x="871" y="955"/>
                </a:lnTo>
                <a:lnTo>
                  <a:pt x="871" y="953"/>
                </a:lnTo>
                <a:lnTo>
                  <a:pt x="871" y="953"/>
                </a:lnTo>
                <a:lnTo>
                  <a:pt x="871" y="953"/>
                </a:lnTo>
                <a:lnTo>
                  <a:pt x="871" y="951"/>
                </a:lnTo>
                <a:lnTo>
                  <a:pt x="871" y="951"/>
                </a:lnTo>
                <a:lnTo>
                  <a:pt x="871" y="951"/>
                </a:lnTo>
                <a:lnTo>
                  <a:pt x="871" y="951"/>
                </a:lnTo>
                <a:lnTo>
                  <a:pt x="871" y="948"/>
                </a:lnTo>
                <a:lnTo>
                  <a:pt x="871" y="948"/>
                </a:lnTo>
                <a:lnTo>
                  <a:pt x="871" y="946"/>
                </a:lnTo>
                <a:lnTo>
                  <a:pt x="871" y="946"/>
                </a:lnTo>
                <a:lnTo>
                  <a:pt x="873" y="946"/>
                </a:lnTo>
                <a:lnTo>
                  <a:pt x="873" y="946"/>
                </a:lnTo>
                <a:lnTo>
                  <a:pt x="873" y="946"/>
                </a:lnTo>
                <a:lnTo>
                  <a:pt x="873" y="943"/>
                </a:lnTo>
                <a:lnTo>
                  <a:pt x="873" y="943"/>
                </a:lnTo>
                <a:lnTo>
                  <a:pt x="873" y="943"/>
                </a:lnTo>
                <a:lnTo>
                  <a:pt x="873" y="941"/>
                </a:lnTo>
                <a:lnTo>
                  <a:pt x="873" y="941"/>
                </a:lnTo>
                <a:lnTo>
                  <a:pt x="873" y="941"/>
                </a:lnTo>
                <a:lnTo>
                  <a:pt x="873" y="941"/>
                </a:lnTo>
                <a:lnTo>
                  <a:pt x="873" y="939"/>
                </a:lnTo>
                <a:lnTo>
                  <a:pt x="876" y="936"/>
                </a:lnTo>
                <a:lnTo>
                  <a:pt x="876" y="934"/>
                </a:lnTo>
                <a:lnTo>
                  <a:pt x="876" y="934"/>
                </a:lnTo>
                <a:lnTo>
                  <a:pt x="876" y="932"/>
                </a:lnTo>
                <a:lnTo>
                  <a:pt x="876" y="929"/>
                </a:lnTo>
                <a:lnTo>
                  <a:pt x="871" y="922"/>
                </a:lnTo>
                <a:lnTo>
                  <a:pt x="871" y="920"/>
                </a:lnTo>
                <a:lnTo>
                  <a:pt x="869" y="917"/>
                </a:lnTo>
                <a:lnTo>
                  <a:pt x="864" y="915"/>
                </a:lnTo>
                <a:lnTo>
                  <a:pt x="861" y="915"/>
                </a:lnTo>
                <a:lnTo>
                  <a:pt x="861" y="915"/>
                </a:lnTo>
                <a:lnTo>
                  <a:pt x="857" y="917"/>
                </a:lnTo>
                <a:lnTo>
                  <a:pt x="852" y="920"/>
                </a:lnTo>
                <a:lnTo>
                  <a:pt x="850" y="922"/>
                </a:lnTo>
                <a:lnTo>
                  <a:pt x="850" y="922"/>
                </a:lnTo>
                <a:lnTo>
                  <a:pt x="847" y="922"/>
                </a:lnTo>
                <a:lnTo>
                  <a:pt x="847" y="922"/>
                </a:lnTo>
                <a:lnTo>
                  <a:pt x="847" y="922"/>
                </a:lnTo>
                <a:lnTo>
                  <a:pt x="847" y="922"/>
                </a:lnTo>
                <a:lnTo>
                  <a:pt x="845" y="922"/>
                </a:lnTo>
                <a:lnTo>
                  <a:pt x="845" y="925"/>
                </a:lnTo>
                <a:lnTo>
                  <a:pt x="843" y="925"/>
                </a:lnTo>
                <a:lnTo>
                  <a:pt x="838" y="927"/>
                </a:lnTo>
                <a:lnTo>
                  <a:pt x="831" y="929"/>
                </a:lnTo>
                <a:lnTo>
                  <a:pt x="826" y="929"/>
                </a:lnTo>
                <a:lnTo>
                  <a:pt x="824" y="932"/>
                </a:lnTo>
                <a:lnTo>
                  <a:pt x="821" y="932"/>
                </a:lnTo>
                <a:lnTo>
                  <a:pt x="821" y="932"/>
                </a:lnTo>
                <a:lnTo>
                  <a:pt x="819" y="934"/>
                </a:lnTo>
                <a:lnTo>
                  <a:pt x="819" y="932"/>
                </a:lnTo>
                <a:lnTo>
                  <a:pt x="817" y="934"/>
                </a:lnTo>
                <a:lnTo>
                  <a:pt x="809" y="939"/>
                </a:lnTo>
                <a:lnTo>
                  <a:pt x="805" y="939"/>
                </a:lnTo>
                <a:lnTo>
                  <a:pt x="802" y="941"/>
                </a:lnTo>
                <a:lnTo>
                  <a:pt x="800" y="941"/>
                </a:lnTo>
                <a:lnTo>
                  <a:pt x="798" y="941"/>
                </a:lnTo>
                <a:lnTo>
                  <a:pt x="798" y="943"/>
                </a:lnTo>
                <a:lnTo>
                  <a:pt x="795" y="946"/>
                </a:lnTo>
                <a:lnTo>
                  <a:pt x="795" y="946"/>
                </a:lnTo>
                <a:lnTo>
                  <a:pt x="793" y="948"/>
                </a:lnTo>
                <a:lnTo>
                  <a:pt x="788" y="953"/>
                </a:lnTo>
                <a:lnTo>
                  <a:pt x="786" y="955"/>
                </a:lnTo>
                <a:lnTo>
                  <a:pt x="783" y="955"/>
                </a:lnTo>
                <a:lnTo>
                  <a:pt x="781" y="955"/>
                </a:lnTo>
                <a:lnTo>
                  <a:pt x="779" y="958"/>
                </a:lnTo>
                <a:lnTo>
                  <a:pt x="779" y="958"/>
                </a:lnTo>
                <a:lnTo>
                  <a:pt x="779" y="958"/>
                </a:lnTo>
                <a:lnTo>
                  <a:pt x="779" y="960"/>
                </a:lnTo>
                <a:lnTo>
                  <a:pt x="776" y="960"/>
                </a:lnTo>
                <a:lnTo>
                  <a:pt x="776" y="960"/>
                </a:lnTo>
                <a:lnTo>
                  <a:pt x="776" y="960"/>
                </a:lnTo>
                <a:lnTo>
                  <a:pt x="776" y="962"/>
                </a:lnTo>
                <a:lnTo>
                  <a:pt x="769" y="967"/>
                </a:lnTo>
                <a:lnTo>
                  <a:pt x="769" y="970"/>
                </a:lnTo>
                <a:lnTo>
                  <a:pt x="767" y="972"/>
                </a:lnTo>
                <a:lnTo>
                  <a:pt x="767" y="974"/>
                </a:lnTo>
                <a:lnTo>
                  <a:pt x="767" y="974"/>
                </a:lnTo>
                <a:lnTo>
                  <a:pt x="767" y="977"/>
                </a:lnTo>
                <a:lnTo>
                  <a:pt x="767" y="977"/>
                </a:lnTo>
                <a:lnTo>
                  <a:pt x="769" y="977"/>
                </a:lnTo>
                <a:lnTo>
                  <a:pt x="769" y="979"/>
                </a:lnTo>
                <a:lnTo>
                  <a:pt x="774" y="979"/>
                </a:lnTo>
                <a:lnTo>
                  <a:pt x="774" y="979"/>
                </a:lnTo>
                <a:lnTo>
                  <a:pt x="776" y="981"/>
                </a:lnTo>
                <a:lnTo>
                  <a:pt x="776" y="986"/>
                </a:lnTo>
                <a:lnTo>
                  <a:pt x="774" y="988"/>
                </a:lnTo>
                <a:lnTo>
                  <a:pt x="767" y="991"/>
                </a:lnTo>
                <a:lnTo>
                  <a:pt x="764" y="991"/>
                </a:lnTo>
                <a:lnTo>
                  <a:pt x="762" y="993"/>
                </a:lnTo>
                <a:lnTo>
                  <a:pt x="760" y="993"/>
                </a:lnTo>
                <a:lnTo>
                  <a:pt x="760" y="996"/>
                </a:lnTo>
                <a:lnTo>
                  <a:pt x="760" y="996"/>
                </a:lnTo>
                <a:lnTo>
                  <a:pt x="760" y="996"/>
                </a:lnTo>
                <a:lnTo>
                  <a:pt x="760" y="996"/>
                </a:lnTo>
                <a:lnTo>
                  <a:pt x="760" y="998"/>
                </a:lnTo>
                <a:lnTo>
                  <a:pt x="760" y="998"/>
                </a:lnTo>
                <a:lnTo>
                  <a:pt x="757" y="1000"/>
                </a:lnTo>
                <a:lnTo>
                  <a:pt x="753" y="1003"/>
                </a:lnTo>
                <a:lnTo>
                  <a:pt x="750" y="1005"/>
                </a:lnTo>
                <a:lnTo>
                  <a:pt x="750" y="1007"/>
                </a:lnTo>
                <a:lnTo>
                  <a:pt x="750" y="1007"/>
                </a:lnTo>
                <a:lnTo>
                  <a:pt x="748" y="1010"/>
                </a:lnTo>
                <a:lnTo>
                  <a:pt x="748" y="1012"/>
                </a:lnTo>
                <a:lnTo>
                  <a:pt x="748" y="1014"/>
                </a:lnTo>
                <a:lnTo>
                  <a:pt x="748" y="1017"/>
                </a:lnTo>
                <a:lnTo>
                  <a:pt x="746" y="1019"/>
                </a:lnTo>
                <a:lnTo>
                  <a:pt x="746" y="1019"/>
                </a:lnTo>
                <a:lnTo>
                  <a:pt x="746" y="1024"/>
                </a:lnTo>
                <a:lnTo>
                  <a:pt x="746" y="1024"/>
                </a:lnTo>
                <a:lnTo>
                  <a:pt x="748" y="1026"/>
                </a:lnTo>
                <a:lnTo>
                  <a:pt x="748" y="1029"/>
                </a:lnTo>
                <a:lnTo>
                  <a:pt x="748" y="1029"/>
                </a:lnTo>
                <a:lnTo>
                  <a:pt x="748" y="1029"/>
                </a:lnTo>
                <a:lnTo>
                  <a:pt x="748" y="1029"/>
                </a:lnTo>
                <a:lnTo>
                  <a:pt x="750" y="1031"/>
                </a:lnTo>
                <a:lnTo>
                  <a:pt x="750" y="1031"/>
                </a:lnTo>
                <a:lnTo>
                  <a:pt x="750" y="1031"/>
                </a:lnTo>
                <a:lnTo>
                  <a:pt x="750" y="1031"/>
                </a:lnTo>
                <a:lnTo>
                  <a:pt x="750" y="1029"/>
                </a:lnTo>
                <a:lnTo>
                  <a:pt x="750" y="1029"/>
                </a:lnTo>
                <a:lnTo>
                  <a:pt x="750" y="1029"/>
                </a:lnTo>
                <a:lnTo>
                  <a:pt x="750" y="1029"/>
                </a:lnTo>
                <a:lnTo>
                  <a:pt x="750" y="1029"/>
                </a:lnTo>
                <a:lnTo>
                  <a:pt x="753" y="1026"/>
                </a:lnTo>
                <a:lnTo>
                  <a:pt x="753" y="1026"/>
                </a:lnTo>
                <a:lnTo>
                  <a:pt x="753" y="1026"/>
                </a:lnTo>
                <a:lnTo>
                  <a:pt x="755" y="1026"/>
                </a:lnTo>
                <a:lnTo>
                  <a:pt x="755" y="1026"/>
                </a:lnTo>
                <a:lnTo>
                  <a:pt x="755" y="1029"/>
                </a:lnTo>
                <a:lnTo>
                  <a:pt x="757" y="1029"/>
                </a:lnTo>
                <a:lnTo>
                  <a:pt x="757" y="1029"/>
                </a:lnTo>
                <a:lnTo>
                  <a:pt x="757" y="1026"/>
                </a:lnTo>
                <a:lnTo>
                  <a:pt x="757" y="1026"/>
                </a:lnTo>
                <a:lnTo>
                  <a:pt x="757" y="1026"/>
                </a:lnTo>
                <a:lnTo>
                  <a:pt x="760" y="1026"/>
                </a:lnTo>
                <a:lnTo>
                  <a:pt x="760" y="1029"/>
                </a:lnTo>
                <a:lnTo>
                  <a:pt x="760" y="1029"/>
                </a:lnTo>
                <a:lnTo>
                  <a:pt x="760" y="1029"/>
                </a:lnTo>
                <a:lnTo>
                  <a:pt x="762" y="1029"/>
                </a:lnTo>
                <a:lnTo>
                  <a:pt x="762" y="1031"/>
                </a:lnTo>
                <a:lnTo>
                  <a:pt x="762" y="1031"/>
                </a:lnTo>
                <a:lnTo>
                  <a:pt x="762" y="1031"/>
                </a:lnTo>
                <a:lnTo>
                  <a:pt x="760" y="1033"/>
                </a:lnTo>
                <a:lnTo>
                  <a:pt x="760" y="1033"/>
                </a:lnTo>
                <a:lnTo>
                  <a:pt x="760" y="1033"/>
                </a:lnTo>
                <a:lnTo>
                  <a:pt x="762" y="1033"/>
                </a:lnTo>
                <a:lnTo>
                  <a:pt x="762" y="1033"/>
                </a:lnTo>
                <a:lnTo>
                  <a:pt x="764" y="1033"/>
                </a:lnTo>
                <a:lnTo>
                  <a:pt x="764" y="1033"/>
                </a:lnTo>
                <a:lnTo>
                  <a:pt x="767" y="1033"/>
                </a:lnTo>
                <a:lnTo>
                  <a:pt x="767" y="1031"/>
                </a:lnTo>
                <a:lnTo>
                  <a:pt x="767" y="1029"/>
                </a:lnTo>
                <a:lnTo>
                  <a:pt x="769" y="1029"/>
                </a:lnTo>
                <a:lnTo>
                  <a:pt x="776" y="1029"/>
                </a:lnTo>
                <a:lnTo>
                  <a:pt x="779" y="1031"/>
                </a:lnTo>
                <a:lnTo>
                  <a:pt x="774" y="1031"/>
                </a:lnTo>
                <a:lnTo>
                  <a:pt x="772" y="1031"/>
                </a:lnTo>
                <a:lnTo>
                  <a:pt x="772" y="1031"/>
                </a:lnTo>
                <a:lnTo>
                  <a:pt x="772" y="1031"/>
                </a:lnTo>
                <a:lnTo>
                  <a:pt x="772" y="1033"/>
                </a:lnTo>
                <a:lnTo>
                  <a:pt x="772" y="1033"/>
                </a:lnTo>
                <a:lnTo>
                  <a:pt x="772" y="1033"/>
                </a:lnTo>
                <a:lnTo>
                  <a:pt x="772" y="1033"/>
                </a:lnTo>
                <a:lnTo>
                  <a:pt x="772" y="1033"/>
                </a:lnTo>
                <a:lnTo>
                  <a:pt x="772" y="1033"/>
                </a:lnTo>
                <a:lnTo>
                  <a:pt x="772" y="1033"/>
                </a:lnTo>
                <a:lnTo>
                  <a:pt x="772" y="1033"/>
                </a:lnTo>
                <a:lnTo>
                  <a:pt x="772" y="1033"/>
                </a:lnTo>
                <a:lnTo>
                  <a:pt x="774" y="1033"/>
                </a:lnTo>
                <a:lnTo>
                  <a:pt x="774" y="1033"/>
                </a:lnTo>
                <a:lnTo>
                  <a:pt x="774" y="1036"/>
                </a:lnTo>
                <a:lnTo>
                  <a:pt x="774" y="1036"/>
                </a:lnTo>
                <a:lnTo>
                  <a:pt x="776" y="1036"/>
                </a:lnTo>
                <a:lnTo>
                  <a:pt x="779" y="1036"/>
                </a:lnTo>
                <a:lnTo>
                  <a:pt x="776" y="1038"/>
                </a:lnTo>
                <a:lnTo>
                  <a:pt x="776" y="1038"/>
                </a:lnTo>
                <a:lnTo>
                  <a:pt x="774" y="1038"/>
                </a:lnTo>
                <a:lnTo>
                  <a:pt x="774" y="1038"/>
                </a:lnTo>
                <a:lnTo>
                  <a:pt x="774" y="1038"/>
                </a:lnTo>
                <a:lnTo>
                  <a:pt x="774" y="1038"/>
                </a:lnTo>
                <a:lnTo>
                  <a:pt x="774" y="1040"/>
                </a:lnTo>
                <a:lnTo>
                  <a:pt x="772" y="1038"/>
                </a:lnTo>
                <a:lnTo>
                  <a:pt x="767" y="1038"/>
                </a:lnTo>
                <a:lnTo>
                  <a:pt x="764" y="1040"/>
                </a:lnTo>
                <a:lnTo>
                  <a:pt x="762" y="1043"/>
                </a:lnTo>
                <a:lnTo>
                  <a:pt x="762" y="1045"/>
                </a:lnTo>
                <a:lnTo>
                  <a:pt x="762" y="1048"/>
                </a:lnTo>
                <a:lnTo>
                  <a:pt x="764" y="1048"/>
                </a:lnTo>
                <a:lnTo>
                  <a:pt x="769" y="1050"/>
                </a:lnTo>
                <a:lnTo>
                  <a:pt x="769" y="1050"/>
                </a:lnTo>
                <a:lnTo>
                  <a:pt x="772" y="1050"/>
                </a:lnTo>
                <a:lnTo>
                  <a:pt x="772" y="1050"/>
                </a:lnTo>
                <a:lnTo>
                  <a:pt x="772" y="1050"/>
                </a:lnTo>
                <a:lnTo>
                  <a:pt x="774" y="1050"/>
                </a:lnTo>
                <a:lnTo>
                  <a:pt x="774" y="1050"/>
                </a:lnTo>
                <a:lnTo>
                  <a:pt x="774" y="1048"/>
                </a:lnTo>
                <a:lnTo>
                  <a:pt x="774" y="1048"/>
                </a:lnTo>
                <a:lnTo>
                  <a:pt x="774" y="1050"/>
                </a:lnTo>
                <a:lnTo>
                  <a:pt x="774" y="1050"/>
                </a:lnTo>
                <a:lnTo>
                  <a:pt x="779" y="1052"/>
                </a:lnTo>
                <a:lnTo>
                  <a:pt x="779" y="1050"/>
                </a:lnTo>
                <a:lnTo>
                  <a:pt x="779" y="1050"/>
                </a:lnTo>
                <a:lnTo>
                  <a:pt x="779" y="1050"/>
                </a:lnTo>
                <a:lnTo>
                  <a:pt x="779" y="1048"/>
                </a:lnTo>
                <a:lnTo>
                  <a:pt x="779" y="1048"/>
                </a:lnTo>
                <a:lnTo>
                  <a:pt x="779" y="1045"/>
                </a:lnTo>
                <a:lnTo>
                  <a:pt x="776" y="1045"/>
                </a:lnTo>
                <a:lnTo>
                  <a:pt x="776" y="1045"/>
                </a:lnTo>
                <a:lnTo>
                  <a:pt x="776" y="1045"/>
                </a:lnTo>
                <a:lnTo>
                  <a:pt x="776" y="1045"/>
                </a:lnTo>
                <a:lnTo>
                  <a:pt x="776" y="1043"/>
                </a:lnTo>
                <a:lnTo>
                  <a:pt x="779" y="1043"/>
                </a:lnTo>
                <a:lnTo>
                  <a:pt x="779" y="1043"/>
                </a:lnTo>
                <a:lnTo>
                  <a:pt x="779" y="1043"/>
                </a:lnTo>
                <a:lnTo>
                  <a:pt x="779" y="1043"/>
                </a:lnTo>
                <a:lnTo>
                  <a:pt x="779" y="1043"/>
                </a:lnTo>
                <a:lnTo>
                  <a:pt x="779" y="1043"/>
                </a:lnTo>
                <a:lnTo>
                  <a:pt x="779" y="1043"/>
                </a:lnTo>
                <a:lnTo>
                  <a:pt x="781" y="1043"/>
                </a:lnTo>
                <a:lnTo>
                  <a:pt x="781" y="1043"/>
                </a:lnTo>
                <a:lnTo>
                  <a:pt x="781" y="1045"/>
                </a:lnTo>
                <a:lnTo>
                  <a:pt x="781" y="1045"/>
                </a:lnTo>
                <a:lnTo>
                  <a:pt x="781" y="1045"/>
                </a:lnTo>
                <a:lnTo>
                  <a:pt x="781" y="1045"/>
                </a:lnTo>
                <a:lnTo>
                  <a:pt x="781" y="1045"/>
                </a:lnTo>
                <a:lnTo>
                  <a:pt x="783" y="1045"/>
                </a:lnTo>
                <a:lnTo>
                  <a:pt x="783" y="1048"/>
                </a:lnTo>
                <a:lnTo>
                  <a:pt x="781" y="1048"/>
                </a:lnTo>
                <a:lnTo>
                  <a:pt x="781" y="1050"/>
                </a:lnTo>
                <a:lnTo>
                  <a:pt x="781" y="1050"/>
                </a:lnTo>
                <a:lnTo>
                  <a:pt x="781" y="1050"/>
                </a:lnTo>
                <a:lnTo>
                  <a:pt x="781" y="1050"/>
                </a:lnTo>
                <a:lnTo>
                  <a:pt x="781" y="1050"/>
                </a:lnTo>
                <a:lnTo>
                  <a:pt x="783" y="1050"/>
                </a:lnTo>
                <a:lnTo>
                  <a:pt x="786" y="1050"/>
                </a:lnTo>
                <a:lnTo>
                  <a:pt x="786" y="1050"/>
                </a:lnTo>
                <a:lnTo>
                  <a:pt x="786" y="1050"/>
                </a:lnTo>
                <a:lnTo>
                  <a:pt x="788" y="1050"/>
                </a:lnTo>
                <a:lnTo>
                  <a:pt x="788" y="1050"/>
                </a:lnTo>
                <a:lnTo>
                  <a:pt x="788" y="1050"/>
                </a:lnTo>
                <a:lnTo>
                  <a:pt x="791" y="1048"/>
                </a:lnTo>
                <a:lnTo>
                  <a:pt x="793" y="1050"/>
                </a:lnTo>
                <a:lnTo>
                  <a:pt x="795" y="1050"/>
                </a:lnTo>
                <a:lnTo>
                  <a:pt x="798" y="1048"/>
                </a:lnTo>
                <a:lnTo>
                  <a:pt x="800" y="1050"/>
                </a:lnTo>
                <a:lnTo>
                  <a:pt x="802" y="1048"/>
                </a:lnTo>
                <a:lnTo>
                  <a:pt x="809" y="1048"/>
                </a:lnTo>
                <a:lnTo>
                  <a:pt x="812" y="1048"/>
                </a:lnTo>
                <a:lnTo>
                  <a:pt x="814" y="1048"/>
                </a:lnTo>
                <a:lnTo>
                  <a:pt x="814" y="1045"/>
                </a:lnTo>
                <a:lnTo>
                  <a:pt x="817" y="1045"/>
                </a:lnTo>
                <a:lnTo>
                  <a:pt x="819" y="1045"/>
                </a:lnTo>
                <a:lnTo>
                  <a:pt x="824" y="1045"/>
                </a:lnTo>
                <a:lnTo>
                  <a:pt x="826" y="1048"/>
                </a:lnTo>
                <a:lnTo>
                  <a:pt x="826" y="1048"/>
                </a:lnTo>
                <a:lnTo>
                  <a:pt x="824" y="1048"/>
                </a:lnTo>
                <a:lnTo>
                  <a:pt x="824" y="1048"/>
                </a:lnTo>
                <a:lnTo>
                  <a:pt x="826" y="1050"/>
                </a:lnTo>
                <a:lnTo>
                  <a:pt x="826" y="1050"/>
                </a:lnTo>
                <a:lnTo>
                  <a:pt x="831" y="1050"/>
                </a:lnTo>
                <a:lnTo>
                  <a:pt x="835" y="1048"/>
                </a:lnTo>
                <a:lnTo>
                  <a:pt x="835" y="1050"/>
                </a:lnTo>
                <a:lnTo>
                  <a:pt x="833" y="1050"/>
                </a:lnTo>
                <a:lnTo>
                  <a:pt x="831" y="1052"/>
                </a:lnTo>
                <a:lnTo>
                  <a:pt x="828" y="1052"/>
                </a:lnTo>
                <a:lnTo>
                  <a:pt x="828" y="1052"/>
                </a:lnTo>
                <a:lnTo>
                  <a:pt x="828" y="1052"/>
                </a:lnTo>
                <a:lnTo>
                  <a:pt x="826" y="1052"/>
                </a:lnTo>
                <a:lnTo>
                  <a:pt x="826" y="1052"/>
                </a:lnTo>
                <a:lnTo>
                  <a:pt x="824" y="1050"/>
                </a:lnTo>
                <a:lnTo>
                  <a:pt x="824" y="1050"/>
                </a:lnTo>
                <a:lnTo>
                  <a:pt x="824" y="1050"/>
                </a:lnTo>
                <a:lnTo>
                  <a:pt x="824" y="1050"/>
                </a:lnTo>
                <a:lnTo>
                  <a:pt x="819" y="1050"/>
                </a:lnTo>
                <a:lnTo>
                  <a:pt x="819" y="1050"/>
                </a:lnTo>
                <a:lnTo>
                  <a:pt x="819" y="1048"/>
                </a:lnTo>
                <a:lnTo>
                  <a:pt x="819" y="1048"/>
                </a:lnTo>
                <a:lnTo>
                  <a:pt x="812" y="1052"/>
                </a:lnTo>
                <a:lnTo>
                  <a:pt x="809" y="1050"/>
                </a:lnTo>
                <a:lnTo>
                  <a:pt x="809" y="1052"/>
                </a:lnTo>
                <a:lnTo>
                  <a:pt x="809" y="1052"/>
                </a:lnTo>
                <a:lnTo>
                  <a:pt x="812" y="1052"/>
                </a:lnTo>
                <a:lnTo>
                  <a:pt x="814" y="1055"/>
                </a:lnTo>
                <a:lnTo>
                  <a:pt x="819" y="1057"/>
                </a:lnTo>
                <a:lnTo>
                  <a:pt x="819" y="1057"/>
                </a:lnTo>
                <a:lnTo>
                  <a:pt x="819" y="1057"/>
                </a:lnTo>
                <a:lnTo>
                  <a:pt x="812" y="1057"/>
                </a:lnTo>
                <a:lnTo>
                  <a:pt x="809" y="1057"/>
                </a:lnTo>
                <a:lnTo>
                  <a:pt x="809" y="1057"/>
                </a:lnTo>
                <a:lnTo>
                  <a:pt x="809" y="1057"/>
                </a:lnTo>
                <a:lnTo>
                  <a:pt x="809" y="1057"/>
                </a:lnTo>
                <a:lnTo>
                  <a:pt x="812" y="1057"/>
                </a:lnTo>
                <a:lnTo>
                  <a:pt x="809" y="1057"/>
                </a:lnTo>
                <a:lnTo>
                  <a:pt x="807" y="1057"/>
                </a:lnTo>
                <a:lnTo>
                  <a:pt x="805" y="1057"/>
                </a:lnTo>
                <a:lnTo>
                  <a:pt x="793" y="1059"/>
                </a:lnTo>
                <a:lnTo>
                  <a:pt x="793" y="1062"/>
                </a:lnTo>
                <a:lnTo>
                  <a:pt x="793" y="1062"/>
                </a:lnTo>
                <a:lnTo>
                  <a:pt x="793" y="1062"/>
                </a:lnTo>
                <a:lnTo>
                  <a:pt x="793" y="1062"/>
                </a:lnTo>
                <a:lnTo>
                  <a:pt x="793" y="1062"/>
                </a:lnTo>
                <a:lnTo>
                  <a:pt x="791" y="1064"/>
                </a:lnTo>
                <a:lnTo>
                  <a:pt x="786" y="1062"/>
                </a:lnTo>
                <a:lnTo>
                  <a:pt x="776" y="1064"/>
                </a:lnTo>
                <a:lnTo>
                  <a:pt x="769" y="1064"/>
                </a:lnTo>
                <a:lnTo>
                  <a:pt x="762" y="1069"/>
                </a:lnTo>
                <a:lnTo>
                  <a:pt x="755" y="1074"/>
                </a:lnTo>
                <a:lnTo>
                  <a:pt x="753" y="1076"/>
                </a:lnTo>
                <a:lnTo>
                  <a:pt x="753" y="1076"/>
                </a:lnTo>
                <a:lnTo>
                  <a:pt x="755" y="1081"/>
                </a:lnTo>
                <a:lnTo>
                  <a:pt x="755" y="1083"/>
                </a:lnTo>
                <a:lnTo>
                  <a:pt x="757" y="1085"/>
                </a:lnTo>
                <a:lnTo>
                  <a:pt x="762" y="1095"/>
                </a:lnTo>
                <a:lnTo>
                  <a:pt x="764" y="1095"/>
                </a:lnTo>
                <a:lnTo>
                  <a:pt x="764" y="1095"/>
                </a:lnTo>
                <a:lnTo>
                  <a:pt x="767" y="1097"/>
                </a:lnTo>
                <a:lnTo>
                  <a:pt x="767" y="1097"/>
                </a:lnTo>
                <a:lnTo>
                  <a:pt x="764" y="1100"/>
                </a:lnTo>
                <a:lnTo>
                  <a:pt x="767" y="1102"/>
                </a:lnTo>
                <a:lnTo>
                  <a:pt x="769" y="1104"/>
                </a:lnTo>
                <a:lnTo>
                  <a:pt x="769" y="1104"/>
                </a:lnTo>
                <a:lnTo>
                  <a:pt x="769" y="1104"/>
                </a:lnTo>
                <a:lnTo>
                  <a:pt x="769" y="1104"/>
                </a:lnTo>
                <a:lnTo>
                  <a:pt x="769" y="1104"/>
                </a:lnTo>
                <a:lnTo>
                  <a:pt x="769" y="1104"/>
                </a:lnTo>
                <a:lnTo>
                  <a:pt x="769" y="1104"/>
                </a:lnTo>
                <a:lnTo>
                  <a:pt x="769" y="1104"/>
                </a:lnTo>
                <a:lnTo>
                  <a:pt x="774" y="1104"/>
                </a:lnTo>
                <a:lnTo>
                  <a:pt x="774" y="1104"/>
                </a:lnTo>
                <a:lnTo>
                  <a:pt x="774" y="1104"/>
                </a:lnTo>
                <a:lnTo>
                  <a:pt x="774" y="1107"/>
                </a:lnTo>
                <a:lnTo>
                  <a:pt x="776" y="1104"/>
                </a:lnTo>
                <a:lnTo>
                  <a:pt x="781" y="1107"/>
                </a:lnTo>
                <a:lnTo>
                  <a:pt x="788" y="1109"/>
                </a:lnTo>
                <a:lnTo>
                  <a:pt x="791" y="1109"/>
                </a:lnTo>
                <a:lnTo>
                  <a:pt x="793" y="1107"/>
                </a:lnTo>
                <a:lnTo>
                  <a:pt x="800" y="1107"/>
                </a:lnTo>
                <a:lnTo>
                  <a:pt x="800" y="1109"/>
                </a:lnTo>
                <a:lnTo>
                  <a:pt x="802" y="1109"/>
                </a:lnTo>
                <a:lnTo>
                  <a:pt x="800" y="1109"/>
                </a:lnTo>
                <a:lnTo>
                  <a:pt x="800" y="1109"/>
                </a:lnTo>
                <a:lnTo>
                  <a:pt x="800" y="1111"/>
                </a:lnTo>
                <a:lnTo>
                  <a:pt x="805" y="1111"/>
                </a:lnTo>
                <a:lnTo>
                  <a:pt x="812" y="1111"/>
                </a:lnTo>
                <a:lnTo>
                  <a:pt x="814" y="1114"/>
                </a:lnTo>
                <a:lnTo>
                  <a:pt x="814" y="1114"/>
                </a:lnTo>
                <a:lnTo>
                  <a:pt x="814" y="1114"/>
                </a:lnTo>
                <a:lnTo>
                  <a:pt x="817" y="1114"/>
                </a:lnTo>
                <a:lnTo>
                  <a:pt x="817" y="1114"/>
                </a:lnTo>
                <a:lnTo>
                  <a:pt x="824" y="1114"/>
                </a:lnTo>
                <a:lnTo>
                  <a:pt x="826" y="1114"/>
                </a:lnTo>
                <a:lnTo>
                  <a:pt x="831" y="1114"/>
                </a:lnTo>
                <a:lnTo>
                  <a:pt x="840" y="1114"/>
                </a:lnTo>
                <a:lnTo>
                  <a:pt x="843" y="1111"/>
                </a:lnTo>
                <a:lnTo>
                  <a:pt x="845" y="1111"/>
                </a:lnTo>
                <a:lnTo>
                  <a:pt x="847" y="1111"/>
                </a:lnTo>
                <a:lnTo>
                  <a:pt x="850" y="1111"/>
                </a:lnTo>
                <a:lnTo>
                  <a:pt x="852" y="1109"/>
                </a:lnTo>
                <a:lnTo>
                  <a:pt x="852" y="1109"/>
                </a:lnTo>
                <a:lnTo>
                  <a:pt x="859" y="1111"/>
                </a:lnTo>
                <a:lnTo>
                  <a:pt x="859" y="1114"/>
                </a:lnTo>
                <a:lnTo>
                  <a:pt x="859" y="1114"/>
                </a:lnTo>
                <a:lnTo>
                  <a:pt x="861" y="1116"/>
                </a:lnTo>
                <a:lnTo>
                  <a:pt x="861" y="1116"/>
                </a:lnTo>
                <a:lnTo>
                  <a:pt x="864" y="1114"/>
                </a:lnTo>
                <a:lnTo>
                  <a:pt x="864" y="1114"/>
                </a:lnTo>
                <a:lnTo>
                  <a:pt x="864" y="1114"/>
                </a:lnTo>
                <a:lnTo>
                  <a:pt x="864" y="1114"/>
                </a:lnTo>
                <a:lnTo>
                  <a:pt x="864" y="1114"/>
                </a:lnTo>
                <a:lnTo>
                  <a:pt x="864" y="1114"/>
                </a:lnTo>
                <a:lnTo>
                  <a:pt x="864" y="1114"/>
                </a:lnTo>
                <a:lnTo>
                  <a:pt x="866" y="1116"/>
                </a:lnTo>
                <a:lnTo>
                  <a:pt x="866" y="1116"/>
                </a:lnTo>
                <a:lnTo>
                  <a:pt x="871" y="1116"/>
                </a:lnTo>
                <a:lnTo>
                  <a:pt x="871" y="1116"/>
                </a:lnTo>
                <a:lnTo>
                  <a:pt x="871" y="1119"/>
                </a:lnTo>
                <a:lnTo>
                  <a:pt x="871" y="1119"/>
                </a:lnTo>
                <a:lnTo>
                  <a:pt x="871" y="1119"/>
                </a:lnTo>
                <a:lnTo>
                  <a:pt x="871" y="1119"/>
                </a:lnTo>
                <a:lnTo>
                  <a:pt x="871" y="1119"/>
                </a:lnTo>
                <a:lnTo>
                  <a:pt x="873" y="1119"/>
                </a:lnTo>
                <a:lnTo>
                  <a:pt x="873" y="1119"/>
                </a:lnTo>
                <a:lnTo>
                  <a:pt x="873" y="1121"/>
                </a:lnTo>
                <a:lnTo>
                  <a:pt x="876" y="1123"/>
                </a:lnTo>
                <a:lnTo>
                  <a:pt x="876" y="1123"/>
                </a:lnTo>
                <a:lnTo>
                  <a:pt x="878" y="1126"/>
                </a:lnTo>
                <a:lnTo>
                  <a:pt x="878" y="1123"/>
                </a:lnTo>
                <a:lnTo>
                  <a:pt x="878" y="1123"/>
                </a:lnTo>
                <a:lnTo>
                  <a:pt x="880" y="1123"/>
                </a:lnTo>
                <a:lnTo>
                  <a:pt x="880" y="1123"/>
                </a:lnTo>
                <a:lnTo>
                  <a:pt x="883" y="1126"/>
                </a:lnTo>
                <a:lnTo>
                  <a:pt x="883" y="1126"/>
                </a:lnTo>
                <a:lnTo>
                  <a:pt x="885" y="1128"/>
                </a:lnTo>
                <a:lnTo>
                  <a:pt x="885" y="1128"/>
                </a:lnTo>
                <a:lnTo>
                  <a:pt x="885" y="1128"/>
                </a:lnTo>
                <a:lnTo>
                  <a:pt x="885" y="1126"/>
                </a:lnTo>
                <a:lnTo>
                  <a:pt x="888" y="1126"/>
                </a:lnTo>
                <a:lnTo>
                  <a:pt x="888" y="1126"/>
                </a:lnTo>
                <a:lnTo>
                  <a:pt x="888" y="1128"/>
                </a:lnTo>
                <a:lnTo>
                  <a:pt x="888" y="1128"/>
                </a:lnTo>
                <a:lnTo>
                  <a:pt x="888" y="1128"/>
                </a:lnTo>
                <a:lnTo>
                  <a:pt x="888" y="1128"/>
                </a:lnTo>
                <a:lnTo>
                  <a:pt x="890" y="1128"/>
                </a:lnTo>
                <a:lnTo>
                  <a:pt x="890" y="1128"/>
                </a:lnTo>
                <a:lnTo>
                  <a:pt x="890" y="1128"/>
                </a:lnTo>
                <a:lnTo>
                  <a:pt x="890" y="1128"/>
                </a:lnTo>
                <a:lnTo>
                  <a:pt x="892" y="1128"/>
                </a:lnTo>
                <a:lnTo>
                  <a:pt x="892" y="1130"/>
                </a:lnTo>
                <a:lnTo>
                  <a:pt x="895" y="1130"/>
                </a:lnTo>
                <a:lnTo>
                  <a:pt x="895" y="1130"/>
                </a:lnTo>
                <a:lnTo>
                  <a:pt x="895" y="1133"/>
                </a:lnTo>
                <a:lnTo>
                  <a:pt x="895" y="1135"/>
                </a:lnTo>
                <a:lnTo>
                  <a:pt x="895" y="1135"/>
                </a:lnTo>
                <a:lnTo>
                  <a:pt x="895" y="1135"/>
                </a:lnTo>
                <a:lnTo>
                  <a:pt x="895" y="1135"/>
                </a:lnTo>
                <a:lnTo>
                  <a:pt x="897" y="1137"/>
                </a:lnTo>
                <a:lnTo>
                  <a:pt x="897" y="1137"/>
                </a:lnTo>
                <a:lnTo>
                  <a:pt x="897" y="1140"/>
                </a:lnTo>
                <a:lnTo>
                  <a:pt x="899" y="1140"/>
                </a:lnTo>
                <a:lnTo>
                  <a:pt x="899" y="1140"/>
                </a:lnTo>
                <a:lnTo>
                  <a:pt x="906" y="1140"/>
                </a:lnTo>
                <a:lnTo>
                  <a:pt x="906" y="1142"/>
                </a:lnTo>
                <a:lnTo>
                  <a:pt x="909" y="1142"/>
                </a:lnTo>
                <a:lnTo>
                  <a:pt x="906" y="1145"/>
                </a:lnTo>
                <a:lnTo>
                  <a:pt x="906" y="1145"/>
                </a:lnTo>
                <a:lnTo>
                  <a:pt x="904" y="1145"/>
                </a:lnTo>
                <a:lnTo>
                  <a:pt x="906" y="1145"/>
                </a:lnTo>
                <a:lnTo>
                  <a:pt x="909" y="1145"/>
                </a:lnTo>
                <a:lnTo>
                  <a:pt x="909" y="1147"/>
                </a:lnTo>
                <a:lnTo>
                  <a:pt x="909" y="1147"/>
                </a:lnTo>
                <a:lnTo>
                  <a:pt x="906" y="1147"/>
                </a:lnTo>
                <a:lnTo>
                  <a:pt x="906" y="1147"/>
                </a:lnTo>
                <a:lnTo>
                  <a:pt x="904" y="1147"/>
                </a:lnTo>
                <a:lnTo>
                  <a:pt x="902" y="1147"/>
                </a:lnTo>
                <a:lnTo>
                  <a:pt x="899" y="1147"/>
                </a:lnTo>
                <a:lnTo>
                  <a:pt x="897" y="1147"/>
                </a:lnTo>
                <a:lnTo>
                  <a:pt x="890" y="1142"/>
                </a:lnTo>
                <a:lnTo>
                  <a:pt x="888" y="1142"/>
                </a:lnTo>
                <a:lnTo>
                  <a:pt x="890" y="1145"/>
                </a:lnTo>
                <a:lnTo>
                  <a:pt x="892" y="1145"/>
                </a:lnTo>
                <a:lnTo>
                  <a:pt x="892" y="1145"/>
                </a:lnTo>
                <a:lnTo>
                  <a:pt x="888" y="1145"/>
                </a:lnTo>
                <a:lnTo>
                  <a:pt x="888" y="1145"/>
                </a:lnTo>
                <a:lnTo>
                  <a:pt x="885" y="1147"/>
                </a:lnTo>
                <a:lnTo>
                  <a:pt x="888" y="1147"/>
                </a:lnTo>
                <a:lnTo>
                  <a:pt x="888" y="1147"/>
                </a:lnTo>
                <a:lnTo>
                  <a:pt x="888" y="1147"/>
                </a:lnTo>
                <a:lnTo>
                  <a:pt x="885" y="1147"/>
                </a:lnTo>
                <a:lnTo>
                  <a:pt x="885" y="1147"/>
                </a:lnTo>
                <a:lnTo>
                  <a:pt x="885" y="1147"/>
                </a:lnTo>
                <a:lnTo>
                  <a:pt x="885" y="1147"/>
                </a:lnTo>
                <a:lnTo>
                  <a:pt x="883" y="1147"/>
                </a:lnTo>
                <a:lnTo>
                  <a:pt x="883" y="1147"/>
                </a:lnTo>
                <a:lnTo>
                  <a:pt x="880" y="1147"/>
                </a:lnTo>
                <a:lnTo>
                  <a:pt x="883" y="1149"/>
                </a:lnTo>
                <a:lnTo>
                  <a:pt x="883" y="1149"/>
                </a:lnTo>
                <a:lnTo>
                  <a:pt x="883" y="1149"/>
                </a:lnTo>
                <a:lnTo>
                  <a:pt x="880" y="1149"/>
                </a:lnTo>
                <a:lnTo>
                  <a:pt x="876" y="1147"/>
                </a:lnTo>
                <a:lnTo>
                  <a:pt x="876" y="1145"/>
                </a:lnTo>
                <a:lnTo>
                  <a:pt x="873" y="1145"/>
                </a:lnTo>
                <a:lnTo>
                  <a:pt x="871" y="1145"/>
                </a:lnTo>
                <a:lnTo>
                  <a:pt x="871" y="1145"/>
                </a:lnTo>
                <a:lnTo>
                  <a:pt x="873" y="1145"/>
                </a:lnTo>
                <a:lnTo>
                  <a:pt x="871" y="1147"/>
                </a:lnTo>
                <a:lnTo>
                  <a:pt x="866" y="1142"/>
                </a:lnTo>
                <a:lnTo>
                  <a:pt x="861" y="1140"/>
                </a:lnTo>
                <a:lnTo>
                  <a:pt x="857" y="1142"/>
                </a:lnTo>
                <a:lnTo>
                  <a:pt x="847" y="1140"/>
                </a:lnTo>
                <a:lnTo>
                  <a:pt x="845" y="1137"/>
                </a:lnTo>
                <a:lnTo>
                  <a:pt x="838" y="1135"/>
                </a:lnTo>
                <a:lnTo>
                  <a:pt x="831" y="1137"/>
                </a:lnTo>
                <a:lnTo>
                  <a:pt x="824" y="1137"/>
                </a:lnTo>
                <a:lnTo>
                  <a:pt x="819" y="1137"/>
                </a:lnTo>
                <a:lnTo>
                  <a:pt x="809" y="1137"/>
                </a:lnTo>
                <a:lnTo>
                  <a:pt x="800" y="1137"/>
                </a:lnTo>
                <a:lnTo>
                  <a:pt x="788" y="1140"/>
                </a:lnTo>
                <a:lnTo>
                  <a:pt x="783" y="1140"/>
                </a:lnTo>
                <a:lnTo>
                  <a:pt x="776" y="1140"/>
                </a:lnTo>
                <a:lnTo>
                  <a:pt x="772" y="1142"/>
                </a:lnTo>
                <a:lnTo>
                  <a:pt x="769" y="1145"/>
                </a:lnTo>
                <a:lnTo>
                  <a:pt x="767" y="1145"/>
                </a:lnTo>
                <a:lnTo>
                  <a:pt x="767" y="1145"/>
                </a:lnTo>
                <a:lnTo>
                  <a:pt x="767" y="1147"/>
                </a:lnTo>
                <a:lnTo>
                  <a:pt x="764" y="1149"/>
                </a:lnTo>
                <a:lnTo>
                  <a:pt x="764" y="1149"/>
                </a:lnTo>
                <a:lnTo>
                  <a:pt x="767" y="1152"/>
                </a:lnTo>
                <a:lnTo>
                  <a:pt x="767" y="1154"/>
                </a:lnTo>
                <a:lnTo>
                  <a:pt x="767" y="1156"/>
                </a:lnTo>
                <a:lnTo>
                  <a:pt x="767" y="1159"/>
                </a:lnTo>
                <a:lnTo>
                  <a:pt x="767" y="1161"/>
                </a:lnTo>
                <a:lnTo>
                  <a:pt x="767" y="1161"/>
                </a:lnTo>
                <a:lnTo>
                  <a:pt x="767" y="1163"/>
                </a:lnTo>
                <a:lnTo>
                  <a:pt x="767" y="1163"/>
                </a:lnTo>
                <a:lnTo>
                  <a:pt x="767" y="1166"/>
                </a:lnTo>
                <a:lnTo>
                  <a:pt x="767" y="1166"/>
                </a:lnTo>
                <a:lnTo>
                  <a:pt x="769" y="1166"/>
                </a:lnTo>
                <a:lnTo>
                  <a:pt x="769" y="1168"/>
                </a:lnTo>
                <a:lnTo>
                  <a:pt x="772" y="1171"/>
                </a:lnTo>
                <a:lnTo>
                  <a:pt x="772" y="1171"/>
                </a:lnTo>
                <a:lnTo>
                  <a:pt x="774" y="1173"/>
                </a:lnTo>
                <a:lnTo>
                  <a:pt x="774" y="1173"/>
                </a:lnTo>
                <a:lnTo>
                  <a:pt x="774" y="1173"/>
                </a:lnTo>
                <a:lnTo>
                  <a:pt x="774" y="1173"/>
                </a:lnTo>
                <a:lnTo>
                  <a:pt x="774" y="1175"/>
                </a:lnTo>
                <a:lnTo>
                  <a:pt x="774" y="1175"/>
                </a:lnTo>
                <a:lnTo>
                  <a:pt x="774" y="1175"/>
                </a:lnTo>
                <a:lnTo>
                  <a:pt x="774" y="1178"/>
                </a:lnTo>
                <a:lnTo>
                  <a:pt x="776" y="1178"/>
                </a:lnTo>
                <a:lnTo>
                  <a:pt x="776" y="1180"/>
                </a:lnTo>
                <a:lnTo>
                  <a:pt x="776" y="1182"/>
                </a:lnTo>
                <a:lnTo>
                  <a:pt x="776" y="1180"/>
                </a:lnTo>
                <a:lnTo>
                  <a:pt x="776" y="1180"/>
                </a:lnTo>
                <a:lnTo>
                  <a:pt x="776" y="1178"/>
                </a:lnTo>
                <a:lnTo>
                  <a:pt x="779" y="1180"/>
                </a:lnTo>
                <a:lnTo>
                  <a:pt x="781" y="1180"/>
                </a:lnTo>
                <a:lnTo>
                  <a:pt x="781" y="1180"/>
                </a:lnTo>
                <a:lnTo>
                  <a:pt x="781" y="1182"/>
                </a:lnTo>
                <a:lnTo>
                  <a:pt x="779" y="1182"/>
                </a:lnTo>
                <a:lnTo>
                  <a:pt x="779" y="1182"/>
                </a:lnTo>
                <a:lnTo>
                  <a:pt x="781" y="1185"/>
                </a:lnTo>
                <a:lnTo>
                  <a:pt x="781" y="1185"/>
                </a:lnTo>
                <a:lnTo>
                  <a:pt x="781" y="1185"/>
                </a:lnTo>
                <a:lnTo>
                  <a:pt x="779" y="1185"/>
                </a:lnTo>
                <a:lnTo>
                  <a:pt x="779" y="1187"/>
                </a:lnTo>
                <a:lnTo>
                  <a:pt x="779" y="1187"/>
                </a:lnTo>
                <a:lnTo>
                  <a:pt x="781" y="1192"/>
                </a:lnTo>
                <a:lnTo>
                  <a:pt x="783" y="1192"/>
                </a:lnTo>
                <a:lnTo>
                  <a:pt x="788" y="1197"/>
                </a:lnTo>
                <a:lnTo>
                  <a:pt x="791" y="1197"/>
                </a:lnTo>
                <a:lnTo>
                  <a:pt x="791" y="1199"/>
                </a:lnTo>
                <a:lnTo>
                  <a:pt x="793" y="1199"/>
                </a:lnTo>
                <a:lnTo>
                  <a:pt x="793" y="1199"/>
                </a:lnTo>
                <a:lnTo>
                  <a:pt x="793" y="1199"/>
                </a:lnTo>
                <a:lnTo>
                  <a:pt x="793" y="1201"/>
                </a:lnTo>
                <a:lnTo>
                  <a:pt x="802" y="1204"/>
                </a:lnTo>
                <a:lnTo>
                  <a:pt x="812" y="1206"/>
                </a:lnTo>
                <a:lnTo>
                  <a:pt x="812" y="1206"/>
                </a:lnTo>
                <a:lnTo>
                  <a:pt x="814" y="1206"/>
                </a:lnTo>
                <a:lnTo>
                  <a:pt x="814" y="1206"/>
                </a:lnTo>
                <a:lnTo>
                  <a:pt x="814" y="1206"/>
                </a:lnTo>
                <a:lnTo>
                  <a:pt x="817" y="1204"/>
                </a:lnTo>
                <a:lnTo>
                  <a:pt x="817" y="1206"/>
                </a:lnTo>
                <a:lnTo>
                  <a:pt x="817" y="1206"/>
                </a:lnTo>
                <a:lnTo>
                  <a:pt x="819" y="1206"/>
                </a:lnTo>
                <a:lnTo>
                  <a:pt x="819" y="1208"/>
                </a:lnTo>
                <a:lnTo>
                  <a:pt x="831" y="1206"/>
                </a:lnTo>
                <a:lnTo>
                  <a:pt x="833" y="1208"/>
                </a:lnTo>
                <a:lnTo>
                  <a:pt x="833" y="1208"/>
                </a:lnTo>
                <a:lnTo>
                  <a:pt x="835" y="1208"/>
                </a:lnTo>
                <a:lnTo>
                  <a:pt x="835" y="1211"/>
                </a:lnTo>
                <a:lnTo>
                  <a:pt x="838" y="1211"/>
                </a:lnTo>
                <a:lnTo>
                  <a:pt x="840" y="1211"/>
                </a:lnTo>
                <a:lnTo>
                  <a:pt x="843" y="1211"/>
                </a:lnTo>
                <a:lnTo>
                  <a:pt x="843" y="1211"/>
                </a:lnTo>
                <a:lnTo>
                  <a:pt x="843" y="1213"/>
                </a:lnTo>
                <a:lnTo>
                  <a:pt x="850" y="1216"/>
                </a:lnTo>
                <a:lnTo>
                  <a:pt x="850" y="1216"/>
                </a:lnTo>
                <a:lnTo>
                  <a:pt x="850" y="1218"/>
                </a:lnTo>
                <a:lnTo>
                  <a:pt x="847" y="1216"/>
                </a:lnTo>
                <a:lnTo>
                  <a:pt x="847" y="1216"/>
                </a:lnTo>
                <a:lnTo>
                  <a:pt x="847" y="1216"/>
                </a:lnTo>
                <a:lnTo>
                  <a:pt x="847" y="1216"/>
                </a:lnTo>
                <a:lnTo>
                  <a:pt x="847" y="1216"/>
                </a:lnTo>
                <a:lnTo>
                  <a:pt x="845" y="1216"/>
                </a:lnTo>
                <a:lnTo>
                  <a:pt x="845" y="1218"/>
                </a:lnTo>
                <a:lnTo>
                  <a:pt x="845" y="1218"/>
                </a:lnTo>
                <a:lnTo>
                  <a:pt x="847" y="1218"/>
                </a:lnTo>
                <a:lnTo>
                  <a:pt x="847" y="1220"/>
                </a:lnTo>
                <a:lnTo>
                  <a:pt x="847" y="1220"/>
                </a:lnTo>
                <a:lnTo>
                  <a:pt x="847" y="1220"/>
                </a:lnTo>
                <a:lnTo>
                  <a:pt x="847" y="1220"/>
                </a:lnTo>
                <a:lnTo>
                  <a:pt x="847" y="1220"/>
                </a:lnTo>
                <a:lnTo>
                  <a:pt x="847" y="1220"/>
                </a:lnTo>
                <a:lnTo>
                  <a:pt x="847" y="1220"/>
                </a:lnTo>
                <a:lnTo>
                  <a:pt x="847" y="1223"/>
                </a:lnTo>
                <a:lnTo>
                  <a:pt x="847" y="1223"/>
                </a:lnTo>
                <a:lnTo>
                  <a:pt x="847" y="1223"/>
                </a:lnTo>
                <a:lnTo>
                  <a:pt x="847" y="1225"/>
                </a:lnTo>
                <a:lnTo>
                  <a:pt x="850" y="1225"/>
                </a:lnTo>
                <a:lnTo>
                  <a:pt x="847" y="1225"/>
                </a:lnTo>
                <a:lnTo>
                  <a:pt x="847" y="1225"/>
                </a:lnTo>
                <a:lnTo>
                  <a:pt x="847" y="1227"/>
                </a:lnTo>
                <a:lnTo>
                  <a:pt x="847" y="1227"/>
                </a:lnTo>
                <a:lnTo>
                  <a:pt x="847" y="1227"/>
                </a:lnTo>
                <a:lnTo>
                  <a:pt x="847" y="1230"/>
                </a:lnTo>
                <a:lnTo>
                  <a:pt x="847" y="1230"/>
                </a:lnTo>
                <a:lnTo>
                  <a:pt x="847" y="1230"/>
                </a:lnTo>
                <a:lnTo>
                  <a:pt x="847" y="1232"/>
                </a:lnTo>
                <a:lnTo>
                  <a:pt x="847" y="1232"/>
                </a:lnTo>
                <a:lnTo>
                  <a:pt x="847" y="1232"/>
                </a:lnTo>
                <a:lnTo>
                  <a:pt x="847" y="1232"/>
                </a:lnTo>
                <a:lnTo>
                  <a:pt x="845" y="1234"/>
                </a:lnTo>
                <a:lnTo>
                  <a:pt x="845" y="1234"/>
                </a:lnTo>
                <a:lnTo>
                  <a:pt x="845" y="1234"/>
                </a:lnTo>
                <a:lnTo>
                  <a:pt x="845" y="1237"/>
                </a:lnTo>
                <a:lnTo>
                  <a:pt x="845" y="1237"/>
                </a:lnTo>
                <a:lnTo>
                  <a:pt x="845" y="1239"/>
                </a:lnTo>
                <a:lnTo>
                  <a:pt x="845" y="1239"/>
                </a:lnTo>
                <a:lnTo>
                  <a:pt x="845" y="1239"/>
                </a:lnTo>
                <a:lnTo>
                  <a:pt x="845" y="1239"/>
                </a:lnTo>
                <a:lnTo>
                  <a:pt x="845" y="1242"/>
                </a:lnTo>
                <a:lnTo>
                  <a:pt x="845" y="1242"/>
                </a:lnTo>
                <a:lnTo>
                  <a:pt x="845" y="1242"/>
                </a:lnTo>
                <a:lnTo>
                  <a:pt x="845" y="1244"/>
                </a:lnTo>
                <a:lnTo>
                  <a:pt x="845" y="1244"/>
                </a:lnTo>
                <a:lnTo>
                  <a:pt x="845" y="1246"/>
                </a:lnTo>
                <a:lnTo>
                  <a:pt x="845" y="1246"/>
                </a:lnTo>
                <a:lnTo>
                  <a:pt x="847" y="1249"/>
                </a:lnTo>
                <a:lnTo>
                  <a:pt x="847" y="1249"/>
                </a:lnTo>
                <a:lnTo>
                  <a:pt x="847" y="1251"/>
                </a:lnTo>
                <a:lnTo>
                  <a:pt x="847" y="1251"/>
                </a:lnTo>
                <a:lnTo>
                  <a:pt x="847" y="1253"/>
                </a:lnTo>
                <a:lnTo>
                  <a:pt x="847" y="1253"/>
                </a:lnTo>
                <a:lnTo>
                  <a:pt x="850" y="1256"/>
                </a:lnTo>
                <a:lnTo>
                  <a:pt x="850" y="1256"/>
                </a:lnTo>
                <a:lnTo>
                  <a:pt x="850" y="1256"/>
                </a:lnTo>
                <a:lnTo>
                  <a:pt x="850" y="1256"/>
                </a:lnTo>
                <a:lnTo>
                  <a:pt x="852" y="1258"/>
                </a:lnTo>
                <a:lnTo>
                  <a:pt x="852" y="1258"/>
                </a:lnTo>
                <a:lnTo>
                  <a:pt x="854" y="1260"/>
                </a:lnTo>
                <a:lnTo>
                  <a:pt x="854" y="1260"/>
                </a:lnTo>
                <a:lnTo>
                  <a:pt x="857" y="1263"/>
                </a:lnTo>
                <a:lnTo>
                  <a:pt x="857" y="1265"/>
                </a:lnTo>
                <a:lnTo>
                  <a:pt x="857" y="1265"/>
                </a:lnTo>
                <a:lnTo>
                  <a:pt x="852" y="1263"/>
                </a:lnTo>
                <a:lnTo>
                  <a:pt x="852" y="1263"/>
                </a:lnTo>
                <a:lnTo>
                  <a:pt x="850" y="1263"/>
                </a:lnTo>
                <a:lnTo>
                  <a:pt x="850" y="1265"/>
                </a:lnTo>
                <a:lnTo>
                  <a:pt x="850" y="1265"/>
                </a:lnTo>
                <a:lnTo>
                  <a:pt x="852" y="1265"/>
                </a:lnTo>
                <a:lnTo>
                  <a:pt x="859" y="1265"/>
                </a:lnTo>
                <a:lnTo>
                  <a:pt x="864" y="1268"/>
                </a:lnTo>
                <a:lnTo>
                  <a:pt x="864" y="1268"/>
                </a:lnTo>
                <a:lnTo>
                  <a:pt x="866" y="1268"/>
                </a:lnTo>
                <a:lnTo>
                  <a:pt x="866" y="1268"/>
                </a:lnTo>
                <a:lnTo>
                  <a:pt x="866" y="1265"/>
                </a:lnTo>
                <a:lnTo>
                  <a:pt x="866" y="1265"/>
                </a:lnTo>
                <a:lnTo>
                  <a:pt x="866" y="1265"/>
                </a:lnTo>
                <a:lnTo>
                  <a:pt x="869" y="1265"/>
                </a:lnTo>
                <a:lnTo>
                  <a:pt x="873" y="1265"/>
                </a:lnTo>
                <a:lnTo>
                  <a:pt x="873" y="1265"/>
                </a:lnTo>
                <a:lnTo>
                  <a:pt x="873" y="1265"/>
                </a:lnTo>
                <a:lnTo>
                  <a:pt x="876" y="1265"/>
                </a:lnTo>
                <a:lnTo>
                  <a:pt x="876" y="1265"/>
                </a:lnTo>
                <a:lnTo>
                  <a:pt x="876" y="1265"/>
                </a:lnTo>
                <a:lnTo>
                  <a:pt x="876" y="1265"/>
                </a:lnTo>
                <a:lnTo>
                  <a:pt x="885" y="1265"/>
                </a:lnTo>
                <a:lnTo>
                  <a:pt x="895" y="1265"/>
                </a:lnTo>
                <a:lnTo>
                  <a:pt x="899" y="1268"/>
                </a:lnTo>
                <a:lnTo>
                  <a:pt x="902" y="1268"/>
                </a:lnTo>
                <a:lnTo>
                  <a:pt x="902" y="1265"/>
                </a:lnTo>
                <a:lnTo>
                  <a:pt x="902" y="1265"/>
                </a:lnTo>
                <a:lnTo>
                  <a:pt x="897" y="1265"/>
                </a:lnTo>
                <a:lnTo>
                  <a:pt x="897" y="1263"/>
                </a:lnTo>
                <a:lnTo>
                  <a:pt x="899" y="1263"/>
                </a:lnTo>
                <a:lnTo>
                  <a:pt x="904" y="1263"/>
                </a:lnTo>
                <a:lnTo>
                  <a:pt x="904" y="1263"/>
                </a:lnTo>
                <a:lnTo>
                  <a:pt x="906" y="1263"/>
                </a:lnTo>
                <a:lnTo>
                  <a:pt x="911" y="1263"/>
                </a:lnTo>
                <a:lnTo>
                  <a:pt x="911" y="1263"/>
                </a:lnTo>
                <a:lnTo>
                  <a:pt x="911" y="1263"/>
                </a:lnTo>
                <a:lnTo>
                  <a:pt x="911" y="1263"/>
                </a:lnTo>
                <a:lnTo>
                  <a:pt x="906" y="1263"/>
                </a:lnTo>
                <a:lnTo>
                  <a:pt x="906" y="1265"/>
                </a:lnTo>
                <a:lnTo>
                  <a:pt x="906" y="1265"/>
                </a:lnTo>
                <a:lnTo>
                  <a:pt x="906" y="1265"/>
                </a:lnTo>
                <a:lnTo>
                  <a:pt x="914" y="1265"/>
                </a:lnTo>
                <a:lnTo>
                  <a:pt x="916" y="1265"/>
                </a:lnTo>
                <a:lnTo>
                  <a:pt x="916" y="1265"/>
                </a:lnTo>
                <a:lnTo>
                  <a:pt x="918" y="1263"/>
                </a:lnTo>
                <a:lnTo>
                  <a:pt x="918" y="1263"/>
                </a:lnTo>
                <a:lnTo>
                  <a:pt x="921" y="1263"/>
                </a:lnTo>
                <a:lnTo>
                  <a:pt x="921" y="1263"/>
                </a:lnTo>
                <a:lnTo>
                  <a:pt x="923" y="1265"/>
                </a:lnTo>
                <a:lnTo>
                  <a:pt x="923" y="1265"/>
                </a:lnTo>
                <a:lnTo>
                  <a:pt x="923" y="1265"/>
                </a:lnTo>
                <a:lnTo>
                  <a:pt x="925" y="1263"/>
                </a:lnTo>
                <a:lnTo>
                  <a:pt x="925" y="1263"/>
                </a:lnTo>
                <a:lnTo>
                  <a:pt x="928" y="1263"/>
                </a:lnTo>
                <a:lnTo>
                  <a:pt x="932" y="1263"/>
                </a:lnTo>
                <a:lnTo>
                  <a:pt x="935" y="1263"/>
                </a:lnTo>
                <a:lnTo>
                  <a:pt x="937" y="1263"/>
                </a:lnTo>
                <a:lnTo>
                  <a:pt x="942" y="1263"/>
                </a:lnTo>
                <a:lnTo>
                  <a:pt x="949" y="1260"/>
                </a:lnTo>
                <a:lnTo>
                  <a:pt x="956" y="1258"/>
                </a:lnTo>
                <a:lnTo>
                  <a:pt x="959" y="1258"/>
                </a:lnTo>
                <a:lnTo>
                  <a:pt x="959" y="1256"/>
                </a:lnTo>
                <a:lnTo>
                  <a:pt x="961" y="1256"/>
                </a:lnTo>
                <a:lnTo>
                  <a:pt x="963" y="1253"/>
                </a:lnTo>
                <a:lnTo>
                  <a:pt x="966" y="1251"/>
                </a:lnTo>
                <a:lnTo>
                  <a:pt x="968" y="1249"/>
                </a:lnTo>
                <a:lnTo>
                  <a:pt x="968" y="1249"/>
                </a:lnTo>
                <a:lnTo>
                  <a:pt x="968" y="1249"/>
                </a:lnTo>
                <a:lnTo>
                  <a:pt x="970" y="1249"/>
                </a:lnTo>
                <a:lnTo>
                  <a:pt x="970" y="1246"/>
                </a:lnTo>
                <a:lnTo>
                  <a:pt x="970" y="1246"/>
                </a:lnTo>
                <a:lnTo>
                  <a:pt x="970" y="1246"/>
                </a:lnTo>
                <a:lnTo>
                  <a:pt x="968" y="1246"/>
                </a:lnTo>
                <a:lnTo>
                  <a:pt x="970" y="1244"/>
                </a:lnTo>
                <a:lnTo>
                  <a:pt x="975" y="1244"/>
                </a:lnTo>
                <a:lnTo>
                  <a:pt x="977" y="1246"/>
                </a:lnTo>
                <a:lnTo>
                  <a:pt x="985" y="1246"/>
                </a:lnTo>
                <a:lnTo>
                  <a:pt x="985" y="1246"/>
                </a:lnTo>
                <a:lnTo>
                  <a:pt x="996" y="1244"/>
                </a:lnTo>
                <a:lnTo>
                  <a:pt x="999" y="1242"/>
                </a:lnTo>
                <a:lnTo>
                  <a:pt x="1001" y="1239"/>
                </a:lnTo>
                <a:lnTo>
                  <a:pt x="1003" y="1234"/>
                </a:lnTo>
                <a:lnTo>
                  <a:pt x="1006" y="1232"/>
                </a:lnTo>
                <a:lnTo>
                  <a:pt x="1006" y="1232"/>
                </a:lnTo>
                <a:lnTo>
                  <a:pt x="1008" y="1232"/>
                </a:lnTo>
                <a:lnTo>
                  <a:pt x="1008" y="1232"/>
                </a:lnTo>
                <a:lnTo>
                  <a:pt x="1008" y="1232"/>
                </a:lnTo>
                <a:lnTo>
                  <a:pt x="1008" y="1230"/>
                </a:lnTo>
                <a:lnTo>
                  <a:pt x="1008" y="1230"/>
                </a:lnTo>
                <a:lnTo>
                  <a:pt x="1008" y="1230"/>
                </a:lnTo>
                <a:lnTo>
                  <a:pt x="1011" y="1230"/>
                </a:lnTo>
                <a:lnTo>
                  <a:pt x="1011" y="1230"/>
                </a:lnTo>
                <a:lnTo>
                  <a:pt x="1011" y="1227"/>
                </a:lnTo>
                <a:lnTo>
                  <a:pt x="1011" y="1227"/>
                </a:lnTo>
                <a:lnTo>
                  <a:pt x="1011" y="1227"/>
                </a:lnTo>
                <a:lnTo>
                  <a:pt x="1011" y="1225"/>
                </a:lnTo>
                <a:lnTo>
                  <a:pt x="1011" y="1223"/>
                </a:lnTo>
                <a:lnTo>
                  <a:pt x="1008" y="1220"/>
                </a:lnTo>
                <a:lnTo>
                  <a:pt x="1008" y="1220"/>
                </a:lnTo>
                <a:lnTo>
                  <a:pt x="1011" y="1218"/>
                </a:lnTo>
                <a:lnTo>
                  <a:pt x="1011" y="1218"/>
                </a:lnTo>
                <a:lnTo>
                  <a:pt x="1015" y="1218"/>
                </a:lnTo>
                <a:lnTo>
                  <a:pt x="1015" y="1218"/>
                </a:lnTo>
                <a:lnTo>
                  <a:pt x="1015" y="1218"/>
                </a:lnTo>
                <a:lnTo>
                  <a:pt x="1015" y="1216"/>
                </a:lnTo>
                <a:lnTo>
                  <a:pt x="1015" y="1216"/>
                </a:lnTo>
                <a:lnTo>
                  <a:pt x="1015" y="1216"/>
                </a:lnTo>
                <a:lnTo>
                  <a:pt x="1015" y="1213"/>
                </a:lnTo>
                <a:lnTo>
                  <a:pt x="1015" y="1213"/>
                </a:lnTo>
                <a:lnTo>
                  <a:pt x="1015" y="1213"/>
                </a:lnTo>
                <a:lnTo>
                  <a:pt x="1015" y="1213"/>
                </a:lnTo>
                <a:lnTo>
                  <a:pt x="1015" y="1213"/>
                </a:lnTo>
                <a:lnTo>
                  <a:pt x="1015" y="1213"/>
                </a:lnTo>
                <a:lnTo>
                  <a:pt x="1018" y="1213"/>
                </a:lnTo>
                <a:lnTo>
                  <a:pt x="1018" y="1211"/>
                </a:lnTo>
                <a:lnTo>
                  <a:pt x="1018" y="1211"/>
                </a:lnTo>
                <a:lnTo>
                  <a:pt x="1020" y="1211"/>
                </a:lnTo>
                <a:lnTo>
                  <a:pt x="1020" y="1211"/>
                </a:lnTo>
                <a:lnTo>
                  <a:pt x="1022" y="1211"/>
                </a:lnTo>
                <a:lnTo>
                  <a:pt x="1022" y="1213"/>
                </a:lnTo>
                <a:lnTo>
                  <a:pt x="1022" y="1216"/>
                </a:lnTo>
                <a:lnTo>
                  <a:pt x="1025" y="1216"/>
                </a:lnTo>
                <a:lnTo>
                  <a:pt x="1025" y="1216"/>
                </a:lnTo>
                <a:lnTo>
                  <a:pt x="1025" y="1216"/>
                </a:lnTo>
                <a:lnTo>
                  <a:pt x="1025" y="1216"/>
                </a:lnTo>
                <a:lnTo>
                  <a:pt x="1025" y="1218"/>
                </a:lnTo>
                <a:lnTo>
                  <a:pt x="1025" y="1218"/>
                </a:lnTo>
                <a:lnTo>
                  <a:pt x="1025" y="1218"/>
                </a:lnTo>
                <a:lnTo>
                  <a:pt x="1025" y="1218"/>
                </a:lnTo>
                <a:lnTo>
                  <a:pt x="1025" y="1220"/>
                </a:lnTo>
                <a:lnTo>
                  <a:pt x="1025" y="1223"/>
                </a:lnTo>
                <a:lnTo>
                  <a:pt x="1025" y="1223"/>
                </a:lnTo>
                <a:lnTo>
                  <a:pt x="1025" y="1223"/>
                </a:lnTo>
                <a:lnTo>
                  <a:pt x="1027" y="1223"/>
                </a:lnTo>
                <a:lnTo>
                  <a:pt x="1027" y="1225"/>
                </a:lnTo>
                <a:lnTo>
                  <a:pt x="1025" y="1225"/>
                </a:lnTo>
                <a:lnTo>
                  <a:pt x="1022" y="1227"/>
                </a:lnTo>
                <a:lnTo>
                  <a:pt x="1022" y="1227"/>
                </a:lnTo>
                <a:lnTo>
                  <a:pt x="1022" y="1230"/>
                </a:lnTo>
                <a:lnTo>
                  <a:pt x="1022" y="1230"/>
                </a:lnTo>
                <a:lnTo>
                  <a:pt x="1022" y="1232"/>
                </a:lnTo>
                <a:lnTo>
                  <a:pt x="1022" y="1232"/>
                </a:lnTo>
                <a:lnTo>
                  <a:pt x="1025" y="1232"/>
                </a:lnTo>
                <a:lnTo>
                  <a:pt x="1027" y="1234"/>
                </a:lnTo>
                <a:lnTo>
                  <a:pt x="1030" y="1234"/>
                </a:lnTo>
                <a:lnTo>
                  <a:pt x="1032" y="1234"/>
                </a:lnTo>
                <a:lnTo>
                  <a:pt x="1032" y="1234"/>
                </a:lnTo>
                <a:lnTo>
                  <a:pt x="1034" y="1234"/>
                </a:lnTo>
                <a:lnTo>
                  <a:pt x="1034" y="1234"/>
                </a:lnTo>
                <a:lnTo>
                  <a:pt x="1034" y="1232"/>
                </a:lnTo>
                <a:lnTo>
                  <a:pt x="1044" y="1234"/>
                </a:lnTo>
                <a:lnTo>
                  <a:pt x="1044" y="1234"/>
                </a:lnTo>
                <a:lnTo>
                  <a:pt x="1044" y="1237"/>
                </a:lnTo>
                <a:lnTo>
                  <a:pt x="1044" y="1237"/>
                </a:lnTo>
                <a:lnTo>
                  <a:pt x="1046" y="1239"/>
                </a:lnTo>
                <a:lnTo>
                  <a:pt x="1046" y="1239"/>
                </a:lnTo>
                <a:lnTo>
                  <a:pt x="1051" y="1239"/>
                </a:lnTo>
                <a:lnTo>
                  <a:pt x="1051" y="1242"/>
                </a:lnTo>
                <a:lnTo>
                  <a:pt x="1056" y="1242"/>
                </a:lnTo>
                <a:lnTo>
                  <a:pt x="1056" y="1242"/>
                </a:lnTo>
                <a:lnTo>
                  <a:pt x="1056" y="1239"/>
                </a:lnTo>
                <a:lnTo>
                  <a:pt x="1053" y="1239"/>
                </a:lnTo>
                <a:lnTo>
                  <a:pt x="1053" y="1239"/>
                </a:lnTo>
                <a:lnTo>
                  <a:pt x="1053" y="1239"/>
                </a:lnTo>
                <a:lnTo>
                  <a:pt x="1056" y="1239"/>
                </a:lnTo>
                <a:lnTo>
                  <a:pt x="1058" y="1239"/>
                </a:lnTo>
                <a:lnTo>
                  <a:pt x="1058" y="1242"/>
                </a:lnTo>
                <a:lnTo>
                  <a:pt x="1058" y="1242"/>
                </a:lnTo>
                <a:lnTo>
                  <a:pt x="1058" y="1244"/>
                </a:lnTo>
                <a:lnTo>
                  <a:pt x="1058" y="1244"/>
                </a:lnTo>
                <a:lnTo>
                  <a:pt x="1056" y="1244"/>
                </a:lnTo>
                <a:lnTo>
                  <a:pt x="1056" y="1246"/>
                </a:lnTo>
                <a:lnTo>
                  <a:pt x="1056" y="1246"/>
                </a:lnTo>
                <a:lnTo>
                  <a:pt x="1056" y="1246"/>
                </a:lnTo>
                <a:lnTo>
                  <a:pt x="1053" y="1246"/>
                </a:lnTo>
                <a:lnTo>
                  <a:pt x="1051" y="1246"/>
                </a:lnTo>
                <a:lnTo>
                  <a:pt x="1051" y="1249"/>
                </a:lnTo>
                <a:lnTo>
                  <a:pt x="1051" y="1249"/>
                </a:lnTo>
                <a:lnTo>
                  <a:pt x="1051" y="1249"/>
                </a:lnTo>
                <a:lnTo>
                  <a:pt x="1048" y="1249"/>
                </a:lnTo>
                <a:lnTo>
                  <a:pt x="1051" y="1249"/>
                </a:lnTo>
                <a:lnTo>
                  <a:pt x="1051" y="1251"/>
                </a:lnTo>
                <a:lnTo>
                  <a:pt x="1051" y="1251"/>
                </a:lnTo>
                <a:lnTo>
                  <a:pt x="1053" y="1253"/>
                </a:lnTo>
                <a:lnTo>
                  <a:pt x="1053" y="1253"/>
                </a:lnTo>
                <a:lnTo>
                  <a:pt x="1060" y="1253"/>
                </a:lnTo>
                <a:lnTo>
                  <a:pt x="1065" y="1256"/>
                </a:lnTo>
                <a:lnTo>
                  <a:pt x="1067" y="1256"/>
                </a:lnTo>
                <a:lnTo>
                  <a:pt x="1070" y="1253"/>
                </a:lnTo>
                <a:lnTo>
                  <a:pt x="1070" y="1253"/>
                </a:lnTo>
                <a:lnTo>
                  <a:pt x="1070" y="1251"/>
                </a:lnTo>
                <a:lnTo>
                  <a:pt x="1070" y="1251"/>
                </a:lnTo>
                <a:lnTo>
                  <a:pt x="1070" y="1251"/>
                </a:lnTo>
                <a:lnTo>
                  <a:pt x="1072" y="1251"/>
                </a:lnTo>
                <a:lnTo>
                  <a:pt x="1072" y="1253"/>
                </a:lnTo>
                <a:lnTo>
                  <a:pt x="1074" y="1253"/>
                </a:lnTo>
                <a:lnTo>
                  <a:pt x="1074" y="1253"/>
                </a:lnTo>
                <a:lnTo>
                  <a:pt x="1072" y="1251"/>
                </a:lnTo>
                <a:lnTo>
                  <a:pt x="1072" y="1251"/>
                </a:lnTo>
                <a:lnTo>
                  <a:pt x="1074" y="1251"/>
                </a:lnTo>
                <a:lnTo>
                  <a:pt x="1074" y="1251"/>
                </a:lnTo>
                <a:lnTo>
                  <a:pt x="1074" y="1251"/>
                </a:lnTo>
                <a:lnTo>
                  <a:pt x="1074" y="1251"/>
                </a:lnTo>
                <a:lnTo>
                  <a:pt x="1074" y="1253"/>
                </a:lnTo>
                <a:lnTo>
                  <a:pt x="1074" y="1253"/>
                </a:lnTo>
                <a:lnTo>
                  <a:pt x="1074" y="1253"/>
                </a:lnTo>
                <a:lnTo>
                  <a:pt x="1074" y="1253"/>
                </a:lnTo>
                <a:lnTo>
                  <a:pt x="1074" y="1256"/>
                </a:lnTo>
                <a:lnTo>
                  <a:pt x="1077" y="1256"/>
                </a:lnTo>
                <a:lnTo>
                  <a:pt x="1079" y="1256"/>
                </a:lnTo>
                <a:lnTo>
                  <a:pt x="1082" y="1256"/>
                </a:lnTo>
                <a:lnTo>
                  <a:pt x="1082" y="1256"/>
                </a:lnTo>
                <a:lnTo>
                  <a:pt x="1084" y="1258"/>
                </a:lnTo>
                <a:lnTo>
                  <a:pt x="1084" y="1258"/>
                </a:lnTo>
                <a:lnTo>
                  <a:pt x="1086" y="1258"/>
                </a:lnTo>
                <a:lnTo>
                  <a:pt x="1086" y="1258"/>
                </a:lnTo>
                <a:lnTo>
                  <a:pt x="1086" y="1258"/>
                </a:lnTo>
                <a:lnTo>
                  <a:pt x="1089" y="1260"/>
                </a:lnTo>
                <a:lnTo>
                  <a:pt x="1089" y="1260"/>
                </a:lnTo>
                <a:lnTo>
                  <a:pt x="1091" y="1258"/>
                </a:lnTo>
                <a:lnTo>
                  <a:pt x="1091" y="1258"/>
                </a:lnTo>
                <a:lnTo>
                  <a:pt x="1091" y="1258"/>
                </a:lnTo>
                <a:lnTo>
                  <a:pt x="1093" y="1260"/>
                </a:lnTo>
                <a:lnTo>
                  <a:pt x="1093" y="1263"/>
                </a:lnTo>
                <a:lnTo>
                  <a:pt x="1093" y="1263"/>
                </a:lnTo>
                <a:lnTo>
                  <a:pt x="1096" y="1263"/>
                </a:lnTo>
                <a:lnTo>
                  <a:pt x="1096" y="1263"/>
                </a:lnTo>
                <a:lnTo>
                  <a:pt x="1096" y="1260"/>
                </a:lnTo>
                <a:lnTo>
                  <a:pt x="1096" y="1260"/>
                </a:lnTo>
                <a:lnTo>
                  <a:pt x="1096" y="1260"/>
                </a:lnTo>
                <a:lnTo>
                  <a:pt x="1096" y="1258"/>
                </a:lnTo>
                <a:lnTo>
                  <a:pt x="1101" y="1258"/>
                </a:lnTo>
                <a:lnTo>
                  <a:pt x="1101" y="1258"/>
                </a:lnTo>
                <a:lnTo>
                  <a:pt x="1101" y="1258"/>
                </a:lnTo>
                <a:lnTo>
                  <a:pt x="1103" y="1260"/>
                </a:lnTo>
                <a:lnTo>
                  <a:pt x="1103" y="1260"/>
                </a:lnTo>
                <a:lnTo>
                  <a:pt x="1103" y="1260"/>
                </a:lnTo>
                <a:lnTo>
                  <a:pt x="1105" y="1260"/>
                </a:lnTo>
                <a:lnTo>
                  <a:pt x="1105" y="1260"/>
                </a:lnTo>
                <a:lnTo>
                  <a:pt x="1108" y="1260"/>
                </a:lnTo>
                <a:lnTo>
                  <a:pt x="1108" y="1260"/>
                </a:lnTo>
                <a:lnTo>
                  <a:pt x="1110" y="1260"/>
                </a:lnTo>
                <a:lnTo>
                  <a:pt x="1110" y="1260"/>
                </a:lnTo>
                <a:lnTo>
                  <a:pt x="1112" y="1258"/>
                </a:lnTo>
                <a:lnTo>
                  <a:pt x="1112" y="1258"/>
                </a:lnTo>
                <a:lnTo>
                  <a:pt x="1112" y="1258"/>
                </a:lnTo>
                <a:lnTo>
                  <a:pt x="1110" y="1256"/>
                </a:lnTo>
                <a:lnTo>
                  <a:pt x="1110" y="1256"/>
                </a:lnTo>
                <a:lnTo>
                  <a:pt x="1110" y="1256"/>
                </a:lnTo>
                <a:lnTo>
                  <a:pt x="1112" y="1256"/>
                </a:lnTo>
                <a:lnTo>
                  <a:pt x="1112" y="1256"/>
                </a:lnTo>
                <a:lnTo>
                  <a:pt x="1112" y="1258"/>
                </a:lnTo>
                <a:lnTo>
                  <a:pt x="1115" y="1258"/>
                </a:lnTo>
                <a:lnTo>
                  <a:pt x="1117" y="1258"/>
                </a:lnTo>
                <a:lnTo>
                  <a:pt x="1117" y="1256"/>
                </a:lnTo>
                <a:lnTo>
                  <a:pt x="1117" y="1256"/>
                </a:lnTo>
                <a:lnTo>
                  <a:pt x="1117" y="1256"/>
                </a:lnTo>
                <a:lnTo>
                  <a:pt x="1119" y="1256"/>
                </a:lnTo>
                <a:lnTo>
                  <a:pt x="1119" y="1256"/>
                </a:lnTo>
                <a:lnTo>
                  <a:pt x="1119" y="1253"/>
                </a:lnTo>
                <a:lnTo>
                  <a:pt x="1119" y="1253"/>
                </a:lnTo>
                <a:lnTo>
                  <a:pt x="1119" y="1253"/>
                </a:lnTo>
                <a:lnTo>
                  <a:pt x="1119" y="1253"/>
                </a:lnTo>
                <a:lnTo>
                  <a:pt x="1119" y="1251"/>
                </a:lnTo>
                <a:lnTo>
                  <a:pt x="1119" y="1251"/>
                </a:lnTo>
                <a:lnTo>
                  <a:pt x="1122" y="1251"/>
                </a:lnTo>
                <a:lnTo>
                  <a:pt x="1122" y="1253"/>
                </a:lnTo>
                <a:lnTo>
                  <a:pt x="1124" y="1251"/>
                </a:lnTo>
                <a:lnTo>
                  <a:pt x="1124" y="1251"/>
                </a:lnTo>
                <a:lnTo>
                  <a:pt x="1127" y="1251"/>
                </a:lnTo>
                <a:lnTo>
                  <a:pt x="1127" y="1251"/>
                </a:lnTo>
                <a:lnTo>
                  <a:pt x="1127" y="1249"/>
                </a:lnTo>
                <a:lnTo>
                  <a:pt x="1127" y="1249"/>
                </a:lnTo>
                <a:lnTo>
                  <a:pt x="1129" y="1249"/>
                </a:lnTo>
                <a:lnTo>
                  <a:pt x="1129" y="1249"/>
                </a:lnTo>
                <a:lnTo>
                  <a:pt x="1129" y="1249"/>
                </a:lnTo>
                <a:lnTo>
                  <a:pt x="1129" y="1249"/>
                </a:lnTo>
                <a:lnTo>
                  <a:pt x="1129" y="1251"/>
                </a:lnTo>
                <a:lnTo>
                  <a:pt x="1131" y="1251"/>
                </a:lnTo>
                <a:lnTo>
                  <a:pt x="1134" y="1249"/>
                </a:lnTo>
                <a:lnTo>
                  <a:pt x="1134" y="1249"/>
                </a:lnTo>
                <a:lnTo>
                  <a:pt x="1134" y="1249"/>
                </a:lnTo>
                <a:lnTo>
                  <a:pt x="1134" y="1246"/>
                </a:lnTo>
                <a:lnTo>
                  <a:pt x="1134" y="1246"/>
                </a:lnTo>
                <a:lnTo>
                  <a:pt x="1134" y="1246"/>
                </a:lnTo>
                <a:lnTo>
                  <a:pt x="1134" y="1246"/>
                </a:lnTo>
                <a:lnTo>
                  <a:pt x="1134" y="1242"/>
                </a:lnTo>
                <a:lnTo>
                  <a:pt x="1136" y="1239"/>
                </a:lnTo>
                <a:lnTo>
                  <a:pt x="1136" y="1237"/>
                </a:lnTo>
                <a:lnTo>
                  <a:pt x="1136" y="1234"/>
                </a:lnTo>
                <a:lnTo>
                  <a:pt x="1134" y="1234"/>
                </a:lnTo>
                <a:lnTo>
                  <a:pt x="1134" y="1234"/>
                </a:lnTo>
                <a:lnTo>
                  <a:pt x="1131" y="1232"/>
                </a:lnTo>
                <a:lnTo>
                  <a:pt x="1131" y="1232"/>
                </a:lnTo>
                <a:lnTo>
                  <a:pt x="1131" y="1230"/>
                </a:lnTo>
                <a:lnTo>
                  <a:pt x="1131" y="1230"/>
                </a:lnTo>
                <a:lnTo>
                  <a:pt x="1129" y="1232"/>
                </a:lnTo>
                <a:lnTo>
                  <a:pt x="1129" y="1232"/>
                </a:lnTo>
                <a:lnTo>
                  <a:pt x="1129" y="1232"/>
                </a:lnTo>
                <a:lnTo>
                  <a:pt x="1129" y="1234"/>
                </a:lnTo>
                <a:lnTo>
                  <a:pt x="1129" y="1234"/>
                </a:lnTo>
                <a:lnTo>
                  <a:pt x="1127" y="1237"/>
                </a:lnTo>
                <a:lnTo>
                  <a:pt x="1127" y="1237"/>
                </a:lnTo>
                <a:lnTo>
                  <a:pt x="1127" y="1234"/>
                </a:lnTo>
                <a:lnTo>
                  <a:pt x="1127" y="1234"/>
                </a:lnTo>
                <a:lnTo>
                  <a:pt x="1127" y="1234"/>
                </a:lnTo>
                <a:lnTo>
                  <a:pt x="1124" y="1234"/>
                </a:lnTo>
                <a:lnTo>
                  <a:pt x="1124" y="1232"/>
                </a:lnTo>
                <a:lnTo>
                  <a:pt x="1124" y="1232"/>
                </a:lnTo>
                <a:lnTo>
                  <a:pt x="1124" y="1232"/>
                </a:lnTo>
                <a:lnTo>
                  <a:pt x="1124" y="1232"/>
                </a:lnTo>
                <a:lnTo>
                  <a:pt x="1124" y="1230"/>
                </a:lnTo>
                <a:lnTo>
                  <a:pt x="1124" y="1230"/>
                </a:lnTo>
                <a:lnTo>
                  <a:pt x="1124" y="1230"/>
                </a:lnTo>
                <a:lnTo>
                  <a:pt x="1124" y="1230"/>
                </a:lnTo>
                <a:lnTo>
                  <a:pt x="1127" y="1230"/>
                </a:lnTo>
                <a:lnTo>
                  <a:pt x="1127" y="1230"/>
                </a:lnTo>
                <a:lnTo>
                  <a:pt x="1127" y="1232"/>
                </a:lnTo>
                <a:lnTo>
                  <a:pt x="1127" y="1232"/>
                </a:lnTo>
                <a:lnTo>
                  <a:pt x="1129" y="1232"/>
                </a:lnTo>
                <a:lnTo>
                  <a:pt x="1129" y="1230"/>
                </a:lnTo>
                <a:lnTo>
                  <a:pt x="1129" y="1230"/>
                </a:lnTo>
                <a:lnTo>
                  <a:pt x="1129" y="1227"/>
                </a:lnTo>
                <a:lnTo>
                  <a:pt x="1129" y="1227"/>
                </a:lnTo>
                <a:lnTo>
                  <a:pt x="1127" y="1227"/>
                </a:lnTo>
                <a:lnTo>
                  <a:pt x="1127" y="1227"/>
                </a:lnTo>
                <a:lnTo>
                  <a:pt x="1127" y="1225"/>
                </a:lnTo>
                <a:lnTo>
                  <a:pt x="1127" y="1225"/>
                </a:lnTo>
                <a:lnTo>
                  <a:pt x="1127" y="1225"/>
                </a:lnTo>
                <a:lnTo>
                  <a:pt x="1127" y="1225"/>
                </a:lnTo>
                <a:lnTo>
                  <a:pt x="1127" y="1227"/>
                </a:lnTo>
                <a:lnTo>
                  <a:pt x="1127" y="1227"/>
                </a:lnTo>
                <a:lnTo>
                  <a:pt x="1127" y="1225"/>
                </a:lnTo>
                <a:lnTo>
                  <a:pt x="1127" y="1225"/>
                </a:lnTo>
                <a:lnTo>
                  <a:pt x="1127" y="1225"/>
                </a:lnTo>
                <a:lnTo>
                  <a:pt x="1127" y="1225"/>
                </a:lnTo>
                <a:lnTo>
                  <a:pt x="1127" y="1225"/>
                </a:lnTo>
                <a:lnTo>
                  <a:pt x="1127" y="1223"/>
                </a:lnTo>
                <a:lnTo>
                  <a:pt x="1129" y="1225"/>
                </a:lnTo>
                <a:lnTo>
                  <a:pt x="1131" y="1220"/>
                </a:lnTo>
                <a:lnTo>
                  <a:pt x="1131" y="1220"/>
                </a:lnTo>
                <a:lnTo>
                  <a:pt x="1131" y="1218"/>
                </a:lnTo>
                <a:lnTo>
                  <a:pt x="1129" y="1216"/>
                </a:lnTo>
                <a:lnTo>
                  <a:pt x="1129" y="1216"/>
                </a:lnTo>
                <a:lnTo>
                  <a:pt x="1124" y="1216"/>
                </a:lnTo>
                <a:lnTo>
                  <a:pt x="1124" y="1213"/>
                </a:lnTo>
                <a:lnTo>
                  <a:pt x="1122" y="1213"/>
                </a:lnTo>
                <a:lnTo>
                  <a:pt x="1122" y="1216"/>
                </a:lnTo>
                <a:lnTo>
                  <a:pt x="1122" y="1216"/>
                </a:lnTo>
                <a:lnTo>
                  <a:pt x="1119" y="1216"/>
                </a:lnTo>
                <a:lnTo>
                  <a:pt x="1119" y="1216"/>
                </a:lnTo>
                <a:lnTo>
                  <a:pt x="1117" y="1218"/>
                </a:lnTo>
                <a:lnTo>
                  <a:pt x="1117" y="1220"/>
                </a:lnTo>
                <a:lnTo>
                  <a:pt x="1115" y="1220"/>
                </a:lnTo>
                <a:lnTo>
                  <a:pt x="1115" y="1220"/>
                </a:lnTo>
                <a:lnTo>
                  <a:pt x="1112" y="1223"/>
                </a:lnTo>
                <a:lnTo>
                  <a:pt x="1110" y="1223"/>
                </a:lnTo>
                <a:lnTo>
                  <a:pt x="1110" y="1223"/>
                </a:lnTo>
                <a:lnTo>
                  <a:pt x="1110" y="1223"/>
                </a:lnTo>
                <a:lnTo>
                  <a:pt x="1110" y="1223"/>
                </a:lnTo>
                <a:lnTo>
                  <a:pt x="1110" y="1223"/>
                </a:lnTo>
                <a:lnTo>
                  <a:pt x="1110" y="1223"/>
                </a:lnTo>
                <a:lnTo>
                  <a:pt x="1110" y="1223"/>
                </a:lnTo>
                <a:lnTo>
                  <a:pt x="1108" y="1223"/>
                </a:lnTo>
                <a:lnTo>
                  <a:pt x="1108" y="1225"/>
                </a:lnTo>
                <a:lnTo>
                  <a:pt x="1108" y="1225"/>
                </a:lnTo>
                <a:lnTo>
                  <a:pt x="1108" y="1225"/>
                </a:lnTo>
                <a:lnTo>
                  <a:pt x="1108" y="1227"/>
                </a:lnTo>
                <a:lnTo>
                  <a:pt x="1108" y="1227"/>
                </a:lnTo>
                <a:lnTo>
                  <a:pt x="1108" y="1227"/>
                </a:lnTo>
                <a:lnTo>
                  <a:pt x="1105" y="1232"/>
                </a:lnTo>
                <a:lnTo>
                  <a:pt x="1105" y="1234"/>
                </a:lnTo>
                <a:lnTo>
                  <a:pt x="1103" y="1234"/>
                </a:lnTo>
                <a:lnTo>
                  <a:pt x="1103" y="1237"/>
                </a:lnTo>
                <a:lnTo>
                  <a:pt x="1103" y="1237"/>
                </a:lnTo>
                <a:lnTo>
                  <a:pt x="1103" y="1237"/>
                </a:lnTo>
                <a:lnTo>
                  <a:pt x="1101" y="1239"/>
                </a:lnTo>
                <a:lnTo>
                  <a:pt x="1101" y="1239"/>
                </a:lnTo>
                <a:lnTo>
                  <a:pt x="1101" y="1239"/>
                </a:lnTo>
                <a:lnTo>
                  <a:pt x="1101" y="1239"/>
                </a:lnTo>
                <a:lnTo>
                  <a:pt x="1101" y="1239"/>
                </a:lnTo>
                <a:lnTo>
                  <a:pt x="1101" y="1239"/>
                </a:lnTo>
                <a:lnTo>
                  <a:pt x="1101" y="1239"/>
                </a:lnTo>
                <a:lnTo>
                  <a:pt x="1101" y="1237"/>
                </a:lnTo>
                <a:lnTo>
                  <a:pt x="1101" y="1237"/>
                </a:lnTo>
                <a:lnTo>
                  <a:pt x="1101" y="1237"/>
                </a:lnTo>
                <a:lnTo>
                  <a:pt x="1101" y="1234"/>
                </a:lnTo>
                <a:lnTo>
                  <a:pt x="1101" y="1234"/>
                </a:lnTo>
                <a:lnTo>
                  <a:pt x="1101" y="1234"/>
                </a:lnTo>
                <a:lnTo>
                  <a:pt x="1101" y="1234"/>
                </a:lnTo>
                <a:lnTo>
                  <a:pt x="1101" y="1234"/>
                </a:lnTo>
                <a:lnTo>
                  <a:pt x="1103" y="1232"/>
                </a:lnTo>
                <a:lnTo>
                  <a:pt x="1105" y="1230"/>
                </a:lnTo>
                <a:lnTo>
                  <a:pt x="1105" y="1230"/>
                </a:lnTo>
                <a:lnTo>
                  <a:pt x="1105" y="1225"/>
                </a:lnTo>
                <a:lnTo>
                  <a:pt x="1105" y="1225"/>
                </a:lnTo>
                <a:lnTo>
                  <a:pt x="1105" y="1223"/>
                </a:lnTo>
                <a:lnTo>
                  <a:pt x="1105" y="1223"/>
                </a:lnTo>
                <a:lnTo>
                  <a:pt x="1105" y="1220"/>
                </a:lnTo>
                <a:lnTo>
                  <a:pt x="1105" y="1220"/>
                </a:lnTo>
                <a:lnTo>
                  <a:pt x="1105" y="1218"/>
                </a:lnTo>
                <a:lnTo>
                  <a:pt x="1105" y="1218"/>
                </a:lnTo>
                <a:lnTo>
                  <a:pt x="1105" y="1218"/>
                </a:lnTo>
                <a:lnTo>
                  <a:pt x="1105" y="1218"/>
                </a:lnTo>
                <a:lnTo>
                  <a:pt x="1105" y="1216"/>
                </a:lnTo>
                <a:lnTo>
                  <a:pt x="1105" y="1216"/>
                </a:lnTo>
                <a:lnTo>
                  <a:pt x="1105" y="1213"/>
                </a:lnTo>
                <a:lnTo>
                  <a:pt x="1105" y="1213"/>
                </a:lnTo>
                <a:lnTo>
                  <a:pt x="1105" y="1213"/>
                </a:lnTo>
                <a:lnTo>
                  <a:pt x="1103" y="1213"/>
                </a:lnTo>
                <a:lnTo>
                  <a:pt x="1103" y="1213"/>
                </a:lnTo>
                <a:lnTo>
                  <a:pt x="1103" y="1213"/>
                </a:lnTo>
                <a:lnTo>
                  <a:pt x="1103" y="1216"/>
                </a:lnTo>
                <a:lnTo>
                  <a:pt x="1103" y="1216"/>
                </a:lnTo>
                <a:lnTo>
                  <a:pt x="1103" y="1218"/>
                </a:lnTo>
                <a:lnTo>
                  <a:pt x="1103" y="1218"/>
                </a:lnTo>
                <a:lnTo>
                  <a:pt x="1103" y="1218"/>
                </a:lnTo>
                <a:lnTo>
                  <a:pt x="1103" y="1213"/>
                </a:lnTo>
                <a:lnTo>
                  <a:pt x="1101" y="1211"/>
                </a:lnTo>
                <a:lnTo>
                  <a:pt x="1101" y="1211"/>
                </a:lnTo>
                <a:lnTo>
                  <a:pt x="1098" y="1208"/>
                </a:lnTo>
                <a:lnTo>
                  <a:pt x="1096" y="1206"/>
                </a:lnTo>
                <a:lnTo>
                  <a:pt x="1093" y="1206"/>
                </a:lnTo>
                <a:lnTo>
                  <a:pt x="1096" y="1201"/>
                </a:lnTo>
                <a:lnTo>
                  <a:pt x="1096" y="1201"/>
                </a:lnTo>
                <a:lnTo>
                  <a:pt x="1093" y="1199"/>
                </a:lnTo>
                <a:lnTo>
                  <a:pt x="1096" y="1199"/>
                </a:lnTo>
                <a:lnTo>
                  <a:pt x="1096" y="1199"/>
                </a:lnTo>
                <a:lnTo>
                  <a:pt x="1096" y="1199"/>
                </a:lnTo>
                <a:lnTo>
                  <a:pt x="1096" y="1199"/>
                </a:lnTo>
                <a:lnTo>
                  <a:pt x="1098" y="1201"/>
                </a:lnTo>
                <a:lnTo>
                  <a:pt x="1098" y="1201"/>
                </a:lnTo>
                <a:lnTo>
                  <a:pt x="1098" y="1201"/>
                </a:lnTo>
                <a:lnTo>
                  <a:pt x="1098" y="1201"/>
                </a:lnTo>
                <a:lnTo>
                  <a:pt x="1098" y="1199"/>
                </a:lnTo>
                <a:lnTo>
                  <a:pt x="1101" y="1201"/>
                </a:lnTo>
                <a:lnTo>
                  <a:pt x="1101" y="1204"/>
                </a:lnTo>
                <a:lnTo>
                  <a:pt x="1103" y="1206"/>
                </a:lnTo>
                <a:lnTo>
                  <a:pt x="1103" y="1206"/>
                </a:lnTo>
                <a:lnTo>
                  <a:pt x="1105" y="1208"/>
                </a:lnTo>
                <a:lnTo>
                  <a:pt x="1105" y="1208"/>
                </a:lnTo>
                <a:lnTo>
                  <a:pt x="1110" y="1211"/>
                </a:lnTo>
                <a:lnTo>
                  <a:pt x="1110" y="1211"/>
                </a:lnTo>
                <a:lnTo>
                  <a:pt x="1112" y="1211"/>
                </a:lnTo>
                <a:lnTo>
                  <a:pt x="1112" y="1211"/>
                </a:lnTo>
                <a:lnTo>
                  <a:pt x="1112" y="1211"/>
                </a:lnTo>
                <a:lnTo>
                  <a:pt x="1115" y="1211"/>
                </a:lnTo>
                <a:lnTo>
                  <a:pt x="1117" y="1211"/>
                </a:lnTo>
                <a:lnTo>
                  <a:pt x="1117" y="1211"/>
                </a:lnTo>
                <a:lnTo>
                  <a:pt x="1117" y="1211"/>
                </a:lnTo>
                <a:lnTo>
                  <a:pt x="1117" y="1208"/>
                </a:lnTo>
                <a:lnTo>
                  <a:pt x="1117" y="1208"/>
                </a:lnTo>
                <a:lnTo>
                  <a:pt x="1117" y="1208"/>
                </a:lnTo>
                <a:lnTo>
                  <a:pt x="1117" y="1208"/>
                </a:lnTo>
                <a:lnTo>
                  <a:pt x="1117" y="1208"/>
                </a:lnTo>
                <a:lnTo>
                  <a:pt x="1117" y="1208"/>
                </a:lnTo>
                <a:lnTo>
                  <a:pt x="1117" y="1206"/>
                </a:lnTo>
                <a:lnTo>
                  <a:pt x="1117" y="1204"/>
                </a:lnTo>
                <a:lnTo>
                  <a:pt x="1119" y="1201"/>
                </a:lnTo>
                <a:lnTo>
                  <a:pt x="1119" y="1201"/>
                </a:lnTo>
                <a:lnTo>
                  <a:pt x="1117" y="1201"/>
                </a:lnTo>
                <a:lnTo>
                  <a:pt x="1115" y="1199"/>
                </a:lnTo>
                <a:lnTo>
                  <a:pt x="1115" y="1197"/>
                </a:lnTo>
                <a:lnTo>
                  <a:pt x="1115" y="1194"/>
                </a:lnTo>
                <a:lnTo>
                  <a:pt x="1115" y="1197"/>
                </a:lnTo>
                <a:lnTo>
                  <a:pt x="1115" y="1197"/>
                </a:lnTo>
                <a:lnTo>
                  <a:pt x="1115" y="1197"/>
                </a:lnTo>
                <a:lnTo>
                  <a:pt x="1117" y="1197"/>
                </a:lnTo>
                <a:lnTo>
                  <a:pt x="1117" y="1197"/>
                </a:lnTo>
                <a:lnTo>
                  <a:pt x="1117" y="1197"/>
                </a:lnTo>
                <a:lnTo>
                  <a:pt x="1117" y="1197"/>
                </a:lnTo>
                <a:lnTo>
                  <a:pt x="1117" y="1197"/>
                </a:lnTo>
                <a:lnTo>
                  <a:pt x="1119" y="1194"/>
                </a:lnTo>
                <a:lnTo>
                  <a:pt x="1119" y="1194"/>
                </a:lnTo>
                <a:lnTo>
                  <a:pt x="1119" y="1194"/>
                </a:lnTo>
                <a:lnTo>
                  <a:pt x="1119" y="1194"/>
                </a:lnTo>
                <a:lnTo>
                  <a:pt x="1119" y="1194"/>
                </a:lnTo>
                <a:lnTo>
                  <a:pt x="1119" y="1194"/>
                </a:lnTo>
                <a:lnTo>
                  <a:pt x="1119" y="1194"/>
                </a:lnTo>
                <a:lnTo>
                  <a:pt x="1119" y="1194"/>
                </a:lnTo>
                <a:lnTo>
                  <a:pt x="1122" y="1194"/>
                </a:lnTo>
                <a:lnTo>
                  <a:pt x="1122" y="1194"/>
                </a:lnTo>
                <a:lnTo>
                  <a:pt x="1122" y="1192"/>
                </a:lnTo>
                <a:lnTo>
                  <a:pt x="1122" y="1192"/>
                </a:lnTo>
                <a:lnTo>
                  <a:pt x="1122" y="1192"/>
                </a:lnTo>
                <a:lnTo>
                  <a:pt x="1122" y="1194"/>
                </a:lnTo>
                <a:lnTo>
                  <a:pt x="1122" y="1194"/>
                </a:lnTo>
                <a:lnTo>
                  <a:pt x="1122" y="1194"/>
                </a:lnTo>
                <a:lnTo>
                  <a:pt x="1122" y="1197"/>
                </a:lnTo>
                <a:lnTo>
                  <a:pt x="1122" y="1197"/>
                </a:lnTo>
                <a:lnTo>
                  <a:pt x="1122" y="1197"/>
                </a:lnTo>
                <a:lnTo>
                  <a:pt x="1122" y="1197"/>
                </a:lnTo>
                <a:lnTo>
                  <a:pt x="1122" y="1194"/>
                </a:lnTo>
                <a:lnTo>
                  <a:pt x="1124" y="1194"/>
                </a:lnTo>
                <a:lnTo>
                  <a:pt x="1124" y="1194"/>
                </a:lnTo>
                <a:lnTo>
                  <a:pt x="1124" y="1192"/>
                </a:lnTo>
                <a:lnTo>
                  <a:pt x="1122" y="1192"/>
                </a:lnTo>
                <a:lnTo>
                  <a:pt x="1122" y="1192"/>
                </a:lnTo>
                <a:lnTo>
                  <a:pt x="1122" y="1189"/>
                </a:lnTo>
                <a:lnTo>
                  <a:pt x="1124" y="1189"/>
                </a:lnTo>
                <a:lnTo>
                  <a:pt x="1124" y="1189"/>
                </a:lnTo>
                <a:lnTo>
                  <a:pt x="1124" y="1187"/>
                </a:lnTo>
                <a:lnTo>
                  <a:pt x="1124" y="1185"/>
                </a:lnTo>
                <a:lnTo>
                  <a:pt x="1124" y="1185"/>
                </a:lnTo>
                <a:lnTo>
                  <a:pt x="1127" y="1185"/>
                </a:lnTo>
                <a:lnTo>
                  <a:pt x="1127" y="1187"/>
                </a:lnTo>
                <a:lnTo>
                  <a:pt x="1127" y="1187"/>
                </a:lnTo>
                <a:lnTo>
                  <a:pt x="1127" y="1189"/>
                </a:lnTo>
                <a:lnTo>
                  <a:pt x="1127" y="1189"/>
                </a:lnTo>
                <a:lnTo>
                  <a:pt x="1127" y="1189"/>
                </a:lnTo>
                <a:lnTo>
                  <a:pt x="1127" y="1192"/>
                </a:lnTo>
                <a:lnTo>
                  <a:pt x="1127" y="1192"/>
                </a:lnTo>
                <a:lnTo>
                  <a:pt x="1127" y="1192"/>
                </a:lnTo>
                <a:lnTo>
                  <a:pt x="1129" y="1192"/>
                </a:lnTo>
                <a:lnTo>
                  <a:pt x="1129" y="1189"/>
                </a:lnTo>
                <a:lnTo>
                  <a:pt x="1129" y="1189"/>
                </a:lnTo>
                <a:lnTo>
                  <a:pt x="1129" y="1189"/>
                </a:lnTo>
                <a:lnTo>
                  <a:pt x="1129" y="1192"/>
                </a:lnTo>
                <a:lnTo>
                  <a:pt x="1129" y="1192"/>
                </a:lnTo>
                <a:lnTo>
                  <a:pt x="1129" y="1194"/>
                </a:lnTo>
                <a:lnTo>
                  <a:pt x="1131" y="1194"/>
                </a:lnTo>
                <a:lnTo>
                  <a:pt x="1131" y="1194"/>
                </a:lnTo>
                <a:lnTo>
                  <a:pt x="1131" y="1194"/>
                </a:lnTo>
                <a:lnTo>
                  <a:pt x="1131" y="1199"/>
                </a:lnTo>
                <a:lnTo>
                  <a:pt x="1131" y="1199"/>
                </a:lnTo>
                <a:lnTo>
                  <a:pt x="1134" y="1199"/>
                </a:lnTo>
                <a:lnTo>
                  <a:pt x="1134" y="1197"/>
                </a:lnTo>
                <a:lnTo>
                  <a:pt x="1134" y="1197"/>
                </a:lnTo>
                <a:lnTo>
                  <a:pt x="1134" y="1197"/>
                </a:lnTo>
                <a:lnTo>
                  <a:pt x="1138" y="1201"/>
                </a:lnTo>
                <a:lnTo>
                  <a:pt x="1138" y="1201"/>
                </a:lnTo>
                <a:lnTo>
                  <a:pt x="1138" y="1201"/>
                </a:lnTo>
                <a:lnTo>
                  <a:pt x="1138" y="1204"/>
                </a:lnTo>
                <a:lnTo>
                  <a:pt x="1138" y="1204"/>
                </a:lnTo>
                <a:lnTo>
                  <a:pt x="1138" y="1204"/>
                </a:lnTo>
                <a:lnTo>
                  <a:pt x="1138" y="1201"/>
                </a:lnTo>
                <a:lnTo>
                  <a:pt x="1138" y="1201"/>
                </a:lnTo>
                <a:lnTo>
                  <a:pt x="1141" y="1199"/>
                </a:lnTo>
                <a:lnTo>
                  <a:pt x="1141" y="1197"/>
                </a:lnTo>
                <a:lnTo>
                  <a:pt x="1141" y="1197"/>
                </a:lnTo>
                <a:lnTo>
                  <a:pt x="1141" y="1194"/>
                </a:lnTo>
                <a:lnTo>
                  <a:pt x="1143" y="1187"/>
                </a:lnTo>
                <a:lnTo>
                  <a:pt x="1143" y="1187"/>
                </a:lnTo>
                <a:lnTo>
                  <a:pt x="1143" y="1187"/>
                </a:lnTo>
                <a:lnTo>
                  <a:pt x="1143" y="1187"/>
                </a:lnTo>
                <a:lnTo>
                  <a:pt x="1143" y="1187"/>
                </a:lnTo>
                <a:lnTo>
                  <a:pt x="1143" y="1189"/>
                </a:lnTo>
                <a:lnTo>
                  <a:pt x="1143" y="1192"/>
                </a:lnTo>
                <a:lnTo>
                  <a:pt x="1143" y="1192"/>
                </a:lnTo>
                <a:lnTo>
                  <a:pt x="1143" y="1197"/>
                </a:lnTo>
                <a:lnTo>
                  <a:pt x="1145" y="1199"/>
                </a:lnTo>
                <a:lnTo>
                  <a:pt x="1145" y="1199"/>
                </a:lnTo>
                <a:lnTo>
                  <a:pt x="1145" y="1201"/>
                </a:lnTo>
                <a:lnTo>
                  <a:pt x="1145" y="1201"/>
                </a:lnTo>
                <a:lnTo>
                  <a:pt x="1148" y="1204"/>
                </a:lnTo>
                <a:lnTo>
                  <a:pt x="1148" y="1204"/>
                </a:lnTo>
                <a:lnTo>
                  <a:pt x="1150" y="1201"/>
                </a:lnTo>
                <a:lnTo>
                  <a:pt x="1150" y="1201"/>
                </a:lnTo>
                <a:lnTo>
                  <a:pt x="1150" y="1201"/>
                </a:lnTo>
                <a:lnTo>
                  <a:pt x="1150" y="1201"/>
                </a:lnTo>
                <a:lnTo>
                  <a:pt x="1150" y="1201"/>
                </a:lnTo>
                <a:lnTo>
                  <a:pt x="1153" y="1204"/>
                </a:lnTo>
                <a:lnTo>
                  <a:pt x="1153" y="1204"/>
                </a:lnTo>
                <a:lnTo>
                  <a:pt x="1153" y="1204"/>
                </a:lnTo>
                <a:lnTo>
                  <a:pt x="1153" y="1204"/>
                </a:lnTo>
                <a:lnTo>
                  <a:pt x="1155" y="1204"/>
                </a:lnTo>
                <a:lnTo>
                  <a:pt x="1155" y="1204"/>
                </a:lnTo>
                <a:lnTo>
                  <a:pt x="1155" y="1201"/>
                </a:lnTo>
                <a:lnTo>
                  <a:pt x="1157" y="1199"/>
                </a:lnTo>
                <a:lnTo>
                  <a:pt x="1155" y="1199"/>
                </a:lnTo>
                <a:lnTo>
                  <a:pt x="1155" y="1199"/>
                </a:lnTo>
                <a:lnTo>
                  <a:pt x="1157" y="1197"/>
                </a:lnTo>
                <a:close/>
                <a:moveTo>
                  <a:pt x="1153" y="1218"/>
                </a:moveTo>
                <a:lnTo>
                  <a:pt x="1153" y="1218"/>
                </a:lnTo>
                <a:lnTo>
                  <a:pt x="1153" y="1218"/>
                </a:lnTo>
                <a:lnTo>
                  <a:pt x="1153" y="1218"/>
                </a:lnTo>
                <a:lnTo>
                  <a:pt x="1153" y="1218"/>
                </a:lnTo>
                <a:lnTo>
                  <a:pt x="1155" y="1218"/>
                </a:lnTo>
                <a:lnTo>
                  <a:pt x="1155" y="1218"/>
                </a:lnTo>
                <a:lnTo>
                  <a:pt x="1155" y="1218"/>
                </a:lnTo>
                <a:lnTo>
                  <a:pt x="1155" y="1218"/>
                </a:lnTo>
                <a:lnTo>
                  <a:pt x="1155" y="1218"/>
                </a:lnTo>
                <a:lnTo>
                  <a:pt x="1155" y="1216"/>
                </a:lnTo>
                <a:lnTo>
                  <a:pt x="1155" y="1216"/>
                </a:lnTo>
                <a:lnTo>
                  <a:pt x="1155" y="1216"/>
                </a:lnTo>
                <a:lnTo>
                  <a:pt x="1155" y="1216"/>
                </a:lnTo>
                <a:lnTo>
                  <a:pt x="1153" y="1216"/>
                </a:lnTo>
                <a:lnTo>
                  <a:pt x="1153" y="1213"/>
                </a:lnTo>
                <a:lnTo>
                  <a:pt x="1153" y="1213"/>
                </a:lnTo>
                <a:lnTo>
                  <a:pt x="1153" y="1213"/>
                </a:lnTo>
                <a:lnTo>
                  <a:pt x="1153" y="1213"/>
                </a:lnTo>
                <a:lnTo>
                  <a:pt x="1153" y="1213"/>
                </a:lnTo>
                <a:lnTo>
                  <a:pt x="1153" y="1213"/>
                </a:lnTo>
                <a:lnTo>
                  <a:pt x="1150" y="1211"/>
                </a:lnTo>
                <a:lnTo>
                  <a:pt x="1150" y="1211"/>
                </a:lnTo>
                <a:lnTo>
                  <a:pt x="1150" y="1211"/>
                </a:lnTo>
                <a:lnTo>
                  <a:pt x="1150" y="1211"/>
                </a:lnTo>
                <a:lnTo>
                  <a:pt x="1150" y="1211"/>
                </a:lnTo>
                <a:lnTo>
                  <a:pt x="1150" y="1211"/>
                </a:lnTo>
                <a:lnTo>
                  <a:pt x="1148" y="1211"/>
                </a:lnTo>
                <a:lnTo>
                  <a:pt x="1148" y="1211"/>
                </a:lnTo>
                <a:lnTo>
                  <a:pt x="1148" y="1211"/>
                </a:lnTo>
                <a:lnTo>
                  <a:pt x="1148" y="1211"/>
                </a:lnTo>
                <a:lnTo>
                  <a:pt x="1148" y="1211"/>
                </a:lnTo>
                <a:lnTo>
                  <a:pt x="1148" y="1208"/>
                </a:lnTo>
                <a:lnTo>
                  <a:pt x="1148" y="1208"/>
                </a:lnTo>
                <a:lnTo>
                  <a:pt x="1148" y="1208"/>
                </a:lnTo>
                <a:lnTo>
                  <a:pt x="1148" y="1208"/>
                </a:lnTo>
                <a:lnTo>
                  <a:pt x="1145" y="1208"/>
                </a:lnTo>
                <a:lnTo>
                  <a:pt x="1145" y="1208"/>
                </a:lnTo>
                <a:lnTo>
                  <a:pt x="1145" y="1211"/>
                </a:lnTo>
                <a:lnTo>
                  <a:pt x="1145" y="1211"/>
                </a:lnTo>
                <a:lnTo>
                  <a:pt x="1145" y="1211"/>
                </a:lnTo>
                <a:lnTo>
                  <a:pt x="1145" y="1211"/>
                </a:lnTo>
                <a:lnTo>
                  <a:pt x="1145" y="1213"/>
                </a:lnTo>
                <a:lnTo>
                  <a:pt x="1148" y="1216"/>
                </a:lnTo>
                <a:lnTo>
                  <a:pt x="1148" y="1216"/>
                </a:lnTo>
                <a:lnTo>
                  <a:pt x="1148" y="1216"/>
                </a:lnTo>
                <a:lnTo>
                  <a:pt x="1148" y="1216"/>
                </a:lnTo>
                <a:lnTo>
                  <a:pt x="1148" y="1216"/>
                </a:lnTo>
                <a:lnTo>
                  <a:pt x="1148" y="1216"/>
                </a:lnTo>
                <a:lnTo>
                  <a:pt x="1150" y="1216"/>
                </a:lnTo>
                <a:lnTo>
                  <a:pt x="1150" y="1218"/>
                </a:lnTo>
                <a:lnTo>
                  <a:pt x="1148" y="1218"/>
                </a:lnTo>
                <a:lnTo>
                  <a:pt x="1148" y="1218"/>
                </a:lnTo>
                <a:lnTo>
                  <a:pt x="1148" y="1218"/>
                </a:lnTo>
                <a:lnTo>
                  <a:pt x="1148" y="1218"/>
                </a:lnTo>
                <a:lnTo>
                  <a:pt x="1148" y="1220"/>
                </a:lnTo>
                <a:lnTo>
                  <a:pt x="1148" y="1220"/>
                </a:lnTo>
                <a:lnTo>
                  <a:pt x="1148" y="1220"/>
                </a:lnTo>
                <a:lnTo>
                  <a:pt x="1148" y="1223"/>
                </a:lnTo>
                <a:lnTo>
                  <a:pt x="1148" y="1223"/>
                </a:lnTo>
                <a:lnTo>
                  <a:pt x="1148" y="1223"/>
                </a:lnTo>
                <a:lnTo>
                  <a:pt x="1148" y="1223"/>
                </a:lnTo>
                <a:lnTo>
                  <a:pt x="1148" y="1223"/>
                </a:lnTo>
                <a:lnTo>
                  <a:pt x="1148" y="1223"/>
                </a:lnTo>
                <a:lnTo>
                  <a:pt x="1150" y="1223"/>
                </a:lnTo>
                <a:lnTo>
                  <a:pt x="1150" y="1223"/>
                </a:lnTo>
                <a:lnTo>
                  <a:pt x="1150" y="1223"/>
                </a:lnTo>
                <a:lnTo>
                  <a:pt x="1150" y="1220"/>
                </a:lnTo>
                <a:lnTo>
                  <a:pt x="1150" y="1220"/>
                </a:lnTo>
                <a:lnTo>
                  <a:pt x="1150" y="1223"/>
                </a:lnTo>
                <a:lnTo>
                  <a:pt x="1150" y="1223"/>
                </a:lnTo>
                <a:lnTo>
                  <a:pt x="1150" y="1223"/>
                </a:lnTo>
                <a:lnTo>
                  <a:pt x="1150" y="1220"/>
                </a:lnTo>
                <a:lnTo>
                  <a:pt x="1153" y="1220"/>
                </a:lnTo>
                <a:lnTo>
                  <a:pt x="1153" y="1220"/>
                </a:lnTo>
                <a:lnTo>
                  <a:pt x="1153" y="1220"/>
                </a:lnTo>
                <a:lnTo>
                  <a:pt x="1153" y="1218"/>
                </a:lnTo>
                <a:close/>
                <a:moveTo>
                  <a:pt x="1167" y="1268"/>
                </a:moveTo>
                <a:lnTo>
                  <a:pt x="1169" y="1268"/>
                </a:lnTo>
                <a:lnTo>
                  <a:pt x="1169" y="1268"/>
                </a:lnTo>
                <a:lnTo>
                  <a:pt x="1169" y="1268"/>
                </a:lnTo>
                <a:lnTo>
                  <a:pt x="1169" y="1268"/>
                </a:lnTo>
                <a:lnTo>
                  <a:pt x="1169" y="1265"/>
                </a:lnTo>
                <a:lnTo>
                  <a:pt x="1171" y="1265"/>
                </a:lnTo>
                <a:lnTo>
                  <a:pt x="1171" y="1265"/>
                </a:lnTo>
                <a:lnTo>
                  <a:pt x="1171" y="1265"/>
                </a:lnTo>
                <a:lnTo>
                  <a:pt x="1174" y="1265"/>
                </a:lnTo>
                <a:lnTo>
                  <a:pt x="1174" y="1263"/>
                </a:lnTo>
                <a:lnTo>
                  <a:pt x="1174" y="1263"/>
                </a:lnTo>
                <a:lnTo>
                  <a:pt x="1174" y="1263"/>
                </a:lnTo>
                <a:lnTo>
                  <a:pt x="1174" y="1263"/>
                </a:lnTo>
                <a:lnTo>
                  <a:pt x="1174" y="1263"/>
                </a:lnTo>
                <a:lnTo>
                  <a:pt x="1174" y="1263"/>
                </a:lnTo>
                <a:lnTo>
                  <a:pt x="1174" y="1263"/>
                </a:lnTo>
                <a:lnTo>
                  <a:pt x="1174" y="1260"/>
                </a:lnTo>
                <a:lnTo>
                  <a:pt x="1174" y="1260"/>
                </a:lnTo>
                <a:lnTo>
                  <a:pt x="1174" y="1260"/>
                </a:lnTo>
                <a:lnTo>
                  <a:pt x="1174" y="1258"/>
                </a:lnTo>
                <a:lnTo>
                  <a:pt x="1174" y="1258"/>
                </a:lnTo>
                <a:lnTo>
                  <a:pt x="1174" y="1258"/>
                </a:lnTo>
                <a:lnTo>
                  <a:pt x="1174" y="1258"/>
                </a:lnTo>
                <a:lnTo>
                  <a:pt x="1174" y="1256"/>
                </a:lnTo>
                <a:lnTo>
                  <a:pt x="1176" y="1256"/>
                </a:lnTo>
                <a:lnTo>
                  <a:pt x="1174" y="1253"/>
                </a:lnTo>
                <a:lnTo>
                  <a:pt x="1171" y="1253"/>
                </a:lnTo>
                <a:lnTo>
                  <a:pt x="1171" y="1251"/>
                </a:lnTo>
                <a:lnTo>
                  <a:pt x="1171" y="1251"/>
                </a:lnTo>
                <a:lnTo>
                  <a:pt x="1169" y="1251"/>
                </a:lnTo>
                <a:lnTo>
                  <a:pt x="1171" y="1249"/>
                </a:lnTo>
                <a:lnTo>
                  <a:pt x="1169" y="1249"/>
                </a:lnTo>
                <a:lnTo>
                  <a:pt x="1169" y="1246"/>
                </a:lnTo>
                <a:lnTo>
                  <a:pt x="1164" y="1246"/>
                </a:lnTo>
                <a:lnTo>
                  <a:pt x="1164" y="1246"/>
                </a:lnTo>
                <a:lnTo>
                  <a:pt x="1164" y="1249"/>
                </a:lnTo>
                <a:lnTo>
                  <a:pt x="1164" y="1249"/>
                </a:lnTo>
                <a:lnTo>
                  <a:pt x="1162" y="1249"/>
                </a:lnTo>
                <a:lnTo>
                  <a:pt x="1164" y="1251"/>
                </a:lnTo>
                <a:lnTo>
                  <a:pt x="1164" y="1253"/>
                </a:lnTo>
                <a:lnTo>
                  <a:pt x="1164" y="1253"/>
                </a:lnTo>
                <a:lnTo>
                  <a:pt x="1164" y="1253"/>
                </a:lnTo>
                <a:lnTo>
                  <a:pt x="1164" y="1253"/>
                </a:lnTo>
                <a:lnTo>
                  <a:pt x="1162" y="1253"/>
                </a:lnTo>
                <a:lnTo>
                  <a:pt x="1162" y="1258"/>
                </a:lnTo>
                <a:lnTo>
                  <a:pt x="1162" y="1263"/>
                </a:lnTo>
                <a:lnTo>
                  <a:pt x="1162" y="1265"/>
                </a:lnTo>
                <a:lnTo>
                  <a:pt x="1164" y="1265"/>
                </a:lnTo>
                <a:lnTo>
                  <a:pt x="1164" y="1265"/>
                </a:lnTo>
                <a:lnTo>
                  <a:pt x="1164" y="1265"/>
                </a:lnTo>
                <a:lnTo>
                  <a:pt x="1164" y="1263"/>
                </a:lnTo>
                <a:lnTo>
                  <a:pt x="1164" y="1263"/>
                </a:lnTo>
                <a:lnTo>
                  <a:pt x="1167" y="1263"/>
                </a:lnTo>
                <a:lnTo>
                  <a:pt x="1167" y="1263"/>
                </a:lnTo>
                <a:lnTo>
                  <a:pt x="1167" y="1263"/>
                </a:lnTo>
                <a:lnTo>
                  <a:pt x="1167" y="1263"/>
                </a:lnTo>
                <a:lnTo>
                  <a:pt x="1167" y="1265"/>
                </a:lnTo>
                <a:lnTo>
                  <a:pt x="1167" y="1265"/>
                </a:lnTo>
                <a:lnTo>
                  <a:pt x="1167" y="1268"/>
                </a:lnTo>
                <a:close/>
                <a:moveTo>
                  <a:pt x="1136" y="1272"/>
                </a:moveTo>
                <a:lnTo>
                  <a:pt x="1136" y="1272"/>
                </a:lnTo>
                <a:lnTo>
                  <a:pt x="1136" y="1272"/>
                </a:lnTo>
                <a:lnTo>
                  <a:pt x="1136" y="1270"/>
                </a:lnTo>
                <a:lnTo>
                  <a:pt x="1136" y="1270"/>
                </a:lnTo>
                <a:lnTo>
                  <a:pt x="1136" y="1268"/>
                </a:lnTo>
                <a:lnTo>
                  <a:pt x="1136" y="1268"/>
                </a:lnTo>
                <a:lnTo>
                  <a:pt x="1136" y="1268"/>
                </a:lnTo>
                <a:lnTo>
                  <a:pt x="1136" y="1265"/>
                </a:lnTo>
                <a:lnTo>
                  <a:pt x="1136" y="1265"/>
                </a:lnTo>
                <a:lnTo>
                  <a:pt x="1136" y="1263"/>
                </a:lnTo>
                <a:lnTo>
                  <a:pt x="1136" y="1263"/>
                </a:lnTo>
                <a:lnTo>
                  <a:pt x="1136" y="1263"/>
                </a:lnTo>
                <a:lnTo>
                  <a:pt x="1134" y="1263"/>
                </a:lnTo>
                <a:lnTo>
                  <a:pt x="1129" y="1260"/>
                </a:lnTo>
                <a:lnTo>
                  <a:pt x="1129" y="1260"/>
                </a:lnTo>
                <a:lnTo>
                  <a:pt x="1129" y="1263"/>
                </a:lnTo>
                <a:lnTo>
                  <a:pt x="1129" y="1263"/>
                </a:lnTo>
                <a:lnTo>
                  <a:pt x="1129" y="1263"/>
                </a:lnTo>
                <a:lnTo>
                  <a:pt x="1129" y="1263"/>
                </a:lnTo>
                <a:lnTo>
                  <a:pt x="1127" y="1265"/>
                </a:lnTo>
                <a:lnTo>
                  <a:pt x="1127" y="1265"/>
                </a:lnTo>
                <a:lnTo>
                  <a:pt x="1127" y="1265"/>
                </a:lnTo>
                <a:lnTo>
                  <a:pt x="1124" y="1265"/>
                </a:lnTo>
                <a:lnTo>
                  <a:pt x="1124" y="1268"/>
                </a:lnTo>
                <a:lnTo>
                  <a:pt x="1122" y="1270"/>
                </a:lnTo>
                <a:lnTo>
                  <a:pt x="1122" y="1270"/>
                </a:lnTo>
                <a:lnTo>
                  <a:pt x="1119" y="1270"/>
                </a:lnTo>
                <a:lnTo>
                  <a:pt x="1122" y="1272"/>
                </a:lnTo>
                <a:lnTo>
                  <a:pt x="1122" y="1272"/>
                </a:lnTo>
                <a:lnTo>
                  <a:pt x="1124" y="1272"/>
                </a:lnTo>
                <a:lnTo>
                  <a:pt x="1124" y="1272"/>
                </a:lnTo>
                <a:lnTo>
                  <a:pt x="1124" y="1272"/>
                </a:lnTo>
                <a:lnTo>
                  <a:pt x="1127" y="1272"/>
                </a:lnTo>
                <a:lnTo>
                  <a:pt x="1127" y="1272"/>
                </a:lnTo>
                <a:lnTo>
                  <a:pt x="1127" y="1275"/>
                </a:lnTo>
                <a:lnTo>
                  <a:pt x="1127" y="1275"/>
                </a:lnTo>
                <a:lnTo>
                  <a:pt x="1127" y="1275"/>
                </a:lnTo>
                <a:lnTo>
                  <a:pt x="1127" y="1275"/>
                </a:lnTo>
                <a:lnTo>
                  <a:pt x="1127" y="1275"/>
                </a:lnTo>
                <a:lnTo>
                  <a:pt x="1129" y="1275"/>
                </a:lnTo>
                <a:lnTo>
                  <a:pt x="1129" y="1275"/>
                </a:lnTo>
                <a:lnTo>
                  <a:pt x="1131" y="1275"/>
                </a:lnTo>
                <a:lnTo>
                  <a:pt x="1131" y="1275"/>
                </a:lnTo>
                <a:lnTo>
                  <a:pt x="1131" y="1277"/>
                </a:lnTo>
                <a:lnTo>
                  <a:pt x="1131" y="1277"/>
                </a:lnTo>
                <a:lnTo>
                  <a:pt x="1134" y="1277"/>
                </a:lnTo>
                <a:lnTo>
                  <a:pt x="1134" y="1277"/>
                </a:lnTo>
                <a:lnTo>
                  <a:pt x="1134" y="1277"/>
                </a:lnTo>
                <a:lnTo>
                  <a:pt x="1134" y="1275"/>
                </a:lnTo>
                <a:lnTo>
                  <a:pt x="1134" y="1275"/>
                </a:lnTo>
                <a:lnTo>
                  <a:pt x="1134" y="1272"/>
                </a:lnTo>
                <a:lnTo>
                  <a:pt x="1134" y="1272"/>
                </a:lnTo>
                <a:lnTo>
                  <a:pt x="1134" y="1272"/>
                </a:lnTo>
                <a:lnTo>
                  <a:pt x="1136" y="1272"/>
                </a:lnTo>
                <a:lnTo>
                  <a:pt x="1136" y="1272"/>
                </a:lnTo>
                <a:close/>
                <a:moveTo>
                  <a:pt x="1205" y="1313"/>
                </a:moveTo>
                <a:lnTo>
                  <a:pt x="1205" y="1313"/>
                </a:lnTo>
                <a:lnTo>
                  <a:pt x="1205" y="1310"/>
                </a:lnTo>
                <a:lnTo>
                  <a:pt x="1202" y="1313"/>
                </a:lnTo>
                <a:lnTo>
                  <a:pt x="1202" y="1313"/>
                </a:lnTo>
                <a:lnTo>
                  <a:pt x="1202" y="1313"/>
                </a:lnTo>
                <a:lnTo>
                  <a:pt x="1202" y="1315"/>
                </a:lnTo>
                <a:lnTo>
                  <a:pt x="1202" y="1315"/>
                </a:lnTo>
                <a:lnTo>
                  <a:pt x="1202" y="1315"/>
                </a:lnTo>
                <a:lnTo>
                  <a:pt x="1202" y="1315"/>
                </a:lnTo>
                <a:lnTo>
                  <a:pt x="1202" y="1317"/>
                </a:lnTo>
                <a:lnTo>
                  <a:pt x="1205" y="1317"/>
                </a:lnTo>
                <a:lnTo>
                  <a:pt x="1205" y="1317"/>
                </a:lnTo>
                <a:lnTo>
                  <a:pt x="1205" y="1315"/>
                </a:lnTo>
                <a:lnTo>
                  <a:pt x="1205" y="1315"/>
                </a:lnTo>
                <a:lnTo>
                  <a:pt x="1205" y="1315"/>
                </a:lnTo>
                <a:lnTo>
                  <a:pt x="1205" y="1315"/>
                </a:lnTo>
                <a:lnTo>
                  <a:pt x="1205" y="1313"/>
                </a:lnTo>
                <a:close/>
                <a:moveTo>
                  <a:pt x="1273" y="1232"/>
                </a:moveTo>
                <a:lnTo>
                  <a:pt x="1273" y="1232"/>
                </a:lnTo>
                <a:lnTo>
                  <a:pt x="1273" y="1232"/>
                </a:lnTo>
                <a:lnTo>
                  <a:pt x="1273" y="1232"/>
                </a:lnTo>
                <a:lnTo>
                  <a:pt x="1273" y="1234"/>
                </a:lnTo>
                <a:lnTo>
                  <a:pt x="1273" y="1234"/>
                </a:lnTo>
                <a:lnTo>
                  <a:pt x="1271" y="1234"/>
                </a:lnTo>
                <a:lnTo>
                  <a:pt x="1271" y="1237"/>
                </a:lnTo>
                <a:lnTo>
                  <a:pt x="1271" y="1237"/>
                </a:lnTo>
                <a:lnTo>
                  <a:pt x="1273" y="1237"/>
                </a:lnTo>
                <a:lnTo>
                  <a:pt x="1273" y="1239"/>
                </a:lnTo>
                <a:lnTo>
                  <a:pt x="1273" y="1239"/>
                </a:lnTo>
                <a:lnTo>
                  <a:pt x="1271" y="1242"/>
                </a:lnTo>
                <a:lnTo>
                  <a:pt x="1271" y="1242"/>
                </a:lnTo>
                <a:lnTo>
                  <a:pt x="1273" y="1242"/>
                </a:lnTo>
                <a:lnTo>
                  <a:pt x="1273" y="1244"/>
                </a:lnTo>
                <a:lnTo>
                  <a:pt x="1273" y="1244"/>
                </a:lnTo>
                <a:lnTo>
                  <a:pt x="1273" y="1246"/>
                </a:lnTo>
                <a:lnTo>
                  <a:pt x="1271" y="1244"/>
                </a:lnTo>
                <a:lnTo>
                  <a:pt x="1271" y="1244"/>
                </a:lnTo>
                <a:lnTo>
                  <a:pt x="1271" y="1244"/>
                </a:lnTo>
                <a:lnTo>
                  <a:pt x="1271" y="1242"/>
                </a:lnTo>
                <a:lnTo>
                  <a:pt x="1271" y="1242"/>
                </a:lnTo>
                <a:lnTo>
                  <a:pt x="1271" y="1239"/>
                </a:lnTo>
                <a:lnTo>
                  <a:pt x="1271" y="1237"/>
                </a:lnTo>
                <a:lnTo>
                  <a:pt x="1269" y="1237"/>
                </a:lnTo>
                <a:lnTo>
                  <a:pt x="1271" y="1237"/>
                </a:lnTo>
                <a:lnTo>
                  <a:pt x="1271" y="1234"/>
                </a:lnTo>
                <a:lnTo>
                  <a:pt x="1271" y="1234"/>
                </a:lnTo>
                <a:lnTo>
                  <a:pt x="1271" y="1232"/>
                </a:lnTo>
                <a:lnTo>
                  <a:pt x="1271" y="1232"/>
                </a:lnTo>
                <a:lnTo>
                  <a:pt x="1271" y="1230"/>
                </a:lnTo>
                <a:lnTo>
                  <a:pt x="1271" y="1230"/>
                </a:lnTo>
                <a:lnTo>
                  <a:pt x="1271" y="1227"/>
                </a:lnTo>
                <a:lnTo>
                  <a:pt x="1271" y="1225"/>
                </a:lnTo>
                <a:lnTo>
                  <a:pt x="1266" y="1223"/>
                </a:lnTo>
                <a:lnTo>
                  <a:pt x="1266" y="1223"/>
                </a:lnTo>
                <a:lnTo>
                  <a:pt x="1264" y="1220"/>
                </a:lnTo>
                <a:lnTo>
                  <a:pt x="1264" y="1220"/>
                </a:lnTo>
                <a:lnTo>
                  <a:pt x="1264" y="1220"/>
                </a:lnTo>
                <a:lnTo>
                  <a:pt x="1261" y="1218"/>
                </a:lnTo>
                <a:lnTo>
                  <a:pt x="1259" y="1218"/>
                </a:lnTo>
                <a:lnTo>
                  <a:pt x="1259" y="1218"/>
                </a:lnTo>
                <a:lnTo>
                  <a:pt x="1257" y="1216"/>
                </a:lnTo>
                <a:lnTo>
                  <a:pt x="1257" y="1216"/>
                </a:lnTo>
                <a:lnTo>
                  <a:pt x="1257" y="1213"/>
                </a:lnTo>
                <a:lnTo>
                  <a:pt x="1254" y="1216"/>
                </a:lnTo>
                <a:lnTo>
                  <a:pt x="1254" y="1213"/>
                </a:lnTo>
                <a:lnTo>
                  <a:pt x="1250" y="1208"/>
                </a:lnTo>
                <a:lnTo>
                  <a:pt x="1250" y="1208"/>
                </a:lnTo>
                <a:lnTo>
                  <a:pt x="1250" y="1208"/>
                </a:lnTo>
                <a:lnTo>
                  <a:pt x="1247" y="1208"/>
                </a:lnTo>
                <a:lnTo>
                  <a:pt x="1247" y="1206"/>
                </a:lnTo>
                <a:lnTo>
                  <a:pt x="1247" y="1206"/>
                </a:lnTo>
                <a:lnTo>
                  <a:pt x="1245" y="1201"/>
                </a:lnTo>
                <a:lnTo>
                  <a:pt x="1245" y="1201"/>
                </a:lnTo>
                <a:lnTo>
                  <a:pt x="1242" y="1201"/>
                </a:lnTo>
                <a:lnTo>
                  <a:pt x="1242" y="1201"/>
                </a:lnTo>
                <a:lnTo>
                  <a:pt x="1242" y="1201"/>
                </a:lnTo>
                <a:lnTo>
                  <a:pt x="1242" y="1201"/>
                </a:lnTo>
                <a:lnTo>
                  <a:pt x="1242" y="1206"/>
                </a:lnTo>
                <a:lnTo>
                  <a:pt x="1242" y="1206"/>
                </a:lnTo>
                <a:lnTo>
                  <a:pt x="1242" y="1208"/>
                </a:lnTo>
                <a:lnTo>
                  <a:pt x="1240" y="1206"/>
                </a:lnTo>
                <a:lnTo>
                  <a:pt x="1240" y="1206"/>
                </a:lnTo>
                <a:lnTo>
                  <a:pt x="1238" y="1201"/>
                </a:lnTo>
                <a:lnTo>
                  <a:pt x="1240" y="1201"/>
                </a:lnTo>
                <a:lnTo>
                  <a:pt x="1240" y="1201"/>
                </a:lnTo>
                <a:lnTo>
                  <a:pt x="1242" y="1199"/>
                </a:lnTo>
                <a:lnTo>
                  <a:pt x="1240" y="1199"/>
                </a:lnTo>
                <a:lnTo>
                  <a:pt x="1240" y="1197"/>
                </a:lnTo>
                <a:lnTo>
                  <a:pt x="1240" y="1197"/>
                </a:lnTo>
                <a:lnTo>
                  <a:pt x="1238" y="1194"/>
                </a:lnTo>
                <a:lnTo>
                  <a:pt x="1235" y="1194"/>
                </a:lnTo>
                <a:lnTo>
                  <a:pt x="1235" y="1194"/>
                </a:lnTo>
                <a:lnTo>
                  <a:pt x="1233" y="1192"/>
                </a:lnTo>
                <a:lnTo>
                  <a:pt x="1233" y="1192"/>
                </a:lnTo>
                <a:lnTo>
                  <a:pt x="1233" y="1192"/>
                </a:lnTo>
                <a:lnTo>
                  <a:pt x="1233" y="1192"/>
                </a:lnTo>
                <a:lnTo>
                  <a:pt x="1233" y="1189"/>
                </a:lnTo>
                <a:lnTo>
                  <a:pt x="1233" y="1189"/>
                </a:lnTo>
                <a:lnTo>
                  <a:pt x="1233" y="1189"/>
                </a:lnTo>
                <a:lnTo>
                  <a:pt x="1231" y="1189"/>
                </a:lnTo>
                <a:lnTo>
                  <a:pt x="1228" y="1187"/>
                </a:lnTo>
                <a:lnTo>
                  <a:pt x="1228" y="1187"/>
                </a:lnTo>
                <a:lnTo>
                  <a:pt x="1228" y="1187"/>
                </a:lnTo>
                <a:lnTo>
                  <a:pt x="1226" y="1187"/>
                </a:lnTo>
                <a:lnTo>
                  <a:pt x="1226" y="1187"/>
                </a:lnTo>
                <a:lnTo>
                  <a:pt x="1224" y="1189"/>
                </a:lnTo>
                <a:lnTo>
                  <a:pt x="1224" y="1192"/>
                </a:lnTo>
                <a:lnTo>
                  <a:pt x="1224" y="1192"/>
                </a:lnTo>
                <a:lnTo>
                  <a:pt x="1224" y="1194"/>
                </a:lnTo>
                <a:lnTo>
                  <a:pt x="1221" y="1194"/>
                </a:lnTo>
                <a:lnTo>
                  <a:pt x="1221" y="1194"/>
                </a:lnTo>
                <a:lnTo>
                  <a:pt x="1219" y="1197"/>
                </a:lnTo>
                <a:lnTo>
                  <a:pt x="1219" y="1199"/>
                </a:lnTo>
                <a:lnTo>
                  <a:pt x="1219" y="1201"/>
                </a:lnTo>
                <a:lnTo>
                  <a:pt x="1219" y="1201"/>
                </a:lnTo>
                <a:lnTo>
                  <a:pt x="1219" y="1204"/>
                </a:lnTo>
                <a:lnTo>
                  <a:pt x="1219" y="1204"/>
                </a:lnTo>
                <a:lnTo>
                  <a:pt x="1219" y="1206"/>
                </a:lnTo>
                <a:lnTo>
                  <a:pt x="1219" y="1206"/>
                </a:lnTo>
                <a:lnTo>
                  <a:pt x="1216" y="1206"/>
                </a:lnTo>
                <a:lnTo>
                  <a:pt x="1219" y="1208"/>
                </a:lnTo>
                <a:lnTo>
                  <a:pt x="1219" y="1208"/>
                </a:lnTo>
                <a:lnTo>
                  <a:pt x="1219" y="1208"/>
                </a:lnTo>
                <a:lnTo>
                  <a:pt x="1219" y="1208"/>
                </a:lnTo>
                <a:lnTo>
                  <a:pt x="1221" y="1208"/>
                </a:lnTo>
                <a:lnTo>
                  <a:pt x="1221" y="1208"/>
                </a:lnTo>
                <a:lnTo>
                  <a:pt x="1221" y="1211"/>
                </a:lnTo>
                <a:lnTo>
                  <a:pt x="1221" y="1213"/>
                </a:lnTo>
                <a:lnTo>
                  <a:pt x="1224" y="1213"/>
                </a:lnTo>
                <a:lnTo>
                  <a:pt x="1226" y="1218"/>
                </a:lnTo>
                <a:lnTo>
                  <a:pt x="1226" y="1218"/>
                </a:lnTo>
                <a:lnTo>
                  <a:pt x="1226" y="1220"/>
                </a:lnTo>
                <a:lnTo>
                  <a:pt x="1224" y="1220"/>
                </a:lnTo>
                <a:lnTo>
                  <a:pt x="1224" y="1218"/>
                </a:lnTo>
                <a:lnTo>
                  <a:pt x="1224" y="1218"/>
                </a:lnTo>
                <a:lnTo>
                  <a:pt x="1224" y="1216"/>
                </a:lnTo>
                <a:lnTo>
                  <a:pt x="1224" y="1216"/>
                </a:lnTo>
                <a:lnTo>
                  <a:pt x="1221" y="1216"/>
                </a:lnTo>
                <a:lnTo>
                  <a:pt x="1219" y="1216"/>
                </a:lnTo>
                <a:lnTo>
                  <a:pt x="1219" y="1213"/>
                </a:lnTo>
                <a:lnTo>
                  <a:pt x="1219" y="1211"/>
                </a:lnTo>
                <a:lnTo>
                  <a:pt x="1219" y="1211"/>
                </a:lnTo>
                <a:lnTo>
                  <a:pt x="1216" y="1211"/>
                </a:lnTo>
                <a:lnTo>
                  <a:pt x="1214" y="1208"/>
                </a:lnTo>
                <a:lnTo>
                  <a:pt x="1214" y="1208"/>
                </a:lnTo>
                <a:lnTo>
                  <a:pt x="1212" y="1208"/>
                </a:lnTo>
                <a:lnTo>
                  <a:pt x="1212" y="1211"/>
                </a:lnTo>
                <a:lnTo>
                  <a:pt x="1212" y="1213"/>
                </a:lnTo>
                <a:lnTo>
                  <a:pt x="1214" y="1216"/>
                </a:lnTo>
                <a:lnTo>
                  <a:pt x="1216" y="1216"/>
                </a:lnTo>
                <a:lnTo>
                  <a:pt x="1216" y="1218"/>
                </a:lnTo>
                <a:lnTo>
                  <a:pt x="1214" y="1216"/>
                </a:lnTo>
                <a:lnTo>
                  <a:pt x="1214" y="1216"/>
                </a:lnTo>
                <a:lnTo>
                  <a:pt x="1212" y="1216"/>
                </a:lnTo>
                <a:lnTo>
                  <a:pt x="1212" y="1216"/>
                </a:lnTo>
                <a:lnTo>
                  <a:pt x="1212" y="1218"/>
                </a:lnTo>
                <a:lnTo>
                  <a:pt x="1212" y="1218"/>
                </a:lnTo>
                <a:lnTo>
                  <a:pt x="1212" y="1218"/>
                </a:lnTo>
                <a:lnTo>
                  <a:pt x="1212" y="1218"/>
                </a:lnTo>
                <a:lnTo>
                  <a:pt x="1214" y="1220"/>
                </a:lnTo>
                <a:lnTo>
                  <a:pt x="1216" y="1223"/>
                </a:lnTo>
                <a:lnTo>
                  <a:pt x="1216" y="1225"/>
                </a:lnTo>
                <a:lnTo>
                  <a:pt x="1216" y="1225"/>
                </a:lnTo>
                <a:lnTo>
                  <a:pt x="1216" y="1227"/>
                </a:lnTo>
                <a:lnTo>
                  <a:pt x="1216" y="1227"/>
                </a:lnTo>
                <a:lnTo>
                  <a:pt x="1216" y="1227"/>
                </a:lnTo>
                <a:lnTo>
                  <a:pt x="1214" y="1227"/>
                </a:lnTo>
                <a:lnTo>
                  <a:pt x="1214" y="1227"/>
                </a:lnTo>
                <a:lnTo>
                  <a:pt x="1214" y="1227"/>
                </a:lnTo>
                <a:lnTo>
                  <a:pt x="1214" y="1230"/>
                </a:lnTo>
                <a:lnTo>
                  <a:pt x="1214" y="1230"/>
                </a:lnTo>
                <a:lnTo>
                  <a:pt x="1212" y="1230"/>
                </a:lnTo>
                <a:lnTo>
                  <a:pt x="1212" y="1230"/>
                </a:lnTo>
                <a:lnTo>
                  <a:pt x="1212" y="1227"/>
                </a:lnTo>
                <a:lnTo>
                  <a:pt x="1212" y="1227"/>
                </a:lnTo>
                <a:lnTo>
                  <a:pt x="1212" y="1227"/>
                </a:lnTo>
                <a:lnTo>
                  <a:pt x="1209" y="1230"/>
                </a:lnTo>
                <a:lnTo>
                  <a:pt x="1209" y="1230"/>
                </a:lnTo>
                <a:lnTo>
                  <a:pt x="1209" y="1232"/>
                </a:lnTo>
                <a:lnTo>
                  <a:pt x="1209" y="1232"/>
                </a:lnTo>
                <a:lnTo>
                  <a:pt x="1209" y="1234"/>
                </a:lnTo>
                <a:lnTo>
                  <a:pt x="1209" y="1234"/>
                </a:lnTo>
                <a:lnTo>
                  <a:pt x="1209" y="1234"/>
                </a:lnTo>
                <a:lnTo>
                  <a:pt x="1209" y="1237"/>
                </a:lnTo>
                <a:lnTo>
                  <a:pt x="1207" y="1237"/>
                </a:lnTo>
                <a:lnTo>
                  <a:pt x="1207" y="1237"/>
                </a:lnTo>
                <a:lnTo>
                  <a:pt x="1205" y="1237"/>
                </a:lnTo>
                <a:lnTo>
                  <a:pt x="1205" y="1237"/>
                </a:lnTo>
                <a:lnTo>
                  <a:pt x="1205" y="1237"/>
                </a:lnTo>
                <a:lnTo>
                  <a:pt x="1202" y="1239"/>
                </a:lnTo>
                <a:lnTo>
                  <a:pt x="1202" y="1239"/>
                </a:lnTo>
                <a:lnTo>
                  <a:pt x="1200" y="1239"/>
                </a:lnTo>
                <a:lnTo>
                  <a:pt x="1198" y="1239"/>
                </a:lnTo>
                <a:lnTo>
                  <a:pt x="1198" y="1239"/>
                </a:lnTo>
                <a:lnTo>
                  <a:pt x="1198" y="1239"/>
                </a:lnTo>
                <a:lnTo>
                  <a:pt x="1198" y="1239"/>
                </a:lnTo>
                <a:lnTo>
                  <a:pt x="1195" y="1239"/>
                </a:lnTo>
                <a:lnTo>
                  <a:pt x="1195" y="1239"/>
                </a:lnTo>
                <a:lnTo>
                  <a:pt x="1195" y="1237"/>
                </a:lnTo>
                <a:lnTo>
                  <a:pt x="1195" y="1239"/>
                </a:lnTo>
                <a:lnTo>
                  <a:pt x="1195" y="1239"/>
                </a:lnTo>
                <a:lnTo>
                  <a:pt x="1195" y="1239"/>
                </a:lnTo>
                <a:lnTo>
                  <a:pt x="1193" y="1239"/>
                </a:lnTo>
                <a:lnTo>
                  <a:pt x="1193" y="1239"/>
                </a:lnTo>
                <a:lnTo>
                  <a:pt x="1190" y="1239"/>
                </a:lnTo>
                <a:lnTo>
                  <a:pt x="1190" y="1242"/>
                </a:lnTo>
                <a:lnTo>
                  <a:pt x="1190" y="1244"/>
                </a:lnTo>
                <a:lnTo>
                  <a:pt x="1188" y="1246"/>
                </a:lnTo>
                <a:lnTo>
                  <a:pt x="1188" y="1246"/>
                </a:lnTo>
                <a:lnTo>
                  <a:pt x="1188" y="1246"/>
                </a:lnTo>
                <a:lnTo>
                  <a:pt x="1188" y="1249"/>
                </a:lnTo>
                <a:lnTo>
                  <a:pt x="1188" y="1249"/>
                </a:lnTo>
                <a:lnTo>
                  <a:pt x="1190" y="1249"/>
                </a:lnTo>
                <a:lnTo>
                  <a:pt x="1190" y="1251"/>
                </a:lnTo>
                <a:lnTo>
                  <a:pt x="1190" y="1253"/>
                </a:lnTo>
                <a:lnTo>
                  <a:pt x="1193" y="1253"/>
                </a:lnTo>
                <a:lnTo>
                  <a:pt x="1190" y="1256"/>
                </a:lnTo>
                <a:lnTo>
                  <a:pt x="1193" y="1256"/>
                </a:lnTo>
                <a:lnTo>
                  <a:pt x="1193" y="1256"/>
                </a:lnTo>
                <a:lnTo>
                  <a:pt x="1195" y="1258"/>
                </a:lnTo>
                <a:lnTo>
                  <a:pt x="1195" y="1258"/>
                </a:lnTo>
                <a:lnTo>
                  <a:pt x="1198" y="1258"/>
                </a:lnTo>
                <a:lnTo>
                  <a:pt x="1198" y="1260"/>
                </a:lnTo>
                <a:lnTo>
                  <a:pt x="1198" y="1260"/>
                </a:lnTo>
                <a:lnTo>
                  <a:pt x="1198" y="1260"/>
                </a:lnTo>
                <a:lnTo>
                  <a:pt x="1200" y="1260"/>
                </a:lnTo>
                <a:lnTo>
                  <a:pt x="1200" y="1258"/>
                </a:lnTo>
                <a:lnTo>
                  <a:pt x="1200" y="1258"/>
                </a:lnTo>
                <a:lnTo>
                  <a:pt x="1202" y="1258"/>
                </a:lnTo>
                <a:lnTo>
                  <a:pt x="1202" y="1258"/>
                </a:lnTo>
                <a:lnTo>
                  <a:pt x="1200" y="1256"/>
                </a:lnTo>
                <a:lnTo>
                  <a:pt x="1200" y="1253"/>
                </a:lnTo>
                <a:lnTo>
                  <a:pt x="1200" y="1253"/>
                </a:lnTo>
                <a:lnTo>
                  <a:pt x="1200" y="1253"/>
                </a:lnTo>
                <a:lnTo>
                  <a:pt x="1202" y="1253"/>
                </a:lnTo>
                <a:lnTo>
                  <a:pt x="1202" y="1256"/>
                </a:lnTo>
                <a:lnTo>
                  <a:pt x="1202" y="1256"/>
                </a:lnTo>
                <a:lnTo>
                  <a:pt x="1202" y="1253"/>
                </a:lnTo>
                <a:lnTo>
                  <a:pt x="1202" y="1253"/>
                </a:lnTo>
                <a:lnTo>
                  <a:pt x="1202" y="1253"/>
                </a:lnTo>
                <a:lnTo>
                  <a:pt x="1202" y="1253"/>
                </a:lnTo>
                <a:lnTo>
                  <a:pt x="1202" y="1253"/>
                </a:lnTo>
                <a:lnTo>
                  <a:pt x="1202" y="1251"/>
                </a:lnTo>
                <a:lnTo>
                  <a:pt x="1202" y="1251"/>
                </a:lnTo>
                <a:lnTo>
                  <a:pt x="1202" y="1251"/>
                </a:lnTo>
                <a:lnTo>
                  <a:pt x="1205" y="1253"/>
                </a:lnTo>
                <a:lnTo>
                  <a:pt x="1207" y="1253"/>
                </a:lnTo>
                <a:lnTo>
                  <a:pt x="1207" y="1253"/>
                </a:lnTo>
                <a:lnTo>
                  <a:pt x="1207" y="1253"/>
                </a:lnTo>
                <a:lnTo>
                  <a:pt x="1207" y="1253"/>
                </a:lnTo>
                <a:lnTo>
                  <a:pt x="1207" y="1256"/>
                </a:lnTo>
                <a:lnTo>
                  <a:pt x="1207" y="1256"/>
                </a:lnTo>
                <a:lnTo>
                  <a:pt x="1207" y="1256"/>
                </a:lnTo>
                <a:lnTo>
                  <a:pt x="1207" y="1256"/>
                </a:lnTo>
                <a:lnTo>
                  <a:pt x="1207" y="1256"/>
                </a:lnTo>
                <a:lnTo>
                  <a:pt x="1207" y="1258"/>
                </a:lnTo>
                <a:lnTo>
                  <a:pt x="1205" y="1258"/>
                </a:lnTo>
                <a:lnTo>
                  <a:pt x="1207" y="1260"/>
                </a:lnTo>
                <a:lnTo>
                  <a:pt x="1207" y="1260"/>
                </a:lnTo>
                <a:lnTo>
                  <a:pt x="1209" y="1263"/>
                </a:lnTo>
                <a:lnTo>
                  <a:pt x="1212" y="1263"/>
                </a:lnTo>
                <a:lnTo>
                  <a:pt x="1212" y="1263"/>
                </a:lnTo>
                <a:lnTo>
                  <a:pt x="1212" y="1263"/>
                </a:lnTo>
                <a:lnTo>
                  <a:pt x="1212" y="1263"/>
                </a:lnTo>
                <a:lnTo>
                  <a:pt x="1214" y="1263"/>
                </a:lnTo>
                <a:lnTo>
                  <a:pt x="1214" y="1263"/>
                </a:lnTo>
                <a:lnTo>
                  <a:pt x="1214" y="1265"/>
                </a:lnTo>
                <a:lnTo>
                  <a:pt x="1214" y="1265"/>
                </a:lnTo>
                <a:lnTo>
                  <a:pt x="1216" y="1265"/>
                </a:lnTo>
                <a:lnTo>
                  <a:pt x="1216" y="1265"/>
                </a:lnTo>
                <a:lnTo>
                  <a:pt x="1216" y="1265"/>
                </a:lnTo>
                <a:lnTo>
                  <a:pt x="1216" y="1263"/>
                </a:lnTo>
                <a:lnTo>
                  <a:pt x="1216" y="1260"/>
                </a:lnTo>
                <a:lnTo>
                  <a:pt x="1216" y="1260"/>
                </a:lnTo>
                <a:lnTo>
                  <a:pt x="1216" y="1258"/>
                </a:lnTo>
                <a:lnTo>
                  <a:pt x="1216" y="1258"/>
                </a:lnTo>
                <a:lnTo>
                  <a:pt x="1219" y="1258"/>
                </a:lnTo>
                <a:lnTo>
                  <a:pt x="1221" y="1260"/>
                </a:lnTo>
                <a:lnTo>
                  <a:pt x="1221" y="1260"/>
                </a:lnTo>
                <a:lnTo>
                  <a:pt x="1221" y="1260"/>
                </a:lnTo>
                <a:lnTo>
                  <a:pt x="1221" y="1263"/>
                </a:lnTo>
                <a:lnTo>
                  <a:pt x="1221" y="1263"/>
                </a:lnTo>
                <a:lnTo>
                  <a:pt x="1221" y="1265"/>
                </a:lnTo>
                <a:lnTo>
                  <a:pt x="1221" y="1265"/>
                </a:lnTo>
                <a:lnTo>
                  <a:pt x="1221" y="1268"/>
                </a:lnTo>
                <a:lnTo>
                  <a:pt x="1224" y="1270"/>
                </a:lnTo>
                <a:lnTo>
                  <a:pt x="1224" y="1270"/>
                </a:lnTo>
                <a:lnTo>
                  <a:pt x="1224" y="1270"/>
                </a:lnTo>
                <a:lnTo>
                  <a:pt x="1224" y="1270"/>
                </a:lnTo>
                <a:lnTo>
                  <a:pt x="1226" y="1270"/>
                </a:lnTo>
                <a:lnTo>
                  <a:pt x="1226" y="1270"/>
                </a:lnTo>
                <a:lnTo>
                  <a:pt x="1226" y="1270"/>
                </a:lnTo>
                <a:lnTo>
                  <a:pt x="1226" y="1270"/>
                </a:lnTo>
                <a:lnTo>
                  <a:pt x="1228" y="1270"/>
                </a:lnTo>
                <a:lnTo>
                  <a:pt x="1231" y="1272"/>
                </a:lnTo>
                <a:lnTo>
                  <a:pt x="1233" y="1272"/>
                </a:lnTo>
                <a:lnTo>
                  <a:pt x="1233" y="1272"/>
                </a:lnTo>
                <a:lnTo>
                  <a:pt x="1235" y="1275"/>
                </a:lnTo>
                <a:lnTo>
                  <a:pt x="1235" y="1275"/>
                </a:lnTo>
                <a:lnTo>
                  <a:pt x="1235" y="1275"/>
                </a:lnTo>
                <a:lnTo>
                  <a:pt x="1238" y="1277"/>
                </a:lnTo>
                <a:lnTo>
                  <a:pt x="1240" y="1279"/>
                </a:lnTo>
                <a:lnTo>
                  <a:pt x="1242" y="1279"/>
                </a:lnTo>
                <a:lnTo>
                  <a:pt x="1242" y="1279"/>
                </a:lnTo>
                <a:lnTo>
                  <a:pt x="1242" y="1279"/>
                </a:lnTo>
                <a:lnTo>
                  <a:pt x="1242" y="1279"/>
                </a:lnTo>
                <a:lnTo>
                  <a:pt x="1245" y="1279"/>
                </a:lnTo>
                <a:lnTo>
                  <a:pt x="1245" y="1279"/>
                </a:lnTo>
                <a:lnTo>
                  <a:pt x="1247" y="1282"/>
                </a:lnTo>
                <a:lnTo>
                  <a:pt x="1247" y="1282"/>
                </a:lnTo>
                <a:lnTo>
                  <a:pt x="1250" y="1282"/>
                </a:lnTo>
                <a:lnTo>
                  <a:pt x="1250" y="1279"/>
                </a:lnTo>
                <a:lnTo>
                  <a:pt x="1250" y="1279"/>
                </a:lnTo>
                <a:lnTo>
                  <a:pt x="1250" y="1279"/>
                </a:lnTo>
                <a:lnTo>
                  <a:pt x="1250" y="1277"/>
                </a:lnTo>
                <a:lnTo>
                  <a:pt x="1250" y="1275"/>
                </a:lnTo>
                <a:lnTo>
                  <a:pt x="1250" y="1275"/>
                </a:lnTo>
                <a:lnTo>
                  <a:pt x="1250" y="1277"/>
                </a:lnTo>
                <a:lnTo>
                  <a:pt x="1250" y="1277"/>
                </a:lnTo>
                <a:lnTo>
                  <a:pt x="1252" y="1277"/>
                </a:lnTo>
                <a:lnTo>
                  <a:pt x="1252" y="1277"/>
                </a:lnTo>
                <a:lnTo>
                  <a:pt x="1252" y="1279"/>
                </a:lnTo>
                <a:lnTo>
                  <a:pt x="1252" y="1279"/>
                </a:lnTo>
                <a:lnTo>
                  <a:pt x="1254" y="1279"/>
                </a:lnTo>
                <a:lnTo>
                  <a:pt x="1254" y="1279"/>
                </a:lnTo>
                <a:lnTo>
                  <a:pt x="1259" y="1284"/>
                </a:lnTo>
                <a:lnTo>
                  <a:pt x="1261" y="1284"/>
                </a:lnTo>
                <a:lnTo>
                  <a:pt x="1264" y="1284"/>
                </a:lnTo>
                <a:lnTo>
                  <a:pt x="1264" y="1284"/>
                </a:lnTo>
                <a:lnTo>
                  <a:pt x="1269" y="1284"/>
                </a:lnTo>
                <a:lnTo>
                  <a:pt x="1271" y="1282"/>
                </a:lnTo>
                <a:lnTo>
                  <a:pt x="1273" y="1277"/>
                </a:lnTo>
                <a:lnTo>
                  <a:pt x="1273" y="1277"/>
                </a:lnTo>
                <a:lnTo>
                  <a:pt x="1276" y="1277"/>
                </a:lnTo>
                <a:lnTo>
                  <a:pt x="1276" y="1277"/>
                </a:lnTo>
                <a:lnTo>
                  <a:pt x="1276" y="1275"/>
                </a:lnTo>
                <a:lnTo>
                  <a:pt x="1276" y="1275"/>
                </a:lnTo>
                <a:lnTo>
                  <a:pt x="1276" y="1272"/>
                </a:lnTo>
                <a:lnTo>
                  <a:pt x="1278" y="1272"/>
                </a:lnTo>
                <a:lnTo>
                  <a:pt x="1278" y="1272"/>
                </a:lnTo>
                <a:lnTo>
                  <a:pt x="1280" y="1272"/>
                </a:lnTo>
                <a:lnTo>
                  <a:pt x="1280" y="1272"/>
                </a:lnTo>
                <a:lnTo>
                  <a:pt x="1280" y="1272"/>
                </a:lnTo>
                <a:lnTo>
                  <a:pt x="1280" y="1270"/>
                </a:lnTo>
                <a:lnTo>
                  <a:pt x="1280" y="1268"/>
                </a:lnTo>
                <a:lnTo>
                  <a:pt x="1280" y="1268"/>
                </a:lnTo>
                <a:lnTo>
                  <a:pt x="1283" y="1268"/>
                </a:lnTo>
                <a:lnTo>
                  <a:pt x="1283" y="1268"/>
                </a:lnTo>
                <a:lnTo>
                  <a:pt x="1280" y="1265"/>
                </a:lnTo>
                <a:lnTo>
                  <a:pt x="1283" y="1265"/>
                </a:lnTo>
                <a:lnTo>
                  <a:pt x="1283" y="1265"/>
                </a:lnTo>
                <a:lnTo>
                  <a:pt x="1283" y="1265"/>
                </a:lnTo>
                <a:lnTo>
                  <a:pt x="1283" y="1265"/>
                </a:lnTo>
                <a:lnTo>
                  <a:pt x="1283" y="1265"/>
                </a:lnTo>
                <a:lnTo>
                  <a:pt x="1287" y="1263"/>
                </a:lnTo>
                <a:lnTo>
                  <a:pt x="1287" y="1265"/>
                </a:lnTo>
                <a:lnTo>
                  <a:pt x="1287" y="1265"/>
                </a:lnTo>
                <a:lnTo>
                  <a:pt x="1287" y="1268"/>
                </a:lnTo>
                <a:lnTo>
                  <a:pt x="1287" y="1268"/>
                </a:lnTo>
                <a:lnTo>
                  <a:pt x="1287" y="1268"/>
                </a:lnTo>
                <a:lnTo>
                  <a:pt x="1290" y="1265"/>
                </a:lnTo>
                <a:lnTo>
                  <a:pt x="1292" y="1263"/>
                </a:lnTo>
                <a:lnTo>
                  <a:pt x="1292" y="1263"/>
                </a:lnTo>
                <a:lnTo>
                  <a:pt x="1295" y="1260"/>
                </a:lnTo>
                <a:lnTo>
                  <a:pt x="1295" y="1258"/>
                </a:lnTo>
                <a:lnTo>
                  <a:pt x="1295" y="1258"/>
                </a:lnTo>
                <a:lnTo>
                  <a:pt x="1295" y="1256"/>
                </a:lnTo>
                <a:lnTo>
                  <a:pt x="1295" y="1256"/>
                </a:lnTo>
                <a:lnTo>
                  <a:pt x="1295" y="1256"/>
                </a:lnTo>
                <a:lnTo>
                  <a:pt x="1295" y="1256"/>
                </a:lnTo>
                <a:lnTo>
                  <a:pt x="1295" y="1256"/>
                </a:lnTo>
                <a:lnTo>
                  <a:pt x="1295" y="1256"/>
                </a:lnTo>
                <a:lnTo>
                  <a:pt x="1295" y="1256"/>
                </a:lnTo>
                <a:lnTo>
                  <a:pt x="1295" y="1256"/>
                </a:lnTo>
                <a:lnTo>
                  <a:pt x="1295" y="1253"/>
                </a:lnTo>
                <a:lnTo>
                  <a:pt x="1292" y="1253"/>
                </a:lnTo>
                <a:lnTo>
                  <a:pt x="1292" y="1253"/>
                </a:lnTo>
                <a:lnTo>
                  <a:pt x="1290" y="1253"/>
                </a:lnTo>
                <a:lnTo>
                  <a:pt x="1287" y="1258"/>
                </a:lnTo>
                <a:lnTo>
                  <a:pt x="1285" y="1258"/>
                </a:lnTo>
                <a:lnTo>
                  <a:pt x="1285" y="1258"/>
                </a:lnTo>
                <a:lnTo>
                  <a:pt x="1285" y="1258"/>
                </a:lnTo>
                <a:lnTo>
                  <a:pt x="1285" y="1258"/>
                </a:lnTo>
                <a:lnTo>
                  <a:pt x="1285" y="1256"/>
                </a:lnTo>
                <a:lnTo>
                  <a:pt x="1285" y="1256"/>
                </a:lnTo>
                <a:lnTo>
                  <a:pt x="1285" y="1256"/>
                </a:lnTo>
                <a:lnTo>
                  <a:pt x="1283" y="1256"/>
                </a:lnTo>
                <a:lnTo>
                  <a:pt x="1283" y="1256"/>
                </a:lnTo>
                <a:lnTo>
                  <a:pt x="1283" y="1253"/>
                </a:lnTo>
                <a:lnTo>
                  <a:pt x="1280" y="1253"/>
                </a:lnTo>
                <a:lnTo>
                  <a:pt x="1280" y="1256"/>
                </a:lnTo>
                <a:lnTo>
                  <a:pt x="1280" y="1256"/>
                </a:lnTo>
                <a:lnTo>
                  <a:pt x="1280" y="1256"/>
                </a:lnTo>
                <a:lnTo>
                  <a:pt x="1280" y="1253"/>
                </a:lnTo>
                <a:lnTo>
                  <a:pt x="1280" y="1253"/>
                </a:lnTo>
                <a:lnTo>
                  <a:pt x="1280" y="1251"/>
                </a:lnTo>
                <a:lnTo>
                  <a:pt x="1280" y="1251"/>
                </a:lnTo>
                <a:lnTo>
                  <a:pt x="1280" y="1249"/>
                </a:lnTo>
                <a:lnTo>
                  <a:pt x="1280" y="1249"/>
                </a:lnTo>
                <a:lnTo>
                  <a:pt x="1278" y="1249"/>
                </a:lnTo>
                <a:lnTo>
                  <a:pt x="1278" y="1249"/>
                </a:lnTo>
                <a:lnTo>
                  <a:pt x="1278" y="1246"/>
                </a:lnTo>
                <a:lnTo>
                  <a:pt x="1278" y="1246"/>
                </a:lnTo>
                <a:lnTo>
                  <a:pt x="1278" y="1246"/>
                </a:lnTo>
                <a:lnTo>
                  <a:pt x="1278" y="1246"/>
                </a:lnTo>
                <a:lnTo>
                  <a:pt x="1276" y="1244"/>
                </a:lnTo>
                <a:lnTo>
                  <a:pt x="1276" y="1244"/>
                </a:lnTo>
                <a:lnTo>
                  <a:pt x="1276" y="1244"/>
                </a:lnTo>
                <a:lnTo>
                  <a:pt x="1278" y="1242"/>
                </a:lnTo>
                <a:lnTo>
                  <a:pt x="1278" y="1242"/>
                </a:lnTo>
                <a:lnTo>
                  <a:pt x="1278" y="1242"/>
                </a:lnTo>
                <a:lnTo>
                  <a:pt x="1278" y="1239"/>
                </a:lnTo>
                <a:lnTo>
                  <a:pt x="1278" y="1239"/>
                </a:lnTo>
                <a:lnTo>
                  <a:pt x="1278" y="1239"/>
                </a:lnTo>
                <a:lnTo>
                  <a:pt x="1276" y="1237"/>
                </a:lnTo>
                <a:lnTo>
                  <a:pt x="1276" y="1237"/>
                </a:lnTo>
                <a:lnTo>
                  <a:pt x="1276" y="1234"/>
                </a:lnTo>
                <a:lnTo>
                  <a:pt x="1276" y="1234"/>
                </a:lnTo>
                <a:lnTo>
                  <a:pt x="1276" y="1232"/>
                </a:lnTo>
                <a:lnTo>
                  <a:pt x="1273" y="1232"/>
                </a:lnTo>
                <a:lnTo>
                  <a:pt x="1273" y="1232"/>
                </a:lnTo>
                <a:close/>
                <a:moveTo>
                  <a:pt x="1271" y="1213"/>
                </a:moveTo>
                <a:lnTo>
                  <a:pt x="1271" y="1211"/>
                </a:lnTo>
                <a:lnTo>
                  <a:pt x="1271" y="1211"/>
                </a:lnTo>
                <a:lnTo>
                  <a:pt x="1271" y="1208"/>
                </a:lnTo>
                <a:lnTo>
                  <a:pt x="1271" y="1208"/>
                </a:lnTo>
                <a:lnTo>
                  <a:pt x="1271" y="1208"/>
                </a:lnTo>
                <a:lnTo>
                  <a:pt x="1271" y="1208"/>
                </a:lnTo>
                <a:lnTo>
                  <a:pt x="1269" y="1208"/>
                </a:lnTo>
                <a:lnTo>
                  <a:pt x="1269" y="1211"/>
                </a:lnTo>
                <a:lnTo>
                  <a:pt x="1266" y="1211"/>
                </a:lnTo>
                <a:lnTo>
                  <a:pt x="1266" y="1211"/>
                </a:lnTo>
                <a:lnTo>
                  <a:pt x="1266" y="1211"/>
                </a:lnTo>
                <a:lnTo>
                  <a:pt x="1266" y="1211"/>
                </a:lnTo>
                <a:lnTo>
                  <a:pt x="1266" y="1208"/>
                </a:lnTo>
                <a:lnTo>
                  <a:pt x="1266" y="1208"/>
                </a:lnTo>
                <a:lnTo>
                  <a:pt x="1261" y="1208"/>
                </a:lnTo>
                <a:lnTo>
                  <a:pt x="1259" y="1208"/>
                </a:lnTo>
                <a:lnTo>
                  <a:pt x="1259" y="1208"/>
                </a:lnTo>
                <a:lnTo>
                  <a:pt x="1259" y="1208"/>
                </a:lnTo>
                <a:lnTo>
                  <a:pt x="1259" y="1208"/>
                </a:lnTo>
                <a:lnTo>
                  <a:pt x="1259" y="1208"/>
                </a:lnTo>
                <a:lnTo>
                  <a:pt x="1257" y="1208"/>
                </a:lnTo>
                <a:lnTo>
                  <a:pt x="1257" y="1208"/>
                </a:lnTo>
                <a:lnTo>
                  <a:pt x="1257" y="1208"/>
                </a:lnTo>
                <a:lnTo>
                  <a:pt x="1257" y="1208"/>
                </a:lnTo>
                <a:lnTo>
                  <a:pt x="1259" y="1211"/>
                </a:lnTo>
                <a:lnTo>
                  <a:pt x="1259" y="1213"/>
                </a:lnTo>
                <a:lnTo>
                  <a:pt x="1261" y="1216"/>
                </a:lnTo>
                <a:lnTo>
                  <a:pt x="1261" y="1216"/>
                </a:lnTo>
                <a:lnTo>
                  <a:pt x="1264" y="1216"/>
                </a:lnTo>
                <a:lnTo>
                  <a:pt x="1266" y="1218"/>
                </a:lnTo>
                <a:lnTo>
                  <a:pt x="1266" y="1218"/>
                </a:lnTo>
                <a:lnTo>
                  <a:pt x="1269" y="1220"/>
                </a:lnTo>
                <a:lnTo>
                  <a:pt x="1269" y="1223"/>
                </a:lnTo>
                <a:lnTo>
                  <a:pt x="1269" y="1223"/>
                </a:lnTo>
                <a:lnTo>
                  <a:pt x="1271" y="1223"/>
                </a:lnTo>
                <a:lnTo>
                  <a:pt x="1271" y="1223"/>
                </a:lnTo>
                <a:lnTo>
                  <a:pt x="1271" y="1223"/>
                </a:lnTo>
                <a:lnTo>
                  <a:pt x="1271" y="1220"/>
                </a:lnTo>
                <a:lnTo>
                  <a:pt x="1271" y="1220"/>
                </a:lnTo>
                <a:lnTo>
                  <a:pt x="1271" y="1220"/>
                </a:lnTo>
                <a:lnTo>
                  <a:pt x="1271" y="1218"/>
                </a:lnTo>
                <a:lnTo>
                  <a:pt x="1271" y="1218"/>
                </a:lnTo>
                <a:lnTo>
                  <a:pt x="1271" y="1218"/>
                </a:lnTo>
                <a:lnTo>
                  <a:pt x="1273" y="1216"/>
                </a:lnTo>
                <a:lnTo>
                  <a:pt x="1273" y="1216"/>
                </a:lnTo>
                <a:lnTo>
                  <a:pt x="1273" y="1213"/>
                </a:lnTo>
                <a:lnTo>
                  <a:pt x="1271" y="1213"/>
                </a:lnTo>
                <a:close/>
                <a:moveTo>
                  <a:pt x="1242" y="1185"/>
                </a:moveTo>
                <a:lnTo>
                  <a:pt x="1242" y="1185"/>
                </a:lnTo>
                <a:lnTo>
                  <a:pt x="1242" y="1182"/>
                </a:lnTo>
                <a:lnTo>
                  <a:pt x="1240" y="1182"/>
                </a:lnTo>
                <a:lnTo>
                  <a:pt x="1240" y="1182"/>
                </a:lnTo>
                <a:lnTo>
                  <a:pt x="1238" y="1182"/>
                </a:lnTo>
                <a:lnTo>
                  <a:pt x="1238" y="1182"/>
                </a:lnTo>
                <a:lnTo>
                  <a:pt x="1238" y="1185"/>
                </a:lnTo>
                <a:lnTo>
                  <a:pt x="1238" y="1185"/>
                </a:lnTo>
                <a:lnTo>
                  <a:pt x="1238" y="1187"/>
                </a:lnTo>
                <a:lnTo>
                  <a:pt x="1240" y="1187"/>
                </a:lnTo>
                <a:lnTo>
                  <a:pt x="1242" y="1187"/>
                </a:lnTo>
                <a:lnTo>
                  <a:pt x="1242" y="1187"/>
                </a:lnTo>
                <a:lnTo>
                  <a:pt x="1242" y="1189"/>
                </a:lnTo>
                <a:lnTo>
                  <a:pt x="1242" y="1189"/>
                </a:lnTo>
                <a:lnTo>
                  <a:pt x="1245" y="1189"/>
                </a:lnTo>
                <a:lnTo>
                  <a:pt x="1245" y="1187"/>
                </a:lnTo>
                <a:lnTo>
                  <a:pt x="1245" y="1187"/>
                </a:lnTo>
                <a:lnTo>
                  <a:pt x="1242" y="1187"/>
                </a:lnTo>
                <a:lnTo>
                  <a:pt x="1242" y="1185"/>
                </a:lnTo>
                <a:lnTo>
                  <a:pt x="1242" y="1185"/>
                </a:lnTo>
                <a:lnTo>
                  <a:pt x="1242" y="1185"/>
                </a:lnTo>
                <a:close/>
                <a:moveTo>
                  <a:pt x="1176" y="1294"/>
                </a:moveTo>
                <a:lnTo>
                  <a:pt x="1176" y="1291"/>
                </a:lnTo>
                <a:lnTo>
                  <a:pt x="1176" y="1291"/>
                </a:lnTo>
                <a:lnTo>
                  <a:pt x="1176" y="1291"/>
                </a:lnTo>
                <a:lnTo>
                  <a:pt x="1176" y="1291"/>
                </a:lnTo>
                <a:lnTo>
                  <a:pt x="1176" y="1291"/>
                </a:lnTo>
                <a:lnTo>
                  <a:pt x="1176" y="1291"/>
                </a:lnTo>
                <a:lnTo>
                  <a:pt x="1176" y="1294"/>
                </a:lnTo>
                <a:lnTo>
                  <a:pt x="1174" y="1294"/>
                </a:lnTo>
                <a:lnTo>
                  <a:pt x="1174" y="1294"/>
                </a:lnTo>
                <a:lnTo>
                  <a:pt x="1171" y="1294"/>
                </a:lnTo>
                <a:lnTo>
                  <a:pt x="1174" y="1296"/>
                </a:lnTo>
                <a:lnTo>
                  <a:pt x="1176" y="1298"/>
                </a:lnTo>
                <a:lnTo>
                  <a:pt x="1176" y="1296"/>
                </a:lnTo>
                <a:lnTo>
                  <a:pt x="1176" y="1296"/>
                </a:lnTo>
                <a:lnTo>
                  <a:pt x="1176" y="1294"/>
                </a:lnTo>
                <a:lnTo>
                  <a:pt x="1176" y="1294"/>
                </a:lnTo>
                <a:lnTo>
                  <a:pt x="1176" y="1294"/>
                </a:lnTo>
                <a:close/>
                <a:moveTo>
                  <a:pt x="1162" y="1140"/>
                </a:moveTo>
                <a:lnTo>
                  <a:pt x="1162" y="1140"/>
                </a:lnTo>
                <a:lnTo>
                  <a:pt x="1162" y="1142"/>
                </a:lnTo>
                <a:lnTo>
                  <a:pt x="1167" y="1145"/>
                </a:lnTo>
                <a:lnTo>
                  <a:pt x="1169" y="1147"/>
                </a:lnTo>
                <a:lnTo>
                  <a:pt x="1171" y="1147"/>
                </a:lnTo>
                <a:lnTo>
                  <a:pt x="1171" y="1147"/>
                </a:lnTo>
                <a:lnTo>
                  <a:pt x="1171" y="1149"/>
                </a:lnTo>
                <a:lnTo>
                  <a:pt x="1174" y="1147"/>
                </a:lnTo>
                <a:lnTo>
                  <a:pt x="1171" y="1147"/>
                </a:lnTo>
                <a:lnTo>
                  <a:pt x="1171" y="1145"/>
                </a:lnTo>
                <a:lnTo>
                  <a:pt x="1171" y="1142"/>
                </a:lnTo>
                <a:lnTo>
                  <a:pt x="1171" y="1142"/>
                </a:lnTo>
                <a:lnTo>
                  <a:pt x="1169" y="1140"/>
                </a:lnTo>
                <a:lnTo>
                  <a:pt x="1169" y="1140"/>
                </a:lnTo>
                <a:lnTo>
                  <a:pt x="1169" y="1140"/>
                </a:lnTo>
                <a:lnTo>
                  <a:pt x="1169" y="1137"/>
                </a:lnTo>
                <a:lnTo>
                  <a:pt x="1171" y="1140"/>
                </a:lnTo>
                <a:lnTo>
                  <a:pt x="1171" y="1140"/>
                </a:lnTo>
                <a:lnTo>
                  <a:pt x="1171" y="1140"/>
                </a:lnTo>
                <a:lnTo>
                  <a:pt x="1174" y="1140"/>
                </a:lnTo>
                <a:lnTo>
                  <a:pt x="1174" y="1140"/>
                </a:lnTo>
                <a:lnTo>
                  <a:pt x="1174" y="1137"/>
                </a:lnTo>
                <a:lnTo>
                  <a:pt x="1171" y="1137"/>
                </a:lnTo>
                <a:lnTo>
                  <a:pt x="1169" y="1137"/>
                </a:lnTo>
                <a:lnTo>
                  <a:pt x="1169" y="1137"/>
                </a:lnTo>
                <a:lnTo>
                  <a:pt x="1169" y="1137"/>
                </a:lnTo>
                <a:lnTo>
                  <a:pt x="1169" y="1137"/>
                </a:lnTo>
                <a:lnTo>
                  <a:pt x="1169" y="1135"/>
                </a:lnTo>
                <a:lnTo>
                  <a:pt x="1169" y="1135"/>
                </a:lnTo>
                <a:lnTo>
                  <a:pt x="1167" y="1133"/>
                </a:lnTo>
                <a:lnTo>
                  <a:pt x="1167" y="1133"/>
                </a:lnTo>
                <a:lnTo>
                  <a:pt x="1167" y="1133"/>
                </a:lnTo>
                <a:lnTo>
                  <a:pt x="1164" y="1133"/>
                </a:lnTo>
                <a:lnTo>
                  <a:pt x="1164" y="1133"/>
                </a:lnTo>
                <a:lnTo>
                  <a:pt x="1162" y="1133"/>
                </a:lnTo>
                <a:lnTo>
                  <a:pt x="1162" y="1133"/>
                </a:lnTo>
                <a:lnTo>
                  <a:pt x="1162" y="1135"/>
                </a:lnTo>
                <a:lnTo>
                  <a:pt x="1162" y="1135"/>
                </a:lnTo>
                <a:lnTo>
                  <a:pt x="1162" y="1135"/>
                </a:lnTo>
                <a:lnTo>
                  <a:pt x="1162" y="1137"/>
                </a:lnTo>
                <a:lnTo>
                  <a:pt x="1162" y="1140"/>
                </a:lnTo>
                <a:close/>
                <a:moveTo>
                  <a:pt x="1815" y="1495"/>
                </a:moveTo>
                <a:lnTo>
                  <a:pt x="1815" y="1492"/>
                </a:lnTo>
                <a:lnTo>
                  <a:pt x="1813" y="1492"/>
                </a:lnTo>
                <a:lnTo>
                  <a:pt x="1813" y="1490"/>
                </a:lnTo>
                <a:lnTo>
                  <a:pt x="1813" y="1490"/>
                </a:lnTo>
                <a:lnTo>
                  <a:pt x="1810" y="1492"/>
                </a:lnTo>
                <a:lnTo>
                  <a:pt x="1813" y="1495"/>
                </a:lnTo>
                <a:lnTo>
                  <a:pt x="1813" y="1495"/>
                </a:lnTo>
                <a:lnTo>
                  <a:pt x="1815" y="1495"/>
                </a:lnTo>
                <a:close/>
                <a:moveTo>
                  <a:pt x="1579" y="702"/>
                </a:moveTo>
                <a:lnTo>
                  <a:pt x="1579" y="705"/>
                </a:lnTo>
                <a:lnTo>
                  <a:pt x="1576" y="705"/>
                </a:lnTo>
                <a:lnTo>
                  <a:pt x="1579" y="705"/>
                </a:lnTo>
                <a:lnTo>
                  <a:pt x="1579" y="705"/>
                </a:lnTo>
                <a:lnTo>
                  <a:pt x="1579" y="705"/>
                </a:lnTo>
                <a:lnTo>
                  <a:pt x="1581" y="705"/>
                </a:lnTo>
                <a:lnTo>
                  <a:pt x="1581" y="705"/>
                </a:lnTo>
                <a:lnTo>
                  <a:pt x="1581" y="705"/>
                </a:lnTo>
                <a:lnTo>
                  <a:pt x="1581" y="707"/>
                </a:lnTo>
                <a:lnTo>
                  <a:pt x="1581" y="707"/>
                </a:lnTo>
                <a:lnTo>
                  <a:pt x="1581" y="707"/>
                </a:lnTo>
                <a:lnTo>
                  <a:pt x="1581" y="707"/>
                </a:lnTo>
                <a:lnTo>
                  <a:pt x="1581" y="707"/>
                </a:lnTo>
                <a:lnTo>
                  <a:pt x="1583" y="707"/>
                </a:lnTo>
                <a:lnTo>
                  <a:pt x="1583" y="707"/>
                </a:lnTo>
                <a:lnTo>
                  <a:pt x="1583" y="707"/>
                </a:lnTo>
                <a:lnTo>
                  <a:pt x="1583" y="707"/>
                </a:lnTo>
                <a:lnTo>
                  <a:pt x="1583" y="709"/>
                </a:lnTo>
                <a:lnTo>
                  <a:pt x="1583" y="709"/>
                </a:lnTo>
                <a:lnTo>
                  <a:pt x="1586" y="709"/>
                </a:lnTo>
                <a:lnTo>
                  <a:pt x="1586" y="709"/>
                </a:lnTo>
                <a:lnTo>
                  <a:pt x="1586" y="707"/>
                </a:lnTo>
                <a:lnTo>
                  <a:pt x="1586" y="707"/>
                </a:lnTo>
                <a:lnTo>
                  <a:pt x="1586" y="707"/>
                </a:lnTo>
                <a:lnTo>
                  <a:pt x="1586" y="707"/>
                </a:lnTo>
                <a:lnTo>
                  <a:pt x="1583" y="705"/>
                </a:lnTo>
                <a:lnTo>
                  <a:pt x="1586" y="702"/>
                </a:lnTo>
                <a:lnTo>
                  <a:pt x="1586" y="702"/>
                </a:lnTo>
                <a:lnTo>
                  <a:pt x="1590" y="702"/>
                </a:lnTo>
                <a:lnTo>
                  <a:pt x="1590" y="702"/>
                </a:lnTo>
                <a:lnTo>
                  <a:pt x="1590" y="702"/>
                </a:lnTo>
                <a:lnTo>
                  <a:pt x="1590" y="702"/>
                </a:lnTo>
                <a:lnTo>
                  <a:pt x="1590" y="705"/>
                </a:lnTo>
                <a:lnTo>
                  <a:pt x="1590" y="705"/>
                </a:lnTo>
                <a:lnTo>
                  <a:pt x="1593" y="705"/>
                </a:lnTo>
                <a:lnTo>
                  <a:pt x="1595" y="705"/>
                </a:lnTo>
                <a:lnTo>
                  <a:pt x="1595" y="705"/>
                </a:lnTo>
                <a:lnTo>
                  <a:pt x="1595" y="702"/>
                </a:lnTo>
                <a:lnTo>
                  <a:pt x="1593" y="700"/>
                </a:lnTo>
                <a:lnTo>
                  <a:pt x="1590" y="700"/>
                </a:lnTo>
                <a:lnTo>
                  <a:pt x="1588" y="697"/>
                </a:lnTo>
                <a:lnTo>
                  <a:pt x="1588" y="697"/>
                </a:lnTo>
                <a:lnTo>
                  <a:pt x="1588" y="695"/>
                </a:lnTo>
                <a:lnTo>
                  <a:pt x="1588" y="695"/>
                </a:lnTo>
                <a:lnTo>
                  <a:pt x="1588" y="693"/>
                </a:lnTo>
                <a:lnTo>
                  <a:pt x="1593" y="688"/>
                </a:lnTo>
                <a:lnTo>
                  <a:pt x="1593" y="686"/>
                </a:lnTo>
                <a:lnTo>
                  <a:pt x="1593" y="686"/>
                </a:lnTo>
                <a:lnTo>
                  <a:pt x="1593" y="683"/>
                </a:lnTo>
                <a:lnTo>
                  <a:pt x="1593" y="683"/>
                </a:lnTo>
                <a:lnTo>
                  <a:pt x="1590" y="681"/>
                </a:lnTo>
                <a:lnTo>
                  <a:pt x="1590" y="681"/>
                </a:lnTo>
                <a:lnTo>
                  <a:pt x="1590" y="681"/>
                </a:lnTo>
                <a:lnTo>
                  <a:pt x="1588" y="681"/>
                </a:lnTo>
                <a:lnTo>
                  <a:pt x="1586" y="681"/>
                </a:lnTo>
                <a:lnTo>
                  <a:pt x="1586" y="683"/>
                </a:lnTo>
                <a:lnTo>
                  <a:pt x="1586" y="686"/>
                </a:lnTo>
                <a:lnTo>
                  <a:pt x="1586" y="686"/>
                </a:lnTo>
                <a:lnTo>
                  <a:pt x="1586" y="686"/>
                </a:lnTo>
                <a:lnTo>
                  <a:pt x="1583" y="688"/>
                </a:lnTo>
                <a:lnTo>
                  <a:pt x="1583" y="688"/>
                </a:lnTo>
                <a:lnTo>
                  <a:pt x="1583" y="688"/>
                </a:lnTo>
                <a:lnTo>
                  <a:pt x="1583" y="690"/>
                </a:lnTo>
                <a:lnTo>
                  <a:pt x="1583" y="690"/>
                </a:lnTo>
                <a:lnTo>
                  <a:pt x="1583" y="690"/>
                </a:lnTo>
                <a:lnTo>
                  <a:pt x="1581" y="693"/>
                </a:lnTo>
                <a:lnTo>
                  <a:pt x="1581" y="693"/>
                </a:lnTo>
                <a:lnTo>
                  <a:pt x="1581" y="695"/>
                </a:lnTo>
                <a:lnTo>
                  <a:pt x="1579" y="697"/>
                </a:lnTo>
                <a:lnTo>
                  <a:pt x="1579" y="697"/>
                </a:lnTo>
                <a:lnTo>
                  <a:pt x="1579" y="697"/>
                </a:lnTo>
                <a:lnTo>
                  <a:pt x="1579" y="700"/>
                </a:lnTo>
                <a:lnTo>
                  <a:pt x="1581" y="700"/>
                </a:lnTo>
                <a:lnTo>
                  <a:pt x="1581" y="700"/>
                </a:lnTo>
                <a:lnTo>
                  <a:pt x="1581" y="702"/>
                </a:lnTo>
                <a:lnTo>
                  <a:pt x="1579" y="702"/>
                </a:lnTo>
                <a:close/>
                <a:moveTo>
                  <a:pt x="1567" y="1421"/>
                </a:moveTo>
                <a:lnTo>
                  <a:pt x="1567" y="1421"/>
                </a:lnTo>
                <a:lnTo>
                  <a:pt x="1567" y="1424"/>
                </a:lnTo>
                <a:lnTo>
                  <a:pt x="1567" y="1424"/>
                </a:lnTo>
                <a:lnTo>
                  <a:pt x="1567" y="1424"/>
                </a:lnTo>
                <a:lnTo>
                  <a:pt x="1567" y="1424"/>
                </a:lnTo>
                <a:lnTo>
                  <a:pt x="1567" y="1426"/>
                </a:lnTo>
                <a:lnTo>
                  <a:pt x="1567" y="1426"/>
                </a:lnTo>
                <a:lnTo>
                  <a:pt x="1567" y="1428"/>
                </a:lnTo>
                <a:lnTo>
                  <a:pt x="1567" y="1431"/>
                </a:lnTo>
                <a:lnTo>
                  <a:pt x="1569" y="1431"/>
                </a:lnTo>
                <a:lnTo>
                  <a:pt x="1569" y="1436"/>
                </a:lnTo>
                <a:lnTo>
                  <a:pt x="1569" y="1436"/>
                </a:lnTo>
                <a:lnTo>
                  <a:pt x="1569" y="1438"/>
                </a:lnTo>
                <a:lnTo>
                  <a:pt x="1571" y="1438"/>
                </a:lnTo>
                <a:lnTo>
                  <a:pt x="1571" y="1438"/>
                </a:lnTo>
                <a:lnTo>
                  <a:pt x="1571" y="1438"/>
                </a:lnTo>
                <a:lnTo>
                  <a:pt x="1576" y="1440"/>
                </a:lnTo>
                <a:lnTo>
                  <a:pt x="1576" y="1440"/>
                </a:lnTo>
                <a:lnTo>
                  <a:pt x="1576" y="1443"/>
                </a:lnTo>
                <a:lnTo>
                  <a:pt x="1576" y="1443"/>
                </a:lnTo>
                <a:lnTo>
                  <a:pt x="1576" y="1443"/>
                </a:lnTo>
                <a:lnTo>
                  <a:pt x="1579" y="1445"/>
                </a:lnTo>
                <a:lnTo>
                  <a:pt x="1579" y="1445"/>
                </a:lnTo>
                <a:lnTo>
                  <a:pt x="1579" y="1447"/>
                </a:lnTo>
                <a:lnTo>
                  <a:pt x="1579" y="1447"/>
                </a:lnTo>
                <a:lnTo>
                  <a:pt x="1581" y="1447"/>
                </a:lnTo>
                <a:lnTo>
                  <a:pt x="1581" y="1447"/>
                </a:lnTo>
                <a:lnTo>
                  <a:pt x="1583" y="1447"/>
                </a:lnTo>
                <a:lnTo>
                  <a:pt x="1583" y="1447"/>
                </a:lnTo>
                <a:lnTo>
                  <a:pt x="1583" y="1445"/>
                </a:lnTo>
                <a:lnTo>
                  <a:pt x="1586" y="1443"/>
                </a:lnTo>
                <a:lnTo>
                  <a:pt x="1586" y="1443"/>
                </a:lnTo>
                <a:lnTo>
                  <a:pt x="1586" y="1443"/>
                </a:lnTo>
                <a:lnTo>
                  <a:pt x="1583" y="1440"/>
                </a:lnTo>
                <a:lnTo>
                  <a:pt x="1583" y="1440"/>
                </a:lnTo>
                <a:lnTo>
                  <a:pt x="1583" y="1440"/>
                </a:lnTo>
                <a:lnTo>
                  <a:pt x="1583" y="1440"/>
                </a:lnTo>
                <a:lnTo>
                  <a:pt x="1583" y="1440"/>
                </a:lnTo>
                <a:lnTo>
                  <a:pt x="1583" y="1440"/>
                </a:lnTo>
                <a:lnTo>
                  <a:pt x="1583" y="1440"/>
                </a:lnTo>
                <a:lnTo>
                  <a:pt x="1583" y="1438"/>
                </a:lnTo>
                <a:lnTo>
                  <a:pt x="1583" y="1438"/>
                </a:lnTo>
                <a:lnTo>
                  <a:pt x="1583" y="1438"/>
                </a:lnTo>
                <a:lnTo>
                  <a:pt x="1583" y="1438"/>
                </a:lnTo>
                <a:lnTo>
                  <a:pt x="1583" y="1438"/>
                </a:lnTo>
                <a:lnTo>
                  <a:pt x="1581" y="1436"/>
                </a:lnTo>
                <a:lnTo>
                  <a:pt x="1581" y="1436"/>
                </a:lnTo>
                <a:lnTo>
                  <a:pt x="1581" y="1433"/>
                </a:lnTo>
                <a:lnTo>
                  <a:pt x="1579" y="1431"/>
                </a:lnTo>
                <a:lnTo>
                  <a:pt x="1579" y="1431"/>
                </a:lnTo>
                <a:lnTo>
                  <a:pt x="1579" y="1431"/>
                </a:lnTo>
                <a:lnTo>
                  <a:pt x="1579" y="1428"/>
                </a:lnTo>
                <a:lnTo>
                  <a:pt x="1579" y="1428"/>
                </a:lnTo>
                <a:lnTo>
                  <a:pt x="1579" y="1428"/>
                </a:lnTo>
                <a:lnTo>
                  <a:pt x="1576" y="1426"/>
                </a:lnTo>
                <a:lnTo>
                  <a:pt x="1576" y="1426"/>
                </a:lnTo>
                <a:lnTo>
                  <a:pt x="1576" y="1426"/>
                </a:lnTo>
                <a:lnTo>
                  <a:pt x="1576" y="1426"/>
                </a:lnTo>
                <a:lnTo>
                  <a:pt x="1574" y="1424"/>
                </a:lnTo>
                <a:lnTo>
                  <a:pt x="1574" y="1424"/>
                </a:lnTo>
                <a:lnTo>
                  <a:pt x="1574" y="1424"/>
                </a:lnTo>
                <a:lnTo>
                  <a:pt x="1574" y="1424"/>
                </a:lnTo>
                <a:lnTo>
                  <a:pt x="1574" y="1421"/>
                </a:lnTo>
                <a:lnTo>
                  <a:pt x="1574" y="1421"/>
                </a:lnTo>
                <a:lnTo>
                  <a:pt x="1571" y="1419"/>
                </a:lnTo>
                <a:lnTo>
                  <a:pt x="1571" y="1419"/>
                </a:lnTo>
                <a:lnTo>
                  <a:pt x="1571" y="1421"/>
                </a:lnTo>
                <a:lnTo>
                  <a:pt x="1569" y="1421"/>
                </a:lnTo>
                <a:lnTo>
                  <a:pt x="1569" y="1419"/>
                </a:lnTo>
                <a:lnTo>
                  <a:pt x="1569" y="1419"/>
                </a:lnTo>
                <a:lnTo>
                  <a:pt x="1569" y="1419"/>
                </a:lnTo>
                <a:lnTo>
                  <a:pt x="1569" y="1419"/>
                </a:lnTo>
                <a:lnTo>
                  <a:pt x="1569" y="1419"/>
                </a:lnTo>
                <a:lnTo>
                  <a:pt x="1569" y="1419"/>
                </a:lnTo>
                <a:lnTo>
                  <a:pt x="1567" y="1419"/>
                </a:lnTo>
                <a:lnTo>
                  <a:pt x="1567" y="1419"/>
                </a:lnTo>
                <a:lnTo>
                  <a:pt x="1567" y="1421"/>
                </a:lnTo>
                <a:close/>
                <a:moveTo>
                  <a:pt x="1799" y="1599"/>
                </a:moveTo>
                <a:lnTo>
                  <a:pt x="1799" y="1601"/>
                </a:lnTo>
                <a:lnTo>
                  <a:pt x="1799" y="1601"/>
                </a:lnTo>
                <a:lnTo>
                  <a:pt x="1801" y="1601"/>
                </a:lnTo>
                <a:lnTo>
                  <a:pt x="1801" y="1601"/>
                </a:lnTo>
                <a:lnTo>
                  <a:pt x="1801" y="1601"/>
                </a:lnTo>
                <a:lnTo>
                  <a:pt x="1801" y="1601"/>
                </a:lnTo>
                <a:lnTo>
                  <a:pt x="1801" y="1599"/>
                </a:lnTo>
                <a:lnTo>
                  <a:pt x="1803" y="1599"/>
                </a:lnTo>
                <a:lnTo>
                  <a:pt x="1803" y="1599"/>
                </a:lnTo>
                <a:lnTo>
                  <a:pt x="1803" y="1599"/>
                </a:lnTo>
                <a:lnTo>
                  <a:pt x="1803" y="1596"/>
                </a:lnTo>
                <a:lnTo>
                  <a:pt x="1803" y="1596"/>
                </a:lnTo>
                <a:lnTo>
                  <a:pt x="1801" y="1599"/>
                </a:lnTo>
                <a:lnTo>
                  <a:pt x="1801" y="1599"/>
                </a:lnTo>
                <a:lnTo>
                  <a:pt x="1801" y="1596"/>
                </a:lnTo>
                <a:lnTo>
                  <a:pt x="1801" y="1596"/>
                </a:lnTo>
                <a:lnTo>
                  <a:pt x="1799" y="1596"/>
                </a:lnTo>
                <a:lnTo>
                  <a:pt x="1799" y="1599"/>
                </a:lnTo>
                <a:lnTo>
                  <a:pt x="1799" y="1599"/>
                </a:lnTo>
                <a:lnTo>
                  <a:pt x="1799" y="1599"/>
                </a:lnTo>
                <a:lnTo>
                  <a:pt x="1799" y="1599"/>
                </a:lnTo>
                <a:lnTo>
                  <a:pt x="1799" y="1599"/>
                </a:lnTo>
                <a:lnTo>
                  <a:pt x="1799" y="1599"/>
                </a:lnTo>
                <a:lnTo>
                  <a:pt x="1799" y="1599"/>
                </a:lnTo>
                <a:lnTo>
                  <a:pt x="1799" y="1599"/>
                </a:lnTo>
                <a:lnTo>
                  <a:pt x="1799" y="1599"/>
                </a:lnTo>
                <a:close/>
                <a:moveTo>
                  <a:pt x="1569" y="1417"/>
                </a:moveTo>
                <a:lnTo>
                  <a:pt x="1567" y="1417"/>
                </a:lnTo>
                <a:lnTo>
                  <a:pt x="1567" y="1417"/>
                </a:lnTo>
                <a:lnTo>
                  <a:pt x="1567" y="1417"/>
                </a:lnTo>
                <a:lnTo>
                  <a:pt x="1567" y="1417"/>
                </a:lnTo>
                <a:lnTo>
                  <a:pt x="1569" y="1417"/>
                </a:lnTo>
                <a:lnTo>
                  <a:pt x="1569" y="1417"/>
                </a:lnTo>
                <a:lnTo>
                  <a:pt x="1569" y="1417"/>
                </a:lnTo>
                <a:lnTo>
                  <a:pt x="1569" y="1417"/>
                </a:lnTo>
                <a:lnTo>
                  <a:pt x="1569" y="1417"/>
                </a:lnTo>
                <a:lnTo>
                  <a:pt x="1569" y="1417"/>
                </a:lnTo>
                <a:close/>
                <a:moveTo>
                  <a:pt x="1638" y="1622"/>
                </a:moveTo>
                <a:lnTo>
                  <a:pt x="1638" y="1625"/>
                </a:lnTo>
                <a:lnTo>
                  <a:pt x="1635" y="1625"/>
                </a:lnTo>
                <a:lnTo>
                  <a:pt x="1635" y="1625"/>
                </a:lnTo>
                <a:lnTo>
                  <a:pt x="1635" y="1627"/>
                </a:lnTo>
                <a:lnTo>
                  <a:pt x="1635" y="1629"/>
                </a:lnTo>
                <a:lnTo>
                  <a:pt x="1631" y="1634"/>
                </a:lnTo>
                <a:lnTo>
                  <a:pt x="1631" y="1637"/>
                </a:lnTo>
                <a:lnTo>
                  <a:pt x="1631" y="1639"/>
                </a:lnTo>
                <a:lnTo>
                  <a:pt x="1631" y="1639"/>
                </a:lnTo>
                <a:lnTo>
                  <a:pt x="1638" y="1644"/>
                </a:lnTo>
                <a:lnTo>
                  <a:pt x="1638" y="1646"/>
                </a:lnTo>
                <a:lnTo>
                  <a:pt x="1638" y="1648"/>
                </a:lnTo>
                <a:lnTo>
                  <a:pt x="1638" y="1653"/>
                </a:lnTo>
                <a:lnTo>
                  <a:pt x="1640" y="1653"/>
                </a:lnTo>
                <a:lnTo>
                  <a:pt x="1640" y="1653"/>
                </a:lnTo>
                <a:lnTo>
                  <a:pt x="1647" y="1646"/>
                </a:lnTo>
                <a:lnTo>
                  <a:pt x="1650" y="1646"/>
                </a:lnTo>
                <a:lnTo>
                  <a:pt x="1652" y="1646"/>
                </a:lnTo>
                <a:lnTo>
                  <a:pt x="1652" y="1646"/>
                </a:lnTo>
                <a:lnTo>
                  <a:pt x="1654" y="1648"/>
                </a:lnTo>
                <a:lnTo>
                  <a:pt x="1654" y="1648"/>
                </a:lnTo>
                <a:lnTo>
                  <a:pt x="1654" y="1648"/>
                </a:lnTo>
                <a:lnTo>
                  <a:pt x="1654" y="1648"/>
                </a:lnTo>
                <a:lnTo>
                  <a:pt x="1654" y="1651"/>
                </a:lnTo>
                <a:lnTo>
                  <a:pt x="1657" y="1648"/>
                </a:lnTo>
                <a:lnTo>
                  <a:pt x="1661" y="1644"/>
                </a:lnTo>
                <a:lnTo>
                  <a:pt x="1664" y="1639"/>
                </a:lnTo>
                <a:lnTo>
                  <a:pt x="1668" y="1634"/>
                </a:lnTo>
                <a:lnTo>
                  <a:pt x="1673" y="1629"/>
                </a:lnTo>
                <a:lnTo>
                  <a:pt x="1673" y="1627"/>
                </a:lnTo>
                <a:lnTo>
                  <a:pt x="1673" y="1625"/>
                </a:lnTo>
                <a:lnTo>
                  <a:pt x="1673" y="1622"/>
                </a:lnTo>
                <a:lnTo>
                  <a:pt x="1673" y="1622"/>
                </a:lnTo>
                <a:lnTo>
                  <a:pt x="1673" y="1622"/>
                </a:lnTo>
                <a:lnTo>
                  <a:pt x="1676" y="1622"/>
                </a:lnTo>
                <a:lnTo>
                  <a:pt x="1678" y="1620"/>
                </a:lnTo>
                <a:lnTo>
                  <a:pt x="1678" y="1618"/>
                </a:lnTo>
                <a:lnTo>
                  <a:pt x="1680" y="1615"/>
                </a:lnTo>
                <a:lnTo>
                  <a:pt x="1680" y="1615"/>
                </a:lnTo>
                <a:lnTo>
                  <a:pt x="1683" y="1613"/>
                </a:lnTo>
                <a:lnTo>
                  <a:pt x="1683" y="1613"/>
                </a:lnTo>
                <a:lnTo>
                  <a:pt x="1683" y="1613"/>
                </a:lnTo>
                <a:lnTo>
                  <a:pt x="1683" y="1611"/>
                </a:lnTo>
                <a:lnTo>
                  <a:pt x="1683" y="1611"/>
                </a:lnTo>
                <a:lnTo>
                  <a:pt x="1683" y="1608"/>
                </a:lnTo>
                <a:lnTo>
                  <a:pt x="1683" y="1608"/>
                </a:lnTo>
                <a:lnTo>
                  <a:pt x="1683" y="1606"/>
                </a:lnTo>
                <a:lnTo>
                  <a:pt x="1683" y="1606"/>
                </a:lnTo>
                <a:lnTo>
                  <a:pt x="1683" y="1606"/>
                </a:lnTo>
                <a:lnTo>
                  <a:pt x="1683" y="1606"/>
                </a:lnTo>
                <a:lnTo>
                  <a:pt x="1683" y="1603"/>
                </a:lnTo>
                <a:lnTo>
                  <a:pt x="1683" y="1603"/>
                </a:lnTo>
                <a:lnTo>
                  <a:pt x="1683" y="1603"/>
                </a:lnTo>
                <a:lnTo>
                  <a:pt x="1683" y="1601"/>
                </a:lnTo>
                <a:lnTo>
                  <a:pt x="1683" y="1601"/>
                </a:lnTo>
                <a:lnTo>
                  <a:pt x="1683" y="1599"/>
                </a:lnTo>
                <a:lnTo>
                  <a:pt x="1683" y="1599"/>
                </a:lnTo>
                <a:lnTo>
                  <a:pt x="1683" y="1599"/>
                </a:lnTo>
                <a:lnTo>
                  <a:pt x="1680" y="1596"/>
                </a:lnTo>
                <a:lnTo>
                  <a:pt x="1676" y="1596"/>
                </a:lnTo>
                <a:lnTo>
                  <a:pt x="1673" y="1596"/>
                </a:lnTo>
                <a:lnTo>
                  <a:pt x="1673" y="1596"/>
                </a:lnTo>
                <a:lnTo>
                  <a:pt x="1673" y="1596"/>
                </a:lnTo>
                <a:lnTo>
                  <a:pt x="1671" y="1596"/>
                </a:lnTo>
                <a:lnTo>
                  <a:pt x="1671" y="1596"/>
                </a:lnTo>
                <a:lnTo>
                  <a:pt x="1671" y="1596"/>
                </a:lnTo>
                <a:lnTo>
                  <a:pt x="1671" y="1599"/>
                </a:lnTo>
                <a:lnTo>
                  <a:pt x="1668" y="1599"/>
                </a:lnTo>
                <a:lnTo>
                  <a:pt x="1668" y="1599"/>
                </a:lnTo>
                <a:lnTo>
                  <a:pt x="1668" y="1599"/>
                </a:lnTo>
                <a:lnTo>
                  <a:pt x="1668" y="1599"/>
                </a:lnTo>
                <a:lnTo>
                  <a:pt x="1668" y="1599"/>
                </a:lnTo>
                <a:lnTo>
                  <a:pt x="1668" y="1599"/>
                </a:lnTo>
                <a:lnTo>
                  <a:pt x="1668" y="1601"/>
                </a:lnTo>
                <a:lnTo>
                  <a:pt x="1668" y="1601"/>
                </a:lnTo>
                <a:lnTo>
                  <a:pt x="1664" y="1601"/>
                </a:lnTo>
                <a:lnTo>
                  <a:pt x="1659" y="1601"/>
                </a:lnTo>
                <a:lnTo>
                  <a:pt x="1659" y="1601"/>
                </a:lnTo>
                <a:lnTo>
                  <a:pt x="1652" y="1608"/>
                </a:lnTo>
                <a:lnTo>
                  <a:pt x="1652" y="1608"/>
                </a:lnTo>
                <a:lnTo>
                  <a:pt x="1650" y="1608"/>
                </a:lnTo>
                <a:lnTo>
                  <a:pt x="1647" y="1608"/>
                </a:lnTo>
                <a:lnTo>
                  <a:pt x="1647" y="1606"/>
                </a:lnTo>
                <a:lnTo>
                  <a:pt x="1647" y="1606"/>
                </a:lnTo>
                <a:lnTo>
                  <a:pt x="1645" y="1606"/>
                </a:lnTo>
                <a:lnTo>
                  <a:pt x="1645" y="1606"/>
                </a:lnTo>
                <a:lnTo>
                  <a:pt x="1645" y="1606"/>
                </a:lnTo>
                <a:lnTo>
                  <a:pt x="1645" y="1606"/>
                </a:lnTo>
                <a:lnTo>
                  <a:pt x="1645" y="1606"/>
                </a:lnTo>
                <a:lnTo>
                  <a:pt x="1645" y="1606"/>
                </a:lnTo>
                <a:lnTo>
                  <a:pt x="1640" y="1608"/>
                </a:lnTo>
                <a:lnTo>
                  <a:pt x="1640" y="1608"/>
                </a:lnTo>
                <a:lnTo>
                  <a:pt x="1640" y="1611"/>
                </a:lnTo>
                <a:lnTo>
                  <a:pt x="1638" y="1613"/>
                </a:lnTo>
                <a:lnTo>
                  <a:pt x="1638" y="1613"/>
                </a:lnTo>
                <a:lnTo>
                  <a:pt x="1638" y="1615"/>
                </a:lnTo>
                <a:lnTo>
                  <a:pt x="1638" y="1618"/>
                </a:lnTo>
                <a:lnTo>
                  <a:pt x="1638" y="1618"/>
                </a:lnTo>
                <a:lnTo>
                  <a:pt x="1638" y="1618"/>
                </a:lnTo>
                <a:lnTo>
                  <a:pt x="1638" y="1618"/>
                </a:lnTo>
                <a:lnTo>
                  <a:pt x="1638" y="1620"/>
                </a:lnTo>
                <a:lnTo>
                  <a:pt x="1638" y="1620"/>
                </a:lnTo>
                <a:lnTo>
                  <a:pt x="1638" y="1622"/>
                </a:lnTo>
                <a:close/>
                <a:moveTo>
                  <a:pt x="1810" y="1490"/>
                </a:moveTo>
                <a:lnTo>
                  <a:pt x="1810" y="1490"/>
                </a:lnTo>
                <a:lnTo>
                  <a:pt x="1808" y="1490"/>
                </a:lnTo>
                <a:lnTo>
                  <a:pt x="1808" y="1490"/>
                </a:lnTo>
                <a:lnTo>
                  <a:pt x="1808" y="1492"/>
                </a:lnTo>
                <a:lnTo>
                  <a:pt x="1808" y="1492"/>
                </a:lnTo>
                <a:lnTo>
                  <a:pt x="1810" y="1492"/>
                </a:lnTo>
                <a:lnTo>
                  <a:pt x="1810" y="1492"/>
                </a:lnTo>
                <a:lnTo>
                  <a:pt x="1810" y="1492"/>
                </a:lnTo>
                <a:lnTo>
                  <a:pt x="1810" y="1490"/>
                </a:lnTo>
                <a:close/>
                <a:moveTo>
                  <a:pt x="1780" y="1511"/>
                </a:moveTo>
                <a:lnTo>
                  <a:pt x="1780" y="1511"/>
                </a:lnTo>
                <a:lnTo>
                  <a:pt x="1777" y="1514"/>
                </a:lnTo>
                <a:lnTo>
                  <a:pt x="1777" y="1514"/>
                </a:lnTo>
                <a:lnTo>
                  <a:pt x="1777" y="1514"/>
                </a:lnTo>
                <a:lnTo>
                  <a:pt x="1777" y="1516"/>
                </a:lnTo>
                <a:lnTo>
                  <a:pt x="1777" y="1516"/>
                </a:lnTo>
                <a:lnTo>
                  <a:pt x="1777" y="1516"/>
                </a:lnTo>
                <a:lnTo>
                  <a:pt x="1777" y="1516"/>
                </a:lnTo>
                <a:lnTo>
                  <a:pt x="1780" y="1516"/>
                </a:lnTo>
                <a:lnTo>
                  <a:pt x="1782" y="1516"/>
                </a:lnTo>
                <a:lnTo>
                  <a:pt x="1784" y="1516"/>
                </a:lnTo>
                <a:lnTo>
                  <a:pt x="1784" y="1516"/>
                </a:lnTo>
                <a:lnTo>
                  <a:pt x="1784" y="1516"/>
                </a:lnTo>
                <a:lnTo>
                  <a:pt x="1787" y="1514"/>
                </a:lnTo>
                <a:lnTo>
                  <a:pt x="1787" y="1511"/>
                </a:lnTo>
                <a:lnTo>
                  <a:pt x="1787" y="1511"/>
                </a:lnTo>
                <a:lnTo>
                  <a:pt x="1787" y="1511"/>
                </a:lnTo>
                <a:lnTo>
                  <a:pt x="1789" y="1511"/>
                </a:lnTo>
                <a:lnTo>
                  <a:pt x="1789" y="1511"/>
                </a:lnTo>
                <a:lnTo>
                  <a:pt x="1787" y="1509"/>
                </a:lnTo>
                <a:lnTo>
                  <a:pt x="1782" y="1511"/>
                </a:lnTo>
                <a:lnTo>
                  <a:pt x="1782" y="1511"/>
                </a:lnTo>
                <a:lnTo>
                  <a:pt x="1782" y="1511"/>
                </a:lnTo>
                <a:lnTo>
                  <a:pt x="1780" y="1511"/>
                </a:lnTo>
                <a:close/>
                <a:moveTo>
                  <a:pt x="1619" y="1187"/>
                </a:moveTo>
                <a:lnTo>
                  <a:pt x="1623" y="1187"/>
                </a:lnTo>
                <a:lnTo>
                  <a:pt x="1623" y="1187"/>
                </a:lnTo>
                <a:lnTo>
                  <a:pt x="1623" y="1187"/>
                </a:lnTo>
                <a:lnTo>
                  <a:pt x="1623" y="1185"/>
                </a:lnTo>
                <a:lnTo>
                  <a:pt x="1621" y="1182"/>
                </a:lnTo>
                <a:lnTo>
                  <a:pt x="1619" y="1185"/>
                </a:lnTo>
                <a:lnTo>
                  <a:pt x="1619" y="1182"/>
                </a:lnTo>
                <a:lnTo>
                  <a:pt x="1614" y="1182"/>
                </a:lnTo>
                <a:lnTo>
                  <a:pt x="1614" y="1185"/>
                </a:lnTo>
                <a:lnTo>
                  <a:pt x="1614" y="1187"/>
                </a:lnTo>
                <a:lnTo>
                  <a:pt x="1614" y="1187"/>
                </a:lnTo>
                <a:lnTo>
                  <a:pt x="1616" y="1189"/>
                </a:lnTo>
                <a:lnTo>
                  <a:pt x="1616" y="1187"/>
                </a:lnTo>
                <a:lnTo>
                  <a:pt x="1616" y="1187"/>
                </a:lnTo>
                <a:lnTo>
                  <a:pt x="1619" y="1187"/>
                </a:lnTo>
                <a:lnTo>
                  <a:pt x="1619" y="1187"/>
                </a:lnTo>
                <a:lnTo>
                  <a:pt x="1619" y="1187"/>
                </a:lnTo>
                <a:close/>
                <a:moveTo>
                  <a:pt x="1803" y="1239"/>
                </a:moveTo>
                <a:lnTo>
                  <a:pt x="1803" y="1239"/>
                </a:lnTo>
                <a:lnTo>
                  <a:pt x="1803" y="1242"/>
                </a:lnTo>
                <a:lnTo>
                  <a:pt x="1803" y="1242"/>
                </a:lnTo>
                <a:lnTo>
                  <a:pt x="1803" y="1246"/>
                </a:lnTo>
                <a:lnTo>
                  <a:pt x="1806" y="1246"/>
                </a:lnTo>
                <a:lnTo>
                  <a:pt x="1806" y="1249"/>
                </a:lnTo>
                <a:lnTo>
                  <a:pt x="1810" y="1253"/>
                </a:lnTo>
                <a:lnTo>
                  <a:pt x="1810" y="1253"/>
                </a:lnTo>
                <a:lnTo>
                  <a:pt x="1813" y="1256"/>
                </a:lnTo>
                <a:lnTo>
                  <a:pt x="1818" y="1256"/>
                </a:lnTo>
                <a:lnTo>
                  <a:pt x="1829" y="1253"/>
                </a:lnTo>
                <a:lnTo>
                  <a:pt x="1841" y="1251"/>
                </a:lnTo>
                <a:lnTo>
                  <a:pt x="1841" y="1251"/>
                </a:lnTo>
                <a:lnTo>
                  <a:pt x="1841" y="1249"/>
                </a:lnTo>
                <a:lnTo>
                  <a:pt x="1841" y="1249"/>
                </a:lnTo>
                <a:lnTo>
                  <a:pt x="1841" y="1246"/>
                </a:lnTo>
                <a:lnTo>
                  <a:pt x="1841" y="1246"/>
                </a:lnTo>
                <a:lnTo>
                  <a:pt x="1841" y="1246"/>
                </a:lnTo>
                <a:lnTo>
                  <a:pt x="1839" y="1246"/>
                </a:lnTo>
                <a:lnTo>
                  <a:pt x="1839" y="1244"/>
                </a:lnTo>
                <a:lnTo>
                  <a:pt x="1839" y="1244"/>
                </a:lnTo>
                <a:lnTo>
                  <a:pt x="1839" y="1244"/>
                </a:lnTo>
                <a:lnTo>
                  <a:pt x="1839" y="1244"/>
                </a:lnTo>
                <a:lnTo>
                  <a:pt x="1839" y="1242"/>
                </a:lnTo>
                <a:lnTo>
                  <a:pt x="1839" y="1242"/>
                </a:lnTo>
                <a:lnTo>
                  <a:pt x="1839" y="1242"/>
                </a:lnTo>
                <a:lnTo>
                  <a:pt x="1839" y="1242"/>
                </a:lnTo>
                <a:lnTo>
                  <a:pt x="1839" y="1239"/>
                </a:lnTo>
                <a:lnTo>
                  <a:pt x="1836" y="1237"/>
                </a:lnTo>
                <a:lnTo>
                  <a:pt x="1834" y="1237"/>
                </a:lnTo>
                <a:lnTo>
                  <a:pt x="1832" y="1237"/>
                </a:lnTo>
                <a:lnTo>
                  <a:pt x="1832" y="1237"/>
                </a:lnTo>
                <a:lnTo>
                  <a:pt x="1829" y="1237"/>
                </a:lnTo>
                <a:lnTo>
                  <a:pt x="1829" y="1237"/>
                </a:lnTo>
                <a:lnTo>
                  <a:pt x="1829" y="1237"/>
                </a:lnTo>
                <a:lnTo>
                  <a:pt x="1829" y="1239"/>
                </a:lnTo>
                <a:lnTo>
                  <a:pt x="1829" y="1239"/>
                </a:lnTo>
                <a:lnTo>
                  <a:pt x="1827" y="1239"/>
                </a:lnTo>
                <a:lnTo>
                  <a:pt x="1827" y="1239"/>
                </a:lnTo>
                <a:lnTo>
                  <a:pt x="1827" y="1239"/>
                </a:lnTo>
                <a:lnTo>
                  <a:pt x="1825" y="1237"/>
                </a:lnTo>
                <a:lnTo>
                  <a:pt x="1820" y="1237"/>
                </a:lnTo>
                <a:lnTo>
                  <a:pt x="1820" y="1237"/>
                </a:lnTo>
                <a:lnTo>
                  <a:pt x="1818" y="1237"/>
                </a:lnTo>
                <a:lnTo>
                  <a:pt x="1815" y="1237"/>
                </a:lnTo>
                <a:lnTo>
                  <a:pt x="1815" y="1237"/>
                </a:lnTo>
                <a:lnTo>
                  <a:pt x="1815" y="1237"/>
                </a:lnTo>
                <a:lnTo>
                  <a:pt x="1815" y="1234"/>
                </a:lnTo>
                <a:lnTo>
                  <a:pt x="1815" y="1234"/>
                </a:lnTo>
                <a:lnTo>
                  <a:pt x="1815" y="1234"/>
                </a:lnTo>
                <a:lnTo>
                  <a:pt x="1815" y="1232"/>
                </a:lnTo>
                <a:lnTo>
                  <a:pt x="1815" y="1232"/>
                </a:lnTo>
                <a:lnTo>
                  <a:pt x="1815" y="1232"/>
                </a:lnTo>
                <a:lnTo>
                  <a:pt x="1815" y="1232"/>
                </a:lnTo>
                <a:lnTo>
                  <a:pt x="1813" y="1230"/>
                </a:lnTo>
                <a:lnTo>
                  <a:pt x="1813" y="1230"/>
                </a:lnTo>
                <a:lnTo>
                  <a:pt x="1813" y="1232"/>
                </a:lnTo>
                <a:lnTo>
                  <a:pt x="1813" y="1234"/>
                </a:lnTo>
                <a:lnTo>
                  <a:pt x="1810" y="1234"/>
                </a:lnTo>
                <a:lnTo>
                  <a:pt x="1810" y="1234"/>
                </a:lnTo>
                <a:lnTo>
                  <a:pt x="1810" y="1234"/>
                </a:lnTo>
                <a:lnTo>
                  <a:pt x="1810" y="1237"/>
                </a:lnTo>
                <a:lnTo>
                  <a:pt x="1810" y="1237"/>
                </a:lnTo>
                <a:lnTo>
                  <a:pt x="1810" y="1237"/>
                </a:lnTo>
                <a:lnTo>
                  <a:pt x="1810" y="1237"/>
                </a:lnTo>
                <a:lnTo>
                  <a:pt x="1810" y="1237"/>
                </a:lnTo>
                <a:lnTo>
                  <a:pt x="1810" y="1237"/>
                </a:lnTo>
                <a:lnTo>
                  <a:pt x="1810" y="1239"/>
                </a:lnTo>
                <a:lnTo>
                  <a:pt x="1810" y="1239"/>
                </a:lnTo>
                <a:lnTo>
                  <a:pt x="1806" y="1239"/>
                </a:lnTo>
                <a:lnTo>
                  <a:pt x="1803" y="1239"/>
                </a:lnTo>
                <a:close/>
                <a:moveTo>
                  <a:pt x="1761" y="1788"/>
                </a:moveTo>
                <a:lnTo>
                  <a:pt x="1761" y="1788"/>
                </a:lnTo>
                <a:lnTo>
                  <a:pt x="1761" y="1788"/>
                </a:lnTo>
                <a:lnTo>
                  <a:pt x="1761" y="1788"/>
                </a:lnTo>
                <a:lnTo>
                  <a:pt x="1763" y="1786"/>
                </a:lnTo>
                <a:lnTo>
                  <a:pt x="1763" y="1786"/>
                </a:lnTo>
                <a:lnTo>
                  <a:pt x="1763" y="1786"/>
                </a:lnTo>
                <a:lnTo>
                  <a:pt x="1763" y="1786"/>
                </a:lnTo>
                <a:lnTo>
                  <a:pt x="1763" y="1786"/>
                </a:lnTo>
                <a:lnTo>
                  <a:pt x="1763" y="1783"/>
                </a:lnTo>
                <a:lnTo>
                  <a:pt x="1763" y="1783"/>
                </a:lnTo>
                <a:lnTo>
                  <a:pt x="1763" y="1783"/>
                </a:lnTo>
                <a:lnTo>
                  <a:pt x="1765" y="1783"/>
                </a:lnTo>
                <a:lnTo>
                  <a:pt x="1765" y="1783"/>
                </a:lnTo>
                <a:lnTo>
                  <a:pt x="1765" y="1783"/>
                </a:lnTo>
                <a:lnTo>
                  <a:pt x="1765" y="1783"/>
                </a:lnTo>
                <a:lnTo>
                  <a:pt x="1765" y="1781"/>
                </a:lnTo>
                <a:lnTo>
                  <a:pt x="1765" y="1781"/>
                </a:lnTo>
                <a:lnTo>
                  <a:pt x="1765" y="1781"/>
                </a:lnTo>
                <a:lnTo>
                  <a:pt x="1765" y="1781"/>
                </a:lnTo>
                <a:lnTo>
                  <a:pt x="1765" y="1781"/>
                </a:lnTo>
                <a:lnTo>
                  <a:pt x="1763" y="1781"/>
                </a:lnTo>
                <a:lnTo>
                  <a:pt x="1763" y="1781"/>
                </a:lnTo>
                <a:lnTo>
                  <a:pt x="1763" y="1781"/>
                </a:lnTo>
                <a:lnTo>
                  <a:pt x="1763" y="1781"/>
                </a:lnTo>
                <a:lnTo>
                  <a:pt x="1763" y="1781"/>
                </a:lnTo>
                <a:lnTo>
                  <a:pt x="1763" y="1781"/>
                </a:lnTo>
                <a:lnTo>
                  <a:pt x="1763" y="1781"/>
                </a:lnTo>
                <a:lnTo>
                  <a:pt x="1763" y="1781"/>
                </a:lnTo>
                <a:lnTo>
                  <a:pt x="1763" y="1781"/>
                </a:lnTo>
                <a:lnTo>
                  <a:pt x="1763" y="1783"/>
                </a:lnTo>
                <a:lnTo>
                  <a:pt x="1763" y="1783"/>
                </a:lnTo>
                <a:lnTo>
                  <a:pt x="1763" y="1783"/>
                </a:lnTo>
                <a:lnTo>
                  <a:pt x="1763" y="1783"/>
                </a:lnTo>
                <a:lnTo>
                  <a:pt x="1763" y="1783"/>
                </a:lnTo>
                <a:lnTo>
                  <a:pt x="1761" y="1783"/>
                </a:lnTo>
                <a:lnTo>
                  <a:pt x="1761" y="1783"/>
                </a:lnTo>
                <a:lnTo>
                  <a:pt x="1761" y="1783"/>
                </a:lnTo>
                <a:lnTo>
                  <a:pt x="1761" y="1783"/>
                </a:lnTo>
                <a:lnTo>
                  <a:pt x="1761" y="1786"/>
                </a:lnTo>
                <a:lnTo>
                  <a:pt x="1761" y="1786"/>
                </a:lnTo>
                <a:lnTo>
                  <a:pt x="1761" y="1786"/>
                </a:lnTo>
                <a:lnTo>
                  <a:pt x="1761" y="1786"/>
                </a:lnTo>
                <a:lnTo>
                  <a:pt x="1761" y="1786"/>
                </a:lnTo>
                <a:lnTo>
                  <a:pt x="1761" y="1788"/>
                </a:lnTo>
                <a:close/>
                <a:moveTo>
                  <a:pt x="1773" y="1549"/>
                </a:moveTo>
                <a:lnTo>
                  <a:pt x="1773" y="1547"/>
                </a:lnTo>
                <a:lnTo>
                  <a:pt x="1770" y="1547"/>
                </a:lnTo>
                <a:lnTo>
                  <a:pt x="1770" y="1547"/>
                </a:lnTo>
                <a:lnTo>
                  <a:pt x="1768" y="1549"/>
                </a:lnTo>
                <a:lnTo>
                  <a:pt x="1768" y="1551"/>
                </a:lnTo>
                <a:lnTo>
                  <a:pt x="1770" y="1551"/>
                </a:lnTo>
                <a:lnTo>
                  <a:pt x="1770" y="1551"/>
                </a:lnTo>
                <a:lnTo>
                  <a:pt x="1770" y="1554"/>
                </a:lnTo>
                <a:lnTo>
                  <a:pt x="1770" y="1554"/>
                </a:lnTo>
                <a:lnTo>
                  <a:pt x="1770" y="1556"/>
                </a:lnTo>
                <a:lnTo>
                  <a:pt x="1770" y="1556"/>
                </a:lnTo>
                <a:lnTo>
                  <a:pt x="1773" y="1556"/>
                </a:lnTo>
                <a:lnTo>
                  <a:pt x="1775" y="1559"/>
                </a:lnTo>
                <a:lnTo>
                  <a:pt x="1777" y="1559"/>
                </a:lnTo>
                <a:lnTo>
                  <a:pt x="1780" y="1563"/>
                </a:lnTo>
                <a:lnTo>
                  <a:pt x="1780" y="1563"/>
                </a:lnTo>
                <a:lnTo>
                  <a:pt x="1782" y="1563"/>
                </a:lnTo>
                <a:lnTo>
                  <a:pt x="1782" y="1563"/>
                </a:lnTo>
                <a:lnTo>
                  <a:pt x="1782" y="1566"/>
                </a:lnTo>
                <a:lnTo>
                  <a:pt x="1784" y="1566"/>
                </a:lnTo>
                <a:lnTo>
                  <a:pt x="1784" y="1566"/>
                </a:lnTo>
                <a:lnTo>
                  <a:pt x="1784" y="1566"/>
                </a:lnTo>
                <a:lnTo>
                  <a:pt x="1787" y="1566"/>
                </a:lnTo>
                <a:lnTo>
                  <a:pt x="1787" y="1568"/>
                </a:lnTo>
                <a:lnTo>
                  <a:pt x="1789" y="1568"/>
                </a:lnTo>
                <a:lnTo>
                  <a:pt x="1789" y="1570"/>
                </a:lnTo>
                <a:lnTo>
                  <a:pt x="1791" y="1568"/>
                </a:lnTo>
                <a:lnTo>
                  <a:pt x="1791" y="1568"/>
                </a:lnTo>
                <a:lnTo>
                  <a:pt x="1794" y="1568"/>
                </a:lnTo>
                <a:lnTo>
                  <a:pt x="1796" y="1566"/>
                </a:lnTo>
                <a:lnTo>
                  <a:pt x="1796" y="1563"/>
                </a:lnTo>
                <a:lnTo>
                  <a:pt x="1799" y="1561"/>
                </a:lnTo>
                <a:lnTo>
                  <a:pt x="1799" y="1561"/>
                </a:lnTo>
                <a:lnTo>
                  <a:pt x="1799" y="1561"/>
                </a:lnTo>
                <a:lnTo>
                  <a:pt x="1799" y="1559"/>
                </a:lnTo>
                <a:lnTo>
                  <a:pt x="1799" y="1556"/>
                </a:lnTo>
                <a:lnTo>
                  <a:pt x="1799" y="1556"/>
                </a:lnTo>
                <a:lnTo>
                  <a:pt x="1799" y="1556"/>
                </a:lnTo>
                <a:lnTo>
                  <a:pt x="1799" y="1556"/>
                </a:lnTo>
                <a:lnTo>
                  <a:pt x="1799" y="1554"/>
                </a:lnTo>
                <a:lnTo>
                  <a:pt x="1799" y="1554"/>
                </a:lnTo>
                <a:lnTo>
                  <a:pt x="1796" y="1554"/>
                </a:lnTo>
                <a:lnTo>
                  <a:pt x="1796" y="1554"/>
                </a:lnTo>
                <a:lnTo>
                  <a:pt x="1796" y="1551"/>
                </a:lnTo>
                <a:lnTo>
                  <a:pt x="1796" y="1551"/>
                </a:lnTo>
                <a:lnTo>
                  <a:pt x="1794" y="1551"/>
                </a:lnTo>
                <a:lnTo>
                  <a:pt x="1794" y="1549"/>
                </a:lnTo>
                <a:lnTo>
                  <a:pt x="1794" y="1549"/>
                </a:lnTo>
                <a:lnTo>
                  <a:pt x="1794" y="1549"/>
                </a:lnTo>
                <a:lnTo>
                  <a:pt x="1794" y="1549"/>
                </a:lnTo>
                <a:lnTo>
                  <a:pt x="1794" y="1549"/>
                </a:lnTo>
                <a:lnTo>
                  <a:pt x="1794" y="1549"/>
                </a:lnTo>
                <a:lnTo>
                  <a:pt x="1794" y="1549"/>
                </a:lnTo>
                <a:lnTo>
                  <a:pt x="1794" y="1549"/>
                </a:lnTo>
                <a:lnTo>
                  <a:pt x="1794" y="1549"/>
                </a:lnTo>
                <a:lnTo>
                  <a:pt x="1794" y="1549"/>
                </a:lnTo>
                <a:lnTo>
                  <a:pt x="1794" y="1549"/>
                </a:lnTo>
                <a:lnTo>
                  <a:pt x="1794" y="1547"/>
                </a:lnTo>
                <a:lnTo>
                  <a:pt x="1791" y="1547"/>
                </a:lnTo>
                <a:lnTo>
                  <a:pt x="1791" y="1549"/>
                </a:lnTo>
                <a:lnTo>
                  <a:pt x="1791" y="1547"/>
                </a:lnTo>
                <a:lnTo>
                  <a:pt x="1791" y="1547"/>
                </a:lnTo>
                <a:lnTo>
                  <a:pt x="1791" y="1547"/>
                </a:lnTo>
                <a:lnTo>
                  <a:pt x="1791" y="1547"/>
                </a:lnTo>
                <a:lnTo>
                  <a:pt x="1791" y="1547"/>
                </a:lnTo>
                <a:lnTo>
                  <a:pt x="1789" y="1549"/>
                </a:lnTo>
                <a:lnTo>
                  <a:pt x="1789" y="1549"/>
                </a:lnTo>
                <a:lnTo>
                  <a:pt x="1789" y="1547"/>
                </a:lnTo>
                <a:lnTo>
                  <a:pt x="1787" y="1547"/>
                </a:lnTo>
                <a:lnTo>
                  <a:pt x="1787" y="1547"/>
                </a:lnTo>
                <a:lnTo>
                  <a:pt x="1787" y="1547"/>
                </a:lnTo>
                <a:lnTo>
                  <a:pt x="1789" y="1547"/>
                </a:lnTo>
                <a:lnTo>
                  <a:pt x="1787" y="1544"/>
                </a:lnTo>
                <a:lnTo>
                  <a:pt x="1787" y="1544"/>
                </a:lnTo>
                <a:lnTo>
                  <a:pt x="1782" y="1547"/>
                </a:lnTo>
                <a:lnTo>
                  <a:pt x="1782" y="1547"/>
                </a:lnTo>
                <a:lnTo>
                  <a:pt x="1782" y="1547"/>
                </a:lnTo>
                <a:lnTo>
                  <a:pt x="1780" y="1547"/>
                </a:lnTo>
                <a:lnTo>
                  <a:pt x="1780" y="1547"/>
                </a:lnTo>
                <a:lnTo>
                  <a:pt x="1777" y="1547"/>
                </a:lnTo>
                <a:lnTo>
                  <a:pt x="1777" y="1547"/>
                </a:lnTo>
                <a:lnTo>
                  <a:pt x="1775" y="1547"/>
                </a:lnTo>
                <a:lnTo>
                  <a:pt x="1773" y="1549"/>
                </a:lnTo>
                <a:close/>
                <a:moveTo>
                  <a:pt x="1789" y="2086"/>
                </a:moveTo>
                <a:lnTo>
                  <a:pt x="1789" y="2086"/>
                </a:lnTo>
                <a:lnTo>
                  <a:pt x="1789" y="2086"/>
                </a:lnTo>
                <a:lnTo>
                  <a:pt x="1789" y="2088"/>
                </a:lnTo>
                <a:lnTo>
                  <a:pt x="1789" y="2088"/>
                </a:lnTo>
                <a:lnTo>
                  <a:pt x="1789" y="2088"/>
                </a:lnTo>
                <a:lnTo>
                  <a:pt x="1789" y="2088"/>
                </a:lnTo>
                <a:lnTo>
                  <a:pt x="1789" y="2088"/>
                </a:lnTo>
                <a:lnTo>
                  <a:pt x="1789" y="2086"/>
                </a:lnTo>
                <a:lnTo>
                  <a:pt x="1789" y="2086"/>
                </a:lnTo>
                <a:lnTo>
                  <a:pt x="1789" y="2086"/>
                </a:lnTo>
                <a:lnTo>
                  <a:pt x="1789" y="2086"/>
                </a:lnTo>
                <a:close/>
                <a:moveTo>
                  <a:pt x="1799" y="1601"/>
                </a:moveTo>
                <a:lnTo>
                  <a:pt x="1799" y="1601"/>
                </a:lnTo>
                <a:lnTo>
                  <a:pt x="1799" y="1599"/>
                </a:lnTo>
                <a:lnTo>
                  <a:pt x="1796" y="1599"/>
                </a:lnTo>
                <a:lnTo>
                  <a:pt x="1791" y="1601"/>
                </a:lnTo>
                <a:lnTo>
                  <a:pt x="1791" y="1601"/>
                </a:lnTo>
                <a:lnTo>
                  <a:pt x="1791" y="1601"/>
                </a:lnTo>
                <a:lnTo>
                  <a:pt x="1791" y="1601"/>
                </a:lnTo>
                <a:lnTo>
                  <a:pt x="1791" y="1601"/>
                </a:lnTo>
                <a:lnTo>
                  <a:pt x="1796" y="1601"/>
                </a:lnTo>
                <a:lnTo>
                  <a:pt x="1799" y="1601"/>
                </a:lnTo>
                <a:close/>
                <a:moveTo>
                  <a:pt x="1706" y="1225"/>
                </a:moveTo>
                <a:lnTo>
                  <a:pt x="1706" y="1225"/>
                </a:lnTo>
                <a:lnTo>
                  <a:pt x="1706" y="1223"/>
                </a:lnTo>
                <a:lnTo>
                  <a:pt x="1706" y="1223"/>
                </a:lnTo>
                <a:lnTo>
                  <a:pt x="1706" y="1223"/>
                </a:lnTo>
                <a:lnTo>
                  <a:pt x="1704" y="1223"/>
                </a:lnTo>
                <a:lnTo>
                  <a:pt x="1704" y="1223"/>
                </a:lnTo>
                <a:lnTo>
                  <a:pt x="1702" y="1223"/>
                </a:lnTo>
                <a:lnTo>
                  <a:pt x="1699" y="1223"/>
                </a:lnTo>
                <a:lnTo>
                  <a:pt x="1697" y="1223"/>
                </a:lnTo>
                <a:lnTo>
                  <a:pt x="1694" y="1223"/>
                </a:lnTo>
                <a:lnTo>
                  <a:pt x="1694" y="1223"/>
                </a:lnTo>
                <a:lnTo>
                  <a:pt x="1694" y="1223"/>
                </a:lnTo>
                <a:lnTo>
                  <a:pt x="1694" y="1223"/>
                </a:lnTo>
                <a:lnTo>
                  <a:pt x="1699" y="1225"/>
                </a:lnTo>
                <a:lnTo>
                  <a:pt x="1699" y="1225"/>
                </a:lnTo>
                <a:lnTo>
                  <a:pt x="1699" y="1225"/>
                </a:lnTo>
                <a:lnTo>
                  <a:pt x="1699" y="1225"/>
                </a:lnTo>
                <a:lnTo>
                  <a:pt x="1702" y="1225"/>
                </a:lnTo>
                <a:lnTo>
                  <a:pt x="1702" y="1227"/>
                </a:lnTo>
                <a:lnTo>
                  <a:pt x="1702" y="1227"/>
                </a:lnTo>
                <a:lnTo>
                  <a:pt x="1699" y="1230"/>
                </a:lnTo>
                <a:lnTo>
                  <a:pt x="1697" y="1230"/>
                </a:lnTo>
                <a:lnTo>
                  <a:pt x="1697" y="1230"/>
                </a:lnTo>
                <a:lnTo>
                  <a:pt x="1697" y="1232"/>
                </a:lnTo>
                <a:lnTo>
                  <a:pt x="1697" y="1232"/>
                </a:lnTo>
                <a:lnTo>
                  <a:pt x="1697" y="1232"/>
                </a:lnTo>
                <a:lnTo>
                  <a:pt x="1697" y="1232"/>
                </a:lnTo>
                <a:lnTo>
                  <a:pt x="1697" y="1232"/>
                </a:lnTo>
                <a:lnTo>
                  <a:pt x="1694" y="1232"/>
                </a:lnTo>
                <a:lnTo>
                  <a:pt x="1697" y="1232"/>
                </a:lnTo>
                <a:lnTo>
                  <a:pt x="1697" y="1234"/>
                </a:lnTo>
                <a:lnTo>
                  <a:pt x="1697" y="1234"/>
                </a:lnTo>
                <a:lnTo>
                  <a:pt x="1694" y="1234"/>
                </a:lnTo>
                <a:lnTo>
                  <a:pt x="1697" y="1234"/>
                </a:lnTo>
                <a:lnTo>
                  <a:pt x="1699" y="1234"/>
                </a:lnTo>
                <a:lnTo>
                  <a:pt x="1699" y="1234"/>
                </a:lnTo>
                <a:lnTo>
                  <a:pt x="1697" y="1237"/>
                </a:lnTo>
                <a:lnTo>
                  <a:pt x="1699" y="1237"/>
                </a:lnTo>
                <a:lnTo>
                  <a:pt x="1699" y="1237"/>
                </a:lnTo>
                <a:lnTo>
                  <a:pt x="1702" y="1234"/>
                </a:lnTo>
                <a:lnTo>
                  <a:pt x="1704" y="1232"/>
                </a:lnTo>
                <a:lnTo>
                  <a:pt x="1704" y="1232"/>
                </a:lnTo>
                <a:lnTo>
                  <a:pt x="1704" y="1232"/>
                </a:lnTo>
                <a:lnTo>
                  <a:pt x="1704" y="1230"/>
                </a:lnTo>
                <a:lnTo>
                  <a:pt x="1702" y="1232"/>
                </a:lnTo>
                <a:lnTo>
                  <a:pt x="1702" y="1230"/>
                </a:lnTo>
                <a:lnTo>
                  <a:pt x="1702" y="1230"/>
                </a:lnTo>
                <a:lnTo>
                  <a:pt x="1702" y="1230"/>
                </a:lnTo>
                <a:lnTo>
                  <a:pt x="1702" y="1230"/>
                </a:lnTo>
                <a:lnTo>
                  <a:pt x="1702" y="1227"/>
                </a:lnTo>
                <a:lnTo>
                  <a:pt x="1702" y="1227"/>
                </a:lnTo>
                <a:lnTo>
                  <a:pt x="1706" y="1227"/>
                </a:lnTo>
                <a:lnTo>
                  <a:pt x="1706" y="1227"/>
                </a:lnTo>
                <a:lnTo>
                  <a:pt x="1706" y="1227"/>
                </a:lnTo>
                <a:lnTo>
                  <a:pt x="1706" y="1227"/>
                </a:lnTo>
                <a:lnTo>
                  <a:pt x="1706" y="1225"/>
                </a:lnTo>
                <a:lnTo>
                  <a:pt x="1706" y="1225"/>
                </a:lnTo>
                <a:lnTo>
                  <a:pt x="1706" y="1225"/>
                </a:lnTo>
                <a:lnTo>
                  <a:pt x="1706" y="1225"/>
                </a:lnTo>
                <a:close/>
                <a:moveTo>
                  <a:pt x="1607" y="1407"/>
                </a:moveTo>
                <a:lnTo>
                  <a:pt x="1605" y="1407"/>
                </a:lnTo>
                <a:lnTo>
                  <a:pt x="1605" y="1407"/>
                </a:lnTo>
                <a:lnTo>
                  <a:pt x="1605" y="1407"/>
                </a:lnTo>
                <a:lnTo>
                  <a:pt x="1605" y="1407"/>
                </a:lnTo>
                <a:lnTo>
                  <a:pt x="1605" y="1407"/>
                </a:lnTo>
                <a:lnTo>
                  <a:pt x="1605" y="1409"/>
                </a:lnTo>
                <a:lnTo>
                  <a:pt x="1605" y="1409"/>
                </a:lnTo>
                <a:lnTo>
                  <a:pt x="1605" y="1409"/>
                </a:lnTo>
                <a:lnTo>
                  <a:pt x="1605" y="1409"/>
                </a:lnTo>
                <a:lnTo>
                  <a:pt x="1605" y="1412"/>
                </a:lnTo>
                <a:lnTo>
                  <a:pt x="1605" y="1412"/>
                </a:lnTo>
                <a:lnTo>
                  <a:pt x="1605" y="1412"/>
                </a:lnTo>
                <a:lnTo>
                  <a:pt x="1605" y="1409"/>
                </a:lnTo>
                <a:lnTo>
                  <a:pt x="1605" y="1409"/>
                </a:lnTo>
                <a:lnTo>
                  <a:pt x="1605" y="1409"/>
                </a:lnTo>
                <a:lnTo>
                  <a:pt x="1607" y="1409"/>
                </a:lnTo>
                <a:lnTo>
                  <a:pt x="1607" y="1409"/>
                </a:lnTo>
                <a:lnTo>
                  <a:pt x="1607" y="1409"/>
                </a:lnTo>
                <a:lnTo>
                  <a:pt x="1607" y="1409"/>
                </a:lnTo>
                <a:lnTo>
                  <a:pt x="1607" y="1409"/>
                </a:lnTo>
                <a:lnTo>
                  <a:pt x="1607" y="1409"/>
                </a:lnTo>
                <a:lnTo>
                  <a:pt x="1607" y="1407"/>
                </a:lnTo>
                <a:close/>
                <a:moveTo>
                  <a:pt x="1694" y="1253"/>
                </a:moveTo>
                <a:lnTo>
                  <a:pt x="1697" y="1256"/>
                </a:lnTo>
                <a:lnTo>
                  <a:pt x="1697" y="1256"/>
                </a:lnTo>
                <a:lnTo>
                  <a:pt x="1699" y="1256"/>
                </a:lnTo>
                <a:lnTo>
                  <a:pt x="1699" y="1253"/>
                </a:lnTo>
                <a:lnTo>
                  <a:pt x="1702" y="1251"/>
                </a:lnTo>
                <a:lnTo>
                  <a:pt x="1702" y="1249"/>
                </a:lnTo>
                <a:lnTo>
                  <a:pt x="1702" y="1246"/>
                </a:lnTo>
                <a:lnTo>
                  <a:pt x="1702" y="1246"/>
                </a:lnTo>
                <a:lnTo>
                  <a:pt x="1699" y="1244"/>
                </a:lnTo>
                <a:lnTo>
                  <a:pt x="1699" y="1244"/>
                </a:lnTo>
                <a:lnTo>
                  <a:pt x="1699" y="1244"/>
                </a:lnTo>
                <a:lnTo>
                  <a:pt x="1699" y="1244"/>
                </a:lnTo>
                <a:lnTo>
                  <a:pt x="1697" y="1244"/>
                </a:lnTo>
                <a:lnTo>
                  <a:pt x="1692" y="1244"/>
                </a:lnTo>
                <a:lnTo>
                  <a:pt x="1692" y="1244"/>
                </a:lnTo>
                <a:lnTo>
                  <a:pt x="1692" y="1246"/>
                </a:lnTo>
                <a:lnTo>
                  <a:pt x="1692" y="1246"/>
                </a:lnTo>
                <a:lnTo>
                  <a:pt x="1692" y="1246"/>
                </a:lnTo>
                <a:lnTo>
                  <a:pt x="1692" y="1246"/>
                </a:lnTo>
                <a:lnTo>
                  <a:pt x="1692" y="1249"/>
                </a:lnTo>
                <a:lnTo>
                  <a:pt x="1692" y="1249"/>
                </a:lnTo>
                <a:lnTo>
                  <a:pt x="1692" y="1251"/>
                </a:lnTo>
                <a:lnTo>
                  <a:pt x="1694" y="1253"/>
                </a:lnTo>
                <a:lnTo>
                  <a:pt x="1694" y="1253"/>
                </a:lnTo>
                <a:lnTo>
                  <a:pt x="1694" y="1253"/>
                </a:lnTo>
                <a:close/>
                <a:moveTo>
                  <a:pt x="1685" y="1194"/>
                </a:moveTo>
                <a:lnTo>
                  <a:pt x="1683" y="1194"/>
                </a:lnTo>
                <a:lnTo>
                  <a:pt x="1683" y="1194"/>
                </a:lnTo>
                <a:lnTo>
                  <a:pt x="1683" y="1197"/>
                </a:lnTo>
                <a:lnTo>
                  <a:pt x="1683" y="1197"/>
                </a:lnTo>
                <a:lnTo>
                  <a:pt x="1680" y="1197"/>
                </a:lnTo>
                <a:lnTo>
                  <a:pt x="1680" y="1204"/>
                </a:lnTo>
                <a:lnTo>
                  <a:pt x="1680" y="1206"/>
                </a:lnTo>
                <a:lnTo>
                  <a:pt x="1678" y="1206"/>
                </a:lnTo>
                <a:lnTo>
                  <a:pt x="1680" y="1208"/>
                </a:lnTo>
                <a:lnTo>
                  <a:pt x="1680" y="1208"/>
                </a:lnTo>
                <a:lnTo>
                  <a:pt x="1680" y="1208"/>
                </a:lnTo>
                <a:lnTo>
                  <a:pt x="1680" y="1208"/>
                </a:lnTo>
                <a:lnTo>
                  <a:pt x="1680" y="1211"/>
                </a:lnTo>
                <a:lnTo>
                  <a:pt x="1680" y="1211"/>
                </a:lnTo>
                <a:lnTo>
                  <a:pt x="1680" y="1211"/>
                </a:lnTo>
                <a:lnTo>
                  <a:pt x="1680" y="1211"/>
                </a:lnTo>
                <a:lnTo>
                  <a:pt x="1683" y="1211"/>
                </a:lnTo>
                <a:lnTo>
                  <a:pt x="1683" y="1213"/>
                </a:lnTo>
                <a:lnTo>
                  <a:pt x="1683" y="1213"/>
                </a:lnTo>
                <a:lnTo>
                  <a:pt x="1685" y="1213"/>
                </a:lnTo>
                <a:lnTo>
                  <a:pt x="1685" y="1213"/>
                </a:lnTo>
                <a:lnTo>
                  <a:pt x="1685" y="1211"/>
                </a:lnTo>
                <a:lnTo>
                  <a:pt x="1687" y="1211"/>
                </a:lnTo>
                <a:lnTo>
                  <a:pt x="1687" y="1208"/>
                </a:lnTo>
                <a:lnTo>
                  <a:pt x="1690" y="1208"/>
                </a:lnTo>
                <a:lnTo>
                  <a:pt x="1692" y="1206"/>
                </a:lnTo>
                <a:lnTo>
                  <a:pt x="1692" y="1206"/>
                </a:lnTo>
                <a:lnTo>
                  <a:pt x="1692" y="1206"/>
                </a:lnTo>
                <a:lnTo>
                  <a:pt x="1692" y="1206"/>
                </a:lnTo>
                <a:lnTo>
                  <a:pt x="1692" y="1204"/>
                </a:lnTo>
                <a:lnTo>
                  <a:pt x="1692" y="1204"/>
                </a:lnTo>
                <a:lnTo>
                  <a:pt x="1694" y="1204"/>
                </a:lnTo>
                <a:lnTo>
                  <a:pt x="1694" y="1204"/>
                </a:lnTo>
                <a:lnTo>
                  <a:pt x="1694" y="1201"/>
                </a:lnTo>
                <a:lnTo>
                  <a:pt x="1694" y="1201"/>
                </a:lnTo>
                <a:lnTo>
                  <a:pt x="1694" y="1199"/>
                </a:lnTo>
                <a:lnTo>
                  <a:pt x="1694" y="1199"/>
                </a:lnTo>
                <a:lnTo>
                  <a:pt x="1694" y="1199"/>
                </a:lnTo>
                <a:lnTo>
                  <a:pt x="1697" y="1194"/>
                </a:lnTo>
                <a:lnTo>
                  <a:pt x="1697" y="1192"/>
                </a:lnTo>
                <a:lnTo>
                  <a:pt x="1697" y="1189"/>
                </a:lnTo>
                <a:lnTo>
                  <a:pt x="1697" y="1189"/>
                </a:lnTo>
                <a:lnTo>
                  <a:pt x="1699" y="1187"/>
                </a:lnTo>
                <a:lnTo>
                  <a:pt x="1699" y="1187"/>
                </a:lnTo>
                <a:lnTo>
                  <a:pt x="1697" y="1185"/>
                </a:lnTo>
                <a:lnTo>
                  <a:pt x="1697" y="1182"/>
                </a:lnTo>
                <a:lnTo>
                  <a:pt x="1697" y="1182"/>
                </a:lnTo>
                <a:lnTo>
                  <a:pt x="1699" y="1182"/>
                </a:lnTo>
                <a:lnTo>
                  <a:pt x="1699" y="1182"/>
                </a:lnTo>
                <a:lnTo>
                  <a:pt x="1699" y="1182"/>
                </a:lnTo>
                <a:lnTo>
                  <a:pt x="1699" y="1185"/>
                </a:lnTo>
                <a:lnTo>
                  <a:pt x="1699" y="1185"/>
                </a:lnTo>
                <a:lnTo>
                  <a:pt x="1702" y="1185"/>
                </a:lnTo>
                <a:lnTo>
                  <a:pt x="1702" y="1182"/>
                </a:lnTo>
                <a:lnTo>
                  <a:pt x="1702" y="1182"/>
                </a:lnTo>
                <a:lnTo>
                  <a:pt x="1702" y="1180"/>
                </a:lnTo>
                <a:lnTo>
                  <a:pt x="1702" y="1180"/>
                </a:lnTo>
                <a:lnTo>
                  <a:pt x="1702" y="1178"/>
                </a:lnTo>
                <a:lnTo>
                  <a:pt x="1702" y="1178"/>
                </a:lnTo>
                <a:lnTo>
                  <a:pt x="1704" y="1178"/>
                </a:lnTo>
                <a:lnTo>
                  <a:pt x="1704" y="1175"/>
                </a:lnTo>
                <a:lnTo>
                  <a:pt x="1702" y="1175"/>
                </a:lnTo>
                <a:lnTo>
                  <a:pt x="1702" y="1173"/>
                </a:lnTo>
                <a:lnTo>
                  <a:pt x="1699" y="1171"/>
                </a:lnTo>
                <a:lnTo>
                  <a:pt x="1697" y="1171"/>
                </a:lnTo>
                <a:lnTo>
                  <a:pt x="1697" y="1171"/>
                </a:lnTo>
                <a:lnTo>
                  <a:pt x="1694" y="1171"/>
                </a:lnTo>
                <a:lnTo>
                  <a:pt x="1694" y="1173"/>
                </a:lnTo>
                <a:lnTo>
                  <a:pt x="1692" y="1173"/>
                </a:lnTo>
                <a:lnTo>
                  <a:pt x="1692" y="1173"/>
                </a:lnTo>
                <a:lnTo>
                  <a:pt x="1692" y="1175"/>
                </a:lnTo>
                <a:lnTo>
                  <a:pt x="1692" y="1175"/>
                </a:lnTo>
                <a:lnTo>
                  <a:pt x="1690" y="1175"/>
                </a:lnTo>
                <a:lnTo>
                  <a:pt x="1690" y="1175"/>
                </a:lnTo>
                <a:lnTo>
                  <a:pt x="1690" y="1178"/>
                </a:lnTo>
                <a:lnTo>
                  <a:pt x="1692" y="1178"/>
                </a:lnTo>
                <a:lnTo>
                  <a:pt x="1692" y="1180"/>
                </a:lnTo>
                <a:lnTo>
                  <a:pt x="1694" y="1180"/>
                </a:lnTo>
                <a:lnTo>
                  <a:pt x="1692" y="1182"/>
                </a:lnTo>
                <a:lnTo>
                  <a:pt x="1692" y="1180"/>
                </a:lnTo>
                <a:lnTo>
                  <a:pt x="1690" y="1182"/>
                </a:lnTo>
                <a:lnTo>
                  <a:pt x="1690" y="1185"/>
                </a:lnTo>
                <a:lnTo>
                  <a:pt x="1690" y="1187"/>
                </a:lnTo>
                <a:lnTo>
                  <a:pt x="1690" y="1187"/>
                </a:lnTo>
                <a:lnTo>
                  <a:pt x="1690" y="1187"/>
                </a:lnTo>
                <a:lnTo>
                  <a:pt x="1690" y="1189"/>
                </a:lnTo>
                <a:lnTo>
                  <a:pt x="1690" y="1189"/>
                </a:lnTo>
                <a:lnTo>
                  <a:pt x="1690" y="1189"/>
                </a:lnTo>
                <a:lnTo>
                  <a:pt x="1687" y="1192"/>
                </a:lnTo>
                <a:lnTo>
                  <a:pt x="1687" y="1192"/>
                </a:lnTo>
                <a:lnTo>
                  <a:pt x="1687" y="1192"/>
                </a:lnTo>
                <a:lnTo>
                  <a:pt x="1687" y="1194"/>
                </a:lnTo>
                <a:lnTo>
                  <a:pt x="1685" y="1194"/>
                </a:lnTo>
                <a:lnTo>
                  <a:pt x="1685" y="1194"/>
                </a:lnTo>
                <a:lnTo>
                  <a:pt x="1685" y="1194"/>
                </a:lnTo>
                <a:lnTo>
                  <a:pt x="1685" y="1194"/>
                </a:lnTo>
                <a:close/>
                <a:moveTo>
                  <a:pt x="1654" y="1178"/>
                </a:moveTo>
                <a:lnTo>
                  <a:pt x="1654" y="1178"/>
                </a:lnTo>
                <a:lnTo>
                  <a:pt x="1654" y="1180"/>
                </a:lnTo>
                <a:lnTo>
                  <a:pt x="1657" y="1180"/>
                </a:lnTo>
                <a:lnTo>
                  <a:pt x="1657" y="1180"/>
                </a:lnTo>
                <a:lnTo>
                  <a:pt x="1657" y="1180"/>
                </a:lnTo>
                <a:lnTo>
                  <a:pt x="1657" y="1180"/>
                </a:lnTo>
                <a:lnTo>
                  <a:pt x="1657" y="1178"/>
                </a:lnTo>
                <a:lnTo>
                  <a:pt x="1654" y="1178"/>
                </a:lnTo>
                <a:close/>
                <a:moveTo>
                  <a:pt x="1680" y="1516"/>
                </a:moveTo>
                <a:lnTo>
                  <a:pt x="1678" y="1518"/>
                </a:lnTo>
                <a:lnTo>
                  <a:pt x="1678" y="1518"/>
                </a:lnTo>
                <a:lnTo>
                  <a:pt x="1680" y="1521"/>
                </a:lnTo>
                <a:lnTo>
                  <a:pt x="1680" y="1521"/>
                </a:lnTo>
                <a:lnTo>
                  <a:pt x="1683" y="1518"/>
                </a:lnTo>
                <a:lnTo>
                  <a:pt x="1683" y="1518"/>
                </a:lnTo>
                <a:lnTo>
                  <a:pt x="1683" y="1518"/>
                </a:lnTo>
                <a:lnTo>
                  <a:pt x="1683" y="1516"/>
                </a:lnTo>
                <a:lnTo>
                  <a:pt x="1680" y="1516"/>
                </a:lnTo>
                <a:lnTo>
                  <a:pt x="1680" y="1516"/>
                </a:lnTo>
                <a:close/>
                <a:moveTo>
                  <a:pt x="1694" y="1154"/>
                </a:moveTo>
                <a:lnTo>
                  <a:pt x="1692" y="1154"/>
                </a:lnTo>
                <a:lnTo>
                  <a:pt x="1690" y="1154"/>
                </a:lnTo>
                <a:lnTo>
                  <a:pt x="1690" y="1154"/>
                </a:lnTo>
                <a:lnTo>
                  <a:pt x="1690" y="1156"/>
                </a:lnTo>
                <a:lnTo>
                  <a:pt x="1690" y="1156"/>
                </a:lnTo>
                <a:lnTo>
                  <a:pt x="1687" y="1161"/>
                </a:lnTo>
                <a:lnTo>
                  <a:pt x="1687" y="1161"/>
                </a:lnTo>
                <a:lnTo>
                  <a:pt x="1685" y="1166"/>
                </a:lnTo>
                <a:lnTo>
                  <a:pt x="1685" y="1166"/>
                </a:lnTo>
                <a:lnTo>
                  <a:pt x="1685" y="1168"/>
                </a:lnTo>
                <a:lnTo>
                  <a:pt x="1685" y="1168"/>
                </a:lnTo>
                <a:lnTo>
                  <a:pt x="1685" y="1168"/>
                </a:lnTo>
                <a:lnTo>
                  <a:pt x="1687" y="1168"/>
                </a:lnTo>
                <a:lnTo>
                  <a:pt x="1687" y="1168"/>
                </a:lnTo>
                <a:lnTo>
                  <a:pt x="1690" y="1163"/>
                </a:lnTo>
                <a:lnTo>
                  <a:pt x="1690" y="1163"/>
                </a:lnTo>
                <a:lnTo>
                  <a:pt x="1692" y="1163"/>
                </a:lnTo>
                <a:lnTo>
                  <a:pt x="1692" y="1166"/>
                </a:lnTo>
                <a:lnTo>
                  <a:pt x="1692" y="1166"/>
                </a:lnTo>
                <a:lnTo>
                  <a:pt x="1694" y="1163"/>
                </a:lnTo>
                <a:lnTo>
                  <a:pt x="1697" y="1161"/>
                </a:lnTo>
                <a:lnTo>
                  <a:pt x="1697" y="1159"/>
                </a:lnTo>
                <a:lnTo>
                  <a:pt x="1702" y="1156"/>
                </a:lnTo>
                <a:lnTo>
                  <a:pt x="1702" y="1156"/>
                </a:lnTo>
                <a:lnTo>
                  <a:pt x="1702" y="1156"/>
                </a:lnTo>
                <a:lnTo>
                  <a:pt x="1702" y="1156"/>
                </a:lnTo>
                <a:lnTo>
                  <a:pt x="1702" y="1156"/>
                </a:lnTo>
                <a:lnTo>
                  <a:pt x="1702" y="1154"/>
                </a:lnTo>
                <a:lnTo>
                  <a:pt x="1704" y="1154"/>
                </a:lnTo>
                <a:lnTo>
                  <a:pt x="1704" y="1154"/>
                </a:lnTo>
                <a:lnTo>
                  <a:pt x="1704" y="1154"/>
                </a:lnTo>
                <a:lnTo>
                  <a:pt x="1704" y="1152"/>
                </a:lnTo>
                <a:lnTo>
                  <a:pt x="1704" y="1149"/>
                </a:lnTo>
                <a:lnTo>
                  <a:pt x="1704" y="1149"/>
                </a:lnTo>
                <a:lnTo>
                  <a:pt x="1702" y="1147"/>
                </a:lnTo>
                <a:lnTo>
                  <a:pt x="1699" y="1147"/>
                </a:lnTo>
                <a:lnTo>
                  <a:pt x="1699" y="1147"/>
                </a:lnTo>
                <a:lnTo>
                  <a:pt x="1699" y="1147"/>
                </a:lnTo>
                <a:lnTo>
                  <a:pt x="1699" y="1147"/>
                </a:lnTo>
                <a:lnTo>
                  <a:pt x="1699" y="1145"/>
                </a:lnTo>
                <a:lnTo>
                  <a:pt x="1697" y="1145"/>
                </a:lnTo>
                <a:lnTo>
                  <a:pt x="1697" y="1145"/>
                </a:lnTo>
                <a:lnTo>
                  <a:pt x="1697" y="1147"/>
                </a:lnTo>
                <a:lnTo>
                  <a:pt x="1694" y="1147"/>
                </a:lnTo>
                <a:lnTo>
                  <a:pt x="1697" y="1149"/>
                </a:lnTo>
                <a:lnTo>
                  <a:pt x="1697" y="1149"/>
                </a:lnTo>
                <a:lnTo>
                  <a:pt x="1697" y="1152"/>
                </a:lnTo>
                <a:lnTo>
                  <a:pt x="1697" y="1152"/>
                </a:lnTo>
                <a:lnTo>
                  <a:pt x="1697" y="1152"/>
                </a:lnTo>
                <a:lnTo>
                  <a:pt x="1694" y="1152"/>
                </a:lnTo>
                <a:lnTo>
                  <a:pt x="1694" y="1152"/>
                </a:lnTo>
                <a:lnTo>
                  <a:pt x="1694" y="1149"/>
                </a:lnTo>
                <a:lnTo>
                  <a:pt x="1694" y="1149"/>
                </a:lnTo>
                <a:lnTo>
                  <a:pt x="1692" y="1152"/>
                </a:lnTo>
                <a:lnTo>
                  <a:pt x="1694" y="1152"/>
                </a:lnTo>
                <a:lnTo>
                  <a:pt x="1694" y="1152"/>
                </a:lnTo>
                <a:lnTo>
                  <a:pt x="1694" y="1154"/>
                </a:lnTo>
                <a:lnTo>
                  <a:pt x="1694" y="1154"/>
                </a:lnTo>
                <a:lnTo>
                  <a:pt x="1694" y="1154"/>
                </a:lnTo>
                <a:close/>
                <a:moveTo>
                  <a:pt x="1652" y="1168"/>
                </a:moveTo>
                <a:lnTo>
                  <a:pt x="1652" y="1168"/>
                </a:lnTo>
                <a:lnTo>
                  <a:pt x="1652" y="1171"/>
                </a:lnTo>
                <a:lnTo>
                  <a:pt x="1654" y="1171"/>
                </a:lnTo>
                <a:lnTo>
                  <a:pt x="1654" y="1171"/>
                </a:lnTo>
                <a:lnTo>
                  <a:pt x="1659" y="1171"/>
                </a:lnTo>
                <a:lnTo>
                  <a:pt x="1659" y="1171"/>
                </a:lnTo>
                <a:lnTo>
                  <a:pt x="1659" y="1168"/>
                </a:lnTo>
                <a:lnTo>
                  <a:pt x="1659" y="1168"/>
                </a:lnTo>
                <a:lnTo>
                  <a:pt x="1654" y="1163"/>
                </a:lnTo>
                <a:lnTo>
                  <a:pt x="1654" y="1161"/>
                </a:lnTo>
                <a:lnTo>
                  <a:pt x="1654" y="1161"/>
                </a:lnTo>
                <a:lnTo>
                  <a:pt x="1657" y="1161"/>
                </a:lnTo>
                <a:lnTo>
                  <a:pt x="1657" y="1161"/>
                </a:lnTo>
                <a:lnTo>
                  <a:pt x="1657" y="1161"/>
                </a:lnTo>
                <a:lnTo>
                  <a:pt x="1659" y="1163"/>
                </a:lnTo>
                <a:lnTo>
                  <a:pt x="1659" y="1163"/>
                </a:lnTo>
                <a:lnTo>
                  <a:pt x="1659" y="1163"/>
                </a:lnTo>
                <a:lnTo>
                  <a:pt x="1659" y="1163"/>
                </a:lnTo>
                <a:lnTo>
                  <a:pt x="1666" y="1161"/>
                </a:lnTo>
                <a:lnTo>
                  <a:pt x="1666" y="1161"/>
                </a:lnTo>
                <a:lnTo>
                  <a:pt x="1671" y="1154"/>
                </a:lnTo>
                <a:lnTo>
                  <a:pt x="1671" y="1154"/>
                </a:lnTo>
                <a:lnTo>
                  <a:pt x="1671" y="1154"/>
                </a:lnTo>
                <a:lnTo>
                  <a:pt x="1671" y="1152"/>
                </a:lnTo>
                <a:lnTo>
                  <a:pt x="1668" y="1152"/>
                </a:lnTo>
                <a:lnTo>
                  <a:pt x="1668" y="1152"/>
                </a:lnTo>
                <a:lnTo>
                  <a:pt x="1668" y="1149"/>
                </a:lnTo>
                <a:lnTo>
                  <a:pt x="1666" y="1149"/>
                </a:lnTo>
                <a:lnTo>
                  <a:pt x="1666" y="1149"/>
                </a:lnTo>
                <a:lnTo>
                  <a:pt x="1666" y="1149"/>
                </a:lnTo>
                <a:lnTo>
                  <a:pt x="1661" y="1147"/>
                </a:lnTo>
                <a:lnTo>
                  <a:pt x="1661" y="1149"/>
                </a:lnTo>
                <a:lnTo>
                  <a:pt x="1661" y="1149"/>
                </a:lnTo>
                <a:lnTo>
                  <a:pt x="1661" y="1149"/>
                </a:lnTo>
                <a:lnTo>
                  <a:pt x="1661" y="1149"/>
                </a:lnTo>
                <a:lnTo>
                  <a:pt x="1661" y="1149"/>
                </a:lnTo>
                <a:lnTo>
                  <a:pt x="1661" y="1149"/>
                </a:lnTo>
                <a:lnTo>
                  <a:pt x="1661" y="1149"/>
                </a:lnTo>
                <a:lnTo>
                  <a:pt x="1661" y="1149"/>
                </a:lnTo>
                <a:lnTo>
                  <a:pt x="1659" y="1149"/>
                </a:lnTo>
                <a:lnTo>
                  <a:pt x="1659" y="1152"/>
                </a:lnTo>
                <a:lnTo>
                  <a:pt x="1659" y="1152"/>
                </a:lnTo>
                <a:lnTo>
                  <a:pt x="1661" y="1152"/>
                </a:lnTo>
                <a:lnTo>
                  <a:pt x="1661" y="1152"/>
                </a:lnTo>
                <a:lnTo>
                  <a:pt x="1661" y="1152"/>
                </a:lnTo>
                <a:lnTo>
                  <a:pt x="1661" y="1154"/>
                </a:lnTo>
                <a:lnTo>
                  <a:pt x="1659" y="1154"/>
                </a:lnTo>
                <a:lnTo>
                  <a:pt x="1659" y="1152"/>
                </a:lnTo>
                <a:lnTo>
                  <a:pt x="1659" y="1152"/>
                </a:lnTo>
                <a:lnTo>
                  <a:pt x="1659" y="1154"/>
                </a:lnTo>
                <a:lnTo>
                  <a:pt x="1657" y="1156"/>
                </a:lnTo>
                <a:lnTo>
                  <a:pt x="1654" y="1154"/>
                </a:lnTo>
                <a:lnTo>
                  <a:pt x="1652" y="1154"/>
                </a:lnTo>
                <a:lnTo>
                  <a:pt x="1652" y="1156"/>
                </a:lnTo>
                <a:lnTo>
                  <a:pt x="1652" y="1156"/>
                </a:lnTo>
                <a:lnTo>
                  <a:pt x="1652" y="1156"/>
                </a:lnTo>
                <a:lnTo>
                  <a:pt x="1652" y="1156"/>
                </a:lnTo>
                <a:lnTo>
                  <a:pt x="1652" y="1154"/>
                </a:lnTo>
                <a:lnTo>
                  <a:pt x="1652" y="1154"/>
                </a:lnTo>
                <a:lnTo>
                  <a:pt x="1652" y="1154"/>
                </a:lnTo>
                <a:lnTo>
                  <a:pt x="1650" y="1152"/>
                </a:lnTo>
                <a:lnTo>
                  <a:pt x="1650" y="1152"/>
                </a:lnTo>
                <a:lnTo>
                  <a:pt x="1650" y="1152"/>
                </a:lnTo>
                <a:lnTo>
                  <a:pt x="1647" y="1154"/>
                </a:lnTo>
                <a:lnTo>
                  <a:pt x="1647" y="1154"/>
                </a:lnTo>
                <a:lnTo>
                  <a:pt x="1647" y="1152"/>
                </a:lnTo>
                <a:lnTo>
                  <a:pt x="1645" y="1152"/>
                </a:lnTo>
                <a:lnTo>
                  <a:pt x="1645" y="1152"/>
                </a:lnTo>
                <a:lnTo>
                  <a:pt x="1642" y="1154"/>
                </a:lnTo>
                <a:lnTo>
                  <a:pt x="1642" y="1154"/>
                </a:lnTo>
                <a:lnTo>
                  <a:pt x="1642" y="1154"/>
                </a:lnTo>
                <a:lnTo>
                  <a:pt x="1642" y="1156"/>
                </a:lnTo>
                <a:lnTo>
                  <a:pt x="1642" y="1156"/>
                </a:lnTo>
                <a:lnTo>
                  <a:pt x="1645" y="1156"/>
                </a:lnTo>
                <a:lnTo>
                  <a:pt x="1645" y="1159"/>
                </a:lnTo>
                <a:lnTo>
                  <a:pt x="1645" y="1159"/>
                </a:lnTo>
                <a:lnTo>
                  <a:pt x="1647" y="1159"/>
                </a:lnTo>
                <a:lnTo>
                  <a:pt x="1647" y="1159"/>
                </a:lnTo>
                <a:lnTo>
                  <a:pt x="1645" y="1159"/>
                </a:lnTo>
                <a:lnTo>
                  <a:pt x="1645" y="1159"/>
                </a:lnTo>
                <a:lnTo>
                  <a:pt x="1647" y="1161"/>
                </a:lnTo>
                <a:lnTo>
                  <a:pt x="1647" y="1161"/>
                </a:lnTo>
                <a:lnTo>
                  <a:pt x="1645" y="1161"/>
                </a:lnTo>
                <a:lnTo>
                  <a:pt x="1645" y="1161"/>
                </a:lnTo>
                <a:lnTo>
                  <a:pt x="1645" y="1161"/>
                </a:lnTo>
                <a:lnTo>
                  <a:pt x="1645" y="1159"/>
                </a:lnTo>
                <a:lnTo>
                  <a:pt x="1645" y="1159"/>
                </a:lnTo>
                <a:lnTo>
                  <a:pt x="1645" y="1159"/>
                </a:lnTo>
                <a:lnTo>
                  <a:pt x="1642" y="1159"/>
                </a:lnTo>
                <a:lnTo>
                  <a:pt x="1642" y="1159"/>
                </a:lnTo>
                <a:lnTo>
                  <a:pt x="1642" y="1159"/>
                </a:lnTo>
                <a:lnTo>
                  <a:pt x="1642" y="1159"/>
                </a:lnTo>
                <a:lnTo>
                  <a:pt x="1640" y="1159"/>
                </a:lnTo>
                <a:lnTo>
                  <a:pt x="1640" y="1156"/>
                </a:lnTo>
                <a:lnTo>
                  <a:pt x="1638" y="1156"/>
                </a:lnTo>
                <a:lnTo>
                  <a:pt x="1638" y="1156"/>
                </a:lnTo>
                <a:lnTo>
                  <a:pt x="1638" y="1159"/>
                </a:lnTo>
                <a:lnTo>
                  <a:pt x="1638" y="1159"/>
                </a:lnTo>
                <a:lnTo>
                  <a:pt x="1638" y="1159"/>
                </a:lnTo>
                <a:lnTo>
                  <a:pt x="1638" y="1159"/>
                </a:lnTo>
                <a:lnTo>
                  <a:pt x="1635" y="1161"/>
                </a:lnTo>
                <a:lnTo>
                  <a:pt x="1635" y="1161"/>
                </a:lnTo>
                <a:lnTo>
                  <a:pt x="1638" y="1163"/>
                </a:lnTo>
                <a:lnTo>
                  <a:pt x="1638" y="1163"/>
                </a:lnTo>
                <a:lnTo>
                  <a:pt x="1642" y="1161"/>
                </a:lnTo>
                <a:lnTo>
                  <a:pt x="1645" y="1161"/>
                </a:lnTo>
                <a:lnTo>
                  <a:pt x="1645" y="1163"/>
                </a:lnTo>
                <a:lnTo>
                  <a:pt x="1647" y="1163"/>
                </a:lnTo>
                <a:lnTo>
                  <a:pt x="1647" y="1163"/>
                </a:lnTo>
                <a:lnTo>
                  <a:pt x="1647" y="1163"/>
                </a:lnTo>
                <a:lnTo>
                  <a:pt x="1647" y="1166"/>
                </a:lnTo>
                <a:lnTo>
                  <a:pt x="1650" y="1166"/>
                </a:lnTo>
                <a:lnTo>
                  <a:pt x="1650" y="1166"/>
                </a:lnTo>
                <a:lnTo>
                  <a:pt x="1650" y="1168"/>
                </a:lnTo>
                <a:lnTo>
                  <a:pt x="1650" y="1168"/>
                </a:lnTo>
                <a:lnTo>
                  <a:pt x="1650" y="1168"/>
                </a:lnTo>
                <a:lnTo>
                  <a:pt x="1650" y="1163"/>
                </a:lnTo>
                <a:lnTo>
                  <a:pt x="1650" y="1163"/>
                </a:lnTo>
                <a:lnTo>
                  <a:pt x="1652" y="1163"/>
                </a:lnTo>
                <a:lnTo>
                  <a:pt x="1652" y="1166"/>
                </a:lnTo>
                <a:lnTo>
                  <a:pt x="1652" y="1166"/>
                </a:lnTo>
                <a:lnTo>
                  <a:pt x="1652" y="1168"/>
                </a:lnTo>
                <a:close/>
                <a:moveTo>
                  <a:pt x="1607" y="1412"/>
                </a:moveTo>
                <a:lnTo>
                  <a:pt x="1607" y="1412"/>
                </a:lnTo>
                <a:lnTo>
                  <a:pt x="1607" y="1412"/>
                </a:lnTo>
                <a:lnTo>
                  <a:pt x="1607" y="1412"/>
                </a:lnTo>
                <a:lnTo>
                  <a:pt x="1605" y="1412"/>
                </a:lnTo>
                <a:lnTo>
                  <a:pt x="1607" y="1412"/>
                </a:lnTo>
                <a:lnTo>
                  <a:pt x="1607" y="1414"/>
                </a:lnTo>
                <a:lnTo>
                  <a:pt x="1607" y="1412"/>
                </a:lnTo>
                <a:lnTo>
                  <a:pt x="1607" y="1412"/>
                </a:lnTo>
                <a:lnTo>
                  <a:pt x="1607" y="1412"/>
                </a:lnTo>
                <a:lnTo>
                  <a:pt x="1607" y="1412"/>
                </a:lnTo>
                <a:lnTo>
                  <a:pt x="1607" y="1412"/>
                </a:lnTo>
                <a:lnTo>
                  <a:pt x="1607" y="1412"/>
                </a:lnTo>
                <a:lnTo>
                  <a:pt x="1607" y="1412"/>
                </a:lnTo>
                <a:lnTo>
                  <a:pt x="1607" y="1412"/>
                </a:lnTo>
                <a:lnTo>
                  <a:pt x="1607" y="1412"/>
                </a:lnTo>
                <a:lnTo>
                  <a:pt x="1607" y="1412"/>
                </a:lnTo>
                <a:lnTo>
                  <a:pt x="1607" y="1409"/>
                </a:lnTo>
                <a:lnTo>
                  <a:pt x="1607" y="1409"/>
                </a:lnTo>
                <a:lnTo>
                  <a:pt x="1607" y="1409"/>
                </a:lnTo>
                <a:lnTo>
                  <a:pt x="1607" y="1409"/>
                </a:lnTo>
                <a:lnTo>
                  <a:pt x="1607" y="1412"/>
                </a:lnTo>
                <a:close/>
                <a:moveTo>
                  <a:pt x="1602" y="1419"/>
                </a:moveTo>
                <a:lnTo>
                  <a:pt x="1600" y="1417"/>
                </a:lnTo>
                <a:lnTo>
                  <a:pt x="1597" y="1414"/>
                </a:lnTo>
                <a:lnTo>
                  <a:pt x="1597" y="1414"/>
                </a:lnTo>
                <a:lnTo>
                  <a:pt x="1595" y="1414"/>
                </a:lnTo>
                <a:lnTo>
                  <a:pt x="1595" y="1414"/>
                </a:lnTo>
                <a:lnTo>
                  <a:pt x="1595" y="1414"/>
                </a:lnTo>
                <a:lnTo>
                  <a:pt x="1595" y="1412"/>
                </a:lnTo>
                <a:lnTo>
                  <a:pt x="1595" y="1412"/>
                </a:lnTo>
                <a:lnTo>
                  <a:pt x="1595" y="1412"/>
                </a:lnTo>
                <a:lnTo>
                  <a:pt x="1595" y="1412"/>
                </a:lnTo>
                <a:lnTo>
                  <a:pt x="1595" y="1412"/>
                </a:lnTo>
                <a:lnTo>
                  <a:pt x="1595" y="1414"/>
                </a:lnTo>
                <a:lnTo>
                  <a:pt x="1593" y="1414"/>
                </a:lnTo>
                <a:lnTo>
                  <a:pt x="1593" y="1412"/>
                </a:lnTo>
                <a:lnTo>
                  <a:pt x="1593" y="1412"/>
                </a:lnTo>
                <a:lnTo>
                  <a:pt x="1593" y="1412"/>
                </a:lnTo>
                <a:lnTo>
                  <a:pt x="1593" y="1412"/>
                </a:lnTo>
                <a:lnTo>
                  <a:pt x="1590" y="1412"/>
                </a:lnTo>
                <a:lnTo>
                  <a:pt x="1586" y="1412"/>
                </a:lnTo>
                <a:lnTo>
                  <a:pt x="1586" y="1409"/>
                </a:lnTo>
                <a:lnTo>
                  <a:pt x="1583" y="1409"/>
                </a:lnTo>
                <a:lnTo>
                  <a:pt x="1583" y="1409"/>
                </a:lnTo>
                <a:lnTo>
                  <a:pt x="1583" y="1409"/>
                </a:lnTo>
                <a:lnTo>
                  <a:pt x="1583" y="1409"/>
                </a:lnTo>
                <a:lnTo>
                  <a:pt x="1583" y="1412"/>
                </a:lnTo>
                <a:lnTo>
                  <a:pt x="1583" y="1412"/>
                </a:lnTo>
                <a:lnTo>
                  <a:pt x="1583" y="1412"/>
                </a:lnTo>
                <a:lnTo>
                  <a:pt x="1583" y="1412"/>
                </a:lnTo>
                <a:lnTo>
                  <a:pt x="1583" y="1414"/>
                </a:lnTo>
                <a:lnTo>
                  <a:pt x="1583" y="1414"/>
                </a:lnTo>
                <a:lnTo>
                  <a:pt x="1583" y="1414"/>
                </a:lnTo>
                <a:lnTo>
                  <a:pt x="1583" y="1414"/>
                </a:lnTo>
                <a:lnTo>
                  <a:pt x="1586" y="1417"/>
                </a:lnTo>
                <a:lnTo>
                  <a:pt x="1586" y="1417"/>
                </a:lnTo>
                <a:lnTo>
                  <a:pt x="1586" y="1419"/>
                </a:lnTo>
                <a:lnTo>
                  <a:pt x="1588" y="1417"/>
                </a:lnTo>
                <a:lnTo>
                  <a:pt x="1588" y="1419"/>
                </a:lnTo>
                <a:lnTo>
                  <a:pt x="1590" y="1419"/>
                </a:lnTo>
                <a:lnTo>
                  <a:pt x="1590" y="1419"/>
                </a:lnTo>
                <a:lnTo>
                  <a:pt x="1593" y="1419"/>
                </a:lnTo>
                <a:lnTo>
                  <a:pt x="1593" y="1421"/>
                </a:lnTo>
                <a:lnTo>
                  <a:pt x="1593" y="1421"/>
                </a:lnTo>
                <a:lnTo>
                  <a:pt x="1593" y="1421"/>
                </a:lnTo>
                <a:lnTo>
                  <a:pt x="1593" y="1421"/>
                </a:lnTo>
                <a:lnTo>
                  <a:pt x="1593" y="1421"/>
                </a:lnTo>
                <a:lnTo>
                  <a:pt x="1593" y="1424"/>
                </a:lnTo>
                <a:lnTo>
                  <a:pt x="1595" y="1424"/>
                </a:lnTo>
                <a:lnTo>
                  <a:pt x="1595" y="1426"/>
                </a:lnTo>
                <a:lnTo>
                  <a:pt x="1595" y="1426"/>
                </a:lnTo>
                <a:lnTo>
                  <a:pt x="1595" y="1428"/>
                </a:lnTo>
                <a:lnTo>
                  <a:pt x="1595" y="1428"/>
                </a:lnTo>
                <a:lnTo>
                  <a:pt x="1595" y="1431"/>
                </a:lnTo>
                <a:lnTo>
                  <a:pt x="1595" y="1431"/>
                </a:lnTo>
                <a:lnTo>
                  <a:pt x="1595" y="1431"/>
                </a:lnTo>
                <a:lnTo>
                  <a:pt x="1595" y="1431"/>
                </a:lnTo>
                <a:lnTo>
                  <a:pt x="1595" y="1433"/>
                </a:lnTo>
                <a:lnTo>
                  <a:pt x="1595" y="1433"/>
                </a:lnTo>
                <a:lnTo>
                  <a:pt x="1597" y="1433"/>
                </a:lnTo>
                <a:lnTo>
                  <a:pt x="1597" y="1433"/>
                </a:lnTo>
                <a:lnTo>
                  <a:pt x="1597" y="1433"/>
                </a:lnTo>
                <a:lnTo>
                  <a:pt x="1597" y="1433"/>
                </a:lnTo>
                <a:lnTo>
                  <a:pt x="1600" y="1433"/>
                </a:lnTo>
                <a:lnTo>
                  <a:pt x="1600" y="1433"/>
                </a:lnTo>
                <a:lnTo>
                  <a:pt x="1600" y="1433"/>
                </a:lnTo>
                <a:lnTo>
                  <a:pt x="1602" y="1431"/>
                </a:lnTo>
                <a:lnTo>
                  <a:pt x="1605" y="1428"/>
                </a:lnTo>
                <a:lnTo>
                  <a:pt x="1605" y="1428"/>
                </a:lnTo>
                <a:lnTo>
                  <a:pt x="1605" y="1431"/>
                </a:lnTo>
                <a:lnTo>
                  <a:pt x="1605" y="1431"/>
                </a:lnTo>
                <a:lnTo>
                  <a:pt x="1602" y="1431"/>
                </a:lnTo>
                <a:lnTo>
                  <a:pt x="1605" y="1431"/>
                </a:lnTo>
                <a:lnTo>
                  <a:pt x="1607" y="1431"/>
                </a:lnTo>
                <a:lnTo>
                  <a:pt x="1607" y="1431"/>
                </a:lnTo>
                <a:lnTo>
                  <a:pt x="1605" y="1433"/>
                </a:lnTo>
                <a:lnTo>
                  <a:pt x="1605" y="1433"/>
                </a:lnTo>
                <a:lnTo>
                  <a:pt x="1605" y="1433"/>
                </a:lnTo>
                <a:lnTo>
                  <a:pt x="1605" y="1436"/>
                </a:lnTo>
                <a:lnTo>
                  <a:pt x="1605" y="1436"/>
                </a:lnTo>
                <a:lnTo>
                  <a:pt x="1605" y="1436"/>
                </a:lnTo>
                <a:lnTo>
                  <a:pt x="1605" y="1436"/>
                </a:lnTo>
                <a:lnTo>
                  <a:pt x="1605" y="1436"/>
                </a:lnTo>
                <a:lnTo>
                  <a:pt x="1605" y="1436"/>
                </a:lnTo>
                <a:lnTo>
                  <a:pt x="1605" y="1436"/>
                </a:lnTo>
                <a:lnTo>
                  <a:pt x="1602" y="1438"/>
                </a:lnTo>
                <a:lnTo>
                  <a:pt x="1605" y="1438"/>
                </a:lnTo>
                <a:lnTo>
                  <a:pt x="1605" y="1438"/>
                </a:lnTo>
                <a:lnTo>
                  <a:pt x="1605" y="1438"/>
                </a:lnTo>
                <a:lnTo>
                  <a:pt x="1607" y="1438"/>
                </a:lnTo>
                <a:lnTo>
                  <a:pt x="1609" y="1438"/>
                </a:lnTo>
                <a:lnTo>
                  <a:pt x="1609" y="1438"/>
                </a:lnTo>
                <a:lnTo>
                  <a:pt x="1609" y="1438"/>
                </a:lnTo>
                <a:lnTo>
                  <a:pt x="1609" y="1436"/>
                </a:lnTo>
                <a:lnTo>
                  <a:pt x="1609" y="1436"/>
                </a:lnTo>
                <a:lnTo>
                  <a:pt x="1609" y="1436"/>
                </a:lnTo>
                <a:lnTo>
                  <a:pt x="1609" y="1433"/>
                </a:lnTo>
                <a:lnTo>
                  <a:pt x="1609" y="1436"/>
                </a:lnTo>
                <a:lnTo>
                  <a:pt x="1609" y="1438"/>
                </a:lnTo>
                <a:lnTo>
                  <a:pt x="1609" y="1438"/>
                </a:lnTo>
                <a:lnTo>
                  <a:pt x="1614" y="1436"/>
                </a:lnTo>
                <a:lnTo>
                  <a:pt x="1614" y="1438"/>
                </a:lnTo>
                <a:lnTo>
                  <a:pt x="1614" y="1438"/>
                </a:lnTo>
                <a:lnTo>
                  <a:pt x="1614" y="1438"/>
                </a:lnTo>
                <a:lnTo>
                  <a:pt x="1616" y="1438"/>
                </a:lnTo>
                <a:lnTo>
                  <a:pt x="1616" y="1438"/>
                </a:lnTo>
                <a:lnTo>
                  <a:pt x="1616" y="1438"/>
                </a:lnTo>
                <a:lnTo>
                  <a:pt x="1619" y="1438"/>
                </a:lnTo>
                <a:lnTo>
                  <a:pt x="1619" y="1438"/>
                </a:lnTo>
                <a:lnTo>
                  <a:pt x="1619" y="1438"/>
                </a:lnTo>
                <a:lnTo>
                  <a:pt x="1619" y="1436"/>
                </a:lnTo>
                <a:lnTo>
                  <a:pt x="1619" y="1436"/>
                </a:lnTo>
                <a:lnTo>
                  <a:pt x="1619" y="1436"/>
                </a:lnTo>
                <a:lnTo>
                  <a:pt x="1619" y="1436"/>
                </a:lnTo>
                <a:lnTo>
                  <a:pt x="1619" y="1433"/>
                </a:lnTo>
                <a:lnTo>
                  <a:pt x="1619" y="1433"/>
                </a:lnTo>
                <a:lnTo>
                  <a:pt x="1619" y="1433"/>
                </a:lnTo>
                <a:lnTo>
                  <a:pt x="1619" y="1431"/>
                </a:lnTo>
                <a:lnTo>
                  <a:pt x="1616" y="1431"/>
                </a:lnTo>
                <a:lnTo>
                  <a:pt x="1612" y="1433"/>
                </a:lnTo>
                <a:lnTo>
                  <a:pt x="1612" y="1433"/>
                </a:lnTo>
                <a:lnTo>
                  <a:pt x="1612" y="1433"/>
                </a:lnTo>
                <a:lnTo>
                  <a:pt x="1612" y="1433"/>
                </a:lnTo>
                <a:lnTo>
                  <a:pt x="1612" y="1433"/>
                </a:lnTo>
                <a:lnTo>
                  <a:pt x="1612" y="1433"/>
                </a:lnTo>
                <a:lnTo>
                  <a:pt x="1612" y="1431"/>
                </a:lnTo>
                <a:lnTo>
                  <a:pt x="1612" y="1431"/>
                </a:lnTo>
                <a:lnTo>
                  <a:pt x="1612" y="1431"/>
                </a:lnTo>
                <a:lnTo>
                  <a:pt x="1609" y="1431"/>
                </a:lnTo>
                <a:lnTo>
                  <a:pt x="1607" y="1431"/>
                </a:lnTo>
                <a:lnTo>
                  <a:pt x="1607" y="1428"/>
                </a:lnTo>
                <a:lnTo>
                  <a:pt x="1607" y="1428"/>
                </a:lnTo>
                <a:lnTo>
                  <a:pt x="1607" y="1428"/>
                </a:lnTo>
                <a:lnTo>
                  <a:pt x="1607" y="1428"/>
                </a:lnTo>
                <a:lnTo>
                  <a:pt x="1605" y="1428"/>
                </a:lnTo>
                <a:lnTo>
                  <a:pt x="1605" y="1428"/>
                </a:lnTo>
                <a:lnTo>
                  <a:pt x="1605" y="1428"/>
                </a:lnTo>
                <a:lnTo>
                  <a:pt x="1605" y="1428"/>
                </a:lnTo>
                <a:lnTo>
                  <a:pt x="1602" y="1428"/>
                </a:lnTo>
                <a:lnTo>
                  <a:pt x="1605" y="1426"/>
                </a:lnTo>
                <a:lnTo>
                  <a:pt x="1605" y="1424"/>
                </a:lnTo>
                <a:lnTo>
                  <a:pt x="1605" y="1421"/>
                </a:lnTo>
                <a:lnTo>
                  <a:pt x="1605" y="1419"/>
                </a:lnTo>
                <a:lnTo>
                  <a:pt x="1605" y="1419"/>
                </a:lnTo>
                <a:lnTo>
                  <a:pt x="1602" y="1419"/>
                </a:lnTo>
                <a:close/>
                <a:moveTo>
                  <a:pt x="1614" y="1395"/>
                </a:moveTo>
                <a:lnTo>
                  <a:pt x="1616" y="1393"/>
                </a:lnTo>
                <a:lnTo>
                  <a:pt x="1616" y="1393"/>
                </a:lnTo>
                <a:lnTo>
                  <a:pt x="1614" y="1393"/>
                </a:lnTo>
                <a:lnTo>
                  <a:pt x="1614" y="1393"/>
                </a:lnTo>
                <a:lnTo>
                  <a:pt x="1614" y="1393"/>
                </a:lnTo>
                <a:lnTo>
                  <a:pt x="1614" y="1393"/>
                </a:lnTo>
                <a:lnTo>
                  <a:pt x="1612" y="1393"/>
                </a:lnTo>
                <a:lnTo>
                  <a:pt x="1612" y="1393"/>
                </a:lnTo>
                <a:lnTo>
                  <a:pt x="1612" y="1393"/>
                </a:lnTo>
                <a:lnTo>
                  <a:pt x="1612" y="1393"/>
                </a:lnTo>
                <a:lnTo>
                  <a:pt x="1612" y="1395"/>
                </a:lnTo>
                <a:lnTo>
                  <a:pt x="1612" y="1395"/>
                </a:lnTo>
                <a:lnTo>
                  <a:pt x="1612" y="1395"/>
                </a:lnTo>
                <a:lnTo>
                  <a:pt x="1612" y="1398"/>
                </a:lnTo>
                <a:lnTo>
                  <a:pt x="1614" y="1398"/>
                </a:lnTo>
                <a:lnTo>
                  <a:pt x="1614" y="1398"/>
                </a:lnTo>
                <a:lnTo>
                  <a:pt x="1616" y="1400"/>
                </a:lnTo>
                <a:lnTo>
                  <a:pt x="1616" y="1400"/>
                </a:lnTo>
                <a:lnTo>
                  <a:pt x="1619" y="1400"/>
                </a:lnTo>
                <a:lnTo>
                  <a:pt x="1619" y="1400"/>
                </a:lnTo>
                <a:lnTo>
                  <a:pt x="1621" y="1400"/>
                </a:lnTo>
                <a:lnTo>
                  <a:pt x="1621" y="1400"/>
                </a:lnTo>
                <a:lnTo>
                  <a:pt x="1621" y="1398"/>
                </a:lnTo>
                <a:lnTo>
                  <a:pt x="1621" y="1398"/>
                </a:lnTo>
                <a:lnTo>
                  <a:pt x="1621" y="1395"/>
                </a:lnTo>
                <a:lnTo>
                  <a:pt x="1621" y="1395"/>
                </a:lnTo>
                <a:lnTo>
                  <a:pt x="1619" y="1398"/>
                </a:lnTo>
                <a:lnTo>
                  <a:pt x="1619" y="1395"/>
                </a:lnTo>
                <a:lnTo>
                  <a:pt x="1616" y="1395"/>
                </a:lnTo>
                <a:lnTo>
                  <a:pt x="1616" y="1395"/>
                </a:lnTo>
                <a:lnTo>
                  <a:pt x="1616" y="1395"/>
                </a:lnTo>
                <a:lnTo>
                  <a:pt x="1614" y="1395"/>
                </a:lnTo>
                <a:lnTo>
                  <a:pt x="1614" y="1395"/>
                </a:lnTo>
                <a:lnTo>
                  <a:pt x="1614" y="1395"/>
                </a:lnTo>
                <a:close/>
                <a:moveTo>
                  <a:pt x="1609" y="1424"/>
                </a:moveTo>
                <a:lnTo>
                  <a:pt x="1609" y="1426"/>
                </a:lnTo>
                <a:lnTo>
                  <a:pt x="1609" y="1426"/>
                </a:lnTo>
                <a:lnTo>
                  <a:pt x="1612" y="1426"/>
                </a:lnTo>
                <a:lnTo>
                  <a:pt x="1612" y="1426"/>
                </a:lnTo>
                <a:lnTo>
                  <a:pt x="1612" y="1426"/>
                </a:lnTo>
                <a:lnTo>
                  <a:pt x="1612" y="1426"/>
                </a:lnTo>
                <a:lnTo>
                  <a:pt x="1612" y="1426"/>
                </a:lnTo>
                <a:lnTo>
                  <a:pt x="1614" y="1426"/>
                </a:lnTo>
                <a:lnTo>
                  <a:pt x="1614" y="1424"/>
                </a:lnTo>
                <a:lnTo>
                  <a:pt x="1616" y="1426"/>
                </a:lnTo>
                <a:lnTo>
                  <a:pt x="1616" y="1424"/>
                </a:lnTo>
                <a:lnTo>
                  <a:pt x="1616" y="1424"/>
                </a:lnTo>
                <a:lnTo>
                  <a:pt x="1616" y="1424"/>
                </a:lnTo>
                <a:lnTo>
                  <a:pt x="1614" y="1424"/>
                </a:lnTo>
                <a:lnTo>
                  <a:pt x="1614" y="1424"/>
                </a:lnTo>
                <a:lnTo>
                  <a:pt x="1609" y="1424"/>
                </a:lnTo>
                <a:lnTo>
                  <a:pt x="1609" y="1424"/>
                </a:lnTo>
                <a:close/>
                <a:moveTo>
                  <a:pt x="951" y="981"/>
                </a:moveTo>
                <a:lnTo>
                  <a:pt x="951" y="979"/>
                </a:lnTo>
                <a:lnTo>
                  <a:pt x="951" y="979"/>
                </a:lnTo>
                <a:lnTo>
                  <a:pt x="949" y="979"/>
                </a:lnTo>
                <a:lnTo>
                  <a:pt x="949" y="979"/>
                </a:lnTo>
                <a:lnTo>
                  <a:pt x="949" y="979"/>
                </a:lnTo>
                <a:lnTo>
                  <a:pt x="949" y="981"/>
                </a:lnTo>
                <a:lnTo>
                  <a:pt x="951" y="981"/>
                </a:lnTo>
                <a:close/>
                <a:moveTo>
                  <a:pt x="1160" y="669"/>
                </a:moveTo>
                <a:lnTo>
                  <a:pt x="1160" y="671"/>
                </a:lnTo>
                <a:lnTo>
                  <a:pt x="1157" y="671"/>
                </a:lnTo>
                <a:lnTo>
                  <a:pt x="1157" y="671"/>
                </a:lnTo>
                <a:lnTo>
                  <a:pt x="1157" y="674"/>
                </a:lnTo>
                <a:lnTo>
                  <a:pt x="1157" y="674"/>
                </a:lnTo>
                <a:lnTo>
                  <a:pt x="1157" y="674"/>
                </a:lnTo>
                <a:lnTo>
                  <a:pt x="1157" y="674"/>
                </a:lnTo>
                <a:lnTo>
                  <a:pt x="1157" y="674"/>
                </a:lnTo>
                <a:lnTo>
                  <a:pt x="1157" y="674"/>
                </a:lnTo>
                <a:lnTo>
                  <a:pt x="1155" y="676"/>
                </a:lnTo>
                <a:lnTo>
                  <a:pt x="1155" y="676"/>
                </a:lnTo>
                <a:lnTo>
                  <a:pt x="1150" y="679"/>
                </a:lnTo>
                <a:lnTo>
                  <a:pt x="1148" y="679"/>
                </a:lnTo>
                <a:lnTo>
                  <a:pt x="1148" y="681"/>
                </a:lnTo>
                <a:lnTo>
                  <a:pt x="1145" y="681"/>
                </a:lnTo>
                <a:lnTo>
                  <a:pt x="1145" y="681"/>
                </a:lnTo>
                <a:lnTo>
                  <a:pt x="1153" y="683"/>
                </a:lnTo>
                <a:lnTo>
                  <a:pt x="1155" y="683"/>
                </a:lnTo>
                <a:lnTo>
                  <a:pt x="1164" y="676"/>
                </a:lnTo>
                <a:lnTo>
                  <a:pt x="1171" y="671"/>
                </a:lnTo>
                <a:lnTo>
                  <a:pt x="1174" y="669"/>
                </a:lnTo>
                <a:lnTo>
                  <a:pt x="1167" y="669"/>
                </a:lnTo>
                <a:lnTo>
                  <a:pt x="1160" y="669"/>
                </a:lnTo>
                <a:close/>
                <a:moveTo>
                  <a:pt x="1110" y="750"/>
                </a:moveTo>
                <a:lnTo>
                  <a:pt x="1112" y="750"/>
                </a:lnTo>
                <a:lnTo>
                  <a:pt x="1122" y="750"/>
                </a:lnTo>
                <a:lnTo>
                  <a:pt x="1122" y="750"/>
                </a:lnTo>
                <a:lnTo>
                  <a:pt x="1122" y="750"/>
                </a:lnTo>
                <a:lnTo>
                  <a:pt x="1122" y="747"/>
                </a:lnTo>
                <a:lnTo>
                  <a:pt x="1122" y="750"/>
                </a:lnTo>
                <a:lnTo>
                  <a:pt x="1122" y="750"/>
                </a:lnTo>
                <a:lnTo>
                  <a:pt x="1124" y="750"/>
                </a:lnTo>
                <a:lnTo>
                  <a:pt x="1124" y="750"/>
                </a:lnTo>
                <a:lnTo>
                  <a:pt x="1124" y="747"/>
                </a:lnTo>
                <a:lnTo>
                  <a:pt x="1124" y="747"/>
                </a:lnTo>
                <a:lnTo>
                  <a:pt x="1124" y="750"/>
                </a:lnTo>
                <a:lnTo>
                  <a:pt x="1127" y="750"/>
                </a:lnTo>
                <a:lnTo>
                  <a:pt x="1129" y="747"/>
                </a:lnTo>
                <a:lnTo>
                  <a:pt x="1129" y="745"/>
                </a:lnTo>
                <a:lnTo>
                  <a:pt x="1129" y="745"/>
                </a:lnTo>
                <a:lnTo>
                  <a:pt x="1129" y="742"/>
                </a:lnTo>
                <a:lnTo>
                  <a:pt x="1129" y="740"/>
                </a:lnTo>
                <a:lnTo>
                  <a:pt x="1131" y="740"/>
                </a:lnTo>
                <a:lnTo>
                  <a:pt x="1136" y="738"/>
                </a:lnTo>
                <a:lnTo>
                  <a:pt x="1138" y="735"/>
                </a:lnTo>
                <a:lnTo>
                  <a:pt x="1138" y="735"/>
                </a:lnTo>
                <a:lnTo>
                  <a:pt x="1138" y="735"/>
                </a:lnTo>
                <a:lnTo>
                  <a:pt x="1138" y="735"/>
                </a:lnTo>
                <a:lnTo>
                  <a:pt x="1138" y="735"/>
                </a:lnTo>
                <a:lnTo>
                  <a:pt x="1138" y="733"/>
                </a:lnTo>
                <a:lnTo>
                  <a:pt x="1136" y="733"/>
                </a:lnTo>
                <a:lnTo>
                  <a:pt x="1136" y="733"/>
                </a:lnTo>
                <a:lnTo>
                  <a:pt x="1138" y="733"/>
                </a:lnTo>
                <a:lnTo>
                  <a:pt x="1134" y="731"/>
                </a:lnTo>
                <a:lnTo>
                  <a:pt x="1131" y="733"/>
                </a:lnTo>
                <a:lnTo>
                  <a:pt x="1129" y="733"/>
                </a:lnTo>
                <a:lnTo>
                  <a:pt x="1124" y="735"/>
                </a:lnTo>
                <a:lnTo>
                  <a:pt x="1117" y="738"/>
                </a:lnTo>
                <a:lnTo>
                  <a:pt x="1117" y="738"/>
                </a:lnTo>
                <a:lnTo>
                  <a:pt x="1117" y="740"/>
                </a:lnTo>
                <a:lnTo>
                  <a:pt x="1117" y="740"/>
                </a:lnTo>
                <a:lnTo>
                  <a:pt x="1117" y="742"/>
                </a:lnTo>
                <a:lnTo>
                  <a:pt x="1117" y="742"/>
                </a:lnTo>
                <a:lnTo>
                  <a:pt x="1117" y="742"/>
                </a:lnTo>
                <a:lnTo>
                  <a:pt x="1117" y="742"/>
                </a:lnTo>
                <a:lnTo>
                  <a:pt x="1115" y="742"/>
                </a:lnTo>
                <a:lnTo>
                  <a:pt x="1115" y="742"/>
                </a:lnTo>
                <a:lnTo>
                  <a:pt x="1112" y="745"/>
                </a:lnTo>
                <a:lnTo>
                  <a:pt x="1115" y="745"/>
                </a:lnTo>
                <a:lnTo>
                  <a:pt x="1112" y="747"/>
                </a:lnTo>
                <a:lnTo>
                  <a:pt x="1110" y="750"/>
                </a:lnTo>
                <a:close/>
                <a:moveTo>
                  <a:pt x="1155" y="577"/>
                </a:moveTo>
                <a:lnTo>
                  <a:pt x="1148" y="572"/>
                </a:lnTo>
                <a:lnTo>
                  <a:pt x="1148" y="570"/>
                </a:lnTo>
                <a:lnTo>
                  <a:pt x="1148" y="570"/>
                </a:lnTo>
                <a:lnTo>
                  <a:pt x="1145" y="570"/>
                </a:lnTo>
                <a:lnTo>
                  <a:pt x="1141" y="572"/>
                </a:lnTo>
                <a:lnTo>
                  <a:pt x="1134" y="572"/>
                </a:lnTo>
                <a:lnTo>
                  <a:pt x="1134" y="572"/>
                </a:lnTo>
                <a:lnTo>
                  <a:pt x="1134" y="572"/>
                </a:lnTo>
                <a:lnTo>
                  <a:pt x="1131" y="577"/>
                </a:lnTo>
                <a:lnTo>
                  <a:pt x="1131" y="577"/>
                </a:lnTo>
                <a:lnTo>
                  <a:pt x="1131" y="579"/>
                </a:lnTo>
                <a:lnTo>
                  <a:pt x="1131" y="579"/>
                </a:lnTo>
                <a:lnTo>
                  <a:pt x="1131" y="582"/>
                </a:lnTo>
                <a:lnTo>
                  <a:pt x="1134" y="582"/>
                </a:lnTo>
                <a:lnTo>
                  <a:pt x="1134" y="582"/>
                </a:lnTo>
                <a:lnTo>
                  <a:pt x="1134" y="582"/>
                </a:lnTo>
                <a:lnTo>
                  <a:pt x="1134" y="584"/>
                </a:lnTo>
                <a:lnTo>
                  <a:pt x="1134" y="584"/>
                </a:lnTo>
                <a:lnTo>
                  <a:pt x="1134" y="584"/>
                </a:lnTo>
                <a:lnTo>
                  <a:pt x="1134" y="584"/>
                </a:lnTo>
                <a:lnTo>
                  <a:pt x="1134" y="584"/>
                </a:lnTo>
                <a:lnTo>
                  <a:pt x="1136" y="586"/>
                </a:lnTo>
                <a:lnTo>
                  <a:pt x="1138" y="589"/>
                </a:lnTo>
                <a:lnTo>
                  <a:pt x="1145" y="589"/>
                </a:lnTo>
                <a:lnTo>
                  <a:pt x="1148" y="589"/>
                </a:lnTo>
                <a:lnTo>
                  <a:pt x="1150" y="586"/>
                </a:lnTo>
                <a:lnTo>
                  <a:pt x="1150" y="586"/>
                </a:lnTo>
                <a:lnTo>
                  <a:pt x="1153" y="586"/>
                </a:lnTo>
                <a:lnTo>
                  <a:pt x="1153" y="586"/>
                </a:lnTo>
                <a:lnTo>
                  <a:pt x="1153" y="586"/>
                </a:lnTo>
                <a:lnTo>
                  <a:pt x="1157" y="586"/>
                </a:lnTo>
                <a:lnTo>
                  <a:pt x="1160" y="586"/>
                </a:lnTo>
                <a:lnTo>
                  <a:pt x="1160" y="586"/>
                </a:lnTo>
                <a:lnTo>
                  <a:pt x="1160" y="586"/>
                </a:lnTo>
                <a:lnTo>
                  <a:pt x="1162" y="584"/>
                </a:lnTo>
                <a:lnTo>
                  <a:pt x="1160" y="584"/>
                </a:lnTo>
                <a:lnTo>
                  <a:pt x="1155" y="577"/>
                </a:lnTo>
                <a:close/>
                <a:moveTo>
                  <a:pt x="1231" y="849"/>
                </a:moveTo>
                <a:lnTo>
                  <a:pt x="1233" y="849"/>
                </a:lnTo>
                <a:lnTo>
                  <a:pt x="1233" y="849"/>
                </a:lnTo>
                <a:lnTo>
                  <a:pt x="1235" y="844"/>
                </a:lnTo>
                <a:lnTo>
                  <a:pt x="1235" y="844"/>
                </a:lnTo>
                <a:lnTo>
                  <a:pt x="1235" y="842"/>
                </a:lnTo>
                <a:lnTo>
                  <a:pt x="1235" y="842"/>
                </a:lnTo>
                <a:lnTo>
                  <a:pt x="1233" y="839"/>
                </a:lnTo>
                <a:lnTo>
                  <a:pt x="1231" y="839"/>
                </a:lnTo>
                <a:lnTo>
                  <a:pt x="1231" y="839"/>
                </a:lnTo>
                <a:lnTo>
                  <a:pt x="1228" y="842"/>
                </a:lnTo>
                <a:lnTo>
                  <a:pt x="1231" y="842"/>
                </a:lnTo>
                <a:lnTo>
                  <a:pt x="1228" y="842"/>
                </a:lnTo>
                <a:lnTo>
                  <a:pt x="1228" y="844"/>
                </a:lnTo>
                <a:lnTo>
                  <a:pt x="1228" y="844"/>
                </a:lnTo>
                <a:lnTo>
                  <a:pt x="1228" y="846"/>
                </a:lnTo>
                <a:lnTo>
                  <a:pt x="1226" y="849"/>
                </a:lnTo>
                <a:lnTo>
                  <a:pt x="1224" y="851"/>
                </a:lnTo>
                <a:lnTo>
                  <a:pt x="1224" y="851"/>
                </a:lnTo>
                <a:lnTo>
                  <a:pt x="1224" y="851"/>
                </a:lnTo>
                <a:lnTo>
                  <a:pt x="1226" y="851"/>
                </a:lnTo>
                <a:lnTo>
                  <a:pt x="1226" y="851"/>
                </a:lnTo>
                <a:lnTo>
                  <a:pt x="1226" y="854"/>
                </a:lnTo>
                <a:lnTo>
                  <a:pt x="1226" y="854"/>
                </a:lnTo>
                <a:lnTo>
                  <a:pt x="1228" y="854"/>
                </a:lnTo>
                <a:lnTo>
                  <a:pt x="1231" y="849"/>
                </a:lnTo>
                <a:lnTo>
                  <a:pt x="1231" y="849"/>
                </a:lnTo>
                <a:close/>
                <a:moveTo>
                  <a:pt x="1138" y="1242"/>
                </a:moveTo>
                <a:lnTo>
                  <a:pt x="1138" y="1242"/>
                </a:lnTo>
                <a:lnTo>
                  <a:pt x="1138" y="1242"/>
                </a:lnTo>
                <a:lnTo>
                  <a:pt x="1141" y="1242"/>
                </a:lnTo>
                <a:lnTo>
                  <a:pt x="1141" y="1242"/>
                </a:lnTo>
                <a:lnTo>
                  <a:pt x="1141" y="1242"/>
                </a:lnTo>
                <a:lnTo>
                  <a:pt x="1141" y="1239"/>
                </a:lnTo>
                <a:lnTo>
                  <a:pt x="1141" y="1239"/>
                </a:lnTo>
                <a:lnTo>
                  <a:pt x="1141" y="1237"/>
                </a:lnTo>
                <a:lnTo>
                  <a:pt x="1141" y="1237"/>
                </a:lnTo>
                <a:lnTo>
                  <a:pt x="1141" y="1234"/>
                </a:lnTo>
                <a:lnTo>
                  <a:pt x="1141" y="1234"/>
                </a:lnTo>
                <a:lnTo>
                  <a:pt x="1141" y="1234"/>
                </a:lnTo>
                <a:lnTo>
                  <a:pt x="1141" y="1234"/>
                </a:lnTo>
                <a:lnTo>
                  <a:pt x="1141" y="1234"/>
                </a:lnTo>
                <a:lnTo>
                  <a:pt x="1138" y="1234"/>
                </a:lnTo>
                <a:lnTo>
                  <a:pt x="1138" y="1234"/>
                </a:lnTo>
                <a:lnTo>
                  <a:pt x="1136" y="1237"/>
                </a:lnTo>
                <a:lnTo>
                  <a:pt x="1136" y="1237"/>
                </a:lnTo>
                <a:lnTo>
                  <a:pt x="1138" y="1237"/>
                </a:lnTo>
                <a:lnTo>
                  <a:pt x="1138" y="1239"/>
                </a:lnTo>
                <a:lnTo>
                  <a:pt x="1138" y="1239"/>
                </a:lnTo>
                <a:lnTo>
                  <a:pt x="1138" y="1242"/>
                </a:lnTo>
                <a:lnTo>
                  <a:pt x="1136" y="1242"/>
                </a:lnTo>
                <a:lnTo>
                  <a:pt x="1138" y="1242"/>
                </a:lnTo>
                <a:lnTo>
                  <a:pt x="1138" y="1242"/>
                </a:lnTo>
                <a:close/>
                <a:moveTo>
                  <a:pt x="1129" y="541"/>
                </a:moveTo>
                <a:lnTo>
                  <a:pt x="1129" y="539"/>
                </a:lnTo>
                <a:lnTo>
                  <a:pt x="1127" y="539"/>
                </a:lnTo>
                <a:lnTo>
                  <a:pt x="1127" y="537"/>
                </a:lnTo>
                <a:lnTo>
                  <a:pt x="1124" y="537"/>
                </a:lnTo>
                <a:lnTo>
                  <a:pt x="1124" y="539"/>
                </a:lnTo>
                <a:lnTo>
                  <a:pt x="1119" y="544"/>
                </a:lnTo>
                <a:lnTo>
                  <a:pt x="1119" y="546"/>
                </a:lnTo>
                <a:lnTo>
                  <a:pt x="1119" y="546"/>
                </a:lnTo>
                <a:lnTo>
                  <a:pt x="1119" y="548"/>
                </a:lnTo>
                <a:lnTo>
                  <a:pt x="1119" y="551"/>
                </a:lnTo>
                <a:lnTo>
                  <a:pt x="1122" y="551"/>
                </a:lnTo>
                <a:lnTo>
                  <a:pt x="1124" y="551"/>
                </a:lnTo>
                <a:lnTo>
                  <a:pt x="1127" y="544"/>
                </a:lnTo>
                <a:lnTo>
                  <a:pt x="1129" y="544"/>
                </a:lnTo>
                <a:lnTo>
                  <a:pt x="1129" y="544"/>
                </a:lnTo>
                <a:lnTo>
                  <a:pt x="1129" y="541"/>
                </a:lnTo>
                <a:lnTo>
                  <a:pt x="1129" y="541"/>
                </a:lnTo>
                <a:lnTo>
                  <a:pt x="1129" y="541"/>
                </a:lnTo>
                <a:lnTo>
                  <a:pt x="1129" y="541"/>
                </a:lnTo>
                <a:close/>
                <a:moveTo>
                  <a:pt x="1205" y="899"/>
                </a:moveTo>
                <a:lnTo>
                  <a:pt x="1207" y="901"/>
                </a:lnTo>
                <a:lnTo>
                  <a:pt x="1212" y="899"/>
                </a:lnTo>
                <a:lnTo>
                  <a:pt x="1219" y="899"/>
                </a:lnTo>
                <a:lnTo>
                  <a:pt x="1219" y="896"/>
                </a:lnTo>
                <a:lnTo>
                  <a:pt x="1219" y="896"/>
                </a:lnTo>
                <a:lnTo>
                  <a:pt x="1219" y="896"/>
                </a:lnTo>
                <a:lnTo>
                  <a:pt x="1219" y="896"/>
                </a:lnTo>
                <a:lnTo>
                  <a:pt x="1219" y="896"/>
                </a:lnTo>
                <a:lnTo>
                  <a:pt x="1219" y="894"/>
                </a:lnTo>
                <a:lnTo>
                  <a:pt x="1219" y="894"/>
                </a:lnTo>
                <a:lnTo>
                  <a:pt x="1219" y="894"/>
                </a:lnTo>
                <a:lnTo>
                  <a:pt x="1219" y="894"/>
                </a:lnTo>
                <a:lnTo>
                  <a:pt x="1221" y="894"/>
                </a:lnTo>
                <a:lnTo>
                  <a:pt x="1221" y="891"/>
                </a:lnTo>
                <a:lnTo>
                  <a:pt x="1224" y="891"/>
                </a:lnTo>
                <a:lnTo>
                  <a:pt x="1224" y="889"/>
                </a:lnTo>
                <a:lnTo>
                  <a:pt x="1226" y="887"/>
                </a:lnTo>
                <a:lnTo>
                  <a:pt x="1228" y="882"/>
                </a:lnTo>
                <a:lnTo>
                  <a:pt x="1228" y="880"/>
                </a:lnTo>
                <a:lnTo>
                  <a:pt x="1226" y="880"/>
                </a:lnTo>
                <a:lnTo>
                  <a:pt x="1226" y="880"/>
                </a:lnTo>
                <a:lnTo>
                  <a:pt x="1216" y="882"/>
                </a:lnTo>
                <a:lnTo>
                  <a:pt x="1209" y="887"/>
                </a:lnTo>
                <a:lnTo>
                  <a:pt x="1205" y="887"/>
                </a:lnTo>
                <a:lnTo>
                  <a:pt x="1205" y="887"/>
                </a:lnTo>
                <a:lnTo>
                  <a:pt x="1202" y="889"/>
                </a:lnTo>
                <a:lnTo>
                  <a:pt x="1200" y="889"/>
                </a:lnTo>
                <a:lnTo>
                  <a:pt x="1200" y="889"/>
                </a:lnTo>
                <a:lnTo>
                  <a:pt x="1200" y="891"/>
                </a:lnTo>
                <a:lnTo>
                  <a:pt x="1200" y="891"/>
                </a:lnTo>
                <a:lnTo>
                  <a:pt x="1200" y="891"/>
                </a:lnTo>
                <a:lnTo>
                  <a:pt x="1200" y="891"/>
                </a:lnTo>
                <a:lnTo>
                  <a:pt x="1200" y="891"/>
                </a:lnTo>
                <a:lnTo>
                  <a:pt x="1198" y="891"/>
                </a:lnTo>
                <a:lnTo>
                  <a:pt x="1190" y="894"/>
                </a:lnTo>
                <a:lnTo>
                  <a:pt x="1190" y="896"/>
                </a:lnTo>
                <a:lnTo>
                  <a:pt x="1190" y="899"/>
                </a:lnTo>
                <a:lnTo>
                  <a:pt x="1193" y="899"/>
                </a:lnTo>
                <a:lnTo>
                  <a:pt x="1195" y="899"/>
                </a:lnTo>
                <a:lnTo>
                  <a:pt x="1202" y="899"/>
                </a:lnTo>
                <a:lnTo>
                  <a:pt x="1202" y="901"/>
                </a:lnTo>
                <a:lnTo>
                  <a:pt x="1202" y="901"/>
                </a:lnTo>
                <a:lnTo>
                  <a:pt x="1202" y="901"/>
                </a:lnTo>
                <a:lnTo>
                  <a:pt x="1198" y="901"/>
                </a:lnTo>
                <a:lnTo>
                  <a:pt x="1195" y="901"/>
                </a:lnTo>
                <a:lnTo>
                  <a:pt x="1198" y="903"/>
                </a:lnTo>
                <a:lnTo>
                  <a:pt x="1200" y="903"/>
                </a:lnTo>
                <a:lnTo>
                  <a:pt x="1202" y="903"/>
                </a:lnTo>
                <a:lnTo>
                  <a:pt x="1202" y="903"/>
                </a:lnTo>
                <a:lnTo>
                  <a:pt x="1205" y="903"/>
                </a:lnTo>
                <a:lnTo>
                  <a:pt x="1205" y="903"/>
                </a:lnTo>
                <a:lnTo>
                  <a:pt x="1205" y="901"/>
                </a:lnTo>
                <a:lnTo>
                  <a:pt x="1205" y="901"/>
                </a:lnTo>
                <a:lnTo>
                  <a:pt x="1205" y="899"/>
                </a:lnTo>
                <a:lnTo>
                  <a:pt x="1205" y="899"/>
                </a:lnTo>
                <a:close/>
                <a:moveTo>
                  <a:pt x="1082" y="787"/>
                </a:moveTo>
                <a:lnTo>
                  <a:pt x="1082" y="790"/>
                </a:lnTo>
                <a:lnTo>
                  <a:pt x="1082" y="790"/>
                </a:lnTo>
                <a:lnTo>
                  <a:pt x="1082" y="790"/>
                </a:lnTo>
                <a:lnTo>
                  <a:pt x="1082" y="790"/>
                </a:lnTo>
                <a:lnTo>
                  <a:pt x="1082" y="790"/>
                </a:lnTo>
                <a:lnTo>
                  <a:pt x="1082" y="790"/>
                </a:lnTo>
                <a:lnTo>
                  <a:pt x="1082" y="790"/>
                </a:lnTo>
                <a:lnTo>
                  <a:pt x="1082" y="792"/>
                </a:lnTo>
                <a:lnTo>
                  <a:pt x="1082" y="794"/>
                </a:lnTo>
                <a:lnTo>
                  <a:pt x="1079" y="794"/>
                </a:lnTo>
                <a:lnTo>
                  <a:pt x="1079" y="797"/>
                </a:lnTo>
                <a:lnTo>
                  <a:pt x="1077" y="797"/>
                </a:lnTo>
                <a:lnTo>
                  <a:pt x="1079" y="799"/>
                </a:lnTo>
                <a:lnTo>
                  <a:pt x="1082" y="802"/>
                </a:lnTo>
                <a:lnTo>
                  <a:pt x="1082" y="804"/>
                </a:lnTo>
                <a:lnTo>
                  <a:pt x="1084" y="804"/>
                </a:lnTo>
                <a:lnTo>
                  <a:pt x="1086" y="806"/>
                </a:lnTo>
                <a:lnTo>
                  <a:pt x="1086" y="806"/>
                </a:lnTo>
                <a:lnTo>
                  <a:pt x="1089" y="806"/>
                </a:lnTo>
                <a:lnTo>
                  <a:pt x="1091" y="809"/>
                </a:lnTo>
                <a:lnTo>
                  <a:pt x="1091" y="809"/>
                </a:lnTo>
                <a:lnTo>
                  <a:pt x="1093" y="806"/>
                </a:lnTo>
                <a:lnTo>
                  <a:pt x="1101" y="804"/>
                </a:lnTo>
                <a:lnTo>
                  <a:pt x="1101" y="802"/>
                </a:lnTo>
                <a:lnTo>
                  <a:pt x="1105" y="799"/>
                </a:lnTo>
                <a:lnTo>
                  <a:pt x="1105" y="797"/>
                </a:lnTo>
                <a:lnTo>
                  <a:pt x="1105" y="794"/>
                </a:lnTo>
                <a:lnTo>
                  <a:pt x="1105" y="794"/>
                </a:lnTo>
                <a:lnTo>
                  <a:pt x="1105" y="794"/>
                </a:lnTo>
                <a:lnTo>
                  <a:pt x="1103" y="794"/>
                </a:lnTo>
                <a:lnTo>
                  <a:pt x="1103" y="794"/>
                </a:lnTo>
                <a:lnTo>
                  <a:pt x="1103" y="792"/>
                </a:lnTo>
                <a:lnTo>
                  <a:pt x="1103" y="792"/>
                </a:lnTo>
                <a:lnTo>
                  <a:pt x="1103" y="792"/>
                </a:lnTo>
                <a:lnTo>
                  <a:pt x="1103" y="792"/>
                </a:lnTo>
                <a:lnTo>
                  <a:pt x="1103" y="790"/>
                </a:lnTo>
                <a:lnTo>
                  <a:pt x="1103" y="787"/>
                </a:lnTo>
                <a:lnTo>
                  <a:pt x="1101" y="783"/>
                </a:lnTo>
                <a:lnTo>
                  <a:pt x="1101" y="780"/>
                </a:lnTo>
                <a:lnTo>
                  <a:pt x="1101" y="780"/>
                </a:lnTo>
                <a:lnTo>
                  <a:pt x="1101" y="780"/>
                </a:lnTo>
                <a:lnTo>
                  <a:pt x="1098" y="778"/>
                </a:lnTo>
                <a:lnTo>
                  <a:pt x="1098" y="778"/>
                </a:lnTo>
                <a:lnTo>
                  <a:pt x="1096" y="776"/>
                </a:lnTo>
                <a:lnTo>
                  <a:pt x="1096" y="776"/>
                </a:lnTo>
                <a:lnTo>
                  <a:pt x="1089" y="776"/>
                </a:lnTo>
                <a:lnTo>
                  <a:pt x="1089" y="776"/>
                </a:lnTo>
                <a:lnTo>
                  <a:pt x="1084" y="780"/>
                </a:lnTo>
                <a:lnTo>
                  <a:pt x="1084" y="783"/>
                </a:lnTo>
                <a:lnTo>
                  <a:pt x="1084" y="785"/>
                </a:lnTo>
                <a:lnTo>
                  <a:pt x="1084" y="785"/>
                </a:lnTo>
                <a:lnTo>
                  <a:pt x="1082" y="785"/>
                </a:lnTo>
                <a:lnTo>
                  <a:pt x="1082" y="785"/>
                </a:lnTo>
                <a:lnTo>
                  <a:pt x="1082" y="785"/>
                </a:lnTo>
                <a:lnTo>
                  <a:pt x="1082" y="787"/>
                </a:lnTo>
                <a:lnTo>
                  <a:pt x="1082" y="787"/>
                </a:lnTo>
                <a:lnTo>
                  <a:pt x="1082" y="787"/>
                </a:lnTo>
                <a:lnTo>
                  <a:pt x="1084" y="787"/>
                </a:lnTo>
                <a:lnTo>
                  <a:pt x="1084" y="787"/>
                </a:lnTo>
                <a:lnTo>
                  <a:pt x="1084" y="787"/>
                </a:lnTo>
                <a:lnTo>
                  <a:pt x="1082" y="787"/>
                </a:lnTo>
                <a:close/>
                <a:moveTo>
                  <a:pt x="1103" y="676"/>
                </a:moveTo>
                <a:lnTo>
                  <a:pt x="1103" y="674"/>
                </a:lnTo>
                <a:lnTo>
                  <a:pt x="1101" y="674"/>
                </a:lnTo>
                <a:lnTo>
                  <a:pt x="1093" y="674"/>
                </a:lnTo>
                <a:lnTo>
                  <a:pt x="1089" y="679"/>
                </a:lnTo>
                <a:lnTo>
                  <a:pt x="1089" y="679"/>
                </a:lnTo>
                <a:lnTo>
                  <a:pt x="1089" y="681"/>
                </a:lnTo>
                <a:lnTo>
                  <a:pt x="1089" y="681"/>
                </a:lnTo>
                <a:lnTo>
                  <a:pt x="1089" y="681"/>
                </a:lnTo>
                <a:lnTo>
                  <a:pt x="1089" y="683"/>
                </a:lnTo>
                <a:lnTo>
                  <a:pt x="1089" y="683"/>
                </a:lnTo>
                <a:lnTo>
                  <a:pt x="1089" y="683"/>
                </a:lnTo>
                <a:lnTo>
                  <a:pt x="1091" y="686"/>
                </a:lnTo>
                <a:lnTo>
                  <a:pt x="1091" y="686"/>
                </a:lnTo>
                <a:lnTo>
                  <a:pt x="1089" y="686"/>
                </a:lnTo>
                <a:lnTo>
                  <a:pt x="1089" y="686"/>
                </a:lnTo>
                <a:lnTo>
                  <a:pt x="1089" y="686"/>
                </a:lnTo>
                <a:lnTo>
                  <a:pt x="1089" y="688"/>
                </a:lnTo>
                <a:lnTo>
                  <a:pt x="1089" y="688"/>
                </a:lnTo>
                <a:lnTo>
                  <a:pt x="1091" y="688"/>
                </a:lnTo>
                <a:lnTo>
                  <a:pt x="1089" y="688"/>
                </a:lnTo>
                <a:lnTo>
                  <a:pt x="1091" y="688"/>
                </a:lnTo>
                <a:lnTo>
                  <a:pt x="1091" y="688"/>
                </a:lnTo>
                <a:lnTo>
                  <a:pt x="1091" y="688"/>
                </a:lnTo>
                <a:lnTo>
                  <a:pt x="1091" y="688"/>
                </a:lnTo>
                <a:lnTo>
                  <a:pt x="1091" y="688"/>
                </a:lnTo>
                <a:lnTo>
                  <a:pt x="1093" y="688"/>
                </a:lnTo>
                <a:lnTo>
                  <a:pt x="1093" y="690"/>
                </a:lnTo>
                <a:lnTo>
                  <a:pt x="1093" y="690"/>
                </a:lnTo>
                <a:lnTo>
                  <a:pt x="1093" y="693"/>
                </a:lnTo>
                <a:lnTo>
                  <a:pt x="1093" y="695"/>
                </a:lnTo>
                <a:lnTo>
                  <a:pt x="1091" y="695"/>
                </a:lnTo>
                <a:lnTo>
                  <a:pt x="1091" y="697"/>
                </a:lnTo>
                <a:lnTo>
                  <a:pt x="1091" y="697"/>
                </a:lnTo>
                <a:lnTo>
                  <a:pt x="1093" y="697"/>
                </a:lnTo>
                <a:lnTo>
                  <a:pt x="1093" y="697"/>
                </a:lnTo>
                <a:lnTo>
                  <a:pt x="1093" y="697"/>
                </a:lnTo>
                <a:lnTo>
                  <a:pt x="1093" y="697"/>
                </a:lnTo>
                <a:lnTo>
                  <a:pt x="1093" y="700"/>
                </a:lnTo>
                <a:lnTo>
                  <a:pt x="1093" y="700"/>
                </a:lnTo>
                <a:lnTo>
                  <a:pt x="1093" y="700"/>
                </a:lnTo>
                <a:lnTo>
                  <a:pt x="1093" y="702"/>
                </a:lnTo>
                <a:lnTo>
                  <a:pt x="1093" y="702"/>
                </a:lnTo>
                <a:lnTo>
                  <a:pt x="1101" y="702"/>
                </a:lnTo>
                <a:lnTo>
                  <a:pt x="1103" y="702"/>
                </a:lnTo>
                <a:lnTo>
                  <a:pt x="1108" y="702"/>
                </a:lnTo>
                <a:lnTo>
                  <a:pt x="1112" y="702"/>
                </a:lnTo>
                <a:lnTo>
                  <a:pt x="1119" y="695"/>
                </a:lnTo>
                <a:lnTo>
                  <a:pt x="1119" y="695"/>
                </a:lnTo>
                <a:lnTo>
                  <a:pt x="1119" y="693"/>
                </a:lnTo>
                <a:lnTo>
                  <a:pt x="1119" y="693"/>
                </a:lnTo>
                <a:lnTo>
                  <a:pt x="1117" y="690"/>
                </a:lnTo>
                <a:lnTo>
                  <a:pt x="1115" y="690"/>
                </a:lnTo>
                <a:lnTo>
                  <a:pt x="1115" y="690"/>
                </a:lnTo>
                <a:lnTo>
                  <a:pt x="1115" y="690"/>
                </a:lnTo>
                <a:lnTo>
                  <a:pt x="1115" y="690"/>
                </a:lnTo>
                <a:lnTo>
                  <a:pt x="1115" y="690"/>
                </a:lnTo>
                <a:lnTo>
                  <a:pt x="1115" y="690"/>
                </a:lnTo>
                <a:lnTo>
                  <a:pt x="1115" y="688"/>
                </a:lnTo>
                <a:lnTo>
                  <a:pt x="1115" y="688"/>
                </a:lnTo>
                <a:lnTo>
                  <a:pt x="1115" y="688"/>
                </a:lnTo>
                <a:lnTo>
                  <a:pt x="1115" y="688"/>
                </a:lnTo>
                <a:lnTo>
                  <a:pt x="1115" y="688"/>
                </a:lnTo>
                <a:lnTo>
                  <a:pt x="1112" y="688"/>
                </a:lnTo>
                <a:lnTo>
                  <a:pt x="1110" y="686"/>
                </a:lnTo>
                <a:lnTo>
                  <a:pt x="1110" y="686"/>
                </a:lnTo>
                <a:lnTo>
                  <a:pt x="1110" y="686"/>
                </a:lnTo>
                <a:lnTo>
                  <a:pt x="1110" y="683"/>
                </a:lnTo>
                <a:lnTo>
                  <a:pt x="1110" y="683"/>
                </a:lnTo>
                <a:lnTo>
                  <a:pt x="1108" y="683"/>
                </a:lnTo>
                <a:lnTo>
                  <a:pt x="1108" y="681"/>
                </a:lnTo>
                <a:lnTo>
                  <a:pt x="1105" y="679"/>
                </a:lnTo>
                <a:lnTo>
                  <a:pt x="1105" y="679"/>
                </a:lnTo>
                <a:lnTo>
                  <a:pt x="1105" y="679"/>
                </a:lnTo>
                <a:lnTo>
                  <a:pt x="1103" y="679"/>
                </a:lnTo>
                <a:lnTo>
                  <a:pt x="1103" y="681"/>
                </a:lnTo>
                <a:lnTo>
                  <a:pt x="1103" y="681"/>
                </a:lnTo>
                <a:lnTo>
                  <a:pt x="1101" y="683"/>
                </a:lnTo>
                <a:lnTo>
                  <a:pt x="1101" y="683"/>
                </a:lnTo>
                <a:lnTo>
                  <a:pt x="1103" y="679"/>
                </a:lnTo>
                <a:lnTo>
                  <a:pt x="1103" y="676"/>
                </a:lnTo>
                <a:close/>
                <a:moveTo>
                  <a:pt x="1006" y="915"/>
                </a:moveTo>
                <a:lnTo>
                  <a:pt x="1006" y="917"/>
                </a:lnTo>
                <a:lnTo>
                  <a:pt x="1006" y="917"/>
                </a:lnTo>
                <a:lnTo>
                  <a:pt x="1013" y="915"/>
                </a:lnTo>
                <a:lnTo>
                  <a:pt x="1013" y="915"/>
                </a:lnTo>
                <a:lnTo>
                  <a:pt x="1015" y="915"/>
                </a:lnTo>
                <a:lnTo>
                  <a:pt x="1015" y="915"/>
                </a:lnTo>
                <a:lnTo>
                  <a:pt x="1015" y="915"/>
                </a:lnTo>
                <a:lnTo>
                  <a:pt x="1015" y="913"/>
                </a:lnTo>
                <a:lnTo>
                  <a:pt x="1013" y="910"/>
                </a:lnTo>
                <a:lnTo>
                  <a:pt x="1011" y="910"/>
                </a:lnTo>
                <a:lnTo>
                  <a:pt x="1006" y="910"/>
                </a:lnTo>
                <a:lnTo>
                  <a:pt x="1006" y="913"/>
                </a:lnTo>
                <a:lnTo>
                  <a:pt x="1006" y="915"/>
                </a:lnTo>
                <a:lnTo>
                  <a:pt x="1006" y="915"/>
                </a:lnTo>
                <a:lnTo>
                  <a:pt x="1006" y="915"/>
                </a:lnTo>
                <a:close/>
                <a:moveTo>
                  <a:pt x="1129" y="712"/>
                </a:moveTo>
                <a:lnTo>
                  <a:pt x="1127" y="709"/>
                </a:lnTo>
                <a:lnTo>
                  <a:pt x="1127" y="707"/>
                </a:lnTo>
                <a:lnTo>
                  <a:pt x="1127" y="707"/>
                </a:lnTo>
                <a:lnTo>
                  <a:pt x="1124" y="705"/>
                </a:lnTo>
                <a:lnTo>
                  <a:pt x="1117" y="705"/>
                </a:lnTo>
                <a:lnTo>
                  <a:pt x="1110" y="707"/>
                </a:lnTo>
                <a:lnTo>
                  <a:pt x="1110" y="707"/>
                </a:lnTo>
                <a:lnTo>
                  <a:pt x="1110" y="707"/>
                </a:lnTo>
                <a:lnTo>
                  <a:pt x="1110" y="707"/>
                </a:lnTo>
                <a:lnTo>
                  <a:pt x="1108" y="709"/>
                </a:lnTo>
                <a:lnTo>
                  <a:pt x="1105" y="707"/>
                </a:lnTo>
                <a:lnTo>
                  <a:pt x="1105" y="709"/>
                </a:lnTo>
                <a:lnTo>
                  <a:pt x="1103" y="709"/>
                </a:lnTo>
                <a:lnTo>
                  <a:pt x="1103" y="709"/>
                </a:lnTo>
                <a:lnTo>
                  <a:pt x="1098" y="709"/>
                </a:lnTo>
                <a:lnTo>
                  <a:pt x="1098" y="712"/>
                </a:lnTo>
                <a:lnTo>
                  <a:pt x="1098" y="712"/>
                </a:lnTo>
                <a:lnTo>
                  <a:pt x="1096" y="712"/>
                </a:lnTo>
                <a:lnTo>
                  <a:pt x="1093" y="712"/>
                </a:lnTo>
                <a:lnTo>
                  <a:pt x="1093" y="712"/>
                </a:lnTo>
                <a:lnTo>
                  <a:pt x="1093" y="714"/>
                </a:lnTo>
                <a:lnTo>
                  <a:pt x="1093" y="714"/>
                </a:lnTo>
                <a:lnTo>
                  <a:pt x="1091" y="714"/>
                </a:lnTo>
                <a:lnTo>
                  <a:pt x="1091" y="714"/>
                </a:lnTo>
                <a:lnTo>
                  <a:pt x="1091" y="716"/>
                </a:lnTo>
                <a:lnTo>
                  <a:pt x="1091" y="716"/>
                </a:lnTo>
                <a:lnTo>
                  <a:pt x="1091" y="716"/>
                </a:lnTo>
                <a:lnTo>
                  <a:pt x="1091" y="719"/>
                </a:lnTo>
                <a:lnTo>
                  <a:pt x="1091" y="721"/>
                </a:lnTo>
                <a:lnTo>
                  <a:pt x="1091" y="721"/>
                </a:lnTo>
                <a:lnTo>
                  <a:pt x="1093" y="723"/>
                </a:lnTo>
                <a:lnTo>
                  <a:pt x="1098" y="726"/>
                </a:lnTo>
                <a:lnTo>
                  <a:pt x="1098" y="723"/>
                </a:lnTo>
                <a:lnTo>
                  <a:pt x="1098" y="723"/>
                </a:lnTo>
                <a:lnTo>
                  <a:pt x="1103" y="726"/>
                </a:lnTo>
                <a:lnTo>
                  <a:pt x="1103" y="726"/>
                </a:lnTo>
                <a:lnTo>
                  <a:pt x="1101" y="726"/>
                </a:lnTo>
                <a:lnTo>
                  <a:pt x="1103" y="726"/>
                </a:lnTo>
                <a:lnTo>
                  <a:pt x="1110" y="726"/>
                </a:lnTo>
                <a:lnTo>
                  <a:pt x="1115" y="726"/>
                </a:lnTo>
                <a:lnTo>
                  <a:pt x="1115" y="726"/>
                </a:lnTo>
                <a:lnTo>
                  <a:pt x="1122" y="723"/>
                </a:lnTo>
                <a:lnTo>
                  <a:pt x="1127" y="721"/>
                </a:lnTo>
                <a:lnTo>
                  <a:pt x="1127" y="719"/>
                </a:lnTo>
                <a:lnTo>
                  <a:pt x="1127" y="716"/>
                </a:lnTo>
                <a:lnTo>
                  <a:pt x="1127" y="716"/>
                </a:lnTo>
                <a:lnTo>
                  <a:pt x="1129" y="716"/>
                </a:lnTo>
                <a:lnTo>
                  <a:pt x="1129" y="716"/>
                </a:lnTo>
                <a:lnTo>
                  <a:pt x="1127" y="714"/>
                </a:lnTo>
                <a:lnTo>
                  <a:pt x="1129" y="712"/>
                </a:lnTo>
                <a:lnTo>
                  <a:pt x="1129" y="712"/>
                </a:lnTo>
                <a:close/>
                <a:moveTo>
                  <a:pt x="1074" y="913"/>
                </a:moveTo>
                <a:lnTo>
                  <a:pt x="1074" y="910"/>
                </a:lnTo>
                <a:lnTo>
                  <a:pt x="1072" y="910"/>
                </a:lnTo>
                <a:lnTo>
                  <a:pt x="1070" y="906"/>
                </a:lnTo>
                <a:lnTo>
                  <a:pt x="1070" y="906"/>
                </a:lnTo>
                <a:lnTo>
                  <a:pt x="1070" y="906"/>
                </a:lnTo>
                <a:lnTo>
                  <a:pt x="1067" y="906"/>
                </a:lnTo>
                <a:lnTo>
                  <a:pt x="1063" y="903"/>
                </a:lnTo>
                <a:lnTo>
                  <a:pt x="1060" y="903"/>
                </a:lnTo>
                <a:lnTo>
                  <a:pt x="1056" y="906"/>
                </a:lnTo>
                <a:lnTo>
                  <a:pt x="1046" y="906"/>
                </a:lnTo>
                <a:lnTo>
                  <a:pt x="1037" y="906"/>
                </a:lnTo>
                <a:lnTo>
                  <a:pt x="1037" y="908"/>
                </a:lnTo>
                <a:lnTo>
                  <a:pt x="1034" y="910"/>
                </a:lnTo>
                <a:lnTo>
                  <a:pt x="1032" y="915"/>
                </a:lnTo>
                <a:lnTo>
                  <a:pt x="1032" y="917"/>
                </a:lnTo>
                <a:lnTo>
                  <a:pt x="1030" y="917"/>
                </a:lnTo>
                <a:lnTo>
                  <a:pt x="1030" y="917"/>
                </a:lnTo>
                <a:lnTo>
                  <a:pt x="1030" y="917"/>
                </a:lnTo>
                <a:lnTo>
                  <a:pt x="1027" y="920"/>
                </a:lnTo>
                <a:lnTo>
                  <a:pt x="1027" y="922"/>
                </a:lnTo>
                <a:lnTo>
                  <a:pt x="1027" y="922"/>
                </a:lnTo>
                <a:lnTo>
                  <a:pt x="1027" y="925"/>
                </a:lnTo>
                <a:lnTo>
                  <a:pt x="1032" y="925"/>
                </a:lnTo>
                <a:lnTo>
                  <a:pt x="1034" y="927"/>
                </a:lnTo>
                <a:lnTo>
                  <a:pt x="1034" y="927"/>
                </a:lnTo>
                <a:lnTo>
                  <a:pt x="1037" y="929"/>
                </a:lnTo>
                <a:lnTo>
                  <a:pt x="1039" y="929"/>
                </a:lnTo>
                <a:lnTo>
                  <a:pt x="1039" y="929"/>
                </a:lnTo>
                <a:lnTo>
                  <a:pt x="1039" y="932"/>
                </a:lnTo>
                <a:lnTo>
                  <a:pt x="1039" y="932"/>
                </a:lnTo>
                <a:lnTo>
                  <a:pt x="1039" y="932"/>
                </a:lnTo>
                <a:lnTo>
                  <a:pt x="1041" y="932"/>
                </a:lnTo>
                <a:lnTo>
                  <a:pt x="1041" y="932"/>
                </a:lnTo>
                <a:lnTo>
                  <a:pt x="1041" y="934"/>
                </a:lnTo>
                <a:lnTo>
                  <a:pt x="1041" y="934"/>
                </a:lnTo>
                <a:lnTo>
                  <a:pt x="1046" y="939"/>
                </a:lnTo>
                <a:lnTo>
                  <a:pt x="1046" y="939"/>
                </a:lnTo>
                <a:lnTo>
                  <a:pt x="1044" y="939"/>
                </a:lnTo>
                <a:lnTo>
                  <a:pt x="1044" y="939"/>
                </a:lnTo>
                <a:lnTo>
                  <a:pt x="1044" y="941"/>
                </a:lnTo>
                <a:lnTo>
                  <a:pt x="1046" y="941"/>
                </a:lnTo>
                <a:lnTo>
                  <a:pt x="1046" y="941"/>
                </a:lnTo>
                <a:lnTo>
                  <a:pt x="1046" y="943"/>
                </a:lnTo>
                <a:lnTo>
                  <a:pt x="1046" y="943"/>
                </a:lnTo>
                <a:lnTo>
                  <a:pt x="1046" y="946"/>
                </a:lnTo>
                <a:lnTo>
                  <a:pt x="1046" y="946"/>
                </a:lnTo>
                <a:lnTo>
                  <a:pt x="1046" y="946"/>
                </a:lnTo>
                <a:lnTo>
                  <a:pt x="1046" y="946"/>
                </a:lnTo>
                <a:lnTo>
                  <a:pt x="1048" y="948"/>
                </a:lnTo>
                <a:lnTo>
                  <a:pt x="1048" y="948"/>
                </a:lnTo>
                <a:lnTo>
                  <a:pt x="1051" y="948"/>
                </a:lnTo>
                <a:lnTo>
                  <a:pt x="1051" y="948"/>
                </a:lnTo>
                <a:lnTo>
                  <a:pt x="1051" y="948"/>
                </a:lnTo>
                <a:lnTo>
                  <a:pt x="1051" y="948"/>
                </a:lnTo>
                <a:lnTo>
                  <a:pt x="1051" y="948"/>
                </a:lnTo>
                <a:lnTo>
                  <a:pt x="1051" y="951"/>
                </a:lnTo>
                <a:lnTo>
                  <a:pt x="1051" y="951"/>
                </a:lnTo>
                <a:lnTo>
                  <a:pt x="1051" y="953"/>
                </a:lnTo>
                <a:lnTo>
                  <a:pt x="1051" y="953"/>
                </a:lnTo>
                <a:lnTo>
                  <a:pt x="1051" y="953"/>
                </a:lnTo>
                <a:lnTo>
                  <a:pt x="1053" y="955"/>
                </a:lnTo>
                <a:lnTo>
                  <a:pt x="1053" y="958"/>
                </a:lnTo>
                <a:lnTo>
                  <a:pt x="1058" y="965"/>
                </a:lnTo>
                <a:lnTo>
                  <a:pt x="1058" y="965"/>
                </a:lnTo>
                <a:lnTo>
                  <a:pt x="1058" y="967"/>
                </a:lnTo>
                <a:lnTo>
                  <a:pt x="1058" y="967"/>
                </a:lnTo>
                <a:lnTo>
                  <a:pt x="1058" y="970"/>
                </a:lnTo>
                <a:lnTo>
                  <a:pt x="1060" y="970"/>
                </a:lnTo>
                <a:lnTo>
                  <a:pt x="1060" y="970"/>
                </a:lnTo>
                <a:lnTo>
                  <a:pt x="1060" y="970"/>
                </a:lnTo>
                <a:lnTo>
                  <a:pt x="1060" y="972"/>
                </a:lnTo>
                <a:lnTo>
                  <a:pt x="1060" y="972"/>
                </a:lnTo>
                <a:lnTo>
                  <a:pt x="1060" y="972"/>
                </a:lnTo>
                <a:lnTo>
                  <a:pt x="1063" y="972"/>
                </a:lnTo>
                <a:lnTo>
                  <a:pt x="1063" y="972"/>
                </a:lnTo>
                <a:lnTo>
                  <a:pt x="1063" y="972"/>
                </a:lnTo>
                <a:lnTo>
                  <a:pt x="1063" y="972"/>
                </a:lnTo>
                <a:lnTo>
                  <a:pt x="1063" y="972"/>
                </a:lnTo>
                <a:lnTo>
                  <a:pt x="1063" y="972"/>
                </a:lnTo>
                <a:lnTo>
                  <a:pt x="1063" y="972"/>
                </a:lnTo>
                <a:lnTo>
                  <a:pt x="1063" y="972"/>
                </a:lnTo>
                <a:lnTo>
                  <a:pt x="1065" y="972"/>
                </a:lnTo>
                <a:lnTo>
                  <a:pt x="1065" y="972"/>
                </a:lnTo>
                <a:lnTo>
                  <a:pt x="1063" y="970"/>
                </a:lnTo>
                <a:lnTo>
                  <a:pt x="1063" y="967"/>
                </a:lnTo>
                <a:lnTo>
                  <a:pt x="1063" y="967"/>
                </a:lnTo>
                <a:lnTo>
                  <a:pt x="1063" y="967"/>
                </a:lnTo>
                <a:lnTo>
                  <a:pt x="1063" y="965"/>
                </a:lnTo>
                <a:lnTo>
                  <a:pt x="1060" y="965"/>
                </a:lnTo>
                <a:lnTo>
                  <a:pt x="1063" y="965"/>
                </a:lnTo>
                <a:lnTo>
                  <a:pt x="1063" y="965"/>
                </a:lnTo>
                <a:lnTo>
                  <a:pt x="1063" y="967"/>
                </a:lnTo>
                <a:lnTo>
                  <a:pt x="1065" y="967"/>
                </a:lnTo>
                <a:lnTo>
                  <a:pt x="1065" y="965"/>
                </a:lnTo>
                <a:lnTo>
                  <a:pt x="1067" y="962"/>
                </a:lnTo>
                <a:lnTo>
                  <a:pt x="1070" y="960"/>
                </a:lnTo>
                <a:lnTo>
                  <a:pt x="1070" y="960"/>
                </a:lnTo>
                <a:lnTo>
                  <a:pt x="1070" y="955"/>
                </a:lnTo>
                <a:lnTo>
                  <a:pt x="1072" y="953"/>
                </a:lnTo>
                <a:lnTo>
                  <a:pt x="1072" y="951"/>
                </a:lnTo>
                <a:lnTo>
                  <a:pt x="1072" y="951"/>
                </a:lnTo>
                <a:lnTo>
                  <a:pt x="1074" y="948"/>
                </a:lnTo>
                <a:lnTo>
                  <a:pt x="1074" y="948"/>
                </a:lnTo>
                <a:lnTo>
                  <a:pt x="1074" y="948"/>
                </a:lnTo>
                <a:lnTo>
                  <a:pt x="1074" y="946"/>
                </a:lnTo>
                <a:lnTo>
                  <a:pt x="1077" y="941"/>
                </a:lnTo>
                <a:lnTo>
                  <a:pt x="1079" y="939"/>
                </a:lnTo>
                <a:lnTo>
                  <a:pt x="1079" y="936"/>
                </a:lnTo>
                <a:lnTo>
                  <a:pt x="1079" y="936"/>
                </a:lnTo>
                <a:lnTo>
                  <a:pt x="1079" y="934"/>
                </a:lnTo>
                <a:lnTo>
                  <a:pt x="1079" y="934"/>
                </a:lnTo>
                <a:lnTo>
                  <a:pt x="1079" y="932"/>
                </a:lnTo>
                <a:lnTo>
                  <a:pt x="1079" y="932"/>
                </a:lnTo>
                <a:lnTo>
                  <a:pt x="1079" y="929"/>
                </a:lnTo>
                <a:lnTo>
                  <a:pt x="1079" y="929"/>
                </a:lnTo>
                <a:lnTo>
                  <a:pt x="1079" y="929"/>
                </a:lnTo>
                <a:lnTo>
                  <a:pt x="1079" y="927"/>
                </a:lnTo>
                <a:lnTo>
                  <a:pt x="1082" y="927"/>
                </a:lnTo>
                <a:lnTo>
                  <a:pt x="1082" y="925"/>
                </a:lnTo>
                <a:lnTo>
                  <a:pt x="1082" y="925"/>
                </a:lnTo>
                <a:lnTo>
                  <a:pt x="1082" y="922"/>
                </a:lnTo>
                <a:lnTo>
                  <a:pt x="1082" y="922"/>
                </a:lnTo>
                <a:lnTo>
                  <a:pt x="1082" y="922"/>
                </a:lnTo>
                <a:lnTo>
                  <a:pt x="1082" y="920"/>
                </a:lnTo>
                <a:lnTo>
                  <a:pt x="1082" y="917"/>
                </a:lnTo>
                <a:lnTo>
                  <a:pt x="1079" y="915"/>
                </a:lnTo>
                <a:lnTo>
                  <a:pt x="1074" y="915"/>
                </a:lnTo>
                <a:lnTo>
                  <a:pt x="1074" y="913"/>
                </a:lnTo>
                <a:close/>
                <a:moveTo>
                  <a:pt x="1186" y="681"/>
                </a:moveTo>
                <a:lnTo>
                  <a:pt x="1188" y="681"/>
                </a:lnTo>
                <a:lnTo>
                  <a:pt x="1186" y="679"/>
                </a:lnTo>
                <a:lnTo>
                  <a:pt x="1186" y="679"/>
                </a:lnTo>
                <a:lnTo>
                  <a:pt x="1183" y="679"/>
                </a:lnTo>
                <a:lnTo>
                  <a:pt x="1183" y="679"/>
                </a:lnTo>
                <a:lnTo>
                  <a:pt x="1181" y="681"/>
                </a:lnTo>
                <a:lnTo>
                  <a:pt x="1181" y="681"/>
                </a:lnTo>
                <a:lnTo>
                  <a:pt x="1174" y="676"/>
                </a:lnTo>
                <a:lnTo>
                  <a:pt x="1171" y="679"/>
                </a:lnTo>
                <a:lnTo>
                  <a:pt x="1171" y="679"/>
                </a:lnTo>
                <a:lnTo>
                  <a:pt x="1169" y="679"/>
                </a:lnTo>
                <a:lnTo>
                  <a:pt x="1167" y="683"/>
                </a:lnTo>
                <a:lnTo>
                  <a:pt x="1167" y="683"/>
                </a:lnTo>
                <a:lnTo>
                  <a:pt x="1164" y="683"/>
                </a:lnTo>
                <a:lnTo>
                  <a:pt x="1164" y="683"/>
                </a:lnTo>
                <a:lnTo>
                  <a:pt x="1164" y="686"/>
                </a:lnTo>
                <a:lnTo>
                  <a:pt x="1164" y="686"/>
                </a:lnTo>
                <a:lnTo>
                  <a:pt x="1164" y="686"/>
                </a:lnTo>
                <a:lnTo>
                  <a:pt x="1164" y="686"/>
                </a:lnTo>
                <a:lnTo>
                  <a:pt x="1164" y="688"/>
                </a:lnTo>
                <a:lnTo>
                  <a:pt x="1160" y="688"/>
                </a:lnTo>
                <a:lnTo>
                  <a:pt x="1160" y="690"/>
                </a:lnTo>
                <a:lnTo>
                  <a:pt x="1164" y="700"/>
                </a:lnTo>
                <a:lnTo>
                  <a:pt x="1171" y="700"/>
                </a:lnTo>
                <a:lnTo>
                  <a:pt x="1174" y="700"/>
                </a:lnTo>
                <a:lnTo>
                  <a:pt x="1174" y="700"/>
                </a:lnTo>
                <a:lnTo>
                  <a:pt x="1174" y="700"/>
                </a:lnTo>
                <a:lnTo>
                  <a:pt x="1176" y="700"/>
                </a:lnTo>
                <a:lnTo>
                  <a:pt x="1174" y="700"/>
                </a:lnTo>
                <a:lnTo>
                  <a:pt x="1174" y="700"/>
                </a:lnTo>
                <a:lnTo>
                  <a:pt x="1176" y="705"/>
                </a:lnTo>
                <a:lnTo>
                  <a:pt x="1179" y="705"/>
                </a:lnTo>
                <a:lnTo>
                  <a:pt x="1179" y="705"/>
                </a:lnTo>
                <a:lnTo>
                  <a:pt x="1179" y="705"/>
                </a:lnTo>
                <a:lnTo>
                  <a:pt x="1179" y="705"/>
                </a:lnTo>
                <a:lnTo>
                  <a:pt x="1179" y="705"/>
                </a:lnTo>
                <a:lnTo>
                  <a:pt x="1179" y="705"/>
                </a:lnTo>
                <a:lnTo>
                  <a:pt x="1179" y="707"/>
                </a:lnTo>
                <a:lnTo>
                  <a:pt x="1181" y="707"/>
                </a:lnTo>
                <a:lnTo>
                  <a:pt x="1181" y="707"/>
                </a:lnTo>
                <a:lnTo>
                  <a:pt x="1176" y="707"/>
                </a:lnTo>
                <a:lnTo>
                  <a:pt x="1176" y="707"/>
                </a:lnTo>
                <a:lnTo>
                  <a:pt x="1176" y="705"/>
                </a:lnTo>
                <a:lnTo>
                  <a:pt x="1174" y="705"/>
                </a:lnTo>
                <a:lnTo>
                  <a:pt x="1174" y="705"/>
                </a:lnTo>
                <a:lnTo>
                  <a:pt x="1174" y="707"/>
                </a:lnTo>
                <a:lnTo>
                  <a:pt x="1176" y="707"/>
                </a:lnTo>
                <a:lnTo>
                  <a:pt x="1176" y="707"/>
                </a:lnTo>
                <a:lnTo>
                  <a:pt x="1176" y="707"/>
                </a:lnTo>
                <a:lnTo>
                  <a:pt x="1176" y="707"/>
                </a:lnTo>
                <a:lnTo>
                  <a:pt x="1176" y="709"/>
                </a:lnTo>
                <a:lnTo>
                  <a:pt x="1169" y="707"/>
                </a:lnTo>
                <a:lnTo>
                  <a:pt x="1169" y="709"/>
                </a:lnTo>
                <a:lnTo>
                  <a:pt x="1169" y="709"/>
                </a:lnTo>
                <a:lnTo>
                  <a:pt x="1169" y="712"/>
                </a:lnTo>
                <a:lnTo>
                  <a:pt x="1174" y="714"/>
                </a:lnTo>
                <a:lnTo>
                  <a:pt x="1179" y="714"/>
                </a:lnTo>
                <a:lnTo>
                  <a:pt x="1179" y="714"/>
                </a:lnTo>
                <a:lnTo>
                  <a:pt x="1181" y="716"/>
                </a:lnTo>
                <a:lnTo>
                  <a:pt x="1183" y="716"/>
                </a:lnTo>
                <a:lnTo>
                  <a:pt x="1183" y="719"/>
                </a:lnTo>
                <a:lnTo>
                  <a:pt x="1183" y="719"/>
                </a:lnTo>
                <a:lnTo>
                  <a:pt x="1183" y="719"/>
                </a:lnTo>
                <a:lnTo>
                  <a:pt x="1190" y="716"/>
                </a:lnTo>
                <a:lnTo>
                  <a:pt x="1188" y="719"/>
                </a:lnTo>
                <a:lnTo>
                  <a:pt x="1188" y="719"/>
                </a:lnTo>
                <a:lnTo>
                  <a:pt x="1183" y="721"/>
                </a:lnTo>
                <a:lnTo>
                  <a:pt x="1183" y="721"/>
                </a:lnTo>
                <a:lnTo>
                  <a:pt x="1181" y="719"/>
                </a:lnTo>
                <a:lnTo>
                  <a:pt x="1179" y="719"/>
                </a:lnTo>
                <a:lnTo>
                  <a:pt x="1179" y="719"/>
                </a:lnTo>
                <a:lnTo>
                  <a:pt x="1176" y="716"/>
                </a:lnTo>
                <a:lnTo>
                  <a:pt x="1176" y="719"/>
                </a:lnTo>
                <a:lnTo>
                  <a:pt x="1176" y="719"/>
                </a:lnTo>
                <a:lnTo>
                  <a:pt x="1176" y="719"/>
                </a:lnTo>
                <a:lnTo>
                  <a:pt x="1174" y="719"/>
                </a:lnTo>
                <a:lnTo>
                  <a:pt x="1174" y="721"/>
                </a:lnTo>
                <a:lnTo>
                  <a:pt x="1176" y="721"/>
                </a:lnTo>
                <a:lnTo>
                  <a:pt x="1176" y="721"/>
                </a:lnTo>
                <a:lnTo>
                  <a:pt x="1176" y="723"/>
                </a:lnTo>
                <a:lnTo>
                  <a:pt x="1176" y="723"/>
                </a:lnTo>
                <a:lnTo>
                  <a:pt x="1176" y="723"/>
                </a:lnTo>
                <a:lnTo>
                  <a:pt x="1176" y="726"/>
                </a:lnTo>
                <a:lnTo>
                  <a:pt x="1176" y="728"/>
                </a:lnTo>
                <a:lnTo>
                  <a:pt x="1179" y="728"/>
                </a:lnTo>
                <a:lnTo>
                  <a:pt x="1179" y="728"/>
                </a:lnTo>
                <a:lnTo>
                  <a:pt x="1179" y="728"/>
                </a:lnTo>
                <a:lnTo>
                  <a:pt x="1179" y="728"/>
                </a:lnTo>
                <a:lnTo>
                  <a:pt x="1179" y="731"/>
                </a:lnTo>
                <a:lnTo>
                  <a:pt x="1179" y="731"/>
                </a:lnTo>
                <a:lnTo>
                  <a:pt x="1179" y="731"/>
                </a:lnTo>
                <a:lnTo>
                  <a:pt x="1179" y="731"/>
                </a:lnTo>
                <a:lnTo>
                  <a:pt x="1179" y="731"/>
                </a:lnTo>
                <a:lnTo>
                  <a:pt x="1179" y="731"/>
                </a:lnTo>
                <a:lnTo>
                  <a:pt x="1179" y="731"/>
                </a:lnTo>
                <a:lnTo>
                  <a:pt x="1179" y="731"/>
                </a:lnTo>
                <a:lnTo>
                  <a:pt x="1181" y="731"/>
                </a:lnTo>
                <a:lnTo>
                  <a:pt x="1181" y="731"/>
                </a:lnTo>
                <a:lnTo>
                  <a:pt x="1181" y="733"/>
                </a:lnTo>
                <a:lnTo>
                  <a:pt x="1181" y="733"/>
                </a:lnTo>
                <a:lnTo>
                  <a:pt x="1181" y="733"/>
                </a:lnTo>
                <a:lnTo>
                  <a:pt x="1181" y="733"/>
                </a:lnTo>
                <a:lnTo>
                  <a:pt x="1181" y="735"/>
                </a:lnTo>
                <a:lnTo>
                  <a:pt x="1181" y="735"/>
                </a:lnTo>
                <a:lnTo>
                  <a:pt x="1181" y="735"/>
                </a:lnTo>
                <a:lnTo>
                  <a:pt x="1181" y="735"/>
                </a:lnTo>
                <a:lnTo>
                  <a:pt x="1181" y="735"/>
                </a:lnTo>
                <a:lnTo>
                  <a:pt x="1181" y="735"/>
                </a:lnTo>
                <a:lnTo>
                  <a:pt x="1188" y="733"/>
                </a:lnTo>
                <a:lnTo>
                  <a:pt x="1190" y="733"/>
                </a:lnTo>
                <a:lnTo>
                  <a:pt x="1188" y="733"/>
                </a:lnTo>
                <a:lnTo>
                  <a:pt x="1188" y="733"/>
                </a:lnTo>
                <a:lnTo>
                  <a:pt x="1188" y="733"/>
                </a:lnTo>
                <a:lnTo>
                  <a:pt x="1186" y="733"/>
                </a:lnTo>
                <a:lnTo>
                  <a:pt x="1186" y="733"/>
                </a:lnTo>
                <a:lnTo>
                  <a:pt x="1186" y="735"/>
                </a:lnTo>
                <a:lnTo>
                  <a:pt x="1186" y="735"/>
                </a:lnTo>
                <a:lnTo>
                  <a:pt x="1186" y="735"/>
                </a:lnTo>
                <a:lnTo>
                  <a:pt x="1186" y="735"/>
                </a:lnTo>
                <a:lnTo>
                  <a:pt x="1186" y="735"/>
                </a:lnTo>
                <a:lnTo>
                  <a:pt x="1183" y="735"/>
                </a:lnTo>
                <a:lnTo>
                  <a:pt x="1183" y="738"/>
                </a:lnTo>
                <a:lnTo>
                  <a:pt x="1183" y="738"/>
                </a:lnTo>
                <a:lnTo>
                  <a:pt x="1181" y="738"/>
                </a:lnTo>
                <a:lnTo>
                  <a:pt x="1181" y="740"/>
                </a:lnTo>
                <a:lnTo>
                  <a:pt x="1179" y="740"/>
                </a:lnTo>
                <a:lnTo>
                  <a:pt x="1179" y="740"/>
                </a:lnTo>
                <a:lnTo>
                  <a:pt x="1179" y="740"/>
                </a:lnTo>
                <a:lnTo>
                  <a:pt x="1179" y="740"/>
                </a:lnTo>
                <a:lnTo>
                  <a:pt x="1179" y="740"/>
                </a:lnTo>
                <a:lnTo>
                  <a:pt x="1179" y="738"/>
                </a:lnTo>
                <a:lnTo>
                  <a:pt x="1179" y="738"/>
                </a:lnTo>
                <a:lnTo>
                  <a:pt x="1179" y="738"/>
                </a:lnTo>
                <a:lnTo>
                  <a:pt x="1179" y="738"/>
                </a:lnTo>
                <a:lnTo>
                  <a:pt x="1179" y="738"/>
                </a:lnTo>
                <a:lnTo>
                  <a:pt x="1179" y="738"/>
                </a:lnTo>
                <a:lnTo>
                  <a:pt x="1179" y="738"/>
                </a:lnTo>
                <a:lnTo>
                  <a:pt x="1176" y="738"/>
                </a:lnTo>
                <a:lnTo>
                  <a:pt x="1176" y="738"/>
                </a:lnTo>
                <a:lnTo>
                  <a:pt x="1176" y="738"/>
                </a:lnTo>
                <a:lnTo>
                  <a:pt x="1176" y="738"/>
                </a:lnTo>
                <a:lnTo>
                  <a:pt x="1176" y="738"/>
                </a:lnTo>
                <a:lnTo>
                  <a:pt x="1176" y="735"/>
                </a:lnTo>
                <a:lnTo>
                  <a:pt x="1176" y="735"/>
                </a:lnTo>
                <a:lnTo>
                  <a:pt x="1176" y="735"/>
                </a:lnTo>
                <a:lnTo>
                  <a:pt x="1176" y="735"/>
                </a:lnTo>
                <a:lnTo>
                  <a:pt x="1174" y="733"/>
                </a:lnTo>
                <a:lnTo>
                  <a:pt x="1174" y="733"/>
                </a:lnTo>
                <a:lnTo>
                  <a:pt x="1174" y="731"/>
                </a:lnTo>
                <a:lnTo>
                  <a:pt x="1174" y="731"/>
                </a:lnTo>
                <a:lnTo>
                  <a:pt x="1171" y="728"/>
                </a:lnTo>
                <a:lnTo>
                  <a:pt x="1171" y="728"/>
                </a:lnTo>
                <a:lnTo>
                  <a:pt x="1171" y="726"/>
                </a:lnTo>
                <a:lnTo>
                  <a:pt x="1167" y="723"/>
                </a:lnTo>
                <a:lnTo>
                  <a:pt x="1167" y="723"/>
                </a:lnTo>
                <a:lnTo>
                  <a:pt x="1169" y="723"/>
                </a:lnTo>
                <a:lnTo>
                  <a:pt x="1169" y="721"/>
                </a:lnTo>
                <a:lnTo>
                  <a:pt x="1164" y="723"/>
                </a:lnTo>
                <a:lnTo>
                  <a:pt x="1164" y="721"/>
                </a:lnTo>
                <a:lnTo>
                  <a:pt x="1167" y="721"/>
                </a:lnTo>
                <a:lnTo>
                  <a:pt x="1167" y="719"/>
                </a:lnTo>
                <a:lnTo>
                  <a:pt x="1164" y="719"/>
                </a:lnTo>
                <a:lnTo>
                  <a:pt x="1164" y="719"/>
                </a:lnTo>
                <a:lnTo>
                  <a:pt x="1164" y="719"/>
                </a:lnTo>
                <a:lnTo>
                  <a:pt x="1164" y="716"/>
                </a:lnTo>
                <a:lnTo>
                  <a:pt x="1164" y="716"/>
                </a:lnTo>
                <a:lnTo>
                  <a:pt x="1164" y="716"/>
                </a:lnTo>
                <a:lnTo>
                  <a:pt x="1162" y="714"/>
                </a:lnTo>
                <a:lnTo>
                  <a:pt x="1160" y="712"/>
                </a:lnTo>
                <a:lnTo>
                  <a:pt x="1157" y="712"/>
                </a:lnTo>
                <a:lnTo>
                  <a:pt x="1157" y="709"/>
                </a:lnTo>
                <a:lnTo>
                  <a:pt x="1157" y="709"/>
                </a:lnTo>
                <a:lnTo>
                  <a:pt x="1157" y="707"/>
                </a:lnTo>
                <a:lnTo>
                  <a:pt x="1157" y="707"/>
                </a:lnTo>
                <a:lnTo>
                  <a:pt x="1157" y="705"/>
                </a:lnTo>
                <a:lnTo>
                  <a:pt x="1157" y="705"/>
                </a:lnTo>
                <a:lnTo>
                  <a:pt x="1157" y="705"/>
                </a:lnTo>
                <a:lnTo>
                  <a:pt x="1157" y="705"/>
                </a:lnTo>
                <a:lnTo>
                  <a:pt x="1157" y="702"/>
                </a:lnTo>
                <a:lnTo>
                  <a:pt x="1155" y="700"/>
                </a:lnTo>
                <a:lnTo>
                  <a:pt x="1153" y="697"/>
                </a:lnTo>
                <a:lnTo>
                  <a:pt x="1153" y="697"/>
                </a:lnTo>
                <a:lnTo>
                  <a:pt x="1153" y="695"/>
                </a:lnTo>
                <a:lnTo>
                  <a:pt x="1150" y="695"/>
                </a:lnTo>
                <a:lnTo>
                  <a:pt x="1150" y="695"/>
                </a:lnTo>
                <a:lnTo>
                  <a:pt x="1143" y="693"/>
                </a:lnTo>
                <a:lnTo>
                  <a:pt x="1143" y="693"/>
                </a:lnTo>
                <a:lnTo>
                  <a:pt x="1141" y="695"/>
                </a:lnTo>
                <a:lnTo>
                  <a:pt x="1141" y="695"/>
                </a:lnTo>
                <a:lnTo>
                  <a:pt x="1138" y="695"/>
                </a:lnTo>
                <a:lnTo>
                  <a:pt x="1138" y="697"/>
                </a:lnTo>
                <a:lnTo>
                  <a:pt x="1138" y="697"/>
                </a:lnTo>
                <a:lnTo>
                  <a:pt x="1138" y="700"/>
                </a:lnTo>
                <a:lnTo>
                  <a:pt x="1141" y="700"/>
                </a:lnTo>
                <a:lnTo>
                  <a:pt x="1141" y="700"/>
                </a:lnTo>
                <a:lnTo>
                  <a:pt x="1141" y="702"/>
                </a:lnTo>
                <a:lnTo>
                  <a:pt x="1138" y="702"/>
                </a:lnTo>
                <a:lnTo>
                  <a:pt x="1138" y="702"/>
                </a:lnTo>
                <a:lnTo>
                  <a:pt x="1138" y="702"/>
                </a:lnTo>
                <a:lnTo>
                  <a:pt x="1138" y="705"/>
                </a:lnTo>
                <a:lnTo>
                  <a:pt x="1138" y="705"/>
                </a:lnTo>
                <a:lnTo>
                  <a:pt x="1136" y="705"/>
                </a:lnTo>
                <a:lnTo>
                  <a:pt x="1136" y="707"/>
                </a:lnTo>
                <a:lnTo>
                  <a:pt x="1136" y="707"/>
                </a:lnTo>
                <a:lnTo>
                  <a:pt x="1138" y="707"/>
                </a:lnTo>
                <a:lnTo>
                  <a:pt x="1138" y="707"/>
                </a:lnTo>
                <a:lnTo>
                  <a:pt x="1138" y="709"/>
                </a:lnTo>
                <a:lnTo>
                  <a:pt x="1138" y="709"/>
                </a:lnTo>
                <a:lnTo>
                  <a:pt x="1136" y="709"/>
                </a:lnTo>
                <a:lnTo>
                  <a:pt x="1136" y="712"/>
                </a:lnTo>
                <a:lnTo>
                  <a:pt x="1136" y="712"/>
                </a:lnTo>
                <a:lnTo>
                  <a:pt x="1143" y="712"/>
                </a:lnTo>
                <a:lnTo>
                  <a:pt x="1143" y="712"/>
                </a:lnTo>
                <a:lnTo>
                  <a:pt x="1143" y="712"/>
                </a:lnTo>
                <a:lnTo>
                  <a:pt x="1150" y="709"/>
                </a:lnTo>
                <a:lnTo>
                  <a:pt x="1148" y="714"/>
                </a:lnTo>
                <a:lnTo>
                  <a:pt x="1143" y="716"/>
                </a:lnTo>
                <a:lnTo>
                  <a:pt x="1143" y="716"/>
                </a:lnTo>
                <a:lnTo>
                  <a:pt x="1143" y="716"/>
                </a:lnTo>
                <a:lnTo>
                  <a:pt x="1143" y="719"/>
                </a:lnTo>
                <a:lnTo>
                  <a:pt x="1143" y="719"/>
                </a:lnTo>
                <a:lnTo>
                  <a:pt x="1141" y="719"/>
                </a:lnTo>
                <a:lnTo>
                  <a:pt x="1141" y="721"/>
                </a:lnTo>
                <a:lnTo>
                  <a:pt x="1141" y="721"/>
                </a:lnTo>
                <a:lnTo>
                  <a:pt x="1141" y="723"/>
                </a:lnTo>
                <a:lnTo>
                  <a:pt x="1141" y="726"/>
                </a:lnTo>
                <a:lnTo>
                  <a:pt x="1143" y="728"/>
                </a:lnTo>
                <a:lnTo>
                  <a:pt x="1143" y="731"/>
                </a:lnTo>
                <a:lnTo>
                  <a:pt x="1145" y="731"/>
                </a:lnTo>
                <a:lnTo>
                  <a:pt x="1150" y="731"/>
                </a:lnTo>
                <a:lnTo>
                  <a:pt x="1153" y="728"/>
                </a:lnTo>
                <a:lnTo>
                  <a:pt x="1153" y="728"/>
                </a:lnTo>
                <a:lnTo>
                  <a:pt x="1153" y="731"/>
                </a:lnTo>
                <a:lnTo>
                  <a:pt x="1153" y="731"/>
                </a:lnTo>
                <a:lnTo>
                  <a:pt x="1153" y="731"/>
                </a:lnTo>
                <a:lnTo>
                  <a:pt x="1153" y="731"/>
                </a:lnTo>
                <a:lnTo>
                  <a:pt x="1150" y="731"/>
                </a:lnTo>
                <a:lnTo>
                  <a:pt x="1150" y="733"/>
                </a:lnTo>
                <a:lnTo>
                  <a:pt x="1150" y="733"/>
                </a:lnTo>
                <a:lnTo>
                  <a:pt x="1148" y="733"/>
                </a:lnTo>
                <a:lnTo>
                  <a:pt x="1148" y="735"/>
                </a:lnTo>
                <a:lnTo>
                  <a:pt x="1148" y="738"/>
                </a:lnTo>
                <a:lnTo>
                  <a:pt x="1148" y="738"/>
                </a:lnTo>
                <a:lnTo>
                  <a:pt x="1148" y="738"/>
                </a:lnTo>
                <a:lnTo>
                  <a:pt x="1148" y="738"/>
                </a:lnTo>
                <a:lnTo>
                  <a:pt x="1148" y="740"/>
                </a:lnTo>
                <a:lnTo>
                  <a:pt x="1148" y="740"/>
                </a:lnTo>
                <a:lnTo>
                  <a:pt x="1148" y="742"/>
                </a:lnTo>
                <a:lnTo>
                  <a:pt x="1150" y="742"/>
                </a:lnTo>
                <a:lnTo>
                  <a:pt x="1150" y="742"/>
                </a:lnTo>
                <a:lnTo>
                  <a:pt x="1153" y="745"/>
                </a:lnTo>
                <a:lnTo>
                  <a:pt x="1153" y="745"/>
                </a:lnTo>
                <a:lnTo>
                  <a:pt x="1153" y="745"/>
                </a:lnTo>
                <a:lnTo>
                  <a:pt x="1150" y="747"/>
                </a:lnTo>
                <a:lnTo>
                  <a:pt x="1150" y="750"/>
                </a:lnTo>
                <a:lnTo>
                  <a:pt x="1155" y="750"/>
                </a:lnTo>
                <a:lnTo>
                  <a:pt x="1155" y="747"/>
                </a:lnTo>
                <a:lnTo>
                  <a:pt x="1157" y="747"/>
                </a:lnTo>
                <a:lnTo>
                  <a:pt x="1157" y="747"/>
                </a:lnTo>
                <a:lnTo>
                  <a:pt x="1157" y="747"/>
                </a:lnTo>
                <a:lnTo>
                  <a:pt x="1160" y="745"/>
                </a:lnTo>
                <a:lnTo>
                  <a:pt x="1160" y="747"/>
                </a:lnTo>
                <a:lnTo>
                  <a:pt x="1155" y="747"/>
                </a:lnTo>
                <a:lnTo>
                  <a:pt x="1155" y="750"/>
                </a:lnTo>
                <a:lnTo>
                  <a:pt x="1153" y="750"/>
                </a:lnTo>
                <a:lnTo>
                  <a:pt x="1153" y="750"/>
                </a:lnTo>
                <a:lnTo>
                  <a:pt x="1153" y="752"/>
                </a:lnTo>
                <a:lnTo>
                  <a:pt x="1153" y="752"/>
                </a:lnTo>
                <a:lnTo>
                  <a:pt x="1150" y="750"/>
                </a:lnTo>
                <a:lnTo>
                  <a:pt x="1150" y="750"/>
                </a:lnTo>
                <a:lnTo>
                  <a:pt x="1148" y="750"/>
                </a:lnTo>
                <a:lnTo>
                  <a:pt x="1150" y="747"/>
                </a:lnTo>
                <a:lnTo>
                  <a:pt x="1150" y="747"/>
                </a:lnTo>
                <a:lnTo>
                  <a:pt x="1150" y="747"/>
                </a:lnTo>
                <a:lnTo>
                  <a:pt x="1150" y="747"/>
                </a:lnTo>
                <a:lnTo>
                  <a:pt x="1150" y="747"/>
                </a:lnTo>
                <a:lnTo>
                  <a:pt x="1150" y="745"/>
                </a:lnTo>
                <a:lnTo>
                  <a:pt x="1150" y="745"/>
                </a:lnTo>
                <a:lnTo>
                  <a:pt x="1150" y="745"/>
                </a:lnTo>
                <a:lnTo>
                  <a:pt x="1148" y="745"/>
                </a:lnTo>
                <a:lnTo>
                  <a:pt x="1148" y="745"/>
                </a:lnTo>
                <a:lnTo>
                  <a:pt x="1145" y="742"/>
                </a:lnTo>
                <a:lnTo>
                  <a:pt x="1145" y="742"/>
                </a:lnTo>
                <a:lnTo>
                  <a:pt x="1143" y="740"/>
                </a:lnTo>
                <a:lnTo>
                  <a:pt x="1143" y="740"/>
                </a:lnTo>
                <a:lnTo>
                  <a:pt x="1143" y="740"/>
                </a:lnTo>
                <a:lnTo>
                  <a:pt x="1143" y="738"/>
                </a:lnTo>
                <a:lnTo>
                  <a:pt x="1143" y="738"/>
                </a:lnTo>
                <a:lnTo>
                  <a:pt x="1143" y="738"/>
                </a:lnTo>
                <a:lnTo>
                  <a:pt x="1134" y="740"/>
                </a:lnTo>
                <a:lnTo>
                  <a:pt x="1134" y="740"/>
                </a:lnTo>
                <a:lnTo>
                  <a:pt x="1131" y="742"/>
                </a:lnTo>
                <a:lnTo>
                  <a:pt x="1131" y="742"/>
                </a:lnTo>
                <a:lnTo>
                  <a:pt x="1131" y="742"/>
                </a:lnTo>
                <a:lnTo>
                  <a:pt x="1131" y="745"/>
                </a:lnTo>
                <a:lnTo>
                  <a:pt x="1131" y="745"/>
                </a:lnTo>
                <a:lnTo>
                  <a:pt x="1131" y="747"/>
                </a:lnTo>
                <a:lnTo>
                  <a:pt x="1131" y="747"/>
                </a:lnTo>
                <a:lnTo>
                  <a:pt x="1131" y="747"/>
                </a:lnTo>
                <a:lnTo>
                  <a:pt x="1136" y="747"/>
                </a:lnTo>
                <a:lnTo>
                  <a:pt x="1136" y="747"/>
                </a:lnTo>
                <a:lnTo>
                  <a:pt x="1134" y="750"/>
                </a:lnTo>
                <a:lnTo>
                  <a:pt x="1134" y="752"/>
                </a:lnTo>
                <a:lnTo>
                  <a:pt x="1134" y="752"/>
                </a:lnTo>
                <a:lnTo>
                  <a:pt x="1136" y="752"/>
                </a:lnTo>
                <a:lnTo>
                  <a:pt x="1136" y="752"/>
                </a:lnTo>
                <a:lnTo>
                  <a:pt x="1136" y="754"/>
                </a:lnTo>
                <a:lnTo>
                  <a:pt x="1136" y="754"/>
                </a:lnTo>
                <a:lnTo>
                  <a:pt x="1136" y="754"/>
                </a:lnTo>
                <a:lnTo>
                  <a:pt x="1136" y="754"/>
                </a:lnTo>
                <a:lnTo>
                  <a:pt x="1138" y="754"/>
                </a:lnTo>
                <a:lnTo>
                  <a:pt x="1138" y="754"/>
                </a:lnTo>
                <a:lnTo>
                  <a:pt x="1138" y="754"/>
                </a:lnTo>
                <a:lnTo>
                  <a:pt x="1136" y="754"/>
                </a:lnTo>
                <a:lnTo>
                  <a:pt x="1136" y="754"/>
                </a:lnTo>
                <a:lnTo>
                  <a:pt x="1134" y="752"/>
                </a:lnTo>
                <a:lnTo>
                  <a:pt x="1129" y="752"/>
                </a:lnTo>
                <a:lnTo>
                  <a:pt x="1127" y="752"/>
                </a:lnTo>
                <a:lnTo>
                  <a:pt x="1127" y="754"/>
                </a:lnTo>
                <a:lnTo>
                  <a:pt x="1127" y="754"/>
                </a:lnTo>
                <a:lnTo>
                  <a:pt x="1127" y="754"/>
                </a:lnTo>
                <a:lnTo>
                  <a:pt x="1127" y="754"/>
                </a:lnTo>
                <a:lnTo>
                  <a:pt x="1129" y="754"/>
                </a:lnTo>
                <a:lnTo>
                  <a:pt x="1127" y="754"/>
                </a:lnTo>
                <a:lnTo>
                  <a:pt x="1127" y="754"/>
                </a:lnTo>
                <a:lnTo>
                  <a:pt x="1127" y="754"/>
                </a:lnTo>
                <a:lnTo>
                  <a:pt x="1127" y="754"/>
                </a:lnTo>
                <a:lnTo>
                  <a:pt x="1124" y="757"/>
                </a:lnTo>
                <a:lnTo>
                  <a:pt x="1124" y="757"/>
                </a:lnTo>
                <a:lnTo>
                  <a:pt x="1124" y="759"/>
                </a:lnTo>
                <a:lnTo>
                  <a:pt x="1124" y="759"/>
                </a:lnTo>
                <a:lnTo>
                  <a:pt x="1124" y="759"/>
                </a:lnTo>
                <a:lnTo>
                  <a:pt x="1124" y="759"/>
                </a:lnTo>
                <a:lnTo>
                  <a:pt x="1124" y="759"/>
                </a:lnTo>
                <a:lnTo>
                  <a:pt x="1124" y="759"/>
                </a:lnTo>
                <a:lnTo>
                  <a:pt x="1127" y="761"/>
                </a:lnTo>
                <a:lnTo>
                  <a:pt x="1127" y="761"/>
                </a:lnTo>
                <a:lnTo>
                  <a:pt x="1124" y="761"/>
                </a:lnTo>
                <a:lnTo>
                  <a:pt x="1122" y="761"/>
                </a:lnTo>
                <a:lnTo>
                  <a:pt x="1122" y="759"/>
                </a:lnTo>
                <a:lnTo>
                  <a:pt x="1122" y="759"/>
                </a:lnTo>
                <a:lnTo>
                  <a:pt x="1122" y="759"/>
                </a:lnTo>
                <a:lnTo>
                  <a:pt x="1122" y="761"/>
                </a:lnTo>
                <a:lnTo>
                  <a:pt x="1119" y="761"/>
                </a:lnTo>
                <a:lnTo>
                  <a:pt x="1122" y="761"/>
                </a:lnTo>
                <a:lnTo>
                  <a:pt x="1122" y="761"/>
                </a:lnTo>
                <a:lnTo>
                  <a:pt x="1124" y="764"/>
                </a:lnTo>
                <a:lnTo>
                  <a:pt x="1124" y="764"/>
                </a:lnTo>
                <a:lnTo>
                  <a:pt x="1122" y="766"/>
                </a:lnTo>
                <a:lnTo>
                  <a:pt x="1122" y="766"/>
                </a:lnTo>
                <a:lnTo>
                  <a:pt x="1122" y="766"/>
                </a:lnTo>
                <a:lnTo>
                  <a:pt x="1124" y="766"/>
                </a:lnTo>
                <a:lnTo>
                  <a:pt x="1124" y="768"/>
                </a:lnTo>
                <a:lnTo>
                  <a:pt x="1124" y="768"/>
                </a:lnTo>
                <a:lnTo>
                  <a:pt x="1124" y="771"/>
                </a:lnTo>
                <a:lnTo>
                  <a:pt x="1124" y="771"/>
                </a:lnTo>
                <a:lnTo>
                  <a:pt x="1131" y="768"/>
                </a:lnTo>
                <a:lnTo>
                  <a:pt x="1134" y="766"/>
                </a:lnTo>
                <a:lnTo>
                  <a:pt x="1136" y="766"/>
                </a:lnTo>
                <a:lnTo>
                  <a:pt x="1143" y="764"/>
                </a:lnTo>
                <a:lnTo>
                  <a:pt x="1150" y="761"/>
                </a:lnTo>
                <a:lnTo>
                  <a:pt x="1150" y="761"/>
                </a:lnTo>
                <a:lnTo>
                  <a:pt x="1150" y="764"/>
                </a:lnTo>
                <a:lnTo>
                  <a:pt x="1150" y="764"/>
                </a:lnTo>
                <a:lnTo>
                  <a:pt x="1150" y="764"/>
                </a:lnTo>
                <a:lnTo>
                  <a:pt x="1153" y="764"/>
                </a:lnTo>
                <a:lnTo>
                  <a:pt x="1153" y="764"/>
                </a:lnTo>
                <a:lnTo>
                  <a:pt x="1155" y="764"/>
                </a:lnTo>
                <a:lnTo>
                  <a:pt x="1155" y="764"/>
                </a:lnTo>
                <a:lnTo>
                  <a:pt x="1157" y="764"/>
                </a:lnTo>
                <a:lnTo>
                  <a:pt x="1157" y="761"/>
                </a:lnTo>
                <a:lnTo>
                  <a:pt x="1162" y="761"/>
                </a:lnTo>
                <a:lnTo>
                  <a:pt x="1167" y="759"/>
                </a:lnTo>
                <a:lnTo>
                  <a:pt x="1169" y="759"/>
                </a:lnTo>
                <a:lnTo>
                  <a:pt x="1171" y="759"/>
                </a:lnTo>
                <a:lnTo>
                  <a:pt x="1171" y="759"/>
                </a:lnTo>
                <a:lnTo>
                  <a:pt x="1174" y="759"/>
                </a:lnTo>
                <a:lnTo>
                  <a:pt x="1174" y="757"/>
                </a:lnTo>
                <a:lnTo>
                  <a:pt x="1181" y="757"/>
                </a:lnTo>
                <a:lnTo>
                  <a:pt x="1188" y="754"/>
                </a:lnTo>
                <a:lnTo>
                  <a:pt x="1186" y="757"/>
                </a:lnTo>
                <a:lnTo>
                  <a:pt x="1186" y="757"/>
                </a:lnTo>
                <a:lnTo>
                  <a:pt x="1193" y="754"/>
                </a:lnTo>
                <a:lnTo>
                  <a:pt x="1200" y="754"/>
                </a:lnTo>
                <a:lnTo>
                  <a:pt x="1200" y="754"/>
                </a:lnTo>
                <a:lnTo>
                  <a:pt x="1200" y="754"/>
                </a:lnTo>
                <a:lnTo>
                  <a:pt x="1200" y="757"/>
                </a:lnTo>
                <a:lnTo>
                  <a:pt x="1200" y="757"/>
                </a:lnTo>
                <a:lnTo>
                  <a:pt x="1190" y="757"/>
                </a:lnTo>
                <a:lnTo>
                  <a:pt x="1181" y="759"/>
                </a:lnTo>
                <a:lnTo>
                  <a:pt x="1181" y="759"/>
                </a:lnTo>
                <a:lnTo>
                  <a:pt x="1181" y="759"/>
                </a:lnTo>
                <a:lnTo>
                  <a:pt x="1181" y="761"/>
                </a:lnTo>
                <a:lnTo>
                  <a:pt x="1181" y="761"/>
                </a:lnTo>
                <a:lnTo>
                  <a:pt x="1181" y="761"/>
                </a:lnTo>
                <a:lnTo>
                  <a:pt x="1186" y="761"/>
                </a:lnTo>
                <a:lnTo>
                  <a:pt x="1183" y="764"/>
                </a:lnTo>
                <a:lnTo>
                  <a:pt x="1183" y="764"/>
                </a:lnTo>
                <a:lnTo>
                  <a:pt x="1183" y="764"/>
                </a:lnTo>
                <a:lnTo>
                  <a:pt x="1179" y="766"/>
                </a:lnTo>
                <a:lnTo>
                  <a:pt x="1176" y="766"/>
                </a:lnTo>
                <a:lnTo>
                  <a:pt x="1176" y="766"/>
                </a:lnTo>
                <a:lnTo>
                  <a:pt x="1179" y="766"/>
                </a:lnTo>
                <a:lnTo>
                  <a:pt x="1179" y="766"/>
                </a:lnTo>
                <a:lnTo>
                  <a:pt x="1181" y="766"/>
                </a:lnTo>
                <a:lnTo>
                  <a:pt x="1181" y="766"/>
                </a:lnTo>
                <a:lnTo>
                  <a:pt x="1171" y="768"/>
                </a:lnTo>
                <a:lnTo>
                  <a:pt x="1171" y="768"/>
                </a:lnTo>
                <a:lnTo>
                  <a:pt x="1179" y="771"/>
                </a:lnTo>
                <a:lnTo>
                  <a:pt x="1179" y="773"/>
                </a:lnTo>
                <a:lnTo>
                  <a:pt x="1174" y="771"/>
                </a:lnTo>
                <a:lnTo>
                  <a:pt x="1171" y="773"/>
                </a:lnTo>
                <a:lnTo>
                  <a:pt x="1179" y="773"/>
                </a:lnTo>
                <a:lnTo>
                  <a:pt x="1179" y="776"/>
                </a:lnTo>
                <a:lnTo>
                  <a:pt x="1171" y="776"/>
                </a:lnTo>
                <a:lnTo>
                  <a:pt x="1164" y="776"/>
                </a:lnTo>
                <a:lnTo>
                  <a:pt x="1164" y="776"/>
                </a:lnTo>
                <a:lnTo>
                  <a:pt x="1167" y="776"/>
                </a:lnTo>
                <a:lnTo>
                  <a:pt x="1167" y="778"/>
                </a:lnTo>
                <a:lnTo>
                  <a:pt x="1167" y="778"/>
                </a:lnTo>
                <a:lnTo>
                  <a:pt x="1167" y="778"/>
                </a:lnTo>
                <a:lnTo>
                  <a:pt x="1167" y="780"/>
                </a:lnTo>
                <a:lnTo>
                  <a:pt x="1169" y="780"/>
                </a:lnTo>
                <a:lnTo>
                  <a:pt x="1169" y="780"/>
                </a:lnTo>
                <a:lnTo>
                  <a:pt x="1169" y="780"/>
                </a:lnTo>
                <a:lnTo>
                  <a:pt x="1169" y="783"/>
                </a:lnTo>
                <a:lnTo>
                  <a:pt x="1167" y="783"/>
                </a:lnTo>
                <a:lnTo>
                  <a:pt x="1167" y="783"/>
                </a:lnTo>
                <a:lnTo>
                  <a:pt x="1167" y="783"/>
                </a:lnTo>
                <a:lnTo>
                  <a:pt x="1164" y="783"/>
                </a:lnTo>
                <a:lnTo>
                  <a:pt x="1164" y="783"/>
                </a:lnTo>
                <a:lnTo>
                  <a:pt x="1164" y="783"/>
                </a:lnTo>
                <a:lnTo>
                  <a:pt x="1167" y="780"/>
                </a:lnTo>
                <a:lnTo>
                  <a:pt x="1167" y="780"/>
                </a:lnTo>
                <a:lnTo>
                  <a:pt x="1167" y="780"/>
                </a:lnTo>
                <a:lnTo>
                  <a:pt x="1164" y="780"/>
                </a:lnTo>
                <a:lnTo>
                  <a:pt x="1162" y="783"/>
                </a:lnTo>
                <a:lnTo>
                  <a:pt x="1162" y="783"/>
                </a:lnTo>
                <a:lnTo>
                  <a:pt x="1162" y="783"/>
                </a:lnTo>
                <a:lnTo>
                  <a:pt x="1164" y="785"/>
                </a:lnTo>
                <a:lnTo>
                  <a:pt x="1167" y="787"/>
                </a:lnTo>
                <a:lnTo>
                  <a:pt x="1169" y="787"/>
                </a:lnTo>
                <a:lnTo>
                  <a:pt x="1174" y="785"/>
                </a:lnTo>
                <a:lnTo>
                  <a:pt x="1171" y="787"/>
                </a:lnTo>
                <a:lnTo>
                  <a:pt x="1171" y="790"/>
                </a:lnTo>
                <a:lnTo>
                  <a:pt x="1171" y="790"/>
                </a:lnTo>
                <a:lnTo>
                  <a:pt x="1169" y="790"/>
                </a:lnTo>
                <a:lnTo>
                  <a:pt x="1171" y="790"/>
                </a:lnTo>
                <a:lnTo>
                  <a:pt x="1174" y="790"/>
                </a:lnTo>
                <a:lnTo>
                  <a:pt x="1174" y="790"/>
                </a:lnTo>
                <a:lnTo>
                  <a:pt x="1176" y="790"/>
                </a:lnTo>
                <a:lnTo>
                  <a:pt x="1176" y="792"/>
                </a:lnTo>
                <a:lnTo>
                  <a:pt x="1179" y="792"/>
                </a:lnTo>
                <a:lnTo>
                  <a:pt x="1179" y="792"/>
                </a:lnTo>
                <a:lnTo>
                  <a:pt x="1179" y="792"/>
                </a:lnTo>
                <a:lnTo>
                  <a:pt x="1169" y="792"/>
                </a:lnTo>
                <a:lnTo>
                  <a:pt x="1169" y="792"/>
                </a:lnTo>
                <a:lnTo>
                  <a:pt x="1167" y="794"/>
                </a:lnTo>
                <a:lnTo>
                  <a:pt x="1167" y="794"/>
                </a:lnTo>
                <a:lnTo>
                  <a:pt x="1167" y="797"/>
                </a:lnTo>
                <a:lnTo>
                  <a:pt x="1169" y="797"/>
                </a:lnTo>
                <a:lnTo>
                  <a:pt x="1169" y="797"/>
                </a:lnTo>
                <a:lnTo>
                  <a:pt x="1169" y="799"/>
                </a:lnTo>
                <a:lnTo>
                  <a:pt x="1169" y="799"/>
                </a:lnTo>
                <a:lnTo>
                  <a:pt x="1169" y="799"/>
                </a:lnTo>
                <a:lnTo>
                  <a:pt x="1169" y="799"/>
                </a:lnTo>
                <a:lnTo>
                  <a:pt x="1169" y="802"/>
                </a:lnTo>
                <a:lnTo>
                  <a:pt x="1171" y="802"/>
                </a:lnTo>
                <a:lnTo>
                  <a:pt x="1171" y="802"/>
                </a:lnTo>
                <a:lnTo>
                  <a:pt x="1171" y="804"/>
                </a:lnTo>
                <a:lnTo>
                  <a:pt x="1169" y="804"/>
                </a:lnTo>
                <a:lnTo>
                  <a:pt x="1169" y="806"/>
                </a:lnTo>
                <a:lnTo>
                  <a:pt x="1169" y="809"/>
                </a:lnTo>
                <a:lnTo>
                  <a:pt x="1171" y="809"/>
                </a:lnTo>
                <a:lnTo>
                  <a:pt x="1171" y="809"/>
                </a:lnTo>
                <a:lnTo>
                  <a:pt x="1179" y="811"/>
                </a:lnTo>
                <a:lnTo>
                  <a:pt x="1186" y="813"/>
                </a:lnTo>
                <a:lnTo>
                  <a:pt x="1188" y="811"/>
                </a:lnTo>
                <a:lnTo>
                  <a:pt x="1188" y="811"/>
                </a:lnTo>
                <a:lnTo>
                  <a:pt x="1188" y="811"/>
                </a:lnTo>
                <a:lnTo>
                  <a:pt x="1190" y="811"/>
                </a:lnTo>
                <a:lnTo>
                  <a:pt x="1190" y="811"/>
                </a:lnTo>
                <a:lnTo>
                  <a:pt x="1188" y="809"/>
                </a:lnTo>
                <a:lnTo>
                  <a:pt x="1188" y="809"/>
                </a:lnTo>
                <a:lnTo>
                  <a:pt x="1188" y="809"/>
                </a:lnTo>
                <a:lnTo>
                  <a:pt x="1190" y="806"/>
                </a:lnTo>
                <a:lnTo>
                  <a:pt x="1190" y="804"/>
                </a:lnTo>
                <a:lnTo>
                  <a:pt x="1190" y="804"/>
                </a:lnTo>
                <a:lnTo>
                  <a:pt x="1193" y="802"/>
                </a:lnTo>
                <a:lnTo>
                  <a:pt x="1193" y="802"/>
                </a:lnTo>
                <a:lnTo>
                  <a:pt x="1193" y="802"/>
                </a:lnTo>
                <a:lnTo>
                  <a:pt x="1193" y="802"/>
                </a:lnTo>
                <a:lnTo>
                  <a:pt x="1193" y="804"/>
                </a:lnTo>
                <a:lnTo>
                  <a:pt x="1190" y="806"/>
                </a:lnTo>
                <a:lnTo>
                  <a:pt x="1190" y="809"/>
                </a:lnTo>
                <a:lnTo>
                  <a:pt x="1190" y="809"/>
                </a:lnTo>
                <a:lnTo>
                  <a:pt x="1190" y="811"/>
                </a:lnTo>
                <a:lnTo>
                  <a:pt x="1190" y="811"/>
                </a:lnTo>
                <a:lnTo>
                  <a:pt x="1190" y="811"/>
                </a:lnTo>
                <a:lnTo>
                  <a:pt x="1200" y="811"/>
                </a:lnTo>
                <a:lnTo>
                  <a:pt x="1200" y="809"/>
                </a:lnTo>
                <a:lnTo>
                  <a:pt x="1200" y="809"/>
                </a:lnTo>
                <a:lnTo>
                  <a:pt x="1200" y="806"/>
                </a:lnTo>
                <a:lnTo>
                  <a:pt x="1200" y="806"/>
                </a:lnTo>
                <a:lnTo>
                  <a:pt x="1200" y="806"/>
                </a:lnTo>
                <a:lnTo>
                  <a:pt x="1202" y="806"/>
                </a:lnTo>
                <a:lnTo>
                  <a:pt x="1202" y="806"/>
                </a:lnTo>
                <a:lnTo>
                  <a:pt x="1202" y="806"/>
                </a:lnTo>
                <a:lnTo>
                  <a:pt x="1202" y="806"/>
                </a:lnTo>
                <a:lnTo>
                  <a:pt x="1202" y="809"/>
                </a:lnTo>
                <a:lnTo>
                  <a:pt x="1202" y="809"/>
                </a:lnTo>
                <a:lnTo>
                  <a:pt x="1202" y="809"/>
                </a:lnTo>
                <a:lnTo>
                  <a:pt x="1202" y="809"/>
                </a:lnTo>
                <a:lnTo>
                  <a:pt x="1202" y="809"/>
                </a:lnTo>
                <a:lnTo>
                  <a:pt x="1202" y="811"/>
                </a:lnTo>
                <a:lnTo>
                  <a:pt x="1202" y="809"/>
                </a:lnTo>
                <a:lnTo>
                  <a:pt x="1205" y="809"/>
                </a:lnTo>
                <a:lnTo>
                  <a:pt x="1202" y="811"/>
                </a:lnTo>
                <a:lnTo>
                  <a:pt x="1205" y="811"/>
                </a:lnTo>
                <a:lnTo>
                  <a:pt x="1212" y="811"/>
                </a:lnTo>
                <a:lnTo>
                  <a:pt x="1219" y="809"/>
                </a:lnTo>
                <a:lnTo>
                  <a:pt x="1219" y="809"/>
                </a:lnTo>
                <a:lnTo>
                  <a:pt x="1219" y="809"/>
                </a:lnTo>
                <a:lnTo>
                  <a:pt x="1221" y="809"/>
                </a:lnTo>
                <a:lnTo>
                  <a:pt x="1221" y="806"/>
                </a:lnTo>
                <a:lnTo>
                  <a:pt x="1221" y="804"/>
                </a:lnTo>
                <a:lnTo>
                  <a:pt x="1219" y="804"/>
                </a:lnTo>
                <a:lnTo>
                  <a:pt x="1219" y="804"/>
                </a:lnTo>
                <a:lnTo>
                  <a:pt x="1219" y="802"/>
                </a:lnTo>
                <a:lnTo>
                  <a:pt x="1219" y="802"/>
                </a:lnTo>
                <a:lnTo>
                  <a:pt x="1219" y="802"/>
                </a:lnTo>
                <a:lnTo>
                  <a:pt x="1219" y="802"/>
                </a:lnTo>
                <a:lnTo>
                  <a:pt x="1216" y="799"/>
                </a:lnTo>
                <a:lnTo>
                  <a:pt x="1216" y="799"/>
                </a:lnTo>
                <a:lnTo>
                  <a:pt x="1216" y="797"/>
                </a:lnTo>
                <a:lnTo>
                  <a:pt x="1216" y="797"/>
                </a:lnTo>
                <a:lnTo>
                  <a:pt x="1216" y="797"/>
                </a:lnTo>
                <a:lnTo>
                  <a:pt x="1216" y="797"/>
                </a:lnTo>
                <a:lnTo>
                  <a:pt x="1216" y="797"/>
                </a:lnTo>
                <a:lnTo>
                  <a:pt x="1216" y="794"/>
                </a:lnTo>
                <a:lnTo>
                  <a:pt x="1216" y="794"/>
                </a:lnTo>
                <a:lnTo>
                  <a:pt x="1216" y="792"/>
                </a:lnTo>
                <a:lnTo>
                  <a:pt x="1216" y="792"/>
                </a:lnTo>
                <a:lnTo>
                  <a:pt x="1219" y="792"/>
                </a:lnTo>
                <a:lnTo>
                  <a:pt x="1219" y="794"/>
                </a:lnTo>
                <a:lnTo>
                  <a:pt x="1219" y="794"/>
                </a:lnTo>
                <a:lnTo>
                  <a:pt x="1219" y="797"/>
                </a:lnTo>
                <a:lnTo>
                  <a:pt x="1219" y="797"/>
                </a:lnTo>
                <a:lnTo>
                  <a:pt x="1219" y="797"/>
                </a:lnTo>
                <a:lnTo>
                  <a:pt x="1224" y="802"/>
                </a:lnTo>
                <a:lnTo>
                  <a:pt x="1224" y="802"/>
                </a:lnTo>
                <a:lnTo>
                  <a:pt x="1226" y="799"/>
                </a:lnTo>
                <a:lnTo>
                  <a:pt x="1228" y="799"/>
                </a:lnTo>
                <a:lnTo>
                  <a:pt x="1228" y="797"/>
                </a:lnTo>
                <a:lnTo>
                  <a:pt x="1228" y="797"/>
                </a:lnTo>
                <a:lnTo>
                  <a:pt x="1226" y="797"/>
                </a:lnTo>
                <a:lnTo>
                  <a:pt x="1226" y="797"/>
                </a:lnTo>
                <a:lnTo>
                  <a:pt x="1226" y="797"/>
                </a:lnTo>
                <a:lnTo>
                  <a:pt x="1228" y="797"/>
                </a:lnTo>
                <a:lnTo>
                  <a:pt x="1226" y="799"/>
                </a:lnTo>
                <a:lnTo>
                  <a:pt x="1226" y="797"/>
                </a:lnTo>
                <a:lnTo>
                  <a:pt x="1226" y="797"/>
                </a:lnTo>
                <a:lnTo>
                  <a:pt x="1226" y="797"/>
                </a:lnTo>
                <a:lnTo>
                  <a:pt x="1226" y="797"/>
                </a:lnTo>
                <a:lnTo>
                  <a:pt x="1226" y="794"/>
                </a:lnTo>
                <a:lnTo>
                  <a:pt x="1224" y="794"/>
                </a:lnTo>
                <a:lnTo>
                  <a:pt x="1224" y="794"/>
                </a:lnTo>
                <a:lnTo>
                  <a:pt x="1224" y="794"/>
                </a:lnTo>
                <a:lnTo>
                  <a:pt x="1224" y="794"/>
                </a:lnTo>
                <a:lnTo>
                  <a:pt x="1224" y="794"/>
                </a:lnTo>
                <a:lnTo>
                  <a:pt x="1224" y="792"/>
                </a:lnTo>
                <a:lnTo>
                  <a:pt x="1221" y="790"/>
                </a:lnTo>
                <a:lnTo>
                  <a:pt x="1221" y="787"/>
                </a:lnTo>
                <a:lnTo>
                  <a:pt x="1221" y="787"/>
                </a:lnTo>
                <a:lnTo>
                  <a:pt x="1221" y="787"/>
                </a:lnTo>
                <a:lnTo>
                  <a:pt x="1221" y="787"/>
                </a:lnTo>
                <a:lnTo>
                  <a:pt x="1221" y="787"/>
                </a:lnTo>
                <a:lnTo>
                  <a:pt x="1221" y="790"/>
                </a:lnTo>
                <a:lnTo>
                  <a:pt x="1221" y="790"/>
                </a:lnTo>
                <a:lnTo>
                  <a:pt x="1221" y="790"/>
                </a:lnTo>
                <a:lnTo>
                  <a:pt x="1219" y="787"/>
                </a:lnTo>
                <a:lnTo>
                  <a:pt x="1219" y="787"/>
                </a:lnTo>
                <a:lnTo>
                  <a:pt x="1219" y="785"/>
                </a:lnTo>
                <a:lnTo>
                  <a:pt x="1219" y="785"/>
                </a:lnTo>
                <a:lnTo>
                  <a:pt x="1221" y="785"/>
                </a:lnTo>
                <a:lnTo>
                  <a:pt x="1221" y="783"/>
                </a:lnTo>
                <a:lnTo>
                  <a:pt x="1219" y="785"/>
                </a:lnTo>
                <a:lnTo>
                  <a:pt x="1219" y="785"/>
                </a:lnTo>
                <a:lnTo>
                  <a:pt x="1219" y="787"/>
                </a:lnTo>
                <a:lnTo>
                  <a:pt x="1219" y="787"/>
                </a:lnTo>
                <a:lnTo>
                  <a:pt x="1216" y="787"/>
                </a:lnTo>
                <a:lnTo>
                  <a:pt x="1216" y="787"/>
                </a:lnTo>
                <a:lnTo>
                  <a:pt x="1216" y="787"/>
                </a:lnTo>
                <a:lnTo>
                  <a:pt x="1216" y="785"/>
                </a:lnTo>
                <a:lnTo>
                  <a:pt x="1216" y="785"/>
                </a:lnTo>
                <a:lnTo>
                  <a:pt x="1216" y="785"/>
                </a:lnTo>
                <a:lnTo>
                  <a:pt x="1216" y="785"/>
                </a:lnTo>
                <a:lnTo>
                  <a:pt x="1216" y="785"/>
                </a:lnTo>
                <a:lnTo>
                  <a:pt x="1216" y="783"/>
                </a:lnTo>
                <a:lnTo>
                  <a:pt x="1216" y="783"/>
                </a:lnTo>
                <a:lnTo>
                  <a:pt x="1216" y="783"/>
                </a:lnTo>
                <a:lnTo>
                  <a:pt x="1216" y="785"/>
                </a:lnTo>
                <a:lnTo>
                  <a:pt x="1216" y="785"/>
                </a:lnTo>
                <a:lnTo>
                  <a:pt x="1216" y="785"/>
                </a:lnTo>
                <a:lnTo>
                  <a:pt x="1216" y="785"/>
                </a:lnTo>
                <a:lnTo>
                  <a:pt x="1216" y="785"/>
                </a:lnTo>
                <a:lnTo>
                  <a:pt x="1216" y="783"/>
                </a:lnTo>
                <a:lnTo>
                  <a:pt x="1216" y="780"/>
                </a:lnTo>
                <a:lnTo>
                  <a:pt x="1216" y="780"/>
                </a:lnTo>
                <a:lnTo>
                  <a:pt x="1216" y="780"/>
                </a:lnTo>
                <a:lnTo>
                  <a:pt x="1216" y="783"/>
                </a:lnTo>
                <a:lnTo>
                  <a:pt x="1216" y="783"/>
                </a:lnTo>
                <a:lnTo>
                  <a:pt x="1219" y="780"/>
                </a:lnTo>
                <a:lnTo>
                  <a:pt x="1219" y="780"/>
                </a:lnTo>
                <a:lnTo>
                  <a:pt x="1219" y="783"/>
                </a:lnTo>
                <a:lnTo>
                  <a:pt x="1219" y="783"/>
                </a:lnTo>
                <a:lnTo>
                  <a:pt x="1219" y="783"/>
                </a:lnTo>
                <a:lnTo>
                  <a:pt x="1219" y="783"/>
                </a:lnTo>
                <a:lnTo>
                  <a:pt x="1219" y="783"/>
                </a:lnTo>
                <a:lnTo>
                  <a:pt x="1221" y="783"/>
                </a:lnTo>
                <a:lnTo>
                  <a:pt x="1221" y="780"/>
                </a:lnTo>
                <a:lnTo>
                  <a:pt x="1221" y="780"/>
                </a:lnTo>
                <a:lnTo>
                  <a:pt x="1221" y="780"/>
                </a:lnTo>
                <a:lnTo>
                  <a:pt x="1219" y="780"/>
                </a:lnTo>
                <a:lnTo>
                  <a:pt x="1216" y="778"/>
                </a:lnTo>
                <a:lnTo>
                  <a:pt x="1219" y="778"/>
                </a:lnTo>
                <a:lnTo>
                  <a:pt x="1221" y="778"/>
                </a:lnTo>
                <a:lnTo>
                  <a:pt x="1221" y="778"/>
                </a:lnTo>
                <a:lnTo>
                  <a:pt x="1224" y="778"/>
                </a:lnTo>
                <a:lnTo>
                  <a:pt x="1224" y="778"/>
                </a:lnTo>
                <a:lnTo>
                  <a:pt x="1224" y="778"/>
                </a:lnTo>
                <a:lnTo>
                  <a:pt x="1224" y="778"/>
                </a:lnTo>
                <a:lnTo>
                  <a:pt x="1224" y="778"/>
                </a:lnTo>
                <a:lnTo>
                  <a:pt x="1224" y="776"/>
                </a:lnTo>
                <a:lnTo>
                  <a:pt x="1224" y="776"/>
                </a:lnTo>
                <a:lnTo>
                  <a:pt x="1219" y="773"/>
                </a:lnTo>
                <a:lnTo>
                  <a:pt x="1219" y="776"/>
                </a:lnTo>
                <a:lnTo>
                  <a:pt x="1216" y="773"/>
                </a:lnTo>
                <a:lnTo>
                  <a:pt x="1219" y="773"/>
                </a:lnTo>
                <a:lnTo>
                  <a:pt x="1219" y="773"/>
                </a:lnTo>
                <a:lnTo>
                  <a:pt x="1219" y="773"/>
                </a:lnTo>
                <a:lnTo>
                  <a:pt x="1219" y="773"/>
                </a:lnTo>
                <a:lnTo>
                  <a:pt x="1219" y="773"/>
                </a:lnTo>
                <a:lnTo>
                  <a:pt x="1216" y="771"/>
                </a:lnTo>
                <a:lnTo>
                  <a:pt x="1219" y="771"/>
                </a:lnTo>
                <a:lnTo>
                  <a:pt x="1219" y="771"/>
                </a:lnTo>
                <a:lnTo>
                  <a:pt x="1219" y="771"/>
                </a:lnTo>
                <a:lnTo>
                  <a:pt x="1219" y="768"/>
                </a:lnTo>
                <a:lnTo>
                  <a:pt x="1219" y="768"/>
                </a:lnTo>
                <a:lnTo>
                  <a:pt x="1221" y="771"/>
                </a:lnTo>
                <a:lnTo>
                  <a:pt x="1221" y="771"/>
                </a:lnTo>
                <a:lnTo>
                  <a:pt x="1221" y="771"/>
                </a:lnTo>
                <a:lnTo>
                  <a:pt x="1221" y="771"/>
                </a:lnTo>
                <a:lnTo>
                  <a:pt x="1221" y="771"/>
                </a:lnTo>
                <a:lnTo>
                  <a:pt x="1221" y="773"/>
                </a:lnTo>
                <a:lnTo>
                  <a:pt x="1221" y="773"/>
                </a:lnTo>
                <a:lnTo>
                  <a:pt x="1221" y="773"/>
                </a:lnTo>
                <a:lnTo>
                  <a:pt x="1224" y="773"/>
                </a:lnTo>
                <a:lnTo>
                  <a:pt x="1224" y="773"/>
                </a:lnTo>
                <a:lnTo>
                  <a:pt x="1224" y="773"/>
                </a:lnTo>
                <a:lnTo>
                  <a:pt x="1224" y="773"/>
                </a:lnTo>
                <a:lnTo>
                  <a:pt x="1224" y="771"/>
                </a:lnTo>
                <a:lnTo>
                  <a:pt x="1224" y="771"/>
                </a:lnTo>
                <a:lnTo>
                  <a:pt x="1224" y="771"/>
                </a:lnTo>
                <a:lnTo>
                  <a:pt x="1224" y="768"/>
                </a:lnTo>
                <a:lnTo>
                  <a:pt x="1221" y="768"/>
                </a:lnTo>
                <a:lnTo>
                  <a:pt x="1221" y="766"/>
                </a:lnTo>
                <a:lnTo>
                  <a:pt x="1221" y="766"/>
                </a:lnTo>
                <a:lnTo>
                  <a:pt x="1224" y="766"/>
                </a:lnTo>
                <a:lnTo>
                  <a:pt x="1224" y="766"/>
                </a:lnTo>
                <a:lnTo>
                  <a:pt x="1224" y="764"/>
                </a:lnTo>
                <a:lnTo>
                  <a:pt x="1224" y="764"/>
                </a:lnTo>
                <a:lnTo>
                  <a:pt x="1228" y="771"/>
                </a:lnTo>
                <a:lnTo>
                  <a:pt x="1228" y="771"/>
                </a:lnTo>
                <a:lnTo>
                  <a:pt x="1228" y="771"/>
                </a:lnTo>
                <a:lnTo>
                  <a:pt x="1228" y="773"/>
                </a:lnTo>
                <a:lnTo>
                  <a:pt x="1228" y="773"/>
                </a:lnTo>
                <a:lnTo>
                  <a:pt x="1228" y="773"/>
                </a:lnTo>
                <a:lnTo>
                  <a:pt x="1228" y="776"/>
                </a:lnTo>
                <a:lnTo>
                  <a:pt x="1228" y="776"/>
                </a:lnTo>
                <a:lnTo>
                  <a:pt x="1228" y="776"/>
                </a:lnTo>
                <a:lnTo>
                  <a:pt x="1233" y="778"/>
                </a:lnTo>
                <a:lnTo>
                  <a:pt x="1233" y="778"/>
                </a:lnTo>
                <a:lnTo>
                  <a:pt x="1233" y="778"/>
                </a:lnTo>
                <a:lnTo>
                  <a:pt x="1231" y="776"/>
                </a:lnTo>
                <a:lnTo>
                  <a:pt x="1231" y="773"/>
                </a:lnTo>
                <a:lnTo>
                  <a:pt x="1231" y="768"/>
                </a:lnTo>
                <a:lnTo>
                  <a:pt x="1231" y="768"/>
                </a:lnTo>
                <a:lnTo>
                  <a:pt x="1231" y="766"/>
                </a:lnTo>
                <a:lnTo>
                  <a:pt x="1231" y="766"/>
                </a:lnTo>
                <a:lnTo>
                  <a:pt x="1231" y="766"/>
                </a:lnTo>
                <a:lnTo>
                  <a:pt x="1231" y="766"/>
                </a:lnTo>
                <a:lnTo>
                  <a:pt x="1231" y="766"/>
                </a:lnTo>
                <a:lnTo>
                  <a:pt x="1231" y="764"/>
                </a:lnTo>
                <a:lnTo>
                  <a:pt x="1231" y="764"/>
                </a:lnTo>
                <a:lnTo>
                  <a:pt x="1231" y="764"/>
                </a:lnTo>
                <a:lnTo>
                  <a:pt x="1231" y="761"/>
                </a:lnTo>
                <a:lnTo>
                  <a:pt x="1231" y="761"/>
                </a:lnTo>
                <a:lnTo>
                  <a:pt x="1231" y="759"/>
                </a:lnTo>
                <a:lnTo>
                  <a:pt x="1231" y="759"/>
                </a:lnTo>
                <a:lnTo>
                  <a:pt x="1231" y="759"/>
                </a:lnTo>
                <a:lnTo>
                  <a:pt x="1231" y="757"/>
                </a:lnTo>
                <a:lnTo>
                  <a:pt x="1231" y="757"/>
                </a:lnTo>
                <a:lnTo>
                  <a:pt x="1231" y="757"/>
                </a:lnTo>
                <a:lnTo>
                  <a:pt x="1231" y="754"/>
                </a:lnTo>
                <a:lnTo>
                  <a:pt x="1226" y="754"/>
                </a:lnTo>
                <a:lnTo>
                  <a:pt x="1226" y="754"/>
                </a:lnTo>
                <a:lnTo>
                  <a:pt x="1226" y="752"/>
                </a:lnTo>
                <a:lnTo>
                  <a:pt x="1224" y="752"/>
                </a:lnTo>
                <a:lnTo>
                  <a:pt x="1221" y="752"/>
                </a:lnTo>
                <a:lnTo>
                  <a:pt x="1219" y="752"/>
                </a:lnTo>
                <a:lnTo>
                  <a:pt x="1221" y="750"/>
                </a:lnTo>
                <a:lnTo>
                  <a:pt x="1221" y="747"/>
                </a:lnTo>
                <a:lnTo>
                  <a:pt x="1224" y="747"/>
                </a:lnTo>
                <a:lnTo>
                  <a:pt x="1224" y="747"/>
                </a:lnTo>
                <a:lnTo>
                  <a:pt x="1224" y="745"/>
                </a:lnTo>
                <a:lnTo>
                  <a:pt x="1226" y="745"/>
                </a:lnTo>
                <a:lnTo>
                  <a:pt x="1226" y="745"/>
                </a:lnTo>
                <a:lnTo>
                  <a:pt x="1226" y="742"/>
                </a:lnTo>
                <a:lnTo>
                  <a:pt x="1226" y="740"/>
                </a:lnTo>
                <a:lnTo>
                  <a:pt x="1226" y="740"/>
                </a:lnTo>
                <a:lnTo>
                  <a:pt x="1226" y="738"/>
                </a:lnTo>
                <a:lnTo>
                  <a:pt x="1226" y="735"/>
                </a:lnTo>
                <a:lnTo>
                  <a:pt x="1226" y="735"/>
                </a:lnTo>
                <a:lnTo>
                  <a:pt x="1224" y="733"/>
                </a:lnTo>
                <a:lnTo>
                  <a:pt x="1226" y="733"/>
                </a:lnTo>
                <a:lnTo>
                  <a:pt x="1224" y="733"/>
                </a:lnTo>
                <a:lnTo>
                  <a:pt x="1224" y="733"/>
                </a:lnTo>
                <a:lnTo>
                  <a:pt x="1224" y="731"/>
                </a:lnTo>
                <a:lnTo>
                  <a:pt x="1224" y="731"/>
                </a:lnTo>
                <a:lnTo>
                  <a:pt x="1226" y="731"/>
                </a:lnTo>
                <a:lnTo>
                  <a:pt x="1226" y="731"/>
                </a:lnTo>
                <a:lnTo>
                  <a:pt x="1226" y="728"/>
                </a:lnTo>
                <a:lnTo>
                  <a:pt x="1226" y="728"/>
                </a:lnTo>
                <a:lnTo>
                  <a:pt x="1226" y="728"/>
                </a:lnTo>
                <a:lnTo>
                  <a:pt x="1226" y="728"/>
                </a:lnTo>
                <a:lnTo>
                  <a:pt x="1226" y="726"/>
                </a:lnTo>
                <a:lnTo>
                  <a:pt x="1226" y="726"/>
                </a:lnTo>
                <a:lnTo>
                  <a:pt x="1226" y="723"/>
                </a:lnTo>
                <a:lnTo>
                  <a:pt x="1226" y="723"/>
                </a:lnTo>
                <a:lnTo>
                  <a:pt x="1226" y="721"/>
                </a:lnTo>
                <a:lnTo>
                  <a:pt x="1226" y="721"/>
                </a:lnTo>
                <a:lnTo>
                  <a:pt x="1226" y="719"/>
                </a:lnTo>
                <a:lnTo>
                  <a:pt x="1228" y="719"/>
                </a:lnTo>
                <a:lnTo>
                  <a:pt x="1228" y="716"/>
                </a:lnTo>
                <a:lnTo>
                  <a:pt x="1226" y="714"/>
                </a:lnTo>
                <a:lnTo>
                  <a:pt x="1226" y="714"/>
                </a:lnTo>
                <a:lnTo>
                  <a:pt x="1226" y="714"/>
                </a:lnTo>
                <a:lnTo>
                  <a:pt x="1226" y="712"/>
                </a:lnTo>
                <a:lnTo>
                  <a:pt x="1224" y="707"/>
                </a:lnTo>
                <a:lnTo>
                  <a:pt x="1224" y="707"/>
                </a:lnTo>
                <a:lnTo>
                  <a:pt x="1224" y="707"/>
                </a:lnTo>
                <a:lnTo>
                  <a:pt x="1224" y="705"/>
                </a:lnTo>
                <a:lnTo>
                  <a:pt x="1224" y="705"/>
                </a:lnTo>
                <a:lnTo>
                  <a:pt x="1221" y="705"/>
                </a:lnTo>
                <a:lnTo>
                  <a:pt x="1221" y="705"/>
                </a:lnTo>
                <a:lnTo>
                  <a:pt x="1221" y="705"/>
                </a:lnTo>
                <a:lnTo>
                  <a:pt x="1221" y="702"/>
                </a:lnTo>
                <a:lnTo>
                  <a:pt x="1221" y="702"/>
                </a:lnTo>
                <a:lnTo>
                  <a:pt x="1221" y="702"/>
                </a:lnTo>
                <a:lnTo>
                  <a:pt x="1221" y="700"/>
                </a:lnTo>
                <a:lnTo>
                  <a:pt x="1221" y="700"/>
                </a:lnTo>
                <a:lnTo>
                  <a:pt x="1221" y="700"/>
                </a:lnTo>
                <a:lnTo>
                  <a:pt x="1221" y="697"/>
                </a:lnTo>
                <a:lnTo>
                  <a:pt x="1224" y="697"/>
                </a:lnTo>
                <a:lnTo>
                  <a:pt x="1224" y="697"/>
                </a:lnTo>
                <a:lnTo>
                  <a:pt x="1224" y="695"/>
                </a:lnTo>
                <a:lnTo>
                  <a:pt x="1224" y="695"/>
                </a:lnTo>
                <a:lnTo>
                  <a:pt x="1224" y="693"/>
                </a:lnTo>
                <a:lnTo>
                  <a:pt x="1224" y="693"/>
                </a:lnTo>
                <a:lnTo>
                  <a:pt x="1224" y="693"/>
                </a:lnTo>
                <a:lnTo>
                  <a:pt x="1224" y="690"/>
                </a:lnTo>
                <a:lnTo>
                  <a:pt x="1224" y="690"/>
                </a:lnTo>
                <a:lnTo>
                  <a:pt x="1221" y="688"/>
                </a:lnTo>
                <a:lnTo>
                  <a:pt x="1216" y="686"/>
                </a:lnTo>
                <a:lnTo>
                  <a:pt x="1214" y="686"/>
                </a:lnTo>
                <a:lnTo>
                  <a:pt x="1214" y="686"/>
                </a:lnTo>
                <a:lnTo>
                  <a:pt x="1214" y="683"/>
                </a:lnTo>
                <a:lnTo>
                  <a:pt x="1214" y="683"/>
                </a:lnTo>
                <a:lnTo>
                  <a:pt x="1214" y="686"/>
                </a:lnTo>
                <a:lnTo>
                  <a:pt x="1214" y="686"/>
                </a:lnTo>
                <a:lnTo>
                  <a:pt x="1214" y="686"/>
                </a:lnTo>
                <a:lnTo>
                  <a:pt x="1214" y="686"/>
                </a:lnTo>
                <a:lnTo>
                  <a:pt x="1212" y="683"/>
                </a:lnTo>
                <a:lnTo>
                  <a:pt x="1212" y="683"/>
                </a:lnTo>
                <a:lnTo>
                  <a:pt x="1212" y="683"/>
                </a:lnTo>
                <a:lnTo>
                  <a:pt x="1209" y="683"/>
                </a:lnTo>
                <a:lnTo>
                  <a:pt x="1209" y="681"/>
                </a:lnTo>
                <a:lnTo>
                  <a:pt x="1209" y="681"/>
                </a:lnTo>
                <a:lnTo>
                  <a:pt x="1212" y="683"/>
                </a:lnTo>
                <a:lnTo>
                  <a:pt x="1212" y="683"/>
                </a:lnTo>
                <a:lnTo>
                  <a:pt x="1214" y="681"/>
                </a:lnTo>
                <a:lnTo>
                  <a:pt x="1214" y="681"/>
                </a:lnTo>
                <a:lnTo>
                  <a:pt x="1212" y="681"/>
                </a:lnTo>
                <a:lnTo>
                  <a:pt x="1209" y="681"/>
                </a:lnTo>
                <a:lnTo>
                  <a:pt x="1209" y="679"/>
                </a:lnTo>
                <a:lnTo>
                  <a:pt x="1209" y="679"/>
                </a:lnTo>
                <a:lnTo>
                  <a:pt x="1209" y="679"/>
                </a:lnTo>
                <a:lnTo>
                  <a:pt x="1209" y="676"/>
                </a:lnTo>
                <a:lnTo>
                  <a:pt x="1209" y="676"/>
                </a:lnTo>
                <a:lnTo>
                  <a:pt x="1209" y="674"/>
                </a:lnTo>
                <a:lnTo>
                  <a:pt x="1207" y="674"/>
                </a:lnTo>
                <a:lnTo>
                  <a:pt x="1200" y="674"/>
                </a:lnTo>
                <a:lnTo>
                  <a:pt x="1200" y="676"/>
                </a:lnTo>
                <a:lnTo>
                  <a:pt x="1202" y="676"/>
                </a:lnTo>
                <a:lnTo>
                  <a:pt x="1205" y="676"/>
                </a:lnTo>
                <a:lnTo>
                  <a:pt x="1207" y="676"/>
                </a:lnTo>
                <a:lnTo>
                  <a:pt x="1207" y="676"/>
                </a:lnTo>
                <a:lnTo>
                  <a:pt x="1207" y="676"/>
                </a:lnTo>
                <a:lnTo>
                  <a:pt x="1207" y="676"/>
                </a:lnTo>
                <a:lnTo>
                  <a:pt x="1207" y="676"/>
                </a:lnTo>
                <a:lnTo>
                  <a:pt x="1207" y="679"/>
                </a:lnTo>
                <a:lnTo>
                  <a:pt x="1207" y="679"/>
                </a:lnTo>
                <a:lnTo>
                  <a:pt x="1207" y="679"/>
                </a:lnTo>
                <a:lnTo>
                  <a:pt x="1207" y="681"/>
                </a:lnTo>
                <a:lnTo>
                  <a:pt x="1205" y="681"/>
                </a:lnTo>
                <a:lnTo>
                  <a:pt x="1202" y="681"/>
                </a:lnTo>
                <a:lnTo>
                  <a:pt x="1202" y="681"/>
                </a:lnTo>
                <a:lnTo>
                  <a:pt x="1202" y="683"/>
                </a:lnTo>
                <a:lnTo>
                  <a:pt x="1202" y="681"/>
                </a:lnTo>
                <a:lnTo>
                  <a:pt x="1202" y="681"/>
                </a:lnTo>
                <a:lnTo>
                  <a:pt x="1200" y="679"/>
                </a:lnTo>
                <a:lnTo>
                  <a:pt x="1200" y="679"/>
                </a:lnTo>
                <a:lnTo>
                  <a:pt x="1198" y="681"/>
                </a:lnTo>
                <a:lnTo>
                  <a:pt x="1198" y="681"/>
                </a:lnTo>
                <a:lnTo>
                  <a:pt x="1198" y="681"/>
                </a:lnTo>
                <a:lnTo>
                  <a:pt x="1198" y="681"/>
                </a:lnTo>
                <a:lnTo>
                  <a:pt x="1198" y="683"/>
                </a:lnTo>
                <a:lnTo>
                  <a:pt x="1198" y="683"/>
                </a:lnTo>
                <a:lnTo>
                  <a:pt x="1198" y="683"/>
                </a:lnTo>
                <a:lnTo>
                  <a:pt x="1198" y="683"/>
                </a:lnTo>
                <a:lnTo>
                  <a:pt x="1198" y="683"/>
                </a:lnTo>
                <a:lnTo>
                  <a:pt x="1198" y="683"/>
                </a:lnTo>
                <a:lnTo>
                  <a:pt x="1198" y="683"/>
                </a:lnTo>
                <a:lnTo>
                  <a:pt x="1198" y="686"/>
                </a:lnTo>
                <a:lnTo>
                  <a:pt x="1198" y="686"/>
                </a:lnTo>
                <a:lnTo>
                  <a:pt x="1198" y="686"/>
                </a:lnTo>
                <a:lnTo>
                  <a:pt x="1198" y="686"/>
                </a:lnTo>
                <a:lnTo>
                  <a:pt x="1198" y="686"/>
                </a:lnTo>
                <a:lnTo>
                  <a:pt x="1198" y="688"/>
                </a:lnTo>
                <a:lnTo>
                  <a:pt x="1198" y="688"/>
                </a:lnTo>
                <a:lnTo>
                  <a:pt x="1198" y="688"/>
                </a:lnTo>
                <a:lnTo>
                  <a:pt x="1198" y="688"/>
                </a:lnTo>
                <a:lnTo>
                  <a:pt x="1200" y="690"/>
                </a:lnTo>
                <a:lnTo>
                  <a:pt x="1200" y="690"/>
                </a:lnTo>
                <a:lnTo>
                  <a:pt x="1200" y="690"/>
                </a:lnTo>
                <a:lnTo>
                  <a:pt x="1200" y="693"/>
                </a:lnTo>
                <a:lnTo>
                  <a:pt x="1200" y="693"/>
                </a:lnTo>
                <a:lnTo>
                  <a:pt x="1200" y="695"/>
                </a:lnTo>
                <a:lnTo>
                  <a:pt x="1200" y="695"/>
                </a:lnTo>
                <a:lnTo>
                  <a:pt x="1200" y="695"/>
                </a:lnTo>
                <a:lnTo>
                  <a:pt x="1200" y="695"/>
                </a:lnTo>
                <a:lnTo>
                  <a:pt x="1200" y="695"/>
                </a:lnTo>
                <a:lnTo>
                  <a:pt x="1200" y="695"/>
                </a:lnTo>
                <a:lnTo>
                  <a:pt x="1198" y="693"/>
                </a:lnTo>
                <a:lnTo>
                  <a:pt x="1198" y="693"/>
                </a:lnTo>
                <a:lnTo>
                  <a:pt x="1198" y="693"/>
                </a:lnTo>
                <a:lnTo>
                  <a:pt x="1198" y="693"/>
                </a:lnTo>
                <a:lnTo>
                  <a:pt x="1198" y="693"/>
                </a:lnTo>
                <a:lnTo>
                  <a:pt x="1198" y="693"/>
                </a:lnTo>
                <a:lnTo>
                  <a:pt x="1198" y="693"/>
                </a:lnTo>
                <a:lnTo>
                  <a:pt x="1198" y="693"/>
                </a:lnTo>
                <a:lnTo>
                  <a:pt x="1195" y="693"/>
                </a:lnTo>
                <a:lnTo>
                  <a:pt x="1195" y="693"/>
                </a:lnTo>
                <a:lnTo>
                  <a:pt x="1195" y="695"/>
                </a:lnTo>
                <a:lnTo>
                  <a:pt x="1195" y="695"/>
                </a:lnTo>
                <a:lnTo>
                  <a:pt x="1195" y="697"/>
                </a:lnTo>
                <a:lnTo>
                  <a:pt x="1195" y="697"/>
                </a:lnTo>
                <a:lnTo>
                  <a:pt x="1195" y="697"/>
                </a:lnTo>
                <a:lnTo>
                  <a:pt x="1195" y="697"/>
                </a:lnTo>
                <a:lnTo>
                  <a:pt x="1193" y="693"/>
                </a:lnTo>
                <a:lnTo>
                  <a:pt x="1193" y="693"/>
                </a:lnTo>
                <a:lnTo>
                  <a:pt x="1193" y="690"/>
                </a:lnTo>
                <a:lnTo>
                  <a:pt x="1195" y="690"/>
                </a:lnTo>
                <a:lnTo>
                  <a:pt x="1195" y="688"/>
                </a:lnTo>
                <a:lnTo>
                  <a:pt x="1193" y="688"/>
                </a:lnTo>
                <a:lnTo>
                  <a:pt x="1193" y="688"/>
                </a:lnTo>
                <a:lnTo>
                  <a:pt x="1193" y="688"/>
                </a:lnTo>
                <a:lnTo>
                  <a:pt x="1193" y="688"/>
                </a:lnTo>
                <a:lnTo>
                  <a:pt x="1193" y="690"/>
                </a:lnTo>
                <a:lnTo>
                  <a:pt x="1193" y="690"/>
                </a:lnTo>
                <a:lnTo>
                  <a:pt x="1188" y="681"/>
                </a:lnTo>
                <a:lnTo>
                  <a:pt x="1183" y="681"/>
                </a:lnTo>
                <a:lnTo>
                  <a:pt x="1186" y="681"/>
                </a:lnTo>
                <a:lnTo>
                  <a:pt x="1186" y="681"/>
                </a:lnTo>
                <a:close/>
                <a:moveTo>
                  <a:pt x="1247" y="596"/>
                </a:moveTo>
                <a:lnTo>
                  <a:pt x="1247" y="596"/>
                </a:lnTo>
                <a:lnTo>
                  <a:pt x="1247" y="596"/>
                </a:lnTo>
                <a:lnTo>
                  <a:pt x="1250" y="600"/>
                </a:lnTo>
                <a:lnTo>
                  <a:pt x="1252" y="603"/>
                </a:lnTo>
                <a:lnTo>
                  <a:pt x="1252" y="605"/>
                </a:lnTo>
                <a:lnTo>
                  <a:pt x="1252" y="605"/>
                </a:lnTo>
                <a:lnTo>
                  <a:pt x="1261" y="605"/>
                </a:lnTo>
                <a:lnTo>
                  <a:pt x="1269" y="605"/>
                </a:lnTo>
                <a:lnTo>
                  <a:pt x="1276" y="605"/>
                </a:lnTo>
                <a:lnTo>
                  <a:pt x="1283" y="605"/>
                </a:lnTo>
                <a:lnTo>
                  <a:pt x="1285" y="605"/>
                </a:lnTo>
                <a:lnTo>
                  <a:pt x="1287" y="608"/>
                </a:lnTo>
                <a:lnTo>
                  <a:pt x="1290" y="605"/>
                </a:lnTo>
                <a:lnTo>
                  <a:pt x="1290" y="605"/>
                </a:lnTo>
                <a:lnTo>
                  <a:pt x="1290" y="605"/>
                </a:lnTo>
                <a:lnTo>
                  <a:pt x="1290" y="608"/>
                </a:lnTo>
                <a:lnTo>
                  <a:pt x="1290" y="608"/>
                </a:lnTo>
                <a:lnTo>
                  <a:pt x="1290" y="608"/>
                </a:lnTo>
                <a:lnTo>
                  <a:pt x="1290" y="608"/>
                </a:lnTo>
                <a:lnTo>
                  <a:pt x="1292" y="608"/>
                </a:lnTo>
                <a:lnTo>
                  <a:pt x="1295" y="608"/>
                </a:lnTo>
                <a:lnTo>
                  <a:pt x="1295" y="608"/>
                </a:lnTo>
                <a:lnTo>
                  <a:pt x="1295" y="608"/>
                </a:lnTo>
                <a:lnTo>
                  <a:pt x="1295" y="608"/>
                </a:lnTo>
                <a:lnTo>
                  <a:pt x="1292" y="605"/>
                </a:lnTo>
                <a:lnTo>
                  <a:pt x="1292" y="605"/>
                </a:lnTo>
                <a:lnTo>
                  <a:pt x="1295" y="605"/>
                </a:lnTo>
                <a:lnTo>
                  <a:pt x="1295" y="608"/>
                </a:lnTo>
                <a:lnTo>
                  <a:pt x="1295" y="608"/>
                </a:lnTo>
                <a:lnTo>
                  <a:pt x="1297" y="605"/>
                </a:lnTo>
                <a:lnTo>
                  <a:pt x="1297" y="605"/>
                </a:lnTo>
                <a:lnTo>
                  <a:pt x="1297" y="608"/>
                </a:lnTo>
                <a:lnTo>
                  <a:pt x="1299" y="608"/>
                </a:lnTo>
                <a:lnTo>
                  <a:pt x="1299" y="605"/>
                </a:lnTo>
                <a:lnTo>
                  <a:pt x="1299" y="603"/>
                </a:lnTo>
                <a:lnTo>
                  <a:pt x="1299" y="600"/>
                </a:lnTo>
                <a:lnTo>
                  <a:pt x="1299" y="600"/>
                </a:lnTo>
                <a:lnTo>
                  <a:pt x="1299" y="600"/>
                </a:lnTo>
                <a:lnTo>
                  <a:pt x="1299" y="600"/>
                </a:lnTo>
                <a:lnTo>
                  <a:pt x="1299" y="598"/>
                </a:lnTo>
                <a:lnTo>
                  <a:pt x="1299" y="598"/>
                </a:lnTo>
                <a:lnTo>
                  <a:pt x="1299" y="598"/>
                </a:lnTo>
                <a:lnTo>
                  <a:pt x="1299" y="596"/>
                </a:lnTo>
                <a:lnTo>
                  <a:pt x="1302" y="593"/>
                </a:lnTo>
                <a:lnTo>
                  <a:pt x="1302" y="593"/>
                </a:lnTo>
                <a:lnTo>
                  <a:pt x="1302" y="593"/>
                </a:lnTo>
                <a:lnTo>
                  <a:pt x="1299" y="593"/>
                </a:lnTo>
                <a:lnTo>
                  <a:pt x="1299" y="593"/>
                </a:lnTo>
                <a:lnTo>
                  <a:pt x="1302" y="591"/>
                </a:lnTo>
                <a:lnTo>
                  <a:pt x="1302" y="589"/>
                </a:lnTo>
                <a:lnTo>
                  <a:pt x="1304" y="589"/>
                </a:lnTo>
                <a:lnTo>
                  <a:pt x="1304" y="589"/>
                </a:lnTo>
                <a:lnTo>
                  <a:pt x="1306" y="586"/>
                </a:lnTo>
                <a:lnTo>
                  <a:pt x="1304" y="584"/>
                </a:lnTo>
                <a:lnTo>
                  <a:pt x="1304" y="584"/>
                </a:lnTo>
                <a:lnTo>
                  <a:pt x="1304" y="582"/>
                </a:lnTo>
                <a:lnTo>
                  <a:pt x="1302" y="582"/>
                </a:lnTo>
                <a:lnTo>
                  <a:pt x="1302" y="582"/>
                </a:lnTo>
                <a:lnTo>
                  <a:pt x="1302" y="582"/>
                </a:lnTo>
                <a:lnTo>
                  <a:pt x="1299" y="582"/>
                </a:lnTo>
                <a:lnTo>
                  <a:pt x="1299" y="579"/>
                </a:lnTo>
                <a:lnTo>
                  <a:pt x="1299" y="579"/>
                </a:lnTo>
                <a:lnTo>
                  <a:pt x="1299" y="579"/>
                </a:lnTo>
                <a:lnTo>
                  <a:pt x="1297" y="577"/>
                </a:lnTo>
                <a:lnTo>
                  <a:pt x="1295" y="577"/>
                </a:lnTo>
                <a:lnTo>
                  <a:pt x="1292" y="579"/>
                </a:lnTo>
                <a:lnTo>
                  <a:pt x="1292" y="579"/>
                </a:lnTo>
                <a:lnTo>
                  <a:pt x="1292" y="579"/>
                </a:lnTo>
                <a:lnTo>
                  <a:pt x="1292" y="582"/>
                </a:lnTo>
                <a:lnTo>
                  <a:pt x="1292" y="582"/>
                </a:lnTo>
                <a:lnTo>
                  <a:pt x="1292" y="582"/>
                </a:lnTo>
                <a:lnTo>
                  <a:pt x="1290" y="582"/>
                </a:lnTo>
                <a:lnTo>
                  <a:pt x="1290" y="582"/>
                </a:lnTo>
                <a:lnTo>
                  <a:pt x="1290" y="582"/>
                </a:lnTo>
                <a:lnTo>
                  <a:pt x="1290" y="582"/>
                </a:lnTo>
                <a:lnTo>
                  <a:pt x="1290" y="582"/>
                </a:lnTo>
                <a:lnTo>
                  <a:pt x="1287" y="579"/>
                </a:lnTo>
                <a:lnTo>
                  <a:pt x="1287" y="579"/>
                </a:lnTo>
                <a:lnTo>
                  <a:pt x="1287" y="579"/>
                </a:lnTo>
                <a:lnTo>
                  <a:pt x="1285" y="579"/>
                </a:lnTo>
                <a:lnTo>
                  <a:pt x="1285" y="579"/>
                </a:lnTo>
                <a:lnTo>
                  <a:pt x="1283" y="579"/>
                </a:lnTo>
                <a:lnTo>
                  <a:pt x="1283" y="579"/>
                </a:lnTo>
                <a:lnTo>
                  <a:pt x="1283" y="579"/>
                </a:lnTo>
                <a:lnTo>
                  <a:pt x="1283" y="579"/>
                </a:lnTo>
                <a:lnTo>
                  <a:pt x="1283" y="579"/>
                </a:lnTo>
                <a:lnTo>
                  <a:pt x="1276" y="579"/>
                </a:lnTo>
                <a:lnTo>
                  <a:pt x="1271" y="577"/>
                </a:lnTo>
                <a:lnTo>
                  <a:pt x="1271" y="579"/>
                </a:lnTo>
                <a:lnTo>
                  <a:pt x="1269" y="582"/>
                </a:lnTo>
                <a:lnTo>
                  <a:pt x="1266" y="582"/>
                </a:lnTo>
                <a:lnTo>
                  <a:pt x="1266" y="582"/>
                </a:lnTo>
                <a:lnTo>
                  <a:pt x="1264" y="579"/>
                </a:lnTo>
                <a:lnTo>
                  <a:pt x="1264" y="582"/>
                </a:lnTo>
                <a:lnTo>
                  <a:pt x="1264" y="582"/>
                </a:lnTo>
                <a:lnTo>
                  <a:pt x="1264" y="584"/>
                </a:lnTo>
                <a:lnTo>
                  <a:pt x="1264" y="582"/>
                </a:lnTo>
                <a:lnTo>
                  <a:pt x="1264" y="582"/>
                </a:lnTo>
                <a:lnTo>
                  <a:pt x="1261" y="582"/>
                </a:lnTo>
                <a:lnTo>
                  <a:pt x="1264" y="579"/>
                </a:lnTo>
                <a:lnTo>
                  <a:pt x="1261" y="577"/>
                </a:lnTo>
                <a:lnTo>
                  <a:pt x="1261" y="577"/>
                </a:lnTo>
                <a:lnTo>
                  <a:pt x="1259" y="579"/>
                </a:lnTo>
                <a:lnTo>
                  <a:pt x="1259" y="579"/>
                </a:lnTo>
                <a:lnTo>
                  <a:pt x="1257" y="579"/>
                </a:lnTo>
                <a:lnTo>
                  <a:pt x="1257" y="579"/>
                </a:lnTo>
                <a:lnTo>
                  <a:pt x="1257" y="579"/>
                </a:lnTo>
                <a:lnTo>
                  <a:pt x="1254" y="582"/>
                </a:lnTo>
                <a:lnTo>
                  <a:pt x="1252" y="584"/>
                </a:lnTo>
                <a:lnTo>
                  <a:pt x="1252" y="584"/>
                </a:lnTo>
                <a:lnTo>
                  <a:pt x="1250" y="586"/>
                </a:lnTo>
                <a:lnTo>
                  <a:pt x="1247" y="586"/>
                </a:lnTo>
                <a:lnTo>
                  <a:pt x="1247" y="589"/>
                </a:lnTo>
                <a:lnTo>
                  <a:pt x="1247" y="589"/>
                </a:lnTo>
                <a:lnTo>
                  <a:pt x="1247" y="589"/>
                </a:lnTo>
                <a:lnTo>
                  <a:pt x="1247" y="591"/>
                </a:lnTo>
                <a:lnTo>
                  <a:pt x="1247" y="591"/>
                </a:lnTo>
                <a:lnTo>
                  <a:pt x="1247" y="591"/>
                </a:lnTo>
                <a:lnTo>
                  <a:pt x="1247" y="591"/>
                </a:lnTo>
                <a:lnTo>
                  <a:pt x="1247" y="593"/>
                </a:lnTo>
                <a:lnTo>
                  <a:pt x="1247" y="593"/>
                </a:lnTo>
                <a:lnTo>
                  <a:pt x="1247" y="593"/>
                </a:lnTo>
                <a:lnTo>
                  <a:pt x="1247" y="593"/>
                </a:lnTo>
                <a:lnTo>
                  <a:pt x="1247" y="596"/>
                </a:lnTo>
                <a:close/>
                <a:moveTo>
                  <a:pt x="1384" y="683"/>
                </a:moveTo>
                <a:lnTo>
                  <a:pt x="1382" y="683"/>
                </a:lnTo>
                <a:lnTo>
                  <a:pt x="1382" y="681"/>
                </a:lnTo>
                <a:lnTo>
                  <a:pt x="1382" y="683"/>
                </a:lnTo>
                <a:lnTo>
                  <a:pt x="1380" y="681"/>
                </a:lnTo>
                <a:lnTo>
                  <a:pt x="1380" y="683"/>
                </a:lnTo>
                <a:lnTo>
                  <a:pt x="1380" y="683"/>
                </a:lnTo>
                <a:lnTo>
                  <a:pt x="1380" y="686"/>
                </a:lnTo>
                <a:lnTo>
                  <a:pt x="1384" y="686"/>
                </a:lnTo>
                <a:lnTo>
                  <a:pt x="1384" y="683"/>
                </a:lnTo>
                <a:close/>
                <a:moveTo>
                  <a:pt x="1375" y="662"/>
                </a:moveTo>
                <a:lnTo>
                  <a:pt x="1375" y="660"/>
                </a:lnTo>
                <a:lnTo>
                  <a:pt x="1373" y="655"/>
                </a:lnTo>
                <a:lnTo>
                  <a:pt x="1370" y="653"/>
                </a:lnTo>
                <a:lnTo>
                  <a:pt x="1370" y="653"/>
                </a:lnTo>
                <a:lnTo>
                  <a:pt x="1366" y="653"/>
                </a:lnTo>
                <a:lnTo>
                  <a:pt x="1363" y="655"/>
                </a:lnTo>
                <a:lnTo>
                  <a:pt x="1358" y="657"/>
                </a:lnTo>
                <a:lnTo>
                  <a:pt x="1358" y="660"/>
                </a:lnTo>
                <a:lnTo>
                  <a:pt x="1358" y="662"/>
                </a:lnTo>
                <a:lnTo>
                  <a:pt x="1358" y="662"/>
                </a:lnTo>
                <a:lnTo>
                  <a:pt x="1358" y="664"/>
                </a:lnTo>
                <a:lnTo>
                  <a:pt x="1366" y="676"/>
                </a:lnTo>
                <a:lnTo>
                  <a:pt x="1368" y="679"/>
                </a:lnTo>
                <a:lnTo>
                  <a:pt x="1368" y="681"/>
                </a:lnTo>
                <a:lnTo>
                  <a:pt x="1370" y="681"/>
                </a:lnTo>
                <a:lnTo>
                  <a:pt x="1373" y="683"/>
                </a:lnTo>
                <a:lnTo>
                  <a:pt x="1373" y="681"/>
                </a:lnTo>
                <a:lnTo>
                  <a:pt x="1373" y="681"/>
                </a:lnTo>
                <a:lnTo>
                  <a:pt x="1373" y="679"/>
                </a:lnTo>
                <a:lnTo>
                  <a:pt x="1373" y="681"/>
                </a:lnTo>
                <a:lnTo>
                  <a:pt x="1375" y="681"/>
                </a:lnTo>
                <a:lnTo>
                  <a:pt x="1375" y="681"/>
                </a:lnTo>
                <a:lnTo>
                  <a:pt x="1377" y="681"/>
                </a:lnTo>
                <a:lnTo>
                  <a:pt x="1377" y="679"/>
                </a:lnTo>
                <a:lnTo>
                  <a:pt x="1377" y="679"/>
                </a:lnTo>
                <a:lnTo>
                  <a:pt x="1375" y="679"/>
                </a:lnTo>
                <a:lnTo>
                  <a:pt x="1375" y="676"/>
                </a:lnTo>
                <a:lnTo>
                  <a:pt x="1373" y="674"/>
                </a:lnTo>
                <a:lnTo>
                  <a:pt x="1373" y="671"/>
                </a:lnTo>
                <a:lnTo>
                  <a:pt x="1373" y="671"/>
                </a:lnTo>
                <a:lnTo>
                  <a:pt x="1373" y="669"/>
                </a:lnTo>
                <a:lnTo>
                  <a:pt x="1373" y="667"/>
                </a:lnTo>
                <a:lnTo>
                  <a:pt x="1373" y="667"/>
                </a:lnTo>
                <a:lnTo>
                  <a:pt x="1375" y="664"/>
                </a:lnTo>
                <a:lnTo>
                  <a:pt x="1375" y="664"/>
                </a:lnTo>
                <a:lnTo>
                  <a:pt x="1375" y="662"/>
                </a:lnTo>
                <a:lnTo>
                  <a:pt x="1375" y="662"/>
                </a:lnTo>
                <a:lnTo>
                  <a:pt x="1375" y="662"/>
                </a:lnTo>
                <a:lnTo>
                  <a:pt x="1375" y="662"/>
                </a:lnTo>
                <a:lnTo>
                  <a:pt x="1375" y="662"/>
                </a:lnTo>
                <a:close/>
                <a:moveTo>
                  <a:pt x="1368" y="598"/>
                </a:moveTo>
                <a:lnTo>
                  <a:pt x="1361" y="591"/>
                </a:lnTo>
                <a:lnTo>
                  <a:pt x="1361" y="589"/>
                </a:lnTo>
                <a:lnTo>
                  <a:pt x="1358" y="589"/>
                </a:lnTo>
                <a:lnTo>
                  <a:pt x="1358" y="589"/>
                </a:lnTo>
                <a:lnTo>
                  <a:pt x="1358" y="589"/>
                </a:lnTo>
                <a:lnTo>
                  <a:pt x="1358" y="589"/>
                </a:lnTo>
                <a:lnTo>
                  <a:pt x="1358" y="589"/>
                </a:lnTo>
                <a:lnTo>
                  <a:pt x="1358" y="586"/>
                </a:lnTo>
                <a:lnTo>
                  <a:pt x="1351" y="586"/>
                </a:lnTo>
                <a:lnTo>
                  <a:pt x="1347" y="584"/>
                </a:lnTo>
                <a:lnTo>
                  <a:pt x="1344" y="586"/>
                </a:lnTo>
                <a:lnTo>
                  <a:pt x="1344" y="589"/>
                </a:lnTo>
                <a:lnTo>
                  <a:pt x="1342" y="589"/>
                </a:lnTo>
                <a:lnTo>
                  <a:pt x="1342" y="589"/>
                </a:lnTo>
                <a:lnTo>
                  <a:pt x="1342" y="589"/>
                </a:lnTo>
                <a:lnTo>
                  <a:pt x="1342" y="589"/>
                </a:lnTo>
                <a:lnTo>
                  <a:pt x="1342" y="591"/>
                </a:lnTo>
                <a:lnTo>
                  <a:pt x="1342" y="591"/>
                </a:lnTo>
                <a:lnTo>
                  <a:pt x="1342" y="591"/>
                </a:lnTo>
                <a:lnTo>
                  <a:pt x="1342" y="593"/>
                </a:lnTo>
                <a:lnTo>
                  <a:pt x="1342" y="593"/>
                </a:lnTo>
                <a:lnTo>
                  <a:pt x="1342" y="596"/>
                </a:lnTo>
                <a:lnTo>
                  <a:pt x="1342" y="596"/>
                </a:lnTo>
                <a:lnTo>
                  <a:pt x="1342" y="596"/>
                </a:lnTo>
                <a:lnTo>
                  <a:pt x="1342" y="598"/>
                </a:lnTo>
                <a:lnTo>
                  <a:pt x="1342" y="598"/>
                </a:lnTo>
                <a:lnTo>
                  <a:pt x="1342" y="603"/>
                </a:lnTo>
                <a:lnTo>
                  <a:pt x="1342" y="603"/>
                </a:lnTo>
                <a:lnTo>
                  <a:pt x="1342" y="605"/>
                </a:lnTo>
                <a:lnTo>
                  <a:pt x="1342" y="605"/>
                </a:lnTo>
                <a:lnTo>
                  <a:pt x="1342" y="608"/>
                </a:lnTo>
                <a:lnTo>
                  <a:pt x="1342" y="608"/>
                </a:lnTo>
                <a:lnTo>
                  <a:pt x="1344" y="608"/>
                </a:lnTo>
                <a:lnTo>
                  <a:pt x="1344" y="610"/>
                </a:lnTo>
                <a:lnTo>
                  <a:pt x="1344" y="610"/>
                </a:lnTo>
                <a:lnTo>
                  <a:pt x="1344" y="610"/>
                </a:lnTo>
                <a:lnTo>
                  <a:pt x="1349" y="615"/>
                </a:lnTo>
                <a:lnTo>
                  <a:pt x="1354" y="617"/>
                </a:lnTo>
                <a:lnTo>
                  <a:pt x="1358" y="619"/>
                </a:lnTo>
                <a:lnTo>
                  <a:pt x="1358" y="622"/>
                </a:lnTo>
                <a:lnTo>
                  <a:pt x="1358" y="622"/>
                </a:lnTo>
                <a:lnTo>
                  <a:pt x="1358" y="622"/>
                </a:lnTo>
                <a:lnTo>
                  <a:pt x="1358" y="622"/>
                </a:lnTo>
                <a:lnTo>
                  <a:pt x="1358" y="624"/>
                </a:lnTo>
                <a:lnTo>
                  <a:pt x="1361" y="622"/>
                </a:lnTo>
                <a:lnTo>
                  <a:pt x="1363" y="622"/>
                </a:lnTo>
                <a:lnTo>
                  <a:pt x="1363" y="622"/>
                </a:lnTo>
                <a:lnTo>
                  <a:pt x="1366" y="622"/>
                </a:lnTo>
                <a:lnTo>
                  <a:pt x="1370" y="617"/>
                </a:lnTo>
                <a:lnTo>
                  <a:pt x="1373" y="612"/>
                </a:lnTo>
                <a:lnTo>
                  <a:pt x="1373" y="610"/>
                </a:lnTo>
                <a:lnTo>
                  <a:pt x="1373" y="610"/>
                </a:lnTo>
                <a:lnTo>
                  <a:pt x="1370" y="608"/>
                </a:lnTo>
                <a:lnTo>
                  <a:pt x="1370" y="608"/>
                </a:lnTo>
                <a:lnTo>
                  <a:pt x="1370" y="608"/>
                </a:lnTo>
                <a:lnTo>
                  <a:pt x="1370" y="608"/>
                </a:lnTo>
                <a:lnTo>
                  <a:pt x="1370" y="608"/>
                </a:lnTo>
                <a:lnTo>
                  <a:pt x="1370" y="608"/>
                </a:lnTo>
                <a:lnTo>
                  <a:pt x="1370" y="605"/>
                </a:lnTo>
                <a:lnTo>
                  <a:pt x="1370" y="605"/>
                </a:lnTo>
                <a:lnTo>
                  <a:pt x="1370" y="605"/>
                </a:lnTo>
                <a:lnTo>
                  <a:pt x="1370" y="605"/>
                </a:lnTo>
                <a:lnTo>
                  <a:pt x="1370" y="603"/>
                </a:lnTo>
                <a:lnTo>
                  <a:pt x="1370" y="600"/>
                </a:lnTo>
                <a:lnTo>
                  <a:pt x="1370" y="600"/>
                </a:lnTo>
                <a:lnTo>
                  <a:pt x="1368" y="598"/>
                </a:lnTo>
                <a:close/>
                <a:moveTo>
                  <a:pt x="1486" y="671"/>
                </a:moveTo>
                <a:lnTo>
                  <a:pt x="1489" y="674"/>
                </a:lnTo>
                <a:lnTo>
                  <a:pt x="1489" y="674"/>
                </a:lnTo>
                <a:lnTo>
                  <a:pt x="1489" y="671"/>
                </a:lnTo>
                <a:lnTo>
                  <a:pt x="1489" y="669"/>
                </a:lnTo>
                <a:lnTo>
                  <a:pt x="1489" y="669"/>
                </a:lnTo>
                <a:lnTo>
                  <a:pt x="1486" y="667"/>
                </a:lnTo>
                <a:lnTo>
                  <a:pt x="1486" y="667"/>
                </a:lnTo>
                <a:lnTo>
                  <a:pt x="1486" y="667"/>
                </a:lnTo>
                <a:lnTo>
                  <a:pt x="1484" y="667"/>
                </a:lnTo>
                <a:lnTo>
                  <a:pt x="1484" y="667"/>
                </a:lnTo>
                <a:lnTo>
                  <a:pt x="1484" y="667"/>
                </a:lnTo>
                <a:lnTo>
                  <a:pt x="1484" y="669"/>
                </a:lnTo>
                <a:lnTo>
                  <a:pt x="1484" y="669"/>
                </a:lnTo>
                <a:lnTo>
                  <a:pt x="1486" y="669"/>
                </a:lnTo>
                <a:lnTo>
                  <a:pt x="1484" y="671"/>
                </a:lnTo>
                <a:lnTo>
                  <a:pt x="1486" y="671"/>
                </a:lnTo>
                <a:close/>
                <a:moveTo>
                  <a:pt x="1543" y="688"/>
                </a:moveTo>
                <a:lnTo>
                  <a:pt x="1543" y="686"/>
                </a:lnTo>
                <a:lnTo>
                  <a:pt x="1545" y="686"/>
                </a:lnTo>
                <a:lnTo>
                  <a:pt x="1545" y="683"/>
                </a:lnTo>
                <a:lnTo>
                  <a:pt x="1543" y="683"/>
                </a:lnTo>
                <a:lnTo>
                  <a:pt x="1543" y="683"/>
                </a:lnTo>
                <a:lnTo>
                  <a:pt x="1541" y="683"/>
                </a:lnTo>
                <a:lnTo>
                  <a:pt x="1541" y="686"/>
                </a:lnTo>
                <a:lnTo>
                  <a:pt x="1541" y="686"/>
                </a:lnTo>
                <a:lnTo>
                  <a:pt x="1541" y="688"/>
                </a:lnTo>
                <a:lnTo>
                  <a:pt x="1543" y="688"/>
                </a:lnTo>
                <a:lnTo>
                  <a:pt x="1543" y="688"/>
                </a:lnTo>
                <a:close/>
                <a:moveTo>
                  <a:pt x="947" y="984"/>
                </a:moveTo>
                <a:lnTo>
                  <a:pt x="947" y="984"/>
                </a:lnTo>
                <a:lnTo>
                  <a:pt x="947" y="984"/>
                </a:lnTo>
                <a:lnTo>
                  <a:pt x="944" y="984"/>
                </a:lnTo>
                <a:lnTo>
                  <a:pt x="944" y="984"/>
                </a:lnTo>
                <a:lnTo>
                  <a:pt x="944" y="984"/>
                </a:lnTo>
                <a:lnTo>
                  <a:pt x="944" y="986"/>
                </a:lnTo>
                <a:lnTo>
                  <a:pt x="947" y="986"/>
                </a:lnTo>
                <a:lnTo>
                  <a:pt x="947" y="984"/>
                </a:lnTo>
                <a:lnTo>
                  <a:pt x="947" y="984"/>
                </a:lnTo>
                <a:lnTo>
                  <a:pt x="947" y="984"/>
                </a:lnTo>
                <a:close/>
                <a:moveTo>
                  <a:pt x="1250" y="951"/>
                </a:moveTo>
                <a:lnTo>
                  <a:pt x="1250" y="951"/>
                </a:lnTo>
                <a:lnTo>
                  <a:pt x="1250" y="951"/>
                </a:lnTo>
                <a:lnTo>
                  <a:pt x="1247" y="951"/>
                </a:lnTo>
                <a:lnTo>
                  <a:pt x="1247" y="948"/>
                </a:lnTo>
                <a:lnTo>
                  <a:pt x="1247" y="948"/>
                </a:lnTo>
                <a:lnTo>
                  <a:pt x="1245" y="948"/>
                </a:lnTo>
                <a:lnTo>
                  <a:pt x="1245" y="951"/>
                </a:lnTo>
                <a:lnTo>
                  <a:pt x="1242" y="953"/>
                </a:lnTo>
                <a:lnTo>
                  <a:pt x="1242" y="953"/>
                </a:lnTo>
                <a:lnTo>
                  <a:pt x="1242" y="955"/>
                </a:lnTo>
                <a:lnTo>
                  <a:pt x="1240" y="955"/>
                </a:lnTo>
                <a:lnTo>
                  <a:pt x="1240" y="955"/>
                </a:lnTo>
                <a:lnTo>
                  <a:pt x="1240" y="958"/>
                </a:lnTo>
                <a:lnTo>
                  <a:pt x="1240" y="960"/>
                </a:lnTo>
                <a:lnTo>
                  <a:pt x="1240" y="960"/>
                </a:lnTo>
                <a:lnTo>
                  <a:pt x="1242" y="962"/>
                </a:lnTo>
                <a:lnTo>
                  <a:pt x="1242" y="965"/>
                </a:lnTo>
                <a:lnTo>
                  <a:pt x="1242" y="967"/>
                </a:lnTo>
                <a:lnTo>
                  <a:pt x="1245" y="970"/>
                </a:lnTo>
                <a:lnTo>
                  <a:pt x="1245" y="970"/>
                </a:lnTo>
                <a:lnTo>
                  <a:pt x="1250" y="970"/>
                </a:lnTo>
                <a:lnTo>
                  <a:pt x="1250" y="967"/>
                </a:lnTo>
                <a:lnTo>
                  <a:pt x="1252" y="965"/>
                </a:lnTo>
                <a:lnTo>
                  <a:pt x="1252" y="965"/>
                </a:lnTo>
                <a:lnTo>
                  <a:pt x="1252" y="965"/>
                </a:lnTo>
                <a:lnTo>
                  <a:pt x="1252" y="965"/>
                </a:lnTo>
                <a:lnTo>
                  <a:pt x="1252" y="962"/>
                </a:lnTo>
                <a:lnTo>
                  <a:pt x="1252" y="962"/>
                </a:lnTo>
                <a:lnTo>
                  <a:pt x="1252" y="962"/>
                </a:lnTo>
                <a:lnTo>
                  <a:pt x="1252" y="960"/>
                </a:lnTo>
                <a:lnTo>
                  <a:pt x="1252" y="960"/>
                </a:lnTo>
                <a:lnTo>
                  <a:pt x="1252" y="960"/>
                </a:lnTo>
                <a:lnTo>
                  <a:pt x="1252" y="958"/>
                </a:lnTo>
                <a:lnTo>
                  <a:pt x="1252" y="953"/>
                </a:lnTo>
                <a:lnTo>
                  <a:pt x="1252" y="953"/>
                </a:lnTo>
                <a:lnTo>
                  <a:pt x="1250" y="953"/>
                </a:lnTo>
                <a:lnTo>
                  <a:pt x="1250" y="953"/>
                </a:lnTo>
                <a:lnTo>
                  <a:pt x="1250" y="955"/>
                </a:lnTo>
                <a:lnTo>
                  <a:pt x="1250" y="955"/>
                </a:lnTo>
                <a:lnTo>
                  <a:pt x="1250" y="953"/>
                </a:lnTo>
                <a:lnTo>
                  <a:pt x="1250" y="953"/>
                </a:lnTo>
                <a:lnTo>
                  <a:pt x="1250" y="951"/>
                </a:lnTo>
                <a:close/>
                <a:moveTo>
                  <a:pt x="1271" y="972"/>
                </a:moveTo>
                <a:lnTo>
                  <a:pt x="1271" y="972"/>
                </a:lnTo>
                <a:lnTo>
                  <a:pt x="1271" y="972"/>
                </a:lnTo>
                <a:lnTo>
                  <a:pt x="1271" y="972"/>
                </a:lnTo>
                <a:lnTo>
                  <a:pt x="1269" y="972"/>
                </a:lnTo>
                <a:lnTo>
                  <a:pt x="1271" y="977"/>
                </a:lnTo>
                <a:lnTo>
                  <a:pt x="1271" y="977"/>
                </a:lnTo>
                <a:lnTo>
                  <a:pt x="1271" y="977"/>
                </a:lnTo>
                <a:lnTo>
                  <a:pt x="1271" y="977"/>
                </a:lnTo>
                <a:lnTo>
                  <a:pt x="1273" y="977"/>
                </a:lnTo>
                <a:lnTo>
                  <a:pt x="1273" y="974"/>
                </a:lnTo>
                <a:lnTo>
                  <a:pt x="1273" y="974"/>
                </a:lnTo>
                <a:lnTo>
                  <a:pt x="1271" y="972"/>
                </a:lnTo>
                <a:close/>
                <a:moveTo>
                  <a:pt x="1250" y="764"/>
                </a:moveTo>
                <a:lnTo>
                  <a:pt x="1247" y="764"/>
                </a:lnTo>
                <a:lnTo>
                  <a:pt x="1245" y="766"/>
                </a:lnTo>
                <a:lnTo>
                  <a:pt x="1245" y="764"/>
                </a:lnTo>
                <a:lnTo>
                  <a:pt x="1238" y="771"/>
                </a:lnTo>
                <a:lnTo>
                  <a:pt x="1238" y="771"/>
                </a:lnTo>
                <a:lnTo>
                  <a:pt x="1238" y="773"/>
                </a:lnTo>
                <a:lnTo>
                  <a:pt x="1238" y="773"/>
                </a:lnTo>
                <a:lnTo>
                  <a:pt x="1238" y="773"/>
                </a:lnTo>
                <a:lnTo>
                  <a:pt x="1238" y="773"/>
                </a:lnTo>
                <a:lnTo>
                  <a:pt x="1238" y="776"/>
                </a:lnTo>
                <a:lnTo>
                  <a:pt x="1240" y="776"/>
                </a:lnTo>
                <a:lnTo>
                  <a:pt x="1240" y="776"/>
                </a:lnTo>
                <a:lnTo>
                  <a:pt x="1240" y="778"/>
                </a:lnTo>
                <a:lnTo>
                  <a:pt x="1240" y="778"/>
                </a:lnTo>
                <a:lnTo>
                  <a:pt x="1240" y="778"/>
                </a:lnTo>
                <a:lnTo>
                  <a:pt x="1240" y="778"/>
                </a:lnTo>
                <a:lnTo>
                  <a:pt x="1240" y="778"/>
                </a:lnTo>
                <a:lnTo>
                  <a:pt x="1240" y="778"/>
                </a:lnTo>
                <a:lnTo>
                  <a:pt x="1240" y="780"/>
                </a:lnTo>
                <a:lnTo>
                  <a:pt x="1240" y="780"/>
                </a:lnTo>
                <a:lnTo>
                  <a:pt x="1242" y="780"/>
                </a:lnTo>
                <a:lnTo>
                  <a:pt x="1242" y="783"/>
                </a:lnTo>
                <a:lnTo>
                  <a:pt x="1242" y="783"/>
                </a:lnTo>
                <a:lnTo>
                  <a:pt x="1242" y="780"/>
                </a:lnTo>
                <a:lnTo>
                  <a:pt x="1245" y="778"/>
                </a:lnTo>
                <a:lnTo>
                  <a:pt x="1247" y="778"/>
                </a:lnTo>
                <a:lnTo>
                  <a:pt x="1245" y="778"/>
                </a:lnTo>
                <a:lnTo>
                  <a:pt x="1245" y="778"/>
                </a:lnTo>
                <a:lnTo>
                  <a:pt x="1245" y="778"/>
                </a:lnTo>
                <a:lnTo>
                  <a:pt x="1245" y="776"/>
                </a:lnTo>
                <a:lnTo>
                  <a:pt x="1245" y="776"/>
                </a:lnTo>
                <a:lnTo>
                  <a:pt x="1247" y="776"/>
                </a:lnTo>
                <a:lnTo>
                  <a:pt x="1247" y="776"/>
                </a:lnTo>
                <a:lnTo>
                  <a:pt x="1247" y="773"/>
                </a:lnTo>
                <a:lnTo>
                  <a:pt x="1250" y="773"/>
                </a:lnTo>
                <a:lnTo>
                  <a:pt x="1250" y="773"/>
                </a:lnTo>
                <a:lnTo>
                  <a:pt x="1247" y="771"/>
                </a:lnTo>
                <a:lnTo>
                  <a:pt x="1247" y="771"/>
                </a:lnTo>
                <a:lnTo>
                  <a:pt x="1247" y="768"/>
                </a:lnTo>
                <a:lnTo>
                  <a:pt x="1247" y="768"/>
                </a:lnTo>
                <a:lnTo>
                  <a:pt x="1247" y="768"/>
                </a:lnTo>
                <a:lnTo>
                  <a:pt x="1247" y="766"/>
                </a:lnTo>
                <a:lnTo>
                  <a:pt x="1250" y="766"/>
                </a:lnTo>
                <a:lnTo>
                  <a:pt x="1250" y="764"/>
                </a:lnTo>
                <a:lnTo>
                  <a:pt x="1250" y="764"/>
                </a:lnTo>
                <a:lnTo>
                  <a:pt x="1250" y="764"/>
                </a:lnTo>
                <a:lnTo>
                  <a:pt x="1250" y="764"/>
                </a:lnTo>
                <a:lnTo>
                  <a:pt x="1252" y="764"/>
                </a:lnTo>
                <a:lnTo>
                  <a:pt x="1252" y="764"/>
                </a:lnTo>
                <a:lnTo>
                  <a:pt x="1252" y="766"/>
                </a:lnTo>
                <a:lnTo>
                  <a:pt x="1250" y="766"/>
                </a:lnTo>
                <a:lnTo>
                  <a:pt x="1250" y="766"/>
                </a:lnTo>
                <a:lnTo>
                  <a:pt x="1250" y="766"/>
                </a:lnTo>
                <a:lnTo>
                  <a:pt x="1250" y="768"/>
                </a:lnTo>
                <a:lnTo>
                  <a:pt x="1252" y="768"/>
                </a:lnTo>
                <a:lnTo>
                  <a:pt x="1252" y="771"/>
                </a:lnTo>
                <a:lnTo>
                  <a:pt x="1254" y="771"/>
                </a:lnTo>
                <a:lnTo>
                  <a:pt x="1254" y="773"/>
                </a:lnTo>
                <a:lnTo>
                  <a:pt x="1254" y="773"/>
                </a:lnTo>
                <a:lnTo>
                  <a:pt x="1254" y="773"/>
                </a:lnTo>
                <a:lnTo>
                  <a:pt x="1257" y="771"/>
                </a:lnTo>
                <a:lnTo>
                  <a:pt x="1257" y="771"/>
                </a:lnTo>
                <a:lnTo>
                  <a:pt x="1257" y="771"/>
                </a:lnTo>
                <a:lnTo>
                  <a:pt x="1257" y="768"/>
                </a:lnTo>
                <a:lnTo>
                  <a:pt x="1257" y="768"/>
                </a:lnTo>
                <a:lnTo>
                  <a:pt x="1259" y="768"/>
                </a:lnTo>
                <a:lnTo>
                  <a:pt x="1257" y="768"/>
                </a:lnTo>
                <a:lnTo>
                  <a:pt x="1259" y="766"/>
                </a:lnTo>
                <a:lnTo>
                  <a:pt x="1259" y="766"/>
                </a:lnTo>
                <a:lnTo>
                  <a:pt x="1259" y="766"/>
                </a:lnTo>
                <a:lnTo>
                  <a:pt x="1259" y="764"/>
                </a:lnTo>
                <a:lnTo>
                  <a:pt x="1259" y="764"/>
                </a:lnTo>
                <a:lnTo>
                  <a:pt x="1259" y="761"/>
                </a:lnTo>
                <a:lnTo>
                  <a:pt x="1257" y="761"/>
                </a:lnTo>
                <a:lnTo>
                  <a:pt x="1257" y="761"/>
                </a:lnTo>
                <a:lnTo>
                  <a:pt x="1257" y="761"/>
                </a:lnTo>
                <a:lnTo>
                  <a:pt x="1257" y="761"/>
                </a:lnTo>
                <a:lnTo>
                  <a:pt x="1257" y="761"/>
                </a:lnTo>
                <a:lnTo>
                  <a:pt x="1252" y="757"/>
                </a:lnTo>
                <a:lnTo>
                  <a:pt x="1250" y="757"/>
                </a:lnTo>
                <a:lnTo>
                  <a:pt x="1250" y="759"/>
                </a:lnTo>
                <a:lnTo>
                  <a:pt x="1250" y="759"/>
                </a:lnTo>
                <a:lnTo>
                  <a:pt x="1250" y="761"/>
                </a:lnTo>
                <a:lnTo>
                  <a:pt x="1250" y="761"/>
                </a:lnTo>
                <a:lnTo>
                  <a:pt x="1250" y="764"/>
                </a:lnTo>
                <a:close/>
                <a:moveTo>
                  <a:pt x="1245" y="979"/>
                </a:moveTo>
                <a:lnTo>
                  <a:pt x="1245" y="981"/>
                </a:lnTo>
                <a:lnTo>
                  <a:pt x="1245" y="984"/>
                </a:lnTo>
                <a:lnTo>
                  <a:pt x="1247" y="984"/>
                </a:lnTo>
                <a:lnTo>
                  <a:pt x="1247" y="984"/>
                </a:lnTo>
                <a:lnTo>
                  <a:pt x="1247" y="984"/>
                </a:lnTo>
                <a:lnTo>
                  <a:pt x="1250" y="984"/>
                </a:lnTo>
                <a:lnTo>
                  <a:pt x="1250" y="984"/>
                </a:lnTo>
                <a:lnTo>
                  <a:pt x="1250" y="984"/>
                </a:lnTo>
                <a:lnTo>
                  <a:pt x="1250" y="981"/>
                </a:lnTo>
                <a:lnTo>
                  <a:pt x="1252" y="979"/>
                </a:lnTo>
                <a:lnTo>
                  <a:pt x="1252" y="979"/>
                </a:lnTo>
                <a:lnTo>
                  <a:pt x="1252" y="977"/>
                </a:lnTo>
                <a:lnTo>
                  <a:pt x="1250" y="977"/>
                </a:lnTo>
                <a:lnTo>
                  <a:pt x="1250" y="974"/>
                </a:lnTo>
                <a:lnTo>
                  <a:pt x="1252" y="972"/>
                </a:lnTo>
                <a:lnTo>
                  <a:pt x="1250" y="972"/>
                </a:lnTo>
                <a:lnTo>
                  <a:pt x="1250" y="972"/>
                </a:lnTo>
                <a:lnTo>
                  <a:pt x="1250" y="972"/>
                </a:lnTo>
                <a:lnTo>
                  <a:pt x="1250" y="972"/>
                </a:lnTo>
                <a:lnTo>
                  <a:pt x="1247" y="974"/>
                </a:lnTo>
                <a:lnTo>
                  <a:pt x="1245" y="974"/>
                </a:lnTo>
                <a:lnTo>
                  <a:pt x="1245" y="977"/>
                </a:lnTo>
                <a:lnTo>
                  <a:pt x="1245" y="979"/>
                </a:lnTo>
                <a:lnTo>
                  <a:pt x="1245" y="979"/>
                </a:lnTo>
                <a:lnTo>
                  <a:pt x="1245" y="979"/>
                </a:lnTo>
                <a:close/>
                <a:moveTo>
                  <a:pt x="1266" y="844"/>
                </a:moveTo>
                <a:lnTo>
                  <a:pt x="1266" y="846"/>
                </a:lnTo>
                <a:lnTo>
                  <a:pt x="1276" y="849"/>
                </a:lnTo>
                <a:lnTo>
                  <a:pt x="1276" y="849"/>
                </a:lnTo>
                <a:lnTo>
                  <a:pt x="1278" y="846"/>
                </a:lnTo>
                <a:lnTo>
                  <a:pt x="1276" y="844"/>
                </a:lnTo>
                <a:lnTo>
                  <a:pt x="1273" y="842"/>
                </a:lnTo>
                <a:lnTo>
                  <a:pt x="1273" y="839"/>
                </a:lnTo>
                <a:lnTo>
                  <a:pt x="1271" y="837"/>
                </a:lnTo>
                <a:lnTo>
                  <a:pt x="1271" y="837"/>
                </a:lnTo>
                <a:lnTo>
                  <a:pt x="1269" y="837"/>
                </a:lnTo>
                <a:lnTo>
                  <a:pt x="1266" y="837"/>
                </a:lnTo>
                <a:lnTo>
                  <a:pt x="1266" y="839"/>
                </a:lnTo>
                <a:lnTo>
                  <a:pt x="1266" y="842"/>
                </a:lnTo>
                <a:lnTo>
                  <a:pt x="1266" y="842"/>
                </a:lnTo>
                <a:lnTo>
                  <a:pt x="1266" y="842"/>
                </a:lnTo>
                <a:lnTo>
                  <a:pt x="1266" y="842"/>
                </a:lnTo>
                <a:lnTo>
                  <a:pt x="1264" y="842"/>
                </a:lnTo>
                <a:lnTo>
                  <a:pt x="1264" y="844"/>
                </a:lnTo>
                <a:lnTo>
                  <a:pt x="1266" y="844"/>
                </a:lnTo>
                <a:close/>
                <a:moveTo>
                  <a:pt x="1280" y="735"/>
                </a:moveTo>
                <a:lnTo>
                  <a:pt x="1280" y="738"/>
                </a:lnTo>
                <a:lnTo>
                  <a:pt x="1280" y="738"/>
                </a:lnTo>
                <a:lnTo>
                  <a:pt x="1280" y="740"/>
                </a:lnTo>
                <a:lnTo>
                  <a:pt x="1280" y="745"/>
                </a:lnTo>
                <a:lnTo>
                  <a:pt x="1283" y="745"/>
                </a:lnTo>
                <a:lnTo>
                  <a:pt x="1283" y="747"/>
                </a:lnTo>
                <a:lnTo>
                  <a:pt x="1285" y="750"/>
                </a:lnTo>
                <a:lnTo>
                  <a:pt x="1292" y="747"/>
                </a:lnTo>
                <a:lnTo>
                  <a:pt x="1292" y="745"/>
                </a:lnTo>
                <a:lnTo>
                  <a:pt x="1292" y="745"/>
                </a:lnTo>
                <a:lnTo>
                  <a:pt x="1292" y="742"/>
                </a:lnTo>
                <a:lnTo>
                  <a:pt x="1290" y="740"/>
                </a:lnTo>
                <a:lnTo>
                  <a:pt x="1290" y="738"/>
                </a:lnTo>
                <a:lnTo>
                  <a:pt x="1290" y="738"/>
                </a:lnTo>
                <a:lnTo>
                  <a:pt x="1290" y="738"/>
                </a:lnTo>
                <a:lnTo>
                  <a:pt x="1290" y="738"/>
                </a:lnTo>
                <a:lnTo>
                  <a:pt x="1287" y="735"/>
                </a:lnTo>
                <a:lnTo>
                  <a:pt x="1287" y="733"/>
                </a:lnTo>
                <a:lnTo>
                  <a:pt x="1287" y="731"/>
                </a:lnTo>
                <a:lnTo>
                  <a:pt x="1287" y="731"/>
                </a:lnTo>
                <a:lnTo>
                  <a:pt x="1287" y="731"/>
                </a:lnTo>
                <a:lnTo>
                  <a:pt x="1287" y="728"/>
                </a:lnTo>
                <a:lnTo>
                  <a:pt x="1285" y="728"/>
                </a:lnTo>
                <a:lnTo>
                  <a:pt x="1285" y="728"/>
                </a:lnTo>
                <a:lnTo>
                  <a:pt x="1283" y="731"/>
                </a:lnTo>
                <a:lnTo>
                  <a:pt x="1280" y="733"/>
                </a:lnTo>
                <a:lnTo>
                  <a:pt x="1278" y="733"/>
                </a:lnTo>
                <a:lnTo>
                  <a:pt x="1278" y="735"/>
                </a:lnTo>
                <a:lnTo>
                  <a:pt x="1280" y="735"/>
                </a:lnTo>
                <a:close/>
                <a:moveTo>
                  <a:pt x="1124" y="723"/>
                </a:moveTo>
                <a:lnTo>
                  <a:pt x="1119" y="726"/>
                </a:lnTo>
                <a:lnTo>
                  <a:pt x="1117" y="726"/>
                </a:lnTo>
                <a:lnTo>
                  <a:pt x="1117" y="726"/>
                </a:lnTo>
                <a:lnTo>
                  <a:pt x="1115" y="728"/>
                </a:lnTo>
                <a:lnTo>
                  <a:pt x="1115" y="728"/>
                </a:lnTo>
                <a:lnTo>
                  <a:pt x="1112" y="728"/>
                </a:lnTo>
                <a:lnTo>
                  <a:pt x="1110" y="731"/>
                </a:lnTo>
                <a:lnTo>
                  <a:pt x="1105" y="731"/>
                </a:lnTo>
                <a:lnTo>
                  <a:pt x="1103" y="733"/>
                </a:lnTo>
                <a:lnTo>
                  <a:pt x="1101" y="733"/>
                </a:lnTo>
                <a:lnTo>
                  <a:pt x="1101" y="735"/>
                </a:lnTo>
                <a:lnTo>
                  <a:pt x="1101" y="735"/>
                </a:lnTo>
                <a:lnTo>
                  <a:pt x="1101" y="735"/>
                </a:lnTo>
                <a:lnTo>
                  <a:pt x="1101" y="738"/>
                </a:lnTo>
                <a:lnTo>
                  <a:pt x="1101" y="738"/>
                </a:lnTo>
                <a:lnTo>
                  <a:pt x="1103" y="738"/>
                </a:lnTo>
                <a:lnTo>
                  <a:pt x="1105" y="738"/>
                </a:lnTo>
                <a:lnTo>
                  <a:pt x="1112" y="735"/>
                </a:lnTo>
                <a:lnTo>
                  <a:pt x="1119" y="733"/>
                </a:lnTo>
                <a:lnTo>
                  <a:pt x="1127" y="731"/>
                </a:lnTo>
                <a:lnTo>
                  <a:pt x="1131" y="728"/>
                </a:lnTo>
                <a:lnTo>
                  <a:pt x="1131" y="728"/>
                </a:lnTo>
                <a:lnTo>
                  <a:pt x="1134" y="726"/>
                </a:lnTo>
                <a:lnTo>
                  <a:pt x="1134" y="726"/>
                </a:lnTo>
                <a:lnTo>
                  <a:pt x="1131" y="723"/>
                </a:lnTo>
                <a:lnTo>
                  <a:pt x="1131" y="723"/>
                </a:lnTo>
                <a:lnTo>
                  <a:pt x="1124" y="723"/>
                </a:lnTo>
                <a:close/>
                <a:moveTo>
                  <a:pt x="902" y="1310"/>
                </a:moveTo>
                <a:lnTo>
                  <a:pt x="899" y="1310"/>
                </a:lnTo>
                <a:lnTo>
                  <a:pt x="899" y="1313"/>
                </a:lnTo>
                <a:lnTo>
                  <a:pt x="902" y="1313"/>
                </a:lnTo>
                <a:lnTo>
                  <a:pt x="904" y="1310"/>
                </a:lnTo>
                <a:lnTo>
                  <a:pt x="906" y="1310"/>
                </a:lnTo>
                <a:lnTo>
                  <a:pt x="906" y="1310"/>
                </a:lnTo>
                <a:lnTo>
                  <a:pt x="906" y="1308"/>
                </a:lnTo>
                <a:lnTo>
                  <a:pt x="906" y="1305"/>
                </a:lnTo>
                <a:lnTo>
                  <a:pt x="909" y="1305"/>
                </a:lnTo>
                <a:lnTo>
                  <a:pt x="909" y="1305"/>
                </a:lnTo>
                <a:lnTo>
                  <a:pt x="909" y="1305"/>
                </a:lnTo>
                <a:lnTo>
                  <a:pt x="906" y="1305"/>
                </a:lnTo>
                <a:lnTo>
                  <a:pt x="904" y="1308"/>
                </a:lnTo>
                <a:lnTo>
                  <a:pt x="902" y="1310"/>
                </a:lnTo>
                <a:close/>
                <a:moveTo>
                  <a:pt x="914" y="1270"/>
                </a:moveTo>
                <a:lnTo>
                  <a:pt x="914" y="1270"/>
                </a:lnTo>
                <a:lnTo>
                  <a:pt x="914" y="1270"/>
                </a:lnTo>
                <a:lnTo>
                  <a:pt x="914" y="1270"/>
                </a:lnTo>
                <a:lnTo>
                  <a:pt x="914" y="1268"/>
                </a:lnTo>
                <a:lnTo>
                  <a:pt x="911" y="1268"/>
                </a:lnTo>
                <a:lnTo>
                  <a:pt x="911" y="1265"/>
                </a:lnTo>
                <a:lnTo>
                  <a:pt x="906" y="1268"/>
                </a:lnTo>
                <a:lnTo>
                  <a:pt x="904" y="1270"/>
                </a:lnTo>
                <a:lnTo>
                  <a:pt x="904" y="1270"/>
                </a:lnTo>
                <a:lnTo>
                  <a:pt x="904" y="1270"/>
                </a:lnTo>
                <a:lnTo>
                  <a:pt x="909" y="1272"/>
                </a:lnTo>
                <a:lnTo>
                  <a:pt x="914" y="1270"/>
                </a:lnTo>
                <a:close/>
                <a:moveTo>
                  <a:pt x="928" y="1298"/>
                </a:moveTo>
                <a:lnTo>
                  <a:pt x="928" y="1298"/>
                </a:lnTo>
                <a:lnTo>
                  <a:pt x="925" y="1298"/>
                </a:lnTo>
                <a:lnTo>
                  <a:pt x="925" y="1298"/>
                </a:lnTo>
                <a:lnTo>
                  <a:pt x="923" y="1301"/>
                </a:lnTo>
                <a:lnTo>
                  <a:pt x="923" y="1301"/>
                </a:lnTo>
                <a:lnTo>
                  <a:pt x="923" y="1303"/>
                </a:lnTo>
                <a:lnTo>
                  <a:pt x="923" y="1301"/>
                </a:lnTo>
                <a:lnTo>
                  <a:pt x="923" y="1301"/>
                </a:lnTo>
                <a:lnTo>
                  <a:pt x="925" y="1301"/>
                </a:lnTo>
                <a:lnTo>
                  <a:pt x="925" y="1301"/>
                </a:lnTo>
                <a:lnTo>
                  <a:pt x="928" y="1301"/>
                </a:lnTo>
                <a:lnTo>
                  <a:pt x="928" y="1301"/>
                </a:lnTo>
                <a:lnTo>
                  <a:pt x="930" y="1301"/>
                </a:lnTo>
                <a:lnTo>
                  <a:pt x="930" y="1298"/>
                </a:lnTo>
                <a:lnTo>
                  <a:pt x="932" y="1296"/>
                </a:lnTo>
                <a:lnTo>
                  <a:pt x="932" y="1296"/>
                </a:lnTo>
                <a:lnTo>
                  <a:pt x="932" y="1296"/>
                </a:lnTo>
                <a:lnTo>
                  <a:pt x="930" y="1296"/>
                </a:lnTo>
                <a:lnTo>
                  <a:pt x="930" y="1296"/>
                </a:lnTo>
                <a:lnTo>
                  <a:pt x="928" y="1298"/>
                </a:lnTo>
                <a:close/>
                <a:moveTo>
                  <a:pt x="916" y="1268"/>
                </a:moveTo>
                <a:lnTo>
                  <a:pt x="918" y="1268"/>
                </a:lnTo>
                <a:lnTo>
                  <a:pt x="918" y="1268"/>
                </a:lnTo>
                <a:lnTo>
                  <a:pt x="916" y="1268"/>
                </a:lnTo>
                <a:lnTo>
                  <a:pt x="916" y="1265"/>
                </a:lnTo>
                <a:lnTo>
                  <a:pt x="916" y="1265"/>
                </a:lnTo>
                <a:lnTo>
                  <a:pt x="916" y="1265"/>
                </a:lnTo>
                <a:lnTo>
                  <a:pt x="916" y="1265"/>
                </a:lnTo>
                <a:lnTo>
                  <a:pt x="916" y="1265"/>
                </a:lnTo>
                <a:lnTo>
                  <a:pt x="916" y="1265"/>
                </a:lnTo>
                <a:lnTo>
                  <a:pt x="916" y="1265"/>
                </a:lnTo>
                <a:lnTo>
                  <a:pt x="916" y="1265"/>
                </a:lnTo>
                <a:lnTo>
                  <a:pt x="916" y="1265"/>
                </a:lnTo>
                <a:lnTo>
                  <a:pt x="914" y="1265"/>
                </a:lnTo>
                <a:lnTo>
                  <a:pt x="914" y="1265"/>
                </a:lnTo>
                <a:lnTo>
                  <a:pt x="914" y="1265"/>
                </a:lnTo>
                <a:lnTo>
                  <a:pt x="914" y="1268"/>
                </a:lnTo>
                <a:lnTo>
                  <a:pt x="914" y="1268"/>
                </a:lnTo>
                <a:lnTo>
                  <a:pt x="914" y="1268"/>
                </a:lnTo>
                <a:lnTo>
                  <a:pt x="916" y="1268"/>
                </a:lnTo>
                <a:close/>
                <a:moveTo>
                  <a:pt x="861" y="1289"/>
                </a:moveTo>
                <a:lnTo>
                  <a:pt x="861" y="1286"/>
                </a:lnTo>
                <a:lnTo>
                  <a:pt x="861" y="1286"/>
                </a:lnTo>
                <a:lnTo>
                  <a:pt x="859" y="1286"/>
                </a:lnTo>
                <a:lnTo>
                  <a:pt x="859" y="1286"/>
                </a:lnTo>
                <a:lnTo>
                  <a:pt x="857" y="1286"/>
                </a:lnTo>
                <a:lnTo>
                  <a:pt x="857" y="1286"/>
                </a:lnTo>
                <a:lnTo>
                  <a:pt x="857" y="1289"/>
                </a:lnTo>
                <a:lnTo>
                  <a:pt x="857" y="1289"/>
                </a:lnTo>
                <a:lnTo>
                  <a:pt x="859" y="1289"/>
                </a:lnTo>
                <a:lnTo>
                  <a:pt x="859" y="1289"/>
                </a:lnTo>
                <a:lnTo>
                  <a:pt x="861" y="1289"/>
                </a:lnTo>
                <a:close/>
                <a:moveTo>
                  <a:pt x="888" y="1282"/>
                </a:moveTo>
                <a:lnTo>
                  <a:pt x="885" y="1282"/>
                </a:lnTo>
                <a:lnTo>
                  <a:pt x="885" y="1284"/>
                </a:lnTo>
                <a:lnTo>
                  <a:pt x="885" y="1286"/>
                </a:lnTo>
                <a:lnTo>
                  <a:pt x="888" y="1286"/>
                </a:lnTo>
                <a:lnTo>
                  <a:pt x="888" y="1286"/>
                </a:lnTo>
                <a:lnTo>
                  <a:pt x="890" y="1284"/>
                </a:lnTo>
                <a:lnTo>
                  <a:pt x="890" y="1284"/>
                </a:lnTo>
                <a:lnTo>
                  <a:pt x="890" y="1284"/>
                </a:lnTo>
                <a:lnTo>
                  <a:pt x="890" y="1282"/>
                </a:lnTo>
                <a:lnTo>
                  <a:pt x="890" y="1282"/>
                </a:lnTo>
                <a:lnTo>
                  <a:pt x="892" y="1282"/>
                </a:lnTo>
                <a:lnTo>
                  <a:pt x="892" y="1282"/>
                </a:lnTo>
                <a:lnTo>
                  <a:pt x="892" y="1282"/>
                </a:lnTo>
                <a:lnTo>
                  <a:pt x="892" y="1282"/>
                </a:lnTo>
                <a:lnTo>
                  <a:pt x="892" y="1279"/>
                </a:lnTo>
                <a:lnTo>
                  <a:pt x="890" y="1282"/>
                </a:lnTo>
                <a:lnTo>
                  <a:pt x="888" y="1279"/>
                </a:lnTo>
                <a:lnTo>
                  <a:pt x="888" y="1282"/>
                </a:lnTo>
                <a:lnTo>
                  <a:pt x="888" y="1282"/>
                </a:lnTo>
                <a:lnTo>
                  <a:pt x="888" y="1282"/>
                </a:lnTo>
                <a:lnTo>
                  <a:pt x="888" y="1282"/>
                </a:lnTo>
                <a:lnTo>
                  <a:pt x="888" y="1282"/>
                </a:lnTo>
                <a:close/>
                <a:moveTo>
                  <a:pt x="857" y="1301"/>
                </a:moveTo>
                <a:lnTo>
                  <a:pt x="854" y="1301"/>
                </a:lnTo>
                <a:lnTo>
                  <a:pt x="852" y="1301"/>
                </a:lnTo>
                <a:lnTo>
                  <a:pt x="850" y="1301"/>
                </a:lnTo>
                <a:lnTo>
                  <a:pt x="850" y="1303"/>
                </a:lnTo>
                <a:lnTo>
                  <a:pt x="850" y="1303"/>
                </a:lnTo>
                <a:lnTo>
                  <a:pt x="852" y="1303"/>
                </a:lnTo>
                <a:lnTo>
                  <a:pt x="854" y="1303"/>
                </a:lnTo>
                <a:lnTo>
                  <a:pt x="857" y="1303"/>
                </a:lnTo>
                <a:lnTo>
                  <a:pt x="857" y="1301"/>
                </a:lnTo>
                <a:lnTo>
                  <a:pt x="857" y="1301"/>
                </a:lnTo>
                <a:lnTo>
                  <a:pt x="859" y="1301"/>
                </a:lnTo>
                <a:lnTo>
                  <a:pt x="857" y="1301"/>
                </a:lnTo>
                <a:lnTo>
                  <a:pt x="857" y="1301"/>
                </a:lnTo>
                <a:close/>
                <a:moveTo>
                  <a:pt x="954" y="1315"/>
                </a:moveTo>
                <a:lnTo>
                  <a:pt x="956" y="1315"/>
                </a:lnTo>
                <a:lnTo>
                  <a:pt x="956" y="1315"/>
                </a:lnTo>
                <a:lnTo>
                  <a:pt x="956" y="1313"/>
                </a:lnTo>
                <a:lnTo>
                  <a:pt x="956" y="1313"/>
                </a:lnTo>
                <a:lnTo>
                  <a:pt x="956" y="1310"/>
                </a:lnTo>
                <a:lnTo>
                  <a:pt x="956" y="1310"/>
                </a:lnTo>
                <a:lnTo>
                  <a:pt x="956" y="1310"/>
                </a:lnTo>
                <a:lnTo>
                  <a:pt x="954" y="1310"/>
                </a:lnTo>
                <a:lnTo>
                  <a:pt x="954" y="1308"/>
                </a:lnTo>
                <a:lnTo>
                  <a:pt x="954" y="1308"/>
                </a:lnTo>
                <a:lnTo>
                  <a:pt x="954" y="1308"/>
                </a:lnTo>
                <a:lnTo>
                  <a:pt x="954" y="1310"/>
                </a:lnTo>
                <a:lnTo>
                  <a:pt x="954" y="1310"/>
                </a:lnTo>
                <a:lnTo>
                  <a:pt x="951" y="1308"/>
                </a:lnTo>
                <a:lnTo>
                  <a:pt x="951" y="1308"/>
                </a:lnTo>
                <a:lnTo>
                  <a:pt x="951" y="1308"/>
                </a:lnTo>
                <a:lnTo>
                  <a:pt x="951" y="1310"/>
                </a:lnTo>
                <a:lnTo>
                  <a:pt x="949" y="1308"/>
                </a:lnTo>
                <a:lnTo>
                  <a:pt x="949" y="1308"/>
                </a:lnTo>
                <a:lnTo>
                  <a:pt x="949" y="1310"/>
                </a:lnTo>
                <a:lnTo>
                  <a:pt x="949" y="1310"/>
                </a:lnTo>
                <a:lnTo>
                  <a:pt x="954" y="1315"/>
                </a:lnTo>
                <a:lnTo>
                  <a:pt x="954" y="1315"/>
                </a:lnTo>
                <a:close/>
                <a:moveTo>
                  <a:pt x="940" y="1289"/>
                </a:moveTo>
                <a:lnTo>
                  <a:pt x="940" y="1289"/>
                </a:lnTo>
                <a:lnTo>
                  <a:pt x="935" y="1294"/>
                </a:lnTo>
                <a:lnTo>
                  <a:pt x="932" y="1294"/>
                </a:lnTo>
                <a:lnTo>
                  <a:pt x="932" y="1296"/>
                </a:lnTo>
                <a:lnTo>
                  <a:pt x="935" y="1296"/>
                </a:lnTo>
                <a:lnTo>
                  <a:pt x="937" y="1294"/>
                </a:lnTo>
                <a:lnTo>
                  <a:pt x="937" y="1294"/>
                </a:lnTo>
                <a:lnTo>
                  <a:pt x="937" y="1294"/>
                </a:lnTo>
                <a:lnTo>
                  <a:pt x="937" y="1291"/>
                </a:lnTo>
                <a:lnTo>
                  <a:pt x="937" y="1291"/>
                </a:lnTo>
                <a:lnTo>
                  <a:pt x="940" y="1291"/>
                </a:lnTo>
                <a:lnTo>
                  <a:pt x="940" y="1291"/>
                </a:lnTo>
                <a:lnTo>
                  <a:pt x="940" y="1291"/>
                </a:lnTo>
                <a:lnTo>
                  <a:pt x="940" y="1291"/>
                </a:lnTo>
                <a:lnTo>
                  <a:pt x="940" y="1289"/>
                </a:lnTo>
                <a:lnTo>
                  <a:pt x="940" y="1289"/>
                </a:lnTo>
                <a:close/>
                <a:moveTo>
                  <a:pt x="1815" y="1220"/>
                </a:moveTo>
                <a:lnTo>
                  <a:pt x="1815" y="1220"/>
                </a:lnTo>
                <a:lnTo>
                  <a:pt x="1815" y="1218"/>
                </a:lnTo>
                <a:lnTo>
                  <a:pt x="1815" y="1218"/>
                </a:lnTo>
                <a:lnTo>
                  <a:pt x="1815" y="1218"/>
                </a:lnTo>
                <a:lnTo>
                  <a:pt x="1813" y="1216"/>
                </a:lnTo>
                <a:lnTo>
                  <a:pt x="1810" y="1213"/>
                </a:lnTo>
                <a:lnTo>
                  <a:pt x="1808" y="1211"/>
                </a:lnTo>
                <a:lnTo>
                  <a:pt x="1808" y="1211"/>
                </a:lnTo>
                <a:lnTo>
                  <a:pt x="1808" y="1211"/>
                </a:lnTo>
                <a:lnTo>
                  <a:pt x="1806" y="1213"/>
                </a:lnTo>
                <a:lnTo>
                  <a:pt x="1806" y="1213"/>
                </a:lnTo>
                <a:lnTo>
                  <a:pt x="1806" y="1213"/>
                </a:lnTo>
                <a:lnTo>
                  <a:pt x="1806" y="1216"/>
                </a:lnTo>
                <a:lnTo>
                  <a:pt x="1808" y="1216"/>
                </a:lnTo>
                <a:lnTo>
                  <a:pt x="1808" y="1218"/>
                </a:lnTo>
                <a:lnTo>
                  <a:pt x="1810" y="1218"/>
                </a:lnTo>
                <a:lnTo>
                  <a:pt x="1810" y="1220"/>
                </a:lnTo>
                <a:lnTo>
                  <a:pt x="1813" y="1220"/>
                </a:lnTo>
                <a:lnTo>
                  <a:pt x="1813" y="1220"/>
                </a:lnTo>
                <a:lnTo>
                  <a:pt x="1813" y="1220"/>
                </a:lnTo>
                <a:lnTo>
                  <a:pt x="1813" y="1223"/>
                </a:lnTo>
                <a:lnTo>
                  <a:pt x="1813" y="1225"/>
                </a:lnTo>
                <a:lnTo>
                  <a:pt x="1813" y="1225"/>
                </a:lnTo>
                <a:lnTo>
                  <a:pt x="1815" y="1225"/>
                </a:lnTo>
                <a:lnTo>
                  <a:pt x="1815" y="1225"/>
                </a:lnTo>
                <a:lnTo>
                  <a:pt x="1815" y="1225"/>
                </a:lnTo>
                <a:lnTo>
                  <a:pt x="1815" y="1223"/>
                </a:lnTo>
                <a:lnTo>
                  <a:pt x="1815" y="1220"/>
                </a:lnTo>
                <a:lnTo>
                  <a:pt x="1815" y="1220"/>
                </a:lnTo>
                <a:close/>
                <a:moveTo>
                  <a:pt x="1067" y="1279"/>
                </a:moveTo>
                <a:lnTo>
                  <a:pt x="1067" y="1279"/>
                </a:lnTo>
                <a:lnTo>
                  <a:pt x="1067" y="1279"/>
                </a:lnTo>
                <a:lnTo>
                  <a:pt x="1065" y="1277"/>
                </a:lnTo>
                <a:lnTo>
                  <a:pt x="1063" y="1277"/>
                </a:lnTo>
                <a:lnTo>
                  <a:pt x="1063" y="1275"/>
                </a:lnTo>
                <a:lnTo>
                  <a:pt x="1058" y="1275"/>
                </a:lnTo>
                <a:lnTo>
                  <a:pt x="1056" y="1275"/>
                </a:lnTo>
                <a:lnTo>
                  <a:pt x="1053" y="1277"/>
                </a:lnTo>
                <a:lnTo>
                  <a:pt x="1053" y="1277"/>
                </a:lnTo>
                <a:lnTo>
                  <a:pt x="1053" y="1277"/>
                </a:lnTo>
                <a:lnTo>
                  <a:pt x="1056" y="1279"/>
                </a:lnTo>
                <a:lnTo>
                  <a:pt x="1058" y="1282"/>
                </a:lnTo>
                <a:lnTo>
                  <a:pt x="1058" y="1284"/>
                </a:lnTo>
                <a:lnTo>
                  <a:pt x="1060" y="1284"/>
                </a:lnTo>
                <a:lnTo>
                  <a:pt x="1060" y="1286"/>
                </a:lnTo>
                <a:lnTo>
                  <a:pt x="1060" y="1286"/>
                </a:lnTo>
                <a:lnTo>
                  <a:pt x="1063" y="1286"/>
                </a:lnTo>
                <a:lnTo>
                  <a:pt x="1065" y="1286"/>
                </a:lnTo>
                <a:lnTo>
                  <a:pt x="1067" y="1286"/>
                </a:lnTo>
                <a:lnTo>
                  <a:pt x="1070" y="1284"/>
                </a:lnTo>
                <a:lnTo>
                  <a:pt x="1067" y="1282"/>
                </a:lnTo>
                <a:lnTo>
                  <a:pt x="1067" y="1279"/>
                </a:lnTo>
                <a:lnTo>
                  <a:pt x="1067" y="1279"/>
                </a:lnTo>
                <a:close/>
                <a:moveTo>
                  <a:pt x="947" y="1320"/>
                </a:moveTo>
                <a:lnTo>
                  <a:pt x="947" y="1322"/>
                </a:lnTo>
                <a:lnTo>
                  <a:pt x="949" y="1322"/>
                </a:lnTo>
                <a:lnTo>
                  <a:pt x="951" y="1322"/>
                </a:lnTo>
                <a:lnTo>
                  <a:pt x="951" y="1322"/>
                </a:lnTo>
                <a:lnTo>
                  <a:pt x="951" y="1322"/>
                </a:lnTo>
                <a:lnTo>
                  <a:pt x="951" y="1322"/>
                </a:lnTo>
                <a:lnTo>
                  <a:pt x="951" y="1322"/>
                </a:lnTo>
                <a:lnTo>
                  <a:pt x="951" y="1320"/>
                </a:lnTo>
                <a:lnTo>
                  <a:pt x="949" y="1320"/>
                </a:lnTo>
                <a:lnTo>
                  <a:pt x="947" y="1320"/>
                </a:lnTo>
                <a:close/>
                <a:moveTo>
                  <a:pt x="944" y="1308"/>
                </a:moveTo>
                <a:lnTo>
                  <a:pt x="944" y="1308"/>
                </a:lnTo>
                <a:lnTo>
                  <a:pt x="944" y="1308"/>
                </a:lnTo>
                <a:lnTo>
                  <a:pt x="947" y="1305"/>
                </a:lnTo>
                <a:lnTo>
                  <a:pt x="944" y="1305"/>
                </a:lnTo>
                <a:lnTo>
                  <a:pt x="944" y="1303"/>
                </a:lnTo>
                <a:lnTo>
                  <a:pt x="944" y="1303"/>
                </a:lnTo>
                <a:lnTo>
                  <a:pt x="944" y="1303"/>
                </a:lnTo>
                <a:lnTo>
                  <a:pt x="944" y="1303"/>
                </a:lnTo>
                <a:lnTo>
                  <a:pt x="944" y="1301"/>
                </a:lnTo>
                <a:lnTo>
                  <a:pt x="944" y="1301"/>
                </a:lnTo>
                <a:lnTo>
                  <a:pt x="942" y="1301"/>
                </a:lnTo>
                <a:lnTo>
                  <a:pt x="942" y="1301"/>
                </a:lnTo>
                <a:lnTo>
                  <a:pt x="942" y="1301"/>
                </a:lnTo>
                <a:lnTo>
                  <a:pt x="942" y="1301"/>
                </a:lnTo>
                <a:lnTo>
                  <a:pt x="942" y="1301"/>
                </a:lnTo>
                <a:lnTo>
                  <a:pt x="942" y="1301"/>
                </a:lnTo>
                <a:lnTo>
                  <a:pt x="942" y="1301"/>
                </a:lnTo>
                <a:lnTo>
                  <a:pt x="942" y="1303"/>
                </a:lnTo>
                <a:lnTo>
                  <a:pt x="942" y="1303"/>
                </a:lnTo>
                <a:lnTo>
                  <a:pt x="942" y="1303"/>
                </a:lnTo>
                <a:lnTo>
                  <a:pt x="942" y="1303"/>
                </a:lnTo>
                <a:lnTo>
                  <a:pt x="940" y="1303"/>
                </a:lnTo>
                <a:lnTo>
                  <a:pt x="940" y="1303"/>
                </a:lnTo>
                <a:lnTo>
                  <a:pt x="940" y="1303"/>
                </a:lnTo>
                <a:lnTo>
                  <a:pt x="944" y="1308"/>
                </a:lnTo>
                <a:close/>
                <a:moveTo>
                  <a:pt x="1127" y="1199"/>
                </a:moveTo>
                <a:lnTo>
                  <a:pt x="1124" y="1199"/>
                </a:lnTo>
                <a:lnTo>
                  <a:pt x="1124" y="1199"/>
                </a:lnTo>
                <a:lnTo>
                  <a:pt x="1124" y="1199"/>
                </a:lnTo>
                <a:lnTo>
                  <a:pt x="1124" y="1201"/>
                </a:lnTo>
                <a:lnTo>
                  <a:pt x="1124" y="1204"/>
                </a:lnTo>
                <a:lnTo>
                  <a:pt x="1127" y="1204"/>
                </a:lnTo>
                <a:lnTo>
                  <a:pt x="1127" y="1201"/>
                </a:lnTo>
                <a:lnTo>
                  <a:pt x="1127" y="1199"/>
                </a:lnTo>
                <a:lnTo>
                  <a:pt x="1127" y="1199"/>
                </a:lnTo>
                <a:lnTo>
                  <a:pt x="1127" y="1199"/>
                </a:lnTo>
                <a:close/>
                <a:moveTo>
                  <a:pt x="873" y="1142"/>
                </a:moveTo>
                <a:lnTo>
                  <a:pt x="873" y="1142"/>
                </a:lnTo>
                <a:lnTo>
                  <a:pt x="873" y="1142"/>
                </a:lnTo>
                <a:lnTo>
                  <a:pt x="871" y="1140"/>
                </a:lnTo>
                <a:lnTo>
                  <a:pt x="869" y="1140"/>
                </a:lnTo>
                <a:lnTo>
                  <a:pt x="869" y="1140"/>
                </a:lnTo>
                <a:lnTo>
                  <a:pt x="869" y="1140"/>
                </a:lnTo>
                <a:lnTo>
                  <a:pt x="869" y="1140"/>
                </a:lnTo>
                <a:lnTo>
                  <a:pt x="866" y="1140"/>
                </a:lnTo>
                <a:lnTo>
                  <a:pt x="869" y="1142"/>
                </a:lnTo>
                <a:lnTo>
                  <a:pt x="873" y="1142"/>
                </a:lnTo>
                <a:lnTo>
                  <a:pt x="873" y="1142"/>
                </a:lnTo>
                <a:close/>
                <a:moveTo>
                  <a:pt x="838" y="1256"/>
                </a:moveTo>
                <a:lnTo>
                  <a:pt x="840" y="1256"/>
                </a:lnTo>
                <a:lnTo>
                  <a:pt x="838" y="1253"/>
                </a:lnTo>
                <a:lnTo>
                  <a:pt x="835" y="1253"/>
                </a:lnTo>
                <a:lnTo>
                  <a:pt x="835" y="1253"/>
                </a:lnTo>
                <a:lnTo>
                  <a:pt x="835" y="1253"/>
                </a:lnTo>
                <a:lnTo>
                  <a:pt x="835" y="1253"/>
                </a:lnTo>
                <a:lnTo>
                  <a:pt x="835" y="1253"/>
                </a:lnTo>
                <a:lnTo>
                  <a:pt x="838" y="1256"/>
                </a:lnTo>
                <a:close/>
                <a:moveTo>
                  <a:pt x="793" y="1114"/>
                </a:moveTo>
                <a:lnTo>
                  <a:pt x="793" y="1111"/>
                </a:lnTo>
                <a:lnTo>
                  <a:pt x="791" y="1111"/>
                </a:lnTo>
                <a:lnTo>
                  <a:pt x="788" y="1111"/>
                </a:lnTo>
                <a:lnTo>
                  <a:pt x="788" y="1111"/>
                </a:lnTo>
                <a:lnTo>
                  <a:pt x="788" y="1111"/>
                </a:lnTo>
                <a:lnTo>
                  <a:pt x="788" y="1111"/>
                </a:lnTo>
                <a:lnTo>
                  <a:pt x="786" y="1111"/>
                </a:lnTo>
                <a:lnTo>
                  <a:pt x="788" y="1111"/>
                </a:lnTo>
                <a:lnTo>
                  <a:pt x="793" y="1114"/>
                </a:lnTo>
                <a:lnTo>
                  <a:pt x="793" y="1114"/>
                </a:lnTo>
                <a:close/>
                <a:moveTo>
                  <a:pt x="795" y="1116"/>
                </a:moveTo>
                <a:lnTo>
                  <a:pt x="798" y="1116"/>
                </a:lnTo>
                <a:lnTo>
                  <a:pt x="798" y="1116"/>
                </a:lnTo>
                <a:lnTo>
                  <a:pt x="798" y="1114"/>
                </a:lnTo>
                <a:lnTo>
                  <a:pt x="800" y="1114"/>
                </a:lnTo>
                <a:lnTo>
                  <a:pt x="802" y="1114"/>
                </a:lnTo>
                <a:lnTo>
                  <a:pt x="800" y="1114"/>
                </a:lnTo>
                <a:lnTo>
                  <a:pt x="798" y="1114"/>
                </a:lnTo>
                <a:lnTo>
                  <a:pt x="798" y="1114"/>
                </a:lnTo>
                <a:lnTo>
                  <a:pt x="795" y="1114"/>
                </a:lnTo>
                <a:lnTo>
                  <a:pt x="795" y="1114"/>
                </a:lnTo>
                <a:lnTo>
                  <a:pt x="795" y="1114"/>
                </a:lnTo>
                <a:lnTo>
                  <a:pt x="793" y="1114"/>
                </a:lnTo>
                <a:lnTo>
                  <a:pt x="793" y="1114"/>
                </a:lnTo>
                <a:lnTo>
                  <a:pt x="793" y="1114"/>
                </a:lnTo>
                <a:lnTo>
                  <a:pt x="793" y="1116"/>
                </a:lnTo>
                <a:lnTo>
                  <a:pt x="793" y="1116"/>
                </a:lnTo>
                <a:lnTo>
                  <a:pt x="795" y="1116"/>
                </a:lnTo>
                <a:close/>
                <a:moveTo>
                  <a:pt x="947" y="981"/>
                </a:moveTo>
                <a:lnTo>
                  <a:pt x="949" y="984"/>
                </a:lnTo>
                <a:lnTo>
                  <a:pt x="949" y="981"/>
                </a:lnTo>
                <a:lnTo>
                  <a:pt x="949" y="981"/>
                </a:lnTo>
                <a:lnTo>
                  <a:pt x="949" y="981"/>
                </a:lnTo>
                <a:lnTo>
                  <a:pt x="949" y="981"/>
                </a:lnTo>
                <a:lnTo>
                  <a:pt x="947" y="981"/>
                </a:lnTo>
                <a:lnTo>
                  <a:pt x="947" y="981"/>
                </a:lnTo>
                <a:close/>
                <a:moveTo>
                  <a:pt x="904" y="1145"/>
                </a:moveTo>
                <a:lnTo>
                  <a:pt x="899" y="1142"/>
                </a:lnTo>
                <a:lnTo>
                  <a:pt x="897" y="1142"/>
                </a:lnTo>
                <a:lnTo>
                  <a:pt x="895" y="1140"/>
                </a:lnTo>
                <a:lnTo>
                  <a:pt x="890" y="1137"/>
                </a:lnTo>
                <a:lnTo>
                  <a:pt x="888" y="1137"/>
                </a:lnTo>
                <a:lnTo>
                  <a:pt x="888" y="1140"/>
                </a:lnTo>
                <a:lnTo>
                  <a:pt x="888" y="1140"/>
                </a:lnTo>
                <a:lnTo>
                  <a:pt x="892" y="1145"/>
                </a:lnTo>
                <a:lnTo>
                  <a:pt x="904" y="1145"/>
                </a:lnTo>
                <a:close/>
                <a:moveTo>
                  <a:pt x="809" y="1114"/>
                </a:moveTo>
                <a:lnTo>
                  <a:pt x="809" y="1114"/>
                </a:lnTo>
                <a:lnTo>
                  <a:pt x="809" y="1114"/>
                </a:lnTo>
                <a:lnTo>
                  <a:pt x="807" y="1111"/>
                </a:lnTo>
                <a:lnTo>
                  <a:pt x="807" y="1114"/>
                </a:lnTo>
                <a:lnTo>
                  <a:pt x="807" y="1114"/>
                </a:lnTo>
                <a:lnTo>
                  <a:pt x="805" y="1114"/>
                </a:lnTo>
                <a:lnTo>
                  <a:pt x="805" y="1114"/>
                </a:lnTo>
                <a:lnTo>
                  <a:pt x="802" y="1114"/>
                </a:lnTo>
                <a:lnTo>
                  <a:pt x="805" y="1116"/>
                </a:lnTo>
                <a:lnTo>
                  <a:pt x="807" y="1116"/>
                </a:lnTo>
                <a:lnTo>
                  <a:pt x="809" y="1114"/>
                </a:lnTo>
                <a:close/>
                <a:moveTo>
                  <a:pt x="831" y="1249"/>
                </a:moveTo>
                <a:lnTo>
                  <a:pt x="831" y="1249"/>
                </a:lnTo>
                <a:lnTo>
                  <a:pt x="831" y="1249"/>
                </a:lnTo>
                <a:lnTo>
                  <a:pt x="831" y="1249"/>
                </a:lnTo>
                <a:lnTo>
                  <a:pt x="831" y="1249"/>
                </a:lnTo>
                <a:lnTo>
                  <a:pt x="831" y="1251"/>
                </a:lnTo>
                <a:lnTo>
                  <a:pt x="833" y="1253"/>
                </a:lnTo>
                <a:lnTo>
                  <a:pt x="833" y="1253"/>
                </a:lnTo>
                <a:lnTo>
                  <a:pt x="833" y="1251"/>
                </a:lnTo>
                <a:lnTo>
                  <a:pt x="831" y="1249"/>
                </a:lnTo>
                <a:lnTo>
                  <a:pt x="831" y="1249"/>
                </a:lnTo>
                <a:close/>
                <a:moveTo>
                  <a:pt x="786" y="1114"/>
                </a:moveTo>
                <a:lnTo>
                  <a:pt x="786" y="1116"/>
                </a:lnTo>
                <a:lnTo>
                  <a:pt x="786" y="1116"/>
                </a:lnTo>
                <a:lnTo>
                  <a:pt x="786" y="1116"/>
                </a:lnTo>
                <a:lnTo>
                  <a:pt x="791" y="1119"/>
                </a:lnTo>
                <a:lnTo>
                  <a:pt x="791" y="1119"/>
                </a:lnTo>
                <a:lnTo>
                  <a:pt x="791" y="1116"/>
                </a:lnTo>
                <a:lnTo>
                  <a:pt x="791" y="1116"/>
                </a:lnTo>
                <a:lnTo>
                  <a:pt x="788" y="1116"/>
                </a:lnTo>
                <a:lnTo>
                  <a:pt x="786" y="1114"/>
                </a:lnTo>
                <a:lnTo>
                  <a:pt x="786" y="1114"/>
                </a:lnTo>
                <a:close/>
                <a:moveTo>
                  <a:pt x="845" y="1303"/>
                </a:moveTo>
                <a:lnTo>
                  <a:pt x="847" y="1303"/>
                </a:lnTo>
                <a:lnTo>
                  <a:pt x="847" y="1301"/>
                </a:lnTo>
                <a:lnTo>
                  <a:pt x="845" y="1301"/>
                </a:lnTo>
                <a:lnTo>
                  <a:pt x="845" y="1301"/>
                </a:lnTo>
                <a:lnTo>
                  <a:pt x="843" y="1301"/>
                </a:lnTo>
                <a:lnTo>
                  <a:pt x="843" y="1301"/>
                </a:lnTo>
                <a:lnTo>
                  <a:pt x="843" y="1301"/>
                </a:lnTo>
                <a:lnTo>
                  <a:pt x="843" y="1301"/>
                </a:lnTo>
                <a:lnTo>
                  <a:pt x="843" y="1301"/>
                </a:lnTo>
                <a:lnTo>
                  <a:pt x="843" y="1301"/>
                </a:lnTo>
                <a:lnTo>
                  <a:pt x="843" y="1303"/>
                </a:lnTo>
                <a:lnTo>
                  <a:pt x="838" y="1301"/>
                </a:lnTo>
                <a:lnTo>
                  <a:pt x="838" y="1301"/>
                </a:lnTo>
                <a:lnTo>
                  <a:pt x="838" y="1301"/>
                </a:lnTo>
                <a:lnTo>
                  <a:pt x="840" y="1303"/>
                </a:lnTo>
                <a:lnTo>
                  <a:pt x="845" y="1303"/>
                </a:lnTo>
                <a:close/>
                <a:moveTo>
                  <a:pt x="826" y="1232"/>
                </a:moveTo>
                <a:lnTo>
                  <a:pt x="826" y="1232"/>
                </a:lnTo>
                <a:lnTo>
                  <a:pt x="826" y="1232"/>
                </a:lnTo>
                <a:lnTo>
                  <a:pt x="826" y="1234"/>
                </a:lnTo>
                <a:lnTo>
                  <a:pt x="826" y="1234"/>
                </a:lnTo>
                <a:lnTo>
                  <a:pt x="826" y="1234"/>
                </a:lnTo>
                <a:lnTo>
                  <a:pt x="828" y="1234"/>
                </a:lnTo>
                <a:lnTo>
                  <a:pt x="828" y="1234"/>
                </a:lnTo>
                <a:lnTo>
                  <a:pt x="828" y="1234"/>
                </a:lnTo>
                <a:lnTo>
                  <a:pt x="826" y="1232"/>
                </a:lnTo>
                <a:lnTo>
                  <a:pt x="826" y="1232"/>
                </a:lnTo>
                <a:close/>
                <a:moveTo>
                  <a:pt x="781" y="1111"/>
                </a:moveTo>
                <a:lnTo>
                  <a:pt x="783" y="1111"/>
                </a:lnTo>
                <a:lnTo>
                  <a:pt x="783" y="1111"/>
                </a:lnTo>
                <a:lnTo>
                  <a:pt x="783" y="1109"/>
                </a:lnTo>
                <a:lnTo>
                  <a:pt x="781" y="1109"/>
                </a:lnTo>
                <a:lnTo>
                  <a:pt x="776" y="1107"/>
                </a:lnTo>
                <a:lnTo>
                  <a:pt x="776" y="1107"/>
                </a:lnTo>
                <a:lnTo>
                  <a:pt x="774" y="1109"/>
                </a:lnTo>
                <a:lnTo>
                  <a:pt x="774" y="1109"/>
                </a:lnTo>
                <a:lnTo>
                  <a:pt x="776" y="1111"/>
                </a:lnTo>
                <a:lnTo>
                  <a:pt x="781" y="1111"/>
                </a:lnTo>
                <a:close/>
                <a:moveTo>
                  <a:pt x="1721" y="1537"/>
                </a:moveTo>
                <a:lnTo>
                  <a:pt x="1721" y="1537"/>
                </a:lnTo>
                <a:lnTo>
                  <a:pt x="1718" y="1537"/>
                </a:lnTo>
                <a:lnTo>
                  <a:pt x="1718" y="1537"/>
                </a:lnTo>
                <a:lnTo>
                  <a:pt x="1718" y="1537"/>
                </a:lnTo>
                <a:lnTo>
                  <a:pt x="1718" y="1537"/>
                </a:lnTo>
                <a:lnTo>
                  <a:pt x="1713" y="1535"/>
                </a:lnTo>
                <a:lnTo>
                  <a:pt x="1706" y="1535"/>
                </a:lnTo>
                <a:lnTo>
                  <a:pt x="1706" y="1535"/>
                </a:lnTo>
                <a:lnTo>
                  <a:pt x="1704" y="1532"/>
                </a:lnTo>
                <a:lnTo>
                  <a:pt x="1706" y="1532"/>
                </a:lnTo>
                <a:lnTo>
                  <a:pt x="1709" y="1532"/>
                </a:lnTo>
                <a:lnTo>
                  <a:pt x="1709" y="1532"/>
                </a:lnTo>
                <a:lnTo>
                  <a:pt x="1711" y="1532"/>
                </a:lnTo>
                <a:lnTo>
                  <a:pt x="1709" y="1532"/>
                </a:lnTo>
                <a:lnTo>
                  <a:pt x="1709" y="1530"/>
                </a:lnTo>
                <a:lnTo>
                  <a:pt x="1709" y="1530"/>
                </a:lnTo>
                <a:lnTo>
                  <a:pt x="1709" y="1528"/>
                </a:lnTo>
                <a:lnTo>
                  <a:pt x="1706" y="1528"/>
                </a:lnTo>
                <a:lnTo>
                  <a:pt x="1704" y="1528"/>
                </a:lnTo>
                <a:lnTo>
                  <a:pt x="1704" y="1528"/>
                </a:lnTo>
                <a:lnTo>
                  <a:pt x="1704" y="1525"/>
                </a:lnTo>
                <a:lnTo>
                  <a:pt x="1704" y="1525"/>
                </a:lnTo>
                <a:lnTo>
                  <a:pt x="1702" y="1523"/>
                </a:lnTo>
                <a:lnTo>
                  <a:pt x="1699" y="1523"/>
                </a:lnTo>
                <a:lnTo>
                  <a:pt x="1697" y="1521"/>
                </a:lnTo>
                <a:lnTo>
                  <a:pt x="1694" y="1521"/>
                </a:lnTo>
                <a:lnTo>
                  <a:pt x="1697" y="1521"/>
                </a:lnTo>
                <a:lnTo>
                  <a:pt x="1697" y="1523"/>
                </a:lnTo>
                <a:lnTo>
                  <a:pt x="1697" y="1523"/>
                </a:lnTo>
                <a:lnTo>
                  <a:pt x="1697" y="1523"/>
                </a:lnTo>
                <a:lnTo>
                  <a:pt x="1694" y="1525"/>
                </a:lnTo>
                <a:lnTo>
                  <a:pt x="1697" y="1525"/>
                </a:lnTo>
                <a:lnTo>
                  <a:pt x="1697" y="1528"/>
                </a:lnTo>
                <a:lnTo>
                  <a:pt x="1699" y="1528"/>
                </a:lnTo>
                <a:lnTo>
                  <a:pt x="1697" y="1530"/>
                </a:lnTo>
                <a:lnTo>
                  <a:pt x="1697" y="1530"/>
                </a:lnTo>
                <a:lnTo>
                  <a:pt x="1694" y="1528"/>
                </a:lnTo>
                <a:lnTo>
                  <a:pt x="1687" y="1528"/>
                </a:lnTo>
                <a:lnTo>
                  <a:pt x="1687" y="1525"/>
                </a:lnTo>
                <a:lnTo>
                  <a:pt x="1685" y="1525"/>
                </a:lnTo>
                <a:lnTo>
                  <a:pt x="1683" y="1525"/>
                </a:lnTo>
                <a:lnTo>
                  <a:pt x="1685" y="1525"/>
                </a:lnTo>
                <a:lnTo>
                  <a:pt x="1685" y="1525"/>
                </a:lnTo>
                <a:lnTo>
                  <a:pt x="1685" y="1525"/>
                </a:lnTo>
                <a:lnTo>
                  <a:pt x="1683" y="1525"/>
                </a:lnTo>
                <a:lnTo>
                  <a:pt x="1683" y="1525"/>
                </a:lnTo>
                <a:lnTo>
                  <a:pt x="1683" y="1525"/>
                </a:lnTo>
                <a:lnTo>
                  <a:pt x="1683" y="1528"/>
                </a:lnTo>
                <a:lnTo>
                  <a:pt x="1683" y="1528"/>
                </a:lnTo>
                <a:lnTo>
                  <a:pt x="1683" y="1530"/>
                </a:lnTo>
                <a:lnTo>
                  <a:pt x="1683" y="1530"/>
                </a:lnTo>
                <a:lnTo>
                  <a:pt x="1680" y="1530"/>
                </a:lnTo>
                <a:lnTo>
                  <a:pt x="1678" y="1530"/>
                </a:lnTo>
                <a:lnTo>
                  <a:pt x="1676" y="1532"/>
                </a:lnTo>
                <a:lnTo>
                  <a:pt x="1671" y="1532"/>
                </a:lnTo>
                <a:lnTo>
                  <a:pt x="1668" y="1535"/>
                </a:lnTo>
                <a:lnTo>
                  <a:pt x="1668" y="1535"/>
                </a:lnTo>
                <a:lnTo>
                  <a:pt x="1668" y="1532"/>
                </a:lnTo>
                <a:lnTo>
                  <a:pt x="1668" y="1532"/>
                </a:lnTo>
                <a:lnTo>
                  <a:pt x="1668" y="1532"/>
                </a:lnTo>
                <a:lnTo>
                  <a:pt x="1668" y="1532"/>
                </a:lnTo>
                <a:lnTo>
                  <a:pt x="1668" y="1530"/>
                </a:lnTo>
                <a:lnTo>
                  <a:pt x="1668" y="1530"/>
                </a:lnTo>
                <a:lnTo>
                  <a:pt x="1668" y="1530"/>
                </a:lnTo>
                <a:lnTo>
                  <a:pt x="1668" y="1530"/>
                </a:lnTo>
                <a:lnTo>
                  <a:pt x="1668" y="1530"/>
                </a:lnTo>
                <a:lnTo>
                  <a:pt x="1671" y="1530"/>
                </a:lnTo>
                <a:lnTo>
                  <a:pt x="1671" y="1530"/>
                </a:lnTo>
                <a:lnTo>
                  <a:pt x="1671" y="1530"/>
                </a:lnTo>
                <a:lnTo>
                  <a:pt x="1671" y="1528"/>
                </a:lnTo>
                <a:lnTo>
                  <a:pt x="1671" y="1528"/>
                </a:lnTo>
                <a:lnTo>
                  <a:pt x="1673" y="1528"/>
                </a:lnTo>
                <a:lnTo>
                  <a:pt x="1676" y="1525"/>
                </a:lnTo>
                <a:lnTo>
                  <a:pt x="1678" y="1525"/>
                </a:lnTo>
                <a:lnTo>
                  <a:pt x="1678" y="1523"/>
                </a:lnTo>
                <a:lnTo>
                  <a:pt x="1678" y="1523"/>
                </a:lnTo>
                <a:lnTo>
                  <a:pt x="1678" y="1523"/>
                </a:lnTo>
                <a:lnTo>
                  <a:pt x="1678" y="1521"/>
                </a:lnTo>
                <a:lnTo>
                  <a:pt x="1678" y="1518"/>
                </a:lnTo>
                <a:lnTo>
                  <a:pt x="1676" y="1518"/>
                </a:lnTo>
                <a:lnTo>
                  <a:pt x="1676" y="1518"/>
                </a:lnTo>
                <a:lnTo>
                  <a:pt x="1676" y="1518"/>
                </a:lnTo>
                <a:lnTo>
                  <a:pt x="1673" y="1516"/>
                </a:lnTo>
                <a:lnTo>
                  <a:pt x="1673" y="1516"/>
                </a:lnTo>
                <a:lnTo>
                  <a:pt x="1671" y="1514"/>
                </a:lnTo>
                <a:lnTo>
                  <a:pt x="1671" y="1514"/>
                </a:lnTo>
                <a:lnTo>
                  <a:pt x="1671" y="1511"/>
                </a:lnTo>
                <a:lnTo>
                  <a:pt x="1671" y="1511"/>
                </a:lnTo>
                <a:lnTo>
                  <a:pt x="1671" y="1511"/>
                </a:lnTo>
                <a:lnTo>
                  <a:pt x="1671" y="1509"/>
                </a:lnTo>
                <a:lnTo>
                  <a:pt x="1671" y="1509"/>
                </a:lnTo>
                <a:lnTo>
                  <a:pt x="1671" y="1506"/>
                </a:lnTo>
                <a:lnTo>
                  <a:pt x="1671" y="1506"/>
                </a:lnTo>
                <a:lnTo>
                  <a:pt x="1671" y="1506"/>
                </a:lnTo>
                <a:lnTo>
                  <a:pt x="1671" y="1504"/>
                </a:lnTo>
                <a:lnTo>
                  <a:pt x="1671" y="1504"/>
                </a:lnTo>
                <a:lnTo>
                  <a:pt x="1671" y="1504"/>
                </a:lnTo>
                <a:lnTo>
                  <a:pt x="1671" y="1504"/>
                </a:lnTo>
                <a:lnTo>
                  <a:pt x="1671" y="1502"/>
                </a:lnTo>
                <a:lnTo>
                  <a:pt x="1671" y="1502"/>
                </a:lnTo>
                <a:lnTo>
                  <a:pt x="1671" y="1502"/>
                </a:lnTo>
                <a:lnTo>
                  <a:pt x="1668" y="1502"/>
                </a:lnTo>
                <a:lnTo>
                  <a:pt x="1668" y="1502"/>
                </a:lnTo>
                <a:lnTo>
                  <a:pt x="1668" y="1499"/>
                </a:lnTo>
                <a:lnTo>
                  <a:pt x="1668" y="1499"/>
                </a:lnTo>
                <a:lnTo>
                  <a:pt x="1661" y="1495"/>
                </a:lnTo>
                <a:lnTo>
                  <a:pt x="1661" y="1495"/>
                </a:lnTo>
                <a:lnTo>
                  <a:pt x="1659" y="1492"/>
                </a:lnTo>
                <a:lnTo>
                  <a:pt x="1659" y="1492"/>
                </a:lnTo>
                <a:lnTo>
                  <a:pt x="1659" y="1492"/>
                </a:lnTo>
                <a:lnTo>
                  <a:pt x="1659" y="1492"/>
                </a:lnTo>
                <a:lnTo>
                  <a:pt x="1657" y="1492"/>
                </a:lnTo>
                <a:lnTo>
                  <a:pt x="1657" y="1492"/>
                </a:lnTo>
                <a:lnTo>
                  <a:pt x="1657" y="1490"/>
                </a:lnTo>
                <a:lnTo>
                  <a:pt x="1657" y="1490"/>
                </a:lnTo>
                <a:lnTo>
                  <a:pt x="1654" y="1490"/>
                </a:lnTo>
                <a:lnTo>
                  <a:pt x="1654" y="1490"/>
                </a:lnTo>
                <a:lnTo>
                  <a:pt x="1652" y="1490"/>
                </a:lnTo>
                <a:lnTo>
                  <a:pt x="1652" y="1488"/>
                </a:lnTo>
                <a:lnTo>
                  <a:pt x="1652" y="1488"/>
                </a:lnTo>
                <a:lnTo>
                  <a:pt x="1650" y="1488"/>
                </a:lnTo>
                <a:lnTo>
                  <a:pt x="1650" y="1488"/>
                </a:lnTo>
                <a:lnTo>
                  <a:pt x="1650" y="1490"/>
                </a:lnTo>
                <a:lnTo>
                  <a:pt x="1647" y="1490"/>
                </a:lnTo>
                <a:lnTo>
                  <a:pt x="1647" y="1490"/>
                </a:lnTo>
                <a:lnTo>
                  <a:pt x="1647" y="1490"/>
                </a:lnTo>
                <a:lnTo>
                  <a:pt x="1645" y="1488"/>
                </a:lnTo>
                <a:lnTo>
                  <a:pt x="1645" y="1488"/>
                </a:lnTo>
                <a:lnTo>
                  <a:pt x="1642" y="1488"/>
                </a:lnTo>
                <a:lnTo>
                  <a:pt x="1640" y="1488"/>
                </a:lnTo>
                <a:lnTo>
                  <a:pt x="1640" y="1488"/>
                </a:lnTo>
                <a:lnTo>
                  <a:pt x="1640" y="1488"/>
                </a:lnTo>
                <a:lnTo>
                  <a:pt x="1638" y="1485"/>
                </a:lnTo>
                <a:lnTo>
                  <a:pt x="1638" y="1483"/>
                </a:lnTo>
                <a:lnTo>
                  <a:pt x="1635" y="1483"/>
                </a:lnTo>
                <a:lnTo>
                  <a:pt x="1635" y="1483"/>
                </a:lnTo>
                <a:lnTo>
                  <a:pt x="1635" y="1483"/>
                </a:lnTo>
                <a:lnTo>
                  <a:pt x="1633" y="1483"/>
                </a:lnTo>
                <a:lnTo>
                  <a:pt x="1633" y="1483"/>
                </a:lnTo>
                <a:lnTo>
                  <a:pt x="1633" y="1480"/>
                </a:lnTo>
                <a:lnTo>
                  <a:pt x="1633" y="1480"/>
                </a:lnTo>
                <a:lnTo>
                  <a:pt x="1631" y="1480"/>
                </a:lnTo>
                <a:lnTo>
                  <a:pt x="1631" y="1480"/>
                </a:lnTo>
                <a:lnTo>
                  <a:pt x="1626" y="1480"/>
                </a:lnTo>
                <a:lnTo>
                  <a:pt x="1626" y="1480"/>
                </a:lnTo>
                <a:lnTo>
                  <a:pt x="1626" y="1480"/>
                </a:lnTo>
                <a:lnTo>
                  <a:pt x="1626" y="1478"/>
                </a:lnTo>
                <a:lnTo>
                  <a:pt x="1623" y="1476"/>
                </a:lnTo>
                <a:lnTo>
                  <a:pt x="1623" y="1476"/>
                </a:lnTo>
                <a:lnTo>
                  <a:pt x="1623" y="1473"/>
                </a:lnTo>
                <a:lnTo>
                  <a:pt x="1621" y="1471"/>
                </a:lnTo>
                <a:lnTo>
                  <a:pt x="1621" y="1471"/>
                </a:lnTo>
                <a:lnTo>
                  <a:pt x="1621" y="1469"/>
                </a:lnTo>
                <a:lnTo>
                  <a:pt x="1619" y="1469"/>
                </a:lnTo>
                <a:lnTo>
                  <a:pt x="1619" y="1469"/>
                </a:lnTo>
                <a:lnTo>
                  <a:pt x="1616" y="1469"/>
                </a:lnTo>
                <a:lnTo>
                  <a:pt x="1612" y="1469"/>
                </a:lnTo>
                <a:lnTo>
                  <a:pt x="1609" y="1469"/>
                </a:lnTo>
                <a:lnTo>
                  <a:pt x="1609" y="1469"/>
                </a:lnTo>
                <a:lnTo>
                  <a:pt x="1607" y="1469"/>
                </a:lnTo>
                <a:lnTo>
                  <a:pt x="1607" y="1469"/>
                </a:lnTo>
                <a:lnTo>
                  <a:pt x="1607" y="1469"/>
                </a:lnTo>
                <a:lnTo>
                  <a:pt x="1607" y="1469"/>
                </a:lnTo>
                <a:lnTo>
                  <a:pt x="1605" y="1469"/>
                </a:lnTo>
                <a:lnTo>
                  <a:pt x="1602" y="1469"/>
                </a:lnTo>
                <a:lnTo>
                  <a:pt x="1602" y="1469"/>
                </a:lnTo>
                <a:lnTo>
                  <a:pt x="1602" y="1466"/>
                </a:lnTo>
                <a:lnTo>
                  <a:pt x="1597" y="1466"/>
                </a:lnTo>
                <a:lnTo>
                  <a:pt x="1597" y="1464"/>
                </a:lnTo>
                <a:lnTo>
                  <a:pt x="1597" y="1464"/>
                </a:lnTo>
                <a:lnTo>
                  <a:pt x="1597" y="1464"/>
                </a:lnTo>
                <a:lnTo>
                  <a:pt x="1597" y="1464"/>
                </a:lnTo>
                <a:lnTo>
                  <a:pt x="1597" y="1462"/>
                </a:lnTo>
                <a:lnTo>
                  <a:pt x="1597" y="1462"/>
                </a:lnTo>
                <a:lnTo>
                  <a:pt x="1597" y="1462"/>
                </a:lnTo>
                <a:lnTo>
                  <a:pt x="1597" y="1462"/>
                </a:lnTo>
                <a:lnTo>
                  <a:pt x="1597" y="1459"/>
                </a:lnTo>
                <a:lnTo>
                  <a:pt x="1597" y="1459"/>
                </a:lnTo>
                <a:lnTo>
                  <a:pt x="1597" y="1459"/>
                </a:lnTo>
                <a:lnTo>
                  <a:pt x="1597" y="1459"/>
                </a:lnTo>
                <a:lnTo>
                  <a:pt x="1597" y="1459"/>
                </a:lnTo>
                <a:lnTo>
                  <a:pt x="1597" y="1459"/>
                </a:lnTo>
                <a:lnTo>
                  <a:pt x="1597" y="1459"/>
                </a:lnTo>
                <a:lnTo>
                  <a:pt x="1595" y="1457"/>
                </a:lnTo>
                <a:lnTo>
                  <a:pt x="1593" y="1457"/>
                </a:lnTo>
                <a:lnTo>
                  <a:pt x="1593" y="1457"/>
                </a:lnTo>
                <a:lnTo>
                  <a:pt x="1590" y="1457"/>
                </a:lnTo>
                <a:lnTo>
                  <a:pt x="1590" y="1457"/>
                </a:lnTo>
                <a:lnTo>
                  <a:pt x="1590" y="1457"/>
                </a:lnTo>
                <a:lnTo>
                  <a:pt x="1590" y="1457"/>
                </a:lnTo>
                <a:lnTo>
                  <a:pt x="1590" y="1454"/>
                </a:lnTo>
                <a:lnTo>
                  <a:pt x="1590" y="1454"/>
                </a:lnTo>
                <a:lnTo>
                  <a:pt x="1590" y="1454"/>
                </a:lnTo>
                <a:lnTo>
                  <a:pt x="1590" y="1452"/>
                </a:lnTo>
                <a:lnTo>
                  <a:pt x="1588" y="1452"/>
                </a:lnTo>
                <a:lnTo>
                  <a:pt x="1586" y="1452"/>
                </a:lnTo>
                <a:lnTo>
                  <a:pt x="1586" y="1452"/>
                </a:lnTo>
                <a:lnTo>
                  <a:pt x="1586" y="1452"/>
                </a:lnTo>
                <a:lnTo>
                  <a:pt x="1586" y="1454"/>
                </a:lnTo>
                <a:lnTo>
                  <a:pt x="1586" y="1454"/>
                </a:lnTo>
                <a:lnTo>
                  <a:pt x="1583" y="1454"/>
                </a:lnTo>
                <a:lnTo>
                  <a:pt x="1583" y="1459"/>
                </a:lnTo>
                <a:lnTo>
                  <a:pt x="1583" y="1459"/>
                </a:lnTo>
                <a:lnTo>
                  <a:pt x="1583" y="1462"/>
                </a:lnTo>
                <a:lnTo>
                  <a:pt x="1583" y="1462"/>
                </a:lnTo>
                <a:lnTo>
                  <a:pt x="1583" y="1464"/>
                </a:lnTo>
                <a:lnTo>
                  <a:pt x="1583" y="1464"/>
                </a:lnTo>
                <a:lnTo>
                  <a:pt x="1583" y="1464"/>
                </a:lnTo>
                <a:lnTo>
                  <a:pt x="1583" y="1464"/>
                </a:lnTo>
                <a:lnTo>
                  <a:pt x="1583" y="1464"/>
                </a:lnTo>
                <a:lnTo>
                  <a:pt x="1583" y="1464"/>
                </a:lnTo>
                <a:lnTo>
                  <a:pt x="1583" y="1464"/>
                </a:lnTo>
                <a:lnTo>
                  <a:pt x="1583" y="1466"/>
                </a:lnTo>
                <a:lnTo>
                  <a:pt x="1583" y="1466"/>
                </a:lnTo>
                <a:lnTo>
                  <a:pt x="1583" y="1469"/>
                </a:lnTo>
                <a:lnTo>
                  <a:pt x="1581" y="1469"/>
                </a:lnTo>
                <a:lnTo>
                  <a:pt x="1581" y="1471"/>
                </a:lnTo>
                <a:lnTo>
                  <a:pt x="1579" y="1471"/>
                </a:lnTo>
                <a:lnTo>
                  <a:pt x="1579" y="1471"/>
                </a:lnTo>
                <a:lnTo>
                  <a:pt x="1579" y="1469"/>
                </a:lnTo>
                <a:lnTo>
                  <a:pt x="1579" y="1469"/>
                </a:lnTo>
                <a:lnTo>
                  <a:pt x="1579" y="1469"/>
                </a:lnTo>
                <a:lnTo>
                  <a:pt x="1579" y="1466"/>
                </a:lnTo>
                <a:lnTo>
                  <a:pt x="1576" y="1464"/>
                </a:lnTo>
                <a:lnTo>
                  <a:pt x="1576" y="1462"/>
                </a:lnTo>
                <a:lnTo>
                  <a:pt x="1576" y="1462"/>
                </a:lnTo>
                <a:lnTo>
                  <a:pt x="1576" y="1459"/>
                </a:lnTo>
                <a:lnTo>
                  <a:pt x="1576" y="1459"/>
                </a:lnTo>
                <a:lnTo>
                  <a:pt x="1576" y="1457"/>
                </a:lnTo>
                <a:lnTo>
                  <a:pt x="1574" y="1457"/>
                </a:lnTo>
                <a:lnTo>
                  <a:pt x="1574" y="1454"/>
                </a:lnTo>
                <a:lnTo>
                  <a:pt x="1571" y="1454"/>
                </a:lnTo>
                <a:lnTo>
                  <a:pt x="1569" y="1454"/>
                </a:lnTo>
                <a:lnTo>
                  <a:pt x="1567" y="1452"/>
                </a:lnTo>
                <a:lnTo>
                  <a:pt x="1567" y="1452"/>
                </a:lnTo>
                <a:lnTo>
                  <a:pt x="1567" y="1450"/>
                </a:lnTo>
                <a:lnTo>
                  <a:pt x="1567" y="1450"/>
                </a:lnTo>
                <a:lnTo>
                  <a:pt x="1567" y="1450"/>
                </a:lnTo>
                <a:lnTo>
                  <a:pt x="1571" y="1447"/>
                </a:lnTo>
                <a:lnTo>
                  <a:pt x="1571" y="1447"/>
                </a:lnTo>
                <a:lnTo>
                  <a:pt x="1571" y="1445"/>
                </a:lnTo>
                <a:lnTo>
                  <a:pt x="1571" y="1445"/>
                </a:lnTo>
                <a:lnTo>
                  <a:pt x="1571" y="1443"/>
                </a:lnTo>
                <a:lnTo>
                  <a:pt x="1569" y="1440"/>
                </a:lnTo>
                <a:lnTo>
                  <a:pt x="1569" y="1438"/>
                </a:lnTo>
                <a:lnTo>
                  <a:pt x="1569" y="1438"/>
                </a:lnTo>
                <a:lnTo>
                  <a:pt x="1569" y="1438"/>
                </a:lnTo>
                <a:lnTo>
                  <a:pt x="1569" y="1438"/>
                </a:lnTo>
                <a:lnTo>
                  <a:pt x="1569" y="1438"/>
                </a:lnTo>
                <a:lnTo>
                  <a:pt x="1569" y="1436"/>
                </a:lnTo>
                <a:lnTo>
                  <a:pt x="1569" y="1436"/>
                </a:lnTo>
                <a:lnTo>
                  <a:pt x="1569" y="1436"/>
                </a:lnTo>
                <a:lnTo>
                  <a:pt x="1569" y="1436"/>
                </a:lnTo>
                <a:lnTo>
                  <a:pt x="1567" y="1436"/>
                </a:lnTo>
                <a:lnTo>
                  <a:pt x="1567" y="1433"/>
                </a:lnTo>
                <a:lnTo>
                  <a:pt x="1564" y="1433"/>
                </a:lnTo>
                <a:lnTo>
                  <a:pt x="1562" y="1433"/>
                </a:lnTo>
                <a:lnTo>
                  <a:pt x="1562" y="1433"/>
                </a:lnTo>
                <a:lnTo>
                  <a:pt x="1562" y="1433"/>
                </a:lnTo>
                <a:lnTo>
                  <a:pt x="1562" y="1433"/>
                </a:lnTo>
                <a:lnTo>
                  <a:pt x="1562" y="1436"/>
                </a:lnTo>
                <a:lnTo>
                  <a:pt x="1560" y="1436"/>
                </a:lnTo>
                <a:lnTo>
                  <a:pt x="1560" y="1436"/>
                </a:lnTo>
                <a:lnTo>
                  <a:pt x="1560" y="1433"/>
                </a:lnTo>
                <a:lnTo>
                  <a:pt x="1560" y="1433"/>
                </a:lnTo>
                <a:lnTo>
                  <a:pt x="1560" y="1431"/>
                </a:lnTo>
                <a:lnTo>
                  <a:pt x="1560" y="1431"/>
                </a:lnTo>
                <a:lnTo>
                  <a:pt x="1557" y="1426"/>
                </a:lnTo>
                <a:lnTo>
                  <a:pt x="1557" y="1428"/>
                </a:lnTo>
                <a:lnTo>
                  <a:pt x="1555" y="1428"/>
                </a:lnTo>
                <a:lnTo>
                  <a:pt x="1552" y="1431"/>
                </a:lnTo>
                <a:lnTo>
                  <a:pt x="1548" y="1438"/>
                </a:lnTo>
                <a:lnTo>
                  <a:pt x="1548" y="1443"/>
                </a:lnTo>
                <a:lnTo>
                  <a:pt x="1545" y="1445"/>
                </a:lnTo>
                <a:lnTo>
                  <a:pt x="1548" y="1447"/>
                </a:lnTo>
                <a:lnTo>
                  <a:pt x="1548" y="1450"/>
                </a:lnTo>
                <a:lnTo>
                  <a:pt x="1545" y="1450"/>
                </a:lnTo>
                <a:lnTo>
                  <a:pt x="1545" y="1452"/>
                </a:lnTo>
                <a:lnTo>
                  <a:pt x="1545" y="1454"/>
                </a:lnTo>
                <a:lnTo>
                  <a:pt x="1545" y="1459"/>
                </a:lnTo>
                <a:lnTo>
                  <a:pt x="1545" y="1462"/>
                </a:lnTo>
                <a:lnTo>
                  <a:pt x="1545" y="1462"/>
                </a:lnTo>
                <a:lnTo>
                  <a:pt x="1545" y="1462"/>
                </a:lnTo>
                <a:lnTo>
                  <a:pt x="1545" y="1464"/>
                </a:lnTo>
                <a:lnTo>
                  <a:pt x="1545" y="1464"/>
                </a:lnTo>
                <a:lnTo>
                  <a:pt x="1545" y="1464"/>
                </a:lnTo>
                <a:lnTo>
                  <a:pt x="1548" y="1464"/>
                </a:lnTo>
                <a:lnTo>
                  <a:pt x="1548" y="1466"/>
                </a:lnTo>
                <a:lnTo>
                  <a:pt x="1548" y="1466"/>
                </a:lnTo>
                <a:lnTo>
                  <a:pt x="1545" y="1469"/>
                </a:lnTo>
                <a:lnTo>
                  <a:pt x="1545" y="1471"/>
                </a:lnTo>
                <a:lnTo>
                  <a:pt x="1545" y="1471"/>
                </a:lnTo>
                <a:lnTo>
                  <a:pt x="1545" y="1471"/>
                </a:lnTo>
                <a:lnTo>
                  <a:pt x="1545" y="1473"/>
                </a:lnTo>
                <a:lnTo>
                  <a:pt x="1548" y="1473"/>
                </a:lnTo>
                <a:lnTo>
                  <a:pt x="1548" y="1476"/>
                </a:lnTo>
                <a:lnTo>
                  <a:pt x="1548" y="1476"/>
                </a:lnTo>
                <a:lnTo>
                  <a:pt x="1548" y="1480"/>
                </a:lnTo>
                <a:lnTo>
                  <a:pt x="1548" y="1483"/>
                </a:lnTo>
                <a:lnTo>
                  <a:pt x="1548" y="1483"/>
                </a:lnTo>
                <a:lnTo>
                  <a:pt x="1548" y="1483"/>
                </a:lnTo>
                <a:lnTo>
                  <a:pt x="1548" y="1485"/>
                </a:lnTo>
                <a:lnTo>
                  <a:pt x="1545" y="1485"/>
                </a:lnTo>
                <a:lnTo>
                  <a:pt x="1545" y="1488"/>
                </a:lnTo>
                <a:lnTo>
                  <a:pt x="1545" y="1488"/>
                </a:lnTo>
                <a:lnTo>
                  <a:pt x="1545" y="1490"/>
                </a:lnTo>
                <a:lnTo>
                  <a:pt x="1548" y="1490"/>
                </a:lnTo>
                <a:lnTo>
                  <a:pt x="1548" y="1490"/>
                </a:lnTo>
                <a:lnTo>
                  <a:pt x="1548" y="1492"/>
                </a:lnTo>
                <a:lnTo>
                  <a:pt x="1548" y="1492"/>
                </a:lnTo>
                <a:lnTo>
                  <a:pt x="1548" y="1495"/>
                </a:lnTo>
                <a:lnTo>
                  <a:pt x="1548" y="1495"/>
                </a:lnTo>
                <a:lnTo>
                  <a:pt x="1548" y="1495"/>
                </a:lnTo>
                <a:lnTo>
                  <a:pt x="1548" y="1497"/>
                </a:lnTo>
                <a:lnTo>
                  <a:pt x="1548" y="1497"/>
                </a:lnTo>
                <a:lnTo>
                  <a:pt x="1548" y="1497"/>
                </a:lnTo>
                <a:lnTo>
                  <a:pt x="1548" y="1497"/>
                </a:lnTo>
                <a:lnTo>
                  <a:pt x="1548" y="1499"/>
                </a:lnTo>
                <a:lnTo>
                  <a:pt x="1550" y="1499"/>
                </a:lnTo>
                <a:lnTo>
                  <a:pt x="1550" y="1499"/>
                </a:lnTo>
                <a:lnTo>
                  <a:pt x="1548" y="1499"/>
                </a:lnTo>
                <a:lnTo>
                  <a:pt x="1548" y="1499"/>
                </a:lnTo>
                <a:lnTo>
                  <a:pt x="1548" y="1499"/>
                </a:lnTo>
                <a:lnTo>
                  <a:pt x="1548" y="1499"/>
                </a:lnTo>
                <a:lnTo>
                  <a:pt x="1545" y="1511"/>
                </a:lnTo>
                <a:lnTo>
                  <a:pt x="1545" y="1514"/>
                </a:lnTo>
                <a:lnTo>
                  <a:pt x="1545" y="1514"/>
                </a:lnTo>
                <a:lnTo>
                  <a:pt x="1545" y="1516"/>
                </a:lnTo>
                <a:lnTo>
                  <a:pt x="1545" y="1518"/>
                </a:lnTo>
                <a:lnTo>
                  <a:pt x="1545" y="1521"/>
                </a:lnTo>
                <a:lnTo>
                  <a:pt x="1545" y="1523"/>
                </a:lnTo>
                <a:lnTo>
                  <a:pt x="1545" y="1523"/>
                </a:lnTo>
                <a:lnTo>
                  <a:pt x="1548" y="1525"/>
                </a:lnTo>
                <a:lnTo>
                  <a:pt x="1548" y="1525"/>
                </a:lnTo>
                <a:lnTo>
                  <a:pt x="1548" y="1525"/>
                </a:lnTo>
                <a:lnTo>
                  <a:pt x="1548" y="1528"/>
                </a:lnTo>
                <a:lnTo>
                  <a:pt x="1548" y="1528"/>
                </a:lnTo>
                <a:lnTo>
                  <a:pt x="1548" y="1528"/>
                </a:lnTo>
                <a:lnTo>
                  <a:pt x="1548" y="1530"/>
                </a:lnTo>
                <a:lnTo>
                  <a:pt x="1548" y="1530"/>
                </a:lnTo>
                <a:lnTo>
                  <a:pt x="1548" y="1530"/>
                </a:lnTo>
                <a:lnTo>
                  <a:pt x="1548" y="1532"/>
                </a:lnTo>
                <a:lnTo>
                  <a:pt x="1548" y="1532"/>
                </a:lnTo>
                <a:lnTo>
                  <a:pt x="1550" y="1532"/>
                </a:lnTo>
                <a:lnTo>
                  <a:pt x="1550" y="1535"/>
                </a:lnTo>
                <a:lnTo>
                  <a:pt x="1550" y="1535"/>
                </a:lnTo>
                <a:lnTo>
                  <a:pt x="1550" y="1535"/>
                </a:lnTo>
                <a:lnTo>
                  <a:pt x="1550" y="1535"/>
                </a:lnTo>
                <a:lnTo>
                  <a:pt x="1550" y="1535"/>
                </a:lnTo>
                <a:lnTo>
                  <a:pt x="1550" y="1537"/>
                </a:lnTo>
                <a:lnTo>
                  <a:pt x="1550" y="1537"/>
                </a:lnTo>
                <a:lnTo>
                  <a:pt x="1552" y="1540"/>
                </a:lnTo>
                <a:lnTo>
                  <a:pt x="1552" y="1540"/>
                </a:lnTo>
                <a:lnTo>
                  <a:pt x="1555" y="1540"/>
                </a:lnTo>
                <a:lnTo>
                  <a:pt x="1555" y="1542"/>
                </a:lnTo>
                <a:lnTo>
                  <a:pt x="1555" y="1542"/>
                </a:lnTo>
                <a:lnTo>
                  <a:pt x="1555" y="1544"/>
                </a:lnTo>
                <a:lnTo>
                  <a:pt x="1555" y="1544"/>
                </a:lnTo>
                <a:lnTo>
                  <a:pt x="1552" y="1547"/>
                </a:lnTo>
                <a:lnTo>
                  <a:pt x="1550" y="1547"/>
                </a:lnTo>
                <a:lnTo>
                  <a:pt x="1548" y="1547"/>
                </a:lnTo>
                <a:lnTo>
                  <a:pt x="1548" y="1549"/>
                </a:lnTo>
                <a:lnTo>
                  <a:pt x="1545" y="1551"/>
                </a:lnTo>
                <a:lnTo>
                  <a:pt x="1543" y="1551"/>
                </a:lnTo>
                <a:lnTo>
                  <a:pt x="1536" y="1556"/>
                </a:lnTo>
                <a:lnTo>
                  <a:pt x="1536" y="1559"/>
                </a:lnTo>
                <a:lnTo>
                  <a:pt x="1531" y="1570"/>
                </a:lnTo>
                <a:lnTo>
                  <a:pt x="1529" y="1573"/>
                </a:lnTo>
                <a:lnTo>
                  <a:pt x="1529" y="1575"/>
                </a:lnTo>
                <a:lnTo>
                  <a:pt x="1531" y="1577"/>
                </a:lnTo>
                <a:lnTo>
                  <a:pt x="1531" y="1580"/>
                </a:lnTo>
                <a:lnTo>
                  <a:pt x="1534" y="1580"/>
                </a:lnTo>
                <a:lnTo>
                  <a:pt x="1534" y="1580"/>
                </a:lnTo>
                <a:lnTo>
                  <a:pt x="1541" y="1580"/>
                </a:lnTo>
                <a:lnTo>
                  <a:pt x="1541" y="1580"/>
                </a:lnTo>
                <a:lnTo>
                  <a:pt x="1543" y="1577"/>
                </a:lnTo>
                <a:lnTo>
                  <a:pt x="1545" y="1575"/>
                </a:lnTo>
                <a:lnTo>
                  <a:pt x="1545" y="1573"/>
                </a:lnTo>
                <a:lnTo>
                  <a:pt x="1545" y="1573"/>
                </a:lnTo>
                <a:lnTo>
                  <a:pt x="1550" y="1573"/>
                </a:lnTo>
                <a:lnTo>
                  <a:pt x="1555" y="1573"/>
                </a:lnTo>
                <a:lnTo>
                  <a:pt x="1557" y="1573"/>
                </a:lnTo>
                <a:lnTo>
                  <a:pt x="1564" y="1568"/>
                </a:lnTo>
                <a:lnTo>
                  <a:pt x="1567" y="1568"/>
                </a:lnTo>
                <a:lnTo>
                  <a:pt x="1569" y="1566"/>
                </a:lnTo>
                <a:lnTo>
                  <a:pt x="1569" y="1566"/>
                </a:lnTo>
                <a:lnTo>
                  <a:pt x="1569" y="1563"/>
                </a:lnTo>
                <a:lnTo>
                  <a:pt x="1569" y="1563"/>
                </a:lnTo>
                <a:lnTo>
                  <a:pt x="1569" y="1563"/>
                </a:lnTo>
                <a:lnTo>
                  <a:pt x="1571" y="1566"/>
                </a:lnTo>
                <a:lnTo>
                  <a:pt x="1571" y="1566"/>
                </a:lnTo>
                <a:lnTo>
                  <a:pt x="1571" y="1568"/>
                </a:lnTo>
                <a:lnTo>
                  <a:pt x="1571" y="1568"/>
                </a:lnTo>
                <a:lnTo>
                  <a:pt x="1571" y="1568"/>
                </a:lnTo>
                <a:lnTo>
                  <a:pt x="1574" y="1568"/>
                </a:lnTo>
                <a:lnTo>
                  <a:pt x="1574" y="1570"/>
                </a:lnTo>
                <a:lnTo>
                  <a:pt x="1574" y="1570"/>
                </a:lnTo>
                <a:lnTo>
                  <a:pt x="1574" y="1570"/>
                </a:lnTo>
                <a:lnTo>
                  <a:pt x="1574" y="1573"/>
                </a:lnTo>
                <a:lnTo>
                  <a:pt x="1574" y="1573"/>
                </a:lnTo>
                <a:lnTo>
                  <a:pt x="1574" y="1573"/>
                </a:lnTo>
                <a:lnTo>
                  <a:pt x="1574" y="1575"/>
                </a:lnTo>
                <a:lnTo>
                  <a:pt x="1574" y="1575"/>
                </a:lnTo>
                <a:lnTo>
                  <a:pt x="1574" y="1575"/>
                </a:lnTo>
                <a:lnTo>
                  <a:pt x="1574" y="1577"/>
                </a:lnTo>
                <a:lnTo>
                  <a:pt x="1576" y="1577"/>
                </a:lnTo>
                <a:lnTo>
                  <a:pt x="1574" y="1577"/>
                </a:lnTo>
                <a:lnTo>
                  <a:pt x="1576" y="1580"/>
                </a:lnTo>
                <a:lnTo>
                  <a:pt x="1574" y="1580"/>
                </a:lnTo>
                <a:lnTo>
                  <a:pt x="1574" y="1582"/>
                </a:lnTo>
                <a:lnTo>
                  <a:pt x="1574" y="1582"/>
                </a:lnTo>
                <a:lnTo>
                  <a:pt x="1574" y="1585"/>
                </a:lnTo>
                <a:lnTo>
                  <a:pt x="1574" y="1587"/>
                </a:lnTo>
                <a:lnTo>
                  <a:pt x="1576" y="1589"/>
                </a:lnTo>
                <a:lnTo>
                  <a:pt x="1576" y="1589"/>
                </a:lnTo>
                <a:lnTo>
                  <a:pt x="1576" y="1592"/>
                </a:lnTo>
                <a:lnTo>
                  <a:pt x="1576" y="1594"/>
                </a:lnTo>
                <a:lnTo>
                  <a:pt x="1576" y="1594"/>
                </a:lnTo>
                <a:lnTo>
                  <a:pt x="1576" y="1594"/>
                </a:lnTo>
                <a:lnTo>
                  <a:pt x="1576" y="1594"/>
                </a:lnTo>
                <a:lnTo>
                  <a:pt x="1579" y="1596"/>
                </a:lnTo>
                <a:lnTo>
                  <a:pt x="1579" y="1599"/>
                </a:lnTo>
                <a:lnTo>
                  <a:pt x="1579" y="1599"/>
                </a:lnTo>
                <a:lnTo>
                  <a:pt x="1581" y="1601"/>
                </a:lnTo>
                <a:lnTo>
                  <a:pt x="1583" y="1601"/>
                </a:lnTo>
                <a:lnTo>
                  <a:pt x="1588" y="1601"/>
                </a:lnTo>
                <a:lnTo>
                  <a:pt x="1593" y="1599"/>
                </a:lnTo>
                <a:lnTo>
                  <a:pt x="1595" y="1596"/>
                </a:lnTo>
                <a:lnTo>
                  <a:pt x="1600" y="1592"/>
                </a:lnTo>
                <a:lnTo>
                  <a:pt x="1600" y="1589"/>
                </a:lnTo>
                <a:lnTo>
                  <a:pt x="1602" y="1589"/>
                </a:lnTo>
                <a:lnTo>
                  <a:pt x="1602" y="1587"/>
                </a:lnTo>
                <a:lnTo>
                  <a:pt x="1605" y="1587"/>
                </a:lnTo>
                <a:lnTo>
                  <a:pt x="1605" y="1587"/>
                </a:lnTo>
                <a:lnTo>
                  <a:pt x="1607" y="1582"/>
                </a:lnTo>
                <a:lnTo>
                  <a:pt x="1607" y="1582"/>
                </a:lnTo>
                <a:lnTo>
                  <a:pt x="1607" y="1582"/>
                </a:lnTo>
                <a:lnTo>
                  <a:pt x="1607" y="1577"/>
                </a:lnTo>
                <a:lnTo>
                  <a:pt x="1607" y="1575"/>
                </a:lnTo>
                <a:lnTo>
                  <a:pt x="1607" y="1573"/>
                </a:lnTo>
                <a:lnTo>
                  <a:pt x="1607" y="1570"/>
                </a:lnTo>
                <a:lnTo>
                  <a:pt x="1607" y="1570"/>
                </a:lnTo>
                <a:lnTo>
                  <a:pt x="1609" y="1570"/>
                </a:lnTo>
                <a:lnTo>
                  <a:pt x="1609" y="1568"/>
                </a:lnTo>
                <a:lnTo>
                  <a:pt x="1609" y="1568"/>
                </a:lnTo>
                <a:lnTo>
                  <a:pt x="1609" y="1568"/>
                </a:lnTo>
                <a:lnTo>
                  <a:pt x="1609" y="1566"/>
                </a:lnTo>
                <a:lnTo>
                  <a:pt x="1609" y="1566"/>
                </a:lnTo>
                <a:lnTo>
                  <a:pt x="1609" y="1566"/>
                </a:lnTo>
                <a:lnTo>
                  <a:pt x="1612" y="1566"/>
                </a:lnTo>
                <a:lnTo>
                  <a:pt x="1612" y="1566"/>
                </a:lnTo>
                <a:lnTo>
                  <a:pt x="1614" y="1566"/>
                </a:lnTo>
                <a:lnTo>
                  <a:pt x="1614" y="1566"/>
                </a:lnTo>
                <a:lnTo>
                  <a:pt x="1616" y="1566"/>
                </a:lnTo>
                <a:lnTo>
                  <a:pt x="1616" y="1566"/>
                </a:lnTo>
                <a:lnTo>
                  <a:pt x="1616" y="1563"/>
                </a:lnTo>
                <a:lnTo>
                  <a:pt x="1619" y="1563"/>
                </a:lnTo>
                <a:lnTo>
                  <a:pt x="1619" y="1561"/>
                </a:lnTo>
                <a:lnTo>
                  <a:pt x="1619" y="1561"/>
                </a:lnTo>
                <a:lnTo>
                  <a:pt x="1619" y="1561"/>
                </a:lnTo>
                <a:lnTo>
                  <a:pt x="1619" y="1561"/>
                </a:lnTo>
                <a:lnTo>
                  <a:pt x="1621" y="1559"/>
                </a:lnTo>
                <a:lnTo>
                  <a:pt x="1623" y="1556"/>
                </a:lnTo>
                <a:lnTo>
                  <a:pt x="1623" y="1556"/>
                </a:lnTo>
                <a:lnTo>
                  <a:pt x="1623" y="1554"/>
                </a:lnTo>
                <a:lnTo>
                  <a:pt x="1626" y="1554"/>
                </a:lnTo>
                <a:lnTo>
                  <a:pt x="1626" y="1556"/>
                </a:lnTo>
                <a:lnTo>
                  <a:pt x="1626" y="1556"/>
                </a:lnTo>
                <a:lnTo>
                  <a:pt x="1626" y="1554"/>
                </a:lnTo>
                <a:lnTo>
                  <a:pt x="1626" y="1554"/>
                </a:lnTo>
                <a:lnTo>
                  <a:pt x="1626" y="1551"/>
                </a:lnTo>
                <a:lnTo>
                  <a:pt x="1626" y="1551"/>
                </a:lnTo>
                <a:lnTo>
                  <a:pt x="1626" y="1551"/>
                </a:lnTo>
                <a:lnTo>
                  <a:pt x="1626" y="1551"/>
                </a:lnTo>
                <a:lnTo>
                  <a:pt x="1628" y="1551"/>
                </a:lnTo>
                <a:lnTo>
                  <a:pt x="1626" y="1551"/>
                </a:lnTo>
                <a:lnTo>
                  <a:pt x="1626" y="1549"/>
                </a:lnTo>
                <a:lnTo>
                  <a:pt x="1626" y="1549"/>
                </a:lnTo>
                <a:lnTo>
                  <a:pt x="1626" y="1549"/>
                </a:lnTo>
                <a:lnTo>
                  <a:pt x="1626" y="1549"/>
                </a:lnTo>
                <a:lnTo>
                  <a:pt x="1626" y="1547"/>
                </a:lnTo>
                <a:lnTo>
                  <a:pt x="1626" y="1547"/>
                </a:lnTo>
                <a:lnTo>
                  <a:pt x="1626" y="1547"/>
                </a:lnTo>
                <a:lnTo>
                  <a:pt x="1626" y="1544"/>
                </a:lnTo>
                <a:lnTo>
                  <a:pt x="1626" y="1544"/>
                </a:lnTo>
                <a:lnTo>
                  <a:pt x="1626" y="1544"/>
                </a:lnTo>
                <a:lnTo>
                  <a:pt x="1626" y="1544"/>
                </a:lnTo>
                <a:lnTo>
                  <a:pt x="1626" y="1544"/>
                </a:lnTo>
                <a:lnTo>
                  <a:pt x="1626" y="1544"/>
                </a:lnTo>
                <a:lnTo>
                  <a:pt x="1626" y="1544"/>
                </a:lnTo>
                <a:lnTo>
                  <a:pt x="1623" y="1542"/>
                </a:lnTo>
                <a:lnTo>
                  <a:pt x="1623" y="1542"/>
                </a:lnTo>
                <a:lnTo>
                  <a:pt x="1623" y="1540"/>
                </a:lnTo>
                <a:lnTo>
                  <a:pt x="1623" y="1540"/>
                </a:lnTo>
                <a:lnTo>
                  <a:pt x="1623" y="1540"/>
                </a:lnTo>
                <a:lnTo>
                  <a:pt x="1623" y="1537"/>
                </a:lnTo>
                <a:lnTo>
                  <a:pt x="1626" y="1537"/>
                </a:lnTo>
                <a:lnTo>
                  <a:pt x="1626" y="1537"/>
                </a:lnTo>
                <a:lnTo>
                  <a:pt x="1626" y="1535"/>
                </a:lnTo>
                <a:lnTo>
                  <a:pt x="1626" y="1535"/>
                </a:lnTo>
                <a:lnTo>
                  <a:pt x="1626" y="1532"/>
                </a:lnTo>
                <a:lnTo>
                  <a:pt x="1626" y="1532"/>
                </a:lnTo>
                <a:lnTo>
                  <a:pt x="1628" y="1532"/>
                </a:lnTo>
                <a:lnTo>
                  <a:pt x="1628" y="1532"/>
                </a:lnTo>
                <a:lnTo>
                  <a:pt x="1628" y="1532"/>
                </a:lnTo>
                <a:lnTo>
                  <a:pt x="1628" y="1532"/>
                </a:lnTo>
                <a:lnTo>
                  <a:pt x="1628" y="1532"/>
                </a:lnTo>
                <a:lnTo>
                  <a:pt x="1631" y="1532"/>
                </a:lnTo>
                <a:lnTo>
                  <a:pt x="1631" y="1532"/>
                </a:lnTo>
                <a:lnTo>
                  <a:pt x="1631" y="1532"/>
                </a:lnTo>
                <a:lnTo>
                  <a:pt x="1631" y="1530"/>
                </a:lnTo>
                <a:lnTo>
                  <a:pt x="1633" y="1530"/>
                </a:lnTo>
                <a:lnTo>
                  <a:pt x="1633" y="1530"/>
                </a:lnTo>
                <a:lnTo>
                  <a:pt x="1635" y="1532"/>
                </a:lnTo>
                <a:lnTo>
                  <a:pt x="1635" y="1532"/>
                </a:lnTo>
                <a:lnTo>
                  <a:pt x="1635" y="1530"/>
                </a:lnTo>
                <a:lnTo>
                  <a:pt x="1635" y="1530"/>
                </a:lnTo>
                <a:lnTo>
                  <a:pt x="1635" y="1528"/>
                </a:lnTo>
                <a:lnTo>
                  <a:pt x="1638" y="1528"/>
                </a:lnTo>
                <a:lnTo>
                  <a:pt x="1638" y="1528"/>
                </a:lnTo>
                <a:lnTo>
                  <a:pt x="1640" y="1525"/>
                </a:lnTo>
                <a:lnTo>
                  <a:pt x="1640" y="1528"/>
                </a:lnTo>
                <a:lnTo>
                  <a:pt x="1640" y="1528"/>
                </a:lnTo>
                <a:lnTo>
                  <a:pt x="1640" y="1530"/>
                </a:lnTo>
                <a:lnTo>
                  <a:pt x="1642" y="1530"/>
                </a:lnTo>
                <a:lnTo>
                  <a:pt x="1642" y="1530"/>
                </a:lnTo>
                <a:lnTo>
                  <a:pt x="1640" y="1530"/>
                </a:lnTo>
                <a:lnTo>
                  <a:pt x="1640" y="1535"/>
                </a:lnTo>
                <a:lnTo>
                  <a:pt x="1640" y="1535"/>
                </a:lnTo>
                <a:lnTo>
                  <a:pt x="1638" y="1537"/>
                </a:lnTo>
                <a:lnTo>
                  <a:pt x="1638" y="1540"/>
                </a:lnTo>
                <a:lnTo>
                  <a:pt x="1638" y="1540"/>
                </a:lnTo>
                <a:lnTo>
                  <a:pt x="1638" y="1540"/>
                </a:lnTo>
                <a:lnTo>
                  <a:pt x="1638" y="1540"/>
                </a:lnTo>
                <a:lnTo>
                  <a:pt x="1638" y="1540"/>
                </a:lnTo>
                <a:lnTo>
                  <a:pt x="1638" y="1540"/>
                </a:lnTo>
                <a:lnTo>
                  <a:pt x="1640" y="1542"/>
                </a:lnTo>
                <a:lnTo>
                  <a:pt x="1640" y="1542"/>
                </a:lnTo>
                <a:lnTo>
                  <a:pt x="1642" y="1540"/>
                </a:lnTo>
                <a:lnTo>
                  <a:pt x="1642" y="1540"/>
                </a:lnTo>
                <a:lnTo>
                  <a:pt x="1642" y="1540"/>
                </a:lnTo>
                <a:lnTo>
                  <a:pt x="1645" y="1540"/>
                </a:lnTo>
                <a:lnTo>
                  <a:pt x="1647" y="1537"/>
                </a:lnTo>
                <a:lnTo>
                  <a:pt x="1650" y="1540"/>
                </a:lnTo>
                <a:lnTo>
                  <a:pt x="1654" y="1537"/>
                </a:lnTo>
                <a:lnTo>
                  <a:pt x="1654" y="1537"/>
                </a:lnTo>
                <a:lnTo>
                  <a:pt x="1657" y="1540"/>
                </a:lnTo>
                <a:lnTo>
                  <a:pt x="1657" y="1540"/>
                </a:lnTo>
                <a:lnTo>
                  <a:pt x="1657" y="1540"/>
                </a:lnTo>
                <a:lnTo>
                  <a:pt x="1659" y="1540"/>
                </a:lnTo>
                <a:lnTo>
                  <a:pt x="1659" y="1542"/>
                </a:lnTo>
                <a:lnTo>
                  <a:pt x="1659" y="1542"/>
                </a:lnTo>
                <a:lnTo>
                  <a:pt x="1659" y="1542"/>
                </a:lnTo>
                <a:lnTo>
                  <a:pt x="1659" y="1542"/>
                </a:lnTo>
                <a:lnTo>
                  <a:pt x="1661" y="1544"/>
                </a:lnTo>
                <a:lnTo>
                  <a:pt x="1661" y="1544"/>
                </a:lnTo>
                <a:lnTo>
                  <a:pt x="1661" y="1544"/>
                </a:lnTo>
                <a:lnTo>
                  <a:pt x="1661" y="1544"/>
                </a:lnTo>
                <a:lnTo>
                  <a:pt x="1659" y="1547"/>
                </a:lnTo>
                <a:lnTo>
                  <a:pt x="1661" y="1547"/>
                </a:lnTo>
                <a:lnTo>
                  <a:pt x="1659" y="1547"/>
                </a:lnTo>
                <a:lnTo>
                  <a:pt x="1659" y="1547"/>
                </a:lnTo>
                <a:lnTo>
                  <a:pt x="1659" y="1547"/>
                </a:lnTo>
                <a:lnTo>
                  <a:pt x="1659" y="1547"/>
                </a:lnTo>
                <a:lnTo>
                  <a:pt x="1657" y="1549"/>
                </a:lnTo>
                <a:lnTo>
                  <a:pt x="1657" y="1549"/>
                </a:lnTo>
                <a:lnTo>
                  <a:pt x="1657" y="1549"/>
                </a:lnTo>
                <a:lnTo>
                  <a:pt x="1657" y="1549"/>
                </a:lnTo>
                <a:lnTo>
                  <a:pt x="1657" y="1551"/>
                </a:lnTo>
                <a:lnTo>
                  <a:pt x="1657" y="1551"/>
                </a:lnTo>
                <a:lnTo>
                  <a:pt x="1657" y="1554"/>
                </a:lnTo>
                <a:lnTo>
                  <a:pt x="1659" y="1554"/>
                </a:lnTo>
                <a:lnTo>
                  <a:pt x="1659" y="1554"/>
                </a:lnTo>
                <a:lnTo>
                  <a:pt x="1659" y="1554"/>
                </a:lnTo>
                <a:lnTo>
                  <a:pt x="1659" y="1556"/>
                </a:lnTo>
                <a:lnTo>
                  <a:pt x="1659" y="1556"/>
                </a:lnTo>
                <a:lnTo>
                  <a:pt x="1661" y="1556"/>
                </a:lnTo>
                <a:lnTo>
                  <a:pt x="1664" y="1556"/>
                </a:lnTo>
                <a:lnTo>
                  <a:pt x="1664" y="1554"/>
                </a:lnTo>
                <a:lnTo>
                  <a:pt x="1666" y="1556"/>
                </a:lnTo>
                <a:lnTo>
                  <a:pt x="1664" y="1554"/>
                </a:lnTo>
                <a:lnTo>
                  <a:pt x="1666" y="1554"/>
                </a:lnTo>
                <a:lnTo>
                  <a:pt x="1671" y="1554"/>
                </a:lnTo>
                <a:lnTo>
                  <a:pt x="1671" y="1554"/>
                </a:lnTo>
                <a:lnTo>
                  <a:pt x="1673" y="1554"/>
                </a:lnTo>
                <a:lnTo>
                  <a:pt x="1673" y="1554"/>
                </a:lnTo>
                <a:lnTo>
                  <a:pt x="1676" y="1556"/>
                </a:lnTo>
                <a:lnTo>
                  <a:pt x="1676" y="1556"/>
                </a:lnTo>
                <a:lnTo>
                  <a:pt x="1676" y="1556"/>
                </a:lnTo>
                <a:lnTo>
                  <a:pt x="1678" y="1556"/>
                </a:lnTo>
                <a:lnTo>
                  <a:pt x="1678" y="1554"/>
                </a:lnTo>
                <a:lnTo>
                  <a:pt x="1678" y="1554"/>
                </a:lnTo>
                <a:lnTo>
                  <a:pt x="1680" y="1556"/>
                </a:lnTo>
                <a:lnTo>
                  <a:pt x="1680" y="1556"/>
                </a:lnTo>
                <a:lnTo>
                  <a:pt x="1683" y="1556"/>
                </a:lnTo>
                <a:lnTo>
                  <a:pt x="1683" y="1559"/>
                </a:lnTo>
                <a:lnTo>
                  <a:pt x="1683" y="1559"/>
                </a:lnTo>
                <a:lnTo>
                  <a:pt x="1685" y="1559"/>
                </a:lnTo>
                <a:lnTo>
                  <a:pt x="1687" y="1559"/>
                </a:lnTo>
                <a:lnTo>
                  <a:pt x="1687" y="1559"/>
                </a:lnTo>
                <a:lnTo>
                  <a:pt x="1694" y="1561"/>
                </a:lnTo>
                <a:lnTo>
                  <a:pt x="1697" y="1563"/>
                </a:lnTo>
                <a:lnTo>
                  <a:pt x="1702" y="1563"/>
                </a:lnTo>
                <a:lnTo>
                  <a:pt x="1702" y="1563"/>
                </a:lnTo>
                <a:lnTo>
                  <a:pt x="1702" y="1563"/>
                </a:lnTo>
                <a:lnTo>
                  <a:pt x="1704" y="1561"/>
                </a:lnTo>
                <a:lnTo>
                  <a:pt x="1704" y="1561"/>
                </a:lnTo>
                <a:lnTo>
                  <a:pt x="1704" y="1561"/>
                </a:lnTo>
                <a:lnTo>
                  <a:pt x="1702" y="1559"/>
                </a:lnTo>
                <a:lnTo>
                  <a:pt x="1702" y="1559"/>
                </a:lnTo>
                <a:lnTo>
                  <a:pt x="1704" y="1559"/>
                </a:lnTo>
                <a:lnTo>
                  <a:pt x="1704" y="1559"/>
                </a:lnTo>
                <a:lnTo>
                  <a:pt x="1704" y="1556"/>
                </a:lnTo>
                <a:lnTo>
                  <a:pt x="1704" y="1556"/>
                </a:lnTo>
                <a:lnTo>
                  <a:pt x="1704" y="1556"/>
                </a:lnTo>
                <a:lnTo>
                  <a:pt x="1704" y="1556"/>
                </a:lnTo>
                <a:lnTo>
                  <a:pt x="1706" y="1556"/>
                </a:lnTo>
                <a:lnTo>
                  <a:pt x="1706" y="1556"/>
                </a:lnTo>
                <a:lnTo>
                  <a:pt x="1706" y="1556"/>
                </a:lnTo>
                <a:lnTo>
                  <a:pt x="1706" y="1556"/>
                </a:lnTo>
                <a:lnTo>
                  <a:pt x="1706" y="1554"/>
                </a:lnTo>
                <a:lnTo>
                  <a:pt x="1706" y="1554"/>
                </a:lnTo>
                <a:lnTo>
                  <a:pt x="1709" y="1549"/>
                </a:lnTo>
                <a:lnTo>
                  <a:pt x="1711" y="1549"/>
                </a:lnTo>
                <a:lnTo>
                  <a:pt x="1711" y="1549"/>
                </a:lnTo>
                <a:lnTo>
                  <a:pt x="1711" y="1549"/>
                </a:lnTo>
                <a:lnTo>
                  <a:pt x="1711" y="1547"/>
                </a:lnTo>
                <a:lnTo>
                  <a:pt x="1711" y="1547"/>
                </a:lnTo>
                <a:lnTo>
                  <a:pt x="1713" y="1547"/>
                </a:lnTo>
                <a:lnTo>
                  <a:pt x="1713" y="1547"/>
                </a:lnTo>
                <a:lnTo>
                  <a:pt x="1713" y="1544"/>
                </a:lnTo>
                <a:lnTo>
                  <a:pt x="1713" y="1544"/>
                </a:lnTo>
                <a:lnTo>
                  <a:pt x="1713" y="1544"/>
                </a:lnTo>
                <a:lnTo>
                  <a:pt x="1718" y="1542"/>
                </a:lnTo>
                <a:lnTo>
                  <a:pt x="1718" y="1540"/>
                </a:lnTo>
                <a:lnTo>
                  <a:pt x="1721" y="1540"/>
                </a:lnTo>
                <a:lnTo>
                  <a:pt x="1721" y="1540"/>
                </a:lnTo>
                <a:lnTo>
                  <a:pt x="1721" y="1540"/>
                </a:lnTo>
                <a:lnTo>
                  <a:pt x="1721" y="1540"/>
                </a:lnTo>
                <a:lnTo>
                  <a:pt x="1721" y="1537"/>
                </a:lnTo>
                <a:close/>
                <a:moveTo>
                  <a:pt x="2144" y="1561"/>
                </a:moveTo>
                <a:lnTo>
                  <a:pt x="2144" y="1561"/>
                </a:lnTo>
                <a:lnTo>
                  <a:pt x="2144" y="1561"/>
                </a:lnTo>
                <a:lnTo>
                  <a:pt x="2144" y="1559"/>
                </a:lnTo>
                <a:lnTo>
                  <a:pt x="2144" y="1559"/>
                </a:lnTo>
                <a:lnTo>
                  <a:pt x="2144" y="1559"/>
                </a:lnTo>
                <a:lnTo>
                  <a:pt x="2142" y="1556"/>
                </a:lnTo>
                <a:lnTo>
                  <a:pt x="2142" y="1556"/>
                </a:lnTo>
                <a:lnTo>
                  <a:pt x="2142" y="1556"/>
                </a:lnTo>
                <a:lnTo>
                  <a:pt x="2142" y="1556"/>
                </a:lnTo>
                <a:lnTo>
                  <a:pt x="2142" y="1556"/>
                </a:lnTo>
                <a:lnTo>
                  <a:pt x="2142" y="1556"/>
                </a:lnTo>
                <a:lnTo>
                  <a:pt x="2142" y="1556"/>
                </a:lnTo>
                <a:lnTo>
                  <a:pt x="2139" y="1556"/>
                </a:lnTo>
                <a:lnTo>
                  <a:pt x="2139" y="1556"/>
                </a:lnTo>
                <a:lnTo>
                  <a:pt x="2139" y="1556"/>
                </a:lnTo>
                <a:lnTo>
                  <a:pt x="2142" y="1556"/>
                </a:lnTo>
                <a:lnTo>
                  <a:pt x="2142" y="1556"/>
                </a:lnTo>
                <a:lnTo>
                  <a:pt x="2139" y="1554"/>
                </a:lnTo>
                <a:lnTo>
                  <a:pt x="2139" y="1556"/>
                </a:lnTo>
                <a:lnTo>
                  <a:pt x="2137" y="1559"/>
                </a:lnTo>
                <a:lnTo>
                  <a:pt x="2137" y="1561"/>
                </a:lnTo>
                <a:lnTo>
                  <a:pt x="2137" y="1561"/>
                </a:lnTo>
                <a:lnTo>
                  <a:pt x="2139" y="1561"/>
                </a:lnTo>
                <a:lnTo>
                  <a:pt x="2139" y="1561"/>
                </a:lnTo>
                <a:lnTo>
                  <a:pt x="2142" y="1561"/>
                </a:lnTo>
                <a:lnTo>
                  <a:pt x="2142" y="1561"/>
                </a:lnTo>
                <a:lnTo>
                  <a:pt x="2142" y="1559"/>
                </a:lnTo>
                <a:lnTo>
                  <a:pt x="2142" y="1561"/>
                </a:lnTo>
                <a:lnTo>
                  <a:pt x="2144" y="1561"/>
                </a:lnTo>
                <a:close/>
                <a:moveTo>
                  <a:pt x="2146" y="1509"/>
                </a:moveTo>
                <a:lnTo>
                  <a:pt x="2149" y="1509"/>
                </a:lnTo>
                <a:lnTo>
                  <a:pt x="2149" y="1509"/>
                </a:lnTo>
                <a:lnTo>
                  <a:pt x="2149" y="1509"/>
                </a:lnTo>
                <a:lnTo>
                  <a:pt x="2149" y="1509"/>
                </a:lnTo>
                <a:lnTo>
                  <a:pt x="2149" y="1506"/>
                </a:lnTo>
                <a:lnTo>
                  <a:pt x="2151" y="1506"/>
                </a:lnTo>
                <a:lnTo>
                  <a:pt x="2151" y="1506"/>
                </a:lnTo>
                <a:lnTo>
                  <a:pt x="2151" y="1506"/>
                </a:lnTo>
                <a:lnTo>
                  <a:pt x="2151" y="1506"/>
                </a:lnTo>
                <a:lnTo>
                  <a:pt x="2151" y="1504"/>
                </a:lnTo>
                <a:lnTo>
                  <a:pt x="2151" y="1504"/>
                </a:lnTo>
                <a:lnTo>
                  <a:pt x="2149" y="1504"/>
                </a:lnTo>
                <a:lnTo>
                  <a:pt x="2149" y="1504"/>
                </a:lnTo>
                <a:lnTo>
                  <a:pt x="2146" y="1504"/>
                </a:lnTo>
                <a:lnTo>
                  <a:pt x="2146" y="1506"/>
                </a:lnTo>
                <a:lnTo>
                  <a:pt x="2146" y="1506"/>
                </a:lnTo>
                <a:lnTo>
                  <a:pt x="2146" y="1506"/>
                </a:lnTo>
                <a:lnTo>
                  <a:pt x="2146" y="1506"/>
                </a:lnTo>
                <a:lnTo>
                  <a:pt x="2146" y="1509"/>
                </a:lnTo>
                <a:lnTo>
                  <a:pt x="2146" y="1509"/>
                </a:lnTo>
                <a:lnTo>
                  <a:pt x="2144" y="1509"/>
                </a:lnTo>
                <a:lnTo>
                  <a:pt x="2144" y="1511"/>
                </a:lnTo>
                <a:lnTo>
                  <a:pt x="2146" y="1509"/>
                </a:lnTo>
                <a:close/>
                <a:moveTo>
                  <a:pt x="2172" y="1559"/>
                </a:moveTo>
                <a:lnTo>
                  <a:pt x="2172" y="1556"/>
                </a:lnTo>
                <a:lnTo>
                  <a:pt x="2165" y="1559"/>
                </a:lnTo>
                <a:lnTo>
                  <a:pt x="2163" y="1559"/>
                </a:lnTo>
                <a:lnTo>
                  <a:pt x="2163" y="1559"/>
                </a:lnTo>
                <a:lnTo>
                  <a:pt x="2154" y="1563"/>
                </a:lnTo>
                <a:lnTo>
                  <a:pt x="2154" y="1563"/>
                </a:lnTo>
                <a:lnTo>
                  <a:pt x="2154" y="1566"/>
                </a:lnTo>
                <a:lnTo>
                  <a:pt x="2154" y="1566"/>
                </a:lnTo>
                <a:lnTo>
                  <a:pt x="2154" y="1568"/>
                </a:lnTo>
                <a:lnTo>
                  <a:pt x="2154" y="1568"/>
                </a:lnTo>
                <a:lnTo>
                  <a:pt x="2154" y="1568"/>
                </a:lnTo>
                <a:lnTo>
                  <a:pt x="2156" y="1568"/>
                </a:lnTo>
                <a:lnTo>
                  <a:pt x="2156" y="1568"/>
                </a:lnTo>
                <a:lnTo>
                  <a:pt x="2156" y="1570"/>
                </a:lnTo>
                <a:lnTo>
                  <a:pt x="2158" y="1570"/>
                </a:lnTo>
                <a:lnTo>
                  <a:pt x="2158" y="1570"/>
                </a:lnTo>
                <a:lnTo>
                  <a:pt x="2158" y="1570"/>
                </a:lnTo>
                <a:lnTo>
                  <a:pt x="2161" y="1570"/>
                </a:lnTo>
                <a:lnTo>
                  <a:pt x="2161" y="1570"/>
                </a:lnTo>
                <a:lnTo>
                  <a:pt x="2161" y="1570"/>
                </a:lnTo>
                <a:lnTo>
                  <a:pt x="2161" y="1570"/>
                </a:lnTo>
                <a:lnTo>
                  <a:pt x="2161" y="1570"/>
                </a:lnTo>
                <a:lnTo>
                  <a:pt x="2163" y="1570"/>
                </a:lnTo>
                <a:lnTo>
                  <a:pt x="2163" y="1570"/>
                </a:lnTo>
                <a:lnTo>
                  <a:pt x="2163" y="1570"/>
                </a:lnTo>
                <a:lnTo>
                  <a:pt x="2163" y="1573"/>
                </a:lnTo>
                <a:lnTo>
                  <a:pt x="2163" y="1573"/>
                </a:lnTo>
                <a:lnTo>
                  <a:pt x="2165" y="1573"/>
                </a:lnTo>
                <a:lnTo>
                  <a:pt x="2165" y="1573"/>
                </a:lnTo>
                <a:lnTo>
                  <a:pt x="2165" y="1573"/>
                </a:lnTo>
                <a:lnTo>
                  <a:pt x="2165" y="1573"/>
                </a:lnTo>
                <a:lnTo>
                  <a:pt x="2165" y="1573"/>
                </a:lnTo>
                <a:lnTo>
                  <a:pt x="2165" y="1573"/>
                </a:lnTo>
                <a:lnTo>
                  <a:pt x="2165" y="1573"/>
                </a:lnTo>
                <a:lnTo>
                  <a:pt x="2165" y="1573"/>
                </a:lnTo>
                <a:lnTo>
                  <a:pt x="2168" y="1575"/>
                </a:lnTo>
                <a:lnTo>
                  <a:pt x="2170" y="1573"/>
                </a:lnTo>
                <a:lnTo>
                  <a:pt x="2172" y="1573"/>
                </a:lnTo>
                <a:lnTo>
                  <a:pt x="2172" y="1575"/>
                </a:lnTo>
                <a:lnTo>
                  <a:pt x="2170" y="1575"/>
                </a:lnTo>
                <a:lnTo>
                  <a:pt x="2170" y="1575"/>
                </a:lnTo>
                <a:lnTo>
                  <a:pt x="2170" y="1577"/>
                </a:lnTo>
                <a:lnTo>
                  <a:pt x="2172" y="1577"/>
                </a:lnTo>
                <a:lnTo>
                  <a:pt x="2172" y="1577"/>
                </a:lnTo>
                <a:lnTo>
                  <a:pt x="2172" y="1577"/>
                </a:lnTo>
                <a:lnTo>
                  <a:pt x="2172" y="1575"/>
                </a:lnTo>
                <a:lnTo>
                  <a:pt x="2172" y="1577"/>
                </a:lnTo>
                <a:lnTo>
                  <a:pt x="2175" y="1577"/>
                </a:lnTo>
                <a:lnTo>
                  <a:pt x="2175" y="1577"/>
                </a:lnTo>
                <a:lnTo>
                  <a:pt x="2175" y="1575"/>
                </a:lnTo>
                <a:lnTo>
                  <a:pt x="2175" y="1575"/>
                </a:lnTo>
                <a:lnTo>
                  <a:pt x="2175" y="1573"/>
                </a:lnTo>
                <a:lnTo>
                  <a:pt x="2175" y="1573"/>
                </a:lnTo>
                <a:lnTo>
                  <a:pt x="2175" y="1570"/>
                </a:lnTo>
                <a:lnTo>
                  <a:pt x="2177" y="1570"/>
                </a:lnTo>
                <a:lnTo>
                  <a:pt x="2177" y="1568"/>
                </a:lnTo>
                <a:lnTo>
                  <a:pt x="2177" y="1568"/>
                </a:lnTo>
                <a:lnTo>
                  <a:pt x="2177" y="1566"/>
                </a:lnTo>
                <a:lnTo>
                  <a:pt x="2177" y="1566"/>
                </a:lnTo>
                <a:lnTo>
                  <a:pt x="2177" y="1566"/>
                </a:lnTo>
                <a:lnTo>
                  <a:pt x="2177" y="1566"/>
                </a:lnTo>
                <a:lnTo>
                  <a:pt x="2175" y="1566"/>
                </a:lnTo>
                <a:lnTo>
                  <a:pt x="2175" y="1563"/>
                </a:lnTo>
                <a:lnTo>
                  <a:pt x="2175" y="1563"/>
                </a:lnTo>
                <a:lnTo>
                  <a:pt x="2175" y="1563"/>
                </a:lnTo>
                <a:lnTo>
                  <a:pt x="2175" y="1563"/>
                </a:lnTo>
                <a:lnTo>
                  <a:pt x="2175" y="1563"/>
                </a:lnTo>
                <a:lnTo>
                  <a:pt x="2175" y="1563"/>
                </a:lnTo>
                <a:lnTo>
                  <a:pt x="2175" y="1563"/>
                </a:lnTo>
                <a:lnTo>
                  <a:pt x="2175" y="1563"/>
                </a:lnTo>
                <a:lnTo>
                  <a:pt x="2175" y="1563"/>
                </a:lnTo>
                <a:lnTo>
                  <a:pt x="2175" y="1561"/>
                </a:lnTo>
                <a:lnTo>
                  <a:pt x="2175" y="1561"/>
                </a:lnTo>
                <a:lnTo>
                  <a:pt x="2175" y="1561"/>
                </a:lnTo>
                <a:lnTo>
                  <a:pt x="2175" y="1559"/>
                </a:lnTo>
                <a:lnTo>
                  <a:pt x="2175" y="1559"/>
                </a:lnTo>
                <a:lnTo>
                  <a:pt x="2175" y="1559"/>
                </a:lnTo>
                <a:lnTo>
                  <a:pt x="2175" y="1559"/>
                </a:lnTo>
                <a:lnTo>
                  <a:pt x="2172" y="1561"/>
                </a:lnTo>
                <a:lnTo>
                  <a:pt x="2172" y="1559"/>
                </a:lnTo>
                <a:lnTo>
                  <a:pt x="2172" y="1559"/>
                </a:lnTo>
                <a:lnTo>
                  <a:pt x="2172" y="1559"/>
                </a:lnTo>
                <a:lnTo>
                  <a:pt x="2172" y="1559"/>
                </a:lnTo>
                <a:lnTo>
                  <a:pt x="2172" y="1559"/>
                </a:lnTo>
                <a:lnTo>
                  <a:pt x="2172" y="1561"/>
                </a:lnTo>
                <a:lnTo>
                  <a:pt x="2170" y="1561"/>
                </a:lnTo>
                <a:lnTo>
                  <a:pt x="2172" y="1559"/>
                </a:lnTo>
                <a:lnTo>
                  <a:pt x="2172" y="1559"/>
                </a:lnTo>
                <a:close/>
                <a:moveTo>
                  <a:pt x="2128" y="1431"/>
                </a:moveTo>
                <a:lnTo>
                  <a:pt x="2128" y="1428"/>
                </a:lnTo>
                <a:lnTo>
                  <a:pt x="2125" y="1431"/>
                </a:lnTo>
                <a:lnTo>
                  <a:pt x="2125" y="1433"/>
                </a:lnTo>
                <a:lnTo>
                  <a:pt x="2128" y="1436"/>
                </a:lnTo>
                <a:lnTo>
                  <a:pt x="2128" y="1436"/>
                </a:lnTo>
                <a:lnTo>
                  <a:pt x="2130" y="1436"/>
                </a:lnTo>
                <a:lnTo>
                  <a:pt x="2130" y="1436"/>
                </a:lnTo>
                <a:lnTo>
                  <a:pt x="2132" y="1433"/>
                </a:lnTo>
                <a:lnTo>
                  <a:pt x="2132" y="1433"/>
                </a:lnTo>
                <a:lnTo>
                  <a:pt x="2132" y="1433"/>
                </a:lnTo>
                <a:lnTo>
                  <a:pt x="2135" y="1436"/>
                </a:lnTo>
                <a:lnTo>
                  <a:pt x="2135" y="1436"/>
                </a:lnTo>
                <a:lnTo>
                  <a:pt x="2137" y="1436"/>
                </a:lnTo>
                <a:lnTo>
                  <a:pt x="2137" y="1436"/>
                </a:lnTo>
                <a:lnTo>
                  <a:pt x="2137" y="1436"/>
                </a:lnTo>
                <a:lnTo>
                  <a:pt x="2137" y="1436"/>
                </a:lnTo>
                <a:lnTo>
                  <a:pt x="2139" y="1436"/>
                </a:lnTo>
                <a:lnTo>
                  <a:pt x="2139" y="1438"/>
                </a:lnTo>
                <a:lnTo>
                  <a:pt x="2139" y="1438"/>
                </a:lnTo>
                <a:lnTo>
                  <a:pt x="2139" y="1438"/>
                </a:lnTo>
                <a:lnTo>
                  <a:pt x="2142" y="1438"/>
                </a:lnTo>
                <a:lnTo>
                  <a:pt x="2142" y="1438"/>
                </a:lnTo>
                <a:lnTo>
                  <a:pt x="2142" y="1438"/>
                </a:lnTo>
                <a:lnTo>
                  <a:pt x="2142" y="1436"/>
                </a:lnTo>
                <a:lnTo>
                  <a:pt x="2142" y="1436"/>
                </a:lnTo>
                <a:lnTo>
                  <a:pt x="2142" y="1436"/>
                </a:lnTo>
                <a:lnTo>
                  <a:pt x="2142" y="1433"/>
                </a:lnTo>
                <a:lnTo>
                  <a:pt x="2142" y="1433"/>
                </a:lnTo>
                <a:lnTo>
                  <a:pt x="2139" y="1431"/>
                </a:lnTo>
                <a:lnTo>
                  <a:pt x="2139" y="1431"/>
                </a:lnTo>
                <a:lnTo>
                  <a:pt x="2139" y="1431"/>
                </a:lnTo>
                <a:lnTo>
                  <a:pt x="2139" y="1431"/>
                </a:lnTo>
                <a:lnTo>
                  <a:pt x="2139" y="1433"/>
                </a:lnTo>
                <a:lnTo>
                  <a:pt x="2139" y="1433"/>
                </a:lnTo>
                <a:lnTo>
                  <a:pt x="2137" y="1433"/>
                </a:lnTo>
                <a:lnTo>
                  <a:pt x="2137" y="1433"/>
                </a:lnTo>
                <a:lnTo>
                  <a:pt x="2137" y="1433"/>
                </a:lnTo>
                <a:lnTo>
                  <a:pt x="2137" y="1433"/>
                </a:lnTo>
                <a:lnTo>
                  <a:pt x="2135" y="1433"/>
                </a:lnTo>
                <a:lnTo>
                  <a:pt x="2135" y="1433"/>
                </a:lnTo>
                <a:lnTo>
                  <a:pt x="2135" y="1433"/>
                </a:lnTo>
                <a:lnTo>
                  <a:pt x="2135" y="1431"/>
                </a:lnTo>
                <a:lnTo>
                  <a:pt x="2137" y="1428"/>
                </a:lnTo>
                <a:lnTo>
                  <a:pt x="2135" y="1428"/>
                </a:lnTo>
                <a:lnTo>
                  <a:pt x="2135" y="1428"/>
                </a:lnTo>
                <a:lnTo>
                  <a:pt x="2135" y="1428"/>
                </a:lnTo>
                <a:lnTo>
                  <a:pt x="2135" y="1428"/>
                </a:lnTo>
                <a:lnTo>
                  <a:pt x="2135" y="1426"/>
                </a:lnTo>
                <a:lnTo>
                  <a:pt x="2135" y="1426"/>
                </a:lnTo>
                <a:lnTo>
                  <a:pt x="2132" y="1426"/>
                </a:lnTo>
                <a:lnTo>
                  <a:pt x="2132" y="1426"/>
                </a:lnTo>
                <a:lnTo>
                  <a:pt x="2132" y="1426"/>
                </a:lnTo>
                <a:lnTo>
                  <a:pt x="2132" y="1426"/>
                </a:lnTo>
                <a:lnTo>
                  <a:pt x="2130" y="1426"/>
                </a:lnTo>
                <a:lnTo>
                  <a:pt x="2130" y="1426"/>
                </a:lnTo>
                <a:lnTo>
                  <a:pt x="2130" y="1428"/>
                </a:lnTo>
                <a:lnTo>
                  <a:pt x="2130" y="1428"/>
                </a:lnTo>
                <a:lnTo>
                  <a:pt x="2130" y="1428"/>
                </a:lnTo>
                <a:lnTo>
                  <a:pt x="2128" y="1428"/>
                </a:lnTo>
                <a:lnTo>
                  <a:pt x="2128" y="1431"/>
                </a:lnTo>
                <a:lnTo>
                  <a:pt x="2130" y="1431"/>
                </a:lnTo>
                <a:lnTo>
                  <a:pt x="2130" y="1431"/>
                </a:lnTo>
                <a:lnTo>
                  <a:pt x="2130" y="1431"/>
                </a:lnTo>
                <a:lnTo>
                  <a:pt x="2130" y="1431"/>
                </a:lnTo>
                <a:lnTo>
                  <a:pt x="2130" y="1431"/>
                </a:lnTo>
                <a:lnTo>
                  <a:pt x="2128" y="1431"/>
                </a:lnTo>
                <a:close/>
                <a:moveTo>
                  <a:pt x="2146" y="1428"/>
                </a:moveTo>
                <a:lnTo>
                  <a:pt x="2144" y="1426"/>
                </a:lnTo>
                <a:lnTo>
                  <a:pt x="2142" y="1426"/>
                </a:lnTo>
                <a:lnTo>
                  <a:pt x="2142" y="1428"/>
                </a:lnTo>
                <a:lnTo>
                  <a:pt x="2142" y="1431"/>
                </a:lnTo>
                <a:lnTo>
                  <a:pt x="2144" y="1433"/>
                </a:lnTo>
                <a:lnTo>
                  <a:pt x="2144" y="1433"/>
                </a:lnTo>
                <a:lnTo>
                  <a:pt x="2144" y="1431"/>
                </a:lnTo>
                <a:lnTo>
                  <a:pt x="2144" y="1428"/>
                </a:lnTo>
                <a:lnTo>
                  <a:pt x="2146" y="1428"/>
                </a:lnTo>
                <a:close/>
                <a:moveTo>
                  <a:pt x="2146" y="1450"/>
                </a:moveTo>
                <a:lnTo>
                  <a:pt x="2146" y="1450"/>
                </a:lnTo>
                <a:lnTo>
                  <a:pt x="2146" y="1450"/>
                </a:lnTo>
                <a:lnTo>
                  <a:pt x="2146" y="1450"/>
                </a:lnTo>
                <a:lnTo>
                  <a:pt x="2146" y="1450"/>
                </a:lnTo>
                <a:lnTo>
                  <a:pt x="2146" y="1452"/>
                </a:lnTo>
                <a:lnTo>
                  <a:pt x="2146" y="1452"/>
                </a:lnTo>
                <a:lnTo>
                  <a:pt x="2149" y="1452"/>
                </a:lnTo>
                <a:lnTo>
                  <a:pt x="2149" y="1452"/>
                </a:lnTo>
                <a:lnTo>
                  <a:pt x="2149" y="1452"/>
                </a:lnTo>
                <a:lnTo>
                  <a:pt x="2149" y="1452"/>
                </a:lnTo>
                <a:lnTo>
                  <a:pt x="2149" y="1452"/>
                </a:lnTo>
                <a:lnTo>
                  <a:pt x="2149" y="1454"/>
                </a:lnTo>
                <a:lnTo>
                  <a:pt x="2149" y="1454"/>
                </a:lnTo>
                <a:lnTo>
                  <a:pt x="2149" y="1454"/>
                </a:lnTo>
                <a:lnTo>
                  <a:pt x="2149" y="1454"/>
                </a:lnTo>
                <a:lnTo>
                  <a:pt x="2151" y="1454"/>
                </a:lnTo>
                <a:lnTo>
                  <a:pt x="2151" y="1454"/>
                </a:lnTo>
                <a:lnTo>
                  <a:pt x="2151" y="1457"/>
                </a:lnTo>
                <a:lnTo>
                  <a:pt x="2154" y="1457"/>
                </a:lnTo>
                <a:lnTo>
                  <a:pt x="2154" y="1457"/>
                </a:lnTo>
                <a:lnTo>
                  <a:pt x="2154" y="1457"/>
                </a:lnTo>
                <a:lnTo>
                  <a:pt x="2156" y="1457"/>
                </a:lnTo>
                <a:lnTo>
                  <a:pt x="2156" y="1457"/>
                </a:lnTo>
                <a:lnTo>
                  <a:pt x="2156" y="1457"/>
                </a:lnTo>
                <a:lnTo>
                  <a:pt x="2156" y="1457"/>
                </a:lnTo>
                <a:lnTo>
                  <a:pt x="2156" y="1457"/>
                </a:lnTo>
                <a:lnTo>
                  <a:pt x="2156" y="1457"/>
                </a:lnTo>
                <a:lnTo>
                  <a:pt x="2158" y="1457"/>
                </a:lnTo>
                <a:lnTo>
                  <a:pt x="2158" y="1457"/>
                </a:lnTo>
                <a:lnTo>
                  <a:pt x="2158" y="1457"/>
                </a:lnTo>
                <a:lnTo>
                  <a:pt x="2158" y="1457"/>
                </a:lnTo>
                <a:lnTo>
                  <a:pt x="2156" y="1454"/>
                </a:lnTo>
                <a:lnTo>
                  <a:pt x="2158" y="1454"/>
                </a:lnTo>
                <a:lnTo>
                  <a:pt x="2156" y="1454"/>
                </a:lnTo>
                <a:lnTo>
                  <a:pt x="2156" y="1454"/>
                </a:lnTo>
                <a:lnTo>
                  <a:pt x="2156" y="1454"/>
                </a:lnTo>
                <a:lnTo>
                  <a:pt x="2154" y="1454"/>
                </a:lnTo>
                <a:lnTo>
                  <a:pt x="2154" y="1454"/>
                </a:lnTo>
                <a:lnTo>
                  <a:pt x="2154" y="1454"/>
                </a:lnTo>
                <a:lnTo>
                  <a:pt x="2154" y="1452"/>
                </a:lnTo>
                <a:lnTo>
                  <a:pt x="2154" y="1452"/>
                </a:lnTo>
                <a:lnTo>
                  <a:pt x="2154" y="1452"/>
                </a:lnTo>
                <a:lnTo>
                  <a:pt x="2154" y="1452"/>
                </a:lnTo>
                <a:lnTo>
                  <a:pt x="2154" y="1452"/>
                </a:lnTo>
                <a:lnTo>
                  <a:pt x="2154" y="1452"/>
                </a:lnTo>
                <a:lnTo>
                  <a:pt x="2154" y="1452"/>
                </a:lnTo>
                <a:lnTo>
                  <a:pt x="2151" y="1452"/>
                </a:lnTo>
                <a:lnTo>
                  <a:pt x="2151" y="1452"/>
                </a:lnTo>
                <a:lnTo>
                  <a:pt x="2151" y="1452"/>
                </a:lnTo>
                <a:lnTo>
                  <a:pt x="2151" y="1452"/>
                </a:lnTo>
                <a:lnTo>
                  <a:pt x="2151" y="1452"/>
                </a:lnTo>
                <a:lnTo>
                  <a:pt x="2151" y="1450"/>
                </a:lnTo>
                <a:lnTo>
                  <a:pt x="2151" y="1450"/>
                </a:lnTo>
                <a:lnTo>
                  <a:pt x="2151" y="1450"/>
                </a:lnTo>
                <a:lnTo>
                  <a:pt x="2151" y="1450"/>
                </a:lnTo>
                <a:lnTo>
                  <a:pt x="2149" y="1450"/>
                </a:lnTo>
                <a:lnTo>
                  <a:pt x="2149" y="1450"/>
                </a:lnTo>
                <a:lnTo>
                  <a:pt x="2151" y="1450"/>
                </a:lnTo>
                <a:lnTo>
                  <a:pt x="2151" y="1450"/>
                </a:lnTo>
                <a:lnTo>
                  <a:pt x="2149" y="1447"/>
                </a:lnTo>
                <a:lnTo>
                  <a:pt x="2149" y="1447"/>
                </a:lnTo>
                <a:lnTo>
                  <a:pt x="2149" y="1447"/>
                </a:lnTo>
                <a:lnTo>
                  <a:pt x="2149" y="1447"/>
                </a:lnTo>
                <a:lnTo>
                  <a:pt x="2149" y="1445"/>
                </a:lnTo>
                <a:lnTo>
                  <a:pt x="2149" y="1445"/>
                </a:lnTo>
                <a:lnTo>
                  <a:pt x="2146" y="1443"/>
                </a:lnTo>
                <a:lnTo>
                  <a:pt x="2146" y="1443"/>
                </a:lnTo>
                <a:lnTo>
                  <a:pt x="2146" y="1443"/>
                </a:lnTo>
                <a:lnTo>
                  <a:pt x="2144" y="1438"/>
                </a:lnTo>
                <a:lnTo>
                  <a:pt x="2144" y="1438"/>
                </a:lnTo>
                <a:lnTo>
                  <a:pt x="2144" y="1438"/>
                </a:lnTo>
                <a:lnTo>
                  <a:pt x="2142" y="1438"/>
                </a:lnTo>
                <a:lnTo>
                  <a:pt x="2142" y="1438"/>
                </a:lnTo>
                <a:lnTo>
                  <a:pt x="2142" y="1438"/>
                </a:lnTo>
                <a:lnTo>
                  <a:pt x="2142" y="1438"/>
                </a:lnTo>
                <a:lnTo>
                  <a:pt x="2142" y="1438"/>
                </a:lnTo>
                <a:lnTo>
                  <a:pt x="2142" y="1440"/>
                </a:lnTo>
                <a:lnTo>
                  <a:pt x="2142" y="1440"/>
                </a:lnTo>
                <a:lnTo>
                  <a:pt x="2142" y="1440"/>
                </a:lnTo>
                <a:lnTo>
                  <a:pt x="2142" y="1440"/>
                </a:lnTo>
                <a:lnTo>
                  <a:pt x="2142" y="1443"/>
                </a:lnTo>
                <a:lnTo>
                  <a:pt x="2142" y="1443"/>
                </a:lnTo>
                <a:lnTo>
                  <a:pt x="2142" y="1445"/>
                </a:lnTo>
                <a:lnTo>
                  <a:pt x="2144" y="1445"/>
                </a:lnTo>
                <a:lnTo>
                  <a:pt x="2144" y="1445"/>
                </a:lnTo>
                <a:lnTo>
                  <a:pt x="2144" y="1445"/>
                </a:lnTo>
                <a:lnTo>
                  <a:pt x="2144" y="1447"/>
                </a:lnTo>
                <a:lnTo>
                  <a:pt x="2146" y="1447"/>
                </a:lnTo>
                <a:lnTo>
                  <a:pt x="2146" y="1447"/>
                </a:lnTo>
                <a:lnTo>
                  <a:pt x="2146" y="1447"/>
                </a:lnTo>
                <a:lnTo>
                  <a:pt x="2146" y="1447"/>
                </a:lnTo>
                <a:lnTo>
                  <a:pt x="2146" y="1450"/>
                </a:lnTo>
                <a:lnTo>
                  <a:pt x="2146" y="1450"/>
                </a:lnTo>
                <a:close/>
                <a:moveTo>
                  <a:pt x="2194" y="1629"/>
                </a:moveTo>
                <a:lnTo>
                  <a:pt x="2196" y="1629"/>
                </a:lnTo>
                <a:lnTo>
                  <a:pt x="2196" y="1632"/>
                </a:lnTo>
                <a:lnTo>
                  <a:pt x="2199" y="1632"/>
                </a:lnTo>
                <a:lnTo>
                  <a:pt x="2199" y="1629"/>
                </a:lnTo>
                <a:lnTo>
                  <a:pt x="2201" y="1629"/>
                </a:lnTo>
                <a:lnTo>
                  <a:pt x="2201" y="1629"/>
                </a:lnTo>
                <a:lnTo>
                  <a:pt x="2203" y="1632"/>
                </a:lnTo>
                <a:lnTo>
                  <a:pt x="2206" y="1632"/>
                </a:lnTo>
                <a:lnTo>
                  <a:pt x="2206" y="1632"/>
                </a:lnTo>
                <a:lnTo>
                  <a:pt x="2206" y="1632"/>
                </a:lnTo>
                <a:lnTo>
                  <a:pt x="2206" y="1632"/>
                </a:lnTo>
                <a:lnTo>
                  <a:pt x="2203" y="1629"/>
                </a:lnTo>
                <a:lnTo>
                  <a:pt x="2203" y="1629"/>
                </a:lnTo>
                <a:lnTo>
                  <a:pt x="2203" y="1629"/>
                </a:lnTo>
                <a:lnTo>
                  <a:pt x="2203" y="1629"/>
                </a:lnTo>
                <a:lnTo>
                  <a:pt x="2203" y="1629"/>
                </a:lnTo>
                <a:lnTo>
                  <a:pt x="2203" y="1629"/>
                </a:lnTo>
                <a:lnTo>
                  <a:pt x="2206" y="1627"/>
                </a:lnTo>
                <a:lnTo>
                  <a:pt x="2206" y="1627"/>
                </a:lnTo>
                <a:lnTo>
                  <a:pt x="2206" y="1627"/>
                </a:lnTo>
                <a:lnTo>
                  <a:pt x="2206" y="1627"/>
                </a:lnTo>
                <a:lnTo>
                  <a:pt x="2206" y="1627"/>
                </a:lnTo>
                <a:lnTo>
                  <a:pt x="2206" y="1627"/>
                </a:lnTo>
                <a:lnTo>
                  <a:pt x="2203" y="1625"/>
                </a:lnTo>
                <a:lnTo>
                  <a:pt x="2203" y="1627"/>
                </a:lnTo>
                <a:lnTo>
                  <a:pt x="2203" y="1627"/>
                </a:lnTo>
                <a:lnTo>
                  <a:pt x="2203" y="1627"/>
                </a:lnTo>
                <a:lnTo>
                  <a:pt x="2201" y="1629"/>
                </a:lnTo>
                <a:lnTo>
                  <a:pt x="2201" y="1627"/>
                </a:lnTo>
                <a:lnTo>
                  <a:pt x="2201" y="1627"/>
                </a:lnTo>
                <a:lnTo>
                  <a:pt x="2201" y="1625"/>
                </a:lnTo>
                <a:lnTo>
                  <a:pt x="2201" y="1625"/>
                </a:lnTo>
                <a:lnTo>
                  <a:pt x="2201" y="1625"/>
                </a:lnTo>
                <a:lnTo>
                  <a:pt x="2199" y="1625"/>
                </a:lnTo>
                <a:lnTo>
                  <a:pt x="2199" y="1625"/>
                </a:lnTo>
                <a:lnTo>
                  <a:pt x="2199" y="1625"/>
                </a:lnTo>
                <a:lnTo>
                  <a:pt x="2199" y="1625"/>
                </a:lnTo>
                <a:lnTo>
                  <a:pt x="2199" y="1622"/>
                </a:lnTo>
                <a:lnTo>
                  <a:pt x="2196" y="1622"/>
                </a:lnTo>
                <a:lnTo>
                  <a:pt x="2196" y="1622"/>
                </a:lnTo>
                <a:lnTo>
                  <a:pt x="2196" y="1622"/>
                </a:lnTo>
                <a:lnTo>
                  <a:pt x="2196" y="1625"/>
                </a:lnTo>
                <a:lnTo>
                  <a:pt x="2194" y="1625"/>
                </a:lnTo>
                <a:lnTo>
                  <a:pt x="2191" y="1625"/>
                </a:lnTo>
                <a:lnTo>
                  <a:pt x="2191" y="1625"/>
                </a:lnTo>
                <a:lnTo>
                  <a:pt x="2191" y="1627"/>
                </a:lnTo>
                <a:lnTo>
                  <a:pt x="2191" y="1627"/>
                </a:lnTo>
                <a:lnTo>
                  <a:pt x="2194" y="1629"/>
                </a:lnTo>
                <a:close/>
                <a:moveTo>
                  <a:pt x="2329" y="1745"/>
                </a:moveTo>
                <a:lnTo>
                  <a:pt x="2329" y="1745"/>
                </a:lnTo>
                <a:lnTo>
                  <a:pt x="2329" y="1745"/>
                </a:lnTo>
                <a:lnTo>
                  <a:pt x="2329" y="1745"/>
                </a:lnTo>
                <a:lnTo>
                  <a:pt x="2329" y="1745"/>
                </a:lnTo>
                <a:lnTo>
                  <a:pt x="2329" y="1745"/>
                </a:lnTo>
                <a:lnTo>
                  <a:pt x="2329" y="1745"/>
                </a:lnTo>
                <a:lnTo>
                  <a:pt x="2329" y="1745"/>
                </a:lnTo>
                <a:lnTo>
                  <a:pt x="2329" y="1745"/>
                </a:lnTo>
                <a:lnTo>
                  <a:pt x="2331" y="1748"/>
                </a:lnTo>
                <a:lnTo>
                  <a:pt x="2331" y="1748"/>
                </a:lnTo>
                <a:lnTo>
                  <a:pt x="2331" y="1748"/>
                </a:lnTo>
                <a:lnTo>
                  <a:pt x="2333" y="1748"/>
                </a:lnTo>
                <a:lnTo>
                  <a:pt x="2333" y="1745"/>
                </a:lnTo>
                <a:lnTo>
                  <a:pt x="2333" y="1745"/>
                </a:lnTo>
                <a:lnTo>
                  <a:pt x="2333" y="1745"/>
                </a:lnTo>
                <a:lnTo>
                  <a:pt x="2333" y="1745"/>
                </a:lnTo>
                <a:lnTo>
                  <a:pt x="2333" y="1745"/>
                </a:lnTo>
                <a:lnTo>
                  <a:pt x="2333" y="1743"/>
                </a:lnTo>
                <a:lnTo>
                  <a:pt x="2333" y="1743"/>
                </a:lnTo>
                <a:lnTo>
                  <a:pt x="2333" y="1743"/>
                </a:lnTo>
                <a:lnTo>
                  <a:pt x="2333" y="1743"/>
                </a:lnTo>
                <a:lnTo>
                  <a:pt x="2333" y="1743"/>
                </a:lnTo>
                <a:lnTo>
                  <a:pt x="2333" y="1743"/>
                </a:lnTo>
                <a:lnTo>
                  <a:pt x="2331" y="1743"/>
                </a:lnTo>
                <a:lnTo>
                  <a:pt x="2331" y="1743"/>
                </a:lnTo>
                <a:lnTo>
                  <a:pt x="2331" y="1741"/>
                </a:lnTo>
                <a:lnTo>
                  <a:pt x="2331" y="1741"/>
                </a:lnTo>
                <a:lnTo>
                  <a:pt x="2331" y="1741"/>
                </a:lnTo>
                <a:lnTo>
                  <a:pt x="2331" y="1741"/>
                </a:lnTo>
                <a:lnTo>
                  <a:pt x="2331" y="1741"/>
                </a:lnTo>
                <a:lnTo>
                  <a:pt x="2331" y="1741"/>
                </a:lnTo>
                <a:lnTo>
                  <a:pt x="2331" y="1741"/>
                </a:lnTo>
                <a:lnTo>
                  <a:pt x="2329" y="1741"/>
                </a:lnTo>
                <a:lnTo>
                  <a:pt x="2329" y="1741"/>
                </a:lnTo>
                <a:lnTo>
                  <a:pt x="2329" y="1741"/>
                </a:lnTo>
                <a:lnTo>
                  <a:pt x="2326" y="1745"/>
                </a:lnTo>
                <a:lnTo>
                  <a:pt x="2326" y="1745"/>
                </a:lnTo>
                <a:lnTo>
                  <a:pt x="2326" y="1748"/>
                </a:lnTo>
                <a:lnTo>
                  <a:pt x="2329" y="1745"/>
                </a:lnTo>
                <a:close/>
                <a:moveTo>
                  <a:pt x="2331" y="1755"/>
                </a:moveTo>
                <a:lnTo>
                  <a:pt x="2331" y="1755"/>
                </a:lnTo>
                <a:lnTo>
                  <a:pt x="2331" y="1755"/>
                </a:lnTo>
                <a:lnTo>
                  <a:pt x="2329" y="1757"/>
                </a:lnTo>
                <a:lnTo>
                  <a:pt x="2329" y="1757"/>
                </a:lnTo>
                <a:lnTo>
                  <a:pt x="2329" y="1757"/>
                </a:lnTo>
                <a:lnTo>
                  <a:pt x="2329" y="1757"/>
                </a:lnTo>
                <a:lnTo>
                  <a:pt x="2329" y="1757"/>
                </a:lnTo>
                <a:lnTo>
                  <a:pt x="2329" y="1757"/>
                </a:lnTo>
                <a:lnTo>
                  <a:pt x="2329" y="1757"/>
                </a:lnTo>
                <a:lnTo>
                  <a:pt x="2326" y="1757"/>
                </a:lnTo>
                <a:lnTo>
                  <a:pt x="2326" y="1760"/>
                </a:lnTo>
                <a:lnTo>
                  <a:pt x="2329" y="1762"/>
                </a:lnTo>
                <a:lnTo>
                  <a:pt x="2329" y="1762"/>
                </a:lnTo>
                <a:lnTo>
                  <a:pt x="2331" y="1762"/>
                </a:lnTo>
                <a:lnTo>
                  <a:pt x="2331" y="1764"/>
                </a:lnTo>
                <a:lnTo>
                  <a:pt x="2331" y="1762"/>
                </a:lnTo>
                <a:lnTo>
                  <a:pt x="2333" y="1760"/>
                </a:lnTo>
                <a:lnTo>
                  <a:pt x="2336" y="1760"/>
                </a:lnTo>
                <a:lnTo>
                  <a:pt x="2333" y="1757"/>
                </a:lnTo>
                <a:lnTo>
                  <a:pt x="2333" y="1757"/>
                </a:lnTo>
                <a:lnTo>
                  <a:pt x="2331" y="1755"/>
                </a:lnTo>
                <a:lnTo>
                  <a:pt x="2331" y="1755"/>
                </a:lnTo>
                <a:close/>
                <a:moveTo>
                  <a:pt x="2194" y="1618"/>
                </a:moveTo>
                <a:lnTo>
                  <a:pt x="2194" y="1618"/>
                </a:lnTo>
                <a:lnTo>
                  <a:pt x="2194" y="1618"/>
                </a:lnTo>
                <a:lnTo>
                  <a:pt x="2194" y="1615"/>
                </a:lnTo>
                <a:lnTo>
                  <a:pt x="2196" y="1615"/>
                </a:lnTo>
                <a:lnTo>
                  <a:pt x="2194" y="1613"/>
                </a:lnTo>
                <a:lnTo>
                  <a:pt x="2194" y="1613"/>
                </a:lnTo>
                <a:lnTo>
                  <a:pt x="2194" y="1613"/>
                </a:lnTo>
                <a:lnTo>
                  <a:pt x="2194" y="1611"/>
                </a:lnTo>
                <a:lnTo>
                  <a:pt x="2194" y="1611"/>
                </a:lnTo>
                <a:lnTo>
                  <a:pt x="2194" y="1611"/>
                </a:lnTo>
                <a:lnTo>
                  <a:pt x="2194" y="1611"/>
                </a:lnTo>
                <a:lnTo>
                  <a:pt x="2194" y="1613"/>
                </a:lnTo>
                <a:lnTo>
                  <a:pt x="2194" y="1615"/>
                </a:lnTo>
                <a:lnTo>
                  <a:pt x="2191" y="1618"/>
                </a:lnTo>
                <a:lnTo>
                  <a:pt x="2194" y="1618"/>
                </a:lnTo>
                <a:lnTo>
                  <a:pt x="2194" y="1618"/>
                </a:lnTo>
                <a:close/>
                <a:moveTo>
                  <a:pt x="2333" y="1762"/>
                </a:moveTo>
                <a:lnTo>
                  <a:pt x="2333" y="1764"/>
                </a:lnTo>
                <a:lnTo>
                  <a:pt x="2333" y="1764"/>
                </a:lnTo>
                <a:lnTo>
                  <a:pt x="2336" y="1764"/>
                </a:lnTo>
                <a:lnTo>
                  <a:pt x="2341" y="1764"/>
                </a:lnTo>
                <a:lnTo>
                  <a:pt x="2341" y="1764"/>
                </a:lnTo>
                <a:lnTo>
                  <a:pt x="2341" y="1762"/>
                </a:lnTo>
                <a:lnTo>
                  <a:pt x="2341" y="1762"/>
                </a:lnTo>
                <a:lnTo>
                  <a:pt x="2341" y="1762"/>
                </a:lnTo>
                <a:lnTo>
                  <a:pt x="2338" y="1762"/>
                </a:lnTo>
                <a:lnTo>
                  <a:pt x="2336" y="1762"/>
                </a:lnTo>
                <a:lnTo>
                  <a:pt x="2336" y="1762"/>
                </a:lnTo>
                <a:lnTo>
                  <a:pt x="2336" y="1764"/>
                </a:lnTo>
                <a:lnTo>
                  <a:pt x="2336" y="1764"/>
                </a:lnTo>
                <a:lnTo>
                  <a:pt x="2336" y="1764"/>
                </a:lnTo>
                <a:lnTo>
                  <a:pt x="2336" y="1764"/>
                </a:lnTo>
                <a:lnTo>
                  <a:pt x="2336" y="1762"/>
                </a:lnTo>
                <a:lnTo>
                  <a:pt x="2336" y="1762"/>
                </a:lnTo>
                <a:lnTo>
                  <a:pt x="2336" y="1762"/>
                </a:lnTo>
                <a:lnTo>
                  <a:pt x="2338" y="1760"/>
                </a:lnTo>
                <a:lnTo>
                  <a:pt x="2338" y="1760"/>
                </a:lnTo>
                <a:lnTo>
                  <a:pt x="2338" y="1760"/>
                </a:lnTo>
                <a:lnTo>
                  <a:pt x="2338" y="1760"/>
                </a:lnTo>
                <a:lnTo>
                  <a:pt x="2341" y="1760"/>
                </a:lnTo>
                <a:lnTo>
                  <a:pt x="2338" y="1760"/>
                </a:lnTo>
                <a:lnTo>
                  <a:pt x="2338" y="1760"/>
                </a:lnTo>
                <a:lnTo>
                  <a:pt x="2338" y="1760"/>
                </a:lnTo>
                <a:lnTo>
                  <a:pt x="2338" y="1760"/>
                </a:lnTo>
                <a:lnTo>
                  <a:pt x="2338" y="1760"/>
                </a:lnTo>
                <a:lnTo>
                  <a:pt x="2338" y="1757"/>
                </a:lnTo>
                <a:lnTo>
                  <a:pt x="2338" y="1757"/>
                </a:lnTo>
                <a:lnTo>
                  <a:pt x="2338" y="1757"/>
                </a:lnTo>
                <a:lnTo>
                  <a:pt x="2338" y="1757"/>
                </a:lnTo>
                <a:lnTo>
                  <a:pt x="2338" y="1757"/>
                </a:lnTo>
                <a:lnTo>
                  <a:pt x="2338" y="1757"/>
                </a:lnTo>
                <a:lnTo>
                  <a:pt x="2338" y="1757"/>
                </a:lnTo>
                <a:lnTo>
                  <a:pt x="2338" y="1757"/>
                </a:lnTo>
                <a:lnTo>
                  <a:pt x="2338" y="1757"/>
                </a:lnTo>
                <a:lnTo>
                  <a:pt x="2336" y="1757"/>
                </a:lnTo>
                <a:lnTo>
                  <a:pt x="2336" y="1757"/>
                </a:lnTo>
                <a:lnTo>
                  <a:pt x="2336" y="1757"/>
                </a:lnTo>
                <a:lnTo>
                  <a:pt x="2336" y="1760"/>
                </a:lnTo>
                <a:lnTo>
                  <a:pt x="2336" y="1760"/>
                </a:lnTo>
                <a:lnTo>
                  <a:pt x="2336" y="1760"/>
                </a:lnTo>
                <a:lnTo>
                  <a:pt x="2333" y="1762"/>
                </a:lnTo>
                <a:lnTo>
                  <a:pt x="2333" y="1762"/>
                </a:lnTo>
                <a:close/>
                <a:moveTo>
                  <a:pt x="2225" y="1660"/>
                </a:moveTo>
                <a:lnTo>
                  <a:pt x="2225" y="1660"/>
                </a:lnTo>
                <a:lnTo>
                  <a:pt x="2225" y="1660"/>
                </a:lnTo>
                <a:lnTo>
                  <a:pt x="2225" y="1660"/>
                </a:lnTo>
                <a:lnTo>
                  <a:pt x="2225" y="1660"/>
                </a:lnTo>
                <a:lnTo>
                  <a:pt x="2225" y="1663"/>
                </a:lnTo>
                <a:lnTo>
                  <a:pt x="2225" y="1663"/>
                </a:lnTo>
                <a:lnTo>
                  <a:pt x="2227" y="1663"/>
                </a:lnTo>
                <a:lnTo>
                  <a:pt x="2227" y="1663"/>
                </a:lnTo>
                <a:lnTo>
                  <a:pt x="2227" y="1660"/>
                </a:lnTo>
                <a:lnTo>
                  <a:pt x="2227" y="1660"/>
                </a:lnTo>
                <a:lnTo>
                  <a:pt x="2229" y="1660"/>
                </a:lnTo>
                <a:lnTo>
                  <a:pt x="2229" y="1660"/>
                </a:lnTo>
                <a:lnTo>
                  <a:pt x="2229" y="1658"/>
                </a:lnTo>
                <a:lnTo>
                  <a:pt x="2229" y="1658"/>
                </a:lnTo>
                <a:lnTo>
                  <a:pt x="2229" y="1658"/>
                </a:lnTo>
                <a:lnTo>
                  <a:pt x="2227" y="1658"/>
                </a:lnTo>
                <a:lnTo>
                  <a:pt x="2225" y="1656"/>
                </a:lnTo>
                <a:lnTo>
                  <a:pt x="2227" y="1656"/>
                </a:lnTo>
                <a:lnTo>
                  <a:pt x="2225" y="1656"/>
                </a:lnTo>
                <a:lnTo>
                  <a:pt x="2225" y="1653"/>
                </a:lnTo>
                <a:lnTo>
                  <a:pt x="2225" y="1653"/>
                </a:lnTo>
                <a:lnTo>
                  <a:pt x="2225" y="1653"/>
                </a:lnTo>
                <a:lnTo>
                  <a:pt x="2225" y="1653"/>
                </a:lnTo>
                <a:lnTo>
                  <a:pt x="2225" y="1653"/>
                </a:lnTo>
                <a:lnTo>
                  <a:pt x="2225" y="1653"/>
                </a:lnTo>
                <a:lnTo>
                  <a:pt x="2222" y="1653"/>
                </a:lnTo>
                <a:lnTo>
                  <a:pt x="2222" y="1656"/>
                </a:lnTo>
                <a:lnTo>
                  <a:pt x="2225" y="1658"/>
                </a:lnTo>
                <a:lnTo>
                  <a:pt x="2225" y="1658"/>
                </a:lnTo>
                <a:lnTo>
                  <a:pt x="2225" y="1658"/>
                </a:lnTo>
                <a:lnTo>
                  <a:pt x="2225" y="1658"/>
                </a:lnTo>
                <a:lnTo>
                  <a:pt x="2225" y="1660"/>
                </a:lnTo>
                <a:lnTo>
                  <a:pt x="2225" y="1658"/>
                </a:lnTo>
                <a:lnTo>
                  <a:pt x="2225" y="1658"/>
                </a:lnTo>
                <a:lnTo>
                  <a:pt x="2225" y="1658"/>
                </a:lnTo>
                <a:lnTo>
                  <a:pt x="2222" y="1658"/>
                </a:lnTo>
                <a:lnTo>
                  <a:pt x="2222" y="1660"/>
                </a:lnTo>
                <a:lnTo>
                  <a:pt x="2222" y="1660"/>
                </a:lnTo>
                <a:lnTo>
                  <a:pt x="2222" y="1660"/>
                </a:lnTo>
                <a:lnTo>
                  <a:pt x="2225" y="1660"/>
                </a:lnTo>
                <a:close/>
                <a:moveTo>
                  <a:pt x="2319" y="1745"/>
                </a:moveTo>
                <a:lnTo>
                  <a:pt x="2319" y="1745"/>
                </a:lnTo>
                <a:lnTo>
                  <a:pt x="2319" y="1745"/>
                </a:lnTo>
                <a:lnTo>
                  <a:pt x="2319" y="1745"/>
                </a:lnTo>
                <a:lnTo>
                  <a:pt x="2322" y="1745"/>
                </a:lnTo>
                <a:lnTo>
                  <a:pt x="2322" y="1745"/>
                </a:lnTo>
                <a:lnTo>
                  <a:pt x="2322" y="1745"/>
                </a:lnTo>
                <a:lnTo>
                  <a:pt x="2324" y="1745"/>
                </a:lnTo>
                <a:lnTo>
                  <a:pt x="2324" y="1745"/>
                </a:lnTo>
                <a:lnTo>
                  <a:pt x="2324" y="1745"/>
                </a:lnTo>
                <a:lnTo>
                  <a:pt x="2326" y="1745"/>
                </a:lnTo>
                <a:lnTo>
                  <a:pt x="2326" y="1743"/>
                </a:lnTo>
                <a:lnTo>
                  <a:pt x="2326" y="1743"/>
                </a:lnTo>
                <a:lnTo>
                  <a:pt x="2326" y="1743"/>
                </a:lnTo>
                <a:lnTo>
                  <a:pt x="2326" y="1741"/>
                </a:lnTo>
                <a:lnTo>
                  <a:pt x="2324" y="1741"/>
                </a:lnTo>
                <a:lnTo>
                  <a:pt x="2324" y="1741"/>
                </a:lnTo>
                <a:lnTo>
                  <a:pt x="2324" y="1741"/>
                </a:lnTo>
                <a:lnTo>
                  <a:pt x="2324" y="1738"/>
                </a:lnTo>
                <a:lnTo>
                  <a:pt x="2322" y="1738"/>
                </a:lnTo>
                <a:lnTo>
                  <a:pt x="2322" y="1738"/>
                </a:lnTo>
                <a:lnTo>
                  <a:pt x="2322" y="1741"/>
                </a:lnTo>
                <a:lnTo>
                  <a:pt x="2319" y="1741"/>
                </a:lnTo>
                <a:lnTo>
                  <a:pt x="2319" y="1743"/>
                </a:lnTo>
                <a:lnTo>
                  <a:pt x="2319" y="1745"/>
                </a:lnTo>
                <a:lnTo>
                  <a:pt x="2319" y="1745"/>
                </a:lnTo>
                <a:close/>
                <a:moveTo>
                  <a:pt x="1794" y="996"/>
                </a:moveTo>
                <a:lnTo>
                  <a:pt x="1794" y="993"/>
                </a:lnTo>
                <a:lnTo>
                  <a:pt x="1794" y="991"/>
                </a:lnTo>
                <a:lnTo>
                  <a:pt x="1794" y="988"/>
                </a:lnTo>
                <a:lnTo>
                  <a:pt x="1791" y="986"/>
                </a:lnTo>
                <a:lnTo>
                  <a:pt x="1791" y="986"/>
                </a:lnTo>
                <a:lnTo>
                  <a:pt x="1787" y="988"/>
                </a:lnTo>
                <a:lnTo>
                  <a:pt x="1787" y="991"/>
                </a:lnTo>
                <a:lnTo>
                  <a:pt x="1787" y="991"/>
                </a:lnTo>
                <a:lnTo>
                  <a:pt x="1787" y="993"/>
                </a:lnTo>
                <a:lnTo>
                  <a:pt x="1787" y="996"/>
                </a:lnTo>
                <a:lnTo>
                  <a:pt x="1794" y="996"/>
                </a:lnTo>
                <a:close/>
                <a:moveTo>
                  <a:pt x="2073" y="1194"/>
                </a:moveTo>
                <a:lnTo>
                  <a:pt x="2073" y="1197"/>
                </a:lnTo>
                <a:lnTo>
                  <a:pt x="2073" y="1199"/>
                </a:lnTo>
                <a:lnTo>
                  <a:pt x="2073" y="1199"/>
                </a:lnTo>
                <a:lnTo>
                  <a:pt x="2073" y="1201"/>
                </a:lnTo>
                <a:lnTo>
                  <a:pt x="2073" y="1201"/>
                </a:lnTo>
                <a:lnTo>
                  <a:pt x="2075" y="1201"/>
                </a:lnTo>
                <a:lnTo>
                  <a:pt x="2078" y="1199"/>
                </a:lnTo>
                <a:lnTo>
                  <a:pt x="2080" y="1199"/>
                </a:lnTo>
                <a:lnTo>
                  <a:pt x="2078" y="1197"/>
                </a:lnTo>
                <a:lnTo>
                  <a:pt x="2075" y="1194"/>
                </a:lnTo>
                <a:lnTo>
                  <a:pt x="2073" y="1192"/>
                </a:lnTo>
                <a:lnTo>
                  <a:pt x="2073" y="1192"/>
                </a:lnTo>
                <a:lnTo>
                  <a:pt x="2073" y="1192"/>
                </a:lnTo>
                <a:lnTo>
                  <a:pt x="2071" y="1192"/>
                </a:lnTo>
                <a:lnTo>
                  <a:pt x="2071" y="1192"/>
                </a:lnTo>
                <a:lnTo>
                  <a:pt x="2073" y="1194"/>
                </a:lnTo>
                <a:lnTo>
                  <a:pt x="2073" y="1194"/>
                </a:lnTo>
                <a:close/>
                <a:moveTo>
                  <a:pt x="2357" y="1786"/>
                </a:moveTo>
                <a:lnTo>
                  <a:pt x="2357" y="1786"/>
                </a:lnTo>
                <a:lnTo>
                  <a:pt x="2357" y="1786"/>
                </a:lnTo>
                <a:lnTo>
                  <a:pt x="2357" y="1786"/>
                </a:lnTo>
                <a:lnTo>
                  <a:pt x="2355" y="1786"/>
                </a:lnTo>
                <a:lnTo>
                  <a:pt x="2355" y="1786"/>
                </a:lnTo>
                <a:lnTo>
                  <a:pt x="2355" y="1786"/>
                </a:lnTo>
                <a:lnTo>
                  <a:pt x="2355" y="1786"/>
                </a:lnTo>
                <a:lnTo>
                  <a:pt x="2355" y="1786"/>
                </a:lnTo>
                <a:lnTo>
                  <a:pt x="2352" y="1786"/>
                </a:lnTo>
                <a:lnTo>
                  <a:pt x="2352" y="1786"/>
                </a:lnTo>
                <a:lnTo>
                  <a:pt x="2355" y="1788"/>
                </a:lnTo>
                <a:lnTo>
                  <a:pt x="2355" y="1788"/>
                </a:lnTo>
                <a:lnTo>
                  <a:pt x="2355" y="1788"/>
                </a:lnTo>
                <a:lnTo>
                  <a:pt x="2352" y="1790"/>
                </a:lnTo>
                <a:lnTo>
                  <a:pt x="2352" y="1790"/>
                </a:lnTo>
                <a:lnTo>
                  <a:pt x="2352" y="1793"/>
                </a:lnTo>
                <a:lnTo>
                  <a:pt x="2352" y="1793"/>
                </a:lnTo>
                <a:lnTo>
                  <a:pt x="2352" y="1793"/>
                </a:lnTo>
                <a:lnTo>
                  <a:pt x="2352" y="1793"/>
                </a:lnTo>
                <a:lnTo>
                  <a:pt x="2352" y="1795"/>
                </a:lnTo>
                <a:lnTo>
                  <a:pt x="2355" y="1797"/>
                </a:lnTo>
                <a:lnTo>
                  <a:pt x="2355" y="1800"/>
                </a:lnTo>
                <a:lnTo>
                  <a:pt x="2355" y="1800"/>
                </a:lnTo>
                <a:lnTo>
                  <a:pt x="2355" y="1800"/>
                </a:lnTo>
                <a:lnTo>
                  <a:pt x="2355" y="1800"/>
                </a:lnTo>
                <a:lnTo>
                  <a:pt x="2355" y="1800"/>
                </a:lnTo>
                <a:lnTo>
                  <a:pt x="2357" y="1800"/>
                </a:lnTo>
                <a:lnTo>
                  <a:pt x="2357" y="1800"/>
                </a:lnTo>
                <a:lnTo>
                  <a:pt x="2357" y="1802"/>
                </a:lnTo>
                <a:lnTo>
                  <a:pt x="2357" y="1802"/>
                </a:lnTo>
                <a:lnTo>
                  <a:pt x="2359" y="1802"/>
                </a:lnTo>
                <a:lnTo>
                  <a:pt x="2359" y="1802"/>
                </a:lnTo>
                <a:lnTo>
                  <a:pt x="2362" y="1802"/>
                </a:lnTo>
                <a:lnTo>
                  <a:pt x="2362" y="1802"/>
                </a:lnTo>
                <a:lnTo>
                  <a:pt x="2364" y="1802"/>
                </a:lnTo>
                <a:lnTo>
                  <a:pt x="2364" y="1802"/>
                </a:lnTo>
                <a:lnTo>
                  <a:pt x="2364" y="1802"/>
                </a:lnTo>
                <a:lnTo>
                  <a:pt x="2364" y="1802"/>
                </a:lnTo>
                <a:lnTo>
                  <a:pt x="2362" y="1800"/>
                </a:lnTo>
                <a:lnTo>
                  <a:pt x="2362" y="1800"/>
                </a:lnTo>
                <a:lnTo>
                  <a:pt x="2362" y="1800"/>
                </a:lnTo>
                <a:lnTo>
                  <a:pt x="2362" y="1800"/>
                </a:lnTo>
                <a:lnTo>
                  <a:pt x="2362" y="1800"/>
                </a:lnTo>
                <a:lnTo>
                  <a:pt x="2362" y="1797"/>
                </a:lnTo>
                <a:lnTo>
                  <a:pt x="2362" y="1797"/>
                </a:lnTo>
                <a:lnTo>
                  <a:pt x="2362" y="1795"/>
                </a:lnTo>
                <a:lnTo>
                  <a:pt x="2362" y="1795"/>
                </a:lnTo>
                <a:lnTo>
                  <a:pt x="2359" y="1795"/>
                </a:lnTo>
                <a:lnTo>
                  <a:pt x="2357" y="1795"/>
                </a:lnTo>
                <a:lnTo>
                  <a:pt x="2357" y="1795"/>
                </a:lnTo>
                <a:lnTo>
                  <a:pt x="2357" y="1795"/>
                </a:lnTo>
                <a:lnTo>
                  <a:pt x="2357" y="1795"/>
                </a:lnTo>
                <a:lnTo>
                  <a:pt x="2357" y="1797"/>
                </a:lnTo>
                <a:lnTo>
                  <a:pt x="2357" y="1797"/>
                </a:lnTo>
                <a:lnTo>
                  <a:pt x="2357" y="1797"/>
                </a:lnTo>
                <a:lnTo>
                  <a:pt x="2355" y="1797"/>
                </a:lnTo>
                <a:lnTo>
                  <a:pt x="2355" y="1797"/>
                </a:lnTo>
                <a:lnTo>
                  <a:pt x="2355" y="1797"/>
                </a:lnTo>
                <a:lnTo>
                  <a:pt x="2355" y="1795"/>
                </a:lnTo>
                <a:lnTo>
                  <a:pt x="2355" y="1795"/>
                </a:lnTo>
                <a:lnTo>
                  <a:pt x="2355" y="1795"/>
                </a:lnTo>
                <a:lnTo>
                  <a:pt x="2357" y="1795"/>
                </a:lnTo>
                <a:lnTo>
                  <a:pt x="2357" y="1795"/>
                </a:lnTo>
                <a:lnTo>
                  <a:pt x="2357" y="1795"/>
                </a:lnTo>
                <a:lnTo>
                  <a:pt x="2357" y="1793"/>
                </a:lnTo>
                <a:lnTo>
                  <a:pt x="2357" y="1793"/>
                </a:lnTo>
                <a:lnTo>
                  <a:pt x="2357" y="1793"/>
                </a:lnTo>
                <a:lnTo>
                  <a:pt x="2357" y="1793"/>
                </a:lnTo>
                <a:lnTo>
                  <a:pt x="2357" y="1793"/>
                </a:lnTo>
                <a:lnTo>
                  <a:pt x="2357" y="1790"/>
                </a:lnTo>
                <a:lnTo>
                  <a:pt x="2357" y="1790"/>
                </a:lnTo>
                <a:lnTo>
                  <a:pt x="2357" y="1790"/>
                </a:lnTo>
                <a:lnTo>
                  <a:pt x="2357" y="1793"/>
                </a:lnTo>
                <a:lnTo>
                  <a:pt x="2357" y="1793"/>
                </a:lnTo>
                <a:lnTo>
                  <a:pt x="2359" y="1793"/>
                </a:lnTo>
                <a:lnTo>
                  <a:pt x="2359" y="1790"/>
                </a:lnTo>
                <a:lnTo>
                  <a:pt x="2359" y="1790"/>
                </a:lnTo>
                <a:lnTo>
                  <a:pt x="2359" y="1790"/>
                </a:lnTo>
                <a:lnTo>
                  <a:pt x="2359" y="1788"/>
                </a:lnTo>
                <a:lnTo>
                  <a:pt x="2359" y="1788"/>
                </a:lnTo>
                <a:lnTo>
                  <a:pt x="2359" y="1788"/>
                </a:lnTo>
                <a:lnTo>
                  <a:pt x="2357" y="1788"/>
                </a:lnTo>
                <a:lnTo>
                  <a:pt x="2359" y="1788"/>
                </a:lnTo>
                <a:lnTo>
                  <a:pt x="2359" y="1788"/>
                </a:lnTo>
                <a:lnTo>
                  <a:pt x="2359" y="1786"/>
                </a:lnTo>
                <a:lnTo>
                  <a:pt x="2359" y="1786"/>
                </a:lnTo>
                <a:lnTo>
                  <a:pt x="2359" y="1786"/>
                </a:lnTo>
                <a:lnTo>
                  <a:pt x="2357" y="1786"/>
                </a:lnTo>
                <a:close/>
                <a:moveTo>
                  <a:pt x="1997" y="1178"/>
                </a:moveTo>
                <a:lnTo>
                  <a:pt x="1997" y="1180"/>
                </a:lnTo>
                <a:lnTo>
                  <a:pt x="1997" y="1180"/>
                </a:lnTo>
                <a:lnTo>
                  <a:pt x="1997" y="1178"/>
                </a:lnTo>
                <a:lnTo>
                  <a:pt x="2004" y="1178"/>
                </a:lnTo>
                <a:lnTo>
                  <a:pt x="2007" y="1178"/>
                </a:lnTo>
                <a:lnTo>
                  <a:pt x="2007" y="1178"/>
                </a:lnTo>
                <a:lnTo>
                  <a:pt x="2004" y="1175"/>
                </a:lnTo>
                <a:lnTo>
                  <a:pt x="2004" y="1173"/>
                </a:lnTo>
                <a:lnTo>
                  <a:pt x="2004" y="1173"/>
                </a:lnTo>
                <a:lnTo>
                  <a:pt x="2007" y="1173"/>
                </a:lnTo>
                <a:lnTo>
                  <a:pt x="2007" y="1173"/>
                </a:lnTo>
                <a:lnTo>
                  <a:pt x="2007" y="1171"/>
                </a:lnTo>
                <a:lnTo>
                  <a:pt x="2007" y="1171"/>
                </a:lnTo>
                <a:lnTo>
                  <a:pt x="2007" y="1171"/>
                </a:lnTo>
                <a:lnTo>
                  <a:pt x="2004" y="1171"/>
                </a:lnTo>
                <a:lnTo>
                  <a:pt x="2004" y="1171"/>
                </a:lnTo>
                <a:lnTo>
                  <a:pt x="2004" y="1171"/>
                </a:lnTo>
                <a:lnTo>
                  <a:pt x="2004" y="1173"/>
                </a:lnTo>
                <a:lnTo>
                  <a:pt x="2004" y="1173"/>
                </a:lnTo>
                <a:lnTo>
                  <a:pt x="2004" y="1173"/>
                </a:lnTo>
                <a:lnTo>
                  <a:pt x="2002" y="1173"/>
                </a:lnTo>
                <a:lnTo>
                  <a:pt x="2000" y="1173"/>
                </a:lnTo>
                <a:lnTo>
                  <a:pt x="2000" y="1175"/>
                </a:lnTo>
                <a:lnTo>
                  <a:pt x="2000" y="1175"/>
                </a:lnTo>
                <a:lnTo>
                  <a:pt x="2000" y="1178"/>
                </a:lnTo>
                <a:lnTo>
                  <a:pt x="1997" y="1178"/>
                </a:lnTo>
                <a:lnTo>
                  <a:pt x="1997" y="1178"/>
                </a:lnTo>
                <a:lnTo>
                  <a:pt x="1997" y="1178"/>
                </a:lnTo>
                <a:lnTo>
                  <a:pt x="1995" y="1178"/>
                </a:lnTo>
                <a:lnTo>
                  <a:pt x="1995" y="1178"/>
                </a:lnTo>
                <a:lnTo>
                  <a:pt x="1995" y="1178"/>
                </a:lnTo>
                <a:lnTo>
                  <a:pt x="1997" y="1178"/>
                </a:lnTo>
                <a:close/>
                <a:moveTo>
                  <a:pt x="1834" y="1026"/>
                </a:moveTo>
                <a:lnTo>
                  <a:pt x="1834" y="1024"/>
                </a:lnTo>
                <a:lnTo>
                  <a:pt x="1834" y="1024"/>
                </a:lnTo>
                <a:lnTo>
                  <a:pt x="1832" y="1024"/>
                </a:lnTo>
                <a:lnTo>
                  <a:pt x="1822" y="1024"/>
                </a:lnTo>
                <a:lnTo>
                  <a:pt x="1822" y="1024"/>
                </a:lnTo>
                <a:lnTo>
                  <a:pt x="1822" y="1024"/>
                </a:lnTo>
                <a:lnTo>
                  <a:pt x="1822" y="1022"/>
                </a:lnTo>
                <a:lnTo>
                  <a:pt x="1822" y="1022"/>
                </a:lnTo>
                <a:lnTo>
                  <a:pt x="1822" y="1022"/>
                </a:lnTo>
                <a:lnTo>
                  <a:pt x="1818" y="1024"/>
                </a:lnTo>
                <a:lnTo>
                  <a:pt x="1818" y="1024"/>
                </a:lnTo>
                <a:lnTo>
                  <a:pt x="1818" y="1026"/>
                </a:lnTo>
                <a:lnTo>
                  <a:pt x="1820" y="1026"/>
                </a:lnTo>
                <a:lnTo>
                  <a:pt x="1820" y="1026"/>
                </a:lnTo>
                <a:lnTo>
                  <a:pt x="1820" y="1026"/>
                </a:lnTo>
                <a:lnTo>
                  <a:pt x="1820" y="1029"/>
                </a:lnTo>
                <a:lnTo>
                  <a:pt x="1820" y="1031"/>
                </a:lnTo>
                <a:lnTo>
                  <a:pt x="1820" y="1031"/>
                </a:lnTo>
                <a:lnTo>
                  <a:pt x="1820" y="1033"/>
                </a:lnTo>
                <a:lnTo>
                  <a:pt x="1820" y="1033"/>
                </a:lnTo>
                <a:lnTo>
                  <a:pt x="1818" y="1033"/>
                </a:lnTo>
                <a:lnTo>
                  <a:pt x="1818" y="1033"/>
                </a:lnTo>
                <a:lnTo>
                  <a:pt x="1818" y="1033"/>
                </a:lnTo>
                <a:lnTo>
                  <a:pt x="1818" y="1033"/>
                </a:lnTo>
                <a:lnTo>
                  <a:pt x="1818" y="1033"/>
                </a:lnTo>
                <a:lnTo>
                  <a:pt x="1815" y="1033"/>
                </a:lnTo>
                <a:lnTo>
                  <a:pt x="1815" y="1033"/>
                </a:lnTo>
                <a:lnTo>
                  <a:pt x="1815" y="1033"/>
                </a:lnTo>
                <a:lnTo>
                  <a:pt x="1815" y="1036"/>
                </a:lnTo>
                <a:lnTo>
                  <a:pt x="1818" y="1036"/>
                </a:lnTo>
                <a:lnTo>
                  <a:pt x="1818" y="1038"/>
                </a:lnTo>
                <a:lnTo>
                  <a:pt x="1818" y="1038"/>
                </a:lnTo>
                <a:lnTo>
                  <a:pt x="1820" y="1038"/>
                </a:lnTo>
                <a:lnTo>
                  <a:pt x="1820" y="1038"/>
                </a:lnTo>
                <a:lnTo>
                  <a:pt x="1820" y="1038"/>
                </a:lnTo>
                <a:lnTo>
                  <a:pt x="1820" y="1038"/>
                </a:lnTo>
                <a:lnTo>
                  <a:pt x="1820" y="1040"/>
                </a:lnTo>
                <a:lnTo>
                  <a:pt x="1820" y="1040"/>
                </a:lnTo>
                <a:lnTo>
                  <a:pt x="1820" y="1040"/>
                </a:lnTo>
                <a:lnTo>
                  <a:pt x="1822" y="1040"/>
                </a:lnTo>
                <a:lnTo>
                  <a:pt x="1822" y="1040"/>
                </a:lnTo>
                <a:lnTo>
                  <a:pt x="1822" y="1040"/>
                </a:lnTo>
                <a:lnTo>
                  <a:pt x="1825" y="1040"/>
                </a:lnTo>
                <a:lnTo>
                  <a:pt x="1825" y="1040"/>
                </a:lnTo>
                <a:lnTo>
                  <a:pt x="1825" y="1038"/>
                </a:lnTo>
                <a:lnTo>
                  <a:pt x="1825" y="1038"/>
                </a:lnTo>
                <a:lnTo>
                  <a:pt x="1829" y="1033"/>
                </a:lnTo>
                <a:lnTo>
                  <a:pt x="1834" y="1031"/>
                </a:lnTo>
                <a:lnTo>
                  <a:pt x="1834" y="1031"/>
                </a:lnTo>
                <a:lnTo>
                  <a:pt x="1834" y="1029"/>
                </a:lnTo>
                <a:lnTo>
                  <a:pt x="1834" y="1029"/>
                </a:lnTo>
                <a:lnTo>
                  <a:pt x="1834" y="1026"/>
                </a:lnTo>
                <a:lnTo>
                  <a:pt x="1834" y="1026"/>
                </a:lnTo>
                <a:close/>
                <a:moveTo>
                  <a:pt x="1780" y="1000"/>
                </a:moveTo>
                <a:lnTo>
                  <a:pt x="1780" y="1000"/>
                </a:lnTo>
                <a:lnTo>
                  <a:pt x="1780" y="1003"/>
                </a:lnTo>
                <a:lnTo>
                  <a:pt x="1782" y="1003"/>
                </a:lnTo>
                <a:lnTo>
                  <a:pt x="1782" y="1005"/>
                </a:lnTo>
                <a:lnTo>
                  <a:pt x="1784" y="1005"/>
                </a:lnTo>
                <a:lnTo>
                  <a:pt x="1784" y="1005"/>
                </a:lnTo>
                <a:lnTo>
                  <a:pt x="1784" y="1005"/>
                </a:lnTo>
                <a:lnTo>
                  <a:pt x="1784" y="1010"/>
                </a:lnTo>
                <a:lnTo>
                  <a:pt x="1787" y="1012"/>
                </a:lnTo>
                <a:lnTo>
                  <a:pt x="1789" y="1012"/>
                </a:lnTo>
                <a:lnTo>
                  <a:pt x="1791" y="1012"/>
                </a:lnTo>
                <a:lnTo>
                  <a:pt x="1789" y="1012"/>
                </a:lnTo>
                <a:lnTo>
                  <a:pt x="1789" y="1012"/>
                </a:lnTo>
                <a:lnTo>
                  <a:pt x="1789" y="1012"/>
                </a:lnTo>
                <a:lnTo>
                  <a:pt x="1791" y="1014"/>
                </a:lnTo>
                <a:lnTo>
                  <a:pt x="1791" y="1014"/>
                </a:lnTo>
                <a:lnTo>
                  <a:pt x="1791" y="1014"/>
                </a:lnTo>
                <a:lnTo>
                  <a:pt x="1791" y="1012"/>
                </a:lnTo>
                <a:lnTo>
                  <a:pt x="1791" y="1012"/>
                </a:lnTo>
                <a:lnTo>
                  <a:pt x="1791" y="1012"/>
                </a:lnTo>
                <a:lnTo>
                  <a:pt x="1791" y="1012"/>
                </a:lnTo>
                <a:lnTo>
                  <a:pt x="1791" y="1012"/>
                </a:lnTo>
                <a:lnTo>
                  <a:pt x="1791" y="1010"/>
                </a:lnTo>
                <a:lnTo>
                  <a:pt x="1791" y="1010"/>
                </a:lnTo>
                <a:lnTo>
                  <a:pt x="1791" y="1010"/>
                </a:lnTo>
                <a:lnTo>
                  <a:pt x="1791" y="1010"/>
                </a:lnTo>
                <a:lnTo>
                  <a:pt x="1791" y="1010"/>
                </a:lnTo>
                <a:lnTo>
                  <a:pt x="1791" y="1010"/>
                </a:lnTo>
                <a:lnTo>
                  <a:pt x="1791" y="1010"/>
                </a:lnTo>
                <a:lnTo>
                  <a:pt x="1791" y="1007"/>
                </a:lnTo>
                <a:lnTo>
                  <a:pt x="1789" y="1007"/>
                </a:lnTo>
                <a:lnTo>
                  <a:pt x="1789" y="1007"/>
                </a:lnTo>
                <a:lnTo>
                  <a:pt x="1789" y="1005"/>
                </a:lnTo>
                <a:lnTo>
                  <a:pt x="1789" y="1005"/>
                </a:lnTo>
                <a:lnTo>
                  <a:pt x="1791" y="1003"/>
                </a:lnTo>
                <a:lnTo>
                  <a:pt x="1794" y="1003"/>
                </a:lnTo>
                <a:lnTo>
                  <a:pt x="1794" y="1003"/>
                </a:lnTo>
                <a:lnTo>
                  <a:pt x="1794" y="1000"/>
                </a:lnTo>
                <a:lnTo>
                  <a:pt x="1791" y="1000"/>
                </a:lnTo>
                <a:lnTo>
                  <a:pt x="1791" y="1000"/>
                </a:lnTo>
                <a:lnTo>
                  <a:pt x="1791" y="1000"/>
                </a:lnTo>
                <a:lnTo>
                  <a:pt x="1791" y="998"/>
                </a:lnTo>
                <a:lnTo>
                  <a:pt x="1789" y="998"/>
                </a:lnTo>
                <a:lnTo>
                  <a:pt x="1789" y="998"/>
                </a:lnTo>
                <a:lnTo>
                  <a:pt x="1789" y="998"/>
                </a:lnTo>
                <a:lnTo>
                  <a:pt x="1789" y="998"/>
                </a:lnTo>
                <a:lnTo>
                  <a:pt x="1789" y="1000"/>
                </a:lnTo>
                <a:lnTo>
                  <a:pt x="1789" y="1000"/>
                </a:lnTo>
                <a:lnTo>
                  <a:pt x="1787" y="1003"/>
                </a:lnTo>
                <a:lnTo>
                  <a:pt x="1787" y="1003"/>
                </a:lnTo>
                <a:lnTo>
                  <a:pt x="1787" y="1003"/>
                </a:lnTo>
                <a:lnTo>
                  <a:pt x="1787" y="1005"/>
                </a:lnTo>
                <a:lnTo>
                  <a:pt x="1787" y="1005"/>
                </a:lnTo>
                <a:lnTo>
                  <a:pt x="1787" y="1005"/>
                </a:lnTo>
                <a:lnTo>
                  <a:pt x="1787" y="1005"/>
                </a:lnTo>
                <a:lnTo>
                  <a:pt x="1784" y="1003"/>
                </a:lnTo>
                <a:lnTo>
                  <a:pt x="1787" y="1003"/>
                </a:lnTo>
                <a:lnTo>
                  <a:pt x="1787" y="1000"/>
                </a:lnTo>
                <a:lnTo>
                  <a:pt x="1787" y="1000"/>
                </a:lnTo>
                <a:lnTo>
                  <a:pt x="1787" y="1000"/>
                </a:lnTo>
                <a:lnTo>
                  <a:pt x="1787" y="998"/>
                </a:lnTo>
                <a:lnTo>
                  <a:pt x="1787" y="998"/>
                </a:lnTo>
                <a:lnTo>
                  <a:pt x="1787" y="996"/>
                </a:lnTo>
                <a:lnTo>
                  <a:pt x="1784" y="996"/>
                </a:lnTo>
                <a:lnTo>
                  <a:pt x="1784" y="996"/>
                </a:lnTo>
                <a:lnTo>
                  <a:pt x="1780" y="998"/>
                </a:lnTo>
                <a:lnTo>
                  <a:pt x="1780" y="1000"/>
                </a:lnTo>
                <a:lnTo>
                  <a:pt x="1780" y="1000"/>
                </a:lnTo>
                <a:lnTo>
                  <a:pt x="1780" y="1000"/>
                </a:lnTo>
                <a:lnTo>
                  <a:pt x="1780" y="1000"/>
                </a:lnTo>
                <a:close/>
                <a:moveTo>
                  <a:pt x="1730" y="948"/>
                </a:moveTo>
                <a:lnTo>
                  <a:pt x="1725" y="946"/>
                </a:lnTo>
                <a:lnTo>
                  <a:pt x="1725" y="946"/>
                </a:lnTo>
                <a:lnTo>
                  <a:pt x="1725" y="943"/>
                </a:lnTo>
                <a:lnTo>
                  <a:pt x="1725" y="943"/>
                </a:lnTo>
                <a:lnTo>
                  <a:pt x="1725" y="943"/>
                </a:lnTo>
                <a:lnTo>
                  <a:pt x="1725" y="941"/>
                </a:lnTo>
                <a:lnTo>
                  <a:pt x="1725" y="941"/>
                </a:lnTo>
                <a:lnTo>
                  <a:pt x="1723" y="941"/>
                </a:lnTo>
                <a:lnTo>
                  <a:pt x="1723" y="941"/>
                </a:lnTo>
                <a:lnTo>
                  <a:pt x="1718" y="939"/>
                </a:lnTo>
                <a:lnTo>
                  <a:pt x="1716" y="939"/>
                </a:lnTo>
                <a:lnTo>
                  <a:pt x="1716" y="936"/>
                </a:lnTo>
                <a:lnTo>
                  <a:pt x="1713" y="936"/>
                </a:lnTo>
                <a:lnTo>
                  <a:pt x="1711" y="936"/>
                </a:lnTo>
                <a:lnTo>
                  <a:pt x="1706" y="936"/>
                </a:lnTo>
                <a:lnTo>
                  <a:pt x="1706" y="936"/>
                </a:lnTo>
                <a:lnTo>
                  <a:pt x="1704" y="939"/>
                </a:lnTo>
                <a:lnTo>
                  <a:pt x="1704" y="939"/>
                </a:lnTo>
                <a:lnTo>
                  <a:pt x="1704" y="941"/>
                </a:lnTo>
                <a:lnTo>
                  <a:pt x="1704" y="941"/>
                </a:lnTo>
                <a:lnTo>
                  <a:pt x="1706" y="943"/>
                </a:lnTo>
                <a:lnTo>
                  <a:pt x="1706" y="943"/>
                </a:lnTo>
                <a:lnTo>
                  <a:pt x="1704" y="946"/>
                </a:lnTo>
                <a:lnTo>
                  <a:pt x="1704" y="946"/>
                </a:lnTo>
                <a:lnTo>
                  <a:pt x="1704" y="946"/>
                </a:lnTo>
                <a:lnTo>
                  <a:pt x="1702" y="943"/>
                </a:lnTo>
                <a:lnTo>
                  <a:pt x="1702" y="941"/>
                </a:lnTo>
                <a:lnTo>
                  <a:pt x="1702" y="941"/>
                </a:lnTo>
                <a:lnTo>
                  <a:pt x="1702" y="941"/>
                </a:lnTo>
                <a:lnTo>
                  <a:pt x="1702" y="939"/>
                </a:lnTo>
                <a:lnTo>
                  <a:pt x="1702" y="939"/>
                </a:lnTo>
                <a:lnTo>
                  <a:pt x="1702" y="939"/>
                </a:lnTo>
                <a:lnTo>
                  <a:pt x="1702" y="936"/>
                </a:lnTo>
                <a:lnTo>
                  <a:pt x="1690" y="936"/>
                </a:lnTo>
                <a:lnTo>
                  <a:pt x="1690" y="936"/>
                </a:lnTo>
                <a:lnTo>
                  <a:pt x="1690" y="936"/>
                </a:lnTo>
                <a:lnTo>
                  <a:pt x="1690" y="934"/>
                </a:lnTo>
                <a:lnTo>
                  <a:pt x="1690" y="934"/>
                </a:lnTo>
                <a:lnTo>
                  <a:pt x="1690" y="934"/>
                </a:lnTo>
                <a:lnTo>
                  <a:pt x="1687" y="932"/>
                </a:lnTo>
                <a:lnTo>
                  <a:pt x="1685" y="932"/>
                </a:lnTo>
                <a:lnTo>
                  <a:pt x="1683" y="929"/>
                </a:lnTo>
                <a:lnTo>
                  <a:pt x="1676" y="932"/>
                </a:lnTo>
                <a:lnTo>
                  <a:pt x="1668" y="932"/>
                </a:lnTo>
                <a:lnTo>
                  <a:pt x="1666" y="934"/>
                </a:lnTo>
                <a:lnTo>
                  <a:pt x="1666" y="936"/>
                </a:lnTo>
                <a:lnTo>
                  <a:pt x="1664" y="936"/>
                </a:lnTo>
                <a:lnTo>
                  <a:pt x="1661" y="939"/>
                </a:lnTo>
                <a:lnTo>
                  <a:pt x="1661" y="939"/>
                </a:lnTo>
                <a:lnTo>
                  <a:pt x="1659" y="941"/>
                </a:lnTo>
                <a:lnTo>
                  <a:pt x="1659" y="941"/>
                </a:lnTo>
                <a:lnTo>
                  <a:pt x="1657" y="943"/>
                </a:lnTo>
                <a:lnTo>
                  <a:pt x="1654" y="948"/>
                </a:lnTo>
                <a:lnTo>
                  <a:pt x="1654" y="948"/>
                </a:lnTo>
                <a:lnTo>
                  <a:pt x="1652" y="948"/>
                </a:lnTo>
                <a:lnTo>
                  <a:pt x="1652" y="948"/>
                </a:lnTo>
                <a:lnTo>
                  <a:pt x="1652" y="948"/>
                </a:lnTo>
                <a:lnTo>
                  <a:pt x="1652" y="948"/>
                </a:lnTo>
                <a:lnTo>
                  <a:pt x="1652" y="951"/>
                </a:lnTo>
                <a:lnTo>
                  <a:pt x="1652" y="951"/>
                </a:lnTo>
                <a:lnTo>
                  <a:pt x="1652" y="955"/>
                </a:lnTo>
                <a:lnTo>
                  <a:pt x="1650" y="955"/>
                </a:lnTo>
                <a:lnTo>
                  <a:pt x="1652" y="955"/>
                </a:lnTo>
                <a:lnTo>
                  <a:pt x="1652" y="958"/>
                </a:lnTo>
                <a:lnTo>
                  <a:pt x="1652" y="960"/>
                </a:lnTo>
                <a:lnTo>
                  <a:pt x="1652" y="960"/>
                </a:lnTo>
                <a:lnTo>
                  <a:pt x="1661" y="965"/>
                </a:lnTo>
                <a:lnTo>
                  <a:pt x="1666" y="967"/>
                </a:lnTo>
                <a:lnTo>
                  <a:pt x="1666" y="967"/>
                </a:lnTo>
                <a:lnTo>
                  <a:pt x="1671" y="967"/>
                </a:lnTo>
                <a:lnTo>
                  <a:pt x="1673" y="970"/>
                </a:lnTo>
                <a:lnTo>
                  <a:pt x="1676" y="972"/>
                </a:lnTo>
                <a:lnTo>
                  <a:pt x="1678" y="972"/>
                </a:lnTo>
                <a:lnTo>
                  <a:pt x="1683" y="972"/>
                </a:lnTo>
                <a:lnTo>
                  <a:pt x="1687" y="972"/>
                </a:lnTo>
                <a:lnTo>
                  <a:pt x="1690" y="974"/>
                </a:lnTo>
                <a:lnTo>
                  <a:pt x="1685" y="974"/>
                </a:lnTo>
                <a:lnTo>
                  <a:pt x="1683" y="972"/>
                </a:lnTo>
                <a:lnTo>
                  <a:pt x="1683" y="972"/>
                </a:lnTo>
                <a:lnTo>
                  <a:pt x="1676" y="974"/>
                </a:lnTo>
                <a:lnTo>
                  <a:pt x="1676" y="974"/>
                </a:lnTo>
                <a:lnTo>
                  <a:pt x="1676" y="974"/>
                </a:lnTo>
                <a:lnTo>
                  <a:pt x="1676" y="977"/>
                </a:lnTo>
                <a:lnTo>
                  <a:pt x="1678" y="977"/>
                </a:lnTo>
                <a:lnTo>
                  <a:pt x="1678" y="979"/>
                </a:lnTo>
                <a:lnTo>
                  <a:pt x="1678" y="979"/>
                </a:lnTo>
                <a:lnTo>
                  <a:pt x="1676" y="979"/>
                </a:lnTo>
                <a:lnTo>
                  <a:pt x="1676" y="979"/>
                </a:lnTo>
                <a:lnTo>
                  <a:pt x="1676" y="979"/>
                </a:lnTo>
                <a:lnTo>
                  <a:pt x="1676" y="979"/>
                </a:lnTo>
                <a:lnTo>
                  <a:pt x="1676" y="979"/>
                </a:lnTo>
                <a:lnTo>
                  <a:pt x="1676" y="977"/>
                </a:lnTo>
                <a:lnTo>
                  <a:pt x="1676" y="977"/>
                </a:lnTo>
                <a:lnTo>
                  <a:pt x="1676" y="977"/>
                </a:lnTo>
                <a:lnTo>
                  <a:pt x="1676" y="977"/>
                </a:lnTo>
                <a:lnTo>
                  <a:pt x="1676" y="974"/>
                </a:lnTo>
                <a:lnTo>
                  <a:pt x="1676" y="974"/>
                </a:lnTo>
                <a:lnTo>
                  <a:pt x="1673" y="972"/>
                </a:lnTo>
                <a:lnTo>
                  <a:pt x="1671" y="970"/>
                </a:lnTo>
                <a:lnTo>
                  <a:pt x="1668" y="970"/>
                </a:lnTo>
                <a:lnTo>
                  <a:pt x="1668" y="970"/>
                </a:lnTo>
                <a:lnTo>
                  <a:pt x="1666" y="972"/>
                </a:lnTo>
                <a:lnTo>
                  <a:pt x="1666" y="970"/>
                </a:lnTo>
                <a:lnTo>
                  <a:pt x="1666" y="970"/>
                </a:lnTo>
                <a:lnTo>
                  <a:pt x="1657" y="967"/>
                </a:lnTo>
                <a:lnTo>
                  <a:pt x="1654" y="967"/>
                </a:lnTo>
                <a:lnTo>
                  <a:pt x="1657" y="970"/>
                </a:lnTo>
                <a:lnTo>
                  <a:pt x="1657" y="970"/>
                </a:lnTo>
                <a:lnTo>
                  <a:pt x="1657" y="974"/>
                </a:lnTo>
                <a:lnTo>
                  <a:pt x="1657" y="974"/>
                </a:lnTo>
                <a:lnTo>
                  <a:pt x="1659" y="974"/>
                </a:lnTo>
                <a:lnTo>
                  <a:pt x="1659" y="974"/>
                </a:lnTo>
                <a:lnTo>
                  <a:pt x="1659" y="977"/>
                </a:lnTo>
                <a:lnTo>
                  <a:pt x="1659" y="977"/>
                </a:lnTo>
                <a:lnTo>
                  <a:pt x="1659" y="977"/>
                </a:lnTo>
                <a:lnTo>
                  <a:pt x="1659" y="977"/>
                </a:lnTo>
                <a:lnTo>
                  <a:pt x="1659" y="977"/>
                </a:lnTo>
                <a:lnTo>
                  <a:pt x="1659" y="977"/>
                </a:lnTo>
                <a:lnTo>
                  <a:pt x="1659" y="979"/>
                </a:lnTo>
                <a:lnTo>
                  <a:pt x="1659" y="979"/>
                </a:lnTo>
                <a:lnTo>
                  <a:pt x="1657" y="977"/>
                </a:lnTo>
                <a:lnTo>
                  <a:pt x="1657" y="974"/>
                </a:lnTo>
                <a:lnTo>
                  <a:pt x="1657" y="974"/>
                </a:lnTo>
                <a:lnTo>
                  <a:pt x="1657" y="974"/>
                </a:lnTo>
                <a:lnTo>
                  <a:pt x="1654" y="974"/>
                </a:lnTo>
                <a:lnTo>
                  <a:pt x="1654" y="974"/>
                </a:lnTo>
                <a:lnTo>
                  <a:pt x="1654" y="972"/>
                </a:lnTo>
                <a:lnTo>
                  <a:pt x="1654" y="972"/>
                </a:lnTo>
                <a:lnTo>
                  <a:pt x="1654" y="970"/>
                </a:lnTo>
                <a:lnTo>
                  <a:pt x="1654" y="970"/>
                </a:lnTo>
                <a:lnTo>
                  <a:pt x="1654" y="967"/>
                </a:lnTo>
                <a:lnTo>
                  <a:pt x="1654" y="967"/>
                </a:lnTo>
                <a:lnTo>
                  <a:pt x="1654" y="967"/>
                </a:lnTo>
                <a:lnTo>
                  <a:pt x="1654" y="967"/>
                </a:lnTo>
                <a:lnTo>
                  <a:pt x="1652" y="965"/>
                </a:lnTo>
                <a:lnTo>
                  <a:pt x="1652" y="965"/>
                </a:lnTo>
                <a:lnTo>
                  <a:pt x="1652" y="967"/>
                </a:lnTo>
                <a:lnTo>
                  <a:pt x="1650" y="967"/>
                </a:lnTo>
                <a:lnTo>
                  <a:pt x="1650" y="967"/>
                </a:lnTo>
                <a:lnTo>
                  <a:pt x="1647" y="967"/>
                </a:lnTo>
                <a:lnTo>
                  <a:pt x="1647" y="967"/>
                </a:lnTo>
                <a:lnTo>
                  <a:pt x="1647" y="970"/>
                </a:lnTo>
                <a:lnTo>
                  <a:pt x="1647" y="970"/>
                </a:lnTo>
                <a:lnTo>
                  <a:pt x="1647" y="970"/>
                </a:lnTo>
                <a:lnTo>
                  <a:pt x="1647" y="970"/>
                </a:lnTo>
                <a:lnTo>
                  <a:pt x="1650" y="970"/>
                </a:lnTo>
                <a:lnTo>
                  <a:pt x="1650" y="970"/>
                </a:lnTo>
                <a:lnTo>
                  <a:pt x="1650" y="972"/>
                </a:lnTo>
                <a:lnTo>
                  <a:pt x="1650" y="974"/>
                </a:lnTo>
                <a:lnTo>
                  <a:pt x="1650" y="974"/>
                </a:lnTo>
                <a:lnTo>
                  <a:pt x="1647" y="977"/>
                </a:lnTo>
                <a:lnTo>
                  <a:pt x="1650" y="977"/>
                </a:lnTo>
                <a:lnTo>
                  <a:pt x="1652" y="979"/>
                </a:lnTo>
                <a:lnTo>
                  <a:pt x="1654" y="981"/>
                </a:lnTo>
                <a:lnTo>
                  <a:pt x="1657" y="981"/>
                </a:lnTo>
                <a:lnTo>
                  <a:pt x="1659" y="981"/>
                </a:lnTo>
                <a:lnTo>
                  <a:pt x="1659" y="981"/>
                </a:lnTo>
                <a:lnTo>
                  <a:pt x="1659" y="984"/>
                </a:lnTo>
                <a:lnTo>
                  <a:pt x="1661" y="984"/>
                </a:lnTo>
                <a:lnTo>
                  <a:pt x="1661" y="984"/>
                </a:lnTo>
                <a:lnTo>
                  <a:pt x="1661" y="986"/>
                </a:lnTo>
                <a:lnTo>
                  <a:pt x="1661" y="986"/>
                </a:lnTo>
                <a:lnTo>
                  <a:pt x="1664" y="991"/>
                </a:lnTo>
                <a:lnTo>
                  <a:pt x="1664" y="991"/>
                </a:lnTo>
                <a:lnTo>
                  <a:pt x="1664" y="991"/>
                </a:lnTo>
                <a:lnTo>
                  <a:pt x="1664" y="991"/>
                </a:lnTo>
                <a:lnTo>
                  <a:pt x="1666" y="991"/>
                </a:lnTo>
                <a:lnTo>
                  <a:pt x="1668" y="991"/>
                </a:lnTo>
                <a:lnTo>
                  <a:pt x="1668" y="991"/>
                </a:lnTo>
                <a:lnTo>
                  <a:pt x="1668" y="993"/>
                </a:lnTo>
                <a:lnTo>
                  <a:pt x="1668" y="993"/>
                </a:lnTo>
                <a:lnTo>
                  <a:pt x="1671" y="996"/>
                </a:lnTo>
                <a:lnTo>
                  <a:pt x="1673" y="998"/>
                </a:lnTo>
                <a:lnTo>
                  <a:pt x="1673" y="998"/>
                </a:lnTo>
                <a:lnTo>
                  <a:pt x="1676" y="1000"/>
                </a:lnTo>
                <a:lnTo>
                  <a:pt x="1676" y="1000"/>
                </a:lnTo>
                <a:lnTo>
                  <a:pt x="1676" y="1000"/>
                </a:lnTo>
                <a:lnTo>
                  <a:pt x="1678" y="1000"/>
                </a:lnTo>
                <a:lnTo>
                  <a:pt x="1678" y="1000"/>
                </a:lnTo>
                <a:lnTo>
                  <a:pt x="1678" y="1000"/>
                </a:lnTo>
                <a:lnTo>
                  <a:pt x="1680" y="1000"/>
                </a:lnTo>
                <a:lnTo>
                  <a:pt x="1680" y="1000"/>
                </a:lnTo>
                <a:lnTo>
                  <a:pt x="1680" y="1000"/>
                </a:lnTo>
                <a:lnTo>
                  <a:pt x="1680" y="1003"/>
                </a:lnTo>
                <a:lnTo>
                  <a:pt x="1678" y="1003"/>
                </a:lnTo>
                <a:lnTo>
                  <a:pt x="1680" y="1005"/>
                </a:lnTo>
                <a:lnTo>
                  <a:pt x="1680" y="1005"/>
                </a:lnTo>
                <a:lnTo>
                  <a:pt x="1678" y="1003"/>
                </a:lnTo>
                <a:lnTo>
                  <a:pt x="1678" y="1003"/>
                </a:lnTo>
                <a:lnTo>
                  <a:pt x="1673" y="1000"/>
                </a:lnTo>
                <a:lnTo>
                  <a:pt x="1673" y="1000"/>
                </a:lnTo>
                <a:lnTo>
                  <a:pt x="1673" y="998"/>
                </a:lnTo>
                <a:lnTo>
                  <a:pt x="1671" y="996"/>
                </a:lnTo>
                <a:lnTo>
                  <a:pt x="1668" y="996"/>
                </a:lnTo>
                <a:lnTo>
                  <a:pt x="1668" y="993"/>
                </a:lnTo>
                <a:lnTo>
                  <a:pt x="1668" y="993"/>
                </a:lnTo>
                <a:lnTo>
                  <a:pt x="1668" y="993"/>
                </a:lnTo>
                <a:lnTo>
                  <a:pt x="1668" y="993"/>
                </a:lnTo>
                <a:lnTo>
                  <a:pt x="1668" y="991"/>
                </a:lnTo>
                <a:lnTo>
                  <a:pt x="1666" y="991"/>
                </a:lnTo>
                <a:lnTo>
                  <a:pt x="1666" y="991"/>
                </a:lnTo>
                <a:lnTo>
                  <a:pt x="1664" y="993"/>
                </a:lnTo>
                <a:lnTo>
                  <a:pt x="1664" y="993"/>
                </a:lnTo>
                <a:lnTo>
                  <a:pt x="1664" y="996"/>
                </a:lnTo>
                <a:lnTo>
                  <a:pt x="1664" y="996"/>
                </a:lnTo>
                <a:lnTo>
                  <a:pt x="1666" y="998"/>
                </a:lnTo>
                <a:lnTo>
                  <a:pt x="1666" y="998"/>
                </a:lnTo>
                <a:lnTo>
                  <a:pt x="1668" y="1000"/>
                </a:lnTo>
                <a:lnTo>
                  <a:pt x="1671" y="1003"/>
                </a:lnTo>
                <a:lnTo>
                  <a:pt x="1673" y="1003"/>
                </a:lnTo>
                <a:lnTo>
                  <a:pt x="1676" y="1005"/>
                </a:lnTo>
                <a:lnTo>
                  <a:pt x="1676" y="1005"/>
                </a:lnTo>
                <a:lnTo>
                  <a:pt x="1676" y="1005"/>
                </a:lnTo>
                <a:lnTo>
                  <a:pt x="1676" y="1005"/>
                </a:lnTo>
                <a:lnTo>
                  <a:pt x="1673" y="1005"/>
                </a:lnTo>
                <a:lnTo>
                  <a:pt x="1671" y="1003"/>
                </a:lnTo>
                <a:lnTo>
                  <a:pt x="1668" y="1003"/>
                </a:lnTo>
                <a:lnTo>
                  <a:pt x="1664" y="996"/>
                </a:lnTo>
                <a:lnTo>
                  <a:pt x="1661" y="993"/>
                </a:lnTo>
                <a:lnTo>
                  <a:pt x="1659" y="988"/>
                </a:lnTo>
                <a:lnTo>
                  <a:pt x="1659" y="986"/>
                </a:lnTo>
                <a:lnTo>
                  <a:pt x="1657" y="984"/>
                </a:lnTo>
                <a:lnTo>
                  <a:pt x="1650" y="979"/>
                </a:lnTo>
                <a:lnTo>
                  <a:pt x="1650" y="979"/>
                </a:lnTo>
                <a:lnTo>
                  <a:pt x="1650" y="981"/>
                </a:lnTo>
                <a:lnTo>
                  <a:pt x="1650" y="981"/>
                </a:lnTo>
                <a:lnTo>
                  <a:pt x="1650" y="981"/>
                </a:lnTo>
                <a:lnTo>
                  <a:pt x="1650" y="984"/>
                </a:lnTo>
                <a:lnTo>
                  <a:pt x="1650" y="986"/>
                </a:lnTo>
                <a:lnTo>
                  <a:pt x="1650" y="986"/>
                </a:lnTo>
                <a:lnTo>
                  <a:pt x="1650" y="986"/>
                </a:lnTo>
                <a:lnTo>
                  <a:pt x="1650" y="986"/>
                </a:lnTo>
                <a:lnTo>
                  <a:pt x="1650" y="986"/>
                </a:lnTo>
                <a:lnTo>
                  <a:pt x="1650" y="986"/>
                </a:lnTo>
                <a:lnTo>
                  <a:pt x="1650" y="988"/>
                </a:lnTo>
                <a:lnTo>
                  <a:pt x="1650" y="988"/>
                </a:lnTo>
                <a:lnTo>
                  <a:pt x="1650" y="988"/>
                </a:lnTo>
                <a:lnTo>
                  <a:pt x="1650" y="988"/>
                </a:lnTo>
                <a:lnTo>
                  <a:pt x="1650" y="991"/>
                </a:lnTo>
                <a:lnTo>
                  <a:pt x="1650" y="991"/>
                </a:lnTo>
                <a:lnTo>
                  <a:pt x="1650" y="991"/>
                </a:lnTo>
                <a:lnTo>
                  <a:pt x="1650" y="993"/>
                </a:lnTo>
                <a:lnTo>
                  <a:pt x="1652" y="993"/>
                </a:lnTo>
                <a:lnTo>
                  <a:pt x="1652" y="993"/>
                </a:lnTo>
                <a:lnTo>
                  <a:pt x="1654" y="996"/>
                </a:lnTo>
                <a:lnTo>
                  <a:pt x="1657" y="996"/>
                </a:lnTo>
                <a:lnTo>
                  <a:pt x="1657" y="996"/>
                </a:lnTo>
                <a:lnTo>
                  <a:pt x="1659" y="996"/>
                </a:lnTo>
                <a:lnTo>
                  <a:pt x="1659" y="998"/>
                </a:lnTo>
                <a:lnTo>
                  <a:pt x="1659" y="998"/>
                </a:lnTo>
                <a:lnTo>
                  <a:pt x="1659" y="998"/>
                </a:lnTo>
                <a:lnTo>
                  <a:pt x="1659" y="998"/>
                </a:lnTo>
                <a:lnTo>
                  <a:pt x="1659" y="998"/>
                </a:lnTo>
                <a:lnTo>
                  <a:pt x="1661" y="1000"/>
                </a:lnTo>
                <a:lnTo>
                  <a:pt x="1661" y="1000"/>
                </a:lnTo>
                <a:lnTo>
                  <a:pt x="1659" y="1000"/>
                </a:lnTo>
                <a:lnTo>
                  <a:pt x="1659" y="1000"/>
                </a:lnTo>
                <a:lnTo>
                  <a:pt x="1654" y="998"/>
                </a:lnTo>
                <a:lnTo>
                  <a:pt x="1647" y="996"/>
                </a:lnTo>
                <a:lnTo>
                  <a:pt x="1647" y="996"/>
                </a:lnTo>
                <a:lnTo>
                  <a:pt x="1645" y="996"/>
                </a:lnTo>
                <a:lnTo>
                  <a:pt x="1645" y="998"/>
                </a:lnTo>
                <a:lnTo>
                  <a:pt x="1645" y="998"/>
                </a:lnTo>
                <a:lnTo>
                  <a:pt x="1642" y="996"/>
                </a:lnTo>
                <a:lnTo>
                  <a:pt x="1645" y="996"/>
                </a:lnTo>
                <a:lnTo>
                  <a:pt x="1645" y="993"/>
                </a:lnTo>
                <a:lnTo>
                  <a:pt x="1645" y="991"/>
                </a:lnTo>
                <a:lnTo>
                  <a:pt x="1647" y="988"/>
                </a:lnTo>
                <a:lnTo>
                  <a:pt x="1647" y="988"/>
                </a:lnTo>
                <a:lnTo>
                  <a:pt x="1647" y="986"/>
                </a:lnTo>
                <a:lnTo>
                  <a:pt x="1647" y="984"/>
                </a:lnTo>
                <a:lnTo>
                  <a:pt x="1645" y="984"/>
                </a:lnTo>
                <a:lnTo>
                  <a:pt x="1645" y="981"/>
                </a:lnTo>
                <a:lnTo>
                  <a:pt x="1647" y="981"/>
                </a:lnTo>
                <a:lnTo>
                  <a:pt x="1647" y="979"/>
                </a:lnTo>
                <a:lnTo>
                  <a:pt x="1645" y="977"/>
                </a:lnTo>
                <a:lnTo>
                  <a:pt x="1645" y="977"/>
                </a:lnTo>
                <a:lnTo>
                  <a:pt x="1645" y="977"/>
                </a:lnTo>
                <a:lnTo>
                  <a:pt x="1645" y="974"/>
                </a:lnTo>
                <a:lnTo>
                  <a:pt x="1645" y="974"/>
                </a:lnTo>
                <a:lnTo>
                  <a:pt x="1645" y="974"/>
                </a:lnTo>
                <a:lnTo>
                  <a:pt x="1645" y="974"/>
                </a:lnTo>
                <a:lnTo>
                  <a:pt x="1645" y="972"/>
                </a:lnTo>
                <a:lnTo>
                  <a:pt x="1645" y="972"/>
                </a:lnTo>
                <a:lnTo>
                  <a:pt x="1645" y="972"/>
                </a:lnTo>
                <a:lnTo>
                  <a:pt x="1642" y="972"/>
                </a:lnTo>
                <a:lnTo>
                  <a:pt x="1642" y="970"/>
                </a:lnTo>
                <a:lnTo>
                  <a:pt x="1640" y="970"/>
                </a:lnTo>
                <a:lnTo>
                  <a:pt x="1635" y="967"/>
                </a:lnTo>
                <a:lnTo>
                  <a:pt x="1635" y="965"/>
                </a:lnTo>
                <a:lnTo>
                  <a:pt x="1635" y="967"/>
                </a:lnTo>
                <a:lnTo>
                  <a:pt x="1635" y="967"/>
                </a:lnTo>
                <a:lnTo>
                  <a:pt x="1635" y="970"/>
                </a:lnTo>
                <a:lnTo>
                  <a:pt x="1633" y="970"/>
                </a:lnTo>
                <a:lnTo>
                  <a:pt x="1633" y="972"/>
                </a:lnTo>
                <a:lnTo>
                  <a:pt x="1633" y="972"/>
                </a:lnTo>
                <a:lnTo>
                  <a:pt x="1633" y="972"/>
                </a:lnTo>
                <a:lnTo>
                  <a:pt x="1633" y="972"/>
                </a:lnTo>
                <a:lnTo>
                  <a:pt x="1633" y="972"/>
                </a:lnTo>
                <a:lnTo>
                  <a:pt x="1633" y="972"/>
                </a:lnTo>
                <a:lnTo>
                  <a:pt x="1633" y="974"/>
                </a:lnTo>
                <a:lnTo>
                  <a:pt x="1633" y="974"/>
                </a:lnTo>
                <a:lnTo>
                  <a:pt x="1633" y="974"/>
                </a:lnTo>
                <a:lnTo>
                  <a:pt x="1633" y="974"/>
                </a:lnTo>
                <a:lnTo>
                  <a:pt x="1633" y="974"/>
                </a:lnTo>
                <a:lnTo>
                  <a:pt x="1633" y="974"/>
                </a:lnTo>
                <a:lnTo>
                  <a:pt x="1633" y="974"/>
                </a:lnTo>
                <a:lnTo>
                  <a:pt x="1633" y="977"/>
                </a:lnTo>
                <a:lnTo>
                  <a:pt x="1633" y="977"/>
                </a:lnTo>
                <a:lnTo>
                  <a:pt x="1635" y="977"/>
                </a:lnTo>
                <a:lnTo>
                  <a:pt x="1635" y="979"/>
                </a:lnTo>
                <a:lnTo>
                  <a:pt x="1635" y="979"/>
                </a:lnTo>
                <a:lnTo>
                  <a:pt x="1635" y="979"/>
                </a:lnTo>
                <a:lnTo>
                  <a:pt x="1635" y="981"/>
                </a:lnTo>
                <a:lnTo>
                  <a:pt x="1635" y="981"/>
                </a:lnTo>
                <a:lnTo>
                  <a:pt x="1635" y="981"/>
                </a:lnTo>
                <a:lnTo>
                  <a:pt x="1635" y="981"/>
                </a:lnTo>
                <a:lnTo>
                  <a:pt x="1633" y="979"/>
                </a:lnTo>
                <a:lnTo>
                  <a:pt x="1633" y="979"/>
                </a:lnTo>
                <a:lnTo>
                  <a:pt x="1633" y="977"/>
                </a:lnTo>
                <a:lnTo>
                  <a:pt x="1633" y="977"/>
                </a:lnTo>
                <a:lnTo>
                  <a:pt x="1633" y="977"/>
                </a:lnTo>
                <a:lnTo>
                  <a:pt x="1633" y="977"/>
                </a:lnTo>
                <a:lnTo>
                  <a:pt x="1631" y="977"/>
                </a:lnTo>
                <a:lnTo>
                  <a:pt x="1631" y="977"/>
                </a:lnTo>
                <a:lnTo>
                  <a:pt x="1631" y="977"/>
                </a:lnTo>
                <a:lnTo>
                  <a:pt x="1631" y="977"/>
                </a:lnTo>
                <a:lnTo>
                  <a:pt x="1631" y="979"/>
                </a:lnTo>
                <a:lnTo>
                  <a:pt x="1628" y="979"/>
                </a:lnTo>
                <a:lnTo>
                  <a:pt x="1631" y="979"/>
                </a:lnTo>
                <a:lnTo>
                  <a:pt x="1628" y="981"/>
                </a:lnTo>
                <a:lnTo>
                  <a:pt x="1628" y="981"/>
                </a:lnTo>
                <a:lnTo>
                  <a:pt x="1628" y="981"/>
                </a:lnTo>
                <a:lnTo>
                  <a:pt x="1628" y="979"/>
                </a:lnTo>
                <a:lnTo>
                  <a:pt x="1628" y="979"/>
                </a:lnTo>
                <a:lnTo>
                  <a:pt x="1628" y="977"/>
                </a:lnTo>
                <a:lnTo>
                  <a:pt x="1628" y="977"/>
                </a:lnTo>
                <a:lnTo>
                  <a:pt x="1631" y="974"/>
                </a:lnTo>
                <a:lnTo>
                  <a:pt x="1631" y="974"/>
                </a:lnTo>
                <a:lnTo>
                  <a:pt x="1631" y="974"/>
                </a:lnTo>
                <a:lnTo>
                  <a:pt x="1631" y="972"/>
                </a:lnTo>
                <a:lnTo>
                  <a:pt x="1631" y="972"/>
                </a:lnTo>
                <a:lnTo>
                  <a:pt x="1631" y="972"/>
                </a:lnTo>
                <a:lnTo>
                  <a:pt x="1631" y="970"/>
                </a:lnTo>
                <a:lnTo>
                  <a:pt x="1628" y="970"/>
                </a:lnTo>
                <a:lnTo>
                  <a:pt x="1628" y="970"/>
                </a:lnTo>
                <a:lnTo>
                  <a:pt x="1628" y="970"/>
                </a:lnTo>
                <a:lnTo>
                  <a:pt x="1628" y="970"/>
                </a:lnTo>
                <a:lnTo>
                  <a:pt x="1628" y="970"/>
                </a:lnTo>
                <a:lnTo>
                  <a:pt x="1628" y="970"/>
                </a:lnTo>
                <a:lnTo>
                  <a:pt x="1626" y="967"/>
                </a:lnTo>
                <a:lnTo>
                  <a:pt x="1626" y="967"/>
                </a:lnTo>
                <a:lnTo>
                  <a:pt x="1626" y="965"/>
                </a:lnTo>
                <a:lnTo>
                  <a:pt x="1626" y="965"/>
                </a:lnTo>
                <a:lnTo>
                  <a:pt x="1626" y="962"/>
                </a:lnTo>
                <a:lnTo>
                  <a:pt x="1626" y="962"/>
                </a:lnTo>
                <a:lnTo>
                  <a:pt x="1626" y="962"/>
                </a:lnTo>
                <a:lnTo>
                  <a:pt x="1626" y="962"/>
                </a:lnTo>
                <a:lnTo>
                  <a:pt x="1626" y="960"/>
                </a:lnTo>
                <a:lnTo>
                  <a:pt x="1626" y="960"/>
                </a:lnTo>
                <a:lnTo>
                  <a:pt x="1626" y="962"/>
                </a:lnTo>
                <a:lnTo>
                  <a:pt x="1626" y="962"/>
                </a:lnTo>
                <a:lnTo>
                  <a:pt x="1623" y="962"/>
                </a:lnTo>
                <a:lnTo>
                  <a:pt x="1623" y="962"/>
                </a:lnTo>
                <a:lnTo>
                  <a:pt x="1623" y="962"/>
                </a:lnTo>
                <a:lnTo>
                  <a:pt x="1623" y="960"/>
                </a:lnTo>
                <a:lnTo>
                  <a:pt x="1623" y="960"/>
                </a:lnTo>
                <a:lnTo>
                  <a:pt x="1623" y="960"/>
                </a:lnTo>
                <a:lnTo>
                  <a:pt x="1623" y="960"/>
                </a:lnTo>
                <a:lnTo>
                  <a:pt x="1623" y="962"/>
                </a:lnTo>
                <a:lnTo>
                  <a:pt x="1623" y="962"/>
                </a:lnTo>
                <a:lnTo>
                  <a:pt x="1623" y="962"/>
                </a:lnTo>
                <a:lnTo>
                  <a:pt x="1623" y="965"/>
                </a:lnTo>
                <a:lnTo>
                  <a:pt x="1623" y="965"/>
                </a:lnTo>
                <a:lnTo>
                  <a:pt x="1621" y="967"/>
                </a:lnTo>
                <a:lnTo>
                  <a:pt x="1619" y="970"/>
                </a:lnTo>
                <a:lnTo>
                  <a:pt x="1619" y="974"/>
                </a:lnTo>
                <a:lnTo>
                  <a:pt x="1619" y="974"/>
                </a:lnTo>
                <a:lnTo>
                  <a:pt x="1619" y="977"/>
                </a:lnTo>
                <a:lnTo>
                  <a:pt x="1621" y="977"/>
                </a:lnTo>
                <a:lnTo>
                  <a:pt x="1621" y="979"/>
                </a:lnTo>
                <a:lnTo>
                  <a:pt x="1621" y="979"/>
                </a:lnTo>
                <a:lnTo>
                  <a:pt x="1626" y="984"/>
                </a:lnTo>
                <a:lnTo>
                  <a:pt x="1628" y="984"/>
                </a:lnTo>
                <a:lnTo>
                  <a:pt x="1631" y="986"/>
                </a:lnTo>
                <a:lnTo>
                  <a:pt x="1631" y="986"/>
                </a:lnTo>
                <a:lnTo>
                  <a:pt x="1631" y="986"/>
                </a:lnTo>
                <a:lnTo>
                  <a:pt x="1626" y="986"/>
                </a:lnTo>
                <a:lnTo>
                  <a:pt x="1623" y="984"/>
                </a:lnTo>
                <a:lnTo>
                  <a:pt x="1623" y="984"/>
                </a:lnTo>
                <a:lnTo>
                  <a:pt x="1623" y="984"/>
                </a:lnTo>
                <a:lnTo>
                  <a:pt x="1623" y="984"/>
                </a:lnTo>
                <a:lnTo>
                  <a:pt x="1623" y="984"/>
                </a:lnTo>
                <a:lnTo>
                  <a:pt x="1621" y="981"/>
                </a:lnTo>
                <a:lnTo>
                  <a:pt x="1619" y="977"/>
                </a:lnTo>
                <a:lnTo>
                  <a:pt x="1619" y="977"/>
                </a:lnTo>
                <a:lnTo>
                  <a:pt x="1616" y="977"/>
                </a:lnTo>
                <a:lnTo>
                  <a:pt x="1616" y="977"/>
                </a:lnTo>
                <a:lnTo>
                  <a:pt x="1616" y="979"/>
                </a:lnTo>
                <a:lnTo>
                  <a:pt x="1616" y="981"/>
                </a:lnTo>
                <a:lnTo>
                  <a:pt x="1619" y="984"/>
                </a:lnTo>
                <a:lnTo>
                  <a:pt x="1619" y="984"/>
                </a:lnTo>
                <a:lnTo>
                  <a:pt x="1616" y="984"/>
                </a:lnTo>
                <a:lnTo>
                  <a:pt x="1616" y="984"/>
                </a:lnTo>
                <a:lnTo>
                  <a:pt x="1616" y="984"/>
                </a:lnTo>
                <a:lnTo>
                  <a:pt x="1616" y="984"/>
                </a:lnTo>
                <a:lnTo>
                  <a:pt x="1616" y="984"/>
                </a:lnTo>
                <a:lnTo>
                  <a:pt x="1616" y="984"/>
                </a:lnTo>
                <a:lnTo>
                  <a:pt x="1616" y="986"/>
                </a:lnTo>
                <a:lnTo>
                  <a:pt x="1616" y="986"/>
                </a:lnTo>
                <a:lnTo>
                  <a:pt x="1616" y="986"/>
                </a:lnTo>
                <a:lnTo>
                  <a:pt x="1616" y="986"/>
                </a:lnTo>
                <a:lnTo>
                  <a:pt x="1616" y="986"/>
                </a:lnTo>
                <a:lnTo>
                  <a:pt x="1614" y="986"/>
                </a:lnTo>
                <a:lnTo>
                  <a:pt x="1614" y="986"/>
                </a:lnTo>
                <a:lnTo>
                  <a:pt x="1614" y="986"/>
                </a:lnTo>
                <a:lnTo>
                  <a:pt x="1614" y="986"/>
                </a:lnTo>
                <a:lnTo>
                  <a:pt x="1614" y="986"/>
                </a:lnTo>
                <a:lnTo>
                  <a:pt x="1614" y="988"/>
                </a:lnTo>
                <a:lnTo>
                  <a:pt x="1614" y="988"/>
                </a:lnTo>
                <a:lnTo>
                  <a:pt x="1616" y="991"/>
                </a:lnTo>
                <a:lnTo>
                  <a:pt x="1616" y="991"/>
                </a:lnTo>
                <a:lnTo>
                  <a:pt x="1616" y="993"/>
                </a:lnTo>
                <a:lnTo>
                  <a:pt x="1616" y="996"/>
                </a:lnTo>
                <a:lnTo>
                  <a:pt x="1616" y="996"/>
                </a:lnTo>
                <a:lnTo>
                  <a:pt x="1614" y="998"/>
                </a:lnTo>
                <a:lnTo>
                  <a:pt x="1614" y="998"/>
                </a:lnTo>
                <a:lnTo>
                  <a:pt x="1614" y="998"/>
                </a:lnTo>
                <a:lnTo>
                  <a:pt x="1612" y="1000"/>
                </a:lnTo>
                <a:lnTo>
                  <a:pt x="1609" y="1003"/>
                </a:lnTo>
                <a:lnTo>
                  <a:pt x="1609" y="1005"/>
                </a:lnTo>
                <a:lnTo>
                  <a:pt x="1609" y="1007"/>
                </a:lnTo>
                <a:lnTo>
                  <a:pt x="1605" y="1010"/>
                </a:lnTo>
                <a:lnTo>
                  <a:pt x="1607" y="1007"/>
                </a:lnTo>
                <a:lnTo>
                  <a:pt x="1607" y="1007"/>
                </a:lnTo>
                <a:lnTo>
                  <a:pt x="1607" y="1005"/>
                </a:lnTo>
                <a:lnTo>
                  <a:pt x="1609" y="1003"/>
                </a:lnTo>
                <a:lnTo>
                  <a:pt x="1609" y="1003"/>
                </a:lnTo>
                <a:lnTo>
                  <a:pt x="1607" y="1003"/>
                </a:lnTo>
                <a:lnTo>
                  <a:pt x="1607" y="1003"/>
                </a:lnTo>
                <a:lnTo>
                  <a:pt x="1607" y="1000"/>
                </a:lnTo>
                <a:lnTo>
                  <a:pt x="1607" y="1000"/>
                </a:lnTo>
                <a:lnTo>
                  <a:pt x="1607" y="1000"/>
                </a:lnTo>
                <a:lnTo>
                  <a:pt x="1607" y="1000"/>
                </a:lnTo>
                <a:lnTo>
                  <a:pt x="1607" y="1000"/>
                </a:lnTo>
                <a:lnTo>
                  <a:pt x="1607" y="1000"/>
                </a:lnTo>
                <a:lnTo>
                  <a:pt x="1607" y="998"/>
                </a:lnTo>
                <a:lnTo>
                  <a:pt x="1607" y="998"/>
                </a:lnTo>
                <a:lnTo>
                  <a:pt x="1605" y="998"/>
                </a:lnTo>
                <a:lnTo>
                  <a:pt x="1602" y="998"/>
                </a:lnTo>
                <a:lnTo>
                  <a:pt x="1602" y="998"/>
                </a:lnTo>
                <a:lnTo>
                  <a:pt x="1602" y="998"/>
                </a:lnTo>
                <a:lnTo>
                  <a:pt x="1602" y="996"/>
                </a:lnTo>
                <a:lnTo>
                  <a:pt x="1602" y="996"/>
                </a:lnTo>
                <a:lnTo>
                  <a:pt x="1602" y="996"/>
                </a:lnTo>
                <a:lnTo>
                  <a:pt x="1602" y="996"/>
                </a:lnTo>
                <a:lnTo>
                  <a:pt x="1602" y="996"/>
                </a:lnTo>
                <a:lnTo>
                  <a:pt x="1602" y="996"/>
                </a:lnTo>
                <a:lnTo>
                  <a:pt x="1607" y="993"/>
                </a:lnTo>
                <a:lnTo>
                  <a:pt x="1609" y="996"/>
                </a:lnTo>
                <a:lnTo>
                  <a:pt x="1612" y="996"/>
                </a:lnTo>
                <a:lnTo>
                  <a:pt x="1612" y="996"/>
                </a:lnTo>
                <a:lnTo>
                  <a:pt x="1612" y="993"/>
                </a:lnTo>
                <a:lnTo>
                  <a:pt x="1612" y="993"/>
                </a:lnTo>
                <a:lnTo>
                  <a:pt x="1612" y="991"/>
                </a:lnTo>
                <a:lnTo>
                  <a:pt x="1609" y="991"/>
                </a:lnTo>
                <a:lnTo>
                  <a:pt x="1609" y="991"/>
                </a:lnTo>
                <a:lnTo>
                  <a:pt x="1607" y="991"/>
                </a:lnTo>
                <a:lnTo>
                  <a:pt x="1607" y="991"/>
                </a:lnTo>
                <a:lnTo>
                  <a:pt x="1602" y="986"/>
                </a:lnTo>
                <a:lnTo>
                  <a:pt x="1605" y="986"/>
                </a:lnTo>
                <a:lnTo>
                  <a:pt x="1605" y="986"/>
                </a:lnTo>
                <a:lnTo>
                  <a:pt x="1605" y="984"/>
                </a:lnTo>
                <a:lnTo>
                  <a:pt x="1605" y="981"/>
                </a:lnTo>
                <a:lnTo>
                  <a:pt x="1605" y="979"/>
                </a:lnTo>
                <a:lnTo>
                  <a:pt x="1607" y="974"/>
                </a:lnTo>
                <a:lnTo>
                  <a:pt x="1609" y="972"/>
                </a:lnTo>
                <a:lnTo>
                  <a:pt x="1609" y="972"/>
                </a:lnTo>
                <a:lnTo>
                  <a:pt x="1609" y="972"/>
                </a:lnTo>
                <a:lnTo>
                  <a:pt x="1609" y="970"/>
                </a:lnTo>
                <a:lnTo>
                  <a:pt x="1609" y="970"/>
                </a:lnTo>
                <a:lnTo>
                  <a:pt x="1609" y="970"/>
                </a:lnTo>
                <a:lnTo>
                  <a:pt x="1609" y="967"/>
                </a:lnTo>
                <a:lnTo>
                  <a:pt x="1609" y="967"/>
                </a:lnTo>
                <a:lnTo>
                  <a:pt x="1609" y="967"/>
                </a:lnTo>
                <a:lnTo>
                  <a:pt x="1609" y="965"/>
                </a:lnTo>
                <a:lnTo>
                  <a:pt x="1609" y="965"/>
                </a:lnTo>
                <a:lnTo>
                  <a:pt x="1609" y="962"/>
                </a:lnTo>
                <a:lnTo>
                  <a:pt x="1607" y="962"/>
                </a:lnTo>
                <a:lnTo>
                  <a:pt x="1607" y="962"/>
                </a:lnTo>
                <a:lnTo>
                  <a:pt x="1607" y="962"/>
                </a:lnTo>
                <a:lnTo>
                  <a:pt x="1605" y="967"/>
                </a:lnTo>
                <a:lnTo>
                  <a:pt x="1602" y="967"/>
                </a:lnTo>
                <a:lnTo>
                  <a:pt x="1602" y="970"/>
                </a:lnTo>
                <a:lnTo>
                  <a:pt x="1602" y="970"/>
                </a:lnTo>
                <a:lnTo>
                  <a:pt x="1600" y="970"/>
                </a:lnTo>
                <a:lnTo>
                  <a:pt x="1595" y="984"/>
                </a:lnTo>
                <a:lnTo>
                  <a:pt x="1595" y="984"/>
                </a:lnTo>
                <a:lnTo>
                  <a:pt x="1593" y="986"/>
                </a:lnTo>
                <a:lnTo>
                  <a:pt x="1595" y="981"/>
                </a:lnTo>
                <a:lnTo>
                  <a:pt x="1595" y="981"/>
                </a:lnTo>
                <a:lnTo>
                  <a:pt x="1595" y="981"/>
                </a:lnTo>
                <a:lnTo>
                  <a:pt x="1595" y="979"/>
                </a:lnTo>
                <a:lnTo>
                  <a:pt x="1595" y="979"/>
                </a:lnTo>
                <a:lnTo>
                  <a:pt x="1595" y="979"/>
                </a:lnTo>
                <a:lnTo>
                  <a:pt x="1595" y="977"/>
                </a:lnTo>
                <a:lnTo>
                  <a:pt x="1595" y="977"/>
                </a:lnTo>
                <a:lnTo>
                  <a:pt x="1595" y="977"/>
                </a:lnTo>
                <a:lnTo>
                  <a:pt x="1597" y="977"/>
                </a:lnTo>
                <a:lnTo>
                  <a:pt x="1597" y="977"/>
                </a:lnTo>
                <a:lnTo>
                  <a:pt x="1597" y="977"/>
                </a:lnTo>
                <a:lnTo>
                  <a:pt x="1597" y="974"/>
                </a:lnTo>
                <a:lnTo>
                  <a:pt x="1597" y="974"/>
                </a:lnTo>
                <a:lnTo>
                  <a:pt x="1597" y="974"/>
                </a:lnTo>
                <a:lnTo>
                  <a:pt x="1597" y="970"/>
                </a:lnTo>
                <a:lnTo>
                  <a:pt x="1600" y="967"/>
                </a:lnTo>
                <a:lnTo>
                  <a:pt x="1600" y="967"/>
                </a:lnTo>
                <a:lnTo>
                  <a:pt x="1602" y="962"/>
                </a:lnTo>
                <a:lnTo>
                  <a:pt x="1607" y="958"/>
                </a:lnTo>
                <a:lnTo>
                  <a:pt x="1607" y="955"/>
                </a:lnTo>
                <a:lnTo>
                  <a:pt x="1605" y="955"/>
                </a:lnTo>
                <a:lnTo>
                  <a:pt x="1607" y="953"/>
                </a:lnTo>
                <a:lnTo>
                  <a:pt x="1607" y="953"/>
                </a:lnTo>
                <a:lnTo>
                  <a:pt x="1607" y="953"/>
                </a:lnTo>
                <a:lnTo>
                  <a:pt x="1607" y="951"/>
                </a:lnTo>
                <a:lnTo>
                  <a:pt x="1607" y="951"/>
                </a:lnTo>
                <a:lnTo>
                  <a:pt x="1607" y="951"/>
                </a:lnTo>
                <a:lnTo>
                  <a:pt x="1607" y="948"/>
                </a:lnTo>
                <a:lnTo>
                  <a:pt x="1609" y="948"/>
                </a:lnTo>
                <a:lnTo>
                  <a:pt x="1609" y="948"/>
                </a:lnTo>
                <a:lnTo>
                  <a:pt x="1609" y="946"/>
                </a:lnTo>
                <a:lnTo>
                  <a:pt x="1612" y="946"/>
                </a:lnTo>
                <a:lnTo>
                  <a:pt x="1612" y="946"/>
                </a:lnTo>
                <a:lnTo>
                  <a:pt x="1612" y="946"/>
                </a:lnTo>
                <a:lnTo>
                  <a:pt x="1609" y="943"/>
                </a:lnTo>
                <a:lnTo>
                  <a:pt x="1609" y="943"/>
                </a:lnTo>
                <a:lnTo>
                  <a:pt x="1609" y="943"/>
                </a:lnTo>
                <a:lnTo>
                  <a:pt x="1609" y="941"/>
                </a:lnTo>
                <a:lnTo>
                  <a:pt x="1609" y="941"/>
                </a:lnTo>
                <a:lnTo>
                  <a:pt x="1607" y="939"/>
                </a:lnTo>
                <a:lnTo>
                  <a:pt x="1605" y="939"/>
                </a:lnTo>
                <a:lnTo>
                  <a:pt x="1605" y="939"/>
                </a:lnTo>
                <a:lnTo>
                  <a:pt x="1602" y="936"/>
                </a:lnTo>
                <a:lnTo>
                  <a:pt x="1602" y="934"/>
                </a:lnTo>
                <a:lnTo>
                  <a:pt x="1602" y="934"/>
                </a:lnTo>
                <a:lnTo>
                  <a:pt x="1600" y="934"/>
                </a:lnTo>
                <a:lnTo>
                  <a:pt x="1600" y="932"/>
                </a:lnTo>
                <a:lnTo>
                  <a:pt x="1600" y="932"/>
                </a:lnTo>
                <a:lnTo>
                  <a:pt x="1600" y="932"/>
                </a:lnTo>
                <a:lnTo>
                  <a:pt x="1600" y="929"/>
                </a:lnTo>
                <a:lnTo>
                  <a:pt x="1600" y="929"/>
                </a:lnTo>
                <a:lnTo>
                  <a:pt x="1600" y="929"/>
                </a:lnTo>
                <a:lnTo>
                  <a:pt x="1600" y="927"/>
                </a:lnTo>
                <a:lnTo>
                  <a:pt x="1600" y="927"/>
                </a:lnTo>
                <a:lnTo>
                  <a:pt x="1600" y="925"/>
                </a:lnTo>
                <a:lnTo>
                  <a:pt x="1600" y="925"/>
                </a:lnTo>
                <a:lnTo>
                  <a:pt x="1600" y="922"/>
                </a:lnTo>
                <a:lnTo>
                  <a:pt x="1600" y="920"/>
                </a:lnTo>
                <a:lnTo>
                  <a:pt x="1600" y="917"/>
                </a:lnTo>
                <a:lnTo>
                  <a:pt x="1597" y="915"/>
                </a:lnTo>
                <a:lnTo>
                  <a:pt x="1597" y="915"/>
                </a:lnTo>
                <a:lnTo>
                  <a:pt x="1586" y="910"/>
                </a:lnTo>
                <a:lnTo>
                  <a:pt x="1583" y="910"/>
                </a:lnTo>
                <a:lnTo>
                  <a:pt x="1583" y="908"/>
                </a:lnTo>
                <a:lnTo>
                  <a:pt x="1583" y="906"/>
                </a:lnTo>
                <a:lnTo>
                  <a:pt x="1583" y="906"/>
                </a:lnTo>
                <a:lnTo>
                  <a:pt x="1583" y="906"/>
                </a:lnTo>
                <a:lnTo>
                  <a:pt x="1583" y="903"/>
                </a:lnTo>
                <a:lnTo>
                  <a:pt x="1583" y="901"/>
                </a:lnTo>
                <a:lnTo>
                  <a:pt x="1581" y="899"/>
                </a:lnTo>
                <a:lnTo>
                  <a:pt x="1581" y="899"/>
                </a:lnTo>
                <a:lnTo>
                  <a:pt x="1581" y="896"/>
                </a:lnTo>
                <a:lnTo>
                  <a:pt x="1581" y="896"/>
                </a:lnTo>
                <a:lnTo>
                  <a:pt x="1581" y="894"/>
                </a:lnTo>
                <a:lnTo>
                  <a:pt x="1581" y="894"/>
                </a:lnTo>
                <a:lnTo>
                  <a:pt x="1581" y="894"/>
                </a:lnTo>
                <a:lnTo>
                  <a:pt x="1581" y="894"/>
                </a:lnTo>
                <a:lnTo>
                  <a:pt x="1581" y="894"/>
                </a:lnTo>
                <a:lnTo>
                  <a:pt x="1581" y="894"/>
                </a:lnTo>
                <a:lnTo>
                  <a:pt x="1581" y="894"/>
                </a:lnTo>
                <a:lnTo>
                  <a:pt x="1581" y="891"/>
                </a:lnTo>
                <a:lnTo>
                  <a:pt x="1579" y="889"/>
                </a:lnTo>
                <a:lnTo>
                  <a:pt x="1579" y="889"/>
                </a:lnTo>
                <a:lnTo>
                  <a:pt x="1579" y="887"/>
                </a:lnTo>
                <a:lnTo>
                  <a:pt x="1576" y="884"/>
                </a:lnTo>
                <a:lnTo>
                  <a:pt x="1574" y="884"/>
                </a:lnTo>
                <a:lnTo>
                  <a:pt x="1574" y="882"/>
                </a:lnTo>
                <a:lnTo>
                  <a:pt x="1574" y="882"/>
                </a:lnTo>
                <a:lnTo>
                  <a:pt x="1574" y="882"/>
                </a:lnTo>
                <a:lnTo>
                  <a:pt x="1574" y="882"/>
                </a:lnTo>
                <a:lnTo>
                  <a:pt x="1574" y="880"/>
                </a:lnTo>
                <a:lnTo>
                  <a:pt x="1571" y="877"/>
                </a:lnTo>
                <a:lnTo>
                  <a:pt x="1571" y="877"/>
                </a:lnTo>
                <a:lnTo>
                  <a:pt x="1564" y="877"/>
                </a:lnTo>
                <a:lnTo>
                  <a:pt x="1560" y="877"/>
                </a:lnTo>
                <a:lnTo>
                  <a:pt x="1552" y="880"/>
                </a:lnTo>
                <a:lnTo>
                  <a:pt x="1543" y="880"/>
                </a:lnTo>
                <a:lnTo>
                  <a:pt x="1543" y="880"/>
                </a:lnTo>
                <a:lnTo>
                  <a:pt x="1543" y="882"/>
                </a:lnTo>
                <a:lnTo>
                  <a:pt x="1543" y="882"/>
                </a:lnTo>
                <a:lnTo>
                  <a:pt x="1541" y="884"/>
                </a:lnTo>
                <a:lnTo>
                  <a:pt x="1541" y="887"/>
                </a:lnTo>
                <a:lnTo>
                  <a:pt x="1538" y="887"/>
                </a:lnTo>
                <a:lnTo>
                  <a:pt x="1538" y="887"/>
                </a:lnTo>
                <a:lnTo>
                  <a:pt x="1536" y="887"/>
                </a:lnTo>
                <a:lnTo>
                  <a:pt x="1534" y="889"/>
                </a:lnTo>
                <a:lnTo>
                  <a:pt x="1529" y="894"/>
                </a:lnTo>
                <a:lnTo>
                  <a:pt x="1529" y="894"/>
                </a:lnTo>
                <a:lnTo>
                  <a:pt x="1522" y="901"/>
                </a:lnTo>
                <a:lnTo>
                  <a:pt x="1522" y="901"/>
                </a:lnTo>
                <a:lnTo>
                  <a:pt x="1529" y="903"/>
                </a:lnTo>
                <a:lnTo>
                  <a:pt x="1529" y="906"/>
                </a:lnTo>
                <a:lnTo>
                  <a:pt x="1529" y="906"/>
                </a:lnTo>
                <a:lnTo>
                  <a:pt x="1529" y="908"/>
                </a:lnTo>
                <a:lnTo>
                  <a:pt x="1529" y="908"/>
                </a:lnTo>
                <a:lnTo>
                  <a:pt x="1529" y="910"/>
                </a:lnTo>
                <a:lnTo>
                  <a:pt x="1531" y="910"/>
                </a:lnTo>
                <a:lnTo>
                  <a:pt x="1531" y="913"/>
                </a:lnTo>
                <a:lnTo>
                  <a:pt x="1531" y="913"/>
                </a:lnTo>
                <a:lnTo>
                  <a:pt x="1531" y="913"/>
                </a:lnTo>
                <a:lnTo>
                  <a:pt x="1531" y="915"/>
                </a:lnTo>
                <a:lnTo>
                  <a:pt x="1531" y="915"/>
                </a:lnTo>
                <a:lnTo>
                  <a:pt x="1531" y="915"/>
                </a:lnTo>
                <a:lnTo>
                  <a:pt x="1531" y="915"/>
                </a:lnTo>
                <a:lnTo>
                  <a:pt x="1529" y="915"/>
                </a:lnTo>
                <a:lnTo>
                  <a:pt x="1529" y="913"/>
                </a:lnTo>
                <a:lnTo>
                  <a:pt x="1529" y="910"/>
                </a:lnTo>
                <a:lnTo>
                  <a:pt x="1529" y="908"/>
                </a:lnTo>
                <a:lnTo>
                  <a:pt x="1529" y="908"/>
                </a:lnTo>
                <a:lnTo>
                  <a:pt x="1529" y="908"/>
                </a:lnTo>
                <a:lnTo>
                  <a:pt x="1526" y="906"/>
                </a:lnTo>
                <a:lnTo>
                  <a:pt x="1526" y="906"/>
                </a:lnTo>
                <a:lnTo>
                  <a:pt x="1517" y="903"/>
                </a:lnTo>
                <a:lnTo>
                  <a:pt x="1517" y="906"/>
                </a:lnTo>
                <a:lnTo>
                  <a:pt x="1510" y="910"/>
                </a:lnTo>
                <a:lnTo>
                  <a:pt x="1508" y="913"/>
                </a:lnTo>
                <a:lnTo>
                  <a:pt x="1508" y="913"/>
                </a:lnTo>
                <a:lnTo>
                  <a:pt x="1510" y="913"/>
                </a:lnTo>
                <a:lnTo>
                  <a:pt x="1510" y="913"/>
                </a:lnTo>
                <a:lnTo>
                  <a:pt x="1510" y="915"/>
                </a:lnTo>
                <a:lnTo>
                  <a:pt x="1510" y="915"/>
                </a:lnTo>
                <a:lnTo>
                  <a:pt x="1510" y="917"/>
                </a:lnTo>
                <a:lnTo>
                  <a:pt x="1515" y="922"/>
                </a:lnTo>
                <a:lnTo>
                  <a:pt x="1517" y="922"/>
                </a:lnTo>
                <a:lnTo>
                  <a:pt x="1515" y="925"/>
                </a:lnTo>
                <a:lnTo>
                  <a:pt x="1515" y="922"/>
                </a:lnTo>
                <a:lnTo>
                  <a:pt x="1512" y="920"/>
                </a:lnTo>
                <a:lnTo>
                  <a:pt x="1512" y="920"/>
                </a:lnTo>
                <a:lnTo>
                  <a:pt x="1510" y="920"/>
                </a:lnTo>
                <a:lnTo>
                  <a:pt x="1510" y="920"/>
                </a:lnTo>
                <a:lnTo>
                  <a:pt x="1510" y="917"/>
                </a:lnTo>
                <a:lnTo>
                  <a:pt x="1508" y="917"/>
                </a:lnTo>
                <a:lnTo>
                  <a:pt x="1508" y="913"/>
                </a:lnTo>
                <a:lnTo>
                  <a:pt x="1505" y="913"/>
                </a:lnTo>
                <a:lnTo>
                  <a:pt x="1505" y="913"/>
                </a:lnTo>
                <a:lnTo>
                  <a:pt x="1505" y="913"/>
                </a:lnTo>
                <a:lnTo>
                  <a:pt x="1498" y="917"/>
                </a:lnTo>
                <a:lnTo>
                  <a:pt x="1498" y="920"/>
                </a:lnTo>
                <a:lnTo>
                  <a:pt x="1498" y="920"/>
                </a:lnTo>
                <a:lnTo>
                  <a:pt x="1498" y="922"/>
                </a:lnTo>
                <a:lnTo>
                  <a:pt x="1498" y="925"/>
                </a:lnTo>
                <a:lnTo>
                  <a:pt x="1498" y="925"/>
                </a:lnTo>
                <a:lnTo>
                  <a:pt x="1498" y="925"/>
                </a:lnTo>
                <a:lnTo>
                  <a:pt x="1500" y="927"/>
                </a:lnTo>
                <a:lnTo>
                  <a:pt x="1500" y="927"/>
                </a:lnTo>
                <a:lnTo>
                  <a:pt x="1503" y="927"/>
                </a:lnTo>
                <a:lnTo>
                  <a:pt x="1512" y="932"/>
                </a:lnTo>
                <a:lnTo>
                  <a:pt x="1515" y="932"/>
                </a:lnTo>
                <a:lnTo>
                  <a:pt x="1519" y="934"/>
                </a:lnTo>
                <a:lnTo>
                  <a:pt x="1522" y="934"/>
                </a:lnTo>
                <a:lnTo>
                  <a:pt x="1526" y="934"/>
                </a:lnTo>
                <a:lnTo>
                  <a:pt x="1531" y="934"/>
                </a:lnTo>
                <a:lnTo>
                  <a:pt x="1531" y="936"/>
                </a:lnTo>
                <a:lnTo>
                  <a:pt x="1531" y="936"/>
                </a:lnTo>
                <a:lnTo>
                  <a:pt x="1534" y="939"/>
                </a:lnTo>
                <a:lnTo>
                  <a:pt x="1534" y="939"/>
                </a:lnTo>
                <a:lnTo>
                  <a:pt x="1534" y="939"/>
                </a:lnTo>
                <a:lnTo>
                  <a:pt x="1534" y="939"/>
                </a:lnTo>
                <a:lnTo>
                  <a:pt x="1529" y="936"/>
                </a:lnTo>
                <a:lnTo>
                  <a:pt x="1526" y="936"/>
                </a:lnTo>
                <a:lnTo>
                  <a:pt x="1522" y="936"/>
                </a:lnTo>
                <a:lnTo>
                  <a:pt x="1517" y="936"/>
                </a:lnTo>
                <a:lnTo>
                  <a:pt x="1510" y="934"/>
                </a:lnTo>
                <a:lnTo>
                  <a:pt x="1508" y="934"/>
                </a:lnTo>
                <a:lnTo>
                  <a:pt x="1503" y="932"/>
                </a:lnTo>
                <a:lnTo>
                  <a:pt x="1500" y="932"/>
                </a:lnTo>
                <a:lnTo>
                  <a:pt x="1498" y="934"/>
                </a:lnTo>
                <a:lnTo>
                  <a:pt x="1498" y="934"/>
                </a:lnTo>
                <a:lnTo>
                  <a:pt x="1500" y="936"/>
                </a:lnTo>
                <a:lnTo>
                  <a:pt x="1503" y="939"/>
                </a:lnTo>
                <a:lnTo>
                  <a:pt x="1500" y="939"/>
                </a:lnTo>
                <a:lnTo>
                  <a:pt x="1496" y="936"/>
                </a:lnTo>
                <a:lnTo>
                  <a:pt x="1496" y="936"/>
                </a:lnTo>
                <a:lnTo>
                  <a:pt x="1496" y="934"/>
                </a:lnTo>
                <a:lnTo>
                  <a:pt x="1496" y="934"/>
                </a:lnTo>
                <a:lnTo>
                  <a:pt x="1496" y="932"/>
                </a:lnTo>
                <a:lnTo>
                  <a:pt x="1493" y="934"/>
                </a:lnTo>
                <a:lnTo>
                  <a:pt x="1493" y="934"/>
                </a:lnTo>
                <a:lnTo>
                  <a:pt x="1493" y="934"/>
                </a:lnTo>
                <a:lnTo>
                  <a:pt x="1493" y="941"/>
                </a:lnTo>
                <a:lnTo>
                  <a:pt x="1493" y="941"/>
                </a:lnTo>
                <a:lnTo>
                  <a:pt x="1500" y="941"/>
                </a:lnTo>
                <a:lnTo>
                  <a:pt x="1500" y="941"/>
                </a:lnTo>
                <a:lnTo>
                  <a:pt x="1500" y="939"/>
                </a:lnTo>
                <a:lnTo>
                  <a:pt x="1503" y="941"/>
                </a:lnTo>
                <a:lnTo>
                  <a:pt x="1503" y="941"/>
                </a:lnTo>
                <a:lnTo>
                  <a:pt x="1503" y="943"/>
                </a:lnTo>
                <a:lnTo>
                  <a:pt x="1503" y="943"/>
                </a:lnTo>
                <a:lnTo>
                  <a:pt x="1503" y="943"/>
                </a:lnTo>
                <a:lnTo>
                  <a:pt x="1508" y="943"/>
                </a:lnTo>
                <a:lnTo>
                  <a:pt x="1508" y="943"/>
                </a:lnTo>
                <a:lnTo>
                  <a:pt x="1512" y="948"/>
                </a:lnTo>
                <a:lnTo>
                  <a:pt x="1515" y="948"/>
                </a:lnTo>
                <a:lnTo>
                  <a:pt x="1524" y="955"/>
                </a:lnTo>
                <a:lnTo>
                  <a:pt x="1526" y="955"/>
                </a:lnTo>
                <a:lnTo>
                  <a:pt x="1531" y="958"/>
                </a:lnTo>
                <a:lnTo>
                  <a:pt x="1529" y="958"/>
                </a:lnTo>
                <a:lnTo>
                  <a:pt x="1526" y="955"/>
                </a:lnTo>
                <a:lnTo>
                  <a:pt x="1524" y="955"/>
                </a:lnTo>
                <a:lnTo>
                  <a:pt x="1522" y="955"/>
                </a:lnTo>
                <a:lnTo>
                  <a:pt x="1519" y="953"/>
                </a:lnTo>
                <a:lnTo>
                  <a:pt x="1519" y="953"/>
                </a:lnTo>
                <a:lnTo>
                  <a:pt x="1508" y="948"/>
                </a:lnTo>
                <a:lnTo>
                  <a:pt x="1503" y="946"/>
                </a:lnTo>
                <a:lnTo>
                  <a:pt x="1498" y="946"/>
                </a:lnTo>
                <a:lnTo>
                  <a:pt x="1493" y="946"/>
                </a:lnTo>
                <a:lnTo>
                  <a:pt x="1493" y="946"/>
                </a:lnTo>
                <a:lnTo>
                  <a:pt x="1493" y="946"/>
                </a:lnTo>
                <a:lnTo>
                  <a:pt x="1493" y="948"/>
                </a:lnTo>
                <a:lnTo>
                  <a:pt x="1493" y="948"/>
                </a:lnTo>
                <a:lnTo>
                  <a:pt x="1491" y="951"/>
                </a:lnTo>
                <a:lnTo>
                  <a:pt x="1491" y="951"/>
                </a:lnTo>
                <a:lnTo>
                  <a:pt x="1491" y="953"/>
                </a:lnTo>
                <a:lnTo>
                  <a:pt x="1491" y="953"/>
                </a:lnTo>
                <a:lnTo>
                  <a:pt x="1491" y="953"/>
                </a:lnTo>
                <a:lnTo>
                  <a:pt x="1491" y="953"/>
                </a:lnTo>
                <a:lnTo>
                  <a:pt x="1491" y="955"/>
                </a:lnTo>
                <a:lnTo>
                  <a:pt x="1491" y="955"/>
                </a:lnTo>
                <a:lnTo>
                  <a:pt x="1491" y="955"/>
                </a:lnTo>
                <a:lnTo>
                  <a:pt x="1493" y="958"/>
                </a:lnTo>
                <a:lnTo>
                  <a:pt x="1491" y="958"/>
                </a:lnTo>
                <a:lnTo>
                  <a:pt x="1491" y="960"/>
                </a:lnTo>
                <a:lnTo>
                  <a:pt x="1491" y="960"/>
                </a:lnTo>
                <a:lnTo>
                  <a:pt x="1491" y="960"/>
                </a:lnTo>
                <a:lnTo>
                  <a:pt x="1491" y="960"/>
                </a:lnTo>
                <a:lnTo>
                  <a:pt x="1491" y="962"/>
                </a:lnTo>
                <a:lnTo>
                  <a:pt x="1491" y="962"/>
                </a:lnTo>
                <a:lnTo>
                  <a:pt x="1491" y="962"/>
                </a:lnTo>
                <a:lnTo>
                  <a:pt x="1491" y="962"/>
                </a:lnTo>
                <a:lnTo>
                  <a:pt x="1493" y="965"/>
                </a:lnTo>
                <a:lnTo>
                  <a:pt x="1493" y="965"/>
                </a:lnTo>
                <a:lnTo>
                  <a:pt x="1493" y="965"/>
                </a:lnTo>
                <a:lnTo>
                  <a:pt x="1493" y="965"/>
                </a:lnTo>
                <a:lnTo>
                  <a:pt x="1493" y="967"/>
                </a:lnTo>
                <a:lnTo>
                  <a:pt x="1493" y="970"/>
                </a:lnTo>
                <a:lnTo>
                  <a:pt x="1493" y="970"/>
                </a:lnTo>
                <a:lnTo>
                  <a:pt x="1493" y="970"/>
                </a:lnTo>
                <a:lnTo>
                  <a:pt x="1493" y="972"/>
                </a:lnTo>
                <a:lnTo>
                  <a:pt x="1493" y="972"/>
                </a:lnTo>
                <a:lnTo>
                  <a:pt x="1496" y="974"/>
                </a:lnTo>
                <a:lnTo>
                  <a:pt x="1496" y="974"/>
                </a:lnTo>
                <a:lnTo>
                  <a:pt x="1498" y="974"/>
                </a:lnTo>
                <a:lnTo>
                  <a:pt x="1498" y="974"/>
                </a:lnTo>
                <a:lnTo>
                  <a:pt x="1498" y="977"/>
                </a:lnTo>
                <a:lnTo>
                  <a:pt x="1496" y="977"/>
                </a:lnTo>
                <a:lnTo>
                  <a:pt x="1496" y="977"/>
                </a:lnTo>
                <a:lnTo>
                  <a:pt x="1496" y="977"/>
                </a:lnTo>
                <a:lnTo>
                  <a:pt x="1496" y="977"/>
                </a:lnTo>
                <a:lnTo>
                  <a:pt x="1496" y="979"/>
                </a:lnTo>
                <a:lnTo>
                  <a:pt x="1496" y="979"/>
                </a:lnTo>
                <a:lnTo>
                  <a:pt x="1496" y="979"/>
                </a:lnTo>
                <a:lnTo>
                  <a:pt x="1498" y="979"/>
                </a:lnTo>
                <a:lnTo>
                  <a:pt x="1498" y="979"/>
                </a:lnTo>
                <a:lnTo>
                  <a:pt x="1498" y="981"/>
                </a:lnTo>
                <a:lnTo>
                  <a:pt x="1498" y="981"/>
                </a:lnTo>
                <a:lnTo>
                  <a:pt x="1498" y="984"/>
                </a:lnTo>
                <a:lnTo>
                  <a:pt x="1500" y="984"/>
                </a:lnTo>
                <a:lnTo>
                  <a:pt x="1503" y="986"/>
                </a:lnTo>
                <a:lnTo>
                  <a:pt x="1508" y="988"/>
                </a:lnTo>
                <a:lnTo>
                  <a:pt x="1508" y="988"/>
                </a:lnTo>
                <a:lnTo>
                  <a:pt x="1508" y="988"/>
                </a:lnTo>
                <a:lnTo>
                  <a:pt x="1508" y="988"/>
                </a:lnTo>
                <a:lnTo>
                  <a:pt x="1508" y="988"/>
                </a:lnTo>
                <a:lnTo>
                  <a:pt x="1508" y="988"/>
                </a:lnTo>
                <a:lnTo>
                  <a:pt x="1508" y="991"/>
                </a:lnTo>
                <a:lnTo>
                  <a:pt x="1508" y="991"/>
                </a:lnTo>
                <a:lnTo>
                  <a:pt x="1510" y="988"/>
                </a:lnTo>
                <a:lnTo>
                  <a:pt x="1510" y="988"/>
                </a:lnTo>
                <a:lnTo>
                  <a:pt x="1510" y="988"/>
                </a:lnTo>
                <a:lnTo>
                  <a:pt x="1510" y="988"/>
                </a:lnTo>
                <a:lnTo>
                  <a:pt x="1510" y="986"/>
                </a:lnTo>
                <a:lnTo>
                  <a:pt x="1510" y="986"/>
                </a:lnTo>
                <a:lnTo>
                  <a:pt x="1512" y="984"/>
                </a:lnTo>
                <a:lnTo>
                  <a:pt x="1515" y="981"/>
                </a:lnTo>
                <a:lnTo>
                  <a:pt x="1515" y="981"/>
                </a:lnTo>
                <a:lnTo>
                  <a:pt x="1515" y="981"/>
                </a:lnTo>
                <a:lnTo>
                  <a:pt x="1515" y="981"/>
                </a:lnTo>
                <a:lnTo>
                  <a:pt x="1515" y="984"/>
                </a:lnTo>
                <a:lnTo>
                  <a:pt x="1515" y="984"/>
                </a:lnTo>
                <a:lnTo>
                  <a:pt x="1515" y="984"/>
                </a:lnTo>
                <a:lnTo>
                  <a:pt x="1515" y="986"/>
                </a:lnTo>
                <a:lnTo>
                  <a:pt x="1515" y="986"/>
                </a:lnTo>
                <a:lnTo>
                  <a:pt x="1515" y="986"/>
                </a:lnTo>
                <a:lnTo>
                  <a:pt x="1515" y="986"/>
                </a:lnTo>
                <a:lnTo>
                  <a:pt x="1515" y="988"/>
                </a:lnTo>
                <a:lnTo>
                  <a:pt x="1515" y="988"/>
                </a:lnTo>
                <a:lnTo>
                  <a:pt x="1515" y="986"/>
                </a:lnTo>
                <a:lnTo>
                  <a:pt x="1522" y="986"/>
                </a:lnTo>
                <a:lnTo>
                  <a:pt x="1524" y="986"/>
                </a:lnTo>
                <a:lnTo>
                  <a:pt x="1524" y="986"/>
                </a:lnTo>
                <a:lnTo>
                  <a:pt x="1522" y="988"/>
                </a:lnTo>
                <a:lnTo>
                  <a:pt x="1522" y="988"/>
                </a:lnTo>
                <a:lnTo>
                  <a:pt x="1517" y="988"/>
                </a:lnTo>
                <a:lnTo>
                  <a:pt x="1515" y="988"/>
                </a:lnTo>
                <a:lnTo>
                  <a:pt x="1515" y="991"/>
                </a:lnTo>
                <a:lnTo>
                  <a:pt x="1515" y="991"/>
                </a:lnTo>
                <a:lnTo>
                  <a:pt x="1515" y="993"/>
                </a:lnTo>
                <a:lnTo>
                  <a:pt x="1515" y="993"/>
                </a:lnTo>
                <a:lnTo>
                  <a:pt x="1512" y="993"/>
                </a:lnTo>
                <a:lnTo>
                  <a:pt x="1515" y="996"/>
                </a:lnTo>
                <a:lnTo>
                  <a:pt x="1517" y="996"/>
                </a:lnTo>
                <a:lnTo>
                  <a:pt x="1517" y="996"/>
                </a:lnTo>
                <a:lnTo>
                  <a:pt x="1517" y="996"/>
                </a:lnTo>
                <a:lnTo>
                  <a:pt x="1519" y="996"/>
                </a:lnTo>
                <a:lnTo>
                  <a:pt x="1519" y="996"/>
                </a:lnTo>
                <a:lnTo>
                  <a:pt x="1519" y="998"/>
                </a:lnTo>
                <a:lnTo>
                  <a:pt x="1519" y="998"/>
                </a:lnTo>
                <a:lnTo>
                  <a:pt x="1519" y="998"/>
                </a:lnTo>
                <a:lnTo>
                  <a:pt x="1519" y="998"/>
                </a:lnTo>
                <a:lnTo>
                  <a:pt x="1522" y="1003"/>
                </a:lnTo>
                <a:lnTo>
                  <a:pt x="1522" y="1003"/>
                </a:lnTo>
                <a:lnTo>
                  <a:pt x="1524" y="1003"/>
                </a:lnTo>
                <a:lnTo>
                  <a:pt x="1526" y="1003"/>
                </a:lnTo>
                <a:lnTo>
                  <a:pt x="1526" y="1005"/>
                </a:lnTo>
                <a:lnTo>
                  <a:pt x="1526" y="1005"/>
                </a:lnTo>
                <a:lnTo>
                  <a:pt x="1526" y="1005"/>
                </a:lnTo>
                <a:lnTo>
                  <a:pt x="1526" y="1005"/>
                </a:lnTo>
                <a:lnTo>
                  <a:pt x="1529" y="1007"/>
                </a:lnTo>
                <a:lnTo>
                  <a:pt x="1529" y="1007"/>
                </a:lnTo>
                <a:lnTo>
                  <a:pt x="1529" y="1007"/>
                </a:lnTo>
                <a:lnTo>
                  <a:pt x="1531" y="1010"/>
                </a:lnTo>
                <a:lnTo>
                  <a:pt x="1534" y="1010"/>
                </a:lnTo>
                <a:lnTo>
                  <a:pt x="1534" y="1010"/>
                </a:lnTo>
                <a:lnTo>
                  <a:pt x="1534" y="1012"/>
                </a:lnTo>
                <a:lnTo>
                  <a:pt x="1534" y="1012"/>
                </a:lnTo>
                <a:lnTo>
                  <a:pt x="1534" y="1012"/>
                </a:lnTo>
                <a:lnTo>
                  <a:pt x="1534" y="1014"/>
                </a:lnTo>
                <a:lnTo>
                  <a:pt x="1534" y="1014"/>
                </a:lnTo>
                <a:lnTo>
                  <a:pt x="1534" y="1014"/>
                </a:lnTo>
                <a:lnTo>
                  <a:pt x="1534" y="1014"/>
                </a:lnTo>
                <a:lnTo>
                  <a:pt x="1534" y="1014"/>
                </a:lnTo>
                <a:lnTo>
                  <a:pt x="1534" y="1017"/>
                </a:lnTo>
                <a:lnTo>
                  <a:pt x="1534" y="1017"/>
                </a:lnTo>
                <a:lnTo>
                  <a:pt x="1534" y="1017"/>
                </a:lnTo>
                <a:lnTo>
                  <a:pt x="1534" y="1017"/>
                </a:lnTo>
                <a:lnTo>
                  <a:pt x="1531" y="1014"/>
                </a:lnTo>
                <a:lnTo>
                  <a:pt x="1531" y="1012"/>
                </a:lnTo>
                <a:lnTo>
                  <a:pt x="1531" y="1012"/>
                </a:lnTo>
                <a:lnTo>
                  <a:pt x="1531" y="1012"/>
                </a:lnTo>
                <a:lnTo>
                  <a:pt x="1531" y="1010"/>
                </a:lnTo>
                <a:lnTo>
                  <a:pt x="1529" y="1010"/>
                </a:lnTo>
                <a:lnTo>
                  <a:pt x="1529" y="1010"/>
                </a:lnTo>
                <a:lnTo>
                  <a:pt x="1529" y="1010"/>
                </a:lnTo>
                <a:lnTo>
                  <a:pt x="1529" y="1010"/>
                </a:lnTo>
                <a:lnTo>
                  <a:pt x="1526" y="1010"/>
                </a:lnTo>
                <a:lnTo>
                  <a:pt x="1526" y="1010"/>
                </a:lnTo>
                <a:lnTo>
                  <a:pt x="1526" y="1007"/>
                </a:lnTo>
                <a:lnTo>
                  <a:pt x="1526" y="1007"/>
                </a:lnTo>
                <a:lnTo>
                  <a:pt x="1526" y="1007"/>
                </a:lnTo>
                <a:lnTo>
                  <a:pt x="1526" y="1007"/>
                </a:lnTo>
                <a:lnTo>
                  <a:pt x="1524" y="1005"/>
                </a:lnTo>
                <a:lnTo>
                  <a:pt x="1524" y="1005"/>
                </a:lnTo>
                <a:lnTo>
                  <a:pt x="1524" y="1005"/>
                </a:lnTo>
                <a:lnTo>
                  <a:pt x="1524" y="1005"/>
                </a:lnTo>
                <a:lnTo>
                  <a:pt x="1522" y="1005"/>
                </a:lnTo>
                <a:lnTo>
                  <a:pt x="1519" y="1003"/>
                </a:lnTo>
                <a:lnTo>
                  <a:pt x="1517" y="1000"/>
                </a:lnTo>
                <a:lnTo>
                  <a:pt x="1517" y="1000"/>
                </a:lnTo>
                <a:lnTo>
                  <a:pt x="1517" y="1000"/>
                </a:lnTo>
                <a:lnTo>
                  <a:pt x="1515" y="998"/>
                </a:lnTo>
                <a:lnTo>
                  <a:pt x="1515" y="998"/>
                </a:lnTo>
                <a:lnTo>
                  <a:pt x="1515" y="998"/>
                </a:lnTo>
                <a:lnTo>
                  <a:pt x="1515" y="998"/>
                </a:lnTo>
                <a:lnTo>
                  <a:pt x="1512" y="998"/>
                </a:lnTo>
                <a:lnTo>
                  <a:pt x="1512" y="998"/>
                </a:lnTo>
                <a:lnTo>
                  <a:pt x="1512" y="998"/>
                </a:lnTo>
                <a:lnTo>
                  <a:pt x="1512" y="998"/>
                </a:lnTo>
                <a:lnTo>
                  <a:pt x="1512" y="998"/>
                </a:lnTo>
                <a:lnTo>
                  <a:pt x="1512" y="998"/>
                </a:lnTo>
                <a:lnTo>
                  <a:pt x="1510" y="998"/>
                </a:lnTo>
                <a:lnTo>
                  <a:pt x="1510" y="998"/>
                </a:lnTo>
                <a:lnTo>
                  <a:pt x="1510" y="998"/>
                </a:lnTo>
                <a:lnTo>
                  <a:pt x="1510" y="998"/>
                </a:lnTo>
                <a:lnTo>
                  <a:pt x="1510" y="998"/>
                </a:lnTo>
                <a:lnTo>
                  <a:pt x="1510" y="998"/>
                </a:lnTo>
                <a:lnTo>
                  <a:pt x="1510" y="998"/>
                </a:lnTo>
                <a:lnTo>
                  <a:pt x="1510" y="996"/>
                </a:lnTo>
                <a:lnTo>
                  <a:pt x="1508" y="998"/>
                </a:lnTo>
                <a:lnTo>
                  <a:pt x="1508" y="998"/>
                </a:lnTo>
                <a:lnTo>
                  <a:pt x="1508" y="998"/>
                </a:lnTo>
                <a:lnTo>
                  <a:pt x="1508" y="998"/>
                </a:lnTo>
                <a:lnTo>
                  <a:pt x="1508" y="998"/>
                </a:lnTo>
                <a:lnTo>
                  <a:pt x="1508" y="998"/>
                </a:lnTo>
                <a:lnTo>
                  <a:pt x="1508" y="998"/>
                </a:lnTo>
                <a:lnTo>
                  <a:pt x="1508" y="998"/>
                </a:lnTo>
                <a:lnTo>
                  <a:pt x="1508" y="998"/>
                </a:lnTo>
                <a:lnTo>
                  <a:pt x="1508" y="998"/>
                </a:lnTo>
                <a:lnTo>
                  <a:pt x="1505" y="998"/>
                </a:lnTo>
                <a:lnTo>
                  <a:pt x="1505" y="998"/>
                </a:lnTo>
                <a:lnTo>
                  <a:pt x="1505" y="998"/>
                </a:lnTo>
                <a:lnTo>
                  <a:pt x="1505" y="998"/>
                </a:lnTo>
                <a:lnTo>
                  <a:pt x="1503" y="998"/>
                </a:lnTo>
                <a:lnTo>
                  <a:pt x="1503" y="998"/>
                </a:lnTo>
                <a:lnTo>
                  <a:pt x="1500" y="998"/>
                </a:lnTo>
                <a:lnTo>
                  <a:pt x="1503" y="998"/>
                </a:lnTo>
                <a:lnTo>
                  <a:pt x="1503" y="998"/>
                </a:lnTo>
                <a:lnTo>
                  <a:pt x="1503" y="1000"/>
                </a:lnTo>
                <a:lnTo>
                  <a:pt x="1503" y="1000"/>
                </a:lnTo>
                <a:lnTo>
                  <a:pt x="1503" y="1000"/>
                </a:lnTo>
                <a:lnTo>
                  <a:pt x="1500" y="1000"/>
                </a:lnTo>
                <a:lnTo>
                  <a:pt x="1500" y="1000"/>
                </a:lnTo>
                <a:lnTo>
                  <a:pt x="1500" y="1000"/>
                </a:lnTo>
                <a:lnTo>
                  <a:pt x="1503" y="1000"/>
                </a:lnTo>
                <a:lnTo>
                  <a:pt x="1503" y="1003"/>
                </a:lnTo>
                <a:lnTo>
                  <a:pt x="1503" y="1005"/>
                </a:lnTo>
                <a:lnTo>
                  <a:pt x="1503" y="1005"/>
                </a:lnTo>
                <a:lnTo>
                  <a:pt x="1503" y="1005"/>
                </a:lnTo>
                <a:lnTo>
                  <a:pt x="1505" y="1005"/>
                </a:lnTo>
                <a:lnTo>
                  <a:pt x="1505" y="1007"/>
                </a:lnTo>
                <a:lnTo>
                  <a:pt x="1505" y="1007"/>
                </a:lnTo>
                <a:lnTo>
                  <a:pt x="1503" y="1007"/>
                </a:lnTo>
                <a:lnTo>
                  <a:pt x="1503" y="1007"/>
                </a:lnTo>
                <a:lnTo>
                  <a:pt x="1500" y="1007"/>
                </a:lnTo>
                <a:lnTo>
                  <a:pt x="1503" y="1007"/>
                </a:lnTo>
                <a:lnTo>
                  <a:pt x="1503" y="1010"/>
                </a:lnTo>
                <a:lnTo>
                  <a:pt x="1503" y="1010"/>
                </a:lnTo>
                <a:lnTo>
                  <a:pt x="1503" y="1010"/>
                </a:lnTo>
                <a:lnTo>
                  <a:pt x="1503" y="1012"/>
                </a:lnTo>
                <a:lnTo>
                  <a:pt x="1503" y="1012"/>
                </a:lnTo>
                <a:lnTo>
                  <a:pt x="1500" y="1012"/>
                </a:lnTo>
                <a:lnTo>
                  <a:pt x="1500" y="1012"/>
                </a:lnTo>
                <a:lnTo>
                  <a:pt x="1498" y="1014"/>
                </a:lnTo>
                <a:lnTo>
                  <a:pt x="1498" y="1014"/>
                </a:lnTo>
                <a:lnTo>
                  <a:pt x="1498" y="1014"/>
                </a:lnTo>
                <a:lnTo>
                  <a:pt x="1498" y="1017"/>
                </a:lnTo>
                <a:lnTo>
                  <a:pt x="1498" y="1017"/>
                </a:lnTo>
                <a:lnTo>
                  <a:pt x="1496" y="1014"/>
                </a:lnTo>
                <a:lnTo>
                  <a:pt x="1493" y="1014"/>
                </a:lnTo>
                <a:lnTo>
                  <a:pt x="1493" y="1014"/>
                </a:lnTo>
                <a:lnTo>
                  <a:pt x="1493" y="1017"/>
                </a:lnTo>
                <a:lnTo>
                  <a:pt x="1493" y="1017"/>
                </a:lnTo>
                <a:lnTo>
                  <a:pt x="1493" y="1017"/>
                </a:lnTo>
                <a:lnTo>
                  <a:pt x="1493" y="1017"/>
                </a:lnTo>
                <a:lnTo>
                  <a:pt x="1493" y="1017"/>
                </a:lnTo>
                <a:lnTo>
                  <a:pt x="1493" y="1017"/>
                </a:lnTo>
                <a:lnTo>
                  <a:pt x="1493" y="1017"/>
                </a:lnTo>
                <a:lnTo>
                  <a:pt x="1493" y="1017"/>
                </a:lnTo>
                <a:lnTo>
                  <a:pt x="1493" y="1019"/>
                </a:lnTo>
                <a:lnTo>
                  <a:pt x="1493" y="1019"/>
                </a:lnTo>
                <a:lnTo>
                  <a:pt x="1493" y="1019"/>
                </a:lnTo>
                <a:lnTo>
                  <a:pt x="1493" y="1019"/>
                </a:lnTo>
                <a:lnTo>
                  <a:pt x="1493" y="1019"/>
                </a:lnTo>
                <a:lnTo>
                  <a:pt x="1491" y="1017"/>
                </a:lnTo>
                <a:lnTo>
                  <a:pt x="1491" y="1017"/>
                </a:lnTo>
                <a:lnTo>
                  <a:pt x="1491" y="1017"/>
                </a:lnTo>
                <a:lnTo>
                  <a:pt x="1491" y="1017"/>
                </a:lnTo>
                <a:lnTo>
                  <a:pt x="1491" y="1017"/>
                </a:lnTo>
                <a:lnTo>
                  <a:pt x="1491" y="1017"/>
                </a:lnTo>
                <a:lnTo>
                  <a:pt x="1491" y="1019"/>
                </a:lnTo>
                <a:lnTo>
                  <a:pt x="1493" y="1019"/>
                </a:lnTo>
                <a:lnTo>
                  <a:pt x="1498" y="1022"/>
                </a:lnTo>
                <a:lnTo>
                  <a:pt x="1500" y="1024"/>
                </a:lnTo>
                <a:lnTo>
                  <a:pt x="1503" y="1024"/>
                </a:lnTo>
                <a:lnTo>
                  <a:pt x="1503" y="1024"/>
                </a:lnTo>
                <a:lnTo>
                  <a:pt x="1503" y="1024"/>
                </a:lnTo>
                <a:lnTo>
                  <a:pt x="1503" y="1024"/>
                </a:lnTo>
                <a:lnTo>
                  <a:pt x="1505" y="1026"/>
                </a:lnTo>
                <a:lnTo>
                  <a:pt x="1505" y="1029"/>
                </a:lnTo>
                <a:lnTo>
                  <a:pt x="1508" y="1029"/>
                </a:lnTo>
                <a:lnTo>
                  <a:pt x="1508" y="1029"/>
                </a:lnTo>
                <a:lnTo>
                  <a:pt x="1508" y="1031"/>
                </a:lnTo>
                <a:lnTo>
                  <a:pt x="1508" y="1031"/>
                </a:lnTo>
                <a:lnTo>
                  <a:pt x="1503" y="1031"/>
                </a:lnTo>
                <a:lnTo>
                  <a:pt x="1505" y="1031"/>
                </a:lnTo>
                <a:lnTo>
                  <a:pt x="1505" y="1033"/>
                </a:lnTo>
                <a:lnTo>
                  <a:pt x="1505" y="1033"/>
                </a:lnTo>
                <a:lnTo>
                  <a:pt x="1505" y="1033"/>
                </a:lnTo>
                <a:lnTo>
                  <a:pt x="1508" y="1033"/>
                </a:lnTo>
                <a:lnTo>
                  <a:pt x="1510" y="1038"/>
                </a:lnTo>
                <a:lnTo>
                  <a:pt x="1512" y="1040"/>
                </a:lnTo>
                <a:lnTo>
                  <a:pt x="1522" y="1040"/>
                </a:lnTo>
                <a:lnTo>
                  <a:pt x="1522" y="1040"/>
                </a:lnTo>
                <a:lnTo>
                  <a:pt x="1522" y="1040"/>
                </a:lnTo>
                <a:lnTo>
                  <a:pt x="1522" y="1040"/>
                </a:lnTo>
                <a:lnTo>
                  <a:pt x="1522" y="1038"/>
                </a:lnTo>
                <a:lnTo>
                  <a:pt x="1522" y="1038"/>
                </a:lnTo>
                <a:lnTo>
                  <a:pt x="1522" y="1038"/>
                </a:lnTo>
                <a:lnTo>
                  <a:pt x="1522" y="1038"/>
                </a:lnTo>
                <a:lnTo>
                  <a:pt x="1524" y="1038"/>
                </a:lnTo>
                <a:lnTo>
                  <a:pt x="1526" y="1038"/>
                </a:lnTo>
                <a:lnTo>
                  <a:pt x="1526" y="1038"/>
                </a:lnTo>
                <a:lnTo>
                  <a:pt x="1526" y="1038"/>
                </a:lnTo>
                <a:lnTo>
                  <a:pt x="1526" y="1038"/>
                </a:lnTo>
                <a:lnTo>
                  <a:pt x="1526" y="1040"/>
                </a:lnTo>
                <a:lnTo>
                  <a:pt x="1526" y="1043"/>
                </a:lnTo>
                <a:lnTo>
                  <a:pt x="1526" y="1043"/>
                </a:lnTo>
                <a:lnTo>
                  <a:pt x="1529" y="1045"/>
                </a:lnTo>
                <a:lnTo>
                  <a:pt x="1529" y="1045"/>
                </a:lnTo>
                <a:lnTo>
                  <a:pt x="1529" y="1045"/>
                </a:lnTo>
                <a:lnTo>
                  <a:pt x="1529" y="1048"/>
                </a:lnTo>
                <a:lnTo>
                  <a:pt x="1531" y="1050"/>
                </a:lnTo>
                <a:lnTo>
                  <a:pt x="1531" y="1052"/>
                </a:lnTo>
                <a:lnTo>
                  <a:pt x="1531" y="1052"/>
                </a:lnTo>
                <a:lnTo>
                  <a:pt x="1529" y="1055"/>
                </a:lnTo>
                <a:lnTo>
                  <a:pt x="1526" y="1055"/>
                </a:lnTo>
                <a:lnTo>
                  <a:pt x="1526" y="1055"/>
                </a:lnTo>
                <a:lnTo>
                  <a:pt x="1526" y="1057"/>
                </a:lnTo>
                <a:lnTo>
                  <a:pt x="1526" y="1059"/>
                </a:lnTo>
                <a:lnTo>
                  <a:pt x="1526" y="1059"/>
                </a:lnTo>
                <a:lnTo>
                  <a:pt x="1526" y="1064"/>
                </a:lnTo>
                <a:lnTo>
                  <a:pt x="1526" y="1066"/>
                </a:lnTo>
                <a:lnTo>
                  <a:pt x="1526" y="1066"/>
                </a:lnTo>
                <a:lnTo>
                  <a:pt x="1531" y="1069"/>
                </a:lnTo>
                <a:lnTo>
                  <a:pt x="1529" y="1071"/>
                </a:lnTo>
                <a:lnTo>
                  <a:pt x="1529" y="1071"/>
                </a:lnTo>
                <a:lnTo>
                  <a:pt x="1529" y="1071"/>
                </a:lnTo>
                <a:lnTo>
                  <a:pt x="1526" y="1074"/>
                </a:lnTo>
                <a:lnTo>
                  <a:pt x="1526" y="1074"/>
                </a:lnTo>
                <a:lnTo>
                  <a:pt x="1529" y="1076"/>
                </a:lnTo>
                <a:lnTo>
                  <a:pt x="1529" y="1076"/>
                </a:lnTo>
                <a:lnTo>
                  <a:pt x="1526" y="1078"/>
                </a:lnTo>
                <a:lnTo>
                  <a:pt x="1529" y="1081"/>
                </a:lnTo>
                <a:lnTo>
                  <a:pt x="1529" y="1081"/>
                </a:lnTo>
                <a:lnTo>
                  <a:pt x="1529" y="1081"/>
                </a:lnTo>
                <a:lnTo>
                  <a:pt x="1529" y="1083"/>
                </a:lnTo>
                <a:lnTo>
                  <a:pt x="1529" y="1083"/>
                </a:lnTo>
                <a:lnTo>
                  <a:pt x="1529" y="1085"/>
                </a:lnTo>
                <a:lnTo>
                  <a:pt x="1529" y="1085"/>
                </a:lnTo>
                <a:lnTo>
                  <a:pt x="1531" y="1085"/>
                </a:lnTo>
                <a:lnTo>
                  <a:pt x="1531" y="1088"/>
                </a:lnTo>
                <a:lnTo>
                  <a:pt x="1531" y="1088"/>
                </a:lnTo>
                <a:lnTo>
                  <a:pt x="1531" y="1088"/>
                </a:lnTo>
                <a:lnTo>
                  <a:pt x="1529" y="1088"/>
                </a:lnTo>
                <a:lnTo>
                  <a:pt x="1529" y="1090"/>
                </a:lnTo>
                <a:lnTo>
                  <a:pt x="1529" y="1090"/>
                </a:lnTo>
                <a:lnTo>
                  <a:pt x="1529" y="1090"/>
                </a:lnTo>
                <a:lnTo>
                  <a:pt x="1526" y="1090"/>
                </a:lnTo>
                <a:lnTo>
                  <a:pt x="1526" y="1093"/>
                </a:lnTo>
                <a:lnTo>
                  <a:pt x="1526" y="1093"/>
                </a:lnTo>
                <a:lnTo>
                  <a:pt x="1526" y="1090"/>
                </a:lnTo>
                <a:lnTo>
                  <a:pt x="1526" y="1090"/>
                </a:lnTo>
                <a:lnTo>
                  <a:pt x="1526" y="1090"/>
                </a:lnTo>
                <a:lnTo>
                  <a:pt x="1526" y="1088"/>
                </a:lnTo>
                <a:lnTo>
                  <a:pt x="1526" y="1088"/>
                </a:lnTo>
                <a:lnTo>
                  <a:pt x="1526" y="1085"/>
                </a:lnTo>
                <a:lnTo>
                  <a:pt x="1526" y="1085"/>
                </a:lnTo>
                <a:lnTo>
                  <a:pt x="1524" y="1083"/>
                </a:lnTo>
                <a:lnTo>
                  <a:pt x="1524" y="1083"/>
                </a:lnTo>
                <a:lnTo>
                  <a:pt x="1524" y="1083"/>
                </a:lnTo>
                <a:lnTo>
                  <a:pt x="1524" y="1083"/>
                </a:lnTo>
                <a:lnTo>
                  <a:pt x="1524" y="1083"/>
                </a:lnTo>
                <a:lnTo>
                  <a:pt x="1524" y="1083"/>
                </a:lnTo>
                <a:lnTo>
                  <a:pt x="1524" y="1083"/>
                </a:lnTo>
                <a:lnTo>
                  <a:pt x="1524" y="1083"/>
                </a:lnTo>
                <a:lnTo>
                  <a:pt x="1524" y="1081"/>
                </a:lnTo>
                <a:lnTo>
                  <a:pt x="1524" y="1081"/>
                </a:lnTo>
                <a:lnTo>
                  <a:pt x="1519" y="1081"/>
                </a:lnTo>
                <a:lnTo>
                  <a:pt x="1519" y="1081"/>
                </a:lnTo>
                <a:lnTo>
                  <a:pt x="1524" y="1078"/>
                </a:lnTo>
                <a:lnTo>
                  <a:pt x="1524" y="1078"/>
                </a:lnTo>
                <a:lnTo>
                  <a:pt x="1526" y="1081"/>
                </a:lnTo>
                <a:lnTo>
                  <a:pt x="1526" y="1081"/>
                </a:lnTo>
                <a:lnTo>
                  <a:pt x="1526" y="1081"/>
                </a:lnTo>
                <a:lnTo>
                  <a:pt x="1526" y="1078"/>
                </a:lnTo>
                <a:lnTo>
                  <a:pt x="1526" y="1078"/>
                </a:lnTo>
                <a:lnTo>
                  <a:pt x="1526" y="1076"/>
                </a:lnTo>
                <a:lnTo>
                  <a:pt x="1526" y="1076"/>
                </a:lnTo>
                <a:lnTo>
                  <a:pt x="1526" y="1074"/>
                </a:lnTo>
                <a:lnTo>
                  <a:pt x="1526" y="1074"/>
                </a:lnTo>
                <a:lnTo>
                  <a:pt x="1526" y="1074"/>
                </a:lnTo>
                <a:lnTo>
                  <a:pt x="1524" y="1074"/>
                </a:lnTo>
                <a:lnTo>
                  <a:pt x="1524" y="1074"/>
                </a:lnTo>
                <a:lnTo>
                  <a:pt x="1524" y="1074"/>
                </a:lnTo>
                <a:lnTo>
                  <a:pt x="1524" y="1074"/>
                </a:lnTo>
                <a:lnTo>
                  <a:pt x="1524" y="1071"/>
                </a:lnTo>
                <a:lnTo>
                  <a:pt x="1522" y="1074"/>
                </a:lnTo>
                <a:lnTo>
                  <a:pt x="1522" y="1074"/>
                </a:lnTo>
                <a:lnTo>
                  <a:pt x="1522" y="1074"/>
                </a:lnTo>
                <a:lnTo>
                  <a:pt x="1522" y="1074"/>
                </a:lnTo>
                <a:lnTo>
                  <a:pt x="1524" y="1074"/>
                </a:lnTo>
                <a:lnTo>
                  <a:pt x="1522" y="1076"/>
                </a:lnTo>
                <a:lnTo>
                  <a:pt x="1519" y="1074"/>
                </a:lnTo>
                <a:lnTo>
                  <a:pt x="1519" y="1074"/>
                </a:lnTo>
                <a:lnTo>
                  <a:pt x="1519" y="1076"/>
                </a:lnTo>
                <a:lnTo>
                  <a:pt x="1522" y="1076"/>
                </a:lnTo>
                <a:lnTo>
                  <a:pt x="1519" y="1076"/>
                </a:lnTo>
                <a:lnTo>
                  <a:pt x="1519" y="1076"/>
                </a:lnTo>
                <a:lnTo>
                  <a:pt x="1519" y="1076"/>
                </a:lnTo>
                <a:lnTo>
                  <a:pt x="1519" y="1076"/>
                </a:lnTo>
                <a:lnTo>
                  <a:pt x="1519" y="1076"/>
                </a:lnTo>
                <a:lnTo>
                  <a:pt x="1519" y="1076"/>
                </a:lnTo>
                <a:lnTo>
                  <a:pt x="1519" y="1076"/>
                </a:lnTo>
                <a:lnTo>
                  <a:pt x="1519" y="1076"/>
                </a:lnTo>
                <a:lnTo>
                  <a:pt x="1512" y="1076"/>
                </a:lnTo>
                <a:lnTo>
                  <a:pt x="1512" y="1076"/>
                </a:lnTo>
                <a:lnTo>
                  <a:pt x="1510" y="1076"/>
                </a:lnTo>
                <a:lnTo>
                  <a:pt x="1510" y="1076"/>
                </a:lnTo>
                <a:lnTo>
                  <a:pt x="1505" y="1078"/>
                </a:lnTo>
                <a:lnTo>
                  <a:pt x="1505" y="1078"/>
                </a:lnTo>
                <a:lnTo>
                  <a:pt x="1503" y="1081"/>
                </a:lnTo>
                <a:lnTo>
                  <a:pt x="1498" y="1085"/>
                </a:lnTo>
                <a:lnTo>
                  <a:pt x="1498" y="1088"/>
                </a:lnTo>
                <a:lnTo>
                  <a:pt x="1496" y="1088"/>
                </a:lnTo>
                <a:lnTo>
                  <a:pt x="1496" y="1088"/>
                </a:lnTo>
                <a:lnTo>
                  <a:pt x="1496" y="1090"/>
                </a:lnTo>
                <a:lnTo>
                  <a:pt x="1496" y="1090"/>
                </a:lnTo>
                <a:lnTo>
                  <a:pt x="1486" y="1093"/>
                </a:lnTo>
                <a:lnTo>
                  <a:pt x="1484" y="1093"/>
                </a:lnTo>
                <a:lnTo>
                  <a:pt x="1484" y="1093"/>
                </a:lnTo>
                <a:lnTo>
                  <a:pt x="1484" y="1093"/>
                </a:lnTo>
                <a:lnTo>
                  <a:pt x="1491" y="1088"/>
                </a:lnTo>
                <a:lnTo>
                  <a:pt x="1491" y="1088"/>
                </a:lnTo>
                <a:lnTo>
                  <a:pt x="1491" y="1088"/>
                </a:lnTo>
                <a:lnTo>
                  <a:pt x="1491" y="1088"/>
                </a:lnTo>
                <a:lnTo>
                  <a:pt x="1491" y="1088"/>
                </a:lnTo>
                <a:lnTo>
                  <a:pt x="1493" y="1088"/>
                </a:lnTo>
                <a:lnTo>
                  <a:pt x="1493" y="1088"/>
                </a:lnTo>
                <a:lnTo>
                  <a:pt x="1493" y="1085"/>
                </a:lnTo>
                <a:lnTo>
                  <a:pt x="1496" y="1085"/>
                </a:lnTo>
                <a:lnTo>
                  <a:pt x="1496" y="1083"/>
                </a:lnTo>
                <a:lnTo>
                  <a:pt x="1496" y="1083"/>
                </a:lnTo>
                <a:lnTo>
                  <a:pt x="1496" y="1083"/>
                </a:lnTo>
                <a:lnTo>
                  <a:pt x="1496" y="1083"/>
                </a:lnTo>
                <a:lnTo>
                  <a:pt x="1500" y="1078"/>
                </a:lnTo>
                <a:lnTo>
                  <a:pt x="1500" y="1078"/>
                </a:lnTo>
                <a:lnTo>
                  <a:pt x="1500" y="1076"/>
                </a:lnTo>
                <a:lnTo>
                  <a:pt x="1500" y="1076"/>
                </a:lnTo>
                <a:lnTo>
                  <a:pt x="1503" y="1076"/>
                </a:lnTo>
                <a:lnTo>
                  <a:pt x="1503" y="1076"/>
                </a:lnTo>
                <a:lnTo>
                  <a:pt x="1503" y="1076"/>
                </a:lnTo>
                <a:lnTo>
                  <a:pt x="1505" y="1076"/>
                </a:lnTo>
                <a:lnTo>
                  <a:pt x="1505" y="1074"/>
                </a:lnTo>
                <a:lnTo>
                  <a:pt x="1508" y="1074"/>
                </a:lnTo>
                <a:lnTo>
                  <a:pt x="1510" y="1076"/>
                </a:lnTo>
                <a:lnTo>
                  <a:pt x="1512" y="1076"/>
                </a:lnTo>
                <a:lnTo>
                  <a:pt x="1512" y="1074"/>
                </a:lnTo>
                <a:lnTo>
                  <a:pt x="1512" y="1074"/>
                </a:lnTo>
                <a:lnTo>
                  <a:pt x="1512" y="1074"/>
                </a:lnTo>
                <a:lnTo>
                  <a:pt x="1512" y="1074"/>
                </a:lnTo>
                <a:lnTo>
                  <a:pt x="1512" y="1074"/>
                </a:lnTo>
                <a:lnTo>
                  <a:pt x="1512" y="1074"/>
                </a:lnTo>
                <a:lnTo>
                  <a:pt x="1515" y="1074"/>
                </a:lnTo>
                <a:lnTo>
                  <a:pt x="1515" y="1074"/>
                </a:lnTo>
                <a:lnTo>
                  <a:pt x="1512" y="1071"/>
                </a:lnTo>
                <a:lnTo>
                  <a:pt x="1512" y="1071"/>
                </a:lnTo>
                <a:lnTo>
                  <a:pt x="1512" y="1071"/>
                </a:lnTo>
                <a:lnTo>
                  <a:pt x="1512" y="1071"/>
                </a:lnTo>
                <a:lnTo>
                  <a:pt x="1512" y="1071"/>
                </a:lnTo>
                <a:lnTo>
                  <a:pt x="1512" y="1069"/>
                </a:lnTo>
                <a:lnTo>
                  <a:pt x="1515" y="1069"/>
                </a:lnTo>
                <a:lnTo>
                  <a:pt x="1517" y="1069"/>
                </a:lnTo>
                <a:lnTo>
                  <a:pt x="1517" y="1069"/>
                </a:lnTo>
                <a:lnTo>
                  <a:pt x="1517" y="1069"/>
                </a:lnTo>
                <a:lnTo>
                  <a:pt x="1517" y="1066"/>
                </a:lnTo>
                <a:lnTo>
                  <a:pt x="1517" y="1069"/>
                </a:lnTo>
                <a:lnTo>
                  <a:pt x="1517" y="1069"/>
                </a:lnTo>
                <a:lnTo>
                  <a:pt x="1515" y="1066"/>
                </a:lnTo>
                <a:lnTo>
                  <a:pt x="1517" y="1066"/>
                </a:lnTo>
                <a:lnTo>
                  <a:pt x="1524" y="1066"/>
                </a:lnTo>
                <a:lnTo>
                  <a:pt x="1526" y="1066"/>
                </a:lnTo>
                <a:lnTo>
                  <a:pt x="1524" y="1064"/>
                </a:lnTo>
                <a:lnTo>
                  <a:pt x="1524" y="1062"/>
                </a:lnTo>
                <a:lnTo>
                  <a:pt x="1524" y="1062"/>
                </a:lnTo>
                <a:lnTo>
                  <a:pt x="1524" y="1062"/>
                </a:lnTo>
                <a:lnTo>
                  <a:pt x="1524" y="1062"/>
                </a:lnTo>
                <a:lnTo>
                  <a:pt x="1522" y="1062"/>
                </a:lnTo>
                <a:lnTo>
                  <a:pt x="1522" y="1062"/>
                </a:lnTo>
                <a:lnTo>
                  <a:pt x="1522" y="1062"/>
                </a:lnTo>
                <a:lnTo>
                  <a:pt x="1522" y="1059"/>
                </a:lnTo>
                <a:lnTo>
                  <a:pt x="1522" y="1059"/>
                </a:lnTo>
                <a:lnTo>
                  <a:pt x="1522" y="1059"/>
                </a:lnTo>
                <a:lnTo>
                  <a:pt x="1522" y="1057"/>
                </a:lnTo>
                <a:lnTo>
                  <a:pt x="1522" y="1057"/>
                </a:lnTo>
                <a:lnTo>
                  <a:pt x="1522" y="1057"/>
                </a:lnTo>
                <a:lnTo>
                  <a:pt x="1522" y="1055"/>
                </a:lnTo>
                <a:lnTo>
                  <a:pt x="1519" y="1055"/>
                </a:lnTo>
                <a:lnTo>
                  <a:pt x="1517" y="1055"/>
                </a:lnTo>
                <a:lnTo>
                  <a:pt x="1515" y="1055"/>
                </a:lnTo>
                <a:lnTo>
                  <a:pt x="1515" y="1055"/>
                </a:lnTo>
                <a:lnTo>
                  <a:pt x="1515" y="1055"/>
                </a:lnTo>
                <a:lnTo>
                  <a:pt x="1515" y="1055"/>
                </a:lnTo>
                <a:lnTo>
                  <a:pt x="1515" y="1055"/>
                </a:lnTo>
                <a:lnTo>
                  <a:pt x="1515" y="1055"/>
                </a:lnTo>
                <a:lnTo>
                  <a:pt x="1515" y="1055"/>
                </a:lnTo>
                <a:lnTo>
                  <a:pt x="1515" y="1055"/>
                </a:lnTo>
                <a:lnTo>
                  <a:pt x="1512" y="1055"/>
                </a:lnTo>
                <a:lnTo>
                  <a:pt x="1512" y="1052"/>
                </a:lnTo>
                <a:lnTo>
                  <a:pt x="1512" y="1052"/>
                </a:lnTo>
                <a:lnTo>
                  <a:pt x="1512" y="1052"/>
                </a:lnTo>
                <a:lnTo>
                  <a:pt x="1510" y="1052"/>
                </a:lnTo>
                <a:lnTo>
                  <a:pt x="1510" y="1052"/>
                </a:lnTo>
                <a:lnTo>
                  <a:pt x="1510" y="1052"/>
                </a:lnTo>
                <a:lnTo>
                  <a:pt x="1510" y="1052"/>
                </a:lnTo>
                <a:lnTo>
                  <a:pt x="1510" y="1050"/>
                </a:lnTo>
                <a:lnTo>
                  <a:pt x="1510" y="1050"/>
                </a:lnTo>
                <a:lnTo>
                  <a:pt x="1510" y="1052"/>
                </a:lnTo>
                <a:lnTo>
                  <a:pt x="1508" y="1052"/>
                </a:lnTo>
                <a:lnTo>
                  <a:pt x="1508" y="1050"/>
                </a:lnTo>
                <a:lnTo>
                  <a:pt x="1508" y="1050"/>
                </a:lnTo>
                <a:lnTo>
                  <a:pt x="1508" y="1050"/>
                </a:lnTo>
                <a:lnTo>
                  <a:pt x="1505" y="1048"/>
                </a:lnTo>
                <a:lnTo>
                  <a:pt x="1503" y="1048"/>
                </a:lnTo>
                <a:lnTo>
                  <a:pt x="1503" y="1045"/>
                </a:lnTo>
                <a:lnTo>
                  <a:pt x="1503" y="1045"/>
                </a:lnTo>
                <a:lnTo>
                  <a:pt x="1503" y="1045"/>
                </a:lnTo>
                <a:lnTo>
                  <a:pt x="1503" y="1043"/>
                </a:lnTo>
                <a:lnTo>
                  <a:pt x="1500" y="1043"/>
                </a:lnTo>
                <a:lnTo>
                  <a:pt x="1500" y="1043"/>
                </a:lnTo>
                <a:lnTo>
                  <a:pt x="1500" y="1043"/>
                </a:lnTo>
                <a:lnTo>
                  <a:pt x="1500" y="1043"/>
                </a:lnTo>
                <a:lnTo>
                  <a:pt x="1498" y="1040"/>
                </a:lnTo>
                <a:lnTo>
                  <a:pt x="1496" y="1038"/>
                </a:lnTo>
                <a:lnTo>
                  <a:pt x="1496" y="1038"/>
                </a:lnTo>
                <a:lnTo>
                  <a:pt x="1496" y="1036"/>
                </a:lnTo>
                <a:lnTo>
                  <a:pt x="1496" y="1036"/>
                </a:lnTo>
                <a:lnTo>
                  <a:pt x="1493" y="1036"/>
                </a:lnTo>
                <a:lnTo>
                  <a:pt x="1493" y="1033"/>
                </a:lnTo>
                <a:lnTo>
                  <a:pt x="1493" y="1033"/>
                </a:lnTo>
                <a:lnTo>
                  <a:pt x="1491" y="1033"/>
                </a:lnTo>
                <a:lnTo>
                  <a:pt x="1491" y="1033"/>
                </a:lnTo>
                <a:lnTo>
                  <a:pt x="1489" y="1031"/>
                </a:lnTo>
                <a:lnTo>
                  <a:pt x="1489" y="1026"/>
                </a:lnTo>
                <a:lnTo>
                  <a:pt x="1489" y="1026"/>
                </a:lnTo>
                <a:lnTo>
                  <a:pt x="1486" y="1024"/>
                </a:lnTo>
                <a:lnTo>
                  <a:pt x="1486" y="1022"/>
                </a:lnTo>
                <a:lnTo>
                  <a:pt x="1486" y="1022"/>
                </a:lnTo>
                <a:lnTo>
                  <a:pt x="1486" y="1022"/>
                </a:lnTo>
                <a:lnTo>
                  <a:pt x="1486" y="1019"/>
                </a:lnTo>
                <a:lnTo>
                  <a:pt x="1484" y="1019"/>
                </a:lnTo>
                <a:lnTo>
                  <a:pt x="1484" y="1019"/>
                </a:lnTo>
                <a:lnTo>
                  <a:pt x="1484" y="1019"/>
                </a:lnTo>
                <a:lnTo>
                  <a:pt x="1484" y="1017"/>
                </a:lnTo>
                <a:lnTo>
                  <a:pt x="1484" y="1017"/>
                </a:lnTo>
                <a:lnTo>
                  <a:pt x="1481" y="1014"/>
                </a:lnTo>
                <a:lnTo>
                  <a:pt x="1481" y="1014"/>
                </a:lnTo>
                <a:lnTo>
                  <a:pt x="1481" y="1012"/>
                </a:lnTo>
                <a:lnTo>
                  <a:pt x="1481" y="1012"/>
                </a:lnTo>
                <a:lnTo>
                  <a:pt x="1481" y="1010"/>
                </a:lnTo>
                <a:lnTo>
                  <a:pt x="1481" y="1007"/>
                </a:lnTo>
                <a:lnTo>
                  <a:pt x="1481" y="1007"/>
                </a:lnTo>
                <a:lnTo>
                  <a:pt x="1481" y="1005"/>
                </a:lnTo>
                <a:lnTo>
                  <a:pt x="1481" y="1005"/>
                </a:lnTo>
                <a:lnTo>
                  <a:pt x="1481" y="1003"/>
                </a:lnTo>
                <a:lnTo>
                  <a:pt x="1481" y="1000"/>
                </a:lnTo>
                <a:lnTo>
                  <a:pt x="1481" y="1000"/>
                </a:lnTo>
                <a:lnTo>
                  <a:pt x="1481" y="998"/>
                </a:lnTo>
                <a:lnTo>
                  <a:pt x="1481" y="998"/>
                </a:lnTo>
                <a:lnTo>
                  <a:pt x="1481" y="996"/>
                </a:lnTo>
                <a:lnTo>
                  <a:pt x="1481" y="993"/>
                </a:lnTo>
                <a:lnTo>
                  <a:pt x="1481" y="993"/>
                </a:lnTo>
                <a:lnTo>
                  <a:pt x="1484" y="991"/>
                </a:lnTo>
                <a:lnTo>
                  <a:pt x="1484" y="991"/>
                </a:lnTo>
                <a:lnTo>
                  <a:pt x="1484" y="988"/>
                </a:lnTo>
                <a:lnTo>
                  <a:pt x="1481" y="986"/>
                </a:lnTo>
                <a:lnTo>
                  <a:pt x="1481" y="981"/>
                </a:lnTo>
                <a:lnTo>
                  <a:pt x="1472" y="972"/>
                </a:lnTo>
                <a:lnTo>
                  <a:pt x="1472" y="972"/>
                </a:lnTo>
                <a:lnTo>
                  <a:pt x="1472" y="970"/>
                </a:lnTo>
                <a:lnTo>
                  <a:pt x="1470" y="967"/>
                </a:lnTo>
                <a:lnTo>
                  <a:pt x="1470" y="967"/>
                </a:lnTo>
                <a:lnTo>
                  <a:pt x="1470" y="965"/>
                </a:lnTo>
                <a:lnTo>
                  <a:pt x="1470" y="965"/>
                </a:lnTo>
                <a:lnTo>
                  <a:pt x="1470" y="965"/>
                </a:lnTo>
                <a:lnTo>
                  <a:pt x="1470" y="960"/>
                </a:lnTo>
                <a:lnTo>
                  <a:pt x="1470" y="960"/>
                </a:lnTo>
                <a:lnTo>
                  <a:pt x="1470" y="958"/>
                </a:lnTo>
                <a:lnTo>
                  <a:pt x="1472" y="955"/>
                </a:lnTo>
                <a:lnTo>
                  <a:pt x="1474" y="948"/>
                </a:lnTo>
                <a:lnTo>
                  <a:pt x="1474" y="946"/>
                </a:lnTo>
                <a:lnTo>
                  <a:pt x="1474" y="943"/>
                </a:lnTo>
                <a:lnTo>
                  <a:pt x="1477" y="943"/>
                </a:lnTo>
                <a:lnTo>
                  <a:pt x="1474" y="941"/>
                </a:lnTo>
                <a:lnTo>
                  <a:pt x="1477" y="941"/>
                </a:lnTo>
                <a:lnTo>
                  <a:pt x="1477" y="941"/>
                </a:lnTo>
                <a:lnTo>
                  <a:pt x="1477" y="939"/>
                </a:lnTo>
                <a:lnTo>
                  <a:pt x="1477" y="939"/>
                </a:lnTo>
                <a:lnTo>
                  <a:pt x="1477" y="939"/>
                </a:lnTo>
                <a:lnTo>
                  <a:pt x="1477" y="936"/>
                </a:lnTo>
                <a:lnTo>
                  <a:pt x="1477" y="936"/>
                </a:lnTo>
                <a:lnTo>
                  <a:pt x="1477" y="934"/>
                </a:lnTo>
                <a:lnTo>
                  <a:pt x="1479" y="927"/>
                </a:lnTo>
                <a:lnTo>
                  <a:pt x="1479" y="922"/>
                </a:lnTo>
                <a:lnTo>
                  <a:pt x="1484" y="910"/>
                </a:lnTo>
                <a:lnTo>
                  <a:pt x="1486" y="910"/>
                </a:lnTo>
                <a:lnTo>
                  <a:pt x="1486" y="906"/>
                </a:lnTo>
                <a:lnTo>
                  <a:pt x="1489" y="906"/>
                </a:lnTo>
                <a:lnTo>
                  <a:pt x="1489" y="903"/>
                </a:lnTo>
                <a:lnTo>
                  <a:pt x="1493" y="899"/>
                </a:lnTo>
                <a:lnTo>
                  <a:pt x="1498" y="891"/>
                </a:lnTo>
                <a:lnTo>
                  <a:pt x="1500" y="889"/>
                </a:lnTo>
                <a:lnTo>
                  <a:pt x="1500" y="889"/>
                </a:lnTo>
                <a:lnTo>
                  <a:pt x="1500" y="889"/>
                </a:lnTo>
                <a:lnTo>
                  <a:pt x="1500" y="887"/>
                </a:lnTo>
                <a:lnTo>
                  <a:pt x="1500" y="887"/>
                </a:lnTo>
                <a:lnTo>
                  <a:pt x="1500" y="887"/>
                </a:lnTo>
                <a:lnTo>
                  <a:pt x="1493" y="882"/>
                </a:lnTo>
                <a:lnTo>
                  <a:pt x="1491" y="882"/>
                </a:lnTo>
                <a:lnTo>
                  <a:pt x="1491" y="882"/>
                </a:lnTo>
                <a:lnTo>
                  <a:pt x="1491" y="882"/>
                </a:lnTo>
                <a:lnTo>
                  <a:pt x="1481" y="882"/>
                </a:lnTo>
                <a:lnTo>
                  <a:pt x="1474" y="882"/>
                </a:lnTo>
                <a:lnTo>
                  <a:pt x="1467" y="882"/>
                </a:lnTo>
                <a:lnTo>
                  <a:pt x="1463" y="882"/>
                </a:lnTo>
                <a:lnTo>
                  <a:pt x="1460" y="884"/>
                </a:lnTo>
                <a:lnTo>
                  <a:pt x="1458" y="887"/>
                </a:lnTo>
                <a:lnTo>
                  <a:pt x="1451" y="887"/>
                </a:lnTo>
                <a:lnTo>
                  <a:pt x="1448" y="891"/>
                </a:lnTo>
                <a:lnTo>
                  <a:pt x="1446" y="891"/>
                </a:lnTo>
                <a:lnTo>
                  <a:pt x="1444" y="894"/>
                </a:lnTo>
                <a:lnTo>
                  <a:pt x="1439" y="896"/>
                </a:lnTo>
                <a:lnTo>
                  <a:pt x="1437" y="899"/>
                </a:lnTo>
                <a:lnTo>
                  <a:pt x="1434" y="901"/>
                </a:lnTo>
                <a:lnTo>
                  <a:pt x="1427" y="913"/>
                </a:lnTo>
                <a:lnTo>
                  <a:pt x="1427" y="913"/>
                </a:lnTo>
                <a:lnTo>
                  <a:pt x="1425" y="915"/>
                </a:lnTo>
                <a:lnTo>
                  <a:pt x="1425" y="915"/>
                </a:lnTo>
                <a:lnTo>
                  <a:pt x="1425" y="915"/>
                </a:lnTo>
                <a:lnTo>
                  <a:pt x="1425" y="915"/>
                </a:lnTo>
                <a:lnTo>
                  <a:pt x="1425" y="917"/>
                </a:lnTo>
                <a:lnTo>
                  <a:pt x="1425" y="917"/>
                </a:lnTo>
                <a:lnTo>
                  <a:pt x="1425" y="917"/>
                </a:lnTo>
                <a:lnTo>
                  <a:pt x="1422" y="920"/>
                </a:lnTo>
                <a:lnTo>
                  <a:pt x="1420" y="922"/>
                </a:lnTo>
                <a:lnTo>
                  <a:pt x="1420" y="925"/>
                </a:lnTo>
                <a:lnTo>
                  <a:pt x="1420" y="925"/>
                </a:lnTo>
                <a:lnTo>
                  <a:pt x="1420" y="927"/>
                </a:lnTo>
                <a:lnTo>
                  <a:pt x="1418" y="927"/>
                </a:lnTo>
                <a:lnTo>
                  <a:pt x="1420" y="927"/>
                </a:lnTo>
                <a:lnTo>
                  <a:pt x="1422" y="929"/>
                </a:lnTo>
                <a:lnTo>
                  <a:pt x="1425" y="929"/>
                </a:lnTo>
                <a:lnTo>
                  <a:pt x="1425" y="932"/>
                </a:lnTo>
                <a:lnTo>
                  <a:pt x="1422" y="929"/>
                </a:lnTo>
                <a:lnTo>
                  <a:pt x="1420" y="929"/>
                </a:lnTo>
                <a:lnTo>
                  <a:pt x="1420" y="929"/>
                </a:lnTo>
                <a:lnTo>
                  <a:pt x="1420" y="929"/>
                </a:lnTo>
                <a:lnTo>
                  <a:pt x="1420" y="929"/>
                </a:lnTo>
                <a:lnTo>
                  <a:pt x="1418" y="929"/>
                </a:lnTo>
                <a:lnTo>
                  <a:pt x="1418" y="932"/>
                </a:lnTo>
                <a:lnTo>
                  <a:pt x="1415" y="934"/>
                </a:lnTo>
                <a:lnTo>
                  <a:pt x="1415" y="934"/>
                </a:lnTo>
                <a:lnTo>
                  <a:pt x="1418" y="936"/>
                </a:lnTo>
                <a:lnTo>
                  <a:pt x="1418" y="936"/>
                </a:lnTo>
                <a:lnTo>
                  <a:pt x="1418" y="936"/>
                </a:lnTo>
                <a:lnTo>
                  <a:pt x="1420" y="936"/>
                </a:lnTo>
                <a:lnTo>
                  <a:pt x="1418" y="936"/>
                </a:lnTo>
                <a:lnTo>
                  <a:pt x="1415" y="936"/>
                </a:lnTo>
                <a:lnTo>
                  <a:pt x="1415" y="936"/>
                </a:lnTo>
                <a:lnTo>
                  <a:pt x="1415" y="936"/>
                </a:lnTo>
                <a:lnTo>
                  <a:pt x="1415" y="939"/>
                </a:lnTo>
                <a:lnTo>
                  <a:pt x="1415" y="939"/>
                </a:lnTo>
                <a:lnTo>
                  <a:pt x="1413" y="939"/>
                </a:lnTo>
                <a:lnTo>
                  <a:pt x="1413" y="939"/>
                </a:lnTo>
                <a:lnTo>
                  <a:pt x="1413" y="941"/>
                </a:lnTo>
                <a:lnTo>
                  <a:pt x="1413" y="941"/>
                </a:lnTo>
                <a:lnTo>
                  <a:pt x="1413" y="941"/>
                </a:lnTo>
                <a:lnTo>
                  <a:pt x="1415" y="941"/>
                </a:lnTo>
                <a:lnTo>
                  <a:pt x="1413" y="943"/>
                </a:lnTo>
                <a:lnTo>
                  <a:pt x="1413" y="943"/>
                </a:lnTo>
                <a:lnTo>
                  <a:pt x="1413" y="943"/>
                </a:lnTo>
                <a:lnTo>
                  <a:pt x="1413" y="946"/>
                </a:lnTo>
                <a:lnTo>
                  <a:pt x="1413" y="946"/>
                </a:lnTo>
                <a:lnTo>
                  <a:pt x="1413" y="946"/>
                </a:lnTo>
                <a:lnTo>
                  <a:pt x="1411" y="948"/>
                </a:lnTo>
                <a:lnTo>
                  <a:pt x="1411" y="948"/>
                </a:lnTo>
                <a:lnTo>
                  <a:pt x="1411" y="948"/>
                </a:lnTo>
                <a:lnTo>
                  <a:pt x="1411" y="951"/>
                </a:lnTo>
                <a:lnTo>
                  <a:pt x="1411" y="951"/>
                </a:lnTo>
                <a:lnTo>
                  <a:pt x="1413" y="951"/>
                </a:lnTo>
                <a:lnTo>
                  <a:pt x="1413" y="951"/>
                </a:lnTo>
                <a:lnTo>
                  <a:pt x="1413" y="953"/>
                </a:lnTo>
                <a:lnTo>
                  <a:pt x="1413" y="953"/>
                </a:lnTo>
                <a:lnTo>
                  <a:pt x="1413" y="953"/>
                </a:lnTo>
                <a:lnTo>
                  <a:pt x="1413" y="953"/>
                </a:lnTo>
                <a:lnTo>
                  <a:pt x="1413" y="951"/>
                </a:lnTo>
                <a:lnTo>
                  <a:pt x="1413" y="951"/>
                </a:lnTo>
                <a:lnTo>
                  <a:pt x="1413" y="951"/>
                </a:lnTo>
                <a:lnTo>
                  <a:pt x="1413" y="951"/>
                </a:lnTo>
                <a:lnTo>
                  <a:pt x="1411" y="951"/>
                </a:lnTo>
                <a:lnTo>
                  <a:pt x="1411" y="953"/>
                </a:lnTo>
                <a:lnTo>
                  <a:pt x="1411" y="953"/>
                </a:lnTo>
                <a:lnTo>
                  <a:pt x="1411" y="953"/>
                </a:lnTo>
                <a:lnTo>
                  <a:pt x="1411" y="955"/>
                </a:lnTo>
                <a:lnTo>
                  <a:pt x="1411" y="955"/>
                </a:lnTo>
                <a:lnTo>
                  <a:pt x="1411" y="955"/>
                </a:lnTo>
                <a:lnTo>
                  <a:pt x="1413" y="958"/>
                </a:lnTo>
                <a:lnTo>
                  <a:pt x="1413" y="958"/>
                </a:lnTo>
                <a:lnTo>
                  <a:pt x="1413" y="958"/>
                </a:lnTo>
                <a:lnTo>
                  <a:pt x="1413" y="960"/>
                </a:lnTo>
                <a:lnTo>
                  <a:pt x="1411" y="960"/>
                </a:lnTo>
                <a:lnTo>
                  <a:pt x="1413" y="962"/>
                </a:lnTo>
                <a:lnTo>
                  <a:pt x="1413" y="962"/>
                </a:lnTo>
                <a:lnTo>
                  <a:pt x="1411" y="962"/>
                </a:lnTo>
                <a:lnTo>
                  <a:pt x="1411" y="962"/>
                </a:lnTo>
                <a:lnTo>
                  <a:pt x="1411" y="965"/>
                </a:lnTo>
                <a:lnTo>
                  <a:pt x="1411" y="965"/>
                </a:lnTo>
                <a:lnTo>
                  <a:pt x="1411" y="965"/>
                </a:lnTo>
                <a:lnTo>
                  <a:pt x="1411" y="965"/>
                </a:lnTo>
                <a:lnTo>
                  <a:pt x="1411" y="965"/>
                </a:lnTo>
                <a:lnTo>
                  <a:pt x="1411" y="967"/>
                </a:lnTo>
                <a:lnTo>
                  <a:pt x="1411" y="967"/>
                </a:lnTo>
                <a:lnTo>
                  <a:pt x="1411" y="967"/>
                </a:lnTo>
                <a:lnTo>
                  <a:pt x="1413" y="967"/>
                </a:lnTo>
                <a:lnTo>
                  <a:pt x="1413" y="967"/>
                </a:lnTo>
                <a:lnTo>
                  <a:pt x="1415" y="967"/>
                </a:lnTo>
                <a:lnTo>
                  <a:pt x="1413" y="970"/>
                </a:lnTo>
                <a:lnTo>
                  <a:pt x="1413" y="970"/>
                </a:lnTo>
                <a:lnTo>
                  <a:pt x="1413" y="970"/>
                </a:lnTo>
                <a:lnTo>
                  <a:pt x="1413" y="970"/>
                </a:lnTo>
                <a:lnTo>
                  <a:pt x="1413" y="970"/>
                </a:lnTo>
                <a:lnTo>
                  <a:pt x="1413" y="972"/>
                </a:lnTo>
                <a:lnTo>
                  <a:pt x="1413" y="972"/>
                </a:lnTo>
                <a:lnTo>
                  <a:pt x="1413" y="972"/>
                </a:lnTo>
                <a:lnTo>
                  <a:pt x="1413" y="970"/>
                </a:lnTo>
                <a:lnTo>
                  <a:pt x="1413" y="970"/>
                </a:lnTo>
                <a:lnTo>
                  <a:pt x="1411" y="972"/>
                </a:lnTo>
                <a:lnTo>
                  <a:pt x="1411" y="970"/>
                </a:lnTo>
                <a:lnTo>
                  <a:pt x="1408" y="970"/>
                </a:lnTo>
                <a:lnTo>
                  <a:pt x="1408" y="970"/>
                </a:lnTo>
                <a:lnTo>
                  <a:pt x="1408" y="970"/>
                </a:lnTo>
                <a:lnTo>
                  <a:pt x="1408" y="970"/>
                </a:lnTo>
                <a:lnTo>
                  <a:pt x="1408" y="970"/>
                </a:lnTo>
                <a:lnTo>
                  <a:pt x="1408" y="972"/>
                </a:lnTo>
                <a:lnTo>
                  <a:pt x="1408" y="972"/>
                </a:lnTo>
                <a:lnTo>
                  <a:pt x="1408" y="972"/>
                </a:lnTo>
                <a:lnTo>
                  <a:pt x="1408" y="974"/>
                </a:lnTo>
                <a:lnTo>
                  <a:pt x="1408" y="974"/>
                </a:lnTo>
                <a:lnTo>
                  <a:pt x="1408" y="977"/>
                </a:lnTo>
                <a:lnTo>
                  <a:pt x="1411" y="977"/>
                </a:lnTo>
                <a:lnTo>
                  <a:pt x="1411" y="979"/>
                </a:lnTo>
                <a:lnTo>
                  <a:pt x="1411" y="979"/>
                </a:lnTo>
                <a:lnTo>
                  <a:pt x="1408" y="979"/>
                </a:lnTo>
                <a:lnTo>
                  <a:pt x="1408" y="979"/>
                </a:lnTo>
                <a:lnTo>
                  <a:pt x="1408" y="979"/>
                </a:lnTo>
                <a:lnTo>
                  <a:pt x="1408" y="979"/>
                </a:lnTo>
                <a:lnTo>
                  <a:pt x="1408" y="981"/>
                </a:lnTo>
                <a:lnTo>
                  <a:pt x="1408" y="981"/>
                </a:lnTo>
                <a:lnTo>
                  <a:pt x="1408" y="981"/>
                </a:lnTo>
                <a:lnTo>
                  <a:pt x="1406" y="981"/>
                </a:lnTo>
                <a:lnTo>
                  <a:pt x="1406" y="981"/>
                </a:lnTo>
                <a:lnTo>
                  <a:pt x="1406" y="981"/>
                </a:lnTo>
                <a:lnTo>
                  <a:pt x="1406" y="981"/>
                </a:lnTo>
                <a:lnTo>
                  <a:pt x="1403" y="984"/>
                </a:lnTo>
                <a:lnTo>
                  <a:pt x="1403" y="986"/>
                </a:lnTo>
                <a:lnTo>
                  <a:pt x="1403" y="986"/>
                </a:lnTo>
                <a:lnTo>
                  <a:pt x="1403" y="986"/>
                </a:lnTo>
                <a:lnTo>
                  <a:pt x="1403" y="988"/>
                </a:lnTo>
                <a:lnTo>
                  <a:pt x="1403" y="988"/>
                </a:lnTo>
                <a:lnTo>
                  <a:pt x="1406" y="988"/>
                </a:lnTo>
                <a:lnTo>
                  <a:pt x="1406" y="991"/>
                </a:lnTo>
                <a:lnTo>
                  <a:pt x="1406" y="993"/>
                </a:lnTo>
                <a:lnTo>
                  <a:pt x="1403" y="993"/>
                </a:lnTo>
                <a:lnTo>
                  <a:pt x="1403" y="993"/>
                </a:lnTo>
                <a:lnTo>
                  <a:pt x="1403" y="993"/>
                </a:lnTo>
                <a:lnTo>
                  <a:pt x="1403" y="996"/>
                </a:lnTo>
                <a:lnTo>
                  <a:pt x="1403" y="996"/>
                </a:lnTo>
                <a:lnTo>
                  <a:pt x="1403" y="996"/>
                </a:lnTo>
                <a:lnTo>
                  <a:pt x="1403" y="996"/>
                </a:lnTo>
                <a:lnTo>
                  <a:pt x="1403" y="996"/>
                </a:lnTo>
                <a:lnTo>
                  <a:pt x="1406" y="996"/>
                </a:lnTo>
                <a:lnTo>
                  <a:pt x="1406" y="996"/>
                </a:lnTo>
                <a:lnTo>
                  <a:pt x="1403" y="996"/>
                </a:lnTo>
                <a:lnTo>
                  <a:pt x="1403" y="996"/>
                </a:lnTo>
                <a:lnTo>
                  <a:pt x="1403" y="996"/>
                </a:lnTo>
                <a:lnTo>
                  <a:pt x="1403" y="996"/>
                </a:lnTo>
                <a:lnTo>
                  <a:pt x="1403" y="996"/>
                </a:lnTo>
                <a:lnTo>
                  <a:pt x="1401" y="996"/>
                </a:lnTo>
                <a:lnTo>
                  <a:pt x="1403" y="998"/>
                </a:lnTo>
                <a:lnTo>
                  <a:pt x="1403" y="998"/>
                </a:lnTo>
                <a:lnTo>
                  <a:pt x="1403" y="998"/>
                </a:lnTo>
                <a:lnTo>
                  <a:pt x="1403" y="998"/>
                </a:lnTo>
                <a:lnTo>
                  <a:pt x="1403" y="998"/>
                </a:lnTo>
                <a:lnTo>
                  <a:pt x="1403" y="1000"/>
                </a:lnTo>
                <a:lnTo>
                  <a:pt x="1403" y="1000"/>
                </a:lnTo>
                <a:lnTo>
                  <a:pt x="1403" y="1000"/>
                </a:lnTo>
                <a:lnTo>
                  <a:pt x="1401" y="1003"/>
                </a:lnTo>
                <a:lnTo>
                  <a:pt x="1401" y="1003"/>
                </a:lnTo>
                <a:lnTo>
                  <a:pt x="1401" y="1005"/>
                </a:lnTo>
                <a:lnTo>
                  <a:pt x="1401" y="1005"/>
                </a:lnTo>
                <a:lnTo>
                  <a:pt x="1403" y="1007"/>
                </a:lnTo>
                <a:lnTo>
                  <a:pt x="1403" y="1007"/>
                </a:lnTo>
                <a:lnTo>
                  <a:pt x="1401" y="1010"/>
                </a:lnTo>
                <a:lnTo>
                  <a:pt x="1403" y="1010"/>
                </a:lnTo>
                <a:lnTo>
                  <a:pt x="1403" y="1010"/>
                </a:lnTo>
                <a:lnTo>
                  <a:pt x="1403" y="1012"/>
                </a:lnTo>
                <a:lnTo>
                  <a:pt x="1403" y="1012"/>
                </a:lnTo>
                <a:lnTo>
                  <a:pt x="1403" y="1014"/>
                </a:lnTo>
                <a:lnTo>
                  <a:pt x="1403" y="1014"/>
                </a:lnTo>
                <a:lnTo>
                  <a:pt x="1406" y="1014"/>
                </a:lnTo>
                <a:lnTo>
                  <a:pt x="1406" y="1014"/>
                </a:lnTo>
                <a:lnTo>
                  <a:pt x="1408" y="1014"/>
                </a:lnTo>
                <a:lnTo>
                  <a:pt x="1408" y="1014"/>
                </a:lnTo>
                <a:lnTo>
                  <a:pt x="1408" y="1014"/>
                </a:lnTo>
                <a:lnTo>
                  <a:pt x="1411" y="1014"/>
                </a:lnTo>
                <a:lnTo>
                  <a:pt x="1411" y="1014"/>
                </a:lnTo>
                <a:lnTo>
                  <a:pt x="1411" y="1014"/>
                </a:lnTo>
                <a:lnTo>
                  <a:pt x="1411" y="1017"/>
                </a:lnTo>
                <a:lnTo>
                  <a:pt x="1411" y="1017"/>
                </a:lnTo>
                <a:lnTo>
                  <a:pt x="1411" y="1017"/>
                </a:lnTo>
                <a:lnTo>
                  <a:pt x="1411" y="1019"/>
                </a:lnTo>
                <a:lnTo>
                  <a:pt x="1408" y="1019"/>
                </a:lnTo>
                <a:lnTo>
                  <a:pt x="1408" y="1019"/>
                </a:lnTo>
                <a:lnTo>
                  <a:pt x="1408" y="1017"/>
                </a:lnTo>
                <a:lnTo>
                  <a:pt x="1408" y="1019"/>
                </a:lnTo>
                <a:lnTo>
                  <a:pt x="1403" y="1022"/>
                </a:lnTo>
                <a:lnTo>
                  <a:pt x="1403" y="1024"/>
                </a:lnTo>
                <a:lnTo>
                  <a:pt x="1403" y="1024"/>
                </a:lnTo>
                <a:lnTo>
                  <a:pt x="1403" y="1026"/>
                </a:lnTo>
                <a:lnTo>
                  <a:pt x="1403" y="1026"/>
                </a:lnTo>
                <a:lnTo>
                  <a:pt x="1403" y="1026"/>
                </a:lnTo>
                <a:lnTo>
                  <a:pt x="1403" y="1026"/>
                </a:lnTo>
                <a:lnTo>
                  <a:pt x="1403" y="1029"/>
                </a:lnTo>
                <a:lnTo>
                  <a:pt x="1403" y="1029"/>
                </a:lnTo>
                <a:lnTo>
                  <a:pt x="1403" y="1031"/>
                </a:lnTo>
                <a:lnTo>
                  <a:pt x="1401" y="1031"/>
                </a:lnTo>
                <a:lnTo>
                  <a:pt x="1401" y="1031"/>
                </a:lnTo>
                <a:lnTo>
                  <a:pt x="1401" y="1031"/>
                </a:lnTo>
                <a:lnTo>
                  <a:pt x="1401" y="1031"/>
                </a:lnTo>
                <a:lnTo>
                  <a:pt x="1401" y="1031"/>
                </a:lnTo>
                <a:lnTo>
                  <a:pt x="1401" y="1031"/>
                </a:lnTo>
                <a:lnTo>
                  <a:pt x="1401" y="1031"/>
                </a:lnTo>
                <a:lnTo>
                  <a:pt x="1401" y="1033"/>
                </a:lnTo>
                <a:lnTo>
                  <a:pt x="1401" y="1033"/>
                </a:lnTo>
                <a:lnTo>
                  <a:pt x="1403" y="1036"/>
                </a:lnTo>
                <a:lnTo>
                  <a:pt x="1403" y="1036"/>
                </a:lnTo>
                <a:lnTo>
                  <a:pt x="1403" y="1036"/>
                </a:lnTo>
                <a:lnTo>
                  <a:pt x="1403" y="1036"/>
                </a:lnTo>
                <a:lnTo>
                  <a:pt x="1403" y="1038"/>
                </a:lnTo>
                <a:lnTo>
                  <a:pt x="1406" y="1038"/>
                </a:lnTo>
                <a:lnTo>
                  <a:pt x="1406" y="1038"/>
                </a:lnTo>
                <a:lnTo>
                  <a:pt x="1406" y="1038"/>
                </a:lnTo>
                <a:lnTo>
                  <a:pt x="1406" y="1038"/>
                </a:lnTo>
                <a:lnTo>
                  <a:pt x="1406" y="1040"/>
                </a:lnTo>
                <a:lnTo>
                  <a:pt x="1406" y="1040"/>
                </a:lnTo>
                <a:lnTo>
                  <a:pt x="1406" y="1040"/>
                </a:lnTo>
                <a:lnTo>
                  <a:pt x="1406" y="1040"/>
                </a:lnTo>
                <a:lnTo>
                  <a:pt x="1408" y="1040"/>
                </a:lnTo>
                <a:lnTo>
                  <a:pt x="1406" y="1043"/>
                </a:lnTo>
                <a:lnTo>
                  <a:pt x="1406" y="1043"/>
                </a:lnTo>
                <a:lnTo>
                  <a:pt x="1408" y="1043"/>
                </a:lnTo>
                <a:lnTo>
                  <a:pt x="1408" y="1045"/>
                </a:lnTo>
                <a:lnTo>
                  <a:pt x="1408" y="1045"/>
                </a:lnTo>
                <a:lnTo>
                  <a:pt x="1408" y="1045"/>
                </a:lnTo>
                <a:lnTo>
                  <a:pt x="1408" y="1045"/>
                </a:lnTo>
                <a:lnTo>
                  <a:pt x="1408" y="1045"/>
                </a:lnTo>
                <a:lnTo>
                  <a:pt x="1408" y="1045"/>
                </a:lnTo>
                <a:lnTo>
                  <a:pt x="1408" y="1048"/>
                </a:lnTo>
                <a:lnTo>
                  <a:pt x="1408" y="1048"/>
                </a:lnTo>
                <a:lnTo>
                  <a:pt x="1408" y="1048"/>
                </a:lnTo>
                <a:lnTo>
                  <a:pt x="1408" y="1050"/>
                </a:lnTo>
                <a:lnTo>
                  <a:pt x="1408" y="1050"/>
                </a:lnTo>
                <a:lnTo>
                  <a:pt x="1406" y="1052"/>
                </a:lnTo>
                <a:lnTo>
                  <a:pt x="1406" y="1055"/>
                </a:lnTo>
                <a:lnTo>
                  <a:pt x="1406" y="1055"/>
                </a:lnTo>
                <a:lnTo>
                  <a:pt x="1406" y="1055"/>
                </a:lnTo>
                <a:lnTo>
                  <a:pt x="1406" y="1055"/>
                </a:lnTo>
                <a:lnTo>
                  <a:pt x="1406" y="1057"/>
                </a:lnTo>
                <a:lnTo>
                  <a:pt x="1406" y="1057"/>
                </a:lnTo>
                <a:lnTo>
                  <a:pt x="1406" y="1057"/>
                </a:lnTo>
                <a:lnTo>
                  <a:pt x="1406" y="1057"/>
                </a:lnTo>
                <a:lnTo>
                  <a:pt x="1406" y="1059"/>
                </a:lnTo>
                <a:lnTo>
                  <a:pt x="1406" y="1059"/>
                </a:lnTo>
                <a:lnTo>
                  <a:pt x="1408" y="1062"/>
                </a:lnTo>
                <a:lnTo>
                  <a:pt x="1408" y="1062"/>
                </a:lnTo>
                <a:lnTo>
                  <a:pt x="1406" y="1062"/>
                </a:lnTo>
                <a:lnTo>
                  <a:pt x="1406" y="1062"/>
                </a:lnTo>
                <a:lnTo>
                  <a:pt x="1406" y="1064"/>
                </a:lnTo>
                <a:lnTo>
                  <a:pt x="1406" y="1064"/>
                </a:lnTo>
                <a:lnTo>
                  <a:pt x="1406" y="1066"/>
                </a:lnTo>
                <a:lnTo>
                  <a:pt x="1406" y="1066"/>
                </a:lnTo>
                <a:lnTo>
                  <a:pt x="1406" y="1066"/>
                </a:lnTo>
                <a:lnTo>
                  <a:pt x="1406" y="1066"/>
                </a:lnTo>
                <a:lnTo>
                  <a:pt x="1406" y="1066"/>
                </a:lnTo>
                <a:lnTo>
                  <a:pt x="1408" y="1066"/>
                </a:lnTo>
                <a:lnTo>
                  <a:pt x="1408" y="1069"/>
                </a:lnTo>
                <a:lnTo>
                  <a:pt x="1408" y="1069"/>
                </a:lnTo>
                <a:lnTo>
                  <a:pt x="1408" y="1069"/>
                </a:lnTo>
                <a:lnTo>
                  <a:pt x="1408" y="1071"/>
                </a:lnTo>
                <a:lnTo>
                  <a:pt x="1408" y="1071"/>
                </a:lnTo>
                <a:lnTo>
                  <a:pt x="1408" y="1071"/>
                </a:lnTo>
                <a:lnTo>
                  <a:pt x="1408" y="1071"/>
                </a:lnTo>
                <a:lnTo>
                  <a:pt x="1411" y="1074"/>
                </a:lnTo>
                <a:lnTo>
                  <a:pt x="1411" y="1074"/>
                </a:lnTo>
                <a:lnTo>
                  <a:pt x="1411" y="1076"/>
                </a:lnTo>
                <a:lnTo>
                  <a:pt x="1413" y="1076"/>
                </a:lnTo>
                <a:lnTo>
                  <a:pt x="1420" y="1076"/>
                </a:lnTo>
                <a:lnTo>
                  <a:pt x="1429" y="1078"/>
                </a:lnTo>
                <a:lnTo>
                  <a:pt x="1439" y="1078"/>
                </a:lnTo>
                <a:lnTo>
                  <a:pt x="1441" y="1078"/>
                </a:lnTo>
                <a:lnTo>
                  <a:pt x="1451" y="1078"/>
                </a:lnTo>
                <a:lnTo>
                  <a:pt x="1451" y="1081"/>
                </a:lnTo>
                <a:lnTo>
                  <a:pt x="1453" y="1081"/>
                </a:lnTo>
                <a:lnTo>
                  <a:pt x="1453" y="1081"/>
                </a:lnTo>
                <a:lnTo>
                  <a:pt x="1453" y="1078"/>
                </a:lnTo>
                <a:lnTo>
                  <a:pt x="1455" y="1076"/>
                </a:lnTo>
                <a:lnTo>
                  <a:pt x="1455" y="1076"/>
                </a:lnTo>
                <a:lnTo>
                  <a:pt x="1458" y="1076"/>
                </a:lnTo>
                <a:lnTo>
                  <a:pt x="1458" y="1076"/>
                </a:lnTo>
                <a:lnTo>
                  <a:pt x="1458" y="1076"/>
                </a:lnTo>
                <a:lnTo>
                  <a:pt x="1458" y="1078"/>
                </a:lnTo>
                <a:lnTo>
                  <a:pt x="1458" y="1078"/>
                </a:lnTo>
                <a:lnTo>
                  <a:pt x="1458" y="1078"/>
                </a:lnTo>
                <a:lnTo>
                  <a:pt x="1458" y="1081"/>
                </a:lnTo>
                <a:lnTo>
                  <a:pt x="1458" y="1081"/>
                </a:lnTo>
                <a:lnTo>
                  <a:pt x="1458" y="1081"/>
                </a:lnTo>
                <a:lnTo>
                  <a:pt x="1460" y="1083"/>
                </a:lnTo>
                <a:lnTo>
                  <a:pt x="1463" y="1085"/>
                </a:lnTo>
                <a:lnTo>
                  <a:pt x="1463" y="1085"/>
                </a:lnTo>
                <a:lnTo>
                  <a:pt x="1463" y="1085"/>
                </a:lnTo>
                <a:lnTo>
                  <a:pt x="1465" y="1088"/>
                </a:lnTo>
                <a:lnTo>
                  <a:pt x="1467" y="1088"/>
                </a:lnTo>
                <a:lnTo>
                  <a:pt x="1467" y="1088"/>
                </a:lnTo>
                <a:lnTo>
                  <a:pt x="1467" y="1088"/>
                </a:lnTo>
                <a:lnTo>
                  <a:pt x="1470" y="1088"/>
                </a:lnTo>
                <a:lnTo>
                  <a:pt x="1470" y="1090"/>
                </a:lnTo>
                <a:lnTo>
                  <a:pt x="1470" y="1090"/>
                </a:lnTo>
                <a:lnTo>
                  <a:pt x="1470" y="1090"/>
                </a:lnTo>
                <a:lnTo>
                  <a:pt x="1470" y="1090"/>
                </a:lnTo>
                <a:lnTo>
                  <a:pt x="1470" y="1090"/>
                </a:lnTo>
                <a:lnTo>
                  <a:pt x="1470" y="1090"/>
                </a:lnTo>
                <a:lnTo>
                  <a:pt x="1470" y="1090"/>
                </a:lnTo>
                <a:lnTo>
                  <a:pt x="1470" y="1090"/>
                </a:lnTo>
                <a:lnTo>
                  <a:pt x="1470" y="1090"/>
                </a:lnTo>
                <a:lnTo>
                  <a:pt x="1477" y="1093"/>
                </a:lnTo>
                <a:lnTo>
                  <a:pt x="1479" y="1093"/>
                </a:lnTo>
                <a:lnTo>
                  <a:pt x="1479" y="1093"/>
                </a:lnTo>
                <a:lnTo>
                  <a:pt x="1477" y="1093"/>
                </a:lnTo>
                <a:lnTo>
                  <a:pt x="1474" y="1093"/>
                </a:lnTo>
                <a:lnTo>
                  <a:pt x="1472" y="1093"/>
                </a:lnTo>
                <a:lnTo>
                  <a:pt x="1472" y="1093"/>
                </a:lnTo>
                <a:lnTo>
                  <a:pt x="1472" y="1095"/>
                </a:lnTo>
                <a:lnTo>
                  <a:pt x="1472" y="1095"/>
                </a:lnTo>
                <a:lnTo>
                  <a:pt x="1470" y="1097"/>
                </a:lnTo>
                <a:lnTo>
                  <a:pt x="1470" y="1097"/>
                </a:lnTo>
                <a:lnTo>
                  <a:pt x="1470" y="1097"/>
                </a:lnTo>
                <a:lnTo>
                  <a:pt x="1467" y="1097"/>
                </a:lnTo>
                <a:lnTo>
                  <a:pt x="1465" y="1097"/>
                </a:lnTo>
                <a:lnTo>
                  <a:pt x="1465" y="1097"/>
                </a:lnTo>
                <a:lnTo>
                  <a:pt x="1463" y="1097"/>
                </a:lnTo>
                <a:lnTo>
                  <a:pt x="1463" y="1097"/>
                </a:lnTo>
                <a:lnTo>
                  <a:pt x="1463" y="1097"/>
                </a:lnTo>
                <a:lnTo>
                  <a:pt x="1460" y="1097"/>
                </a:lnTo>
                <a:lnTo>
                  <a:pt x="1460" y="1097"/>
                </a:lnTo>
                <a:lnTo>
                  <a:pt x="1458" y="1100"/>
                </a:lnTo>
                <a:lnTo>
                  <a:pt x="1448" y="1100"/>
                </a:lnTo>
                <a:lnTo>
                  <a:pt x="1448" y="1097"/>
                </a:lnTo>
                <a:lnTo>
                  <a:pt x="1448" y="1097"/>
                </a:lnTo>
                <a:lnTo>
                  <a:pt x="1448" y="1097"/>
                </a:lnTo>
                <a:lnTo>
                  <a:pt x="1448" y="1095"/>
                </a:lnTo>
                <a:lnTo>
                  <a:pt x="1446" y="1095"/>
                </a:lnTo>
                <a:lnTo>
                  <a:pt x="1446" y="1095"/>
                </a:lnTo>
                <a:lnTo>
                  <a:pt x="1444" y="1093"/>
                </a:lnTo>
                <a:lnTo>
                  <a:pt x="1441" y="1093"/>
                </a:lnTo>
                <a:lnTo>
                  <a:pt x="1441" y="1093"/>
                </a:lnTo>
                <a:lnTo>
                  <a:pt x="1441" y="1093"/>
                </a:lnTo>
                <a:lnTo>
                  <a:pt x="1439" y="1093"/>
                </a:lnTo>
                <a:lnTo>
                  <a:pt x="1437" y="1095"/>
                </a:lnTo>
                <a:lnTo>
                  <a:pt x="1437" y="1095"/>
                </a:lnTo>
                <a:lnTo>
                  <a:pt x="1434" y="1095"/>
                </a:lnTo>
                <a:lnTo>
                  <a:pt x="1434" y="1093"/>
                </a:lnTo>
                <a:lnTo>
                  <a:pt x="1434" y="1093"/>
                </a:lnTo>
                <a:lnTo>
                  <a:pt x="1429" y="1095"/>
                </a:lnTo>
                <a:lnTo>
                  <a:pt x="1429" y="1095"/>
                </a:lnTo>
                <a:lnTo>
                  <a:pt x="1429" y="1095"/>
                </a:lnTo>
                <a:lnTo>
                  <a:pt x="1427" y="1095"/>
                </a:lnTo>
                <a:lnTo>
                  <a:pt x="1427" y="1093"/>
                </a:lnTo>
                <a:lnTo>
                  <a:pt x="1427" y="1093"/>
                </a:lnTo>
                <a:lnTo>
                  <a:pt x="1427" y="1093"/>
                </a:lnTo>
                <a:lnTo>
                  <a:pt x="1427" y="1093"/>
                </a:lnTo>
                <a:lnTo>
                  <a:pt x="1420" y="1093"/>
                </a:lnTo>
                <a:lnTo>
                  <a:pt x="1420" y="1093"/>
                </a:lnTo>
                <a:lnTo>
                  <a:pt x="1420" y="1095"/>
                </a:lnTo>
                <a:lnTo>
                  <a:pt x="1420" y="1095"/>
                </a:lnTo>
                <a:lnTo>
                  <a:pt x="1422" y="1095"/>
                </a:lnTo>
                <a:lnTo>
                  <a:pt x="1425" y="1097"/>
                </a:lnTo>
                <a:lnTo>
                  <a:pt x="1427" y="1100"/>
                </a:lnTo>
                <a:lnTo>
                  <a:pt x="1427" y="1100"/>
                </a:lnTo>
                <a:lnTo>
                  <a:pt x="1429" y="1100"/>
                </a:lnTo>
                <a:lnTo>
                  <a:pt x="1429" y="1100"/>
                </a:lnTo>
                <a:lnTo>
                  <a:pt x="1427" y="1102"/>
                </a:lnTo>
                <a:lnTo>
                  <a:pt x="1427" y="1102"/>
                </a:lnTo>
                <a:lnTo>
                  <a:pt x="1427" y="1102"/>
                </a:lnTo>
                <a:lnTo>
                  <a:pt x="1427" y="1102"/>
                </a:lnTo>
                <a:lnTo>
                  <a:pt x="1425" y="1102"/>
                </a:lnTo>
                <a:lnTo>
                  <a:pt x="1425" y="1104"/>
                </a:lnTo>
                <a:lnTo>
                  <a:pt x="1425" y="1104"/>
                </a:lnTo>
                <a:lnTo>
                  <a:pt x="1422" y="1104"/>
                </a:lnTo>
                <a:lnTo>
                  <a:pt x="1422" y="1104"/>
                </a:lnTo>
                <a:lnTo>
                  <a:pt x="1425" y="1107"/>
                </a:lnTo>
                <a:lnTo>
                  <a:pt x="1425" y="1111"/>
                </a:lnTo>
                <a:lnTo>
                  <a:pt x="1427" y="1111"/>
                </a:lnTo>
                <a:lnTo>
                  <a:pt x="1427" y="1114"/>
                </a:lnTo>
                <a:lnTo>
                  <a:pt x="1429" y="1116"/>
                </a:lnTo>
                <a:lnTo>
                  <a:pt x="1432" y="1116"/>
                </a:lnTo>
                <a:lnTo>
                  <a:pt x="1432" y="1119"/>
                </a:lnTo>
                <a:lnTo>
                  <a:pt x="1432" y="1119"/>
                </a:lnTo>
                <a:lnTo>
                  <a:pt x="1432" y="1119"/>
                </a:lnTo>
                <a:lnTo>
                  <a:pt x="1434" y="1119"/>
                </a:lnTo>
                <a:lnTo>
                  <a:pt x="1434" y="1119"/>
                </a:lnTo>
                <a:lnTo>
                  <a:pt x="1434" y="1121"/>
                </a:lnTo>
                <a:lnTo>
                  <a:pt x="1434" y="1121"/>
                </a:lnTo>
                <a:lnTo>
                  <a:pt x="1434" y="1121"/>
                </a:lnTo>
                <a:lnTo>
                  <a:pt x="1434" y="1121"/>
                </a:lnTo>
                <a:lnTo>
                  <a:pt x="1434" y="1123"/>
                </a:lnTo>
                <a:lnTo>
                  <a:pt x="1434" y="1123"/>
                </a:lnTo>
                <a:lnTo>
                  <a:pt x="1437" y="1128"/>
                </a:lnTo>
                <a:lnTo>
                  <a:pt x="1439" y="1128"/>
                </a:lnTo>
                <a:lnTo>
                  <a:pt x="1441" y="1133"/>
                </a:lnTo>
                <a:lnTo>
                  <a:pt x="1444" y="1135"/>
                </a:lnTo>
                <a:lnTo>
                  <a:pt x="1448" y="1135"/>
                </a:lnTo>
                <a:lnTo>
                  <a:pt x="1451" y="1135"/>
                </a:lnTo>
                <a:lnTo>
                  <a:pt x="1451" y="1135"/>
                </a:lnTo>
                <a:lnTo>
                  <a:pt x="1451" y="1135"/>
                </a:lnTo>
                <a:lnTo>
                  <a:pt x="1453" y="1135"/>
                </a:lnTo>
                <a:lnTo>
                  <a:pt x="1458" y="1137"/>
                </a:lnTo>
                <a:lnTo>
                  <a:pt x="1463" y="1142"/>
                </a:lnTo>
                <a:lnTo>
                  <a:pt x="1463" y="1142"/>
                </a:lnTo>
                <a:lnTo>
                  <a:pt x="1463" y="1142"/>
                </a:lnTo>
                <a:lnTo>
                  <a:pt x="1463" y="1145"/>
                </a:lnTo>
                <a:lnTo>
                  <a:pt x="1463" y="1145"/>
                </a:lnTo>
                <a:lnTo>
                  <a:pt x="1460" y="1145"/>
                </a:lnTo>
                <a:lnTo>
                  <a:pt x="1460" y="1142"/>
                </a:lnTo>
                <a:lnTo>
                  <a:pt x="1458" y="1142"/>
                </a:lnTo>
                <a:lnTo>
                  <a:pt x="1458" y="1142"/>
                </a:lnTo>
                <a:lnTo>
                  <a:pt x="1455" y="1142"/>
                </a:lnTo>
                <a:lnTo>
                  <a:pt x="1455" y="1142"/>
                </a:lnTo>
                <a:lnTo>
                  <a:pt x="1455" y="1140"/>
                </a:lnTo>
                <a:lnTo>
                  <a:pt x="1455" y="1140"/>
                </a:lnTo>
                <a:lnTo>
                  <a:pt x="1455" y="1140"/>
                </a:lnTo>
                <a:lnTo>
                  <a:pt x="1455" y="1140"/>
                </a:lnTo>
                <a:lnTo>
                  <a:pt x="1455" y="1142"/>
                </a:lnTo>
                <a:lnTo>
                  <a:pt x="1455" y="1142"/>
                </a:lnTo>
                <a:lnTo>
                  <a:pt x="1455" y="1142"/>
                </a:lnTo>
                <a:lnTo>
                  <a:pt x="1458" y="1145"/>
                </a:lnTo>
                <a:lnTo>
                  <a:pt x="1460" y="1145"/>
                </a:lnTo>
                <a:lnTo>
                  <a:pt x="1463" y="1147"/>
                </a:lnTo>
                <a:lnTo>
                  <a:pt x="1463" y="1147"/>
                </a:lnTo>
                <a:lnTo>
                  <a:pt x="1463" y="1147"/>
                </a:lnTo>
                <a:lnTo>
                  <a:pt x="1463" y="1147"/>
                </a:lnTo>
                <a:lnTo>
                  <a:pt x="1463" y="1147"/>
                </a:lnTo>
                <a:lnTo>
                  <a:pt x="1463" y="1147"/>
                </a:lnTo>
                <a:lnTo>
                  <a:pt x="1465" y="1147"/>
                </a:lnTo>
                <a:lnTo>
                  <a:pt x="1467" y="1147"/>
                </a:lnTo>
                <a:lnTo>
                  <a:pt x="1470" y="1145"/>
                </a:lnTo>
                <a:lnTo>
                  <a:pt x="1470" y="1145"/>
                </a:lnTo>
                <a:lnTo>
                  <a:pt x="1470" y="1142"/>
                </a:lnTo>
                <a:lnTo>
                  <a:pt x="1465" y="1142"/>
                </a:lnTo>
                <a:lnTo>
                  <a:pt x="1465" y="1142"/>
                </a:lnTo>
                <a:lnTo>
                  <a:pt x="1465" y="1142"/>
                </a:lnTo>
                <a:lnTo>
                  <a:pt x="1465" y="1142"/>
                </a:lnTo>
                <a:lnTo>
                  <a:pt x="1465" y="1142"/>
                </a:lnTo>
                <a:lnTo>
                  <a:pt x="1472" y="1140"/>
                </a:lnTo>
                <a:lnTo>
                  <a:pt x="1474" y="1142"/>
                </a:lnTo>
                <a:lnTo>
                  <a:pt x="1484" y="1142"/>
                </a:lnTo>
                <a:lnTo>
                  <a:pt x="1486" y="1142"/>
                </a:lnTo>
                <a:lnTo>
                  <a:pt x="1484" y="1142"/>
                </a:lnTo>
                <a:lnTo>
                  <a:pt x="1484" y="1142"/>
                </a:lnTo>
                <a:lnTo>
                  <a:pt x="1484" y="1142"/>
                </a:lnTo>
                <a:lnTo>
                  <a:pt x="1484" y="1140"/>
                </a:lnTo>
                <a:lnTo>
                  <a:pt x="1486" y="1140"/>
                </a:lnTo>
                <a:lnTo>
                  <a:pt x="1484" y="1140"/>
                </a:lnTo>
                <a:lnTo>
                  <a:pt x="1484" y="1140"/>
                </a:lnTo>
                <a:lnTo>
                  <a:pt x="1484" y="1137"/>
                </a:lnTo>
                <a:lnTo>
                  <a:pt x="1484" y="1137"/>
                </a:lnTo>
                <a:lnTo>
                  <a:pt x="1484" y="1135"/>
                </a:lnTo>
                <a:lnTo>
                  <a:pt x="1481" y="1135"/>
                </a:lnTo>
                <a:lnTo>
                  <a:pt x="1479" y="1135"/>
                </a:lnTo>
                <a:lnTo>
                  <a:pt x="1479" y="1135"/>
                </a:lnTo>
                <a:lnTo>
                  <a:pt x="1479" y="1135"/>
                </a:lnTo>
                <a:lnTo>
                  <a:pt x="1477" y="1135"/>
                </a:lnTo>
                <a:lnTo>
                  <a:pt x="1479" y="1135"/>
                </a:lnTo>
                <a:lnTo>
                  <a:pt x="1481" y="1133"/>
                </a:lnTo>
                <a:lnTo>
                  <a:pt x="1479" y="1133"/>
                </a:lnTo>
                <a:lnTo>
                  <a:pt x="1481" y="1130"/>
                </a:lnTo>
                <a:lnTo>
                  <a:pt x="1484" y="1128"/>
                </a:lnTo>
                <a:lnTo>
                  <a:pt x="1484" y="1130"/>
                </a:lnTo>
                <a:lnTo>
                  <a:pt x="1486" y="1130"/>
                </a:lnTo>
                <a:lnTo>
                  <a:pt x="1484" y="1130"/>
                </a:lnTo>
                <a:lnTo>
                  <a:pt x="1484" y="1130"/>
                </a:lnTo>
                <a:lnTo>
                  <a:pt x="1484" y="1133"/>
                </a:lnTo>
                <a:lnTo>
                  <a:pt x="1484" y="1133"/>
                </a:lnTo>
                <a:lnTo>
                  <a:pt x="1486" y="1133"/>
                </a:lnTo>
                <a:lnTo>
                  <a:pt x="1486" y="1133"/>
                </a:lnTo>
                <a:lnTo>
                  <a:pt x="1484" y="1133"/>
                </a:lnTo>
                <a:lnTo>
                  <a:pt x="1486" y="1135"/>
                </a:lnTo>
                <a:lnTo>
                  <a:pt x="1489" y="1135"/>
                </a:lnTo>
                <a:lnTo>
                  <a:pt x="1491" y="1135"/>
                </a:lnTo>
                <a:lnTo>
                  <a:pt x="1489" y="1135"/>
                </a:lnTo>
                <a:lnTo>
                  <a:pt x="1486" y="1135"/>
                </a:lnTo>
                <a:lnTo>
                  <a:pt x="1486" y="1137"/>
                </a:lnTo>
                <a:lnTo>
                  <a:pt x="1486" y="1137"/>
                </a:lnTo>
                <a:lnTo>
                  <a:pt x="1489" y="1140"/>
                </a:lnTo>
                <a:lnTo>
                  <a:pt x="1493" y="1137"/>
                </a:lnTo>
                <a:lnTo>
                  <a:pt x="1493" y="1137"/>
                </a:lnTo>
                <a:lnTo>
                  <a:pt x="1491" y="1137"/>
                </a:lnTo>
                <a:lnTo>
                  <a:pt x="1491" y="1135"/>
                </a:lnTo>
                <a:lnTo>
                  <a:pt x="1491" y="1135"/>
                </a:lnTo>
                <a:lnTo>
                  <a:pt x="1493" y="1135"/>
                </a:lnTo>
                <a:lnTo>
                  <a:pt x="1493" y="1135"/>
                </a:lnTo>
                <a:lnTo>
                  <a:pt x="1493" y="1133"/>
                </a:lnTo>
                <a:lnTo>
                  <a:pt x="1493" y="1133"/>
                </a:lnTo>
                <a:lnTo>
                  <a:pt x="1493" y="1130"/>
                </a:lnTo>
                <a:lnTo>
                  <a:pt x="1493" y="1130"/>
                </a:lnTo>
                <a:lnTo>
                  <a:pt x="1496" y="1130"/>
                </a:lnTo>
                <a:lnTo>
                  <a:pt x="1496" y="1130"/>
                </a:lnTo>
                <a:lnTo>
                  <a:pt x="1496" y="1128"/>
                </a:lnTo>
                <a:lnTo>
                  <a:pt x="1498" y="1128"/>
                </a:lnTo>
                <a:lnTo>
                  <a:pt x="1498" y="1128"/>
                </a:lnTo>
                <a:lnTo>
                  <a:pt x="1498" y="1128"/>
                </a:lnTo>
                <a:lnTo>
                  <a:pt x="1498" y="1128"/>
                </a:lnTo>
                <a:lnTo>
                  <a:pt x="1498" y="1126"/>
                </a:lnTo>
                <a:lnTo>
                  <a:pt x="1498" y="1126"/>
                </a:lnTo>
                <a:lnTo>
                  <a:pt x="1496" y="1123"/>
                </a:lnTo>
                <a:lnTo>
                  <a:pt x="1498" y="1123"/>
                </a:lnTo>
                <a:lnTo>
                  <a:pt x="1498" y="1123"/>
                </a:lnTo>
                <a:lnTo>
                  <a:pt x="1498" y="1126"/>
                </a:lnTo>
                <a:lnTo>
                  <a:pt x="1500" y="1126"/>
                </a:lnTo>
                <a:lnTo>
                  <a:pt x="1500" y="1128"/>
                </a:lnTo>
                <a:lnTo>
                  <a:pt x="1498" y="1128"/>
                </a:lnTo>
                <a:lnTo>
                  <a:pt x="1498" y="1128"/>
                </a:lnTo>
                <a:lnTo>
                  <a:pt x="1496" y="1130"/>
                </a:lnTo>
                <a:lnTo>
                  <a:pt x="1496" y="1133"/>
                </a:lnTo>
                <a:lnTo>
                  <a:pt x="1493" y="1135"/>
                </a:lnTo>
                <a:lnTo>
                  <a:pt x="1493" y="1135"/>
                </a:lnTo>
                <a:lnTo>
                  <a:pt x="1493" y="1135"/>
                </a:lnTo>
                <a:lnTo>
                  <a:pt x="1493" y="1135"/>
                </a:lnTo>
                <a:lnTo>
                  <a:pt x="1496" y="1137"/>
                </a:lnTo>
                <a:lnTo>
                  <a:pt x="1496" y="1137"/>
                </a:lnTo>
                <a:lnTo>
                  <a:pt x="1493" y="1140"/>
                </a:lnTo>
                <a:lnTo>
                  <a:pt x="1496" y="1140"/>
                </a:lnTo>
                <a:lnTo>
                  <a:pt x="1496" y="1142"/>
                </a:lnTo>
                <a:lnTo>
                  <a:pt x="1496" y="1145"/>
                </a:lnTo>
                <a:lnTo>
                  <a:pt x="1496" y="1145"/>
                </a:lnTo>
                <a:lnTo>
                  <a:pt x="1496" y="1145"/>
                </a:lnTo>
                <a:lnTo>
                  <a:pt x="1503" y="1152"/>
                </a:lnTo>
                <a:lnTo>
                  <a:pt x="1510" y="1156"/>
                </a:lnTo>
                <a:lnTo>
                  <a:pt x="1515" y="1159"/>
                </a:lnTo>
                <a:lnTo>
                  <a:pt x="1517" y="1159"/>
                </a:lnTo>
                <a:lnTo>
                  <a:pt x="1519" y="1156"/>
                </a:lnTo>
                <a:lnTo>
                  <a:pt x="1529" y="1156"/>
                </a:lnTo>
                <a:lnTo>
                  <a:pt x="1529" y="1156"/>
                </a:lnTo>
                <a:lnTo>
                  <a:pt x="1526" y="1154"/>
                </a:lnTo>
                <a:lnTo>
                  <a:pt x="1524" y="1154"/>
                </a:lnTo>
                <a:lnTo>
                  <a:pt x="1522" y="1154"/>
                </a:lnTo>
                <a:lnTo>
                  <a:pt x="1522" y="1154"/>
                </a:lnTo>
                <a:lnTo>
                  <a:pt x="1519" y="1152"/>
                </a:lnTo>
                <a:lnTo>
                  <a:pt x="1515" y="1154"/>
                </a:lnTo>
                <a:lnTo>
                  <a:pt x="1515" y="1154"/>
                </a:lnTo>
                <a:lnTo>
                  <a:pt x="1515" y="1154"/>
                </a:lnTo>
                <a:lnTo>
                  <a:pt x="1512" y="1154"/>
                </a:lnTo>
                <a:lnTo>
                  <a:pt x="1512" y="1152"/>
                </a:lnTo>
                <a:lnTo>
                  <a:pt x="1515" y="1152"/>
                </a:lnTo>
                <a:lnTo>
                  <a:pt x="1522" y="1149"/>
                </a:lnTo>
                <a:lnTo>
                  <a:pt x="1522" y="1152"/>
                </a:lnTo>
                <a:lnTo>
                  <a:pt x="1524" y="1149"/>
                </a:lnTo>
                <a:lnTo>
                  <a:pt x="1524" y="1149"/>
                </a:lnTo>
                <a:lnTo>
                  <a:pt x="1526" y="1149"/>
                </a:lnTo>
                <a:lnTo>
                  <a:pt x="1529" y="1149"/>
                </a:lnTo>
                <a:lnTo>
                  <a:pt x="1529" y="1149"/>
                </a:lnTo>
                <a:lnTo>
                  <a:pt x="1529" y="1149"/>
                </a:lnTo>
                <a:lnTo>
                  <a:pt x="1529" y="1149"/>
                </a:lnTo>
                <a:lnTo>
                  <a:pt x="1529" y="1149"/>
                </a:lnTo>
                <a:lnTo>
                  <a:pt x="1529" y="1152"/>
                </a:lnTo>
                <a:lnTo>
                  <a:pt x="1534" y="1152"/>
                </a:lnTo>
                <a:lnTo>
                  <a:pt x="1536" y="1149"/>
                </a:lnTo>
                <a:lnTo>
                  <a:pt x="1536" y="1147"/>
                </a:lnTo>
                <a:lnTo>
                  <a:pt x="1538" y="1147"/>
                </a:lnTo>
                <a:lnTo>
                  <a:pt x="1538" y="1147"/>
                </a:lnTo>
                <a:lnTo>
                  <a:pt x="1538" y="1149"/>
                </a:lnTo>
                <a:lnTo>
                  <a:pt x="1538" y="1149"/>
                </a:lnTo>
                <a:lnTo>
                  <a:pt x="1536" y="1149"/>
                </a:lnTo>
                <a:lnTo>
                  <a:pt x="1538" y="1152"/>
                </a:lnTo>
                <a:lnTo>
                  <a:pt x="1538" y="1154"/>
                </a:lnTo>
                <a:lnTo>
                  <a:pt x="1538" y="1154"/>
                </a:lnTo>
                <a:lnTo>
                  <a:pt x="1541" y="1154"/>
                </a:lnTo>
                <a:lnTo>
                  <a:pt x="1541" y="1154"/>
                </a:lnTo>
                <a:lnTo>
                  <a:pt x="1545" y="1154"/>
                </a:lnTo>
                <a:lnTo>
                  <a:pt x="1550" y="1154"/>
                </a:lnTo>
                <a:lnTo>
                  <a:pt x="1555" y="1154"/>
                </a:lnTo>
                <a:lnTo>
                  <a:pt x="1557" y="1154"/>
                </a:lnTo>
                <a:lnTo>
                  <a:pt x="1557" y="1154"/>
                </a:lnTo>
                <a:lnTo>
                  <a:pt x="1567" y="1154"/>
                </a:lnTo>
                <a:lnTo>
                  <a:pt x="1569" y="1154"/>
                </a:lnTo>
                <a:lnTo>
                  <a:pt x="1569" y="1152"/>
                </a:lnTo>
                <a:lnTo>
                  <a:pt x="1574" y="1152"/>
                </a:lnTo>
                <a:lnTo>
                  <a:pt x="1574" y="1149"/>
                </a:lnTo>
                <a:lnTo>
                  <a:pt x="1576" y="1149"/>
                </a:lnTo>
                <a:lnTo>
                  <a:pt x="1576" y="1149"/>
                </a:lnTo>
                <a:lnTo>
                  <a:pt x="1576" y="1149"/>
                </a:lnTo>
                <a:lnTo>
                  <a:pt x="1576" y="1149"/>
                </a:lnTo>
                <a:lnTo>
                  <a:pt x="1576" y="1149"/>
                </a:lnTo>
                <a:lnTo>
                  <a:pt x="1579" y="1149"/>
                </a:lnTo>
                <a:lnTo>
                  <a:pt x="1579" y="1149"/>
                </a:lnTo>
                <a:lnTo>
                  <a:pt x="1579" y="1149"/>
                </a:lnTo>
                <a:lnTo>
                  <a:pt x="1581" y="1149"/>
                </a:lnTo>
                <a:lnTo>
                  <a:pt x="1581" y="1149"/>
                </a:lnTo>
                <a:lnTo>
                  <a:pt x="1581" y="1149"/>
                </a:lnTo>
                <a:lnTo>
                  <a:pt x="1581" y="1149"/>
                </a:lnTo>
                <a:lnTo>
                  <a:pt x="1581" y="1149"/>
                </a:lnTo>
                <a:lnTo>
                  <a:pt x="1581" y="1149"/>
                </a:lnTo>
                <a:lnTo>
                  <a:pt x="1581" y="1149"/>
                </a:lnTo>
                <a:lnTo>
                  <a:pt x="1581" y="1149"/>
                </a:lnTo>
                <a:lnTo>
                  <a:pt x="1581" y="1149"/>
                </a:lnTo>
                <a:lnTo>
                  <a:pt x="1583" y="1152"/>
                </a:lnTo>
                <a:lnTo>
                  <a:pt x="1586" y="1152"/>
                </a:lnTo>
                <a:lnTo>
                  <a:pt x="1588" y="1154"/>
                </a:lnTo>
                <a:lnTo>
                  <a:pt x="1588" y="1154"/>
                </a:lnTo>
                <a:lnTo>
                  <a:pt x="1588" y="1154"/>
                </a:lnTo>
                <a:lnTo>
                  <a:pt x="1588" y="1154"/>
                </a:lnTo>
                <a:lnTo>
                  <a:pt x="1590" y="1154"/>
                </a:lnTo>
                <a:lnTo>
                  <a:pt x="1590" y="1154"/>
                </a:lnTo>
                <a:lnTo>
                  <a:pt x="1595" y="1159"/>
                </a:lnTo>
                <a:lnTo>
                  <a:pt x="1597" y="1156"/>
                </a:lnTo>
                <a:lnTo>
                  <a:pt x="1597" y="1156"/>
                </a:lnTo>
                <a:lnTo>
                  <a:pt x="1600" y="1156"/>
                </a:lnTo>
                <a:lnTo>
                  <a:pt x="1602" y="1159"/>
                </a:lnTo>
                <a:lnTo>
                  <a:pt x="1602" y="1159"/>
                </a:lnTo>
                <a:lnTo>
                  <a:pt x="1600" y="1159"/>
                </a:lnTo>
                <a:lnTo>
                  <a:pt x="1600" y="1159"/>
                </a:lnTo>
                <a:lnTo>
                  <a:pt x="1600" y="1159"/>
                </a:lnTo>
                <a:lnTo>
                  <a:pt x="1600" y="1159"/>
                </a:lnTo>
                <a:lnTo>
                  <a:pt x="1600" y="1159"/>
                </a:lnTo>
                <a:lnTo>
                  <a:pt x="1600" y="1159"/>
                </a:lnTo>
                <a:lnTo>
                  <a:pt x="1600" y="1159"/>
                </a:lnTo>
                <a:lnTo>
                  <a:pt x="1600" y="1159"/>
                </a:lnTo>
                <a:lnTo>
                  <a:pt x="1600" y="1159"/>
                </a:lnTo>
                <a:lnTo>
                  <a:pt x="1600" y="1159"/>
                </a:lnTo>
                <a:lnTo>
                  <a:pt x="1600" y="1159"/>
                </a:lnTo>
                <a:lnTo>
                  <a:pt x="1600" y="1159"/>
                </a:lnTo>
                <a:lnTo>
                  <a:pt x="1600" y="1159"/>
                </a:lnTo>
                <a:lnTo>
                  <a:pt x="1605" y="1161"/>
                </a:lnTo>
                <a:lnTo>
                  <a:pt x="1605" y="1161"/>
                </a:lnTo>
                <a:lnTo>
                  <a:pt x="1605" y="1159"/>
                </a:lnTo>
                <a:lnTo>
                  <a:pt x="1605" y="1159"/>
                </a:lnTo>
                <a:lnTo>
                  <a:pt x="1602" y="1159"/>
                </a:lnTo>
                <a:lnTo>
                  <a:pt x="1605" y="1156"/>
                </a:lnTo>
                <a:lnTo>
                  <a:pt x="1605" y="1156"/>
                </a:lnTo>
                <a:lnTo>
                  <a:pt x="1605" y="1156"/>
                </a:lnTo>
                <a:lnTo>
                  <a:pt x="1605" y="1156"/>
                </a:lnTo>
                <a:lnTo>
                  <a:pt x="1605" y="1154"/>
                </a:lnTo>
                <a:lnTo>
                  <a:pt x="1605" y="1154"/>
                </a:lnTo>
                <a:lnTo>
                  <a:pt x="1607" y="1154"/>
                </a:lnTo>
                <a:lnTo>
                  <a:pt x="1607" y="1154"/>
                </a:lnTo>
                <a:lnTo>
                  <a:pt x="1607" y="1156"/>
                </a:lnTo>
                <a:lnTo>
                  <a:pt x="1609" y="1154"/>
                </a:lnTo>
                <a:lnTo>
                  <a:pt x="1609" y="1154"/>
                </a:lnTo>
                <a:lnTo>
                  <a:pt x="1609" y="1152"/>
                </a:lnTo>
                <a:lnTo>
                  <a:pt x="1609" y="1152"/>
                </a:lnTo>
                <a:lnTo>
                  <a:pt x="1612" y="1152"/>
                </a:lnTo>
                <a:lnTo>
                  <a:pt x="1612" y="1154"/>
                </a:lnTo>
                <a:lnTo>
                  <a:pt x="1612" y="1152"/>
                </a:lnTo>
                <a:lnTo>
                  <a:pt x="1612" y="1152"/>
                </a:lnTo>
                <a:lnTo>
                  <a:pt x="1612" y="1152"/>
                </a:lnTo>
                <a:lnTo>
                  <a:pt x="1612" y="1152"/>
                </a:lnTo>
                <a:lnTo>
                  <a:pt x="1612" y="1152"/>
                </a:lnTo>
                <a:lnTo>
                  <a:pt x="1612" y="1149"/>
                </a:lnTo>
                <a:lnTo>
                  <a:pt x="1612" y="1147"/>
                </a:lnTo>
                <a:lnTo>
                  <a:pt x="1609" y="1147"/>
                </a:lnTo>
                <a:lnTo>
                  <a:pt x="1607" y="1147"/>
                </a:lnTo>
                <a:lnTo>
                  <a:pt x="1607" y="1147"/>
                </a:lnTo>
                <a:lnTo>
                  <a:pt x="1607" y="1145"/>
                </a:lnTo>
                <a:lnTo>
                  <a:pt x="1607" y="1145"/>
                </a:lnTo>
                <a:lnTo>
                  <a:pt x="1607" y="1145"/>
                </a:lnTo>
                <a:lnTo>
                  <a:pt x="1605" y="1145"/>
                </a:lnTo>
                <a:lnTo>
                  <a:pt x="1605" y="1145"/>
                </a:lnTo>
                <a:lnTo>
                  <a:pt x="1605" y="1145"/>
                </a:lnTo>
                <a:lnTo>
                  <a:pt x="1605" y="1145"/>
                </a:lnTo>
                <a:lnTo>
                  <a:pt x="1602" y="1142"/>
                </a:lnTo>
                <a:lnTo>
                  <a:pt x="1600" y="1140"/>
                </a:lnTo>
                <a:lnTo>
                  <a:pt x="1597" y="1137"/>
                </a:lnTo>
                <a:lnTo>
                  <a:pt x="1588" y="1135"/>
                </a:lnTo>
                <a:lnTo>
                  <a:pt x="1586" y="1133"/>
                </a:lnTo>
                <a:lnTo>
                  <a:pt x="1586" y="1133"/>
                </a:lnTo>
                <a:lnTo>
                  <a:pt x="1583" y="1135"/>
                </a:lnTo>
                <a:lnTo>
                  <a:pt x="1583" y="1135"/>
                </a:lnTo>
                <a:lnTo>
                  <a:pt x="1583" y="1133"/>
                </a:lnTo>
                <a:lnTo>
                  <a:pt x="1583" y="1133"/>
                </a:lnTo>
                <a:lnTo>
                  <a:pt x="1583" y="1133"/>
                </a:lnTo>
                <a:lnTo>
                  <a:pt x="1583" y="1133"/>
                </a:lnTo>
                <a:lnTo>
                  <a:pt x="1581" y="1133"/>
                </a:lnTo>
                <a:lnTo>
                  <a:pt x="1576" y="1128"/>
                </a:lnTo>
                <a:lnTo>
                  <a:pt x="1579" y="1128"/>
                </a:lnTo>
                <a:lnTo>
                  <a:pt x="1579" y="1128"/>
                </a:lnTo>
                <a:lnTo>
                  <a:pt x="1581" y="1128"/>
                </a:lnTo>
                <a:lnTo>
                  <a:pt x="1583" y="1130"/>
                </a:lnTo>
                <a:lnTo>
                  <a:pt x="1588" y="1133"/>
                </a:lnTo>
                <a:lnTo>
                  <a:pt x="1590" y="1135"/>
                </a:lnTo>
                <a:lnTo>
                  <a:pt x="1590" y="1135"/>
                </a:lnTo>
                <a:lnTo>
                  <a:pt x="1590" y="1135"/>
                </a:lnTo>
                <a:lnTo>
                  <a:pt x="1590" y="1135"/>
                </a:lnTo>
                <a:lnTo>
                  <a:pt x="1593" y="1135"/>
                </a:lnTo>
                <a:lnTo>
                  <a:pt x="1593" y="1135"/>
                </a:lnTo>
                <a:lnTo>
                  <a:pt x="1595" y="1135"/>
                </a:lnTo>
                <a:lnTo>
                  <a:pt x="1595" y="1135"/>
                </a:lnTo>
                <a:lnTo>
                  <a:pt x="1595" y="1137"/>
                </a:lnTo>
                <a:lnTo>
                  <a:pt x="1597" y="1137"/>
                </a:lnTo>
                <a:lnTo>
                  <a:pt x="1597" y="1135"/>
                </a:lnTo>
                <a:lnTo>
                  <a:pt x="1597" y="1135"/>
                </a:lnTo>
                <a:lnTo>
                  <a:pt x="1600" y="1137"/>
                </a:lnTo>
                <a:lnTo>
                  <a:pt x="1600" y="1137"/>
                </a:lnTo>
                <a:lnTo>
                  <a:pt x="1600" y="1137"/>
                </a:lnTo>
                <a:lnTo>
                  <a:pt x="1605" y="1142"/>
                </a:lnTo>
                <a:lnTo>
                  <a:pt x="1605" y="1142"/>
                </a:lnTo>
                <a:lnTo>
                  <a:pt x="1605" y="1142"/>
                </a:lnTo>
                <a:lnTo>
                  <a:pt x="1605" y="1142"/>
                </a:lnTo>
                <a:lnTo>
                  <a:pt x="1605" y="1142"/>
                </a:lnTo>
                <a:lnTo>
                  <a:pt x="1607" y="1142"/>
                </a:lnTo>
                <a:lnTo>
                  <a:pt x="1607" y="1142"/>
                </a:lnTo>
                <a:lnTo>
                  <a:pt x="1612" y="1147"/>
                </a:lnTo>
                <a:lnTo>
                  <a:pt x="1612" y="1147"/>
                </a:lnTo>
                <a:lnTo>
                  <a:pt x="1614" y="1145"/>
                </a:lnTo>
                <a:lnTo>
                  <a:pt x="1616" y="1145"/>
                </a:lnTo>
                <a:lnTo>
                  <a:pt x="1614" y="1147"/>
                </a:lnTo>
                <a:lnTo>
                  <a:pt x="1614" y="1147"/>
                </a:lnTo>
                <a:lnTo>
                  <a:pt x="1616" y="1149"/>
                </a:lnTo>
                <a:lnTo>
                  <a:pt x="1616" y="1149"/>
                </a:lnTo>
                <a:lnTo>
                  <a:pt x="1619" y="1149"/>
                </a:lnTo>
                <a:lnTo>
                  <a:pt x="1619" y="1149"/>
                </a:lnTo>
                <a:lnTo>
                  <a:pt x="1621" y="1152"/>
                </a:lnTo>
                <a:lnTo>
                  <a:pt x="1621" y="1152"/>
                </a:lnTo>
                <a:lnTo>
                  <a:pt x="1621" y="1152"/>
                </a:lnTo>
                <a:lnTo>
                  <a:pt x="1623" y="1152"/>
                </a:lnTo>
                <a:lnTo>
                  <a:pt x="1623" y="1154"/>
                </a:lnTo>
                <a:lnTo>
                  <a:pt x="1626" y="1154"/>
                </a:lnTo>
                <a:lnTo>
                  <a:pt x="1626" y="1154"/>
                </a:lnTo>
                <a:lnTo>
                  <a:pt x="1626" y="1154"/>
                </a:lnTo>
                <a:lnTo>
                  <a:pt x="1628" y="1156"/>
                </a:lnTo>
                <a:lnTo>
                  <a:pt x="1628" y="1159"/>
                </a:lnTo>
                <a:lnTo>
                  <a:pt x="1633" y="1159"/>
                </a:lnTo>
                <a:lnTo>
                  <a:pt x="1633" y="1159"/>
                </a:lnTo>
                <a:lnTo>
                  <a:pt x="1633" y="1161"/>
                </a:lnTo>
                <a:lnTo>
                  <a:pt x="1633" y="1161"/>
                </a:lnTo>
                <a:lnTo>
                  <a:pt x="1633" y="1161"/>
                </a:lnTo>
                <a:lnTo>
                  <a:pt x="1633" y="1161"/>
                </a:lnTo>
                <a:lnTo>
                  <a:pt x="1635" y="1159"/>
                </a:lnTo>
                <a:lnTo>
                  <a:pt x="1635" y="1159"/>
                </a:lnTo>
                <a:lnTo>
                  <a:pt x="1635" y="1156"/>
                </a:lnTo>
                <a:lnTo>
                  <a:pt x="1635" y="1156"/>
                </a:lnTo>
                <a:lnTo>
                  <a:pt x="1635" y="1156"/>
                </a:lnTo>
                <a:lnTo>
                  <a:pt x="1635" y="1154"/>
                </a:lnTo>
                <a:lnTo>
                  <a:pt x="1635" y="1154"/>
                </a:lnTo>
                <a:lnTo>
                  <a:pt x="1631" y="1149"/>
                </a:lnTo>
                <a:lnTo>
                  <a:pt x="1628" y="1149"/>
                </a:lnTo>
                <a:lnTo>
                  <a:pt x="1628" y="1147"/>
                </a:lnTo>
                <a:lnTo>
                  <a:pt x="1626" y="1147"/>
                </a:lnTo>
                <a:lnTo>
                  <a:pt x="1626" y="1147"/>
                </a:lnTo>
                <a:lnTo>
                  <a:pt x="1626" y="1145"/>
                </a:lnTo>
                <a:lnTo>
                  <a:pt x="1626" y="1145"/>
                </a:lnTo>
                <a:lnTo>
                  <a:pt x="1623" y="1142"/>
                </a:lnTo>
                <a:lnTo>
                  <a:pt x="1623" y="1142"/>
                </a:lnTo>
                <a:lnTo>
                  <a:pt x="1621" y="1140"/>
                </a:lnTo>
                <a:lnTo>
                  <a:pt x="1619" y="1140"/>
                </a:lnTo>
                <a:lnTo>
                  <a:pt x="1619" y="1142"/>
                </a:lnTo>
                <a:lnTo>
                  <a:pt x="1619" y="1142"/>
                </a:lnTo>
                <a:lnTo>
                  <a:pt x="1619" y="1142"/>
                </a:lnTo>
                <a:lnTo>
                  <a:pt x="1616" y="1142"/>
                </a:lnTo>
                <a:lnTo>
                  <a:pt x="1616" y="1142"/>
                </a:lnTo>
                <a:lnTo>
                  <a:pt x="1616" y="1142"/>
                </a:lnTo>
                <a:lnTo>
                  <a:pt x="1614" y="1140"/>
                </a:lnTo>
                <a:lnTo>
                  <a:pt x="1614" y="1140"/>
                </a:lnTo>
                <a:lnTo>
                  <a:pt x="1612" y="1140"/>
                </a:lnTo>
                <a:lnTo>
                  <a:pt x="1609" y="1137"/>
                </a:lnTo>
                <a:lnTo>
                  <a:pt x="1609" y="1137"/>
                </a:lnTo>
                <a:lnTo>
                  <a:pt x="1609" y="1135"/>
                </a:lnTo>
                <a:lnTo>
                  <a:pt x="1609" y="1135"/>
                </a:lnTo>
                <a:lnTo>
                  <a:pt x="1609" y="1135"/>
                </a:lnTo>
                <a:lnTo>
                  <a:pt x="1609" y="1135"/>
                </a:lnTo>
                <a:lnTo>
                  <a:pt x="1612" y="1135"/>
                </a:lnTo>
                <a:lnTo>
                  <a:pt x="1614" y="1135"/>
                </a:lnTo>
                <a:lnTo>
                  <a:pt x="1623" y="1135"/>
                </a:lnTo>
                <a:lnTo>
                  <a:pt x="1623" y="1135"/>
                </a:lnTo>
                <a:lnTo>
                  <a:pt x="1623" y="1135"/>
                </a:lnTo>
                <a:lnTo>
                  <a:pt x="1626" y="1135"/>
                </a:lnTo>
                <a:lnTo>
                  <a:pt x="1626" y="1135"/>
                </a:lnTo>
                <a:lnTo>
                  <a:pt x="1626" y="1137"/>
                </a:lnTo>
                <a:lnTo>
                  <a:pt x="1628" y="1137"/>
                </a:lnTo>
                <a:lnTo>
                  <a:pt x="1628" y="1137"/>
                </a:lnTo>
                <a:lnTo>
                  <a:pt x="1628" y="1135"/>
                </a:lnTo>
                <a:lnTo>
                  <a:pt x="1631" y="1135"/>
                </a:lnTo>
                <a:lnTo>
                  <a:pt x="1631" y="1137"/>
                </a:lnTo>
                <a:lnTo>
                  <a:pt x="1638" y="1135"/>
                </a:lnTo>
                <a:lnTo>
                  <a:pt x="1642" y="1140"/>
                </a:lnTo>
                <a:lnTo>
                  <a:pt x="1645" y="1140"/>
                </a:lnTo>
                <a:lnTo>
                  <a:pt x="1645" y="1140"/>
                </a:lnTo>
                <a:lnTo>
                  <a:pt x="1645" y="1137"/>
                </a:lnTo>
                <a:lnTo>
                  <a:pt x="1645" y="1137"/>
                </a:lnTo>
                <a:lnTo>
                  <a:pt x="1647" y="1137"/>
                </a:lnTo>
                <a:lnTo>
                  <a:pt x="1650" y="1137"/>
                </a:lnTo>
                <a:lnTo>
                  <a:pt x="1652" y="1137"/>
                </a:lnTo>
                <a:lnTo>
                  <a:pt x="1652" y="1137"/>
                </a:lnTo>
                <a:lnTo>
                  <a:pt x="1652" y="1140"/>
                </a:lnTo>
                <a:lnTo>
                  <a:pt x="1652" y="1140"/>
                </a:lnTo>
                <a:lnTo>
                  <a:pt x="1652" y="1140"/>
                </a:lnTo>
                <a:lnTo>
                  <a:pt x="1652" y="1140"/>
                </a:lnTo>
                <a:lnTo>
                  <a:pt x="1652" y="1140"/>
                </a:lnTo>
                <a:lnTo>
                  <a:pt x="1654" y="1137"/>
                </a:lnTo>
                <a:lnTo>
                  <a:pt x="1654" y="1137"/>
                </a:lnTo>
                <a:lnTo>
                  <a:pt x="1654" y="1137"/>
                </a:lnTo>
                <a:lnTo>
                  <a:pt x="1654" y="1140"/>
                </a:lnTo>
                <a:lnTo>
                  <a:pt x="1654" y="1140"/>
                </a:lnTo>
                <a:lnTo>
                  <a:pt x="1657" y="1140"/>
                </a:lnTo>
                <a:lnTo>
                  <a:pt x="1657" y="1140"/>
                </a:lnTo>
                <a:lnTo>
                  <a:pt x="1657" y="1140"/>
                </a:lnTo>
                <a:lnTo>
                  <a:pt x="1657" y="1140"/>
                </a:lnTo>
                <a:lnTo>
                  <a:pt x="1657" y="1142"/>
                </a:lnTo>
                <a:lnTo>
                  <a:pt x="1659" y="1142"/>
                </a:lnTo>
                <a:lnTo>
                  <a:pt x="1659" y="1145"/>
                </a:lnTo>
                <a:lnTo>
                  <a:pt x="1659" y="1145"/>
                </a:lnTo>
                <a:lnTo>
                  <a:pt x="1659" y="1145"/>
                </a:lnTo>
                <a:lnTo>
                  <a:pt x="1659" y="1145"/>
                </a:lnTo>
                <a:lnTo>
                  <a:pt x="1661" y="1147"/>
                </a:lnTo>
                <a:lnTo>
                  <a:pt x="1666" y="1142"/>
                </a:lnTo>
                <a:lnTo>
                  <a:pt x="1673" y="1142"/>
                </a:lnTo>
                <a:lnTo>
                  <a:pt x="1678" y="1140"/>
                </a:lnTo>
                <a:lnTo>
                  <a:pt x="1680" y="1140"/>
                </a:lnTo>
                <a:lnTo>
                  <a:pt x="1680" y="1140"/>
                </a:lnTo>
                <a:lnTo>
                  <a:pt x="1680" y="1140"/>
                </a:lnTo>
                <a:lnTo>
                  <a:pt x="1680" y="1140"/>
                </a:lnTo>
                <a:lnTo>
                  <a:pt x="1680" y="1140"/>
                </a:lnTo>
                <a:lnTo>
                  <a:pt x="1680" y="1137"/>
                </a:lnTo>
                <a:lnTo>
                  <a:pt x="1680" y="1137"/>
                </a:lnTo>
                <a:lnTo>
                  <a:pt x="1683" y="1137"/>
                </a:lnTo>
                <a:lnTo>
                  <a:pt x="1683" y="1137"/>
                </a:lnTo>
                <a:lnTo>
                  <a:pt x="1683" y="1137"/>
                </a:lnTo>
                <a:lnTo>
                  <a:pt x="1683" y="1135"/>
                </a:lnTo>
                <a:lnTo>
                  <a:pt x="1683" y="1133"/>
                </a:lnTo>
                <a:lnTo>
                  <a:pt x="1683" y="1133"/>
                </a:lnTo>
                <a:lnTo>
                  <a:pt x="1683" y="1130"/>
                </a:lnTo>
                <a:lnTo>
                  <a:pt x="1683" y="1130"/>
                </a:lnTo>
                <a:lnTo>
                  <a:pt x="1683" y="1130"/>
                </a:lnTo>
                <a:lnTo>
                  <a:pt x="1683" y="1128"/>
                </a:lnTo>
                <a:lnTo>
                  <a:pt x="1683" y="1128"/>
                </a:lnTo>
                <a:lnTo>
                  <a:pt x="1683" y="1128"/>
                </a:lnTo>
                <a:lnTo>
                  <a:pt x="1683" y="1128"/>
                </a:lnTo>
                <a:lnTo>
                  <a:pt x="1683" y="1128"/>
                </a:lnTo>
                <a:lnTo>
                  <a:pt x="1680" y="1128"/>
                </a:lnTo>
                <a:lnTo>
                  <a:pt x="1680" y="1128"/>
                </a:lnTo>
                <a:lnTo>
                  <a:pt x="1680" y="1126"/>
                </a:lnTo>
                <a:lnTo>
                  <a:pt x="1680" y="1126"/>
                </a:lnTo>
                <a:lnTo>
                  <a:pt x="1680" y="1126"/>
                </a:lnTo>
                <a:lnTo>
                  <a:pt x="1680" y="1126"/>
                </a:lnTo>
                <a:lnTo>
                  <a:pt x="1680" y="1123"/>
                </a:lnTo>
                <a:lnTo>
                  <a:pt x="1680" y="1123"/>
                </a:lnTo>
                <a:lnTo>
                  <a:pt x="1680" y="1123"/>
                </a:lnTo>
                <a:lnTo>
                  <a:pt x="1680" y="1123"/>
                </a:lnTo>
                <a:lnTo>
                  <a:pt x="1678" y="1123"/>
                </a:lnTo>
                <a:lnTo>
                  <a:pt x="1678" y="1121"/>
                </a:lnTo>
                <a:lnTo>
                  <a:pt x="1678" y="1121"/>
                </a:lnTo>
                <a:lnTo>
                  <a:pt x="1678" y="1119"/>
                </a:lnTo>
                <a:lnTo>
                  <a:pt x="1678" y="1119"/>
                </a:lnTo>
                <a:lnTo>
                  <a:pt x="1676" y="1114"/>
                </a:lnTo>
                <a:lnTo>
                  <a:pt x="1673" y="1111"/>
                </a:lnTo>
                <a:lnTo>
                  <a:pt x="1673" y="1111"/>
                </a:lnTo>
                <a:lnTo>
                  <a:pt x="1671" y="1111"/>
                </a:lnTo>
                <a:lnTo>
                  <a:pt x="1668" y="1109"/>
                </a:lnTo>
                <a:lnTo>
                  <a:pt x="1668" y="1109"/>
                </a:lnTo>
                <a:lnTo>
                  <a:pt x="1668" y="1111"/>
                </a:lnTo>
                <a:lnTo>
                  <a:pt x="1668" y="1111"/>
                </a:lnTo>
                <a:lnTo>
                  <a:pt x="1666" y="1111"/>
                </a:lnTo>
                <a:lnTo>
                  <a:pt x="1666" y="1111"/>
                </a:lnTo>
                <a:lnTo>
                  <a:pt x="1664" y="1111"/>
                </a:lnTo>
                <a:lnTo>
                  <a:pt x="1664" y="1109"/>
                </a:lnTo>
                <a:lnTo>
                  <a:pt x="1661" y="1109"/>
                </a:lnTo>
                <a:lnTo>
                  <a:pt x="1661" y="1109"/>
                </a:lnTo>
                <a:lnTo>
                  <a:pt x="1661" y="1109"/>
                </a:lnTo>
                <a:lnTo>
                  <a:pt x="1661" y="1109"/>
                </a:lnTo>
                <a:lnTo>
                  <a:pt x="1661" y="1111"/>
                </a:lnTo>
                <a:lnTo>
                  <a:pt x="1659" y="1111"/>
                </a:lnTo>
                <a:lnTo>
                  <a:pt x="1659" y="1109"/>
                </a:lnTo>
                <a:lnTo>
                  <a:pt x="1659" y="1109"/>
                </a:lnTo>
                <a:lnTo>
                  <a:pt x="1657" y="1109"/>
                </a:lnTo>
                <a:lnTo>
                  <a:pt x="1657" y="1109"/>
                </a:lnTo>
                <a:lnTo>
                  <a:pt x="1657" y="1107"/>
                </a:lnTo>
                <a:lnTo>
                  <a:pt x="1657" y="1107"/>
                </a:lnTo>
                <a:lnTo>
                  <a:pt x="1657" y="1104"/>
                </a:lnTo>
                <a:lnTo>
                  <a:pt x="1657" y="1104"/>
                </a:lnTo>
                <a:lnTo>
                  <a:pt x="1657" y="1104"/>
                </a:lnTo>
                <a:lnTo>
                  <a:pt x="1659" y="1104"/>
                </a:lnTo>
                <a:lnTo>
                  <a:pt x="1659" y="1104"/>
                </a:lnTo>
                <a:lnTo>
                  <a:pt x="1659" y="1104"/>
                </a:lnTo>
                <a:lnTo>
                  <a:pt x="1659" y="1104"/>
                </a:lnTo>
                <a:lnTo>
                  <a:pt x="1659" y="1102"/>
                </a:lnTo>
                <a:lnTo>
                  <a:pt x="1659" y="1102"/>
                </a:lnTo>
                <a:lnTo>
                  <a:pt x="1659" y="1102"/>
                </a:lnTo>
                <a:lnTo>
                  <a:pt x="1659" y="1102"/>
                </a:lnTo>
                <a:lnTo>
                  <a:pt x="1659" y="1100"/>
                </a:lnTo>
                <a:lnTo>
                  <a:pt x="1659" y="1100"/>
                </a:lnTo>
                <a:lnTo>
                  <a:pt x="1661" y="1102"/>
                </a:lnTo>
                <a:lnTo>
                  <a:pt x="1661" y="1102"/>
                </a:lnTo>
                <a:lnTo>
                  <a:pt x="1661" y="1102"/>
                </a:lnTo>
                <a:lnTo>
                  <a:pt x="1661" y="1100"/>
                </a:lnTo>
                <a:lnTo>
                  <a:pt x="1661" y="1100"/>
                </a:lnTo>
                <a:lnTo>
                  <a:pt x="1661" y="1097"/>
                </a:lnTo>
                <a:lnTo>
                  <a:pt x="1661" y="1097"/>
                </a:lnTo>
                <a:lnTo>
                  <a:pt x="1661" y="1097"/>
                </a:lnTo>
                <a:lnTo>
                  <a:pt x="1661" y="1097"/>
                </a:lnTo>
                <a:lnTo>
                  <a:pt x="1661" y="1097"/>
                </a:lnTo>
                <a:lnTo>
                  <a:pt x="1661" y="1095"/>
                </a:lnTo>
                <a:lnTo>
                  <a:pt x="1661" y="1095"/>
                </a:lnTo>
                <a:lnTo>
                  <a:pt x="1661" y="1097"/>
                </a:lnTo>
                <a:lnTo>
                  <a:pt x="1661" y="1097"/>
                </a:lnTo>
                <a:lnTo>
                  <a:pt x="1661" y="1097"/>
                </a:lnTo>
                <a:lnTo>
                  <a:pt x="1664" y="1097"/>
                </a:lnTo>
                <a:lnTo>
                  <a:pt x="1664" y="1097"/>
                </a:lnTo>
                <a:lnTo>
                  <a:pt x="1661" y="1100"/>
                </a:lnTo>
                <a:lnTo>
                  <a:pt x="1661" y="1100"/>
                </a:lnTo>
                <a:lnTo>
                  <a:pt x="1661" y="1100"/>
                </a:lnTo>
                <a:lnTo>
                  <a:pt x="1661" y="1102"/>
                </a:lnTo>
                <a:lnTo>
                  <a:pt x="1661" y="1102"/>
                </a:lnTo>
                <a:lnTo>
                  <a:pt x="1661" y="1102"/>
                </a:lnTo>
                <a:lnTo>
                  <a:pt x="1661" y="1102"/>
                </a:lnTo>
                <a:lnTo>
                  <a:pt x="1661" y="1104"/>
                </a:lnTo>
                <a:lnTo>
                  <a:pt x="1661" y="1104"/>
                </a:lnTo>
                <a:lnTo>
                  <a:pt x="1661" y="1102"/>
                </a:lnTo>
                <a:lnTo>
                  <a:pt x="1661" y="1102"/>
                </a:lnTo>
                <a:lnTo>
                  <a:pt x="1661" y="1104"/>
                </a:lnTo>
                <a:lnTo>
                  <a:pt x="1661" y="1104"/>
                </a:lnTo>
                <a:lnTo>
                  <a:pt x="1664" y="1104"/>
                </a:lnTo>
                <a:lnTo>
                  <a:pt x="1664" y="1104"/>
                </a:lnTo>
                <a:lnTo>
                  <a:pt x="1664" y="1104"/>
                </a:lnTo>
                <a:lnTo>
                  <a:pt x="1664" y="1104"/>
                </a:lnTo>
                <a:lnTo>
                  <a:pt x="1664" y="1104"/>
                </a:lnTo>
                <a:lnTo>
                  <a:pt x="1666" y="1104"/>
                </a:lnTo>
                <a:lnTo>
                  <a:pt x="1666" y="1104"/>
                </a:lnTo>
                <a:lnTo>
                  <a:pt x="1666" y="1102"/>
                </a:lnTo>
                <a:lnTo>
                  <a:pt x="1666" y="1102"/>
                </a:lnTo>
                <a:lnTo>
                  <a:pt x="1666" y="1102"/>
                </a:lnTo>
                <a:lnTo>
                  <a:pt x="1666" y="1102"/>
                </a:lnTo>
                <a:lnTo>
                  <a:pt x="1664" y="1100"/>
                </a:lnTo>
                <a:lnTo>
                  <a:pt x="1666" y="1100"/>
                </a:lnTo>
                <a:lnTo>
                  <a:pt x="1666" y="1100"/>
                </a:lnTo>
                <a:lnTo>
                  <a:pt x="1666" y="1100"/>
                </a:lnTo>
                <a:lnTo>
                  <a:pt x="1666" y="1097"/>
                </a:lnTo>
                <a:lnTo>
                  <a:pt x="1664" y="1097"/>
                </a:lnTo>
                <a:lnTo>
                  <a:pt x="1664" y="1097"/>
                </a:lnTo>
                <a:lnTo>
                  <a:pt x="1664" y="1097"/>
                </a:lnTo>
                <a:lnTo>
                  <a:pt x="1666" y="1097"/>
                </a:lnTo>
                <a:lnTo>
                  <a:pt x="1666" y="1097"/>
                </a:lnTo>
                <a:lnTo>
                  <a:pt x="1666" y="1095"/>
                </a:lnTo>
                <a:lnTo>
                  <a:pt x="1666" y="1095"/>
                </a:lnTo>
                <a:lnTo>
                  <a:pt x="1666" y="1095"/>
                </a:lnTo>
                <a:lnTo>
                  <a:pt x="1666" y="1093"/>
                </a:lnTo>
                <a:lnTo>
                  <a:pt x="1666" y="1093"/>
                </a:lnTo>
                <a:lnTo>
                  <a:pt x="1666" y="1093"/>
                </a:lnTo>
                <a:lnTo>
                  <a:pt x="1666" y="1090"/>
                </a:lnTo>
                <a:lnTo>
                  <a:pt x="1666" y="1090"/>
                </a:lnTo>
                <a:lnTo>
                  <a:pt x="1666" y="1090"/>
                </a:lnTo>
                <a:lnTo>
                  <a:pt x="1666" y="1090"/>
                </a:lnTo>
                <a:lnTo>
                  <a:pt x="1666" y="1090"/>
                </a:lnTo>
                <a:lnTo>
                  <a:pt x="1666" y="1090"/>
                </a:lnTo>
                <a:lnTo>
                  <a:pt x="1666" y="1090"/>
                </a:lnTo>
                <a:lnTo>
                  <a:pt x="1664" y="1090"/>
                </a:lnTo>
                <a:lnTo>
                  <a:pt x="1664" y="1090"/>
                </a:lnTo>
                <a:lnTo>
                  <a:pt x="1664" y="1090"/>
                </a:lnTo>
                <a:lnTo>
                  <a:pt x="1664" y="1090"/>
                </a:lnTo>
                <a:lnTo>
                  <a:pt x="1664" y="1090"/>
                </a:lnTo>
                <a:lnTo>
                  <a:pt x="1664" y="1090"/>
                </a:lnTo>
                <a:lnTo>
                  <a:pt x="1664" y="1088"/>
                </a:lnTo>
                <a:lnTo>
                  <a:pt x="1666" y="1085"/>
                </a:lnTo>
                <a:lnTo>
                  <a:pt x="1666" y="1085"/>
                </a:lnTo>
                <a:lnTo>
                  <a:pt x="1666" y="1085"/>
                </a:lnTo>
                <a:lnTo>
                  <a:pt x="1666" y="1088"/>
                </a:lnTo>
                <a:lnTo>
                  <a:pt x="1666" y="1088"/>
                </a:lnTo>
                <a:lnTo>
                  <a:pt x="1666" y="1088"/>
                </a:lnTo>
                <a:lnTo>
                  <a:pt x="1668" y="1090"/>
                </a:lnTo>
                <a:lnTo>
                  <a:pt x="1668" y="1090"/>
                </a:lnTo>
                <a:lnTo>
                  <a:pt x="1668" y="1090"/>
                </a:lnTo>
                <a:lnTo>
                  <a:pt x="1668" y="1090"/>
                </a:lnTo>
                <a:lnTo>
                  <a:pt x="1671" y="1088"/>
                </a:lnTo>
                <a:lnTo>
                  <a:pt x="1671" y="1088"/>
                </a:lnTo>
                <a:lnTo>
                  <a:pt x="1671" y="1088"/>
                </a:lnTo>
                <a:lnTo>
                  <a:pt x="1671" y="1088"/>
                </a:lnTo>
                <a:lnTo>
                  <a:pt x="1671" y="1090"/>
                </a:lnTo>
                <a:lnTo>
                  <a:pt x="1671" y="1090"/>
                </a:lnTo>
                <a:lnTo>
                  <a:pt x="1673" y="1093"/>
                </a:lnTo>
                <a:lnTo>
                  <a:pt x="1673" y="1093"/>
                </a:lnTo>
                <a:lnTo>
                  <a:pt x="1673" y="1093"/>
                </a:lnTo>
                <a:lnTo>
                  <a:pt x="1673" y="1095"/>
                </a:lnTo>
                <a:lnTo>
                  <a:pt x="1673" y="1093"/>
                </a:lnTo>
                <a:lnTo>
                  <a:pt x="1673" y="1093"/>
                </a:lnTo>
                <a:lnTo>
                  <a:pt x="1671" y="1093"/>
                </a:lnTo>
                <a:lnTo>
                  <a:pt x="1671" y="1093"/>
                </a:lnTo>
                <a:lnTo>
                  <a:pt x="1671" y="1090"/>
                </a:lnTo>
                <a:lnTo>
                  <a:pt x="1671" y="1090"/>
                </a:lnTo>
                <a:lnTo>
                  <a:pt x="1671" y="1090"/>
                </a:lnTo>
                <a:lnTo>
                  <a:pt x="1668" y="1093"/>
                </a:lnTo>
                <a:lnTo>
                  <a:pt x="1668" y="1095"/>
                </a:lnTo>
                <a:lnTo>
                  <a:pt x="1668" y="1095"/>
                </a:lnTo>
                <a:lnTo>
                  <a:pt x="1668" y="1095"/>
                </a:lnTo>
                <a:lnTo>
                  <a:pt x="1668" y="1095"/>
                </a:lnTo>
                <a:lnTo>
                  <a:pt x="1668" y="1095"/>
                </a:lnTo>
                <a:lnTo>
                  <a:pt x="1668" y="1095"/>
                </a:lnTo>
                <a:lnTo>
                  <a:pt x="1668" y="1095"/>
                </a:lnTo>
                <a:lnTo>
                  <a:pt x="1671" y="1095"/>
                </a:lnTo>
                <a:lnTo>
                  <a:pt x="1671" y="1095"/>
                </a:lnTo>
                <a:lnTo>
                  <a:pt x="1668" y="1095"/>
                </a:lnTo>
                <a:lnTo>
                  <a:pt x="1666" y="1097"/>
                </a:lnTo>
                <a:lnTo>
                  <a:pt x="1666" y="1097"/>
                </a:lnTo>
                <a:lnTo>
                  <a:pt x="1666" y="1097"/>
                </a:lnTo>
                <a:lnTo>
                  <a:pt x="1666" y="1097"/>
                </a:lnTo>
                <a:lnTo>
                  <a:pt x="1666" y="1097"/>
                </a:lnTo>
                <a:lnTo>
                  <a:pt x="1668" y="1097"/>
                </a:lnTo>
                <a:lnTo>
                  <a:pt x="1666" y="1097"/>
                </a:lnTo>
                <a:lnTo>
                  <a:pt x="1666" y="1097"/>
                </a:lnTo>
                <a:lnTo>
                  <a:pt x="1666" y="1100"/>
                </a:lnTo>
                <a:lnTo>
                  <a:pt x="1666" y="1100"/>
                </a:lnTo>
                <a:lnTo>
                  <a:pt x="1666" y="1100"/>
                </a:lnTo>
                <a:lnTo>
                  <a:pt x="1666" y="1100"/>
                </a:lnTo>
                <a:lnTo>
                  <a:pt x="1666" y="1100"/>
                </a:lnTo>
                <a:lnTo>
                  <a:pt x="1668" y="1100"/>
                </a:lnTo>
                <a:lnTo>
                  <a:pt x="1666" y="1100"/>
                </a:lnTo>
                <a:lnTo>
                  <a:pt x="1668" y="1102"/>
                </a:lnTo>
                <a:lnTo>
                  <a:pt x="1668" y="1102"/>
                </a:lnTo>
                <a:lnTo>
                  <a:pt x="1668" y="1102"/>
                </a:lnTo>
                <a:lnTo>
                  <a:pt x="1671" y="1102"/>
                </a:lnTo>
                <a:lnTo>
                  <a:pt x="1671" y="1102"/>
                </a:lnTo>
                <a:lnTo>
                  <a:pt x="1671" y="1102"/>
                </a:lnTo>
                <a:lnTo>
                  <a:pt x="1671" y="1104"/>
                </a:lnTo>
                <a:lnTo>
                  <a:pt x="1673" y="1104"/>
                </a:lnTo>
                <a:lnTo>
                  <a:pt x="1673" y="1104"/>
                </a:lnTo>
                <a:lnTo>
                  <a:pt x="1671" y="1102"/>
                </a:lnTo>
                <a:lnTo>
                  <a:pt x="1671" y="1102"/>
                </a:lnTo>
                <a:lnTo>
                  <a:pt x="1671" y="1102"/>
                </a:lnTo>
                <a:lnTo>
                  <a:pt x="1671" y="1102"/>
                </a:lnTo>
                <a:lnTo>
                  <a:pt x="1671" y="1100"/>
                </a:lnTo>
                <a:lnTo>
                  <a:pt x="1671" y="1100"/>
                </a:lnTo>
                <a:lnTo>
                  <a:pt x="1671" y="1100"/>
                </a:lnTo>
                <a:lnTo>
                  <a:pt x="1671" y="1100"/>
                </a:lnTo>
                <a:lnTo>
                  <a:pt x="1673" y="1102"/>
                </a:lnTo>
                <a:lnTo>
                  <a:pt x="1673" y="1102"/>
                </a:lnTo>
                <a:lnTo>
                  <a:pt x="1673" y="1100"/>
                </a:lnTo>
                <a:lnTo>
                  <a:pt x="1676" y="1100"/>
                </a:lnTo>
                <a:lnTo>
                  <a:pt x="1676" y="1102"/>
                </a:lnTo>
                <a:lnTo>
                  <a:pt x="1676" y="1102"/>
                </a:lnTo>
                <a:lnTo>
                  <a:pt x="1678" y="1104"/>
                </a:lnTo>
                <a:lnTo>
                  <a:pt x="1678" y="1104"/>
                </a:lnTo>
                <a:lnTo>
                  <a:pt x="1678" y="1104"/>
                </a:lnTo>
                <a:lnTo>
                  <a:pt x="1678" y="1107"/>
                </a:lnTo>
                <a:lnTo>
                  <a:pt x="1678" y="1107"/>
                </a:lnTo>
                <a:lnTo>
                  <a:pt x="1678" y="1107"/>
                </a:lnTo>
                <a:lnTo>
                  <a:pt x="1680" y="1109"/>
                </a:lnTo>
                <a:lnTo>
                  <a:pt x="1680" y="1109"/>
                </a:lnTo>
                <a:lnTo>
                  <a:pt x="1680" y="1109"/>
                </a:lnTo>
                <a:lnTo>
                  <a:pt x="1680" y="1107"/>
                </a:lnTo>
                <a:lnTo>
                  <a:pt x="1680" y="1107"/>
                </a:lnTo>
                <a:lnTo>
                  <a:pt x="1680" y="1107"/>
                </a:lnTo>
                <a:lnTo>
                  <a:pt x="1683" y="1107"/>
                </a:lnTo>
                <a:lnTo>
                  <a:pt x="1685" y="1107"/>
                </a:lnTo>
                <a:lnTo>
                  <a:pt x="1685" y="1107"/>
                </a:lnTo>
                <a:lnTo>
                  <a:pt x="1685" y="1107"/>
                </a:lnTo>
                <a:lnTo>
                  <a:pt x="1683" y="1107"/>
                </a:lnTo>
                <a:lnTo>
                  <a:pt x="1683" y="1107"/>
                </a:lnTo>
                <a:lnTo>
                  <a:pt x="1683" y="1109"/>
                </a:lnTo>
                <a:lnTo>
                  <a:pt x="1683" y="1109"/>
                </a:lnTo>
                <a:lnTo>
                  <a:pt x="1683" y="1109"/>
                </a:lnTo>
                <a:lnTo>
                  <a:pt x="1683" y="1109"/>
                </a:lnTo>
                <a:lnTo>
                  <a:pt x="1683" y="1109"/>
                </a:lnTo>
                <a:lnTo>
                  <a:pt x="1683" y="1111"/>
                </a:lnTo>
                <a:lnTo>
                  <a:pt x="1685" y="1111"/>
                </a:lnTo>
                <a:lnTo>
                  <a:pt x="1685" y="1114"/>
                </a:lnTo>
                <a:lnTo>
                  <a:pt x="1685" y="1116"/>
                </a:lnTo>
                <a:lnTo>
                  <a:pt x="1685" y="1116"/>
                </a:lnTo>
                <a:lnTo>
                  <a:pt x="1687" y="1116"/>
                </a:lnTo>
                <a:lnTo>
                  <a:pt x="1687" y="1116"/>
                </a:lnTo>
                <a:lnTo>
                  <a:pt x="1687" y="1116"/>
                </a:lnTo>
                <a:lnTo>
                  <a:pt x="1687" y="1116"/>
                </a:lnTo>
                <a:lnTo>
                  <a:pt x="1687" y="1114"/>
                </a:lnTo>
                <a:lnTo>
                  <a:pt x="1687" y="1114"/>
                </a:lnTo>
                <a:lnTo>
                  <a:pt x="1690" y="1114"/>
                </a:lnTo>
                <a:lnTo>
                  <a:pt x="1690" y="1114"/>
                </a:lnTo>
                <a:lnTo>
                  <a:pt x="1690" y="1116"/>
                </a:lnTo>
                <a:lnTo>
                  <a:pt x="1692" y="1116"/>
                </a:lnTo>
                <a:lnTo>
                  <a:pt x="1692" y="1114"/>
                </a:lnTo>
                <a:lnTo>
                  <a:pt x="1692" y="1114"/>
                </a:lnTo>
                <a:lnTo>
                  <a:pt x="1692" y="1114"/>
                </a:lnTo>
                <a:lnTo>
                  <a:pt x="1692" y="1114"/>
                </a:lnTo>
                <a:lnTo>
                  <a:pt x="1692" y="1114"/>
                </a:lnTo>
                <a:lnTo>
                  <a:pt x="1690" y="1111"/>
                </a:lnTo>
                <a:lnTo>
                  <a:pt x="1690" y="1111"/>
                </a:lnTo>
                <a:lnTo>
                  <a:pt x="1690" y="1111"/>
                </a:lnTo>
                <a:lnTo>
                  <a:pt x="1692" y="1111"/>
                </a:lnTo>
                <a:lnTo>
                  <a:pt x="1692" y="1111"/>
                </a:lnTo>
                <a:lnTo>
                  <a:pt x="1694" y="1114"/>
                </a:lnTo>
                <a:lnTo>
                  <a:pt x="1694" y="1114"/>
                </a:lnTo>
                <a:lnTo>
                  <a:pt x="1694" y="1111"/>
                </a:lnTo>
                <a:lnTo>
                  <a:pt x="1697" y="1111"/>
                </a:lnTo>
                <a:lnTo>
                  <a:pt x="1697" y="1109"/>
                </a:lnTo>
                <a:lnTo>
                  <a:pt x="1697" y="1109"/>
                </a:lnTo>
                <a:lnTo>
                  <a:pt x="1699" y="1111"/>
                </a:lnTo>
                <a:lnTo>
                  <a:pt x="1699" y="1111"/>
                </a:lnTo>
                <a:lnTo>
                  <a:pt x="1699" y="1111"/>
                </a:lnTo>
                <a:lnTo>
                  <a:pt x="1699" y="1109"/>
                </a:lnTo>
                <a:lnTo>
                  <a:pt x="1699" y="1109"/>
                </a:lnTo>
                <a:lnTo>
                  <a:pt x="1699" y="1111"/>
                </a:lnTo>
                <a:lnTo>
                  <a:pt x="1702" y="1111"/>
                </a:lnTo>
                <a:lnTo>
                  <a:pt x="1702" y="1114"/>
                </a:lnTo>
                <a:lnTo>
                  <a:pt x="1704" y="1114"/>
                </a:lnTo>
                <a:lnTo>
                  <a:pt x="1704" y="1116"/>
                </a:lnTo>
                <a:lnTo>
                  <a:pt x="1704" y="1119"/>
                </a:lnTo>
                <a:lnTo>
                  <a:pt x="1704" y="1121"/>
                </a:lnTo>
                <a:lnTo>
                  <a:pt x="1706" y="1123"/>
                </a:lnTo>
                <a:lnTo>
                  <a:pt x="1706" y="1123"/>
                </a:lnTo>
                <a:lnTo>
                  <a:pt x="1706" y="1126"/>
                </a:lnTo>
                <a:lnTo>
                  <a:pt x="1706" y="1128"/>
                </a:lnTo>
                <a:lnTo>
                  <a:pt x="1706" y="1128"/>
                </a:lnTo>
                <a:lnTo>
                  <a:pt x="1706" y="1130"/>
                </a:lnTo>
                <a:lnTo>
                  <a:pt x="1706" y="1133"/>
                </a:lnTo>
                <a:lnTo>
                  <a:pt x="1709" y="1137"/>
                </a:lnTo>
                <a:lnTo>
                  <a:pt x="1709" y="1137"/>
                </a:lnTo>
                <a:lnTo>
                  <a:pt x="1709" y="1140"/>
                </a:lnTo>
                <a:lnTo>
                  <a:pt x="1709" y="1142"/>
                </a:lnTo>
                <a:lnTo>
                  <a:pt x="1711" y="1142"/>
                </a:lnTo>
                <a:lnTo>
                  <a:pt x="1711" y="1145"/>
                </a:lnTo>
                <a:lnTo>
                  <a:pt x="1711" y="1145"/>
                </a:lnTo>
                <a:lnTo>
                  <a:pt x="1713" y="1142"/>
                </a:lnTo>
                <a:lnTo>
                  <a:pt x="1713" y="1142"/>
                </a:lnTo>
                <a:lnTo>
                  <a:pt x="1713" y="1140"/>
                </a:lnTo>
                <a:lnTo>
                  <a:pt x="1713" y="1140"/>
                </a:lnTo>
                <a:lnTo>
                  <a:pt x="1713" y="1140"/>
                </a:lnTo>
                <a:lnTo>
                  <a:pt x="1713" y="1140"/>
                </a:lnTo>
                <a:lnTo>
                  <a:pt x="1713" y="1140"/>
                </a:lnTo>
                <a:lnTo>
                  <a:pt x="1711" y="1137"/>
                </a:lnTo>
                <a:lnTo>
                  <a:pt x="1713" y="1137"/>
                </a:lnTo>
                <a:lnTo>
                  <a:pt x="1711" y="1137"/>
                </a:lnTo>
                <a:lnTo>
                  <a:pt x="1711" y="1137"/>
                </a:lnTo>
                <a:lnTo>
                  <a:pt x="1711" y="1137"/>
                </a:lnTo>
                <a:lnTo>
                  <a:pt x="1711" y="1137"/>
                </a:lnTo>
                <a:lnTo>
                  <a:pt x="1709" y="1137"/>
                </a:lnTo>
                <a:lnTo>
                  <a:pt x="1711" y="1137"/>
                </a:lnTo>
                <a:lnTo>
                  <a:pt x="1711" y="1135"/>
                </a:lnTo>
                <a:lnTo>
                  <a:pt x="1716" y="1133"/>
                </a:lnTo>
                <a:lnTo>
                  <a:pt x="1716" y="1133"/>
                </a:lnTo>
                <a:lnTo>
                  <a:pt x="1716" y="1133"/>
                </a:lnTo>
                <a:lnTo>
                  <a:pt x="1718" y="1133"/>
                </a:lnTo>
                <a:lnTo>
                  <a:pt x="1718" y="1130"/>
                </a:lnTo>
                <a:lnTo>
                  <a:pt x="1718" y="1130"/>
                </a:lnTo>
                <a:lnTo>
                  <a:pt x="1721" y="1128"/>
                </a:lnTo>
                <a:lnTo>
                  <a:pt x="1723" y="1128"/>
                </a:lnTo>
                <a:lnTo>
                  <a:pt x="1723" y="1128"/>
                </a:lnTo>
                <a:lnTo>
                  <a:pt x="1721" y="1130"/>
                </a:lnTo>
                <a:lnTo>
                  <a:pt x="1716" y="1133"/>
                </a:lnTo>
                <a:lnTo>
                  <a:pt x="1716" y="1135"/>
                </a:lnTo>
                <a:lnTo>
                  <a:pt x="1718" y="1135"/>
                </a:lnTo>
                <a:lnTo>
                  <a:pt x="1721" y="1135"/>
                </a:lnTo>
                <a:lnTo>
                  <a:pt x="1721" y="1137"/>
                </a:lnTo>
                <a:lnTo>
                  <a:pt x="1721" y="1135"/>
                </a:lnTo>
                <a:lnTo>
                  <a:pt x="1721" y="1135"/>
                </a:lnTo>
                <a:lnTo>
                  <a:pt x="1723" y="1133"/>
                </a:lnTo>
                <a:lnTo>
                  <a:pt x="1723" y="1133"/>
                </a:lnTo>
                <a:lnTo>
                  <a:pt x="1723" y="1133"/>
                </a:lnTo>
                <a:lnTo>
                  <a:pt x="1723" y="1133"/>
                </a:lnTo>
                <a:lnTo>
                  <a:pt x="1723" y="1135"/>
                </a:lnTo>
                <a:lnTo>
                  <a:pt x="1723" y="1135"/>
                </a:lnTo>
                <a:lnTo>
                  <a:pt x="1723" y="1135"/>
                </a:lnTo>
                <a:lnTo>
                  <a:pt x="1728" y="1135"/>
                </a:lnTo>
                <a:lnTo>
                  <a:pt x="1728" y="1135"/>
                </a:lnTo>
                <a:lnTo>
                  <a:pt x="1728" y="1133"/>
                </a:lnTo>
                <a:lnTo>
                  <a:pt x="1730" y="1133"/>
                </a:lnTo>
                <a:lnTo>
                  <a:pt x="1730" y="1135"/>
                </a:lnTo>
                <a:lnTo>
                  <a:pt x="1730" y="1135"/>
                </a:lnTo>
                <a:lnTo>
                  <a:pt x="1728" y="1135"/>
                </a:lnTo>
                <a:lnTo>
                  <a:pt x="1728" y="1135"/>
                </a:lnTo>
                <a:lnTo>
                  <a:pt x="1728" y="1137"/>
                </a:lnTo>
                <a:lnTo>
                  <a:pt x="1728" y="1140"/>
                </a:lnTo>
                <a:lnTo>
                  <a:pt x="1728" y="1140"/>
                </a:lnTo>
                <a:lnTo>
                  <a:pt x="1730" y="1140"/>
                </a:lnTo>
                <a:lnTo>
                  <a:pt x="1730" y="1140"/>
                </a:lnTo>
                <a:lnTo>
                  <a:pt x="1730" y="1140"/>
                </a:lnTo>
                <a:lnTo>
                  <a:pt x="1730" y="1140"/>
                </a:lnTo>
                <a:lnTo>
                  <a:pt x="1730" y="1140"/>
                </a:lnTo>
                <a:lnTo>
                  <a:pt x="1730" y="1142"/>
                </a:lnTo>
                <a:lnTo>
                  <a:pt x="1730" y="1142"/>
                </a:lnTo>
                <a:lnTo>
                  <a:pt x="1730" y="1145"/>
                </a:lnTo>
                <a:lnTo>
                  <a:pt x="1728" y="1145"/>
                </a:lnTo>
                <a:lnTo>
                  <a:pt x="1728" y="1145"/>
                </a:lnTo>
                <a:lnTo>
                  <a:pt x="1728" y="1142"/>
                </a:lnTo>
                <a:lnTo>
                  <a:pt x="1728" y="1142"/>
                </a:lnTo>
                <a:lnTo>
                  <a:pt x="1728" y="1142"/>
                </a:lnTo>
                <a:lnTo>
                  <a:pt x="1728" y="1145"/>
                </a:lnTo>
                <a:lnTo>
                  <a:pt x="1728" y="1145"/>
                </a:lnTo>
                <a:lnTo>
                  <a:pt x="1725" y="1145"/>
                </a:lnTo>
                <a:lnTo>
                  <a:pt x="1725" y="1142"/>
                </a:lnTo>
                <a:lnTo>
                  <a:pt x="1725" y="1142"/>
                </a:lnTo>
                <a:lnTo>
                  <a:pt x="1725" y="1145"/>
                </a:lnTo>
                <a:lnTo>
                  <a:pt x="1725" y="1145"/>
                </a:lnTo>
                <a:lnTo>
                  <a:pt x="1725" y="1145"/>
                </a:lnTo>
                <a:lnTo>
                  <a:pt x="1723" y="1145"/>
                </a:lnTo>
                <a:lnTo>
                  <a:pt x="1723" y="1147"/>
                </a:lnTo>
                <a:lnTo>
                  <a:pt x="1723" y="1149"/>
                </a:lnTo>
                <a:lnTo>
                  <a:pt x="1723" y="1149"/>
                </a:lnTo>
                <a:lnTo>
                  <a:pt x="1725" y="1149"/>
                </a:lnTo>
                <a:lnTo>
                  <a:pt x="1725" y="1149"/>
                </a:lnTo>
                <a:lnTo>
                  <a:pt x="1725" y="1149"/>
                </a:lnTo>
                <a:lnTo>
                  <a:pt x="1725" y="1149"/>
                </a:lnTo>
                <a:lnTo>
                  <a:pt x="1725" y="1149"/>
                </a:lnTo>
                <a:lnTo>
                  <a:pt x="1725" y="1149"/>
                </a:lnTo>
                <a:lnTo>
                  <a:pt x="1728" y="1152"/>
                </a:lnTo>
                <a:lnTo>
                  <a:pt x="1728" y="1152"/>
                </a:lnTo>
                <a:lnTo>
                  <a:pt x="1728" y="1149"/>
                </a:lnTo>
                <a:lnTo>
                  <a:pt x="1730" y="1149"/>
                </a:lnTo>
                <a:lnTo>
                  <a:pt x="1730" y="1147"/>
                </a:lnTo>
                <a:lnTo>
                  <a:pt x="1732" y="1147"/>
                </a:lnTo>
                <a:lnTo>
                  <a:pt x="1730" y="1147"/>
                </a:lnTo>
                <a:lnTo>
                  <a:pt x="1730" y="1149"/>
                </a:lnTo>
                <a:lnTo>
                  <a:pt x="1730" y="1149"/>
                </a:lnTo>
                <a:lnTo>
                  <a:pt x="1730" y="1149"/>
                </a:lnTo>
                <a:lnTo>
                  <a:pt x="1730" y="1149"/>
                </a:lnTo>
                <a:lnTo>
                  <a:pt x="1732" y="1152"/>
                </a:lnTo>
                <a:lnTo>
                  <a:pt x="1735" y="1152"/>
                </a:lnTo>
                <a:lnTo>
                  <a:pt x="1735" y="1152"/>
                </a:lnTo>
                <a:lnTo>
                  <a:pt x="1735" y="1149"/>
                </a:lnTo>
                <a:lnTo>
                  <a:pt x="1735" y="1147"/>
                </a:lnTo>
                <a:lnTo>
                  <a:pt x="1735" y="1147"/>
                </a:lnTo>
                <a:lnTo>
                  <a:pt x="1735" y="1147"/>
                </a:lnTo>
                <a:lnTo>
                  <a:pt x="1735" y="1147"/>
                </a:lnTo>
                <a:lnTo>
                  <a:pt x="1735" y="1147"/>
                </a:lnTo>
                <a:lnTo>
                  <a:pt x="1735" y="1147"/>
                </a:lnTo>
                <a:lnTo>
                  <a:pt x="1737" y="1147"/>
                </a:lnTo>
                <a:lnTo>
                  <a:pt x="1737" y="1147"/>
                </a:lnTo>
                <a:lnTo>
                  <a:pt x="1737" y="1147"/>
                </a:lnTo>
                <a:lnTo>
                  <a:pt x="1737" y="1147"/>
                </a:lnTo>
                <a:lnTo>
                  <a:pt x="1737" y="1145"/>
                </a:lnTo>
                <a:lnTo>
                  <a:pt x="1737" y="1145"/>
                </a:lnTo>
                <a:lnTo>
                  <a:pt x="1737" y="1142"/>
                </a:lnTo>
                <a:lnTo>
                  <a:pt x="1737" y="1142"/>
                </a:lnTo>
                <a:lnTo>
                  <a:pt x="1735" y="1145"/>
                </a:lnTo>
                <a:lnTo>
                  <a:pt x="1735" y="1142"/>
                </a:lnTo>
                <a:lnTo>
                  <a:pt x="1735" y="1142"/>
                </a:lnTo>
                <a:lnTo>
                  <a:pt x="1739" y="1142"/>
                </a:lnTo>
                <a:lnTo>
                  <a:pt x="1739" y="1140"/>
                </a:lnTo>
                <a:lnTo>
                  <a:pt x="1739" y="1140"/>
                </a:lnTo>
                <a:lnTo>
                  <a:pt x="1739" y="1140"/>
                </a:lnTo>
                <a:lnTo>
                  <a:pt x="1739" y="1142"/>
                </a:lnTo>
                <a:lnTo>
                  <a:pt x="1742" y="1142"/>
                </a:lnTo>
                <a:lnTo>
                  <a:pt x="1742" y="1142"/>
                </a:lnTo>
                <a:lnTo>
                  <a:pt x="1747" y="1142"/>
                </a:lnTo>
                <a:lnTo>
                  <a:pt x="1744" y="1142"/>
                </a:lnTo>
                <a:lnTo>
                  <a:pt x="1744" y="1145"/>
                </a:lnTo>
                <a:lnTo>
                  <a:pt x="1747" y="1145"/>
                </a:lnTo>
                <a:lnTo>
                  <a:pt x="1747" y="1145"/>
                </a:lnTo>
                <a:lnTo>
                  <a:pt x="1744" y="1145"/>
                </a:lnTo>
                <a:lnTo>
                  <a:pt x="1742" y="1145"/>
                </a:lnTo>
                <a:lnTo>
                  <a:pt x="1742" y="1145"/>
                </a:lnTo>
                <a:lnTo>
                  <a:pt x="1739" y="1145"/>
                </a:lnTo>
                <a:lnTo>
                  <a:pt x="1739" y="1145"/>
                </a:lnTo>
                <a:lnTo>
                  <a:pt x="1737" y="1147"/>
                </a:lnTo>
                <a:lnTo>
                  <a:pt x="1737" y="1147"/>
                </a:lnTo>
                <a:lnTo>
                  <a:pt x="1737" y="1149"/>
                </a:lnTo>
                <a:lnTo>
                  <a:pt x="1737" y="1152"/>
                </a:lnTo>
                <a:lnTo>
                  <a:pt x="1737" y="1152"/>
                </a:lnTo>
                <a:lnTo>
                  <a:pt x="1737" y="1154"/>
                </a:lnTo>
                <a:lnTo>
                  <a:pt x="1742" y="1156"/>
                </a:lnTo>
                <a:lnTo>
                  <a:pt x="1742" y="1156"/>
                </a:lnTo>
                <a:lnTo>
                  <a:pt x="1744" y="1159"/>
                </a:lnTo>
                <a:lnTo>
                  <a:pt x="1744" y="1159"/>
                </a:lnTo>
                <a:lnTo>
                  <a:pt x="1744" y="1161"/>
                </a:lnTo>
                <a:lnTo>
                  <a:pt x="1747" y="1161"/>
                </a:lnTo>
                <a:lnTo>
                  <a:pt x="1749" y="1159"/>
                </a:lnTo>
                <a:lnTo>
                  <a:pt x="1749" y="1159"/>
                </a:lnTo>
                <a:lnTo>
                  <a:pt x="1754" y="1161"/>
                </a:lnTo>
                <a:lnTo>
                  <a:pt x="1756" y="1161"/>
                </a:lnTo>
                <a:lnTo>
                  <a:pt x="1756" y="1161"/>
                </a:lnTo>
                <a:lnTo>
                  <a:pt x="1756" y="1161"/>
                </a:lnTo>
                <a:lnTo>
                  <a:pt x="1756" y="1161"/>
                </a:lnTo>
                <a:lnTo>
                  <a:pt x="1756" y="1161"/>
                </a:lnTo>
                <a:lnTo>
                  <a:pt x="1758" y="1161"/>
                </a:lnTo>
                <a:lnTo>
                  <a:pt x="1758" y="1163"/>
                </a:lnTo>
                <a:lnTo>
                  <a:pt x="1761" y="1163"/>
                </a:lnTo>
                <a:lnTo>
                  <a:pt x="1763" y="1166"/>
                </a:lnTo>
                <a:lnTo>
                  <a:pt x="1765" y="1168"/>
                </a:lnTo>
                <a:lnTo>
                  <a:pt x="1765" y="1168"/>
                </a:lnTo>
                <a:lnTo>
                  <a:pt x="1765" y="1168"/>
                </a:lnTo>
                <a:lnTo>
                  <a:pt x="1768" y="1173"/>
                </a:lnTo>
                <a:lnTo>
                  <a:pt x="1768" y="1173"/>
                </a:lnTo>
                <a:lnTo>
                  <a:pt x="1768" y="1173"/>
                </a:lnTo>
                <a:lnTo>
                  <a:pt x="1768" y="1175"/>
                </a:lnTo>
                <a:lnTo>
                  <a:pt x="1768" y="1175"/>
                </a:lnTo>
                <a:lnTo>
                  <a:pt x="1768" y="1175"/>
                </a:lnTo>
                <a:lnTo>
                  <a:pt x="1768" y="1178"/>
                </a:lnTo>
                <a:lnTo>
                  <a:pt x="1768" y="1178"/>
                </a:lnTo>
                <a:lnTo>
                  <a:pt x="1768" y="1178"/>
                </a:lnTo>
                <a:lnTo>
                  <a:pt x="1765" y="1178"/>
                </a:lnTo>
                <a:lnTo>
                  <a:pt x="1763" y="1178"/>
                </a:lnTo>
                <a:lnTo>
                  <a:pt x="1763" y="1180"/>
                </a:lnTo>
                <a:lnTo>
                  <a:pt x="1763" y="1180"/>
                </a:lnTo>
                <a:lnTo>
                  <a:pt x="1761" y="1182"/>
                </a:lnTo>
                <a:lnTo>
                  <a:pt x="1761" y="1185"/>
                </a:lnTo>
                <a:lnTo>
                  <a:pt x="1761" y="1185"/>
                </a:lnTo>
                <a:lnTo>
                  <a:pt x="1761" y="1185"/>
                </a:lnTo>
                <a:lnTo>
                  <a:pt x="1758" y="1185"/>
                </a:lnTo>
                <a:lnTo>
                  <a:pt x="1758" y="1185"/>
                </a:lnTo>
                <a:lnTo>
                  <a:pt x="1756" y="1185"/>
                </a:lnTo>
                <a:lnTo>
                  <a:pt x="1756" y="1182"/>
                </a:lnTo>
                <a:lnTo>
                  <a:pt x="1749" y="1185"/>
                </a:lnTo>
                <a:lnTo>
                  <a:pt x="1747" y="1185"/>
                </a:lnTo>
                <a:lnTo>
                  <a:pt x="1744" y="1187"/>
                </a:lnTo>
                <a:lnTo>
                  <a:pt x="1744" y="1187"/>
                </a:lnTo>
                <a:lnTo>
                  <a:pt x="1744" y="1187"/>
                </a:lnTo>
                <a:lnTo>
                  <a:pt x="1744" y="1189"/>
                </a:lnTo>
                <a:lnTo>
                  <a:pt x="1744" y="1189"/>
                </a:lnTo>
                <a:lnTo>
                  <a:pt x="1744" y="1192"/>
                </a:lnTo>
                <a:lnTo>
                  <a:pt x="1744" y="1192"/>
                </a:lnTo>
                <a:lnTo>
                  <a:pt x="1744" y="1194"/>
                </a:lnTo>
                <a:lnTo>
                  <a:pt x="1747" y="1194"/>
                </a:lnTo>
                <a:lnTo>
                  <a:pt x="1747" y="1197"/>
                </a:lnTo>
                <a:lnTo>
                  <a:pt x="1747" y="1197"/>
                </a:lnTo>
                <a:lnTo>
                  <a:pt x="1749" y="1197"/>
                </a:lnTo>
                <a:lnTo>
                  <a:pt x="1749" y="1197"/>
                </a:lnTo>
                <a:lnTo>
                  <a:pt x="1749" y="1199"/>
                </a:lnTo>
                <a:lnTo>
                  <a:pt x="1749" y="1201"/>
                </a:lnTo>
                <a:lnTo>
                  <a:pt x="1747" y="1204"/>
                </a:lnTo>
                <a:lnTo>
                  <a:pt x="1747" y="1206"/>
                </a:lnTo>
                <a:lnTo>
                  <a:pt x="1749" y="1211"/>
                </a:lnTo>
                <a:lnTo>
                  <a:pt x="1751" y="1211"/>
                </a:lnTo>
                <a:lnTo>
                  <a:pt x="1756" y="1206"/>
                </a:lnTo>
                <a:lnTo>
                  <a:pt x="1763" y="1201"/>
                </a:lnTo>
                <a:lnTo>
                  <a:pt x="1763" y="1199"/>
                </a:lnTo>
                <a:lnTo>
                  <a:pt x="1763" y="1197"/>
                </a:lnTo>
                <a:lnTo>
                  <a:pt x="1763" y="1197"/>
                </a:lnTo>
                <a:lnTo>
                  <a:pt x="1768" y="1194"/>
                </a:lnTo>
                <a:lnTo>
                  <a:pt x="1768" y="1194"/>
                </a:lnTo>
                <a:lnTo>
                  <a:pt x="1770" y="1192"/>
                </a:lnTo>
                <a:lnTo>
                  <a:pt x="1773" y="1189"/>
                </a:lnTo>
                <a:lnTo>
                  <a:pt x="1773" y="1187"/>
                </a:lnTo>
                <a:lnTo>
                  <a:pt x="1770" y="1185"/>
                </a:lnTo>
                <a:lnTo>
                  <a:pt x="1770" y="1185"/>
                </a:lnTo>
                <a:lnTo>
                  <a:pt x="1770" y="1182"/>
                </a:lnTo>
                <a:lnTo>
                  <a:pt x="1770" y="1182"/>
                </a:lnTo>
                <a:lnTo>
                  <a:pt x="1773" y="1182"/>
                </a:lnTo>
                <a:lnTo>
                  <a:pt x="1773" y="1180"/>
                </a:lnTo>
                <a:lnTo>
                  <a:pt x="1773" y="1182"/>
                </a:lnTo>
                <a:lnTo>
                  <a:pt x="1773" y="1182"/>
                </a:lnTo>
                <a:lnTo>
                  <a:pt x="1775" y="1182"/>
                </a:lnTo>
                <a:lnTo>
                  <a:pt x="1775" y="1185"/>
                </a:lnTo>
                <a:lnTo>
                  <a:pt x="1775" y="1185"/>
                </a:lnTo>
                <a:lnTo>
                  <a:pt x="1777" y="1187"/>
                </a:lnTo>
                <a:lnTo>
                  <a:pt x="1780" y="1187"/>
                </a:lnTo>
                <a:lnTo>
                  <a:pt x="1780" y="1187"/>
                </a:lnTo>
                <a:lnTo>
                  <a:pt x="1780" y="1187"/>
                </a:lnTo>
                <a:lnTo>
                  <a:pt x="1782" y="1187"/>
                </a:lnTo>
                <a:lnTo>
                  <a:pt x="1782" y="1187"/>
                </a:lnTo>
                <a:lnTo>
                  <a:pt x="1782" y="1187"/>
                </a:lnTo>
                <a:lnTo>
                  <a:pt x="1782" y="1185"/>
                </a:lnTo>
                <a:lnTo>
                  <a:pt x="1782" y="1182"/>
                </a:lnTo>
                <a:lnTo>
                  <a:pt x="1782" y="1182"/>
                </a:lnTo>
                <a:lnTo>
                  <a:pt x="1782" y="1182"/>
                </a:lnTo>
                <a:lnTo>
                  <a:pt x="1782" y="1182"/>
                </a:lnTo>
                <a:lnTo>
                  <a:pt x="1782" y="1180"/>
                </a:lnTo>
                <a:lnTo>
                  <a:pt x="1782" y="1180"/>
                </a:lnTo>
                <a:lnTo>
                  <a:pt x="1782" y="1180"/>
                </a:lnTo>
                <a:lnTo>
                  <a:pt x="1784" y="1178"/>
                </a:lnTo>
                <a:lnTo>
                  <a:pt x="1784" y="1178"/>
                </a:lnTo>
                <a:lnTo>
                  <a:pt x="1784" y="1178"/>
                </a:lnTo>
                <a:lnTo>
                  <a:pt x="1784" y="1178"/>
                </a:lnTo>
                <a:lnTo>
                  <a:pt x="1784" y="1175"/>
                </a:lnTo>
                <a:lnTo>
                  <a:pt x="1784" y="1175"/>
                </a:lnTo>
                <a:lnTo>
                  <a:pt x="1784" y="1175"/>
                </a:lnTo>
                <a:lnTo>
                  <a:pt x="1787" y="1175"/>
                </a:lnTo>
                <a:lnTo>
                  <a:pt x="1787" y="1173"/>
                </a:lnTo>
                <a:lnTo>
                  <a:pt x="1787" y="1173"/>
                </a:lnTo>
                <a:lnTo>
                  <a:pt x="1787" y="1173"/>
                </a:lnTo>
                <a:lnTo>
                  <a:pt x="1789" y="1175"/>
                </a:lnTo>
                <a:lnTo>
                  <a:pt x="1789" y="1175"/>
                </a:lnTo>
                <a:lnTo>
                  <a:pt x="1791" y="1175"/>
                </a:lnTo>
                <a:lnTo>
                  <a:pt x="1791" y="1175"/>
                </a:lnTo>
                <a:lnTo>
                  <a:pt x="1791" y="1178"/>
                </a:lnTo>
                <a:lnTo>
                  <a:pt x="1791" y="1178"/>
                </a:lnTo>
                <a:lnTo>
                  <a:pt x="1791" y="1178"/>
                </a:lnTo>
                <a:lnTo>
                  <a:pt x="1789" y="1178"/>
                </a:lnTo>
                <a:lnTo>
                  <a:pt x="1789" y="1178"/>
                </a:lnTo>
                <a:lnTo>
                  <a:pt x="1789" y="1180"/>
                </a:lnTo>
                <a:lnTo>
                  <a:pt x="1789" y="1180"/>
                </a:lnTo>
                <a:lnTo>
                  <a:pt x="1789" y="1178"/>
                </a:lnTo>
                <a:lnTo>
                  <a:pt x="1789" y="1178"/>
                </a:lnTo>
                <a:lnTo>
                  <a:pt x="1784" y="1180"/>
                </a:lnTo>
                <a:lnTo>
                  <a:pt x="1784" y="1180"/>
                </a:lnTo>
                <a:lnTo>
                  <a:pt x="1784" y="1182"/>
                </a:lnTo>
                <a:lnTo>
                  <a:pt x="1784" y="1182"/>
                </a:lnTo>
                <a:lnTo>
                  <a:pt x="1784" y="1185"/>
                </a:lnTo>
                <a:lnTo>
                  <a:pt x="1784" y="1182"/>
                </a:lnTo>
                <a:lnTo>
                  <a:pt x="1787" y="1182"/>
                </a:lnTo>
                <a:lnTo>
                  <a:pt x="1787" y="1182"/>
                </a:lnTo>
                <a:lnTo>
                  <a:pt x="1784" y="1185"/>
                </a:lnTo>
                <a:lnTo>
                  <a:pt x="1784" y="1185"/>
                </a:lnTo>
                <a:lnTo>
                  <a:pt x="1787" y="1182"/>
                </a:lnTo>
                <a:lnTo>
                  <a:pt x="1789" y="1182"/>
                </a:lnTo>
                <a:lnTo>
                  <a:pt x="1787" y="1185"/>
                </a:lnTo>
                <a:lnTo>
                  <a:pt x="1784" y="1185"/>
                </a:lnTo>
                <a:lnTo>
                  <a:pt x="1784" y="1187"/>
                </a:lnTo>
                <a:lnTo>
                  <a:pt x="1787" y="1185"/>
                </a:lnTo>
                <a:lnTo>
                  <a:pt x="1791" y="1182"/>
                </a:lnTo>
                <a:lnTo>
                  <a:pt x="1791" y="1182"/>
                </a:lnTo>
                <a:lnTo>
                  <a:pt x="1791" y="1182"/>
                </a:lnTo>
                <a:lnTo>
                  <a:pt x="1791" y="1185"/>
                </a:lnTo>
                <a:lnTo>
                  <a:pt x="1791" y="1185"/>
                </a:lnTo>
                <a:lnTo>
                  <a:pt x="1791" y="1185"/>
                </a:lnTo>
                <a:lnTo>
                  <a:pt x="1794" y="1185"/>
                </a:lnTo>
                <a:lnTo>
                  <a:pt x="1794" y="1187"/>
                </a:lnTo>
                <a:lnTo>
                  <a:pt x="1794" y="1187"/>
                </a:lnTo>
                <a:lnTo>
                  <a:pt x="1791" y="1187"/>
                </a:lnTo>
                <a:lnTo>
                  <a:pt x="1791" y="1189"/>
                </a:lnTo>
                <a:lnTo>
                  <a:pt x="1789" y="1189"/>
                </a:lnTo>
                <a:lnTo>
                  <a:pt x="1789" y="1189"/>
                </a:lnTo>
                <a:lnTo>
                  <a:pt x="1789" y="1192"/>
                </a:lnTo>
                <a:lnTo>
                  <a:pt x="1787" y="1192"/>
                </a:lnTo>
                <a:lnTo>
                  <a:pt x="1787" y="1192"/>
                </a:lnTo>
                <a:lnTo>
                  <a:pt x="1787" y="1192"/>
                </a:lnTo>
                <a:lnTo>
                  <a:pt x="1789" y="1192"/>
                </a:lnTo>
                <a:lnTo>
                  <a:pt x="1791" y="1192"/>
                </a:lnTo>
                <a:lnTo>
                  <a:pt x="1791" y="1192"/>
                </a:lnTo>
                <a:lnTo>
                  <a:pt x="1791" y="1194"/>
                </a:lnTo>
                <a:lnTo>
                  <a:pt x="1791" y="1194"/>
                </a:lnTo>
                <a:lnTo>
                  <a:pt x="1791" y="1194"/>
                </a:lnTo>
                <a:lnTo>
                  <a:pt x="1796" y="1192"/>
                </a:lnTo>
                <a:lnTo>
                  <a:pt x="1796" y="1192"/>
                </a:lnTo>
                <a:lnTo>
                  <a:pt x="1794" y="1189"/>
                </a:lnTo>
                <a:lnTo>
                  <a:pt x="1794" y="1189"/>
                </a:lnTo>
                <a:lnTo>
                  <a:pt x="1794" y="1189"/>
                </a:lnTo>
                <a:lnTo>
                  <a:pt x="1791" y="1192"/>
                </a:lnTo>
                <a:lnTo>
                  <a:pt x="1791" y="1189"/>
                </a:lnTo>
                <a:lnTo>
                  <a:pt x="1794" y="1189"/>
                </a:lnTo>
                <a:lnTo>
                  <a:pt x="1794" y="1189"/>
                </a:lnTo>
                <a:lnTo>
                  <a:pt x="1794" y="1189"/>
                </a:lnTo>
                <a:lnTo>
                  <a:pt x="1794" y="1189"/>
                </a:lnTo>
                <a:lnTo>
                  <a:pt x="1794" y="1189"/>
                </a:lnTo>
                <a:lnTo>
                  <a:pt x="1794" y="1187"/>
                </a:lnTo>
                <a:lnTo>
                  <a:pt x="1796" y="1187"/>
                </a:lnTo>
                <a:lnTo>
                  <a:pt x="1796" y="1187"/>
                </a:lnTo>
                <a:lnTo>
                  <a:pt x="1796" y="1189"/>
                </a:lnTo>
                <a:lnTo>
                  <a:pt x="1796" y="1192"/>
                </a:lnTo>
                <a:lnTo>
                  <a:pt x="1796" y="1192"/>
                </a:lnTo>
                <a:lnTo>
                  <a:pt x="1796" y="1192"/>
                </a:lnTo>
                <a:lnTo>
                  <a:pt x="1794" y="1194"/>
                </a:lnTo>
                <a:lnTo>
                  <a:pt x="1794" y="1194"/>
                </a:lnTo>
                <a:lnTo>
                  <a:pt x="1794" y="1194"/>
                </a:lnTo>
                <a:lnTo>
                  <a:pt x="1794" y="1197"/>
                </a:lnTo>
                <a:lnTo>
                  <a:pt x="1794" y="1197"/>
                </a:lnTo>
                <a:lnTo>
                  <a:pt x="1796" y="1197"/>
                </a:lnTo>
                <a:lnTo>
                  <a:pt x="1799" y="1199"/>
                </a:lnTo>
                <a:lnTo>
                  <a:pt x="1799" y="1199"/>
                </a:lnTo>
                <a:lnTo>
                  <a:pt x="1799" y="1199"/>
                </a:lnTo>
                <a:lnTo>
                  <a:pt x="1801" y="1199"/>
                </a:lnTo>
                <a:lnTo>
                  <a:pt x="1801" y="1201"/>
                </a:lnTo>
                <a:lnTo>
                  <a:pt x="1801" y="1201"/>
                </a:lnTo>
                <a:lnTo>
                  <a:pt x="1801" y="1204"/>
                </a:lnTo>
                <a:lnTo>
                  <a:pt x="1801" y="1204"/>
                </a:lnTo>
                <a:lnTo>
                  <a:pt x="1803" y="1204"/>
                </a:lnTo>
                <a:lnTo>
                  <a:pt x="1803" y="1204"/>
                </a:lnTo>
                <a:lnTo>
                  <a:pt x="1803" y="1206"/>
                </a:lnTo>
                <a:lnTo>
                  <a:pt x="1803" y="1206"/>
                </a:lnTo>
                <a:lnTo>
                  <a:pt x="1806" y="1206"/>
                </a:lnTo>
                <a:lnTo>
                  <a:pt x="1806" y="1206"/>
                </a:lnTo>
                <a:lnTo>
                  <a:pt x="1806" y="1206"/>
                </a:lnTo>
                <a:lnTo>
                  <a:pt x="1806" y="1206"/>
                </a:lnTo>
                <a:lnTo>
                  <a:pt x="1808" y="1206"/>
                </a:lnTo>
                <a:lnTo>
                  <a:pt x="1810" y="1206"/>
                </a:lnTo>
                <a:lnTo>
                  <a:pt x="1810" y="1208"/>
                </a:lnTo>
                <a:lnTo>
                  <a:pt x="1810" y="1208"/>
                </a:lnTo>
                <a:lnTo>
                  <a:pt x="1810" y="1206"/>
                </a:lnTo>
                <a:lnTo>
                  <a:pt x="1815" y="1206"/>
                </a:lnTo>
                <a:lnTo>
                  <a:pt x="1815" y="1206"/>
                </a:lnTo>
                <a:lnTo>
                  <a:pt x="1815" y="1206"/>
                </a:lnTo>
                <a:lnTo>
                  <a:pt x="1815" y="1208"/>
                </a:lnTo>
                <a:lnTo>
                  <a:pt x="1815" y="1208"/>
                </a:lnTo>
                <a:lnTo>
                  <a:pt x="1818" y="1206"/>
                </a:lnTo>
                <a:lnTo>
                  <a:pt x="1818" y="1206"/>
                </a:lnTo>
                <a:lnTo>
                  <a:pt x="1818" y="1204"/>
                </a:lnTo>
                <a:lnTo>
                  <a:pt x="1818" y="1204"/>
                </a:lnTo>
                <a:lnTo>
                  <a:pt x="1818" y="1204"/>
                </a:lnTo>
                <a:lnTo>
                  <a:pt x="1818" y="1204"/>
                </a:lnTo>
                <a:lnTo>
                  <a:pt x="1818" y="1201"/>
                </a:lnTo>
                <a:lnTo>
                  <a:pt x="1815" y="1201"/>
                </a:lnTo>
                <a:lnTo>
                  <a:pt x="1813" y="1199"/>
                </a:lnTo>
                <a:lnTo>
                  <a:pt x="1813" y="1199"/>
                </a:lnTo>
                <a:lnTo>
                  <a:pt x="1813" y="1199"/>
                </a:lnTo>
                <a:lnTo>
                  <a:pt x="1813" y="1199"/>
                </a:lnTo>
                <a:lnTo>
                  <a:pt x="1813" y="1199"/>
                </a:lnTo>
                <a:lnTo>
                  <a:pt x="1813" y="1199"/>
                </a:lnTo>
                <a:lnTo>
                  <a:pt x="1813" y="1199"/>
                </a:lnTo>
                <a:lnTo>
                  <a:pt x="1813" y="1197"/>
                </a:lnTo>
                <a:lnTo>
                  <a:pt x="1813" y="1197"/>
                </a:lnTo>
                <a:lnTo>
                  <a:pt x="1813" y="1197"/>
                </a:lnTo>
                <a:lnTo>
                  <a:pt x="1810" y="1197"/>
                </a:lnTo>
                <a:lnTo>
                  <a:pt x="1810" y="1197"/>
                </a:lnTo>
                <a:lnTo>
                  <a:pt x="1810" y="1197"/>
                </a:lnTo>
                <a:lnTo>
                  <a:pt x="1810" y="1194"/>
                </a:lnTo>
                <a:lnTo>
                  <a:pt x="1808" y="1194"/>
                </a:lnTo>
                <a:lnTo>
                  <a:pt x="1808" y="1194"/>
                </a:lnTo>
                <a:lnTo>
                  <a:pt x="1808" y="1194"/>
                </a:lnTo>
                <a:lnTo>
                  <a:pt x="1808" y="1194"/>
                </a:lnTo>
                <a:lnTo>
                  <a:pt x="1808" y="1194"/>
                </a:lnTo>
                <a:lnTo>
                  <a:pt x="1808" y="1192"/>
                </a:lnTo>
                <a:lnTo>
                  <a:pt x="1808" y="1192"/>
                </a:lnTo>
                <a:lnTo>
                  <a:pt x="1810" y="1194"/>
                </a:lnTo>
                <a:lnTo>
                  <a:pt x="1810" y="1194"/>
                </a:lnTo>
                <a:lnTo>
                  <a:pt x="1810" y="1194"/>
                </a:lnTo>
                <a:lnTo>
                  <a:pt x="1810" y="1192"/>
                </a:lnTo>
                <a:lnTo>
                  <a:pt x="1813" y="1192"/>
                </a:lnTo>
                <a:lnTo>
                  <a:pt x="1813" y="1194"/>
                </a:lnTo>
                <a:lnTo>
                  <a:pt x="1813" y="1194"/>
                </a:lnTo>
                <a:lnTo>
                  <a:pt x="1813" y="1194"/>
                </a:lnTo>
                <a:lnTo>
                  <a:pt x="1815" y="1192"/>
                </a:lnTo>
                <a:lnTo>
                  <a:pt x="1815" y="1194"/>
                </a:lnTo>
                <a:lnTo>
                  <a:pt x="1818" y="1194"/>
                </a:lnTo>
                <a:lnTo>
                  <a:pt x="1818" y="1194"/>
                </a:lnTo>
                <a:lnTo>
                  <a:pt x="1818" y="1194"/>
                </a:lnTo>
                <a:lnTo>
                  <a:pt x="1818" y="1194"/>
                </a:lnTo>
                <a:lnTo>
                  <a:pt x="1818" y="1194"/>
                </a:lnTo>
                <a:lnTo>
                  <a:pt x="1820" y="1194"/>
                </a:lnTo>
                <a:lnTo>
                  <a:pt x="1820" y="1197"/>
                </a:lnTo>
                <a:lnTo>
                  <a:pt x="1818" y="1199"/>
                </a:lnTo>
                <a:lnTo>
                  <a:pt x="1818" y="1199"/>
                </a:lnTo>
                <a:lnTo>
                  <a:pt x="1820" y="1199"/>
                </a:lnTo>
                <a:lnTo>
                  <a:pt x="1820" y="1197"/>
                </a:lnTo>
                <a:lnTo>
                  <a:pt x="1820" y="1199"/>
                </a:lnTo>
                <a:lnTo>
                  <a:pt x="1820" y="1199"/>
                </a:lnTo>
                <a:lnTo>
                  <a:pt x="1820" y="1201"/>
                </a:lnTo>
                <a:lnTo>
                  <a:pt x="1820" y="1201"/>
                </a:lnTo>
                <a:lnTo>
                  <a:pt x="1818" y="1201"/>
                </a:lnTo>
                <a:lnTo>
                  <a:pt x="1820" y="1204"/>
                </a:lnTo>
                <a:lnTo>
                  <a:pt x="1822" y="1204"/>
                </a:lnTo>
                <a:lnTo>
                  <a:pt x="1822" y="1204"/>
                </a:lnTo>
                <a:lnTo>
                  <a:pt x="1820" y="1206"/>
                </a:lnTo>
                <a:lnTo>
                  <a:pt x="1820" y="1206"/>
                </a:lnTo>
                <a:lnTo>
                  <a:pt x="1820" y="1206"/>
                </a:lnTo>
                <a:lnTo>
                  <a:pt x="1818" y="1206"/>
                </a:lnTo>
                <a:lnTo>
                  <a:pt x="1818" y="1208"/>
                </a:lnTo>
                <a:lnTo>
                  <a:pt x="1818" y="1211"/>
                </a:lnTo>
                <a:lnTo>
                  <a:pt x="1818" y="1211"/>
                </a:lnTo>
                <a:lnTo>
                  <a:pt x="1818" y="1211"/>
                </a:lnTo>
                <a:lnTo>
                  <a:pt x="1818" y="1213"/>
                </a:lnTo>
                <a:lnTo>
                  <a:pt x="1820" y="1213"/>
                </a:lnTo>
                <a:lnTo>
                  <a:pt x="1820" y="1213"/>
                </a:lnTo>
                <a:lnTo>
                  <a:pt x="1820" y="1216"/>
                </a:lnTo>
                <a:lnTo>
                  <a:pt x="1822" y="1216"/>
                </a:lnTo>
                <a:lnTo>
                  <a:pt x="1822" y="1216"/>
                </a:lnTo>
                <a:lnTo>
                  <a:pt x="1825" y="1218"/>
                </a:lnTo>
                <a:lnTo>
                  <a:pt x="1825" y="1218"/>
                </a:lnTo>
                <a:lnTo>
                  <a:pt x="1827" y="1218"/>
                </a:lnTo>
                <a:lnTo>
                  <a:pt x="1829" y="1218"/>
                </a:lnTo>
                <a:lnTo>
                  <a:pt x="1829" y="1218"/>
                </a:lnTo>
                <a:lnTo>
                  <a:pt x="1827" y="1218"/>
                </a:lnTo>
                <a:lnTo>
                  <a:pt x="1827" y="1218"/>
                </a:lnTo>
                <a:lnTo>
                  <a:pt x="1827" y="1218"/>
                </a:lnTo>
                <a:lnTo>
                  <a:pt x="1827" y="1218"/>
                </a:lnTo>
                <a:lnTo>
                  <a:pt x="1827" y="1220"/>
                </a:lnTo>
                <a:lnTo>
                  <a:pt x="1827" y="1220"/>
                </a:lnTo>
                <a:lnTo>
                  <a:pt x="1827" y="1220"/>
                </a:lnTo>
                <a:lnTo>
                  <a:pt x="1827" y="1220"/>
                </a:lnTo>
                <a:lnTo>
                  <a:pt x="1829" y="1223"/>
                </a:lnTo>
                <a:lnTo>
                  <a:pt x="1829" y="1223"/>
                </a:lnTo>
                <a:lnTo>
                  <a:pt x="1829" y="1220"/>
                </a:lnTo>
                <a:lnTo>
                  <a:pt x="1829" y="1220"/>
                </a:lnTo>
                <a:lnTo>
                  <a:pt x="1829" y="1220"/>
                </a:lnTo>
                <a:lnTo>
                  <a:pt x="1829" y="1220"/>
                </a:lnTo>
                <a:lnTo>
                  <a:pt x="1827" y="1220"/>
                </a:lnTo>
                <a:lnTo>
                  <a:pt x="1829" y="1220"/>
                </a:lnTo>
                <a:lnTo>
                  <a:pt x="1829" y="1218"/>
                </a:lnTo>
                <a:lnTo>
                  <a:pt x="1832" y="1216"/>
                </a:lnTo>
                <a:lnTo>
                  <a:pt x="1832" y="1216"/>
                </a:lnTo>
                <a:lnTo>
                  <a:pt x="1832" y="1216"/>
                </a:lnTo>
                <a:lnTo>
                  <a:pt x="1832" y="1216"/>
                </a:lnTo>
                <a:lnTo>
                  <a:pt x="1832" y="1216"/>
                </a:lnTo>
                <a:lnTo>
                  <a:pt x="1834" y="1216"/>
                </a:lnTo>
                <a:lnTo>
                  <a:pt x="1834" y="1216"/>
                </a:lnTo>
                <a:lnTo>
                  <a:pt x="1834" y="1213"/>
                </a:lnTo>
                <a:lnTo>
                  <a:pt x="1834" y="1213"/>
                </a:lnTo>
                <a:lnTo>
                  <a:pt x="1832" y="1211"/>
                </a:lnTo>
                <a:lnTo>
                  <a:pt x="1834" y="1211"/>
                </a:lnTo>
                <a:lnTo>
                  <a:pt x="1834" y="1211"/>
                </a:lnTo>
                <a:lnTo>
                  <a:pt x="1834" y="1211"/>
                </a:lnTo>
                <a:lnTo>
                  <a:pt x="1834" y="1211"/>
                </a:lnTo>
                <a:lnTo>
                  <a:pt x="1834" y="1211"/>
                </a:lnTo>
                <a:lnTo>
                  <a:pt x="1834" y="1211"/>
                </a:lnTo>
                <a:lnTo>
                  <a:pt x="1834" y="1211"/>
                </a:lnTo>
                <a:lnTo>
                  <a:pt x="1836" y="1211"/>
                </a:lnTo>
                <a:lnTo>
                  <a:pt x="1834" y="1211"/>
                </a:lnTo>
                <a:lnTo>
                  <a:pt x="1834" y="1211"/>
                </a:lnTo>
                <a:lnTo>
                  <a:pt x="1834" y="1213"/>
                </a:lnTo>
                <a:lnTo>
                  <a:pt x="1834" y="1213"/>
                </a:lnTo>
                <a:lnTo>
                  <a:pt x="1834" y="1213"/>
                </a:lnTo>
                <a:lnTo>
                  <a:pt x="1834" y="1213"/>
                </a:lnTo>
                <a:lnTo>
                  <a:pt x="1834" y="1213"/>
                </a:lnTo>
                <a:lnTo>
                  <a:pt x="1834" y="1216"/>
                </a:lnTo>
                <a:lnTo>
                  <a:pt x="1834" y="1216"/>
                </a:lnTo>
                <a:lnTo>
                  <a:pt x="1834" y="1216"/>
                </a:lnTo>
                <a:lnTo>
                  <a:pt x="1834" y="1216"/>
                </a:lnTo>
                <a:lnTo>
                  <a:pt x="1832" y="1216"/>
                </a:lnTo>
                <a:lnTo>
                  <a:pt x="1832" y="1216"/>
                </a:lnTo>
                <a:lnTo>
                  <a:pt x="1832" y="1216"/>
                </a:lnTo>
                <a:lnTo>
                  <a:pt x="1832" y="1218"/>
                </a:lnTo>
                <a:lnTo>
                  <a:pt x="1832" y="1218"/>
                </a:lnTo>
                <a:lnTo>
                  <a:pt x="1832" y="1218"/>
                </a:lnTo>
                <a:lnTo>
                  <a:pt x="1832" y="1218"/>
                </a:lnTo>
                <a:lnTo>
                  <a:pt x="1832" y="1218"/>
                </a:lnTo>
                <a:lnTo>
                  <a:pt x="1832" y="1218"/>
                </a:lnTo>
                <a:lnTo>
                  <a:pt x="1832" y="1218"/>
                </a:lnTo>
                <a:lnTo>
                  <a:pt x="1834" y="1218"/>
                </a:lnTo>
                <a:lnTo>
                  <a:pt x="1834" y="1220"/>
                </a:lnTo>
                <a:lnTo>
                  <a:pt x="1834" y="1220"/>
                </a:lnTo>
                <a:lnTo>
                  <a:pt x="1834" y="1220"/>
                </a:lnTo>
                <a:lnTo>
                  <a:pt x="1834" y="1220"/>
                </a:lnTo>
                <a:lnTo>
                  <a:pt x="1834" y="1220"/>
                </a:lnTo>
                <a:lnTo>
                  <a:pt x="1836" y="1220"/>
                </a:lnTo>
                <a:lnTo>
                  <a:pt x="1836" y="1218"/>
                </a:lnTo>
                <a:lnTo>
                  <a:pt x="1834" y="1218"/>
                </a:lnTo>
                <a:lnTo>
                  <a:pt x="1834" y="1218"/>
                </a:lnTo>
                <a:lnTo>
                  <a:pt x="1834" y="1218"/>
                </a:lnTo>
                <a:lnTo>
                  <a:pt x="1834" y="1218"/>
                </a:lnTo>
                <a:lnTo>
                  <a:pt x="1836" y="1218"/>
                </a:lnTo>
                <a:lnTo>
                  <a:pt x="1836" y="1218"/>
                </a:lnTo>
                <a:lnTo>
                  <a:pt x="1836" y="1218"/>
                </a:lnTo>
                <a:lnTo>
                  <a:pt x="1836" y="1218"/>
                </a:lnTo>
                <a:lnTo>
                  <a:pt x="1836" y="1218"/>
                </a:lnTo>
                <a:lnTo>
                  <a:pt x="1839" y="1218"/>
                </a:lnTo>
                <a:lnTo>
                  <a:pt x="1839" y="1218"/>
                </a:lnTo>
                <a:lnTo>
                  <a:pt x="1839" y="1218"/>
                </a:lnTo>
                <a:lnTo>
                  <a:pt x="1839" y="1218"/>
                </a:lnTo>
                <a:lnTo>
                  <a:pt x="1839" y="1220"/>
                </a:lnTo>
                <a:lnTo>
                  <a:pt x="1839" y="1220"/>
                </a:lnTo>
                <a:lnTo>
                  <a:pt x="1839" y="1220"/>
                </a:lnTo>
                <a:lnTo>
                  <a:pt x="1839" y="1220"/>
                </a:lnTo>
                <a:lnTo>
                  <a:pt x="1839" y="1220"/>
                </a:lnTo>
                <a:lnTo>
                  <a:pt x="1839" y="1220"/>
                </a:lnTo>
                <a:lnTo>
                  <a:pt x="1839" y="1220"/>
                </a:lnTo>
                <a:lnTo>
                  <a:pt x="1839" y="1220"/>
                </a:lnTo>
                <a:lnTo>
                  <a:pt x="1841" y="1220"/>
                </a:lnTo>
                <a:lnTo>
                  <a:pt x="1841" y="1220"/>
                </a:lnTo>
                <a:lnTo>
                  <a:pt x="1841" y="1220"/>
                </a:lnTo>
                <a:lnTo>
                  <a:pt x="1841" y="1220"/>
                </a:lnTo>
                <a:lnTo>
                  <a:pt x="1841" y="1220"/>
                </a:lnTo>
                <a:lnTo>
                  <a:pt x="1844" y="1220"/>
                </a:lnTo>
                <a:lnTo>
                  <a:pt x="1844" y="1220"/>
                </a:lnTo>
                <a:lnTo>
                  <a:pt x="1844" y="1220"/>
                </a:lnTo>
                <a:lnTo>
                  <a:pt x="1844" y="1220"/>
                </a:lnTo>
                <a:lnTo>
                  <a:pt x="1844" y="1218"/>
                </a:lnTo>
                <a:lnTo>
                  <a:pt x="1844" y="1218"/>
                </a:lnTo>
                <a:lnTo>
                  <a:pt x="1844" y="1218"/>
                </a:lnTo>
                <a:lnTo>
                  <a:pt x="1844" y="1218"/>
                </a:lnTo>
                <a:lnTo>
                  <a:pt x="1844" y="1218"/>
                </a:lnTo>
                <a:lnTo>
                  <a:pt x="1844" y="1220"/>
                </a:lnTo>
                <a:lnTo>
                  <a:pt x="1844" y="1223"/>
                </a:lnTo>
                <a:lnTo>
                  <a:pt x="1846" y="1223"/>
                </a:lnTo>
                <a:lnTo>
                  <a:pt x="1846" y="1225"/>
                </a:lnTo>
                <a:lnTo>
                  <a:pt x="1846" y="1227"/>
                </a:lnTo>
                <a:lnTo>
                  <a:pt x="1846" y="1227"/>
                </a:lnTo>
                <a:lnTo>
                  <a:pt x="1848" y="1230"/>
                </a:lnTo>
                <a:lnTo>
                  <a:pt x="1848" y="1230"/>
                </a:lnTo>
                <a:lnTo>
                  <a:pt x="1848" y="1230"/>
                </a:lnTo>
                <a:lnTo>
                  <a:pt x="1848" y="1230"/>
                </a:lnTo>
                <a:lnTo>
                  <a:pt x="1848" y="1230"/>
                </a:lnTo>
                <a:lnTo>
                  <a:pt x="1848" y="1232"/>
                </a:lnTo>
                <a:lnTo>
                  <a:pt x="1848" y="1232"/>
                </a:lnTo>
                <a:lnTo>
                  <a:pt x="1848" y="1232"/>
                </a:lnTo>
                <a:lnTo>
                  <a:pt x="1848" y="1232"/>
                </a:lnTo>
                <a:lnTo>
                  <a:pt x="1851" y="1232"/>
                </a:lnTo>
                <a:lnTo>
                  <a:pt x="1851" y="1232"/>
                </a:lnTo>
                <a:lnTo>
                  <a:pt x="1851" y="1234"/>
                </a:lnTo>
                <a:lnTo>
                  <a:pt x="1851" y="1234"/>
                </a:lnTo>
                <a:lnTo>
                  <a:pt x="1851" y="1234"/>
                </a:lnTo>
                <a:lnTo>
                  <a:pt x="1851" y="1234"/>
                </a:lnTo>
                <a:lnTo>
                  <a:pt x="1851" y="1234"/>
                </a:lnTo>
                <a:lnTo>
                  <a:pt x="1851" y="1237"/>
                </a:lnTo>
                <a:lnTo>
                  <a:pt x="1851" y="1237"/>
                </a:lnTo>
                <a:lnTo>
                  <a:pt x="1851" y="1237"/>
                </a:lnTo>
                <a:lnTo>
                  <a:pt x="1851" y="1239"/>
                </a:lnTo>
                <a:lnTo>
                  <a:pt x="1851" y="1239"/>
                </a:lnTo>
                <a:lnTo>
                  <a:pt x="1851" y="1237"/>
                </a:lnTo>
                <a:lnTo>
                  <a:pt x="1851" y="1237"/>
                </a:lnTo>
                <a:lnTo>
                  <a:pt x="1851" y="1239"/>
                </a:lnTo>
                <a:lnTo>
                  <a:pt x="1851" y="1239"/>
                </a:lnTo>
                <a:lnTo>
                  <a:pt x="1851" y="1239"/>
                </a:lnTo>
                <a:lnTo>
                  <a:pt x="1853" y="1242"/>
                </a:lnTo>
                <a:lnTo>
                  <a:pt x="1853" y="1242"/>
                </a:lnTo>
                <a:lnTo>
                  <a:pt x="1855" y="1242"/>
                </a:lnTo>
                <a:lnTo>
                  <a:pt x="1855" y="1242"/>
                </a:lnTo>
                <a:lnTo>
                  <a:pt x="1855" y="1242"/>
                </a:lnTo>
                <a:lnTo>
                  <a:pt x="1855" y="1242"/>
                </a:lnTo>
                <a:lnTo>
                  <a:pt x="1855" y="1242"/>
                </a:lnTo>
                <a:lnTo>
                  <a:pt x="1855" y="1242"/>
                </a:lnTo>
                <a:lnTo>
                  <a:pt x="1858" y="1244"/>
                </a:lnTo>
                <a:lnTo>
                  <a:pt x="1858" y="1244"/>
                </a:lnTo>
                <a:lnTo>
                  <a:pt x="1858" y="1244"/>
                </a:lnTo>
                <a:lnTo>
                  <a:pt x="1858" y="1244"/>
                </a:lnTo>
                <a:lnTo>
                  <a:pt x="1860" y="1244"/>
                </a:lnTo>
                <a:lnTo>
                  <a:pt x="1860" y="1244"/>
                </a:lnTo>
                <a:lnTo>
                  <a:pt x="1860" y="1244"/>
                </a:lnTo>
                <a:lnTo>
                  <a:pt x="1860" y="1246"/>
                </a:lnTo>
                <a:lnTo>
                  <a:pt x="1860" y="1246"/>
                </a:lnTo>
                <a:lnTo>
                  <a:pt x="1860" y="1246"/>
                </a:lnTo>
                <a:lnTo>
                  <a:pt x="1862" y="1246"/>
                </a:lnTo>
                <a:lnTo>
                  <a:pt x="1862" y="1249"/>
                </a:lnTo>
                <a:lnTo>
                  <a:pt x="1860" y="1249"/>
                </a:lnTo>
                <a:lnTo>
                  <a:pt x="1860" y="1251"/>
                </a:lnTo>
                <a:lnTo>
                  <a:pt x="1860" y="1251"/>
                </a:lnTo>
                <a:lnTo>
                  <a:pt x="1860" y="1253"/>
                </a:lnTo>
                <a:lnTo>
                  <a:pt x="1862" y="1253"/>
                </a:lnTo>
                <a:lnTo>
                  <a:pt x="1862" y="1253"/>
                </a:lnTo>
                <a:lnTo>
                  <a:pt x="1862" y="1253"/>
                </a:lnTo>
                <a:lnTo>
                  <a:pt x="1862" y="1253"/>
                </a:lnTo>
                <a:lnTo>
                  <a:pt x="1862" y="1256"/>
                </a:lnTo>
                <a:lnTo>
                  <a:pt x="1862" y="1256"/>
                </a:lnTo>
                <a:lnTo>
                  <a:pt x="1865" y="1253"/>
                </a:lnTo>
                <a:lnTo>
                  <a:pt x="1865" y="1256"/>
                </a:lnTo>
                <a:lnTo>
                  <a:pt x="1867" y="1256"/>
                </a:lnTo>
                <a:lnTo>
                  <a:pt x="1867" y="1256"/>
                </a:lnTo>
                <a:lnTo>
                  <a:pt x="1867" y="1258"/>
                </a:lnTo>
                <a:lnTo>
                  <a:pt x="1867" y="1258"/>
                </a:lnTo>
                <a:lnTo>
                  <a:pt x="1867" y="1258"/>
                </a:lnTo>
                <a:lnTo>
                  <a:pt x="1867" y="1258"/>
                </a:lnTo>
                <a:lnTo>
                  <a:pt x="1867" y="1258"/>
                </a:lnTo>
                <a:lnTo>
                  <a:pt x="1870" y="1260"/>
                </a:lnTo>
                <a:lnTo>
                  <a:pt x="1870" y="1260"/>
                </a:lnTo>
                <a:lnTo>
                  <a:pt x="1870" y="1260"/>
                </a:lnTo>
                <a:lnTo>
                  <a:pt x="1867" y="1263"/>
                </a:lnTo>
                <a:lnTo>
                  <a:pt x="1867" y="1263"/>
                </a:lnTo>
                <a:lnTo>
                  <a:pt x="1870" y="1265"/>
                </a:lnTo>
                <a:lnTo>
                  <a:pt x="1870" y="1265"/>
                </a:lnTo>
                <a:lnTo>
                  <a:pt x="1870" y="1268"/>
                </a:lnTo>
                <a:lnTo>
                  <a:pt x="1872" y="1268"/>
                </a:lnTo>
                <a:lnTo>
                  <a:pt x="1872" y="1270"/>
                </a:lnTo>
                <a:lnTo>
                  <a:pt x="1874" y="1270"/>
                </a:lnTo>
                <a:lnTo>
                  <a:pt x="1874" y="1272"/>
                </a:lnTo>
                <a:lnTo>
                  <a:pt x="1874" y="1275"/>
                </a:lnTo>
                <a:lnTo>
                  <a:pt x="1879" y="1275"/>
                </a:lnTo>
                <a:lnTo>
                  <a:pt x="1879" y="1277"/>
                </a:lnTo>
                <a:lnTo>
                  <a:pt x="1877" y="1277"/>
                </a:lnTo>
                <a:lnTo>
                  <a:pt x="1877" y="1279"/>
                </a:lnTo>
                <a:lnTo>
                  <a:pt x="1877" y="1279"/>
                </a:lnTo>
                <a:lnTo>
                  <a:pt x="1879" y="1282"/>
                </a:lnTo>
                <a:lnTo>
                  <a:pt x="1879" y="1282"/>
                </a:lnTo>
                <a:lnTo>
                  <a:pt x="1879" y="1284"/>
                </a:lnTo>
                <a:lnTo>
                  <a:pt x="1879" y="1284"/>
                </a:lnTo>
                <a:lnTo>
                  <a:pt x="1877" y="1286"/>
                </a:lnTo>
                <a:lnTo>
                  <a:pt x="1877" y="1289"/>
                </a:lnTo>
                <a:lnTo>
                  <a:pt x="1874" y="1289"/>
                </a:lnTo>
                <a:lnTo>
                  <a:pt x="1870" y="1291"/>
                </a:lnTo>
                <a:lnTo>
                  <a:pt x="1870" y="1291"/>
                </a:lnTo>
                <a:lnTo>
                  <a:pt x="1867" y="1294"/>
                </a:lnTo>
                <a:lnTo>
                  <a:pt x="1867" y="1296"/>
                </a:lnTo>
                <a:lnTo>
                  <a:pt x="1867" y="1301"/>
                </a:lnTo>
                <a:lnTo>
                  <a:pt x="1867" y="1301"/>
                </a:lnTo>
                <a:lnTo>
                  <a:pt x="1867" y="1303"/>
                </a:lnTo>
                <a:lnTo>
                  <a:pt x="1867" y="1303"/>
                </a:lnTo>
                <a:lnTo>
                  <a:pt x="1867" y="1303"/>
                </a:lnTo>
                <a:lnTo>
                  <a:pt x="1867" y="1303"/>
                </a:lnTo>
                <a:lnTo>
                  <a:pt x="1867" y="1305"/>
                </a:lnTo>
                <a:lnTo>
                  <a:pt x="1867" y="1310"/>
                </a:lnTo>
                <a:lnTo>
                  <a:pt x="1867" y="1313"/>
                </a:lnTo>
                <a:lnTo>
                  <a:pt x="1867" y="1313"/>
                </a:lnTo>
                <a:lnTo>
                  <a:pt x="1870" y="1315"/>
                </a:lnTo>
                <a:lnTo>
                  <a:pt x="1867" y="1315"/>
                </a:lnTo>
                <a:lnTo>
                  <a:pt x="1865" y="1317"/>
                </a:lnTo>
                <a:lnTo>
                  <a:pt x="1865" y="1317"/>
                </a:lnTo>
                <a:lnTo>
                  <a:pt x="1862" y="1320"/>
                </a:lnTo>
                <a:lnTo>
                  <a:pt x="1862" y="1320"/>
                </a:lnTo>
                <a:lnTo>
                  <a:pt x="1862" y="1320"/>
                </a:lnTo>
                <a:lnTo>
                  <a:pt x="1860" y="1322"/>
                </a:lnTo>
                <a:lnTo>
                  <a:pt x="1860" y="1322"/>
                </a:lnTo>
                <a:lnTo>
                  <a:pt x="1860" y="1322"/>
                </a:lnTo>
                <a:lnTo>
                  <a:pt x="1860" y="1324"/>
                </a:lnTo>
                <a:lnTo>
                  <a:pt x="1860" y="1327"/>
                </a:lnTo>
                <a:lnTo>
                  <a:pt x="1860" y="1329"/>
                </a:lnTo>
                <a:lnTo>
                  <a:pt x="1860" y="1329"/>
                </a:lnTo>
                <a:lnTo>
                  <a:pt x="1853" y="1336"/>
                </a:lnTo>
                <a:lnTo>
                  <a:pt x="1853" y="1341"/>
                </a:lnTo>
                <a:lnTo>
                  <a:pt x="1853" y="1341"/>
                </a:lnTo>
                <a:lnTo>
                  <a:pt x="1851" y="1341"/>
                </a:lnTo>
                <a:lnTo>
                  <a:pt x="1851" y="1343"/>
                </a:lnTo>
                <a:lnTo>
                  <a:pt x="1851" y="1343"/>
                </a:lnTo>
                <a:lnTo>
                  <a:pt x="1851" y="1343"/>
                </a:lnTo>
                <a:lnTo>
                  <a:pt x="1851" y="1343"/>
                </a:lnTo>
                <a:lnTo>
                  <a:pt x="1851" y="1346"/>
                </a:lnTo>
                <a:lnTo>
                  <a:pt x="1851" y="1346"/>
                </a:lnTo>
                <a:lnTo>
                  <a:pt x="1848" y="1346"/>
                </a:lnTo>
                <a:lnTo>
                  <a:pt x="1848" y="1346"/>
                </a:lnTo>
                <a:lnTo>
                  <a:pt x="1848" y="1346"/>
                </a:lnTo>
                <a:lnTo>
                  <a:pt x="1848" y="1346"/>
                </a:lnTo>
                <a:lnTo>
                  <a:pt x="1848" y="1348"/>
                </a:lnTo>
                <a:lnTo>
                  <a:pt x="1848" y="1348"/>
                </a:lnTo>
                <a:lnTo>
                  <a:pt x="1848" y="1348"/>
                </a:lnTo>
                <a:lnTo>
                  <a:pt x="1848" y="1348"/>
                </a:lnTo>
                <a:lnTo>
                  <a:pt x="1841" y="1355"/>
                </a:lnTo>
                <a:lnTo>
                  <a:pt x="1841" y="1357"/>
                </a:lnTo>
                <a:lnTo>
                  <a:pt x="1839" y="1360"/>
                </a:lnTo>
                <a:lnTo>
                  <a:pt x="1839" y="1360"/>
                </a:lnTo>
                <a:lnTo>
                  <a:pt x="1839" y="1362"/>
                </a:lnTo>
                <a:lnTo>
                  <a:pt x="1841" y="1362"/>
                </a:lnTo>
                <a:lnTo>
                  <a:pt x="1841" y="1365"/>
                </a:lnTo>
                <a:lnTo>
                  <a:pt x="1848" y="1369"/>
                </a:lnTo>
                <a:lnTo>
                  <a:pt x="1848" y="1369"/>
                </a:lnTo>
                <a:lnTo>
                  <a:pt x="1848" y="1369"/>
                </a:lnTo>
                <a:lnTo>
                  <a:pt x="1848" y="1369"/>
                </a:lnTo>
                <a:lnTo>
                  <a:pt x="1851" y="1372"/>
                </a:lnTo>
                <a:lnTo>
                  <a:pt x="1851" y="1374"/>
                </a:lnTo>
                <a:lnTo>
                  <a:pt x="1853" y="1374"/>
                </a:lnTo>
                <a:lnTo>
                  <a:pt x="1855" y="1376"/>
                </a:lnTo>
                <a:lnTo>
                  <a:pt x="1858" y="1376"/>
                </a:lnTo>
                <a:lnTo>
                  <a:pt x="1858" y="1376"/>
                </a:lnTo>
                <a:lnTo>
                  <a:pt x="1858" y="1379"/>
                </a:lnTo>
                <a:lnTo>
                  <a:pt x="1860" y="1379"/>
                </a:lnTo>
                <a:lnTo>
                  <a:pt x="1860" y="1379"/>
                </a:lnTo>
                <a:lnTo>
                  <a:pt x="1862" y="1379"/>
                </a:lnTo>
                <a:lnTo>
                  <a:pt x="1865" y="1379"/>
                </a:lnTo>
                <a:lnTo>
                  <a:pt x="1865" y="1381"/>
                </a:lnTo>
                <a:lnTo>
                  <a:pt x="1865" y="1381"/>
                </a:lnTo>
                <a:lnTo>
                  <a:pt x="1865" y="1381"/>
                </a:lnTo>
                <a:lnTo>
                  <a:pt x="1867" y="1381"/>
                </a:lnTo>
                <a:lnTo>
                  <a:pt x="1867" y="1383"/>
                </a:lnTo>
                <a:lnTo>
                  <a:pt x="1865" y="1383"/>
                </a:lnTo>
                <a:lnTo>
                  <a:pt x="1865" y="1383"/>
                </a:lnTo>
                <a:lnTo>
                  <a:pt x="1865" y="1383"/>
                </a:lnTo>
                <a:lnTo>
                  <a:pt x="1867" y="1386"/>
                </a:lnTo>
                <a:lnTo>
                  <a:pt x="1867" y="1386"/>
                </a:lnTo>
                <a:lnTo>
                  <a:pt x="1867" y="1386"/>
                </a:lnTo>
                <a:lnTo>
                  <a:pt x="1867" y="1386"/>
                </a:lnTo>
                <a:lnTo>
                  <a:pt x="1867" y="1386"/>
                </a:lnTo>
                <a:lnTo>
                  <a:pt x="1867" y="1386"/>
                </a:lnTo>
                <a:lnTo>
                  <a:pt x="1870" y="1386"/>
                </a:lnTo>
                <a:lnTo>
                  <a:pt x="1870" y="1386"/>
                </a:lnTo>
                <a:lnTo>
                  <a:pt x="1870" y="1388"/>
                </a:lnTo>
                <a:lnTo>
                  <a:pt x="1870" y="1388"/>
                </a:lnTo>
                <a:lnTo>
                  <a:pt x="1870" y="1388"/>
                </a:lnTo>
                <a:lnTo>
                  <a:pt x="1870" y="1388"/>
                </a:lnTo>
                <a:lnTo>
                  <a:pt x="1870" y="1391"/>
                </a:lnTo>
                <a:lnTo>
                  <a:pt x="1870" y="1391"/>
                </a:lnTo>
                <a:lnTo>
                  <a:pt x="1872" y="1393"/>
                </a:lnTo>
                <a:lnTo>
                  <a:pt x="1874" y="1395"/>
                </a:lnTo>
                <a:lnTo>
                  <a:pt x="1874" y="1395"/>
                </a:lnTo>
                <a:lnTo>
                  <a:pt x="1874" y="1395"/>
                </a:lnTo>
                <a:lnTo>
                  <a:pt x="1874" y="1395"/>
                </a:lnTo>
                <a:lnTo>
                  <a:pt x="1874" y="1395"/>
                </a:lnTo>
                <a:lnTo>
                  <a:pt x="1874" y="1398"/>
                </a:lnTo>
                <a:lnTo>
                  <a:pt x="1874" y="1398"/>
                </a:lnTo>
                <a:lnTo>
                  <a:pt x="1874" y="1398"/>
                </a:lnTo>
                <a:lnTo>
                  <a:pt x="1874" y="1398"/>
                </a:lnTo>
                <a:lnTo>
                  <a:pt x="1874" y="1398"/>
                </a:lnTo>
                <a:lnTo>
                  <a:pt x="1872" y="1398"/>
                </a:lnTo>
                <a:lnTo>
                  <a:pt x="1872" y="1398"/>
                </a:lnTo>
                <a:lnTo>
                  <a:pt x="1872" y="1398"/>
                </a:lnTo>
                <a:lnTo>
                  <a:pt x="1870" y="1400"/>
                </a:lnTo>
                <a:lnTo>
                  <a:pt x="1870" y="1398"/>
                </a:lnTo>
                <a:lnTo>
                  <a:pt x="1870" y="1398"/>
                </a:lnTo>
                <a:lnTo>
                  <a:pt x="1867" y="1398"/>
                </a:lnTo>
                <a:lnTo>
                  <a:pt x="1867" y="1398"/>
                </a:lnTo>
                <a:lnTo>
                  <a:pt x="1867" y="1395"/>
                </a:lnTo>
                <a:lnTo>
                  <a:pt x="1867" y="1395"/>
                </a:lnTo>
                <a:lnTo>
                  <a:pt x="1867" y="1395"/>
                </a:lnTo>
                <a:lnTo>
                  <a:pt x="1865" y="1395"/>
                </a:lnTo>
                <a:lnTo>
                  <a:pt x="1862" y="1395"/>
                </a:lnTo>
                <a:lnTo>
                  <a:pt x="1862" y="1398"/>
                </a:lnTo>
                <a:lnTo>
                  <a:pt x="1862" y="1398"/>
                </a:lnTo>
                <a:lnTo>
                  <a:pt x="1860" y="1398"/>
                </a:lnTo>
                <a:lnTo>
                  <a:pt x="1860" y="1398"/>
                </a:lnTo>
                <a:lnTo>
                  <a:pt x="1860" y="1398"/>
                </a:lnTo>
                <a:lnTo>
                  <a:pt x="1860" y="1398"/>
                </a:lnTo>
                <a:lnTo>
                  <a:pt x="1858" y="1398"/>
                </a:lnTo>
                <a:lnTo>
                  <a:pt x="1858" y="1398"/>
                </a:lnTo>
                <a:lnTo>
                  <a:pt x="1858" y="1398"/>
                </a:lnTo>
                <a:lnTo>
                  <a:pt x="1858" y="1398"/>
                </a:lnTo>
                <a:lnTo>
                  <a:pt x="1858" y="1398"/>
                </a:lnTo>
                <a:lnTo>
                  <a:pt x="1855" y="1398"/>
                </a:lnTo>
                <a:lnTo>
                  <a:pt x="1855" y="1398"/>
                </a:lnTo>
                <a:lnTo>
                  <a:pt x="1855" y="1400"/>
                </a:lnTo>
                <a:lnTo>
                  <a:pt x="1858" y="1400"/>
                </a:lnTo>
                <a:lnTo>
                  <a:pt x="1858" y="1400"/>
                </a:lnTo>
                <a:lnTo>
                  <a:pt x="1858" y="1400"/>
                </a:lnTo>
                <a:lnTo>
                  <a:pt x="1853" y="1402"/>
                </a:lnTo>
                <a:lnTo>
                  <a:pt x="1853" y="1402"/>
                </a:lnTo>
                <a:lnTo>
                  <a:pt x="1853" y="1405"/>
                </a:lnTo>
                <a:lnTo>
                  <a:pt x="1853" y="1407"/>
                </a:lnTo>
                <a:lnTo>
                  <a:pt x="1853" y="1407"/>
                </a:lnTo>
                <a:lnTo>
                  <a:pt x="1853" y="1407"/>
                </a:lnTo>
                <a:lnTo>
                  <a:pt x="1851" y="1409"/>
                </a:lnTo>
                <a:lnTo>
                  <a:pt x="1851" y="1412"/>
                </a:lnTo>
                <a:lnTo>
                  <a:pt x="1848" y="1412"/>
                </a:lnTo>
                <a:lnTo>
                  <a:pt x="1848" y="1412"/>
                </a:lnTo>
                <a:lnTo>
                  <a:pt x="1846" y="1412"/>
                </a:lnTo>
                <a:lnTo>
                  <a:pt x="1846" y="1409"/>
                </a:lnTo>
                <a:lnTo>
                  <a:pt x="1846" y="1409"/>
                </a:lnTo>
                <a:lnTo>
                  <a:pt x="1846" y="1409"/>
                </a:lnTo>
                <a:lnTo>
                  <a:pt x="1846" y="1409"/>
                </a:lnTo>
                <a:lnTo>
                  <a:pt x="1846" y="1409"/>
                </a:lnTo>
                <a:lnTo>
                  <a:pt x="1846" y="1409"/>
                </a:lnTo>
                <a:lnTo>
                  <a:pt x="1846" y="1409"/>
                </a:lnTo>
                <a:lnTo>
                  <a:pt x="1844" y="1409"/>
                </a:lnTo>
                <a:lnTo>
                  <a:pt x="1846" y="1407"/>
                </a:lnTo>
                <a:lnTo>
                  <a:pt x="1846" y="1407"/>
                </a:lnTo>
                <a:lnTo>
                  <a:pt x="1846" y="1407"/>
                </a:lnTo>
                <a:lnTo>
                  <a:pt x="1846" y="1407"/>
                </a:lnTo>
                <a:lnTo>
                  <a:pt x="1844" y="1407"/>
                </a:lnTo>
                <a:lnTo>
                  <a:pt x="1844" y="1407"/>
                </a:lnTo>
                <a:lnTo>
                  <a:pt x="1844" y="1407"/>
                </a:lnTo>
                <a:lnTo>
                  <a:pt x="1844" y="1407"/>
                </a:lnTo>
                <a:lnTo>
                  <a:pt x="1844" y="1407"/>
                </a:lnTo>
                <a:lnTo>
                  <a:pt x="1844" y="1409"/>
                </a:lnTo>
                <a:lnTo>
                  <a:pt x="1844" y="1409"/>
                </a:lnTo>
                <a:lnTo>
                  <a:pt x="1844" y="1409"/>
                </a:lnTo>
                <a:lnTo>
                  <a:pt x="1844" y="1409"/>
                </a:lnTo>
                <a:lnTo>
                  <a:pt x="1841" y="1409"/>
                </a:lnTo>
                <a:lnTo>
                  <a:pt x="1841" y="1409"/>
                </a:lnTo>
                <a:lnTo>
                  <a:pt x="1841" y="1409"/>
                </a:lnTo>
                <a:lnTo>
                  <a:pt x="1841" y="1409"/>
                </a:lnTo>
                <a:lnTo>
                  <a:pt x="1839" y="1412"/>
                </a:lnTo>
                <a:lnTo>
                  <a:pt x="1839" y="1412"/>
                </a:lnTo>
                <a:lnTo>
                  <a:pt x="1839" y="1412"/>
                </a:lnTo>
                <a:lnTo>
                  <a:pt x="1839" y="1412"/>
                </a:lnTo>
                <a:lnTo>
                  <a:pt x="1839" y="1412"/>
                </a:lnTo>
                <a:lnTo>
                  <a:pt x="1834" y="1412"/>
                </a:lnTo>
                <a:lnTo>
                  <a:pt x="1834" y="1412"/>
                </a:lnTo>
                <a:lnTo>
                  <a:pt x="1834" y="1412"/>
                </a:lnTo>
                <a:lnTo>
                  <a:pt x="1834" y="1412"/>
                </a:lnTo>
                <a:lnTo>
                  <a:pt x="1834" y="1412"/>
                </a:lnTo>
                <a:lnTo>
                  <a:pt x="1834" y="1412"/>
                </a:lnTo>
                <a:lnTo>
                  <a:pt x="1836" y="1414"/>
                </a:lnTo>
                <a:lnTo>
                  <a:pt x="1836" y="1417"/>
                </a:lnTo>
                <a:lnTo>
                  <a:pt x="1836" y="1417"/>
                </a:lnTo>
                <a:lnTo>
                  <a:pt x="1836" y="1419"/>
                </a:lnTo>
                <a:lnTo>
                  <a:pt x="1836" y="1419"/>
                </a:lnTo>
                <a:lnTo>
                  <a:pt x="1834" y="1419"/>
                </a:lnTo>
                <a:lnTo>
                  <a:pt x="1834" y="1421"/>
                </a:lnTo>
                <a:lnTo>
                  <a:pt x="1834" y="1421"/>
                </a:lnTo>
                <a:lnTo>
                  <a:pt x="1832" y="1421"/>
                </a:lnTo>
                <a:lnTo>
                  <a:pt x="1825" y="1421"/>
                </a:lnTo>
                <a:lnTo>
                  <a:pt x="1822" y="1421"/>
                </a:lnTo>
                <a:lnTo>
                  <a:pt x="1822" y="1421"/>
                </a:lnTo>
                <a:lnTo>
                  <a:pt x="1822" y="1419"/>
                </a:lnTo>
                <a:lnTo>
                  <a:pt x="1822" y="1419"/>
                </a:lnTo>
                <a:lnTo>
                  <a:pt x="1822" y="1419"/>
                </a:lnTo>
                <a:lnTo>
                  <a:pt x="1820" y="1419"/>
                </a:lnTo>
                <a:lnTo>
                  <a:pt x="1820" y="1419"/>
                </a:lnTo>
                <a:lnTo>
                  <a:pt x="1820" y="1419"/>
                </a:lnTo>
                <a:lnTo>
                  <a:pt x="1820" y="1419"/>
                </a:lnTo>
                <a:lnTo>
                  <a:pt x="1820" y="1419"/>
                </a:lnTo>
                <a:lnTo>
                  <a:pt x="1820" y="1421"/>
                </a:lnTo>
                <a:lnTo>
                  <a:pt x="1820" y="1421"/>
                </a:lnTo>
                <a:lnTo>
                  <a:pt x="1813" y="1421"/>
                </a:lnTo>
                <a:lnTo>
                  <a:pt x="1813" y="1421"/>
                </a:lnTo>
                <a:lnTo>
                  <a:pt x="1813" y="1424"/>
                </a:lnTo>
                <a:lnTo>
                  <a:pt x="1815" y="1424"/>
                </a:lnTo>
                <a:lnTo>
                  <a:pt x="1815" y="1424"/>
                </a:lnTo>
                <a:lnTo>
                  <a:pt x="1815" y="1424"/>
                </a:lnTo>
                <a:lnTo>
                  <a:pt x="1815" y="1424"/>
                </a:lnTo>
                <a:lnTo>
                  <a:pt x="1815" y="1424"/>
                </a:lnTo>
                <a:lnTo>
                  <a:pt x="1818" y="1424"/>
                </a:lnTo>
                <a:lnTo>
                  <a:pt x="1820" y="1426"/>
                </a:lnTo>
                <a:lnTo>
                  <a:pt x="1820" y="1426"/>
                </a:lnTo>
                <a:lnTo>
                  <a:pt x="1820" y="1426"/>
                </a:lnTo>
                <a:lnTo>
                  <a:pt x="1820" y="1426"/>
                </a:lnTo>
                <a:lnTo>
                  <a:pt x="1820" y="1428"/>
                </a:lnTo>
                <a:lnTo>
                  <a:pt x="1820" y="1428"/>
                </a:lnTo>
                <a:lnTo>
                  <a:pt x="1822" y="1428"/>
                </a:lnTo>
                <a:lnTo>
                  <a:pt x="1822" y="1428"/>
                </a:lnTo>
                <a:lnTo>
                  <a:pt x="1822" y="1428"/>
                </a:lnTo>
                <a:lnTo>
                  <a:pt x="1822" y="1428"/>
                </a:lnTo>
                <a:lnTo>
                  <a:pt x="1822" y="1428"/>
                </a:lnTo>
                <a:lnTo>
                  <a:pt x="1825" y="1428"/>
                </a:lnTo>
                <a:lnTo>
                  <a:pt x="1827" y="1431"/>
                </a:lnTo>
                <a:lnTo>
                  <a:pt x="1827" y="1431"/>
                </a:lnTo>
                <a:lnTo>
                  <a:pt x="1829" y="1433"/>
                </a:lnTo>
                <a:lnTo>
                  <a:pt x="1832" y="1433"/>
                </a:lnTo>
                <a:lnTo>
                  <a:pt x="1832" y="1436"/>
                </a:lnTo>
                <a:lnTo>
                  <a:pt x="1832" y="1436"/>
                </a:lnTo>
                <a:lnTo>
                  <a:pt x="1832" y="1438"/>
                </a:lnTo>
                <a:lnTo>
                  <a:pt x="1834" y="1438"/>
                </a:lnTo>
                <a:lnTo>
                  <a:pt x="1834" y="1438"/>
                </a:lnTo>
                <a:lnTo>
                  <a:pt x="1834" y="1436"/>
                </a:lnTo>
                <a:lnTo>
                  <a:pt x="1834" y="1436"/>
                </a:lnTo>
                <a:lnTo>
                  <a:pt x="1834" y="1436"/>
                </a:lnTo>
                <a:lnTo>
                  <a:pt x="1834" y="1433"/>
                </a:lnTo>
                <a:lnTo>
                  <a:pt x="1834" y="1433"/>
                </a:lnTo>
                <a:lnTo>
                  <a:pt x="1834" y="1433"/>
                </a:lnTo>
                <a:lnTo>
                  <a:pt x="1834" y="1431"/>
                </a:lnTo>
                <a:lnTo>
                  <a:pt x="1834" y="1431"/>
                </a:lnTo>
                <a:lnTo>
                  <a:pt x="1836" y="1431"/>
                </a:lnTo>
                <a:lnTo>
                  <a:pt x="1836" y="1431"/>
                </a:lnTo>
                <a:lnTo>
                  <a:pt x="1836" y="1431"/>
                </a:lnTo>
                <a:lnTo>
                  <a:pt x="1836" y="1433"/>
                </a:lnTo>
                <a:lnTo>
                  <a:pt x="1836" y="1433"/>
                </a:lnTo>
                <a:lnTo>
                  <a:pt x="1836" y="1433"/>
                </a:lnTo>
                <a:lnTo>
                  <a:pt x="1836" y="1433"/>
                </a:lnTo>
                <a:lnTo>
                  <a:pt x="1836" y="1436"/>
                </a:lnTo>
                <a:lnTo>
                  <a:pt x="1836" y="1436"/>
                </a:lnTo>
                <a:lnTo>
                  <a:pt x="1836" y="1436"/>
                </a:lnTo>
                <a:lnTo>
                  <a:pt x="1834" y="1438"/>
                </a:lnTo>
                <a:lnTo>
                  <a:pt x="1834" y="1438"/>
                </a:lnTo>
                <a:lnTo>
                  <a:pt x="1834" y="1438"/>
                </a:lnTo>
                <a:lnTo>
                  <a:pt x="1836" y="1438"/>
                </a:lnTo>
                <a:lnTo>
                  <a:pt x="1836" y="1438"/>
                </a:lnTo>
                <a:lnTo>
                  <a:pt x="1836" y="1440"/>
                </a:lnTo>
                <a:lnTo>
                  <a:pt x="1836" y="1440"/>
                </a:lnTo>
                <a:lnTo>
                  <a:pt x="1834" y="1440"/>
                </a:lnTo>
                <a:lnTo>
                  <a:pt x="1834" y="1438"/>
                </a:lnTo>
                <a:lnTo>
                  <a:pt x="1832" y="1440"/>
                </a:lnTo>
                <a:lnTo>
                  <a:pt x="1834" y="1440"/>
                </a:lnTo>
                <a:lnTo>
                  <a:pt x="1832" y="1440"/>
                </a:lnTo>
                <a:lnTo>
                  <a:pt x="1832" y="1440"/>
                </a:lnTo>
                <a:lnTo>
                  <a:pt x="1832" y="1443"/>
                </a:lnTo>
                <a:lnTo>
                  <a:pt x="1832" y="1443"/>
                </a:lnTo>
                <a:lnTo>
                  <a:pt x="1832" y="1445"/>
                </a:lnTo>
                <a:lnTo>
                  <a:pt x="1829" y="1445"/>
                </a:lnTo>
                <a:lnTo>
                  <a:pt x="1829" y="1447"/>
                </a:lnTo>
                <a:lnTo>
                  <a:pt x="1829" y="1447"/>
                </a:lnTo>
                <a:lnTo>
                  <a:pt x="1829" y="1447"/>
                </a:lnTo>
                <a:lnTo>
                  <a:pt x="1832" y="1445"/>
                </a:lnTo>
                <a:lnTo>
                  <a:pt x="1832" y="1445"/>
                </a:lnTo>
                <a:lnTo>
                  <a:pt x="1832" y="1445"/>
                </a:lnTo>
                <a:lnTo>
                  <a:pt x="1832" y="1445"/>
                </a:lnTo>
                <a:lnTo>
                  <a:pt x="1832" y="1445"/>
                </a:lnTo>
                <a:lnTo>
                  <a:pt x="1834" y="1443"/>
                </a:lnTo>
                <a:lnTo>
                  <a:pt x="1834" y="1443"/>
                </a:lnTo>
                <a:lnTo>
                  <a:pt x="1834" y="1443"/>
                </a:lnTo>
                <a:lnTo>
                  <a:pt x="1834" y="1443"/>
                </a:lnTo>
                <a:lnTo>
                  <a:pt x="1834" y="1445"/>
                </a:lnTo>
                <a:lnTo>
                  <a:pt x="1834" y="1445"/>
                </a:lnTo>
                <a:lnTo>
                  <a:pt x="1836" y="1445"/>
                </a:lnTo>
                <a:lnTo>
                  <a:pt x="1834" y="1445"/>
                </a:lnTo>
                <a:lnTo>
                  <a:pt x="1834" y="1445"/>
                </a:lnTo>
                <a:lnTo>
                  <a:pt x="1834" y="1447"/>
                </a:lnTo>
                <a:lnTo>
                  <a:pt x="1834" y="1447"/>
                </a:lnTo>
                <a:lnTo>
                  <a:pt x="1834" y="1447"/>
                </a:lnTo>
                <a:lnTo>
                  <a:pt x="1836" y="1447"/>
                </a:lnTo>
                <a:lnTo>
                  <a:pt x="1836" y="1450"/>
                </a:lnTo>
                <a:lnTo>
                  <a:pt x="1836" y="1450"/>
                </a:lnTo>
                <a:lnTo>
                  <a:pt x="1836" y="1450"/>
                </a:lnTo>
                <a:lnTo>
                  <a:pt x="1836" y="1452"/>
                </a:lnTo>
                <a:lnTo>
                  <a:pt x="1836" y="1452"/>
                </a:lnTo>
                <a:lnTo>
                  <a:pt x="1839" y="1452"/>
                </a:lnTo>
                <a:lnTo>
                  <a:pt x="1839" y="1452"/>
                </a:lnTo>
                <a:lnTo>
                  <a:pt x="1839" y="1454"/>
                </a:lnTo>
                <a:lnTo>
                  <a:pt x="1839" y="1454"/>
                </a:lnTo>
                <a:lnTo>
                  <a:pt x="1836" y="1454"/>
                </a:lnTo>
                <a:lnTo>
                  <a:pt x="1836" y="1454"/>
                </a:lnTo>
                <a:lnTo>
                  <a:pt x="1836" y="1454"/>
                </a:lnTo>
                <a:lnTo>
                  <a:pt x="1836" y="1454"/>
                </a:lnTo>
                <a:lnTo>
                  <a:pt x="1834" y="1454"/>
                </a:lnTo>
                <a:lnTo>
                  <a:pt x="1834" y="1454"/>
                </a:lnTo>
                <a:lnTo>
                  <a:pt x="1834" y="1454"/>
                </a:lnTo>
                <a:lnTo>
                  <a:pt x="1834" y="1454"/>
                </a:lnTo>
                <a:lnTo>
                  <a:pt x="1834" y="1452"/>
                </a:lnTo>
                <a:lnTo>
                  <a:pt x="1834" y="1452"/>
                </a:lnTo>
                <a:lnTo>
                  <a:pt x="1832" y="1452"/>
                </a:lnTo>
                <a:lnTo>
                  <a:pt x="1832" y="1452"/>
                </a:lnTo>
                <a:lnTo>
                  <a:pt x="1832" y="1452"/>
                </a:lnTo>
                <a:lnTo>
                  <a:pt x="1832" y="1452"/>
                </a:lnTo>
                <a:lnTo>
                  <a:pt x="1832" y="1452"/>
                </a:lnTo>
                <a:lnTo>
                  <a:pt x="1832" y="1452"/>
                </a:lnTo>
                <a:lnTo>
                  <a:pt x="1832" y="1452"/>
                </a:lnTo>
                <a:lnTo>
                  <a:pt x="1832" y="1452"/>
                </a:lnTo>
                <a:lnTo>
                  <a:pt x="1832" y="1452"/>
                </a:lnTo>
                <a:lnTo>
                  <a:pt x="1832" y="1450"/>
                </a:lnTo>
                <a:lnTo>
                  <a:pt x="1832" y="1450"/>
                </a:lnTo>
                <a:lnTo>
                  <a:pt x="1832" y="1450"/>
                </a:lnTo>
                <a:lnTo>
                  <a:pt x="1832" y="1450"/>
                </a:lnTo>
                <a:lnTo>
                  <a:pt x="1832" y="1450"/>
                </a:lnTo>
                <a:lnTo>
                  <a:pt x="1832" y="1447"/>
                </a:lnTo>
                <a:lnTo>
                  <a:pt x="1832" y="1447"/>
                </a:lnTo>
                <a:lnTo>
                  <a:pt x="1832" y="1447"/>
                </a:lnTo>
                <a:lnTo>
                  <a:pt x="1832" y="1447"/>
                </a:lnTo>
                <a:lnTo>
                  <a:pt x="1832" y="1447"/>
                </a:lnTo>
                <a:lnTo>
                  <a:pt x="1832" y="1447"/>
                </a:lnTo>
                <a:lnTo>
                  <a:pt x="1829" y="1447"/>
                </a:lnTo>
                <a:lnTo>
                  <a:pt x="1829" y="1447"/>
                </a:lnTo>
                <a:lnTo>
                  <a:pt x="1829" y="1447"/>
                </a:lnTo>
                <a:lnTo>
                  <a:pt x="1829" y="1447"/>
                </a:lnTo>
                <a:lnTo>
                  <a:pt x="1827" y="1445"/>
                </a:lnTo>
                <a:lnTo>
                  <a:pt x="1827" y="1445"/>
                </a:lnTo>
                <a:lnTo>
                  <a:pt x="1827" y="1445"/>
                </a:lnTo>
                <a:lnTo>
                  <a:pt x="1827" y="1445"/>
                </a:lnTo>
                <a:lnTo>
                  <a:pt x="1827" y="1443"/>
                </a:lnTo>
                <a:lnTo>
                  <a:pt x="1827" y="1443"/>
                </a:lnTo>
                <a:lnTo>
                  <a:pt x="1827" y="1443"/>
                </a:lnTo>
                <a:lnTo>
                  <a:pt x="1829" y="1443"/>
                </a:lnTo>
                <a:lnTo>
                  <a:pt x="1829" y="1443"/>
                </a:lnTo>
                <a:lnTo>
                  <a:pt x="1829" y="1443"/>
                </a:lnTo>
                <a:lnTo>
                  <a:pt x="1829" y="1440"/>
                </a:lnTo>
                <a:lnTo>
                  <a:pt x="1832" y="1440"/>
                </a:lnTo>
                <a:lnTo>
                  <a:pt x="1832" y="1440"/>
                </a:lnTo>
                <a:lnTo>
                  <a:pt x="1832" y="1440"/>
                </a:lnTo>
                <a:lnTo>
                  <a:pt x="1832" y="1440"/>
                </a:lnTo>
                <a:lnTo>
                  <a:pt x="1832" y="1438"/>
                </a:lnTo>
                <a:lnTo>
                  <a:pt x="1832" y="1438"/>
                </a:lnTo>
                <a:lnTo>
                  <a:pt x="1832" y="1438"/>
                </a:lnTo>
                <a:lnTo>
                  <a:pt x="1832" y="1436"/>
                </a:lnTo>
                <a:lnTo>
                  <a:pt x="1832" y="1436"/>
                </a:lnTo>
                <a:lnTo>
                  <a:pt x="1829" y="1433"/>
                </a:lnTo>
                <a:lnTo>
                  <a:pt x="1829" y="1433"/>
                </a:lnTo>
                <a:lnTo>
                  <a:pt x="1827" y="1433"/>
                </a:lnTo>
                <a:lnTo>
                  <a:pt x="1827" y="1431"/>
                </a:lnTo>
                <a:lnTo>
                  <a:pt x="1825" y="1431"/>
                </a:lnTo>
                <a:lnTo>
                  <a:pt x="1822" y="1431"/>
                </a:lnTo>
                <a:lnTo>
                  <a:pt x="1820" y="1431"/>
                </a:lnTo>
                <a:lnTo>
                  <a:pt x="1820" y="1431"/>
                </a:lnTo>
                <a:lnTo>
                  <a:pt x="1820" y="1428"/>
                </a:lnTo>
                <a:lnTo>
                  <a:pt x="1820" y="1428"/>
                </a:lnTo>
                <a:lnTo>
                  <a:pt x="1820" y="1428"/>
                </a:lnTo>
                <a:lnTo>
                  <a:pt x="1820" y="1428"/>
                </a:lnTo>
                <a:lnTo>
                  <a:pt x="1820" y="1426"/>
                </a:lnTo>
                <a:lnTo>
                  <a:pt x="1820" y="1426"/>
                </a:lnTo>
                <a:lnTo>
                  <a:pt x="1818" y="1426"/>
                </a:lnTo>
                <a:lnTo>
                  <a:pt x="1818" y="1426"/>
                </a:lnTo>
                <a:lnTo>
                  <a:pt x="1818" y="1426"/>
                </a:lnTo>
                <a:lnTo>
                  <a:pt x="1815" y="1426"/>
                </a:lnTo>
                <a:lnTo>
                  <a:pt x="1815" y="1426"/>
                </a:lnTo>
                <a:lnTo>
                  <a:pt x="1813" y="1426"/>
                </a:lnTo>
                <a:lnTo>
                  <a:pt x="1813" y="1426"/>
                </a:lnTo>
                <a:lnTo>
                  <a:pt x="1813" y="1424"/>
                </a:lnTo>
                <a:lnTo>
                  <a:pt x="1810" y="1424"/>
                </a:lnTo>
                <a:lnTo>
                  <a:pt x="1810" y="1424"/>
                </a:lnTo>
                <a:lnTo>
                  <a:pt x="1810" y="1424"/>
                </a:lnTo>
                <a:lnTo>
                  <a:pt x="1801" y="1421"/>
                </a:lnTo>
                <a:lnTo>
                  <a:pt x="1794" y="1419"/>
                </a:lnTo>
                <a:lnTo>
                  <a:pt x="1791" y="1421"/>
                </a:lnTo>
                <a:lnTo>
                  <a:pt x="1791" y="1421"/>
                </a:lnTo>
                <a:lnTo>
                  <a:pt x="1789" y="1419"/>
                </a:lnTo>
                <a:lnTo>
                  <a:pt x="1789" y="1419"/>
                </a:lnTo>
                <a:lnTo>
                  <a:pt x="1787" y="1419"/>
                </a:lnTo>
                <a:lnTo>
                  <a:pt x="1787" y="1421"/>
                </a:lnTo>
                <a:lnTo>
                  <a:pt x="1787" y="1421"/>
                </a:lnTo>
                <a:lnTo>
                  <a:pt x="1787" y="1421"/>
                </a:lnTo>
                <a:lnTo>
                  <a:pt x="1782" y="1421"/>
                </a:lnTo>
                <a:lnTo>
                  <a:pt x="1782" y="1421"/>
                </a:lnTo>
                <a:lnTo>
                  <a:pt x="1782" y="1421"/>
                </a:lnTo>
                <a:lnTo>
                  <a:pt x="1780" y="1419"/>
                </a:lnTo>
                <a:lnTo>
                  <a:pt x="1777" y="1419"/>
                </a:lnTo>
                <a:lnTo>
                  <a:pt x="1777" y="1419"/>
                </a:lnTo>
                <a:lnTo>
                  <a:pt x="1777" y="1419"/>
                </a:lnTo>
                <a:lnTo>
                  <a:pt x="1777" y="1419"/>
                </a:lnTo>
                <a:lnTo>
                  <a:pt x="1777" y="1419"/>
                </a:lnTo>
                <a:lnTo>
                  <a:pt x="1777" y="1419"/>
                </a:lnTo>
                <a:lnTo>
                  <a:pt x="1775" y="1419"/>
                </a:lnTo>
                <a:lnTo>
                  <a:pt x="1773" y="1421"/>
                </a:lnTo>
                <a:lnTo>
                  <a:pt x="1775" y="1421"/>
                </a:lnTo>
                <a:lnTo>
                  <a:pt x="1777" y="1424"/>
                </a:lnTo>
                <a:lnTo>
                  <a:pt x="1777" y="1426"/>
                </a:lnTo>
                <a:lnTo>
                  <a:pt x="1777" y="1426"/>
                </a:lnTo>
                <a:lnTo>
                  <a:pt x="1773" y="1426"/>
                </a:lnTo>
                <a:lnTo>
                  <a:pt x="1773" y="1426"/>
                </a:lnTo>
                <a:lnTo>
                  <a:pt x="1773" y="1428"/>
                </a:lnTo>
                <a:lnTo>
                  <a:pt x="1773" y="1431"/>
                </a:lnTo>
                <a:lnTo>
                  <a:pt x="1773" y="1431"/>
                </a:lnTo>
                <a:lnTo>
                  <a:pt x="1775" y="1431"/>
                </a:lnTo>
                <a:lnTo>
                  <a:pt x="1775" y="1433"/>
                </a:lnTo>
                <a:lnTo>
                  <a:pt x="1777" y="1433"/>
                </a:lnTo>
                <a:lnTo>
                  <a:pt x="1780" y="1436"/>
                </a:lnTo>
                <a:lnTo>
                  <a:pt x="1780" y="1438"/>
                </a:lnTo>
                <a:lnTo>
                  <a:pt x="1780" y="1438"/>
                </a:lnTo>
                <a:lnTo>
                  <a:pt x="1777" y="1438"/>
                </a:lnTo>
                <a:lnTo>
                  <a:pt x="1777" y="1440"/>
                </a:lnTo>
                <a:lnTo>
                  <a:pt x="1775" y="1440"/>
                </a:lnTo>
                <a:lnTo>
                  <a:pt x="1775" y="1440"/>
                </a:lnTo>
                <a:lnTo>
                  <a:pt x="1773" y="1440"/>
                </a:lnTo>
                <a:lnTo>
                  <a:pt x="1773" y="1443"/>
                </a:lnTo>
                <a:lnTo>
                  <a:pt x="1770" y="1443"/>
                </a:lnTo>
                <a:lnTo>
                  <a:pt x="1770" y="1443"/>
                </a:lnTo>
                <a:lnTo>
                  <a:pt x="1770" y="1445"/>
                </a:lnTo>
                <a:lnTo>
                  <a:pt x="1770" y="1445"/>
                </a:lnTo>
                <a:lnTo>
                  <a:pt x="1768" y="1445"/>
                </a:lnTo>
                <a:lnTo>
                  <a:pt x="1765" y="1447"/>
                </a:lnTo>
                <a:lnTo>
                  <a:pt x="1765" y="1447"/>
                </a:lnTo>
                <a:lnTo>
                  <a:pt x="1763" y="1450"/>
                </a:lnTo>
                <a:lnTo>
                  <a:pt x="1763" y="1450"/>
                </a:lnTo>
                <a:lnTo>
                  <a:pt x="1763" y="1450"/>
                </a:lnTo>
                <a:lnTo>
                  <a:pt x="1763" y="1450"/>
                </a:lnTo>
                <a:lnTo>
                  <a:pt x="1763" y="1450"/>
                </a:lnTo>
                <a:lnTo>
                  <a:pt x="1763" y="1450"/>
                </a:lnTo>
                <a:lnTo>
                  <a:pt x="1763" y="1452"/>
                </a:lnTo>
                <a:lnTo>
                  <a:pt x="1763" y="1452"/>
                </a:lnTo>
                <a:lnTo>
                  <a:pt x="1763" y="1452"/>
                </a:lnTo>
                <a:lnTo>
                  <a:pt x="1763" y="1452"/>
                </a:lnTo>
                <a:lnTo>
                  <a:pt x="1761" y="1454"/>
                </a:lnTo>
                <a:lnTo>
                  <a:pt x="1761" y="1454"/>
                </a:lnTo>
                <a:lnTo>
                  <a:pt x="1761" y="1454"/>
                </a:lnTo>
                <a:lnTo>
                  <a:pt x="1761" y="1457"/>
                </a:lnTo>
                <a:lnTo>
                  <a:pt x="1761" y="1457"/>
                </a:lnTo>
                <a:lnTo>
                  <a:pt x="1761" y="1457"/>
                </a:lnTo>
                <a:lnTo>
                  <a:pt x="1761" y="1459"/>
                </a:lnTo>
                <a:lnTo>
                  <a:pt x="1763" y="1462"/>
                </a:lnTo>
                <a:lnTo>
                  <a:pt x="1763" y="1462"/>
                </a:lnTo>
                <a:lnTo>
                  <a:pt x="1763" y="1462"/>
                </a:lnTo>
                <a:lnTo>
                  <a:pt x="1763" y="1462"/>
                </a:lnTo>
                <a:lnTo>
                  <a:pt x="1763" y="1462"/>
                </a:lnTo>
                <a:lnTo>
                  <a:pt x="1763" y="1462"/>
                </a:lnTo>
                <a:lnTo>
                  <a:pt x="1763" y="1464"/>
                </a:lnTo>
                <a:lnTo>
                  <a:pt x="1763" y="1464"/>
                </a:lnTo>
                <a:lnTo>
                  <a:pt x="1765" y="1464"/>
                </a:lnTo>
                <a:lnTo>
                  <a:pt x="1763" y="1464"/>
                </a:lnTo>
                <a:lnTo>
                  <a:pt x="1763" y="1464"/>
                </a:lnTo>
                <a:lnTo>
                  <a:pt x="1763" y="1466"/>
                </a:lnTo>
                <a:lnTo>
                  <a:pt x="1763" y="1466"/>
                </a:lnTo>
                <a:lnTo>
                  <a:pt x="1763" y="1466"/>
                </a:lnTo>
                <a:lnTo>
                  <a:pt x="1763" y="1466"/>
                </a:lnTo>
                <a:lnTo>
                  <a:pt x="1763" y="1466"/>
                </a:lnTo>
                <a:lnTo>
                  <a:pt x="1763" y="1466"/>
                </a:lnTo>
                <a:lnTo>
                  <a:pt x="1763" y="1466"/>
                </a:lnTo>
                <a:lnTo>
                  <a:pt x="1763" y="1466"/>
                </a:lnTo>
                <a:lnTo>
                  <a:pt x="1763" y="1469"/>
                </a:lnTo>
                <a:lnTo>
                  <a:pt x="1763" y="1469"/>
                </a:lnTo>
                <a:lnTo>
                  <a:pt x="1763" y="1471"/>
                </a:lnTo>
                <a:lnTo>
                  <a:pt x="1763" y="1471"/>
                </a:lnTo>
                <a:lnTo>
                  <a:pt x="1763" y="1471"/>
                </a:lnTo>
                <a:lnTo>
                  <a:pt x="1763" y="1471"/>
                </a:lnTo>
                <a:lnTo>
                  <a:pt x="1763" y="1471"/>
                </a:lnTo>
                <a:lnTo>
                  <a:pt x="1761" y="1471"/>
                </a:lnTo>
                <a:lnTo>
                  <a:pt x="1761" y="1473"/>
                </a:lnTo>
                <a:lnTo>
                  <a:pt x="1763" y="1471"/>
                </a:lnTo>
                <a:lnTo>
                  <a:pt x="1763" y="1471"/>
                </a:lnTo>
                <a:lnTo>
                  <a:pt x="1763" y="1473"/>
                </a:lnTo>
                <a:lnTo>
                  <a:pt x="1763" y="1473"/>
                </a:lnTo>
                <a:lnTo>
                  <a:pt x="1763" y="1476"/>
                </a:lnTo>
                <a:lnTo>
                  <a:pt x="1763" y="1476"/>
                </a:lnTo>
                <a:lnTo>
                  <a:pt x="1763" y="1476"/>
                </a:lnTo>
                <a:lnTo>
                  <a:pt x="1763" y="1476"/>
                </a:lnTo>
                <a:lnTo>
                  <a:pt x="1763" y="1476"/>
                </a:lnTo>
                <a:lnTo>
                  <a:pt x="1763" y="1478"/>
                </a:lnTo>
                <a:lnTo>
                  <a:pt x="1765" y="1478"/>
                </a:lnTo>
                <a:lnTo>
                  <a:pt x="1765" y="1478"/>
                </a:lnTo>
                <a:lnTo>
                  <a:pt x="1765" y="1478"/>
                </a:lnTo>
                <a:lnTo>
                  <a:pt x="1765" y="1478"/>
                </a:lnTo>
                <a:lnTo>
                  <a:pt x="1765" y="1478"/>
                </a:lnTo>
                <a:lnTo>
                  <a:pt x="1763" y="1478"/>
                </a:lnTo>
                <a:lnTo>
                  <a:pt x="1765" y="1480"/>
                </a:lnTo>
                <a:lnTo>
                  <a:pt x="1765" y="1480"/>
                </a:lnTo>
                <a:lnTo>
                  <a:pt x="1765" y="1480"/>
                </a:lnTo>
                <a:lnTo>
                  <a:pt x="1765" y="1480"/>
                </a:lnTo>
                <a:lnTo>
                  <a:pt x="1768" y="1480"/>
                </a:lnTo>
                <a:lnTo>
                  <a:pt x="1768" y="1480"/>
                </a:lnTo>
                <a:lnTo>
                  <a:pt x="1768" y="1483"/>
                </a:lnTo>
                <a:lnTo>
                  <a:pt x="1768" y="1483"/>
                </a:lnTo>
                <a:lnTo>
                  <a:pt x="1768" y="1485"/>
                </a:lnTo>
                <a:lnTo>
                  <a:pt x="1773" y="1485"/>
                </a:lnTo>
                <a:lnTo>
                  <a:pt x="1773" y="1485"/>
                </a:lnTo>
                <a:lnTo>
                  <a:pt x="1770" y="1488"/>
                </a:lnTo>
                <a:lnTo>
                  <a:pt x="1770" y="1488"/>
                </a:lnTo>
                <a:lnTo>
                  <a:pt x="1770" y="1488"/>
                </a:lnTo>
                <a:lnTo>
                  <a:pt x="1770" y="1488"/>
                </a:lnTo>
                <a:lnTo>
                  <a:pt x="1770" y="1488"/>
                </a:lnTo>
                <a:lnTo>
                  <a:pt x="1770" y="1488"/>
                </a:lnTo>
                <a:lnTo>
                  <a:pt x="1773" y="1488"/>
                </a:lnTo>
                <a:lnTo>
                  <a:pt x="1773" y="1488"/>
                </a:lnTo>
                <a:lnTo>
                  <a:pt x="1773" y="1490"/>
                </a:lnTo>
                <a:lnTo>
                  <a:pt x="1773" y="1488"/>
                </a:lnTo>
                <a:lnTo>
                  <a:pt x="1773" y="1488"/>
                </a:lnTo>
                <a:lnTo>
                  <a:pt x="1775" y="1488"/>
                </a:lnTo>
                <a:lnTo>
                  <a:pt x="1775" y="1488"/>
                </a:lnTo>
                <a:lnTo>
                  <a:pt x="1775" y="1488"/>
                </a:lnTo>
                <a:lnTo>
                  <a:pt x="1775" y="1488"/>
                </a:lnTo>
                <a:lnTo>
                  <a:pt x="1775" y="1488"/>
                </a:lnTo>
                <a:lnTo>
                  <a:pt x="1775" y="1488"/>
                </a:lnTo>
                <a:lnTo>
                  <a:pt x="1775" y="1488"/>
                </a:lnTo>
                <a:lnTo>
                  <a:pt x="1775" y="1488"/>
                </a:lnTo>
                <a:lnTo>
                  <a:pt x="1775" y="1490"/>
                </a:lnTo>
                <a:lnTo>
                  <a:pt x="1775" y="1490"/>
                </a:lnTo>
                <a:lnTo>
                  <a:pt x="1775" y="1490"/>
                </a:lnTo>
                <a:lnTo>
                  <a:pt x="1777" y="1490"/>
                </a:lnTo>
                <a:lnTo>
                  <a:pt x="1777" y="1490"/>
                </a:lnTo>
                <a:lnTo>
                  <a:pt x="1777" y="1492"/>
                </a:lnTo>
                <a:lnTo>
                  <a:pt x="1780" y="1492"/>
                </a:lnTo>
                <a:lnTo>
                  <a:pt x="1780" y="1492"/>
                </a:lnTo>
                <a:lnTo>
                  <a:pt x="1780" y="1492"/>
                </a:lnTo>
                <a:lnTo>
                  <a:pt x="1780" y="1492"/>
                </a:lnTo>
                <a:lnTo>
                  <a:pt x="1780" y="1492"/>
                </a:lnTo>
                <a:lnTo>
                  <a:pt x="1780" y="1492"/>
                </a:lnTo>
                <a:lnTo>
                  <a:pt x="1780" y="1492"/>
                </a:lnTo>
                <a:lnTo>
                  <a:pt x="1780" y="1492"/>
                </a:lnTo>
                <a:lnTo>
                  <a:pt x="1782" y="1492"/>
                </a:lnTo>
                <a:lnTo>
                  <a:pt x="1782" y="1492"/>
                </a:lnTo>
                <a:lnTo>
                  <a:pt x="1782" y="1490"/>
                </a:lnTo>
                <a:lnTo>
                  <a:pt x="1780" y="1490"/>
                </a:lnTo>
                <a:lnTo>
                  <a:pt x="1780" y="1488"/>
                </a:lnTo>
                <a:lnTo>
                  <a:pt x="1782" y="1488"/>
                </a:lnTo>
                <a:lnTo>
                  <a:pt x="1784" y="1490"/>
                </a:lnTo>
                <a:lnTo>
                  <a:pt x="1784" y="1490"/>
                </a:lnTo>
                <a:lnTo>
                  <a:pt x="1787" y="1490"/>
                </a:lnTo>
                <a:lnTo>
                  <a:pt x="1784" y="1492"/>
                </a:lnTo>
                <a:lnTo>
                  <a:pt x="1784" y="1492"/>
                </a:lnTo>
                <a:lnTo>
                  <a:pt x="1784" y="1492"/>
                </a:lnTo>
                <a:lnTo>
                  <a:pt x="1787" y="1492"/>
                </a:lnTo>
                <a:lnTo>
                  <a:pt x="1787" y="1492"/>
                </a:lnTo>
                <a:lnTo>
                  <a:pt x="1787" y="1490"/>
                </a:lnTo>
                <a:lnTo>
                  <a:pt x="1789" y="1490"/>
                </a:lnTo>
                <a:lnTo>
                  <a:pt x="1789" y="1490"/>
                </a:lnTo>
                <a:lnTo>
                  <a:pt x="1789" y="1492"/>
                </a:lnTo>
                <a:lnTo>
                  <a:pt x="1789" y="1492"/>
                </a:lnTo>
                <a:lnTo>
                  <a:pt x="1787" y="1492"/>
                </a:lnTo>
                <a:lnTo>
                  <a:pt x="1787" y="1492"/>
                </a:lnTo>
                <a:lnTo>
                  <a:pt x="1787" y="1492"/>
                </a:lnTo>
                <a:lnTo>
                  <a:pt x="1789" y="1492"/>
                </a:lnTo>
                <a:lnTo>
                  <a:pt x="1789" y="1492"/>
                </a:lnTo>
                <a:lnTo>
                  <a:pt x="1789" y="1492"/>
                </a:lnTo>
                <a:lnTo>
                  <a:pt x="1789" y="1492"/>
                </a:lnTo>
                <a:lnTo>
                  <a:pt x="1789" y="1492"/>
                </a:lnTo>
                <a:lnTo>
                  <a:pt x="1789" y="1495"/>
                </a:lnTo>
                <a:lnTo>
                  <a:pt x="1789" y="1495"/>
                </a:lnTo>
                <a:lnTo>
                  <a:pt x="1789" y="1495"/>
                </a:lnTo>
                <a:lnTo>
                  <a:pt x="1789" y="1495"/>
                </a:lnTo>
                <a:lnTo>
                  <a:pt x="1791" y="1497"/>
                </a:lnTo>
                <a:lnTo>
                  <a:pt x="1794" y="1492"/>
                </a:lnTo>
                <a:lnTo>
                  <a:pt x="1796" y="1492"/>
                </a:lnTo>
                <a:lnTo>
                  <a:pt x="1796" y="1492"/>
                </a:lnTo>
                <a:lnTo>
                  <a:pt x="1796" y="1490"/>
                </a:lnTo>
                <a:lnTo>
                  <a:pt x="1796" y="1492"/>
                </a:lnTo>
                <a:lnTo>
                  <a:pt x="1796" y="1492"/>
                </a:lnTo>
                <a:lnTo>
                  <a:pt x="1799" y="1492"/>
                </a:lnTo>
                <a:lnTo>
                  <a:pt x="1801" y="1492"/>
                </a:lnTo>
                <a:lnTo>
                  <a:pt x="1801" y="1492"/>
                </a:lnTo>
                <a:lnTo>
                  <a:pt x="1803" y="1492"/>
                </a:lnTo>
                <a:lnTo>
                  <a:pt x="1803" y="1495"/>
                </a:lnTo>
                <a:lnTo>
                  <a:pt x="1806" y="1492"/>
                </a:lnTo>
                <a:lnTo>
                  <a:pt x="1806" y="1495"/>
                </a:lnTo>
                <a:lnTo>
                  <a:pt x="1806" y="1495"/>
                </a:lnTo>
                <a:lnTo>
                  <a:pt x="1806" y="1495"/>
                </a:lnTo>
                <a:lnTo>
                  <a:pt x="1806" y="1495"/>
                </a:lnTo>
                <a:lnTo>
                  <a:pt x="1806" y="1495"/>
                </a:lnTo>
                <a:lnTo>
                  <a:pt x="1806" y="1495"/>
                </a:lnTo>
                <a:lnTo>
                  <a:pt x="1806" y="1495"/>
                </a:lnTo>
                <a:lnTo>
                  <a:pt x="1808" y="1495"/>
                </a:lnTo>
                <a:lnTo>
                  <a:pt x="1808" y="1495"/>
                </a:lnTo>
                <a:lnTo>
                  <a:pt x="1808" y="1495"/>
                </a:lnTo>
                <a:lnTo>
                  <a:pt x="1810" y="1495"/>
                </a:lnTo>
                <a:lnTo>
                  <a:pt x="1810" y="1495"/>
                </a:lnTo>
                <a:lnTo>
                  <a:pt x="1810" y="1492"/>
                </a:lnTo>
                <a:lnTo>
                  <a:pt x="1808" y="1492"/>
                </a:lnTo>
                <a:lnTo>
                  <a:pt x="1808" y="1492"/>
                </a:lnTo>
                <a:lnTo>
                  <a:pt x="1808" y="1492"/>
                </a:lnTo>
                <a:lnTo>
                  <a:pt x="1808" y="1492"/>
                </a:lnTo>
                <a:lnTo>
                  <a:pt x="1808" y="1492"/>
                </a:lnTo>
                <a:lnTo>
                  <a:pt x="1806" y="1490"/>
                </a:lnTo>
                <a:lnTo>
                  <a:pt x="1806" y="1490"/>
                </a:lnTo>
                <a:lnTo>
                  <a:pt x="1808" y="1488"/>
                </a:lnTo>
                <a:lnTo>
                  <a:pt x="1808" y="1490"/>
                </a:lnTo>
                <a:lnTo>
                  <a:pt x="1808" y="1490"/>
                </a:lnTo>
                <a:lnTo>
                  <a:pt x="1808" y="1490"/>
                </a:lnTo>
                <a:lnTo>
                  <a:pt x="1808" y="1490"/>
                </a:lnTo>
                <a:lnTo>
                  <a:pt x="1810" y="1490"/>
                </a:lnTo>
                <a:lnTo>
                  <a:pt x="1810" y="1488"/>
                </a:lnTo>
                <a:lnTo>
                  <a:pt x="1810" y="1488"/>
                </a:lnTo>
                <a:lnTo>
                  <a:pt x="1810" y="1488"/>
                </a:lnTo>
                <a:lnTo>
                  <a:pt x="1810" y="1488"/>
                </a:lnTo>
                <a:lnTo>
                  <a:pt x="1810" y="1488"/>
                </a:lnTo>
                <a:lnTo>
                  <a:pt x="1810" y="1488"/>
                </a:lnTo>
                <a:lnTo>
                  <a:pt x="1810" y="1488"/>
                </a:lnTo>
                <a:lnTo>
                  <a:pt x="1810" y="1488"/>
                </a:lnTo>
                <a:lnTo>
                  <a:pt x="1813" y="1488"/>
                </a:lnTo>
                <a:lnTo>
                  <a:pt x="1813" y="1490"/>
                </a:lnTo>
                <a:lnTo>
                  <a:pt x="1815" y="1490"/>
                </a:lnTo>
                <a:lnTo>
                  <a:pt x="1815" y="1488"/>
                </a:lnTo>
                <a:lnTo>
                  <a:pt x="1815" y="1488"/>
                </a:lnTo>
                <a:lnTo>
                  <a:pt x="1815" y="1488"/>
                </a:lnTo>
                <a:lnTo>
                  <a:pt x="1815" y="1488"/>
                </a:lnTo>
                <a:lnTo>
                  <a:pt x="1815" y="1488"/>
                </a:lnTo>
                <a:lnTo>
                  <a:pt x="1813" y="1488"/>
                </a:lnTo>
                <a:lnTo>
                  <a:pt x="1813" y="1488"/>
                </a:lnTo>
                <a:lnTo>
                  <a:pt x="1813" y="1488"/>
                </a:lnTo>
                <a:lnTo>
                  <a:pt x="1813" y="1485"/>
                </a:lnTo>
                <a:lnTo>
                  <a:pt x="1815" y="1485"/>
                </a:lnTo>
                <a:lnTo>
                  <a:pt x="1815" y="1485"/>
                </a:lnTo>
                <a:lnTo>
                  <a:pt x="1818" y="1488"/>
                </a:lnTo>
                <a:lnTo>
                  <a:pt x="1818" y="1488"/>
                </a:lnTo>
                <a:lnTo>
                  <a:pt x="1820" y="1485"/>
                </a:lnTo>
                <a:lnTo>
                  <a:pt x="1820" y="1485"/>
                </a:lnTo>
                <a:lnTo>
                  <a:pt x="1820" y="1485"/>
                </a:lnTo>
                <a:lnTo>
                  <a:pt x="1818" y="1485"/>
                </a:lnTo>
                <a:lnTo>
                  <a:pt x="1818" y="1485"/>
                </a:lnTo>
                <a:lnTo>
                  <a:pt x="1815" y="1483"/>
                </a:lnTo>
                <a:lnTo>
                  <a:pt x="1815" y="1483"/>
                </a:lnTo>
                <a:lnTo>
                  <a:pt x="1815" y="1483"/>
                </a:lnTo>
                <a:lnTo>
                  <a:pt x="1818" y="1483"/>
                </a:lnTo>
                <a:lnTo>
                  <a:pt x="1820" y="1483"/>
                </a:lnTo>
                <a:lnTo>
                  <a:pt x="1820" y="1483"/>
                </a:lnTo>
                <a:lnTo>
                  <a:pt x="1822" y="1480"/>
                </a:lnTo>
                <a:lnTo>
                  <a:pt x="1820" y="1480"/>
                </a:lnTo>
                <a:lnTo>
                  <a:pt x="1820" y="1480"/>
                </a:lnTo>
                <a:lnTo>
                  <a:pt x="1820" y="1480"/>
                </a:lnTo>
                <a:lnTo>
                  <a:pt x="1820" y="1480"/>
                </a:lnTo>
                <a:lnTo>
                  <a:pt x="1822" y="1480"/>
                </a:lnTo>
                <a:lnTo>
                  <a:pt x="1822" y="1480"/>
                </a:lnTo>
                <a:lnTo>
                  <a:pt x="1822" y="1480"/>
                </a:lnTo>
                <a:lnTo>
                  <a:pt x="1822" y="1480"/>
                </a:lnTo>
                <a:lnTo>
                  <a:pt x="1822" y="1480"/>
                </a:lnTo>
                <a:lnTo>
                  <a:pt x="1822" y="1480"/>
                </a:lnTo>
                <a:lnTo>
                  <a:pt x="1822" y="1480"/>
                </a:lnTo>
                <a:lnTo>
                  <a:pt x="1822" y="1480"/>
                </a:lnTo>
                <a:lnTo>
                  <a:pt x="1825" y="1480"/>
                </a:lnTo>
                <a:lnTo>
                  <a:pt x="1825" y="1480"/>
                </a:lnTo>
                <a:lnTo>
                  <a:pt x="1825" y="1478"/>
                </a:lnTo>
                <a:lnTo>
                  <a:pt x="1825" y="1478"/>
                </a:lnTo>
                <a:lnTo>
                  <a:pt x="1827" y="1480"/>
                </a:lnTo>
                <a:lnTo>
                  <a:pt x="1827" y="1478"/>
                </a:lnTo>
                <a:lnTo>
                  <a:pt x="1827" y="1478"/>
                </a:lnTo>
                <a:lnTo>
                  <a:pt x="1827" y="1478"/>
                </a:lnTo>
                <a:lnTo>
                  <a:pt x="1829" y="1478"/>
                </a:lnTo>
                <a:lnTo>
                  <a:pt x="1829" y="1480"/>
                </a:lnTo>
                <a:lnTo>
                  <a:pt x="1829" y="1478"/>
                </a:lnTo>
                <a:lnTo>
                  <a:pt x="1829" y="1478"/>
                </a:lnTo>
                <a:lnTo>
                  <a:pt x="1829" y="1478"/>
                </a:lnTo>
                <a:lnTo>
                  <a:pt x="1832" y="1478"/>
                </a:lnTo>
                <a:lnTo>
                  <a:pt x="1832" y="1478"/>
                </a:lnTo>
                <a:lnTo>
                  <a:pt x="1832" y="1478"/>
                </a:lnTo>
                <a:lnTo>
                  <a:pt x="1829" y="1476"/>
                </a:lnTo>
                <a:lnTo>
                  <a:pt x="1829" y="1476"/>
                </a:lnTo>
                <a:lnTo>
                  <a:pt x="1829" y="1476"/>
                </a:lnTo>
                <a:lnTo>
                  <a:pt x="1829" y="1476"/>
                </a:lnTo>
                <a:lnTo>
                  <a:pt x="1829" y="1476"/>
                </a:lnTo>
                <a:lnTo>
                  <a:pt x="1829" y="1476"/>
                </a:lnTo>
                <a:lnTo>
                  <a:pt x="1829" y="1476"/>
                </a:lnTo>
                <a:lnTo>
                  <a:pt x="1829" y="1476"/>
                </a:lnTo>
                <a:lnTo>
                  <a:pt x="1827" y="1473"/>
                </a:lnTo>
                <a:lnTo>
                  <a:pt x="1827" y="1473"/>
                </a:lnTo>
                <a:lnTo>
                  <a:pt x="1827" y="1473"/>
                </a:lnTo>
                <a:lnTo>
                  <a:pt x="1827" y="1473"/>
                </a:lnTo>
                <a:lnTo>
                  <a:pt x="1827" y="1473"/>
                </a:lnTo>
                <a:lnTo>
                  <a:pt x="1825" y="1473"/>
                </a:lnTo>
                <a:lnTo>
                  <a:pt x="1825" y="1473"/>
                </a:lnTo>
                <a:lnTo>
                  <a:pt x="1827" y="1471"/>
                </a:lnTo>
                <a:lnTo>
                  <a:pt x="1827" y="1473"/>
                </a:lnTo>
                <a:lnTo>
                  <a:pt x="1829" y="1473"/>
                </a:lnTo>
                <a:lnTo>
                  <a:pt x="1832" y="1473"/>
                </a:lnTo>
                <a:lnTo>
                  <a:pt x="1832" y="1473"/>
                </a:lnTo>
                <a:lnTo>
                  <a:pt x="1832" y="1473"/>
                </a:lnTo>
                <a:lnTo>
                  <a:pt x="1832" y="1473"/>
                </a:lnTo>
                <a:lnTo>
                  <a:pt x="1829" y="1473"/>
                </a:lnTo>
                <a:lnTo>
                  <a:pt x="1832" y="1473"/>
                </a:lnTo>
                <a:lnTo>
                  <a:pt x="1832" y="1473"/>
                </a:lnTo>
                <a:lnTo>
                  <a:pt x="1834" y="1473"/>
                </a:lnTo>
                <a:lnTo>
                  <a:pt x="1832" y="1473"/>
                </a:lnTo>
                <a:lnTo>
                  <a:pt x="1834" y="1473"/>
                </a:lnTo>
                <a:lnTo>
                  <a:pt x="1834" y="1473"/>
                </a:lnTo>
                <a:lnTo>
                  <a:pt x="1834" y="1473"/>
                </a:lnTo>
                <a:lnTo>
                  <a:pt x="1834" y="1473"/>
                </a:lnTo>
                <a:lnTo>
                  <a:pt x="1834" y="1471"/>
                </a:lnTo>
                <a:lnTo>
                  <a:pt x="1832" y="1471"/>
                </a:lnTo>
                <a:lnTo>
                  <a:pt x="1832" y="1471"/>
                </a:lnTo>
                <a:lnTo>
                  <a:pt x="1829" y="1471"/>
                </a:lnTo>
                <a:lnTo>
                  <a:pt x="1829" y="1471"/>
                </a:lnTo>
                <a:lnTo>
                  <a:pt x="1827" y="1469"/>
                </a:lnTo>
                <a:lnTo>
                  <a:pt x="1827" y="1469"/>
                </a:lnTo>
                <a:lnTo>
                  <a:pt x="1827" y="1469"/>
                </a:lnTo>
                <a:lnTo>
                  <a:pt x="1827" y="1469"/>
                </a:lnTo>
                <a:lnTo>
                  <a:pt x="1827" y="1469"/>
                </a:lnTo>
                <a:lnTo>
                  <a:pt x="1827" y="1469"/>
                </a:lnTo>
                <a:lnTo>
                  <a:pt x="1827" y="1466"/>
                </a:lnTo>
                <a:lnTo>
                  <a:pt x="1827" y="1466"/>
                </a:lnTo>
                <a:lnTo>
                  <a:pt x="1827" y="1466"/>
                </a:lnTo>
                <a:lnTo>
                  <a:pt x="1827" y="1466"/>
                </a:lnTo>
                <a:lnTo>
                  <a:pt x="1827" y="1466"/>
                </a:lnTo>
                <a:lnTo>
                  <a:pt x="1827" y="1466"/>
                </a:lnTo>
                <a:lnTo>
                  <a:pt x="1827" y="1466"/>
                </a:lnTo>
                <a:lnTo>
                  <a:pt x="1827" y="1464"/>
                </a:lnTo>
                <a:lnTo>
                  <a:pt x="1827" y="1464"/>
                </a:lnTo>
                <a:lnTo>
                  <a:pt x="1827" y="1464"/>
                </a:lnTo>
                <a:lnTo>
                  <a:pt x="1829" y="1466"/>
                </a:lnTo>
                <a:lnTo>
                  <a:pt x="1832" y="1466"/>
                </a:lnTo>
                <a:lnTo>
                  <a:pt x="1832" y="1466"/>
                </a:lnTo>
                <a:lnTo>
                  <a:pt x="1834" y="1466"/>
                </a:lnTo>
                <a:lnTo>
                  <a:pt x="1834" y="1466"/>
                </a:lnTo>
                <a:lnTo>
                  <a:pt x="1834" y="1466"/>
                </a:lnTo>
                <a:lnTo>
                  <a:pt x="1836" y="1466"/>
                </a:lnTo>
                <a:lnTo>
                  <a:pt x="1836" y="1466"/>
                </a:lnTo>
                <a:lnTo>
                  <a:pt x="1839" y="1469"/>
                </a:lnTo>
                <a:lnTo>
                  <a:pt x="1839" y="1469"/>
                </a:lnTo>
                <a:lnTo>
                  <a:pt x="1839" y="1469"/>
                </a:lnTo>
                <a:lnTo>
                  <a:pt x="1841" y="1469"/>
                </a:lnTo>
                <a:lnTo>
                  <a:pt x="1841" y="1469"/>
                </a:lnTo>
                <a:lnTo>
                  <a:pt x="1844" y="1471"/>
                </a:lnTo>
                <a:lnTo>
                  <a:pt x="1844" y="1471"/>
                </a:lnTo>
                <a:lnTo>
                  <a:pt x="1844" y="1471"/>
                </a:lnTo>
                <a:lnTo>
                  <a:pt x="1844" y="1471"/>
                </a:lnTo>
                <a:lnTo>
                  <a:pt x="1844" y="1471"/>
                </a:lnTo>
                <a:lnTo>
                  <a:pt x="1846" y="1471"/>
                </a:lnTo>
                <a:lnTo>
                  <a:pt x="1846" y="1471"/>
                </a:lnTo>
                <a:lnTo>
                  <a:pt x="1846" y="1471"/>
                </a:lnTo>
                <a:lnTo>
                  <a:pt x="1846" y="1471"/>
                </a:lnTo>
                <a:lnTo>
                  <a:pt x="1846" y="1471"/>
                </a:lnTo>
                <a:lnTo>
                  <a:pt x="1846" y="1471"/>
                </a:lnTo>
                <a:lnTo>
                  <a:pt x="1846" y="1471"/>
                </a:lnTo>
                <a:lnTo>
                  <a:pt x="1846" y="1471"/>
                </a:lnTo>
                <a:lnTo>
                  <a:pt x="1846" y="1469"/>
                </a:lnTo>
                <a:lnTo>
                  <a:pt x="1846" y="1469"/>
                </a:lnTo>
                <a:lnTo>
                  <a:pt x="1846" y="1469"/>
                </a:lnTo>
                <a:lnTo>
                  <a:pt x="1846" y="1469"/>
                </a:lnTo>
                <a:lnTo>
                  <a:pt x="1846" y="1469"/>
                </a:lnTo>
                <a:lnTo>
                  <a:pt x="1846" y="1469"/>
                </a:lnTo>
                <a:lnTo>
                  <a:pt x="1846" y="1469"/>
                </a:lnTo>
                <a:lnTo>
                  <a:pt x="1848" y="1469"/>
                </a:lnTo>
                <a:lnTo>
                  <a:pt x="1851" y="1471"/>
                </a:lnTo>
                <a:lnTo>
                  <a:pt x="1851" y="1471"/>
                </a:lnTo>
                <a:lnTo>
                  <a:pt x="1851" y="1471"/>
                </a:lnTo>
                <a:lnTo>
                  <a:pt x="1851" y="1471"/>
                </a:lnTo>
                <a:lnTo>
                  <a:pt x="1853" y="1471"/>
                </a:lnTo>
                <a:lnTo>
                  <a:pt x="1853" y="1471"/>
                </a:lnTo>
                <a:lnTo>
                  <a:pt x="1853" y="1471"/>
                </a:lnTo>
                <a:lnTo>
                  <a:pt x="1853" y="1471"/>
                </a:lnTo>
                <a:lnTo>
                  <a:pt x="1855" y="1471"/>
                </a:lnTo>
                <a:lnTo>
                  <a:pt x="1855" y="1473"/>
                </a:lnTo>
                <a:lnTo>
                  <a:pt x="1858" y="1471"/>
                </a:lnTo>
                <a:lnTo>
                  <a:pt x="1858" y="1471"/>
                </a:lnTo>
                <a:lnTo>
                  <a:pt x="1858" y="1471"/>
                </a:lnTo>
                <a:lnTo>
                  <a:pt x="1855" y="1471"/>
                </a:lnTo>
                <a:lnTo>
                  <a:pt x="1858" y="1471"/>
                </a:lnTo>
                <a:lnTo>
                  <a:pt x="1858" y="1471"/>
                </a:lnTo>
                <a:lnTo>
                  <a:pt x="1860" y="1471"/>
                </a:lnTo>
                <a:lnTo>
                  <a:pt x="1860" y="1471"/>
                </a:lnTo>
                <a:lnTo>
                  <a:pt x="1860" y="1471"/>
                </a:lnTo>
                <a:lnTo>
                  <a:pt x="1860" y="1471"/>
                </a:lnTo>
                <a:lnTo>
                  <a:pt x="1860" y="1469"/>
                </a:lnTo>
                <a:lnTo>
                  <a:pt x="1860" y="1469"/>
                </a:lnTo>
                <a:lnTo>
                  <a:pt x="1862" y="1469"/>
                </a:lnTo>
                <a:lnTo>
                  <a:pt x="1862" y="1469"/>
                </a:lnTo>
                <a:lnTo>
                  <a:pt x="1862" y="1469"/>
                </a:lnTo>
                <a:lnTo>
                  <a:pt x="1862" y="1466"/>
                </a:lnTo>
                <a:lnTo>
                  <a:pt x="1862" y="1466"/>
                </a:lnTo>
                <a:lnTo>
                  <a:pt x="1862" y="1466"/>
                </a:lnTo>
                <a:lnTo>
                  <a:pt x="1862" y="1466"/>
                </a:lnTo>
                <a:lnTo>
                  <a:pt x="1862" y="1464"/>
                </a:lnTo>
                <a:lnTo>
                  <a:pt x="1860" y="1464"/>
                </a:lnTo>
                <a:lnTo>
                  <a:pt x="1860" y="1464"/>
                </a:lnTo>
                <a:lnTo>
                  <a:pt x="1860" y="1464"/>
                </a:lnTo>
                <a:lnTo>
                  <a:pt x="1860" y="1464"/>
                </a:lnTo>
                <a:lnTo>
                  <a:pt x="1860" y="1464"/>
                </a:lnTo>
                <a:lnTo>
                  <a:pt x="1860" y="1462"/>
                </a:lnTo>
                <a:lnTo>
                  <a:pt x="1860" y="1464"/>
                </a:lnTo>
                <a:lnTo>
                  <a:pt x="1860" y="1464"/>
                </a:lnTo>
                <a:lnTo>
                  <a:pt x="1860" y="1464"/>
                </a:lnTo>
                <a:lnTo>
                  <a:pt x="1862" y="1464"/>
                </a:lnTo>
                <a:lnTo>
                  <a:pt x="1860" y="1462"/>
                </a:lnTo>
                <a:lnTo>
                  <a:pt x="1860" y="1462"/>
                </a:lnTo>
                <a:lnTo>
                  <a:pt x="1858" y="1462"/>
                </a:lnTo>
                <a:lnTo>
                  <a:pt x="1858" y="1462"/>
                </a:lnTo>
                <a:lnTo>
                  <a:pt x="1860" y="1462"/>
                </a:lnTo>
                <a:lnTo>
                  <a:pt x="1860" y="1462"/>
                </a:lnTo>
                <a:lnTo>
                  <a:pt x="1862" y="1462"/>
                </a:lnTo>
                <a:lnTo>
                  <a:pt x="1862" y="1462"/>
                </a:lnTo>
                <a:lnTo>
                  <a:pt x="1862" y="1459"/>
                </a:lnTo>
                <a:lnTo>
                  <a:pt x="1858" y="1457"/>
                </a:lnTo>
                <a:lnTo>
                  <a:pt x="1853" y="1452"/>
                </a:lnTo>
                <a:lnTo>
                  <a:pt x="1853" y="1452"/>
                </a:lnTo>
                <a:lnTo>
                  <a:pt x="1853" y="1452"/>
                </a:lnTo>
                <a:lnTo>
                  <a:pt x="1851" y="1452"/>
                </a:lnTo>
                <a:lnTo>
                  <a:pt x="1851" y="1452"/>
                </a:lnTo>
                <a:lnTo>
                  <a:pt x="1851" y="1452"/>
                </a:lnTo>
                <a:lnTo>
                  <a:pt x="1851" y="1452"/>
                </a:lnTo>
                <a:lnTo>
                  <a:pt x="1851" y="1452"/>
                </a:lnTo>
                <a:lnTo>
                  <a:pt x="1851" y="1450"/>
                </a:lnTo>
                <a:lnTo>
                  <a:pt x="1851" y="1450"/>
                </a:lnTo>
                <a:lnTo>
                  <a:pt x="1848" y="1450"/>
                </a:lnTo>
                <a:lnTo>
                  <a:pt x="1848" y="1450"/>
                </a:lnTo>
                <a:lnTo>
                  <a:pt x="1846" y="1450"/>
                </a:lnTo>
                <a:lnTo>
                  <a:pt x="1846" y="1447"/>
                </a:lnTo>
                <a:lnTo>
                  <a:pt x="1846" y="1447"/>
                </a:lnTo>
                <a:lnTo>
                  <a:pt x="1848" y="1447"/>
                </a:lnTo>
                <a:lnTo>
                  <a:pt x="1848" y="1447"/>
                </a:lnTo>
                <a:lnTo>
                  <a:pt x="1848" y="1447"/>
                </a:lnTo>
                <a:lnTo>
                  <a:pt x="1851" y="1447"/>
                </a:lnTo>
                <a:lnTo>
                  <a:pt x="1851" y="1447"/>
                </a:lnTo>
                <a:lnTo>
                  <a:pt x="1851" y="1447"/>
                </a:lnTo>
                <a:lnTo>
                  <a:pt x="1851" y="1447"/>
                </a:lnTo>
                <a:lnTo>
                  <a:pt x="1851" y="1447"/>
                </a:lnTo>
                <a:lnTo>
                  <a:pt x="1851" y="1447"/>
                </a:lnTo>
                <a:lnTo>
                  <a:pt x="1851" y="1447"/>
                </a:lnTo>
                <a:lnTo>
                  <a:pt x="1853" y="1447"/>
                </a:lnTo>
                <a:lnTo>
                  <a:pt x="1853" y="1447"/>
                </a:lnTo>
                <a:lnTo>
                  <a:pt x="1853" y="1447"/>
                </a:lnTo>
                <a:lnTo>
                  <a:pt x="1853" y="1447"/>
                </a:lnTo>
                <a:lnTo>
                  <a:pt x="1853" y="1445"/>
                </a:lnTo>
                <a:lnTo>
                  <a:pt x="1853" y="1445"/>
                </a:lnTo>
                <a:lnTo>
                  <a:pt x="1851" y="1443"/>
                </a:lnTo>
                <a:lnTo>
                  <a:pt x="1851" y="1443"/>
                </a:lnTo>
                <a:lnTo>
                  <a:pt x="1851" y="1443"/>
                </a:lnTo>
                <a:lnTo>
                  <a:pt x="1853" y="1443"/>
                </a:lnTo>
                <a:lnTo>
                  <a:pt x="1853" y="1443"/>
                </a:lnTo>
                <a:lnTo>
                  <a:pt x="1853" y="1440"/>
                </a:lnTo>
                <a:lnTo>
                  <a:pt x="1853" y="1440"/>
                </a:lnTo>
                <a:lnTo>
                  <a:pt x="1853" y="1440"/>
                </a:lnTo>
                <a:lnTo>
                  <a:pt x="1853" y="1440"/>
                </a:lnTo>
                <a:lnTo>
                  <a:pt x="1855" y="1440"/>
                </a:lnTo>
                <a:lnTo>
                  <a:pt x="1855" y="1440"/>
                </a:lnTo>
                <a:lnTo>
                  <a:pt x="1855" y="1440"/>
                </a:lnTo>
                <a:lnTo>
                  <a:pt x="1855" y="1440"/>
                </a:lnTo>
                <a:lnTo>
                  <a:pt x="1855" y="1440"/>
                </a:lnTo>
                <a:lnTo>
                  <a:pt x="1855" y="1440"/>
                </a:lnTo>
                <a:lnTo>
                  <a:pt x="1855" y="1440"/>
                </a:lnTo>
                <a:lnTo>
                  <a:pt x="1858" y="1440"/>
                </a:lnTo>
                <a:lnTo>
                  <a:pt x="1858" y="1443"/>
                </a:lnTo>
                <a:lnTo>
                  <a:pt x="1858" y="1443"/>
                </a:lnTo>
                <a:lnTo>
                  <a:pt x="1858" y="1443"/>
                </a:lnTo>
                <a:lnTo>
                  <a:pt x="1855" y="1443"/>
                </a:lnTo>
                <a:lnTo>
                  <a:pt x="1855" y="1443"/>
                </a:lnTo>
                <a:lnTo>
                  <a:pt x="1855" y="1445"/>
                </a:lnTo>
                <a:lnTo>
                  <a:pt x="1855" y="1447"/>
                </a:lnTo>
                <a:lnTo>
                  <a:pt x="1855" y="1447"/>
                </a:lnTo>
                <a:lnTo>
                  <a:pt x="1855" y="1447"/>
                </a:lnTo>
                <a:lnTo>
                  <a:pt x="1855" y="1447"/>
                </a:lnTo>
                <a:lnTo>
                  <a:pt x="1855" y="1447"/>
                </a:lnTo>
                <a:lnTo>
                  <a:pt x="1855" y="1447"/>
                </a:lnTo>
                <a:lnTo>
                  <a:pt x="1853" y="1447"/>
                </a:lnTo>
                <a:lnTo>
                  <a:pt x="1853" y="1450"/>
                </a:lnTo>
                <a:lnTo>
                  <a:pt x="1853" y="1450"/>
                </a:lnTo>
                <a:lnTo>
                  <a:pt x="1853" y="1450"/>
                </a:lnTo>
                <a:lnTo>
                  <a:pt x="1853" y="1450"/>
                </a:lnTo>
                <a:lnTo>
                  <a:pt x="1855" y="1452"/>
                </a:lnTo>
                <a:lnTo>
                  <a:pt x="1855" y="1452"/>
                </a:lnTo>
                <a:lnTo>
                  <a:pt x="1858" y="1452"/>
                </a:lnTo>
                <a:lnTo>
                  <a:pt x="1858" y="1452"/>
                </a:lnTo>
                <a:lnTo>
                  <a:pt x="1858" y="1454"/>
                </a:lnTo>
                <a:lnTo>
                  <a:pt x="1860" y="1454"/>
                </a:lnTo>
                <a:lnTo>
                  <a:pt x="1860" y="1454"/>
                </a:lnTo>
                <a:lnTo>
                  <a:pt x="1860" y="1454"/>
                </a:lnTo>
                <a:lnTo>
                  <a:pt x="1860" y="1457"/>
                </a:lnTo>
                <a:lnTo>
                  <a:pt x="1860" y="1457"/>
                </a:lnTo>
                <a:lnTo>
                  <a:pt x="1860" y="1457"/>
                </a:lnTo>
                <a:lnTo>
                  <a:pt x="1862" y="1457"/>
                </a:lnTo>
                <a:lnTo>
                  <a:pt x="1862" y="1454"/>
                </a:lnTo>
                <a:lnTo>
                  <a:pt x="1862" y="1454"/>
                </a:lnTo>
                <a:lnTo>
                  <a:pt x="1862" y="1454"/>
                </a:lnTo>
                <a:lnTo>
                  <a:pt x="1862" y="1454"/>
                </a:lnTo>
                <a:lnTo>
                  <a:pt x="1862" y="1457"/>
                </a:lnTo>
                <a:lnTo>
                  <a:pt x="1862" y="1457"/>
                </a:lnTo>
                <a:lnTo>
                  <a:pt x="1862" y="1457"/>
                </a:lnTo>
                <a:lnTo>
                  <a:pt x="1865" y="1457"/>
                </a:lnTo>
                <a:lnTo>
                  <a:pt x="1865" y="1457"/>
                </a:lnTo>
                <a:lnTo>
                  <a:pt x="1865" y="1457"/>
                </a:lnTo>
                <a:lnTo>
                  <a:pt x="1865" y="1457"/>
                </a:lnTo>
                <a:lnTo>
                  <a:pt x="1865" y="1454"/>
                </a:lnTo>
                <a:lnTo>
                  <a:pt x="1862" y="1454"/>
                </a:lnTo>
                <a:lnTo>
                  <a:pt x="1862" y="1452"/>
                </a:lnTo>
                <a:lnTo>
                  <a:pt x="1862" y="1452"/>
                </a:lnTo>
                <a:lnTo>
                  <a:pt x="1865" y="1454"/>
                </a:lnTo>
                <a:lnTo>
                  <a:pt x="1865" y="1454"/>
                </a:lnTo>
                <a:lnTo>
                  <a:pt x="1865" y="1454"/>
                </a:lnTo>
                <a:lnTo>
                  <a:pt x="1865" y="1452"/>
                </a:lnTo>
                <a:lnTo>
                  <a:pt x="1865" y="1450"/>
                </a:lnTo>
                <a:lnTo>
                  <a:pt x="1865" y="1450"/>
                </a:lnTo>
                <a:lnTo>
                  <a:pt x="1865" y="1452"/>
                </a:lnTo>
                <a:lnTo>
                  <a:pt x="1867" y="1452"/>
                </a:lnTo>
                <a:lnTo>
                  <a:pt x="1867" y="1452"/>
                </a:lnTo>
                <a:lnTo>
                  <a:pt x="1867" y="1452"/>
                </a:lnTo>
                <a:lnTo>
                  <a:pt x="1867" y="1452"/>
                </a:lnTo>
                <a:lnTo>
                  <a:pt x="1867" y="1454"/>
                </a:lnTo>
                <a:lnTo>
                  <a:pt x="1867" y="1454"/>
                </a:lnTo>
                <a:lnTo>
                  <a:pt x="1867" y="1454"/>
                </a:lnTo>
                <a:lnTo>
                  <a:pt x="1867" y="1457"/>
                </a:lnTo>
                <a:lnTo>
                  <a:pt x="1870" y="1454"/>
                </a:lnTo>
                <a:lnTo>
                  <a:pt x="1870" y="1454"/>
                </a:lnTo>
                <a:lnTo>
                  <a:pt x="1867" y="1452"/>
                </a:lnTo>
                <a:lnTo>
                  <a:pt x="1867" y="1452"/>
                </a:lnTo>
                <a:lnTo>
                  <a:pt x="1867" y="1452"/>
                </a:lnTo>
                <a:lnTo>
                  <a:pt x="1867" y="1450"/>
                </a:lnTo>
                <a:lnTo>
                  <a:pt x="1867" y="1452"/>
                </a:lnTo>
                <a:lnTo>
                  <a:pt x="1870" y="1452"/>
                </a:lnTo>
                <a:lnTo>
                  <a:pt x="1870" y="1450"/>
                </a:lnTo>
                <a:lnTo>
                  <a:pt x="1870" y="1450"/>
                </a:lnTo>
                <a:lnTo>
                  <a:pt x="1870" y="1450"/>
                </a:lnTo>
                <a:lnTo>
                  <a:pt x="1870" y="1450"/>
                </a:lnTo>
                <a:lnTo>
                  <a:pt x="1870" y="1447"/>
                </a:lnTo>
                <a:lnTo>
                  <a:pt x="1870" y="1447"/>
                </a:lnTo>
                <a:lnTo>
                  <a:pt x="1870" y="1445"/>
                </a:lnTo>
                <a:lnTo>
                  <a:pt x="1870" y="1445"/>
                </a:lnTo>
                <a:lnTo>
                  <a:pt x="1870" y="1445"/>
                </a:lnTo>
                <a:lnTo>
                  <a:pt x="1872" y="1445"/>
                </a:lnTo>
                <a:lnTo>
                  <a:pt x="1872" y="1447"/>
                </a:lnTo>
                <a:lnTo>
                  <a:pt x="1872" y="1447"/>
                </a:lnTo>
                <a:lnTo>
                  <a:pt x="1872" y="1450"/>
                </a:lnTo>
                <a:lnTo>
                  <a:pt x="1872" y="1450"/>
                </a:lnTo>
                <a:lnTo>
                  <a:pt x="1872" y="1452"/>
                </a:lnTo>
                <a:lnTo>
                  <a:pt x="1872" y="1452"/>
                </a:lnTo>
                <a:lnTo>
                  <a:pt x="1872" y="1454"/>
                </a:lnTo>
                <a:lnTo>
                  <a:pt x="1874" y="1454"/>
                </a:lnTo>
                <a:lnTo>
                  <a:pt x="1874" y="1454"/>
                </a:lnTo>
                <a:lnTo>
                  <a:pt x="1872" y="1454"/>
                </a:lnTo>
                <a:lnTo>
                  <a:pt x="1870" y="1457"/>
                </a:lnTo>
                <a:lnTo>
                  <a:pt x="1870" y="1457"/>
                </a:lnTo>
                <a:lnTo>
                  <a:pt x="1872" y="1457"/>
                </a:lnTo>
                <a:lnTo>
                  <a:pt x="1872" y="1457"/>
                </a:lnTo>
                <a:lnTo>
                  <a:pt x="1872" y="1457"/>
                </a:lnTo>
                <a:lnTo>
                  <a:pt x="1874" y="1457"/>
                </a:lnTo>
                <a:lnTo>
                  <a:pt x="1877" y="1457"/>
                </a:lnTo>
                <a:lnTo>
                  <a:pt x="1877" y="1459"/>
                </a:lnTo>
                <a:lnTo>
                  <a:pt x="1877" y="1459"/>
                </a:lnTo>
                <a:lnTo>
                  <a:pt x="1877" y="1459"/>
                </a:lnTo>
                <a:lnTo>
                  <a:pt x="1874" y="1459"/>
                </a:lnTo>
                <a:lnTo>
                  <a:pt x="1872" y="1459"/>
                </a:lnTo>
                <a:lnTo>
                  <a:pt x="1874" y="1462"/>
                </a:lnTo>
                <a:lnTo>
                  <a:pt x="1877" y="1464"/>
                </a:lnTo>
                <a:lnTo>
                  <a:pt x="1874" y="1464"/>
                </a:lnTo>
                <a:lnTo>
                  <a:pt x="1874" y="1464"/>
                </a:lnTo>
                <a:lnTo>
                  <a:pt x="1874" y="1464"/>
                </a:lnTo>
                <a:lnTo>
                  <a:pt x="1872" y="1464"/>
                </a:lnTo>
                <a:lnTo>
                  <a:pt x="1872" y="1464"/>
                </a:lnTo>
                <a:lnTo>
                  <a:pt x="1874" y="1464"/>
                </a:lnTo>
                <a:lnTo>
                  <a:pt x="1874" y="1466"/>
                </a:lnTo>
                <a:lnTo>
                  <a:pt x="1874" y="1466"/>
                </a:lnTo>
                <a:lnTo>
                  <a:pt x="1874" y="1466"/>
                </a:lnTo>
                <a:lnTo>
                  <a:pt x="1874" y="1469"/>
                </a:lnTo>
                <a:lnTo>
                  <a:pt x="1874" y="1469"/>
                </a:lnTo>
                <a:lnTo>
                  <a:pt x="1874" y="1469"/>
                </a:lnTo>
                <a:lnTo>
                  <a:pt x="1874" y="1469"/>
                </a:lnTo>
                <a:lnTo>
                  <a:pt x="1874" y="1469"/>
                </a:lnTo>
                <a:lnTo>
                  <a:pt x="1874" y="1471"/>
                </a:lnTo>
                <a:lnTo>
                  <a:pt x="1874" y="1471"/>
                </a:lnTo>
                <a:lnTo>
                  <a:pt x="1874" y="1469"/>
                </a:lnTo>
                <a:lnTo>
                  <a:pt x="1874" y="1471"/>
                </a:lnTo>
                <a:lnTo>
                  <a:pt x="1874" y="1471"/>
                </a:lnTo>
                <a:lnTo>
                  <a:pt x="1877" y="1471"/>
                </a:lnTo>
                <a:lnTo>
                  <a:pt x="1877" y="1471"/>
                </a:lnTo>
                <a:lnTo>
                  <a:pt x="1877" y="1471"/>
                </a:lnTo>
                <a:lnTo>
                  <a:pt x="1877" y="1471"/>
                </a:lnTo>
                <a:lnTo>
                  <a:pt x="1877" y="1471"/>
                </a:lnTo>
                <a:lnTo>
                  <a:pt x="1877" y="1471"/>
                </a:lnTo>
                <a:lnTo>
                  <a:pt x="1879" y="1471"/>
                </a:lnTo>
                <a:lnTo>
                  <a:pt x="1879" y="1471"/>
                </a:lnTo>
                <a:lnTo>
                  <a:pt x="1879" y="1471"/>
                </a:lnTo>
                <a:lnTo>
                  <a:pt x="1879" y="1469"/>
                </a:lnTo>
                <a:lnTo>
                  <a:pt x="1879" y="1469"/>
                </a:lnTo>
                <a:lnTo>
                  <a:pt x="1879" y="1466"/>
                </a:lnTo>
                <a:lnTo>
                  <a:pt x="1877" y="1466"/>
                </a:lnTo>
                <a:lnTo>
                  <a:pt x="1879" y="1466"/>
                </a:lnTo>
                <a:lnTo>
                  <a:pt x="1879" y="1466"/>
                </a:lnTo>
                <a:lnTo>
                  <a:pt x="1879" y="1466"/>
                </a:lnTo>
                <a:lnTo>
                  <a:pt x="1879" y="1464"/>
                </a:lnTo>
                <a:lnTo>
                  <a:pt x="1877" y="1464"/>
                </a:lnTo>
                <a:lnTo>
                  <a:pt x="1877" y="1462"/>
                </a:lnTo>
                <a:lnTo>
                  <a:pt x="1877" y="1462"/>
                </a:lnTo>
                <a:lnTo>
                  <a:pt x="1877" y="1462"/>
                </a:lnTo>
                <a:lnTo>
                  <a:pt x="1879" y="1462"/>
                </a:lnTo>
                <a:lnTo>
                  <a:pt x="1879" y="1462"/>
                </a:lnTo>
                <a:lnTo>
                  <a:pt x="1879" y="1462"/>
                </a:lnTo>
                <a:lnTo>
                  <a:pt x="1879" y="1462"/>
                </a:lnTo>
                <a:lnTo>
                  <a:pt x="1879" y="1459"/>
                </a:lnTo>
                <a:lnTo>
                  <a:pt x="1879" y="1459"/>
                </a:lnTo>
                <a:lnTo>
                  <a:pt x="1879" y="1459"/>
                </a:lnTo>
                <a:lnTo>
                  <a:pt x="1879" y="1459"/>
                </a:lnTo>
                <a:lnTo>
                  <a:pt x="1881" y="1459"/>
                </a:lnTo>
                <a:lnTo>
                  <a:pt x="1881" y="1462"/>
                </a:lnTo>
                <a:lnTo>
                  <a:pt x="1881" y="1462"/>
                </a:lnTo>
                <a:lnTo>
                  <a:pt x="1881" y="1462"/>
                </a:lnTo>
                <a:lnTo>
                  <a:pt x="1881" y="1459"/>
                </a:lnTo>
                <a:lnTo>
                  <a:pt x="1881" y="1459"/>
                </a:lnTo>
                <a:lnTo>
                  <a:pt x="1881" y="1459"/>
                </a:lnTo>
                <a:lnTo>
                  <a:pt x="1881" y="1459"/>
                </a:lnTo>
                <a:lnTo>
                  <a:pt x="1881" y="1459"/>
                </a:lnTo>
                <a:lnTo>
                  <a:pt x="1881" y="1459"/>
                </a:lnTo>
                <a:lnTo>
                  <a:pt x="1881" y="1459"/>
                </a:lnTo>
                <a:lnTo>
                  <a:pt x="1881" y="1459"/>
                </a:lnTo>
                <a:lnTo>
                  <a:pt x="1879" y="1459"/>
                </a:lnTo>
                <a:lnTo>
                  <a:pt x="1879" y="1459"/>
                </a:lnTo>
                <a:lnTo>
                  <a:pt x="1879" y="1457"/>
                </a:lnTo>
                <a:lnTo>
                  <a:pt x="1879" y="1457"/>
                </a:lnTo>
                <a:lnTo>
                  <a:pt x="1879" y="1457"/>
                </a:lnTo>
                <a:lnTo>
                  <a:pt x="1877" y="1454"/>
                </a:lnTo>
                <a:lnTo>
                  <a:pt x="1877" y="1454"/>
                </a:lnTo>
                <a:lnTo>
                  <a:pt x="1877" y="1454"/>
                </a:lnTo>
                <a:lnTo>
                  <a:pt x="1877" y="1454"/>
                </a:lnTo>
                <a:lnTo>
                  <a:pt x="1877" y="1452"/>
                </a:lnTo>
                <a:lnTo>
                  <a:pt x="1877" y="1452"/>
                </a:lnTo>
                <a:lnTo>
                  <a:pt x="1877" y="1452"/>
                </a:lnTo>
                <a:lnTo>
                  <a:pt x="1879" y="1454"/>
                </a:lnTo>
                <a:lnTo>
                  <a:pt x="1879" y="1454"/>
                </a:lnTo>
                <a:lnTo>
                  <a:pt x="1881" y="1457"/>
                </a:lnTo>
                <a:lnTo>
                  <a:pt x="1881" y="1457"/>
                </a:lnTo>
                <a:lnTo>
                  <a:pt x="1881" y="1457"/>
                </a:lnTo>
                <a:lnTo>
                  <a:pt x="1881" y="1457"/>
                </a:lnTo>
                <a:lnTo>
                  <a:pt x="1881" y="1457"/>
                </a:lnTo>
                <a:lnTo>
                  <a:pt x="1881" y="1457"/>
                </a:lnTo>
                <a:lnTo>
                  <a:pt x="1881" y="1457"/>
                </a:lnTo>
                <a:lnTo>
                  <a:pt x="1881" y="1454"/>
                </a:lnTo>
                <a:lnTo>
                  <a:pt x="1881" y="1454"/>
                </a:lnTo>
                <a:lnTo>
                  <a:pt x="1884" y="1454"/>
                </a:lnTo>
                <a:lnTo>
                  <a:pt x="1884" y="1454"/>
                </a:lnTo>
                <a:lnTo>
                  <a:pt x="1884" y="1452"/>
                </a:lnTo>
                <a:lnTo>
                  <a:pt x="1884" y="1452"/>
                </a:lnTo>
                <a:lnTo>
                  <a:pt x="1884" y="1452"/>
                </a:lnTo>
                <a:lnTo>
                  <a:pt x="1884" y="1452"/>
                </a:lnTo>
                <a:lnTo>
                  <a:pt x="1884" y="1452"/>
                </a:lnTo>
                <a:lnTo>
                  <a:pt x="1884" y="1450"/>
                </a:lnTo>
                <a:lnTo>
                  <a:pt x="1884" y="1450"/>
                </a:lnTo>
                <a:lnTo>
                  <a:pt x="1881" y="1447"/>
                </a:lnTo>
                <a:lnTo>
                  <a:pt x="1881" y="1447"/>
                </a:lnTo>
                <a:lnTo>
                  <a:pt x="1884" y="1447"/>
                </a:lnTo>
                <a:lnTo>
                  <a:pt x="1884" y="1447"/>
                </a:lnTo>
                <a:lnTo>
                  <a:pt x="1884" y="1450"/>
                </a:lnTo>
                <a:lnTo>
                  <a:pt x="1884" y="1450"/>
                </a:lnTo>
                <a:lnTo>
                  <a:pt x="1886" y="1450"/>
                </a:lnTo>
                <a:lnTo>
                  <a:pt x="1886" y="1452"/>
                </a:lnTo>
                <a:lnTo>
                  <a:pt x="1886" y="1452"/>
                </a:lnTo>
                <a:lnTo>
                  <a:pt x="1886" y="1452"/>
                </a:lnTo>
                <a:lnTo>
                  <a:pt x="1886" y="1452"/>
                </a:lnTo>
                <a:lnTo>
                  <a:pt x="1889" y="1450"/>
                </a:lnTo>
                <a:lnTo>
                  <a:pt x="1889" y="1450"/>
                </a:lnTo>
                <a:lnTo>
                  <a:pt x="1889" y="1450"/>
                </a:lnTo>
                <a:lnTo>
                  <a:pt x="1889" y="1450"/>
                </a:lnTo>
                <a:lnTo>
                  <a:pt x="1889" y="1450"/>
                </a:lnTo>
                <a:lnTo>
                  <a:pt x="1889" y="1452"/>
                </a:lnTo>
                <a:lnTo>
                  <a:pt x="1889" y="1452"/>
                </a:lnTo>
                <a:lnTo>
                  <a:pt x="1891" y="1452"/>
                </a:lnTo>
                <a:lnTo>
                  <a:pt x="1891" y="1452"/>
                </a:lnTo>
                <a:lnTo>
                  <a:pt x="1891" y="1452"/>
                </a:lnTo>
                <a:lnTo>
                  <a:pt x="1891" y="1452"/>
                </a:lnTo>
                <a:lnTo>
                  <a:pt x="1891" y="1454"/>
                </a:lnTo>
                <a:lnTo>
                  <a:pt x="1889" y="1452"/>
                </a:lnTo>
                <a:lnTo>
                  <a:pt x="1889" y="1452"/>
                </a:lnTo>
                <a:lnTo>
                  <a:pt x="1889" y="1452"/>
                </a:lnTo>
                <a:lnTo>
                  <a:pt x="1889" y="1452"/>
                </a:lnTo>
                <a:lnTo>
                  <a:pt x="1889" y="1452"/>
                </a:lnTo>
                <a:lnTo>
                  <a:pt x="1889" y="1452"/>
                </a:lnTo>
                <a:lnTo>
                  <a:pt x="1889" y="1454"/>
                </a:lnTo>
                <a:lnTo>
                  <a:pt x="1889" y="1454"/>
                </a:lnTo>
                <a:lnTo>
                  <a:pt x="1889" y="1457"/>
                </a:lnTo>
                <a:lnTo>
                  <a:pt x="1891" y="1457"/>
                </a:lnTo>
                <a:lnTo>
                  <a:pt x="1891" y="1457"/>
                </a:lnTo>
                <a:lnTo>
                  <a:pt x="1891" y="1454"/>
                </a:lnTo>
                <a:lnTo>
                  <a:pt x="1893" y="1454"/>
                </a:lnTo>
                <a:lnTo>
                  <a:pt x="1893" y="1454"/>
                </a:lnTo>
                <a:lnTo>
                  <a:pt x="1893" y="1452"/>
                </a:lnTo>
                <a:lnTo>
                  <a:pt x="1893" y="1450"/>
                </a:lnTo>
                <a:lnTo>
                  <a:pt x="1891" y="1450"/>
                </a:lnTo>
                <a:lnTo>
                  <a:pt x="1891" y="1447"/>
                </a:lnTo>
                <a:lnTo>
                  <a:pt x="1891" y="1447"/>
                </a:lnTo>
                <a:lnTo>
                  <a:pt x="1891" y="1447"/>
                </a:lnTo>
                <a:lnTo>
                  <a:pt x="1891" y="1447"/>
                </a:lnTo>
                <a:lnTo>
                  <a:pt x="1891" y="1447"/>
                </a:lnTo>
                <a:lnTo>
                  <a:pt x="1891" y="1445"/>
                </a:lnTo>
                <a:lnTo>
                  <a:pt x="1891" y="1445"/>
                </a:lnTo>
                <a:lnTo>
                  <a:pt x="1891" y="1445"/>
                </a:lnTo>
                <a:lnTo>
                  <a:pt x="1891" y="1445"/>
                </a:lnTo>
                <a:lnTo>
                  <a:pt x="1891" y="1445"/>
                </a:lnTo>
                <a:lnTo>
                  <a:pt x="1893" y="1447"/>
                </a:lnTo>
                <a:lnTo>
                  <a:pt x="1893" y="1447"/>
                </a:lnTo>
                <a:lnTo>
                  <a:pt x="1893" y="1447"/>
                </a:lnTo>
                <a:lnTo>
                  <a:pt x="1893" y="1447"/>
                </a:lnTo>
                <a:lnTo>
                  <a:pt x="1893" y="1450"/>
                </a:lnTo>
                <a:lnTo>
                  <a:pt x="1893" y="1450"/>
                </a:lnTo>
                <a:lnTo>
                  <a:pt x="1893" y="1450"/>
                </a:lnTo>
                <a:lnTo>
                  <a:pt x="1893" y="1450"/>
                </a:lnTo>
                <a:lnTo>
                  <a:pt x="1893" y="1450"/>
                </a:lnTo>
                <a:lnTo>
                  <a:pt x="1896" y="1450"/>
                </a:lnTo>
                <a:lnTo>
                  <a:pt x="1896" y="1450"/>
                </a:lnTo>
                <a:lnTo>
                  <a:pt x="1896" y="1447"/>
                </a:lnTo>
                <a:lnTo>
                  <a:pt x="1896" y="1447"/>
                </a:lnTo>
                <a:lnTo>
                  <a:pt x="1896" y="1447"/>
                </a:lnTo>
                <a:lnTo>
                  <a:pt x="1896" y="1450"/>
                </a:lnTo>
                <a:lnTo>
                  <a:pt x="1896" y="1450"/>
                </a:lnTo>
                <a:lnTo>
                  <a:pt x="1896" y="1450"/>
                </a:lnTo>
                <a:lnTo>
                  <a:pt x="1896" y="1450"/>
                </a:lnTo>
                <a:lnTo>
                  <a:pt x="1896" y="1450"/>
                </a:lnTo>
                <a:lnTo>
                  <a:pt x="1896" y="1452"/>
                </a:lnTo>
                <a:lnTo>
                  <a:pt x="1896" y="1452"/>
                </a:lnTo>
                <a:lnTo>
                  <a:pt x="1896" y="1452"/>
                </a:lnTo>
                <a:lnTo>
                  <a:pt x="1896" y="1454"/>
                </a:lnTo>
                <a:lnTo>
                  <a:pt x="1896" y="1454"/>
                </a:lnTo>
                <a:lnTo>
                  <a:pt x="1893" y="1454"/>
                </a:lnTo>
                <a:lnTo>
                  <a:pt x="1891" y="1457"/>
                </a:lnTo>
                <a:lnTo>
                  <a:pt x="1891" y="1457"/>
                </a:lnTo>
                <a:lnTo>
                  <a:pt x="1891" y="1459"/>
                </a:lnTo>
                <a:lnTo>
                  <a:pt x="1893" y="1459"/>
                </a:lnTo>
                <a:lnTo>
                  <a:pt x="1893" y="1459"/>
                </a:lnTo>
                <a:lnTo>
                  <a:pt x="1893" y="1457"/>
                </a:lnTo>
                <a:lnTo>
                  <a:pt x="1893" y="1457"/>
                </a:lnTo>
                <a:lnTo>
                  <a:pt x="1896" y="1457"/>
                </a:lnTo>
                <a:lnTo>
                  <a:pt x="1893" y="1459"/>
                </a:lnTo>
                <a:lnTo>
                  <a:pt x="1893" y="1459"/>
                </a:lnTo>
                <a:lnTo>
                  <a:pt x="1893" y="1459"/>
                </a:lnTo>
                <a:lnTo>
                  <a:pt x="1893" y="1459"/>
                </a:lnTo>
                <a:lnTo>
                  <a:pt x="1891" y="1459"/>
                </a:lnTo>
                <a:lnTo>
                  <a:pt x="1891" y="1459"/>
                </a:lnTo>
                <a:lnTo>
                  <a:pt x="1891" y="1462"/>
                </a:lnTo>
                <a:lnTo>
                  <a:pt x="1893" y="1464"/>
                </a:lnTo>
                <a:lnTo>
                  <a:pt x="1893" y="1464"/>
                </a:lnTo>
                <a:lnTo>
                  <a:pt x="1893" y="1464"/>
                </a:lnTo>
                <a:lnTo>
                  <a:pt x="1893" y="1462"/>
                </a:lnTo>
                <a:lnTo>
                  <a:pt x="1896" y="1462"/>
                </a:lnTo>
                <a:lnTo>
                  <a:pt x="1896" y="1462"/>
                </a:lnTo>
                <a:lnTo>
                  <a:pt x="1898" y="1464"/>
                </a:lnTo>
                <a:lnTo>
                  <a:pt x="1898" y="1464"/>
                </a:lnTo>
                <a:lnTo>
                  <a:pt x="1898" y="1464"/>
                </a:lnTo>
                <a:lnTo>
                  <a:pt x="1898" y="1464"/>
                </a:lnTo>
                <a:lnTo>
                  <a:pt x="1898" y="1464"/>
                </a:lnTo>
                <a:lnTo>
                  <a:pt x="1896" y="1464"/>
                </a:lnTo>
                <a:lnTo>
                  <a:pt x="1896" y="1464"/>
                </a:lnTo>
                <a:lnTo>
                  <a:pt x="1896" y="1464"/>
                </a:lnTo>
                <a:lnTo>
                  <a:pt x="1896" y="1464"/>
                </a:lnTo>
                <a:lnTo>
                  <a:pt x="1896" y="1464"/>
                </a:lnTo>
                <a:lnTo>
                  <a:pt x="1896" y="1464"/>
                </a:lnTo>
                <a:lnTo>
                  <a:pt x="1896" y="1464"/>
                </a:lnTo>
                <a:lnTo>
                  <a:pt x="1896" y="1464"/>
                </a:lnTo>
                <a:lnTo>
                  <a:pt x="1896" y="1466"/>
                </a:lnTo>
                <a:lnTo>
                  <a:pt x="1896" y="1466"/>
                </a:lnTo>
                <a:lnTo>
                  <a:pt x="1896" y="1466"/>
                </a:lnTo>
                <a:lnTo>
                  <a:pt x="1896" y="1466"/>
                </a:lnTo>
                <a:lnTo>
                  <a:pt x="1896" y="1466"/>
                </a:lnTo>
                <a:lnTo>
                  <a:pt x="1896" y="1466"/>
                </a:lnTo>
                <a:lnTo>
                  <a:pt x="1896" y="1469"/>
                </a:lnTo>
                <a:lnTo>
                  <a:pt x="1896" y="1469"/>
                </a:lnTo>
                <a:lnTo>
                  <a:pt x="1896" y="1469"/>
                </a:lnTo>
                <a:lnTo>
                  <a:pt x="1896" y="1471"/>
                </a:lnTo>
                <a:lnTo>
                  <a:pt x="1898" y="1471"/>
                </a:lnTo>
                <a:lnTo>
                  <a:pt x="1898" y="1471"/>
                </a:lnTo>
                <a:lnTo>
                  <a:pt x="1898" y="1471"/>
                </a:lnTo>
                <a:lnTo>
                  <a:pt x="1898" y="1469"/>
                </a:lnTo>
                <a:lnTo>
                  <a:pt x="1898" y="1469"/>
                </a:lnTo>
                <a:lnTo>
                  <a:pt x="1898" y="1469"/>
                </a:lnTo>
                <a:lnTo>
                  <a:pt x="1898" y="1466"/>
                </a:lnTo>
                <a:lnTo>
                  <a:pt x="1898" y="1466"/>
                </a:lnTo>
                <a:lnTo>
                  <a:pt x="1898" y="1466"/>
                </a:lnTo>
                <a:lnTo>
                  <a:pt x="1898" y="1466"/>
                </a:lnTo>
                <a:lnTo>
                  <a:pt x="1898" y="1466"/>
                </a:lnTo>
                <a:lnTo>
                  <a:pt x="1898" y="1466"/>
                </a:lnTo>
                <a:lnTo>
                  <a:pt x="1898" y="1466"/>
                </a:lnTo>
                <a:lnTo>
                  <a:pt x="1898" y="1466"/>
                </a:lnTo>
                <a:lnTo>
                  <a:pt x="1898" y="1466"/>
                </a:lnTo>
                <a:lnTo>
                  <a:pt x="1900" y="1466"/>
                </a:lnTo>
                <a:lnTo>
                  <a:pt x="1903" y="1466"/>
                </a:lnTo>
                <a:lnTo>
                  <a:pt x="1903" y="1469"/>
                </a:lnTo>
                <a:lnTo>
                  <a:pt x="1903" y="1469"/>
                </a:lnTo>
                <a:lnTo>
                  <a:pt x="1903" y="1469"/>
                </a:lnTo>
                <a:lnTo>
                  <a:pt x="1903" y="1469"/>
                </a:lnTo>
                <a:lnTo>
                  <a:pt x="1903" y="1469"/>
                </a:lnTo>
                <a:lnTo>
                  <a:pt x="1903" y="1469"/>
                </a:lnTo>
                <a:lnTo>
                  <a:pt x="1903" y="1469"/>
                </a:lnTo>
                <a:lnTo>
                  <a:pt x="1905" y="1469"/>
                </a:lnTo>
                <a:lnTo>
                  <a:pt x="1905" y="1471"/>
                </a:lnTo>
                <a:lnTo>
                  <a:pt x="1905" y="1471"/>
                </a:lnTo>
                <a:lnTo>
                  <a:pt x="1905" y="1471"/>
                </a:lnTo>
                <a:lnTo>
                  <a:pt x="1905" y="1473"/>
                </a:lnTo>
                <a:lnTo>
                  <a:pt x="1905" y="1473"/>
                </a:lnTo>
                <a:lnTo>
                  <a:pt x="1905" y="1473"/>
                </a:lnTo>
                <a:lnTo>
                  <a:pt x="1907" y="1473"/>
                </a:lnTo>
                <a:lnTo>
                  <a:pt x="1907" y="1473"/>
                </a:lnTo>
                <a:lnTo>
                  <a:pt x="1910" y="1473"/>
                </a:lnTo>
                <a:lnTo>
                  <a:pt x="1910" y="1473"/>
                </a:lnTo>
                <a:lnTo>
                  <a:pt x="1910" y="1473"/>
                </a:lnTo>
                <a:lnTo>
                  <a:pt x="1910" y="1473"/>
                </a:lnTo>
                <a:lnTo>
                  <a:pt x="1910" y="1476"/>
                </a:lnTo>
                <a:lnTo>
                  <a:pt x="1910" y="1476"/>
                </a:lnTo>
                <a:lnTo>
                  <a:pt x="1910" y="1476"/>
                </a:lnTo>
                <a:lnTo>
                  <a:pt x="1912" y="1476"/>
                </a:lnTo>
                <a:lnTo>
                  <a:pt x="1912" y="1476"/>
                </a:lnTo>
                <a:lnTo>
                  <a:pt x="1912" y="1476"/>
                </a:lnTo>
                <a:lnTo>
                  <a:pt x="1912" y="1478"/>
                </a:lnTo>
                <a:lnTo>
                  <a:pt x="1912" y="1478"/>
                </a:lnTo>
                <a:lnTo>
                  <a:pt x="1912" y="1478"/>
                </a:lnTo>
                <a:lnTo>
                  <a:pt x="1912" y="1478"/>
                </a:lnTo>
                <a:lnTo>
                  <a:pt x="1910" y="1478"/>
                </a:lnTo>
                <a:lnTo>
                  <a:pt x="1910" y="1478"/>
                </a:lnTo>
                <a:lnTo>
                  <a:pt x="1910" y="1480"/>
                </a:lnTo>
                <a:lnTo>
                  <a:pt x="1910" y="1480"/>
                </a:lnTo>
                <a:lnTo>
                  <a:pt x="1912" y="1480"/>
                </a:lnTo>
                <a:lnTo>
                  <a:pt x="1912" y="1480"/>
                </a:lnTo>
                <a:lnTo>
                  <a:pt x="1912" y="1480"/>
                </a:lnTo>
                <a:lnTo>
                  <a:pt x="1912" y="1480"/>
                </a:lnTo>
                <a:lnTo>
                  <a:pt x="1912" y="1480"/>
                </a:lnTo>
                <a:lnTo>
                  <a:pt x="1912" y="1480"/>
                </a:lnTo>
                <a:lnTo>
                  <a:pt x="1912" y="1480"/>
                </a:lnTo>
                <a:lnTo>
                  <a:pt x="1915" y="1483"/>
                </a:lnTo>
                <a:lnTo>
                  <a:pt x="1915" y="1483"/>
                </a:lnTo>
                <a:lnTo>
                  <a:pt x="1917" y="1483"/>
                </a:lnTo>
                <a:lnTo>
                  <a:pt x="1917" y="1483"/>
                </a:lnTo>
                <a:lnTo>
                  <a:pt x="1917" y="1483"/>
                </a:lnTo>
                <a:lnTo>
                  <a:pt x="1917" y="1485"/>
                </a:lnTo>
                <a:lnTo>
                  <a:pt x="1917" y="1485"/>
                </a:lnTo>
                <a:lnTo>
                  <a:pt x="1919" y="1485"/>
                </a:lnTo>
                <a:lnTo>
                  <a:pt x="1919" y="1483"/>
                </a:lnTo>
                <a:lnTo>
                  <a:pt x="1919" y="1483"/>
                </a:lnTo>
                <a:lnTo>
                  <a:pt x="1919" y="1483"/>
                </a:lnTo>
                <a:lnTo>
                  <a:pt x="1919" y="1483"/>
                </a:lnTo>
                <a:lnTo>
                  <a:pt x="1919" y="1483"/>
                </a:lnTo>
                <a:lnTo>
                  <a:pt x="1917" y="1483"/>
                </a:lnTo>
                <a:lnTo>
                  <a:pt x="1917" y="1480"/>
                </a:lnTo>
                <a:lnTo>
                  <a:pt x="1917" y="1480"/>
                </a:lnTo>
                <a:lnTo>
                  <a:pt x="1917" y="1480"/>
                </a:lnTo>
                <a:lnTo>
                  <a:pt x="1917" y="1480"/>
                </a:lnTo>
                <a:lnTo>
                  <a:pt x="1917" y="1480"/>
                </a:lnTo>
                <a:lnTo>
                  <a:pt x="1917" y="1478"/>
                </a:lnTo>
                <a:lnTo>
                  <a:pt x="1917" y="1478"/>
                </a:lnTo>
                <a:lnTo>
                  <a:pt x="1917" y="1476"/>
                </a:lnTo>
                <a:lnTo>
                  <a:pt x="1917" y="1476"/>
                </a:lnTo>
                <a:lnTo>
                  <a:pt x="1917" y="1476"/>
                </a:lnTo>
                <a:lnTo>
                  <a:pt x="1917" y="1478"/>
                </a:lnTo>
                <a:lnTo>
                  <a:pt x="1917" y="1478"/>
                </a:lnTo>
                <a:lnTo>
                  <a:pt x="1917" y="1478"/>
                </a:lnTo>
                <a:lnTo>
                  <a:pt x="1917" y="1480"/>
                </a:lnTo>
                <a:lnTo>
                  <a:pt x="1919" y="1480"/>
                </a:lnTo>
                <a:lnTo>
                  <a:pt x="1919" y="1480"/>
                </a:lnTo>
                <a:lnTo>
                  <a:pt x="1919" y="1480"/>
                </a:lnTo>
                <a:lnTo>
                  <a:pt x="1919" y="1480"/>
                </a:lnTo>
                <a:lnTo>
                  <a:pt x="1919" y="1480"/>
                </a:lnTo>
                <a:lnTo>
                  <a:pt x="1919" y="1483"/>
                </a:lnTo>
                <a:lnTo>
                  <a:pt x="1922" y="1483"/>
                </a:lnTo>
                <a:lnTo>
                  <a:pt x="1922" y="1483"/>
                </a:lnTo>
                <a:lnTo>
                  <a:pt x="1922" y="1483"/>
                </a:lnTo>
                <a:lnTo>
                  <a:pt x="1922" y="1485"/>
                </a:lnTo>
                <a:lnTo>
                  <a:pt x="1922" y="1485"/>
                </a:lnTo>
                <a:lnTo>
                  <a:pt x="1919" y="1485"/>
                </a:lnTo>
                <a:lnTo>
                  <a:pt x="1922" y="1488"/>
                </a:lnTo>
                <a:lnTo>
                  <a:pt x="1922" y="1488"/>
                </a:lnTo>
                <a:lnTo>
                  <a:pt x="1922" y="1490"/>
                </a:lnTo>
                <a:lnTo>
                  <a:pt x="1922" y="1490"/>
                </a:lnTo>
                <a:lnTo>
                  <a:pt x="1922" y="1490"/>
                </a:lnTo>
                <a:lnTo>
                  <a:pt x="1922" y="1490"/>
                </a:lnTo>
                <a:lnTo>
                  <a:pt x="1922" y="1490"/>
                </a:lnTo>
                <a:lnTo>
                  <a:pt x="1924" y="1490"/>
                </a:lnTo>
                <a:lnTo>
                  <a:pt x="1926" y="1492"/>
                </a:lnTo>
                <a:lnTo>
                  <a:pt x="1926" y="1492"/>
                </a:lnTo>
                <a:lnTo>
                  <a:pt x="1926" y="1492"/>
                </a:lnTo>
                <a:lnTo>
                  <a:pt x="1926" y="1492"/>
                </a:lnTo>
                <a:lnTo>
                  <a:pt x="1926" y="1492"/>
                </a:lnTo>
                <a:lnTo>
                  <a:pt x="1926" y="1495"/>
                </a:lnTo>
                <a:lnTo>
                  <a:pt x="1926" y="1495"/>
                </a:lnTo>
                <a:lnTo>
                  <a:pt x="1929" y="1492"/>
                </a:lnTo>
                <a:lnTo>
                  <a:pt x="1929" y="1492"/>
                </a:lnTo>
                <a:lnTo>
                  <a:pt x="1931" y="1492"/>
                </a:lnTo>
                <a:lnTo>
                  <a:pt x="1929" y="1492"/>
                </a:lnTo>
                <a:lnTo>
                  <a:pt x="1929" y="1492"/>
                </a:lnTo>
                <a:lnTo>
                  <a:pt x="1929" y="1490"/>
                </a:lnTo>
                <a:lnTo>
                  <a:pt x="1929" y="1490"/>
                </a:lnTo>
                <a:lnTo>
                  <a:pt x="1929" y="1490"/>
                </a:lnTo>
                <a:lnTo>
                  <a:pt x="1929" y="1488"/>
                </a:lnTo>
                <a:lnTo>
                  <a:pt x="1929" y="1488"/>
                </a:lnTo>
                <a:lnTo>
                  <a:pt x="1929" y="1485"/>
                </a:lnTo>
                <a:lnTo>
                  <a:pt x="1931" y="1485"/>
                </a:lnTo>
                <a:lnTo>
                  <a:pt x="1931" y="1485"/>
                </a:lnTo>
                <a:lnTo>
                  <a:pt x="1931" y="1485"/>
                </a:lnTo>
                <a:lnTo>
                  <a:pt x="1931" y="1485"/>
                </a:lnTo>
                <a:lnTo>
                  <a:pt x="1931" y="1485"/>
                </a:lnTo>
                <a:lnTo>
                  <a:pt x="1931" y="1485"/>
                </a:lnTo>
                <a:lnTo>
                  <a:pt x="1931" y="1485"/>
                </a:lnTo>
                <a:lnTo>
                  <a:pt x="1931" y="1483"/>
                </a:lnTo>
                <a:lnTo>
                  <a:pt x="1931" y="1483"/>
                </a:lnTo>
                <a:lnTo>
                  <a:pt x="1931" y="1483"/>
                </a:lnTo>
                <a:lnTo>
                  <a:pt x="1931" y="1483"/>
                </a:lnTo>
                <a:lnTo>
                  <a:pt x="1931" y="1483"/>
                </a:lnTo>
                <a:lnTo>
                  <a:pt x="1931" y="1480"/>
                </a:lnTo>
                <a:lnTo>
                  <a:pt x="1931" y="1483"/>
                </a:lnTo>
                <a:lnTo>
                  <a:pt x="1931" y="1483"/>
                </a:lnTo>
                <a:lnTo>
                  <a:pt x="1931" y="1485"/>
                </a:lnTo>
                <a:lnTo>
                  <a:pt x="1933" y="1485"/>
                </a:lnTo>
                <a:lnTo>
                  <a:pt x="1933" y="1485"/>
                </a:lnTo>
                <a:lnTo>
                  <a:pt x="1933" y="1485"/>
                </a:lnTo>
                <a:lnTo>
                  <a:pt x="1936" y="1483"/>
                </a:lnTo>
                <a:lnTo>
                  <a:pt x="1936" y="1485"/>
                </a:lnTo>
                <a:lnTo>
                  <a:pt x="1933" y="1485"/>
                </a:lnTo>
                <a:lnTo>
                  <a:pt x="1933" y="1485"/>
                </a:lnTo>
                <a:lnTo>
                  <a:pt x="1933" y="1485"/>
                </a:lnTo>
                <a:lnTo>
                  <a:pt x="1933" y="1488"/>
                </a:lnTo>
                <a:lnTo>
                  <a:pt x="1933" y="1490"/>
                </a:lnTo>
                <a:lnTo>
                  <a:pt x="1933" y="1490"/>
                </a:lnTo>
                <a:lnTo>
                  <a:pt x="1931" y="1490"/>
                </a:lnTo>
                <a:lnTo>
                  <a:pt x="1933" y="1492"/>
                </a:lnTo>
                <a:lnTo>
                  <a:pt x="1933" y="1492"/>
                </a:lnTo>
                <a:lnTo>
                  <a:pt x="1933" y="1492"/>
                </a:lnTo>
                <a:lnTo>
                  <a:pt x="1933" y="1492"/>
                </a:lnTo>
                <a:lnTo>
                  <a:pt x="1931" y="1492"/>
                </a:lnTo>
                <a:lnTo>
                  <a:pt x="1931" y="1492"/>
                </a:lnTo>
                <a:lnTo>
                  <a:pt x="1931" y="1492"/>
                </a:lnTo>
                <a:lnTo>
                  <a:pt x="1931" y="1492"/>
                </a:lnTo>
                <a:lnTo>
                  <a:pt x="1931" y="1495"/>
                </a:lnTo>
                <a:lnTo>
                  <a:pt x="1931" y="1495"/>
                </a:lnTo>
                <a:lnTo>
                  <a:pt x="1931" y="1495"/>
                </a:lnTo>
                <a:lnTo>
                  <a:pt x="1931" y="1495"/>
                </a:lnTo>
                <a:lnTo>
                  <a:pt x="1933" y="1499"/>
                </a:lnTo>
                <a:lnTo>
                  <a:pt x="1933" y="1499"/>
                </a:lnTo>
                <a:lnTo>
                  <a:pt x="1936" y="1499"/>
                </a:lnTo>
                <a:lnTo>
                  <a:pt x="1936" y="1499"/>
                </a:lnTo>
                <a:lnTo>
                  <a:pt x="1936" y="1497"/>
                </a:lnTo>
                <a:lnTo>
                  <a:pt x="1936" y="1497"/>
                </a:lnTo>
                <a:lnTo>
                  <a:pt x="1936" y="1495"/>
                </a:lnTo>
                <a:lnTo>
                  <a:pt x="1936" y="1495"/>
                </a:lnTo>
                <a:lnTo>
                  <a:pt x="1936" y="1495"/>
                </a:lnTo>
                <a:lnTo>
                  <a:pt x="1933" y="1492"/>
                </a:lnTo>
                <a:lnTo>
                  <a:pt x="1933" y="1492"/>
                </a:lnTo>
                <a:lnTo>
                  <a:pt x="1933" y="1492"/>
                </a:lnTo>
                <a:lnTo>
                  <a:pt x="1933" y="1492"/>
                </a:lnTo>
                <a:lnTo>
                  <a:pt x="1936" y="1492"/>
                </a:lnTo>
                <a:lnTo>
                  <a:pt x="1936" y="1492"/>
                </a:lnTo>
                <a:lnTo>
                  <a:pt x="1936" y="1495"/>
                </a:lnTo>
                <a:lnTo>
                  <a:pt x="1938" y="1495"/>
                </a:lnTo>
                <a:lnTo>
                  <a:pt x="1938" y="1495"/>
                </a:lnTo>
                <a:lnTo>
                  <a:pt x="1938" y="1495"/>
                </a:lnTo>
                <a:lnTo>
                  <a:pt x="1938" y="1495"/>
                </a:lnTo>
                <a:lnTo>
                  <a:pt x="1938" y="1495"/>
                </a:lnTo>
                <a:lnTo>
                  <a:pt x="1938" y="1495"/>
                </a:lnTo>
                <a:lnTo>
                  <a:pt x="1938" y="1495"/>
                </a:lnTo>
                <a:lnTo>
                  <a:pt x="1941" y="1495"/>
                </a:lnTo>
                <a:lnTo>
                  <a:pt x="1941" y="1497"/>
                </a:lnTo>
                <a:lnTo>
                  <a:pt x="1941" y="1497"/>
                </a:lnTo>
                <a:lnTo>
                  <a:pt x="1941" y="1497"/>
                </a:lnTo>
                <a:lnTo>
                  <a:pt x="1941" y="1497"/>
                </a:lnTo>
                <a:lnTo>
                  <a:pt x="1941" y="1495"/>
                </a:lnTo>
                <a:lnTo>
                  <a:pt x="1943" y="1495"/>
                </a:lnTo>
                <a:lnTo>
                  <a:pt x="1943" y="1495"/>
                </a:lnTo>
                <a:lnTo>
                  <a:pt x="1943" y="1495"/>
                </a:lnTo>
                <a:lnTo>
                  <a:pt x="1943" y="1495"/>
                </a:lnTo>
                <a:lnTo>
                  <a:pt x="1943" y="1497"/>
                </a:lnTo>
                <a:lnTo>
                  <a:pt x="1943" y="1497"/>
                </a:lnTo>
                <a:lnTo>
                  <a:pt x="1943" y="1497"/>
                </a:lnTo>
                <a:lnTo>
                  <a:pt x="1943" y="1497"/>
                </a:lnTo>
                <a:lnTo>
                  <a:pt x="1943" y="1497"/>
                </a:lnTo>
                <a:lnTo>
                  <a:pt x="1943" y="1497"/>
                </a:lnTo>
                <a:lnTo>
                  <a:pt x="1943" y="1497"/>
                </a:lnTo>
                <a:lnTo>
                  <a:pt x="1943" y="1497"/>
                </a:lnTo>
                <a:lnTo>
                  <a:pt x="1943" y="1497"/>
                </a:lnTo>
                <a:lnTo>
                  <a:pt x="1943" y="1497"/>
                </a:lnTo>
                <a:lnTo>
                  <a:pt x="1945" y="1497"/>
                </a:lnTo>
                <a:lnTo>
                  <a:pt x="1945" y="1495"/>
                </a:lnTo>
                <a:lnTo>
                  <a:pt x="1943" y="1495"/>
                </a:lnTo>
                <a:lnTo>
                  <a:pt x="1943" y="1495"/>
                </a:lnTo>
                <a:lnTo>
                  <a:pt x="1943" y="1495"/>
                </a:lnTo>
                <a:lnTo>
                  <a:pt x="1943" y="1492"/>
                </a:lnTo>
                <a:lnTo>
                  <a:pt x="1945" y="1492"/>
                </a:lnTo>
                <a:lnTo>
                  <a:pt x="1945" y="1492"/>
                </a:lnTo>
                <a:lnTo>
                  <a:pt x="1945" y="1490"/>
                </a:lnTo>
                <a:lnTo>
                  <a:pt x="1943" y="1490"/>
                </a:lnTo>
                <a:lnTo>
                  <a:pt x="1943" y="1492"/>
                </a:lnTo>
                <a:lnTo>
                  <a:pt x="1943" y="1492"/>
                </a:lnTo>
                <a:lnTo>
                  <a:pt x="1943" y="1490"/>
                </a:lnTo>
                <a:lnTo>
                  <a:pt x="1943" y="1490"/>
                </a:lnTo>
                <a:lnTo>
                  <a:pt x="1941" y="1490"/>
                </a:lnTo>
                <a:lnTo>
                  <a:pt x="1941" y="1492"/>
                </a:lnTo>
                <a:lnTo>
                  <a:pt x="1941" y="1492"/>
                </a:lnTo>
                <a:lnTo>
                  <a:pt x="1941" y="1492"/>
                </a:lnTo>
                <a:lnTo>
                  <a:pt x="1941" y="1492"/>
                </a:lnTo>
                <a:lnTo>
                  <a:pt x="1941" y="1490"/>
                </a:lnTo>
                <a:lnTo>
                  <a:pt x="1941" y="1488"/>
                </a:lnTo>
                <a:lnTo>
                  <a:pt x="1941" y="1488"/>
                </a:lnTo>
                <a:lnTo>
                  <a:pt x="1943" y="1488"/>
                </a:lnTo>
                <a:lnTo>
                  <a:pt x="1943" y="1488"/>
                </a:lnTo>
                <a:lnTo>
                  <a:pt x="1943" y="1490"/>
                </a:lnTo>
                <a:lnTo>
                  <a:pt x="1943" y="1490"/>
                </a:lnTo>
                <a:lnTo>
                  <a:pt x="1943" y="1490"/>
                </a:lnTo>
                <a:lnTo>
                  <a:pt x="1943" y="1490"/>
                </a:lnTo>
                <a:lnTo>
                  <a:pt x="1943" y="1490"/>
                </a:lnTo>
                <a:lnTo>
                  <a:pt x="1945" y="1490"/>
                </a:lnTo>
                <a:lnTo>
                  <a:pt x="1945" y="1492"/>
                </a:lnTo>
                <a:lnTo>
                  <a:pt x="1948" y="1492"/>
                </a:lnTo>
                <a:lnTo>
                  <a:pt x="1948" y="1492"/>
                </a:lnTo>
                <a:lnTo>
                  <a:pt x="1948" y="1495"/>
                </a:lnTo>
                <a:lnTo>
                  <a:pt x="1948" y="1495"/>
                </a:lnTo>
                <a:lnTo>
                  <a:pt x="1948" y="1495"/>
                </a:lnTo>
                <a:lnTo>
                  <a:pt x="1948" y="1495"/>
                </a:lnTo>
                <a:lnTo>
                  <a:pt x="1948" y="1492"/>
                </a:lnTo>
                <a:lnTo>
                  <a:pt x="1948" y="1490"/>
                </a:lnTo>
                <a:lnTo>
                  <a:pt x="1950" y="1490"/>
                </a:lnTo>
                <a:lnTo>
                  <a:pt x="1950" y="1492"/>
                </a:lnTo>
                <a:lnTo>
                  <a:pt x="1950" y="1492"/>
                </a:lnTo>
                <a:lnTo>
                  <a:pt x="1950" y="1492"/>
                </a:lnTo>
                <a:lnTo>
                  <a:pt x="1948" y="1495"/>
                </a:lnTo>
                <a:lnTo>
                  <a:pt x="1948" y="1495"/>
                </a:lnTo>
                <a:lnTo>
                  <a:pt x="1950" y="1495"/>
                </a:lnTo>
                <a:lnTo>
                  <a:pt x="1950" y="1495"/>
                </a:lnTo>
                <a:lnTo>
                  <a:pt x="1950" y="1495"/>
                </a:lnTo>
                <a:lnTo>
                  <a:pt x="1952" y="1495"/>
                </a:lnTo>
                <a:lnTo>
                  <a:pt x="1952" y="1495"/>
                </a:lnTo>
                <a:lnTo>
                  <a:pt x="1952" y="1495"/>
                </a:lnTo>
                <a:lnTo>
                  <a:pt x="1952" y="1495"/>
                </a:lnTo>
                <a:lnTo>
                  <a:pt x="1950" y="1492"/>
                </a:lnTo>
                <a:lnTo>
                  <a:pt x="1950" y="1492"/>
                </a:lnTo>
                <a:lnTo>
                  <a:pt x="1950" y="1492"/>
                </a:lnTo>
                <a:lnTo>
                  <a:pt x="1950" y="1492"/>
                </a:lnTo>
                <a:lnTo>
                  <a:pt x="1950" y="1492"/>
                </a:lnTo>
                <a:lnTo>
                  <a:pt x="1952" y="1492"/>
                </a:lnTo>
                <a:lnTo>
                  <a:pt x="1952" y="1492"/>
                </a:lnTo>
                <a:lnTo>
                  <a:pt x="1952" y="1492"/>
                </a:lnTo>
                <a:lnTo>
                  <a:pt x="1952" y="1492"/>
                </a:lnTo>
                <a:lnTo>
                  <a:pt x="1952" y="1492"/>
                </a:lnTo>
                <a:lnTo>
                  <a:pt x="1952" y="1492"/>
                </a:lnTo>
                <a:lnTo>
                  <a:pt x="1952" y="1492"/>
                </a:lnTo>
                <a:lnTo>
                  <a:pt x="1952" y="1492"/>
                </a:lnTo>
                <a:lnTo>
                  <a:pt x="1952" y="1492"/>
                </a:lnTo>
                <a:lnTo>
                  <a:pt x="1952" y="1492"/>
                </a:lnTo>
                <a:lnTo>
                  <a:pt x="1952" y="1492"/>
                </a:lnTo>
                <a:lnTo>
                  <a:pt x="1952" y="1492"/>
                </a:lnTo>
                <a:lnTo>
                  <a:pt x="1952" y="1495"/>
                </a:lnTo>
                <a:lnTo>
                  <a:pt x="1952" y="1495"/>
                </a:lnTo>
                <a:lnTo>
                  <a:pt x="1952" y="1495"/>
                </a:lnTo>
                <a:lnTo>
                  <a:pt x="1952" y="1495"/>
                </a:lnTo>
                <a:lnTo>
                  <a:pt x="1952" y="1495"/>
                </a:lnTo>
                <a:lnTo>
                  <a:pt x="1955" y="1495"/>
                </a:lnTo>
                <a:lnTo>
                  <a:pt x="1955" y="1497"/>
                </a:lnTo>
                <a:lnTo>
                  <a:pt x="1955" y="1497"/>
                </a:lnTo>
                <a:lnTo>
                  <a:pt x="1955" y="1497"/>
                </a:lnTo>
                <a:lnTo>
                  <a:pt x="1955" y="1497"/>
                </a:lnTo>
                <a:lnTo>
                  <a:pt x="1955" y="1499"/>
                </a:lnTo>
                <a:lnTo>
                  <a:pt x="1955" y="1499"/>
                </a:lnTo>
                <a:lnTo>
                  <a:pt x="1955" y="1499"/>
                </a:lnTo>
                <a:lnTo>
                  <a:pt x="1957" y="1499"/>
                </a:lnTo>
                <a:lnTo>
                  <a:pt x="1957" y="1497"/>
                </a:lnTo>
                <a:lnTo>
                  <a:pt x="1957" y="1497"/>
                </a:lnTo>
                <a:lnTo>
                  <a:pt x="1957" y="1497"/>
                </a:lnTo>
                <a:lnTo>
                  <a:pt x="1957" y="1497"/>
                </a:lnTo>
                <a:lnTo>
                  <a:pt x="1957" y="1497"/>
                </a:lnTo>
                <a:lnTo>
                  <a:pt x="1957" y="1497"/>
                </a:lnTo>
                <a:lnTo>
                  <a:pt x="1957" y="1497"/>
                </a:lnTo>
                <a:lnTo>
                  <a:pt x="1957" y="1497"/>
                </a:lnTo>
                <a:lnTo>
                  <a:pt x="1957" y="1497"/>
                </a:lnTo>
                <a:lnTo>
                  <a:pt x="1957" y="1495"/>
                </a:lnTo>
                <a:lnTo>
                  <a:pt x="1957" y="1495"/>
                </a:lnTo>
                <a:lnTo>
                  <a:pt x="1960" y="1495"/>
                </a:lnTo>
                <a:lnTo>
                  <a:pt x="1960" y="1495"/>
                </a:lnTo>
                <a:lnTo>
                  <a:pt x="1960" y="1497"/>
                </a:lnTo>
                <a:lnTo>
                  <a:pt x="1960" y="1497"/>
                </a:lnTo>
                <a:lnTo>
                  <a:pt x="1960" y="1499"/>
                </a:lnTo>
                <a:lnTo>
                  <a:pt x="1960" y="1499"/>
                </a:lnTo>
                <a:lnTo>
                  <a:pt x="1960" y="1499"/>
                </a:lnTo>
                <a:lnTo>
                  <a:pt x="1962" y="1499"/>
                </a:lnTo>
                <a:lnTo>
                  <a:pt x="1962" y="1499"/>
                </a:lnTo>
                <a:lnTo>
                  <a:pt x="1962" y="1497"/>
                </a:lnTo>
                <a:lnTo>
                  <a:pt x="1960" y="1497"/>
                </a:lnTo>
                <a:lnTo>
                  <a:pt x="1960" y="1497"/>
                </a:lnTo>
                <a:lnTo>
                  <a:pt x="1962" y="1495"/>
                </a:lnTo>
                <a:lnTo>
                  <a:pt x="1962" y="1495"/>
                </a:lnTo>
                <a:lnTo>
                  <a:pt x="1964" y="1497"/>
                </a:lnTo>
                <a:lnTo>
                  <a:pt x="1962" y="1497"/>
                </a:lnTo>
                <a:lnTo>
                  <a:pt x="1962" y="1497"/>
                </a:lnTo>
                <a:lnTo>
                  <a:pt x="1962" y="1497"/>
                </a:lnTo>
                <a:lnTo>
                  <a:pt x="1962" y="1497"/>
                </a:lnTo>
                <a:lnTo>
                  <a:pt x="1962" y="1497"/>
                </a:lnTo>
                <a:lnTo>
                  <a:pt x="1962" y="1497"/>
                </a:lnTo>
                <a:lnTo>
                  <a:pt x="1962" y="1499"/>
                </a:lnTo>
                <a:lnTo>
                  <a:pt x="1962" y="1499"/>
                </a:lnTo>
                <a:lnTo>
                  <a:pt x="1960" y="1502"/>
                </a:lnTo>
                <a:lnTo>
                  <a:pt x="1960" y="1502"/>
                </a:lnTo>
                <a:lnTo>
                  <a:pt x="1960" y="1502"/>
                </a:lnTo>
                <a:lnTo>
                  <a:pt x="1960" y="1504"/>
                </a:lnTo>
                <a:lnTo>
                  <a:pt x="1960" y="1504"/>
                </a:lnTo>
                <a:lnTo>
                  <a:pt x="1960" y="1504"/>
                </a:lnTo>
                <a:lnTo>
                  <a:pt x="1957" y="1506"/>
                </a:lnTo>
                <a:lnTo>
                  <a:pt x="1957" y="1506"/>
                </a:lnTo>
                <a:lnTo>
                  <a:pt x="1957" y="1506"/>
                </a:lnTo>
                <a:lnTo>
                  <a:pt x="1957" y="1509"/>
                </a:lnTo>
                <a:lnTo>
                  <a:pt x="1955" y="1509"/>
                </a:lnTo>
                <a:lnTo>
                  <a:pt x="1955" y="1509"/>
                </a:lnTo>
                <a:lnTo>
                  <a:pt x="1948" y="1509"/>
                </a:lnTo>
                <a:lnTo>
                  <a:pt x="1945" y="1511"/>
                </a:lnTo>
                <a:lnTo>
                  <a:pt x="1945" y="1511"/>
                </a:lnTo>
                <a:lnTo>
                  <a:pt x="1943" y="1511"/>
                </a:lnTo>
                <a:lnTo>
                  <a:pt x="1943" y="1511"/>
                </a:lnTo>
                <a:lnTo>
                  <a:pt x="1943" y="1511"/>
                </a:lnTo>
                <a:lnTo>
                  <a:pt x="1943" y="1511"/>
                </a:lnTo>
                <a:lnTo>
                  <a:pt x="1943" y="1511"/>
                </a:lnTo>
                <a:lnTo>
                  <a:pt x="1943" y="1511"/>
                </a:lnTo>
                <a:lnTo>
                  <a:pt x="1941" y="1511"/>
                </a:lnTo>
                <a:lnTo>
                  <a:pt x="1941" y="1511"/>
                </a:lnTo>
                <a:lnTo>
                  <a:pt x="1943" y="1511"/>
                </a:lnTo>
                <a:lnTo>
                  <a:pt x="1943" y="1514"/>
                </a:lnTo>
                <a:lnTo>
                  <a:pt x="1943" y="1511"/>
                </a:lnTo>
                <a:lnTo>
                  <a:pt x="1943" y="1514"/>
                </a:lnTo>
                <a:lnTo>
                  <a:pt x="1943" y="1514"/>
                </a:lnTo>
                <a:lnTo>
                  <a:pt x="1943" y="1514"/>
                </a:lnTo>
                <a:lnTo>
                  <a:pt x="1943" y="1514"/>
                </a:lnTo>
                <a:lnTo>
                  <a:pt x="1943" y="1514"/>
                </a:lnTo>
                <a:lnTo>
                  <a:pt x="1945" y="1514"/>
                </a:lnTo>
                <a:lnTo>
                  <a:pt x="1945" y="1514"/>
                </a:lnTo>
                <a:lnTo>
                  <a:pt x="1945" y="1514"/>
                </a:lnTo>
                <a:lnTo>
                  <a:pt x="1945" y="1511"/>
                </a:lnTo>
                <a:lnTo>
                  <a:pt x="1945" y="1511"/>
                </a:lnTo>
                <a:lnTo>
                  <a:pt x="1945" y="1511"/>
                </a:lnTo>
                <a:lnTo>
                  <a:pt x="1945" y="1511"/>
                </a:lnTo>
                <a:lnTo>
                  <a:pt x="1948" y="1514"/>
                </a:lnTo>
                <a:lnTo>
                  <a:pt x="1948" y="1514"/>
                </a:lnTo>
                <a:lnTo>
                  <a:pt x="1950" y="1514"/>
                </a:lnTo>
                <a:lnTo>
                  <a:pt x="1950" y="1514"/>
                </a:lnTo>
                <a:lnTo>
                  <a:pt x="1950" y="1511"/>
                </a:lnTo>
                <a:lnTo>
                  <a:pt x="1952" y="1511"/>
                </a:lnTo>
                <a:lnTo>
                  <a:pt x="1952" y="1511"/>
                </a:lnTo>
                <a:lnTo>
                  <a:pt x="1952" y="1514"/>
                </a:lnTo>
                <a:lnTo>
                  <a:pt x="1952" y="1514"/>
                </a:lnTo>
                <a:lnTo>
                  <a:pt x="1952" y="1514"/>
                </a:lnTo>
                <a:lnTo>
                  <a:pt x="1955" y="1514"/>
                </a:lnTo>
                <a:lnTo>
                  <a:pt x="1952" y="1514"/>
                </a:lnTo>
                <a:lnTo>
                  <a:pt x="1952" y="1516"/>
                </a:lnTo>
                <a:lnTo>
                  <a:pt x="1952" y="1516"/>
                </a:lnTo>
                <a:lnTo>
                  <a:pt x="1952" y="1516"/>
                </a:lnTo>
                <a:lnTo>
                  <a:pt x="1952" y="1516"/>
                </a:lnTo>
                <a:lnTo>
                  <a:pt x="1952" y="1518"/>
                </a:lnTo>
                <a:lnTo>
                  <a:pt x="1955" y="1518"/>
                </a:lnTo>
                <a:lnTo>
                  <a:pt x="1955" y="1518"/>
                </a:lnTo>
                <a:lnTo>
                  <a:pt x="1955" y="1518"/>
                </a:lnTo>
                <a:lnTo>
                  <a:pt x="1955" y="1521"/>
                </a:lnTo>
                <a:lnTo>
                  <a:pt x="1955" y="1521"/>
                </a:lnTo>
                <a:lnTo>
                  <a:pt x="1955" y="1521"/>
                </a:lnTo>
                <a:lnTo>
                  <a:pt x="1957" y="1518"/>
                </a:lnTo>
                <a:lnTo>
                  <a:pt x="1957" y="1518"/>
                </a:lnTo>
                <a:lnTo>
                  <a:pt x="1957" y="1521"/>
                </a:lnTo>
                <a:lnTo>
                  <a:pt x="1957" y="1521"/>
                </a:lnTo>
                <a:lnTo>
                  <a:pt x="1955" y="1521"/>
                </a:lnTo>
                <a:lnTo>
                  <a:pt x="1955" y="1521"/>
                </a:lnTo>
                <a:lnTo>
                  <a:pt x="1955" y="1521"/>
                </a:lnTo>
                <a:lnTo>
                  <a:pt x="1955" y="1523"/>
                </a:lnTo>
                <a:lnTo>
                  <a:pt x="1957" y="1523"/>
                </a:lnTo>
                <a:lnTo>
                  <a:pt x="1957" y="1523"/>
                </a:lnTo>
                <a:lnTo>
                  <a:pt x="1957" y="1523"/>
                </a:lnTo>
                <a:lnTo>
                  <a:pt x="1957" y="1523"/>
                </a:lnTo>
                <a:lnTo>
                  <a:pt x="1957" y="1523"/>
                </a:lnTo>
                <a:lnTo>
                  <a:pt x="1957" y="1525"/>
                </a:lnTo>
                <a:lnTo>
                  <a:pt x="1957" y="1525"/>
                </a:lnTo>
                <a:lnTo>
                  <a:pt x="1960" y="1525"/>
                </a:lnTo>
                <a:lnTo>
                  <a:pt x="1962" y="1525"/>
                </a:lnTo>
                <a:lnTo>
                  <a:pt x="1964" y="1525"/>
                </a:lnTo>
                <a:lnTo>
                  <a:pt x="1964" y="1528"/>
                </a:lnTo>
                <a:lnTo>
                  <a:pt x="1964" y="1528"/>
                </a:lnTo>
                <a:lnTo>
                  <a:pt x="1964" y="1528"/>
                </a:lnTo>
                <a:lnTo>
                  <a:pt x="1967" y="1525"/>
                </a:lnTo>
                <a:lnTo>
                  <a:pt x="1967" y="1525"/>
                </a:lnTo>
                <a:lnTo>
                  <a:pt x="1967" y="1525"/>
                </a:lnTo>
                <a:lnTo>
                  <a:pt x="1967" y="1528"/>
                </a:lnTo>
                <a:lnTo>
                  <a:pt x="1967" y="1528"/>
                </a:lnTo>
                <a:lnTo>
                  <a:pt x="1967" y="1528"/>
                </a:lnTo>
                <a:lnTo>
                  <a:pt x="1967" y="1530"/>
                </a:lnTo>
                <a:lnTo>
                  <a:pt x="1969" y="1530"/>
                </a:lnTo>
                <a:lnTo>
                  <a:pt x="1969" y="1530"/>
                </a:lnTo>
                <a:lnTo>
                  <a:pt x="1971" y="1530"/>
                </a:lnTo>
                <a:lnTo>
                  <a:pt x="1971" y="1530"/>
                </a:lnTo>
                <a:lnTo>
                  <a:pt x="1971" y="1530"/>
                </a:lnTo>
                <a:lnTo>
                  <a:pt x="1971" y="1530"/>
                </a:lnTo>
                <a:lnTo>
                  <a:pt x="1971" y="1530"/>
                </a:lnTo>
                <a:lnTo>
                  <a:pt x="1971" y="1532"/>
                </a:lnTo>
                <a:lnTo>
                  <a:pt x="1971" y="1532"/>
                </a:lnTo>
                <a:lnTo>
                  <a:pt x="1974" y="1530"/>
                </a:lnTo>
                <a:lnTo>
                  <a:pt x="1974" y="1530"/>
                </a:lnTo>
                <a:lnTo>
                  <a:pt x="1974" y="1528"/>
                </a:lnTo>
                <a:lnTo>
                  <a:pt x="1974" y="1528"/>
                </a:lnTo>
                <a:lnTo>
                  <a:pt x="1974" y="1525"/>
                </a:lnTo>
                <a:lnTo>
                  <a:pt x="1974" y="1525"/>
                </a:lnTo>
                <a:lnTo>
                  <a:pt x="1974" y="1525"/>
                </a:lnTo>
                <a:lnTo>
                  <a:pt x="1974" y="1525"/>
                </a:lnTo>
                <a:lnTo>
                  <a:pt x="1974" y="1525"/>
                </a:lnTo>
                <a:lnTo>
                  <a:pt x="1974" y="1525"/>
                </a:lnTo>
                <a:lnTo>
                  <a:pt x="1976" y="1525"/>
                </a:lnTo>
                <a:lnTo>
                  <a:pt x="1976" y="1525"/>
                </a:lnTo>
                <a:lnTo>
                  <a:pt x="1978" y="1525"/>
                </a:lnTo>
                <a:lnTo>
                  <a:pt x="1978" y="1523"/>
                </a:lnTo>
                <a:lnTo>
                  <a:pt x="1976" y="1523"/>
                </a:lnTo>
                <a:lnTo>
                  <a:pt x="1976" y="1521"/>
                </a:lnTo>
                <a:lnTo>
                  <a:pt x="1976" y="1521"/>
                </a:lnTo>
                <a:lnTo>
                  <a:pt x="1978" y="1518"/>
                </a:lnTo>
                <a:lnTo>
                  <a:pt x="1978" y="1521"/>
                </a:lnTo>
                <a:lnTo>
                  <a:pt x="1978" y="1521"/>
                </a:lnTo>
                <a:lnTo>
                  <a:pt x="1978" y="1521"/>
                </a:lnTo>
                <a:lnTo>
                  <a:pt x="1978" y="1521"/>
                </a:lnTo>
                <a:lnTo>
                  <a:pt x="1978" y="1521"/>
                </a:lnTo>
                <a:lnTo>
                  <a:pt x="1978" y="1523"/>
                </a:lnTo>
                <a:lnTo>
                  <a:pt x="1978" y="1523"/>
                </a:lnTo>
                <a:lnTo>
                  <a:pt x="1978" y="1523"/>
                </a:lnTo>
                <a:lnTo>
                  <a:pt x="1978" y="1523"/>
                </a:lnTo>
                <a:lnTo>
                  <a:pt x="1978" y="1523"/>
                </a:lnTo>
                <a:lnTo>
                  <a:pt x="1981" y="1521"/>
                </a:lnTo>
                <a:lnTo>
                  <a:pt x="1981" y="1521"/>
                </a:lnTo>
                <a:lnTo>
                  <a:pt x="1981" y="1521"/>
                </a:lnTo>
                <a:lnTo>
                  <a:pt x="1981" y="1521"/>
                </a:lnTo>
                <a:lnTo>
                  <a:pt x="1981" y="1521"/>
                </a:lnTo>
                <a:lnTo>
                  <a:pt x="1981" y="1521"/>
                </a:lnTo>
                <a:lnTo>
                  <a:pt x="1981" y="1521"/>
                </a:lnTo>
                <a:lnTo>
                  <a:pt x="1981" y="1523"/>
                </a:lnTo>
                <a:lnTo>
                  <a:pt x="1981" y="1523"/>
                </a:lnTo>
                <a:lnTo>
                  <a:pt x="1978" y="1523"/>
                </a:lnTo>
                <a:lnTo>
                  <a:pt x="1978" y="1523"/>
                </a:lnTo>
                <a:lnTo>
                  <a:pt x="1978" y="1525"/>
                </a:lnTo>
                <a:lnTo>
                  <a:pt x="1978" y="1525"/>
                </a:lnTo>
                <a:lnTo>
                  <a:pt x="1978" y="1525"/>
                </a:lnTo>
                <a:lnTo>
                  <a:pt x="1978" y="1525"/>
                </a:lnTo>
                <a:lnTo>
                  <a:pt x="1978" y="1525"/>
                </a:lnTo>
                <a:lnTo>
                  <a:pt x="1978" y="1525"/>
                </a:lnTo>
                <a:lnTo>
                  <a:pt x="1978" y="1528"/>
                </a:lnTo>
                <a:lnTo>
                  <a:pt x="1978" y="1528"/>
                </a:lnTo>
                <a:lnTo>
                  <a:pt x="1978" y="1528"/>
                </a:lnTo>
                <a:lnTo>
                  <a:pt x="1978" y="1528"/>
                </a:lnTo>
                <a:lnTo>
                  <a:pt x="1976" y="1530"/>
                </a:lnTo>
                <a:lnTo>
                  <a:pt x="1976" y="1530"/>
                </a:lnTo>
                <a:lnTo>
                  <a:pt x="1974" y="1530"/>
                </a:lnTo>
                <a:lnTo>
                  <a:pt x="1974" y="1530"/>
                </a:lnTo>
                <a:lnTo>
                  <a:pt x="1974" y="1532"/>
                </a:lnTo>
                <a:lnTo>
                  <a:pt x="1976" y="1532"/>
                </a:lnTo>
                <a:lnTo>
                  <a:pt x="1976" y="1532"/>
                </a:lnTo>
                <a:lnTo>
                  <a:pt x="1978" y="1530"/>
                </a:lnTo>
                <a:lnTo>
                  <a:pt x="1978" y="1530"/>
                </a:lnTo>
                <a:lnTo>
                  <a:pt x="1978" y="1530"/>
                </a:lnTo>
                <a:lnTo>
                  <a:pt x="1978" y="1530"/>
                </a:lnTo>
                <a:lnTo>
                  <a:pt x="1978" y="1530"/>
                </a:lnTo>
                <a:lnTo>
                  <a:pt x="1978" y="1530"/>
                </a:lnTo>
                <a:lnTo>
                  <a:pt x="1978" y="1530"/>
                </a:lnTo>
                <a:lnTo>
                  <a:pt x="1978" y="1528"/>
                </a:lnTo>
                <a:lnTo>
                  <a:pt x="1978" y="1528"/>
                </a:lnTo>
                <a:lnTo>
                  <a:pt x="1981" y="1528"/>
                </a:lnTo>
                <a:lnTo>
                  <a:pt x="1981" y="1528"/>
                </a:lnTo>
                <a:lnTo>
                  <a:pt x="1981" y="1530"/>
                </a:lnTo>
                <a:lnTo>
                  <a:pt x="1981" y="1530"/>
                </a:lnTo>
                <a:lnTo>
                  <a:pt x="1981" y="1530"/>
                </a:lnTo>
                <a:lnTo>
                  <a:pt x="1981" y="1530"/>
                </a:lnTo>
                <a:lnTo>
                  <a:pt x="1981" y="1532"/>
                </a:lnTo>
                <a:lnTo>
                  <a:pt x="1978" y="1532"/>
                </a:lnTo>
                <a:lnTo>
                  <a:pt x="1978" y="1532"/>
                </a:lnTo>
                <a:lnTo>
                  <a:pt x="1978" y="1532"/>
                </a:lnTo>
                <a:lnTo>
                  <a:pt x="1978" y="1532"/>
                </a:lnTo>
                <a:lnTo>
                  <a:pt x="1981" y="1532"/>
                </a:lnTo>
                <a:lnTo>
                  <a:pt x="1983" y="1532"/>
                </a:lnTo>
                <a:lnTo>
                  <a:pt x="1983" y="1532"/>
                </a:lnTo>
                <a:lnTo>
                  <a:pt x="1986" y="1532"/>
                </a:lnTo>
                <a:lnTo>
                  <a:pt x="1986" y="1532"/>
                </a:lnTo>
                <a:lnTo>
                  <a:pt x="1986" y="1532"/>
                </a:lnTo>
                <a:lnTo>
                  <a:pt x="1983" y="1532"/>
                </a:lnTo>
                <a:lnTo>
                  <a:pt x="1983" y="1535"/>
                </a:lnTo>
                <a:lnTo>
                  <a:pt x="1983" y="1535"/>
                </a:lnTo>
                <a:lnTo>
                  <a:pt x="1986" y="1535"/>
                </a:lnTo>
                <a:lnTo>
                  <a:pt x="1986" y="1535"/>
                </a:lnTo>
                <a:lnTo>
                  <a:pt x="1986" y="1535"/>
                </a:lnTo>
                <a:lnTo>
                  <a:pt x="1990" y="1535"/>
                </a:lnTo>
                <a:lnTo>
                  <a:pt x="1993" y="1535"/>
                </a:lnTo>
                <a:lnTo>
                  <a:pt x="1995" y="1535"/>
                </a:lnTo>
                <a:lnTo>
                  <a:pt x="1995" y="1535"/>
                </a:lnTo>
                <a:lnTo>
                  <a:pt x="1995" y="1535"/>
                </a:lnTo>
                <a:lnTo>
                  <a:pt x="1995" y="1535"/>
                </a:lnTo>
                <a:lnTo>
                  <a:pt x="1995" y="1535"/>
                </a:lnTo>
                <a:lnTo>
                  <a:pt x="1995" y="1535"/>
                </a:lnTo>
                <a:lnTo>
                  <a:pt x="1997" y="1535"/>
                </a:lnTo>
                <a:lnTo>
                  <a:pt x="2000" y="1537"/>
                </a:lnTo>
                <a:lnTo>
                  <a:pt x="2000" y="1537"/>
                </a:lnTo>
                <a:lnTo>
                  <a:pt x="2000" y="1537"/>
                </a:lnTo>
                <a:lnTo>
                  <a:pt x="2002" y="1540"/>
                </a:lnTo>
                <a:lnTo>
                  <a:pt x="2004" y="1540"/>
                </a:lnTo>
                <a:lnTo>
                  <a:pt x="2004" y="1537"/>
                </a:lnTo>
                <a:lnTo>
                  <a:pt x="2007" y="1537"/>
                </a:lnTo>
                <a:lnTo>
                  <a:pt x="2007" y="1537"/>
                </a:lnTo>
                <a:lnTo>
                  <a:pt x="2007" y="1537"/>
                </a:lnTo>
                <a:lnTo>
                  <a:pt x="2009" y="1537"/>
                </a:lnTo>
                <a:lnTo>
                  <a:pt x="2009" y="1537"/>
                </a:lnTo>
                <a:lnTo>
                  <a:pt x="2009" y="1535"/>
                </a:lnTo>
                <a:lnTo>
                  <a:pt x="2012" y="1535"/>
                </a:lnTo>
                <a:lnTo>
                  <a:pt x="2012" y="1535"/>
                </a:lnTo>
                <a:lnTo>
                  <a:pt x="2012" y="1535"/>
                </a:lnTo>
                <a:lnTo>
                  <a:pt x="2014" y="1535"/>
                </a:lnTo>
                <a:lnTo>
                  <a:pt x="2014" y="1535"/>
                </a:lnTo>
                <a:lnTo>
                  <a:pt x="2014" y="1535"/>
                </a:lnTo>
                <a:lnTo>
                  <a:pt x="2014" y="1535"/>
                </a:lnTo>
                <a:lnTo>
                  <a:pt x="2016" y="1537"/>
                </a:lnTo>
                <a:lnTo>
                  <a:pt x="2016" y="1537"/>
                </a:lnTo>
                <a:lnTo>
                  <a:pt x="2016" y="1537"/>
                </a:lnTo>
                <a:lnTo>
                  <a:pt x="2016" y="1537"/>
                </a:lnTo>
                <a:lnTo>
                  <a:pt x="2016" y="1535"/>
                </a:lnTo>
                <a:lnTo>
                  <a:pt x="2016" y="1535"/>
                </a:lnTo>
                <a:lnTo>
                  <a:pt x="2016" y="1535"/>
                </a:lnTo>
                <a:lnTo>
                  <a:pt x="2016" y="1535"/>
                </a:lnTo>
                <a:lnTo>
                  <a:pt x="2016" y="1535"/>
                </a:lnTo>
                <a:lnTo>
                  <a:pt x="2016" y="1535"/>
                </a:lnTo>
                <a:lnTo>
                  <a:pt x="2014" y="1535"/>
                </a:lnTo>
                <a:lnTo>
                  <a:pt x="2014" y="1535"/>
                </a:lnTo>
                <a:lnTo>
                  <a:pt x="2014" y="1532"/>
                </a:lnTo>
                <a:lnTo>
                  <a:pt x="2014" y="1532"/>
                </a:lnTo>
                <a:lnTo>
                  <a:pt x="2014" y="1532"/>
                </a:lnTo>
                <a:lnTo>
                  <a:pt x="2014" y="1532"/>
                </a:lnTo>
                <a:lnTo>
                  <a:pt x="2014" y="1532"/>
                </a:lnTo>
                <a:lnTo>
                  <a:pt x="2016" y="1532"/>
                </a:lnTo>
                <a:lnTo>
                  <a:pt x="2016" y="1532"/>
                </a:lnTo>
                <a:lnTo>
                  <a:pt x="2019" y="1532"/>
                </a:lnTo>
                <a:lnTo>
                  <a:pt x="2019" y="1535"/>
                </a:lnTo>
                <a:lnTo>
                  <a:pt x="2019" y="1535"/>
                </a:lnTo>
                <a:lnTo>
                  <a:pt x="2019" y="1535"/>
                </a:lnTo>
                <a:lnTo>
                  <a:pt x="2019" y="1535"/>
                </a:lnTo>
                <a:lnTo>
                  <a:pt x="2019" y="1535"/>
                </a:lnTo>
                <a:lnTo>
                  <a:pt x="2019" y="1532"/>
                </a:lnTo>
                <a:lnTo>
                  <a:pt x="2019" y="1532"/>
                </a:lnTo>
                <a:lnTo>
                  <a:pt x="2019" y="1532"/>
                </a:lnTo>
                <a:lnTo>
                  <a:pt x="2019" y="1532"/>
                </a:lnTo>
                <a:lnTo>
                  <a:pt x="2021" y="1532"/>
                </a:lnTo>
                <a:lnTo>
                  <a:pt x="2021" y="1532"/>
                </a:lnTo>
                <a:lnTo>
                  <a:pt x="2021" y="1532"/>
                </a:lnTo>
                <a:lnTo>
                  <a:pt x="2023" y="1532"/>
                </a:lnTo>
                <a:lnTo>
                  <a:pt x="2023" y="1532"/>
                </a:lnTo>
                <a:lnTo>
                  <a:pt x="2023" y="1532"/>
                </a:lnTo>
                <a:lnTo>
                  <a:pt x="2023" y="1532"/>
                </a:lnTo>
                <a:lnTo>
                  <a:pt x="2026" y="1532"/>
                </a:lnTo>
                <a:lnTo>
                  <a:pt x="2026" y="1532"/>
                </a:lnTo>
                <a:lnTo>
                  <a:pt x="2026" y="1532"/>
                </a:lnTo>
                <a:lnTo>
                  <a:pt x="2026" y="1532"/>
                </a:lnTo>
                <a:lnTo>
                  <a:pt x="2026" y="1532"/>
                </a:lnTo>
                <a:lnTo>
                  <a:pt x="2026" y="1532"/>
                </a:lnTo>
                <a:lnTo>
                  <a:pt x="2023" y="1535"/>
                </a:lnTo>
                <a:lnTo>
                  <a:pt x="2023" y="1535"/>
                </a:lnTo>
                <a:lnTo>
                  <a:pt x="2021" y="1535"/>
                </a:lnTo>
                <a:lnTo>
                  <a:pt x="2023" y="1537"/>
                </a:lnTo>
                <a:lnTo>
                  <a:pt x="2023" y="1537"/>
                </a:lnTo>
                <a:lnTo>
                  <a:pt x="2023" y="1535"/>
                </a:lnTo>
                <a:lnTo>
                  <a:pt x="2026" y="1535"/>
                </a:lnTo>
                <a:lnTo>
                  <a:pt x="2026" y="1537"/>
                </a:lnTo>
                <a:lnTo>
                  <a:pt x="2026" y="1537"/>
                </a:lnTo>
                <a:lnTo>
                  <a:pt x="2026" y="1537"/>
                </a:lnTo>
                <a:lnTo>
                  <a:pt x="2026" y="1537"/>
                </a:lnTo>
                <a:lnTo>
                  <a:pt x="2026" y="1537"/>
                </a:lnTo>
                <a:lnTo>
                  <a:pt x="2026" y="1537"/>
                </a:lnTo>
                <a:lnTo>
                  <a:pt x="2023" y="1537"/>
                </a:lnTo>
                <a:lnTo>
                  <a:pt x="2023" y="1540"/>
                </a:lnTo>
                <a:lnTo>
                  <a:pt x="2023" y="1540"/>
                </a:lnTo>
                <a:lnTo>
                  <a:pt x="2023" y="1540"/>
                </a:lnTo>
                <a:lnTo>
                  <a:pt x="2023" y="1542"/>
                </a:lnTo>
                <a:lnTo>
                  <a:pt x="2026" y="1542"/>
                </a:lnTo>
                <a:lnTo>
                  <a:pt x="2026" y="1542"/>
                </a:lnTo>
                <a:lnTo>
                  <a:pt x="2026" y="1542"/>
                </a:lnTo>
                <a:lnTo>
                  <a:pt x="2028" y="1544"/>
                </a:lnTo>
                <a:lnTo>
                  <a:pt x="2028" y="1544"/>
                </a:lnTo>
                <a:lnTo>
                  <a:pt x="2028" y="1544"/>
                </a:lnTo>
                <a:lnTo>
                  <a:pt x="2028" y="1544"/>
                </a:lnTo>
                <a:lnTo>
                  <a:pt x="2028" y="1544"/>
                </a:lnTo>
                <a:lnTo>
                  <a:pt x="2028" y="1544"/>
                </a:lnTo>
                <a:lnTo>
                  <a:pt x="2028" y="1542"/>
                </a:lnTo>
                <a:lnTo>
                  <a:pt x="2028" y="1542"/>
                </a:lnTo>
                <a:lnTo>
                  <a:pt x="2028" y="1542"/>
                </a:lnTo>
                <a:lnTo>
                  <a:pt x="2028" y="1542"/>
                </a:lnTo>
                <a:lnTo>
                  <a:pt x="2026" y="1542"/>
                </a:lnTo>
                <a:lnTo>
                  <a:pt x="2026" y="1540"/>
                </a:lnTo>
                <a:lnTo>
                  <a:pt x="2028" y="1542"/>
                </a:lnTo>
                <a:lnTo>
                  <a:pt x="2028" y="1542"/>
                </a:lnTo>
                <a:lnTo>
                  <a:pt x="2028" y="1542"/>
                </a:lnTo>
                <a:lnTo>
                  <a:pt x="2028" y="1542"/>
                </a:lnTo>
                <a:lnTo>
                  <a:pt x="2028" y="1542"/>
                </a:lnTo>
                <a:lnTo>
                  <a:pt x="2028" y="1542"/>
                </a:lnTo>
                <a:lnTo>
                  <a:pt x="2028" y="1544"/>
                </a:lnTo>
                <a:lnTo>
                  <a:pt x="2028" y="1544"/>
                </a:lnTo>
                <a:lnTo>
                  <a:pt x="2031" y="1544"/>
                </a:lnTo>
                <a:lnTo>
                  <a:pt x="2031" y="1544"/>
                </a:lnTo>
                <a:lnTo>
                  <a:pt x="2031" y="1544"/>
                </a:lnTo>
                <a:lnTo>
                  <a:pt x="2031" y="1544"/>
                </a:lnTo>
                <a:lnTo>
                  <a:pt x="2031" y="1544"/>
                </a:lnTo>
                <a:lnTo>
                  <a:pt x="2031" y="1544"/>
                </a:lnTo>
                <a:lnTo>
                  <a:pt x="2031" y="1544"/>
                </a:lnTo>
                <a:lnTo>
                  <a:pt x="2031" y="1544"/>
                </a:lnTo>
                <a:lnTo>
                  <a:pt x="2031" y="1544"/>
                </a:lnTo>
                <a:lnTo>
                  <a:pt x="2031" y="1544"/>
                </a:lnTo>
                <a:lnTo>
                  <a:pt x="2031" y="1542"/>
                </a:lnTo>
                <a:lnTo>
                  <a:pt x="2031" y="1542"/>
                </a:lnTo>
                <a:lnTo>
                  <a:pt x="2031" y="1542"/>
                </a:lnTo>
                <a:lnTo>
                  <a:pt x="2031" y="1542"/>
                </a:lnTo>
                <a:lnTo>
                  <a:pt x="2031" y="1540"/>
                </a:lnTo>
                <a:lnTo>
                  <a:pt x="2031" y="1540"/>
                </a:lnTo>
                <a:lnTo>
                  <a:pt x="2031" y="1540"/>
                </a:lnTo>
                <a:lnTo>
                  <a:pt x="2033" y="1540"/>
                </a:lnTo>
                <a:lnTo>
                  <a:pt x="2033" y="1544"/>
                </a:lnTo>
                <a:lnTo>
                  <a:pt x="2033" y="1544"/>
                </a:lnTo>
                <a:lnTo>
                  <a:pt x="2033" y="1547"/>
                </a:lnTo>
                <a:lnTo>
                  <a:pt x="2038" y="1549"/>
                </a:lnTo>
                <a:lnTo>
                  <a:pt x="2042" y="1551"/>
                </a:lnTo>
                <a:lnTo>
                  <a:pt x="2042" y="1551"/>
                </a:lnTo>
                <a:lnTo>
                  <a:pt x="2045" y="1551"/>
                </a:lnTo>
                <a:lnTo>
                  <a:pt x="2045" y="1551"/>
                </a:lnTo>
                <a:lnTo>
                  <a:pt x="2045" y="1551"/>
                </a:lnTo>
                <a:lnTo>
                  <a:pt x="2045" y="1551"/>
                </a:lnTo>
                <a:lnTo>
                  <a:pt x="2047" y="1551"/>
                </a:lnTo>
                <a:lnTo>
                  <a:pt x="2047" y="1551"/>
                </a:lnTo>
                <a:lnTo>
                  <a:pt x="2047" y="1551"/>
                </a:lnTo>
                <a:lnTo>
                  <a:pt x="2047" y="1551"/>
                </a:lnTo>
                <a:lnTo>
                  <a:pt x="2047" y="1551"/>
                </a:lnTo>
                <a:lnTo>
                  <a:pt x="2047" y="1551"/>
                </a:lnTo>
                <a:lnTo>
                  <a:pt x="2049" y="1551"/>
                </a:lnTo>
                <a:lnTo>
                  <a:pt x="2049" y="1551"/>
                </a:lnTo>
                <a:lnTo>
                  <a:pt x="2052" y="1551"/>
                </a:lnTo>
                <a:lnTo>
                  <a:pt x="2052" y="1554"/>
                </a:lnTo>
                <a:lnTo>
                  <a:pt x="2052" y="1554"/>
                </a:lnTo>
                <a:lnTo>
                  <a:pt x="2052" y="1554"/>
                </a:lnTo>
                <a:lnTo>
                  <a:pt x="2052" y="1554"/>
                </a:lnTo>
                <a:lnTo>
                  <a:pt x="2052" y="1554"/>
                </a:lnTo>
                <a:lnTo>
                  <a:pt x="2054" y="1554"/>
                </a:lnTo>
                <a:lnTo>
                  <a:pt x="2054" y="1554"/>
                </a:lnTo>
                <a:lnTo>
                  <a:pt x="2054" y="1554"/>
                </a:lnTo>
                <a:lnTo>
                  <a:pt x="2057" y="1556"/>
                </a:lnTo>
                <a:lnTo>
                  <a:pt x="2057" y="1556"/>
                </a:lnTo>
                <a:lnTo>
                  <a:pt x="2071" y="1554"/>
                </a:lnTo>
                <a:lnTo>
                  <a:pt x="2071" y="1554"/>
                </a:lnTo>
                <a:lnTo>
                  <a:pt x="2071" y="1554"/>
                </a:lnTo>
                <a:lnTo>
                  <a:pt x="2071" y="1554"/>
                </a:lnTo>
                <a:lnTo>
                  <a:pt x="2071" y="1554"/>
                </a:lnTo>
                <a:lnTo>
                  <a:pt x="2071" y="1554"/>
                </a:lnTo>
                <a:lnTo>
                  <a:pt x="2071" y="1554"/>
                </a:lnTo>
                <a:lnTo>
                  <a:pt x="2071" y="1554"/>
                </a:lnTo>
                <a:lnTo>
                  <a:pt x="2073" y="1554"/>
                </a:lnTo>
                <a:lnTo>
                  <a:pt x="2073" y="1554"/>
                </a:lnTo>
                <a:lnTo>
                  <a:pt x="2073" y="1554"/>
                </a:lnTo>
                <a:lnTo>
                  <a:pt x="2073" y="1554"/>
                </a:lnTo>
                <a:lnTo>
                  <a:pt x="2075" y="1554"/>
                </a:lnTo>
                <a:lnTo>
                  <a:pt x="2078" y="1554"/>
                </a:lnTo>
                <a:lnTo>
                  <a:pt x="2078" y="1554"/>
                </a:lnTo>
                <a:lnTo>
                  <a:pt x="2078" y="1554"/>
                </a:lnTo>
                <a:lnTo>
                  <a:pt x="2078" y="1554"/>
                </a:lnTo>
                <a:lnTo>
                  <a:pt x="2078" y="1551"/>
                </a:lnTo>
                <a:lnTo>
                  <a:pt x="2078" y="1551"/>
                </a:lnTo>
                <a:lnTo>
                  <a:pt x="2078" y="1551"/>
                </a:lnTo>
                <a:lnTo>
                  <a:pt x="2078" y="1551"/>
                </a:lnTo>
                <a:lnTo>
                  <a:pt x="2078" y="1554"/>
                </a:lnTo>
                <a:lnTo>
                  <a:pt x="2078" y="1554"/>
                </a:lnTo>
                <a:lnTo>
                  <a:pt x="2078" y="1554"/>
                </a:lnTo>
                <a:lnTo>
                  <a:pt x="2078" y="1554"/>
                </a:lnTo>
                <a:lnTo>
                  <a:pt x="2078" y="1554"/>
                </a:lnTo>
                <a:lnTo>
                  <a:pt x="2080" y="1554"/>
                </a:lnTo>
                <a:lnTo>
                  <a:pt x="2083" y="1554"/>
                </a:lnTo>
                <a:lnTo>
                  <a:pt x="2085" y="1554"/>
                </a:lnTo>
                <a:lnTo>
                  <a:pt x="2085" y="1551"/>
                </a:lnTo>
                <a:lnTo>
                  <a:pt x="2085" y="1551"/>
                </a:lnTo>
                <a:lnTo>
                  <a:pt x="2087" y="1551"/>
                </a:lnTo>
                <a:lnTo>
                  <a:pt x="2087" y="1554"/>
                </a:lnTo>
                <a:lnTo>
                  <a:pt x="2087" y="1554"/>
                </a:lnTo>
                <a:lnTo>
                  <a:pt x="2090" y="1551"/>
                </a:lnTo>
                <a:lnTo>
                  <a:pt x="2092" y="1551"/>
                </a:lnTo>
                <a:lnTo>
                  <a:pt x="2092" y="1551"/>
                </a:lnTo>
                <a:lnTo>
                  <a:pt x="2092" y="1554"/>
                </a:lnTo>
                <a:lnTo>
                  <a:pt x="2092" y="1554"/>
                </a:lnTo>
                <a:lnTo>
                  <a:pt x="2092" y="1554"/>
                </a:lnTo>
                <a:lnTo>
                  <a:pt x="2094" y="1554"/>
                </a:lnTo>
                <a:lnTo>
                  <a:pt x="2094" y="1556"/>
                </a:lnTo>
                <a:lnTo>
                  <a:pt x="2094" y="1556"/>
                </a:lnTo>
                <a:lnTo>
                  <a:pt x="2094" y="1556"/>
                </a:lnTo>
                <a:lnTo>
                  <a:pt x="2097" y="1554"/>
                </a:lnTo>
                <a:lnTo>
                  <a:pt x="2097" y="1554"/>
                </a:lnTo>
                <a:lnTo>
                  <a:pt x="2097" y="1554"/>
                </a:lnTo>
                <a:lnTo>
                  <a:pt x="2097" y="1554"/>
                </a:lnTo>
                <a:lnTo>
                  <a:pt x="2097" y="1554"/>
                </a:lnTo>
                <a:lnTo>
                  <a:pt x="2097" y="1554"/>
                </a:lnTo>
                <a:lnTo>
                  <a:pt x="2099" y="1556"/>
                </a:lnTo>
                <a:lnTo>
                  <a:pt x="2101" y="1556"/>
                </a:lnTo>
                <a:lnTo>
                  <a:pt x="2101" y="1556"/>
                </a:lnTo>
                <a:lnTo>
                  <a:pt x="2101" y="1556"/>
                </a:lnTo>
                <a:lnTo>
                  <a:pt x="2101" y="1554"/>
                </a:lnTo>
                <a:lnTo>
                  <a:pt x="2101" y="1554"/>
                </a:lnTo>
                <a:lnTo>
                  <a:pt x="2104" y="1556"/>
                </a:lnTo>
                <a:lnTo>
                  <a:pt x="2106" y="1556"/>
                </a:lnTo>
                <a:lnTo>
                  <a:pt x="2106" y="1554"/>
                </a:lnTo>
                <a:lnTo>
                  <a:pt x="2106" y="1554"/>
                </a:lnTo>
                <a:lnTo>
                  <a:pt x="2104" y="1554"/>
                </a:lnTo>
                <a:lnTo>
                  <a:pt x="2106" y="1554"/>
                </a:lnTo>
                <a:lnTo>
                  <a:pt x="2109" y="1556"/>
                </a:lnTo>
                <a:lnTo>
                  <a:pt x="2111" y="1554"/>
                </a:lnTo>
                <a:lnTo>
                  <a:pt x="2111" y="1554"/>
                </a:lnTo>
                <a:lnTo>
                  <a:pt x="2111" y="1556"/>
                </a:lnTo>
                <a:lnTo>
                  <a:pt x="2111" y="1556"/>
                </a:lnTo>
                <a:lnTo>
                  <a:pt x="2111" y="1556"/>
                </a:lnTo>
                <a:lnTo>
                  <a:pt x="2111" y="1556"/>
                </a:lnTo>
                <a:lnTo>
                  <a:pt x="2113" y="1556"/>
                </a:lnTo>
                <a:lnTo>
                  <a:pt x="2113" y="1556"/>
                </a:lnTo>
                <a:lnTo>
                  <a:pt x="2113" y="1556"/>
                </a:lnTo>
                <a:lnTo>
                  <a:pt x="2113" y="1556"/>
                </a:lnTo>
                <a:lnTo>
                  <a:pt x="2116" y="1556"/>
                </a:lnTo>
                <a:lnTo>
                  <a:pt x="2116" y="1556"/>
                </a:lnTo>
                <a:lnTo>
                  <a:pt x="2116" y="1559"/>
                </a:lnTo>
                <a:lnTo>
                  <a:pt x="2116" y="1559"/>
                </a:lnTo>
                <a:lnTo>
                  <a:pt x="2116" y="1559"/>
                </a:lnTo>
                <a:lnTo>
                  <a:pt x="2116" y="1559"/>
                </a:lnTo>
                <a:lnTo>
                  <a:pt x="2116" y="1559"/>
                </a:lnTo>
                <a:lnTo>
                  <a:pt x="2116" y="1559"/>
                </a:lnTo>
                <a:lnTo>
                  <a:pt x="2116" y="1559"/>
                </a:lnTo>
                <a:lnTo>
                  <a:pt x="2118" y="1559"/>
                </a:lnTo>
                <a:lnTo>
                  <a:pt x="2118" y="1559"/>
                </a:lnTo>
                <a:lnTo>
                  <a:pt x="2118" y="1559"/>
                </a:lnTo>
                <a:lnTo>
                  <a:pt x="2120" y="1559"/>
                </a:lnTo>
                <a:lnTo>
                  <a:pt x="2120" y="1559"/>
                </a:lnTo>
                <a:lnTo>
                  <a:pt x="2123" y="1559"/>
                </a:lnTo>
                <a:lnTo>
                  <a:pt x="2123" y="1559"/>
                </a:lnTo>
                <a:lnTo>
                  <a:pt x="2125" y="1559"/>
                </a:lnTo>
                <a:lnTo>
                  <a:pt x="2128" y="1559"/>
                </a:lnTo>
                <a:lnTo>
                  <a:pt x="2130" y="1559"/>
                </a:lnTo>
                <a:lnTo>
                  <a:pt x="2132" y="1556"/>
                </a:lnTo>
                <a:lnTo>
                  <a:pt x="2132" y="1556"/>
                </a:lnTo>
                <a:lnTo>
                  <a:pt x="2132" y="1556"/>
                </a:lnTo>
                <a:lnTo>
                  <a:pt x="2135" y="1556"/>
                </a:lnTo>
                <a:lnTo>
                  <a:pt x="2135" y="1554"/>
                </a:lnTo>
                <a:lnTo>
                  <a:pt x="2135" y="1554"/>
                </a:lnTo>
                <a:lnTo>
                  <a:pt x="2135" y="1554"/>
                </a:lnTo>
                <a:lnTo>
                  <a:pt x="2135" y="1554"/>
                </a:lnTo>
                <a:lnTo>
                  <a:pt x="2132" y="1554"/>
                </a:lnTo>
                <a:lnTo>
                  <a:pt x="2132" y="1551"/>
                </a:lnTo>
                <a:lnTo>
                  <a:pt x="2132" y="1551"/>
                </a:lnTo>
                <a:lnTo>
                  <a:pt x="2132" y="1551"/>
                </a:lnTo>
                <a:lnTo>
                  <a:pt x="2132" y="1551"/>
                </a:lnTo>
                <a:lnTo>
                  <a:pt x="2132" y="1551"/>
                </a:lnTo>
                <a:lnTo>
                  <a:pt x="2132" y="1551"/>
                </a:lnTo>
                <a:lnTo>
                  <a:pt x="2130" y="1551"/>
                </a:lnTo>
                <a:lnTo>
                  <a:pt x="2130" y="1551"/>
                </a:lnTo>
                <a:lnTo>
                  <a:pt x="2130" y="1549"/>
                </a:lnTo>
                <a:lnTo>
                  <a:pt x="2130" y="1549"/>
                </a:lnTo>
                <a:lnTo>
                  <a:pt x="2128" y="1549"/>
                </a:lnTo>
                <a:lnTo>
                  <a:pt x="2128" y="1549"/>
                </a:lnTo>
                <a:lnTo>
                  <a:pt x="2128" y="1549"/>
                </a:lnTo>
                <a:lnTo>
                  <a:pt x="2128" y="1549"/>
                </a:lnTo>
                <a:lnTo>
                  <a:pt x="2128" y="1549"/>
                </a:lnTo>
                <a:lnTo>
                  <a:pt x="2128" y="1547"/>
                </a:lnTo>
                <a:lnTo>
                  <a:pt x="2128" y="1547"/>
                </a:lnTo>
                <a:lnTo>
                  <a:pt x="2125" y="1544"/>
                </a:lnTo>
                <a:lnTo>
                  <a:pt x="2125" y="1544"/>
                </a:lnTo>
                <a:lnTo>
                  <a:pt x="2125" y="1544"/>
                </a:lnTo>
                <a:lnTo>
                  <a:pt x="2125" y="1544"/>
                </a:lnTo>
                <a:lnTo>
                  <a:pt x="2125" y="1544"/>
                </a:lnTo>
                <a:lnTo>
                  <a:pt x="2125" y="1544"/>
                </a:lnTo>
                <a:lnTo>
                  <a:pt x="2123" y="1544"/>
                </a:lnTo>
                <a:lnTo>
                  <a:pt x="2123" y="1544"/>
                </a:lnTo>
                <a:lnTo>
                  <a:pt x="2125" y="1542"/>
                </a:lnTo>
                <a:lnTo>
                  <a:pt x="2125" y="1542"/>
                </a:lnTo>
                <a:lnTo>
                  <a:pt x="2125" y="1544"/>
                </a:lnTo>
                <a:lnTo>
                  <a:pt x="2128" y="1544"/>
                </a:lnTo>
                <a:lnTo>
                  <a:pt x="2128" y="1544"/>
                </a:lnTo>
                <a:lnTo>
                  <a:pt x="2128" y="1544"/>
                </a:lnTo>
                <a:lnTo>
                  <a:pt x="2128" y="1544"/>
                </a:lnTo>
                <a:lnTo>
                  <a:pt x="2128" y="1544"/>
                </a:lnTo>
                <a:lnTo>
                  <a:pt x="2130" y="1544"/>
                </a:lnTo>
                <a:lnTo>
                  <a:pt x="2130" y="1544"/>
                </a:lnTo>
                <a:lnTo>
                  <a:pt x="2130" y="1544"/>
                </a:lnTo>
                <a:lnTo>
                  <a:pt x="2130" y="1544"/>
                </a:lnTo>
                <a:lnTo>
                  <a:pt x="2130" y="1544"/>
                </a:lnTo>
                <a:lnTo>
                  <a:pt x="2128" y="1542"/>
                </a:lnTo>
                <a:lnTo>
                  <a:pt x="2128" y="1542"/>
                </a:lnTo>
                <a:lnTo>
                  <a:pt x="2128" y="1542"/>
                </a:lnTo>
                <a:lnTo>
                  <a:pt x="2128" y="1542"/>
                </a:lnTo>
                <a:lnTo>
                  <a:pt x="2128" y="1540"/>
                </a:lnTo>
                <a:lnTo>
                  <a:pt x="2128" y="1540"/>
                </a:lnTo>
                <a:lnTo>
                  <a:pt x="2128" y="1540"/>
                </a:lnTo>
                <a:lnTo>
                  <a:pt x="2130" y="1537"/>
                </a:lnTo>
                <a:lnTo>
                  <a:pt x="2130" y="1537"/>
                </a:lnTo>
                <a:lnTo>
                  <a:pt x="2128" y="1535"/>
                </a:lnTo>
                <a:lnTo>
                  <a:pt x="2125" y="1535"/>
                </a:lnTo>
                <a:lnTo>
                  <a:pt x="2125" y="1535"/>
                </a:lnTo>
                <a:lnTo>
                  <a:pt x="2125" y="1535"/>
                </a:lnTo>
                <a:lnTo>
                  <a:pt x="2125" y="1537"/>
                </a:lnTo>
                <a:lnTo>
                  <a:pt x="2123" y="1537"/>
                </a:lnTo>
                <a:lnTo>
                  <a:pt x="2120" y="1535"/>
                </a:lnTo>
                <a:lnTo>
                  <a:pt x="2120" y="1535"/>
                </a:lnTo>
                <a:lnTo>
                  <a:pt x="2120" y="1535"/>
                </a:lnTo>
                <a:lnTo>
                  <a:pt x="2123" y="1535"/>
                </a:lnTo>
                <a:lnTo>
                  <a:pt x="2123" y="1535"/>
                </a:lnTo>
                <a:lnTo>
                  <a:pt x="2123" y="1535"/>
                </a:lnTo>
                <a:lnTo>
                  <a:pt x="2123" y="1535"/>
                </a:lnTo>
                <a:lnTo>
                  <a:pt x="2123" y="1535"/>
                </a:lnTo>
                <a:lnTo>
                  <a:pt x="2123" y="1535"/>
                </a:lnTo>
                <a:lnTo>
                  <a:pt x="2120" y="1535"/>
                </a:lnTo>
                <a:lnTo>
                  <a:pt x="2120" y="1532"/>
                </a:lnTo>
                <a:lnTo>
                  <a:pt x="2120" y="1532"/>
                </a:lnTo>
                <a:lnTo>
                  <a:pt x="2120" y="1532"/>
                </a:lnTo>
                <a:lnTo>
                  <a:pt x="2120" y="1532"/>
                </a:lnTo>
                <a:lnTo>
                  <a:pt x="2120" y="1532"/>
                </a:lnTo>
                <a:lnTo>
                  <a:pt x="2120" y="1532"/>
                </a:lnTo>
                <a:lnTo>
                  <a:pt x="2120" y="1532"/>
                </a:lnTo>
                <a:lnTo>
                  <a:pt x="2120" y="1532"/>
                </a:lnTo>
                <a:lnTo>
                  <a:pt x="2120" y="1530"/>
                </a:lnTo>
                <a:lnTo>
                  <a:pt x="2120" y="1530"/>
                </a:lnTo>
                <a:lnTo>
                  <a:pt x="2118" y="1530"/>
                </a:lnTo>
                <a:lnTo>
                  <a:pt x="2118" y="1530"/>
                </a:lnTo>
                <a:lnTo>
                  <a:pt x="2118" y="1530"/>
                </a:lnTo>
                <a:lnTo>
                  <a:pt x="2118" y="1532"/>
                </a:lnTo>
                <a:lnTo>
                  <a:pt x="2118" y="1532"/>
                </a:lnTo>
                <a:lnTo>
                  <a:pt x="2118" y="1532"/>
                </a:lnTo>
                <a:lnTo>
                  <a:pt x="2118" y="1530"/>
                </a:lnTo>
                <a:lnTo>
                  <a:pt x="2116" y="1530"/>
                </a:lnTo>
                <a:lnTo>
                  <a:pt x="2116" y="1532"/>
                </a:lnTo>
                <a:lnTo>
                  <a:pt x="2116" y="1532"/>
                </a:lnTo>
                <a:lnTo>
                  <a:pt x="2116" y="1535"/>
                </a:lnTo>
                <a:lnTo>
                  <a:pt x="2118" y="1535"/>
                </a:lnTo>
                <a:lnTo>
                  <a:pt x="2118" y="1537"/>
                </a:lnTo>
                <a:lnTo>
                  <a:pt x="2113" y="1535"/>
                </a:lnTo>
                <a:lnTo>
                  <a:pt x="2113" y="1532"/>
                </a:lnTo>
                <a:lnTo>
                  <a:pt x="2113" y="1532"/>
                </a:lnTo>
                <a:lnTo>
                  <a:pt x="2111" y="1532"/>
                </a:lnTo>
                <a:lnTo>
                  <a:pt x="2111" y="1532"/>
                </a:lnTo>
                <a:lnTo>
                  <a:pt x="2111" y="1532"/>
                </a:lnTo>
                <a:lnTo>
                  <a:pt x="2113" y="1532"/>
                </a:lnTo>
                <a:lnTo>
                  <a:pt x="2113" y="1532"/>
                </a:lnTo>
                <a:lnTo>
                  <a:pt x="2113" y="1532"/>
                </a:lnTo>
                <a:lnTo>
                  <a:pt x="2113" y="1532"/>
                </a:lnTo>
                <a:lnTo>
                  <a:pt x="2113" y="1532"/>
                </a:lnTo>
                <a:lnTo>
                  <a:pt x="2113" y="1530"/>
                </a:lnTo>
                <a:lnTo>
                  <a:pt x="2113" y="1530"/>
                </a:lnTo>
                <a:lnTo>
                  <a:pt x="2116" y="1530"/>
                </a:lnTo>
                <a:lnTo>
                  <a:pt x="2116" y="1530"/>
                </a:lnTo>
                <a:lnTo>
                  <a:pt x="2116" y="1530"/>
                </a:lnTo>
                <a:lnTo>
                  <a:pt x="2116" y="1530"/>
                </a:lnTo>
                <a:lnTo>
                  <a:pt x="2113" y="1528"/>
                </a:lnTo>
                <a:lnTo>
                  <a:pt x="2113" y="1528"/>
                </a:lnTo>
                <a:lnTo>
                  <a:pt x="2113" y="1525"/>
                </a:lnTo>
                <a:lnTo>
                  <a:pt x="2113" y="1525"/>
                </a:lnTo>
                <a:lnTo>
                  <a:pt x="2111" y="1528"/>
                </a:lnTo>
                <a:lnTo>
                  <a:pt x="2111" y="1528"/>
                </a:lnTo>
                <a:lnTo>
                  <a:pt x="2111" y="1528"/>
                </a:lnTo>
                <a:lnTo>
                  <a:pt x="2111" y="1528"/>
                </a:lnTo>
                <a:lnTo>
                  <a:pt x="2111" y="1528"/>
                </a:lnTo>
                <a:lnTo>
                  <a:pt x="2109" y="1528"/>
                </a:lnTo>
                <a:lnTo>
                  <a:pt x="2109" y="1525"/>
                </a:lnTo>
                <a:lnTo>
                  <a:pt x="2109" y="1525"/>
                </a:lnTo>
                <a:lnTo>
                  <a:pt x="2109" y="1523"/>
                </a:lnTo>
                <a:lnTo>
                  <a:pt x="2109" y="1523"/>
                </a:lnTo>
                <a:lnTo>
                  <a:pt x="2109" y="1523"/>
                </a:lnTo>
                <a:lnTo>
                  <a:pt x="2106" y="1523"/>
                </a:lnTo>
                <a:lnTo>
                  <a:pt x="2106" y="1521"/>
                </a:lnTo>
                <a:lnTo>
                  <a:pt x="2104" y="1521"/>
                </a:lnTo>
                <a:lnTo>
                  <a:pt x="2104" y="1518"/>
                </a:lnTo>
                <a:lnTo>
                  <a:pt x="2104" y="1518"/>
                </a:lnTo>
                <a:lnTo>
                  <a:pt x="2104" y="1518"/>
                </a:lnTo>
                <a:lnTo>
                  <a:pt x="2104" y="1518"/>
                </a:lnTo>
                <a:lnTo>
                  <a:pt x="2104" y="1518"/>
                </a:lnTo>
                <a:lnTo>
                  <a:pt x="2104" y="1518"/>
                </a:lnTo>
                <a:lnTo>
                  <a:pt x="2104" y="1518"/>
                </a:lnTo>
                <a:lnTo>
                  <a:pt x="2101" y="1518"/>
                </a:lnTo>
                <a:lnTo>
                  <a:pt x="2101" y="1518"/>
                </a:lnTo>
                <a:lnTo>
                  <a:pt x="2101" y="1518"/>
                </a:lnTo>
                <a:lnTo>
                  <a:pt x="2101" y="1518"/>
                </a:lnTo>
                <a:lnTo>
                  <a:pt x="2101" y="1518"/>
                </a:lnTo>
                <a:lnTo>
                  <a:pt x="2101" y="1518"/>
                </a:lnTo>
                <a:lnTo>
                  <a:pt x="2101" y="1518"/>
                </a:lnTo>
                <a:lnTo>
                  <a:pt x="2101" y="1516"/>
                </a:lnTo>
                <a:lnTo>
                  <a:pt x="2099" y="1518"/>
                </a:lnTo>
                <a:lnTo>
                  <a:pt x="2099" y="1518"/>
                </a:lnTo>
                <a:lnTo>
                  <a:pt x="2099" y="1516"/>
                </a:lnTo>
                <a:lnTo>
                  <a:pt x="2099" y="1516"/>
                </a:lnTo>
                <a:lnTo>
                  <a:pt x="2099" y="1516"/>
                </a:lnTo>
                <a:lnTo>
                  <a:pt x="2099" y="1516"/>
                </a:lnTo>
                <a:lnTo>
                  <a:pt x="2092" y="1518"/>
                </a:lnTo>
                <a:lnTo>
                  <a:pt x="2092" y="1518"/>
                </a:lnTo>
                <a:lnTo>
                  <a:pt x="2092" y="1518"/>
                </a:lnTo>
                <a:lnTo>
                  <a:pt x="2092" y="1518"/>
                </a:lnTo>
                <a:lnTo>
                  <a:pt x="2092" y="1518"/>
                </a:lnTo>
                <a:lnTo>
                  <a:pt x="2094" y="1516"/>
                </a:lnTo>
                <a:lnTo>
                  <a:pt x="2094" y="1516"/>
                </a:lnTo>
                <a:lnTo>
                  <a:pt x="2092" y="1516"/>
                </a:lnTo>
                <a:lnTo>
                  <a:pt x="2092" y="1516"/>
                </a:lnTo>
                <a:lnTo>
                  <a:pt x="2090" y="1518"/>
                </a:lnTo>
                <a:lnTo>
                  <a:pt x="2090" y="1518"/>
                </a:lnTo>
                <a:lnTo>
                  <a:pt x="2090" y="1516"/>
                </a:lnTo>
                <a:lnTo>
                  <a:pt x="2090" y="1516"/>
                </a:lnTo>
                <a:lnTo>
                  <a:pt x="2090" y="1514"/>
                </a:lnTo>
                <a:lnTo>
                  <a:pt x="2090" y="1514"/>
                </a:lnTo>
                <a:lnTo>
                  <a:pt x="2090" y="1514"/>
                </a:lnTo>
                <a:lnTo>
                  <a:pt x="2090" y="1514"/>
                </a:lnTo>
                <a:lnTo>
                  <a:pt x="2090" y="1514"/>
                </a:lnTo>
                <a:lnTo>
                  <a:pt x="2090" y="1514"/>
                </a:lnTo>
                <a:lnTo>
                  <a:pt x="2090" y="1514"/>
                </a:lnTo>
                <a:lnTo>
                  <a:pt x="2090" y="1514"/>
                </a:lnTo>
                <a:lnTo>
                  <a:pt x="2090" y="1514"/>
                </a:lnTo>
                <a:lnTo>
                  <a:pt x="2090" y="1514"/>
                </a:lnTo>
                <a:lnTo>
                  <a:pt x="2087" y="1514"/>
                </a:lnTo>
                <a:lnTo>
                  <a:pt x="2087" y="1514"/>
                </a:lnTo>
                <a:lnTo>
                  <a:pt x="2087" y="1514"/>
                </a:lnTo>
                <a:lnTo>
                  <a:pt x="2087" y="1514"/>
                </a:lnTo>
                <a:lnTo>
                  <a:pt x="2087" y="1514"/>
                </a:lnTo>
                <a:lnTo>
                  <a:pt x="2087" y="1511"/>
                </a:lnTo>
                <a:lnTo>
                  <a:pt x="2087" y="1511"/>
                </a:lnTo>
                <a:lnTo>
                  <a:pt x="2087" y="1511"/>
                </a:lnTo>
                <a:lnTo>
                  <a:pt x="2085" y="1511"/>
                </a:lnTo>
                <a:lnTo>
                  <a:pt x="2085" y="1511"/>
                </a:lnTo>
                <a:lnTo>
                  <a:pt x="2085" y="1511"/>
                </a:lnTo>
                <a:lnTo>
                  <a:pt x="2085" y="1511"/>
                </a:lnTo>
                <a:lnTo>
                  <a:pt x="2085" y="1511"/>
                </a:lnTo>
                <a:lnTo>
                  <a:pt x="2083" y="1511"/>
                </a:lnTo>
                <a:lnTo>
                  <a:pt x="2083" y="1511"/>
                </a:lnTo>
                <a:lnTo>
                  <a:pt x="2083" y="1511"/>
                </a:lnTo>
                <a:lnTo>
                  <a:pt x="2085" y="1511"/>
                </a:lnTo>
                <a:lnTo>
                  <a:pt x="2085" y="1509"/>
                </a:lnTo>
                <a:lnTo>
                  <a:pt x="2083" y="1509"/>
                </a:lnTo>
                <a:lnTo>
                  <a:pt x="2083" y="1509"/>
                </a:lnTo>
                <a:lnTo>
                  <a:pt x="2083" y="1509"/>
                </a:lnTo>
                <a:lnTo>
                  <a:pt x="2080" y="1509"/>
                </a:lnTo>
                <a:lnTo>
                  <a:pt x="2080" y="1509"/>
                </a:lnTo>
                <a:lnTo>
                  <a:pt x="2080" y="1511"/>
                </a:lnTo>
                <a:lnTo>
                  <a:pt x="2080" y="1511"/>
                </a:lnTo>
                <a:lnTo>
                  <a:pt x="2078" y="1511"/>
                </a:lnTo>
                <a:lnTo>
                  <a:pt x="2078" y="1511"/>
                </a:lnTo>
                <a:lnTo>
                  <a:pt x="2083" y="1509"/>
                </a:lnTo>
                <a:lnTo>
                  <a:pt x="2083" y="1506"/>
                </a:lnTo>
                <a:lnTo>
                  <a:pt x="2080" y="1509"/>
                </a:lnTo>
                <a:lnTo>
                  <a:pt x="2080" y="1506"/>
                </a:lnTo>
                <a:lnTo>
                  <a:pt x="2078" y="1506"/>
                </a:lnTo>
                <a:lnTo>
                  <a:pt x="2078" y="1506"/>
                </a:lnTo>
                <a:lnTo>
                  <a:pt x="2078" y="1506"/>
                </a:lnTo>
                <a:lnTo>
                  <a:pt x="2075" y="1506"/>
                </a:lnTo>
                <a:lnTo>
                  <a:pt x="2075" y="1506"/>
                </a:lnTo>
                <a:lnTo>
                  <a:pt x="2075" y="1506"/>
                </a:lnTo>
                <a:lnTo>
                  <a:pt x="2075" y="1506"/>
                </a:lnTo>
                <a:lnTo>
                  <a:pt x="2075" y="1506"/>
                </a:lnTo>
                <a:lnTo>
                  <a:pt x="2075" y="1506"/>
                </a:lnTo>
                <a:lnTo>
                  <a:pt x="2075" y="1506"/>
                </a:lnTo>
                <a:lnTo>
                  <a:pt x="2075" y="1504"/>
                </a:lnTo>
                <a:lnTo>
                  <a:pt x="2075" y="1504"/>
                </a:lnTo>
                <a:lnTo>
                  <a:pt x="2075" y="1504"/>
                </a:lnTo>
                <a:lnTo>
                  <a:pt x="2075" y="1504"/>
                </a:lnTo>
                <a:lnTo>
                  <a:pt x="2075" y="1504"/>
                </a:lnTo>
                <a:lnTo>
                  <a:pt x="2073" y="1504"/>
                </a:lnTo>
                <a:lnTo>
                  <a:pt x="2073" y="1504"/>
                </a:lnTo>
                <a:lnTo>
                  <a:pt x="2073" y="1504"/>
                </a:lnTo>
                <a:lnTo>
                  <a:pt x="2073" y="1506"/>
                </a:lnTo>
                <a:lnTo>
                  <a:pt x="2071" y="1506"/>
                </a:lnTo>
                <a:lnTo>
                  <a:pt x="2071" y="1506"/>
                </a:lnTo>
                <a:lnTo>
                  <a:pt x="2071" y="1509"/>
                </a:lnTo>
                <a:lnTo>
                  <a:pt x="2071" y="1509"/>
                </a:lnTo>
                <a:lnTo>
                  <a:pt x="2071" y="1509"/>
                </a:lnTo>
                <a:lnTo>
                  <a:pt x="2071" y="1509"/>
                </a:lnTo>
                <a:lnTo>
                  <a:pt x="2071" y="1509"/>
                </a:lnTo>
                <a:lnTo>
                  <a:pt x="2068" y="1509"/>
                </a:lnTo>
                <a:lnTo>
                  <a:pt x="2068" y="1509"/>
                </a:lnTo>
                <a:lnTo>
                  <a:pt x="2068" y="1509"/>
                </a:lnTo>
                <a:lnTo>
                  <a:pt x="2068" y="1506"/>
                </a:lnTo>
                <a:lnTo>
                  <a:pt x="2071" y="1506"/>
                </a:lnTo>
                <a:lnTo>
                  <a:pt x="2068" y="1506"/>
                </a:lnTo>
                <a:lnTo>
                  <a:pt x="2071" y="1506"/>
                </a:lnTo>
                <a:lnTo>
                  <a:pt x="2071" y="1504"/>
                </a:lnTo>
                <a:lnTo>
                  <a:pt x="2071" y="1504"/>
                </a:lnTo>
                <a:lnTo>
                  <a:pt x="2071" y="1504"/>
                </a:lnTo>
                <a:lnTo>
                  <a:pt x="2073" y="1504"/>
                </a:lnTo>
                <a:lnTo>
                  <a:pt x="2073" y="1502"/>
                </a:lnTo>
                <a:lnTo>
                  <a:pt x="2073" y="1502"/>
                </a:lnTo>
                <a:lnTo>
                  <a:pt x="2071" y="1502"/>
                </a:lnTo>
                <a:lnTo>
                  <a:pt x="2071" y="1502"/>
                </a:lnTo>
                <a:lnTo>
                  <a:pt x="2071" y="1502"/>
                </a:lnTo>
                <a:lnTo>
                  <a:pt x="2071" y="1502"/>
                </a:lnTo>
                <a:lnTo>
                  <a:pt x="2071" y="1502"/>
                </a:lnTo>
                <a:lnTo>
                  <a:pt x="2068" y="1502"/>
                </a:lnTo>
                <a:lnTo>
                  <a:pt x="2068" y="1502"/>
                </a:lnTo>
                <a:lnTo>
                  <a:pt x="2068" y="1502"/>
                </a:lnTo>
                <a:lnTo>
                  <a:pt x="2068" y="1504"/>
                </a:lnTo>
                <a:lnTo>
                  <a:pt x="2066" y="1504"/>
                </a:lnTo>
                <a:lnTo>
                  <a:pt x="2066" y="1506"/>
                </a:lnTo>
                <a:lnTo>
                  <a:pt x="2068" y="1506"/>
                </a:lnTo>
                <a:lnTo>
                  <a:pt x="2068" y="1506"/>
                </a:lnTo>
                <a:lnTo>
                  <a:pt x="2068" y="1506"/>
                </a:lnTo>
                <a:lnTo>
                  <a:pt x="2068" y="1506"/>
                </a:lnTo>
                <a:lnTo>
                  <a:pt x="2066" y="1509"/>
                </a:lnTo>
                <a:lnTo>
                  <a:pt x="2066" y="1509"/>
                </a:lnTo>
                <a:lnTo>
                  <a:pt x="2066" y="1506"/>
                </a:lnTo>
                <a:lnTo>
                  <a:pt x="2066" y="1506"/>
                </a:lnTo>
                <a:lnTo>
                  <a:pt x="2066" y="1506"/>
                </a:lnTo>
                <a:lnTo>
                  <a:pt x="2066" y="1506"/>
                </a:lnTo>
                <a:lnTo>
                  <a:pt x="2066" y="1506"/>
                </a:lnTo>
                <a:lnTo>
                  <a:pt x="2066" y="1506"/>
                </a:lnTo>
                <a:lnTo>
                  <a:pt x="2066" y="1506"/>
                </a:lnTo>
                <a:lnTo>
                  <a:pt x="2066" y="1506"/>
                </a:lnTo>
                <a:lnTo>
                  <a:pt x="2066" y="1504"/>
                </a:lnTo>
                <a:lnTo>
                  <a:pt x="2064" y="1504"/>
                </a:lnTo>
                <a:lnTo>
                  <a:pt x="2064" y="1504"/>
                </a:lnTo>
                <a:lnTo>
                  <a:pt x="2066" y="1504"/>
                </a:lnTo>
                <a:lnTo>
                  <a:pt x="2066" y="1502"/>
                </a:lnTo>
                <a:lnTo>
                  <a:pt x="2066" y="1502"/>
                </a:lnTo>
                <a:lnTo>
                  <a:pt x="2066" y="1502"/>
                </a:lnTo>
                <a:lnTo>
                  <a:pt x="2068" y="1502"/>
                </a:lnTo>
                <a:lnTo>
                  <a:pt x="2068" y="1499"/>
                </a:lnTo>
                <a:lnTo>
                  <a:pt x="2068" y="1499"/>
                </a:lnTo>
                <a:lnTo>
                  <a:pt x="2068" y="1499"/>
                </a:lnTo>
                <a:lnTo>
                  <a:pt x="2068" y="1499"/>
                </a:lnTo>
                <a:lnTo>
                  <a:pt x="2066" y="1499"/>
                </a:lnTo>
                <a:lnTo>
                  <a:pt x="2064" y="1499"/>
                </a:lnTo>
                <a:lnTo>
                  <a:pt x="2064" y="1499"/>
                </a:lnTo>
                <a:lnTo>
                  <a:pt x="2061" y="1499"/>
                </a:lnTo>
                <a:lnTo>
                  <a:pt x="2061" y="1499"/>
                </a:lnTo>
                <a:lnTo>
                  <a:pt x="2059" y="1499"/>
                </a:lnTo>
                <a:lnTo>
                  <a:pt x="2061" y="1502"/>
                </a:lnTo>
                <a:lnTo>
                  <a:pt x="2061" y="1502"/>
                </a:lnTo>
                <a:lnTo>
                  <a:pt x="2059" y="1502"/>
                </a:lnTo>
                <a:lnTo>
                  <a:pt x="2059" y="1504"/>
                </a:lnTo>
                <a:lnTo>
                  <a:pt x="2059" y="1502"/>
                </a:lnTo>
                <a:lnTo>
                  <a:pt x="2059" y="1502"/>
                </a:lnTo>
                <a:lnTo>
                  <a:pt x="2059" y="1499"/>
                </a:lnTo>
                <a:lnTo>
                  <a:pt x="2059" y="1499"/>
                </a:lnTo>
                <a:lnTo>
                  <a:pt x="2059" y="1499"/>
                </a:lnTo>
                <a:lnTo>
                  <a:pt x="2059" y="1497"/>
                </a:lnTo>
                <a:lnTo>
                  <a:pt x="2059" y="1499"/>
                </a:lnTo>
                <a:lnTo>
                  <a:pt x="2057" y="1499"/>
                </a:lnTo>
                <a:lnTo>
                  <a:pt x="2054" y="1497"/>
                </a:lnTo>
                <a:lnTo>
                  <a:pt x="2054" y="1499"/>
                </a:lnTo>
                <a:lnTo>
                  <a:pt x="2054" y="1499"/>
                </a:lnTo>
                <a:lnTo>
                  <a:pt x="2052" y="1499"/>
                </a:lnTo>
                <a:lnTo>
                  <a:pt x="2052" y="1499"/>
                </a:lnTo>
                <a:lnTo>
                  <a:pt x="2052" y="1497"/>
                </a:lnTo>
                <a:lnTo>
                  <a:pt x="2052" y="1497"/>
                </a:lnTo>
                <a:lnTo>
                  <a:pt x="2049" y="1497"/>
                </a:lnTo>
                <a:lnTo>
                  <a:pt x="2049" y="1497"/>
                </a:lnTo>
                <a:lnTo>
                  <a:pt x="2049" y="1497"/>
                </a:lnTo>
                <a:lnTo>
                  <a:pt x="2049" y="1497"/>
                </a:lnTo>
                <a:lnTo>
                  <a:pt x="2049" y="1497"/>
                </a:lnTo>
                <a:lnTo>
                  <a:pt x="2049" y="1495"/>
                </a:lnTo>
                <a:lnTo>
                  <a:pt x="2049" y="1495"/>
                </a:lnTo>
                <a:lnTo>
                  <a:pt x="2049" y="1495"/>
                </a:lnTo>
                <a:lnTo>
                  <a:pt x="2047" y="1495"/>
                </a:lnTo>
                <a:lnTo>
                  <a:pt x="2047" y="1495"/>
                </a:lnTo>
                <a:lnTo>
                  <a:pt x="2047" y="1495"/>
                </a:lnTo>
                <a:lnTo>
                  <a:pt x="2047" y="1492"/>
                </a:lnTo>
                <a:lnTo>
                  <a:pt x="2047" y="1492"/>
                </a:lnTo>
                <a:lnTo>
                  <a:pt x="2047" y="1492"/>
                </a:lnTo>
                <a:lnTo>
                  <a:pt x="2047" y="1492"/>
                </a:lnTo>
                <a:lnTo>
                  <a:pt x="2047" y="1492"/>
                </a:lnTo>
                <a:lnTo>
                  <a:pt x="2047" y="1492"/>
                </a:lnTo>
                <a:lnTo>
                  <a:pt x="2047" y="1492"/>
                </a:lnTo>
                <a:lnTo>
                  <a:pt x="2045" y="1490"/>
                </a:lnTo>
                <a:lnTo>
                  <a:pt x="2042" y="1490"/>
                </a:lnTo>
                <a:lnTo>
                  <a:pt x="2042" y="1488"/>
                </a:lnTo>
                <a:lnTo>
                  <a:pt x="2040" y="1488"/>
                </a:lnTo>
                <a:lnTo>
                  <a:pt x="2040" y="1485"/>
                </a:lnTo>
                <a:lnTo>
                  <a:pt x="2038" y="1485"/>
                </a:lnTo>
                <a:lnTo>
                  <a:pt x="2040" y="1485"/>
                </a:lnTo>
                <a:lnTo>
                  <a:pt x="2040" y="1485"/>
                </a:lnTo>
                <a:lnTo>
                  <a:pt x="2040" y="1485"/>
                </a:lnTo>
                <a:lnTo>
                  <a:pt x="2038" y="1485"/>
                </a:lnTo>
                <a:lnTo>
                  <a:pt x="2038" y="1485"/>
                </a:lnTo>
                <a:lnTo>
                  <a:pt x="2035" y="1483"/>
                </a:lnTo>
                <a:lnTo>
                  <a:pt x="2033" y="1483"/>
                </a:lnTo>
                <a:lnTo>
                  <a:pt x="2033" y="1483"/>
                </a:lnTo>
                <a:lnTo>
                  <a:pt x="2031" y="1483"/>
                </a:lnTo>
                <a:lnTo>
                  <a:pt x="2031" y="1480"/>
                </a:lnTo>
                <a:lnTo>
                  <a:pt x="2028" y="1480"/>
                </a:lnTo>
                <a:lnTo>
                  <a:pt x="2028" y="1478"/>
                </a:lnTo>
                <a:lnTo>
                  <a:pt x="2028" y="1478"/>
                </a:lnTo>
                <a:lnTo>
                  <a:pt x="2028" y="1478"/>
                </a:lnTo>
                <a:lnTo>
                  <a:pt x="2026" y="1478"/>
                </a:lnTo>
                <a:lnTo>
                  <a:pt x="2026" y="1478"/>
                </a:lnTo>
                <a:lnTo>
                  <a:pt x="2026" y="1478"/>
                </a:lnTo>
                <a:lnTo>
                  <a:pt x="2026" y="1478"/>
                </a:lnTo>
                <a:lnTo>
                  <a:pt x="2028" y="1476"/>
                </a:lnTo>
                <a:lnTo>
                  <a:pt x="2026" y="1476"/>
                </a:lnTo>
                <a:lnTo>
                  <a:pt x="2026" y="1476"/>
                </a:lnTo>
                <a:lnTo>
                  <a:pt x="2023" y="1473"/>
                </a:lnTo>
                <a:lnTo>
                  <a:pt x="2023" y="1473"/>
                </a:lnTo>
                <a:lnTo>
                  <a:pt x="2021" y="1471"/>
                </a:lnTo>
                <a:lnTo>
                  <a:pt x="2021" y="1471"/>
                </a:lnTo>
                <a:lnTo>
                  <a:pt x="2021" y="1471"/>
                </a:lnTo>
                <a:lnTo>
                  <a:pt x="2021" y="1469"/>
                </a:lnTo>
                <a:lnTo>
                  <a:pt x="2021" y="1469"/>
                </a:lnTo>
                <a:lnTo>
                  <a:pt x="2023" y="1471"/>
                </a:lnTo>
                <a:lnTo>
                  <a:pt x="2026" y="1471"/>
                </a:lnTo>
                <a:lnTo>
                  <a:pt x="2026" y="1469"/>
                </a:lnTo>
                <a:lnTo>
                  <a:pt x="2028" y="1469"/>
                </a:lnTo>
                <a:lnTo>
                  <a:pt x="2028" y="1469"/>
                </a:lnTo>
                <a:lnTo>
                  <a:pt x="2028" y="1469"/>
                </a:lnTo>
                <a:lnTo>
                  <a:pt x="2028" y="1469"/>
                </a:lnTo>
                <a:lnTo>
                  <a:pt x="2028" y="1469"/>
                </a:lnTo>
                <a:lnTo>
                  <a:pt x="2026" y="1469"/>
                </a:lnTo>
                <a:lnTo>
                  <a:pt x="2026" y="1469"/>
                </a:lnTo>
                <a:lnTo>
                  <a:pt x="2026" y="1466"/>
                </a:lnTo>
                <a:lnTo>
                  <a:pt x="2026" y="1466"/>
                </a:lnTo>
                <a:lnTo>
                  <a:pt x="2031" y="1469"/>
                </a:lnTo>
                <a:lnTo>
                  <a:pt x="2033" y="1469"/>
                </a:lnTo>
                <a:lnTo>
                  <a:pt x="2033" y="1469"/>
                </a:lnTo>
                <a:lnTo>
                  <a:pt x="2033" y="1469"/>
                </a:lnTo>
                <a:lnTo>
                  <a:pt x="2033" y="1466"/>
                </a:lnTo>
                <a:lnTo>
                  <a:pt x="2033" y="1466"/>
                </a:lnTo>
                <a:lnTo>
                  <a:pt x="2033" y="1466"/>
                </a:lnTo>
                <a:lnTo>
                  <a:pt x="2033" y="1466"/>
                </a:lnTo>
                <a:lnTo>
                  <a:pt x="2033" y="1466"/>
                </a:lnTo>
                <a:lnTo>
                  <a:pt x="2033" y="1469"/>
                </a:lnTo>
                <a:lnTo>
                  <a:pt x="2035" y="1469"/>
                </a:lnTo>
                <a:lnTo>
                  <a:pt x="2035" y="1469"/>
                </a:lnTo>
                <a:lnTo>
                  <a:pt x="2035" y="1469"/>
                </a:lnTo>
                <a:lnTo>
                  <a:pt x="2038" y="1471"/>
                </a:lnTo>
                <a:lnTo>
                  <a:pt x="2038" y="1471"/>
                </a:lnTo>
                <a:lnTo>
                  <a:pt x="2038" y="1471"/>
                </a:lnTo>
                <a:lnTo>
                  <a:pt x="2038" y="1471"/>
                </a:lnTo>
                <a:lnTo>
                  <a:pt x="2040" y="1471"/>
                </a:lnTo>
                <a:lnTo>
                  <a:pt x="2040" y="1471"/>
                </a:lnTo>
                <a:lnTo>
                  <a:pt x="2040" y="1471"/>
                </a:lnTo>
                <a:lnTo>
                  <a:pt x="2040" y="1471"/>
                </a:lnTo>
                <a:lnTo>
                  <a:pt x="2040" y="1469"/>
                </a:lnTo>
                <a:lnTo>
                  <a:pt x="2040" y="1469"/>
                </a:lnTo>
                <a:lnTo>
                  <a:pt x="2040" y="1469"/>
                </a:lnTo>
                <a:lnTo>
                  <a:pt x="2040" y="1469"/>
                </a:lnTo>
                <a:lnTo>
                  <a:pt x="2040" y="1469"/>
                </a:lnTo>
                <a:lnTo>
                  <a:pt x="2042" y="1471"/>
                </a:lnTo>
                <a:lnTo>
                  <a:pt x="2042" y="1471"/>
                </a:lnTo>
                <a:lnTo>
                  <a:pt x="2042" y="1473"/>
                </a:lnTo>
                <a:lnTo>
                  <a:pt x="2042" y="1473"/>
                </a:lnTo>
                <a:lnTo>
                  <a:pt x="2042" y="1473"/>
                </a:lnTo>
                <a:lnTo>
                  <a:pt x="2045" y="1473"/>
                </a:lnTo>
                <a:lnTo>
                  <a:pt x="2045" y="1473"/>
                </a:lnTo>
                <a:lnTo>
                  <a:pt x="2045" y="1473"/>
                </a:lnTo>
                <a:lnTo>
                  <a:pt x="2045" y="1473"/>
                </a:lnTo>
                <a:lnTo>
                  <a:pt x="2045" y="1473"/>
                </a:lnTo>
                <a:lnTo>
                  <a:pt x="2045" y="1473"/>
                </a:lnTo>
                <a:lnTo>
                  <a:pt x="2045" y="1473"/>
                </a:lnTo>
                <a:lnTo>
                  <a:pt x="2047" y="1473"/>
                </a:lnTo>
                <a:lnTo>
                  <a:pt x="2047" y="1473"/>
                </a:lnTo>
                <a:lnTo>
                  <a:pt x="2047" y="1476"/>
                </a:lnTo>
                <a:lnTo>
                  <a:pt x="2047" y="1476"/>
                </a:lnTo>
                <a:lnTo>
                  <a:pt x="2049" y="1476"/>
                </a:lnTo>
                <a:lnTo>
                  <a:pt x="2049" y="1476"/>
                </a:lnTo>
                <a:lnTo>
                  <a:pt x="2049" y="1476"/>
                </a:lnTo>
                <a:lnTo>
                  <a:pt x="2052" y="1476"/>
                </a:lnTo>
                <a:lnTo>
                  <a:pt x="2054" y="1478"/>
                </a:lnTo>
                <a:lnTo>
                  <a:pt x="2054" y="1478"/>
                </a:lnTo>
                <a:lnTo>
                  <a:pt x="2057" y="1480"/>
                </a:lnTo>
                <a:lnTo>
                  <a:pt x="2057" y="1480"/>
                </a:lnTo>
                <a:lnTo>
                  <a:pt x="2057" y="1483"/>
                </a:lnTo>
                <a:lnTo>
                  <a:pt x="2057" y="1483"/>
                </a:lnTo>
                <a:lnTo>
                  <a:pt x="2059" y="1483"/>
                </a:lnTo>
                <a:lnTo>
                  <a:pt x="2061" y="1483"/>
                </a:lnTo>
                <a:lnTo>
                  <a:pt x="2061" y="1483"/>
                </a:lnTo>
                <a:lnTo>
                  <a:pt x="2061" y="1480"/>
                </a:lnTo>
                <a:lnTo>
                  <a:pt x="2061" y="1478"/>
                </a:lnTo>
                <a:lnTo>
                  <a:pt x="2059" y="1478"/>
                </a:lnTo>
                <a:lnTo>
                  <a:pt x="2057" y="1473"/>
                </a:lnTo>
                <a:lnTo>
                  <a:pt x="2057" y="1473"/>
                </a:lnTo>
                <a:lnTo>
                  <a:pt x="2054" y="1473"/>
                </a:lnTo>
                <a:lnTo>
                  <a:pt x="2054" y="1471"/>
                </a:lnTo>
                <a:lnTo>
                  <a:pt x="2054" y="1471"/>
                </a:lnTo>
                <a:lnTo>
                  <a:pt x="2054" y="1469"/>
                </a:lnTo>
                <a:lnTo>
                  <a:pt x="2052" y="1466"/>
                </a:lnTo>
                <a:lnTo>
                  <a:pt x="2052" y="1466"/>
                </a:lnTo>
                <a:lnTo>
                  <a:pt x="2052" y="1466"/>
                </a:lnTo>
                <a:lnTo>
                  <a:pt x="2052" y="1464"/>
                </a:lnTo>
                <a:lnTo>
                  <a:pt x="2049" y="1464"/>
                </a:lnTo>
                <a:lnTo>
                  <a:pt x="2049" y="1462"/>
                </a:lnTo>
                <a:lnTo>
                  <a:pt x="2047" y="1462"/>
                </a:lnTo>
                <a:lnTo>
                  <a:pt x="2049" y="1462"/>
                </a:lnTo>
                <a:lnTo>
                  <a:pt x="2052" y="1464"/>
                </a:lnTo>
                <a:lnTo>
                  <a:pt x="2052" y="1464"/>
                </a:lnTo>
                <a:lnTo>
                  <a:pt x="2052" y="1464"/>
                </a:lnTo>
                <a:lnTo>
                  <a:pt x="2052" y="1464"/>
                </a:lnTo>
                <a:lnTo>
                  <a:pt x="2052" y="1464"/>
                </a:lnTo>
                <a:lnTo>
                  <a:pt x="2052" y="1464"/>
                </a:lnTo>
                <a:lnTo>
                  <a:pt x="2052" y="1466"/>
                </a:lnTo>
                <a:lnTo>
                  <a:pt x="2054" y="1466"/>
                </a:lnTo>
                <a:lnTo>
                  <a:pt x="2054" y="1466"/>
                </a:lnTo>
                <a:lnTo>
                  <a:pt x="2054" y="1469"/>
                </a:lnTo>
                <a:lnTo>
                  <a:pt x="2054" y="1466"/>
                </a:lnTo>
                <a:lnTo>
                  <a:pt x="2057" y="1466"/>
                </a:lnTo>
                <a:lnTo>
                  <a:pt x="2057" y="1466"/>
                </a:lnTo>
                <a:lnTo>
                  <a:pt x="2057" y="1466"/>
                </a:lnTo>
                <a:lnTo>
                  <a:pt x="2057" y="1469"/>
                </a:lnTo>
                <a:lnTo>
                  <a:pt x="2059" y="1469"/>
                </a:lnTo>
                <a:lnTo>
                  <a:pt x="2059" y="1469"/>
                </a:lnTo>
                <a:lnTo>
                  <a:pt x="2059" y="1471"/>
                </a:lnTo>
                <a:lnTo>
                  <a:pt x="2061" y="1471"/>
                </a:lnTo>
                <a:lnTo>
                  <a:pt x="2061" y="1471"/>
                </a:lnTo>
                <a:lnTo>
                  <a:pt x="2064" y="1473"/>
                </a:lnTo>
                <a:lnTo>
                  <a:pt x="2064" y="1473"/>
                </a:lnTo>
                <a:lnTo>
                  <a:pt x="2064" y="1473"/>
                </a:lnTo>
                <a:lnTo>
                  <a:pt x="2064" y="1476"/>
                </a:lnTo>
                <a:lnTo>
                  <a:pt x="2064" y="1476"/>
                </a:lnTo>
                <a:lnTo>
                  <a:pt x="2064" y="1476"/>
                </a:lnTo>
                <a:lnTo>
                  <a:pt x="2066" y="1478"/>
                </a:lnTo>
                <a:lnTo>
                  <a:pt x="2066" y="1478"/>
                </a:lnTo>
                <a:lnTo>
                  <a:pt x="2066" y="1478"/>
                </a:lnTo>
                <a:lnTo>
                  <a:pt x="2066" y="1478"/>
                </a:lnTo>
                <a:lnTo>
                  <a:pt x="2068" y="1478"/>
                </a:lnTo>
                <a:lnTo>
                  <a:pt x="2068" y="1478"/>
                </a:lnTo>
                <a:lnTo>
                  <a:pt x="2068" y="1478"/>
                </a:lnTo>
                <a:lnTo>
                  <a:pt x="2068" y="1478"/>
                </a:lnTo>
                <a:lnTo>
                  <a:pt x="2068" y="1478"/>
                </a:lnTo>
                <a:lnTo>
                  <a:pt x="2068" y="1476"/>
                </a:lnTo>
                <a:lnTo>
                  <a:pt x="2066" y="1476"/>
                </a:lnTo>
                <a:lnTo>
                  <a:pt x="2066" y="1476"/>
                </a:lnTo>
                <a:lnTo>
                  <a:pt x="2066" y="1476"/>
                </a:lnTo>
                <a:lnTo>
                  <a:pt x="2068" y="1476"/>
                </a:lnTo>
                <a:lnTo>
                  <a:pt x="2068" y="1476"/>
                </a:lnTo>
                <a:lnTo>
                  <a:pt x="2068" y="1476"/>
                </a:lnTo>
                <a:lnTo>
                  <a:pt x="2068" y="1478"/>
                </a:lnTo>
                <a:lnTo>
                  <a:pt x="2068" y="1478"/>
                </a:lnTo>
                <a:lnTo>
                  <a:pt x="2071" y="1478"/>
                </a:lnTo>
                <a:lnTo>
                  <a:pt x="2071" y="1480"/>
                </a:lnTo>
                <a:lnTo>
                  <a:pt x="2073" y="1483"/>
                </a:lnTo>
                <a:lnTo>
                  <a:pt x="2075" y="1483"/>
                </a:lnTo>
                <a:lnTo>
                  <a:pt x="2075" y="1485"/>
                </a:lnTo>
                <a:lnTo>
                  <a:pt x="2078" y="1483"/>
                </a:lnTo>
                <a:lnTo>
                  <a:pt x="2078" y="1483"/>
                </a:lnTo>
                <a:lnTo>
                  <a:pt x="2075" y="1483"/>
                </a:lnTo>
                <a:lnTo>
                  <a:pt x="2075" y="1483"/>
                </a:lnTo>
                <a:lnTo>
                  <a:pt x="2075" y="1483"/>
                </a:lnTo>
                <a:lnTo>
                  <a:pt x="2075" y="1483"/>
                </a:lnTo>
                <a:lnTo>
                  <a:pt x="2078" y="1483"/>
                </a:lnTo>
                <a:lnTo>
                  <a:pt x="2078" y="1483"/>
                </a:lnTo>
                <a:lnTo>
                  <a:pt x="2080" y="1483"/>
                </a:lnTo>
                <a:lnTo>
                  <a:pt x="2080" y="1483"/>
                </a:lnTo>
                <a:lnTo>
                  <a:pt x="2080" y="1480"/>
                </a:lnTo>
                <a:lnTo>
                  <a:pt x="2080" y="1480"/>
                </a:lnTo>
                <a:lnTo>
                  <a:pt x="2080" y="1478"/>
                </a:lnTo>
                <a:lnTo>
                  <a:pt x="2078" y="1478"/>
                </a:lnTo>
                <a:lnTo>
                  <a:pt x="2078" y="1476"/>
                </a:lnTo>
                <a:lnTo>
                  <a:pt x="2078" y="1476"/>
                </a:lnTo>
                <a:lnTo>
                  <a:pt x="2078" y="1476"/>
                </a:lnTo>
                <a:lnTo>
                  <a:pt x="2080" y="1476"/>
                </a:lnTo>
                <a:lnTo>
                  <a:pt x="2080" y="1476"/>
                </a:lnTo>
                <a:lnTo>
                  <a:pt x="2080" y="1476"/>
                </a:lnTo>
                <a:lnTo>
                  <a:pt x="2080" y="1478"/>
                </a:lnTo>
                <a:lnTo>
                  <a:pt x="2080" y="1480"/>
                </a:lnTo>
                <a:lnTo>
                  <a:pt x="2080" y="1480"/>
                </a:lnTo>
                <a:lnTo>
                  <a:pt x="2083" y="1480"/>
                </a:lnTo>
                <a:lnTo>
                  <a:pt x="2083" y="1483"/>
                </a:lnTo>
                <a:lnTo>
                  <a:pt x="2083" y="1483"/>
                </a:lnTo>
                <a:lnTo>
                  <a:pt x="2083" y="1483"/>
                </a:lnTo>
                <a:lnTo>
                  <a:pt x="2080" y="1483"/>
                </a:lnTo>
                <a:lnTo>
                  <a:pt x="2083" y="1485"/>
                </a:lnTo>
                <a:lnTo>
                  <a:pt x="2083" y="1485"/>
                </a:lnTo>
                <a:lnTo>
                  <a:pt x="2085" y="1488"/>
                </a:lnTo>
                <a:lnTo>
                  <a:pt x="2085" y="1488"/>
                </a:lnTo>
                <a:lnTo>
                  <a:pt x="2085" y="1488"/>
                </a:lnTo>
                <a:lnTo>
                  <a:pt x="2087" y="1488"/>
                </a:lnTo>
                <a:lnTo>
                  <a:pt x="2087" y="1490"/>
                </a:lnTo>
                <a:lnTo>
                  <a:pt x="2087" y="1490"/>
                </a:lnTo>
                <a:lnTo>
                  <a:pt x="2087" y="1488"/>
                </a:lnTo>
                <a:lnTo>
                  <a:pt x="2087" y="1488"/>
                </a:lnTo>
                <a:lnTo>
                  <a:pt x="2087" y="1485"/>
                </a:lnTo>
                <a:lnTo>
                  <a:pt x="2087" y="1485"/>
                </a:lnTo>
                <a:lnTo>
                  <a:pt x="2087" y="1485"/>
                </a:lnTo>
                <a:lnTo>
                  <a:pt x="2085" y="1483"/>
                </a:lnTo>
                <a:lnTo>
                  <a:pt x="2085" y="1483"/>
                </a:lnTo>
                <a:lnTo>
                  <a:pt x="2087" y="1480"/>
                </a:lnTo>
                <a:lnTo>
                  <a:pt x="2087" y="1483"/>
                </a:lnTo>
                <a:lnTo>
                  <a:pt x="2087" y="1483"/>
                </a:lnTo>
                <a:lnTo>
                  <a:pt x="2090" y="1485"/>
                </a:lnTo>
                <a:lnTo>
                  <a:pt x="2090" y="1488"/>
                </a:lnTo>
                <a:lnTo>
                  <a:pt x="2090" y="1488"/>
                </a:lnTo>
                <a:lnTo>
                  <a:pt x="2090" y="1488"/>
                </a:lnTo>
                <a:lnTo>
                  <a:pt x="2090" y="1488"/>
                </a:lnTo>
                <a:lnTo>
                  <a:pt x="2090" y="1490"/>
                </a:lnTo>
                <a:lnTo>
                  <a:pt x="2090" y="1490"/>
                </a:lnTo>
                <a:lnTo>
                  <a:pt x="2090" y="1490"/>
                </a:lnTo>
                <a:lnTo>
                  <a:pt x="2090" y="1490"/>
                </a:lnTo>
                <a:lnTo>
                  <a:pt x="2090" y="1492"/>
                </a:lnTo>
                <a:lnTo>
                  <a:pt x="2090" y="1492"/>
                </a:lnTo>
                <a:lnTo>
                  <a:pt x="2092" y="1492"/>
                </a:lnTo>
                <a:lnTo>
                  <a:pt x="2094" y="1495"/>
                </a:lnTo>
                <a:lnTo>
                  <a:pt x="2094" y="1495"/>
                </a:lnTo>
                <a:lnTo>
                  <a:pt x="2094" y="1495"/>
                </a:lnTo>
                <a:lnTo>
                  <a:pt x="2094" y="1495"/>
                </a:lnTo>
                <a:lnTo>
                  <a:pt x="2094" y="1495"/>
                </a:lnTo>
                <a:lnTo>
                  <a:pt x="2094" y="1495"/>
                </a:lnTo>
                <a:lnTo>
                  <a:pt x="2097" y="1495"/>
                </a:lnTo>
                <a:lnTo>
                  <a:pt x="2097" y="1495"/>
                </a:lnTo>
                <a:lnTo>
                  <a:pt x="2099" y="1495"/>
                </a:lnTo>
                <a:lnTo>
                  <a:pt x="2099" y="1495"/>
                </a:lnTo>
                <a:lnTo>
                  <a:pt x="2097" y="1495"/>
                </a:lnTo>
                <a:lnTo>
                  <a:pt x="2097" y="1495"/>
                </a:lnTo>
                <a:lnTo>
                  <a:pt x="2094" y="1492"/>
                </a:lnTo>
                <a:lnTo>
                  <a:pt x="2094" y="1492"/>
                </a:lnTo>
                <a:lnTo>
                  <a:pt x="2094" y="1492"/>
                </a:lnTo>
                <a:lnTo>
                  <a:pt x="2094" y="1492"/>
                </a:lnTo>
                <a:lnTo>
                  <a:pt x="2092" y="1490"/>
                </a:lnTo>
                <a:lnTo>
                  <a:pt x="2094" y="1490"/>
                </a:lnTo>
                <a:lnTo>
                  <a:pt x="2094" y="1492"/>
                </a:lnTo>
                <a:lnTo>
                  <a:pt x="2097" y="1492"/>
                </a:lnTo>
                <a:lnTo>
                  <a:pt x="2097" y="1490"/>
                </a:lnTo>
                <a:lnTo>
                  <a:pt x="2097" y="1490"/>
                </a:lnTo>
                <a:lnTo>
                  <a:pt x="2097" y="1490"/>
                </a:lnTo>
                <a:lnTo>
                  <a:pt x="2097" y="1490"/>
                </a:lnTo>
                <a:lnTo>
                  <a:pt x="2097" y="1490"/>
                </a:lnTo>
                <a:lnTo>
                  <a:pt x="2094" y="1490"/>
                </a:lnTo>
                <a:lnTo>
                  <a:pt x="2094" y="1490"/>
                </a:lnTo>
                <a:lnTo>
                  <a:pt x="2094" y="1488"/>
                </a:lnTo>
                <a:lnTo>
                  <a:pt x="2094" y="1488"/>
                </a:lnTo>
                <a:lnTo>
                  <a:pt x="2094" y="1488"/>
                </a:lnTo>
                <a:lnTo>
                  <a:pt x="2094" y="1488"/>
                </a:lnTo>
                <a:lnTo>
                  <a:pt x="2094" y="1488"/>
                </a:lnTo>
                <a:lnTo>
                  <a:pt x="2092" y="1485"/>
                </a:lnTo>
                <a:lnTo>
                  <a:pt x="2092" y="1483"/>
                </a:lnTo>
                <a:lnTo>
                  <a:pt x="2092" y="1483"/>
                </a:lnTo>
                <a:lnTo>
                  <a:pt x="2092" y="1483"/>
                </a:lnTo>
                <a:lnTo>
                  <a:pt x="2092" y="1483"/>
                </a:lnTo>
                <a:lnTo>
                  <a:pt x="2092" y="1483"/>
                </a:lnTo>
                <a:lnTo>
                  <a:pt x="2090" y="1480"/>
                </a:lnTo>
                <a:lnTo>
                  <a:pt x="2087" y="1480"/>
                </a:lnTo>
                <a:lnTo>
                  <a:pt x="2087" y="1480"/>
                </a:lnTo>
                <a:lnTo>
                  <a:pt x="2087" y="1478"/>
                </a:lnTo>
                <a:lnTo>
                  <a:pt x="2087" y="1476"/>
                </a:lnTo>
                <a:lnTo>
                  <a:pt x="2090" y="1476"/>
                </a:lnTo>
                <a:lnTo>
                  <a:pt x="2090" y="1476"/>
                </a:lnTo>
                <a:lnTo>
                  <a:pt x="2087" y="1476"/>
                </a:lnTo>
                <a:lnTo>
                  <a:pt x="2087" y="1473"/>
                </a:lnTo>
                <a:lnTo>
                  <a:pt x="2090" y="1473"/>
                </a:lnTo>
                <a:lnTo>
                  <a:pt x="2090" y="1473"/>
                </a:lnTo>
                <a:lnTo>
                  <a:pt x="2090" y="1473"/>
                </a:lnTo>
                <a:lnTo>
                  <a:pt x="2090" y="1476"/>
                </a:lnTo>
                <a:lnTo>
                  <a:pt x="2090" y="1476"/>
                </a:lnTo>
                <a:lnTo>
                  <a:pt x="2090" y="1476"/>
                </a:lnTo>
                <a:lnTo>
                  <a:pt x="2090" y="1476"/>
                </a:lnTo>
                <a:lnTo>
                  <a:pt x="2090" y="1478"/>
                </a:lnTo>
                <a:lnTo>
                  <a:pt x="2090" y="1478"/>
                </a:lnTo>
                <a:lnTo>
                  <a:pt x="2090" y="1480"/>
                </a:lnTo>
                <a:lnTo>
                  <a:pt x="2090" y="1480"/>
                </a:lnTo>
                <a:lnTo>
                  <a:pt x="2090" y="1480"/>
                </a:lnTo>
                <a:lnTo>
                  <a:pt x="2092" y="1480"/>
                </a:lnTo>
                <a:lnTo>
                  <a:pt x="2092" y="1480"/>
                </a:lnTo>
                <a:lnTo>
                  <a:pt x="2094" y="1483"/>
                </a:lnTo>
                <a:lnTo>
                  <a:pt x="2094" y="1483"/>
                </a:lnTo>
                <a:lnTo>
                  <a:pt x="2094" y="1483"/>
                </a:lnTo>
                <a:lnTo>
                  <a:pt x="2094" y="1485"/>
                </a:lnTo>
                <a:lnTo>
                  <a:pt x="2094" y="1485"/>
                </a:lnTo>
                <a:lnTo>
                  <a:pt x="2094" y="1488"/>
                </a:lnTo>
                <a:lnTo>
                  <a:pt x="2097" y="1488"/>
                </a:lnTo>
                <a:lnTo>
                  <a:pt x="2097" y="1490"/>
                </a:lnTo>
                <a:lnTo>
                  <a:pt x="2099" y="1490"/>
                </a:lnTo>
                <a:lnTo>
                  <a:pt x="2097" y="1490"/>
                </a:lnTo>
                <a:lnTo>
                  <a:pt x="2097" y="1490"/>
                </a:lnTo>
                <a:lnTo>
                  <a:pt x="2099" y="1492"/>
                </a:lnTo>
                <a:lnTo>
                  <a:pt x="2099" y="1492"/>
                </a:lnTo>
                <a:lnTo>
                  <a:pt x="2099" y="1492"/>
                </a:lnTo>
                <a:lnTo>
                  <a:pt x="2099" y="1492"/>
                </a:lnTo>
                <a:lnTo>
                  <a:pt x="2101" y="1495"/>
                </a:lnTo>
                <a:lnTo>
                  <a:pt x="2101" y="1495"/>
                </a:lnTo>
                <a:lnTo>
                  <a:pt x="2104" y="1495"/>
                </a:lnTo>
                <a:lnTo>
                  <a:pt x="2104" y="1495"/>
                </a:lnTo>
                <a:lnTo>
                  <a:pt x="2106" y="1495"/>
                </a:lnTo>
                <a:lnTo>
                  <a:pt x="2106" y="1495"/>
                </a:lnTo>
                <a:lnTo>
                  <a:pt x="2106" y="1495"/>
                </a:lnTo>
                <a:lnTo>
                  <a:pt x="2106" y="1495"/>
                </a:lnTo>
                <a:lnTo>
                  <a:pt x="2106" y="1495"/>
                </a:lnTo>
                <a:lnTo>
                  <a:pt x="2106" y="1495"/>
                </a:lnTo>
                <a:lnTo>
                  <a:pt x="2106" y="1495"/>
                </a:lnTo>
                <a:lnTo>
                  <a:pt x="2106" y="1495"/>
                </a:lnTo>
                <a:lnTo>
                  <a:pt x="2109" y="1495"/>
                </a:lnTo>
                <a:lnTo>
                  <a:pt x="2109" y="1495"/>
                </a:lnTo>
                <a:lnTo>
                  <a:pt x="2109" y="1495"/>
                </a:lnTo>
                <a:lnTo>
                  <a:pt x="2109" y="1495"/>
                </a:lnTo>
                <a:lnTo>
                  <a:pt x="2111" y="1495"/>
                </a:lnTo>
                <a:lnTo>
                  <a:pt x="2111" y="1495"/>
                </a:lnTo>
                <a:lnTo>
                  <a:pt x="2111" y="1492"/>
                </a:lnTo>
                <a:lnTo>
                  <a:pt x="2111" y="1492"/>
                </a:lnTo>
                <a:lnTo>
                  <a:pt x="2111" y="1492"/>
                </a:lnTo>
                <a:lnTo>
                  <a:pt x="2111" y="1492"/>
                </a:lnTo>
                <a:lnTo>
                  <a:pt x="2111" y="1492"/>
                </a:lnTo>
                <a:lnTo>
                  <a:pt x="2109" y="1492"/>
                </a:lnTo>
                <a:lnTo>
                  <a:pt x="2109" y="1490"/>
                </a:lnTo>
                <a:lnTo>
                  <a:pt x="2106" y="1490"/>
                </a:lnTo>
                <a:lnTo>
                  <a:pt x="2106" y="1490"/>
                </a:lnTo>
                <a:lnTo>
                  <a:pt x="2106" y="1490"/>
                </a:lnTo>
                <a:lnTo>
                  <a:pt x="2106" y="1488"/>
                </a:lnTo>
                <a:lnTo>
                  <a:pt x="2106" y="1488"/>
                </a:lnTo>
                <a:lnTo>
                  <a:pt x="2106" y="1488"/>
                </a:lnTo>
                <a:lnTo>
                  <a:pt x="2104" y="1488"/>
                </a:lnTo>
                <a:lnTo>
                  <a:pt x="2104" y="1485"/>
                </a:lnTo>
                <a:lnTo>
                  <a:pt x="2104" y="1485"/>
                </a:lnTo>
                <a:lnTo>
                  <a:pt x="2104" y="1485"/>
                </a:lnTo>
                <a:lnTo>
                  <a:pt x="2106" y="1485"/>
                </a:lnTo>
                <a:lnTo>
                  <a:pt x="2106" y="1485"/>
                </a:lnTo>
                <a:lnTo>
                  <a:pt x="2106" y="1488"/>
                </a:lnTo>
                <a:lnTo>
                  <a:pt x="2106" y="1488"/>
                </a:lnTo>
                <a:lnTo>
                  <a:pt x="2109" y="1488"/>
                </a:lnTo>
                <a:lnTo>
                  <a:pt x="2109" y="1490"/>
                </a:lnTo>
                <a:lnTo>
                  <a:pt x="2109" y="1490"/>
                </a:lnTo>
                <a:lnTo>
                  <a:pt x="2109" y="1490"/>
                </a:lnTo>
                <a:lnTo>
                  <a:pt x="2111" y="1488"/>
                </a:lnTo>
                <a:lnTo>
                  <a:pt x="2111" y="1488"/>
                </a:lnTo>
                <a:lnTo>
                  <a:pt x="2111" y="1488"/>
                </a:lnTo>
                <a:lnTo>
                  <a:pt x="2111" y="1490"/>
                </a:lnTo>
                <a:lnTo>
                  <a:pt x="2111" y="1490"/>
                </a:lnTo>
                <a:lnTo>
                  <a:pt x="2111" y="1490"/>
                </a:lnTo>
                <a:lnTo>
                  <a:pt x="2111" y="1490"/>
                </a:lnTo>
                <a:lnTo>
                  <a:pt x="2111" y="1490"/>
                </a:lnTo>
                <a:lnTo>
                  <a:pt x="2111" y="1490"/>
                </a:lnTo>
                <a:lnTo>
                  <a:pt x="2111" y="1492"/>
                </a:lnTo>
                <a:lnTo>
                  <a:pt x="2113" y="1492"/>
                </a:lnTo>
                <a:lnTo>
                  <a:pt x="2113" y="1492"/>
                </a:lnTo>
                <a:lnTo>
                  <a:pt x="2116" y="1492"/>
                </a:lnTo>
                <a:lnTo>
                  <a:pt x="2116" y="1492"/>
                </a:lnTo>
                <a:lnTo>
                  <a:pt x="2113" y="1490"/>
                </a:lnTo>
                <a:lnTo>
                  <a:pt x="2113" y="1490"/>
                </a:lnTo>
                <a:lnTo>
                  <a:pt x="2113" y="1490"/>
                </a:lnTo>
                <a:lnTo>
                  <a:pt x="2116" y="1488"/>
                </a:lnTo>
                <a:lnTo>
                  <a:pt x="2116" y="1488"/>
                </a:lnTo>
                <a:lnTo>
                  <a:pt x="2116" y="1488"/>
                </a:lnTo>
                <a:lnTo>
                  <a:pt x="2116" y="1488"/>
                </a:lnTo>
                <a:lnTo>
                  <a:pt x="2116" y="1488"/>
                </a:lnTo>
                <a:lnTo>
                  <a:pt x="2116" y="1490"/>
                </a:lnTo>
                <a:lnTo>
                  <a:pt x="2116" y="1490"/>
                </a:lnTo>
                <a:lnTo>
                  <a:pt x="2116" y="1490"/>
                </a:lnTo>
                <a:lnTo>
                  <a:pt x="2116" y="1492"/>
                </a:lnTo>
                <a:lnTo>
                  <a:pt x="2116" y="1492"/>
                </a:lnTo>
                <a:lnTo>
                  <a:pt x="2116" y="1495"/>
                </a:lnTo>
                <a:lnTo>
                  <a:pt x="2116" y="1495"/>
                </a:lnTo>
                <a:lnTo>
                  <a:pt x="2116" y="1495"/>
                </a:lnTo>
                <a:lnTo>
                  <a:pt x="2118" y="1495"/>
                </a:lnTo>
                <a:lnTo>
                  <a:pt x="2118" y="1495"/>
                </a:lnTo>
                <a:lnTo>
                  <a:pt x="2118" y="1495"/>
                </a:lnTo>
                <a:lnTo>
                  <a:pt x="2120" y="1497"/>
                </a:lnTo>
                <a:lnTo>
                  <a:pt x="2120" y="1497"/>
                </a:lnTo>
                <a:lnTo>
                  <a:pt x="2120" y="1495"/>
                </a:lnTo>
                <a:lnTo>
                  <a:pt x="2120" y="1495"/>
                </a:lnTo>
                <a:lnTo>
                  <a:pt x="2120" y="1495"/>
                </a:lnTo>
                <a:lnTo>
                  <a:pt x="2118" y="1495"/>
                </a:lnTo>
                <a:lnTo>
                  <a:pt x="2118" y="1492"/>
                </a:lnTo>
                <a:lnTo>
                  <a:pt x="2120" y="1490"/>
                </a:lnTo>
                <a:lnTo>
                  <a:pt x="2120" y="1490"/>
                </a:lnTo>
                <a:lnTo>
                  <a:pt x="2120" y="1490"/>
                </a:lnTo>
                <a:lnTo>
                  <a:pt x="2118" y="1488"/>
                </a:lnTo>
                <a:lnTo>
                  <a:pt x="2118" y="1488"/>
                </a:lnTo>
                <a:lnTo>
                  <a:pt x="2118" y="1485"/>
                </a:lnTo>
                <a:lnTo>
                  <a:pt x="2118" y="1485"/>
                </a:lnTo>
                <a:lnTo>
                  <a:pt x="2120" y="1485"/>
                </a:lnTo>
                <a:lnTo>
                  <a:pt x="2120" y="1485"/>
                </a:lnTo>
                <a:lnTo>
                  <a:pt x="2120" y="1488"/>
                </a:lnTo>
                <a:lnTo>
                  <a:pt x="2120" y="1488"/>
                </a:lnTo>
                <a:lnTo>
                  <a:pt x="2120" y="1488"/>
                </a:lnTo>
                <a:lnTo>
                  <a:pt x="2120" y="1488"/>
                </a:lnTo>
                <a:lnTo>
                  <a:pt x="2120" y="1488"/>
                </a:lnTo>
                <a:lnTo>
                  <a:pt x="2120" y="1488"/>
                </a:lnTo>
                <a:lnTo>
                  <a:pt x="2120" y="1488"/>
                </a:lnTo>
                <a:lnTo>
                  <a:pt x="2120" y="1488"/>
                </a:lnTo>
                <a:lnTo>
                  <a:pt x="2120" y="1490"/>
                </a:lnTo>
                <a:lnTo>
                  <a:pt x="2120" y="1490"/>
                </a:lnTo>
                <a:lnTo>
                  <a:pt x="2120" y="1492"/>
                </a:lnTo>
                <a:lnTo>
                  <a:pt x="2120" y="1492"/>
                </a:lnTo>
                <a:lnTo>
                  <a:pt x="2123" y="1495"/>
                </a:lnTo>
                <a:lnTo>
                  <a:pt x="2123" y="1495"/>
                </a:lnTo>
                <a:lnTo>
                  <a:pt x="2123" y="1495"/>
                </a:lnTo>
                <a:lnTo>
                  <a:pt x="2123" y="1492"/>
                </a:lnTo>
                <a:lnTo>
                  <a:pt x="2123" y="1492"/>
                </a:lnTo>
                <a:lnTo>
                  <a:pt x="2123" y="1495"/>
                </a:lnTo>
                <a:lnTo>
                  <a:pt x="2123" y="1495"/>
                </a:lnTo>
                <a:lnTo>
                  <a:pt x="2125" y="1495"/>
                </a:lnTo>
                <a:lnTo>
                  <a:pt x="2125" y="1497"/>
                </a:lnTo>
                <a:lnTo>
                  <a:pt x="2128" y="1497"/>
                </a:lnTo>
                <a:lnTo>
                  <a:pt x="2128" y="1497"/>
                </a:lnTo>
                <a:lnTo>
                  <a:pt x="2128" y="1497"/>
                </a:lnTo>
                <a:lnTo>
                  <a:pt x="2130" y="1497"/>
                </a:lnTo>
                <a:lnTo>
                  <a:pt x="2130" y="1497"/>
                </a:lnTo>
                <a:lnTo>
                  <a:pt x="2130" y="1495"/>
                </a:lnTo>
                <a:lnTo>
                  <a:pt x="2130" y="1495"/>
                </a:lnTo>
                <a:lnTo>
                  <a:pt x="2130" y="1495"/>
                </a:lnTo>
                <a:lnTo>
                  <a:pt x="2130" y="1495"/>
                </a:lnTo>
                <a:lnTo>
                  <a:pt x="2132" y="1497"/>
                </a:lnTo>
                <a:lnTo>
                  <a:pt x="2132" y="1497"/>
                </a:lnTo>
                <a:lnTo>
                  <a:pt x="2132" y="1497"/>
                </a:lnTo>
                <a:lnTo>
                  <a:pt x="2132" y="1497"/>
                </a:lnTo>
                <a:lnTo>
                  <a:pt x="2132" y="1495"/>
                </a:lnTo>
                <a:lnTo>
                  <a:pt x="2132" y="1495"/>
                </a:lnTo>
                <a:lnTo>
                  <a:pt x="2132" y="1492"/>
                </a:lnTo>
                <a:lnTo>
                  <a:pt x="2132" y="1490"/>
                </a:lnTo>
                <a:lnTo>
                  <a:pt x="2132" y="1490"/>
                </a:lnTo>
                <a:lnTo>
                  <a:pt x="2132" y="1490"/>
                </a:lnTo>
                <a:lnTo>
                  <a:pt x="2132" y="1492"/>
                </a:lnTo>
                <a:lnTo>
                  <a:pt x="2132" y="1492"/>
                </a:lnTo>
                <a:lnTo>
                  <a:pt x="2132" y="1495"/>
                </a:lnTo>
                <a:lnTo>
                  <a:pt x="2135" y="1495"/>
                </a:lnTo>
                <a:lnTo>
                  <a:pt x="2135" y="1495"/>
                </a:lnTo>
                <a:lnTo>
                  <a:pt x="2135" y="1495"/>
                </a:lnTo>
                <a:lnTo>
                  <a:pt x="2137" y="1495"/>
                </a:lnTo>
                <a:lnTo>
                  <a:pt x="2135" y="1495"/>
                </a:lnTo>
                <a:lnTo>
                  <a:pt x="2135" y="1495"/>
                </a:lnTo>
                <a:lnTo>
                  <a:pt x="2135" y="1495"/>
                </a:lnTo>
                <a:lnTo>
                  <a:pt x="2132" y="1495"/>
                </a:lnTo>
                <a:lnTo>
                  <a:pt x="2132" y="1497"/>
                </a:lnTo>
                <a:lnTo>
                  <a:pt x="2135" y="1497"/>
                </a:lnTo>
                <a:lnTo>
                  <a:pt x="2135" y="1497"/>
                </a:lnTo>
                <a:lnTo>
                  <a:pt x="2135" y="1499"/>
                </a:lnTo>
                <a:lnTo>
                  <a:pt x="2137" y="1497"/>
                </a:lnTo>
                <a:lnTo>
                  <a:pt x="2137" y="1497"/>
                </a:lnTo>
                <a:lnTo>
                  <a:pt x="2137" y="1499"/>
                </a:lnTo>
                <a:lnTo>
                  <a:pt x="2137" y="1499"/>
                </a:lnTo>
                <a:lnTo>
                  <a:pt x="2135" y="1502"/>
                </a:lnTo>
                <a:lnTo>
                  <a:pt x="2135" y="1504"/>
                </a:lnTo>
                <a:lnTo>
                  <a:pt x="2137" y="1504"/>
                </a:lnTo>
                <a:lnTo>
                  <a:pt x="2137" y="1504"/>
                </a:lnTo>
                <a:lnTo>
                  <a:pt x="2137" y="1504"/>
                </a:lnTo>
                <a:lnTo>
                  <a:pt x="2137" y="1504"/>
                </a:lnTo>
                <a:lnTo>
                  <a:pt x="2137" y="1504"/>
                </a:lnTo>
                <a:lnTo>
                  <a:pt x="2137" y="1502"/>
                </a:lnTo>
                <a:lnTo>
                  <a:pt x="2137" y="1502"/>
                </a:lnTo>
                <a:lnTo>
                  <a:pt x="2139" y="1502"/>
                </a:lnTo>
                <a:lnTo>
                  <a:pt x="2137" y="1504"/>
                </a:lnTo>
                <a:lnTo>
                  <a:pt x="2139" y="1506"/>
                </a:lnTo>
                <a:lnTo>
                  <a:pt x="2142" y="1509"/>
                </a:lnTo>
                <a:lnTo>
                  <a:pt x="2144" y="1509"/>
                </a:lnTo>
                <a:lnTo>
                  <a:pt x="2144" y="1509"/>
                </a:lnTo>
                <a:lnTo>
                  <a:pt x="2144" y="1509"/>
                </a:lnTo>
                <a:lnTo>
                  <a:pt x="2146" y="1506"/>
                </a:lnTo>
                <a:lnTo>
                  <a:pt x="2146" y="1504"/>
                </a:lnTo>
                <a:lnTo>
                  <a:pt x="2146" y="1504"/>
                </a:lnTo>
                <a:lnTo>
                  <a:pt x="2146" y="1502"/>
                </a:lnTo>
                <a:lnTo>
                  <a:pt x="2146" y="1502"/>
                </a:lnTo>
                <a:lnTo>
                  <a:pt x="2149" y="1504"/>
                </a:lnTo>
                <a:lnTo>
                  <a:pt x="2149" y="1504"/>
                </a:lnTo>
                <a:lnTo>
                  <a:pt x="2149" y="1502"/>
                </a:lnTo>
                <a:lnTo>
                  <a:pt x="2146" y="1502"/>
                </a:lnTo>
                <a:lnTo>
                  <a:pt x="2146" y="1502"/>
                </a:lnTo>
                <a:lnTo>
                  <a:pt x="2146" y="1502"/>
                </a:lnTo>
                <a:lnTo>
                  <a:pt x="2146" y="1499"/>
                </a:lnTo>
                <a:lnTo>
                  <a:pt x="2146" y="1499"/>
                </a:lnTo>
                <a:lnTo>
                  <a:pt x="2146" y="1499"/>
                </a:lnTo>
                <a:lnTo>
                  <a:pt x="2144" y="1499"/>
                </a:lnTo>
                <a:lnTo>
                  <a:pt x="2144" y="1497"/>
                </a:lnTo>
                <a:lnTo>
                  <a:pt x="2144" y="1497"/>
                </a:lnTo>
                <a:lnTo>
                  <a:pt x="2144" y="1497"/>
                </a:lnTo>
                <a:lnTo>
                  <a:pt x="2144" y="1497"/>
                </a:lnTo>
                <a:lnTo>
                  <a:pt x="2144" y="1497"/>
                </a:lnTo>
                <a:lnTo>
                  <a:pt x="2144" y="1497"/>
                </a:lnTo>
                <a:lnTo>
                  <a:pt x="2142" y="1495"/>
                </a:lnTo>
                <a:lnTo>
                  <a:pt x="2142" y="1495"/>
                </a:lnTo>
                <a:lnTo>
                  <a:pt x="2142" y="1495"/>
                </a:lnTo>
                <a:lnTo>
                  <a:pt x="2139" y="1492"/>
                </a:lnTo>
                <a:lnTo>
                  <a:pt x="2137" y="1492"/>
                </a:lnTo>
                <a:lnTo>
                  <a:pt x="2137" y="1490"/>
                </a:lnTo>
                <a:lnTo>
                  <a:pt x="2137" y="1490"/>
                </a:lnTo>
                <a:lnTo>
                  <a:pt x="2137" y="1490"/>
                </a:lnTo>
                <a:lnTo>
                  <a:pt x="2137" y="1490"/>
                </a:lnTo>
                <a:lnTo>
                  <a:pt x="2137" y="1488"/>
                </a:lnTo>
                <a:lnTo>
                  <a:pt x="2135" y="1488"/>
                </a:lnTo>
                <a:lnTo>
                  <a:pt x="2135" y="1488"/>
                </a:lnTo>
                <a:lnTo>
                  <a:pt x="2132" y="1485"/>
                </a:lnTo>
                <a:lnTo>
                  <a:pt x="2132" y="1485"/>
                </a:lnTo>
                <a:lnTo>
                  <a:pt x="2132" y="1485"/>
                </a:lnTo>
                <a:lnTo>
                  <a:pt x="2132" y="1485"/>
                </a:lnTo>
                <a:lnTo>
                  <a:pt x="2135" y="1485"/>
                </a:lnTo>
                <a:lnTo>
                  <a:pt x="2135" y="1488"/>
                </a:lnTo>
                <a:lnTo>
                  <a:pt x="2137" y="1488"/>
                </a:lnTo>
                <a:lnTo>
                  <a:pt x="2137" y="1488"/>
                </a:lnTo>
                <a:lnTo>
                  <a:pt x="2137" y="1485"/>
                </a:lnTo>
                <a:lnTo>
                  <a:pt x="2137" y="1485"/>
                </a:lnTo>
                <a:lnTo>
                  <a:pt x="2137" y="1485"/>
                </a:lnTo>
                <a:lnTo>
                  <a:pt x="2137" y="1483"/>
                </a:lnTo>
                <a:lnTo>
                  <a:pt x="2137" y="1483"/>
                </a:lnTo>
                <a:lnTo>
                  <a:pt x="2137" y="1485"/>
                </a:lnTo>
                <a:lnTo>
                  <a:pt x="2137" y="1485"/>
                </a:lnTo>
                <a:lnTo>
                  <a:pt x="2137" y="1485"/>
                </a:lnTo>
                <a:lnTo>
                  <a:pt x="2139" y="1485"/>
                </a:lnTo>
                <a:lnTo>
                  <a:pt x="2139" y="1488"/>
                </a:lnTo>
                <a:lnTo>
                  <a:pt x="2142" y="1488"/>
                </a:lnTo>
                <a:lnTo>
                  <a:pt x="2144" y="1488"/>
                </a:lnTo>
                <a:lnTo>
                  <a:pt x="2144" y="1488"/>
                </a:lnTo>
                <a:lnTo>
                  <a:pt x="2144" y="1490"/>
                </a:lnTo>
                <a:lnTo>
                  <a:pt x="2149" y="1488"/>
                </a:lnTo>
                <a:lnTo>
                  <a:pt x="2149" y="1488"/>
                </a:lnTo>
                <a:lnTo>
                  <a:pt x="2149" y="1488"/>
                </a:lnTo>
                <a:lnTo>
                  <a:pt x="2149" y="1485"/>
                </a:lnTo>
                <a:lnTo>
                  <a:pt x="2149" y="1485"/>
                </a:lnTo>
                <a:lnTo>
                  <a:pt x="2149" y="1485"/>
                </a:lnTo>
                <a:lnTo>
                  <a:pt x="2151" y="1485"/>
                </a:lnTo>
                <a:lnTo>
                  <a:pt x="2151" y="1485"/>
                </a:lnTo>
                <a:lnTo>
                  <a:pt x="2151" y="1485"/>
                </a:lnTo>
                <a:lnTo>
                  <a:pt x="2149" y="1483"/>
                </a:lnTo>
                <a:lnTo>
                  <a:pt x="2149" y="1483"/>
                </a:lnTo>
                <a:lnTo>
                  <a:pt x="2149" y="1483"/>
                </a:lnTo>
                <a:lnTo>
                  <a:pt x="2149" y="1483"/>
                </a:lnTo>
                <a:lnTo>
                  <a:pt x="2149" y="1483"/>
                </a:lnTo>
                <a:lnTo>
                  <a:pt x="2149" y="1485"/>
                </a:lnTo>
                <a:lnTo>
                  <a:pt x="2149" y="1485"/>
                </a:lnTo>
                <a:lnTo>
                  <a:pt x="2146" y="1483"/>
                </a:lnTo>
                <a:lnTo>
                  <a:pt x="2146" y="1483"/>
                </a:lnTo>
                <a:lnTo>
                  <a:pt x="2144" y="1483"/>
                </a:lnTo>
                <a:lnTo>
                  <a:pt x="2144" y="1483"/>
                </a:lnTo>
                <a:lnTo>
                  <a:pt x="2144" y="1483"/>
                </a:lnTo>
                <a:lnTo>
                  <a:pt x="2146" y="1480"/>
                </a:lnTo>
                <a:lnTo>
                  <a:pt x="2146" y="1480"/>
                </a:lnTo>
                <a:lnTo>
                  <a:pt x="2146" y="1480"/>
                </a:lnTo>
                <a:lnTo>
                  <a:pt x="2146" y="1480"/>
                </a:lnTo>
                <a:lnTo>
                  <a:pt x="2144" y="1480"/>
                </a:lnTo>
                <a:lnTo>
                  <a:pt x="2144" y="1480"/>
                </a:lnTo>
                <a:lnTo>
                  <a:pt x="2144" y="1478"/>
                </a:lnTo>
                <a:lnTo>
                  <a:pt x="2144" y="1478"/>
                </a:lnTo>
                <a:lnTo>
                  <a:pt x="2144" y="1478"/>
                </a:lnTo>
                <a:lnTo>
                  <a:pt x="2144" y="1478"/>
                </a:lnTo>
                <a:lnTo>
                  <a:pt x="2144" y="1478"/>
                </a:lnTo>
                <a:lnTo>
                  <a:pt x="2144" y="1478"/>
                </a:lnTo>
                <a:lnTo>
                  <a:pt x="2144" y="1478"/>
                </a:lnTo>
                <a:lnTo>
                  <a:pt x="2144" y="1478"/>
                </a:lnTo>
                <a:lnTo>
                  <a:pt x="2144" y="1478"/>
                </a:lnTo>
                <a:lnTo>
                  <a:pt x="2144" y="1478"/>
                </a:lnTo>
                <a:lnTo>
                  <a:pt x="2144" y="1476"/>
                </a:lnTo>
                <a:lnTo>
                  <a:pt x="2142" y="1476"/>
                </a:lnTo>
                <a:lnTo>
                  <a:pt x="2142" y="1476"/>
                </a:lnTo>
                <a:lnTo>
                  <a:pt x="2142" y="1476"/>
                </a:lnTo>
                <a:lnTo>
                  <a:pt x="2144" y="1476"/>
                </a:lnTo>
                <a:lnTo>
                  <a:pt x="2144" y="1473"/>
                </a:lnTo>
                <a:lnTo>
                  <a:pt x="2144" y="1473"/>
                </a:lnTo>
                <a:lnTo>
                  <a:pt x="2144" y="1473"/>
                </a:lnTo>
                <a:lnTo>
                  <a:pt x="2144" y="1473"/>
                </a:lnTo>
                <a:lnTo>
                  <a:pt x="2142" y="1473"/>
                </a:lnTo>
                <a:lnTo>
                  <a:pt x="2142" y="1473"/>
                </a:lnTo>
                <a:lnTo>
                  <a:pt x="2142" y="1473"/>
                </a:lnTo>
                <a:lnTo>
                  <a:pt x="2139" y="1473"/>
                </a:lnTo>
                <a:lnTo>
                  <a:pt x="2139" y="1473"/>
                </a:lnTo>
                <a:lnTo>
                  <a:pt x="2139" y="1473"/>
                </a:lnTo>
                <a:lnTo>
                  <a:pt x="2139" y="1471"/>
                </a:lnTo>
                <a:lnTo>
                  <a:pt x="2139" y="1471"/>
                </a:lnTo>
                <a:lnTo>
                  <a:pt x="2139" y="1471"/>
                </a:lnTo>
                <a:lnTo>
                  <a:pt x="2139" y="1471"/>
                </a:lnTo>
                <a:lnTo>
                  <a:pt x="2139" y="1471"/>
                </a:lnTo>
                <a:lnTo>
                  <a:pt x="2137" y="1471"/>
                </a:lnTo>
                <a:lnTo>
                  <a:pt x="2135" y="1473"/>
                </a:lnTo>
                <a:lnTo>
                  <a:pt x="2135" y="1471"/>
                </a:lnTo>
                <a:lnTo>
                  <a:pt x="2135" y="1471"/>
                </a:lnTo>
                <a:lnTo>
                  <a:pt x="2135" y="1471"/>
                </a:lnTo>
                <a:lnTo>
                  <a:pt x="2135" y="1471"/>
                </a:lnTo>
                <a:lnTo>
                  <a:pt x="2132" y="1471"/>
                </a:lnTo>
                <a:lnTo>
                  <a:pt x="2132" y="1471"/>
                </a:lnTo>
                <a:lnTo>
                  <a:pt x="2135" y="1471"/>
                </a:lnTo>
                <a:lnTo>
                  <a:pt x="2135" y="1471"/>
                </a:lnTo>
                <a:lnTo>
                  <a:pt x="2135" y="1471"/>
                </a:lnTo>
                <a:lnTo>
                  <a:pt x="2137" y="1471"/>
                </a:lnTo>
                <a:lnTo>
                  <a:pt x="2137" y="1469"/>
                </a:lnTo>
                <a:lnTo>
                  <a:pt x="2135" y="1469"/>
                </a:lnTo>
                <a:lnTo>
                  <a:pt x="2135" y="1469"/>
                </a:lnTo>
                <a:lnTo>
                  <a:pt x="2132" y="1469"/>
                </a:lnTo>
                <a:lnTo>
                  <a:pt x="2132" y="1469"/>
                </a:lnTo>
                <a:lnTo>
                  <a:pt x="2130" y="1466"/>
                </a:lnTo>
                <a:lnTo>
                  <a:pt x="2130" y="1466"/>
                </a:lnTo>
                <a:lnTo>
                  <a:pt x="2132" y="1469"/>
                </a:lnTo>
                <a:lnTo>
                  <a:pt x="2135" y="1469"/>
                </a:lnTo>
                <a:lnTo>
                  <a:pt x="2135" y="1466"/>
                </a:lnTo>
                <a:lnTo>
                  <a:pt x="2132" y="1464"/>
                </a:lnTo>
                <a:lnTo>
                  <a:pt x="2132" y="1464"/>
                </a:lnTo>
                <a:lnTo>
                  <a:pt x="2132" y="1464"/>
                </a:lnTo>
                <a:lnTo>
                  <a:pt x="2132" y="1464"/>
                </a:lnTo>
                <a:lnTo>
                  <a:pt x="2135" y="1464"/>
                </a:lnTo>
                <a:lnTo>
                  <a:pt x="2135" y="1466"/>
                </a:lnTo>
                <a:lnTo>
                  <a:pt x="2137" y="1466"/>
                </a:lnTo>
                <a:lnTo>
                  <a:pt x="2137" y="1466"/>
                </a:lnTo>
                <a:lnTo>
                  <a:pt x="2137" y="1466"/>
                </a:lnTo>
                <a:lnTo>
                  <a:pt x="2137" y="1466"/>
                </a:lnTo>
                <a:lnTo>
                  <a:pt x="2137" y="1466"/>
                </a:lnTo>
                <a:lnTo>
                  <a:pt x="2137" y="1464"/>
                </a:lnTo>
                <a:lnTo>
                  <a:pt x="2137" y="1464"/>
                </a:lnTo>
                <a:lnTo>
                  <a:pt x="2137" y="1464"/>
                </a:lnTo>
                <a:lnTo>
                  <a:pt x="2135" y="1464"/>
                </a:lnTo>
                <a:lnTo>
                  <a:pt x="2135" y="1462"/>
                </a:lnTo>
                <a:lnTo>
                  <a:pt x="2135" y="1462"/>
                </a:lnTo>
                <a:lnTo>
                  <a:pt x="2135" y="1462"/>
                </a:lnTo>
                <a:lnTo>
                  <a:pt x="2135" y="1462"/>
                </a:lnTo>
                <a:lnTo>
                  <a:pt x="2135" y="1462"/>
                </a:lnTo>
                <a:lnTo>
                  <a:pt x="2132" y="1459"/>
                </a:lnTo>
                <a:lnTo>
                  <a:pt x="2132" y="1459"/>
                </a:lnTo>
                <a:lnTo>
                  <a:pt x="2130" y="1459"/>
                </a:lnTo>
                <a:lnTo>
                  <a:pt x="2130" y="1459"/>
                </a:lnTo>
                <a:lnTo>
                  <a:pt x="2128" y="1459"/>
                </a:lnTo>
                <a:lnTo>
                  <a:pt x="2130" y="1459"/>
                </a:lnTo>
                <a:lnTo>
                  <a:pt x="2130" y="1457"/>
                </a:lnTo>
                <a:lnTo>
                  <a:pt x="2130" y="1457"/>
                </a:lnTo>
                <a:lnTo>
                  <a:pt x="2128" y="1457"/>
                </a:lnTo>
                <a:lnTo>
                  <a:pt x="2128" y="1459"/>
                </a:lnTo>
                <a:lnTo>
                  <a:pt x="2128" y="1457"/>
                </a:lnTo>
                <a:lnTo>
                  <a:pt x="2130" y="1457"/>
                </a:lnTo>
                <a:lnTo>
                  <a:pt x="2130" y="1457"/>
                </a:lnTo>
                <a:lnTo>
                  <a:pt x="2128" y="1454"/>
                </a:lnTo>
                <a:lnTo>
                  <a:pt x="2128" y="1452"/>
                </a:lnTo>
                <a:lnTo>
                  <a:pt x="2125" y="1450"/>
                </a:lnTo>
                <a:lnTo>
                  <a:pt x="2128" y="1450"/>
                </a:lnTo>
                <a:lnTo>
                  <a:pt x="2128" y="1447"/>
                </a:lnTo>
                <a:lnTo>
                  <a:pt x="2128" y="1447"/>
                </a:lnTo>
                <a:lnTo>
                  <a:pt x="2128" y="1447"/>
                </a:lnTo>
                <a:lnTo>
                  <a:pt x="2128" y="1447"/>
                </a:lnTo>
                <a:lnTo>
                  <a:pt x="2128" y="1445"/>
                </a:lnTo>
                <a:lnTo>
                  <a:pt x="2125" y="1445"/>
                </a:lnTo>
                <a:lnTo>
                  <a:pt x="2125" y="1445"/>
                </a:lnTo>
                <a:lnTo>
                  <a:pt x="2123" y="1443"/>
                </a:lnTo>
                <a:lnTo>
                  <a:pt x="2123" y="1443"/>
                </a:lnTo>
                <a:lnTo>
                  <a:pt x="2123" y="1440"/>
                </a:lnTo>
                <a:lnTo>
                  <a:pt x="2120" y="1440"/>
                </a:lnTo>
                <a:lnTo>
                  <a:pt x="2120" y="1440"/>
                </a:lnTo>
                <a:lnTo>
                  <a:pt x="2120" y="1440"/>
                </a:lnTo>
                <a:lnTo>
                  <a:pt x="2120" y="1440"/>
                </a:lnTo>
                <a:lnTo>
                  <a:pt x="2116" y="1438"/>
                </a:lnTo>
                <a:lnTo>
                  <a:pt x="2116" y="1438"/>
                </a:lnTo>
                <a:lnTo>
                  <a:pt x="2116" y="1438"/>
                </a:lnTo>
                <a:lnTo>
                  <a:pt x="2116" y="1438"/>
                </a:lnTo>
                <a:lnTo>
                  <a:pt x="2118" y="1438"/>
                </a:lnTo>
                <a:lnTo>
                  <a:pt x="2118" y="1438"/>
                </a:lnTo>
                <a:lnTo>
                  <a:pt x="2118" y="1438"/>
                </a:lnTo>
                <a:lnTo>
                  <a:pt x="2120" y="1438"/>
                </a:lnTo>
                <a:lnTo>
                  <a:pt x="2120" y="1438"/>
                </a:lnTo>
                <a:lnTo>
                  <a:pt x="2120" y="1438"/>
                </a:lnTo>
                <a:lnTo>
                  <a:pt x="2118" y="1438"/>
                </a:lnTo>
                <a:lnTo>
                  <a:pt x="2120" y="1438"/>
                </a:lnTo>
                <a:lnTo>
                  <a:pt x="2120" y="1440"/>
                </a:lnTo>
                <a:lnTo>
                  <a:pt x="2123" y="1440"/>
                </a:lnTo>
                <a:lnTo>
                  <a:pt x="2123" y="1443"/>
                </a:lnTo>
                <a:lnTo>
                  <a:pt x="2125" y="1443"/>
                </a:lnTo>
                <a:lnTo>
                  <a:pt x="2125" y="1443"/>
                </a:lnTo>
                <a:lnTo>
                  <a:pt x="2128" y="1443"/>
                </a:lnTo>
                <a:lnTo>
                  <a:pt x="2128" y="1445"/>
                </a:lnTo>
                <a:lnTo>
                  <a:pt x="2130" y="1445"/>
                </a:lnTo>
                <a:lnTo>
                  <a:pt x="2130" y="1445"/>
                </a:lnTo>
                <a:lnTo>
                  <a:pt x="2130" y="1445"/>
                </a:lnTo>
                <a:lnTo>
                  <a:pt x="2130" y="1447"/>
                </a:lnTo>
                <a:lnTo>
                  <a:pt x="2130" y="1447"/>
                </a:lnTo>
                <a:lnTo>
                  <a:pt x="2130" y="1447"/>
                </a:lnTo>
                <a:lnTo>
                  <a:pt x="2132" y="1450"/>
                </a:lnTo>
                <a:lnTo>
                  <a:pt x="2132" y="1450"/>
                </a:lnTo>
                <a:lnTo>
                  <a:pt x="2132" y="1450"/>
                </a:lnTo>
                <a:lnTo>
                  <a:pt x="2135" y="1452"/>
                </a:lnTo>
                <a:lnTo>
                  <a:pt x="2135" y="1452"/>
                </a:lnTo>
                <a:lnTo>
                  <a:pt x="2135" y="1452"/>
                </a:lnTo>
                <a:lnTo>
                  <a:pt x="2135" y="1452"/>
                </a:lnTo>
                <a:lnTo>
                  <a:pt x="2135" y="1452"/>
                </a:lnTo>
                <a:lnTo>
                  <a:pt x="2135" y="1452"/>
                </a:lnTo>
                <a:lnTo>
                  <a:pt x="2135" y="1452"/>
                </a:lnTo>
                <a:lnTo>
                  <a:pt x="2135" y="1452"/>
                </a:lnTo>
                <a:lnTo>
                  <a:pt x="2137" y="1457"/>
                </a:lnTo>
                <a:lnTo>
                  <a:pt x="2137" y="1457"/>
                </a:lnTo>
                <a:lnTo>
                  <a:pt x="2137" y="1457"/>
                </a:lnTo>
                <a:lnTo>
                  <a:pt x="2137" y="1457"/>
                </a:lnTo>
                <a:lnTo>
                  <a:pt x="2139" y="1457"/>
                </a:lnTo>
                <a:lnTo>
                  <a:pt x="2139" y="1459"/>
                </a:lnTo>
                <a:lnTo>
                  <a:pt x="2139" y="1459"/>
                </a:lnTo>
                <a:lnTo>
                  <a:pt x="2139" y="1459"/>
                </a:lnTo>
                <a:lnTo>
                  <a:pt x="2139" y="1462"/>
                </a:lnTo>
                <a:lnTo>
                  <a:pt x="2142" y="1462"/>
                </a:lnTo>
                <a:lnTo>
                  <a:pt x="2142" y="1462"/>
                </a:lnTo>
                <a:lnTo>
                  <a:pt x="2142" y="1462"/>
                </a:lnTo>
                <a:lnTo>
                  <a:pt x="2142" y="1464"/>
                </a:lnTo>
                <a:lnTo>
                  <a:pt x="2142" y="1464"/>
                </a:lnTo>
                <a:lnTo>
                  <a:pt x="2142" y="1464"/>
                </a:lnTo>
                <a:lnTo>
                  <a:pt x="2142" y="1464"/>
                </a:lnTo>
                <a:lnTo>
                  <a:pt x="2144" y="1464"/>
                </a:lnTo>
                <a:lnTo>
                  <a:pt x="2144" y="1464"/>
                </a:lnTo>
                <a:lnTo>
                  <a:pt x="2144" y="1464"/>
                </a:lnTo>
                <a:lnTo>
                  <a:pt x="2144" y="1464"/>
                </a:lnTo>
                <a:lnTo>
                  <a:pt x="2144" y="1466"/>
                </a:lnTo>
                <a:lnTo>
                  <a:pt x="2144" y="1464"/>
                </a:lnTo>
                <a:lnTo>
                  <a:pt x="2144" y="1464"/>
                </a:lnTo>
                <a:lnTo>
                  <a:pt x="2144" y="1464"/>
                </a:lnTo>
                <a:lnTo>
                  <a:pt x="2144" y="1464"/>
                </a:lnTo>
                <a:lnTo>
                  <a:pt x="2144" y="1464"/>
                </a:lnTo>
                <a:lnTo>
                  <a:pt x="2146" y="1464"/>
                </a:lnTo>
                <a:lnTo>
                  <a:pt x="2146" y="1464"/>
                </a:lnTo>
                <a:lnTo>
                  <a:pt x="2146" y="1464"/>
                </a:lnTo>
                <a:lnTo>
                  <a:pt x="2146" y="1464"/>
                </a:lnTo>
                <a:lnTo>
                  <a:pt x="2146" y="1464"/>
                </a:lnTo>
                <a:lnTo>
                  <a:pt x="2146" y="1462"/>
                </a:lnTo>
                <a:lnTo>
                  <a:pt x="2146" y="1462"/>
                </a:lnTo>
                <a:lnTo>
                  <a:pt x="2146" y="1462"/>
                </a:lnTo>
                <a:lnTo>
                  <a:pt x="2146" y="1462"/>
                </a:lnTo>
                <a:lnTo>
                  <a:pt x="2146" y="1462"/>
                </a:lnTo>
                <a:lnTo>
                  <a:pt x="2146" y="1462"/>
                </a:lnTo>
                <a:lnTo>
                  <a:pt x="2144" y="1462"/>
                </a:lnTo>
                <a:lnTo>
                  <a:pt x="2144" y="1459"/>
                </a:lnTo>
                <a:lnTo>
                  <a:pt x="2144" y="1459"/>
                </a:lnTo>
                <a:lnTo>
                  <a:pt x="2144" y="1459"/>
                </a:lnTo>
                <a:lnTo>
                  <a:pt x="2146" y="1459"/>
                </a:lnTo>
                <a:lnTo>
                  <a:pt x="2146" y="1459"/>
                </a:lnTo>
                <a:lnTo>
                  <a:pt x="2146" y="1459"/>
                </a:lnTo>
                <a:lnTo>
                  <a:pt x="2146" y="1459"/>
                </a:lnTo>
                <a:lnTo>
                  <a:pt x="2146" y="1459"/>
                </a:lnTo>
                <a:lnTo>
                  <a:pt x="2146" y="1457"/>
                </a:lnTo>
                <a:lnTo>
                  <a:pt x="2144" y="1457"/>
                </a:lnTo>
                <a:lnTo>
                  <a:pt x="2142" y="1457"/>
                </a:lnTo>
                <a:lnTo>
                  <a:pt x="2142" y="1454"/>
                </a:lnTo>
                <a:lnTo>
                  <a:pt x="2142" y="1454"/>
                </a:lnTo>
                <a:lnTo>
                  <a:pt x="2144" y="1454"/>
                </a:lnTo>
                <a:lnTo>
                  <a:pt x="2144" y="1454"/>
                </a:lnTo>
                <a:lnTo>
                  <a:pt x="2144" y="1452"/>
                </a:lnTo>
                <a:lnTo>
                  <a:pt x="2144" y="1452"/>
                </a:lnTo>
                <a:lnTo>
                  <a:pt x="2144" y="1452"/>
                </a:lnTo>
                <a:lnTo>
                  <a:pt x="2142" y="1450"/>
                </a:lnTo>
                <a:lnTo>
                  <a:pt x="2142" y="1450"/>
                </a:lnTo>
                <a:lnTo>
                  <a:pt x="2142" y="1450"/>
                </a:lnTo>
                <a:lnTo>
                  <a:pt x="2142" y="1450"/>
                </a:lnTo>
                <a:lnTo>
                  <a:pt x="2142" y="1447"/>
                </a:lnTo>
                <a:lnTo>
                  <a:pt x="2142" y="1447"/>
                </a:lnTo>
                <a:lnTo>
                  <a:pt x="2142" y="1447"/>
                </a:lnTo>
                <a:lnTo>
                  <a:pt x="2142" y="1445"/>
                </a:lnTo>
                <a:lnTo>
                  <a:pt x="2139" y="1445"/>
                </a:lnTo>
                <a:lnTo>
                  <a:pt x="2142" y="1445"/>
                </a:lnTo>
                <a:lnTo>
                  <a:pt x="2139" y="1445"/>
                </a:lnTo>
                <a:lnTo>
                  <a:pt x="2139" y="1443"/>
                </a:lnTo>
                <a:lnTo>
                  <a:pt x="2139" y="1443"/>
                </a:lnTo>
                <a:lnTo>
                  <a:pt x="2139" y="1443"/>
                </a:lnTo>
                <a:lnTo>
                  <a:pt x="2139" y="1443"/>
                </a:lnTo>
                <a:lnTo>
                  <a:pt x="2139" y="1443"/>
                </a:lnTo>
                <a:lnTo>
                  <a:pt x="2139" y="1443"/>
                </a:lnTo>
                <a:lnTo>
                  <a:pt x="2139" y="1443"/>
                </a:lnTo>
                <a:lnTo>
                  <a:pt x="2139" y="1440"/>
                </a:lnTo>
                <a:lnTo>
                  <a:pt x="2139" y="1438"/>
                </a:lnTo>
                <a:lnTo>
                  <a:pt x="2139" y="1438"/>
                </a:lnTo>
                <a:lnTo>
                  <a:pt x="2135" y="1436"/>
                </a:lnTo>
                <a:lnTo>
                  <a:pt x="2132" y="1436"/>
                </a:lnTo>
                <a:lnTo>
                  <a:pt x="2132" y="1436"/>
                </a:lnTo>
                <a:lnTo>
                  <a:pt x="2132" y="1436"/>
                </a:lnTo>
                <a:lnTo>
                  <a:pt x="2132" y="1436"/>
                </a:lnTo>
                <a:lnTo>
                  <a:pt x="2128" y="1436"/>
                </a:lnTo>
                <a:lnTo>
                  <a:pt x="2125" y="1436"/>
                </a:lnTo>
                <a:lnTo>
                  <a:pt x="2125" y="1436"/>
                </a:lnTo>
                <a:lnTo>
                  <a:pt x="2123" y="1433"/>
                </a:lnTo>
                <a:lnTo>
                  <a:pt x="2123" y="1433"/>
                </a:lnTo>
                <a:lnTo>
                  <a:pt x="2123" y="1431"/>
                </a:lnTo>
                <a:lnTo>
                  <a:pt x="2125" y="1431"/>
                </a:lnTo>
                <a:lnTo>
                  <a:pt x="2125" y="1431"/>
                </a:lnTo>
                <a:lnTo>
                  <a:pt x="2125" y="1431"/>
                </a:lnTo>
                <a:lnTo>
                  <a:pt x="2125" y="1428"/>
                </a:lnTo>
                <a:lnTo>
                  <a:pt x="2125" y="1428"/>
                </a:lnTo>
                <a:lnTo>
                  <a:pt x="2125" y="1426"/>
                </a:lnTo>
                <a:lnTo>
                  <a:pt x="2128" y="1426"/>
                </a:lnTo>
                <a:lnTo>
                  <a:pt x="2128" y="1426"/>
                </a:lnTo>
                <a:lnTo>
                  <a:pt x="2130" y="1421"/>
                </a:lnTo>
                <a:lnTo>
                  <a:pt x="2130" y="1421"/>
                </a:lnTo>
                <a:lnTo>
                  <a:pt x="2130" y="1421"/>
                </a:lnTo>
                <a:lnTo>
                  <a:pt x="2130" y="1421"/>
                </a:lnTo>
                <a:lnTo>
                  <a:pt x="2130" y="1419"/>
                </a:lnTo>
                <a:lnTo>
                  <a:pt x="2128" y="1419"/>
                </a:lnTo>
                <a:lnTo>
                  <a:pt x="2128" y="1419"/>
                </a:lnTo>
                <a:lnTo>
                  <a:pt x="2128" y="1419"/>
                </a:lnTo>
                <a:lnTo>
                  <a:pt x="2128" y="1419"/>
                </a:lnTo>
                <a:lnTo>
                  <a:pt x="2128" y="1419"/>
                </a:lnTo>
                <a:lnTo>
                  <a:pt x="2128" y="1419"/>
                </a:lnTo>
                <a:lnTo>
                  <a:pt x="2128" y="1421"/>
                </a:lnTo>
                <a:lnTo>
                  <a:pt x="2128" y="1421"/>
                </a:lnTo>
                <a:lnTo>
                  <a:pt x="2125" y="1421"/>
                </a:lnTo>
                <a:lnTo>
                  <a:pt x="2125" y="1421"/>
                </a:lnTo>
                <a:lnTo>
                  <a:pt x="2125" y="1421"/>
                </a:lnTo>
                <a:lnTo>
                  <a:pt x="2125" y="1419"/>
                </a:lnTo>
                <a:lnTo>
                  <a:pt x="2125" y="1419"/>
                </a:lnTo>
                <a:lnTo>
                  <a:pt x="2125" y="1419"/>
                </a:lnTo>
                <a:lnTo>
                  <a:pt x="2125" y="1421"/>
                </a:lnTo>
                <a:lnTo>
                  <a:pt x="2123" y="1421"/>
                </a:lnTo>
                <a:lnTo>
                  <a:pt x="2123" y="1424"/>
                </a:lnTo>
                <a:lnTo>
                  <a:pt x="2123" y="1424"/>
                </a:lnTo>
                <a:lnTo>
                  <a:pt x="2123" y="1424"/>
                </a:lnTo>
                <a:lnTo>
                  <a:pt x="2123" y="1424"/>
                </a:lnTo>
                <a:lnTo>
                  <a:pt x="2123" y="1424"/>
                </a:lnTo>
                <a:lnTo>
                  <a:pt x="2123" y="1424"/>
                </a:lnTo>
                <a:lnTo>
                  <a:pt x="2123" y="1421"/>
                </a:lnTo>
                <a:lnTo>
                  <a:pt x="2118" y="1424"/>
                </a:lnTo>
                <a:lnTo>
                  <a:pt x="2118" y="1424"/>
                </a:lnTo>
                <a:lnTo>
                  <a:pt x="2118" y="1424"/>
                </a:lnTo>
                <a:lnTo>
                  <a:pt x="2116" y="1424"/>
                </a:lnTo>
                <a:lnTo>
                  <a:pt x="2113" y="1424"/>
                </a:lnTo>
                <a:lnTo>
                  <a:pt x="2113" y="1424"/>
                </a:lnTo>
                <a:lnTo>
                  <a:pt x="2116" y="1421"/>
                </a:lnTo>
                <a:lnTo>
                  <a:pt x="2116" y="1421"/>
                </a:lnTo>
                <a:lnTo>
                  <a:pt x="2118" y="1419"/>
                </a:lnTo>
                <a:lnTo>
                  <a:pt x="2118" y="1419"/>
                </a:lnTo>
                <a:lnTo>
                  <a:pt x="2116" y="1419"/>
                </a:lnTo>
                <a:lnTo>
                  <a:pt x="2116" y="1419"/>
                </a:lnTo>
                <a:lnTo>
                  <a:pt x="2113" y="1421"/>
                </a:lnTo>
                <a:lnTo>
                  <a:pt x="2116" y="1419"/>
                </a:lnTo>
                <a:lnTo>
                  <a:pt x="2116" y="1419"/>
                </a:lnTo>
                <a:lnTo>
                  <a:pt x="2113" y="1419"/>
                </a:lnTo>
                <a:lnTo>
                  <a:pt x="2113" y="1417"/>
                </a:lnTo>
                <a:lnTo>
                  <a:pt x="2113" y="1417"/>
                </a:lnTo>
                <a:lnTo>
                  <a:pt x="2113" y="1417"/>
                </a:lnTo>
                <a:lnTo>
                  <a:pt x="2113" y="1417"/>
                </a:lnTo>
                <a:lnTo>
                  <a:pt x="2113" y="1417"/>
                </a:lnTo>
                <a:lnTo>
                  <a:pt x="2113" y="1417"/>
                </a:lnTo>
                <a:lnTo>
                  <a:pt x="2113" y="1417"/>
                </a:lnTo>
                <a:lnTo>
                  <a:pt x="2111" y="1414"/>
                </a:lnTo>
                <a:lnTo>
                  <a:pt x="2111" y="1414"/>
                </a:lnTo>
                <a:lnTo>
                  <a:pt x="2109" y="1414"/>
                </a:lnTo>
                <a:lnTo>
                  <a:pt x="2109" y="1417"/>
                </a:lnTo>
                <a:lnTo>
                  <a:pt x="2109" y="1417"/>
                </a:lnTo>
                <a:lnTo>
                  <a:pt x="2109" y="1417"/>
                </a:lnTo>
                <a:lnTo>
                  <a:pt x="2106" y="1419"/>
                </a:lnTo>
                <a:lnTo>
                  <a:pt x="2106" y="1417"/>
                </a:lnTo>
                <a:lnTo>
                  <a:pt x="2106" y="1417"/>
                </a:lnTo>
                <a:lnTo>
                  <a:pt x="2109" y="1414"/>
                </a:lnTo>
                <a:lnTo>
                  <a:pt x="2109" y="1414"/>
                </a:lnTo>
                <a:lnTo>
                  <a:pt x="2111" y="1414"/>
                </a:lnTo>
                <a:lnTo>
                  <a:pt x="2109" y="1412"/>
                </a:lnTo>
                <a:lnTo>
                  <a:pt x="2109" y="1412"/>
                </a:lnTo>
                <a:lnTo>
                  <a:pt x="2106" y="1412"/>
                </a:lnTo>
                <a:lnTo>
                  <a:pt x="2106" y="1412"/>
                </a:lnTo>
                <a:lnTo>
                  <a:pt x="2106" y="1412"/>
                </a:lnTo>
                <a:lnTo>
                  <a:pt x="2106" y="1412"/>
                </a:lnTo>
                <a:lnTo>
                  <a:pt x="2106" y="1412"/>
                </a:lnTo>
                <a:lnTo>
                  <a:pt x="2106" y="1412"/>
                </a:lnTo>
                <a:lnTo>
                  <a:pt x="2101" y="1414"/>
                </a:lnTo>
                <a:lnTo>
                  <a:pt x="2101" y="1414"/>
                </a:lnTo>
                <a:lnTo>
                  <a:pt x="2101" y="1414"/>
                </a:lnTo>
                <a:lnTo>
                  <a:pt x="2101" y="1412"/>
                </a:lnTo>
                <a:lnTo>
                  <a:pt x="2104" y="1412"/>
                </a:lnTo>
                <a:lnTo>
                  <a:pt x="2104" y="1412"/>
                </a:lnTo>
                <a:lnTo>
                  <a:pt x="2104" y="1409"/>
                </a:lnTo>
                <a:lnTo>
                  <a:pt x="2104" y="1409"/>
                </a:lnTo>
                <a:lnTo>
                  <a:pt x="2104" y="1409"/>
                </a:lnTo>
                <a:lnTo>
                  <a:pt x="2101" y="1409"/>
                </a:lnTo>
                <a:lnTo>
                  <a:pt x="2104" y="1409"/>
                </a:lnTo>
                <a:lnTo>
                  <a:pt x="2104" y="1409"/>
                </a:lnTo>
                <a:lnTo>
                  <a:pt x="2104" y="1409"/>
                </a:lnTo>
                <a:lnTo>
                  <a:pt x="2104" y="1409"/>
                </a:lnTo>
                <a:lnTo>
                  <a:pt x="2101" y="1409"/>
                </a:lnTo>
                <a:lnTo>
                  <a:pt x="2097" y="1412"/>
                </a:lnTo>
                <a:lnTo>
                  <a:pt x="2097" y="1412"/>
                </a:lnTo>
                <a:lnTo>
                  <a:pt x="2097" y="1412"/>
                </a:lnTo>
                <a:lnTo>
                  <a:pt x="2097" y="1409"/>
                </a:lnTo>
                <a:lnTo>
                  <a:pt x="2099" y="1409"/>
                </a:lnTo>
                <a:lnTo>
                  <a:pt x="2099" y="1409"/>
                </a:lnTo>
                <a:lnTo>
                  <a:pt x="2099" y="1409"/>
                </a:lnTo>
                <a:lnTo>
                  <a:pt x="2099" y="1409"/>
                </a:lnTo>
                <a:lnTo>
                  <a:pt x="2109" y="1407"/>
                </a:lnTo>
                <a:lnTo>
                  <a:pt x="2109" y="1407"/>
                </a:lnTo>
                <a:lnTo>
                  <a:pt x="2109" y="1407"/>
                </a:lnTo>
                <a:lnTo>
                  <a:pt x="2109" y="1405"/>
                </a:lnTo>
                <a:lnTo>
                  <a:pt x="2109" y="1402"/>
                </a:lnTo>
                <a:lnTo>
                  <a:pt x="2106" y="1402"/>
                </a:lnTo>
                <a:lnTo>
                  <a:pt x="2106" y="1402"/>
                </a:lnTo>
                <a:lnTo>
                  <a:pt x="2106" y="1402"/>
                </a:lnTo>
                <a:lnTo>
                  <a:pt x="2109" y="1400"/>
                </a:lnTo>
                <a:lnTo>
                  <a:pt x="2109" y="1400"/>
                </a:lnTo>
                <a:lnTo>
                  <a:pt x="2109" y="1398"/>
                </a:lnTo>
                <a:lnTo>
                  <a:pt x="2109" y="1398"/>
                </a:lnTo>
                <a:lnTo>
                  <a:pt x="2109" y="1395"/>
                </a:lnTo>
                <a:lnTo>
                  <a:pt x="2109" y="1395"/>
                </a:lnTo>
                <a:lnTo>
                  <a:pt x="2109" y="1395"/>
                </a:lnTo>
                <a:lnTo>
                  <a:pt x="2109" y="1395"/>
                </a:lnTo>
                <a:lnTo>
                  <a:pt x="2106" y="1398"/>
                </a:lnTo>
                <a:lnTo>
                  <a:pt x="2106" y="1395"/>
                </a:lnTo>
                <a:lnTo>
                  <a:pt x="2106" y="1395"/>
                </a:lnTo>
                <a:lnTo>
                  <a:pt x="2106" y="1395"/>
                </a:lnTo>
                <a:lnTo>
                  <a:pt x="2106" y="1393"/>
                </a:lnTo>
                <a:lnTo>
                  <a:pt x="2106" y="1393"/>
                </a:lnTo>
                <a:lnTo>
                  <a:pt x="2106" y="1395"/>
                </a:lnTo>
                <a:lnTo>
                  <a:pt x="2104" y="1398"/>
                </a:lnTo>
                <a:lnTo>
                  <a:pt x="2104" y="1395"/>
                </a:lnTo>
                <a:lnTo>
                  <a:pt x="2104" y="1395"/>
                </a:lnTo>
                <a:lnTo>
                  <a:pt x="2104" y="1393"/>
                </a:lnTo>
                <a:lnTo>
                  <a:pt x="2104" y="1393"/>
                </a:lnTo>
                <a:lnTo>
                  <a:pt x="2104" y="1393"/>
                </a:lnTo>
                <a:lnTo>
                  <a:pt x="2104" y="1393"/>
                </a:lnTo>
                <a:lnTo>
                  <a:pt x="2104" y="1393"/>
                </a:lnTo>
                <a:lnTo>
                  <a:pt x="2104" y="1395"/>
                </a:lnTo>
                <a:lnTo>
                  <a:pt x="2104" y="1395"/>
                </a:lnTo>
                <a:lnTo>
                  <a:pt x="2104" y="1395"/>
                </a:lnTo>
                <a:lnTo>
                  <a:pt x="2104" y="1395"/>
                </a:lnTo>
                <a:lnTo>
                  <a:pt x="2104" y="1398"/>
                </a:lnTo>
                <a:lnTo>
                  <a:pt x="2104" y="1398"/>
                </a:lnTo>
                <a:lnTo>
                  <a:pt x="2104" y="1398"/>
                </a:lnTo>
                <a:lnTo>
                  <a:pt x="2104" y="1398"/>
                </a:lnTo>
                <a:lnTo>
                  <a:pt x="2104" y="1398"/>
                </a:lnTo>
                <a:lnTo>
                  <a:pt x="2104" y="1398"/>
                </a:lnTo>
                <a:lnTo>
                  <a:pt x="2101" y="1398"/>
                </a:lnTo>
                <a:lnTo>
                  <a:pt x="2101" y="1398"/>
                </a:lnTo>
                <a:lnTo>
                  <a:pt x="2101" y="1398"/>
                </a:lnTo>
                <a:lnTo>
                  <a:pt x="2101" y="1398"/>
                </a:lnTo>
                <a:lnTo>
                  <a:pt x="2101" y="1398"/>
                </a:lnTo>
                <a:lnTo>
                  <a:pt x="2101" y="1400"/>
                </a:lnTo>
                <a:lnTo>
                  <a:pt x="2101" y="1400"/>
                </a:lnTo>
                <a:lnTo>
                  <a:pt x="2101" y="1400"/>
                </a:lnTo>
                <a:lnTo>
                  <a:pt x="2101" y="1400"/>
                </a:lnTo>
                <a:lnTo>
                  <a:pt x="2101" y="1398"/>
                </a:lnTo>
                <a:lnTo>
                  <a:pt x="2101" y="1398"/>
                </a:lnTo>
                <a:lnTo>
                  <a:pt x="2101" y="1395"/>
                </a:lnTo>
                <a:lnTo>
                  <a:pt x="2101" y="1395"/>
                </a:lnTo>
                <a:lnTo>
                  <a:pt x="2101" y="1395"/>
                </a:lnTo>
                <a:lnTo>
                  <a:pt x="2099" y="1395"/>
                </a:lnTo>
                <a:lnTo>
                  <a:pt x="2099" y="1395"/>
                </a:lnTo>
                <a:lnTo>
                  <a:pt x="2099" y="1398"/>
                </a:lnTo>
                <a:lnTo>
                  <a:pt x="2099" y="1398"/>
                </a:lnTo>
                <a:lnTo>
                  <a:pt x="2099" y="1400"/>
                </a:lnTo>
                <a:lnTo>
                  <a:pt x="2097" y="1400"/>
                </a:lnTo>
                <a:lnTo>
                  <a:pt x="2097" y="1400"/>
                </a:lnTo>
                <a:lnTo>
                  <a:pt x="2097" y="1398"/>
                </a:lnTo>
                <a:lnTo>
                  <a:pt x="2097" y="1398"/>
                </a:lnTo>
                <a:lnTo>
                  <a:pt x="2094" y="1398"/>
                </a:lnTo>
                <a:lnTo>
                  <a:pt x="2092" y="1400"/>
                </a:lnTo>
                <a:lnTo>
                  <a:pt x="2092" y="1400"/>
                </a:lnTo>
                <a:lnTo>
                  <a:pt x="2092" y="1400"/>
                </a:lnTo>
                <a:lnTo>
                  <a:pt x="2092" y="1400"/>
                </a:lnTo>
                <a:lnTo>
                  <a:pt x="2092" y="1398"/>
                </a:lnTo>
                <a:lnTo>
                  <a:pt x="2092" y="1398"/>
                </a:lnTo>
                <a:lnTo>
                  <a:pt x="2090" y="1395"/>
                </a:lnTo>
                <a:lnTo>
                  <a:pt x="2090" y="1395"/>
                </a:lnTo>
                <a:lnTo>
                  <a:pt x="2090" y="1395"/>
                </a:lnTo>
                <a:lnTo>
                  <a:pt x="2090" y="1395"/>
                </a:lnTo>
                <a:lnTo>
                  <a:pt x="2090" y="1393"/>
                </a:lnTo>
                <a:lnTo>
                  <a:pt x="2090" y="1393"/>
                </a:lnTo>
                <a:lnTo>
                  <a:pt x="2092" y="1393"/>
                </a:lnTo>
                <a:lnTo>
                  <a:pt x="2092" y="1393"/>
                </a:lnTo>
                <a:lnTo>
                  <a:pt x="2092" y="1391"/>
                </a:lnTo>
                <a:lnTo>
                  <a:pt x="2092" y="1391"/>
                </a:lnTo>
                <a:lnTo>
                  <a:pt x="2092" y="1388"/>
                </a:lnTo>
                <a:lnTo>
                  <a:pt x="2092" y="1388"/>
                </a:lnTo>
                <a:lnTo>
                  <a:pt x="2092" y="1388"/>
                </a:lnTo>
                <a:lnTo>
                  <a:pt x="2092" y="1388"/>
                </a:lnTo>
                <a:lnTo>
                  <a:pt x="2092" y="1388"/>
                </a:lnTo>
                <a:lnTo>
                  <a:pt x="2092" y="1386"/>
                </a:lnTo>
                <a:lnTo>
                  <a:pt x="2092" y="1386"/>
                </a:lnTo>
                <a:lnTo>
                  <a:pt x="2092" y="1386"/>
                </a:lnTo>
                <a:lnTo>
                  <a:pt x="2092" y="1386"/>
                </a:lnTo>
                <a:lnTo>
                  <a:pt x="2090" y="1383"/>
                </a:lnTo>
                <a:lnTo>
                  <a:pt x="2090" y="1383"/>
                </a:lnTo>
                <a:lnTo>
                  <a:pt x="2087" y="1383"/>
                </a:lnTo>
                <a:lnTo>
                  <a:pt x="2090" y="1388"/>
                </a:lnTo>
                <a:lnTo>
                  <a:pt x="2087" y="1388"/>
                </a:lnTo>
                <a:lnTo>
                  <a:pt x="2087" y="1386"/>
                </a:lnTo>
                <a:lnTo>
                  <a:pt x="2087" y="1386"/>
                </a:lnTo>
                <a:lnTo>
                  <a:pt x="2087" y="1386"/>
                </a:lnTo>
                <a:lnTo>
                  <a:pt x="2087" y="1383"/>
                </a:lnTo>
                <a:lnTo>
                  <a:pt x="2087" y="1383"/>
                </a:lnTo>
                <a:lnTo>
                  <a:pt x="2087" y="1381"/>
                </a:lnTo>
                <a:lnTo>
                  <a:pt x="2087" y="1381"/>
                </a:lnTo>
                <a:lnTo>
                  <a:pt x="2087" y="1379"/>
                </a:lnTo>
                <a:lnTo>
                  <a:pt x="2085" y="1379"/>
                </a:lnTo>
                <a:lnTo>
                  <a:pt x="2085" y="1379"/>
                </a:lnTo>
                <a:lnTo>
                  <a:pt x="2085" y="1381"/>
                </a:lnTo>
                <a:lnTo>
                  <a:pt x="2085" y="1381"/>
                </a:lnTo>
                <a:lnTo>
                  <a:pt x="2085" y="1381"/>
                </a:lnTo>
                <a:lnTo>
                  <a:pt x="2085" y="1381"/>
                </a:lnTo>
                <a:lnTo>
                  <a:pt x="2083" y="1379"/>
                </a:lnTo>
                <a:lnTo>
                  <a:pt x="2083" y="1379"/>
                </a:lnTo>
                <a:lnTo>
                  <a:pt x="2083" y="1379"/>
                </a:lnTo>
                <a:lnTo>
                  <a:pt x="2083" y="1379"/>
                </a:lnTo>
                <a:lnTo>
                  <a:pt x="2083" y="1379"/>
                </a:lnTo>
                <a:lnTo>
                  <a:pt x="2083" y="1379"/>
                </a:lnTo>
                <a:lnTo>
                  <a:pt x="2083" y="1379"/>
                </a:lnTo>
                <a:lnTo>
                  <a:pt x="2083" y="1379"/>
                </a:lnTo>
                <a:lnTo>
                  <a:pt x="2083" y="1379"/>
                </a:lnTo>
                <a:lnTo>
                  <a:pt x="2080" y="1379"/>
                </a:lnTo>
                <a:lnTo>
                  <a:pt x="2080" y="1379"/>
                </a:lnTo>
                <a:lnTo>
                  <a:pt x="2080" y="1379"/>
                </a:lnTo>
                <a:lnTo>
                  <a:pt x="2080" y="1379"/>
                </a:lnTo>
                <a:lnTo>
                  <a:pt x="2080" y="1379"/>
                </a:lnTo>
                <a:lnTo>
                  <a:pt x="2080" y="1379"/>
                </a:lnTo>
                <a:lnTo>
                  <a:pt x="2080" y="1379"/>
                </a:lnTo>
                <a:lnTo>
                  <a:pt x="2080" y="1379"/>
                </a:lnTo>
                <a:lnTo>
                  <a:pt x="2078" y="1379"/>
                </a:lnTo>
                <a:lnTo>
                  <a:pt x="2078" y="1379"/>
                </a:lnTo>
                <a:lnTo>
                  <a:pt x="2080" y="1379"/>
                </a:lnTo>
                <a:lnTo>
                  <a:pt x="2080" y="1381"/>
                </a:lnTo>
                <a:lnTo>
                  <a:pt x="2080" y="1381"/>
                </a:lnTo>
                <a:lnTo>
                  <a:pt x="2080" y="1383"/>
                </a:lnTo>
                <a:lnTo>
                  <a:pt x="2080" y="1383"/>
                </a:lnTo>
                <a:lnTo>
                  <a:pt x="2080" y="1383"/>
                </a:lnTo>
                <a:lnTo>
                  <a:pt x="2080" y="1383"/>
                </a:lnTo>
                <a:lnTo>
                  <a:pt x="2083" y="1383"/>
                </a:lnTo>
                <a:lnTo>
                  <a:pt x="2083" y="1386"/>
                </a:lnTo>
                <a:lnTo>
                  <a:pt x="2083" y="1386"/>
                </a:lnTo>
                <a:lnTo>
                  <a:pt x="2083" y="1386"/>
                </a:lnTo>
                <a:lnTo>
                  <a:pt x="2083" y="1386"/>
                </a:lnTo>
                <a:lnTo>
                  <a:pt x="2083" y="1388"/>
                </a:lnTo>
                <a:lnTo>
                  <a:pt x="2085" y="1388"/>
                </a:lnTo>
                <a:lnTo>
                  <a:pt x="2085" y="1391"/>
                </a:lnTo>
                <a:lnTo>
                  <a:pt x="2087" y="1391"/>
                </a:lnTo>
                <a:lnTo>
                  <a:pt x="2087" y="1391"/>
                </a:lnTo>
                <a:lnTo>
                  <a:pt x="2087" y="1393"/>
                </a:lnTo>
                <a:lnTo>
                  <a:pt x="2087" y="1393"/>
                </a:lnTo>
                <a:lnTo>
                  <a:pt x="2085" y="1393"/>
                </a:lnTo>
                <a:lnTo>
                  <a:pt x="2085" y="1391"/>
                </a:lnTo>
                <a:lnTo>
                  <a:pt x="2085" y="1391"/>
                </a:lnTo>
                <a:lnTo>
                  <a:pt x="2083" y="1391"/>
                </a:lnTo>
                <a:lnTo>
                  <a:pt x="2080" y="1388"/>
                </a:lnTo>
                <a:lnTo>
                  <a:pt x="2080" y="1388"/>
                </a:lnTo>
                <a:lnTo>
                  <a:pt x="2080" y="1386"/>
                </a:lnTo>
                <a:lnTo>
                  <a:pt x="2080" y="1386"/>
                </a:lnTo>
                <a:lnTo>
                  <a:pt x="2080" y="1386"/>
                </a:lnTo>
                <a:lnTo>
                  <a:pt x="2080" y="1386"/>
                </a:lnTo>
                <a:lnTo>
                  <a:pt x="2080" y="1386"/>
                </a:lnTo>
                <a:lnTo>
                  <a:pt x="2080" y="1386"/>
                </a:lnTo>
                <a:lnTo>
                  <a:pt x="2080" y="1386"/>
                </a:lnTo>
                <a:lnTo>
                  <a:pt x="2080" y="1386"/>
                </a:lnTo>
                <a:lnTo>
                  <a:pt x="2080" y="1388"/>
                </a:lnTo>
                <a:lnTo>
                  <a:pt x="2080" y="1388"/>
                </a:lnTo>
                <a:lnTo>
                  <a:pt x="2080" y="1388"/>
                </a:lnTo>
                <a:lnTo>
                  <a:pt x="2080" y="1391"/>
                </a:lnTo>
                <a:lnTo>
                  <a:pt x="2080" y="1388"/>
                </a:lnTo>
                <a:lnTo>
                  <a:pt x="2078" y="1388"/>
                </a:lnTo>
                <a:lnTo>
                  <a:pt x="2078" y="1386"/>
                </a:lnTo>
                <a:lnTo>
                  <a:pt x="2078" y="1386"/>
                </a:lnTo>
                <a:lnTo>
                  <a:pt x="2078" y="1383"/>
                </a:lnTo>
                <a:lnTo>
                  <a:pt x="2078" y="1381"/>
                </a:lnTo>
                <a:lnTo>
                  <a:pt x="2078" y="1381"/>
                </a:lnTo>
                <a:lnTo>
                  <a:pt x="2075" y="1383"/>
                </a:lnTo>
                <a:lnTo>
                  <a:pt x="2075" y="1383"/>
                </a:lnTo>
                <a:lnTo>
                  <a:pt x="2075" y="1383"/>
                </a:lnTo>
                <a:lnTo>
                  <a:pt x="2075" y="1386"/>
                </a:lnTo>
                <a:lnTo>
                  <a:pt x="2075" y="1388"/>
                </a:lnTo>
                <a:lnTo>
                  <a:pt x="2078" y="1391"/>
                </a:lnTo>
                <a:lnTo>
                  <a:pt x="2078" y="1393"/>
                </a:lnTo>
                <a:lnTo>
                  <a:pt x="2075" y="1393"/>
                </a:lnTo>
                <a:lnTo>
                  <a:pt x="2075" y="1391"/>
                </a:lnTo>
                <a:lnTo>
                  <a:pt x="2075" y="1391"/>
                </a:lnTo>
                <a:lnTo>
                  <a:pt x="2075" y="1391"/>
                </a:lnTo>
                <a:lnTo>
                  <a:pt x="2075" y="1391"/>
                </a:lnTo>
                <a:lnTo>
                  <a:pt x="2075" y="1391"/>
                </a:lnTo>
                <a:lnTo>
                  <a:pt x="2073" y="1388"/>
                </a:lnTo>
                <a:lnTo>
                  <a:pt x="2073" y="1388"/>
                </a:lnTo>
                <a:lnTo>
                  <a:pt x="2073" y="1388"/>
                </a:lnTo>
                <a:lnTo>
                  <a:pt x="2071" y="1388"/>
                </a:lnTo>
                <a:lnTo>
                  <a:pt x="2071" y="1388"/>
                </a:lnTo>
                <a:lnTo>
                  <a:pt x="2073" y="1388"/>
                </a:lnTo>
                <a:lnTo>
                  <a:pt x="2075" y="1386"/>
                </a:lnTo>
                <a:lnTo>
                  <a:pt x="2075" y="1386"/>
                </a:lnTo>
                <a:lnTo>
                  <a:pt x="2073" y="1386"/>
                </a:lnTo>
                <a:lnTo>
                  <a:pt x="2073" y="1383"/>
                </a:lnTo>
                <a:lnTo>
                  <a:pt x="2073" y="1383"/>
                </a:lnTo>
                <a:lnTo>
                  <a:pt x="2073" y="1383"/>
                </a:lnTo>
                <a:lnTo>
                  <a:pt x="2073" y="1381"/>
                </a:lnTo>
                <a:lnTo>
                  <a:pt x="2073" y="1381"/>
                </a:lnTo>
                <a:lnTo>
                  <a:pt x="2071" y="1379"/>
                </a:lnTo>
                <a:lnTo>
                  <a:pt x="2071" y="1379"/>
                </a:lnTo>
                <a:lnTo>
                  <a:pt x="2071" y="1381"/>
                </a:lnTo>
                <a:lnTo>
                  <a:pt x="2071" y="1381"/>
                </a:lnTo>
                <a:lnTo>
                  <a:pt x="2071" y="1381"/>
                </a:lnTo>
                <a:lnTo>
                  <a:pt x="2071" y="1381"/>
                </a:lnTo>
                <a:lnTo>
                  <a:pt x="2071" y="1381"/>
                </a:lnTo>
                <a:lnTo>
                  <a:pt x="2068" y="1381"/>
                </a:lnTo>
                <a:lnTo>
                  <a:pt x="2068" y="1381"/>
                </a:lnTo>
                <a:lnTo>
                  <a:pt x="2068" y="1381"/>
                </a:lnTo>
                <a:lnTo>
                  <a:pt x="2068" y="1381"/>
                </a:lnTo>
                <a:lnTo>
                  <a:pt x="2068" y="1381"/>
                </a:lnTo>
                <a:lnTo>
                  <a:pt x="2068" y="1379"/>
                </a:lnTo>
                <a:lnTo>
                  <a:pt x="2068" y="1379"/>
                </a:lnTo>
                <a:lnTo>
                  <a:pt x="2068" y="1379"/>
                </a:lnTo>
                <a:lnTo>
                  <a:pt x="2068" y="1379"/>
                </a:lnTo>
                <a:lnTo>
                  <a:pt x="2066" y="1379"/>
                </a:lnTo>
                <a:lnTo>
                  <a:pt x="2068" y="1379"/>
                </a:lnTo>
                <a:lnTo>
                  <a:pt x="2066" y="1379"/>
                </a:lnTo>
                <a:lnTo>
                  <a:pt x="2066" y="1379"/>
                </a:lnTo>
                <a:lnTo>
                  <a:pt x="2064" y="1379"/>
                </a:lnTo>
                <a:lnTo>
                  <a:pt x="2064" y="1379"/>
                </a:lnTo>
                <a:lnTo>
                  <a:pt x="2064" y="1379"/>
                </a:lnTo>
                <a:lnTo>
                  <a:pt x="2064" y="1376"/>
                </a:lnTo>
                <a:lnTo>
                  <a:pt x="2064" y="1376"/>
                </a:lnTo>
                <a:lnTo>
                  <a:pt x="2064" y="1376"/>
                </a:lnTo>
                <a:lnTo>
                  <a:pt x="2064" y="1376"/>
                </a:lnTo>
                <a:lnTo>
                  <a:pt x="2061" y="1379"/>
                </a:lnTo>
                <a:lnTo>
                  <a:pt x="2061" y="1379"/>
                </a:lnTo>
                <a:lnTo>
                  <a:pt x="2061" y="1376"/>
                </a:lnTo>
                <a:lnTo>
                  <a:pt x="2061" y="1376"/>
                </a:lnTo>
                <a:lnTo>
                  <a:pt x="2061" y="1376"/>
                </a:lnTo>
                <a:lnTo>
                  <a:pt x="2061" y="1376"/>
                </a:lnTo>
                <a:lnTo>
                  <a:pt x="2061" y="1376"/>
                </a:lnTo>
                <a:lnTo>
                  <a:pt x="2061" y="1376"/>
                </a:lnTo>
                <a:lnTo>
                  <a:pt x="2059" y="1376"/>
                </a:lnTo>
                <a:lnTo>
                  <a:pt x="2057" y="1374"/>
                </a:lnTo>
                <a:lnTo>
                  <a:pt x="2057" y="1376"/>
                </a:lnTo>
                <a:lnTo>
                  <a:pt x="2057" y="1376"/>
                </a:lnTo>
                <a:lnTo>
                  <a:pt x="2059" y="1379"/>
                </a:lnTo>
                <a:lnTo>
                  <a:pt x="2059" y="1379"/>
                </a:lnTo>
                <a:lnTo>
                  <a:pt x="2059" y="1381"/>
                </a:lnTo>
                <a:lnTo>
                  <a:pt x="2059" y="1381"/>
                </a:lnTo>
                <a:lnTo>
                  <a:pt x="2061" y="1386"/>
                </a:lnTo>
                <a:lnTo>
                  <a:pt x="2061" y="1386"/>
                </a:lnTo>
                <a:lnTo>
                  <a:pt x="2061" y="1388"/>
                </a:lnTo>
                <a:lnTo>
                  <a:pt x="2061" y="1388"/>
                </a:lnTo>
                <a:lnTo>
                  <a:pt x="2061" y="1391"/>
                </a:lnTo>
                <a:lnTo>
                  <a:pt x="2061" y="1391"/>
                </a:lnTo>
                <a:lnTo>
                  <a:pt x="2064" y="1391"/>
                </a:lnTo>
                <a:lnTo>
                  <a:pt x="2061" y="1391"/>
                </a:lnTo>
                <a:lnTo>
                  <a:pt x="2061" y="1391"/>
                </a:lnTo>
                <a:lnTo>
                  <a:pt x="2061" y="1391"/>
                </a:lnTo>
                <a:lnTo>
                  <a:pt x="2061" y="1391"/>
                </a:lnTo>
                <a:lnTo>
                  <a:pt x="2061" y="1391"/>
                </a:lnTo>
                <a:lnTo>
                  <a:pt x="2061" y="1391"/>
                </a:lnTo>
                <a:lnTo>
                  <a:pt x="2061" y="1391"/>
                </a:lnTo>
                <a:lnTo>
                  <a:pt x="2061" y="1391"/>
                </a:lnTo>
                <a:lnTo>
                  <a:pt x="2061" y="1391"/>
                </a:lnTo>
                <a:lnTo>
                  <a:pt x="2061" y="1391"/>
                </a:lnTo>
                <a:lnTo>
                  <a:pt x="2061" y="1391"/>
                </a:lnTo>
                <a:lnTo>
                  <a:pt x="2061" y="1388"/>
                </a:lnTo>
                <a:lnTo>
                  <a:pt x="2059" y="1388"/>
                </a:lnTo>
                <a:lnTo>
                  <a:pt x="2059" y="1388"/>
                </a:lnTo>
                <a:lnTo>
                  <a:pt x="2059" y="1388"/>
                </a:lnTo>
                <a:lnTo>
                  <a:pt x="2059" y="1386"/>
                </a:lnTo>
                <a:lnTo>
                  <a:pt x="2059" y="1386"/>
                </a:lnTo>
                <a:lnTo>
                  <a:pt x="2059" y="1386"/>
                </a:lnTo>
                <a:lnTo>
                  <a:pt x="2059" y="1386"/>
                </a:lnTo>
                <a:lnTo>
                  <a:pt x="2059" y="1386"/>
                </a:lnTo>
                <a:lnTo>
                  <a:pt x="2059" y="1383"/>
                </a:lnTo>
                <a:lnTo>
                  <a:pt x="2059" y="1383"/>
                </a:lnTo>
                <a:lnTo>
                  <a:pt x="2059" y="1383"/>
                </a:lnTo>
                <a:lnTo>
                  <a:pt x="2057" y="1381"/>
                </a:lnTo>
                <a:lnTo>
                  <a:pt x="2054" y="1381"/>
                </a:lnTo>
                <a:lnTo>
                  <a:pt x="2057" y="1381"/>
                </a:lnTo>
                <a:lnTo>
                  <a:pt x="2057" y="1379"/>
                </a:lnTo>
                <a:lnTo>
                  <a:pt x="2057" y="1379"/>
                </a:lnTo>
                <a:lnTo>
                  <a:pt x="2057" y="1379"/>
                </a:lnTo>
                <a:lnTo>
                  <a:pt x="2057" y="1379"/>
                </a:lnTo>
                <a:lnTo>
                  <a:pt x="2057" y="1379"/>
                </a:lnTo>
                <a:lnTo>
                  <a:pt x="2054" y="1379"/>
                </a:lnTo>
                <a:lnTo>
                  <a:pt x="2054" y="1379"/>
                </a:lnTo>
                <a:lnTo>
                  <a:pt x="2054" y="1376"/>
                </a:lnTo>
                <a:lnTo>
                  <a:pt x="2054" y="1376"/>
                </a:lnTo>
                <a:lnTo>
                  <a:pt x="2054" y="1376"/>
                </a:lnTo>
                <a:lnTo>
                  <a:pt x="2054" y="1376"/>
                </a:lnTo>
                <a:lnTo>
                  <a:pt x="2054" y="1376"/>
                </a:lnTo>
                <a:lnTo>
                  <a:pt x="2054" y="1376"/>
                </a:lnTo>
                <a:lnTo>
                  <a:pt x="2054" y="1376"/>
                </a:lnTo>
                <a:lnTo>
                  <a:pt x="2054" y="1376"/>
                </a:lnTo>
                <a:lnTo>
                  <a:pt x="2054" y="1374"/>
                </a:lnTo>
                <a:lnTo>
                  <a:pt x="2054" y="1374"/>
                </a:lnTo>
                <a:lnTo>
                  <a:pt x="2054" y="1376"/>
                </a:lnTo>
                <a:lnTo>
                  <a:pt x="2052" y="1376"/>
                </a:lnTo>
                <a:lnTo>
                  <a:pt x="2052" y="1376"/>
                </a:lnTo>
                <a:lnTo>
                  <a:pt x="2052" y="1376"/>
                </a:lnTo>
                <a:lnTo>
                  <a:pt x="2052" y="1374"/>
                </a:lnTo>
                <a:lnTo>
                  <a:pt x="2054" y="1374"/>
                </a:lnTo>
                <a:lnTo>
                  <a:pt x="2054" y="1374"/>
                </a:lnTo>
                <a:lnTo>
                  <a:pt x="2052" y="1374"/>
                </a:lnTo>
                <a:lnTo>
                  <a:pt x="2052" y="1372"/>
                </a:lnTo>
                <a:lnTo>
                  <a:pt x="2054" y="1372"/>
                </a:lnTo>
                <a:lnTo>
                  <a:pt x="2054" y="1369"/>
                </a:lnTo>
                <a:lnTo>
                  <a:pt x="2054" y="1369"/>
                </a:lnTo>
                <a:lnTo>
                  <a:pt x="2054" y="1369"/>
                </a:lnTo>
                <a:lnTo>
                  <a:pt x="2054" y="1367"/>
                </a:lnTo>
                <a:lnTo>
                  <a:pt x="2054" y="1367"/>
                </a:lnTo>
                <a:lnTo>
                  <a:pt x="2054" y="1367"/>
                </a:lnTo>
                <a:lnTo>
                  <a:pt x="2052" y="1367"/>
                </a:lnTo>
                <a:lnTo>
                  <a:pt x="2052" y="1369"/>
                </a:lnTo>
                <a:lnTo>
                  <a:pt x="2052" y="1369"/>
                </a:lnTo>
                <a:lnTo>
                  <a:pt x="2052" y="1369"/>
                </a:lnTo>
                <a:lnTo>
                  <a:pt x="2049" y="1374"/>
                </a:lnTo>
                <a:lnTo>
                  <a:pt x="2052" y="1374"/>
                </a:lnTo>
                <a:lnTo>
                  <a:pt x="2049" y="1374"/>
                </a:lnTo>
                <a:lnTo>
                  <a:pt x="2049" y="1376"/>
                </a:lnTo>
                <a:lnTo>
                  <a:pt x="2049" y="1376"/>
                </a:lnTo>
                <a:lnTo>
                  <a:pt x="2049" y="1374"/>
                </a:lnTo>
                <a:lnTo>
                  <a:pt x="2049" y="1374"/>
                </a:lnTo>
                <a:lnTo>
                  <a:pt x="2047" y="1374"/>
                </a:lnTo>
                <a:lnTo>
                  <a:pt x="2047" y="1374"/>
                </a:lnTo>
                <a:lnTo>
                  <a:pt x="2047" y="1376"/>
                </a:lnTo>
                <a:lnTo>
                  <a:pt x="2045" y="1376"/>
                </a:lnTo>
                <a:lnTo>
                  <a:pt x="2045" y="1376"/>
                </a:lnTo>
                <a:lnTo>
                  <a:pt x="2045" y="1376"/>
                </a:lnTo>
                <a:lnTo>
                  <a:pt x="2045" y="1374"/>
                </a:lnTo>
                <a:lnTo>
                  <a:pt x="2047" y="1374"/>
                </a:lnTo>
                <a:lnTo>
                  <a:pt x="2047" y="1374"/>
                </a:lnTo>
                <a:lnTo>
                  <a:pt x="2049" y="1374"/>
                </a:lnTo>
                <a:lnTo>
                  <a:pt x="2049" y="1372"/>
                </a:lnTo>
                <a:lnTo>
                  <a:pt x="2047" y="1367"/>
                </a:lnTo>
                <a:lnTo>
                  <a:pt x="2047" y="1365"/>
                </a:lnTo>
                <a:lnTo>
                  <a:pt x="2047" y="1367"/>
                </a:lnTo>
                <a:lnTo>
                  <a:pt x="2047" y="1367"/>
                </a:lnTo>
                <a:lnTo>
                  <a:pt x="2045" y="1367"/>
                </a:lnTo>
                <a:lnTo>
                  <a:pt x="2045" y="1367"/>
                </a:lnTo>
                <a:lnTo>
                  <a:pt x="2045" y="1367"/>
                </a:lnTo>
                <a:lnTo>
                  <a:pt x="2045" y="1367"/>
                </a:lnTo>
                <a:lnTo>
                  <a:pt x="2045" y="1367"/>
                </a:lnTo>
                <a:lnTo>
                  <a:pt x="2045" y="1367"/>
                </a:lnTo>
                <a:lnTo>
                  <a:pt x="2042" y="1369"/>
                </a:lnTo>
                <a:lnTo>
                  <a:pt x="2042" y="1369"/>
                </a:lnTo>
                <a:lnTo>
                  <a:pt x="2042" y="1369"/>
                </a:lnTo>
                <a:lnTo>
                  <a:pt x="2042" y="1367"/>
                </a:lnTo>
                <a:lnTo>
                  <a:pt x="2042" y="1367"/>
                </a:lnTo>
                <a:lnTo>
                  <a:pt x="2042" y="1367"/>
                </a:lnTo>
                <a:lnTo>
                  <a:pt x="2042" y="1367"/>
                </a:lnTo>
                <a:lnTo>
                  <a:pt x="2040" y="1367"/>
                </a:lnTo>
                <a:lnTo>
                  <a:pt x="2040" y="1367"/>
                </a:lnTo>
                <a:lnTo>
                  <a:pt x="2042" y="1367"/>
                </a:lnTo>
                <a:lnTo>
                  <a:pt x="2042" y="1365"/>
                </a:lnTo>
                <a:lnTo>
                  <a:pt x="2042" y="1365"/>
                </a:lnTo>
                <a:lnTo>
                  <a:pt x="2042" y="1365"/>
                </a:lnTo>
                <a:lnTo>
                  <a:pt x="2042" y="1365"/>
                </a:lnTo>
                <a:lnTo>
                  <a:pt x="2042" y="1365"/>
                </a:lnTo>
                <a:lnTo>
                  <a:pt x="2042" y="1365"/>
                </a:lnTo>
                <a:lnTo>
                  <a:pt x="2042" y="1365"/>
                </a:lnTo>
                <a:lnTo>
                  <a:pt x="2040" y="1365"/>
                </a:lnTo>
                <a:lnTo>
                  <a:pt x="2040" y="1365"/>
                </a:lnTo>
                <a:lnTo>
                  <a:pt x="2040" y="1365"/>
                </a:lnTo>
                <a:lnTo>
                  <a:pt x="2040" y="1365"/>
                </a:lnTo>
                <a:lnTo>
                  <a:pt x="2040" y="1362"/>
                </a:lnTo>
                <a:lnTo>
                  <a:pt x="2040" y="1362"/>
                </a:lnTo>
                <a:lnTo>
                  <a:pt x="2038" y="1360"/>
                </a:lnTo>
                <a:lnTo>
                  <a:pt x="2035" y="1360"/>
                </a:lnTo>
                <a:lnTo>
                  <a:pt x="2035" y="1360"/>
                </a:lnTo>
                <a:lnTo>
                  <a:pt x="2035" y="1362"/>
                </a:lnTo>
                <a:lnTo>
                  <a:pt x="2035" y="1362"/>
                </a:lnTo>
                <a:lnTo>
                  <a:pt x="2035" y="1362"/>
                </a:lnTo>
                <a:lnTo>
                  <a:pt x="2035" y="1362"/>
                </a:lnTo>
                <a:lnTo>
                  <a:pt x="2035" y="1362"/>
                </a:lnTo>
                <a:lnTo>
                  <a:pt x="2035" y="1362"/>
                </a:lnTo>
                <a:lnTo>
                  <a:pt x="2035" y="1362"/>
                </a:lnTo>
                <a:lnTo>
                  <a:pt x="2035" y="1362"/>
                </a:lnTo>
                <a:lnTo>
                  <a:pt x="2033" y="1362"/>
                </a:lnTo>
                <a:lnTo>
                  <a:pt x="2033" y="1362"/>
                </a:lnTo>
                <a:lnTo>
                  <a:pt x="2033" y="1362"/>
                </a:lnTo>
                <a:lnTo>
                  <a:pt x="2035" y="1360"/>
                </a:lnTo>
                <a:lnTo>
                  <a:pt x="2035" y="1360"/>
                </a:lnTo>
                <a:lnTo>
                  <a:pt x="2040" y="1360"/>
                </a:lnTo>
                <a:lnTo>
                  <a:pt x="2040" y="1357"/>
                </a:lnTo>
                <a:lnTo>
                  <a:pt x="2040" y="1357"/>
                </a:lnTo>
                <a:lnTo>
                  <a:pt x="2040" y="1357"/>
                </a:lnTo>
                <a:lnTo>
                  <a:pt x="2040" y="1355"/>
                </a:lnTo>
                <a:lnTo>
                  <a:pt x="2040" y="1355"/>
                </a:lnTo>
                <a:lnTo>
                  <a:pt x="2040" y="1355"/>
                </a:lnTo>
                <a:lnTo>
                  <a:pt x="2040" y="1355"/>
                </a:lnTo>
                <a:lnTo>
                  <a:pt x="2038" y="1355"/>
                </a:lnTo>
                <a:lnTo>
                  <a:pt x="2038" y="1355"/>
                </a:lnTo>
                <a:lnTo>
                  <a:pt x="2038" y="1353"/>
                </a:lnTo>
                <a:lnTo>
                  <a:pt x="2040" y="1353"/>
                </a:lnTo>
                <a:lnTo>
                  <a:pt x="2040" y="1353"/>
                </a:lnTo>
                <a:lnTo>
                  <a:pt x="2038" y="1353"/>
                </a:lnTo>
                <a:lnTo>
                  <a:pt x="2038" y="1353"/>
                </a:lnTo>
                <a:lnTo>
                  <a:pt x="2038" y="1353"/>
                </a:lnTo>
                <a:lnTo>
                  <a:pt x="2035" y="1353"/>
                </a:lnTo>
                <a:lnTo>
                  <a:pt x="2035" y="1353"/>
                </a:lnTo>
                <a:lnTo>
                  <a:pt x="2035" y="1353"/>
                </a:lnTo>
                <a:lnTo>
                  <a:pt x="2035" y="1353"/>
                </a:lnTo>
                <a:lnTo>
                  <a:pt x="2033" y="1353"/>
                </a:lnTo>
                <a:lnTo>
                  <a:pt x="2033" y="1353"/>
                </a:lnTo>
                <a:lnTo>
                  <a:pt x="2033" y="1355"/>
                </a:lnTo>
                <a:lnTo>
                  <a:pt x="2033" y="1355"/>
                </a:lnTo>
                <a:lnTo>
                  <a:pt x="2033" y="1355"/>
                </a:lnTo>
                <a:lnTo>
                  <a:pt x="2033" y="1355"/>
                </a:lnTo>
                <a:lnTo>
                  <a:pt x="2033" y="1355"/>
                </a:lnTo>
                <a:lnTo>
                  <a:pt x="2033" y="1355"/>
                </a:lnTo>
                <a:lnTo>
                  <a:pt x="2033" y="1355"/>
                </a:lnTo>
                <a:lnTo>
                  <a:pt x="2031" y="1355"/>
                </a:lnTo>
                <a:lnTo>
                  <a:pt x="2028" y="1353"/>
                </a:lnTo>
                <a:lnTo>
                  <a:pt x="2028" y="1353"/>
                </a:lnTo>
                <a:lnTo>
                  <a:pt x="2028" y="1353"/>
                </a:lnTo>
                <a:lnTo>
                  <a:pt x="2031" y="1353"/>
                </a:lnTo>
                <a:lnTo>
                  <a:pt x="2033" y="1353"/>
                </a:lnTo>
                <a:lnTo>
                  <a:pt x="2031" y="1350"/>
                </a:lnTo>
                <a:lnTo>
                  <a:pt x="2031" y="1350"/>
                </a:lnTo>
                <a:lnTo>
                  <a:pt x="2031" y="1350"/>
                </a:lnTo>
                <a:lnTo>
                  <a:pt x="2031" y="1350"/>
                </a:lnTo>
                <a:lnTo>
                  <a:pt x="2028" y="1350"/>
                </a:lnTo>
                <a:lnTo>
                  <a:pt x="2031" y="1350"/>
                </a:lnTo>
                <a:lnTo>
                  <a:pt x="2031" y="1350"/>
                </a:lnTo>
                <a:lnTo>
                  <a:pt x="2033" y="1350"/>
                </a:lnTo>
                <a:lnTo>
                  <a:pt x="2033" y="1348"/>
                </a:lnTo>
                <a:lnTo>
                  <a:pt x="2033" y="1348"/>
                </a:lnTo>
                <a:lnTo>
                  <a:pt x="2033" y="1348"/>
                </a:lnTo>
                <a:lnTo>
                  <a:pt x="2033" y="1348"/>
                </a:lnTo>
                <a:lnTo>
                  <a:pt x="2031" y="1348"/>
                </a:lnTo>
                <a:lnTo>
                  <a:pt x="2031" y="1348"/>
                </a:lnTo>
                <a:lnTo>
                  <a:pt x="2031" y="1348"/>
                </a:lnTo>
                <a:lnTo>
                  <a:pt x="2031" y="1348"/>
                </a:lnTo>
                <a:lnTo>
                  <a:pt x="2031" y="1346"/>
                </a:lnTo>
                <a:lnTo>
                  <a:pt x="2031" y="1346"/>
                </a:lnTo>
                <a:lnTo>
                  <a:pt x="2033" y="1346"/>
                </a:lnTo>
                <a:lnTo>
                  <a:pt x="2031" y="1343"/>
                </a:lnTo>
                <a:lnTo>
                  <a:pt x="2031" y="1343"/>
                </a:lnTo>
                <a:lnTo>
                  <a:pt x="2028" y="1341"/>
                </a:lnTo>
                <a:lnTo>
                  <a:pt x="2026" y="1341"/>
                </a:lnTo>
                <a:lnTo>
                  <a:pt x="2026" y="1341"/>
                </a:lnTo>
                <a:lnTo>
                  <a:pt x="2026" y="1341"/>
                </a:lnTo>
                <a:lnTo>
                  <a:pt x="2026" y="1343"/>
                </a:lnTo>
                <a:lnTo>
                  <a:pt x="2026" y="1343"/>
                </a:lnTo>
                <a:lnTo>
                  <a:pt x="2026" y="1343"/>
                </a:lnTo>
                <a:lnTo>
                  <a:pt x="2026" y="1343"/>
                </a:lnTo>
                <a:lnTo>
                  <a:pt x="2026" y="1346"/>
                </a:lnTo>
                <a:lnTo>
                  <a:pt x="2026" y="1343"/>
                </a:lnTo>
                <a:lnTo>
                  <a:pt x="2023" y="1343"/>
                </a:lnTo>
                <a:lnTo>
                  <a:pt x="2023" y="1343"/>
                </a:lnTo>
                <a:lnTo>
                  <a:pt x="2019" y="1348"/>
                </a:lnTo>
                <a:lnTo>
                  <a:pt x="2019" y="1348"/>
                </a:lnTo>
                <a:lnTo>
                  <a:pt x="2019" y="1348"/>
                </a:lnTo>
                <a:lnTo>
                  <a:pt x="2019" y="1350"/>
                </a:lnTo>
                <a:lnTo>
                  <a:pt x="2019" y="1350"/>
                </a:lnTo>
                <a:lnTo>
                  <a:pt x="2019" y="1350"/>
                </a:lnTo>
                <a:lnTo>
                  <a:pt x="2016" y="1350"/>
                </a:lnTo>
                <a:lnTo>
                  <a:pt x="2016" y="1350"/>
                </a:lnTo>
                <a:lnTo>
                  <a:pt x="2016" y="1353"/>
                </a:lnTo>
                <a:lnTo>
                  <a:pt x="2016" y="1353"/>
                </a:lnTo>
                <a:lnTo>
                  <a:pt x="2014" y="1355"/>
                </a:lnTo>
                <a:lnTo>
                  <a:pt x="2014" y="1357"/>
                </a:lnTo>
                <a:lnTo>
                  <a:pt x="2014" y="1357"/>
                </a:lnTo>
                <a:lnTo>
                  <a:pt x="2014" y="1357"/>
                </a:lnTo>
                <a:lnTo>
                  <a:pt x="2014" y="1357"/>
                </a:lnTo>
                <a:lnTo>
                  <a:pt x="2014" y="1357"/>
                </a:lnTo>
                <a:lnTo>
                  <a:pt x="2014" y="1357"/>
                </a:lnTo>
                <a:lnTo>
                  <a:pt x="2014" y="1355"/>
                </a:lnTo>
                <a:lnTo>
                  <a:pt x="2014" y="1353"/>
                </a:lnTo>
                <a:lnTo>
                  <a:pt x="2014" y="1353"/>
                </a:lnTo>
                <a:lnTo>
                  <a:pt x="2014" y="1353"/>
                </a:lnTo>
                <a:lnTo>
                  <a:pt x="2014" y="1353"/>
                </a:lnTo>
                <a:lnTo>
                  <a:pt x="2014" y="1353"/>
                </a:lnTo>
                <a:lnTo>
                  <a:pt x="2014" y="1353"/>
                </a:lnTo>
                <a:lnTo>
                  <a:pt x="2014" y="1353"/>
                </a:lnTo>
                <a:lnTo>
                  <a:pt x="2012" y="1353"/>
                </a:lnTo>
                <a:lnTo>
                  <a:pt x="2012" y="1353"/>
                </a:lnTo>
                <a:lnTo>
                  <a:pt x="2014" y="1350"/>
                </a:lnTo>
                <a:lnTo>
                  <a:pt x="2014" y="1350"/>
                </a:lnTo>
                <a:lnTo>
                  <a:pt x="2014" y="1350"/>
                </a:lnTo>
                <a:lnTo>
                  <a:pt x="2014" y="1350"/>
                </a:lnTo>
                <a:lnTo>
                  <a:pt x="2014" y="1350"/>
                </a:lnTo>
                <a:lnTo>
                  <a:pt x="2014" y="1350"/>
                </a:lnTo>
                <a:lnTo>
                  <a:pt x="2014" y="1350"/>
                </a:lnTo>
                <a:lnTo>
                  <a:pt x="2014" y="1350"/>
                </a:lnTo>
                <a:lnTo>
                  <a:pt x="2014" y="1350"/>
                </a:lnTo>
                <a:lnTo>
                  <a:pt x="2012" y="1348"/>
                </a:lnTo>
                <a:lnTo>
                  <a:pt x="2014" y="1348"/>
                </a:lnTo>
                <a:lnTo>
                  <a:pt x="2014" y="1350"/>
                </a:lnTo>
                <a:lnTo>
                  <a:pt x="2014" y="1350"/>
                </a:lnTo>
                <a:lnTo>
                  <a:pt x="2016" y="1348"/>
                </a:lnTo>
                <a:lnTo>
                  <a:pt x="2016" y="1348"/>
                </a:lnTo>
                <a:lnTo>
                  <a:pt x="2016" y="1348"/>
                </a:lnTo>
                <a:lnTo>
                  <a:pt x="2016" y="1348"/>
                </a:lnTo>
                <a:lnTo>
                  <a:pt x="2014" y="1348"/>
                </a:lnTo>
                <a:lnTo>
                  <a:pt x="2014" y="1346"/>
                </a:lnTo>
                <a:lnTo>
                  <a:pt x="2014" y="1346"/>
                </a:lnTo>
                <a:lnTo>
                  <a:pt x="2014" y="1346"/>
                </a:lnTo>
                <a:lnTo>
                  <a:pt x="2014" y="1346"/>
                </a:lnTo>
                <a:lnTo>
                  <a:pt x="2014" y="1343"/>
                </a:lnTo>
                <a:lnTo>
                  <a:pt x="2014" y="1343"/>
                </a:lnTo>
                <a:lnTo>
                  <a:pt x="2014" y="1343"/>
                </a:lnTo>
                <a:lnTo>
                  <a:pt x="2014" y="1343"/>
                </a:lnTo>
                <a:lnTo>
                  <a:pt x="2014" y="1346"/>
                </a:lnTo>
                <a:lnTo>
                  <a:pt x="2012" y="1346"/>
                </a:lnTo>
                <a:lnTo>
                  <a:pt x="2012" y="1346"/>
                </a:lnTo>
                <a:lnTo>
                  <a:pt x="2012" y="1343"/>
                </a:lnTo>
                <a:lnTo>
                  <a:pt x="2012" y="1343"/>
                </a:lnTo>
                <a:lnTo>
                  <a:pt x="2012" y="1343"/>
                </a:lnTo>
                <a:lnTo>
                  <a:pt x="2012" y="1341"/>
                </a:lnTo>
                <a:lnTo>
                  <a:pt x="2014" y="1341"/>
                </a:lnTo>
                <a:lnTo>
                  <a:pt x="2014" y="1339"/>
                </a:lnTo>
                <a:lnTo>
                  <a:pt x="2014" y="1339"/>
                </a:lnTo>
                <a:lnTo>
                  <a:pt x="2014" y="1339"/>
                </a:lnTo>
                <a:lnTo>
                  <a:pt x="2014" y="1336"/>
                </a:lnTo>
                <a:lnTo>
                  <a:pt x="2014" y="1336"/>
                </a:lnTo>
                <a:lnTo>
                  <a:pt x="2014" y="1336"/>
                </a:lnTo>
                <a:lnTo>
                  <a:pt x="2012" y="1336"/>
                </a:lnTo>
                <a:lnTo>
                  <a:pt x="2012" y="1336"/>
                </a:lnTo>
                <a:lnTo>
                  <a:pt x="2012" y="1339"/>
                </a:lnTo>
                <a:lnTo>
                  <a:pt x="2012" y="1339"/>
                </a:lnTo>
                <a:lnTo>
                  <a:pt x="2009" y="1339"/>
                </a:lnTo>
                <a:lnTo>
                  <a:pt x="2009" y="1339"/>
                </a:lnTo>
                <a:lnTo>
                  <a:pt x="2009" y="1341"/>
                </a:lnTo>
                <a:lnTo>
                  <a:pt x="2009" y="1341"/>
                </a:lnTo>
                <a:lnTo>
                  <a:pt x="2007" y="1341"/>
                </a:lnTo>
                <a:lnTo>
                  <a:pt x="2007" y="1341"/>
                </a:lnTo>
                <a:lnTo>
                  <a:pt x="2004" y="1341"/>
                </a:lnTo>
                <a:lnTo>
                  <a:pt x="2004" y="1341"/>
                </a:lnTo>
                <a:lnTo>
                  <a:pt x="2004" y="1339"/>
                </a:lnTo>
                <a:lnTo>
                  <a:pt x="2007" y="1339"/>
                </a:lnTo>
                <a:lnTo>
                  <a:pt x="2007" y="1339"/>
                </a:lnTo>
                <a:lnTo>
                  <a:pt x="2007" y="1339"/>
                </a:lnTo>
                <a:lnTo>
                  <a:pt x="2007" y="1339"/>
                </a:lnTo>
                <a:lnTo>
                  <a:pt x="2004" y="1339"/>
                </a:lnTo>
                <a:lnTo>
                  <a:pt x="2004" y="1336"/>
                </a:lnTo>
                <a:lnTo>
                  <a:pt x="2004" y="1336"/>
                </a:lnTo>
                <a:lnTo>
                  <a:pt x="2004" y="1336"/>
                </a:lnTo>
                <a:lnTo>
                  <a:pt x="2004" y="1336"/>
                </a:lnTo>
                <a:lnTo>
                  <a:pt x="2004" y="1334"/>
                </a:lnTo>
                <a:lnTo>
                  <a:pt x="2004" y="1334"/>
                </a:lnTo>
                <a:lnTo>
                  <a:pt x="2004" y="1334"/>
                </a:lnTo>
                <a:lnTo>
                  <a:pt x="2004" y="1331"/>
                </a:lnTo>
                <a:lnTo>
                  <a:pt x="2002" y="1331"/>
                </a:lnTo>
                <a:lnTo>
                  <a:pt x="2002" y="1331"/>
                </a:lnTo>
                <a:lnTo>
                  <a:pt x="2002" y="1334"/>
                </a:lnTo>
                <a:lnTo>
                  <a:pt x="2002" y="1334"/>
                </a:lnTo>
                <a:lnTo>
                  <a:pt x="2002" y="1334"/>
                </a:lnTo>
                <a:lnTo>
                  <a:pt x="2002" y="1334"/>
                </a:lnTo>
                <a:lnTo>
                  <a:pt x="2002" y="1334"/>
                </a:lnTo>
                <a:lnTo>
                  <a:pt x="2002" y="1334"/>
                </a:lnTo>
                <a:lnTo>
                  <a:pt x="2000" y="1334"/>
                </a:lnTo>
                <a:lnTo>
                  <a:pt x="2000" y="1334"/>
                </a:lnTo>
                <a:lnTo>
                  <a:pt x="1997" y="1334"/>
                </a:lnTo>
                <a:lnTo>
                  <a:pt x="1997" y="1331"/>
                </a:lnTo>
                <a:lnTo>
                  <a:pt x="1997" y="1331"/>
                </a:lnTo>
                <a:lnTo>
                  <a:pt x="2000" y="1331"/>
                </a:lnTo>
                <a:lnTo>
                  <a:pt x="2000" y="1331"/>
                </a:lnTo>
                <a:lnTo>
                  <a:pt x="2000" y="1331"/>
                </a:lnTo>
                <a:lnTo>
                  <a:pt x="2002" y="1331"/>
                </a:lnTo>
                <a:lnTo>
                  <a:pt x="2002" y="1331"/>
                </a:lnTo>
                <a:lnTo>
                  <a:pt x="2000" y="1331"/>
                </a:lnTo>
                <a:lnTo>
                  <a:pt x="2000" y="1329"/>
                </a:lnTo>
                <a:lnTo>
                  <a:pt x="1997" y="1329"/>
                </a:lnTo>
                <a:lnTo>
                  <a:pt x="1997" y="1327"/>
                </a:lnTo>
                <a:lnTo>
                  <a:pt x="1995" y="1327"/>
                </a:lnTo>
                <a:lnTo>
                  <a:pt x="1995" y="1327"/>
                </a:lnTo>
                <a:lnTo>
                  <a:pt x="1997" y="1327"/>
                </a:lnTo>
                <a:lnTo>
                  <a:pt x="1997" y="1327"/>
                </a:lnTo>
                <a:lnTo>
                  <a:pt x="1997" y="1327"/>
                </a:lnTo>
                <a:lnTo>
                  <a:pt x="1997" y="1327"/>
                </a:lnTo>
                <a:lnTo>
                  <a:pt x="2002" y="1329"/>
                </a:lnTo>
                <a:lnTo>
                  <a:pt x="2002" y="1329"/>
                </a:lnTo>
                <a:lnTo>
                  <a:pt x="2004" y="1329"/>
                </a:lnTo>
                <a:lnTo>
                  <a:pt x="2002" y="1329"/>
                </a:lnTo>
                <a:lnTo>
                  <a:pt x="2002" y="1329"/>
                </a:lnTo>
                <a:lnTo>
                  <a:pt x="2000" y="1327"/>
                </a:lnTo>
                <a:lnTo>
                  <a:pt x="2000" y="1327"/>
                </a:lnTo>
                <a:lnTo>
                  <a:pt x="2002" y="1327"/>
                </a:lnTo>
                <a:lnTo>
                  <a:pt x="2002" y="1327"/>
                </a:lnTo>
                <a:lnTo>
                  <a:pt x="2002" y="1327"/>
                </a:lnTo>
                <a:lnTo>
                  <a:pt x="2002" y="1327"/>
                </a:lnTo>
                <a:lnTo>
                  <a:pt x="2002" y="1327"/>
                </a:lnTo>
                <a:lnTo>
                  <a:pt x="2004" y="1329"/>
                </a:lnTo>
                <a:lnTo>
                  <a:pt x="2004" y="1329"/>
                </a:lnTo>
                <a:lnTo>
                  <a:pt x="2004" y="1327"/>
                </a:lnTo>
                <a:lnTo>
                  <a:pt x="2004" y="1327"/>
                </a:lnTo>
                <a:lnTo>
                  <a:pt x="2004" y="1327"/>
                </a:lnTo>
                <a:lnTo>
                  <a:pt x="2002" y="1324"/>
                </a:lnTo>
                <a:lnTo>
                  <a:pt x="2002" y="1322"/>
                </a:lnTo>
                <a:lnTo>
                  <a:pt x="2002" y="1322"/>
                </a:lnTo>
                <a:lnTo>
                  <a:pt x="2004" y="1322"/>
                </a:lnTo>
                <a:lnTo>
                  <a:pt x="2002" y="1322"/>
                </a:lnTo>
                <a:lnTo>
                  <a:pt x="2002" y="1322"/>
                </a:lnTo>
                <a:lnTo>
                  <a:pt x="2002" y="1322"/>
                </a:lnTo>
                <a:lnTo>
                  <a:pt x="2002" y="1322"/>
                </a:lnTo>
                <a:lnTo>
                  <a:pt x="2000" y="1322"/>
                </a:lnTo>
                <a:lnTo>
                  <a:pt x="2000" y="1320"/>
                </a:lnTo>
                <a:lnTo>
                  <a:pt x="1997" y="1320"/>
                </a:lnTo>
                <a:lnTo>
                  <a:pt x="1997" y="1320"/>
                </a:lnTo>
                <a:lnTo>
                  <a:pt x="1997" y="1322"/>
                </a:lnTo>
                <a:lnTo>
                  <a:pt x="1997" y="1322"/>
                </a:lnTo>
                <a:lnTo>
                  <a:pt x="1997" y="1322"/>
                </a:lnTo>
                <a:lnTo>
                  <a:pt x="1997" y="1322"/>
                </a:lnTo>
                <a:lnTo>
                  <a:pt x="1997" y="1322"/>
                </a:lnTo>
                <a:lnTo>
                  <a:pt x="1997" y="1322"/>
                </a:lnTo>
                <a:lnTo>
                  <a:pt x="1997" y="1322"/>
                </a:lnTo>
                <a:lnTo>
                  <a:pt x="2000" y="1322"/>
                </a:lnTo>
                <a:lnTo>
                  <a:pt x="2000" y="1324"/>
                </a:lnTo>
                <a:lnTo>
                  <a:pt x="2000" y="1324"/>
                </a:lnTo>
                <a:lnTo>
                  <a:pt x="1997" y="1324"/>
                </a:lnTo>
                <a:lnTo>
                  <a:pt x="1995" y="1322"/>
                </a:lnTo>
                <a:lnTo>
                  <a:pt x="1993" y="1322"/>
                </a:lnTo>
                <a:lnTo>
                  <a:pt x="1993" y="1320"/>
                </a:lnTo>
                <a:lnTo>
                  <a:pt x="1993" y="1320"/>
                </a:lnTo>
                <a:lnTo>
                  <a:pt x="1990" y="1320"/>
                </a:lnTo>
                <a:lnTo>
                  <a:pt x="1990" y="1317"/>
                </a:lnTo>
                <a:lnTo>
                  <a:pt x="1990" y="1317"/>
                </a:lnTo>
                <a:lnTo>
                  <a:pt x="1990" y="1317"/>
                </a:lnTo>
                <a:lnTo>
                  <a:pt x="1988" y="1320"/>
                </a:lnTo>
                <a:lnTo>
                  <a:pt x="1988" y="1320"/>
                </a:lnTo>
                <a:lnTo>
                  <a:pt x="1988" y="1320"/>
                </a:lnTo>
                <a:lnTo>
                  <a:pt x="1988" y="1320"/>
                </a:lnTo>
                <a:lnTo>
                  <a:pt x="1988" y="1320"/>
                </a:lnTo>
                <a:lnTo>
                  <a:pt x="1988" y="1320"/>
                </a:lnTo>
                <a:lnTo>
                  <a:pt x="1988" y="1320"/>
                </a:lnTo>
                <a:lnTo>
                  <a:pt x="1986" y="1320"/>
                </a:lnTo>
                <a:lnTo>
                  <a:pt x="1986" y="1320"/>
                </a:lnTo>
                <a:lnTo>
                  <a:pt x="1986" y="1320"/>
                </a:lnTo>
                <a:lnTo>
                  <a:pt x="1986" y="1320"/>
                </a:lnTo>
                <a:lnTo>
                  <a:pt x="1986" y="1322"/>
                </a:lnTo>
                <a:lnTo>
                  <a:pt x="1986" y="1322"/>
                </a:lnTo>
                <a:lnTo>
                  <a:pt x="1983" y="1322"/>
                </a:lnTo>
                <a:lnTo>
                  <a:pt x="1981" y="1322"/>
                </a:lnTo>
                <a:lnTo>
                  <a:pt x="1981" y="1320"/>
                </a:lnTo>
                <a:lnTo>
                  <a:pt x="1988" y="1317"/>
                </a:lnTo>
                <a:lnTo>
                  <a:pt x="1988" y="1317"/>
                </a:lnTo>
                <a:lnTo>
                  <a:pt x="1990" y="1317"/>
                </a:lnTo>
                <a:lnTo>
                  <a:pt x="1990" y="1317"/>
                </a:lnTo>
                <a:lnTo>
                  <a:pt x="1990" y="1315"/>
                </a:lnTo>
                <a:lnTo>
                  <a:pt x="1990" y="1315"/>
                </a:lnTo>
                <a:lnTo>
                  <a:pt x="1990" y="1315"/>
                </a:lnTo>
                <a:lnTo>
                  <a:pt x="1988" y="1315"/>
                </a:lnTo>
                <a:lnTo>
                  <a:pt x="1988" y="1313"/>
                </a:lnTo>
                <a:lnTo>
                  <a:pt x="1988" y="1313"/>
                </a:lnTo>
                <a:lnTo>
                  <a:pt x="1988" y="1313"/>
                </a:lnTo>
                <a:lnTo>
                  <a:pt x="1988" y="1313"/>
                </a:lnTo>
                <a:lnTo>
                  <a:pt x="1988" y="1313"/>
                </a:lnTo>
                <a:lnTo>
                  <a:pt x="1988" y="1313"/>
                </a:lnTo>
                <a:lnTo>
                  <a:pt x="1990" y="1313"/>
                </a:lnTo>
                <a:lnTo>
                  <a:pt x="1990" y="1315"/>
                </a:lnTo>
                <a:lnTo>
                  <a:pt x="1990" y="1317"/>
                </a:lnTo>
                <a:lnTo>
                  <a:pt x="1993" y="1317"/>
                </a:lnTo>
                <a:lnTo>
                  <a:pt x="1993" y="1317"/>
                </a:lnTo>
                <a:lnTo>
                  <a:pt x="1993" y="1317"/>
                </a:lnTo>
                <a:lnTo>
                  <a:pt x="1993" y="1317"/>
                </a:lnTo>
                <a:lnTo>
                  <a:pt x="1995" y="1317"/>
                </a:lnTo>
                <a:lnTo>
                  <a:pt x="1993" y="1317"/>
                </a:lnTo>
                <a:lnTo>
                  <a:pt x="1993" y="1315"/>
                </a:lnTo>
                <a:lnTo>
                  <a:pt x="1993" y="1315"/>
                </a:lnTo>
                <a:lnTo>
                  <a:pt x="1995" y="1315"/>
                </a:lnTo>
                <a:lnTo>
                  <a:pt x="1995" y="1315"/>
                </a:lnTo>
                <a:lnTo>
                  <a:pt x="1995" y="1317"/>
                </a:lnTo>
                <a:lnTo>
                  <a:pt x="1997" y="1317"/>
                </a:lnTo>
                <a:lnTo>
                  <a:pt x="1997" y="1320"/>
                </a:lnTo>
                <a:lnTo>
                  <a:pt x="1997" y="1320"/>
                </a:lnTo>
                <a:lnTo>
                  <a:pt x="2000" y="1320"/>
                </a:lnTo>
                <a:lnTo>
                  <a:pt x="2002" y="1320"/>
                </a:lnTo>
                <a:lnTo>
                  <a:pt x="2004" y="1320"/>
                </a:lnTo>
                <a:lnTo>
                  <a:pt x="2004" y="1322"/>
                </a:lnTo>
                <a:lnTo>
                  <a:pt x="2004" y="1322"/>
                </a:lnTo>
                <a:lnTo>
                  <a:pt x="2004" y="1322"/>
                </a:lnTo>
                <a:lnTo>
                  <a:pt x="2004" y="1322"/>
                </a:lnTo>
                <a:lnTo>
                  <a:pt x="2004" y="1322"/>
                </a:lnTo>
                <a:lnTo>
                  <a:pt x="2004" y="1322"/>
                </a:lnTo>
                <a:lnTo>
                  <a:pt x="2004" y="1324"/>
                </a:lnTo>
                <a:lnTo>
                  <a:pt x="2004" y="1324"/>
                </a:lnTo>
                <a:lnTo>
                  <a:pt x="2004" y="1324"/>
                </a:lnTo>
                <a:lnTo>
                  <a:pt x="2004" y="1324"/>
                </a:lnTo>
                <a:lnTo>
                  <a:pt x="2004" y="1324"/>
                </a:lnTo>
                <a:lnTo>
                  <a:pt x="2004" y="1327"/>
                </a:lnTo>
                <a:lnTo>
                  <a:pt x="2004" y="1327"/>
                </a:lnTo>
                <a:lnTo>
                  <a:pt x="2004" y="1327"/>
                </a:lnTo>
                <a:lnTo>
                  <a:pt x="2007" y="1327"/>
                </a:lnTo>
                <a:lnTo>
                  <a:pt x="2007" y="1329"/>
                </a:lnTo>
                <a:lnTo>
                  <a:pt x="2007" y="1329"/>
                </a:lnTo>
                <a:lnTo>
                  <a:pt x="2007" y="1329"/>
                </a:lnTo>
                <a:lnTo>
                  <a:pt x="2007" y="1329"/>
                </a:lnTo>
                <a:lnTo>
                  <a:pt x="2009" y="1331"/>
                </a:lnTo>
                <a:lnTo>
                  <a:pt x="2009" y="1331"/>
                </a:lnTo>
                <a:lnTo>
                  <a:pt x="2009" y="1331"/>
                </a:lnTo>
                <a:lnTo>
                  <a:pt x="2012" y="1334"/>
                </a:lnTo>
                <a:lnTo>
                  <a:pt x="2014" y="1331"/>
                </a:lnTo>
                <a:lnTo>
                  <a:pt x="2014" y="1331"/>
                </a:lnTo>
                <a:lnTo>
                  <a:pt x="2014" y="1331"/>
                </a:lnTo>
                <a:lnTo>
                  <a:pt x="2014" y="1331"/>
                </a:lnTo>
                <a:lnTo>
                  <a:pt x="2014" y="1329"/>
                </a:lnTo>
                <a:lnTo>
                  <a:pt x="2014" y="1329"/>
                </a:lnTo>
                <a:lnTo>
                  <a:pt x="2014" y="1329"/>
                </a:lnTo>
                <a:lnTo>
                  <a:pt x="2012" y="1327"/>
                </a:lnTo>
                <a:lnTo>
                  <a:pt x="2012" y="1327"/>
                </a:lnTo>
                <a:lnTo>
                  <a:pt x="2014" y="1327"/>
                </a:lnTo>
                <a:lnTo>
                  <a:pt x="2014" y="1329"/>
                </a:lnTo>
                <a:lnTo>
                  <a:pt x="2014" y="1329"/>
                </a:lnTo>
                <a:lnTo>
                  <a:pt x="2016" y="1329"/>
                </a:lnTo>
                <a:lnTo>
                  <a:pt x="2016" y="1329"/>
                </a:lnTo>
                <a:lnTo>
                  <a:pt x="2016" y="1329"/>
                </a:lnTo>
                <a:lnTo>
                  <a:pt x="2016" y="1329"/>
                </a:lnTo>
                <a:lnTo>
                  <a:pt x="2016" y="1329"/>
                </a:lnTo>
                <a:lnTo>
                  <a:pt x="2016" y="1329"/>
                </a:lnTo>
                <a:lnTo>
                  <a:pt x="2019" y="1329"/>
                </a:lnTo>
                <a:lnTo>
                  <a:pt x="2019" y="1329"/>
                </a:lnTo>
                <a:lnTo>
                  <a:pt x="2021" y="1329"/>
                </a:lnTo>
                <a:lnTo>
                  <a:pt x="2021" y="1329"/>
                </a:lnTo>
                <a:lnTo>
                  <a:pt x="2021" y="1327"/>
                </a:lnTo>
                <a:lnTo>
                  <a:pt x="2021" y="1327"/>
                </a:lnTo>
                <a:lnTo>
                  <a:pt x="2021" y="1327"/>
                </a:lnTo>
                <a:lnTo>
                  <a:pt x="2021" y="1327"/>
                </a:lnTo>
                <a:lnTo>
                  <a:pt x="2021" y="1324"/>
                </a:lnTo>
                <a:lnTo>
                  <a:pt x="2021" y="1324"/>
                </a:lnTo>
                <a:lnTo>
                  <a:pt x="2021" y="1327"/>
                </a:lnTo>
                <a:lnTo>
                  <a:pt x="2021" y="1327"/>
                </a:lnTo>
                <a:lnTo>
                  <a:pt x="2021" y="1327"/>
                </a:lnTo>
                <a:lnTo>
                  <a:pt x="2021" y="1327"/>
                </a:lnTo>
                <a:lnTo>
                  <a:pt x="2023" y="1327"/>
                </a:lnTo>
                <a:lnTo>
                  <a:pt x="2023" y="1327"/>
                </a:lnTo>
                <a:lnTo>
                  <a:pt x="2023" y="1327"/>
                </a:lnTo>
                <a:lnTo>
                  <a:pt x="2023" y="1327"/>
                </a:lnTo>
                <a:lnTo>
                  <a:pt x="2023" y="1327"/>
                </a:lnTo>
                <a:lnTo>
                  <a:pt x="2023" y="1327"/>
                </a:lnTo>
                <a:lnTo>
                  <a:pt x="2026" y="1324"/>
                </a:lnTo>
                <a:lnTo>
                  <a:pt x="2028" y="1327"/>
                </a:lnTo>
                <a:lnTo>
                  <a:pt x="2028" y="1327"/>
                </a:lnTo>
                <a:lnTo>
                  <a:pt x="2028" y="1324"/>
                </a:lnTo>
                <a:lnTo>
                  <a:pt x="2028" y="1324"/>
                </a:lnTo>
                <a:lnTo>
                  <a:pt x="2026" y="1324"/>
                </a:lnTo>
                <a:lnTo>
                  <a:pt x="2026" y="1324"/>
                </a:lnTo>
                <a:lnTo>
                  <a:pt x="2026" y="1324"/>
                </a:lnTo>
                <a:lnTo>
                  <a:pt x="2026" y="1322"/>
                </a:lnTo>
                <a:lnTo>
                  <a:pt x="2026" y="1322"/>
                </a:lnTo>
                <a:lnTo>
                  <a:pt x="2023" y="1322"/>
                </a:lnTo>
                <a:lnTo>
                  <a:pt x="2023" y="1322"/>
                </a:lnTo>
                <a:lnTo>
                  <a:pt x="2023" y="1322"/>
                </a:lnTo>
                <a:lnTo>
                  <a:pt x="2023" y="1322"/>
                </a:lnTo>
                <a:lnTo>
                  <a:pt x="2023" y="1322"/>
                </a:lnTo>
                <a:lnTo>
                  <a:pt x="2026" y="1320"/>
                </a:lnTo>
                <a:lnTo>
                  <a:pt x="2026" y="1317"/>
                </a:lnTo>
                <a:lnTo>
                  <a:pt x="2026" y="1317"/>
                </a:lnTo>
                <a:lnTo>
                  <a:pt x="2023" y="1317"/>
                </a:lnTo>
                <a:lnTo>
                  <a:pt x="2023" y="1317"/>
                </a:lnTo>
                <a:lnTo>
                  <a:pt x="2023" y="1317"/>
                </a:lnTo>
                <a:lnTo>
                  <a:pt x="2023" y="1317"/>
                </a:lnTo>
                <a:lnTo>
                  <a:pt x="2023" y="1317"/>
                </a:lnTo>
                <a:lnTo>
                  <a:pt x="2023" y="1317"/>
                </a:lnTo>
                <a:lnTo>
                  <a:pt x="2021" y="1315"/>
                </a:lnTo>
                <a:lnTo>
                  <a:pt x="2021" y="1315"/>
                </a:lnTo>
                <a:lnTo>
                  <a:pt x="2021" y="1315"/>
                </a:lnTo>
                <a:lnTo>
                  <a:pt x="2016" y="1315"/>
                </a:lnTo>
                <a:lnTo>
                  <a:pt x="2016" y="1313"/>
                </a:lnTo>
                <a:lnTo>
                  <a:pt x="2016" y="1313"/>
                </a:lnTo>
                <a:lnTo>
                  <a:pt x="2016" y="1313"/>
                </a:lnTo>
                <a:lnTo>
                  <a:pt x="2016" y="1313"/>
                </a:lnTo>
                <a:lnTo>
                  <a:pt x="2016" y="1313"/>
                </a:lnTo>
                <a:lnTo>
                  <a:pt x="2016" y="1313"/>
                </a:lnTo>
                <a:lnTo>
                  <a:pt x="2016" y="1313"/>
                </a:lnTo>
                <a:lnTo>
                  <a:pt x="2014" y="1313"/>
                </a:lnTo>
                <a:lnTo>
                  <a:pt x="2012" y="1310"/>
                </a:lnTo>
                <a:lnTo>
                  <a:pt x="2009" y="1310"/>
                </a:lnTo>
                <a:lnTo>
                  <a:pt x="2009" y="1310"/>
                </a:lnTo>
                <a:lnTo>
                  <a:pt x="2009" y="1310"/>
                </a:lnTo>
                <a:lnTo>
                  <a:pt x="2009" y="1310"/>
                </a:lnTo>
                <a:lnTo>
                  <a:pt x="2007" y="1310"/>
                </a:lnTo>
                <a:lnTo>
                  <a:pt x="2007" y="1310"/>
                </a:lnTo>
                <a:lnTo>
                  <a:pt x="2007" y="1308"/>
                </a:lnTo>
                <a:lnTo>
                  <a:pt x="2007" y="1308"/>
                </a:lnTo>
                <a:lnTo>
                  <a:pt x="2007" y="1305"/>
                </a:lnTo>
                <a:lnTo>
                  <a:pt x="2007" y="1305"/>
                </a:lnTo>
                <a:lnTo>
                  <a:pt x="2007" y="1305"/>
                </a:lnTo>
                <a:lnTo>
                  <a:pt x="2007" y="1305"/>
                </a:lnTo>
                <a:lnTo>
                  <a:pt x="2007" y="1305"/>
                </a:lnTo>
                <a:lnTo>
                  <a:pt x="2004" y="1303"/>
                </a:lnTo>
                <a:lnTo>
                  <a:pt x="2004" y="1303"/>
                </a:lnTo>
                <a:lnTo>
                  <a:pt x="2004" y="1303"/>
                </a:lnTo>
                <a:lnTo>
                  <a:pt x="2004" y="1303"/>
                </a:lnTo>
                <a:lnTo>
                  <a:pt x="2004" y="1301"/>
                </a:lnTo>
                <a:lnTo>
                  <a:pt x="2004" y="1301"/>
                </a:lnTo>
                <a:lnTo>
                  <a:pt x="2002" y="1301"/>
                </a:lnTo>
                <a:lnTo>
                  <a:pt x="2002" y="1301"/>
                </a:lnTo>
                <a:lnTo>
                  <a:pt x="2002" y="1301"/>
                </a:lnTo>
                <a:lnTo>
                  <a:pt x="2002" y="1298"/>
                </a:lnTo>
                <a:lnTo>
                  <a:pt x="2002" y="1298"/>
                </a:lnTo>
                <a:lnTo>
                  <a:pt x="2000" y="1298"/>
                </a:lnTo>
                <a:lnTo>
                  <a:pt x="2000" y="1298"/>
                </a:lnTo>
                <a:lnTo>
                  <a:pt x="2000" y="1296"/>
                </a:lnTo>
                <a:lnTo>
                  <a:pt x="2000" y="1296"/>
                </a:lnTo>
                <a:lnTo>
                  <a:pt x="1997" y="1296"/>
                </a:lnTo>
                <a:lnTo>
                  <a:pt x="1997" y="1296"/>
                </a:lnTo>
                <a:lnTo>
                  <a:pt x="1997" y="1296"/>
                </a:lnTo>
                <a:lnTo>
                  <a:pt x="1997" y="1296"/>
                </a:lnTo>
                <a:lnTo>
                  <a:pt x="1997" y="1296"/>
                </a:lnTo>
                <a:lnTo>
                  <a:pt x="1997" y="1296"/>
                </a:lnTo>
                <a:lnTo>
                  <a:pt x="1997" y="1294"/>
                </a:lnTo>
                <a:lnTo>
                  <a:pt x="1997" y="1294"/>
                </a:lnTo>
                <a:lnTo>
                  <a:pt x="1997" y="1294"/>
                </a:lnTo>
                <a:lnTo>
                  <a:pt x="2000" y="1296"/>
                </a:lnTo>
                <a:lnTo>
                  <a:pt x="2000" y="1296"/>
                </a:lnTo>
                <a:lnTo>
                  <a:pt x="2000" y="1296"/>
                </a:lnTo>
                <a:lnTo>
                  <a:pt x="2000" y="1294"/>
                </a:lnTo>
                <a:lnTo>
                  <a:pt x="2000" y="1294"/>
                </a:lnTo>
                <a:lnTo>
                  <a:pt x="2000" y="1294"/>
                </a:lnTo>
                <a:lnTo>
                  <a:pt x="2000" y="1294"/>
                </a:lnTo>
                <a:lnTo>
                  <a:pt x="2000" y="1296"/>
                </a:lnTo>
                <a:lnTo>
                  <a:pt x="2002" y="1296"/>
                </a:lnTo>
                <a:lnTo>
                  <a:pt x="2002" y="1296"/>
                </a:lnTo>
                <a:lnTo>
                  <a:pt x="2004" y="1298"/>
                </a:lnTo>
                <a:lnTo>
                  <a:pt x="2007" y="1296"/>
                </a:lnTo>
                <a:lnTo>
                  <a:pt x="2007" y="1296"/>
                </a:lnTo>
                <a:lnTo>
                  <a:pt x="2007" y="1296"/>
                </a:lnTo>
                <a:lnTo>
                  <a:pt x="2007" y="1298"/>
                </a:lnTo>
                <a:lnTo>
                  <a:pt x="2007" y="1298"/>
                </a:lnTo>
                <a:lnTo>
                  <a:pt x="2007" y="1298"/>
                </a:lnTo>
                <a:lnTo>
                  <a:pt x="2009" y="1298"/>
                </a:lnTo>
                <a:lnTo>
                  <a:pt x="2009" y="1298"/>
                </a:lnTo>
                <a:lnTo>
                  <a:pt x="2009" y="1298"/>
                </a:lnTo>
                <a:lnTo>
                  <a:pt x="2009" y="1298"/>
                </a:lnTo>
                <a:lnTo>
                  <a:pt x="2012" y="1298"/>
                </a:lnTo>
                <a:lnTo>
                  <a:pt x="2012" y="1298"/>
                </a:lnTo>
                <a:lnTo>
                  <a:pt x="2012" y="1301"/>
                </a:lnTo>
                <a:lnTo>
                  <a:pt x="2012" y="1301"/>
                </a:lnTo>
                <a:lnTo>
                  <a:pt x="2012" y="1301"/>
                </a:lnTo>
                <a:lnTo>
                  <a:pt x="2012" y="1301"/>
                </a:lnTo>
                <a:lnTo>
                  <a:pt x="2014" y="1301"/>
                </a:lnTo>
                <a:lnTo>
                  <a:pt x="2014" y="1301"/>
                </a:lnTo>
                <a:lnTo>
                  <a:pt x="2014" y="1301"/>
                </a:lnTo>
                <a:lnTo>
                  <a:pt x="2014" y="1301"/>
                </a:lnTo>
                <a:lnTo>
                  <a:pt x="2014" y="1303"/>
                </a:lnTo>
                <a:lnTo>
                  <a:pt x="2014" y="1303"/>
                </a:lnTo>
                <a:lnTo>
                  <a:pt x="2014" y="1303"/>
                </a:lnTo>
                <a:lnTo>
                  <a:pt x="2016" y="1303"/>
                </a:lnTo>
                <a:lnTo>
                  <a:pt x="2016" y="1303"/>
                </a:lnTo>
                <a:lnTo>
                  <a:pt x="2016" y="1303"/>
                </a:lnTo>
                <a:lnTo>
                  <a:pt x="2016" y="1303"/>
                </a:lnTo>
                <a:lnTo>
                  <a:pt x="2016" y="1303"/>
                </a:lnTo>
                <a:lnTo>
                  <a:pt x="2019" y="1303"/>
                </a:lnTo>
                <a:lnTo>
                  <a:pt x="2019" y="1303"/>
                </a:lnTo>
                <a:lnTo>
                  <a:pt x="2019" y="1303"/>
                </a:lnTo>
                <a:lnTo>
                  <a:pt x="2019" y="1301"/>
                </a:lnTo>
                <a:lnTo>
                  <a:pt x="2021" y="1301"/>
                </a:lnTo>
                <a:lnTo>
                  <a:pt x="2021" y="1301"/>
                </a:lnTo>
                <a:lnTo>
                  <a:pt x="2021" y="1301"/>
                </a:lnTo>
                <a:lnTo>
                  <a:pt x="2021" y="1301"/>
                </a:lnTo>
                <a:lnTo>
                  <a:pt x="2019" y="1298"/>
                </a:lnTo>
                <a:lnTo>
                  <a:pt x="2019" y="1298"/>
                </a:lnTo>
                <a:lnTo>
                  <a:pt x="2019" y="1298"/>
                </a:lnTo>
                <a:lnTo>
                  <a:pt x="2016" y="1298"/>
                </a:lnTo>
                <a:lnTo>
                  <a:pt x="2016" y="1298"/>
                </a:lnTo>
                <a:lnTo>
                  <a:pt x="2016" y="1298"/>
                </a:lnTo>
                <a:lnTo>
                  <a:pt x="2014" y="1298"/>
                </a:lnTo>
                <a:lnTo>
                  <a:pt x="2014" y="1296"/>
                </a:lnTo>
                <a:lnTo>
                  <a:pt x="2012" y="1296"/>
                </a:lnTo>
                <a:lnTo>
                  <a:pt x="2014" y="1296"/>
                </a:lnTo>
                <a:lnTo>
                  <a:pt x="2014" y="1296"/>
                </a:lnTo>
                <a:lnTo>
                  <a:pt x="2014" y="1296"/>
                </a:lnTo>
                <a:lnTo>
                  <a:pt x="2014" y="1296"/>
                </a:lnTo>
                <a:lnTo>
                  <a:pt x="2014" y="1296"/>
                </a:lnTo>
                <a:lnTo>
                  <a:pt x="2014" y="1296"/>
                </a:lnTo>
                <a:lnTo>
                  <a:pt x="2014" y="1296"/>
                </a:lnTo>
                <a:lnTo>
                  <a:pt x="2016" y="1296"/>
                </a:lnTo>
                <a:lnTo>
                  <a:pt x="2016" y="1296"/>
                </a:lnTo>
                <a:lnTo>
                  <a:pt x="2019" y="1298"/>
                </a:lnTo>
                <a:lnTo>
                  <a:pt x="2019" y="1298"/>
                </a:lnTo>
                <a:lnTo>
                  <a:pt x="2019" y="1298"/>
                </a:lnTo>
                <a:lnTo>
                  <a:pt x="2021" y="1296"/>
                </a:lnTo>
                <a:lnTo>
                  <a:pt x="2019" y="1296"/>
                </a:lnTo>
                <a:lnTo>
                  <a:pt x="2019" y="1296"/>
                </a:lnTo>
                <a:lnTo>
                  <a:pt x="2019" y="1294"/>
                </a:lnTo>
                <a:lnTo>
                  <a:pt x="2019" y="1294"/>
                </a:lnTo>
                <a:lnTo>
                  <a:pt x="2019" y="1294"/>
                </a:lnTo>
                <a:lnTo>
                  <a:pt x="2019" y="1291"/>
                </a:lnTo>
                <a:lnTo>
                  <a:pt x="2016" y="1291"/>
                </a:lnTo>
                <a:lnTo>
                  <a:pt x="2014" y="1291"/>
                </a:lnTo>
                <a:lnTo>
                  <a:pt x="2014" y="1289"/>
                </a:lnTo>
                <a:lnTo>
                  <a:pt x="2014" y="1289"/>
                </a:lnTo>
                <a:lnTo>
                  <a:pt x="2014" y="1289"/>
                </a:lnTo>
                <a:lnTo>
                  <a:pt x="2012" y="1289"/>
                </a:lnTo>
                <a:lnTo>
                  <a:pt x="2012" y="1289"/>
                </a:lnTo>
                <a:lnTo>
                  <a:pt x="2002" y="1289"/>
                </a:lnTo>
                <a:lnTo>
                  <a:pt x="2002" y="1289"/>
                </a:lnTo>
                <a:lnTo>
                  <a:pt x="2002" y="1289"/>
                </a:lnTo>
                <a:lnTo>
                  <a:pt x="2002" y="1289"/>
                </a:lnTo>
                <a:lnTo>
                  <a:pt x="2004" y="1289"/>
                </a:lnTo>
                <a:lnTo>
                  <a:pt x="2004" y="1289"/>
                </a:lnTo>
                <a:lnTo>
                  <a:pt x="2004" y="1286"/>
                </a:lnTo>
                <a:lnTo>
                  <a:pt x="2002" y="1286"/>
                </a:lnTo>
                <a:lnTo>
                  <a:pt x="2004" y="1286"/>
                </a:lnTo>
                <a:lnTo>
                  <a:pt x="2004" y="1286"/>
                </a:lnTo>
                <a:lnTo>
                  <a:pt x="2004" y="1286"/>
                </a:lnTo>
                <a:lnTo>
                  <a:pt x="2004" y="1286"/>
                </a:lnTo>
                <a:lnTo>
                  <a:pt x="2007" y="1289"/>
                </a:lnTo>
                <a:lnTo>
                  <a:pt x="2007" y="1289"/>
                </a:lnTo>
                <a:lnTo>
                  <a:pt x="2007" y="1286"/>
                </a:lnTo>
                <a:lnTo>
                  <a:pt x="2007" y="1286"/>
                </a:lnTo>
                <a:lnTo>
                  <a:pt x="2004" y="1284"/>
                </a:lnTo>
                <a:lnTo>
                  <a:pt x="2004" y="1284"/>
                </a:lnTo>
                <a:lnTo>
                  <a:pt x="2004" y="1284"/>
                </a:lnTo>
                <a:lnTo>
                  <a:pt x="2007" y="1284"/>
                </a:lnTo>
                <a:lnTo>
                  <a:pt x="2007" y="1284"/>
                </a:lnTo>
                <a:lnTo>
                  <a:pt x="2007" y="1284"/>
                </a:lnTo>
                <a:lnTo>
                  <a:pt x="2009" y="1286"/>
                </a:lnTo>
                <a:lnTo>
                  <a:pt x="2009" y="1286"/>
                </a:lnTo>
                <a:lnTo>
                  <a:pt x="2009" y="1286"/>
                </a:lnTo>
                <a:lnTo>
                  <a:pt x="2009" y="1286"/>
                </a:lnTo>
                <a:lnTo>
                  <a:pt x="2012" y="1284"/>
                </a:lnTo>
                <a:lnTo>
                  <a:pt x="2012" y="1284"/>
                </a:lnTo>
                <a:lnTo>
                  <a:pt x="2012" y="1286"/>
                </a:lnTo>
                <a:lnTo>
                  <a:pt x="2012" y="1286"/>
                </a:lnTo>
                <a:lnTo>
                  <a:pt x="2014" y="1286"/>
                </a:lnTo>
                <a:lnTo>
                  <a:pt x="2016" y="1286"/>
                </a:lnTo>
                <a:lnTo>
                  <a:pt x="2016" y="1289"/>
                </a:lnTo>
                <a:lnTo>
                  <a:pt x="2016" y="1289"/>
                </a:lnTo>
                <a:lnTo>
                  <a:pt x="2016" y="1289"/>
                </a:lnTo>
                <a:lnTo>
                  <a:pt x="2016" y="1291"/>
                </a:lnTo>
                <a:lnTo>
                  <a:pt x="2019" y="1289"/>
                </a:lnTo>
                <a:lnTo>
                  <a:pt x="2019" y="1289"/>
                </a:lnTo>
                <a:lnTo>
                  <a:pt x="2019" y="1289"/>
                </a:lnTo>
                <a:lnTo>
                  <a:pt x="2019" y="1286"/>
                </a:lnTo>
                <a:lnTo>
                  <a:pt x="2016" y="1289"/>
                </a:lnTo>
                <a:lnTo>
                  <a:pt x="2016" y="1286"/>
                </a:lnTo>
                <a:lnTo>
                  <a:pt x="2016" y="1286"/>
                </a:lnTo>
                <a:lnTo>
                  <a:pt x="2019" y="1286"/>
                </a:lnTo>
                <a:lnTo>
                  <a:pt x="2019" y="1286"/>
                </a:lnTo>
                <a:lnTo>
                  <a:pt x="2019" y="1286"/>
                </a:lnTo>
                <a:lnTo>
                  <a:pt x="2019" y="1286"/>
                </a:lnTo>
                <a:lnTo>
                  <a:pt x="2019" y="1286"/>
                </a:lnTo>
                <a:lnTo>
                  <a:pt x="2019" y="1286"/>
                </a:lnTo>
                <a:lnTo>
                  <a:pt x="2019" y="1286"/>
                </a:lnTo>
                <a:lnTo>
                  <a:pt x="2021" y="1286"/>
                </a:lnTo>
                <a:lnTo>
                  <a:pt x="2021" y="1284"/>
                </a:lnTo>
                <a:lnTo>
                  <a:pt x="2021" y="1284"/>
                </a:lnTo>
                <a:lnTo>
                  <a:pt x="2023" y="1282"/>
                </a:lnTo>
                <a:lnTo>
                  <a:pt x="2016" y="1279"/>
                </a:lnTo>
                <a:lnTo>
                  <a:pt x="2016" y="1279"/>
                </a:lnTo>
                <a:lnTo>
                  <a:pt x="2019" y="1279"/>
                </a:lnTo>
                <a:lnTo>
                  <a:pt x="2019" y="1279"/>
                </a:lnTo>
                <a:lnTo>
                  <a:pt x="2021" y="1282"/>
                </a:lnTo>
                <a:lnTo>
                  <a:pt x="2023" y="1282"/>
                </a:lnTo>
                <a:lnTo>
                  <a:pt x="2026" y="1279"/>
                </a:lnTo>
                <a:lnTo>
                  <a:pt x="2026" y="1279"/>
                </a:lnTo>
                <a:lnTo>
                  <a:pt x="2026" y="1282"/>
                </a:lnTo>
                <a:lnTo>
                  <a:pt x="2023" y="1284"/>
                </a:lnTo>
                <a:lnTo>
                  <a:pt x="2023" y="1284"/>
                </a:lnTo>
                <a:lnTo>
                  <a:pt x="2023" y="1284"/>
                </a:lnTo>
                <a:lnTo>
                  <a:pt x="2026" y="1284"/>
                </a:lnTo>
                <a:lnTo>
                  <a:pt x="2026" y="1284"/>
                </a:lnTo>
                <a:lnTo>
                  <a:pt x="2026" y="1284"/>
                </a:lnTo>
                <a:lnTo>
                  <a:pt x="2026" y="1286"/>
                </a:lnTo>
                <a:lnTo>
                  <a:pt x="2026" y="1289"/>
                </a:lnTo>
                <a:lnTo>
                  <a:pt x="2026" y="1289"/>
                </a:lnTo>
                <a:lnTo>
                  <a:pt x="2026" y="1289"/>
                </a:lnTo>
                <a:lnTo>
                  <a:pt x="2028" y="1291"/>
                </a:lnTo>
                <a:lnTo>
                  <a:pt x="2028" y="1291"/>
                </a:lnTo>
                <a:lnTo>
                  <a:pt x="2028" y="1291"/>
                </a:lnTo>
                <a:lnTo>
                  <a:pt x="2031" y="1289"/>
                </a:lnTo>
                <a:lnTo>
                  <a:pt x="2028" y="1289"/>
                </a:lnTo>
                <a:lnTo>
                  <a:pt x="2028" y="1289"/>
                </a:lnTo>
                <a:lnTo>
                  <a:pt x="2031" y="1289"/>
                </a:lnTo>
                <a:lnTo>
                  <a:pt x="2031" y="1291"/>
                </a:lnTo>
                <a:lnTo>
                  <a:pt x="2031" y="1291"/>
                </a:lnTo>
                <a:lnTo>
                  <a:pt x="2031" y="1294"/>
                </a:lnTo>
                <a:lnTo>
                  <a:pt x="2028" y="1294"/>
                </a:lnTo>
                <a:lnTo>
                  <a:pt x="2031" y="1294"/>
                </a:lnTo>
                <a:lnTo>
                  <a:pt x="2031" y="1294"/>
                </a:lnTo>
                <a:lnTo>
                  <a:pt x="2033" y="1294"/>
                </a:lnTo>
                <a:lnTo>
                  <a:pt x="2033" y="1294"/>
                </a:lnTo>
                <a:lnTo>
                  <a:pt x="2033" y="1291"/>
                </a:lnTo>
                <a:lnTo>
                  <a:pt x="2033" y="1291"/>
                </a:lnTo>
                <a:lnTo>
                  <a:pt x="2035" y="1291"/>
                </a:lnTo>
                <a:lnTo>
                  <a:pt x="2035" y="1291"/>
                </a:lnTo>
                <a:lnTo>
                  <a:pt x="2035" y="1289"/>
                </a:lnTo>
                <a:lnTo>
                  <a:pt x="2035" y="1289"/>
                </a:lnTo>
                <a:lnTo>
                  <a:pt x="2035" y="1289"/>
                </a:lnTo>
                <a:lnTo>
                  <a:pt x="2038" y="1289"/>
                </a:lnTo>
                <a:lnTo>
                  <a:pt x="2038" y="1289"/>
                </a:lnTo>
                <a:lnTo>
                  <a:pt x="2038" y="1289"/>
                </a:lnTo>
                <a:lnTo>
                  <a:pt x="2035" y="1291"/>
                </a:lnTo>
                <a:lnTo>
                  <a:pt x="2035" y="1294"/>
                </a:lnTo>
                <a:lnTo>
                  <a:pt x="2035" y="1294"/>
                </a:lnTo>
                <a:lnTo>
                  <a:pt x="2035" y="1294"/>
                </a:lnTo>
                <a:lnTo>
                  <a:pt x="2038" y="1294"/>
                </a:lnTo>
                <a:lnTo>
                  <a:pt x="2038" y="1294"/>
                </a:lnTo>
                <a:lnTo>
                  <a:pt x="2038" y="1296"/>
                </a:lnTo>
                <a:lnTo>
                  <a:pt x="2038" y="1296"/>
                </a:lnTo>
                <a:lnTo>
                  <a:pt x="2038" y="1296"/>
                </a:lnTo>
                <a:lnTo>
                  <a:pt x="2038" y="1296"/>
                </a:lnTo>
                <a:lnTo>
                  <a:pt x="2038" y="1296"/>
                </a:lnTo>
                <a:lnTo>
                  <a:pt x="2038" y="1298"/>
                </a:lnTo>
                <a:lnTo>
                  <a:pt x="2038" y="1298"/>
                </a:lnTo>
                <a:lnTo>
                  <a:pt x="2038" y="1298"/>
                </a:lnTo>
                <a:lnTo>
                  <a:pt x="2038" y="1298"/>
                </a:lnTo>
                <a:lnTo>
                  <a:pt x="2038" y="1298"/>
                </a:lnTo>
                <a:lnTo>
                  <a:pt x="2038" y="1298"/>
                </a:lnTo>
                <a:lnTo>
                  <a:pt x="2038" y="1301"/>
                </a:lnTo>
                <a:lnTo>
                  <a:pt x="2038" y="1301"/>
                </a:lnTo>
                <a:lnTo>
                  <a:pt x="2040" y="1303"/>
                </a:lnTo>
                <a:lnTo>
                  <a:pt x="2042" y="1303"/>
                </a:lnTo>
                <a:lnTo>
                  <a:pt x="2042" y="1301"/>
                </a:lnTo>
                <a:lnTo>
                  <a:pt x="2042" y="1301"/>
                </a:lnTo>
                <a:lnTo>
                  <a:pt x="2042" y="1298"/>
                </a:lnTo>
                <a:lnTo>
                  <a:pt x="2040" y="1298"/>
                </a:lnTo>
                <a:lnTo>
                  <a:pt x="2040" y="1298"/>
                </a:lnTo>
                <a:lnTo>
                  <a:pt x="2040" y="1298"/>
                </a:lnTo>
                <a:lnTo>
                  <a:pt x="2040" y="1298"/>
                </a:lnTo>
                <a:lnTo>
                  <a:pt x="2040" y="1298"/>
                </a:lnTo>
                <a:lnTo>
                  <a:pt x="2042" y="1298"/>
                </a:lnTo>
                <a:lnTo>
                  <a:pt x="2042" y="1298"/>
                </a:lnTo>
                <a:lnTo>
                  <a:pt x="2042" y="1296"/>
                </a:lnTo>
                <a:lnTo>
                  <a:pt x="2042" y="1298"/>
                </a:lnTo>
                <a:lnTo>
                  <a:pt x="2045" y="1298"/>
                </a:lnTo>
                <a:lnTo>
                  <a:pt x="2045" y="1298"/>
                </a:lnTo>
                <a:lnTo>
                  <a:pt x="2047" y="1294"/>
                </a:lnTo>
                <a:lnTo>
                  <a:pt x="2047" y="1296"/>
                </a:lnTo>
                <a:lnTo>
                  <a:pt x="2047" y="1298"/>
                </a:lnTo>
                <a:lnTo>
                  <a:pt x="2047" y="1298"/>
                </a:lnTo>
                <a:lnTo>
                  <a:pt x="2045" y="1298"/>
                </a:lnTo>
                <a:lnTo>
                  <a:pt x="2045" y="1298"/>
                </a:lnTo>
                <a:lnTo>
                  <a:pt x="2045" y="1298"/>
                </a:lnTo>
                <a:lnTo>
                  <a:pt x="2045" y="1301"/>
                </a:lnTo>
                <a:lnTo>
                  <a:pt x="2045" y="1298"/>
                </a:lnTo>
                <a:lnTo>
                  <a:pt x="2045" y="1298"/>
                </a:lnTo>
                <a:lnTo>
                  <a:pt x="2045" y="1298"/>
                </a:lnTo>
                <a:lnTo>
                  <a:pt x="2045" y="1298"/>
                </a:lnTo>
                <a:lnTo>
                  <a:pt x="2045" y="1298"/>
                </a:lnTo>
                <a:lnTo>
                  <a:pt x="2047" y="1301"/>
                </a:lnTo>
                <a:lnTo>
                  <a:pt x="2047" y="1301"/>
                </a:lnTo>
                <a:lnTo>
                  <a:pt x="2047" y="1301"/>
                </a:lnTo>
                <a:lnTo>
                  <a:pt x="2047" y="1301"/>
                </a:lnTo>
                <a:lnTo>
                  <a:pt x="2047" y="1301"/>
                </a:lnTo>
                <a:lnTo>
                  <a:pt x="2047" y="1303"/>
                </a:lnTo>
                <a:lnTo>
                  <a:pt x="2049" y="1303"/>
                </a:lnTo>
                <a:lnTo>
                  <a:pt x="2049" y="1303"/>
                </a:lnTo>
                <a:lnTo>
                  <a:pt x="2049" y="1303"/>
                </a:lnTo>
                <a:lnTo>
                  <a:pt x="2049" y="1303"/>
                </a:lnTo>
                <a:lnTo>
                  <a:pt x="2054" y="1303"/>
                </a:lnTo>
                <a:lnTo>
                  <a:pt x="2054" y="1303"/>
                </a:lnTo>
                <a:lnTo>
                  <a:pt x="2054" y="1303"/>
                </a:lnTo>
                <a:lnTo>
                  <a:pt x="2057" y="1303"/>
                </a:lnTo>
                <a:lnTo>
                  <a:pt x="2057" y="1301"/>
                </a:lnTo>
                <a:lnTo>
                  <a:pt x="2057" y="1301"/>
                </a:lnTo>
                <a:lnTo>
                  <a:pt x="2057" y="1301"/>
                </a:lnTo>
                <a:lnTo>
                  <a:pt x="2059" y="1298"/>
                </a:lnTo>
                <a:lnTo>
                  <a:pt x="2059" y="1298"/>
                </a:lnTo>
                <a:lnTo>
                  <a:pt x="2059" y="1298"/>
                </a:lnTo>
                <a:lnTo>
                  <a:pt x="2059" y="1296"/>
                </a:lnTo>
                <a:lnTo>
                  <a:pt x="2061" y="1291"/>
                </a:lnTo>
                <a:lnTo>
                  <a:pt x="2061" y="1291"/>
                </a:lnTo>
                <a:lnTo>
                  <a:pt x="2061" y="1291"/>
                </a:lnTo>
                <a:lnTo>
                  <a:pt x="2061" y="1286"/>
                </a:lnTo>
                <a:lnTo>
                  <a:pt x="2061" y="1286"/>
                </a:lnTo>
                <a:lnTo>
                  <a:pt x="2061" y="1286"/>
                </a:lnTo>
                <a:lnTo>
                  <a:pt x="2061" y="1286"/>
                </a:lnTo>
                <a:lnTo>
                  <a:pt x="2061" y="1286"/>
                </a:lnTo>
                <a:lnTo>
                  <a:pt x="2061" y="1286"/>
                </a:lnTo>
                <a:lnTo>
                  <a:pt x="2061" y="1284"/>
                </a:lnTo>
                <a:lnTo>
                  <a:pt x="2061" y="1284"/>
                </a:lnTo>
                <a:lnTo>
                  <a:pt x="2061" y="1284"/>
                </a:lnTo>
                <a:lnTo>
                  <a:pt x="2061" y="1282"/>
                </a:lnTo>
                <a:lnTo>
                  <a:pt x="2061" y="1284"/>
                </a:lnTo>
                <a:lnTo>
                  <a:pt x="2061" y="1284"/>
                </a:lnTo>
                <a:lnTo>
                  <a:pt x="2061" y="1284"/>
                </a:lnTo>
                <a:lnTo>
                  <a:pt x="2061" y="1284"/>
                </a:lnTo>
                <a:lnTo>
                  <a:pt x="2061" y="1284"/>
                </a:lnTo>
                <a:lnTo>
                  <a:pt x="2061" y="1286"/>
                </a:lnTo>
                <a:lnTo>
                  <a:pt x="2061" y="1286"/>
                </a:lnTo>
                <a:lnTo>
                  <a:pt x="2061" y="1289"/>
                </a:lnTo>
                <a:lnTo>
                  <a:pt x="2061" y="1286"/>
                </a:lnTo>
                <a:lnTo>
                  <a:pt x="2064" y="1286"/>
                </a:lnTo>
                <a:lnTo>
                  <a:pt x="2061" y="1289"/>
                </a:lnTo>
                <a:lnTo>
                  <a:pt x="2061" y="1289"/>
                </a:lnTo>
                <a:lnTo>
                  <a:pt x="2061" y="1291"/>
                </a:lnTo>
                <a:lnTo>
                  <a:pt x="2061" y="1291"/>
                </a:lnTo>
                <a:lnTo>
                  <a:pt x="2061" y="1294"/>
                </a:lnTo>
                <a:lnTo>
                  <a:pt x="2061" y="1294"/>
                </a:lnTo>
                <a:lnTo>
                  <a:pt x="2061" y="1296"/>
                </a:lnTo>
                <a:lnTo>
                  <a:pt x="2061" y="1296"/>
                </a:lnTo>
                <a:lnTo>
                  <a:pt x="2061" y="1296"/>
                </a:lnTo>
                <a:lnTo>
                  <a:pt x="2061" y="1298"/>
                </a:lnTo>
                <a:lnTo>
                  <a:pt x="2061" y="1298"/>
                </a:lnTo>
                <a:lnTo>
                  <a:pt x="2057" y="1303"/>
                </a:lnTo>
                <a:lnTo>
                  <a:pt x="2057" y="1303"/>
                </a:lnTo>
                <a:lnTo>
                  <a:pt x="2057" y="1305"/>
                </a:lnTo>
                <a:lnTo>
                  <a:pt x="2057" y="1305"/>
                </a:lnTo>
                <a:lnTo>
                  <a:pt x="2057" y="1305"/>
                </a:lnTo>
                <a:lnTo>
                  <a:pt x="2057" y="1308"/>
                </a:lnTo>
                <a:lnTo>
                  <a:pt x="2057" y="1308"/>
                </a:lnTo>
                <a:lnTo>
                  <a:pt x="2057" y="1308"/>
                </a:lnTo>
                <a:lnTo>
                  <a:pt x="2057" y="1308"/>
                </a:lnTo>
                <a:lnTo>
                  <a:pt x="2057" y="1308"/>
                </a:lnTo>
                <a:lnTo>
                  <a:pt x="2057" y="1310"/>
                </a:lnTo>
                <a:lnTo>
                  <a:pt x="2057" y="1310"/>
                </a:lnTo>
                <a:lnTo>
                  <a:pt x="2057" y="1313"/>
                </a:lnTo>
                <a:lnTo>
                  <a:pt x="2059" y="1313"/>
                </a:lnTo>
                <a:lnTo>
                  <a:pt x="2059" y="1313"/>
                </a:lnTo>
                <a:lnTo>
                  <a:pt x="2061" y="1313"/>
                </a:lnTo>
                <a:lnTo>
                  <a:pt x="2061" y="1313"/>
                </a:lnTo>
                <a:lnTo>
                  <a:pt x="2064" y="1310"/>
                </a:lnTo>
                <a:lnTo>
                  <a:pt x="2071" y="1308"/>
                </a:lnTo>
                <a:lnTo>
                  <a:pt x="2071" y="1308"/>
                </a:lnTo>
                <a:lnTo>
                  <a:pt x="2071" y="1305"/>
                </a:lnTo>
                <a:lnTo>
                  <a:pt x="2073" y="1305"/>
                </a:lnTo>
                <a:lnTo>
                  <a:pt x="2073" y="1305"/>
                </a:lnTo>
                <a:lnTo>
                  <a:pt x="2073" y="1305"/>
                </a:lnTo>
                <a:lnTo>
                  <a:pt x="2073" y="1303"/>
                </a:lnTo>
                <a:lnTo>
                  <a:pt x="2073" y="1303"/>
                </a:lnTo>
                <a:lnTo>
                  <a:pt x="2073" y="1303"/>
                </a:lnTo>
                <a:lnTo>
                  <a:pt x="2073" y="1303"/>
                </a:lnTo>
                <a:lnTo>
                  <a:pt x="2073" y="1303"/>
                </a:lnTo>
                <a:lnTo>
                  <a:pt x="2075" y="1303"/>
                </a:lnTo>
                <a:lnTo>
                  <a:pt x="2075" y="1303"/>
                </a:lnTo>
                <a:lnTo>
                  <a:pt x="2078" y="1301"/>
                </a:lnTo>
                <a:lnTo>
                  <a:pt x="2078" y="1298"/>
                </a:lnTo>
                <a:lnTo>
                  <a:pt x="2078" y="1298"/>
                </a:lnTo>
                <a:lnTo>
                  <a:pt x="2080" y="1298"/>
                </a:lnTo>
                <a:lnTo>
                  <a:pt x="2080" y="1298"/>
                </a:lnTo>
                <a:lnTo>
                  <a:pt x="2080" y="1296"/>
                </a:lnTo>
                <a:lnTo>
                  <a:pt x="2083" y="1296"/>
                </a:lnTo>
                <a:lnTo>
                  <a:pt x="2083" y="1294"/>
                </a:lnTo>
                <a:lnTo>
                  <a:pt x="2080" y="1294"/>
                </a:lnTo>
                <a:lnTo>
                  <a:pt x="2080" y="1294"/>
                </a:lnTo>
                <a:lnTo>
                  <a:pt x="2080" y="1291"/>
                </a:lnTo>
                <a:lnTo>
                  <a:pt x="2080" y="1291"/>
                </a:lnTo>
                <a:lnTo>
                  <a:pt x="2080" y="1289"/>
                </a:lnTo>
                <a:lnTo>
                  <a:pt x="2080" y="1289"/>
                </a:lnTo>
                <a:lnTo>
                  <a:pt x="2080" y="1289"/>
                </a:lnTo>
                <a:lnTo>
                  <a:pt x="2080" y="1289"/>
                </a:lnTo>
                <a:lnTo>
                  <a:pt x="2080" y="1289"/>
                </a:lnTo>
                <a:lnTo>
                  <a:pt x="2080" y="1289"/>
                </a:lnTo>
                <a:lnTo>
                  <a:pt x="2080" y="1289"/>
                </a:lnTo>
                <a:lnTo>
                  <a:pt x="2080" y="1286"/>
                </a:lnTo>
                <a:lnTo>
                  <a:pt x="2080" y="1286"/>
                </a:lnTo>
                <a:lnTo>
                  <a:pt x="2083" y="1284"/>
                </a:lnTo>
                <a:lnTo>
                  <a:pt x="2085" y="1282"/>
                </a:lnTo>
                <a:lnTo>
                  <a:pt x="2085" y="1279"/>
                </a:lnTo>
                <a:lnTo>
                  <a:pt x="2085" y="1279"/>
                </a:lnTo>
                <a:lnTo>
                  <a:pt x="2085" y="1279"/>
                </a:lnTo>
                <a:lnTo>
                  <a:pt x="2085" y="1279"/>
                </a:lnTo>
                <a:lnTo>
                  <a:pt x="2087" y="1277"/>
                </a:lnTo>
                <a:lnTo>
                  <a:pt x="2087" y="1277"/>
                </a:lnTo>
                <a:lnTo>
                  <a:pt x="2087" y="1277"/>
                </a:lnTo>
                <a:lnTo>
                  <a:pt x="2087" y="1277"/>
                </a:lnTo>
                <a:lnTo>
                  <a:pt x="2087" y="1277"/>
                </a:lnTo>
                <a:lnTo>
                  <a:pt x="2087" y="1277"/>
                </a:lnTo>
                <a:lnTo>
                  <a:pt x="2090" y="1277"/>
                </a:lnTo>
                <a:lnTo>
                  <a:pt x="2090" y="1277"/>
                </a:lnTo>
                <a:lnTo>
                  <a:pt x="2090" y="1277"/>
                </a:lnTo>
                <a:lnTo>
                  <a:pt x="2090" y="1277"/>
                </a:lnTo>
                <a:lnTo>
                  <a:pt x="2090" y="1277"/>
                </a:lnTo>
                <a:lnTo>
                  <a:pt x="2090" y="1277"/>
                </a:lnTo>
                <a:lnTo>
                  <a:pt x="2090" y="1277"/>
                </a:lnTo>
                <a:lnTo>
                  <a:pt x="2090" y="1277"/>
                </a:lnTo>
                <a:lnTo>
                  <a:pt x="2090" y="1279"/>
                </a:lnTo>
                <a:lnTo>
                  <a:pt x="2087" y="1279"/>
                </a:lnTo>
                <a:lnTo>
                  <a:pt x="2087" y="1282"/>
                </a:lnTo>
                <a:lnTo>
                  <a:pt x="2085" y="1282"/>
                </a:lnTo>
                <a:lnTo>
                  <a:pt x="2085" y="1284"/>
                </a:lnTo>
                <a:lnTo>
                  <a:pt x="2083" y="1286"/>
                </a:lnTo>
                <a:lnTo>
                  <a:pt x="2083" y="1289"/>
                </a:lnTo>
                <a:lnTo>
                  <a:pt x="2083" y="1291"/>
                </a:lnTo>
                <a:lnTo>
                  <a:pt x="2085" y="1294"/>
                </a:lnTo>
                <a:lnTo>
                  <a:pt x="2085" y="1296"/>
                </a:lnTo>
                <a:lnTo>
                  <a:pt x="2085" y="1296"/>
                </a:lnTo>
                <a:lnTo>
                  <a:pt x="2085" y="1298"/>
                </a:lnTo>
                <a:lnTo>
                  <a:pt x="2083" y="1301"/>
                </a:lnTo>
                <a:lnTo>
                  <a:pt x="2083" y="1301"/>
                </a:lnTo>
                <a:lnTo>
                  <a:pt x="2085" y="1301"/>
                </a:lnTo>
                <a:lnTo>
                  <a:pt x="2085" y="1301"/>
                </a:lnTo>
                <a:lnTo>
                  <a:pt x="2087" y="1301"/>
                </a:lnTo>
                <a:lnTo>
                  <a:pt x="2087" y="1301"/>
                </a:lnTo>
                <a:lnTo>
                  <a:pt x="2087" y="1303"/>
                </a:lnTo>
                <a:lnTo>
                  <a:pt x="2087" y="1303"/>
                </a:lnTo>
                <a:lnTo>
                  <a:pt x="2087" y="1303"/>
                </a:lnTo>
                <a:lnTo>
                  <a:pt x="2087" y="1303"/>
                </a:lnTo>
                <a:lnTo>
                  <a:pt x="2087" y="1303"/>
                </a:lnTo>
                <a:lnTo>
                  <a:pt x="2085" y="1303"/>
                </a:lnTo>
                <a:lnTo>
                  <a:pt x="2085" y="1303"/>
                </a:lnTo>
                <a:lnTo>
                  <a:pt x="2083" y="1303"/>
                </a:lnTo>
                <a:lnTo>
                  <a:pt x="2083" y="1303"/>
                </a:lnTo>
                <a:lnTo>
                  <a:pt x="2083" y="1303"/>
                </a:lnTo>
                <a:lnTo>
                  <a:pt x="2080" y="1305"/>
                </a:lnTo>
                <a:lnTo>
                  <a:pt x="2078" y="1305"/>
                </a:lnTo>
                <a:lnTo>
                  <a:pt x="2078" y="1305"/>
                </a:lnTo>
                <a:lnTo>
                  <a:pt x="2078" y="1305"/>
                </a:lnTo>
                <a:lnTo>
                  <a:pt x="2078" y="1308"/>
                </a:lnTo>
                <a:lnTo>
                  <a:pt x="2075" y="1308"/>
                </a:lnTo>
                <a:lnTo>
                  <a:pt x="2075" y="1310"/>
                </a:lnTo>
                <a:lnTo>
                  <a:pt x="2075" y="1310"/>
                </a:lnTo>
                <a:lnTo>
                  <a:pt x="2073" y="1310"/>
                </a:lnTo>
                <a:lnTo>
                  <a:pt x="2073" y="1310"/>
                </a:lnTo>
                <a:lnTo>
                  <a:pt x="2073" y="1313"/>
                </a:lnTo>
                <a:lnTo>
                  <a:pt x="2073" y="1313"/>
                </a:lnTo>
                <a:lnTo>
                  <a:pt x="2073" y="1317"/>
                </a:lnTo>
                <a:lnTo>
                  <a:pt x="2073" y="1317"/>
                </a:lnTo>
                <a:lnTo>
                  <a:pt x="2073" y="1320"/>
                </a:lnTo>
                <a:lnTo>
                  <a:pt x="2073" y="1320"/>
                </a:lnTo>
                <a:lnTo>
                  <a:pt x="2073" y="1322"/>
                </a:lnTo>
                <a:lnTo>
                  <a:pt x="2073" y="1322"/>
                </a:lnTo>
                <a:lnTo>
                  <a:pt x="2073" y="1322"/>
                </a:lnTo>
                <a:lnTo>
                  <a:pt x="2073" y="1322"/>
                </a:lnTo>
                <a:lnTo>
                  <a:pt x="2075" y="1322"/>
                </a:lnTo>
                <a:lnTo>
                  <a:pt x="2075" y="1320"/>
                </a:lnTo>
                <a:lnTo>
                  <a:pt x="2075" y="1320"/>
                </a:lnTo>
                <a:lnTo>
                  <a:pt x="2075" y="1320"/>
                </a:lnTo>
                <a:lnTo>
                  <a:pt x="2075" y="1320"/>
                </a:lnTo>
                <a:lnTo>
                  <a:pt x="2075" y="1320"/>
                </a:lnTo>
                <a:lnTo>
                  <a:pt x="2075" y="1320"/>
                </a:lnTo>
                <a:lnTo>
                  <a:pt x="2075" y="1322"/>
                </a:lnTo>
                <a:lnTo>
                  <a:pt x="2075" y="1327"/>
                </a:lnTo>
                <a:lnTo>
                  <a:pt x="2075" y="1327"/>
                </a:lnTo>
                <a:lnTo>
                  <a:pt x="2083" y="1327"/>
                </a:lnTo>
                <a:lnTo>
                  <a:pt x="2083" y="1324"/>
                </a:lnTo>
                <a:lnTo>
                  <a:pt x="2083" y="1324"/>
                </a:lnTo>
                <a:lnTo>
                  <a:pt x="2085" y="1322"/>
                </a:lnTo>
                <a:lnTo>
                  <a:pt x="2085" y="1322"/>
                </a:lnTo>
                <a:lnTo>
                  <a:pt x="2087" y="1320"/>
                </a:lnTo>
                <a:lnTo>
                  <a:pt x="2090" y="1317"/>
                </a:lnTo>
                <a:lnTo>
                  <a:pt x="2092" y="1317"/>
                </a:lnTo>
                <a:lnTo>
                  <a:pt x="2090" y="1320"/>
                </a:lnTo>
                <a:lnTo>
                  <a:pt x="2090" y="1320"/>
                </a:lnTo>
                <a:lnTo>
                  <a:pt x="2087" y="1320"/>
                </a:lnTo>
                <a:lnTo>
                  <a:pt x="2087" y="1322"/>
                </a:lnTo>
                <a:lnTo>
                  <a:pt x="2085" y="1322"/>
                </a:lnTo>
                <a:lnTo>
                  <a:pt x="2085" y="1324"/>
                </a:lnTo>
                <a:lnTo>
                  <a:pt x="2085" y="1324"/>
                </a:lnTo>
                <a:lnTo>
                  <a:pt x="2085" y="1327"/>
                </a:lnTo>
                <a:lnTo>
                  <a:pt x="2085" y="1327"/>
                </a:lnTo>
                <a:lnTo>
                  <a:pt x="2083" y="1327"/>
                </a:lnTo>
                <a:lnTo>
                  <a:pt x="2083" y="1327"/>
                </a:lnTo>
                <a:lnTo>
                  <a:pt x="2080" y="1327"/>
                </a:lnTo>
                <a:lnTo>
                  <a:pt x="2080" y="1329"/>
                </a:lnTo>
                <a:lnTo>
                  <a:pt x="2080" y="1329"/>
                </a:lnTo>
                <a:lnTo>
                  <a:pt x="2080" y="1329"/>
                </a:lnTo>
                <a:lnTo>
                  <a:pt x="2080" y="1331"/>
                </a:lnTo>
                <a:lnTo>
                  <a:pt x="2080" y="1331"/>
                </a:lnTo>
                <a:lnTo>
                  <a:pt x="2080" y="1331"/>
                </a:lnTo>
                <a:lnTo>
                  <a:pt x="2080" y="1331"/>
                </a:lnTo>
                <a:lnTo>
                  <a:pt x="2083" y="1334"/>
                </a:lnTo>
                <a:lnTo>
                  <a:pt x="2083" y="1331"/>
                </a:lnTo>
                <a:lnTo>
                  <a:pt x="2083" y="1329"/>
                </a:lnTo>
                <a:lnTo>
                  <a:pt x="2085" y="1329"/>
                </a:lnTo>
                <a:lnTo>
                  <a:pt x="2085" y="1329"/>
                </a:lnTo>
                <a:lnTo>
                  <a:pt x="2085" y="1331"/>
                </a:lnTo>
                <a:lnTo>
                  <a:pt x="2085" y="1331"/>
                </a:lnTo>
                <a:lnTo>
                  <a:pt x="2085" y="1331"/>
                </a:lnTo>
                <a:lnTo>
                  <a:pt x="2085" y="1331"/>
                </a:lnTo>
                <a:lnTo>
                  <a:pt x="2085" y="1331"/>
                </a:lnTo>
                <a:lnTo>
                  <a:pt x="2087" y="1331"/>
                </a:lnTo>
                <a:lnTo>
                  <a:pt x="2090" y="1331"/>
                </a:lnTo>
                <a:lnTo>
                  <a:pt x="2090" y="1331"/>
                </a:lnTo>
                <a:lnTo>
                  <a:pt x="2090" y="1329"/>
                </a:lnTo>
                <a:lnTo>
                  <a:pt x="2092" y="1324"/>
                </a:lnTo>
                <a:lnTo>
                  <a:pt x="2092" y="1322"/>
                </a:lnTo>
                <a:lnTo>
                  <a:pt x="2092" y="1322"/>
                </a:lnTo>
                <a:lnTo>
                  <a:pt x="2094" y="1322"/>
                </a:lnTo>
                <a:lnTo>
                  <a:pt x="2094" y="1322"/>
                </a:lnTo>
                <a:lnTo>
                  <a:pt x="2094" y="1322"/>
                </a:lnTo>
                <a:lnTo>
                  <a:pt x="2092" y="1324"/>
                </a:lnTo>
                <a:lnTo>
                  <a:pt x="2092" y="1324"/>
                </a:lnTo>
                <a:lnTo>
                  <a:pt x="2092" y="1324"/>
                </a:lnTo>
                <a:lnTo>
                  <a:pt x="2092" y="1324"/>
                </a:lnTo>
                <a:lnTo>
                  <a:pt x="2092" y="1327"/>
                </a:lnTo>
                <a:lnTo>
                  <a:pt x="2094" y="1327"/>
                </a:lnTo>
                <a:lnTo>
                  <a:pt x="2094" y="1327"/>
                </a:lnTo>
                <a:lnTo>
                  <a:pt x="2094" y="1327"/>
                </a:lnTo>
                <a:lnTo>
                  <a:pt x="2092" y="1327"/>
                </a:lnTo>
                <a:lnTo>
                  <a:pt x="2092" y="1327"/>
                </a:lnTo>
                <a:lnTo>
                  <a:pt x="2092" y="1327"/>
                </a:lnTo>
                <a:lnTo>
                  <a:pt x="2092" y="1327"/>
                </a:lnTo>
                <a:lnTo>
                  <a:pt x="2092" y="1329"/>
                </a:lnTo>
                <a:lnTo>
                  <a:pt x="2092" y="1329"/>
                </a:lnTo>
                <a:lnTo>
                  <a:pt x="2092" y="1329"/>
                </a:lnTo>
                <a:lnTo>
                  <a:pt x="2092" y="1329"/>
                </a:lnTo>
                <a:lnTo>
                  <a:pt x="2092" y="1329"/>
                </a:lnTo>
                <a:lnTo>
                  <a:pt x="2092" y="1329"/>
                </a:lnTo>
                <a:lnTo>
                  <a:pt x="2092" y="1329"/>
                </a:lnTo>
                <a:lnTo>
                  <a:pt x="2092" y="1329"/>
                </a:lnTo>
                <a:lnTo>
                  <a:pt x="2092" y="1329"/>
                </a:lnTo>
                <a:lnTo>
                  <a:pt x="2092" y="1331"/>
                </a:lnTo>
                <a:lnTo>
                  <a:pt x="2092" y="1331"/>
                </a:lnTo>
                <a:lnTo>
                  <a:pt x="2092" y="1331"/>
                </a:lnTo>
                <a:lnTo>
                  <a:pt x="2090" y="1334"/>
                </a:lnTo>
                <a:lnTo>
                  <a:pt x="2087" y="1334"/>
                </a:lnTo>
                <a:lnTo>
                  <a:pt x="2087" y="1334"/>
                </a:lnTo>
                <a:lnTo>
                  <a:pt x="2087" y="1336"/>
                </a:lnTo>
                <a:lnTo>
                  <a:pt x="2087" y="1336"/>
                </a:lnTo>
                <a:lnTo>
                  <a:pt x="2087" y="1336"/>
                </a:lnTo>
                <a:lnTo>
                  <a:pt x="2087" y="1339"/>
                </a:lnTo>
                <a:lnTo>
                  <a:pt x="2087" y="1339"/>
                </a:lnTo>
                <a:lnTo>
                  <a:pt x="2090" y="1339"/>
                </a:lnTo>
                <a:lnTo>
                  <a:pt x="2090" y="1341"/>
                </a:lnTo>
                <a:lnTo>
                  <a:pt x="2092" y="1341"/>
                </a:lnTo>
                <a:lnTo>
                  <a:pt x="2092" y="1341"/>
                </a:lnTo>
                <a:lnTo>
                  <a:pt x="2092" y="1341"/>
                </a:lnTo>
                <a:lnTo>
                  <a:pt x="2094" y="1341"/>
                </a:lnTo>
                <a:lnTo>
                  <a:pt x="2092" y="1341"/>
                </a:lnTo>
                <a:lnTo>
                  <a:pt x="2094" y="1339"/>
                </a:lnTo>
                <a:lnTo>
                  <a:pt x="2094" y="1336"/>
                </a:lnTo>
                <a:lnTo>
                  <a:pt x="2094" y="1336"/>
                </a:lnTo>
                <a:lnTo>
                  <a:pt x="2097" y="1336"/>
                </a:lnTo>
                <a:lnTo>
                  <a:pt x="2097" y="1336"/>
                </a:lnTo>
                <a:lnTo>
                  <a:pt x="2099" y="1336"/>
                </a:lnTo>
                <a:lnTo>
                  <a:pt x="2099" y="1336"/>
                </a:lnTo>
                <a:lnTo>
                  <a:pt x="2099" y="1334"/>
                </a:lnTo>
                <a:lnTo>
                  <a:pt x="2099" y="1334"/>
                </a:lnTo>
                <a:lnTo>
                  <a:pt x="2099" y="1334"/>
                </a:lnTo>
                <a:lnTo>
                  <a:pt x="2099" y="1334"/>
                </a:lnTo>
                <a:lnTo>
                  <a:pt x="2099" y="1331"/>
                </a:lnTo>
                <a:lnTo>
                  <a:pt x="2101" y="1334"/>
                </a:lnTo>
                <a:lnTo>
                  <a:pt x="2101" y="1334"/>
                </a:lnTo>
                <a:lnTo>
                  <a:pt x="2104" y="1331"/>
                </a:lnTo>
                <a:lnTo>
                  <a:pt x="2104" y="1331"/>
                </a:lnTo>
                <a:lnTo>
                  <a:pt x="2104" y="1334"/>
                </a:lnTo>
                <a:lnTo>
                  <a:pt x="2104" y="1334"/>
                </a:lnTo>
                <a:lnTo>
                  <a:pt x="2104" y="1334"/>
                </a:lnTo>
                <a:lnTo>
                  <a:pt x="2104" y="1334"/>
                </a:lnTo>
                <a:lnTo>
                  <a:pt x="2106" y="1331"/>
                </a:lnTo>
                <a:lnTo>
                  <a:pt x="2106" y="1331"/>
                </a:lnTo>
                <a:lnTo>
                  <a:pt x="2104" y="1331"/>
                </a:lnTo>
                <a:lnTo>
                  <a:pt x="2106" y="1329"/>
                </a:lnTo>
                <a:lnTo>
                  <a:pt x="2106" y="1329"/>
                </a:lnTo>
                <a:lnTo>
                  <a:pt x="2106" y="1329"/>
                </a:lnTo>
                <a:lnTo>
                  <a:pt x="2106" y="1331"/>
                </a:lnTo>
                <a:lnTo>
                  <a:pt x="2106" y="1334"/>
                </a:lnTo>
                <a:lnTo>
                  <a:pt x="2106" y="1334"/>
                </a:lnTo>
                <a:lnTo>
                  <a:pt x="2106" y="1334"/>
                </a:lnTo>
                <a:lnTo>
                  <a:pt x="2104" y="1334"/>
                </a:lnTo>
                <a:lnTo>
                  <a:pt x="2104" y="1334"/>
                </a:lnTo>
                <a:lnTo>
                  <a:pt x="2101" y="1334"/>
                </a:lnTo>
                <a:lnTo>
                  <a:pt x="2101" y="1334"/>
                </a:lnTo>
                <a:lnTo>
                  <a:pt x="2101" y="1336"/>
                </a:lnTo>
                <a:lnTo>
                  <a:pt x="2101" y="1336"/>
                </a:lnTo>
                <a:lnTo>
                  <a:pt x="2099" y="1339"/>
                </a:lnTo>
                <a:lnTo>
                  <a:pt x="2097" y="1341"/>
                </a:lnTo>
                <a:lnTo>
                  <a:pt x="2097" y="1341"/>
                </a:lnTo>
                <a:lnTo>
                  <a:pt x="2097" y="1343"/>
                </a:lnTo>
                <a:lnTo>
                  <a:pt x="2097" y="1343"/>
                </a:lnTo>
                <a:lnTo>
                  <a:pt x="2099" y="1341"/>
                </a:lnTo>
                <a:lnTo>
                  <a:pt x="2101" y="1341"/>
                </a:lnTo>
                <a:lnTo>
                  <a:pt x="2101" y="1341"/>
                </a:lnTo>
                <a:lnTo>
                  <a:pt x="2101" y="1343"/>
                </a:lnTo>
                <a:lnTo>
                  <a:pt x="2099" y="1343"/>
                </a:lnTo>
                <a:lnTo>
                  <a:pt x="2099" y="1343"/>
                </a:lnTo>
                <a:lnTo>
                  <a:pt x="2099" y="1343"/>
                </a:lnTo>
                <a:lnTo>
                  <a:pt x="2099" y="1343"/>
                </a:lnTo>
                <a:lnTo>
                  <a:pt x="2097" y="1343"/>
                </a:lnTo>
                <a:lnTo>
                  <a:pt x="2097" y="1343"/>
                </a:lnTo>
                <a:lnTo>
                  <a:pt x="2097" y="1343"/>
                </a:lnTo>
                <a:lnTo>
                  <a:pt x="2097" y="1346"/>
                </a:lnTo>
                <a:lnTo>
                  <a:pt x="2097" y="1346"/>
                </a:lnTo>
                <a:lnTo>
                  <a:pt x="2097" y="1346"/>
                </a:lnTo>
                <a:lnTo>
                  <a:pt x="2099" y="1346"/>
                </a:lnTo>
                <a:lnTo>
                  <a:pt x="2099" y="1346"/>
                </a:lnTo>
                <a:lnTo>
                  <a:pt x="2097" y="1346"/>
                </a:lnTo>
                <a:lnTo>
                  <a:pt x="2099" y="1348"/>
                </a:lnTo>
                <a:lnTo>
                  <a:pt x="2099" y="1348"/>
                </a:lnTo>
                <a:lnTo>
                  <a:pt x="2101" y="1348"/>
                </a:lnTo>
                <a:lnTo>
                  <a:pt x="2101" y="1346"/>
                </a:lnTo>
                <a:lnTo>
                  <a:pt x="2101" y="1346"/>
                </a:lnTo>
                <a:lnTo>
                  <a:pt x="2101" y="1346"/>
                </a:lnTo>
                <a:lnTo>
                  <a:pt x="2101" y="1346"/>
                </a:lnTo>
                <a:lnTo>
                  <a:pt x="2101" y="1346"/>
                </a:lnTo>
                <a:lnTo>
                  <a:pt x="2101" y="1346"/>
                </a:lnTo>
                <a:lnTo>
                  <a:pt x="2101" y="1346"/>
                </a:lnTo>
                <a:lnTo>
                  <a:pt x="2104" y="1346"/>
                </a:lnTo>
                <a:lnTo>
                  <a:pt x="2104" y="1346"/>
                </a:lnTo>
                <a:lnTo>
                  <a:pt x="2104" y="1346"/>
                </a:lnTo>
                <a:lnTo>
                  <a:pt x="2104" y="1346"/>
                </a:lnTo>
                <a:lnTo>
                  <a:pt x="2104" y="1346"/>
                </a:lnTo>
                <a:lnTo>
                  <a:pt x="2104" y="1346"/>
                </a:lnTo>
                <a:lnTo>
                  <a:pt x="2104" y="1348"/>
                </a:lnTo>
                <a:lnTo>
                  <a:pt x="2104" y="1348"/>
                </a:lnTo>
                <a:lnTo>
                  <a:pt x="2104" y="1348"/>
                </a:lnTo>
                <a:lnTo>
                  <a:pt x="2104" y="1348"/>
                </a:lnTo>
                <a:lnTo>
                  <a:pt x="2104" y="1350"/>
                </a:lnTo>
                <a:lnTo>
                  <a:pt x="2104" y="1350"/>
                </a:lnTo>
                <a:lnTo>
                  <a:pt x="2104" y="1350"/>
                </a:lnTo>
                <a:lnTo>
                  <a:pt x="2104" y="1353"/>
                </a:lnTo>
                <a:lnTo>
                  <a:pt x="2104" y="1353"/>
                </a:lnTo>
                <a:lnTo>
                  <a:pt x="2106" y="1350"/>
                </a:lnTo>
                <a:lnTo>
                  <a:pt x="2106" y="1350"/>
                </a:lnTo>
                <a:lnTo>
                  <a:pt x="2106" y="1350"/>
                </a:lnTo>
                <a:lnTo>
                  <a:pt x="2106" y="1350"/>
                </a:lnTo>
                <a:lnTo>
                  <a:pt x="2106" y="1348"/>
                </a:lnTo>
                <a:lnTo>
                  <a:pt x="2106" y="1348"/>
                </a:lnTo>
                <a:lnTo>
                  <a:pt x="2106" y="1348"/>
                </a:lnTo>
                <a:lnTo>
                  <a:pt x="2106" y="1350"/>
                </a:lnTo>
                <a:lnTo>
                  <a:pt x="2106" y="1350"/>
                </a:lnTo>
                <a:lnTo>
                  <a:pt x="2106" y="1350"/>
                </a:lnTo>
                <a:lnTo>
                  <a:pt x="2106" y="1353"/>
                </a:lnTo>
                <a:lnTo>
                  <a:pt x="2109" y="1353"/>
                </a:lnTo>
                <a:lnTo>
                  <a:pt x="2109" y="1353"/>
                </a:lnTo>
                <a:lnTo>
                  <a:pt x="2106" y="1353"/>
                </a:lnTo>
                <a:lnTo>
                  <a:pt x="2106" y="1353"/>
                </a:lnTo>
                <a:lnTo>
                  <a:pt x="2106" y="1353"/>
                </a:lnTo>
                <a:lnTo>
                  <a:pt x="2109" y="1353"/>
                </a:lnTo>
                <a:lnTo>
                  <a:pt x="2109" y="1353"/>
                </a:lnTo>
                <a:lnTo>
                  <a:pt x="2109" y="1353"/>
                </a:lnTo>
                <a:lnTo>
                  <a:pt x="2109" y="1355"/>
                </a:lnTo>
                <a:lnTo>
                  <a:pt x="2111" y="1355"/>
                </a:lnTo>
                <a:lnTo>
                  <a:pt x="2111" y="1353"/>
                </a:lnTo>
                <a:lnTo>
                  <a:pt x="2111" y="1350"/>
                </a:lnTo>
                <a:lnTo>
                  <a:pt x="2111" y="1348"/>
                </a:lnTo>
                <a:lnTo>
                  <a:pt x="2109" y="1346"/>
                </a:lnTo>
                <a:lnTo>
                  <a:pt x="2109" y="1343"/>
                </a:lnTo>
                <a:lnTo>
                  <a:pt x="2109" y="1343"/>
                </a:lnTo>
                <a:lnTo>
                  <a:pt x="2109" y="1341"/>
                </a:lnTo>
                <a:lnTo>
                  <a:pt x="2109" y="1341"/>
                </a:lnTo>
                <a:lnTo>
                  <a:pt x="2109" y="1339"/>
                </a:lnTo>
                <a:lnTo>
                  <a:pt x="2109" y="1339"/>
                </a:lnTo>
                <a:lnTo>
                  <a:pt x="2109" y="1339"/>
                </a:lnTo>
                <a:lnTo>
                  <a:pt x="2111" y="1336"/>
                </a:lnTo>
                <a:lnTo>
                  <a:pt x="2109" y="1336"/>
                </a:lnTo>
                <a:lnTo>
                  <a:pt x="2109" y="1336"/>
                </a:lnTo>
                <a:lnTo>
                  <a:pt x="2109" y="1336"/>
                </a:lnTo>
                <a:lnTo>
                  <a:pt x="2109" y="1334"/>
                </a:lnTo>
                <a:lnTo>
                  <a:pt x="2111" y="1334"/>
                </a:lnTo>
                <a:lnTo>
                  <a:pt x="2111" y="1334"/>
                </a:lnTo>
                <a:lnTo>
                  <a:pt x="2111" y="1331"/>
                </a:lnTo>
                <a:lnTo>
                  <a:pt x="2111" y="1331"/>
                </a:lnTo>
                <a:lnTo>
                  <a:pt x="2111" y="1331"/>
                </a:lnTo>
                <a:lnTo>
                  <a:pt x="2111" y="1331"/>
                </a:lnTo>
                <a:lnTo>
                  <a:pt x="2111" y="1331"/>
                </a:lnTo>
                <a:lnTo>
                  <a:pt x="2111" y="1334"/>
                </a:lnTo>
                <a:lnTo>
                  <a:pt x="2111" y="1334"/>
                </a:lnTo>
                <a:lnTo>
                  <a:pt x="2111" y="1334"/>
                </a:lnTo>
                <a:lnTo>
                  <a:pt x="2111" y="1334"/>
                </a:lnTo>
                <a:lnTo>
                  <a:pt x="2111" y="1336"/>
                </a:lnTo>
                <a:lnTo>
                  <a:pt x="2111" y="1339"/>
                </a:lnTo>
                <a:lnTo>
                  <a:pt x="2111" y="1341"/>
                </a:lnTo>
                <a:lnTo>
                  <a:pt x="2111" y="1341"/>
                </a:lnTo>
                <a:lnTo>
                  <a:pt x="2111" y="1341"/>
                </a:lnTo>
                <a:lnTo>
                  <a:pt x="2111" y="1341"/>
                </a:lnTo>
                <a:lnTo>
                  <a:pt x="2111" y="1341"/>
                </a:lnTo>
                <a:lnTo>
                  <a:pt x="2111" y="1341"/>
                </a:lnTo>
                <a:lnTo>
                  <a:pt x="2111" y="1341"/>
                </a:lnTo>
                <a:lnTo>
                  <a:pt x="2111" y="1341"/>
                </a:lnTo>
                <a:lnTo>
                  <a:pt x="2111" y="1341"/>
                </a:lnTo>
                <a:lnTo>
                  <a:pt x="2111" y="1343"/>
                </a:lnTo>
                <a:lnTo>
                  <a:pt x="2111" y="1343"/>
                </a:lnTo>
                <a:lnTo>
                  <a:pt x="2111" y="1343"/>
                </a:lnTo>
                <a:lnTo>
                  <a:pt x="2111" y="1343"/>
                </a:lnTo>
                <a:lnTo>
                  <a:pt x="2111" y="1343"/>
                </a:lnTo>
                <a:lnTo>
                  <a:pt x="2111" y="1346"/>
                </a:lnTo>
                <a:lnTo>
                  <a:pt x="2111" y="1346"/>
                </a:lnTo>
                <a:lnTo>
                  <a:pt x="2113" y="1346"/>
                </a:lnTo>
                <a:lnTo>
                  <a:pt x="2113" y="1348"/>
                </a:lnTo>
                <a:lnTo>
                  <a:pt x="2113" y="1348"/>
                </a:lnTo>
                <a:lnTo>
                  <a:pt x="2113" y="1348"/>
                </a:lnTo>
                <a:lnTo>
                  <a:pt x="2113" y="1348"/>
                </a:lnTo>
                <a:lnTo>
                  <a:pt x="2116" y="1348"/>
                </a:lnTo>
                <a:lnTo>
                  <a:pt x="2116" y="1348"/>
                </a:lnTo>
                <a:lnTo>
                  <a:pt x="2116" y="1348"/>
                </a:lnTo>
                <a:lnTo>
                  <a:pt x="2116" y="1348"/>
                </a:lnTo>
                <a:lnTo>
                  <a:pt x="2116" y="1348"/>
                </a:lnTo>
                <a:lnTo>
                  <a:pt x="2116" y="1346"/>
                </a:lnTo>
                <a:lnTo>
                  <a:pt x="2116" y="1346"/>
                </a:lnTo>
                <a:lnTo>
                  <a:pt x="2116" y="1346"/>
                </a:lnTo>
                <a:lnTo>
                  <a:pt x="2116" y="1346"/>
                </a:lnTo>
                <a:lnTo>
                  <a:pt x="2118" y="1343"/>
                </a:lnTo>
                <a:lnTo>
                  <a:pt x="2120" y="1343"/>
                </a:lnTo>
                <a:lnTo>
                  <a:pt x="2120" y="1343"/>
                </a:lnTo>
                <a:lnTo>
                  <a:pt x="2120" y="1346"/>
                </a:lnTo>
                <a:lnTo>
                  <a:pt x="2118" y="1346"/>
                </a:lnTo>
                <a:lnTo>
                  <a:pt x="2118" y="1348"/>
                </a:lnTo>
                <a:lnTo>
                  <a:pt x="2118" y="1350"/>
                </a:lnTo>
                <a:lnTo>
                  <a:pt x="2116" y="1350"/>
                </a:lnTo>
                <a:lnTo>
                  <a:pt x="2118" y="1353"/>
                </a:lnTo>
                <a:lnTo>
                  <a:pt x="2118" y="1350"/>
                </a:lnTo>
                <a:lnTo>
                  <a:pt x="2118" y="1350"/>
                </a:lnTo>
                <a:lnTo>
                  <a:pt x="2118" y="1350"/>
                </a:lnTo>
                <a:lnTo>
                  <a:pt x="2118" y="1350"/>
                </a:lnTo>
                <a:lnTo>
                  <a:pt x="2118" y="1350"/>
                </a:lnTo>
                <a:lnTo>
                  <a:pt x="2118" y="1350"/>
                </a:lnTo>
                <a:lnTo>
                  <a:pt x="2120" y="1353"/>
                </a:lnTo>
                <a:lnTo>
                  <a:pt x="2120" y="1353"/>
                </a:lnTo>
                <a:lnTo>
                  <a:pt x="2123" y="1353"/>
                </a:lnTo>
                <a:lnTo>
                  <a:pt x="2123" y="1353"/>
                </a:lnTo>
                <a:lnTo>
                  <a:pt x="2123" y="1350"/>
                </a:lnTo>
                <a:lnTo>
                  <a:pt x="2123" y="1350"/>
                </a:lnTo>
                <a:lnTo>
                  <a:pt x="2123" y="1348"/>
                </a:lnTo>
                <a:lnTo>
                  <a:pt x="2123" y="1348"/>
                </a:lnTo>
                <a:lnTo>
                  <a:pt x="2123" y="1350"/>
                </a:lnTo>
                <a:lnTo>
                  <a:pt x="2125" y="1350"/>
                </a:lnTo>
                <a:lnTo>
                  <a:pt x="2125" y="1348"/>
                </a:lnTo>
                <a:lnTo>
                  <a:pt x="2125" y="1348"/>
                </a:lnTo>
                <a:lnTo>
                  <a:pt x="2125" y="1346"/>
                </a:lnTo>
                <a:lnTo>
                  <a:pt x="2125" y="1346"/>
                </a:lnTo>
                <a:lnTo>
                  <a:pt x="2125" y="1346"/>
                </a:lnTo>
                <a:lnTo>
                  <a:pt x="2125" y="1346"/>
                </a:lnTo>
                <a:lnTo>
                  <a:pt x="2125" y="1343"/>
                </a:lnTo>
                <a:lnTo>
                  <a:pt x="2125" y="1343"/>
                </a:lnTo>
                <a:lnTo>
                  <a:pt x="2128" y="1343"/>
                </a:lnTo>
                <a:lnTo>
                  <a:pt x="2128" y="1343"/>
                </a:lnTo>
                <a:lnTo>
                  <a:pt x="2128" y="1343"/>
                </a:lnTo>
                <a:lnTo>
                  <a:pt x="2128" y="1343"/>
                </a:lnTo>
                <a:lnTo>
                  <a:pt x="2128" y="1346"/>
                </a:lnTo>
                <a:lnTo>
                  <a:pt x="2128" y="1348"/>
                </a:lnTo>
                <a:lnTo>
                  <a:pt x="2128" y="1348"/>
                </a:lnTo>
                <a:lnTo>
                  <a:pt x="2128" y="1350"/>
                </a:lnTo>
                <a:lnTo>
                  <a:pt x="2128" y="1350"/>
                </a:lnTo>
                <a:lnTo>
                  <a:pt x="2130" y="1353"/>
                </a:lnTo>
                <a:lnTo>
                  <a:pt x="2130" y="1353"/>
                </a:lnTo>
                <a:lnTo>
                  <a:pt x="2130" y="1350"/>
                </a:lnTo>
                <a:lnTo>
                  <a:pt x="2132" y="1350"/>
                </a:lnTo>
                <a:lnTo>
                  <a:pt x="2132" y="1350"/>
                </a:lnTo>
                <a:lnTo>
                  <a:pt x="2132" y="1350"/>
                </a:lnTo>
                <a:lnTo>
                  <a:pt x="2135" y="1350"/>
                </a:lnTo>
                <a:lnTo>
                  <a:pt x="2132" y="1350"/>
                </a:lnTo>
                <a:lnTo>
                  <a:pt x="2132" y="1353"/>
                </a:lnTo>
                <a:lnTo>
                  <a:pt x="2132" y="1353"/>
                </a:lnTo>
                <a:lnTo>
                  <a:pt x="2132" y="1353"/>
                </a:lnTo>
                <a:lnTo>
                  <a:pt x="2132" y="1353"/>
                </a:lnTo>
                <a:lnTo>
                  <a:pt x="2130" y="1353"/>
                </a:lnTo>
                <a:lnTo>
                  <a:pt x="2130" y="1353"/>
                </a:lnTo>
                <a:lnTo>
                  <a:pt x="2130" y="1353"/>
                </a:lnTo>
                <a:lnTo>
                  <a:pt x="2130" y="1353"/>
                </a:lnTo>
                <a:lnTo>
                  <a:pt x="2130" y="1353"/>
                </a:lnTo>
                <a:lnTo>
                  <a:pt x="2130" y="1353"/>
                </a:lnTo>
                <a:lnTo>
                  <a:pt x="2130" y="1355"/>
                </a:lnTo>
                <a:lnTo>
                  <a:pt x="2130" y="1355"/>
                </a:lnTo>
                <a:lnTo>
                  <a:pt x="2130" y="1355"/>
                </a:lnTo>
                <a:lnTo>
                  <a:pt x="2132" y="1355"/>
                </a:lnTo>
                <a:lnTo>
                  <a:pt x="2132" y="1355"/>
                </a:lnTo>
                <a:lnTo>
                  <a:pt x="2132" y="1355"/>
                </a:lnTo>
                <a:lnTo>
                  <a:pt x="2132" y="1355"/>
                </a:lnTo>
                <a:lnTo>
                  <a:pt x="2135" y="1353"/>
                </a:lnTo>
                <a:lnTo>
                  <a:pt x="2135" y="1353"/>
                </a:lnTo>
                <a:lnTo>
                  <a:pt x="2135" y="1353"/>
                </a:lnTo>
                <a:lnTo>
                  <a:pt x="2135" y="1353"/>
                </a:lnTo>
                <a:lnTo>
                  <a:pt x="2135" y="1353"/>
                </a:lnTo>
                <a:lnTo>
                  <a:pt x="2137" y="1353"/>
                </a:lnTo>
                <a:lnTo>
                  <a:pt x="2137" y="1353"/>
                </a:lnTo>
                <a:lnTo>
                  <a:pt x="2137" y="1355"/>
                </a:lnTo>
                <a:lnTo>
                  <a:pt x="2137" y="1355"/>
                </a:lnTo>
                <a:lnTo>
                  <a:pt x="2135" y="1355"/>
                </a:lnTo>
                <a:lnTo>
                  <a:pt x="2137" y="1355"/>
                </a:lnTo>
                <a:lnTo>
                  <a:pt x="2137" y="1355"/>
                </a:lnTo>
                <a:lnTo>
                  <a:pt x="2137" y="1357"/>
                </a:lnTo>
                <a:lnTo>
                  <a:pt x="2137" y="1357"/>
                </a:lnTo>
                <a:lnTo>
                  <a:pt x="2139" y="1357"/>
                </a:lnTo>
                <a:lnTo>
                  <a:pt x="2139" y="1357"/>
                </a:lnTo>
                <a:lnTo>
                  <a:pt x="2139" y="1357"/>
                </a:lnTo>
                <a:lnTo>
                  <a:pt x="2139" y="1357"/>
                </a:lnTo>
                <a:lnTo>
                  <a:pt x="2139" y="1355"/>
                </a:lnTo>
                <a:lnTo>
                  <a:pt x="2139" y="1355"/>
                </a:lnTo>
                <a:lnTo>
                  <a:pt x="2139" y="1355"/>
                </a:lnTo>
                <a:lnTo>
                  <a:pt x="2139" y="1355"/>
                </a:lnTo>
                <a:lnTo>
                  <a:pt x="2139" y="1353"/>
                </a:lnTo>
                <a:lnTo>
                  <a:pt x="2139" y="1353"/>
                </a:lnTo>
                <a:lnTo>
                  <a:pt x="2139" y="1353"/>
                </a:lnTo>
                <a:lnTo>
                  <a:pt x="2139" y="1353"/>
                </a:lnTo>
                <a:lnTo>
                  <a:pt x="2139" y="1350"/>
                </a:lnTo>
                <a:lnTo>
                  <a:pt x="2139" y="1350"/>
                </a:lnTo>
                <a:lnTo>
                  <a:pt x="2139" y="1350"/>
                </a:lnTo>
                <a:lnTo>
                  <a:pt x="2139" y="1348"/>
                </a:lnTo>
                <a:lnTo>
                  <a:pt x="2139" y="1348"/>
                </a:lnTo>
                <a:lnTo>
                  <a:pt x="2139" y="1348"/>
                </a:lnTo>
                <a:lnTo>
                  <a:pt x="2139" y="1348"/>
                </a:lnTo>
                <a:lnTo>
                  <a:pt x="2142" y="1348"/>
                </a:lnTo>
                <a:lnTo>
                  <a:pt x="2139" y="1348"/>
                </a:lnTo>
                <a:lnTo>
                  <a:pt x="2139" y="1348"/>
                </a:lnTo>
                <a:lnTo>
                  <a:pt x="2139" y="1348"/>
                </a:lnTo>
                <a:lnTo>
                  <a:pt x="2139" y="1346"/>
                </a:lnTo>
                <a:lnTo>
                  <a:pt x="2139" y="1346"/>
                </a:lnTo>
                <a:lnTo>
                  <a:pt x="2142" y="1346"/>
                </a:lnTo>
                <a:lnTo>
                  <a:pt x="2139" y="1346"/>
                </a:lnTo>
                <a:lnTo>
                  <a:pt x="2139" y="1346"/>
                </a:lnTo>
                <a:lnTo>
                  <a:pt x="2139" y="1346"/>
                </a:lnTo>
                <a:lnTo>
                  <a:pt x="2139" y="1346"/>
                </a:lnTo>
                <a:lnTo>
                  <a:pt x="2139" y="1346"/>
                </a:lnTo>
                <a:lnTo>
                  <a:pt x="2139" y="1343"/>
                </a:lnTo>
                <a:lnTo>
                  <a:pt x="2139" y="1343"/>
                </a:lnTo>
                <a:lnTo>
                  <a:pt x="2139" y="1343"/>
                </a:lnTo>
                <a:lnTo>
                  <a:pt x="2139" y="1343"/>
                </a:lnTo>
                <a:lnTo>
                  <a:pt x="2139" y="1343"/>
                </a:lnTo>
                <a:lnTo>
                  <a:pt x="2139" y="1341"/>
                </a:lnTo>
                <a:lnTo>
                  <a:pt x="2139" y="1341"/>
                </a:lnTo>
                <a:lnTo>
                  <a:pt x="2137" y="1341"/>
                </a:lnTo>
                <a:lnTo>
                  <a:pt x="2135" y="1341"/>
                </a:lnTo>
                <a:lnTo>
                  <a:pt x="2137" y="1341"/>
                </a:lnTo>
                <a:lnTo>
                  <a:pt x="2137" y="1341"/>
                </a:lnTo>
                <a:lnTo>
                  <a:pt x="2137" y="1341"/>
                </a:lnTo>
                <a:lnTo>
                  <a:pt x="2137" y="1341"/>
                </a:lnTo>
                <a:lnTo>
                  <a:pt x="2135" y="1339"/>
                </a:lnTo>
                <a:lnTo>
                  <a:pt x="2135" y="1339"/>
                </a:lnTo>
                <a:lnTo>
                  <a:pt x="2137" y="1339"/>
                </a:lnTo>
                <a:lnTo>
                  <a:pt x="2137" y="1339"/>
                </a:lnTo>
                <a:lnTo>
                  <a:pt x="2137" y="1339"/>
                </a:lnTo>
                <a:lnTo>
                  <a:pt x="2137" y="1339"/>
                </a:lnTo>
                <a:lnTo>
                  <a:pt x="2139" y="1339"/>
                </a:lnTo>
                <a:lnTo>
                  <a:pt x="2139" y="1339"/>
                </a:lnTo>
                <a:lnTo>
                  <a:pt x="2139" y="1339"/>
                </a:lnTo>
                <a:lnTo>
                  <a:pt x="2139" y="1336"/>
                </a:lnTo>
                <a:lnTo>
                  <a:pt x="2139" y="1336"/>
                </a:lnTo>
                <a:lnTo>
                  <a:pt x="2137" y="1336"/>
                </a:lnTo>
                <a:lnTo>
                  <a:pt x="2135" y="1336"/>
                </a:lnTo>
                <a:lnTo>
                  <a:pt x="2135" y="1336"/>
                </a:lnTo>
                <a:lnTo>
                  <a:pt x="2135" y="1336"/>
                </a:lnTo>
                <a:lnTo>
                  <a:pt x="2137" y="1334"/>
                </a:lnTo>
                <a:lnTo>
                  <a:pt x="2137" y="1334"/>
                </a:lnTo>
                <a:lnTo>
                  <a:pt x="2137" y="1334"/>
                </a:lnTo>
                <a:lnTo>
                  <a:pt x="2137" y="1334"/>
                </a:lnTo>
                <a:lnTo>
                  <a:pt x="2137" y="1334"/>
                </a:lnTo>
                <a:lnTo>
                  <a:pt x="2137" y="1334"/>
                </a:lnTo>
                <a:lnTo>
                  <a:pt x="2137" y="1334"/>
                </a:lnTo>
                <a:lnTo>
                  <a:pt x="2135" y="1334"/>
                </a:lnTo>
                <a:lnTo>
                  <a:pt x="2135" y="1334"/>
                </a:lnTo>
                <a:lnTo>
                  <a:pt x="2135" y="1334"/>
                </a:lnTo>
                <a:lnTo>
                  <a:pt x="2135" y="1334"/>
                </a:lnTo>
                <a:lnTo>
                  <a:pt x="2135" y="1334"/>
                </a:lnTo>
                <a:lnTo>
                  <a:pt x="2135" y="1334"/>
                </a:lnTo>
                <a:lnTo>
                  <a:pt x="2135" y="1331"/>
                </a:lnTo>
                <a:lnTo>
                  <a:pt x="2137" y="1331"/>
                </a:lnTo>
                <a:lnTo>
                  <a:pt x="2137" y="1331"/>
                </a:lnTo>
                <a:lnTo>
                  <a:pt x="2137" y="1331"/>
                </a:lnTo>
                <a:lnTo>
                  <a:pt x="2135" y="1331"/>
                </a:lnTo>
                <a:lnTo>
                  <a:pt x="2135" y="1331"/>
                </a:lnTo>
                <a:lnTo>
                  <a:pt x="2135" y="1331"/>
                </a:lnTo>
                <a:lnTo>
                  <a:pt x="2135" y="1329"/>
                </a:lnTo>
                <a:lnTo>
                  <a:pt x="2132" y="1329"/>
                </a:lnTo>
                <a:lnTo>
                  <a:pt x="2132" y="1329"/>
                </a:lnTo>
                <a:lnTo>
                  <a:pt x="2132" y="1329"/>
                </a:lnTo>
                <a:lnTo>
                  <a:pt x="2132" y="1329"/>
                </a:lnTo>
                <a:lnTo>
                  <a:pt x="2132" y="1329"/>
                </a:lnTo>
                <a:lnTo>
                  <a:pt x="2132" y="1329"/>
                </a:lnTo>
                <a:lnTo>
                  <a:pt x="2132" y="1329"/>
                </a:lnTo>
                <a:lnTo>
                  <a:pt x="2132" y="1327"/>
                </a:lnTo>
                <a:lnTo>
                  <a:pt x="2130" y="1329"/>
                </a:lnTo>
                <a:lnTo>
                  <a:pt x="2130" y="1327"/>
                </a:lnTo>
                <a:lnTo>
                  <a:pt x="2132" y="1327"/>
                </a:lnTo>
                <a:lnTo>
                  <a:pt x="2132" y="1327"/>
                </a:lnTo>
                <a:lnTo>
                  <a:pt x="2132" y="1327"/>
                </a:lnTo>
                <a:lnTo>
                  <a:pt x="2125" y="1324"/>
                </a:lnTo>
                <a:lnTo>
                  <a:pt x="2125" y="1324"/>
                </a:lnTo>
                <a:lnTo>
                  <a:pt x="2128" y="1322"/>
                </a:lnTo>
                <a:lnTo>
                  <a:pt x="2132" y="1324"/>
                </a:lnTo>
                <a:lnTo>
                  <a:pt x="2132" y="1324"/>
                </a:lnTo>
                <a:lnTo>
                  <a:pt x="2132" y="1324"/>
                </a:lnTo>
                <a:lnTo>
                  <a:pt x="2132" y="1324"/>
                </a:lnTo>
                <a:lnTo>
                  <a:pt x="2132" y="1324"/>
                </a:lnTo>
                <a:lnTo>
                  <a:pt x="2135" y="1324"/>
                </a:lnTo>
                <a:lnTo>
                  <a:pt x="2135" y="1324"/>
                </a:lnTo>
                <a:lnTo>
                  <a:pt x="2135" y="1322"/>
                </a:lnTo>
                <a:lnTo>
                  <a:pt x="2130" y="1322"/>
                </a:lnTo>
                <a:lnTo>
                  <a:pt x="2130" y="1322"/>
                </a:lnTo>
                <a:lnTo>
                  <a:pt x="2130" y="1322"/>
                </a:lnTo>
                <a:lnTo>
                  <a:pt x="2128" y="1322"/>
                </a:lnTo>
                <a:lnTo>
                  <a:pt x="2128" y="1322"/>
                </a:lnTo>
                <a:lnTo>
                  <a:pt x="2128" y="1322"/>
                </a:lnTo>
                <a:lnTo>
                  <a:pt x="2128" y="1320"/>
                </a:lnTo>
                <a:lnTo>
                  <a:pt x="2125" y="1320"/>
                </a:lnTo>
                <a:lnTo>
                  <a:pt x="2125" y="1320"/>
                </a:lnTo>
                <a:lnTo>
                  <a:pt x="2125" y="1320"/>
                </a:lnTo>
                <a:lnTo>
                  <a:pt x="2125" y="1320"/>
                </a:lnTo>
                <a:lnTo>
                  <a:pt x="2125" y="1320"/>
                </a:lnTo>
                <a:lnTo>
                  <a:pt x="2125" y="1317"/>
                </a:lnTo>
                <a:lnTo>
                  <a:pt x="2125" y="1317"/>
                </a:lnTo>
                <a:lnTo>
                  <a:pt x="2125" y="1317"/>
                </a:lnTo>
                <a:lnTo>
                  <a:pt x="2125" y="1317"/>
                </a:lnTo>
                <a:lnTo>
                  <a:pt x="2125" y="1317"/>
                </a:lnTo>
                <a:lnTo>
                  <a:pt x="2123" y="1317"/>
                </a:lnTo>
                <a:lnTo>
                  <a:pt x="2123" y="1315"/>
                </a:lnTo>
                <a:lnTo>
                  <a:pt x="2125" y="1315"/>
                </a:lnTo>
                <a:lnTo>
                  <a:pt x="2125" y="1315"/>
                </a:lnTo>
                <a:lnTo>
                  <a:pt x="2125" y="1317"/>
                </a:lnTo>
                <a:lnTo>
                  <a:pt x="2128" y="1317"/>
                </a:lnTo>
                <a:lnTo>
                  <a:pt x="2128" y="1320"/>
                </a:lnTo>
                <a:lnTo>
                  <a:pt x="2128" y="1320"/>
                </a:lnTo>
                <a:lnTo>
                  <a:pt x="2130" y="1317"/>
                </a:lnTo>
                <a:lnTo>
                  <a:pt x="2132" y="1317"/>
                </a:lnTo>
                <a:lnTo>
                  <a:pt x="2130" y="1315"/>
                </a:lnTo>
                <a:lnTo>
                  <a:pt x="2130" y="1315"/>
                </a:lnTo>
                <a:lnTo>
                  <a:pt x="2130" y="1315"/>
                </a:lnTo>
                <a:lnTo>
                  <a:pt x="2130" y="1315"/>
                </a:lnTo>
                <a:lnTo>
                  <a:pt x="2130" y="1315"/>
                </a:lnTo>
                <a:lnTo>
                  <a:pt x="2130" y="1313"/>
                </a:lnTo>
                <a:lnTo>
                  <a:pt x="2130" y="1313"/>
                </a:lnTo>
                <a:lnTo>
                  <a:pt x="2130" y="1313"/>
                </a:lnTo>
                <a:lnTo>
                  <a:pt x="2130" y="1313"/>
                </a:lnTo>
                <a:lnTo>
                  <a:pt x="2128" y="1313"/>
                </a:lnTo>
                <a:lnTo>
                  <a:pt x="2125" y="1313"/>
                </a:lnTo>
                <a:lnTo>
                  <a:pt x="2125" y="1313"/>
                </a:lnTo>
                <a:lnTo>
                  <a:pt x="2123" y="1313"/>
                </a:lnTo>
                <a:lnTo>
                  <a:pt x="2123" y="1313"/>
                </a:lnTo>
                <a:lnTo>
                  <a:pt x="2120" y="1313"/>
                </a:lnTo>
                <a:lnTo>
                  <a:pt x="2120" y="1313"/>
                </a:lnTo>
                <a:lnTo>
                  <a:pt x="2120" y="1313"/>
                </a:lnTo>
                <a:lnTo>
                  <a:pt x="2118" y="1313"/>
                </a:lnTo>
                <a:lnTo>
                  <a:pt x="2120" y="1313"/>
                </a:lnTo>
                <a:lnTo>
                  <a:pt x="2123" y="1313"/>
                </a:lnTo>
                <a:lnTo>
                  <a:pt x="2123" y="1313"/>
                </a:lnTo>
                <a:lnTo>
                  <a:pt x="2123" y="1313"/>
                </a:lnTo>
                <a:lnTo>
                  <a:pt x="2123" y="1310"/>
                </a:lnTo>
                <a:lnTo>
                  <a:pt x="2125" y="1310"/>
                </a:lnTo>
                <a:lnTo>
                  <a:pt x="2128" y="1310"/>
                </a:lnTo>
                <a:lnTo>
                  <a:pt x="2128" y="1310"/>
                </a:lnTo>
                <a:lnTo>
                  <a:pt x="2128" y="1308"/>
                </a:lnTo>
                <a:lnTo>
                  <a:pt x="2128" y="1308"/>
                </a:lnTo>
                <a:lnTo>
                  <a:pt x="2128" y="1308"/>
                </a:lnTo>
                <a:lnTo>
                  <a:pt x="2128" y="1308"/>
                </a:lnTo>
                <a:lnTo>
                  <a:pt x="2128" y="1305"/>
                </a:lnTo>
                <a:lnTo>
                  <a:pt x="2128" y="1305"/>
                </a:lnTo>
                <a:lnTo>
                  <a:pt x="2125" y="1305"/>
                </a:lnTo>
                <a:lnTo>
                  <a:pt x="2120" y="1301"/>
                </a:lnTo>
                <a:lnTo>
                  <a:pt x="2120" y="1298"/>
                </a:lnTo>
                <a:lnTo>
                  <a:pt x="2120" y="1296"/>
                </a:lnTo>
                <a:lnTo>
                  <a:pt x="2120" y="1296"/>
                </a:lnTo>
                <a:lnTo>
                  <a:pt x="2118" y="1296"/>
                </a:lnTo>
                <a:lnTo>
                  <a:pt x="2120" y="1296"/>
                </a:lnTo>
                <a:lnTo>
                  <a:pt x="2118" y="1296"/>
                </a:lnTo>
                <a:lnTo>
                  <a:pt x="2118" y="1296"/>
                </a:lnTo>
                <a:lnTo>
                  <a:pt x="2118" y="1294"/>
                </a:lnTo>
                <a:lnTo>
                  <a:pt x="2118" y="1294"/>
                </a:lnTo>
                <a:lnTo>
                  <a:pt x="2118" y="1294"/>
                </a:lnTo>
                <a:lnTo>
                  <a:pt x="2120" y="1294"/>
                </a:lnTo>
                <a:lnTo>
                  <a:pt x="2120" y="1296"/>
                </a:lnTo>
                <a:lnTo>
                  <a:pt x="2123" y="1298"/>
                </a:lnTo>
                <a:lnTo>
                  <a:pt x="2123" y="1298"/>
                </a:lnTo>
                <a:lnTo>
                  <a:pt x="2125" y="1303"/>
                </a:lnTo>
                <a:lnTo>
                  <a:pt x="2128" y="1303"/>
                </a:lnTo>
                <a:lnTo>
                  <a:pt x="2128" y="1305"/>
                </a:lnTo>
                <a:lnTo>
                  <a:pt x="2128" y="1305"/>
                </a:lnTo>
                <a:lnTo>
                  <a:pt x="2130" y="1308"/>
                </a:lnTo>
                <a:lnTo>
                  <a:pt x="2132" y="1308"/>
                </a:lnTo>
                <a:lnTo>
                  <a:pt x="2132" y="1310"/>
                </a:lnTo>
                <a:lnTo>
                  <a:pt x="2132" y="1310"/>
                </a:lnTo>
                <a:lnTo>
                  <a:pt x="2135" y="1310"/>
                </a:lnTo>
                <a:lnTo>
                  <a:pt x="2135" y="1310"/>
                </a:lnTo>
                <a:lnTo>
                  <a:pt x="2135" y="1308"/>
                </a:lnTo>
                <a:lnTo>
                  <a:pt x="2137" y="1308"/>
                </a:lnTo>
                <a:lnTo>
                  <a:pt x="2137" y="1308"/>
                </a:lnTo>
                <a:lnTo>
                  <a:pt x="2137" y="1310"/>
                </a:lnTo>
                <a:lnTo>
                  <a:pt x="2139" y="1310"/>
                </a:lnTo>
                <a:lnTo>
                  <a:pt x="2139" y="1310"/>
                </a:lnTo>
                <a:lnTo>
                  <a:pt x="2139" y="1310"/>
                </a:lnTo>
                <a:lnTo>
                  <a:pt x="2139" y="1310"/>
                </a:lnTo>
                <a:lnTo>
                  <a:pt x="2142" y="1308"/>
                </a:lnTo>
                <a:lnTo>
                  <a:pt x="2139" y="1308"/>
                </a:lnTo>
                <a:lnTo>
                  <a:pt x="2139" y="1308"/>
                </a:lnTo>
                <a:lnTo>
                  <a:pt x="2139" y="1305"/>
                </a:lnTo>
                <a:lnTo>
                  <a:pt x="2139" y="1303"/>
                </a:lnTo>
                <a:lnTo>
                  <a:pt x="2139" y="1303"/>
                </a:lnTo>
                <a:lnTo>
                  <a:pt x="2137" y="1301"/>
                </a:lnTo>
                <a:lnTo>
                  <a:pt x="2137" y="1301"/>
                </a:lnTo>
                <a:lnTo>
                  <a:pt x="2137" y="1301"/>
                </a:lnTo>
                <a:lnTo>
                  <a:pt x="2137" y="1301"/>
                </a:lnTo>
                <a:lnTo>
                  <a:pt x="2137" y="1301"/>
                </a:lnTo>
                <a:lnTo>
                  <a:pt x="2139" y="1303"/>
                </a:lnTo>
                <a:lnTo>
                  <a:pt x="2139" y="1303"/>
                </a:lnTo>
                <a:lnTo>
                  <a:pt x="2142" y="1305"/>
                </a:lnTo>
                <a:lnTo>
                  <a:pt x="2142" y="1308"/>
                </a:lnTo>
                <a:lnTo>
                  <a:pt x="2142" y="1308"/>
                </a:lnTo>
                <a:lnTo>
                  <a:pt x="2142" y="1308"/>
                </a:lnTo>
                <a:lnTo>
                  <a:pt x="2142" y="1308"/>
                </a:lnTo>
                <a:lnTo>
                  <a:pt x="2142" y="1308"/>
                </a:lnTo>
                <a:lnTo>
                  <a:pt x="2142" y="1308"/>
                </a:lnTo>
                <a:lnTo>
                  <a:pt x="2142" y="1308"/>
                </a:lnTo>
                <a:lnTo>
                  <a:pt x="2144" y="1308"/>
                </a:lnTo>
                <a:lnTo>
                  <a:pt x="2144" y="1308"/>
                </a:lnTo>
                <a:lnTo>
                  <a:pt x="2144" y="1308"/>
                </a:lnTo>
                <a:lnTo>
                  <a:pt x="2144" y="1310"/>
                </a:lnTo>
                <a:lnTo>
                  <a:pt x="2146" y="1308"/>
                </a:lnTo>
                <a:lnTo>
                  <a:pt x="2146" y="1308"/>
                </a:lnTo>
                <a:lnTo>
                  <a:pt x="2146" y="1308"/>
                </a:lnTo>
                <a:lnTo>
                  <a:pt x="2144" y="1308"/>
                </a:lnTo>
                <a:lnTo>
                  <a:pt x="2146" y="1305"/>
                </a:lnTo>
                <a:lnTo>
                  <a:pt x="2146" y="1305"/>
                </a:lnTo>
                <a:lnTo>
                  <a:pt x="2146" y="1305"/>
                </a:lnTo>
                <a:lnTo>
                  <a:pt x="2146" y="1308"/>
                </a:lnTo>
                <a:lnTo>
                  <a:pt x="2146" y="1308"/>
                </a:lnTo>
                <a:lnTo>
                  <a:pt x="2149" y="1308"/>
                </a:lnTo>
                <a:lnTo>
                  <a:pt x="2149" y="1305"/>
                </a:lnTo>
                <a:lnTo>
                  <a:pt x="2149" y="1305"/>
                </a:lnTo>
                <a:lnTo>
                  <a:pt x="2149" y="1303"/>
                </a:lnTo>
                <a:lnTo>
                  <a:pt x="2146" y="1303"/>
                </a:lnTo>
                <a:lnTo>
                  <a:pt x="2146" y="1303"/>
                </a:lnTo>
                <a:lnTo>
                  <a:pt x="2146" y="1303"/>
                </a:lnTo>
                <a:lnTo>
                  <a:pt x="2144" y="1301"/>
                </a:lnTo>
                <a:lnTo>
                  <a:pt x="2144" y="1301"/>
                </a:lnTo>
                <a:lnTo>
                  <a:pt x="2142" y="1301"/>
                </a:lnTo>
                <a:lnTo>
                  <a:pt x="2139" y="1301"/>
                </a:lnTo>
                <a:lnTo>
                  <a:pt x="2139" y="1298"/>
                </a:lnTo>
                <a:lnTo>
                  <a:pt x="2139" y="1298"/>
                </a:lnTo>
                <a:lnTo>
                  <a:pt x="2144" y="1298"/>
                </a:lnTo>
                <a:lnTo>
                  <a:pt x="2144" y="1298"/>
                </a:lnTo>
                <a:lnTo>
                  <a:pt x="2146" y="1301"/>
                </a:lnTo>
                <a:lnTo>
                  <a:pt x="2146" y="1298"/>
                </a:lnTo>
                <a:lnTo>
                  <a:pt x="2146" y="1298"/>
                </a:lnTo>
                <a:lnTo>
                  <a:pt x="2146" y="1298"/>
                </a:lnTo>
                <a:lnTo>
                  <a:pt x="2146" y="1296"/>
                </a:lnTo>
                <a:lnTo>
                  <a:pt x="2146" y="1296"/>
                </a:lnTo>
                <a:lnTo>
                  <a:pt x="2144" y="1296"/>
                </a:lnTo>
                <a:lnTo>
                  <a:pt x="2142" y="1296"/>
                </a:lnTo>
                <a:lnTo>
                  <a:pt x="2142" y="1296"/>
                </a:lnTo>
                <a:lnTo>
                  <a:pt x="2142" y="1296"/>
                </a:lnTo>
                <a:lnTo>
                  <a:pt x="2142" y="1296"/>
                </a:lnTo>
                <a:lnTo>
                  <a:pt x="2139" y="1294"/>
                </a:lnTo>
                <a:lnTo>
                  <a:pt x="2137" y="1294"/>
                </a:lnTo>
                <a:lnTo>
                  <a:pt x="2137" y="1294"/>
                </a:lnTo>
                <a:lnTo>
                  <a:pt x="2137" y="1294"/>
                </a:lnTo>
                <a:lnTo>
                  <a:pt x="2137" y="1294"/>
                </a:lnTo>
                <a:lnTo>
                  <a:pt x="2137" y="1294"/>
                </a:lnTo>
                <a:lnTo>
                  <a:pt x="2137" y="1294"/>
                </a:lnTo>
                <a:lnTo>
                  <a:pt x="2137" y="1294"/>
                </a:lnTo>
                <a:lnTo>
                  <a:pt x="2137" y="1291"/>
                </a:lnTo>
                <a:lnTo>
                  <a:pt x="2137" y="1291"/>
                </a:lnTo>
                <a:lnTo>
                  <a:pt x="2137" y="1291"/>
                </a:lnTo>
                <a:lnTo>
                  <a:pt x="2137" y="1291"/>
                </a:lnTo>
                <a:lnTo>
                  <a:pt x="2135" y="1291"/>
                </a:lnTo>
                <a:lnTo>
                  <a:pt x="2137" y="1291"/>
                </a:lnTo>
                <a:lnTo>
                  <a:pt x="2137" y="1291"/>
                </a:lnTo>
                <a:lnTo>
                  <a:pt x="2137" y="1291"/>
                </a:lnTo>
                <a:lnTo>
                  <a:pt x="2137" y="1291"/>
                </a:lnTo>
                <a:lnTo>
                  <a:pt x="2137" y="1291"/>
                </a:lnTo>
                <a:lnTo>
                  <a:pt x="2139" y="1294"/>
                </a:lnTo>
                <a:lnTo>
                  <a:pt x="2139" y="1294"/>
                </a:lnTo>
                <a:lnTo>
                  <a:pt x="2139" y="1294"/>
                </a:lnTo>
                <a:lnTo>
                  <a:pt x="2139" y="1294"/>
                </a:lnTo>
                <a:lnTo>
                  <a:pt x="2139" y="1294"/>
                </a:lnTo>
                <a:lnTo>
                  <a:pt x="2139" y="1294"/>
                </a:lnTo>
                <a:lnTo>
                  <a:pt x="2142" y="1294"/>
                </a:lnTo>
                <a:lnTo>
                  <a:pt x="2142" y="1294"/>
                </a:lnTo>
                <a:lnTo>
                  <a:pt x="2144" y="1294"/>
                </a:lnTo>
                <a:lnTo>
                  <a:pt x="2144" y="1294"/>
                </a:lnTo>
                <a:lnTo>
                  <a:pt x="2144" y="1294"/>
                </a:lnTo>
                <a:lnTo>
                  <a:pt x="2146" y="1294"/>
                </a:lnTo>
                <a:lnTo>
                  <a:pt x="2146" y="1294"/>
                </a:lnTo>
                <a:lnTo>
                  <a:pt x="2146" y="1294"/>
                </a:lnTo>
                <a:lnTo>
                  <a:pt x="2146" y="1294"/>
                </a:lnTo>
                <a:lnTo>
                  <a:pt x="2146" y="1294"/>
                </a:lnTo>
                <a:lnTo>
                  <a:pt x="2146" y="1294"/>
                </a:lnTo>
                <a:lnTo>
                  <a:pt x="2149" y="1294"/>
                </a:lnTo>
                <a:lnTo>
                  <a:pt x="2149" y="1291"/>
                </a:lnTo>
                <a:lnTo>
                  <a:pt x="2151" y="1291"/>
                </a:lnTo>
                <a:lnTo>
                  <a:pt x="2151" y="1291"/>
                </a:lnTo>
                <a:lnTo>
                  <a:pt x="2151" y="1291"/>
                </a:lnTo>
                <a:lnTo>
                  <a:pt x="2151" y="1291"/>
                </a:lnTo>
                <a:lnTo>
                  <a:pt x="2151" y="1291"/>
                </a:lnTo>
                <a:lnTo>
                  <a:pt x="2149" y="1289"/>
                </a:lnTo>
                <a:lnTo>
                  <a:pt x="2149" y="1289"/>
                </a:lnTo>
                <a:lnTo>
                  <a:pt x="2149" y="1289"/>
                </a:lnTo>
                <a:lnTo>
                  <a:pt x="2149" y="1286"/>
                </a:lnTo>
                <a:lnTo>
                  <a:pt x="2149" y="1286"/>
                </a:lnTo>
                <a:lnTo>
                  <a:pt x="2149" y="1286"/>
                </a:lnTo>
                <a:lnTo>
                  <a:pt x="2149" y="1286"/>
                </a:lnTo>
                <a:lnTo>
                  <a:pt x="2149" y="1286"/>
                </a:lnTo>
                <a:lnTo>
                  <a:pt x="2149" y="1286"/>
                </a:lnTo>
                <a:lnTo>
                  <a:pt x="2146" y="1286"/>
                </a:lnTo>
                <a:lnTo>
                  <a:pt x="2146" y="1286"/>
                </a:lnTo>
                <a:lnTo>
                  <a:pt x="2146" y="1286"/>
                </a:lnTo>
                <a:lnTo>
                  <a:pt x="2146" y="1286"/>
                </a:lnTo>
                <a:lnTo>
                  <a:pt x="2146" y="1286"/>
                </a:lnTo>
                <a:lnTo>
                  <a:pt x="2146" y="1286"/>
                </a:lnTo>
                <a:lnTo>
                  <a:pt x="2146" y="1284"/>
                </a:lnTo>
                <a:lnTo>
                  <a:pt x="2146" y="1284"/>
                </a:lnTo>
                <a:lnTo>
                  <a:pt x="2146" y="1284"/>
                </a:lnTo>
                <a:lnTo>
                  <a:pt x="2144" y="1282"/>
                </a:lnTo>
                <a:lnTo>
                  <a:pt x="2144" y="1282"/>
                </a:lnTo>
                <a:lnTo>
                  <a:pt x="2144" y="1284"/>
                </a:lnTo>
                <a:lnTo>
                  <a:pt x="2144" y="1282"/>
                </a:lnTo>
                <a:lnTo>
                  <a:pt x="2142" y="1282"/>
                </a:lnTo>
                <a:lnTo>
                  <a:pt x="2142" y="1282"/>
                </a:lnTo>
                <a:lnTo>
                  <a:pt x="2135" y="1284"/>
                </a:lnTo>
                <a:lnTo>
                  <a:pt x="2135" y="1284"/>
                </a:lnTo>
                <a:lnTo>
                  <a:pt x="2132" y="1282"/>
                </a:lnTo>
                <a:lnTo>
                  <a:pt x="2132" y="1282"/>
                </a:lnTo>
                <a:lnTo>
                  <a:pt x="2132" y="1282"/>
                </a:lnTo>
                <a:lnTo>
                  <a:pt x="2130" y="1279"/>
                </a:lnTo>
                <a:lnTo>
                  <a:pt x="2130" y="1279"/>
                </a:lnTo>
                <a:lnTo>
                  <a:pt x="2130" y="1277"/>
                </a:lnTo>
                <a:lnTo>
                  <a:pt x="2130" y="1277"/>
                </a:lnTo>
                <a:lnTo>
                  <a:pt x="2130" y="1277"/>
                </a:lnTo>
                <a:lnTo>
                  <a:pt x="2128" y="1279"/>
                </a:lnTo>
                <a:lnTo>
                  <a:pt x="2128" y="1279"/>
                </a:lnTo>
                <a:lnTo>
                  <a:pt x="2125" y="1279"/>
                </a:lnTo>
                <a:lnTo>
                  <a:pt x="2128" y="1277"/>
                </a:lnTo>
                <a:lnTo>
                  <a:pt x="2130" y="1277"/>
                </a:lnTo>
                <a:lnTo>
                  <a:pt x="2130" y="1277"/>
                </a:lnTo>
                <a:lnTo>
                  <a:pt x="2132" y="1277"/>
                </a:lnTo>
                <a:lnTo>
                  <a:pt x="2132" y="1279"/>
                </a:lnTo>
                <a:lnTo>
                  <a:pt x="2132" y="1282"/>
                </a:lnTo>
                <a:lnTo>
                  <a:pt x="2135" y="1282"/>
                </a:lnTo>
                <a:lnTo>
                  <a:pt x="2135" y="1282"/>
                </a:lnTo>
                <a:lnTo>
                  <a:pt x="2135" y="1282"/>
                </a:lnTo>
                <a:lnTo>
                  <a:pt x="2135" y="1282"/>
                </a:lnTo>
                <a:lnTo>
                  <a:pt x="2137" y="1282"/>
                </a:lnTo>
                <a:lnTo>
                  <a:pt x="2137" y="1282"/>
                </a:lnTo>
                <a:lnTo>
                  <a:pt x="2137" y="1282"/>
                </a:lnTo>
                <a:lnTo>
                  <a:pt x="2137" y="1282"/>
                </a:lnTo>
                <a:lnTo>
                  <a:pt x="2137" y="1282"/>
                </a:lnTo>
                <a:lnTo>
                  <a:pt x="2139" y="1282"/>
                </a:lnTo>
                <a:lnTo>
                  <a:pt x="2139" y="1282"/>
                </a:lnTo>
                <a:lnTo>
                  <a:pt x="2142" y="1279"/>
                </a:lnTo>
                <a:lnTo>
                  <a:pt x="2142" y="1279"/>
                </a:lnTo>
                <a:lnTo>
                  <a:pt x="2144" y="1282"/>
                </a:lnTo>
                <a:lnTo>
                  <a:pt x="2144" y="1282"/>
                </a:lnTo>
                <a:lnTo>
                  <a:pt x="2144" y="1279"/>
                </a:lnTo>
                <a:lnTo>
                  <a:pt x="2144" y="1279"/>
                </a:lnTo>
                <a:lnTo>
                  <a:pt x="2146" y="1279"/>
                </a:lnTo>
                <a:lnTo>
                  <a:pt x="2146" y="1282"/>
                </a:lnTo>
                <a:lnTo>
                  <a:pt x="2146" y="1282"/>
                </a:lnTo>
                <a:lnTo>
                  <a:pt x="2146" y="1282"/>
                </a:lnTo>
                <a:lnTo>
                  <a:pt x="2146" y="1282"/>
                </a:lnTo>
                <a:lnTo>
                  <a:pt x="2149" y="1282"/>
                </a:lnTo>
                <a:lnTo>
                  <a:pt x="2149" y="1279"/>
                </a:lnTo>
                <a:lnTo>
                  <a:pt x="2151" y="1279"/>
                </a:lnTo>
                <a:lnTo>
                  <a:pt x="2151" y="1279"/>
                </a:lnTo>
                <a:lnTo>
                  <a:pt x="2151" y="1279"/>
                </a:lnTo>
                <a:lnTo>
                  <a:pt x="2154" y="1277"/>
                </a:lnTo>
                <a:lnTo>
                  <a:pt x="2154" y="1277"/>
                </a:lnTo>
                <a:lnTo>
                  <a:pt x="2156" y="1277"/>
                </a:lnTo>
                <a:lnTo>
                  <a:pt x="2156" y="1277"/>
                </a:lnTo>
                <a:lnTo>
                  <a:pt x="2156" y="1275"/>
                </a:lnTo>
                <a:lnTo>
                  <a:pt x="2154" y="1275"/>
                </a:lnTo>
                <a:lnTo>
                  <a:pt x="2154" y="1275"/>
                </a:lnTo>
                <a:lnTo>
                  <a:pt x="2151" y="1275"/>
                </a:lnTo>
                <a:lnTo>
                  <a:pt x="2151" y="1275"/>
                </a:lnTo>
                <a:lnTo>
                  <a:pt x="2151" y="1275"/>
                </a:lnTo>
                <a:lnTo>
                  <a:pt x="2151" y="1275"/>
                </a:lnTo>
                <a:lnTo>
                  <a:pt x="2154" y="1275"/>
                </a:lnTo>
                <a:lnTo>
                  <a:pt x="2154" y="1272"/>
                </a:lnTo>
                <a:lnTo>
                  <a:pt x="2154" y="1272"/>
                </a:lnTo>
                <a:lnTo>
                  <a:pt x="2151" y="1272"/>
                </a:lnTo>
                <a:lnTo>
                  <a:pt x="2151" y="1272"/>
                </a:lnTo>
                <a:lnTo>
                  <a:pt x="2151" y="1272"/>
                </a:lnTo>
                <a:lnTo>
                  <a:pt x="2151" y="1272"/>
                </a:lnTo>
                <a:lnTo>
                  <a:pt x="2151" y="1272"/>
                </a:lnTo>
                <a:lnTo>
                  <a:pt x="2151" y="1272"/>
                </a:lnTo>
                <a:lnTo>
                  <a:pt x="2151" y="1272"/>
                </a:lnTo>
                <a:lnTo>
                  <a:pt x="2151" y="1272"/>
                </a:lnTo>
                <a:lnTo>
                  <a:pt x="2149" y="1272"/>
                </a:lnTo>
                <a:lnTo>
                  <a:pt x="2149" y="1272"/>
                </a:lnTo>
                <a:lnTo>
                  <a:pt x="2149" y="1272"/>
                </a:lnTo>
                <a:lnTo>
                  <a:pt x="2149" y="1270"/>
                </a:lnTo>
                <a:lnTo>
                  <a:pt x="2149" y="1270"/>
                </a:lnTo>
                <a:lnTo>
                  <a:pt x="2149" y="1270"/>
                </a:lnTo>
                <a:lnTo>
                  <a:pt x="2144" y="1270"/>
                </a:lnTo>
                <a:lnTo>
                  <a:pt x="2142" y="1270"/>
                </a:lnTo>
                <a:lnTo>
                  <a:pt x="2142" y="1270"/>
                </a:lnTo>
                <a:lnTo>
                  <a:pt x="2142" y="1270"/>
                </a:lnTo>
                <a:lnTo>
                  <a:pt x="2139" y="1270"/>
                </a:lnTo>
                <a:lnTo>
                  <a:pt x="2139" y="1270"/>
                </a:lnTo>
                <a:lnTo>
                  <a:pt x="2139" y="1270"/>
                </a:lnTo>
                <a:lnTo>
                  <a:pt x="2137" y="1268"/>
                </a:lnTo>
                <a:lnTo>
                  <a:pt x="2137" y="1268"/>
                </a:lnTo>
                <a:lnTo>
                  <a:pt x="2135" y="1272"/>
                </a:lnTo>
                <a:lnTo>
                  <a:pt x="2135" y="1272"/>
                </a:lnTo>
                <a:lnTo>
                  <a:pt x="2132" y="1272"/>
                </a:lnTo>
                <a:lnTo>
                  <a:pt x="2132" y="1270"/>
                </a:lnTo>
                <a:lnTo>
                  <a:pt x="2130" y="1270"/>
                </a:lnTo>
                <a:lnTo>
                  <a:pt x="2130" y="1270"/>
                </a:lnTo>
                <a:lnTo>
                  <a:pt x="2130" y="1268"/>
                </a:lnTo>
                <a:lnTo>
                  <a:pt x="2130" y="1268"/>
                </a:lnTo>
                <a:lnTo>
                  <a:pt x="2128" y="1265"/>
                </a:lnTo>
                <a:lnTo>
                  <a:pt x="2128" y="1265"/>
                </a:lnTo>
                <a:lnTo>
                  <a:pt x="2125" y="1265"/>
                </a:lnTo>
                <a:lnTo>
                  <a:pt x="2125" y="1265"/>
                </a:lnTo>
                <a:lnTo>
                  <a:pt x="2128" y="1265"/>
                </a:lnTo>
                <a:lnTo>
                  <a:pt x="2128" y="1265"/>
                </a:lnTo>
                <a:lnTo>
                  <a:pt x="2130" y="1265"/>
                </a:lnTo>
                <a:lnTo>
                  <a:pt x="2130" y="1265"/>
                </a:lnTo>
                <a:lnTo>
                  <a:pt x="2130" y="1265"/>
                </a:lnTo>
                <a:lnTo>
                  <a:pt x="2130" y="1268"/>
                </a:lnTo>
                <a:lnTo>
                  <a:pt x="2130" y="1268"/>
                </a:lnTo>
                <a:lnTo>
                  <a:pt x="2130" y="1268"/>
                </a:lnTo>
                <a:lnTo>
                  <a:pt x="2130" y="1268"/>
                </a:lnTo>
                <a:lnTo>
                  <a:pt x="2130" y="1268"/>
                </a:lnTo>
                <a:lnTo>
                  <a:pt x="2130" y="1268"/>
                </a:lnTo>
                <a:lnTo>
                  <a:pt x="2130" y="1268"/>
                </a:lnTo>
                <a:lnTo>
                  <a:pt x="2130" y="1270"/>
                </a:lnTo>
                <a:lnTo>
                  <a:pt x="2132" y="1270"/>
                </a:lnTo>
                <a:lnTo>
                  <a:pt x="2132" y="1270"/>
                </a:lnTo>
                <a:lnTo>
                  <a:pt x="2132" y="1270"/>
                </a:lnTo>
                <a:lnTo>
                  <a:pt x="2135" y="1270"/>
                </a:lnTo>
                <a:lnTo>
                  <a:pt x="2135" y="1270"/>
                </a:lnTo>
                <a:lnTo>
                  <a:pt x="2135" y="1270"/>
                </a:lnTo>
                <a:lnTo>
                  <a:pt x="2137" y="1268"/>
                </a:lnTo>
                <a:lnTo>
                  <a:pt x="2137" y="1265"/>
                </a:lnTo>
                <a:lnTo>
                  <a:pt x="2139" y="1265"/>
                </a:lnTo>
                <a:lnTo>
                  <a:pt x="2139" y="1263"/>
                </a:lnTo>
                <a:lnTo>
                  <a:pt x="2142" y="1263"/>
                </a:lnTo>
                <a:lnTo>
                  <a:pt x="2139" y="1260"/>
                </a:lnTo>
                <a:lnTo>
                  <a:pt x="2137" y="1260"/>
                </a:lnTo>
                <a:lnTo>
                  <a:pt x="2135" y="1258"/>
                </a:lnTo>
                <a:lnTo>
                  <a:pt x="2135" y="1258"/>
                </a:lnTo>
                <a:lnTo>
                  <a:pt x="2135" y="1258"/>
                </a:lnTo>
                <a:lnTo>
                  <a:pt x="2132" y="1258"/>
                </a:lnTo>
                <a:lnTo>
                  <a:pt x="2132" y="1258"/>
                </a:lnTo>
                <a:lnTo>
                  <a:pt x="2132" y="1258"/>
                </a:lnTo>
                <a:lnTo>
                  <a:pt x="2132" y="1260"/>
                </a:lnTo>
                <a:lnTo>
                  <a:pt x="2130" y="1260"/>
                </a:lnTo>
                <a:lnTo>
                  <a:pt x="2130" y="1258"/>
                </a:lnTo>
                <a:lnTo>
                  <a:pt x="2128" y="1258"/>
                </a:lnTo>
                <a:lnTo>
                  <a:pt x="2130" y="1258"/>
                </a:lnTo>
                <a:lnTo>
                  <a:pt x="2130" y="1258"/>
                </a:lnTo>
                <a:lnTo>
                  <a:pt x="2130" y="1258"/>
                </a:lnTo>
                <a:lnTo>
                  <a:pt x="2130" y="1258"/>
                </a:lnTo>
                <a:lnTo>
                  <a:pt x="2132" y="1258"/>
                </a:lnTo>
                <a:lnTo>
                  <a:pt x="2130" y="1258"/>
                </a:lnTo>
                <a:lnTo>
                  <a:pt x="2130" y="1258"/>
                </a:lnTo>
                <a:lnTo>
                  <a:pt x="2130" y="1256"/>
                </a:lnTo>
                <a:lnTo>
                  <a:pt x="2130" y="1256"/>
                </a:lnTo>
                <a:lnTo>
                  <a:pt x="2135" y="1256"/>
                </a:lnTo>
                <a:lnTo>
                  <a:pt x="2135" y="1256"/>
                </a:lnTo>
                <a:lnTo>
                  <a:pt x="2137" y="1256"/>
                </a:lnTo>
                <a:lnTo>
                  <a:pt x="2137" y="1256"/>
                </a:lnTo>
                <a:lnTo>
                  <a:pt x="2139" y="1256"/>
                </a:lnTo>
                <a:lnTo>
                  <a:pt x="2139" y="1256"/>
                </a:lnTo>
                <a:lnTo>
                  <a:pt x="2142" y="1256"/>
                </a:lnTo>
                <a:lnTo>
                  <a:pt x="2142" y="1258"/>
                </a:lnTo>
                <a:lnTo>
                  <a:pt x="2142" y="1258"/>
                </a:lnTo>
                <a:lnTo>
                  <a:pt x="2142" y="1258"/>
                </a:lnTo>
                <a:lnTo>
                  <a:pt x="2142" y="1260"/>
                </a:lnTo>
                <a:lnTo>
                  <a:pt x="2144" y="1260"/>
                </a:lnTo>
                <a:lnTo>
                  <a:pt x="2144" y="1260"/>
                </a:lnTo>
                <a:lnTo>
                  <a:pt x="2146" y="1258"/>
                </a:lnTo>
                <a:lnTo>
                  <a:pt x="2146" y="1258"/>
                </a:lnTo>
                <a:lnTo>
                  <a:pt x="2146" y="1258"/>
                </a:lnTo>
                <a:lnTo>
                  <a:pt x="2146" y="1258"/>
                </a:lnTo>
                <a:lnTo>
                  <a:pt x="2149" y="1258"/>
                </a:lnTo>
                <a:lnTo>
                  <a:pt x="2149" y="1258"/>
                </a:lnTo>
                <a:lnTo>
                  <a:pt x="2149" y="1260"/>
                </a:lnTo>
                <a:lnTo>
                  <a:pt x="2151" y="1260"/>
                </a:lnTo>
                <a:lnTo>
                  <a:pt x="2151" y="1258"/>
                </a:lnTo>
                <a:lnTo>
                  <a:pt x="2151" y="1258"/>
                </a:lnTo>
                <a:lnTo>
                  <a:pt x="2154" y="1258"/>
                </a:lnTo>
                <a:lnTo>
                  <a:pt x="2154" y="1256"/>
                </a:lnTo>
                <a:lnTo>
                  <a:pt x="2154" y="1256"/>
                </a:lnTo>
                <a:lnTo>
                  <a:pt x="2154" y="1256"/>
                </a:lnTo>
                <a:lnTo>
                  <a:pt x="2156" y="1256"/>
                </a:lnTo>
                <a:lnTo>
                  <a:pt x="2156" y="1253"/>
                </a:lnTo>
                <a:lnTo>
                  <a:pt x="2156" y="1253"/>
                </a:lnTo>
                <a:lnTo>
                  <a:pt x="2156" y="1253"/>
                </a:lnTo>
                <a:lnTo>
                  <a:pt x="2156" y="1253"/>
                </a:lnTo>
                <a:lnTo>
                  <a:pt x="2156" y="1253"/>
                </a:lnTo>
                <a:lnTo>
                  <a:pt x="2158" y="1253"/>
                </a:lnTo>
                <a:lnTo>
                  <a:pt x="2158" y="1253"/>
                </a:lnTo>
                <a:lnTo>
                  <a:pt x="2158" y="1253"/>
                </a:lnTo>
                <a:lnTo>
                  <a:pt x="2161" y="1251"/>
                </a:lnTo>
                <a:lnTo>
                  <a:pt x="2161" y="1251"/>
                </a:lnTo>
                <a:lnTo>
                  <a:pt x="2161" y="1251"/>
                </a:lnTo>
                <a:lnTo>
                  <a:pt x="2158" y="1249"/>
                </a:lnTo>
                <a:lnTo>
                  <a:pt x="2158" y="1249"/>
                </a:lnTo>
                <a:lnTo>
                  <a:pt x="2158" y="1249"/>
                </a:lnTo>
                <a:lnTo>
                  <a:pt x="2156" y="1249"/>
                </a:lnTo>
                <a:lnTo>
                  <a:pt x="2156" y="1249"/>
                </a:lnTo>
                <a:lnTo>
                  <a:pt x="2149" y="1251"/>
                </a:lnTo>
                <a:lnTo>
                  <a:pt x="2149" y="1253"/>
                </a:lnTo>
                <a:lnTo>
                  <a:pt x="2146" y="1253"/>
                </a:lnTo>
                <a:lnTo>
                  <a:pt x="2146" y="1253"/>
                </a:lnTo>
                <a:lnTo>
                  <a:pt x="2146" y="1251"/>
                </a:lnTo>
                <a:lnTo>
                  <a:pt x="2149" y="1251"/>
                </a:lnTo>
                <a:lnTo>
                  <a:pt x="2149" y="1251"/>
                </a:lnTo>
                <a:lnTo>
                  <a:pt x="2149" y="1249"/>
                </a:lnTo>
                <a:lnTo>
                  <a:pt x="2149" y="1249"/>
                </a:lnTo>
                <a:lnTo>
                  <a:pt x="2149" y="1249"/>
                </a:lnTo>
                <a:lnTo>
                  <a:pt x="2149" y="1249"/>
                </a:lnTo>
                <a:lnTo>
                  <a:pt x="2151" y="1249"/>
                </a:lnTo>
                <a:lnTo>
                  <a:pt x="2151" y="1249"/>
                </a:lnTo>
                <a:lnTo>
                  <a:pt x="2151" y="1249"/>
                </a:lnTo>
                <a:lnTo>
                  <a:pt x="2151" y="1249"/>
                </a:lnTo>
                <a:lnTo>
                  <a:pt x="2151" y="1246"/>
                </a:lnTo>
                <a:lnTo>
                  <a:pt x="2151" y="1246"/>
                </a:lnTo>
                <a:lnTo>
                  <a:pt x="2154" y="1246"/>
                </a:lnTo>
                <a:lnTo>
                  <a:pt x="2154" y="1246"/>
                </a:lnTo>
                <a:lnTo>
                  <a:pt x="2154" y="1246"/>
                </a:lnTo>
                <a:lnTo>
                  <a:pt x="2156" y="1244"/>
                </a:lnTo>
                <a:lnTo>
                  <a:pt x="2154" y="1244"/>
                </a:lnTo>
                <a:lnTo>
                  <a:pt x="2154" y="1244"/>
                </a:lnTo>
                <a:lnTo>
                  <a:pt x="2154" y="1244"/>
                </a:lnTo>
                <a:lnTo>
                  <a:pt x="2154" y="1244"/>
                </a:lnTo>
                <a:lnTo>
                  <a:pt x="2151" y="1242"/>
                </a:lnTo>
                <a:lnTo>
                  <a:pt x="2146" y="1239"/>
                </a:lnTo>
                <a:lnTo>
                  <a:pt x="2146" y="1239"/>
                </a:lnTo>
                <a:lnTo>
                  <a:pt x="2146" y="1237"/>
                </a:lnTo>
                <a:lnTo>
                  <a:pt x="2142" y="1237"/>
                </a:lnTo>
                <a:lnTo>
                  <a:pt x="2142" y="1239"/>
                </a:lnTo>
                <a:lnTo>
                  <a:pt x="2139" y="1239"/>
                </a:lnTo>
                <a:lnTo>
                  <a:pt x="2139" y="1239"/>
                </a:lnTo>
                <a:lnTo>
                  <a:pt x="2139" y="1242"/>
                </a:lnTo>
                <a:lnTo>
                  <a:pt x="2139" y="1242"/>
                </a:lnTo>
                <a:lnTo>
                  <a:pt x="2137" y="1242"/>
                </a:lnTo>
                <a:lnTo>
                  <a:pt x="2137" y="1242"/>
                </a:lnTo>
                <a:lnTo>
                  <a:pt x="2139" y="1239"/>
                </a:lnTo>
                <a:lnTo>
                  <a:pt x="2139" y="1237"/>
                </a:lnTo>
                <a:lnTo>
                  <a:pt x="2139" y="1237"/>
                </a:lnTo>
                <a:lnTo>
                  <a:pt x="2139" y="1237"/>
                </a:lnTo>
                <a:lnTo>
                  <a:pt x="2139" y="1234"/>
                </a:lnTo>
                <a:lnTo>
                  <a:pt x="2142" y="1234"/>
                </a:lnTo>
                <a:lnTo>
                  <a:pt x="2142" y="1237"/>
                </a:lnTo>
                <a:lnTo>
                  <a:pt x="2144" y="1237"/>
                </a:lnTo>
                <a:lnTo>
                  <a:pt x="2146" y="1237"/>
                </a:lnTo>
                <a:lnTo>
                  <a:pt x="2146" y="1237"/>
                </a:lnTo>
                <a:lnTo>
                  <a:pt x="2151" y="1237"/>
                </a:lnTo>
                <a:lnTo>
                  <a:pt x="2151" y="1237"/>
                </a:lnTo>
                <a:lnTo>
                  <a:pt x="2151" y="1239"/>
                </a:lnTo>
                <a:lnTo>
                  <a:pt x="2151" y="1239"/>
                </a:lnTo>
                <a:lnTo>
                  <a:pt x="2151" y="1239"/>
                </a:lnTo>
                <a:lnTo>
                  <a:pt x="2154" y="1239"/>
                </a:lnTo>
                <a:lnTo>
                  <a:pt x="2154" y="1239"/>
                </a:lnTo>
                <a:lnTo>
                  <a:pt x="2156" y="1239"/>
                </a:lnTo>
                <a:lnTo>
                  <a:pt x="2156" y="1239"/>
                </a:lnTo>
                <a:lnTo>
                  <a:pt x="2156" y="1239"/>
                </a:lnTo>
                <a:lnTo>
                  <a:pt x="2156" y="1237"/>
                </a:lnTo>
                <a:lnTo>
                  <a:pt x="2156" y="1237"/>
                </a:lnTo>
                <a:lnTo>
                  <a:pt x="2156" y="1237"/>
                </a:lnTo>
                <a:lnTo>
                  <a:pt x="2158" y="1237"/>
                </a:lnTo>
                <a:lnTo>
                  <a:pt x="2158" y="1237"/>
                </a:lnTo>
                <a:lnTo>
                  <a:pt x="2158" y="1237"/>
                </a:lnTo>
                <a:lnTo>
                  <a:pt x="2158" y="1237"/>
                </a:lnTo>
                <a:lnTo>
                  <a:pt x="2158" y="1234"/>
                </a:lnTo>
                <a:lnTo>
                  <a:pt x="2158" y="1234"/>
                </a:lnTo>
                <a:lnTo>
                  <a:pt x="2161" y="1234"/>
                </a:lnTo>
                <a:lnTo>
                  <a:pt x="2158" y="1234"/>
                </a:lnTo>
                <a:lnTo>
                  <a:pt x="2158" y="1234"/>
                </a:lnTo>
                <a:lnTo>
                  <a:pt x="2158" y="1234"/>
                </a:lnTo>
                <a:lnTo>
                  <a:pt x="2158" y="1232"/>
                </a:lnTo>
                <a:lnTo>
                  <a:pt x="2158" y="1232"/>
                </a:lnTo>
                <a:lnTo>
                  <a:pt x="2158" y="1230"/>
                </a:lnTo>
                <a:lnTo>
                  <a:pt x="2156" y="1227"/>
                </a:lnTo>
                <a:lnTo>
                  <a:pt x="2154" y="1227"/>
                </a:lnTo>
                <a:lnTo>
                  <a:pt x="2154" y="1227"/>
                </a:lnTo>
                <a:lnTo>
                  <a:pt x="2151" y="1227"/>
                </a:lnTo>
                <a:lnTo>
                  <a:pt x="2151" y="1227"/>
                </a:lnTo>
                <a:lnTo>
                  <a:pt x="2151" y="1225"/>
                </a:lnTo>
                <a:lnTo>
                  <a:pt x="2149" y="1225"/>
                </a:lnTo>
                <a:lnTo>
                  <a:pt x="2146" y="1225"/>
                </a:lnTo>
                <a:lnTo>
                  <a:pt x="2144" y="1225"/>
                </a:lnTo>
                <a:lnTo>
                  <a:pt x="2144" y="1223"/>
                </a:lnTo>
                <a:lnTo>
                  <a:pt x="2146" y="1223"/>
                </a:lnTo>
                <a:lnTo>
                  <a:pt x="2146" y="1220"/>
                </a:lnTo>
                <a:lnTo>
                  <a:pt x="2142" y="1220"/>
                </a:lnTo>
                <a:lnTo>
                  <a:pt x="2142" y="1223"/>
                </a:lnTo>
                <a:lnTo>
                  <a:pt x="2142" y="1223"/>
                </a:lnTo>
                <a:lnTo>
                  <a:pt x="2139" y="1223"/>
                </a:lnTo>
                <a:lnTo>
                  <a:pt x="2137" y="1223"/>
                </a:lnTo>
                <a:lnTo>
                  <a:pt x="2137" y="1225"/>
                </a:lnTo>
                <a:lnTo>
                  <a:pt x="2137" y="1225"/>
                </a:lnTo>
                <a:lnTo>
                  <a:pt x="2135" y="1225"/>
                </a:lnTo>
                <a:lnTo>
                  <a:pt x="2135" y="1223"/>
                </a:lnTo>
                <a:lnTo>
                  <a:pt x="2137" y="1223"/>
                </a:lnTo>
                <a:lnTo>
                  <a:pt x="2139" y="1220"/>
                </a:lnTo>
                <a:lnTo>
                  <a:pt x="2142" y="1220"/>
                </a:lnTo>
                <a:lnTo>
                  <a:pt x="2142" y="1218"/>
                </a:lnTo>
                <a:lnTo>
                  <a:pt x="2142" y="1218"/>
                </a:lnTo>
                <a:lnTo>
                  <a:pt x="2139" y="1218"/>
                </a:lnTo>
                <a:lnTo>
                  <a:pt x="2139" y="1218"/>
                </a:lnTo>
                <a:lnTo>
                  <a:pt x="2139" y="1218"/>
                </a:lnTo>
                <a:lnTo>
                  <a:pt x="2139" y="1218"/>
                </a:lnTo>
                <a:lnTo>
                  <a:pt x="2139" y="1218"/>
                </a:lnTo>
                <a:lnTo>
                  <a:pt x="2137" y="1218"/>
                </a:lnTo>
                <a:lnTo>
                  <a:pt x="2137" y="1218"/>
                </a:lnTo>
                <a:lnTo>
                  <a:pt x="2137" y="1216"/>
                </a:lnTo>
                <a:lnTo>
                  <a:pt x="2137" y="1218"/>
                </a:lnTo>
                <a:lnTo>
                  <a:pt x="2135" y="1218"/>
                </a:lnTo>
                <a:lnTo>
                  <a:pt x="2135" y="1218"/>
                </a:lnTo>
                <a:lnTo>
                  <a:pt x="2135" y="1218"/>
                </a:lnTo>
                <a:lnTo>
                  <a:pt x="2135" y="1223"/>
                </a:lnTo>
                <a:lnTo>
                  <a:pt x="2135" y="1223"/>
                </a:lnTo>
                <a:lnTo>
                  <a:pt x="2135" y="1223"/>
                </a:lnTo>
                <a:lnTo>
                  <a:pt x="2132" y="1223"/>
                </a:lnTo>
                <a:lnTo>
                  <a:pt x="2132" y="1223"/>
                </a:lnTo>
                <a:lnTo>
                  <a:pt x="2132" y="1223"/>
                </a:lnTo>
                <a:lnTo>
                  <a:pt x="2132" y="1220"/>
                </a:lnTo>
                <a:lnTo>
                  <a:pt x="2132" y="1220"/>
                </a:lnTo>
                <a:lnTo>
                  <a:pt x="2132" y="1220"/>
                </a:lnTo>
                <a:lnTo>
                  <a:pt x="2132" y="1218"/>
                </a:lnTo>
                <a:lnTo>
                  <a:pt x="2132" y="1218"/>
                </a:lnTo>
                <a:lnTo>
                  <a:pt x="2132" y="1218"/>
                </a:lnTo>
                <a:lnTo>
                  <a:pt x="2132" y="1216"/>
                </a:lnTo>
                <a:lnTo>
                  <a:pt x="2132" y="1213"/>
                </a:lnTo>
                <a:lnTo>
                  <a:pt x="2130" y="1213"/>
                </a:lnTo>
                <a:lnTo>
                  <a:pt x="2130" y="1213"/>
                </a:lnTo>
                <a:lnTo>
                  <a:pt x="2128" y="1213"/>
                </a:lnTo>
                <a:lnTo>
                  <a:pt x="2128" y="1216"/>
                </a:lnTo>
                <a:lnTo>
                  <a:pt x="2128" y="1216"/>
                </a:lnTo>
                <a:lnTo>
                  <a:pt x="2128" y="1216"/>
                </a:lnTo>
                <a:lnTo>
                  <a:pt x="2128" y="1216"/>
                </a:lnTo>
                <a:lnTo>
                  <a:pt x="2128" y="1216"/>
                </a:lnTo>
                <a:lnTo>
                  <a:pt x="2125" y="1216"/>
                </a:lnTo>
                <a:lnTo>
                  <a:pt x="2125" y="1216"/>
                </a:lnTo>
                <a:lnTo>
                  <a:pt x="2125" y="1216"/>
                </a:lnTo>
                <a:lnTo>
                  <a:pt x="2125" y="1216"/>
                </a:lnTo>
                <a:lnTo>
                  <a:pt x="2125" y="1218"/>
                </a:lnTo>
                <a:lnTo>
                  <a:pt x="2125" y="1218"/>
                </a:lnTo>
                <a:lnTo>
                  <a:pt x="2128" y="1220"/>
                </a:lnTo>
                <a:lnTo>
                  <a:pt x="2128" y="1220"/>
                </a:lnTo>
                <a:lnTo>
                  <a:pt x="2128" y="1223"/>
                </a:lnTo>
                <a:lnTo>
                  <a:pt x="2128" y="1223"/>
                </a:lnTo>
                <a:lnTo>
                  <a:pt x="2125" y="1223"/>
                </a:lnTo>
                <a:lnTo>
                  <a:pt x="2125" y="1225"/>
                </a:lnTo>
                <a:lnTo>
                  <a:pt x="2125" y="1225"/>
                </a:lnTo>
                <a:lnTo>
                  <a:pt x="2125" y="1225"/>
                </a:lnTo>
                <a:lnTo>
                  <a:pt x="2125" y="1225"/>
                </a:lnTo>
                <a:lnTo>
                  <a:pt x="2125" y="1227"/>
                </a:lnTo>
                <a:lnTo>
                  <a:pt x="2125" y="1227"/>
                </a:lnTo>
                <a:lnTo>
                  <a:pt x="2125" y="1227"/>
                </a:lnTo>
                <a:lnTo>
                  <a:pt x="2125" y="1230"/>
                </a:lnTo>
                <a:lnTo>
                  <a:pt x="2128" y="1230"/>
                </a:lnTo>
                <a:lnTo>
                  <a:pt x="2128" y="1230"/>
                </a:lnTo>
                <a:lnTo>
                  <a:pt x="2128" y="1230"/>
                </a:lnTo>
                <a:lnTo>
                  <a:pt x="2130" y="1232"/>
                </a:lnTo>
                <a:lnTo>
                  <a:pt x="2130" y="1232"/>
                </a:lnTo>
                <a:lnTo>
                  <a:pt x="2130" y="1232"/>
                </a:lnTo>
                <a:lnTo>
                  <a:pt x="2132" y="1232"/>
                </a:lnTo>
                <a:lnTo>
                  <a:pt x="2132" y="1234"/>
                </a:lnTo>
                <a:lnTo>
                  <a:pt x="2132" y="1234"/>
                </a:lnTo>
                <a:lnTo>
                  <a:pt x="2132" y="1234"/>
                </a:lnTo>
                <a:lnTo>
                  <a:pt x="2132" y="1237"/>
                </a:lnTo>
                <a:lnTo>
                  <a:pt x="2130" y="1234"/>
                </a:lnTo>
                <a:lnTo>
                  <a:pt x="2128" y="1232"/>
                </a:lnTo>
                <a:lnTo>
                  <a:pt x="2128" y="1232"/>
                </a:lnTo>
                <a:lnTo>
                  <a:pt x="2128" y="1230"/>
                </a:lnTo>
                <a:lnTo>
                  <a:pt x="2125" y="1232"/>
                </a:lnTo>
                <a:lnTo>
                  <a:pt x="2125" y="1230"/>
                </a:lnTo>
                <a:lnTo>
                  <a:pt x="2125" y="1230"/>
                </a:lnTo>
                <a:lnTo>
                  <a:pt x="2123" y="1227"/>
                </a:lnTo>
                <a:lnTo>
                  <a:pt x="2123" y="1227"/>
                </a:lnTo>
                <a:lnTo>
                  <a:pt x="2123" y="1225"/>
                </a:lnTo>
                <a:lnTo>
                  <a:pt x="2120" y="1225"/>
                </a:lnTo>
                <a:lnTo>
                  <a:pt x="2120" y="1225"/>
                </a:lnTo>
                <a:lnTo>
                  <a:pt x="2120" y="1225"/>
                </a:lnTo>
                <a:lnTo>
                  <a:pt x="2118" y="1225"/>
                </a:lnTo>
                <a:lnTo>
                  <a:pt x="2118" y="1225"/>
                </a:lnTo>
                <a:lnTo>
                  <a:pt x="2118" y="1225"/>
                </a:lnTo>
                <a:lnTo>
                  <a:pt x="2116" y="1225"/>
                </a:lnTo>
                <a:lnTo>
                  <a:pt x="2116" y="1227"/>
                </a:lnTo>
                <a:lnTo>
                  <a:pt x="2116" y="1227"/>
                </a:lnTo>
                <a:lnTo>
                  <a:pt x="2116" y="1227"/>
                </a:lnTo>
                <a:lnTo>
                  <a:pt x="2116" y="1227"/>
                </a:lnTo>
                <a:lnTo>
                  <a:pt x="2116" y="1230"/>
                </a:lnTo>
                <a:lnTo>
                  <a:pt x="2118" y="1230"/>
                </a:lnTo>
                <a:lnTo>
                  <a:pt x="2118" y="1230"/>
                </a:lnTo>
                <a:lnTo>
                  <a:pt x="2118" y="1232"/>
                </a:lnTo>
                <a:lnTo>
                  <a:pt x="2118" y="1232"/>
                </a:lnTo>
                <a:lnTo>
                  <a:pt x="2118" y="1232"/>
                </a:lnTo>
                <a:lnTo>
                  <a:pt x="2118" y="1234"/>
                </a:lnTo>
                <a:lnTo>
                  <a:pt x="2118" y="1234"/>
                </a:lnTo>
                <a:lnTo>
                  <a:pt x="2120" y="1237"/>
                </a:lnTo>
                <a:lnTo>
                  <a:pt x="2120" y="1237"/>
                </a:lnTo>
                <a:lnTo>
                  <a:pt x="2118" y="1237"/>
                </a:lnTo>
                <a:lnTo>
                  <a:pt x="2118" y="1239"/>
                </a:lnTo>
                <a:lnTo>
                  <a:pt x="2120" y="1239"/>
                </a:lnTo>
                <a:lnTo>
                  <a:pt x="2120" y="1239"/>
                </a:lnTo>
                <a:lnTo>
                  <a:pt x="2118" y="1239"/>
                </a:lnTo>
                <a:lnTo>
                  <a:pt x="2118" y="1242"/>
                </a:lnTo>
                <a:lnTo>
                  <a:pt x="2120" y="1242"/>
                </a:lnTo>
                <a:lnTo>
                  <a:pt x="2120" y="1242"/>
                </a:lnTo>
                <a:lnTo>
                  <a:pt x="2120" y="1244"/>
                </a:lnTo>
                <a:lnTo>
                  <a:pt x="2120" y="1244"/>
                </a:lnTo>
                <a:lnTo>
                  <a:pt x="2118" y="1246"/>
                </a:lnTo>
                <a:lnTo>
                  <a:pt x="2118" y="1246"/>
                </a:lnTo>
                <a:lnTo>
                  <a:pt x="2118" y="1246"/>
                </a:lnTo>
                <a:lnTo>
                  <a:pt x="2118" y="1244"/>
                </a:lnTo>
                <a:lnTo>
                  <a:pt x="2118" y="1244"/>
                </a:lnTo>
                <a:lnTo>
                  <a:pt x="2118" y="1242"/>
                </a:lnTo>
                <a:lnTo>
                  <a:pt x="2118" y="1242"/>
                </a:lnTo>
                <a:lnTo>
                  <a:pt x="2118" y="1242"/>
                </a:lnTo>
                <a:lnTo>
                  <a:pt x="2118" y="1242"/>
                </a:lnTo>
                <a:lnTo>
                  <a:pt x="2118" y="1239"/>
                </a:lnTo>
                <a:lnTo>
                  <a:pt x="2118" y="1239"/>
                </a:lnTo>
                <a:lnTo>
                  <a:pt x="2118" y="1237"/>
                </a:lnTo>
                <a:lnTo>
                  <a:pt x="2118" y="1237"/>
                </a:lnTo>
                <a:lnTo>
                  <a:pt x="2118" y="1237"/>
                </a:lnTo>
                <a:lnTo>
                  <a:pt x="2118" y="1234"/>
                </a:lnTo>
                <a:lnTo>
                  <a:pt x="2116" y="1232"/>
                </a:lnTo>
                <a:lnTo>
                  <a:pt x="2116" y="1230"/>
                </a:lnTo>
                <a:lnTo>
                  <a:pt x="2116" y="1230"/>
                </a:lnTo>
                <a:lnTo>
                  <a:pt x="2113" y="1227"/>
                </a:lnTo>
                <a:lnTo>
                  <a:pt x="2113" y="1225"/>
                </a:lnTo>
                <a:lnTo>
                  <a:pt x="2113" y="1225"/>
                </a:lnTo>
                <a:lnTo>
                  <a:pt x="2111" y="1225"/>
                </a:lnTo>
                <a:lnTo>
                  <a:pt x="2111" y="1227"/>
                </a:lnTo>
                <a:lnTo>
                  <a:pt x="2111" y="1227"/>
                </a:lnTo>
                <a:lnTo>
                  <a:pt x="2111" y="1227"/>
                </a:lnTo>
                <a:lnTo>
                  <a:pt x="2111" y="1227"/>
                </a:lnTo>
                <a:lnTo>
                  <a:pt x="2111" y="1227"/>
                </a:lnTo>
                <a:lnTo>
                  <a:pt x="2106" y="1230"/>
                </a:lnTo>
                <a:lnTo>
                  <a:pt x="2106" y="1232"/>
                </a:lnTo>
                <a:lnTo>
                  <a:pt x="2106" y="1232"/>
                </a:lnTo>
                <a:lnTo>
                  <a:pt x="2104" y="1234"/>
                </a:lnTo>
                <a:lnTo>
                  <a:pt x="2104" y="1234"/>
                </a:lnTo>
                <a:lnTo>
                  <a:pt x="2104" y="1237"/>
                </a:lnTo>
                <a:lnTo>
                  <a:pt x="2104" y="1237"/>
                </a:lnTo>
                <a:lnTo>
                  <a:pt x="2104" y="1239"/>
                </a:lnTo>
                <a:lnTo>
                  <a:pt x="2104" y="1242"/>
                </a:lnTo>
                <a:lnTo>
                  <a:pt x="2106" y="1244"/>
                </a:lnTo>
                <a:lnTo>
                  <a:pt x="2106" y="1244"/>
                </a:lnTo>
                <a:lnTo>
                  <a:pt x="2106" y="1246"/>
                </a:lnTo>
                <a:lnTo>
                  <a:pt x="2106" y="1246"/>
                </a:lnTo>
                <a:lnTo>
                  <a:pt x="2104" y="1246"/>
                </a:lnTo>
                <a:lnTo>
                  <a:pt x="2104" y="1246"/>
                </a:lnTo>
                <a:lnTo>
                  <a:pt x="2104" y="1242"/>
                </a:lnTo>
                <a:lnTo>
                  <a:pt x="2104" y="1242"/>
                </a:lnTo>
                <a:lnTo>
                  <a:pt x="2101" y="1239"/>
                </a:lnTo>
                <a:lnTo>
                  <a:pt x="2101" y="1237"/>
                </a:lnTo>
                <a:lnTo>
                  <a:pt x="2101" y="1234"/>
                </a:lnTo>
                <a:lnTo>
                  <a:pt x="2099" y="1234"/>
                </a:lnTo>
                <a:lnTo>
                  <a:pt x="2099" y="1234"/>
                </a:lnTo>
                <a:lnTo>
                  <a:pt x="2099" y="1234"/>
                </a:lnTo>
                <a:lnTo>
                  <a:pt x="2099" y="1234"/>
                </a:lnTo>
                <a:lnTo>
                  <a:pt x="2099" y="1234"/>
                </a:lnTo>
                <a:lnTo>
                  <a:pt x="2099" y="1234"/>
                </a:lnTo>
                <a:lnTo>
                  <a:pt x="2099" y="1237"/>
                </a:lnTo>
                <a:lnTo>
                  <a:pt x="2099" y="1237"/>
                </a:lnTo>
                <a:lnTo>
                  <a:pt x="2099" y="1237"/>
                </a:lnTo>
                <a:lnTo>
                  <a:pt x="2101" y="1239"/>
                </a:lnTo>
                <a:lnTo>
                  <a:pt x="2101" y="1239"/>
                </a:lnTo>
                <a:lnTo>
                  <a:pt x="2101" y="1239"/>
                </a:lnTo>
                <a:lnTo>
                  <a:pt x="2101" y="1239"/>
                </a:lnTo>
                <a:lnTo>
                  <a:pt x="2101" y="1239"/>
                </a:lnTo>
                <a:lnTo>
                  <a:pt x="2099" y="1242"/>
                </a:lnTo>
                <a:lnTo>
                  <a:pt x="2099" y="1242"/>
                </a:lnTo>
                <a:lnTo>
                  <a:pt x="2092" y="1244"/>
                </a:lnTo>
                <a:lnTo>
                  <a:pt x="2092" y="1242"/>
                </a:lnTo>
                <a:lnTo>
                  <a:pt x="2094" y="1242"/>
                </a:lnTo>
                <a:lnTo>
                  <a:pt x="2094" y="1242"/>
                </a:lnTo>
                <a:lnTo>
                  <a:pt x="2097" y="1242"/>
                </a:lnTo>
                <a:lnTo>
                  <a:pt x="2099" y="1239"/>
                </a:lnTo>
                <a:lnTo>
                  <a:pt x="2099" y="1239"/>
                </a:lnTo>
                <a:lnTo>
                  <a:pt x="2099" y="1239"/>
                </a:lnTo>
                <a:lnTo>
                  <a:pt x="2099" y="1237"/>
                </a:lnTo>
                <a:lnTo>
                  <a:pt x="2099" y="1237"/>
                </a:lnTo>
                <a:lnTo>
                  <a:pt x="2097" y="1237"/>
                </a:lnTo>
                <a:lnTo>
                  <a:pt x="2097" y="1237"/>
                </a:lnTo>
                <a:lnTo>
                  <a:pt x="2097" y="1234"/>
                </a:lnTo>
                <a:lnTo>
                  <a:pt x="2099" y="1234"/>
                </a:lnTo>
                <a:lnTo>
                  <a:pt x="2099" y="1234"/>
                </a:lnTo>
                <a:lnTo>
                  <a:pt x="2101" y="1232"/>
                </a:lnTo>
                <a:lnTo>
                  <a:pt x="2104" y="1230"/>
                </a:lnTo>
                <a:lnTo>
                  <a:pt x="2104" y="1230"/>
                </a:lnTo>
                <a:lnTo>
                  <a:pt x="2104" y="1227"/>
                </a:lnTo>
                <a:lnTo>
                  <a:pt x="2104" y="1227"/>
                </a:lnTo>
                <a:lnTo>
                  <a:pt x="2104" y="1225"/>
                </a:lnTo>
                <a:lnTo>
                  <a:pt x="2101" y="1225"/>
                </a:lnTo>
                <a:lnTo>
                  <a:pt x="2101" y="1223"/>
                </a:lnTo>
                <a:lnTo>
                  <a:pt x="2101" y="1223"/>
                </a:lnTo>
                <a:lnTo>
                  <a:pt x="2099" y="1220"/>
                </a:lnTo>
                <a:lnTo>
                  <a:pt x="2099" y="1220"/>
                </a:lnTo>
                <a:lnTo>
                  <a:pt x="2099" y="1220"/>
                </a:lnTo>
                <a:lnTo>
                  <a:pt x="2099" y="1218"/>
                </a:lnTo>
                <a:lnTo>
                  <a:pt x="2104" y="1216"/>
                </a:lnTo>
                <a:lnTo>
                  <a:pt x="2104" y="1216"/>
                </a:lnTo>
                <a:lnTo>
                  <a:pt x="2104" y="1213"/>
                </a:lnTo>
                <a:lnTo>
                  <a:pt x="2104" y="1211"/>
                </a:lnTo>
                <a:lnTo>
                  <a:pt x="2104" y="1208"/>
                </a:lnTo>
                <a:lnTo>
                  <a:pt x="2104" y="1206"/>
                </a:lnTo>
                <a:lnTo>
                  <a:pt x="2101" y="1206"/>
                </a:lnTo>
                <a:lnTo>
                  <a:pt x="2101" y="1206"/>
                </a:lnTo>
                <a:lnTo>
                  <a:pt x="2099" y="1206"/>
                </a:lnTo>
                <a:lnTo>
                  <a:pt x="2097" y="1206"/>
                </a:lnTo>
                <a:lnTo>
                  <a:pt x="2097" y="1206"/>
                </a:lnTo>
                <a:lnTo>
                  <a:pt x="2097" y="1208"/>
                </a:lnTo>
                <a:lnTo>
                  <a:pt x="2099" y="1208"/>
                </a:lnTo>
                <a:lnTo>
                  <a:pt x="2099" y="1208"/>
                </a:lnTo>
                <a:lnTo>
                  <a:pt x="2099" y="1211"/>
                </a:lnTo>
                <a:lnTo>
                  <a:pt x="2097" y="1211"/>
                </a:lnTo>
                <a:lnTo>
                  <a:pt x="2097" y="1213"/>
                </a:lnTo>
                <a:lnTo>
                  <a:pt x="2097" y="1211"/>
                </a:lnTo>
                <a:lnTo>
                  <a:pt x="2097" y="1211"/>
                </a:lnTo>
                <a:lnTo>
                  <a:pt x="2097" y="1211"/>
                </a:lnTo>
                <a:lnTo>
                  <a:pt x="2097" y="1208"/>
                </a:lnTo>
                <a:lnTo>
                  <a:pt x="2097" y="1208"/>
                </a:lnTo>
                <a:lnTo>
                  <a:pt x="2097" y="1208"/>
                </a:lnTo>
                <a:lnTo>
                  <a:pt x="2097" y="1208"/>
                </a:lnTo>
                <a:lnTo>
                  <a:pt x="2097" y="1208"/>
                </a:lnTo>
                <a:lnTo>
                  <a:pt x="2094" y="1208"/>
                </a:lnTo>
                <a:lnTo>
                  <a:pt x="2094" y="1208"/>
                </a:lnTo>
                <a:lnTo>
                  <a:pt x="2094" y="1211"/>
                </a:lnTo>
                <a:lnTo>
                  <a:pt x="2094" y="1216"/>
                </a:lnTo>
                <a:lnTo>
                  <a:pt x="2094" y="1216"/>
                </a:lnTo>
                <a:lnTo>
                  <a:pt x="2094" y="1218"/>
                </a:lnTo>
                <a:lnTo>
                  <a:pt x="2097" y="1218"/>
                </a:lnTo>
                <a:lnTo>
                  <a:pt x="2097" y="1218"/>
                </a:lnTo>
                <a:lnTo>
                  <a:pt x="2097" y="1220"/>
                </a:lnTo>
                <a:lnTo>
                  <a:pt x="2094" y="1223"/>
                </a:lnTo>
                <a:lnTo>
                  <a:pt x="2094" y="1225"/>
                </a:lnTo>
                <a:lnTo>
                  <a:pt x="2092" y="1227"/>
                </a:lnTo>
                <a:lnTo>
                  <a:pt x="2090" y="1230"/>
                </a:lnTo>
                <a:lnTo>
                  <a:pt x="2090" y="1230"/>
                </a:lnTo>
                <a:lnTo>
                  <a:pt x="2090" y="1232"/>
                </a:lnTo>
                <a:lnTo>
                  <a:pt x="2090" y="1232"/>
                </a:lnTo>
                <a:lnTo>
                  <a:pt x="2092" y="1234"/>
                </a:lnTo>
                <a:lnTo>
                  <a:pt x="2090" y="1232"/>
                </a:lnTo>
                <a:lnTo>
                  <a:pt x="2090" y="1232"/>
                </a:lnTo>
                <a:lnTo>
                  <a:pt x="2090" y="1230"/>
                </a:lnTo>
                <a:lnTo>
                  <a:pt x="2090" y="1227"/>
                </a:lnTo>
                <a:lnTo>
                  <a:pt x="2092" y="1227"/>
                </a:lnTo>
                <a:lnTo>
                  <a:pt x="2094" y="1223"/>
                </a:lnTo>
                <a:lnTo>
                  <a:pt x="2094" y="1218"/>
                </a:lnTo>
                <a:lnTo>
                  <a:pt x="2094" y="1218"/>
                </a:lnTo>
                <a:lnTo>
                  <a:pt x="2094" y="1216"/>
                </a:lnTo>
                <a:lnTo>
                  <a:pt x="2094" y="1216"/>
                </a:lnTo>
                <a:lnTo>
                  <a:pt x="2094" y="1216"/>
                </a:lnTo>
                <a:lnTo>
                  <a:pt x="2092" y="1213"/>
                </a:lnTo>
                <a:lnTo>
                  <a:pt x="2090" y="1216"/>
                </a:lnTo>
                <a:lnTo>
                  <a:pt x="2087" y="1216"/>
                </a:lnTo>
                <a:lnTo>
                  <a:pt x="2087" y="1218"/>
                </a:lnTo>
                <a:lnTo>
                  <a:pt x="2085" y="1218"/>
                </a:lnTo>
                <a:lnTo>
                  <a:pt x="2085" y="1218"/>
                </a:lnTo>
                <a:lnTo>
                  <a:pt x="2085" y="1216"/>
                </a:lnTo>
                <a:lnTo>
                  <a:pt x="2085" y="1216"/>
                </a:lnTo>
                <a:lnTo>
                  <a:pt x="2083" y="1218"/>
                </a:lnTo>
                <a:lnTo>
                  <a:pt x="2083" y="1218"/>
                </a:lnTo>
                <a:lnTo>
                  <a:pt x="2083" y="1218"/>
                </a:lnTo>
                <a:lnTo>
                  <a:pt x="2083" y="1218"/>
                </a:lnTo>
                <a:lnTo>
                  <a:pt x="2083" y="1220"/>
                </a:lnTo>
                <a:lnTo>
                  <a:pt x="2083" y="1220"/>
                </a:lnTo>
                <a:lnTo>
                  <a:pt x="2083" y="1220"/>
                </a:lnTo>
                <a:lnTo>
                  <a:pt x="2083" y="1220"/>
                </a:lnTo>
                <a:lnTo>
                  <a:pt x="2078" y="1223"/>
                </a:lnTo>
                <a:lnTo>
                  <a:pt x="2075" y="1225"/>
                </a:lnTo>
                <a:lnTo>
                  <a:pt x="2075" y="1225"/>
                </a:lnTo>
                <a:lnTo>
                  <a:pt x="2073" y="1227"/>
                </a:lnTo>
                <a:lnTo>
                  <a:pt x="2071" y="1230"/>
                </a:lnTo>
                <a:lnTo>
                  <a:pt x="2068" y="1230"/>
                </a:lnTo>
                <a:lnTo>
                  <a:pt x="2068" y="1230"/>
                </a:lnTo>
                <a:lnTo>
                  <a:pt x="2068" y="1232"/>
                </a:lnTo>
                <a:lnTo>
                  <a:pt x="2068" y="1232"/>
                </a:lnTo>
                <a:lnTo>
                  <a:pt x="2068" y="1232"/>
                </a:lnTo>
                <a:lnTo>
                  <a:pt x="2068" y="1234"/>
                </a:lnTo>
                <a:lnTo>
                  <a:pt x="2068" y="1237"/>
                </a:lnTo>
                <a:lnTo>
                  <a:pt x="2068" y="1237"/>
                </a:lnTo>
                <a:lnTo>
                  <a:pt x="2068" y="1237"/>
                </a:lnTo>
                <a:lnTo>
                  <a:pt x="2068" y="1239"/>
                </a:lnTo>
                <a:lnTo>
                  <a:pt x="2068" y="1239"/>
                </a:lnTo>
                <a:lnTo>
                  <a:pt x="2068" y="1239"/>
                </a:lnTo>
                <a:lnTo>
                  <a:pt x="2068" y="1237"/>
                </a:lnTo>
                <a:lnTo>
                  <a:pt x="2066" y="1234"/>
                </a:lnTo>
                <a:lnTo>
                  <a:pt x="2066" y="1232"/>
                </a:lnTo>
                <a:lnTo>
                  <a:pt x="2066" y="1230"/>
                </a:lnTo>
                <a:lnTo>
                  <a:pt x="2075" y="1223"/>
                </a:lnTo>
                <a:lnTo>
                  <a:pt x="2075" y="1220"/>
                </a:lnTo>
                <a:lnTo>
                  <a:pt x="2075" y="1220"/>
                </a:lnTo>
                <a:lnTo>
                  <a:pt x="2078" y="1220"/>
                </a:lnTo>
                <a:lnTo>
                  <a:pt x="2080" y="1220"/>
                </a:lnTo>
                <a:lnTo>
                  <a:pt x="2080" y="1220"/>
                </a:lnTo>
                <a:lnTo>
                  <a:pt x="2080" y="1220"/>
                </a:lnTo>
                <a:lnTo>
                  <a:pt x="2080" y="1216"/>
                </a:lnTo>
                <a:lnTo>
                  <a:pt x="2080" y="1216"/>
                </a:lnTo>
                <a:lnTo>
                  <a:pt x="2078" y="1216"/>
                </a:lnTo>
                <a:lnTo>
                  <a:pt x="2073" y="1220"/>
                </a:lnTo>
                <a:lnTo>
                  <a:pt x="2066" y="1223"/>
                </a:lnTo>
                <a:lnTo>
                  <a:pt x="2064" y="1225"/>
                </a:lnTo>
                <a:lnTo>
                  <a:pt x="2064" y="1227"/>
                </a:lnTo>
                <a:lnTo>
                  <a:pt x="2061" y="1227"/>
                </a:lnTo>
                <a:lnTo>
                  <a:pt x="2061" y="1227"/>
                </a:lnTo>
                <a:lnTo>
                  <a:pt x="2061" y="1225"/>
                </a:lnTo>
                <a:lnTo>
                  <a:pt x="2066" y="1220"/>
                </a:lnTo>
                <a:lnTo>
                  <a:pt x="2071" y="1220"/>
                </a:lnTo>
                <a:lnTo>
                  <a:pt x="2071" y="1220"/>
                </a:lnTo>
                <a:lnTo>
                  <a:pt x="2073" y="1218"/>
                </a:lnTo>
                <a:lnTo>
                  <a:pt x="2073" y="1218"/>
                </a:lnTo>
                <a:lnTo>
                  <a:pt x="2073" y="1216"/>
                </a:lnTo>
                <a:lnTo>
                  <a:pt x="2071" y="1218"/>
                </a:lnTo>
                <a:lnTo>
                  <a:pt x="2059" y="1218"/>
                </a:lnTo>
                <a:lnTo>
                  <a:pt x="2059" y="1218"/>
                </a:lnTo>
                <a:lnTo>
                  <a:pt x="2068" y="1216"/>
                </a:lnTo>
                <a:lnTo>
                  <a:pt x="2078" y="1213"/>
                </a:lnTo>
                <a:lnTo>
                  <a:pt x="2080" y="1216"/>
                </a:lnTo>
                <a:lnTo>
                  <a:pt x="2080" y="1213"/>
                </a:lnTo>
                <a:lnTo>
                  <a:pt x="2080" y="1213"/>
                </a:lnTo>
                <a:lnTo>
                  <a:pt x="2080" y="1213"/>
                </a:lnTo>
                <a:lnTo>
                  <a:pt x="2078" y="1213"/>
                </a:lnTo>
                <a:lnTo>
                  <a:pt x="2078" y="1213"/>
                </a:lnTo>
                <a:lnTo>
                  <a:pt x="2078" y="1211"/>
                </a:lnTo>
                <a:lnTo>
                  <a:pt x="2078" y="1211"/>
                </a:lnTo>
                <a:lnTo>
                  <a:pt x="2078" y="1208"/>
                </a:lnTo>
                <a:lnTo>
                  <a:pt x="2078" y="1208"/>
                </a:lnTo>
                <a:lnTo>
                  <a:pt x="2078" y="1206"/>
                </a:lnTo>
                <a:lnTo>
                  <a:pt x="2075" y="1206"/>
                </a:lnTo>
                <a:lnTo>
                  <a:pt x="2073" y="1204"/>
                </a:lnTo>
                <a:lnTo>
                  <a:pt x="2073" y="1206"/>
                </a:lnTo>
                <a:lnTo>
                  <a:pt x="2071" y="1206"/>
                </a:lnTo>
                <a:lnTo>
                  <a:pt x="2068" y="1208"/>
                </a:lnTo>
                <a:lnTo>
                  <a:pt x="2066" y="1208"/>
                </a:lnTo>
                <a:lnTo>
                  <a:pt x="2064" y="1206"/>
                </a:lnTo>
                <a:lnTo>
                  <a:pt x="2068" y="1206"/>
                </a:lnTo>
                <a:lnTo>
                  <a:pt x="2068" y="1206"/>
                </a:lnTo>
                <a:lnTo>
                  <a:pt x="2071" y="1204"/>
                </a:lnTo>
                <a:lnTo>
                  <a:pt x="2071" y="1204"/>
                </a:lnTo>
                <a:lnTo>
                  <a:pt x="2071" y="1201"/>
                </a:lnTo>
                <a:lnTo>
                  <a:pt x="2071" y="1201"/>
                </a:lnTo>
                <a:lnTo>
                  <a:pt x="2073" y="1201"/>
                </a:lnTo>
                <a:lnTo>
                  <a:pt x="2073" y="1201"/>
                </a:lnTo>
                <a:lnTo>
                  <a:pt x="2073" y="1201"/>
                </a:lnTo>
                <a:lnTo>
                  <a:pt x="2073" y="1201"/>
                </a:lnTo>
                <a:lnTo>
                  <a:pt x="2073" y="1199"/>
                </a:lnTo>
                <a:lnTo>
                  <a:pt x="2071" y="1199"/>
                </a:lnTo>
                <a:lnTo>
                  <a:pt x="2071" y="1199"/>
                </a:lnTo>
                <a:lnTo>
                  <a:pt x="2071" y="1199"/>
                </a:lnTo>
                <a:lnTo>
                  <a:pt x="2071" y="1197"/>
                </a:lnTo>
                <a:lnTo>
                  <a:pt x="2071" y="1197"/>
                </a:lnTo>
                <a:lnTo>
                  <a:pt x="2071" y="1194"/>
                </a:lnTo>
                <a:lnTo>
                  <a:pt x="2068" y="1194"/>
                </a:lnTo>
                <a:lnTo>
                  <a:pt x="2066" y="1197"/>
                </a:lnTo>
                <a:lnTo>
                  <a:pt x="2066" y="1197"/>
                </a:lnTo>
                <a:lnTo>
                  <a:pt x="2064" y="1197"/>
                </a:lnTo>
                <a:lnTo>
                  <a:pt x="2066" y="1197"/>
                </a:lnTo>
                <a:lnTo>
                  <a:pt x="2066" y="1194"/>
                </a:lnTo>
                <a:lnTo>
                  <a:pt x="2066" y="1194"/>
                </a:lnTo>
                <a:lnTo>
                  <a:pt x="2066" y="1192"/>
                </a:lnTo>
                <a:lnTo>
                  <a:pt x="2064" y="1192"/>
                </a:lnTo>
                <a:lnTo>
                  <a:pt x="2064" y="1192"/>
                </a:lnTo>
                <a:lnTo>
                  <a:pt x="2061" y="1189"/>
                </a:lnTo>
                <a:lnTo>
                  <a:pt x="2061" y="1189"/>
                </a:lnTo>
                <a:lnTo>
                  <a:pt x="2061" y="1189"/>
                </a:lnTo>
                <a:lnTo>
                  <a:pt x="2061" y="1192"/>
                </a:lnTo>
                <a:lnTo>
                  <a:pt x="2061" y="1192"/>
                </a:lnTo>
                <a:lnTo>
                  <a:pt x="2061" y="1192"/>
                </a:lnTo>
                <a:lnTo>
                  <a:pt x="2059" y="1194"/>
                </a:lnTo>
                <a:lnTo>
                  <a:pt x="2057" y="1197"/>
                </a:lnTo>
                <a:lnTo>
                  <a:pt x="2054" y="1197"/>
                </a:lnTo>
                <a:lnTo>
                  <a:pt x="2057" y="1194"/>
                </a:lnTo>
                <a:lnTo>
                  <a:pt x="2057" y="1194"/>
                </a:lnTo>
                <a:lnTo>
                  <a:pt x="2059" y="1192"/>
                </a:lnTo>
                <a:lnTo>
                  <a:pt x="2061" y="1192"/>
                </a:lnTo>
                <a:lnTo>
                  <a:pt x="2061" y="1192"/>
                </a:lnTo>
                <a:lnTo>
                  <a:pt x="2061" y="1192"/>
                </a:lnTo>
                <a:lnTo>
                  <a:pt x="2059" y="1192"/>
                </a:lnTo>
                <a:lnTo>
                  <a:pt x="2059" y="1192"/>
                </a:lnTo>
                <a:lnTo>
                  <a:pt x="2059" y="1189"/>
                </a:lnTo>
                <a:lnTo>
                  <a:pt x="2059" y="1189"/>
                </a:lnTo>
                <a:lnTo>
                  <a:pt x="2059" y="1187"/>
                </a:lnTo>
                <a:lnTo>
                  <a:pt x="2059" y="1189"/>
                </a:lnTo>
                <a:lnTo>
                  <a:pt x="2057" y="1189"/>
                </a:lnTo>
                <a:lnTo>
                  <a:pt x="2057" y="1187"/>
                </a:lnTo>
                <a:lnTo>
                  <a:pt x="2057" y="1187"/>
                </a:lnTo>
                <a:lnTo>
                  <a:pt x="2052" y="1187"/>
                </a:lnTo>
                <a:lnTo>
                  <a:pt x="2052" y="1187"/>
                </a:lnTo>
                <a:lnTo>
                  <a:pt x="2052" y="1187"/>
                </a:lnTo>
                <a:lnTo>
                  <a:pt x="2052" y="1187"/>
                </a:lnTo>
                <a:lnTo>
                  <a:pt x="2052" y="1187"/>
                </a:lnTo>
                <a:lnTo>
                  <a:pt x="2052" y="1187"/>
                </a:lnTo>
                <a:lnTo>
                  <a:pt x="2049" y="1187"/>
                </a:lnTo>
                <a:lnTo>
                  <a:pt x="2049" y="1187"/>
                </a:lnTo>
                <a:lnTo>
                  <a:pt x="2049" y="1187"/>
                </a:lnTo>
                <a:lnTo>
                  <a:pt x="2049" y="1187"/>
                </a:lnTo>
                <a:lnTo>
                  <a:pt x="2049" y="1189"/>
                </a:lnTo>
                <a:lnTo>
                  <a:pt x="2049" y="1189"/>
                </a:lnTo>
                <a:lnTo>
                  <a:pt x="2049" y="1192"/>
                </a:lnTo>
                <a:lnTo>
                  <a:pt x="2052" y="1194"/>
                </a:lnTo>
                <a:lnTo>
                  <a:pt x="2052" y="1194"/>
                </a:lnTo>
                <a:lnTo>
                  <a:pt x="2052" y="1197"/>
                </a:lnTo>
                <a:lnTo>
                  <a:pt x="2049" y="1197"/>
                </a:lnTo>
                <a:lnTo>
                  <a:pt x="2049" y="1197"/>
                </a:lnTo>
                <a:lnTo>
                  <a:pt x="2049" y="1197"/>
                </a:lnTo>
                <a:lnTo>
                  <a:pt x="2049" y="1197"/>
                </a:lnTo>
                <a:lnTo>
                  <a:pt x="2049" y="1194"/>
                </a:lnTo>
                <a:lnTo>
                  <a:pt x="2049" y="1194"/>
                </a:lnTo>
                <a:lnTo>
                  <a:pt x="2049" y="1192"/>
                </a:lnTo>
                <a:lnTo>
                  <a:pt x="2049" y="1192"/>
                </a:lnTo>
                <a:lnTo>
                  <a:pt x="2049" y="1192"/>
                </a:lnTo>
                <a:lnTo>
                  <a:pt x="2049" y="1192"/>
                </a:lnTo>
                <a:lnTo>
                  <a:pt x="2047" y="1192"/>
                </a:lnTo>
                <a:lnTo>
                  <a:pt x="2047" y="1189"/>
                </a:lnTo>
                <a:lnTo>
                  <a:pt x="2047" y="1189"/>
                </a:lnTo>
                <a:lnTo>
                  <a:pt x="2047" y="1192"/>
                </a:lnTo>
                <a:lnTo>
                  <a:pt x="2047" y="1192"/>
                </a:lnTo>
                <a:lnTo>
                  <a:pt x="2045" y="1192"/>
                </a:lnTo>
                <a:lnTo>
                  <a:pt x="2045" y="1192"/>
                </a:lnTo>
                <a:lnTo>
                  <a:pt x="2045" y="1194"/>
                </a:lnTo>
                <a:lnTo>
                  <a:pt x="2045" y="1194"/>
                </a:lnTo>
                <a:lnTo>
                  <a:pt x="2045" y="1194"/>
                </a:lnTo>
                <a:lnTo>
                  <a:pt x="2045" y="1194"/>
                </a:lnTo>
                <a:lnTo>
                  <a:pt x="2045" y="1194"/>
                </a:lnTo>
                <a:lnTo>
                  <a:pt x="2045" y="1194"/>
                </a:lnTo>
                <a:lnTo>
                  <a:pt x="2045" y="1194"/>
                </a:lnTo>
                <a:lnTo>
                  <a:pt x="2045" y="1197"/>
                </a:lnTo>
                <a:lnTo>
                  <a:pt x="2045" y="1197"/>
                </a:lnTo>
                <a:lnTo>
                  <a:pt x="2045" y="1197"/>
                </a:lnTo>
                <a:lnTo>
                  <a:pt x="2045" y="1197"/>
                </a:lnTo>
                <a:lnTo>
                  <a:pt x="2042" y="1197"/>
                </a:lnTo>
                <a:lnTo>
                  <a:pt x="2042" y="1197"/>
                </a:lnTo>
                <a:lnTo>
                  <a:pt x="2042" y="1199"/>
                </a:lnTo>
                <a:lnTo>
                  <a:pt x="2042" y="1199"/>
                </a:lnTo>
                <a:lnTo>
                  <a:pt x="2042" y="1201"/>
                </a:lnTo>
                <a:lnTo>
                  <a:pt x="2042" y="1201"/>
                </a:lnTo>
                <a:lnTo>
                  <a:pt x="2042" y="1201"/>
                </a:lnTo>
                <a:lnTo>
                  <a:pt x="2042" y="1204"/>
                </a:lnTo>
                <a:lnTo>
                  <a:pt x="2042" y="1204"/>
                </a:lnTo>
                <a:lnTo>
                  <a:pt x="2042" y="1201"/>
                </a:lnTo>
                <a:lnTo>
                  <a:pt x="2042" y="1201"/>
                </a:lnTo>
                <a:lnTo>
                  <a:pt x="2042" y="1199"/>
                </a:lnTo>
                <a:lnTo>
                  <a:pt x="2042" y="1199"/>
                </a:lnTo>
                <a:lnTo>
                  <a:pt x="2042" y="1197"/>
                </a:lnTo>
                <a:lnTo>
                  <a:pt x="2042" y="1197"/>
                </a:lnTo>
                <a:lnTo>
                  <a:pt x="2042" y="1194"/>
                </a:lnTo>
                <a:lnTo>
                  <a:pt x="2045" y="1194"/>
                </a:lnTo>
                <a:lnTo>
                  <a:pt x="2042" y="1194"/>
                </a:lnTo>
                <a:lnTo>
                  <a:pt x="2045" y="1192"/>
                </a:lnTo>
                <a:lnTo>
                  <a:pt x="2045" y="1192"/>
                </a:lnTo>
                <a:lnTo>
                  <a:pt x="2045" y="1192"/>
                </a:lnTo>
                <a:lnTo>
                  <a:pt x="2042" y="1192"/>
                </a:lnTo>
                <a:lnTo>
                  <a:pt x="2042" y="1189"/>
                </a:lnTo>
                <a:lnTo>
                  <a:pt x="2042" y="1189"/>
                </a:lnTo>
                <a:lnTo>
                  <a:pt x="2042" y="1189"/>
                </a:lnTo>
                <a:lnTo>
                  <a:pt x="2042" y="1189"/>
                </a:lnTo>
                <a:lnTo>
                  <a:pt x="2042" y="1189"/>
                </a:lnTo>
                <a:lnTo>
                  <a:pt x="2040" y="1192"/>
                </a:lnTo>
                <a:lnTo>
                  <a:pt x="2040" y="1192"/>
                </a:lnTo>
                <a:lnTo>
                  <a:pt x="2040" y="1192"/>
                </a:lnTo>
                <a:lnTo>
                  <a:pt x="2040" y="1192"/>
                </a:lnTo>
                <a:lnTo>
                  <a:pt x="2040" y="1189"/>
                </a:lnTo>
                <a:lnTo>
                  <a:pt x="2040" y="1189"/>
                </a:lnTo>
                <a:lnTo>
                  <a:pt x="2040" y="1189"/>
                </a:lnTo>
                <a:lnTo>
                  <a:pt x="2040" y="1187"/>
                </a:lnTo>
                <a:lnTo>
                  <a:pt x="2040" y="1187"/>
                </a:lnTo>
                <a:lnTo>
                  <a:pt x="2040" y="1189"/>
                </a:lnTo>
                <a:lnTo>
                  <a:pt x="2040" y="1189"/>
                </a:lnTo>
                <a:lnTo>
                  <a:pt x="2042" y="1189"/>
                </a:lnTo>
                <a:lnTo>
                  <a:pt x="2042" y="1187"/>
                </a:lnTo>
                <a:lnTo>
                  <a:pt x="2042" y="1185"/>
                </a:lnTo>
                <a:lnTo>
                  <a:pt x="2042" y="1182"/>
                </a:lnTo>
                <a:lnTo>
                  <a:pt x="2040" y="1185"/>
                </a:lnTo>
                <a:lnTo>
                  <a:pt x="2040" y="1182"/>
                </a:lnTo>
                <a:lnTo>
                  <a:pt x="2040" y="1182"/>
                </a:lnTo>
                <a:lnTo>
                  <a:pt x="2045" y="1182"/>
                </a:lnTo>
                <a:lnTo>
                  <a:pt x="2047" y="1180"/>
                </a:lnTo>
                <a:lnTo>
                  <a:pt x="2047" y="1178"/>
                </a:lnTo>
                <a:lnTo>
                  <a:pt x="2045" y="1178"/>
                </a:lnTo>
                <a:lnTo>
                  <a:pt x="2045" y="1175"/>
                </a:lnTo>
                <a:lnTo>
                  <a:pt x="2042" y="1175"/>
                </a:lnTo>
                <a:lnTo>
                  <a:pt x="2040" y="1175"/>
                </a:lnTo>
                <a:lnTo>
                  <a:pt x="2038" y="1175"/>
                </a:lnTo>
                <a:lnTo>
                  <a:pt x="2038" y="1175"/>
                </a:lnTo>
                <a:lnTo>
                  <a:pt x="2038" y="1178"/>
                </a:lnTo>
                <a:lnTo>
                  <a:pt x="2038" y="1178"/>
                </a:lnTo>
                <a:lnTo>
                  <a:pt x="2038" y="1178"/>
                </a:lnTo>
                <a:lnTo>
                  <a:pt x="2038" y="1178"/>
                </a:lnTo>
                <a:lnTo>
                  <a:pt x="2038" y="1178"/>
                </a:lnTo>
                <a:lnTo>
                  <a:pt x="2035" y="1178"/>
                </a:lnTo>
                <a:lnTo>
                  <a:pt x="2035" y="1178"/>
                </a:lnTo>
                <a:lnTo>
                  <a:pt x="2035" y="1178"/>
                </a:lnTo>
                <a:lnTo>
                  <a:pt x="2035" y="1180"/>
                </a:lnTo>
                <a:lnTo>
                  <a:pt x="2038" y="1180"/>
                </a:lnTo>
                <a:lnTo>
                  <a:pt x="2035" y="1182"/>
                </a:lnTo>
                <a:lnTo>
                  <a:pt x="2035" y="1185"/>
                </a:lnTo>
                <a:lnTo>
                  <a:pt x="2033" y="1185"/>
                </a:lnTo>
                <a:lnTo>
                  <a:pt x="2033" y="1187"/>
                </a:lnTo>
                <a:lnTo>
                  <a:pt x="2031" y="1187"/>
                </a:lnTo>
                <a:lnTo>
                  <a:pt x="2033" y="1187"/>
                </a:lnTo>
                <a:lnTo>
                  <a:pt x="2031" y="1192"/>
                </a:lnTo>
                <a:lnTo>
                  <a:pt x="2033" y="1194"/>
                </a:lnTo>
                <a:lnTo>
                  <a:pt x="2033" y="1194"/>
                </a:lnTo>
                <a:lnTo>
                  <a:pt x="2031" y="1194"/>
                </a:lnTo>
                <a:lnTo>
                  <a:pt x="2031" y="1194"/>
                </a:lnTo>
                <a:lnTo>
                  <a:pt x="2031" y="1197"/>
                </a:lnTo>
                <a:lnTo>
                  <a:pt x="2031" y="1197"/>
                </a:lnTo>
                <a:lnTo>
                  <a:pt x="2033" y="1197"/>
                </a:lnTo>
                <a:lnTo>
                  <a:pt x="2038" y="1199"/>
                </a:lnTo>
                <a:lnTo>
                  <a:pt x="2038" y="1201"/>
                </a:lnTo>
                <a:lnTo>
                  <a:pt x="2038" y="1201"/>
                </a:lnTo>
                <a:lnTo>
                  <a:pt x="2040" y="1206"/>
                </a:lnTo>
                <a:lnTo>
                  <a:pt x="2040" y="1206"/>
                </a:lnTo>
                <a:lnTo>
                  <a:pt x="2040" y="1206"/>
                </a:lnTo>
                <a:lnTo>
                  <a:pt x="2040" y="1206"/>
                </a:lnTo>
                <a:lnTo>
                  <a:pt x="2038" y="1201"/>
                </a:lnTo>
                <a:lnTo>
                  <a:pt x="2035" y="1201"/>
                </a:lnTo>
                <a:lnTo>
                  <a:pt x="2035" y="1201"/>
                </a:lnTo>
                <a:lnTo>
                  <a:pt x="2035" y="1199"/>
                </a:lnTo>
                <a:lnTo>
                  <a:pt x="2033" y="1199"/>
                </a:lnTo>
                <a:lnTo>
                  <a:pt x="2031" y="1199"/>
                </a:lnTo>
                <a:lnTo>
                  <a:pt x="2031" y="1199"/>
                </a:lnTo>
                <a:lnTo>
                  <a:pt x="2031" y="1197"/>
                </a:lnTo>
                <a:lnTo>
                  <a:pt x="2031" y="1197"/>
                </a:lnTo>
                <a:lnTo>
                  <a:pt x="2028" y="1197"/>
                </a:lnTo>
                <a:lnTo>
                  <a:pt x="2031" y="1194"/>
                </a:lnTo>
                <a:lnTo>
                  <a:pt x="2031" y="1194"/>
                </a:lnTo>
                <a:lnTo>
                  <a:pt x="2031" y="1194"/>
                </a:lnTo>
                <a:lnTo>
                  <a:pt x="2031" y="1194"/>
                </a:lnTo>
                <a:lnTo>
                  <a:pt x="2031" y="1192"/>
                </a:lnTo>
                <a:lnTo>
                  <a:pt x="2031" y="1192"/>
                </a:lnTo>
                <a:lnTo>
                  <a:pt x="2031" y="1187"/>
                </a:lnTo>
                <a:lnTo>
                  <a:pt x="2031" y="1185"/>
                </a:lnTo>
                <a:lnTo>
                  <a:pt x="2028" y="1182"/>
                </a:lnTo>
                <a:lnTo>
                  <a:pt x="2028" y="1182"/>
                </a:lnTo>
                <a:lnTo>
                  <a:pt x="2028" y="1182"/>
                </a:lnTo>
                <a:lnTo>
                  <a:pt x="2028" y="1182"/>
                </a:lnTo>
                <a:lnTo>
                  <a:pt x="2028" y="1182"/>
                </a:lnTo>
                <a:lnTo>
                  <a:pt x="2028" y="1182"/>
                </a:lnTo>
                <a:lnTo>
                  <a:pt x="2023" y="1185"/>
                </a:lnTo>
                <a:lnTo>
                  <a:pt x="2023" y="1185"/>
                </a:lnTo>
                <a:lnTo>
                  <a:pt x="2023" y="1187"/>
                </a:lnTo>
                <a:lnTo>
                  <a:pt x="2023" y="1187"/>
                </a:lnTo>
                <a:lnTo>
                  <a:pt x="2021" y="1187"/>
                </a:lnTo>
                <a:lnTo>
                  <a:pt x="2021" y="1187"/>
                </a:lnTo>
                <a:lnTo>
                  <a:pt x="2021" y="1187"/>
                </a:lnTo>
                <a:lnTo>
                  <a:pt x="2021" y="1187"/>
                </a:lnTo>
                <a:lnTo>
                  <a:pt x="2021" y="1187"/>
                </a:lnTo>
                <a:lnTo>
                  <a:pt x="2021" y="1187"/>
                </a:lnTo>
                <a:lnTo>
                  <a:pt x="2023" y="1189"/>
                </a:lnTo>
                <a:lnTo>
                  <a:pt x="2023" y="1189"/>
                </a:lnTo>
                <a:lnTo>
                  <a:pt x="2023" y="1189"/>
                </a:lnTo>
                <a:lnTo>
                  <a:pt x="2023" y="1192"/>
                </a:lnTo>
                <a:lnTo>
                  <a:pt x="2023" y="1192"/>
                </a:lnTo>
                <a:lnTo>
                  <a:pt x="2023" y="1192"/>
                </a:lnTo>
                <a:lnTo>
                  <a:pt x="2023" y="1192"/>
                </a:lnTo>
                <a:lnTo>
                  <a:pt x="2023" y="1194"/>
                </a:lnTo>
                <a:lnTo>
                  <a:pt x="2023" y="1194"/>
                </a:lnTo>
                <a:lnTo>
                  <a:pt x="2021" y="1194"/>
                </a:lnTo>
                <a:lnTo>
                  <a:pt x="2021" y="1197"/>
                </a:lnTo>
                <a:lnTo>
                  <a:pt x="2021" y="1197"/>
                </a:lnTo>
                <a:lnTo>
                  <a:pt x="2021" y="1199"/>
                </a:lnTo>
                <a:lnTo>
                  <a:pt x="2021" y="1199"/>
                </a:lnTo>
                <a:lnTo>
                  <a:pt x="2021" y="1199"/>
                </a:lnTo>
                <a:lnTo>
                  <a:pt x="2023" y="1204"/>
                </a:lnTo>
                <a:lnTo>
                  <a:pt x="2023" y="1204"/>
                </a:lnTo>
                <a:lnTo>
                  <a:pt x="2023" y="1206"/>
                </a:lnTo>
                <a:lnTo>
                  <a:pt x="2023" y="1208"/>
                </a:lnTo>
                <a:lnTo>
                  <a:pt x="2023" y="1208"/>
                </a:lnTo>
                <a:lnTo>
                  <a:pt x="2023" y="1208"/>
                </a:lnTo>
                <a:lnTo>
                  <a:pt x="2023" y="1208"/>
                </a:lnTo>
                <a:lnTo>
                  <a:pt x="2023" y="1208"/>
                </a:lnTo>
                <a:lnTo>
                  <a:pt x="2023" y="1206"/>
                </a:lnTo>
                <a:lnTo>
                  <a:pt x="2021" y="1206"/>
                </a:lnTo>
                <a:lnTo>
                  <a:pt x="2021" y="1206"/>
                </a:lnTo>
                <a:lnTo>
                  <a:pt x="2021" y="1204"/>
                </a:lnTo>
                <a:lnTo>
                  <a:pt x="2021" y="1204"/>
                </a:lnTo>
                <a:lnTo>
                  <a:pt x="2021" y="1201"/>
                </a:lnTo>
                <a:lnTo>
                  <a:pt x="2021" y="1201"/>
                </a:lnTo>
                <a:lnTo>
                  <a:pt x="2021" y="1199"/>
                </a:lnTo>
                <a:lnTo>
                  <a:pt x="2019" y="1199"/>
                </a:lnTo>
                <a:lnTo>
                  <a:pt x="2019" y="1199"/>
                </a:lnTo>
                <a:lnTo>
                  <a:pt x="2019" y="1197"/>
                </a:lnTo>
                <a:lnTo>
                  <a:pt x="2019" y="1194"/>
                </a:lnTo>
                <a:lnTo>
                  <a:pt x="2019" y="1194"/>
                </a:lnTo>
                <a:lnTo>
                  <a:pt x="2019" y="1192"/>
                </a:lnTo>
                <a:lnTo>
                  <a:pt x="2019" y="1192"/>
                </a:lnTo>
                <a:lnTo>
                  <a:pt x="2016" y="1189"/>
                </a:lnTo>
                <a:lnTo>
                  <a:pt x="2016" y="1189"/>
                </a:lnTo>
                <a:lnTo>
                  <a:pt x="2016" y="1189"/>
                </a:lnTo>
                <a:lnTo>
                  <a:pt x="2016" y="1189"/>
                </a:lnTo>
                <a:lnTo>
                  <a:pt x="2016" y="1185"/>
                </a:lnTo>
                <a:lnTo>
                  <a:pt x="2016" y="1185"/>
                </a:lnTo>
                <a:lnTo>
                  <a:pt x="2016" y="1185"/>
                </a:lnTo>
                <a:lnTo>
                  <a:pt x="2016" y="1182"/>
                </a:lnTo>
                <a:lnTo>
                  <a:pt x="2019" y="1180"/>
                </a:lnTo>
                <a:lnTo>
                  <a:pt x="2019" y="1180"/>
                </a:lnTo>
                <a:lnTo>
                  <a:pt x="2016" y="1180"/>
                </a:lnTo>
                <a:lnTo>
                  <a:pt x="2016" y="1180"/>
                </a:lnTo>
                <a:lnTo>
                  <a:pt x="2016" y="1180"/>
                </a:lnTo>
                <a:lnTo>
                  <a:pt x="2016" y="1180"/>
                </a:lnTo>
                <a:lnTo>
                  <a:pt x="2016" y="1180"/>
                </a:lnTo>
                <a:lnTo>
                  <a:pt x="2016" y="1180"/>
                </a:lnTo>
                <a:lnTo>
                  <a:pt x="2016" y="1178"/>
                </a:lnTo>
                <a:lnTo>
                  <a:pt x="2016" y="1178"/>
                </a:lnTo>
                <a:lnTo>
                  <a:pt x="2016" y="1175"/>
                </a:lnTo>
                <a:lnTo>
                  <a:pt x="2014" y="1175"/>
                </a:lnTo>
                <a:lnTo>
                  <a:pt x="2014" y="1175"/>
                </a:lnTo>
                <a:lnTo>
                  <a:pt x="2014" y="1175"/>
                </a:lnTo>
                <a:lnTo>
                  <a:pt x="2014" y="1178"/>
                </a:lnTo>
                <a:lnTo>
                  <a:pt x="2014" y="1178"/>
                </a:lnTo>
                <a:lnTo>
                  <a:pt x="2014" y="1178"/>
                </a:lnTo>
                <a:lnTo>
                  <a:pt x="2014" y="1178"/>
                </a:lnTo>
                <a:lnTo>
                  <a:pt x="2014" y="1178"/>
                </a:lnTo>
                <a:lnTo>
                  <a:pt x="2016" y="1180"/>
                </a:lnTo>
                <a:lnTo>
                  <a:pt x="2016" y="1180"/>
                </a:lnTo>
                <a:lnTo>
                  <a:pt x="2016" y="1182"/>
                </a:lnTo>
                <a:lnTo>
                  <a:pt x="2016" y="1182"/>
                </a:lnTo>
                <a:lnTo>
                  <a:pt x="2016" y="1185"/>
                </a:lnTo>
                <a:lnTo>
                  <a:pt x="2014" y="1185"/>
                </a:lnTo>
                <a:lnTo>
                  <a:pt x="2014" y="1187"/>
                </a:lnTo>
                <a:lnTo>
                  <a:pt x="2014" y="1187"/>
                </a:lnTo>
                <a:lnTo>
                  <a:pt x="2014" y="1187"/>
                </a:lnTo>
                <a:lnTo>
                  <a:pt x="2012" y="1189"/>
                </a:lnTo>
                <a:lnTo>
                  <a:pt x="2012" y="1189"/>
                </a:lnTo>
                <a:lnTo>
                  <a:pt x="2012" y="1189"/>
                </a:lnTo>
                <a:lnTo>
                  <a:pt x="2012" y="1189"/>
                </a:lnTo>
                <a:lnTo>
                  <a:pt x="2009" y="1189"/>
                </a:lnTo>
                <a:lnTo>
                  <a:pt x="2009" y="1192"/>
                </a:lnTo>
                <a:lnTo>
                  <a:pt x="2009" y="1192"/>
                </a:lnTo>
                <a:lnTo>
                  <a:pt x="2009" y="1194"/>
                </a:lnTo>
                <a:lnTo>
                  <a:pt x="2009" y="1194"/>
                </a:lnTo>
                <a:lnTo>
                  <a:pt x="2009" y="1197"/>
                </a:lnTo>
                <a:lnTo>
                  <a:pt x="2009" y="1197"/>
                </a:lnTo>
                <a:lnTo>
                  <a:pt x="2009" y="1197"/>
                </a:lnTo>
                <a:lnTo>
                  <a:pt x="2009" y="1199"/>
                </a:lnTo>
                <a:lnTo>
                  <a:pt x="2009" y="1199"/>
                </a:lnTo>
                <a:lnTo>
                  <a:pt x="2009" y="1199"/>
                </a:lnTo>
                <a:lnTo>
                  <a:pt x="2009" y="1199"/>
                </a:lnTo>
                <a:lnTo>
                  <a:pt x="2012" y="1199"/>
                </a:lnTo>
                <a:lnTo>
                  <a:pt x="2012" y="1199"/>
                </a:lnTo>
                <a:lnTo>
                  <a:pt x="2012" y="1201"/>
                </a:lnTo>
                <a:lnTo>
                  <a:pt x="2012" y="1201"/>
                </a:lnTo>
                <a:lnTo>
                  <a:pt x="2012" y="1201"/>
                </a:lnTo>
                <a:lnTo>
                  <a:pt x="2012" y="1204"/>
                </a:lnTo>
                <a:lnTo>
                  <a:pt x="2012" y="1204"/>
                </a:lnTo>
                <a:lnTo>
                  <a:pt x="2012" y="1201"/>
                </a:lnTo>
                <a:lnTo>
                  <a:pt x="2009" y="1201"/>
                </a:lnTo>
                <a:lnTo>
                  <a:pt x="2009" y="1199"/>
                </a:lnTo>
                <a:lnTo>
                  <a:pt x="2007" y="1201"/>
                </a:lnTo>
                <a:lnTo>
                  <a:pt x="2007" y="1201"/>
                </a:lnTo>
                <a:lnTo>
                  <a:pt x="2004" y="1199"/>
                </a:lnTo>
                <a:lnTo>
                  <a:pt x="2004" y="1201"/>
                </a:lnTo>
                <a:lnTo>
                  <a:pt x="2002" y="1199"/>
                </a:lnTo>
                <a:lnTo>
                  <a:pt x="2002" y="1199"/>
                </a:lnTo>
                <a:lnTo>
                  <a:pt x="2000" y="1199"/>
                </a:lnTo>
                <a:lnTo>
                  <a:pt x="2002" y="1199"/>
                </a:lnTo>
                <a:lnTo>
                  <a:pt x="2002" y="1199"/>
                </a:lnTo>
                <a:lnTo>
                  <a:pt x="2007" y="1199"/>
                </a:lnTo>
                <a:lnTo>
                  <a:pt x="2009" y="1199"/>
                </a:lnTo>
                <a:lnTo>
                  <a:pt x="2009" y="1197"/>
                </a:lnTo>
                <a:lnTo>
                  <a:pt x="2009" y="1197"/>
                </a:lnTo>
                <a:lnTo>
                  <a:pt x="2009" y="1197"/>
                </a:lnTo>
                <a:lnTo>
                  <a:pt x="2009" y="1197"/>
                </a:lnTo>
                <a:lnTo>
                  <a:pt x="2009" y="1194"/>
                </a:lnTo>
                <a:lnTo>
                  <a:pt x="2009" y="1194"/>
                </a:lnTo>
                <a:lnTo>
                  <a:pt x="2009" y="1194"/>
                </a:lnTo>
                <a:lnTo>
                  <a:pt x="2009" y="1192"/>
                </a:lnTo>
                <a:lnTo>
                  <a:pt x="2009" y="1189"/>
                </a:lnTo>
                <a:lnTo>
                  <a:pt x="2009" y="1189"/>
                </a:lnTo>
                <a:lnTo>
                  <a:pt x="2012" y="1187"/>
                </a:lnTo>
                <a:lnTo>
                  <a:pt x="2012" y="1187"/>
                </a:lnTo>
                <a:lnTo>
                  <a:pt x="2012" y="1187"/>
                </a:lnTo>
                <a:lnTo>
                  <a:pt x="2009" y="1185"/>
                </a:lnTo>
                <a:lnTo>
                  <a:pt x="2009" y="1185"/>
                </a:lnTo>
                <a:lnTo>
                  <a:pt x="2009" y="1185"/>
                </a:lnTo>
                <a:lnTo>
                  <a:pt x="2009" y="1185"/>
                </a:lnTo>
                <a:lnTo>
                  <a:pt x="2009" y="1182"/>
                </a:lnTo>
                <a:lnTo>
                  <a:pt x="2009" y="1182"/>
                </a:lnTo>
                <a:lnTo>
                  <a:pt x="2009" y="1182"/>
                </a:lnTo>
                <a:lnTo>
                  <a:pt x="2007" y="1182"/>
                </a:lnTo>
                <a:lnTo>
                  <a:pt x="2007" y="1182"/>
                </a:lnTo>
                <a:lnTo>
                  <a:pt x="2004" y="1185"/>
                </a:lnTo>
                <a:lnTo>
                  <a:pt x="2002" y="1185"/>
                </a:lnTo>
                <a:lnTo>
                  <a:pt x="2002" y="1185"/>
                </a:lnTo>
                <a:lnTo>
                  <a:pt x="2004" y="1185"/>
                </a:lnTo>
                <a:lnTo>
                  <a:pt x="2007" y="1182"/>
                </a:lnTo>
                <a:lnTo>
                  <a:pt x="2007" y="1180"/>
                </a:lnTo>
                <a:lnTo>
                  <a:pt x="2004" y="1180"/>
                </a:lnTo>
                <a:lnTo>
                  <a:pt x="2000" y="1180"/>
                </a:lnTo>
                <a:lnTo>
                  <a:pt x="2000" y="1180"/>
                </a:lnTo>
                <a:lnTo>
                  <a:pt x="2000" y="1182"/>
                </a:lnTo>
                <a:lnTo>
                  <a:pt x="2000" y="1185"/>
                </a:lnTo>
                <a:lnTo>
                  <a:pt x="2000" y="1189"/>
                </a:lnTo>
                <a:lnTo>
                  <a:pt x="2000" y="1192"/>
                </a:lnTo>
                <a:lnTo>
                  <a:pt x="2000" y="1192"/>
                </a:lnTo>
                <a:lnTo>
                  <a:pt x="2000" y="1192"/>
                </a:lnTo>
                <a:lnTo>
                  <a:pt x="2000" y="1192"/>
                </a:lnTo>
                <a:lnTo>
                  <a:pt x="2000" y="1189"/>
                </a:lnTo>
                <a:lnTo>
                  <a:pt x="2000" y="1189"/>
                </a:lnTo>
                <a:lnTo>
                  <a:pt x="2000" y="1187"/>
                </a:lnTo>
                <a:lnTo>
                  <a:pt x="1997" y="1185"/>
                </a:lnTo>
                <a:lnTo>
                  <a:pt x="1997" y="1185"/>
                </a:lnTo>
                <a:lnTo>
                  <a:pt x="1997" y="1185"/>
                </a:lnTo>
                <a:lnTo>
                  <a:pt x="1997" y="1185"/>
                </a:lnTo>
                <a:lnTo>
                  <a:pt x="1997" y="1185"/>
                </a:lnTo>
                <a:lnTo>
                  <a:pt x="1997" y="1185"/>
                </a:lnTo>
                <a:lnTo>
                  <a:pt x="1997" y="1185"/>
                </a:lnTo>
                <a:lnTo>
                  <a:pt x="1997" y="1185"/>
                </a:lnTo>
                <a:lnTo>
                  <a:pt x="1997" y="1185"/>
                </a:lnTo>
                <a:lnTo>
                  <a:pt x="1997" y="1182"/>
                </a:lnTo>
                <a:lnTo>
                  <a:pt x="1997" y="1182"/>
                </a:lnTo>
                <a:lnTo>
                  <a:pt x="1995" y="1182"/>
                </a:lnTo>
                <a:lnTo>
                  <a:pt x="1995" y="1182"/>
                </a:lnTo>
                <a:lnTo>
                  <a:pt x="1995" y="1182"/>
                </a:lnTo>
                <a:lnTo>
                  <a:pt x="1995" y="1185"/>
                </a:lnTo>
                <a:lnTo>
                  <a:pt x="1995" y="1185"/>
                </a:lnTo>
                <a:lnTo>
                  <a:pt x="1995" y="1185"/>
                </a:lnTo>
                <a:lnTo>
                  <a:pt x="1995" y="1185"/>
                </a:lnTo>
                <a:lnTo>
                  <a:pt x="1993" y="1189"/>
                </a:lnTo>
                <a:lnTo>
                  <a:pt x="1993" y="1189"/>
                </a:lnTo>
                <a:lnTo>
                  <a:pt x="1993" y="1192"/>
                </a:lnTo>
                <a:lnTo>
                  <a:pt x="1993" y="1192"/>
                </a:lnTo>
                <a:lnTo>
                  <a:pt x="1993" y="1192"/>
                </a:lnTo>
                <a:lnTo>
                  <a:pt x="1993" y="1192"/>
                </a:lnTo>
                <a:lnTo>
                  <a:pt x="1993" y="1192"/>
                </a:lnTo>
                <a:lnTo>
                  <a:pt x="1993" y="1192"/>
                </a:lnTo>
                <a:lnTo>
                  <a:pt x="1993" y="1192"/>
                </a:lnTo>
                <a:lnTo>
                  <a:pt x="1993" y="1189"/>
                </a:lnTo>
                <a:lnTo>
                  <a:pt x="1993" y="1189"/>
                </a:lnTo>
                <a:lnTo>
                  <a:pt x="1993" y="1185"/>
                </a:lnTo>
                <a:lnTo>
                  <a:pt x="1993" y="1185"/>
                </a:lnTo>
                <a:lnTo>
                  <a:pt x="1993" y="1182"/>
                </a:lnTo>
                <a:lnTo>
                  <a:pt x="1993" y="1182"/>
                </a:lnTo>
                <a:lnTo>
                  <a:pt x="1993" y="1180"/>
                </a:lnTo>
                <a:lnTo>
                  <a:pt x="1993" y="1180"/>
                </a:lnTo>
                <a:lnTo>
                  <a:pt x="1993" y="1180"/>
                </a:lnTo>
                <a:lnTo>
                  <a:pt x="1993" y="1180"/>
                </a:lnTo>
                <a:lnTo>
                  <a:pt x="1993" y="1178"/>
                </a:lnTo>
                <a:lnTo>
                  <a:pt x="1993" y="1178"/>
                </a:lnTo>
                <a:lnTo>
                  <a:pt x="1993" y="1178"/>
                </a:lnTo>
                <a:lnTo>
                  <a:pt x="1993" y="1178"/>
                </a:lnTo>
                <a:lnTo>
                  <a:pt x="1993" y="1178"/>
                </a:lnTo>
                <a:lnTo>
                  <a:pt x="1993" y="1175"/>
                </a:lnTo>
                <a:lnTo>
                  <a:pt x="1990" y="1175"/>
                </a:lnTo>
                <a:lnTo>
                  <a:pt x="1988" y="1175"/>
                </a:lnTo>
                <a:lnTo>
                  <a:pt x="1988" y="1175"/>
                </a:lnTo>
                <a:lnTo>
                  <a:pt x="1988" y="1175"/>
                </a:lnTo>
                <a:lnTo>
                  <a:pt x="1988" y="1175"/>
                </a:lnTo>
                <a:lnTo>
                  <a:pt x="1986" y="1175"/>
                </a:lnTo>
                <a:lnTo>
                  <a:pt x="1986" y="1175"/>
                </a:lnTo>
                <a:lnTo>
                  <a:pt x="1986" y="1175"/>
                </a:lnTo>
                <a:lnTo>
                  <a:pt x="1986" y="1175"/>
                </a:lnTo>
                <a:lnTo>
                  <a:pt x="1983" y="1175"/>
                </a:lnTo>
                <a:lnTo>
                  <a:pt x="1983" y="1178"/>
                </a:lnTo>
                <a:lnTo>
                  <a:pt x="1981" y="1180"/>
                </a:lnTo>
                <a:lnTo>
                  <a:pt x="1981" y="1180"/>
                </a:lnTo>
                <a:lnTo>
                  <a:pt x="1981" y="1182"/>
                </a:lnTo>
                <a:lnTo>
                  <a:pt x="1981" y="1182"/>
                </a:lnTo>
                <a:lnTo>
                  <a:pt x="1981" y="1182"/>
                </a:lnTo>
                <a:lnTo>
                  <a:pt x="1981" y="1182"/>
                </a:lnTo>
                <a:lnTo>
                  <a:pt x="1981" y="1185"/>
                </a:lnTo>
                <a:lnTo>
                  <a:pt x="1981" y="1185"/>
                </a:lnTo>
                <a:lnTo>
                  <a:pt x="1981" y="1185"/>
                </a:lnTo>
                <a:lnTo>
                  <a:pt x="1981" y="1185"/>
                </a:lnTo>
                <a:lnTo>
                  <a:pt x="1981" y="1187"/>
                </a:lnTo>
                <a:lnTo>
                  <a:pt x="1981" y="1187"/>
                </a:lnTo>
                <a:lnTo>
                  <a:pt x="1981" y="1187"/>
                </a:lnTo>
                <a:lnTo>
                  <a:pt x="1981" y="1189"/>
                </a:lnTo>
                <a:lnTo>
                  <a:pt x="1981" y="1189"/>
                </a:lnTo>
                <a:lnTo>
                  <a:pt x="1976" y="1187"/>
                </a:lnTo>
                <a:lnTo>
                  <a:pt x="1974" y="1187"/>
                </a:lnTo>
                <a:lnTo>
                  <a:pt x="1976" y="1187"/>
                </a:lnTo>
                <a:lnTo>
                  <a:pt x="1976" y="1187"/>
                </a:lnTo>
                <a:lnTo>
                  <a:pt x="1978" y="1187"/>
                </a:lnTo>
                <a:lnTo>
                  <a:pt x="1978" y="1187"/>
                </a:lnTo>
                <a:lnTo>
                  <a:pt x="1981" y="1187"/>
                </a:lnTo>
                <a:lnTo>
                  <a:pt x="1981" y="1185"/>
                </a:lnTo>
                <a:lnTo>
                  <a:pt x="1981" y="1185"/>
                </a:lnTo>
                <a:lnTo>
                  <a:pt x="1978" y="1182"/>
                </a:lnTo>
                <a:lnTo>
                  <a:pt x="1978" y="1180"/>
                </a:lnTo>
                <a:lnTo>
                  <a:pt x="1981" y="1178"/>
                </a:lnTo>
                <a:lnTo>
                  <a:pt x="1981" y="1178"/>
                </a:lnTo>
                <a:lnTo>
                  <a:pt x="1981" y="1178"/>
                </a:lnTo>
                <a:lnTo>
                  <a:pt x="1981" y="1178"/>
                </a:lnTo>
                <a:lnTo>
                  <a:pt x="1981" y="1178"/>
                </a:lnTo>
                <a:lnTo>
                  <a:pt x="1981" y="1178"/>
                </a:lnTo>
                <a:lnTo>
                  <a:pt x="1981" y="1178"/>
                </a:lnTo>
                <a:lnTo>
                  <a:pt x="1981" y="1178"/>
                </a:lnTo>
                <a:lnTo>
                  <a:pt x="1981" y="1178"/>
                </a:lnTo>
                <a:lnTo>
                  <a:pt x="1986" y="1175"/>
                </a:lnTo>
                <a:lnTo>
                  <a:pt x="1986" y="1173"/>
                </a:lnTo>
                <a:lnTo>
                  <a:pt x="1986" y="1173"/>
                </a:lnTo>
                <a:lnTo>
                  <a:pt x="1981" y="1173"/>
                </a:lnTo>
                <a:lnTo>
                  <a:pt x="1981" y="1173"/>
                </a:lnTo>
                <a:lnTo>
                  <a:pt x="1978" y="1173"/>
                </a:lnTo>
                <a:lnTo>
                  <a:pt x="1978" y="1173"/>
                </a:lnTo>
                <a:lnTo>
                  <a:pt x="1978" y="1173"/>
                </a:lnTo>
                <a:lnTo>
                  <a:pt x="1978" y="1175"/>
                </a:lnTo>
                <a:lnTo>
                  <a:pt x="1978" y="1175"/>
                </a:lnTo>
                <a:lnTo>
                  <a:pt x="1978" y="1175"/>
                </a:lnTo>
                <a:lnTo>
                  <a:pt x="1978" y="1173"/>
                </a:lnTo>
                <a:lnTo>
                  <a:pt x="1976" y="1173"/>
                </a:lnTo>
                <a:lnTo>
                  <a:pt x="1976" y="1173"/>
                </a:lnTo>
                <a:lnTo>
                  <a:pt x="1976" y="1175"/>
                </a:lnTo>
                <a:lnTo>
                  <a:pt x="1974" y="1178"/>
                </a:lnTo>
                <a:lnTo>
                  <a:pt x="1974" y="1178"/>
                </a:lnTo>
                <a:lnTo>
                  <a:pt x="1974" y="1178"/>
                </a:lnTo>
                <a:lnTo>
                  <a:pt x="1974" y="1180"/>
                </a:lnTo>
                <a:lnTo>
                  <a:pt x="1974" y="1180"/>
                </a:lnTo>
                <a:lnTo>
                  <a:pt x="1974" y="1180"/>
                </a:lnTo>
                <a:lnTo>
                  <a:pt x="1974" y="1180"/>
                </a:lnTo>
                <a:lnTo>
                  <a:pt x="1974" y="1180"/>
                </a:lnTo>
                <a:lnTo>
                  <a:pt x="1974" y="1182"/>
                </a:lnTo>
                <a:lnTo>
                  <a:pt x="1974" y="1182"/>
                </a:lnTo>
                <a:lnTo>
                  <a:pt x="1971" y="1182"/>
                </a:lnTo>
                <a:lnTo>
                  <a:pt x="1971" y="1182"/>
                </a:lnTo>
                <a:lnTo>
                  <a:pt x="1971" y="1182"/>
                </a:lnTo>
                <a:lnTo>
                  <a:pt x="1971" y="1182"/>
                </a:lnTo>
                <a:lnTo>
                  <a:pt x="1971" y="1182"/>
                </a:lnTo>
                <a:lnTo>
                  <a:pt x="1971" y="1182"/>
                </a:lnTo>
                <a:lnTo>
                  <a:pt x="1971" y="1182"/>
                </a:lnTo>
                <a:lnTo>
                  <a:pt x="1974" y="1180"/>
                </a:lnTo>
                <a:lnTo>
                  <a:pt x="1974" y="1180"/>
                </a:lnTo>
                <a:lnTo>
                  <a:pt x="1974" y="1180"/>
                </a:lnTo>
                <a:lnTo>
                  <a:pt x="1971" y="1180"/>
                </a:lnTo>
                <a:lnTo>
                  <a:pt x="1971" y="1178"/>
                </a:lnTo>
                <a:lnTo>
                  <a:pt x="1971" y="1178"/>
                </a:lnTo>
                <a:lnTo>
                  <a:pt x="1971" y="1178"/>
                </a:lnTo>
                <a:lnTo>
                  <a:pt x="1974" y="1178"/>
                </a:lnTo>
                <a:lnTo>
                  <a:pt x="1974" y="1175"/>
                </a:lnTo>
                <a:lnTo>
                  <a:pt x="1974" y="1175"/>
                </a:lnTo>
                <a:lnTo>
                  <a:pt x="1974" y="1175"/>
                </a:lnTo>
                <a:lnTo>
                  <a:pt x="1971" y="1175"/>
                </a:lnTo>
                <a:lnTo>
                  <a:pt x="1971" y="1175"/>
                </a:lnTo>
                <a:lnTo>
                  <a:pt x="1971" y="1178"/>
                </a:lnTo>
                <a:lnTo>
                  <a:pt x="1969" y="1178"/>
                </a:lnTo>
                <a:lnTo>
                  <a:pt x="1969" y="1180"/>
                </a:lnTo>
                <a:lnTo>
                  <a:pt x="1967" y="1180"/>
                </a:lnTo>
                <a:lnTo>
                  <a:pt x="1967" y="1180"/>
                </a:lnTo>
                <a:lnTo>
                  <a:pt x="1967" y="1180"/>
                </a:lnTo>
                <a:lnTo>
                  <a:pt x="1967" y="1182"/>
                </a:lnTo>
                <a:lnTo>
                  <a:pt x="1967" y="1182"/>
                </a:lnTo>
                <a:lnTo>
                  <a:pt x="1967" y="1182"/>
                </a:lnTo>
                <a:lnTo>
                  <a:pt x="1967" y="1182"/>
                </a:lnTo>
                <a:lnTo>
                  <a:pt x="1967" y="1182"/>
                </a:lnTo>
                <a:lnTo>
                  <a:pt x="1967" y="1180"/>
                </a:lnTo>
                <a:lnTo>
                  <a:pt x="1967" y="1180"/>
                </a:lnTo>
                <a:lnTo>
                  <a:pt x="1967" y="1180"/>
                </a:lnTo>
                <a:lnTo>
                  <a:pt x="1967" y="1178"/>
                </a:lnTo>
                <a:lnTo>
                  <a:pt x="1974" y="1173"/>
                </a:lnTo>
                <a:lnTo>
                  <a:pt x="1974" y="1173"/>
                </a:lnTo>
                <a:lnTo>
                  <a:pt x="1974" y="1173"/>
                </a:lnTo>
                <a:lnTo>
                  <a:pt x="1974" y="1171"/>
                </a:lnTo>
                <a:lnTo>
                  <a:pt x="1974" y="1171"/>
                </a:lnTo>
                <a:lnTo>
                  <a:pt x="1974" y="1171"/>
                </a:lnTo>
                <a:lnTo>
                  <a:pt x="1974" y="1171"/>
                </a:lnTo>
                <a:lnTo>
                  <a:pt x="1976" y="1171"/>
                </a:lnTo>
                <a:lnTo>
                  <a:pt x="1976" y="1171"/>
                </a:lnTo>
                <a:lnTo>
                  <a:pt x="1981" y="1171"/>
                </a:lnTo>
                <a:lnTo>
                  <a:pt x="1983" y="1171"/>
                </a:lnTo>
                <a:lnTo>
                  <a:pt x="1983" y="1171"/>
                </a:lnTo>
                <a:lnTo>
                  <a:pt x="1986" y="1171"/>
                </a:lnTo>
                <a:lnTo>
                  <a:pt x="1986" y="1171"/>
                </a:lnTo>
                <a:lnTo>
                  <a:pt x="1986" y="1168"/>
                </a:lnTo>
                <a:lnTo>
                  <a:pt x="1986" y="1168"/>
                </a:lnTo>
                <a:lnTo>
                  <a:pt x="1986" y="1166"/>
                </a:lnTo>
                <a:lnTo>
                  <a:pt x="1986" y="1166"/>
                </a:lnTo>
                <a:lnTo>
                  <a:pt x="1988" y="1166"/>
                </a:lnTo>
                <a:lnTo>
                  <a:pt x="1988" y="1166"/>
                </a:lnTo>
                <a:lnTo>
                  <a:pt x="1988" y="1166"/>
                </a:lnTo>
                <a:lnTo>
                  <a:pt x="1988" y="1166"/>
                </a:lnTo>
                <a:lnTo>
                  <a:pt x="1988" y="1163"/>
                </a:lnTo>
                <a:lnTo>
                  <a:pt x="1990" y="1163"/>
                </a:lnTo>
                <a:lnTo>
                  <a:pt x="1990" y="1163"/>
                </a:lnTo>
                <a:lnTo>
                  <a:pt x="1993" y="1163"/>
                </a:lnTo>
                <a:lnTo>
                  <a:pt x="1990" y="1163"/>
                </a:lnTo>
                <a:lnTo>
                  <a:pt x="1988" y="1163"/>
                </a:lnTo>
                <a:lnTo>
                  <a:pt x="1986" y="1163"/>
                </a:lnTo>
                <a:lnTo>
                  <a:pt x="1986" y="1163"/>
                </a:lnTo>
                <a:lnTo>
                  <a:pt x="1983" y="1166"/>
                </a:lnTo>
                <a:lnTo>
                  <a:pt x="1983" y="1166"/>
                </a:lnTo>
                <a:lnTo>
                  <a:pt x="1983" y="1163"/>
                </a:lnTo>
                <a:lnTo>
                  <a:pt x="1981" y="1163"/>
                </a:lnTo>
                <a:lnTo>
                  <a:pt x="1978" y="1163"/>
                </a:lnTo>
                <a:lnTo>
                  <a:pt x="1981" y="1163"/>
                </a:lnTo>
                <a:lnTo>
                  <a:pt x="1981" y="1166"/>
                </a:lnTo>
                <a:lnTo>
                  <a:pt x="1981" y="1166"/>
                </a:lnTo>
                <a:lnTo>
                  <a:pt x="1981" y="1166"/>
                </a:lnTo>
                <a:lnTo>
                  <a:pt x="1981" y="1168"/>
                </a:lnTo>
                <a:lnTo>
                  <a:pt x="1981" y="1168"/>
                </a:lnTo>
                <a:lnTo>
                  <a:pt x="1981" y="1168"/>
                </a:lnTo>
                <a:lnTo>
                  <a:pt x="1976" y="1171"/>
                </a:lnTo>
                <a:lnTo>
                  <a:pt x="1976" y="1168"/>
                </a:lnTo>
                <a:lnTo>
                  <a:pt x="1976" y="1168"/>
                </a:lnTo>
                <a:lnTo>
                  <a:pt x="1978" y="1168"/>
                </a:lnTo>
                <a:lnTo>
                  <a:pt x="1978" y="1168"/>
                </a:lnTo>
                <a:lnTo>
                  <a:pt x="1978" y="1166"/>
                </a:lnTo>
                <a:lnTo>
                  <a:pt x="1978" y="1166"/>
                </a:lnTo>
                <a:lnTo>
                  <a:pt x="1978" y="1166"/>
                </a:lnTo>
                <a:lnTo>
                  <a:pt x="1978" y="1166"/>
                </a:lnTo>
                <a:lnTo>
                  <a:pt x="1976" y="1163"/>
                </a:lnTo>
                <a:lnTo>
                  <a:pt x="1976" y="1166"/>
                </a:lnTo>
                <a:lnTo>
                  <a:pt x="1976" y="1166"/>
                </a:lnTo>
                <a:lnTo>
                  <a:pt x="1976" y="1166"/>
                </a:lnTo>
                <a:lnTo>
                  <a:pt x="1976" y="1166"/>
                </a:lnTo>
                <a:lnTo>
                  <a:pt x="1976" y="1166"/>
                </a:lnTo>
                <a:lnTo>
                  <a:pt x="1976" y="1166"/>
                </a:lnTo>
                <a:lnTo>
                  <a:pt x="1976" y="1163"/>
                </a:lnTo>
                <a:lnTo>
                  <a:pt x="1974" y="1163"/>
                </a:lnTo>
                <a:lnTo>
                  <a:pt x="1974" y="1163"/>
                </a:lnTo>
                <a:lnTo>
                  <a:pt x="1974" y="1166"/>
                </a:lnTo>
                <a:lnTo>
                  <a:pt x="1974" y="1166"/>
                </a:lnTo>
                <a:lnTo>
                  <a:pt x="1974" y="1166"/>
                </a:lnTo>
                <a:lnTo>
                  <a:pt x="1974" y="1166"/>
                </a:lnTo>
                <a:lnTo>
                  <a:pt x="1974" y="1166"/>
                </a:lnTo>
                <a:lnTo>
                  <a:pt x="1971" y="1166"/>
                </a:lnTo>
                <a:lnTo>
                  <a:pt x="1971" y="1166"/>
                </a:lnTo>
                <a:lnTo>
                  <a:pt x="1971" y="1166"/>
                </a:lnTo>
                <a:lnTo>
                  <a:pt x="1969" y="1166"/>
                </a:lnTo>
                <a:lnTo>
                  <a:pt x="1969" y="1166"/>
                </a:lnTo>
                <a:lnTo>
                  <a:pt x="1969" y="1168"/>
                </a:lnTo>
                <a:lnTo>
                  <a:pt x="1969" y="1168"/>
                </a:lnTo>
                <a:lnTo>
                  <a:pt x="1971" y="1168"/>
                </a:lnTo>
                <a:lnTo>
                  <a:pt x="1971" y="1171"/>
                </a:lnTo>
                <a:lnTo>
                  <a:pt x="1971" y="1171"/>
                </a:lnTo>
                <a:lnTo>
                  <a:pt x="1971" y="1173"/>
                </a:lnTo>
                <a:lnTo>
                  <a:pt x="1969" y="1173"/>
                </a:lnTo>
                <a:lnTo>
                  <a:pt x="1969" y="1173"/>
                </a:lnTo>
                <a:lnTo>
                  <a:pt x="1969" y="1173"/>
                </a:lnTo>
                <a:lnTo>
                  <a:pt x="1969" y="1173"/>
                </a:lnTo>
                <a:lnTo>
                  <a:pt x="1969" y="1171"/>
                </a:lnTo>
                <a:lnTo>
                  <a:pt x="1969" y="1171"/>
                </a:lnTo>
                <a:lnTo>
                  <a:pt x="1969" y="1168"/>
                </a:lnTo>
                <a:lnTo>
                  <a:pt x="1967" y="1166"/>
                </a:lnTo>
                <a:lnTo>
                  <a:pt x="1969" y="1166"/>
                </a:lnTo>
                <a:lnTo>
                  <a:pt x="1969" y="1166"/>
                </a:lnTo>
                <a:lnTo>
                  <a:pt x="1969" y="1163"/>
                </a:lnTo>
                <a:lnTo>
                  <a:pt x="1969" y="1163"/>
                </a:lnTo>
                <a:lnTo>
                  <a:pt x="1969" y="1163"/>
                </a:lnTo>
                <a:lnTo>
                  <a:pt x="1969" y="1163"/>
                </a:lnTo>
                <a:lnTo>
                  <a:pt x="1969" y="1163"/>
                </a:lnTo>
                <a:lnTo>
                  <a:pt x="1967" y="1163"/>
                </a:lnTo>
                <a:lnTo>
                  <a:pt x="1967" y="1163"/>
                </a:lnTo>
                <a:lnTo>
                  <a:pt x="1967" y="1163"/>
                </a:lnTo>
                <a:lnTo>
                  <a:pt x="1967" y="1163"/>
                </a:lnTo>
                <a:lnTo>
                  <a:pt x="1967" y="1161"/>
                </a:lnTo>
                <a:lnTo>
                  <a:pt x="1964" y="1163"/>
                </a:lnTo>
                <a:lnTo>
                  <a:pt x="1964" y="1163"/>
                </a:lnTo>
                <a:lnTo>
                  <a:pt x="1962" y="1166"/>
                </a:lnTo>
                <a:lnTo>
                  <a:pt x="1962" y="1166"/>
                </a:lnTo>
                <a:lnTo>
                  <a:pt x="1962" y="1166"/>
                </a:lnTo>
                <a:lnTo>
                  <a:pt x="1962" y="1163"/>
                </a:lnTo>
                <a:lnTo>
                  <a:pt x="1962" y="1166"/>
                </a:lnTo>
                <a:lnTo>
                  <a:pt x="1962" y="1166"/>
                </a:lnTo>
                <a:lnTo>
                  <a:pt x="1962" y="1168"/>
                </a:lnTo>
                <a:lnTo>
                  <a:pt x="1962" y="1168"/>
                </a:lnTo>
                <a:lnTo>
                  <a:pt x="1962" y="1171"/>
                </a:lnTo>
                <a:lnTo>
                  <a:pt x="1962" y="1171"/>
                </a:lnTo>
                <a:lnTo>
                  <a:pt x="1962" y="1173"/>
                </a:lnTo>
                <a:lnTo>
                  <a:pt x="1962" y="1173"/>
                </a:lnTo>
                <a:lnTo>
                  <a:pt x="1962" y="1173"/>
                </a:lnTo>
                <a:lnTo>
                  <a:pt x="1962" y="1175"/>
                </a:lnTo>
                <a:lnTo>
                  <a:pt x="1962" y="1175"/>
                </a:lnTo>
                <a:lnTo>
                  <a:pt x="1962" y="1173"/>
                </a:lnTo>
                <a:lnTo>
                  <a:pt x="1962" y="1171"/>
                </a:lnTo>
                <a:lnTo>
                  <a:pt x="1962" y="1171"/>
                </a:lnTo>
                <a:lnTo>
                  <a:pt x="1962" y="1171"/>
                </a:lnTo>
                <a:lnTo>
                  <a:pt x="1960" y="1168"/>
                </a:lnTo>
                <a:lnTo>
                  <a:pt x="1960" y="1166"/>
                </a:lnTo>
                <a:lnTo>
                  <a:pt x="1960" y="1166"/>
                </a:lnTo>
                <a:lnTo>
                  <a:pt x="1960" y="1166"/>
                </a:lnTo>
                <a:lnTo>
                  <a:pt x="1960" y="1166"/>
                </a:lnTo>
                <a:lnTo>
                  <a:pt x="1960" y="1163"/>
                </a:lnTo>
                <a:lnTo>
                  <a:pt x="1960" y="1166"/>
                </a:lnTo>
                <a:lnTo>
                  <a:pt x="1960" y="1166"/>
                </a:lnTo>
                <a:lnTo>
                  <a:pt x="1957" y="1166"/>
                </a:lnTo>
                <a:lnTo>
                  <a:pt x="1957" y="1168"/>
                </a:lnTo>
                <a:lnTo>
                  <a:pt x="1957" y="1168"/>
                </a:lnTo>
                <a:lnTo>
                  <a:pt x="1957" y="1166"/>
                </a:lnTo>
                <a:lnTo>
                  <a:pt x="1957" y="1166"/>
                </a:lnTo>
                <a:lnTo>
                  <a:pt x="1957" y="1166"/>
                </a:lnTo>
                <a:lnTo>
                  <a:pt x="1955" y="1166"/>
                </a:lnTo>
                <a:lnTo>
                  <a:pt x="1955" y="1166"/>
                </a:lnTo>
                <a:lnTo>
                  <a:pt x="1955" y="1168"/>
                </a:lnTo>
                <a:lnTo>
                  <a:pt x="1955" y="1168"/>
                </a:lnTo>
                <a:lnTo>
                  <a:pt x="1955" y="1166"/>
                </a:lnTo>
                <a:lnTo>
                  <a:pt x="1955" y="1166"/>
                </a:lnTo>
                <a:lnTo>
                  <a:pt x="1955" y="1166"/>
                </a:lnTo>
                <a:lnTo>
                  <a:pt x="1955" y="1166"/>
                </a:lnTo>
                <a:lnTo>
                  <a:pt x="1955" y="1166"/>
                </a:lnTo>
                <a:lnTo>
                  <a:pt x="1952" y="1166"/>
                </a:lnTo>
                <a:lnTo>
                  <a:pt x="1952" y="1166"/>
                </a:lnTo>
                <a:lnTo>
                  <a:pt x="1952" y="1166"/>
                </a:lnTo>
                <a:lnTo>
                  <a:pt x="1948" y="1166"/>
                </a:lnTo>
                <a:lnTo>
                  <a:pt x="1948" y="1166"/>
                </a:lnTo>
                <a:lnTo>
                  <a:pt x="1948" y="1166"/>
                </a:lnTo>
                <a:lnTo>
                  <a:pt x="1948" y="1166"/>
                </a:lnTo>
                <a:lnTo>
                  <a:pt x="1948" y="1166"/>
                </a:lnTo>
                <a:lnTo>
                  <a:pt x="1948" y="1166"/>
                </a:lnTo>
                <a:lnTo>
                  <a:pt x="1948" y="1168"/>
                </a:lnTo>
                <a:lnTo>
                  <a:pt x="1948" y="1168"/>
                </a:lnTo>
                <a:lnTo>
                  <a:pt x="1945" y="1168"/>
                </a:lnTo>
                <a:lnTo>
                  <a:pt x="1938" y="1171"/>
                </a:lnTo>
                <a:lnTo>
                  <a:pt x="1941" y="1168"/>
                </a:lnTo>
                <a:lnTo>
                  <a:pt x="1943" y="1168"/>
                </a:lnTo>
                <a:lnTo>
                  <a:pt x="1945" y="1166"/>
                </a:lnTo>
                <a:lnTo>
                  <a:pt x="1945" y="1166"/>
                </a:lnTo>
                <a:lnTo>
                  <a:pt x="1945" y="1166"/>
                </a:lnTo>
                <a:lnTo>
                  <a:pt x="1945" y="1166"/>
                </a:lnTo>
                <a:lnTo>
                  <a:pt x="1945" y="1166"/>
                </a:lnTo>
                <a:lnTo>
                  <a:pt x="1945" y="1163"/>
                </a:lnTo>
                <a:lnTo>
                  <a:pt x="1945" y="1163"/>
                </a:lnTo>
                <a:lnTo>
                  <a:pt x="1941" y="1163"/>
                </a:lnTo>
                <a:lnTo>
                  <a:pt x="1941" y="1166"/>
                </a:lnTo>
                <a:lnTo>
                  <a:pt x="1941" y="1166"/>
                </a:lnTo>
                <a:lnTo>
                  <a:pt x="1938" y="1166"/>
                </a:lnTo>
                <a:lnTo>
                  <a:pt x="1938" y="1166"/>
                </a:lnTo>
                <a:lnTo>
                  <a:pt x="1938" y="1168"/>
                </a:lnTo>
                <a:lnTo>
                  <a:pt x="1938" y="1168"/>
                </a:lnTo>
                <a:lnTo>
                  <a:pt x="1938" y="1168"/>
                </a:lnTo>
                <a:lnTo>
                  <a:pt x="1936" y="1168"/>
                </a:lnTo>
                <a:lnTo>
                  <a:pt x="1936" y="1168"/>
                </a:lnTo>
                <a:lnTo>
                  <a:pt x="1936" y="1168"/>
                </a:lnTo>
                <a:lnTo>
                  <a:pt x="1936" y="1168"/>
                </a:lnTo>
                <a:lnTo>
                  <a:pt x="1936" y="1168"/>
                </a:lnTo>
                <a:lnTo>
                  <a:pt x="1938" y="1166"/>
                </a:lnTo>
                <a:lnTo>
                  <a:pt x="1938" y="1166"/>
                </a:lnTo>
                <a:lnTo>
                  <a:pt x="1938" y="1166"/>
                </a:lnTo>
                <a:lnTo>
                  <a:pt x="1938" y="1166"/>
                </a:lnTo>
                <a:lnTo>
                  <a:pt x="1938" y="1166"/>
                </a:lnTo>
                <a:lnTo>
                  <a:pt x="1938" y="1166"/>
                </a:lnTo>
                <a:lnTo>
                  <a:pt x="1938" y="1163"/>
                </a:lnTo>
                <a:lnTo>
                  <a:pt x="1938" y="1163"/>
                </a:lnTo>
                <a:lnTo>
                  <a:pt x="1938" y="1163"/>
                </a:lnTo>
                <a:lnTo>
                  <a:pt x="1941" y="1163"/>
                </a:lnTo>
                <a:lnTo>
                  <a:pt x="1948" y="1163"/>
                </a:lnTo>
                <a:lnTo>
                  <a:pt x="1948" y="1163"/>
                </a:lnTo>
                <a:lnTo>
                  <a:pt x="1950" y="1161"/>
                </a:lnTo>
                <a:lnTo>
                  <a:pt x="1950" y="1161"/>
                </a:lnTo>
                <a:lnTo>
                  <a:pt x="1950" y="1161"/>
                </a:lnTo>
                <a:lnTo>
                  <a:pt x="1952" y="1161"/>
                </a:lnTo>
                <a:lnTo>
                  <a:pt x="1952" y="1161"/>
                </a:lnTo>
                <a:lnTo>
                  <a:pt x="1955" y="1161"/>
                </a:lnTo>
                <a:lnTo>
                  <a:pt x="1952" y="1159"/>
                </a:lnTo>
                <a:lnTo>
                  <a:pt x="1952" y="1159"/>
                </a:lnTo>
                <a:lnTo>
                  <a:pt x="1950" y="1159"/>
                </a:lnTo>
                <a:lnTo>
                  <a:pt x="1952" y="1159"/>
                </a:lnTo>
                <a:lnTo>
                  <a:pt x="1952" y="1159"/>
                </a:lnTo>
                <a:lnTo>
                  <a:pt x="1952" y="1159"/>
                </a:lnTo>
                <a:lnTo>
                  <a:pt x="1955" y="1156"/>
                </a:lnTo>
                <a:lnTo>
                  <a:pt x="1955" y="1156"/>
                </a:lnTo>
                <a:lnTo>
                  <a:pt x="1952" y="1156"/>
                </a:lnTo>
                <a:lnTo>
                  <a:pt x="1952" y="1156"/>
                </a:lnTo>
                <a:lnTo>
                  <a:pt x="1952" y="1156"/>
                </a:lnTo>
                <a:lnTo>
                  <a:pt x="1952" y="1156"/>
                </a:lnTo>
                <a:lnTo>
                  <a:pt x="1952" y="1156"/>
                </a:lnTo>
                <a:lnTo>
                  <a:pt x="1950" y="1156"/>
                </a:lnTo>
                <a:lnTo>
                  <a:pt x="1945" y="1156"/>
                </a:lnTo>
                <a:lnTo>
                  <a:pt x="1943" y="1156"/>
                </a:lnTo>
                <a:lnTo>
                  <a:pt x="1943" y="1156"/>
                </a:lnTo>
                <a:lnTo>
                  <a:pt x="1941" y="1156"/>
                </a:lnTo>
                <a:lnTo>
                  <a:pt x="1938" y="1159"/>
                </a:lnTo>
                <a:lnTo>
                  <a:pt x="1936" y="1156"/>
                </a:lnTo>
                <a:lnTo>
                  <a:pt x="1933" y="1159"/>
                </a:lnTo>
                <a:lnTo>
                  <a:pt x="1931" y="1159"/>
                </a:lnTo>
                <a:lnTo>
                  <a:pt x="1931" y="1159"/>
                </a:lnTo>
                <a:lnTo>
                  <a:pt x="1931" y="1161"/>
                </a:lnTo>
                <a:lnTo>
                  <a:pt x="1931" y="1159"/>
                </a:lnTo>
                <a:lnTo>
                  <a:pt x="1931" y="1159"/>
                </a:lnTo>
                <a:lnTo>
                  <a:pt x="1931" y="1159"/>
                </a:lnTo>
                <a:lnTo>
                  <a:pt x="1931" y="1159"/>
                </a:lnTo>
                <a:lnTo>
                  <a:pt x="1931" y="1159"/>
                </a:lnTo>
                <a:lnTo>
                  <a:pt x="1931" y="1159"/>
                </a:lnTo>
                <a:lnTo>
                  <a:pt x="1931" y="1159"/>
                </a:lnTo>
                <a:lnTo>
                  <a:pt x="1931" y="1156"/>
                </a:lnTo>
                <a:lnTo>
                  <a:pt x="1931" y="1156"/>
                </a:lnTo>
                <a:lnTo>
                  <a:pt x="1931" y="1156"/>
                </a:lnTo>
                <a:lnTo>
                  <a:pt x="1929" y="1156"/>
                </a:lnTo>
                <a:lnTo>
                  <a:pt x="1919" y="1159"/>
                </a:lnTo>
                <a:lnTo>
                  <a:pt x="1919" y="1156"/>
                </a:lnTo>
                <a:lnTo>
                  <a:pt x="1924" y="1156"/>
                </a:lnTo>
                <a:lnTo>
                  <a:pt x="1924" y="1154"/>
                </a:lnTo>
                <a:lnTo>
                  <a:pt x="1922" y="1154"/>
                </a:lnTo>
                <a:lnTo>
                  <a:pt x="1919" y="1156"/>
                </a:lnTo>
                <a:lnTo>
                  <a:pt x="1919" y="1154"/>
                </a:lnTo>
                <a:lnTo>
                  <a:pt x="1922" y="1154"/>
                </a:lnTo>
                <a:lnTo>
                  <a:pt x="1924" y="1154"/>
                </a:lnTo>
                <a:lnTo>
                  <a:pt x="1926" y="1154"/>
                </a:lnTo>
                <a:lnTo>
                  <a:pt x="1926" y="1154"/>
                </a:lnTo>
                <a:lnTo>
                  <a:pt x="1929" y="1154"/>
                </a:lnTo>
                <a:lnTo>
                  <a:pt x="1929" y="1154"/>
                </a:lnTo>
                <a:lnTo>
                  <a:pt x="1931" y="1154"/>
                </a:lnTo>
                <a:lnTo>
                  <a:pt x="1931" y="1154"/>
                </a:lnTo>
                <a:lnTo>
                  <a:pt x="1933" y="1154"/>
                </a:lnTo>
                <a:lnTo>
                  <a:pt x="1933" y="1154"/>
                </a:lnTo>
                <a:lnTo>
                  <a:pt x="1936" y="1154"/>
                </a:lnTo>
                <a:lnTo>
                  <a:pt x="1936" y="1154"/>
                </a:lnTo>
                <a:lnTo>
                  <a:pt x="1936" y="1154"/>
                </a:lnTo>
                <a:lnTo>
                  <a:pt x="1938" y="1154"/>
                </a:lnTo>
                <a:lnTo>
                  <a:pt x="1938" y="1154"/>
                </a:lnTo>
                <a:lnTo>
                  <a:pt x="1938" y="1154"/>
                </a:lnTo>
                <a:lnTo>
                  <a:pt x="1938" y="1154"/>
                </a:lnTo>
                <a:lnTo>
                  <a:pt x="1938" y="1154"/>
                </a:lnTo>
                <a:lnTo>
                  <a:pt x="1938" y="1154"/>
                </a:lnTo>
                <a:lnTo>
                  <a:pt x="1941" y="1154"/>
                </a:lnTo>
                <a:lnTo>
                  <a:pt x="1941" y="1152"/>
                </a:lnTo>
                <a:lnTo>
                  <a:pt x="1941" y="1152"/>
                </a:lnTo>
                <a:lnTo>
                  <a:pt x="1938" y="1152"/>
                </a:lnTo>
                <a:lnTo>
                  <a:pt x="1938" y="1152"/>
                </a:lnTo>
                <a:lnTo>
                  <a:pt x="1938" y="1149"/>
                </a:lnTo>
                <a:lnTo>
                  <a:pt x="1938" y="1149"/>
                </a:lnTo>
                <a:lnTo>
                  <a:pt x="1941" y="1149"/>
                </a:lnTo>
                <a:lnTo>
                  <a:pt x="1943" y="1149"/>
                </a:lnTo>
                <a:lnTo>
                  <a:pt x="1945" y="1149"/>
                </a:lnTo>
                <a:lnTo>
                  <a:pt x="1948" y="1149"/>
                </a:lnTo>
                <a:lnTo>
                  <a:pt x="1957" y="1152"/>
                </a:lnTo>
                <a:lnTo>
                  <a:pt x="1957" y="1149"/>
                </a:lnTo>
                <a:lnTo>
                  <a:pt x="1960" y="1149"/>
                </a:lnTo>
                <a:lnTo>
                  <a:pt x="1957" y="1149"/>
                </a:lnTo>
                <a:lnTo>
                  <a:pt x="1957" y="1149"/>
                </a:lnTo>
                <a:lnTo>
                  <a:pt x="1955" y="1149"/>
                </a:lnTo>
                <a:lnTo>
                  <a:pt x="1957" y="1149"/>
                </a:lnTo>
                <a:lnTo>
                  <a:pt x="1955" y="1147"/>
                </a:lnTo>
                <a:lnTo>
                  <a:pt x="1955" y="1147"/>
                </a:lnTo>
                <a:lnTo>
                  <a:pt x="1955" y="1149"/>
                </a:lnTo>
                <a:lnTo>
                  <a:pt x="1950" y="1147"/>
                </a:lnTo>
                <a:lnTo>
                  <a:pt x="1948" y="1147"/>
                </a:lnTo>
                <a:lnTo>
                  <a:pt x="1945" y="1147"/>
                </a:lnTo>
                <a:lnTo>
                  <a:pt x="1945" y="1147"/>
                </a:lnTo>
                <a:lnTo>
                  <a:pt x="1945" y="1147"/>
                </a:lnTo>
                <a:lnTo>
                  <a:pt x="1945" y="1147"/>
                </a:lnTo>
                <a:lnTo>
                  <a:pt x="1941" y="1147"/>
                </a:lnTo>
                <a:lnTo>
                  <a:pt x="1938" y="1147"/>
                </a:lnTo>
                <a:lnTo>
                  <a:pt x="1948" y="1145"/>
                </a:lnTo>
                <a:lnTo>
                  <a:pt x="1948" y="1147"/>
                </a:lnTo>
                <a:lnTo>
                  <a:pt x="1952" y="1147"/>
                </a:lnTo>
                <a:lnTo>
                  <a:pt x="1952" y="1145"/>
                </a:lnTo>
                <a:lnTo>
                  <a:pt x="1950" y="1145"/>
                </a:lnTo>
                <a:lnTo>
                  <a:pt x="1950" y="1145"/>
                </a:lnTo>
                <a:lnTo>
                  <a:pt x="1950" y="1142"/>
                </a:lnTo>
                <a:lnTo>
                  <a:pt x="1950" y="1145"/>
                </a:lnTo>
                <a:lnTo>
                  <a:pt x="1948" y="1142"/>
                </a:lnTo>
                <a:lnTo>
                  <a:pt x="1950" y="1142"/>
                </a:lnTo>
                <a:lnTo>
                  <a:pt x="1950" y="1142"/>
                </a:lnTo>
                <a:lnTo>
                  <a:pt x="1950" y="1142"/>
                </a:lnTo>
                <a:lnTo>
                  <a:pt x="1950" y="1142"/>
                </a:lnTo>
                <a:lnTo>
                  <a:pt x="1950" y="1142"/>
                </a:lnTo>
                <a:lnTo>
                  <a:pt x="1950" y="1140"/>
                </a:lnTo>
                <a:lnTo>
                  <a:pt x="1945" y="1140"/>
                </a:lnTo>
                <a:lnTo>
                  <a:pt x="1945" y="1140"/>
                </a:lnTo>
                <a:lnTo>
                  <a:pt x="1943" y="1140"/>
                </a:lnTo>
                <a:lnTo>
                  <a:pt x="1943" y="1140"/>
                </a:lnTo>
                <a:lnTo>
                  <a:pt x="1943" y="1140"/>
                </a:lnTo>
                <a:lnTo>
                  <a:pt x="1938" y="1142"/>
                </a:lnTo>
                <a:lnTo>
                  <a:pt x="1936" y="1142"/>
                </a:lnTo>
                <a:lnTo>
                  <a:pt x="1936" y="1142"/>
                </a:lnTo>
                <a:lnTo>
                  <a:pt x="1936" y="1142"/>
                </a:lnTo>
                <a:lnTo>
                  <a:pt x="1936" y="1142"/>
                </a:lnTo>
                <a:lnTo>
                  <a:pt x="1936" y="1140"/>
                </a:lnTo>
                <a:lnTo>
                  <a:pt x="1938" y="1142"/>
                </a:lnTo>
                <a:lnTo>
                  <a:pt x="1938" y="1140"/>
                </a:lnTo>
                <a:lnTo>
                  <a:pt x="1938" y="1140"/>
                </a:lnTo>
                <a:lnTo>
                  <a:pt x="1938" y="1140"/>
                </a:lnTo>
                <a:lnTo>
                  <a:pt x="1938" y="1140"/>
                </a:lnTo>
                <a:lnTo>
                  <a:pt x="1938" y="1140"/>
                </a:lnTo>
                <a:lnTo>
                  <a:pt x="1938" y="1140"/>
                </a:lnTo>
                <a:lnTo>
                  <a:pt x="1941" y="1140"/>
                </a:lnTo>
                <a:lnTo>
                  <a:pt x="1943" y="1137"/>
                </a:lnTo>
                <a:lnTo>
                  <a:pt x="1948" y="1137"/>
                </a:lnTo>
                <a:lnTo>
                  <a:pt x="1950" y="1137"/>
                </a:lnTo>
                <a:lnTo>
                  <a:pt x="1950" y="1137"/>
                </a:lnTo>
                <a:lnTo>
                  <a:pt x="1950" y="1137"/>
                </a:lnTo>
                <a:lnTo>
                  <a:pt x="1950" y="1135"/>
                </a:lnTo>
                <a:lnTo>
                  <a:pt x="1955" y="1133"/>
                </a:lnTo>
                <a:lnTo>
                  <a:pt x="1955" y="1133"/>
                </a:lnTo>
                <a:lnTo>
                  <a:pt x="1955" y="1133"/>
                </a:lnTo>
                <a:lnTo>
                  <a:pt x="1943" y="1128"/>
                </a:lnTo>
                <a:lnTo>
                  <a:pt x="1943" y="1128"/>
                </a:lnTo>
                <a:lnTo>
                  <a:pt x="1943" y="1128"/>
                </a:lnTo>
                <a:lnTo>
                  <a:pt x="1941" y="1128"/>
                </a:lnTo>
                <a:lnTo>
                  <a:pt x="1936" y="1128"/>
                </a:lnTo>
                <a:lnTo>
                  <a:pt x="1936" y="1128"/>
                </a:lnTo>
                <a:lnTo>
                  <a:pt x="1931" y="1133"/>
                </a:lnTo>
                <a:lnTo>
                  <a:pt x="1931" y="1133"/>
                </a:lnTo>
                <a:lnTo>
                  <a:pt x="1929" y="1135"/>
                </a:lnTo>
                <a:lnTo>
                  <a:pt x="1926" y="1137"/>
                </a:lnTo>
                <a:lnTo>
                  <a:pt x="1926" y="1137"/>
                </a:lnTo>
                <a:lnTo>
                  <a:pt x="1926" y="1137"/>
                </a:lnTo>
                <a:lnTo>
                  <a:pt x="1926" y="1137"/>
                </a:lnTo>
                <a:lnTo>
                  <a:pt x="1926" y="1140"/>
                </a:lnTo>
                <a:lnTo>
                  <a:pt x="1926" y="1140"/>
                </a:lnTo>
                <a:lnTo>
                  <a:pt x="1926" y="1140"/>
                </a:lnTo>
                <a:lnTo>
                  <a:pt x="1926" y="1140"/>
                </a:lnTo>
                <a:lnTo>
                  <a:pt x="1926" y="1142"/>
                </a:lnTo>
                <a:lnTo>
                  <a:pt x="1926" y="1142"/>
                </a:lnTo>
                <a:lnTo>
                  <a:pt x="1926" y="1142"/>
                </a:lnTo>
                <a:lnTo>
                  <a:pt x="1926" y="1145"/>
                </a:lnTo>
                <a:lnTo>
                  <a:pt x="1926" y="1145"/>
                </a:lnTo>
                <a:lnTo>
                  <a:pt x="1926" y="1142"/>
                </a:lnTo>
                <a:lnTo>
                  <a:pt x="1926" y="1142"/>
                </a:lnTo>
                <a:lnTo>
                  <a:pt x="1926" y="1142"/>
                </a:lnTo>
                <a:lnTo>
                  <a:pt x="1926" y="1142"/>
                </a:lnTo>
                <a:lnTo>
                  <a:pt x="1926" y="1140"/>
                </a:lnTo>
                <a:lnTo>
                  <a:pt x="1926" y="1137"/>
                </a:lnTo>
                <a:lnTo>
                  <a:pt x="1926" y="1137"/>
                </a:lnTo>
                <a:lnTo>
                  <a:pt x="1926" y="1137"/>
                </a:lnTo>
                <a:lnTo>
                  <a:pt x="1926" y="1137"/>
                </a:lnTo>
                <a:lnTo>
                  <a:pt x="1926" y="1137"/>
                </a:lnTo>
                <a:lnTo>
                  <a:pt x="1924" y="1135"/>
                </a:lnTo>
                <a:lnTo>
                  <a:pt x="1922" y="1137"/>
                </a:lnTo>
                <a:lnTo>
                  <a:pt x="1922" y="1137"/>
                </a:lnTo>
                <a:lnTo>
                  <a:pt x="1922" y="1137"/>
                </a:lnTo>
                <a:lnTo>
                  <a:pt x="1922" y="1137"/>
                </a:lnTo>
                <a:lnTo>
                  <a:pt x="1922" y="1137"/>
                </a:lnTo>
                <a:lnTo>
                  <a:pt x="1922" y="1137"/>
                </a:lnTo>
                <a:lnTo>
                  <a:pt x="1922" y="1135"/>
                </a:lnTo>
                <a:lnTo>
                  <a:pt x="1924" y="1135"/>
                </a:lnTo>
                <a:lnTo>
                  <a:pt x="1926" y="1133"/>
                </a:lnTo>
                <a:lnTo>
                  <a:pt x="1929" y="1133"/>
                </a:lnTo>
                <a:lnTo>
                  <a:pt x="1929" y="1133"/>
                </a:lnTo>
                <a:lnTo>
                  <a:pt x="1929" y="1133"/>
                </a:lnTo>
                <a:lnTo>
                  <a:pt x="1931" y="1130"/>
                </a:lnTo>
                <a:lnTo>
                  <a:pt x="1933" y="1128"/>
                </a:lnTo>
                <a:lnTo>
                  <a:pt x="1933" y="1126"/>
                </a:lnTo>
                <a:lnTo>
                  <a:pt x="1933" y="1126"/>
                </a:lnTo>
                <a:lnTo>
                  <a:pt x="1929" y="1128"/>
                </a:lnTo>
                <a:lnTo>
                  <a:pt x="1926" y="1128"/>
                </a:lnTo>
                <a:lnTo>
                  <a:pt x="1924" y="1130"/>
                </a:lnTo>
                <a:lnTo>
                  <a:pt x="1922" y="1128"/>
                </a:lnTo>
                <a:lnTo>
                  <a:pt x="1922" y="1128"/>
                </a:lnTo>
                <a:lnTo>
                  <a:pt x="1926" y="1128"/>
                </a:lnTo>
                <a:lnTo>
                  <a:pt x="1929" y="1126"/>
                </a:lnTo>
                <a:lnTo>
                  <a:pt x="1929" y="1126"/>
                </a:lnTo>
                <a:lnTo>
                  <a:pt x="1941" y="1123"/>
                </a:lnTo>
                <a:lnTo>
                  <a:pt x="1941" y="1123"/>
                </a:lnTo>
                <a:lnTo>
                  <a:pt x="1941" y="1123"/>
                </a:lnTo>
                <a:lnTo>
                  <a:pt x="1941" y="1123"/>
                </a:lnTo>
                <a:lnTo>
                  <a:pt x="1943" y="1123"/>
                </a:lnTo>
                <a:lnTo>
                  <a:pt x="1943" y="1123"/>
                </a:lnTo>
                <a:lnTo>
                  <a:pt x="1943" y="1123"/>
                </a:lnTo>
                <a:lnTo>
                  <a:pt x="1943" y="1123"/>
                </a:lnTo>
                <a:lnTo>
                  <a:pt x="1943" y="1121"/>
                </a:lnTo>
                <a:lnTo>
                  <a:pt x="1941" y="1121"/>
                </a:lnTo>
                <a:lnTo>
                  <a:pt x="1941" y="1121"/>
                </a:lnTo>
                <a:lnTo>
                  <a:pt x="1941" y="1119"/>
                </a:lnTo>
                <a:lnTo>
                  <a:pt x="1938" y="1119"/>
                </a:lnTo>
                <a:lnTo>
                  <a:pt x="1933" y="1121"/>
                </a:lnTo>
                <a:lnTo>
                  <a:pt x="1926" y="1121"/>
                </a:lnTo>
                <a:lnTo>
                  <a:pt x="1924" y="1121"/>
                </a:lnTo>
                <a:lnTo>
                  <a:pt x="1919" y="1121"/>
                </a:lnTo>
                <a:lnTo>
                  <a:pt x="1919" y="1121"/>
                </a:lnTo>
                <a:lnTo>
                  <a:pt x="1917" y="1123"/>
                </a:lnTo>
                <a:lnTo>
                  <a:pt x="1915" y="1126"/>
                </a:lnTo>
                <a:lnTo>
                  <a:pt x="1915" y="1128"/>
                </a:lnTo>
                <a:lnTo>
                  <a:pt x="1915" y="1128"/>
                </a:lnTo>
                <a:lnTo>
                  <a:pt x="1915" y="1126"/>
                </a:lnTo>
                <a:lnTo>
                  <a:pt x="1919" y="1121"/>
                </a:lnTo>
                <a:lnTo>
                  <a:pt x="1926" y="1119"/>
                </a:lnTo>
                <a:lnTo>
                  <a:pt x="1936" y="1119"/>
                </a:lnTo>
                <a:lnTo>
                  <a:pt x="1938" y="1119"/>
                </a:lnTo>
                <a:lnTo>
                  <a:pt x="1938" y="1119"/>
                </a:lnTo>
                <a:lnTo>
                  <a:pt x="1941" y="1119"/>
                </a:lnTo>
                <a:lnTo>
                  <a:pt x="1943" y="1119"/>
                </a:lnTo>
                <a:lnTo>
                  <a:pt x="1943" y="1119"/>
                </a:lnTo>
                <a:lnTo>
                  <a:pt x="1945" y="1121"/>
                </a:lnTo>
                <a:lnTo>
                  <a:pt x="1948" y="1121"/>
                </a:lnTo>
                <a:lnTo>
                  <a:pt x="1952" y="1123"/>
                </a:lnTo>
                <a:lnTo>
                  <a:pt x="1957" y="1123"/>
                </a:lnTo>
                <a:lnTo>
                  <a:pt x="1957" y="1121"/>
                </a:lnTo>
                <a:lnTo>
                  <a:pt x="1960" y="1121"/>
                </a:lnTo>
                <a:lnTo>
                  <a:pt x="1960" y="1119"/>
                </a:lnTo>
                <a:lnTo>
                  <a:pt x="1962" y="1119"/>
                </a:lnTo>
                <a:lnTo>
                  <a:pt x="1964" y="1121"/>
                </a:lnTo>
                <a:lnTo>
                  <a:pt x="1964" y="1121"/>
                </a:lnTo>
                <a:lnTo>
                  <a:pt x="1964" y="1121"/>
                </a:lnTo>
                <a:lnTo>
                  <a:pt x="1964" y="1121"/>
                </a:lnTo>
                <a:lnTo>
                  <a:pt x="1964" y="1121"/>
                </a:lnTo>
                <a:lnTo>
                  <a:pt x="1964" y="1119"/>
                </a:lnTo>
                <a:lnTo>
                  <a:pt x="1964" y="1119"/>
                </a:lnTo>
                <a:lnTo>
                  <a:pt x="1969" y="1119"/>
                </a:lnTo>
                <a:lnTo>
                  <a:pt x="1974" y="1119"/>
                </a:lnTo>
                <a:lnTo>
                  <a:pt x="1976" y="1119"/>
                </a:lnTo>
                <a:lnTo>
                  <a:pt x="1976" y="1114"/>
                </a:lnTo>
                <a:lnTo>
                  <a:pt x="1976" y="1114"/>
                </a:lnTo>
                <a:lnTo>
                  <a:pt x="1976" y="1111"/>
                </a:lnTo>
                <a:lnTo>
                  <a:pt x="1976" y="1111"/>
                </a:lnTo>
                <a:lnTo>
                  <a:pt x="1974" y="1109"/>
                </a:lnTo>
                <a:lnTo>
                  <a:pt x="1974" y="1109"/>
                </a:lnTo>
                <a:lnTo>
                  <a:pt x="1974" y="1109"/>
                </a:lnTo>
                <a:lnTo>
                  <a:pt x="1974" y="1109"/>
                </a:lnTo>
                <a:lnTo>
                  <a:pt x="1971" y="1107"/>
                </a:lnTo>
                <a:lnTo>
                  <a:pt x="1971" y="1107"/>
                </a:lnTo>
                <a:lnTo>
                  <a:pt x="1971" y="1107"/>
                </a:lnTo>
                <a:lnTo>
                  <a:pt x="1957" y="1100"/>
                </a:lnTo>
                <a:lnTo>
                  <a:pt x="1950" y="1102"/>
                </a:lnTo>
                <a:lnTo>
                  <a:pt x="1950" y="1102"/>
                </a:lnTo>
                <a:lnTo>
                  <a:pt x="1945" y="1104"/>
                </a:lnTo>
                <a:lnTo>
                  <a:pt x="1943" y="1104"/>
                </a:lnTo>
                <a:lnTo>
                  <a:pt x="1943" y="1107"/>
                </a:lnTo>
                <a:lnTo>
                  <a:pt x="1941" y="1107"/>
                </a:lnTo>
                <a:lnTo>
                  <a:pt x="1929" y="1104"/>
                </a:lnTo>
                <a:lnTo>
                  <a:pt x="1926" y="1102"/>
                </a:lnTo>
                <a:lnTo>
                  <a:pt x="1924" y="1102"/>
                </a:lnTo>
                <a:lnTo>
                  <a:pt x="1919" y="1102"/>
                </a:lnTo>
                <a:lnTo>
                  <a:pt x="1915" y="1107"/>
                </a:lnTo>
                <a:lnTo>
                  <a:pt x="1915" y="1109"/>
                </a:lnTo>
                <a:lnTo>
                  <a:pt x="1915" y="1109"/>
                </a:lnTo>
                <a:lnTo>
                  <a:pt x="1912" y="1109"/>
                </a:lnTo>
                <a:lnTo>
                  <a:pt x="1912" y="1109"/>
                </a:lnTo>
                <a:lnTo>
                  <a:pt x="1912" y="1109"/>
                </a:lnTo>
                <a:lnTo>
                  <a:pt x="1912" y="1109"/>
                </a:lnTo>
                <a:lnTo>
                  <a:pt x="1912" y="1109"/>
                </a:lnTo>
                <a:lnTo>
                  <a:pt x="1910" y="1111"/>
                </a:lnTo>
                <a:lnTo>
                  <a:pt x="1910" y="1111"/>
                </a:lnTo>
                <a:lnTo>
                  <a:pt x="1900" y="1111"/>
                </a:lnTo>
                <a:lnTo>
                  <a:pt x="1898" y="1111"/>
                </a:lnTo>
                <a:lnTo>
                  <a:pt x="1896" y="1114"/>
                </a:lnTo>
                <a:lnTo>
                  <a:pt x="1896" y="1114"/>
                </a:lnTo>
                <a:lnTo>
                  <a:pt x="1896" y="1116"/>
                </a:lnTo>
                <a:lnTo>
                  <a:pt x="1893" y="1116"/>
                </a:lnTo>
                <a:lnTo>
                  <a:pt x="1893" y="1116"/>
                </a:lnTo>
                <a:lnTo>
                  <a:pt x="1891" y="1116"/>
                </a:lnTo>
                <a:lnTo>
                  <a:pt x="1891" y="1114"/>
                </a:lnTo>
                <a:lnTo>
                  <a:pt x="1891" y="1114"/>
                </a:lnTo>
                <a:lnTo>
                  <a:pt x="1893" y="1114"/>
                </a:lnTo>
                <a:lnTo>
                  <a:pt x="1896" y="1111"/>
                </a:lnTo>
                <a:lnTo>
                  <a:pt x="1898" y="1111"/>
                </a:lnTo>
                <a:lnTo>
                  <a:pt x="1910" y="1109"/>
                </a:lnTo>
                <a:lnTo>
                  <a:pt x="1910" y="1109"/>
                </a:lnTo>
                <a:lnTo>
                  <a:pt x="1912" y="1107"/>
                </a:lnTo>
                <a:lnTo>
                  <a:pt x="1912" y="1107"/>
                </a:lnTo>
                <a:lnTo>
                  <a:pt x="1915" y="1104"/>
                </a:lnTo>
                <a:lnTo>
                  <a:pt x="1915" y="1104"/>
                </a:lnTo>
                <a:lnTo>
                  <a:pt x="1915" y="1104"/>
                </a:lnTo>
                <a:lnTo>
                  <a:pt x="1917" y="1102"/>
                </a:lnTo>
                <a:lnTo>
                  <a:pt x="1919" y="1100"/>
                </a:lnTo>
                <a:lnTo>
                  <a:pt x="1919" y="1100"/>
                </a:lnTo>
                <a:lnTo>
                  <a:pt x="1919" y="1100"/>
                </a:lnTo>
                <a:lnTo>
                  <a:pt x="1919" y="1100"/>
                </a:lnTo>
                <a:lnTo>
                  <a:pt x="1919" y="1100"/>
                </a:lnTo>
                <a:lnTo>
                  <a:pt x="1922" y="1100"/>
                </a:lnTo>
                <a:lnTo>
                  <a:pt x="1924" y="1100"/>
                </a:lnTo>
                <a:lnTo>
                  <a:pt x="1929" y="1097"/>
                </a:lnTo>
                <a:lnTo>
                  <a:pt x="1929" y="1097"/>
                </a:lnTo>
                <a:lnTo>
                  <a:pt x="1929" y="1095"/>
                </a:lnTo>
                <a:lnTo>
                  <a:pt x="1931" y="1095"/>
                </a:lnTo>
                <a:lnTo>
                  <a:pt x="1931" y="1093"/>
                </a:lnTo>
                <a:lnTo>
                  <a:pt x="1929" y="1093"/>
                </a:lnTo>
                <a:lnTo>
                  <a:pt x="1931" y="1090"/>
                </a:lnTo>
                <a:lnTo>
                  <a:pt x="1931" y="1088"/>
                </a:lnTo>
                <a:lnTo>
                  <a:pt x="1931" y="1088"/>
                </a:lnTo>
                <a:lnTo>
                  <a:pt x="1931" y="1088"/>
                </a:lnTo>
                <a:lnTo>
                  <a:pt x="1931" y="1088"/>
                </a:lnTo>
                <a:lnTo>
                  <a:pt x="1933" y="1085"/>
                </a:lnTo>
                <a:lnTo>
                  <a:pt x="1933" y="1085"/>
                </a:lnTo>
                <a:lnTo>
                  <a:pt x="1938" y="1083"/>
                </a:lnTo>
                <a:lnTo>
                  <a:pt x="1941" y="1083"/>
                </a:lnTo>
                <a:lnTo>
                  <a:pt x="1941" y="1083"/>
                </a:lnTo>
                <a:lnTo>
                  <a:pt x="1943" y="1083"/>
                </a:lnTo>
                <a:lnTo>
                  <a:pt x="1945" y="1085"/>
                </a:lnTo>
                <a:lnTo>
                  <a:pt x="1950" y="1085"/>
                </a:lnTo>
                <a:lnTo>
                  <a:pt x="1955" y="1083"/>
                </a:lnTo>
                <a:lnTo>
                  <a:pt x="1955" y="1081"/>
                </a:lnTo>
                <a:lnTo>
                  <a:pt x="1955" y="1081"/>
                </a:lnTo>
                <a:lnTo>
                  <a:pt x="1952" y="1078"/>
                </a:lnTo>
                <a:lnTo>
                  <a:pt x="1952" y="1078"/>
                </a:lnTo>
                <a:lnTo>
                  <a:pt x="1952" y="1076"/>
                </a:lnTo>
                <a:lnTo>
                  <a:pt x="1950" y="1074"/>
                </a:lnTo>
                <a:lnTo>
                  <a:pt x="1950" y="1074"/>
                </a:lnTo>
                <a:lnTo>
                  <a:pt x="1948" y="1069"/>
                </a:lnTo>
                <a:lnTo>
                  <a:pt x="1948" y="1069"/>
                </a:lnTo>
                <a:lnTo>
                  <a:pt x="1948" y="1069"/>
                </a:lnTo>
                <a:lnTo>
                  <a:pt x="1945" y="1066"/>
                </a:lnTo>
                <a:lnTo>
                  <a:pt x="1943" y="1066"/>
                </a:lnTo>
                <a:lnTo>
                  <a:pt x="1943" y="1066"/>
                </a:lnTo>
                <a:lnTo>
                  <a:pt x="1943" y="1066"/>
                </a:lnTo>
                <a:lnTo>
                  <a:pt x="1943" y="1064"/>
                </a:lnTo>
                <a:lnTo>
                  <a:pt x="1943" y="1064"/>
                </a:lnTo>
                <a:lnTo>
                  <a:pt x="1943" y="1064"/>
                </a:lnTo>
                <a:lnTo>
                  <a:pt x="1943" y="1064"/>
                </a:lnTo>
                <a:lnTo>
                  <a:pt x="1943" y="1064"/>
                </a:lnTo>
                <a:lnTo>
                  <a:pt x="1943" y="1062"/>
                </a:lnTo>
                <a:lnTo>
                  <a:pt x="1941" y="1062"/>
                </a:lnTo>
                <a:lnTo>
                  <a:pt x="1941" y="1062"/>
                </a:lnTo>
                <a:lnTo>
                  <a:pt x="1941" y="1062"/>
                </a:lnTo>
                <a:lnTo>
                  <a:pt x="1941" y="1062"/>
                </a:lnTo>
                <a:lnTo>
                  <a:pt x="1941" y="1062"/>
                </a:lnTo>
                <a:lnTo>
                  <a:pt x="1941" y="1062"/>
                </a:lnTo>
                <a:lnTo>
                  <a:pt x="1941" y="1062"/>
                </a:lnTo>
                <a:lnTo>
                  <a:pt x="1938" y="1059"/>
                </a:lnTo>
                <a:lnTo>
                  <a:pt x="1938" y="1059"/>
                </a:lnTo>
                <a:lnTo>
                  <a:pt x="1936" y="1057"/>
                </a:lnTo>
                <a:lnTo>
                  <a:pt x="1936" y="1057"/>
                </a:lnTo>
                <a:lnTo>
                  <a:pt x="1931" y="1055"/>
                </a:lnTo>
                <a:lnTo>
                  <a:pt x="1929" y="1052"/>
                </a:lnTo>
                <a:lnTo>
                  <a:pt x="1929" y="1052"/>
                </a:lnTo>
                <a:lnTo>
                  <a:pt x="1926" y="1050"/>
                </a:lnTo>
                <a:lnTo>
                  <a:pt x="1924" y="1050"/>
                </a:lnTo>
                <a:lnTo>
                  <a:pt x="1922" y="1050"/>
                </a:lnTo>
                <a:lnTo>
                  <a:pt x="1922" y="1050"/>
                </a:lnTo>
                <a:lnTo>
                  <a:pt x="1922" y="1050"/>
                </a:lnTo>
                <a:lnTo>
                  <a:pt x="1922" y="1050"/>
                </a:lnTo>
                <a:lnTo>
                  <a:pt x="1922" y="1050"/>
                </a:lnTo>
                <a:lnTo>
                  <a:pt x="1922" y="1050"/>
                </a:lnTo>
                <a:lnTo>
                  <a:pt x="1919" y="1050"/>
                </a:lnTo>
                <a:lnTo>
                  <a:pt x="1919" y="1052"/>
                </a:lnTo>
                <a:lnTo>
                  <a:pt x="1919" y="1052"/>
                </a:lnTo>
                <a:lnTo>
                  <a:pt x="1919" y="1055"/>
                </a:lnTo>
                <a:lnTo>
                  <a:pt x="1917" y="1057"/>
                </a:lnTo>
                <a:lnTo>
                  <a:pt x="1917" y="1057"/>
                </a:lnTo>
                <a:lnTo>
                  <a:pt x="1917" y="1057"/>
                </a:lnTo>
                <a:lnTo>
                  <a:pt x="1917" y="1059"/>
                </a:lnTo>
                <a:lnTo>
                  <a:pt x="1919" y="1059"/>
                </a:lnTo>
                <a:lnTo>
                  <a:pt x="1919" y="1059"/>
                </a:lnTo>
                <a:lnTo>
                  <a:pt x="1917" y="1059"/>
                </a:lnTo>
                <a:lnTo>
                  <a:pt x="1917" y="1059"/>
                </a:lnTo>
                <a:lnTo>
                  <a:pt x="1917" y="1059"/>
                </a:lnTo>
                <a:lnTo>
                  <a:pt x="1917" y="1062"/>
                </a:lnTo>
                <a:lnTo>
                  <a:pt x="1919" y="1062"/>
                </a:lnTo>
                <a:lnTo>
                  <a:pt x="1919" y="1062"/>
                </a:lnTo>
                <a:lnTo>
                  <a:pt x="1919" y="1062"/>
                </a:lnTo>
                <a:lnTo>
                  <a:pt x="1919" y="1062"/>
                </a:lnTo>
                <a:lnTo>
                  <a:pt x="1919" y="1062"/>
                </a:lnTo>
                <a:lnTo>
                  <a:pt x="1919" y="1064"/>
                </a:lnTo>
                <a:lnTo>
                  <a:pt x="1922" y="1064"/>
                </a:lnTo>
                <a:lnTo>
                  <a:pt x="1922" y="1064"/>
                </a:lnTo>
                <a:lnTo>
                  <a:pt x="1922" y="1066"/>
                </a:lnTo>
                <a:lnTo>
                  <a:pt x="1919" y="1069"/>
                </a:lnTo>
                <a:lnTo>
                  <a:pt x="1919" y="1069"/>
                </a:lnTo>
                <a:lnTo>
                  <a:pt x="1919" y="1069"/>
                </a:lnTo>
                <a:lnTo>
                  <a:pt x="1917" y="1069"/>
                </a:lnTo>
                <a:lnTo>
                  <a:pt x="1917" y="1069"/>
                </a:lnTo>
                <a:lnTo>
                  <a:pt x="1917" y="1069"/>
                </a:lnTo>
                <a:lnTo>
                  <a:pt x="1917" y="1071"/>
                </a:lnTo>
                <a:lnTo>
                  <a:pt x="1917" y="1071"/>
                </a:lnTo>
                <a:lnTo>
                  <a:pt x="1917" y="1071"/>
                </a:lnTo>
                <a:lnTo>
                  <a:pt x="1917" y="1071"/>
                </a:lnTo>
                <a:lnTo>
                  <a:pt x="1917" y="1071"/>
                </a:lnTo>
                <a:lnTo>
                  <a:pt x="1915" y="1071"/>
                </a:lnTo>
                <a:lnTo>
                  <a:pt x="1915" y="1071"/>
                </a:lnTo>
                <a:lnTo>
                  <a:pt x="1915" y="1071"/>
                </a:lnTo>
                <a:lnTo>
                  <a:pt x="1917" y="1071"/>
                </a:lnTo>
                <a:lnTo>
                  <a:pt x="1917" y="1071"/>
                </a:lnTo>
                <a:lnTo>
                  <a:pt x="1917" y="1074"/>
                </a:lnTo>
                <a:lnTo>
                  <a:pt x="1915" y="1074"/>
                </a:lnTo>
                <a:lnTo>
                  <a:pt x="1915" y="1076"/>
                </a:lnTo>
                <a:lnTo>
                  <a:pt x="1915" y="1076"/>
                </a:lnTo>
                <a:lnTo>
                  <a:pt x="1915" y="1076"/>
                </a:lnTo>
                <a:lnTo>
                  <a:pt x="1915" y="1076"/>
                </a:lnTo>
                <a:lnTo>
                  <a:pt x="1915" y="1076"/>
                </a:lnTo>
                <a:lnTo>
                  <a:pt x="1915" y="1076"/>
                </a:lnTo>
                <a:lnTo>
                  <a:pt x="1915" y="1078"/>
                </a:lnTo>
                <a:lnTo>
                  <a:pt x="1915" y="1078"/>
                </a:lnTo>
                <a:lnTo>
                  <a:pt x="1915" y="1078"/>
                </a:lnTo>
                <a:lnTo>
                  <a:pt x="1915" y="1078"/>
                </a:lnTo>
                <a:lnTo>
                  <a:pt x="1915" y="1078"/>
                </a:lnTo>
                <a:lnTo>
                  <a:pt x="1915" y="1078"/>
                </a:lnTo>
                <a:lnTo>
                  <a:pt x="1915" y="1078"/>
                </a:lnTo>
                <a:lnTo>
                  <a:pt x="1915" y="1078"/>
                </a:lnTo>
                <a:lnTo>
                  <a:pt x="1915" y="1078"/>
                </a:lnTo>
                <a:lnTo>
                  <a:pt x="1915" y="1078"/>
                </a:lnTo>
                <a:lnTo>
                  <a:pt x="1915" y="1081"/>
                </a:lnTo>
                <a:lnTo>
                  <a:pt x="1915" y="1081"/>
                </a:lnTo>
                <a:lnTo>
                  <a:pt x="1912" y="1078"/>
                </a:lnTo>
                <a:lnTo>
                  <a:pt x="1910" y="1081"/>
                </a:lnTo>
                <a:lnTo>
                  <a:pt x="1907" y="1081"/>
                </a:lnTo>
                <a:lnTo>
                  <a:pt x="1907" y="1081"/>
                </a:lnTo>
                <a:lnTo>
                  <a:pt x="1905" y="1083"/>
                </a:lnTo>
                <a:lnTo>
                  <a:pt x="1905" y="1085"/>
                </a:lnTo>
                <a:lnTo>
                  <a:pt x="1903" y="1085"/>
                </a:lnTo>
                <a:lnTo>
                  <a:pt x="1903" y="1093"/>
                </a:lnTo>
                <a:lnTo>
                  <a:pt x="1900" y="1095"/>
                </a:lnTo>
                <a:lnTo>
                  <a:pt x="1900" y="1095"/>
                </a:lnTo>
                <a:lnTo>
                  <a:pt x="1898" y="1095"/>
                </a:lnTo>
                <a:lnTo>
                  <a:pt x="1898" y="1095"/>
                </a:lnTo>
                <a:lnTo>
                  <a:pt x="1896" y="1095"/>
                </a:lnTo>
                <a:lnTo>
                  <a:pt x="1893" y="1095"/>
                </a:lnTo>
                <a:lnTo>
                  <a:pt x="1893" y="1095"/>
                </a:lnTo>
                <a:lnTo>
                  <a:pt x="1893" y="1097"/>
                </a:lnTo>
                <a:lnTo>
                  <a:pt x="1891" y="1097"/>
                </a:lnTo>
                <a:lnTo>
                  <a:pt x="1893" y="1097"/>
                </a:lnTo>
                <a:lnTo>
                  <a:pt x="1893" y="1100"/>
                </a:lnTo>
                <a:lnTo>
                  <a:pt x="1893" y="1100"/>
                </a:lnTo>
                <a:lnTo>
                  <a:pt x="1893" y="1102"/>
                </a:lnTo>
                <a:lnTo>
                  <a:pt x="1893" y="1102"/>
                </a:lnTo>
                <a:lnTo>
                  <a:pt x="1891" y="1104"/>
                </a:lnTo>
                <a:lnTo>
                  <a:pt x="1891" y="1104"/>
                </a:lnTo>
                <a:lnTo>
                  <a:pt x="1891" y="1107"/>
                </a:lnTo>
                <a:lnTo>
                  <a:pt x="1891" y="1107"/>
                </a:lnTo>
                <a:lnTo>
                  <a:pt x="1891" y="1109"/>
                </a:lnTo>
                <a:lnTo>
                  <a:pt x="1891" y="1109"/>
                </a:lnTo>
                <a:lnTo>
                  <a:pt x="1891" y="1109"/>
                </a:lnTo>
                <a:lnTo>
                  <a:pt x="1891" y="1107"/>
                </a:lnTo>
                <a:lnTo>
                  <a:pt x="1891" y="1107"/>
                </a:lnTo>
                <a:lnTo>
                  <a:pt x="1889" y="1107"/>
                </a:lnTo>
                <a:lnTo>
                  <a:pt x="1889" y="1104"/>
                </a:lnTo>
                <a:lnTo>
                  <a:pt x="1891" y="1104"/>
                </a:lnTo>
                <a:lnTo>
                  <a:pt x="1891" y="1104"/>
                </a:lnTo>
                <a:lnTo>
                  <a:pt x="1891" y="1102"/>
                </a:lnTo>
                <a:lnTo>
                  <a:pt x="1891" y="1100"/>
                </a:lnTo>
                <a:lnTo>
                  <a:pt x="1891" y="1100"/>
                </a:lnTo>
                <a:lnTo>
                  <a:pt x="1891" y="1097"/>
                </a:lnTo>
                <a:lnTo>
                  <a:pt x="1891" y="1097"/>
                </a:lnTo>
                <a:lnTo>
                  <a:pt x="1891" y="1095"/>
                </a:lnTo>
                <a:lnTo>
                  <a:pt x="1891" y="1093"/>
                </a:lnTo>
                <a:lnTo>
                  <a:pt x="1893" y="1093"/>
                </a:lnTo>
                <a:lnTo>
                  <a:pt x="1893" y="1093"/>
                </a:lnTo>
                <a:lnTo>
                  <a:pt x="1898" y="1093"/>
                </a:lnTo>
                <a:lnTo>
                  <a:pt x="1900" y="1093"/>
                </a:lnTo>
                <a:lnTo>
                  <a:pt x="1900" y="1090"/>
                </a:lnTo>
                <a:lnTo>
                  <a:pt x="1900" y="1090"/>
                </a:lnTo>
                <a:lnTo>
                  <a:pt x="1900" y="1085"/>
                </a:lnTo>
                <a:lnTo>
                  <a:pt x="1903" y="1085"/>
                </a:lnTo>
                <a:lnTo>
                  <a:pt x="1903" y="1085"/>
                </a:lnTo>
                <a:lnTo>
                  <a:pt x="1903" y="1083"/>
                </a:lnTo>
                <a:lnTo>
                  <a:pt x="1903" y="1083"/>
                </a:lnTo>
                <a:lnTo>
                  <a:pt x="1903" y="1081"/>
                </a:lnTo>
                <a:lnTo>
                  <a:pt x="1905" y="1081"/>
                </a:lnTo>
                <a:lnTo>
                  <a:pt x="1905" y="1078"/>
                </a:lnTo>
                <a:lnTo>
                  <a:pt x="1910" y="1076"/>
                </a:lnTo>
                <a:lnTo>
                  <a:pt x="1910" y="1074"/>
                </a:lnTo>
                <a:lnTo>
                  <a:pt x="1910" y="1071"/>
                </a:lnTo>
                <a:lnTo>
                  <a:pt x="1910" y="1069"/>
                </a:lnTo>
                <a:lnTo>
                  <a:pt x="1910" y="1069"/>
                </a:lnTo>
                <a:lnTo>
                  <a:pt x="1912" y="1064"/>
                </a:lnTo>
                <a:lnTo>
                  <a:pt x="1912" y="1064"/>
                </a:lnTo>
                <a:lnTo>
                  <a:pt x="1910" y="1064"/>
                </a:lnTo>
                <a:lnTo>
                  <a:pt x="1910" y="1064"/>
                </a:lnTo>
                <a:lnTo>
                  <a:pt x="1910" y="1062"/>
                </a:lnTo>
                <a:lnTo>
                  <a:pt x="1910" y="1062"/>
                </a:lnTo>
                <a:lnTo>
                  <a:pt x="1910" y="1062"/>
                </a:lnTo>
                <a:lnTo>
                  <a:pt x="1910" y="1062"/>
                </a:lnTo>
                <a:lnTo>
                  <a:pt x="1903" y="1064"/>
                </a:lnTo>
                <a:lnTo>
                  <a:pt x="1903" y="1064"/>
                </a:lnTo>
                <a:lnTo>
                  <a:pt x="1900" y="1064"/>
                </a:lnTo>
                <a:lnTo>
                  <a:pt x="1900" y="1064"/>
                </a:lnTo>
                <a:lnTo>
                  <a:pt x="1900" y="1064"/>
                </a:lnTo>
                <a:lnTo>
                  <a:pt x="1903" y="1064"/>
                </a:lnTo>
                <a:lnTo>
                  <a:pt x="1903" y="1066"/>
                </a:lnTo>
                <a:lnTo>
                  <a:pt x="1900" y="1066"/>
                </a:lnTo>
                <a:lnTo>
                  <a:pt x="1898" y="1066"/>
                </a:lnTo>
                <a:lnTo>
                  <a:pt x="1898" y="1066"/>
                </a:lnTo>
                <a:lnTo>
                  <a:pt x="1889" y="1071"/>
                </a:lnTo>
                <a:lnTo>
                  <a:pt x="1889" y="1074"/>
                </a:lnTo>
                <a:lnTo>
                  <a:pt x="1886" y="1076"/>
                </a:lnTo>
                <a:lnTo>
                  <a:pt x="1886" y="1076"/>
                </a:lnTo>
                <a:lnTo>
                  <a:pt x="1886" y="1078"/>
                </a:lnTo>
                <a:lnTo>
                  <a:pt x="1886" y="1078"/>
                </a:lnTo>
                <a:lnTo>
                  <a:pt x="1886" y="1081"/>
                </a:lnTo>
                <a:lnTo>
                  <a:pt x="1889" y="1081"/>
                </a:lnTo>
                <a:lnTo>
                  <a:pt x="1889" y="1081"/>
                </a:lnTo>
                <a:lnTo>
                  <a:pt x="1889" y="1081"/>
                </a:lnTo>
                <a:lnTo>
                  <a:pt x="1889" y="1081"/>
                </a:lnTo>
                <a:lnTo>
                  <a:pt x="1889" y="1081"/>
                </a:lnTo>
                <a:lnTo>
                  <a:pt x="1889" y="1083"/>
                </a:lnTo>
                <a:lnTo>
                  <a:pt x="1889" y="1083"/>
                </a:lnTo>
                <a:lnTo>
                  <a:pt x="1889" y="1085"/>
                </a:lnTo>
                <a:lnTo>
                  <a:pt x="1889" y="1085"/>
                </a:lnTo>
                <a:lnTo>
                  <a:pt x="1889" y="1085"/>
                </a:lnTo>
                <a:lnTo>
                  <a:pt x="1886" y="1085"/>
                </a:lnTo>
                <a:lnTo>
                  <a:pt x="1886" y="1085"/>
                </a:lnTo>
                <a:lnTo>
                  <a:pt x="1886" y="1085"/>
                </a:lnTo>
                <a:lnTo>
                  <a:pt x="1884" y="1085"/>
                </a:lnTo>
                <a:lnTo>
                  <a:pt x="1881" y="1088"/>
                </a:lnTo>
                <a:lnTo>
                  <a:pt x="1879" y="1095"/>
                </a:lnTo>
                <a:lnTo>
                  <a:pt x="1877" y="1097"/>
                </a:lnTo>
                <a:lnTo>
                  <a:pt x="1874" y="1097"/>
                </a:lnTo>
                <a:lnTo>
                  <a:pt x="1877" y="1095"/>
                </a:lnTo>
                <a:lnTo>
                  <a:pt x="1877" y="1095"/>
                </a:lnTo>
                <a:lnTo>
                  <a:pt x="1877" y="1095"/>
                </a:lnTo>
                <a:lnTo>
                  <a:pt x="1877" y="1095"/>
                </a:lnTo>
                <a:lnTo>
                  <a:pt x="1877" y="1095"/>
                </a:lnTo>
                <a:lnTo>
                  <a:pt x="1877" y="1093"/>
                </a:lnTo>
                <a:lnTo>
                  <a:pt x="1879" y="1093"/>
                </a:lnTo>
                <a:lnTo>
                  <a:pt x="1879" y="1093"/>
                </a:lnTo>
                <a:lnTo>
                  <a:pt x="1879" y="1093"/>
                </a:lnTo>
                <a:lnTo>
                  <a:pt x="1879" y="1090"/>
                </a:lnTo>
                <a:lnTo>
                  <a:pt x="1879" y="1090"/>
                </a:lnTo>
                <a:lnTo>
                  <a:pt x="1879" y="1090"/>
                </a:lnTo>
                <a:lnTo>
                  <a:pt x="1879" y="1090"/>
                </a:lnTo>
                <a:lnTo>
                  <a:pt x="1879" y="1090"/>
                </a:lnTo>
                <a:lnTo>
                  <a:pt x="1879" y="1088"/>
                </a:lnTo>
                <a:lnTo>
                  <a:pt x="1879" y="1088"/>
                </a:lnTo>
                <a:lnTo>
                  <a:pt x="1879" y="1088"/>
                </a:lnTo>
                <a:lnTo>
                  <a:pt x="1879" y="1088"/>
                </a:lnTo>
                <a:lnTo>
                  <a:pt x="1881" y="1088"/>
                </a:lnTo>
                <a:lnTo>
                  <a:pt x="1881" y="1085"/>
                </a:lnTo>
                <a:lnTo>
                  <a:pt x="1884" y="1085"/>
                </a:lnTo>
                <a:lnTo>
                  <a:pt x="1884" y="1083"/>
                </a:lnTo>
                <a:lnTo>
                  <a:pt x="1889" y="1083"/>
                </a:lnTo>
                <a:lnTo>
                  <a:pt x="1889" y="1083"/>
                </a:lnTo>
                <a:lnTo>
                  <a:pt x="1886" y="1081"/>
                </a:lnTo>
                <a:lnTo>
                  <a:pt x="1886" y="1081"/>
                </a:lnTo>
                <a:lnTo>
                  <a:pt x="1886" y="1081"/>
                </a:lnTo>
                <a:lnTo>
                  <a:pt x="1884" y="1078"/>
                </a:lnTo>
                <a:lnTo>
                  <a:pt x="1881" y="1081"/>
                </a:lnTo>
                <a:lnTo>
                  <a:pt x="1881" y="1081"/>
                </a:lnTo>
                <a:lnTo>
                  <a:pt x="1881" y="1083"/>
                </a:lnTo>
                <a:lnTo>
                  <a:pt x="1879" y="1083"/>
                </a:lnTo>
                <a:lnTo>
                  <a:pt x="1879" y="1083"/>
                </a:lnTo>
                <a:lnTo>
                  <a:pt x="1879" y="1083"/>
                </a:lnTo>
                <a:lnTo>
                  <a:pt x="1879" y="1081"/>
                </a:lnTo>
                <a:lnTo>
                  <a:pt x="1879" y="1081"/>
                </a:lnTo>
                <a:lnTo>
                  <a:pt x="1879" y="1081"/>
                </a:lnTo>
                <a:lnTo>
                  <a:pt x="1884" y="1078"/>
                </a:lnTo>
                <a:lnTo>
                  <a:pt x="1884" y="1076"/>
                </a:lnTo>
                <a:lnTo>
                  <a:pt x="1884" y="1076"/>
                </a:lnTo>
                <a:lnTo>
                  <a:pt x="1884" y="1074"/>
                </a:lnTo>
                <a:lnTo>
                  <a:pt x="1884" y="1074"/>
                </a:lnTo>
                <a:lnTo>
                  <a:pt x="1884" y="1074"/>
                </a:lnTo>
                <a:lnTo>
                  <a:pt x="1884" y="1074"/>
                </a:lnTo>
                <a:lnTo>
                  <a:pt x="1884" y="1071"/>
                </a:lnTo>
                <a:lnTo>
                  <a:pt x="1884" y="1071"/>
                </a:lnTo>
                <a:lnTo>
                  <a:pt x="1886" y="1069"/>
                </a:lnTo>
                <a:lnTo>
                  <a:pt x="1889" y="1066"/>
                </a:lnTo>
                <a:lnTo>
                  <a:pt x="1891" y="1066"/>
                </a:lnTo>
                <a:lnTo>
                  <a:pt x="1891" y="1066"/>
                </a:lnTo>
                <a:lnTo>
                  <a:pt x="1891" y="1064"/>
                </a:lnTo>
                <a:lnTo>
                  <a:pt x="1891" y="1064"/>
                </a:lnTo>
                <a:lnTo>
                  <a:pt x="1893" y="1062"/>
                </a:lnTo>
                <a:lnTo>
                  <a:pt x="1893" y="1062"/>
                </a:lnTo>
                <a:lnTo>
                  <a:pt x="1896" y="1062"/>
                </a:lnTo>
                <a:lnTo>
                  <a:pt x="1896" y="1059"/>
                </a:lnTo>
                <a:lnTo>
                  <a:pt x="1896" y="1059"/>
                </a:lnTo>
                <a:lnTo>
                  <a:pt x="1898" y="1059"/>
                </a:lnTo>
                <a:lnTo>
                  <a:pt x="1898" y="1059"/>
                </a:lnTo>
                <a:lnTo>
                  <a:pt x="1900" y="1057"/>
                </a:lnTo>
                <a:lnTo>
                  <a:pt x="1903" y="1057"/>
                </a:lnTo>
                <a:lnTo>
                  <a:pt x="1905" y="1055"/>
                </a:lnTo>
                <a:lnTo>
                  <a:pt x="1907" y="1055"/>
                </a:lnTo>
                <a:lnTo>
                  <a:pt x="1907" y="1052"/>
                </a:lnTo>
                <a:lnTo>
                  <a:pt x="1907" y="1052"/>
                </a:lnTo>
                <a:lnTo>
                  <a:pt x="1907" y="1050"/>
                </a:lnTo>
                <a:lnTo>
                  <a:pt x="1907" y="1050"/>
                </a:lnTo>
                <a:lnTo>
                  <a:pt x="1905" y="1048"/>
                </a:lnTo>
                <a:lnTo>
                  <a:pt x="1905" y="1048"/>
                </a:lnTo>
                <a:lnTo>
                  <a:pt x="1905" y="1045"/>
                </a:lnTo>
                <a:lnTo>
                  <a:pt x="1905" y="1045"/>
                </a:lnTo>
                <a:lnTo>
                  <a:pt x="1905" y="1043"/>
                </a:lnTo>
                <a:lnTo>
                  <a:pt x="1907" y="1043"/>
                </a:lnTo>
                <a:lnTo>
                  <a:pt x="1907" y="1043"/>
                </a:lnTo>
                <a:lnTo>
                  <a:pt x="1907" y="1043"/>
                </a:lnTo>
                <a:lnTo>
                  <a:pt x="1907" y="1045"/>
                </a:lnTo>
                <a:lnTo>
                  <a:pt x="1907" y="1045"/>
                </a:lnTo>
                <a:lnTo>
                  <a:pt x="1907" y="1045"/>
                </a:lnTo>
                <a:lnTo>
                  <a:pt x="1907" y="1048"/>
                </a:lnTo>
                <a:lnTo>
                  <a:pt x="1907" y="1048"/>
                </a:lnTo>
                <a:lnTo>
                  <a:pt x="1910" y="1050"/>
                </a:lnTo>
                <a:lnTo>
                  <a:pt x="1910" y="1050"/>
                </a:lnTo>
                <a:lnTo>
                  <a:pt x="1912" y="1048"/>
                </a:lnTo>
                <a:lnTo>
                  <a:pt x="1912" y="1048"/>
                </a:lnTo>
                <a:lnTo>
                  <a:pt x="1912" y="1045"/>
                </a:lnTo>
                <a:lnTo>
                  <a:pt x="1910" y="1045"/>
                </a:lnTo>
                <a:lnTo>
                  <a:pt x="1912" y="1045"/>
                </a:lnTo>
                <a:lnTo>
                  <a:pt x="1912" y="1045"/>
                </a:lnTo>
                <a:lnTo>
                  <a:pt x="1912" y="1043"/>
                </a:lnTo>
                <a:lnTo>
                  <a:pt x="1912" y="1043"/>
                </a:lnTo>
                <a:lnTo>
                  <a:pt x="1912" y="1043"/>
                </a:lnTo>
                <a:lnTo>
                  <a:pt x="1912" y="1040"/>
                </a:lnTo>
                <a:lnTo>
                  <a:pt x="1912" y="1038"/>
                </a:lnTo>
                <a:lnTo>
                  <a:pt x="1912" y="1038"/>
                </a:lnTo>
                <a:lnTo>
                  <a:pt x="1912" y="1038"/>
                </a:lnTo>
                <a:lnTo>
                  <a:pt x="1912" y="1038"/>
                </a:lnTo>
                <a:lnTo>
                  <a:pt x="1912" y="1036"/>
                </a:lnTo>
                <a:lnTo>
                  <a:pt x="1912" y="1036"/>
                </a:lnTo>
                <a:lnTo>
                  <a:pt x="1912" y="1036"/>
                </a:lnTo>
                <a:lnTo>
                  <a:pt x="1910" y="1033"/>
                </a:lnTo>
                <a:lnTo>
                  <a:pt x="1910" y="1033"/>
                </a:lnTo>
                <a:lnTo>
                  <a:pt x="1900" y="1031"/>
                </a:lnTo>
                <a:lnTo>
                  <a:pt x="1891" y="1029"/>
                </a:lnTo>
                <a:lnTo>
                  <a:pt x="1889" y="1029"/>
                </a:lnTo>
                <a:lnTo>
                  <a:pt x="1886" y="1026"/>
                </a:lnTo>
                <a:lnTo>
                  <a:pt x="1884" y="1026"/>
                </a:lnTo>
                <a:lnTo>
                  <a:pt x="1881" y="1029"/>
                </a:lnTo>
                <a:lnTo>
                  <a:pt x="1881" y="1026"/>
                </a:lnTo>
                <a:lnTo>
                  <a:pt x="1881" y="1026"/>
                </a:lnTo>
                <a:lnTo>
                  <a:pt x="1881" y="1026"/>
                </a:lnTo>
                <a:lnTo>
                  <a:pt x="1879" y="1029"/>
                </a:lnTo>
                <a:lnTo>
                  <a:pt x="1877" y="1029"/>
                </a:lnTo>
                <a:lnTo>
                  <a:pt x="1877" y="1031"/>
                </a:lnTo>
                <a:lnTo>
                  <a:pt x="1877" y="1033"/>
                </a:lnTo>
                <a:lnTo>
                  <a:pt x="1877" y="1033"/>
                </a:lnTo>
                <a:lnTo>
                  <a:pt x="1879" y="1036"/>
                </a:lnTo>
                <a:lnTo>
                  <a:pt x="1877" y="1036"/>
                </a:lnTo>
                <a:lnTo>
                  <a:pt x="1877" y="1036"/>
                </a:lnTo>
                <a:lnTo>
                  <a:pt x="1874" y="1033"/>
                </a:lnTo>
                <a:lnTo>
                  <a:pt x="1874" y="1033"/>
                </a:lnTo>
                <a:lnTo>
                  <a:pt x="1874" y="1036"/>
                </a:lnTo>
                <a:lnTo>
                  <a:pt x="1874" y="1036"/>
                </a:lnTo>
                <a:lnTo>
                  <a:pt x="1877" y="1036"/>
                </a:lnTo>
                <a:lnTo>
                  <a:pt x="1874" y="1036"/>
                </a:lnTo>
                <a:lnTo>
                  <a:pt x="1874" y="1036"/>
                </a:lnTo>
                <a:lnTo>
                  <a:pt x="1872" y="1038"/>
                </a:lnTo>
                <a:lnTo>
                  <a:pt x="1872" y="1038"/>
                </a:lnTo>
                <a:lnTo>
                  <a:pt x="1872" y="1040"/>
                </a:lnTo>
                <a:lnTo>
                  <a:pt x="1872" y="1043"/>
                </a:lnTo>
                <a:lnTo>
                  <a:pt x="1872" y="1043"/>
                </a:lnTo>
                <a:lnTo>
                  <a:pt x="1872" y="1043"/>
                </a:lnTo>
                <a:lnTo>
                  <a:pt x="1870" y="1040"/>
                </a:lnTo>
                <a:lnTo>
                  <a:pt x="1870" y="1040"/>
                </a:lnTo>
                <a:lnTo>
                  <a:pt x="1870" y="1043"/>
                </a:lnTo>
                <a:lnTo>
                  <a:pt x="1870" y="1043"/>
                </a:lnTo>
                <a:lnTo>
                  <a:pt x="1867" y="1043"/>
                </a:lnTo>
                <a:lnTo>
                  <a:pt x="1865" y="1045"/>
                </a:lnTo>
                <a:lnTo>
                  <a:pt x="1862" y="1045"/>
                </a:lnTo>
                <a:lnTo>
                  <a:pt x="1862" y="1045"/>
                </a:lnTo>
                <a:lnTo>
                  <a:pt x="1862" y="1045"/>
                </a:lnTo>
                <a:lnTo>
                  <a:pt x="1865" y="1048"/>
                </a:lnTo>
                <a:lnTo>
                  <a:pt x="1865" y="1048"/>
                </a:lnTo>
                <a:lnTo>
                  <a:pt x="1865" y="1050"/>
                </a:lnTo>
                <a:lnTo>
                  <a:pt x="1867" y="1052"/>
                </a:lnTo>
                <a:lnTo>
                  <a:pt x="1865" y="1052"/>
                </a:lnTo>
                <a:lnTo>
                  <a:pt x="1865" y="1055"/>
                </a:lnTo>
                <a:lnTo>
                  <a:pt x="1865" y="1055"/>
                </a:lnTo>
                <a:lnTo>
                  <a:pt x="1862" y="1055"/>
                </a:lnTo>
                <a:lnTo>
                  <a:pt x="1862" y="1055"/>
                </a:lnTo>
                <a:lnTo>
                  <a:pt x="1865" y="1052"/>
                </a:lnTo>
                <a:lnTo>
                  <a:pt x="1865" y="1050"/>
                </a:lnTo>
                <a:lnTo>
                  <a:pt x="1865" y="1050"/>
                </a:lnTo>
                <a:lnTo>
                  <a:pt x="1862" y="1048"/>
                </a:lnTo>
                <a:lnTo>
                  <a:pt x="1862" y="1048"/>
                </a:lnTo>
                <a:lnTo>
                  <a:pt x="1862" y="1048"/>
                </a:lnTo>
                <a:lnTo>
                  <a:pt x="1862" y="1045"/>
                </a:lnTo>
                <a:lnTo>
                  <a:pt x="1860" y="1045"/>
                </a:lnTo>
                <a:lnTo>
                  <a:pt x="1862" y="1043"/>
                </a:lnTo>
                <a:lnTo>
                  <a:pt x="1862" y="1043"/>
                </a:lnTo>
                <a:lnTo>
                  <a:pt x="1865" y="1043"/>
                </a:lnTo>
                <a:lnTo>
                  <a:pt x="1867" y="1040"/>
                </a:lnTo>
                <a:lnTo>
                  <a:pt x="1870" y="1033"/>
                </a:lnTo>
                <a:lnTo>
                  <a:pt x="1872" y="1031"/>
                </a:lnTo>
                <a:lnTo>
                  <a:pt x="1872" y="1029"/>
                </a:lnTo>
                <a:lnTo>
                  <a:pt x="1872" y="1026"/>
                </a:lnTo>
                <a:lnTo>
                  <a:pt x="1872" y="1026"/>
                </a:lnTo>
                <a:lnTo>
                  <a:pt x="1872" y="1024"/>
                </a:lnTo>
                <a:lnTo>
                  <a:pt x="1872" y="1024"/>
                </a:lnTo>
                <a:lnTo>
                  <a:pt x="1872" y="1024"/>
                </a:lnTo>
                <a:lnTo>
                  <a:pt x="1872" y="1024"/>
                </a:lnTo>
                <a:lnTo>
                  <a:pt x="1872" y="1024"/>
                </a:lnTo>
                <a:lnTo>
                  <a:pt x="1870" y="1024"/>
                </a:lnTo>
                <a:lnTo>
                  <a:pt x="1870" y="1024"/>
                </a:lnTo>
                <a:lnTo>
                  <a:pt x="1862" y="1031"/>
                </a:lnTo>
                <a:lnTo>
                  <a:pt x="1860" y="1033"/>
                </a:lnTo>
                <a:lnTo>
                  <a:pt x="1860" y="1036"/>
                </a:lnTo>
                <a:lnTo>
                  <a:pt x="1858" y="1036"/>
                </a:lnTo>
                <a:lnTo>
                  <a:pt x="1858" y="1036"/>
                </a:lnTo>
                <a:lnTo>
                  <a:pt x="1858" y="1038"/>
                </a:lnTo>
                <a:lnTo>
                  <a:pt x="1855" y="1038"/>
                </a:lnTo>
                <a:lnTo>
                  <a:pt x="1855" y="1038"/>
                </a:lnTo>
                <a:lnTo>
                  <a:pt x="1855" y="1038"/>
                </a:lnTo>
                <a:lnTo>
                  <a:pt x="1855" y="1040"/>
                </a:lnTo>
                <a:lnTo>
                  <a:pt x="1855" y="1040"/>
                </a:lnTo>
                <a:lnTo>
                  <a:pt x="1853" y="1045"/>
                </a:lnTo>
                <a:lnTo>
                  <a:pt x="1848" y="1048"/>
                </a:lnTo>
                <a:lnTo>
                  <a:pt x="1848" y="1048"/>
                </a:lnTo>
                <a:lnTo>
                  <a:pt x="1848" y="1050"/>
                </a:lnTo>
                <a:lnTo>
                  <a:pt x="1848" y="1050"/>
                </a:lnTo>
                <a:lnTo>
                  <a:pt x="1848" y="1052"/>
                </a:lnTo>
                <a:lnTo>
                  <a:pt x="1848" y="1052"/>
                </a:lnTo>
                <a:lnTo>
                  <a:pt x="1851" y="1055"/>
                </a:lnTo>
                <a:lnTo>
                  <a:pt x="1851" y="1055"/>
                </a:lnTo>
                <a:lnTo>
                  <a:pt x="1851" y="1055"/>
                </a:lnTo>
                <a:lnTo>
                  <a:pt x="1851" y="1055"/>
                </a:lnTo>
                <a:lnTo>
                  <a:pt x="1851" y="1055"/>
                </a:lnTo>
                <a:lnTo>
                  <a:pt x="1851" y="1057"/>
                </a:lnTo>
                <a:lnTo>
                  <a:pt x="1851" y="1057"/>
                </a:lnTo>
                <a:lnTo>
                  <a:pt x="1851" y="1062"/>
                </a:lnTo>
                <a:lnTo>
                  <a:pt x="1851" y="1062"/>
                </a:lnTo>
                <a:lnTo>
                  <a:pt x="1851" y="1064"/>
                </a:lnTo>
                <a:lnTo>
                  <a:pt x="1851" y="1064"/>
                </a:lnTo>
                <a:lnTo>
                  <a:pt x="1851" y="1064"/>
                </a:lnTo>
                <a:lnTo>
                  <a:pt x="1851" y="1064"/>
                </a:lnTo>
                <a:lnTo>
                  <a:pt x="1851" y="1066"/>
                </a:lnTo>
                <a:lnTo>
                  <a:pt x="1851" y="1066"/>
                </a:lnTo>
                <a:lnTo>
                  <a:pt x="1851" y="1069"/>
                </a:lnTo>
                <a:lnTo>
                  <a:pt x="1851" y="1069"/>
                </a:lnTo>
                <a:lnTo>
                  <a:pt x="1851" y="1069"/>
                </a:lnTo>
                <a:lnTo>
                  <a:pt x="1851" y="1071"/>
                </a:lnTo>
                <a:lnTo>
                  <a:pt x="1851" y="1071"/>
                </a:lnTo>
                <a:lnTo>
                  <a:pt x="1851" y="1071"/>
                </a:lnTo>
                <a:lnTo>
                  <a:pt x="1851" y="1074"/>
                </a:lnTo>
                <a:lnTo>
                  <a:pt x="1851" y="1074"/>
                </a:lnTo>
                <a:lnTo>
                  <a:pt x="1851" y="1074"/>
                </a:lnTo>
                <a:lnTo>
                  <a:pt x="1851" y="1076"/>
                </a:lnTo>
                <a:lnTo>
                  <a:pt x="1851" y="1076"/>
                </a:lnTo>
                <a:lnTo>
                  <a:pt x="1851" y="1078"/>
                </a:lnTo>
                <a:lnTo>
                  <a:pt x="1851" y="1078"/>
                </a:lnTo>
                <a:lnTo>
                  <a:pt x="1851" y="1081"/>
                </a:lnTo>
                <a:lnTo>
                  <a:pt x="1851" y="1083"/>
                </a:lnTo>
                <a:lnTo>
                  <a:pt x="1851" y="1083"/>
                </a:lnTo>
                <a:lnTo>
                  <a:pt x="1851" y="1083"/>
                </a:lnTo>
                <a:lnTo>
                  <a:pt x="1848" y="1088"/>
                </a:lnTo>
                <a:lnTo>
                  <a:pt x="1848" y="1088"/>
                </a:lnTo>
                <a:lnTo>
                  <a:pt x="1848" y="1090"/>
                </a:lnTo>
                <a:lnTo>
                  <a:pt x="1848" y="1093"/>
                </a:lnTo>
                <a:lnTo>
                  <a:pt x="1848" y="1093"/>
                </a:lnTo>
                <a:lnTo>
                  <a:pt x="1848" y="1090"/>
                </a:lnTo>
                <a:lnTo>
                  <a:pt x="1848" y="1088"/>
                </a:lnTo>
                <a:lnTo>
                  <a:pt x="1848" y="1088"/>
                </a:lnTo>
                <a:lnTo>
                  <a:pt x="1848" y="1085"/>
                </a:lnTo>
                <a:lnTo>
                  <a:pt x="1848" y="1083"/>
                </a:lnTo>
                <a:lnTo>
                  <a:pt x="1848" y="1083"/>
                </a:lnTo>
                <a:lnTo>
                  <a:pt x="1848" y="1083"/>
                </a:lnTo>
                <a:lnTo>
                  <a:pt x="1848" y="1083"/>
                </a:lnTo>
                <a:lnTo>
                  <a:pt x="1848" y="1083"/>
                </a:lnTo>
                <a:lnTo>
                  <a:pt x="1848" y="1083"/>
                </a:lnTo>
                <a:lnTo>
                  <a:pt x="1848" y="1081"/>
                </a:lnTo>
                <a:lnTo>
                  <a:pt x="1848" y="1081"/>
                </a:lnTo>
                <a:lnTo>
                  <a:pt x="1848" y="1081"/>
                </a:lnTo>
                <a:lnTo>
                  <a:pt x="1848" y="1081"/>
                </a:lnTo>
                <a:lnTo>
                  <a:pt x="1848" y="1078"/>
                </a:lnTo>
                <a:lnTo>
                  <a:pt x="1848" y="1078"/>
                </a:lnTo>
                <a:lnTo>
                  <a:pt x="1848" y="1076"/>
                </a:lnTo>
                <a:lnTo>
                  <a:pt x="1848" y="1074"/>
                </a:lnTo>
                <a:lnTo>
                  <a:pt x="1848" y="1071"/>
                </a:lnTo>
                <a:lnTo>
                  <a:pt x="1848" y="1071"/>
                </a:lnTo>
                <a:lnTo>
                  <a:pt x="1848" y="1071"/>
                </a:lnTo>
                <a:lnTo>
                  <a:pt x="1848" y="1069"/>
                </a:lnTo>
                <a:lnTo>
                  <a:pt x="1848" y="1069"/>
                </a:lnTo>
                <a:lnTo>
                  <a:pt x="1848" y="1069"/>
                </a:lnTo>
                <a:lnTo>
                  <a:pt x="1848" y="1066"/>
                </a:lnTo>
                <a:lnTo>
                  <a:pt x="1848" y="1064"/>
                </a:lnTo>
                <a:lnTo>
                  <a:pt x="1848" y="1057"/>
                </a:lnTo>
                <a:lnTo>
                  <a:pt x="1846" y="1055"/>
                </a:lnTo>
                <a:lnTo>
                  <a:pt x="1846" y="1055"/>
                </a:lnTo>
                <a:lnTo>
                  <a:pt x="1846" y="1055"/>
                </a:lnTo>
                <a:lnTo>
                  <a:pt x="1846" y="1055"/>
                </a:lnTo>
                <a:lnTo>
                  <a:pt x="1846" y="1055"/>
                </a:lnTo>
                <a:lnTo>
                  <a:pt x="1844" y="1055"/>
                </a:lnTo>
                <a:lnTo>
                  <a:pt x="1844" y="1055"/>
                </a:lnTo>
                <a:lnTo>
                  <a:pt x="1841" y="1055"/>
                </a:lnTo>
                <a:lnTo>
                  <a:pt x="1841" y="1055"/>
                </a:lnTo>
                <a:lnTo>
                  <a:pt x="1841" y="1055"/>
                </a:lnTo>
                <a:lnTo>
                  <a:pt x="1841" y="1052"/>
                </a:lnTo>
                <a:lnTo>
                  <a:pt x="1839" y="1052"/>
                </a:lnTo>
                <a:lnTo>
                  <a:pt x="1839" y="1052"/>
                </a:lnTo>
                <a:lnTo>
                  <a:pt x="1839" y="1055"/>
                </a:lnTo>
                <a:lnTo>
                  <a:pt x="1839" y="1057"/>
                </a:lnTo>
                <a:lnTo>
                  <a:pt x="1839" y="1059"/>
                </a:lnTo>
                <a:lnTo>
                  <a:pt x="1836" y="1062"/>
                </a:lnTo>
                <a:lnTo>
                  <a:pt x="1836" y="1062"/>
                </a:lnTo>
                <a:lnTo>
                  <a:pt x="1836" y="1062"/>
                </a:lnTo>
                <a:lnTo>
                  <a:pt x="1839" y="1064"/>
                </a:lnTo>
                <a:lnTo>
                  <a:pt x="1839" y="1066"/>
                </a:lnTo>
                <a:lnTo>
                  <a:pt x="1839" y="1069"/>
                </a:lnTo>
                <a:lnTo>
                  <a:pt x="1839" y="1069"/>
                </a:lnTo>
                <a:lnTo>
                  <a:pt x="1836" y="1074"/>
                </a:lnTo>
                <a:lnTo>
                  <a:pt x="1836" y="1074"/>
                </a:lnTo>
                <a:lnTo>
                  <a:pt x="1836" y="1076"/>
                </a:lnTo>
                <a:lnTo>
                  <a:pt x="1836" y="1076"/>
                </a:lnTo>
                <a:lnTo>
                  <a:pt x="1836" y="1074"/>
                </a:lnTo>
                <a:lnTo>
                  <a:pt x="1836" y="1074"/>
                </a:lnTo>
                <a:lnTo>
                  <a:pt x="1836" y="1071"/>
                </a:lnTo>
                <a:lnTo>
                  <a:pt x="1836" y="1066"/>
                </a:lnTo>
                <a:lnTo>
                  <a:pt x="1836" y="1066"/>
                </a:lnTo>
                <a:lnTo>
                  <a:pt x="1836" y="1066"/>
                </a:lnTo>
                <a:lnTo>
                  <a:pt x="1834" y="1066"/>
                </a:lnTo>
                <a:lnTo>
                  <a:pt x="1832" y="1069"/>
                </a:lnTo>
                <a:lnTo>
                  <a:pt x="1832" y="1066"/>
                </a:lnTo>
                <a:lnTo>
                  <a:pt x="1832" y="1066"/>
                </a:lnTo>
                <a:lnTo>
                  <a:pt x="1832" y="1066"/>
                </a:lnTo>
                <a:lnTo>
                  <a:pt x="1834" y="1064"/>
                </a:lnTo>
                <a:lnTo>
                  <a:pt x="1836" y="1064"/>
                </a:lnTo>
                <a:lnTo>
                  <a:pt x="1836" y="1064"/>
                </a:lnTo>
                <a:lnTo>
                  <a:pt x="1834" y="1062"/>
                </a:lnTo>
                <a:lnTo>
                  <a:pt x="1834" y="1062"/>
                </a:lnTo>
                <a:lnTo>
                  <a:pt x="1834" y="1062"/>
                </a:lnTo>
                <a:lnTo>
                  <a:pt x="1836" y="1057"/>
                </a:lnTo>
                <a:lnTo>
                  <a:pt x="1836" y="1057"/>
                </a:lnTo>
                <a:lnTo>
                  <a:pt x="1836" y="1057"/>
                </a:lnTo>
                <a:lnTo>
                  <a:pt x="1836" y="1055"/>
                </a:lnTo>
                <a:lnTo>
                  <a:pt x="1836" y="1055"/>
                </a:lnTo>
                <a:lnTo>
                  <a:pt x="1836" y="1052"/>
                </a:lnTo>
                <a:lnTo>
                  <a:pt x="1836" y="1052"/>
                </a:lnTo>
                <a:lnTo>
                  <a:pt x="1836" y="1052"/>
                </a:lnTo>
                <a:lnTo>
                  <a:pt x="1836" y="1052"/>
                </a:lnTo>
                <a:lnTo>
                  <a:pt x="1836" y="1052"/>
                </a:lnTo>
                <a:lnTo>
                  <a:pt x="1844" y="1052"/>
                </a:lnTo>
                <a:lnTo>
                  <a:pt x="1846" y="1052"/>
                </a:lnTo>
                <a:lnTo>
                  <a:pt x="1846" y="1050"/>
                </a:lnTo>
                <a:lnTo>
                  <a:pt x="1846" y="1050"/>
                </a:lnTo>
                <a:lnTo>
                  <a:pt x="1846" y="1048"/>
                </a:lnTo>
                <a:lnTo>
                  <a:pt x="1846" y="1048"/>
                </a:lnTo>
                <a:lnTo>
                  <a:pt x="1846" y="1045"/>
                </a:lnTo>
                <a:lnTo>
                  <a:pt x="1846" y="1045"/>
                </a:lnTo>
                <a:lnTo>
                  <a:pt x="1851" y="1040"/>
                </a:lnTo>
                <a:lnTo>
                  <a:pt x="1853" y="1038"/>
                </a:lnTo>
                <a:lnTo>
                  <a:pt x="1851" y="1033"/>
                </a:lnTo>
                <a:lnTo>
                  <a:pt x="1851" y="1033"/>
                </a:lnTo>
                <a:lnTo>
                  <a:pt x="1851" y="1031"/>
                </a:lnTo>
                <a:lnTo>
                  <a:pt x="1851" y="1031"/>
                </a:lnTo>
                <a:lnTo>
                  <a:pt x="1855" y="1026"/>
                </a:lnTo>
                <a:lnTo>
                  <a:pt x="1855" y="1026"/>
                </a:lnTo>
                <a:lnTo>
                  <a:pt x="1855" y="1024"/>
                </a:lnTo>
                <a:lnTo>
                  <a:pt x="1853" y="1022"/>
                </a:lnTo>
                <a:lnTo>
                  <a:pt x="1853" y="1019"/>
                </a:lnTo>
                <a:lnTo>
                  <a:pt x="1851" y="1019"/>
                </a:lnTo>
                <a:lnTo>
                  <a:pt x="1851" y="1017"/>
                </a:lnTo>
                <a:lnTo>
                  <a:pt x="1851" y="1017"/>
                </a:lnTo>
                <a:lnTo>
                  <a:pt x="1848" y="1014"/>
                </a:lnTo>
                <a:lnTo>
                  <a:pt x="1848" y="1014"/>
                </a:lnTo>
                <a:lnTo>
                  <a:pt x="1846" y="1014"/>
                </a:lnTo>
                <a:lnTo>
                  <a:pt x="1846" y="1012"/>
                </a:lnTo>
                <a:lnTo>
                  <a:pt x="1844" y="1014"/>
                </a:lnTo>
                <a:lnTo>
                  <a:pt x="1841" y="1017"/>
                </a:lnTo>
                <a:lnTo>
                  <a:pt x="1839" y="1022"/>
                </a:lnTo>
                <a:lnTo>
                  <a:pt x="1839" y="1022"/>
                </a:lnTo>
                <a:lnTo>
                  <a:pt x="1836" y="1024"/>
                </a:lnTo>
                <a:lnTo>
                  <a:pt x="1836" y="1024"/>
                </a:lnTo>
                <a:lnTo>
                  <a:pt x="1839" y="1026"/>
                </a:lnTo>
                <a:lnTo>
                  <a:pt x="1839" y="1026"/>
                </a:lnTo>
                <a:lnTo>
                  <a:pt x="1839" y="1026"/>
                </a:lnTo>
                <a:lnTo>
                  <a:pt x="1839" y="1026"/>
                </a:lnTo>
                <a:lnTo>
                  <a:pt x="1836" y="1029"/>
                </a:lnTo>
                <a:lnTo>
                  <a:pt x="1836" y="1029"/>
                </a:lnTo>
                <a:lnTo>
                  <a:pt x="1836" y="1031"/>
                </a:lnTo>
                <a:lnTo>
                  <a:pt x="1839" y="1031"/>
                </a:lnTo>
                <a:lnTo>
                  <a:pt x="1839" y="1031"/>
                </a:lnTo>
                <a:lnTo>
                  <a:pt x="1841" y="1033"/>
                </a:lnTo>
                <a:lnTo>
                  <a:pt x="1841" y="1033"/>
                </a:lnTo>
                <a:lnTo>
                  <a:pt x="1841" y="1033"/>
                </a:lnTo>
                <a:lnTo>
                  <a:pt x="1841" y="1033"/>
                </a:lnTo>
                <a:lnTo>
                  <a:pt x="1839" y="1031"/>
                </a:lnTo>
                <a:lnTo>
                  <a:pt x="1836" y="1031"/>
                </a:lnTo>
                <a:lnTo>
                  <a:pt x="1832" y="1033"/>
                </a:lnTo>
                <a:lnTo>
                  <a:pt x="1829" y="1038"/>
                </a:lnTo>
                <a:lnTo>
                  <a:pt x="1827" y="1038"/>
                </a:lnTo>
                <a:lnTo>
                  <a:pt x="1825" y="1043"/>
                </a:lnTo>
                <a:lnTo>
                  <a:pt x="1820" y="1045"/>
                </a:lnTo>
                <a:lnTo>
                  <a:pt x="1820" y="1048"/>
                </a:lnTo>
                <a:lnTo>
                  <a:pt x="1820" y="1050"/>
                </a:lnTo>
                <a:lnTo>
                  <a:pt x="1818" y="1050"/>
                </a:lnTo>
                <a:lnTo>
                  <a:pt x="1818" y="1052"/>
                </a:lnTo>
                <a:lnTo>
                  <a:pt x="1818" y="1052"/>
                </a:lnTo>
                <a:lnTo>
                  <a:pt x="1818" y="1055"/>
                </a:lnTo>
                <a:lnTo>
                  <a:pt x="1815" y="1055"/>
                </a:lnTo>
                <a:lnTo>
                  <a:pt x="1815" y="1055"/>
                </a:lnTo>
                <a:lnTo>
                  <a:pt x="1815" y="1057"/>
                </a:lnTo>
                <a:lnTo>
                  <a:pt x="1815" y="1057"/>
                </a:lnTo>
                <a:lnTo>
                  <a:pt x="1815" y="1057"/>
                </a:lnTo>
                <a:lnTo>
                  <a:pt x="1813" y="1057"/>
                </a:lnTo>
                <a:lnTo>
                  <a:pt x="1813" y="1057"/>
                </a:lnTo>
                <a:lnTo>
                  <a:pt x="1813" y="1057"/>
                </a:lnTo>
                <a:lnTo>
                  <a:pt x="1813" y="1057"/>
                </a:lnTo>
                <a:lnTo>
                  <a:pt x="1813" y="1057"/>
                </a:lnTo>
                <a:lnTo>
                  <a:pt x="1813" y="1057"/>
                </a:lnTo>
                <a:lnTo>
                  <a:pt x="1813" y="1057"/>
                </a:lnTo>
                <a:lnTo>
                  <a:pt x="1813" y="1055"/>
                </a:lnTo>
                <a:lnTo>
                  <a:pt x="1815" y="1055"/>
                </a:lnTo>
                <a:lnTo>
                  <a:pt x="1818" y="1052"/>
                </a:lnTo>
                <a:lnTo>
                  <a:pt x="1818" y="1052"/>
                </a:lnTo>
                <a:lnTo>
                  <a:pt x="1818" y="1048"/>
                </a:lnTo>
                <a:lnTo>
                  <a:pt x="1818" y="1048"/>
                </a:lnTo>
                <a:lnTo>
                  <a:pt x="1818" y="1048"/>
                </a:lnTo>
                <a:lnTo>
                  <a:pt x="1818" y="1048"/>
                </a:lnTo>
                <a:lnTo>
                  <a:pt x="1818" y="1045"/>
                </a:lnTo>
                <a:lnTo>
                  <a:pt x="1818" y="1045"/>
                </a:lnTo>
                <a:lnTo>
                  <a:pt x="1820" y="1043"/>
                </a:lnTo>
                <a:lnTo>
                  <a:pt x="1820" y="1040"/>
                </a:lnTo>
                <a:lnTo>
                  <a:pt x="1820" y="1040"/>
                </a:lnTo>
                <a:lnTo>
                  <a:pt x="1820" y="1040"/>
                </a:lnTo>
                <a:lnTo>
                  <a:pt x="1820" y="1040"/>
                </a:lnTo>
                <a:lnTo>
                  <a:pt x="1820" y="1040"/>
                </a:lnTo>
                <a:lnTo>
                  <a:pt x="1820" y="1040"/>
                </a:lnTo>
                <a:lnTo>
                  <a:pt x="1818" y="1040"/>
                </a:lnTo>
                <a:lnTo>
                  <a:pt x="1818" y="1038"/>
                </a:lnTo>
                <a:lnTo>
                  <a:pt x="1815" y="1038"/>
                </a:lnTo>
                <a:lnTo>
                  <a:pt x="1815" y="1038"/>
                </a:lnTo>
                <a:lnTo>
                  <a:pt x="1813" y="1043"/>
                </a:lnTo>
                <a:lnTo>
                  <a:pt x="1806" y="1045"/>
                </a:lnTo>
                <a:lnTo>
                  <a:pt x="1806" y="1045"/>
                </a:lnTo>
                <a:lnTo>
                  <a:pt x="1815" y="1038"/>
                </a:lnTo>
                <a:lnTo>
                  <a:pt x="1815" y="1038"/>
                </a:lnTo>
                <a:lnTo>
                  <a:pt x="1815" y="1038"/>
                </a:lnTo>
                <a:lnTo>
                  <a:pt x="1815" y="1036"/>
                </a:lnTo>
                <a:lnTo>
                  <a:pt x="1813" y="1036"/>
                </a:lnTo>
                <a:lnTo>
                  <a:pt x="1815" y="1033"/>
                </a:lnTo>
                <a:lnTo>
                  <a:pt x="1815" y="1033"/>
                </a:lnTo>
                <a:lnTo>
                  <a:pt x="1818" y="1031"/>
                </a:lnTo>
                <a:lnTo>
                  <a:pt x="1818" y="1031"/>
                </a:lnTo>
                <a:lnTo>
                  <a:pt x="1818" y="1029"/>
                </a:lnTo>
                <a:lnTo>
                  <a:pt x="1818" y="1029"/>
                </a:lnTo>
                <a:lnTo>
                  <a:pt x="1818" y="1029"/>
                </a:lnTo>
                <a:lnTo>
                  <a:pt x="1818" y="1026"/>
                </a:lnTo>
                <a:lnTo>
                  <a:pt x="1818" y="1026"/>
                </a:lnTo>
                <a:lnTo>
                  <a:pt x="1818" y="1026"/>
                </a:lnTo>
                <a:lnTo>
                  <a:pt x="1815" y="1026"/>
                </a:lnTo>
                <a:lnTo>
                  <a:pt x="1815" y="1024"/>
                </a:lnTo>
                <a:lnTo>
                  <a:pt x="1818" y="1024"/>
                </a:lnTo>
                <a:lnTo>
                  <a:pt x="1818" y="1024"/>
                </a:lnTo>
                <a:lnTo>
                  <a:pt x="1818" y="1022"/>
                </a:lnTo>
                <a:lnTo>
                  <a:pt x="1818" y="1022"/>
                </a:lnTo>
                <a:lnTo>
                  <a:pt x="1820" y="1019"/>
                </a:lnTo>
                <a:lnTo>
                  <a:pt x="1820" y="1019"/>
                </a:lnTo>
                <a:lnTo>
                  <a:pt x="1825" y="1019"/>
                </a:lnTo>
                <a:lnTo>
                  <a:pt x="1827" y="1022"/>
                </a:lnTo>
                <a:lnTo>
                  <a:pt x="1829" y="1022"/>
                </a:lnTo>
                <a:lnTo>
                  <a:pt x="1832" y="1019"/>
                </a:lnTo>
                <a:lnTo>
                  <a:pt x="1832" y="1019"/>
                </a:lnTo>
                <a:lnTo>
                  <a:pt x="1832" y="1014"/>
                </a:lnTo>
                <a:lnTo>
                  <a:pt x="1832" y="1012"/>
                </a:lnTo>
                <a:lnTo>
                  <a:pt x="1832" y="1012"/>
                </a:lnTo>
                <a:lnTo>
                  <a:pt x="1832" y="1012"/>
                </a:lnTo>
                <a:lnTo>
                  <a:pt x="1834" y="1010"/>
                </a:lnTo>
                <a:lnTo>
                  <a:pt x="1834" y="1007"/>
                </a:lnTo>
                <a:lnTo>
                  <a:pt x="1834" y="1005"/>
                </a:lnTo>
                <a:lnTo>
                  <a:pt x="1834" y="1003"/>
                </a:lnTo>
                <a:lnTo>
                  <a:pt x="1829" y="998"/>
                </a:lnTo>
                <a:lnTo>
                  <a:pt x="1827" y="996"/>
                </a:lnTo>
                <a:lnTo>
                  <a:pt x="1825" y="996"/>
                </a:lnTo>
                <a:lnTo>
                  <a:pt x="1825" y="993"/>
                </a:lnTo>
                <a:lnTo>
                  <a:pt x="1825" y="993"/>
                </a:lnTo>
                <a:lnTo>
                  <a:pt x="1822" y="991"/>
                </a:lnTo>
                <a:lnTo>
                  <a:pt x="1822" y="991"/>
                </a:lnTo>
                <a:lnTo>
                  <a:pt x="1820" y="991"/>
                </a:lnTo>
                <a:lnTo>
                  <a:pt x="1820" y="991"/>
                </a:lnTo>
                <a:lnTo>
                  <a:pt x="1815" y="991"/>
                </a:lnTo>
                <a:lnTo>
                  <a:pt x="1810" y="988"/>
                </a:lnTo>
                <a:lnTo>
                  <a:pt x="1806" y="986"/>
                </a:lnTo>
                <a:lnTo>
                  <a:pt x="1799" y="986"/>
                </a:lnTo>
                <a:lnTo>
                  <a:pt x="1796" y="986"/>
                </a:lnTo>
                <a:lnTo>
                  <a:pt x="1796" y="986"/>
                </a:lnTo>
                <a:lnTo>
                  <a:pt x="1796" y="986"/>
                </a:lnTo>
                <a:lnTo>
                  <a:pt x="1796" y="986"/>
                </a:lnTo>
                <a:lnTo>
                  <a:pt x="1796" y="988"/>
                </a:lnTo>
                <a:lnTo>
                  <a:pt x="1796" y="988"/>
                </a:lnTo>
                <a:lnTo>
                  <a:pt x="1796" y="988"/>
                </a:lnTo>
                <a:lnTo>
                  <a:pt x="1796" y="991"/>
                </a:lnTo>
                <a:lnTo>
                  <a:pt x="1796" y="991"/>
                </a:lnTo>
                <a:lnTo>
                  <a:pt x="1796" y="993"/>
                </a:lnTo>
                <a:lnTo>
                  <a:pt x="1794" y="996"/>
                </a:lnTo>
                <a:lnTo>
                  <a:pt x="1791" y="998"/>
                </a:lnTo>
                <a:lnTo>
                  <a:pt x="1791" y="998"/>
                </a:lnTo>
                <a:lnTo>
                  <a:pt x="1791" y="998"/>
                </a:lnTo>
                <a:lnTo>
                  <a:pt x="1794" y="998"/>
                </a:lnTo>
                <a:lnTo>
                  <a:pt x="1794" y="1000"/>
                </a:lnTo>
                <a:lnTo>
                  <a:pt x="1794" y="1000"/>
                </a:lnTo>
                <a:lnTo>
                  <a:pt x="1794" y="1000"/>
                </a:lnTo>
                <a:lnTo>
                  <a:pt x="1794" y="1000"/>
                </a:lnTo>
                <a:lnTo>
                  <a:pt x="1796" y="1003"/>
                </a:lnTo>
                <a:lnTo>
                  <a:pt x="1794" y="1003"/>
                </a:lnTo>
                <a:lnTo>
                  <a:pt x="1791" y="1005"/>
                </a:lnTo>
                <a:lnTo>
                  <a:pt x="1791" y="1005"/>
                </a:lnTo>
                <a:lnTo>
                  <a:pt x="1791" y="1007"/>
                </a:lnTo>
                <a:lnTo>
                  <a:pt x="1791" y="1007"/>
                </a:lnTo>
                <a:lnTo>
                  <a:pt x="1791" y="1010"/>
                </a:lnTo>
                <a:lnTo>
                  <a:pt x="1791" y="1010"/>
                </a:lnTo>
                <a:lnTo>
                  <a:pt x="1794" y="1012"/>
                </a:lnTo>
                <a:lnTo>
                  <a:pt x="1794" y="1012"/>
                </a:lnTo>
                <a:lnTo>
                  <a:pt x="1794" y="1014"/>
                </a:lnTo>
                <a:lnTo>
                  <a:pt x="1794" y="1014"/>
                </a:lnTo>
                <a:lnTo>
                  <a:pt x="1794" y="1017"/>
                </a:lnTo>
                <a:lnTo>
                  <a:pt x="1794" y="1017"/>
                </a:lnTo>
                <a:lnTo>
                  <a:pt x="1794" y="1017"/>
                </a:lnTo>
                <a:lnTo>
                  <a:pt x="1791" y="1019"/>
                </a:lnTo>
                <a:lnTo>
                  <a:pt x="1791" y="1019"/>
                </a:lnTo>
                <a:lnTo>
                  <a:pt x="1789" y="1019"/>
                </a:lnTo>
                <a:lnTo>
                  <a:pt x="1789" y="1022"/>
                </a:lnTo>
                <a:lnTo>
                  <a:pt x="1789" y="1022"/>
                </a:lnTo>
                <a:lnTo>
                  <a:pt x="1791" y="1022"/>
                </a:lnTo>
                <a:lnTo>
                  <a:pt x="1791" y="1024"/>
                </a:lnTo>
                <a:lnTo>
                  <a:pt x="1791" y="1024"/>
                </a:lnTo>
                <a:lnTo>
                  <a:pt x="1791" y="1026"/>
                </a:lnTo>
                <a:lnTo>
                  <a:pt x="1789" y="1026"/>
                </a:lnTo>
                <a:lnTo>
                  <a:pt x="1789" y="1029"/>
                </a:lnTo>
                <a:lnTo>
                  <a:pt x="1789" y="1029"/>
                </a:lnTo>
                <a:lnTo>
                  <a:pt x="1789" y="1031"/>
                </a:lnTo>
                <a:lnTo>
                  <a:pt x="1789" y="1031"/>
                </a:lnTo>
                <a:lnTo>
                  <a:pt x="1787" y="1033"/>
                </a:lnTo>
                <a:lnTo>
                  <a:pt x="1787" y="1033"/>
                </a:lnTo>
                <a:lnTo>
                  <a:pt x="1789" y="1036"/>
                </a:lnTo>
                <a:lnTo>
                  <a:pt x="1789" y="1038"/>
                </a:lnTo>
                <a:lnTo>
                  <a:pt x="1789" y="1036"/>
                </a:lnTo>
                <a:lnTo>
                  <a:pt x="1787" y="1033"/>
                </a:lnTo>
                <a:lnTo>
                  <a:pt x="1787" y="1033"/>
                </a:lnTo>
                <a:lnTo>
                  <a:pt x="1787" y="1033"/>
                </a:lnTo>
                <a:lnTo>
                  <a:pt x="1789" y="1031"/>
                </a:lnTo>
                <a:lnTo>
                  <a:pt x="1789" y="1029"/>
                </a:lnTo>
                <a:lnTo>
                  <a:pt x="1789" y="1026"/>
                </a:lnTo>
                <a:lnTo>
                  <a:pt x="1789" y="1024"/>
                </a:lnTo>
                <a:lnTo>
                  <a:pt x="1789" y="1024"/>
                </a:lnTo>
                <a:lnTo>
                  <a:pt x="1789" y="1022"/>
                </a:lnTo>
                <a:lnTo>
                  <a:pt x="1787" y="1022"/>
                </a:lnTo>
                <a:lnTo>
                  <a:pt x="1787" y="1019"/>
                </a:lnTo>
                <a:lnTo>
                  <a:pt x="1789" y="1017"/>
                </a:lnTo>
                <a:lnTo>
                  <a:pt x="1791" y="1014"/>
                </a:lnTo>
                <a:lnTo>
                  <a:pt x="1791" y="1014"/>
                </a:lnTo>
                <a:lnTo>
                  <a:pt x="1791" y="1014"/>
                </a:lnTo>
                <a:lnTo>
                  <a:pt x="1789" y="1014"/>
                </a:lnTo>
                <a:lnTo>
                  <a:pt x="1789" y="1014"/>
                </a:lnTo>
                <a:lnTo>
                  <a:pt x="1789" y="1014"/>
                </a:lnTo>
                <a:lnTo>
                  <a:pt x="1789" y="1014"/>
                </a:lnTo>
                <a:lnTo>
                  <a:pt x="1789" y="1014"/>
                </a:lnTo>
                <a:lnTo>
                  <a:pt x="1787" y="1012"/>
                </a:lnTo>
                <a:lnTo>
                  <a:pt x="1784" y="1012"/>
                </a:lnTo>
                <a:lnTo>
                  <a:pt x="1782" y="1012"/>
                </a:lnTo>
                <a:lnTo>
                  <a:pt x="1782" y="1012"/>
                </a:lnTo>
                <a:lnTo>
                  <a:pt x="1782" y="1014"/>
                </a:lnTo>
                <a:lnTo>
                  <a:pt x="1782" y="1014"/>
                </a:lnTo>
                <a:lnTo>
                  <a:pt x="1782" y="1014"/>
                </a:lnTo>
                <a:lnTo>
                  <a:pt x="1782" y="1014"/>
                </a:lnTo>
                <a:lnTo>
                  <a:pt x="1782" y="1017"/>
                </a:lnTo>
                <a:lnTo>
                  <a:pt x="1780" y="1017"/>
                </a:lnTo>
                <a:lnTo>
                  <a:pt x="1780" y="1017"/>
                </a:lnTo>
                <a:lnTo>
                  <a:pt x="1780" y="1017"/>
                </a:lnTo>
                <a:lnTo>
                  <a:pt x="1780" y="1019"/>
                </a:lnTo>
                <a:lnTo>
                  <a:pt x="1780" y="1022"/>
                </a:lnTo>
                <a:lnTo>
                  <a:pt x="1780" y="1022"/>
                </a:lnTo>
                <a:lnTo>
                  <a:pt x="1780" y="1022"/>
                </a:lnTo>
                <a:lnTo>
                  <a:pt x="1780" y="1022"/>
                </a:lnTo>
                <a:lnTo>
                  <a:pt x="1780" y="1024"/>
                </a:lnTo>
                <a:lnTo>
                  <a:pt x="1780" y="1024"/>
                </a:lnTo>
                <a:lnTo>
                  <a:pt x="1780" y="1024"/>
                </a:lnTo>
                <a:lnTo>
                  <a:pt x="1780" y="1026"/>
                </a:lnTo>
                <a:lnTo>
                  <a:pt x="1780" y="1029"/>
                </a:lnTo>
                <a:lnTo>
                  <a:pt x="1780" y="1031"/>
                </a:lnTo>
                <a:lnTo>
                  <a:pt x="1780" y="1031"/>
                </a:lnTo>
                <a:lnTo>
                  <a:pt x="1780" y="1033"/>
                </a:lnTo>
                <a:lnTo>
                  <a:pt x="1780" y="1033"/>
                </a:lnTo>
                <a:lnTo>
                  <a:pt x="1777" y="1033"/>
                </a:lnTo>
                <a:lnTo>
                  <a:pt x="1777" y="1033"/>
                </a:lnTo>
                <a:lnTo>
                  <a:pt x="1777" y="1036"/>
                </a:lnTo>
                <a:lnTo>
                  <a:pt x="1777" y="1036"/>
                </a:lnTo>
                <a:lnTo>
                  <a:pt x="1777" y="1036"/>
                </a:lnTo>
                <a:lnTo>
                  <a:pt x="1777" y="1033"/>
                </a:lnTo>
                <a:lnTo>
                  <a:pt x="1780" y="1031"/>
                </a:lnTo>
                <a:lnTo>
                  <a:pt x="1780" y="1029"/>
                </a:lnTo>
                <a:lnTo>
                  <a:pt x="1780" y="1029"/>
                </a:lnTo>
                <a:lnTo>
                  <a:pt x="1780" y="1026"/>
                </a:lnTo>
                <a:lnTo>
                  <a:pt x="1777" y="1026"/>
                </a:lnTo>
                <a:lnTo>
                  <a:pt x="1777" y="1024"/>
                </a:lnTo>
                <a:lnTo>
                  <a:pt x="1780" y="1024"/>
                </a:lnTo>
                <a:lnTo>
                  <a:pt x="1780" y="1024"/>
                </a:lnTo>
                <a:lnTo>
                  <a:pt x="1777" y="1022"/>
                </a:lnTo>
                <a:lnTo>
                  <a:pt x="1777" y="1022"/>
                </a:lnTo>
                <a:lnTo>
                  <a:pt x="1777" y="1022"/>
                </a:lnTo>
                <a:lnTo>
                  <a:pt x="1777" y="1022"/>
                </a:lnTo>
                <a:lnTo>
                  <a:pt x="1777" y="1022"/>
                </a:lnTo>
                <a:lnTo>
                  <a:pt x="1777" y="1019"/>
                </a:lnTo>
                <a:lnTo>
                  <a:pt x="1777" y="1017"/>
                </a:lnTo>
                <a:lnTo>
                  <a:pt x="1780" y="1014"/>
                </a:lnTo>
                <a:lnTo>
                  <a:pt x="1780" y="1014"/>
                </a:lnTo>
                <a:lnTo>
                  <a:pt x="1780" y="1012"/>
                </a:lnTo>
                <a:lnTo>
                  <a:pt x="1780" y="1012"/>
                </a:lnTo>
                <a:lnTo>
                  <a:pt x="1780" y="1012"/>
                </a:lnTo>
                <a:lnTo>
                  <a:pt x="1780" y="1012"/>
                </a:lnTo>
                <a:lnTo>
                  <a:pt x="1780" y="1012"/>
                </a:lnTo>
                <a:lnTo>
                  <a:pt x="1780" y="1010"/>
                </a:lnTo>
                <a:lnTo>
                  <a:pt x="1780" y="1010"/>
                </a:lnTo>
                <a:lnTo>
                  <a:pt x="1780" y="1010"/>
                </a:lnTo>
                <a:lnTo>
                  <a:pt x="1782" y="1010"/>
                </a:lnTo>
                <a:lnTo>
                  <a:pt x="1782" y="1010"/>
                </a:lnTo>
                <a:lnTo>
                  <a:pt x="1782" y="1010"/>
                </a:lnTo>
                <a:lnTo>
                  <a:pt x="1782" y="1007"/>
                </a:lnTo>
                <a:lnTo>
                  <a:pt x="1782" y="1007"/>
                </a:lnTo>
                <a:lnTo>
                  <a:pt x="1780" y="1007"/>
                </a:lnTo>
                <a:lnTo>
                  <a:pt x="1780" y="1005"/>
                </a:lnTo>
                <a:lnTo>
                  <a:pt x="1780" y="1005"/>
                </a:lnTo>
                <a:lnTo>
                  <a:pt x="1780" y="1005"/>
                </a:lnTo>
                <a:lnTo>
                  <a:pt x="1780" y="1007"/>
                </a:lnTo>
                <a:lnTo>
                  <a:pt x="1780" y="1007"/>
                </a:lnTo>
                <a:lnTo>
                  <a:pt x="1780" y="1007"/>
                </a:lnTo>
                <a:lnTo>
                  <a:pt x="1780" y="1010"/>
                </a:lnTo>
                <a:lnTo>
                  <a:pt x="1780" y="1010"/>
                </a:lnTo>
                <a:lnTo>
                  <a:pt x="1780" y="1010"/>
                </a:lnTo>
                <a:lnTo>
                  <a:pt x="1777" y="1012"/>
                </a:lnTo>
                <a:lnTo>
                  <a:pt x="1777" y="1012"/>
                </a:lnTo>
                <a:lnTo>
                  <a:pt x="1777" y="1010"/>
                </a:lnTo>
                <a:lnTo>
                  <a:pt x="1777" y="1010"/>
                </a:lnTo>
                <a:lnTo>
                  <a:pt x="1777" y="1010"/>
                </a:lnTo>
                <a:lnTo>
                  <a:pt x="1775" y="1007"/>
                </a:lnTo>
                <a:lnTo>
                  <a:pt x="1775" y="1007"/>
                </a:lnTo>
                <a:lnTo>
                  <a:pt x="1775" y="1005"/>
                </a:lnTo>
                <a:lnTo>
                  <a:pt x="1775" y="1003"/>
                </a:lnTo>
                <a:lnTo>
                  <a:pt x="1775" y="1000"/>
                </a:lnTo>
                <a:lnTo>
                  <a:pt x="1775" y="1000"/>
                </a:lnTo>
                <a:lnTo>
                  <a:pt x="1775" y="1000"/>
                </a:lnTo>
                <a:lnTo>
                  <a:pt x="1775" y="998"/>
                </a:lnTo>
                <a:lnTo>
                  <a:pt x="1773" y="996"/>
                </a:lnTo>
                <a:lnTo>
                  <a:pt x="1773" y="996"/>
                </a:lnTo>
                <a:lnTo>
                  <a:pt x="1773" y="996"/>
                </a:lnTo>
                <a:lnTo>
                  <a:pt x="1770" y="998"/>
                </a:lnTo>
                <a:lnTo>
                  <a:pt x="1770" y="998"/>
                </a:lnTo>
                <a:lnTo>
                  <a:pt x="1770" y="1000"/>
                </a:lnTo>
                <a:lnTo>
                  <a:pt x="1770" y="1000"/>
                </a:lnTo>
                <a:lnTo>
                  <a:pt x="1768" y="1000"/>
                </a:lnTo>
                <a:lnTo>
                  <a:pt x="1768" y="1003"/>
                </a:lnTo>
                <a:lnTo>
                  <a:pt x="1770" y="1003"/>
                </a:lnTo>
                <a:lnTo>
                  <a:pt x="1770" y="1003"/>
                </a:lnTo>
                <a:lnTo>
                  <a:pt x="1768" y="1005"/>
                </a:lnTo>
                <a:lnTo>
                  <a:pt x="1770" y="1005"/>
                </a:lnTo>
                <a:lnTo>
                  <a:pt x="1770" y="1005"/>
                </a:lnTo>
                <a:lnTo>
                  <a:pt x="1770" y="1007"/>
                </a:lnTo>
                <a:lnTo>
                  <a:pt x="1770" y="1007"/>
                </a:lnTo>
                <a:lnTo>
                  <a:pt x="1770" y="1007"/>
                </a:lnTo>
                <a:lnTo>
                  <a:pt x="1770" y="1007"/>
                </a:lnTo>
                <a:lnTo>
                  <a:pt x="1768" y="1010"/>
                </a:lnTo>
                <a:lnTo>
                  <a:pt x="1768" y="1010"/>
                </a:lnTo>
                <a:lnTo>
                  <a:pt x="1768" y="1014"/>
                </a:lnTo>
                <a:lnTo>
                  <a:pt x="1768" y="1014"/>
                </a:lnTo>
                <a:lnTo>
                  <a:pt x="1770" y="1014"/>
                </a:lnTo>
                <a:lnTo>
                  <a:pt x="1770" y="1017"/>
                </a:lnTo>
                <a:lnTo>
                  <a:pt x="1770" y="1017"/>
                </a:lnTo>
                <a:lnTo>
                  <a:pt x="1768" y="1024"/>
                </a:lnTo>
                <a:lnTo>
                  <a:pt x="1765" y="1026"/>
                </a:lnTo>
                <a:lnTo>
                  <a:pt x="1765" y="1026"/>
                </a:lnTo>
                <a:lnTo>
                  <a:pt x="1765" y="1026"/>
                </a:lnTo>
                <a:lnTo>
                  <a:pt x="1768" y="1024"/>
                </a:lnTo>
                <a:lnTo>
                  <a:pt x="1768" y="1022"/>
                </a:lnTo>
                <a:lnTo>
                  <a:pt x="1768" y="1022"/>
                </a:lnTo>
                <a:lnTo>
                  <a:pt x="1768" y="1019"/>
                </a:lnTo>
                <a:lnTo>
                  <a:pt x="1768" y="1019"/>
                </a:lnTo>
                <a:lnTo>
                  <a:pt x="1768" y="1019"/>
                </a:lnTo>
                <a:lnTo>
                  <a:pt x="1768" y="1019"/>
                </a:lnTo>
                <a:lnTo>
                  <a:pt x="1765" y="1019"/>
                </a:lnTo>
                <a:lnTo>
                  <a:pt x="1765" y="1019"/>
                </a:lnTo>
                <a:lnTo>
                  <a:pt x="1768" y="1017"/>
                </a:lnTo>
                <a:lnTo>
                  <a:pt x="1768" y="1017"/>
                </a:lnTo>
                <a:lnTo>
                  <a:pt x="1768" y="1014"/>
                </a:lnTo>
                <a:lnTo>
                  <a:pt x="1768" y="1014"/>
                </a:lnTo>
                <a:lnTo>
                  <a:pt x="1768" y="1012"/>
                </a:lnTo>
                <a:lnTo>
                  <a:pt x="1768" y="1012"/>
                </a:lnTo>
                <a:lnTo>
                  <a:pt x="1765" y="1012"/>
                </a:lnTo>
                <a:lnTo>
                  <a:pt x="1768" y="1010"/>
                </a:lnTo>
                <a:lnTo>
                  <a:pt x="1768" y="1010"/>
                </a:lnTo>
                <a:lnTo>
                  <a:pt x="1768" y="1010"/>
                </a:lnTo>
                <a:lnTo>
                  <a:pt x="1763" y="1010"/>
                </a:lnTo>
                <a:lnTo>
                  <a:pt x="1763" y="1012"/>
                </a:lnTo>
                <a:lnTo>
                  <a:pt x="1761" y="1012"/>
                </a:lnTo>
                <a:lnTo>
                  <a:pt x="1761" y="1012"/>
                </a:lnTo>
                <a:lnTo>
                  <a:pt x="1761" y="1010"/>
                </a:lnTo>
                <a:lnTo>
                  <a:pt x="1763" y="1010"/>
                </a:lnTo>
                <a:lnTo>
                  <a:pt x="1763" y="1010"/>
                </a:lnTo>
                <a:lnTo>
                  <a:pt x="1763" y="1010"/>
                </a:lnTo>
                <a:lnTo>
                  <a:pt x="1765" y="1007"/>
                </a:lnTo>
                <a:lnTo>
                  <a:pt x="1765" y="1007"/>
                </a:lnTo>
                <a:lnTo>
                  <a:pt x="1768" y="1007"/>
                </a:lnTo>
                <a:lnTo>
                  <a:pt x="1768" y="1007"/>
                </a:lnTo>
                <a:lnTo>
                  <a:pt x="1768" y="1005"/>
                </a:lnTo>
                <a:lnTo>
                  <a:pt x="1768" y="1005"/>
                </a:lnTo>
                <a:lnTo>
                  <a:pt x="1768" y="1005"/>
                </a:lnTo>
                <a:lnTo>
                  <a:pt x="1765" y="1005"/>
                </a:lnTo>
                <a:lnTo>
                  <a:pt x="1765" y="1005"/>
                </a:lnTo>
                <a:lnTo>
                  <a:pt x="1765" y="1005"/>
                </a:lnTo>
                <a:lnTo>
                  <a:pt x="1765" y="1003"/>
                </a:lnTo>
                <a:lnTo>
                  <a:pt x="1765" y="1003"/>
                </a:lnTo>
                <a:lnTo>
                  <a:pt x="1765" y="1000"/>
                </a:lnTo>
                <a:lnTo>
                  <a:pt x="1765" y="1000"/>
                </a:lnTo>
                <a:lnTo>
                  <a:pt x="1768" y="1000"/>
                </a:lnTo>
                <a:lnTo>
                  <a:pt x="1768" y="998"/>
                </a:lnTo>
                <a:lnTo>
                  <a:pt x="1768" y="998"/>
                </a:lnTo>
                <a:lnTo>
                  <a:pt x="1768" y="996"/>
                </a:lnTo>
                <a:lnTo>
                  <a:pt x="1768" y="996"/>
                </a:lnTo>
                <a:lnTo>
                  <a:pt x="1768" y="996"/>
                </a:lnTo>
                <a:lnTo>
                  <a:pt x="1768" y="996"/>
                </a:lnTo>
                <a:lnTo>
                  <a:pt x="1768" y="993"/>
                </a:lnTo>
                <a:lnTo>
                  <a:pt x="1768" y="993"/>
                </a:lnTo>
                <a:lnTo>
                  <a:pt x="1768" y="993"/>
                </a:lnTo>
                <a:lnTo>
                  <a:pt x="1768" y="993"/>
                </a:lnTo>
                <a:lnTo>
                  <a:pt x="1768" y="993"/>
                </a:lnTo>
                <a:lnTo>
                  <a:pt x="1768" y="991"/>
                </a:lnTo>
                <a:lnTo>
                  <a:pt x="1770" y="988"/>
                </a:lnTo>
                <a:lnTo>
                  <a:pt x="1770" y="986"/>
                </a:lnTo>
                <a:lnTo>
                  <a:pt x="1770" y="986"/>
                </a:lnTo>
                <a:lnTo>
                  <a:pt x="1770" y="984"/>
                </a:lnTo>
                <a:lnTo>
                  <a:pt x="1770" y="984"/>
                </a:lnTo>
                <a:lnTo>
                  <a:pt x="1770" y="984"/>
                </a:lnTo>
                <a:lnTo>
                  <a:pt x="1770" y="986"/>
                </a:lnTo>
                <a:lnTo>
                  <a:pt x="1770" y="988"/>
                </a:lnTo>
                <a:lnTo>
                  <a:pt x="1770" y="986"/>
                </a:lnTo>
                <a:lnTo>
                  <a:pt x="1770" y="986"/>
                </a:lnTo>
                <a:lnTo>
                  <a:pt x="1770" y="984"/>
                </a:lnTo>
                <a:lnTo>
                  <a:pt x="1768" y="984"/>
                </a:lnTo>
                <a:lnTo>
                  <a:pt x="1768" y="984"/>
                </a:lnTo>
                <a:lnTo>
                  <a:pt x="1763" y="984"/>
                </a:lnTo>
                <a:lnTo>
                  <a:pt x="1763" y="986"/>
                </a:lnTo>
                <a:lnTo>
                  <a:pt x="1761" y="991"/>
                </a:lnTo>
                <a:lnTo>
                  <a:pt x="1761" y="993"/>
                </a:lnTo>
                <a:lnTo>
                  <a:pt x="1761" y="996"/>
                </a:lnTo>
                <a:lnTo>
                  <a:pt x="1761" y="996"/>
                </a:lnTo>
                <a:lnTo>
                  <a:pt x="1761" y="996"/>
                </a:lnTo>
                <a:lnTo>
                  <a:pt x="1761" y="998"/>
                </a:lnTo>
                <a:lnTo>
                  <a:pt x="1761" y="1000"/>
                </a:lnTo>
                <a:lnTo>
                  <a:pt x="1763" y="1003"/>
                </a:lnTo>
                <a:lnTo>
                  <a:pt x="1763" y="1003"/>
                </a:lnTo>
                <a:lnTo>
                  <a:pt x="1761" y="1003"/>
                </a:lnTo>
                <a:lnTo>
                  <a:pt x="1761" y="1000"/>
                </a:lnTo>
                <a:lnTo>
                  <a:pt x="1761" y="1000"/>
                </a:lnTo>
                <a:lnTo>
                  <a:pt x="1758" y="998"/>
                </a:lnTo>
                <a:lnTo>
                  <a:pt x="1758" y="998"/>
                </a:lnTo>
                <a:lnTo>
                  <a:pt x="1758" y="996"/>
                </a:lnTo>
                <a:lnTo>
                  <a:pt x="1761" y="996"/>
                </a:lnTo>
                <a:lnTo>
                  <a:pt x="1761" y="993"/>
                </a:lnTo>
                <a:lnTo>
                  <a:pt x="1761" y="993"/>
                </a:lnTo>
                <a:lnTo>
                  <a:pt x="1761" y="991"/>
                </a:lnTo>
                <a:lnTo>
                  <a:pt x="1761" y="991"/>
                </a:lnTo>
                <a:lnTo>
                  <a:pt x="1761" y="988"/>
                </a:lnTo>
                <a:lnTo>
                  <a:pt x="1761" y="988"/>
                </a:lnTo>
                <a:lnTo>
                  <a:pt x="1761" y="988"/>
                </a:lnTo>
                <a:lnTo>
                  <a:pt x="1761" y="988"/>
                </a:lnTo>
                <a:lnTo>
                  <a:pt x="1761" y="988"/>
                </a:lnTo>
                <a:lnTo>
                  <a:pt x="1761" y="988"/>
                </a:lnTo>
                <a:lnTo>
                  <a:pt x="1758" y="988"/>
                </a:lnTo>
                <a:lnTo>
                  <a:pt x="1756" y="988"/>
                </a:lnTo>
                <a:lnTo>
                  <a:pt x="1756" y="991"/>
                </a:lnTo>
                <a:lnTo>
                  <a:pt x="1756" y="991"/>
                </a:lnTo>
                <a:lnTo>
                  <a:pt x="1754" y="996"/>
                </a:lnTo>
                <a:lnTo>
                  <a:pt x="1754" y="996"/>
                </a:lnTo>
                <a:lnTo>
                  <a:pt x="1751" y="996"/>
                </a:lnTo>
                <a:lnTo>
                  <a:pt x="1751" y="996"/>
                </a:lnTo>
                <a:lnTo>
                  <a:pt x="1751" y="998"/>
                </a:lnTo>
                <a:lnTo>
                  <a:pt x="1751" y="1003"/>
                </a:lnTo>
                <a:lnTo>
                  <a:pt x="1751" y="1003"/>
                </a:lnTo>
                <a:lnTo>
                  <a:pt x="1751" y="1005"/>
                </a:lnTo>
                <a:lnTo>
                  <a:pt x="1751" y="1005"/>
                </a:lnTo>
                <a:lnTo>
                  <a:pt x="1749" y="1005"/>
                </a:lnTo>
                <a:lnTo>
                  <a:pt x="1749" y="1007"/>
                </a:lnTo>
                <a:lnTo>
                  <a:pt x="1751" y="1010"/>
                </a:lnTo>
                <a:lnTo>
                  <a:pt x="1751" y="1012"/>
                </a:lnTo>
                <a:lnTo>
                  <a:pt x="1754" y="1012"/>
                </a:lnTo>
                <a:lnTo>
                  <a:pt x="1754" y="1014"/>
                </a:lnTo>
                <a:lnTo>
                  <a:pt x="1754" y="1014"/>
                </a:lnTo>
                <a:lnTo>
                  <a:pt x="1754" y="1017"/>
                </a:lnTo>
                <a:lnTo>
                  <a:pt x="1754" y="1019"/>
                </a:lnTo>
                <a:lnTo>
                  <a:pt x="1754" y="1022"/>
                </a:lnTo>
                <a:lnTo>
                  <a:pt x="1751" y="1024"/>
                </a:lnTo>
                <a:lnTo>
                  <a:pt x="1751" y="1026"/>
                </a:lnTo>
                <a:lnTo>
                  <a:pt x="1751" y="1026"/>
                </a:lnTo>
                <a:lnTo>
                  <a:pt x="1749" y="1031"/>
                </a:lnTo>
                <a:lnTo>
                  <a:pt x="1747" y="1033"/>
                </a:lnTo>
                <a:lnTo>
                  <a:pt x="1747" y="1031"/>
                </a:lnTo>
                <a:lnTo>
                  <a:pt x="1747" y="1031"/>
                </a:lnTo>
                <a:lnTo>
                  <a:pt x="1749" y="1029"/>
                </a:lnTo>
                <a:lnTo>
                  <a:pt x="1749" y="1029"/>
                </a:lnTo>
                <a:lnTo>
                  <a:pt x="1749" y="1029"/>
                </a:lnTo>
                <a:lnTo>
                  <a:pt x="1749" y="1029"/>
                </a:lnTo>
                <a:lnTo>
                  <a:pt x="1749" y="1029"/>
                </a:lnTo>
                <a:lnTo>
                  <a:pt x="1749" y="1026"/>
                </a:lnTo>
                <a:lnTo>
                  <a:pt x="1749" y="1026"/>
                </a:lnTo>
                <a:lnTo>
                  <a:pt x="1749" y="1026"/>
                </a:lnTo>
                <a:lnTo>
                  <a:pt x="1749" y="1026"/>
                </a:lnTo>
                <a:lnTo>
                  <a:pt x="1749" y="1024"/>
                </a:lnTo>
                <a:lnTo>
                  <a:pt x="1751" y="1024"/>
                </a:lnTo>
                <a:lnTo>
                  <a:pt x="1751" y="1022"/>
                </a:lnTo>
                <a:lnTo>
                  <a:pt x="1751" y="1022"/>
                </a:lnTo>
                <a:lnTo>
                  <a:pt x="1751" y="1019"/>
                </a:lnTo>
                <a:lnTo>
                  <a:pt x="1751" y="1019"/>
                </a:lnTo>
                <a:lnTo>
                  <a:pt x="1751" y="1019"/>
                </a:lnTo>
                <a:lnTo>
                  <a:pt x="1751" y="1019"/>
                </a:lnTo>
                <a:lnTo>
                  <a:pt x="1751" y="1017"/>
                </a:lnTo>
                <a:lnTo>
                  <a:pt x="1751" y="1017"/>
                </a:lnTo>
                <a:lnTo>
                  <a:pt x="1751" y="1017"/>
                </a:lnTo>
                <a:lnTo>
                  <a:pt x="1754" y="1017"/>
                </a:lnTo>
                <a:lnTo>
                  <a:pt x="1754" y="1017"/>
                </a:lnTo>
                <a:lnTo>
                  <a:pt x="1754" y="1014"/>
                </a:lnTo>
                <a:lnTo>
                  <a:pt x="1751" y="1014"/>
                </a:lnTo>
                <a:lnTo>
                  <a:pt x="1751" y="1014"/>
                </a:lnTo>
                <a:lnTo>
                  <a:pt x="1751" y="1012"/>
                </a:lnTo>
                <a:lnTo>
                  <a:pt x="1749" y="1012"/>
                </a:lnTo>
                <a:lnTo>
                  <a:pt x="1747" y="1012"/>
                </a:lnTo>
                <a:lnTo>
                  <a:pt x="1747" y="1012"/>
                </a:lnTo>
                <a:lnTo>
                  <a:pt x="1749" y="1010"/>
                </a:lnTo>
                <a:lnTo>
                  <a:pt x="1749" y="1010"/>
                </a:lnTo>
                <a:lnTo>
                  <a:pt x="1749" y="1007"/>
                </a:lnTo>
                <a:lnTo>
                  <a:pt x="1747" y="1007"/>
                </a:lnTo>
                <a:lnTo>
                  <a:pt x="1744" y="1007"/>
                </a:lnTo>
                <a:lnTo>
                  <a:pt x="1742" y="1010"/>
                </a:lnTo>
                <a:lnTo>
                  <a:pt x="1742" y="1010"/>
                </a:lnTo>
                <a:lnTo>
                  <a:pt x="1742" y="1012"/>
                </a:lnTo>
                <a:lnTo>
                  <a:pt x="1742" y="1012"/>
                </a:lnTo>
                <a:lnTo>
                  <a:pt x="1742" y="1012"/>
                </a:lnTo>
                <a:lnTo>
                  <a:pt x="1742" y="1012"/>
                </a:lnTo>
                <a:lnTo>
                  <a:pt x="1742" y="1010"/>
                </a:lnTo>
                <a:lnTo>
                  <a:pt x="1742" y="1007"/>
                </a:lnTo>
                <a:lnTo>
                  <a:pt x="1744" y="1007"/>
                </a:lnTo>
                <a:lnTo>
                  <a:pt x="1747" y="1005"/>
                </a:lnTo>
                <a:lnTo>
                  <a:pt x="1749" y="1005"/>
                </a:lnTo>
                <a:lnTo>
                  <a:pt x="1749" y="1005"/>
                </a:lnTo>
                <a:lnTo>
                  <a:pt x="1749" y="1003"/>
                </a:lnTo>
                <a:lnTo>
                  <a:pt x="1749" y="1003"/>
                </a:lnTo>
                <a:lnTo>
                  <a:pt x="1749" y="1003"/>
                </a:lnTo>
                <a:lnTo>
                  <a:pt x="1749" y="1003"/>
                </a:lnTo>
                <a:lnTo>
                  <a:pt x="1749" y="1000"/>
                </a:lnTo>
                <a:lnTo>
                  <a:pt x="1749" y="1000"/>
                </a:lnTo>
                <a:lnTo>
                  <a:pt x="1749" y="1000"/>
                </a:lnTo>
                <a:lnTo>
                  <a:pt x="1749" y="998"/>
                </a:lnTo>
                <a:lnTo>
                  <a:pt x="1749" y="996"/>
                </a:lnTo>
                <a:lnTo>
                  <a:pt x="1749" y="996"/>
                </a:lnTo>
                <a:lnTo>
                  <a:pt x="1749" y="996"/>
                </a:lnTo>
                <a:lnTo>
                  <a:pt x="1749" y="996"/>
                </a:lnTo>
                <a:lnTo>
                  <a:pt x="1749" y="993"/>
                </a:lnTo>
                <a:lnTo>
                  <a:pt x="1749" y="993"/>
                </a:lnTo>
                <a:lnTo>
                  <a:pt x="1747" y="993"/>
                </a:lnTo>
                <a:lnTo>
                  <a:pt x="1747" y="996"/>
                </a:lnTo>
                <a:lnTo>
                  <a:pt x="1744" y="998"/>
                </a:lnTo>
                <a:lnTo>
                  <a:pt x="1744" y="998"/>
                </a:lnTo>
                <a:lnTo>
                  <a:pt x="1744" y="1000"/>
                </a:lnTo>
                <a:lnTo>
                  <a:pt x="1744" y="1000"/>
                </a:lnTo>
                <a:lnTo>
                  <a:pt x="1744" y="1000"/>
                </a:lnTo>
                <a:lnTo>
                  <a:pt x="1744" y="1000"/>
                </a:lnTo>
                <a:lnTo>
                  <a:pt x="1742" y="1003"/>
                </a:lnTo>
                <a:lnTo>
                  <a:pt x="1739" y="1007"/>
                </a:lnTo>
                <a:lnTo>
                  <a:pt x="1737" y="1007"/>
                </a:lnTo>
                <a:lnTo>
                  <a:pt x="1735" y="1010"/>
                </a:lnTo>
                <a:lnTo>
                  <a:pt x="1735" y="1010"/>
                </a:lnTo>
                <a:lnTo>
                  <a:pt x="1737" y="1007"/>
                </a:lnTo>
                <a:lnTo>
                  <a:pt x="1739" y="1003"/>
                </a:lnTo>
                <a:lnTo>
                  <a:pt x="1742" y="998"/>
                </a:lnTo>
                <a:lnTo>
                  <a:pt x="1744" y="998"/>
                </a:lnTo>
                <a:lnTo>
                  <a:pt x="1742" y="998"/>
                </a:lnTo>
                <a:lnTo>
                  <a:pt x="1742" y="996"/>
                </a:lnTo>
                <a:lnTo>
                  <a:pt x="1742" y="996"/>
                </a:lnTo>
                <a:lnTo>
                  <a:pt x="1739" y="996"/>
                </a:lnTo>
                <a:lnTo>
                  <a:pt x="1732" y="1000"/>
                </a:lnTo>
                <a:lnTo>
                  <a:pt x="1732" y="998"/>
                </a:lnTo>
                <a:lnTo>
                  <a:pt x="1732" y="998"/>
                </a:lnTo>
                <a:lnTo>
                  <a:pt x="1739" y="996"/>
                </a:lnTo>
                <a:lnTo>
                  <a:pt x="1742" y="996"/>
                </a:lnTo>
                <a:lnTo>
                  <a:pt x="1744" y="996"/>
                </a:lnTo>
                <a:lnTo>
                  <a:pt x="1744" y="993"/>
                </a:lnTo>
                <a:lnTo>
                  <a:pt x="1744" y="993"/>
                </a:lnTo>
                <a:lnTo>
                  <a:pt x="1747" y="993"/>
                </a:lnTo>
                <a:lnTo>
                  <a:pt x="1747" y="991"/>
                </a:lnTo>
                <a:lnTo>
                  <a:pt x="1747" y="991"/>
                </a:lnTo>
                <a:lnTo>
                  <a:pt x="1747" y="988"/>
                </a:lnTo>
                <a:lnTo>
                  <a:pt x="1747" y="988"/>
                </a:lnTo>
                <a:lnTo>
                  <a:pt x="1749" y="988"/>
                </a:lnTo>
                <a:lnTo>
                  <a:pt x="1749" y="986"/>
                </a:lnTo>
                <a:lnTo>
                  <a:pt x="1749" y="986"/>
                </a:lnTo>
                <a:lnTo>
                  <a:pt x="1749" y="986"/>
                </a:lnTo>
                <a:lnTo>
                  <a:pt x="1749" y="986"/>
                </a:lnTo>
                <a:lnTo>
                  <a:pt x="1749" y="984"/>
                </a:lnTo>
                <a:lnTo>
                  <a:pt x="1749" y="984"/>
                </a:lnTo>
                <a:lnTo>
                  <a:pt x="1749" y="984"/>
                </a:lnTo>
                <a:lnTo>
                  <a:pt x="1749" y="984"/>
                </a:lnTo>
                <a:lnTo>
                  <a:pt x="1749" y="984"/>
                </a:lnTo>
                <a:lnTo>
                  <a:pt x="1749" y="984"/>
                </a:lnTo>
                <a:lnTo>
                  <a:pt x="1749" y="984"/>
                </a:lnTo>
                <a:lnTo>
                  <a:pt x="1749" y="984"/>
                </a:lnTo>
                <a:lnTo>
                  <a:pt x="1751" y="986"/>
                </a:lnTo>
                <a:lnTo>
                  <a:pt x="1751" y="986"/>
                </a:lnTo>
                <a:lnTo>
                  <a:pt x="1751" y="986"/>
                </a:lnTo>
                <a:lnTo>
                  <a:pt x="1754" y="984"/>
                </a:lnTo>
                <a:lnTo>
                  <a:pt x="1756" y="984"/>
                </a:lnTo>
                <a:lnTo>
                  <a:pt x="1756" y="984"/>
                </a:lnTo>
                <a:lnTo>
                  <a:pt x="1756" y="981"/>
                </a:lnTo>
                <a:lnTo>
                  <a:pt x="1756" y="981"/>
                </a:lnTo>
                <a:lnTo>
                  <a:pt x="1756" y="979"/>
                </a:lnTo>
                <a:lnTo>
                  <a:pt x="1756" y="979"/>
                </a:lnTo>
                <a:lnTo>
                  <a:pt x="1756" y="979"/>
                </a:lnTo>
                <a:lnTo>
                  <a:pt x="1756" y="979"/>
                </a:lnTo>
                <a:lnTo>
                  <a:pt x="1756" y="977"/>
                </a:lnTo>
                <a:lnTo>
                  <a:pt x="1756" y="977"/>
                </a:lnTo>
                <a:lnTo>
                  <a:pt x="1756" y="977"/>
                </a:lnTo>
                <a:lnTo>
                  <a:pt x="1756" y="974"/>
                </a:lnTo>
                <a:lnTo>
                  <a:pt x="1756" y="974"/>
                </a:lnTo>
                <a:lnTo>
                  <a:pt x="1756" y="972"/>
                </a:lnTo>
                <a:lnTo>
                  <a:pt x="1756" y="970"/>
                </a:lnTo>
                <a:lnTo>
                  <a:pt x="1754" y="967"/>
                </a:lnTo>
                <a:lnTo>
                  <a:pt x="1751" y="967"/>
                </a:lnTo>
                <a:lnTo>
                  <a:pt x="1751" y="967"/>
                </a:lnTo>
                <a:lnTo>
                  <a:pt x="1751" y="965"/>
                </a:lnTo>
                <a:lnTo>
                  <a:pt x="1751" y="965"/>
                </a:lnTo>
                <a:lnTo>
                  <a:pt x="1751" y="965"/>
                </a:lnTo>
                <a:lnTo>
                  <a:pt x="1751" y="965"/>
                </a:lnTo>
                <a:lnTo>
                  <a:pt x="1749" y="965"/>
                </a:lnTo>
                <a:lnTo>
                  <a:pt x="1744" y="965"/>
                </a:lnTo>
                <a:lnTo>
                  <a:pt x="1737" y="967"/>
                </a:lnTo>
                <a:lnTo>
                  <a:pt x="1735" y="965"/>
                </a:lnTo>
                <a:lnTo>
                  <a:pt x="1735" y="965"/>
                </a:lnTo>
                <a:lnTo>
                  <a:pt x="1732" y="965"/>
                </a:lnTo>
                <a:lnTo>
                  <a:pt x="1732" y="967"/>
                </a:lnTo>
                <a:lnTo>
                  <a:pt x="1732" y="967"/>
                </a:lnTo>
                <a:lnTo>
                  <a:pt x="1732" y="970"/>
                </a:lnTo>
                <a:lnTo>
                  <a:pt x="1732" y="970"/>
                </a:lnTo>
                <a:lnTo>
                  <a:pt x="1732" y="970"/>
                </a:lnTo>
                <a:lnTo>
                  <a:pt x="1732" y="972"/>
                </a:lnTo>
                <a:lnTo>
                  <a:pt x="1732" y="972"/>
                </a:lnTo>
                <a:lnTo>
                  <a:pt x="1732" y="974"/>
                </a:lnTo>
                <a:lnTo>
                  <a:pt x="1730" y="974"/>
                </a:lnTo>
                <a:lnTo>
                  <a:pt x="1730" y="977"/>
                </a:lnTo>
                <a:lnTo>
                  <a:pt x="1730" y="977"/>
                </a:lnTo>
                <a:lnTo>
                  <a:pt x="1725" y="977"/>
                </a:lnTo>
                <a:lnTo>
                  <a:pt x="1725" y="977"/>
                </a:lnTo>
                <a:lnTo>
                  <a:pt x="1725" y="979"/>
                </a:lnTo>
                <a:lnTo>
                  <a:pt x="1725" y="979"/>
                </a:lnTo>
                <a:lnTo>
                  <a:pt x="1725" y="981"/>
                </a:lnTo>
                <a:lnTo>
                  <a:pt x="1725" y="981"/>
                </a:lnTo>
                <a:lnTo>
                  <a:pt x="1725" y="984"/>
                </a:lnTo>
                <a:lnTo>
                  <a:pt x="1725" y="984"/>
                </a:lnTo>
                <a:lnTo>
                  <a:pt x="1725" y="986"/>
                </a:lnTo>
                <a:lnTo>
                  <a:pt x="1725" y="986"/>
                </a:lnTo>
                <a:lnTo>
                  <a:pt x="1725" y="988"/>
                </a:lnTo>
                <a:lnTo>
                  <a:pt x="1725" y="988"/>
                </a:lnTo>
                <a:lnTo>
                  <a:pt x="1725" y="991"/>
                </a:lnTo>
                <a:lnTo>
                  <a:pt x="1725" y="991"/>
                </a:lnTo>
                <a:lnTo>
                  <a:pt x="1723" y="993"/>
                </a:lnTo>
                <a:lnTo>
                  <a:pt x="1723" y="998"/>
                </a:lnTo>
                <a:lnTo>
                  <a:pt x="1723" y="998"/>
                </a:lnTo>
                <a:lnTo>
                  <a:pt x="1723" y="998"/>
                </a:lnTo>
                <a:lnTo>
                  <a:pt x="1723" y="1000"/>
                </a:lnTo>
                <a:lnTo>
                  <a:pt x="1721" y="1000"/>
                </a:lnTo>
                <a:lnTo>
                  <a:pt x="1718" y="1000"/>
                </a:lnTo>
                <a:lnTo>
                  <a:pt x="1718" y="1000"/>
                </a:lnTo>
                <a:lnTo>
                  <a:pt x="1716" y="1003"/>
                </a:lnTo>
                <a:lnTo>
                  <a:pt x="1716" y="1000"/>
                </a:lnTo>
                <a:lnTo>
                  <a:pt x="1718" y="1000"/>
                </a:lnTo>
                <a:lnTo>
                  <a:pt x="1721" y="998"/>
                </a:lnTo>
                <a:lnTo>
                  <a:pt x="1723" y="996"/>
                </a:lnTo>
                <a:lnTo>
                  <a:pt x="1723" y="993"/>
                </a:lnTo>
                <a:lnTo>
                  <a:pt x="1723" y="993"/>
                </a:lnTo>
                <a:lnTo>
                  <a:pt x="1723" y="991"/>
                </a:lnTo>
                <a:lnTo>
                  <a:pt x="1723" y="988"/>
                </a:lnTo>
                <a:lnTo>
                  <a:pt x="1723" y="988"/>
                </a:lnTo>
                <a:lnTo>
                  <a:pt x="1723" y="988"/>
                </a:lnTo>
                <a:lnTo>
                  <a:pt x="1723" y="986"/>
                </a:lnTo>
                <a:lnTo>
                  <a:pt x="1723" y="986"/>
                </a:lnTo>
                <a:lnTo>
                  <a:pt x="1723" y="986"/>
                </a:lnTo>
                <a:lnTo>
                  <a:pt x="1723" y="984"/>
                </a:lnTo>
                <a:lnTo>
                  <a:pt x="1723" y="984"/>
                </a:lnTo>
                <a:lnTo>
                  <a:pt x="1723" y="984"/>
                </a:lnTo>
                <a:lnTo>
                  <a:pt x="1723" y="981"/>
                </a:lnTo>
                <a:lnTo>
                  <a:pt x="1723" y="979"/>
                </a:lnTo>
                <a:lnTo>
                  <a:pt x="1723" y="979"/>
                </a:lnTo>
                <a:lnTo>
                  <a:pt x="1723" y="977"/>
                </a:lnTo>
                <a:lnTo>
                  <a:pt x="1725" y="977"/>
                </a:lnTo>
                <a:lnTo>
                  <a:pt x="1730" y="974"/>
                </a:lnTo>
                <a:lnTo>
                  <a:pt x="1730" y="972"/>
                </a:lnTo>
                <a:lnTo>
                  <a:pt x="1730" y="972"/>
                </a:lnTo>
                <a:lnTo>
                  <a:pt x="1730" y="970"/>
                </a:lnTo>
                <a:lnTo>
                  <a:pt x="1723" y="967"/>
                </a:lnTo>
                <a:lnTo>
                  <a:pt x="1721" y="970"/>
                </a:lnTo>
                <a:lnTo>
                  <a:pt x="1713" y="974"/>
                </a:lnTo>
                <a:lnTo>
                  <a:pt x="1713" y="977"/>
                </a:lnTo>
                <a:lnTo>
                  <a:pt x="1713" y="977"/>
                </a:lnTo>
                <a:lnTo>
                  <a:pt x="1713" y="979"/>
                </a:lnTo>
                <a:lnTo>
                  <a:pt x="1713" y="981"/>
                </a:lnTo>
                <a:lnTo>
                  <a:pt x="1711" y="981"/>
                </a:lnTo>
                <a:lnTo>
                  <a:pt x="1711" y="984"/>
                </a:lnTo>
                <a:lnTo>
                  <a:pt x="1709" y="986"/>
                </a:lnTo>
                <a:lnTo>
                  <a:pt x="1709" y="986"/>
                </a:lnTo>
                <a:lnTo>
                  <a:pt x="1709" y="991"/>
                </a:lnTo>
                <a:lnTo>
                  <a:pt x="1709" y="991"/>
                </a:lnTo>
                <a:lnTo>
                  <a:pt x="1709" y="991"/>
                </a:lnTo>
                <a:lnTo>
                  <a:pt x="1706" y="991"/>
                </a:lnTo>
                <a:lnTo>
                  <a:pt x="1706" y="991"/>
                </a:lnTo>
                <a:lnTo>
                  <a:pt x="1709" y="988"/>
                </a:lnTo>
                <a:lnTo>
                  <a:pt x="1709" y="986"/>
                </a:lnTo>
                <a:lnTo>
                  <a:pt x="1709" y="984"/>
                </a:lnTo>
                <a:lnTo>
                  <a:pt x="1711" y="981"/>
                </a:lnTo>
                <a:lnTo>
                  <a:pt x="1711" y="981"/>
                </a:lnTo>
                <a:lnTo>
                  <a:pt x="1711" y="979"/>
                </a:lnTo>
                <a:lnTo>
                  <a:pt x="1711" y="977"/>
                </a:lnTo>
                <a:lnTo>
                  <a:pt x="1711" y="977"/>
                </a:lnTo>
                <a:lnTo>
                  <a:pt x="1711" y="974"/>
                </a:lnTo>
                <a:lnTo>
                  <a:pt x="1713" y="974"/>
                </a:lnTo>
                <a:lnTo>
                  <a:pt x="1721" y="967"/>
                </a:lnTo>
                <a:lnTo>
                  <a:pt x="1723" y="967"/>
                </a:lnTo>
                <a:lnTo>
                  <a:pt x="1728" y="967"/>
                </a:lnTo>
                <a:lnTo>
                  <a:pt x="1728" y="967"/>
                </a:lnTo>
                <a:lnTo>
                  <a:pt x="1732" y="962"/>
                </a:lnTo>
                <a:lnTo>
                  <a:pt x="1732" y="960"/>
                </a:lnTo>
                <a:lnTo>
                  <a:pt x="1732" y="960"/>
                </a:lnTo>
                <a:lnTo>
                  <a:pt x="1732" y="960"/>
                </a:lnTo>
                <a:lnTo>
                  <a:pt x="1732" y="960"/>
                </a:lnTo>
                <a:lnTo>
                  <a:pt x="1732" y="960"/>
                </a:lnTo>
                <a:lnTo>
                  <a:pt x="1732" y="960"/>
                </a:lnTo>
                <a:lnTo>
                  <a:pt x="1732" y="958"/>
                </a:lnTo>
                <a:lnTo>
                  <a:pt x="1732" y="955"/>
                </a:lnTo>
                <a:lnTo>
                  <a:pt x="1732" y="955"/>
                </a:lnTo>
                <a:lnTo>
                  <a:pt x="1730" y="951"/>
                </a:lnTo>
                <a:lnTo>
                  <a:pt x="1730" y="951"/>
                </a:lnTo>
                <a:lnTo>
                  <a:pt x="1730" y="948"/>
                </a:lnTo>
                <a:close/>
                <a:moveTo>
                  <a:pt x="2149" y="1771"/>
                </a:moveTo>
                <a:lnTo>
                  <a:pt x="2151" y="1774"/>
                </a:lnTo>
                <a:lnTo>
                  <a:pt x="2151" y="1774"/>
                </a:lnTo>
                <a:lnTo>
                  <a:pt x="2154" y="1771"/>
                </a:lnTo>
                <a:lnTo>
                  <a:pt x="2154" y="1769"/>
                </a:lnTo>
                <a:lnTo>
                  <a:pt x="2151" y="1764"/>
                </a:lnTo>
                <a:lnTo>
                  <a:pt x="2149" y="1764"/>
                </a:lnTo>
                <a:lnTo>
                  <a:pt x="2149" y="1767"/>
                </a:lnTo>
                <a:lnTo>
                  <a:pt x="2149" y="1769"/>
                </a:lnTo>
                <a:lnTo>
                  <a:pt x="2149" y="1771"/>
                </a:lnTo>
                <a:close/>
                <a:moveTo>
                  <a:pt x="2165" y="1549"/>
                </a:moveTo>
                <a:lnTo>
                  <a:pt x="2165" y="1549"/>
                </a:lnTo>
                <a:lnTo>
                  <a:pt x="2163" y="1549"/>
                </a:lnTo>
                <a:lnTo>
                  <a:pt x="2163" y="1549"/>
                </a:lnTo>
                <a:lnTo>
                  <a:pt x="2163" y="1549"/>
                </a:lnTo>
                <a:lnTo>
                  <a:pt x="2163" y="1549"/>
                </a:lnTo>
                <a:lnTo>
                  <a:pt x="2163" y="1549"/>
                </a:lnTo>
                <a:lnTo>
                  <a:pt x="2163" y="1549"/>
                </a:lnTo>
                <a:lnTo>
                  <a:pt x="2161" y="1547"/>
                </a:lnTo>
                <a:lnTo>
                  <a:pt x="2161" y="1547"/>
                </a:lnTo>
                <a:lnTo>
                  <a:pt x="2161" y="1547"/>
                </a:lnTo>
                <a:lnTo>
                  <a:pt x="2161" y="1547"/>
                </a:lnTo>
                <a:lnTo>
                  <a:pt x="2161" y="1549"/>
                </a:lnTo>
                <a:lnTo>
                  <a:pt x="2161" y="1547"/>
                </a:lnTo>
                <a:lnTo>
                  <a:pt x="2158" y="1544"/>
                </a:lnTo>
                <a:lnTo>
                  <a:pt x="2156" y="1544"/>
                </a:lnTo>
                <a:lnTo>
                  <a:pt x="2156" y="1544"/>
                </a:lnTo>
                <a:lnTo>
                  <a:pt x="2154" y="1544"/>
                </a:lnTo>
                <a:lnTo>
                  <a:pt x="2154" y="1544"/>
                </a:lnTo>
                <a:lnTo>
                  <a:pt x="2154" y="1547"/>
                </a:lnTo>
                <a:lnTo>
                  <a:pt x="2154" y="1547"/>
                </a:lnTo>
                <a:lnTo>
                  <a:pt x="2154" y="1547"/>
                </a:lnTo>
                <a:lnTo>
                  <a:pt x="2154" y="1547"/>
                </a:lnTo>
                <a:lnTo>
                  <a:pt x="2154" y="1547"/>
                </a:lnTo>
                <a:lnTo>
                  <a:pt x="2154" y="1549"/>
                </a:lnTo>
                <a:lnTo>
                  <a:pt x="2154" y="1549"/>
                </a:lnTo>
                <a:lnTo>
                  <a:pt x="2154" y="1549"/>
                </a:lnTo>
                <a:lnTo>
                  <a:pt x="2156" y="1551"/>
                </a:lnTo>
                <a:lnTo>
                  <a:pt x="2156" y="1551"/>
                </a:lnTo>
                <a:lnTo>
                  <a:pt x="2156" y="1551"/>
                </a:lnTo>
                <a:lnTo>
                  <a:pt x="2156" y="1551"/>
                </a:lnTo>
                <a:lnTo>
                  <a:pt x="2158" y="1551"/>
                </a:lnTo>
                <a:lnTo>
                  <a:pt x="2158" y="1554"/>
                </a:lnTo>
                <a:lnTo>
                  <a:pt x="2158" y="1554"/>
                </a:lnTo>
                <a:lnTo>
                  <a:pt x="2158" y="1554"/>
                </a:lnTo>
                <a:lnTo>
                  <a:pt x="2163" y="1554"/>
                </a:lnTo>
                <a:lnTo>
                  <a:pt x="2165" y="1556"/>
                </a:lnTo>
                <a:lnTo>
                  <a:pt x="2165" y="1556"/>
                </a:lnTo>
                <a:lnTo>
                  <a:pt x="2165" y="1554"/>
                </a:lnTo>
                <a:lnTo>
                  <a:pt x="2168" y="1554"/>
                </a:lnTo>
                <a:lnTo>
                  <a:pt x="2168" y="1554"/>
                </a:lnTo>
                <a:lnTo>
                  <a:pt x="2168" y="1551"/>
                </a:lnTo>
                <a:lnTo>
                  <a:pt x="2168" y="1551"/>
                </a:lnTo>
                <a:lnTo>
                  <a:pt x="2168" y="1551"/>
                </a:lnTo>
                <a:lnTo>
                  <a:pt x="2168" y="1551"/>
                </a:lnTo>
                <a:lnTo>
                  <a:pt x="2165" y="1549"/>
                </a:lnTo>
                <a:lnTo>
                  <a:pt x="2165" y="1549"/>
                </a:lnTo>
                <a:close/>
                <a:moveTo>
                  <a:pt x="2092" y="1213"/>
                </a:moveTo>
                <a:lnTo>
                  <a:pt x="2092" y="1211"/>
                </a:lnTo>
                <a:lnTo>
                  <a:pt x="2094" y="1211"/>
                </a:lnTo>
                <a:lnTo>
                  <a:pt x="2092" y="1208"/>
                </a:lnTo>
                <a:lnTo>
                  <a:pt x="2090" y="1208"/>
                </a:lnTo>
                <a:lnTo>
                  <a:pt x="2090" y="1208"/>
                </a:lnTo>
                <a:lnTo>
                  <a:pt x="2090" y="1208"/>
                </a:lnTo>
                <a:lnTo>
                  <a:pt x="2090" y="1208"/>
                </a:lnTo>
                <a:lnTo>
                  <a:pt x="2090" y="1211"/>
                </a:lnTo>
                <a:lnTo>
                  <a:pt x="2090" y="1211"/>
                </a:lnTo>
                <a:lnTo>
                  <a:pt x="2087" y="1211"/>
                </a:lnTo>
                <a:lnTo>
                  <a:pt x="2087" y="1208"/>
                </a:lnTo>
                <a:lnTo>
                  <a:pt x="2087" y="1208"/>
                </a:lnTo>
                <a:lnTo>
                  <a:pt x="2085" y="1208"/>
                </a:lnTo>
                <a:lnTo>
                  <a:pt x="2085" y="1208"/>
                </a:lnTo>
                <a:lnTo>
                  <a:pt x="2085" y="1208"/>
                </a:lnTo>
                <a:lnTo>
                  <a:pt x="2085" y="1211"/>
                </a:lnTo>
                <a:lnTo>
                  <a:pt x="2083" y="1213"/>
                </a:lnTo>
                <a:lnTo>
                  <a:pt x="2083" y="1213"/>
                </a:lnTo>
                <a:lnTo>
                  <a:pt x="2083" y="1213"/>
                </a:lnTo>
                <a:lnTo>
                  <a:pt x="2085" y="1213"/>
                </a:lnTo>
                <a:lnTo>
                  <a:pt x="2092" y="1213"/>
                </a:lnTo>
                <a:close/>
                <a:moveTo>
                  <a:pt x="2154" y="1440"/>
                </a:moveTo>
                <a:lnTo>
                  <a:pt x="2151" y="1438"/>
                </a:lnTo>
                <a:lnTo>
                  <a:pt x="2149" y="1440"/>
                </a:lnTo>
                <a:lnTo>
                  <a:pt x="2151" y="1443"/>
                </a:lnTo>
                <a:lnTo>
                  <a:pt x="2154" y="1445"/>
                </a:lnTo>
                <a:lnTo>
                  <a:pt x="2154" y="1443"/>
                </a:lnTo>
                <a:lnTo>
                  <a:pt x="2154" y="1440"/>
                </a:lnTo>
                <a:close/>
                <a:moveTo>
                  <a:pt x="2154" y="1296"/>
                </a:moveTo>
                <a:lnTo>
                  <a:pt x="2154" y="1296"/>
                </a:lnTo>
                <a:lnTo>
                  <a:pt x="2154" y="1296"/>
                </a:lnTo>
                <a:lnTo>
                  <a:pt x="2154" y="1296"/>
                </a:lnTo>
                <a:lnTo>
                  <a:pt x="2151" y="1296"/>
                </a:lnTo>
                <a:lnTo>
                  <a:pt x="2151" y="1296"/>
                </a:lnTo>
                <a:lnTo>
                  <a:pt x="2151" y="1298"/>
                </a:lnTo>
                <a:lnTo>
                  <a:pt x="2151" y="1298"/>
                </a:lnTo>
                <a:lnTo>
                  <a:pt x="2151" y="1298"/>
                </a:lnTo>
                <a:lnTo>
                  <a:pt x="2151" y="1296"/>
                </a:lnTo>
                <a:lnTo>
                  <a:pt x="2151" y="1296"/>
                </a:lnTo>
                <a:lnTo>
                  <a:pt x="2151" y="1296"/>
                </a:lnTo>
                <a:lnTo>
                  <a:pt x="2151" y="1296"/>
                </a:lnTo>
                <a:lnTo>
                  <a:pt x="2151" y="1296"/>
                </a:lnTo>
                <a:lnTo>
                  <a:pt x="2151" y="1296"/>
                </a:lnTo>
                <a:lnTo>
                  <a:pt x="2149" y="1296"/>
                </a:lnTo>
                <a:lnTo>
                  <a:pt x="2149" y="1296"/>
                </a:lnTo>
                <a:lnTo>
                  <a:pt x="2149" y="1298"/>
                </a:lnTo>
                <a:lnTo>
                  <a:pt x="2149" y="1298"/>
                </a:lnTo>
                <a:lnTo>
                  <a:pt x="2149" y="1298"/>
                </a:lnTo>
                <a:lnTo>
                  <a:pt x="2151" y="1301"/>
                </a:lnTo>
                <a:lnTo>
                  <a:pt x="2151" y="1301"/>
                </a:lnTo>
                <a:lnTo>
                  <a:pt x="2151" y="1301"/>
                </a:lnTo>
                <a:lnTo>
                  <a:pt x="2151" y="1301"/>
                </a:lnTo>
                <a:lnTo>
                  <a:pt x="2151" y="1301"/>
                </a:lnTo>
                <a:lnTo>
                  <a:pt x="2151" y="1301"/>
                </a:lnTo>
                <a:lnTo>
                  <a:pt x="2151" y="1303"/>
                </a:lnTo>
                <a:lnTo>
                  <a:pt x="2151" y="1301"/>
                </a:lnTo>
                <a:lnTo>
                  <a:pt x="2154" y="1301"/>
                </a:lnTo>
                <a:lnTo>
                  <a:pt x="2154" y="1301"/>
                </a:lnTo>
                <a:lnTo>
                  <a:pt x="2154" y="1301"/>
                </a:lnTo>
                <a:lnTo>
                  <a:pt x="2154" y="1303"/>
                </a:lnTo>
                <a:lnTo>
                  <a:pt x="2154" y="1303"/>
                </a:lnTo>
                <a:lnTo>
                  <a:pt x="2154" y="1303"/>
                </a:lnTo>
                <a:lnTo>
                  <a:pt x="2154" y="1301"/>
                </a:lnTo>
                <a:lnTo>
                  <a:pt x="2154" y="1301"/>
                </a:lnTo>
                <a:lnTo>
                  <a:pt x="2154" y="1301"/>
                </a:lnTo>
                <a:lnTo>
                  <a:pt x="2154" y="1301"/>
                </a:lnTo>
                <a:lnTo>
                  <a:pt x="2154" y="1301"/>
                </a:lnTo>
                <a:lnTo>
                  <a:pt x="2154" y="1303"/>
                </a:lnTo>
                <a:lnTo>
                  <a:pt x="2154" y="1303"/>
                </a:lnTo>
                <a:lnTo>
                  <a:pt x="2156" y="1303"/>
                </a:lnTo>
                <a:lnTo>
                  <a:pt x="2156" y="1303"/>
                </a:lnTo>
                <a:lnTo>
                  <a:pt x="2156" y="1303"/>
                </a:lnTo>
                <a:lnTo>
                  <a:pt x="2156" y="1301"/>
                </a:lnTo>
                <a:lnTo>
                  <a:pt x="2156" y="1301"/>
                </a:lnTo>
                <a:lnTo>
                  <a:pt x="2156" y="1301"/>
                </a:lnTo>
                <a:lnTo>
                  <a:pt x="2156" y="1303"/>
                </a:lnTo>
                <a:lnTo>
                  <a:pt x="2158" y="1303"/>
                </a:lnTo>
                <a:lnTo>
                  <a:pt x="2158" y="1303"/>
                </a:lnTo>
                <a:lnTo>
                  <a:pt x="2158" y="1303"/>
                </a:lnTo>
                <a:lnTo>
                  <a:pt x="2158" y="1303"/>
                </a:lnTo>
                <a:lnTo>
                  <a:pt x="2158" y="1303"/>
                </a:lnTo>
                <a:lnTo>
                  <a:pt x="2158" y="1303"/>
                </a:lnTo>
                <a:lnTo>
                  <a:pt x="2158" y="1301"/>
                </a:lnTo>
                <a:lnTo>
                  <a:pt x="2158" y="1301"/>
                </a:lnTo>
                <a:lnTo>
                  <a:pt x="2158" y="1301"/>
                </a:lnTo>
                <a:lnTo>
                  <a:pt x="2158" y="1301"/>
                </a:lnTo>
                <a:lnTo>
                  <a:pt x="2158" y="1301"/>
                </a:lnTo>
                <a:lnTo>
                  <a:pt x="2158" y="1301"/>
                </a:lnTo>
                <a:lnTo>
                  <a:pt x="2158" y="1298"/>
                </a:lnTo>
                <a:lnTo>
                  <a:pt x="2158" y="1298"/>
                </a:lnTo>
                <a:lnTo>
                  <a:pt x="2158" y="1298"/>
                </a:lnTo>
                <a:lnTo>
                  <a:pt x="2158" y="1298"/>
                </a:lnTo>
                <a:lnTo>
                  <a:pt x="2158" y="1298"/>
                </a:lnTo>
                <a:lnTo>
                  <a:pt x="2156" y="1298"/>
                </a:lnTo>
                <a:lnTo>
                  <a:pt x="2156" y="1298"/>
                </a:lnTo>
                <a:lnTo>
                  <a:pt x="2156" y="1298"/>
                </a:lnTo>
                <a:lnTo>
                  <a:pt x="2158" y="1296"/>
                </a:lnTo>
                <a:lnTo>
                  <a:pt x="2156" y="1296"/>
                </a:lnTo>
                <a:lnTo>
                  <a:pt x="2156" y="1298"/>
                </a:lnTo>
                <a:lnTo>
                  <a:pt x="2154" y="1298"/>
                </a:lnTo>
                <a:lnTo>
                  <a:pt x="2154" y="1296"/>
                </a:lnTo>
                <a:lnTo>
                  <a:pt x="2154" y="1296"/>
                </a:lnTo>
                <a:lnTo>
                  <a:pt x="2154" y="1296"/>
                </a:lnTo>
                <a:lnTo>
                  <a:pt x="2154" y="1296"/>
                </a:lnTo>
                <a:lnTo>
                  <a:pt x="2154" y="1296"/>
                </a:lnTo>
                <a:close/>
                <a:moveTo>
                  <a:pt x="2161" y="1504"/>
                </a:moveTo>
                <a:lnTo>
                  <a:pt x="2158" y="1506"/>
                </a:lnTo>
                <a:lnTo>
                  <a:pt x="2158" y="1506"/>
                </a:lnTo>
                <a:lnTo>
                  <a:pt x="2156" y="1506"/>
                </a:lnTo>
                <a:lnTo>
                  <a:pt x="2156" y="1506"/>
                </a:lnTo>
                <a:lnTo>
                  <a:pt x="2156" y="1506"/>
                </a:lnTo>
                <a:lnTo>
                  <a:pt x="2156" y="1506"/>
                </a:lnTo>
                <a:lnTo>
                  <a:pt x="2154" y="1504"/>
                </a:lnTo>
                <a:lnTo>
                  <a:pt x="2154" y="1506"/>
                </a:lnTo>
                <a:lnTo>
                  <a:pt x="2151" y="1506"/>
                </a:lnTo>
                <a:lnTo>
                  <a:pt x="2151" y="1509"/>
                </a:lnTo>
                <a:lnTo>
                  <a:pt x="2154" y="1509"/>
                </a:lnTo>
                <a:lnTo>
                  <a:pt x="2154" y="1509"/>
                </a:lnTo>
                <a:lnTo>
                  <a:pt x="2156" y="1509"/>
                </a:lnTo>
                <a:lnTo>
                  <a:pt x="2151" y="1511"/>
                </a:lnTo>
                <a:lnTo>
                  <a:pt x="2151" y="1511"/>
                </a:lnTo>
                <a:lnTo>
                  <a:pt x="2151" y="1514"/>
                </a:lnTo>
                <a:lnTo>
                  <a:pt x="2151" y="1514"/>
                </a:lnTo>
                <a:lnTo>
                  <a:pt x="2151" y="1514"/>
                </a:lnTo>
                <a:lnTo>
                  <a:pt x="2151" y="1514"/>
                </a:lnTo>
                <a:lnTo>
                  <a:pt x="2154" y="1516"/>
                </a:lnTo>
                <a:lnTo>
                  <a:pt x="2156" y="1516"/>
                </a:lnTo>
                <a:lnTo>
                  <a:pt x="2158" y="1516"/>
                </a:lnTo>
                <a:lnTo>
                  <a:pt x="2161" y="1516"/>
                </a:lnTo>
                <a:lnTo>
                  <a:pt x="2161" y="1516"/>
                </a:lnTo>
                <a:lnTo>
                  <a:pt x="2163" y="1516"/>
                </a:lnTo>
                <a:lnTo>
                  <a:pt x="2163" y="1516"/>
                </a:lnTo>
                <a:lnTo>
                  <a:pt x="2163" y="1516"/>
                </a:lnTo>
                <a:lnTo>
                  <a:pt x="2163" y="1514"/>
                </a:lnTo>
                <a:lnTo>
                  <a:pt x="2163" y="1514"/>
                </a:lnTo>
                <a:lnTo>
                  <a:pt x="2163" y="1514"/>
                </a:lnTo>
                <a:lnTo>
                  <a:pt x="2163" y="1514"/>
                </a:lnTo>
                <a:lnTo>
                  <a:pt x="2165" y="1511"/>
                </a:lnTo>
                <a:lnTo>
                  <a:pt x="2163" y="1511"/>
                </a:lnTo>
                <a:lnTo>
                  <a:pt x="2163" y="1511"/>
                </a:lnTo>
                <a:lnTo>
                  <a:pt x="2163" y="1509"/>
                </a:lnTo>
                <a:lnTo>
                  <a:pt x="2163" y="1509"/>
                </a:lnTo>
                <a:lnTo>
                  <a:pt x="2165" y="1509"/>
                </a:lnTo>
                <a:lnTo>
                  <a:pt x="2165" y="1509"/>
                </a:lnTo>
                <a:lnTo>
                  <a:pt x="2165" y="1509"/>
                </a:lnTo>
                <a:lnTo>
                  <a:pt x="2165" y="1509"/>
                </a:lnTo>
                <a:lnTo>
                  <a:pt x="2165" y="1509"/>
                </a:lnTo>
                <a:lnTo>
                  <a:pt x="2165" y="1509"/>
                </a:lnTo>
                <a:lnTo>
                  <a:pt x="2163" y="1509"/>
                </a:lnTo>
                <a:lnTo>
                  <a:pt x="2163" y="1509"/>
                </a:lnTo>
                <a:lnTo>
                  <a:pt x="2163" y="1506"/>
                </a:lnTo>
                <a:lnTo>
                  <a:pt x="2165" y="1506"/>
                </a:lnTo>
                <a:lnTo>
                  <a:pt x="2165" y="1504"/>
                </a:lnTo>
                <a:lnTo>
                  <a:pt x="2165" y="1504"/>
                </a:lnTo>
                <a:lnTo>
                  <a:pt x="2165" y="1504"/>
                </a:lnTo>
                <a:lnTo>
                  <a:pt x="2165" y="1504"/>
                </a:lnTo>
                <a:lnTo>
                  <a:pt x="2165" y="1504"/>
                </a:lnTo>
                <a:lnTo>
                  <a:pt x="2165" y="1504"/>
                </a:lnTo>
                <a:lnTo>
                  <a:pt x="2163" y="1504"/>
                </a:lnTo>
                <a:lnTo>
                  <a:pt x="2163" y="1504"/>
                </a:lnTo>
                <a:lnTo>
                  <a:pt x="2161" y="1504"/>
                </a:lnTo>
                <a:lnTo>
                  <a:pt x="2161" y="1504"/>
                </a:lnTo>
                <a:lnTo>
                  <a:pt x="2161" y="1504"/>
                </a:lnTo>
                <a:close/>
                <a:moveTo>
                  <a:pt x="2111" y="1220"/>
                </a:moveTo>
                <a:lnTo>
                  <a:pt x="2113" y="1223"/>
                </a:lnTo>
                <a:lnTo>
                  <a:pt x="2113" y="1223"/>
                </a:lnTo>
                <a:lnTo>
                  <a:pt x="2116" y="1223"/>
                </a:lnTo>
                <a:lnTo>
                  <a:pt x="2116" y="1220"/>
                </a:lnTo>
                <a:lnTo>
                  <a:pt x="2113" y="1220"/>
                </a:lnTo>
                <a:lnTo>
                  <a:pt x="2113" y="1220"/>
                </a:lnTo>
                <a:lnTo>
                  <a:pt x="2116" y="1220"/>
                </a:lnTo>
                <a:lnTo>
                  <a:pt x="2116" y="1220"/>
                </a:lnTo>
                <a:lnTo>
                  <a:pt x="2116" y="1218"/>
                </a:lnTo>
                <a:lnTo>
                  <a:pt x="2116" y="1218"/>
                </a:lnTo>
                <a:lnTo>
                  <a:pt x="2116" y="1216"/>
                </a:lnTo>
                <a:lnTo>
                  <a:pt x="2120" y="1211"/>
                </a:lnTo>
                <a:lnTo>
                  <a:pt x="2120" y="1208"/>
                </a:lnTo>
                <a:lnTo>
                  <a:pt x="2118" y="1208"/>
                </a:lnTo>
                <a:lnTo>
                  <a:pt x="2118" y="1208"/>
                </a:lnTo>
                <a:lnTo>
                  <a:pt x="2116" y="1208"/>
                </a:lnTo>
                <a:lnTo>
                  <a:pt x="2116" y="1208"/>
                </a:lnTo>
                <a:lnTo>
                  <a:pt x="2116" y="1211"/>
                </a:lnTo>
                <a:lnTo>
                  <a:pt x="2116" y="1211"/>
                </a:lnTo>
                <a:lnTo>
                  <a:pt x="2113" y="1211"/>
                </a:lnTo>
                <a:lnTo>
                  <a:pt x="2113" y="1211"/>
                </a:lnTo>
                <a:lnTo>
                  <a:pt x="2113" y="1211"/>
                </a:lnTo>
                <a:lnTo>
                  <a:pt x="2113" y="1211"/>
                </a:lnTo>
                <a:lnTo>
                  <a:pt x="2116" y="1213"/>
                </a:lnTo>
                <a:lnTo>
                  <a:pt x="2116" y="1213"/>
                </a:lnTo>
                <a:lnTo>
                  <a:pt x="2116" y="1213"/>
                </a:lnTo>
                <a:lnTo>
                  <a:pt x="2113" y="1213"/>
                </a:lnTo>
                <a:lnTo>
                  <a:pt x="2113" y="1213"/>
                </a:lnTo>
                <a:lnTo>
                  <a:pt x="2113" y="1216"/>
                </a:lnTo>
                <a:lnTo>
                  <a:pt x="2113" y="1216"/>
                </a:lnTo>
                <a:lnTo>
                  <a:pt x="2113" y="1216"/>
                </a:lnTo>
                <a:lnTo>
                  <a:pt x="2111" y="1216"/>
                </a:lnTo>
                <a:lnTo>
                  <a:pt x="2111" y="1218"/>
                </a:lnTo>
                <a:lnTo>
                  <a:pt x="2111" y="1218"/>
                </a:lnTo>
                <a:lnTo>
                  <a:pt x="2113" y="1220"/>
                </a:lnTo>
                <a:lnTo>
                  <a:pt x="2113" y="1220"/>
                </a:lnTo>
                <a:lnTo>
                  <a:pt x="2111" y="1220"/>
                </a:lnTo>
                <a:lnTo>
                  <a:pt x="2111" y="1220"/>
                </a:lnTo>
                <a:close/>
                <a:moveTo>
                  <a:pt x="2355" y="1819"/>
                </a:moveTo>
                <a:lnTo>
                  <a:pt x="2355" y="1819"/>
                </a:lnTo>
                <a:lnTo>
                  <a:pt x="2357" y="1819"/>
                </a:lnTo>
                <a:lnTo>
                  <a:pt x="2357" y="1819"/>
                </a:lnTo>
                <a:lnTo>
                  <a:pt x="2357" y="1819"/>
                </a:lnTo>
                <a:lnTo>
                  <a:pt x="2357" y="1819"/>
                </a:lnTo>
                <a:lnTo>
                  <a:pt x="2359" y="1819"/>
                </a:lnTo>
                <a:lnTo>
                  <a:pt x="2359" y="1819"/>
                </a:lnTo>
                <a:lnTo>
                  <a:pt x="2364" y="1821"/>
                </a:lnTo>
                <a:lnTo>
                  <a:pt x="2367" y="1819"/>
                </a:lnTo>
                <a:lnTo>
                  <a:pt x="2367" y="1819"/>
                </a:lnTo>
                <a:lnTo>
                  <a:pt x="2367" y="1819"/>
                </a:lnTo>
                <a:lnTo>
                  <a:pt x="2369" y="1819"/>
                </a:lnTo>
                <a:lnTo>
                  <a:pt x="2369" y="1819"/>
                </a:lnTo>
                <a:lnTo>
                  <a:pt x="2369" y="1819"/>
                </a:lnTo>
                <a:lnTo>
                  <a:pt x="2367" y="1819"/>
                </a:lnTo>
                <a:lnTo>
                  <a:pt x="2367" y="1819"/>
                </a:lnTo>
                <a:lnTo>
                  <a:pt x="2367" y="1816"/>
                </a:lnTo>
                <a:lnTo>
                  <a:pt x="2369" y="1816"/>
                </a:lnTo>
                <a:lnTo>
                  <a:pt x="2369" y="1816"/>
                </a:lnTo>
                <a:lnTo>
                  <a:pt x="2367" y="1816"/>
                </a:lnTo>
                <a:lnTo>
                  <a:pt x="2367" y="1814"/>
                </a:lnTo>
                <a:lnTo>
                  <a:pt x="2367" y="1814"/>
                </a:lnTo>
                <a:lnTo>
                  <a:pt x="2367" y="1814"/>
                </a:lnTo>
                <a:lnTo>
                  <a:pt x="2364" y="1814"/>
                </a:lnTo>
                <a:lnTo>
                  <a:pt x="2364" y="1816"/>
                </a:lnTo>
                <a:lnTo>
                  <a:pt x="2364" y="1816"/>
                </a:lnTo>
                <a:lnTo>
                  <a:pt x="2364" y="1816"/>
                </a:lnTo>
                <a:lnTo>
                  <a:pt x="2364" y="1816"/>
                </a:lnTo>
                <a:lnTo>
                  <a:pt x="2362" y="1816"/>
                </a:lnTo>
                <a:lnTo>
                  <a:pt x="2355" y="1819"/>
                </a:lnTo>
                <a:close/>
                <a:moveTo>
                  <a:pt x="2606" y="1923"/>
                </a:moveTo>
                <a:lnTo>
                  <a:pt x="2606" y="1923"/>
                </a:lnTo>
                <a:lnTo>
                  <a:pt x="2606" y="1925"/>
                </a:lnTo>
                <a:lnTo>
                  <a:pt x="2603" y="1925"/>
                </a:lnTo>
                <a:lnTo>
                  <a:pt x="2603" y="1925"/>
                </a:lnTo>
                <a:lnTo>
                  <a:pt x="2606" y="1925"/>
                </a:lnTo>
                <a:lnTo>
                  <a:pt x="2606" y="1928"/>
                </a:lnTo>
                <a:lnTo>
                  <a:pt x="2606" y="1928"/>
                </a:lnTo>
                <a:lnTo>
                  <a:pt x="2608" y="1928"/>
                </a:lnTo>
                <a:lnTo>
                  <a:pt x="2608" y="1928"/>
                </a:lnTo>
                <a:lnTo>
                  <a:pt x="2606" y="1925"/>
                </a:lnTo>
                <a:lnTo>
                  <a:pt x="2608" y="1925"/>
                </a:lnTo>
                <a:lnTo>
                  <a:pt x="2606" y="1925"/>
                </a:lnTo>
                <a:lnTo>
                  <a:pt x="2606" y="1925"/>
                </a:lnTo>
                <a:lnTo>
                  <a:pt x="2606" y="1925"/>
                </a:lnTo>
                <a:lnTo>
                  <a:pt x="2606" y="1923"/>
                </a:lnTo>
                <a:lnTo>
                  <a:pt x="2606" y="1923"/>
                </a:lnTo>
                <a:close/>
                <a:moveTo>
                  <a:pt x="2658" y="2034"/>
                </a:moveTo>
                <a:lnTo>
                  <a:pt x="2658" y="2034"/>
                </a:lnTo>
                <a:lnTo>
                  <a:pt x="2658" y="2034"/>
                </a:lnTo>
                <a:lnTo>
                  <a:pt x="2658" y="2034"/>
                </a:lnTo>
                <a:lnTo>
                  <a:pt x="2658" y="2036"/>
                </a:lnTo>
                <a:lnTo>
                  <a:pt x="2660" y="2036"/>
                </a:lnTo>
                <a:lnTo>
                  <a:pt x="2660" y="2036"/>
                </a:lnTo>
                <a:lnTo>
                  <a:pt x="2660" y="2036"/>
                </a:lnTo>
                <a:lnTo>
                  <a:pt x="2660" y="2036"/>
                </a:lnTo>
                <a:lnTo>
                  <a:pt x="2660" y="2036"/>
                </a:lnTo>
                <a:lnTo>
                  <a:pt x="2662" y="2036"/>
                </a:lnTo>
                <a:lnTo>
                  <a:pt x="2662" y="2036"/>
                </a:lnTo>
                <a:lnTo>
                  <a:pt x="2662" y="2034"/>
                </a:lnTo>
                <a:lnTo>
                  <a:pt x="2662" y="2034"/>
                </a:lnTo>
                <a:lnTo>
                  <a:pt x="2662" y="2034"/>
                </a:lnTo>
                <a:lnTo>
                  <a:pt x="2665" y="2032"/>
                </a:lnTo>
                <a:lnTo>
                  <a:pt x="2662" y="2032"/>
                </a:lnTo>
                <a:lnTo>
                  <a:pt x="2662" y="2032"/>
                </a:lnTo>
                <a:lnTo>
                  <a:pt x="2662" y="2032"/>
                </a:lnTo>
                <a:lnTo>
                  <a:pt x="2662" y="2032"/>
                </a:lnTo>
                <a:lnTo>
                  <a:pt x="2662" y="2032"/>
                </a:lnTo>
                <a:lnTo>
                  <a:pt x="2662" y="2032"/>
                </a:lnTo>
                <a:lnTo>
                  <a:pt x="2662" y="2032"/>
                </a:lnTo>
                <a:lnTo>
                  <a:pt x="2662" y="2032"/>
                </a:lnTo>
                <a:lnTo>
                  <a:pt x="2662" y="2032"/>
                </a:lnTo>
                <a:lnTo>
                  <a:pt x="2662" y="2029"/>
                </a:lnTo>
                <a:lnTo>
                  <a:pt x="2662" y="2032"/>
                </a:lnTo>
                <a:lnTo>
                  <a:pt x="2662" y="2032"/>
                </a:lnTo>
                <a:lnTo>
                  <a:pt x="2660" y="2032"/>
                </a:lnTo>
                <a:lnTo>
                  <a:pt x="2660" y="2034"/>
                </a:lnTo>
                <a:lnTo>
                  <a:pt x="2660" y="2034"/>
                </a:lnTo>
                <a:lnTo>
                  <a:pt x="2660" y="2034"/>
                </a:lnTo>
                <a:lnTo>
                  <a:pt x="2658" y="2032"/>
                </a:lnTo>
                <a:lnTo>
                  <a:pt x="2658" y="2032"/>
                </a:lnTo>
                <a:lnTo>
                  <a:pt x="2658" y="2034"/>
                </a:lnTo>
                <a:lnTo>
                  <a:pt x="2658" y="2034"/>
                </a:lnTo>
                <a:close/>
                <a:moveTo>
                  <a:pt x="2662" y="2065"/>
                </a:moveTo>
                <a:lnTo>
                  <a:pt x="2662" y="2065"/>
                </a:lnTo>
                <a:lnTo>
                  <a:pt x="2662" y="2065"/>
                </a:lnTo>
                <a:lnTo>
                  <a:pt x="2662" y="2067"/>
                </a:lnTo>
                <a:lnTo>
                  <a:pt x="2662" y="2067"/>
                </a:lnTo>
                <a:lnTo>
                  <a:pt x="2665" y="2065"/>
                </a:lnTo>
                <a:lnTo>
                  <a:pt x="2665" y="2065"/>
                </a:lnTo>
                <a:lnTo>
                  <a:pt x="2665" y="2065"/>
                </a:lnTo>
                <a:lnTo>
                  <a:pt x="2665" y="2065"/>
                </a:lnTo>
                <a:lnTo>
                  <a:pt x="2662" y="2065"/>
                </a:lnTo>
                <a:lnTo>
                  <a:pt x="2662" y="2065"/>
                </a:lnTo>
                <a:close/>
                <a:moveTo>
                  <a:pt x="2655" y="2027"/>
                </a:moveTo>
                <a:lnTo>
                  <a:pt x="2655" y="2027"/>
                </a:lnTo>
                <a:lnTo>
                  <a:pt x="2655" y="2027"/>
                </a:lnTo>
                <a:lnTo>
                  <a:pt x="2658" y="2027"/>
                </a:lnTo>
                <a:lnTo>
                  <a:pt x="2658" y="2027"/>
                </a:lnTo>
                <a:lnTo>
                  <a:pt x="2658" y="2027"/>
                </a:lnTo>
                <a:lnTo>
                  <a:pt x="2658" y="2027"/>
                </a:lnTo>
                <a:lnTo>
                  <a:pt x="2658" y="2027"/>
                </a:lnTo>
                <a:lnTo>
                  <a:pt x="2658" y="2027"/>
                </a:lnTo>
                <a:lnTo>
                  <a:pt x="2658" y="2025"/>
                </a:lnTo>
                <a:lnTo>
                  <a:pt x="2658" y="2025"/>
                </a:lnTo>
                <a:lnTo>
                  <a:pt x="2658" y="2025"/>
                </a:lnTo>
                <a:lnTo>
                  <a:pt x="2658" y="2025"/>
                </a:lnTo>
                <a:lnTo>
                  <a:pt x="2658" y="2022"/>
                </a:lnTo>
                <a:lnTo>
                  <a:pt x="2658" y="2022"/>
                </a:lnTo>
                <a:lnTo>
                  <a:pt x="2655" y="2022"/>
                </a:lnTo>
                <a:lnTo>
                  <a:pt x="2655" y="2025"/>
                </a:lnTo>
                <a:lnTo>
                  <a:pt x="2655" y="2025"/>
                </a:lnTo>
                <a:lnTo>
                  <a:pt x="2653" y="2025"/>
                </a:lnTo>
                <a:lnTo>
                  <a:pt x="2655" y="2025"/>
                </a:lnTo>
                <a:lnTo>
                  <a:pt x="2655" y="2027"/>
                </a:lnTo>
                <a:close/>
                <a:moveTo>
                  <a:pt x="2641" y="1975"/>
                </a:moveTo>
                <a:lnTo>
                  <a:pt x="2643" y="1975"/>
                </a:lnTo>
                <a:lnTo>
                  <a:pt x="2643" y="1975"/>
                </a:lnTo>
                <a:lnTo>
                  <a:pt x="2643" y="1970"/>
                </a:lnTo>
                <a:lnTo>
                  <a:pt x="2643" y="1970"/>
                </a:lnTo>
                <a:lnTo>
                  <a:pt x="2643" y="1968"/>
                </a:lnTo>
                <a:lnTo>
                  <a:pt x="2643" y="1968"/>
                </a:lnTo>
                <a:lnTo>
                  <a:pt x="2643" y="1970"/>
                </a:lnTo>
                <a:lnTo>
                  <a:pt x="2641" y="1970"/>
                </a:lnTo>
                <a:lnTo>
                  <a:pt x="2641" y="1970"/>
                </a:lnTo>
                <a:lnTo>
                  <a:pt x="2641" y="1970"/>
                </a:lnTo>
                <a:lnTo>
                  <a:pt x="2641" y="1972"/>
                </a:lnTo>
                <a:lnTo>
                  <a:pt x="2641" y="1975"/>
                </a:lnTo>
                <a:lnTo>
                  <a:pt x="2641" y="1975"/>
                </a:lnTo>
                <a:lnTo>
                  <a:pt x="2641" y="1975"/>
                </a:lnTo>
                <a:close/>
                <a:moveTo>
                  <a:pt x="2608" y="1937"/>
                </a:moveTo>
                <a:lnTo>
                  <a:pt x="2608" y="1937"/>
                </a:lnTo>
                <a:lnTo>
                  <a:pt x="2608" y="1939"/>
                </a:lnTo>
                <a:lnTo>
                  <a:pt x="2608" y="1939"/>
                </a:lnTo>
                <a:lnTo>
                  <a:pt x="2610" y="1939"/>
                </a:lnTo>
                <a:lnTo>
                  <a:pt x="2610" y="1939"/>
                </a:lnTo>
                <a:lnTo>
                  <a:pt x="2610" y="1939"/>
                </a:lnTo>
                <a:lnTo>
                  <a:pt x="2610" y="1937"/>
                </a:lnTo>
                <a:lnTo>
                  <a:pt x="2610" y="1937"/>
                </a:lnTo>
                <a:lnTo>
                  <a:pt x="2610" y="1937"/>
                </a:lnTo>
                <a:lnTo>
                  <a:pt x="2610" y="1937"/>
                </a:lnTo>
                <a:lnTo>
                  <a:pt x="2608" y="1937"/>
                </a:lnTo>
                <a:lnTo>
                  <a:pt x="2608" y="1937"/>
                </a:lnTo>
                <a:close/>
                <a:moveTo>
                  <a:pt x="2665" y="2065"/>
                </a:moveTo>
                <a:lnTo>
                  <a:pt x="2667" y="2065"/>
                </a:lnTo>
                <a:lnTo>
                  <a:pt x="2667" y="2065"/>
                </a:lnTo>
                <a:lnTo>
                  <a:pt x="2667" y="2065"/>
                </a:lnTo>
                <a:lnTo>
                  <a:pt x="2669" y="2065"/>
                </a:lnTo>
                <a:lnTo>
                  <a:pt x="2667" y="2062"/>
                </a:lnTo>
                <a:lnTo>
                  <a:pt x="2667" y="2062"/>
                </a:lnTo>
                <a:lnTo>
                  <a:pt x="2667" y="2062"/>
                </a:lnTo>
                <a:lnTo>
                  <a:pt x="2665" y="2062"/>
                </a:lnTo>
                <a:lnTo>
                  <a:pt x="2665" y="2062"/>
                </a:lnTo>
                <a:lnTo>
                  <a:pt x="2665" y="2062"/>
                </a:lnTo>
                <a:lnTo>
                  <a:pt x="2665" y="2065"/>
                </a:lnTo>
                <a:lnTo>
                  <a:pt x="2665" y="2065"/>
                </a:lnTo>
                <a:close/>
                <a:moveTo>
                  <a:pt x="2681" y="2095"/>
                </a:moveTo>
                <a:lnTo>
                  <a:pt x="2681" y="2095"/>
                </a:lnTo>
                <a:lnTo>
                  <a:pt x="2681" y="2095"/>
                </a:lnTo>
                <a:lnTo>
                  <a:pt x="2681" y="2098"/>
                </a:lnTo>
                <a:lnTo>
                  <a:pt x="2681" y="2098"/>
                </a:lnTo>
                <a:lnTo>
                  <a:pt x="2681" y="2098"/>
                </a:lnTo>
                <a:lnTo>
                  <a:pt x="2681" y="2098"/>
                </a:lnTo>
                <a:lnTo>
                  <a:pt x="2684" y="2098"/>
                </a:lnTo>
                <a:lnTo>
                  <a:pt x="2684" y="2095"/>
                </a:lnTo>
                <a:lnTo>
                  <a:pt x="2684" y="2095"/>
                </a:lnTo>
                <a:lnTo>
                  <a:pt x="2681" y="2095"/>
                </a:lnTo>
                <a:close/>
                <a:moveTo>
                  <a:pt x="2724" y="2067"/>
                </a:moveTo>
                <a:lnTo>
                  <a:pt x="2724" y="2067"/>
                </a:lnTo>
                <a:lnTo>
                  <a:pt x="2724" y="2067"/>
                </a:lnTo>
                <a:lnTo>
                  <a:pt x="2724" y="2067"/>
                </a:lnTo>
                <a:lnTo>
                  <a:pt x="2724" y="2069"/>
                </a:lnTo>
                <a:lnTo>
                  <a:pt x="2724" y="2069"/>
                </a:lnTo>
                <a:lnTo>
                  <a:pt x="2724" y="2069"/>
                </a:lnTo>
                <a:lnTo>
                  <a:pt x="2724" y="2069"/>
                </a:lnTo>
                <a:lnTo>
                  <a:pt x="2724" y="2069"/>
                </a:lnTo>
                <a:lnTo>
                  <a:pt x="2726" y="2069"/>
                </a:lnTo>
                <a:lnTo>
                  <a:pt x="2724" y="2069"/>
                </a:lnTo>
                <a:lnTo>
                  <a:pt x="2724" y="2069"/>
                </a:lnTo>
                <a:lnTo>
                  <a:pt x="2724" y="2069"/>
                </a:lnTo>
                <a:lnTo>
                  <a:pt x="2724" y="2072"/>
                </a:lnTo>
                <a:lnTo>
                  <a:pt x="2726" y="2072"/>
                </a:lnTo>
                <a:lnTo>
                  <a:pt x="2726" y="2074"/>
                </a:lnTo>
                <a:lnTo>
                  <a:pt x="2726" y="2074"/>
                </a:lnTo>
                <a:lnTo>
                  <a:pt x="2726" y="2074"/>
                </a:lnTo>
                <a:lnTo>
                  <a:pt x="2726" y="2074"/>
                </a:lnTo>
                <a:lnTo>
                  <a:pt x="2729" y="2074"/>
                </a:lnTo>
                <a:lnTo>
                  <a:pt x="2729" y="2074"/>
                </a:lnTo>
                <a:lnTo>
                  <a:pt x="2729" y="2072"/>
                </a:lnTo>
                <a:lnTo>
                  <a:pt x="2729" y="2072"/>
                </a:lnTo>
                <a:lnTo>
                  <a:pt x="2729" y="2072"/>
                </a:lnTo>
                <a:lnTo>
                  <a:pt x="2731" y="2072"/>
                </a:lnTo>
                <a:lnTo>
                  <a:pt x="2731" y="2069"/>
                </a:lnTo>
                <a:lnTo>
                  <a:pt x="2731" y="2069"/>
                </a:lnTo>
                <a:lnTo>
                  <a:pt x="2731" y="2069"/>
                </a:lnTo>
                <a:lnTo>
                  <a:pt x="2731" y="2069"/>
                </a:lnTo>
                <a:lnTo>
                  <a:pt x="2733" y="2069"/>
                </a:lnTo>
                <a:lnTo>
                  <a:pt x="2733" y="2067"/>
                </a:lnTo>
                <a:lnTo>
                  <a:pt x="2733" y="2067"/>
                </a:lnTo>
                <a:lnTo>
                  <a:pt x="2733" y="2067"/>
                </a:lnTo>
                <a:lnTo>
                  <a:pt x="2733" y="2067"/>
                </a:lnTo>
                <a:lnTo>
                  <a:pt x="2733" y="2067"/>
                </a:lnTo>
                <a:lnTo>
                  <a:pt x="2733" y="2067"/>
                </a:lnTo>
                <a:lnTo>
                  <a:pt x="2733" y="2067"/>
                </a:lnTo>
                <a:lnTo>
                  <a:pt x="2733" y="2067"/>
                </a:lnTo>
                <a:lnTo>
                  <a:pt x="2733" y="2067"/>
                </a:lnTo>
                <a:lnTo>
                  <a:pt x="2731" y="2065"/>
                </a:lnTo>
                <a:lnTo>
                  <a:pt x="2731" y="2065"/>
                </a:lnTo>
                <a:lnTo>
                  <a:pt x="2731" y="2065"/>
                </a:lnTo>
                <a:lnTo>
                  <a:pt x="2731" y="2065"/>
                </a:lnTo>
                <a:lnTo>
                  <a:pt x="2731" y="2065"/>
                </a:lnTo>
                <a:lnTo>
                  <a:pt x="2731" y="2065"/>
                </a:lnTo>
                <a:lnTo>
                  <a:pt x="2731" y="2065"/>
                </a:lnTo>
                <a:lnTo>
                  <a:pt x="2731" y="2065"/>
                </a:lnTo>
                <a:lnTo>
                  <a:pt x="2731" y="2065"/>
                </a:lnTo>
                <a:lnTo>
                  <a:pt x="2731" y="2065"/>
                </a:lnTo>
                <a:lnTo>
                  <a:pt x="2729" y="2065"/>
                </a:lnTo>
                <a:lnTo>
                  <a:pt x="2729" y="2062"/>
                </a:lnTo>
                <a:lnTo>
                  <a:pt x="2729" y="2062"/>
                </a:lnTo>
                <a:lnTo>
                  <a:pt x="2726" y="2065"/>
                </a:lnTo>
                <a:lnTo>
                  <a:pt x="2729" y="2065"/>
                </a:lnTo>
                <a:lnTo>
                  <a:pt x="2729" y="2065"/>
                </a:lnTo>
                <a:lnTo>
                  <a:pt x="2729" y="2065"/>
                </a:lnTo>
                <a:lnTo>
                  <a:pt x="2726" y="2065"/>
                </a:lnTo>
                <a:lnTo>
                  <a:pt x="2726" y="2065"/>
                </a:lnTo>
                <a:lnTo>
                  <a:pt x="2726" y="2067"/>
                </a:lnTo>
                <a:lnTo>
                  <a:pt x="2726" y="2067"/>
                </a:lnTo>
                <a:lnTo>
                  <a:pt x="2726" y="2067"/>
                </a:lnTo>
                <a:lnTo>
                  <a:pt x="2726" y="2067"/>
                </a:lnTo>
                <a:lnTo>
                  <a:pt x="2726" y="2069"/>
                </a:lnTo>
                <a:lnTo>
                  <a:pt x="2726" y="2067"/>
                </a:lnTo>
                <a:lnTo>
                  <a:pt x="2726" y="2067"/>
                </a:lnTo>
                <a:lnTo>
                  <a:pt x="2726" y="2067"/>
                </a:lnTo>
                <a:lnTo>
                  <a:pt x="2724" y="2067"/>
                </a:lnTo>
                <a:lnTo>
                  <a:pt x="2724" y="2067"/>
                </a:lnTo>
                <a:lnTo>
                  <a:pt x="2724" y="2067"/>
                </a:lnTo>
                <a:lnTo>
                  <a:pt x="2724" y="2067"/>
                </a:lnTo>
                <a:lnTo>
                  <a:pt x="2724" y="2067"/>
                </a:lnTo>
                <a:close/>
                <a:moveTo>
                  <a:pt x="2811" y="2152"/>
                </a:moveTo>
                <a:lnTo>
                  <a:pt x="2811" y="2152"/>
                </a:lnTo>
                <a:lnTo>
                  <a:pt x="2811" y="2150"/>
                </a:lnTo>
                <a:lnTo>
                  <a:pt x="2814" y="2150"/>
                </a:lnTo>
                <a:lnTo>
                  <a:pt x="2811" y="2148"/>
                </a:lnTo>
                <a:lnTo>
                  <a:pt x="2811" y="2150"/>
                </a:lnTo>
                <a:lnTo>
                  <a:pt x="2809" y="2152"/>
                </a:lnTo>
                <a:lnTo>
                  <a:pt x="2809" y="2152"/>
                </a:lnTo>
                <a:lnTo>
                  <a:pt x="2811" y="2152"/>
                </a:lnTo>
                <a:close/>
                <a:moveTo>
                  <a:pt x="2707" y="2084"/>
                </a:moveTo>
                <a:lnTo>
                  <a:pt x="2707" y="2084"/>
                </a:lnTo>
                <a:lnTo>
                  <a:pt x="2707" y="2084"/>
                </a:lnTo>
                <a:lnTo>
                  <a:pt x="2707" y="2084"/>
                </a:lnTo>
                <a:lnTo>
                  <a:pt x="2710" y="2084"/>
                </a:lnTo>
                <a:lnTo>
                  <a:pt x="2710" y="2084"/>
                </a:lnTo>
                <a:lnTo>
                  <a:pt x="2710" y="2084"/>
                </a:lnTo>
                <a:lnTo>
                  <a:pt x="2710" y="2084"/>
                </a:lnTo>
                <a:lnTo>
                  <a:pt x="2710" y="2084"/>
                </a:lnTo>
                <a:lnTo>
                  <a:pt x="2712" y="2084"/>
                </a:lnTo>
                <a:lnTo>
                  <a:pt x="2712" y="2086"/>
                </a:lnTo>
                <a:lnTo>
                  <a:pt x="2712" y="2086"/>
                </a:lnTo>
                <a:lnTo>
                  <a:pt x="2710" y="2086"/>
                </a:lnTo>
                <a:lnTo>
                  <a:pt x="2710" y="2086"/>
                </a:lnTo>
                <a:lnTo>
                  <a:pt x="2710" y="2086"/>
                </a:lnTo>
                <a:lnTo>
                  <a:pt x="2710" y="2086"/>
                </a:lnTo>
                <a:lnTo>
                  <a:pt x="2710" y="2086"/>
                </a:lnTo>
                <a:lnTo>
                  <a:pt x="2712" y="2086"/>
                </a:lnTo>
                <a:lnTo>
                  <a:pt x="2712" y="2086"/>
                </a:lnTo>
                <a:lnTo>
                  <a:pt x="2714" y="2086"/>
                </a:lnTo>
                <a:lnTo>
                  <a:pt x="2714" y="2086"/>
                </a:lnTo>
                <a:lnTo>
                  <a:pt x="2714" y="2084"/>
                </a:lnTo>
                <a:lnTo>
                  <a:pt x="2714" y="2084"/>
                </a:lnTo>
                <a:lnTo>
                  <a:pt x="2712" y="2084"/>
                </a:lnTo>
                <a:lnTo>
                  <a:pt x="2714" y="2084"/>
                </a:lnTo>
                <a:lnTo>
                  <a:pt x="2714" y="2084"/>
                </a:lnTo>
                <a:lnTo>
                  <a:pt x="2714" y="2081"/>
                </a:lnTo>
                <a:lnTo>
                  <a:pt x="2717" y="2079"/>
                </a:lnTo>
                <a:lnTo>
                  <a:pt x="2717" y="2079"/>
                </a:lnTo>
                <a:lnTo>
                  <a:pt x="2719" y="2079"/>
                </a:lnTo>
                <a:lnTo>
                  <a:pt x="2717" y="2077"/>
                </a:lnTo>
                <a:lnTo>
                  <a:pt x="2717" y="2077"/>
                </a:lnTo>
                <a:lnTo>
                  <a:pt x="2717" y="2077"/>
                </a:lnTo>
                <a:lnTo>
                  <a:pt x="2717" y="2077"/>
                </a:lnTo>
                <a:lnTo>
                  <a:pt x="2717" y="2074"/>
                </a:lnTo>
                <a:lnTo>
                  <a:pt x="2717" y="2074"/>
                </a:lnTo>
                <a:lnTo>
                  <a:pt x="2717" y="2074"/>
                </a:lnTo>
                <a:lnTo>
                  <a:pt x="2717" y="2074"/>
                </a:lnTo>
                <a:lnTo>
                  <a:pt x="2717" y="2074"/>
                </a:lnTo>
                <a:lnTo>
                  <a:pt x="2717" y="2077"/>
                </a:lnTo>
                <a:lnTo>
                  <a:pt x="2714" y="2077"/>
                </a:lnTo>
                <a:lnTo>
                  <a:pt x="2714" y="2077"/>
                </a:lnTo>
                <a:lnTo>
                  <a:pt x="2714" y="2077"/>
                </a:lnTo>
                <a:lnTo>
                  <a:pt x="2714" y="2077"/>
                </a:lnTo>
                <a:lnTo>
                  <a:pt x="2714" y="2077"/>
                </a:lnTo>
                <a:lnTo>
                  <a:pt x="2714" y="2077"/>
                </a:lnTo>
                <a:lnTo>
                  <a:pt x="2714" y="2079"/>
                </a:lnTo>
                <a:lnTo>
                  <a:pt x="2714" y="2079"/>
                </a:lnTo>
                <a:lnTo>
                  <a:pt x="2714" y="2079"/>
                </a:lnTo>
                <a:lnTo>
                  <a:pt x="2714" y="2081"/>
                </a:lnTo>
                <a:lnTo>
                  <a:pt x="2712" y="2081"/>
                </a:lnTo>
                <a:lnTo>
                  <a:pt x="2712" y="2081"/>
                </a:lnTo>
                <a:lnTo>
                  <a:pt x="2712" y="2084"/>
                </a:lnTo>
                <a:lnTo>
                  <a:pt x="2710" y="2081"/>
                </a:lnTo>
                <a:lnTo>
                  <a:pt x="2710" y="2081"/>
                </a:lnTo>
                <a:lnTo>
                  <a:pt x="2710" y="2081"/>
                </a:lnTo>
                <a:lnTo>
                  <a:pt x="2710" y="2081"/>
                </a:lnTo>
                <a:lnTo>
                  <a:pt x="2710" y="2081"/>
                </a:lnTo>
                <a:lnTo>
                  <a:pt x="2707" y="2081"/>
                </a:lnTo>
                <a:lnTo>
                  <a:pt x="2707" y="2081"/>
                </a:lnTo>
                <a:lnTo>
                  <a:pt x="2707" y="2081"/>
                </a:lnTo>
                <a:lnTo>
                  <a:pt x="2707" y="2084"/>
                </a:lnTo>
                <a:lnTo>
                  <a:pt x="2707" y="2084"/>
                </a:lnTo>
                <a:lnTo>
                  <a:pt x="2707" y="2084"/>
                </a:lnTo>
                <a:close/>
                <a:moveTo>
                  <a:pt x="2717" y="2086"/>
                </a:moveTo>
                <a:lnTo>
                  <a:pt x="2717" y="2086"/>
                </a:lnTo>
                <a:lnTo>
                  <a:pt x="2717" y="2084"/>
                </a:lnTo>
                <a:lnTo>
                  <a:pt x="2717" y="2084"/>
                </a:lnTo>
                <a:lnTo>
                  <a:pt x="2717" y="2084"/>
                </a:lnTo>
                <a:lnTo>
                  <a:pt x="2714" y="2086"/>
                </a:lnTo>
                <a:lnTo>
                  <a:pt x="2714" y="2086"/>
                </a:lnTo>
                <a:lnTo>
                  <a:pt x="2714" y="2086"/>
                </a:lnTo>
                <a:lnTo>
                  <a:pt x="2714" y="2088"/>
                </a:lnTo>
                <a:lnTo>
                  <a:pt x="2714" y="2088"/>
                </a:lnTo>
                <a:lnTo>
                  <a:pt x="2717" y="2088"/>
                </a:lnTo>
                <a:lnTo>
                  <a:pt x="2717" y="2088"/>
                </a:lnTo>
                <a:lnTo>
                  <a:pt x="2717" y="2088"/>
                </a:lnTo>
                <a:lnTo>
                  <a:pt x="2717" y="2088"/>
                </a:lnTo>
                <a:lnTo>
                  <a:pt x="2717" y="2088"/>
                </a:lnTo>
                <a:lnTo>
                  <a:pt x="2717" y="2086"/>
                </a:lnTo>
                <a:lnTo>
                  <a:pt x="2717" y="2086"/>
                </a:lnTo>
                <a:lnTo>
                  <a:pt x="2717" y="2086"/>
                </a:lnTo>
                <a:lnTo>
                  <a:pt x="2717" y="2086"/>
                </a:lnTo>
                <a:lnTo>
                  <a:pt x="2717" y="2086"/>
                </a:lnTo>
                <a:close/>
                <a:moveTo>
                  <a:pt x="2681" y="2091"/>
                </a:moveTo>
                <a:lnTo>
                  <a:pt x="2681" y="2093"/>
                </a:lnTo>
                <a:lnTo>
                  <a:pt x="2681" y="2093"/>
                </a:lnTo>
                <a:lnTo>
                  <a:pt x="2681" y="2093"/>
                </a:lnTo>
                <a:lnTo>
                  <a:pt x="2681" y="2095"/>
                </a:lnTo>
                <a:lnTo>
                  <a:pt x="2681" y="2095"/>
                </a:lnTo>
                <a:lnTo>
                  <a:pt x="2681" y="2095"/>
                </a:lnTo>
                <a:lnTo>
                  <a:pt x="2681" y="2093"/>
                </a:lnTo>
                <a:lnTo>
                  <a:pt x="2684" y="2093"/>
                </a:lnTo>
                <a:lnTo>
                  <a:pt x="2684" y="2093"/>
                </a:lnTo>
                <a:lnTo>
                  <a:pt x="2684" y="2091"/>
                </a:lnTo>
                <a:lnTo>
                  <a:pt x="2686" y="2091"/>
                </a:lnTo>
                <a:lnTo>
                  <a:pt x="2684" y="2091"/>
                </a:lnTo>
                <a:lnTo>
                  <a:pt x="2684" y="2091"/>
                </a:lnTo>
                <a:lnTo>
                  <a:pt x="2684" y="2091"/>
                </a:lnTo>
                <a:lnTo>
                  <a:pt x="2684" y="2091"/>
                </a:lnTo>
                <a:lnTo>
                  <a:pt x="2684" y="2091"/>
                </a:lnTo>
                <a:lnTo>
                  <a:pt x="2684" y="2091"/>
                </a:lnTo>
                <a:lnTo>
                  <a:pt x="2684" y="2091"/>
                </a:lnTo>
                <a:lnTo>
                  <a:pt x="2684" y="2093"/>
                </a:lnTo>
                <a:lnTo>
                  <a:pt x="2684" y="2091"/>
                </a:lnTo>
                <a:lnTo>
                  <a:pt x="2681" y="2091"/>
                </a:lnTo>
                <a:lnTo>
                  <a:pt x="2681" y="2091"/>
                </a:lnTo>
                <a:lnTo>
                  <a:pt x="2681" y="2091"/>
                </a:lnTo>
                <a:lnTo>
                  <a:pt x="2681" y="2091"/>
                </a:lnTo>
                <a:lnTo>
                  <a:pt x="2681" y="2091"/>
                </a:lnTo>
                <a:lnTo>
                  <a:pt x="2681" y="2091"/>
                </a:lnTo>
                <a:lnTo>
                  <a:pt x="2681" y="2091"/>
                </a:lnTo>
                <a:close/>
                <a:moveTo>
                  <a:pt x="2381" y="1831"/>
                </a:moveTo>
                <a:lnTo>
                  <a:pt x="2381" y="1831"/>
                </a:lnTo>
                <a:lnTo>
                  <a:pt x="2381" y="1831"/>
                </a:lnTo>
                <a:lnTo>
                  <a:pt x="2388" y="1831"/>
                </a:lnTo>
                <a:lnTo>
                  <a:pt x="2388" y="1831"/>
                </a:lnTo>
                <a:lnTo>
                  <a:pt x="2388" y="1831"/>
                </a:lnTo>
                <a:lnTo>
                  <a:pt x="2388" y="1831"/>
                </a:lnTo>
                <a:lnTo>
                  <a:pt x="2388" y="1831"/>
                </a:lnTo>
                <a:lnTo>
                  <a:pt x="2385" y="1831"/>
                </a:lnTo>
                <a:lnTo>
                  <a:pt x="2385" y="1828"/>
                </a:lnTo>
                <a:lnTo>
                  <a:pt x="2385" y="1828"/>
                </a:lnTo>
                <a:lnTo>
                  <a:pt x="2388" y="1828"/>
                </a:lnTo>
                <a:lnTo>
                  <a:pt x="2388" y="1828"/>
                </a:lnTo>
                <a:lnTo>
                  <a:pt x="2388" y="1828"/>
                </a:lnTo>
                <a:lnTo>
                  <a:pt x="2388" y="1826"/>
                </a:lnTo>
                <a:lnTo>
                  <a:pt x="2388" y="1826"/>
                </a:lnTo>
                <a:lnTo>
                  <a:pt x="2388" y="1826"/>
                </a:lnTo>
                <a:lnTo>
                  <a:pt x="2388" y="1826"/>
                </a:lnTo>
                <a:lnTo>
                  <a:pt x="2385" y="1826"/>
                </a:lnTo>
                <a:lnTo>
                  <a:pt x="2383" y="1826"/>
                </a:lnTo>
                <a:lnTo>
                  <a:pt x="2383" y="1826"/>
                </a:lnTo>
                <a:lnTo>
                  <a:pt x="2383" y="1826"/>
                </a:lnTo>
                <a:lnTo>
                  <a:pt x="2383" y="1823"/>
                </a:lnTo>
                <a:lnTo>
                  <a:pt x="2383" y="1823"/>
                </a:lnTo>
                <a:lnTo>
                  <a:pt x="2383" y="1823"/>
                </a:lnTo>
                <a:lnTo>
                  <a:pt x="2381" y="1823"/>
                </a:lnTo>
                <a:lnTo>
                  <a:pt x="2381" y="1823"/>
                </a:lnTo>
                <a:lnTo>
                  <a:pt x="2381" y="1823"/>
                </a:lnTo>
                <a:lnTo>
                  <a:pt x="2381" y="1823"/>
                </a:lnTo>
                <a:lnTo>
                  <a:pt x="2381" y="1823"/>
                </a:lnTo>
                <a:lnTo>
                  <a:pt x="2381" y="1823"/>
                </a:lnTo>
                <a:lnTo>
                  <a:pt x="2381" y="1823"/>
                </a:lnTo>
                <a:lnTo>
                  <a:pt x="2381" y="1826"/>
                </a:lnTo>
                <a:lnTo>
                  <a:pt x="2381" y="1826"/>
                </a:lnTo>
                <a:lnTo>
                  <a:pt x="2381" y="1826"/>
                </a:lnTo>
                <a:lnTo>
                  <a:pt x="2381" y="1826"/>
                </a:lnTo>
                <a:lnTo>
                  <a:pt x="2381" y="1828"/>
                </a:lnTo>
                <a:lnTo>
                  <a:pt x="2381" y="1828"/>
                </a:lnTo>
                <a:lnTo>
                  <a:pt x="2381" y="1828"/>
                </a:lnTo>
                <a:lnTo>
                  <a:pt x="2381" y="1828"/>
                </a:lnTo>
                <a:lnTo>
                  <a:pt x="2381" y="1828"/>
                </a:lnTo>
                <a:lnTo>
                  <a:pt x="2381" y="1828"/>
                </a:lnTo>
                <a:lnTo>
                  <a:pt x="2381" y="1828"/>
                </a:lnTo>
                <a:lnTo>
                  <a:pt x="2381" y="1828"/>
                </a:lnTo>
                <a:lnTo>
                  <a:pt x="2381" y="1828"/>
                </a:lnTo>
                <a:lnTo>
                  <a:pt x="2378" y="1828"/>
                </a:lnTo>
                <a:lnTo>
                  <a:pt x="2378" y="1828"/>
                </a:lnTo>
                <a:lnTo>
                  <a:pt x="2378" y="1828"/>
                </a:lnTo>
                <a:lnTo>
                  <a:pt x="2378" y="1828"/>
                </a:lnTo>
                <a:lnTo>
                  <a:pt x="2378" y="1828"/>
                </a:lnTo>
                <a:lnTo>
                  <a:pt x="2378" y="1831"/>
                </a:lnTo>
                <a:lnTo>
                  <a:pt x="2381" y="1831"/>
                </a:lnTo>
                <a:close/>
                <a:moveTo>
                  <a:pt x="1952" y="1097"/>
                </a:moveTo>
                <a:lnTo>
                  <a:pt x="1955" y="1095"/>
                </a:lnTo>
                <a:lnTo>
                  <a:pt x="1952" y="1095"/>
                </a:lnTo>
                <a:lnTo>
                  <a:pt x="1952" y="1095"/>
                </a:lnTo>
                <a:lnTo>
                  <a:pt x="1952" y="1093"/>
                </a:lnTo>
                <a:lnTo>
                  <a:pt x="1950" y="1093"/>
                </a:lnTo>
                <a:lnTo>
                  <a:pt x="1950" y="1095"/>
                </a:lnTo>
                <a:lnTo>
                  <a:pt x="1950" y="1093"/>
                </a:lnTo>
                <a:lnTo>
                  <a:pt x="1950" y="1095"/>
                </a:lnTo>
                <a:lnTo>
                  <a:pt x="1950" y="1095"/>
                </a:lnTo>
                <a:lnTo>
                  <a:pt x="1948" y="1093"/>
                </a:lnTo>
                <a:lnTo>
                  <a:pt x="1948" y="1093"/>
                </a:lnTo>
                <a:lnTo>
                  <a:pt x="1948" y="1093"/>
                </a:lnTo>
                <a:lnTo>
                  <a:pt x="1948" y="1093"/>
                </a:lnTo>
                <a:lnTo>
                  <a:pt x="1948" y="1095"/>
                </a:lnTo>
                <a:lnTo>
                  <a:pt x="1948" y="1095"/>
                </a:lnTo>
                <a:lnTo>
                  <a:pt x="1948" y="1095"/>
                </a:lnTo>
                <a:lnTo>
                  <a:pt x="1948" y="1095"/>
                </a:lnTo>
                <a:lnTo>
                  <a:pt x="1948" y="1097"/>
                </a:lnTo>
                <a:lnTo>
                  <a:pt x="1948" y="1097"/>
                </a:lnTo>
                <a:lnTo>
                  <a:pt x="1945" y="1097"/>
                </a:lnTo>
                <a:lnTo>
                  <a:pt x="1945" y="1100"/>
                </a:lnTo>
                <a:lnTo>
                  <a:pt x="1945" y="1100"/>
                </a:lnTo>
                <a:lnTo>
                  <a:pt x="1945" y="1100"/>
                </a:lnTo>
                <a:lnTo>
                  <a:pt x="1945" y="1100"/>
                </a:lnTo>
                <a:lnTo>
                  <a:pt x="1945" y="1100"/>
                </a:lnTo>
                <a:lnTo>
                  <a:pt x="1945" y="1100"/>
                </a:lnTo>
                <a:lnTo>
                  <a:pt x="1945" y="1100"/>
                </a:lnTo>
                <a:lnTo>
                  <a:pt x="1945" y="1100"/>
                </a:lnTo>
                <a:lnTo>
                  <a:pt x="1945" y="1100"/>
                </a:lnTo>
                <a:lnTo>
                  <a:pt x="1945" y="1100"/>
                </a:lnTo>
                <a:lnTo>
                  <a:pt x="1945" y="1100"/>
                </a:lnTo>
                <a:lnTo>
                  <a:pt x="1948" y="1102"/>
                </a:lnTo>
                <a:lnTo>
                  <a:pt x="1948" y="1100"/>
                </a:lnTo>
                <a:lnTo>
                  <a:pt x="1950" y="1100"/>
                </a:lnTo>
                <a:lnTo>
                  <a:pt x="1950" y="1100"/>
                </a:lnTo>
                <a:lnTo>
                  <a:pt x="1950" y="1100"/>
                </a:lnTo>
                <a:lnTo>
                  <a:pt x="1950" y="1100"/>
                </a:lnTo>
                <a:lnTo>
                  <a:pt x="1950" y="1100"/>
                </a:lnTo>
                <a:lnTo>
                  <a:pt x="1950" y="1100"/>
                </a:lnTo>
                <a:lnTo>
                  <a:pt x="1950" y="1100"/>
                </a:lnTo>
                <a:lnTo>
                  <a:pt x="1950" y="1097"/>
                </a:lnTo>
                <a:lnTo>
                  <a:pt x="1952" y="1097"/>
                </a:lnTo>
                <a:close/>
                <a:moveTo>
                  <a:pt x="2393" y="1835"/>
                </a:moveTo>
                <a:lnTo>
                  <a:pt x="2393" y="1835"/>
                </a:lnTo>
                <a:lnTo>
                  <a:pt x="2393" y="1835"/>
                </a:lnTo>
                <a:lnTo>
                  <a:pt x="2395" y="1835"/>
                </a:lnTo>
                <a:lnTo>
                  <a:pt x="2395" y="1835"/>
                </a:lnTo>
                <a:lnTo>
                  <a:pt x="2393" y="1835"/>
                </a:lnTo>
                <a:lnTo>
                  <a:pt x="2393" y="1835"/>
                </a:lnTo>
                <a:lnTo>
                  <a:pt x="2393" y="1838"/>
                </a:lnTo>
                <a:lnTo>
                  <a:pt x="2393" y="1838"/>
                </a:lnTo>
                <a:lnTo>
                  <a:pt x="2395" y="1838"/>
                </a:lnTo>
                <a:lnTo>
                  <a:pt x="2397" y="1835"/>
                </a:lnTo>
                <a:lnTo>
                  <a:pt x="2397" y="1833"/>
                </a:lnTo>
                <a:lnTo>
                  <a:pt x="2397" y="1831"/>
                </a:lnTo>
                <a:lnTo>
                  <a:pt x="2397" y="1833"/>
                </a:lnTo>
                <a:lnTo>
                  <a:pt x="2397" y="1833"/>
                </a:lnTo>
                <a:lnTo>
                  <a:pt x="2397" y="1833"/>
                </a:lnTo>
                <a:lnTo>
                  <a:pt x="2395" y="1833"/>
                </a:lnTo>
                <a:lnTo>
                  <a:pt x="2395" y="1833"/>
                </a:lnTo>
                <a:lnTo>
                  <a:pt x="2395" y="1831"/>
                </a:lnTo>
                <a:lnTo>
                  <a:pt x="2395" y="1833"/>
                </a:lnTo>
                <a:lnTo>
                  <a:pt x="2393" y="1833"/>
                </a:lnTo>
                <a:lnTo>
                  <a:pt x="2393" y="1831"/>
                </a:lnTo>
                <a:lnTo>
                  <a:pt x="2393" y="1833"/>
                </a:lnTo>
                <a:lnTo>
                  <a:pt x="2393" y="1833"/>
                </a:lnTo>
                <a:lnTo>
                  <a:pt x="2393" y="1833"/>
                </a:lnTo>
                <a:lnTo>
                  <a:pt x="2393" y="1835"/>
                </a:lnTo>
                <a:close/>
                <a:moveTo>
                  <a:pt x="2494" y="1861"/>
                </a:moveTo>
                <a:lnTo>
                  <a:pt x="2494" y="1861"/>
                </a:lnTo>
                <a:lnTo>
                  <a:pt x="2494" y="1861"/>
                </a:lnTo>
                <a:lnTo>
                  <a:pt x="2494" y="1861"/>
                </a:lnTo>
                <a:lnTo>
                  <a:pt x="2497" y="1861"/>
                </a:lnTo>
                <a:lnTo>
                  <a:pt x="2497" y="1864"/>
                </a:lnTo>
                <a:lnTo>
                  <a:pt x="2497" y="1864"/>
                </a:lnTo>
                <a:lnTo>
                  <a:pt x="2497" y="1864"/>
                </a:lnTo>
                <a:lnTo>
                  <a:pt x="2497" y="1864"/>
                </a:lnTo>
                <a:lnTo>
                  <a:pt x="2501" y="1864"/>
                </a:lnTo>
                <a:lnTo>
                  <a:pt x="2501" y="1861"/>
                </a:lnTo>
                <a:lnTo>
                  <a:pt x="2501" y="1861"/>
                </a:lnTo>
                <a:lnTo>
                  <a:pt x="2501" y="1859"/>
                </a:lnTo>
                <a:lnTo>
                  <a:pt x="2504" y="1859"/>
                </a:lnTo>
                <a:lnTo>
                  <a:pt x="2504" y="1859"/>
                </a:lnTo>
                <a:lnTo>
                  <a:pt x="2506" y="1859"/>
                </a:lnTo>
                <a:lnTo>
                  <a:pt x="2506" y="1857"/>
                </a:lnTo>
                <a:lnTo>
                  <a:pt x="2504" y="1857"/>
                </a:lnTo>
                <a:lnTo>
                  <a:pt x="2504" y="1857"/>
                </a:lnTo>
                <a:lnTo>
                  <a:pt x="2504" y="1857"/>
                </a:lnTo>
                <a:lnTo>
                  <a:pt x="2504" y="1857"/>
                </a:lnTo>
                <a:lnTo>
                  <a:pt x="2504" y="1859"/>
                </a:lnTo>
                <a:lnTo>
                  <a:pt x="2504" y="1859"/>
                </a:lnTo>
                <a:lnTo>
                  <a:pt x="2504" y="1859"/>
                </a:lnTo>
                <a:lnTo>
                  <a:pt x="2501" y="1857"/>
                </a:lnTo>
                <a:lnTo>
                  <a:pt x="2501" y="1857"/>
                </a:lnTo>
                <a:lnTo>
                  <a:pt x="2501" y="1859"/>
                </a:lnTo>
                <a:lnTo>
                  <a:pt x="2501" y="1859"/>
                </a:lnTo>
                <a:lnTo>
                  <a:pt x="2501" y="1859"/>
                </a:lnTo>
                <a:lnTo>
                  <a:pt x="2501" y="1859"/>
                </a:lnTo>
                <a:lnTo>
                  <a:pt x="2501" y="1859"/>
                </a:lnTo>
                <a:lnTo>
                  <a:pt x="2501" y="1859"/>
                </a:lnTo>
                <a:lnTo>
                  <a:pt x="2501" y="1859"/>
                </a:lnTo>
                <a:lnTo>
                  <a:pt x="2501" y="1857"/>
                </a:lnTo>
                <a:lnTo>
                  <a:pt x="2499" y="1857"/>
                </a:lnTo>
                <a:lnTo>
                  <a:pt x="2499" y="1854"/>
                </a:lnTo>
                <a:lnTo>
                  <a:pt x="2501" y="1854"/>
                </a:lnTo>
                <a:lnTo>
                  <a:pt x="2501" y="1854"/>
                </a:lnTo>
                <a:lnTo>
                  <a:pt x="2501" y="1854"/>
                </a:lnTo>
                <a:lnTo>
                  <a:pt x="2499" y="1852"/>
                </a:lnTo>
                <a:lnTo>
                  <a:pt x="2499" y="1852"/>
                </a:lnTo>
                <a:lnTo>
                  <a:pt x="2499" y="1852"/>
                </a:lnTo>
                <a:lnTo>
                  <a:pt x="2499" y="1854"/>
                </a:lnTo>
                <a:lnTo>
                  <a:pt x="2499" y="1854"/>
                </a:lnTo>
                <a:lnTo>
                  <a:pt x="2499" y="1854"/>
                </a:lnTo>
                <a:lnTo>
                  <a:pt x="2497" y="1854"/>
                </a:lnTo>
                <a:lnTo>
                  <a:pt x="2497" y="1857"/>
                </a:lnTo>
                <a:lnTo>
                  <a:pt x="2497" y="1857"/>
                </a:lnTo>
                <a:lnTo>
                  <a:pt x="2497" y="1857"/>
                </a:lnTo>
                <a:lnTo>
                  <a:pt x="2497" y="1857"/>
                </a:lnTo>
                <a:lnTo>
                  <a:pt x="2497" y="1857"/>
                </a:lnTo>
                <a:lnTo>
                  <a:pt x="2494" y="1857"/>
                </a:lnTo>
                <a:lnTo>
                  <a:pt x="2494" y="1857"/>
                </a:lnTo>
                <a:lnTo>
                  <a:pt x="2494" y="1859"/>
                </a:lnTo>
                <a:lnTo>
                  <a:pt x="2494" y="1859"/>
                </a:lnTo>
                <a:lnTo>
                  <a:pt x="2494" y="1859"/>
                </a:lnTo>
                <a:lnTo>
                  <a:pt x="2494" y="1859"/>
                </a:lnTo>
                <a:lnTo>
                  <a:pt x="2492" y="1859"/>
                </a:lnTo>
                <a:lnTo>
                  <a:pt x="2492" y="1859"/>
                </a:lnTo>
                <a:lnTo>
                  <a:pt x="2494" y="1859"/>
                </a:lnTo>
                <a:lnTo>
                  <a:pt x="2494" y="1861"/>
                </a:lnTo>
                <a:close/>
                <a:moveTo>
                  <a:pt x="2525" y="1866"/>
                </a:moveTo>
                <a:lnTo>
                  <a:pt x="2527" y="1868"/>
                </a:lnTo>
                <a:lnTo>
                  <a:pt x="2527" y="1868"/>
                </a:lnTo>
                <a:lnTo>
                  <a:pt x="2527" y="1866"/>
                </a:lnTo>
                <a:lnTo>
                  <a:pt x="2530" y="1866"/>
                </a:lnTo>
                <a:lnTo>
                  <a:pt x="2530" y="1866"/>
                </a:lnTo>
                <a:lnTo>
                  <a:pt x="2530" y="1864"/>
                </a:lnTo>
                <a:lnTo>
                  <a:pt x="2527" y="1864"/>
                </a:lnTo>
                <a:lnTo>
                  <a:pt x="2527" y="1864"/>
                </a:lnTo>
                <a:lnTo>
                  <a:pt x="2527" y="1864"/>
                </a:lnTo>
                <a:lnTo>
                  <a:pt x="2527" y="1861"/>
                </a:lnTo>
                <a:lnTo>
                  <a:pt x="2527" y="1864"/>
                </a:lnTo>
                <a:lnTo>
                  <a:pt x="2525" y="1864"/>
                </a:lnTo>
                <a:lnTo>
                  <a:pt x="2525" y="1866"/>
                </a:lnTo>
                <a:lnTo>
                  <a:pt x="2525" y="1866"/>
                </a:lnTo>
                <a:close/>
                <a:moveTo>
                  <a:pt x="2362" y="1807"/>
                </a:moveTo>
                <a:lnTo>
                  <a:pt x="2359" y="1807"/>
                </a:lnTo>
                <a:lnTo>
                  <a:pt x="2359" y="1807"/>
                </a:lnTo>
                <a:lnTo>
                  <a:pt x="2359" y="1807"/>
                </a:lnTo>
                <a:lnTo>
                  <a:pt x="2359" y="1809"/>
                </a:lnTo>
                <a:lnTo>
                  <a:pt x="2359" y="1809"/>
                </a:lnTo>
                <a:lnTo>
                  <a:pt x="2359" y="1809"/>
                </a:lnTo>
                <a:lnTo>
                  <a:pt x="2359" y="1809"/>
                </a:lnTo>
                <a:lnTo>
                  <a:pt x="2359" y="1809"/>
                </a:lnTo>
                <a:lnTo>
                  <a:pt x="2359" y="1809"/>
                </a:lnTo>
                <a:lnTo>
                  <a:pt x="2359" y="1809"/>
                </a:lnTo>
                <a:lnTo>
                  <a:pt x="2359" y="1809"/>
                </a:lnTo>
                <a:lnTo>
                  <a:pt x="2359" y="1812"/>
                </a:lnTo>
                <a:lnTo>
                  <a:pt x="2364" y="1809"/>
                </a:lnTo>
                <a:lnTo>
                  <a:pt x="2364" y="1809"/>
                </a:lnTo>
                <a:lnTo>
                  <a:pt x="2364" y="1809"/>
                </a:lnTo>
                <a:lnTo>
                  <a:pt x="2364" y="1812"/>
                </a:lnTo>
                <a:lnTo>
                  <a:pt x="2359" y="1812"/>
                </a:lnTo>
                <a:lnTo>
                  <a:pt x="2359" y="1812"/>
                </a:lnTo>
                <a:lnTo>
                  <a:pt x="2359" y="1812"/>
                </a:lnTo>
                <a:lnTo>
                  <a:pt x="2359" y="1812"/>
                </a:lnTo>
                <a:lnTo>
                  <a:pt x="2359" y="1812"/>
                </a:lnTo>
                <a:lnTo>
                  <a:pt x="2359" y="1814"/>
                </a:lnTo>
                <a:lnTo>
                  <a:pt x="2359" y="1814"/>
                </a:lnTo>
                <a:lnTo>
                  <a:pt x="2359" y="1814"/>
                </a:lnTo>
                <a:lnTo>
                  <a:pt x="2362" y="1812"/>
                </a:lnTo>
                <a:lnTo>
                  <a:pt x="2362" y="1812"/>
                </a:lnTo>
                <a:lnTo>
                  <a:pt x="2364" y="1812"/>
                </a:lnTo>
                <a:lnTo>
                  <a:pt x="2362" y="1812"/>
                </a:lnTo>
                <a:lnTo>
                  <a:pt x="2364" y="1814"/>
                </a:lnTo>
                <a:lnTo>
                  <a:pt x="2364" y="1814"/>
                </a:lnTo>
                <a:lnTo>
                  <a:pt x="2364" y="1814"/>
                </a:lnTo>
                <a:lnTo>
                  <a:pt x="2364" y="1812"/>
                </a:lnTo>
                <a:lnTo>
                  <a:pt x="2364" y="1812"/>
                </a:lnTo>
                <a:lnTo>
                  <a:pt x="2364" y="1812"/>
                </a:lnTo>
                <a:lnTo>
                  <a:pt x="2364" y="1812"/>
                </a:lnTo>
                <a:lnTo>
                  <a:pt x="2364" y="1812"/>
                </a:lnTo>
                <a:lnTo>
                  <a:pt x="2367" y="1812"/>
                </a:lnTo>
                <a:lnTo>
                  <a:pt x="2374" y="1809"/>
                </a:lnTo>
                <a:lnTo>
                  <a:pt x="2374" y="1809"/>
                </a:lnTo>
                <a:lnTo>
                  <a:pt x="2374" y="1809"/>
                </a:lnTo>
                <a:lnTo>
                  <a:pt x="2371" y="1809"/>
                </a:lnTo>
                <a:lnTo>
                  <a:pt x="2371" y="1809"/>
                </a:lnTo>
                <a:lnTo>
                  <a:pt x="2371" y="1809"/>
                </a:lnTo>
                <a:lnTo>
                  <a:pt x="2371" y="1809"/>
                </a:lnTo>
                <a:lnTo>
                  <a:pt x="2374" y="1809"/>
                </a:lnTo>
                <a:lnTo>
                  <a:pt x="2374" y="1807"/>
                </a:lnTo>
                <a:lnTo>
                  <a:pt x="2371" y="1807"/>
                </a:lnTo>
                <a:lnTo>
                  <a:pt x="2371" y="1807"/>
                </a:lnTo>
                <a:lnTo>
                  <a:pt x="2369" y="1809"/>
                </a:lnTo>
                <a:lnTo>
                  <a:pt x="2369" y="1809"/>
                </a:lnTo>
                <a:lnTo>
                  <a:pt x="2369" y="1809"/>
                </a:lnTo>
                <a:lnTo>
                  <a:pt x="2369" y="1809"/>
                </a:lnTo>
                <a:lnTo>
                  <a:pt x="2367" y="1809"/>
                </a:lnTo>
                <a:lnTo>
                  <a:pt x="2367" y="1809"/>
                </a:lnTo>
                <a:lnTo>
                  <a:pt x="2367" y="1809"/>
                </a:lnTo>
                <a:lnTo>
                  <a:pt x="2367" y="1809"/>
                </a:lnTo>
                <a:lnTo>
                  <a:pt x="2369" y="1809"/>
                </a:lnTo>
                <a:lnTo>
                  <a:pt x="2367" y="1807"/>
                </a:lnTo>
                <a:lnTo>
                  <a:pt x="2367" y="1807"/>
                </a:lnTo>
                <a:lnTo>
                  <a:pt x="2367" y="1807"/>
                </a:lnTo>
                <a:lnTo>
                  <a:pt x="2364" y="1807"/>
                </a:lnTo>
                <a:lnTo>
                  <a:pt x="2364" y="1807"/>
                </a:lnTo>
                <a:lnTo>
                  <a:pt x="2362" y="1807"/>
                </a:lnTo>
                <a:close/>
                <a:moveTo>
                  <a:pt x="2369" y="1800"/>
                </a:moveTo>
                <a:lnTo>
                  <a:pt x="2369" y="1802"/>
                </a:lnTo>
                <a:lnTo>
                  <a:pt x="2369" y="1802"/>
                </a:lnTo>
                <a:lnTo>
                  <a:pt x="2369" y="1802"/>
                </a:lnTo>
                <a:lnTo>
                  <a:pt x="2369" y="1802"/>
                </a:lnTo>
                <a:lnTo>
                  <a:pt x="2369" y="1802"/>
                </a:lnTo>
                <a:lnTo>
                  <a:pt x="2369" y="1802"/>
                </a:lnTo>
                <a:lnTo>
                  <a:pt x="2371" y="1802"/>
                </a:lnTo>
                <a:lnTo>
                  <a:pt x="2371" y="1800"/>
                </a:lnTo>
                <a:lnTo>
                  <a:pt x="2371" y="1800"/>
                </a:lnTo>
                <a:lnTo>
                  <a:pt x="2371" y="1800"/>
                </a:lnTo>
                <a:lnTo>
                  <a:pt x="2374" y="1800"/>
                </a:lnTo>
                <a:lnTo>
                  <a:pt x="2374" y="1800"/>
                </a:lnTo>
                <a:lnTo>
                  <a:pt x="2374" y="1797"/>
                </a:lnTo>
                <a:lnTo>
                  <a:pt x="2374" y="1797"/>
                </a:lnTo>
                <a:lnTo>
                  <a:pt x="2371" y="1800"/>
                </a:lnTo>
                <a:lnTo>
                  <a:pt x="2371" y="1797"/>
                </a:lnTo>
                <a:lnTo>
                  <a:pt x="2371" y="1797"/>
                </a:lnTo>
                <a:lnTo>
                  <a:pt x="2371" y="1797"/>
                </a:lnTo>
                <a:lnTo>
                  <a:pt x="2371" y="1797"/>
                </a:lnTo>
                <a:lnTo>
                  <a:pt x="2371" y="1797"/>
                </a:lnTo>
                <a:lnTo>
                  <a:pt x="2371" y="1795"/>
                </a:lnTo>
                <a:lnTo>
                  <a:pt x="2371" y="1795"/>
                </a:lnTo>
                <a:lnTo>
                  <a:pt x="2371" y="1795"/>
                </a:lnTo>
                <a:lnTo>
                  <a:pt x="2369" y="1795"/>
                </a:lnTo>
                <a:lnTo>
                  <a:pt x="2369" y="1795"/>
                </a:lnTo>
                <a:lnTo>
                  <a:pt x="2369" y="1795"/>
                </a:lnTo>
                <a:lnTo>
                  <a:pt x="2369" y="1797"/>
                </a:lnTo>
                <a:lnTo>
                  <a:pt x="2369" y="1797"/>
                </a:lnTo>
                <a:lnTo>
                  <a:pt x="2369" y="1797"/>
                </a:lnTo>
                <a:lnTo>
                  <a:pt x="2369" y="1797"/>
                </a:lnTo>
                <a:lnTo>
                  <a:pt x="2371" y="1797"/>
                </a:lnTo>
                <a:lnTo>
                  <a:pt x="2371" y="1797"/>
                </a:lnTo>
                <a:lnTo>
                  <a:pt x="2369" y="1797"/>
                </a:lnTo>
                <a:lnTo>
                  <a:pt x="2369" y="1797"/>
                </a:lnTo>
                <a:lnTo>
                  <a:pt x="2369" y="1800"/>
                </a:lnTo>
                <a:lnTo>
                  <a:pt x="2369" y="1800"/>
                </a:lnTo>
                <a:lnTo>
                  <a:pt x="2369" y="1800"/>
                </a:lnTo>
                <a:lnTo>
                  <a:pt x="2369" y="1800"/>
                </a:lnTo>
                <a:lnTo>
                  <a:pt x="2369" y="1800"/>
                </a:lnTo>
                <a:close/>
                <a:moveTo>
                  <a:pt x="2553" y="1902"/>
                </a:moveTo>
                <a:lnTo>
                  <a:pt x="2556" y="1902"/>
                </a:lnTo>
                <a:lnTo>
                  <a:pt x="2556" y="1899"/>
                </a:lnTo>
                <a:lnTo>
                  <a:pt x="2556" y="1899"/>
                </a:lnTo>
                <a:lnTo>
                  <a:pt x="2558" y="1899"/>
                </a:lnTo>
                <a:lnTo>
                  <a:pt x="2558" y="1897"/>
                </a:lnTo>
                <a:lnTo>
                  <a:pt x="2556" y="1897"/>
                </a:lnTo>
                <a:lnTo>
                  <a:pt x="2556" y="1897"/>
                </a:lnTo>
                <a:lnTo>
                  <a:pt x="2553" y="1899"/>
                </a:lnTo>
                <a:lnTo>
                  <a:pt x="2553" y="1899"/>
                </a:lnTo>
                <a:lnTo>
                  <a:pt x="2551" y="1899"/>
                </a:lnTo>
                <a:lnTo>
                  <a:pt x="2551" y="1899"/>
                </a:lnTo>
                <a:lnTo>
                  <a:pt x="2553" y="1902"/>
                </a:lnTo>
                <a:close/>
                <a:moveTo>
                  <a:pt x="2591" y="1904"/>
                </a:moveTo>
                <a:lnTo>
                  <a:pt x="2591" y="1904"/>
                </a:lnTo>
                <a:lnTo>
                  <a:pt x="2591" y="1904"/>
                </a:lnTo>
                <a:lnTo>
                  <a:pt x="2594" y="1904"/>
                </a:lnTo>
                <a:lnTo>
                  <a:pt x="2594" y="1904"/>
                </a:lnTo>
                <a:lnTo>
                  <a:pt x="2596" y="1904"/>
                </a:lnTo>
                <a:lnTo>
                  <a:pt x="2596" y="1904"/>
                </a:lnTo>
                <a:lnTo>
                  <a:pt x="2598" y="1904"/>
                </a:lnTo>
                <a:lnTo>
                  <a:pt x="2596" y="1904"/>
                </a:lnTo>
                <a:lnTo>
                  <a:pt x="2596" y="1904"/>
                </a:lnTo>
                <a:lnTo>
                  <a:pt x="2596" y="1904"/>
                </a:lnTo>
                <a:lnTo>
                  <a:pt x="2596" y="1904"/>
                </a:lnTo>
                <a:lnTo>
                  <a:pt x="2598" y="1904"/>
                </a:lnTo>
                <a:lnTo>
                  <a:pt x="2598" y="1904"/>
                </a:lnTo>
                <a:lnTo>
                  <a:pt x="2596" y="1904"/>
                </a:lnTo>
                <a:lnTo>
                  <a:pt x="2596" y="1904"/>
                </a:lnTo>
                <a:lnTo>
                  <a:pt x="2596" y="1904"/>
                </a:lnTo>
                <a:lnTo>
                  <a:pt x="2596" y="1902"/>
                </a:lnTo>
                <a:lnTo>
                  <a:pt x="2596" y="1902"/>
                </a:lnTo>
                <a:lnTo>
                  <a:pt x="2596" y="1902"/>
                </a:lnTo>
                <a:lnTo>
                  <a:pt x="2596" y="1902"/>
                </a:lnTo>
                <a:lnTo>
                  <a:pt x="2598" y="1902"/>
                </a:lnTo>
                <a:lnTo>
                  <a:pt x="2598" y="1902"/>
                </a:lnTo>
                <a:lnTo>
                  <a:pt x="2598" y="1902"/>
                </a:lnTo>
                <a:lnTo>
                  <a:pt x="2596" y="1902"/>
                </a:lnTo>
                <a:lnTo>
                  <a:pt x="2596" y="1899"/>
                </a:lnTo>
                <a:lnTo>
                  <a:pt x="2596" y="1899"/>
                </a:lnTo>
                <a:lnTo>
                  <a:pt x="2596" y="1899"/>
                </a:lnTo>
                <a:lnTo>
                  <a:pt x="2594" y="1899"/>
                </a:lnTo>
                <a:lnTo>
                  <a:pt x="2594" y="1902"/>
                </a:lnTo>
                <a:lnTo>
                  <a:pt x="2594" y="1902"/>
                </a:lnTo>
                <a:lnTo>
                  <a:pt x="2594" y="1902"/>
                </a:lnTo>
                <a:lnTo>
                  <a:pt x="2591" y="1902"/>
                </a:lnTo>
                <a:lnTo>
                  <a:pt x="2591" y="1902"/>
                </a:lnTo>
                <a:lnTo>
                  <a:pt x="2591" y="1902"/>
                </a:lnTo>
                <a:lnTo>
                  <a:pt x="2591" y="1902"/>
                </a:lnTo>
                <a:lnTo>
                  <a:pt x="2589" y="1902"/>
                </a:lnTo>
                <a:lnTo>
                  <a:pt x="2589" y="1904"/>
                </a:lnTo>
                <a:lnTo>
                  <a:pt x="2589" y="1904"/>
                </a:lnTo>
                <a:lnTo>
                  <a:pt x="2591" y="1904"/>
                </a:lnTo>
                <a:close/>
                <a:moveTo>
                  <a:pt x="2603" y="1920"/>
                </a:moveTo>
                <a:lnTo>
                  <a:pt x="2603" y="1920"/>
                </a:lnTo>
                <a:lnTo>
                  <a:pt x="2603" y="1923"/>
                </a:lnTo>
                <a:lnTo>
                  <a:pt x="2603" y="1923"/>
                </a:lnTo>
                <a:lnTo>
                  <a:pt x="2603" y="1923"/>
                </a:lnTo>
                <a:lnTo>
                  <a:pt x="2603" y="1925"/>
                </a:lnTo>
                <a:lnTo>
                  <a:pt x="2603" y="1925"/>
                </a:lnTo>
                <a:lnTo>
                  <a:pt x="2606" y="1923"/>
                </a:lnTo>
                <a:lnTo>
                  <a:pt x="2606" y="1923"/>
                </a:lnTo>
                <a:lnTo>
                  <a:pt x="2606" y="1923"/>
                </a:lnTo>
                <a:lnTo>
                  <a:pt x="2606" y="1923"/>
                </a:lnTo>
                <a:lnTo>
                  <a:pt x="2606" y="1923"/>
                </a:lnTo>
                <a:lnTo>
                  <a:pt x="2606" y="1920"/>
                </a:lnTo>
                <a:lnTo>
                  <a:pt x="2606" y="1920"/>
                </a:lnTo>
                <a:lnTo>
                  <a:pt x="2606" y="1920"/>
                </a:lnTo>
                <a:lnTo>
                  <a:pt x="2603" y="1920"/>
                </a:lnTo>
                <a:lnTo>
                  <a:pt x="2603" y="1920"/>
                </a:lnTo>
                <a:close/>
                <a:moveTo>
                  <a:pt x="2530" y="1868"/>
                </a:moveTo>
                <a:lnTo>
                  <a:pt x="2530" y="1868"/>
                </a:lnTo>
                <a:lnTo>
                  <a:pt x="2530" y="1868"/>
                </a:lnTo>
                <a:lnTo>
                  <a:pt x="2532" y="1868"/>
                </a:lnTo>
                <a:lnTo>
                  <a:pt x="2532" y="1868"/>
                </a:lnTo>
                <a:lnTo>
                  <a:pt x="2532" y="1868"/>
                </a:lnTo>
                <a:lnTo>
                  <a:pt x="2532" y="1866"/>
                </a:lnTo>
                <a:lnTo>
                  <a:pt x="2530" y="1866"/>
                </a:lnTo>
                <a:lnTo>
                  <a:pt x="2530" y="1866"/>
                </a:lnTo>
                <a:lnTo>
                  <a:pt x="2530" y="1868"/>
                </a:lnTo>
                <a:lnTo>
                  <a:pt x="2530" y="1868"/>
                </a:lnTo>
                <a:close/>
                <a:moveTo>
                  <a:pt x="2551" y="1909"/>
                </a:moveTo>
                <a:lnTo>
                  <a:pt x="2551" y="1909"/>
                </a:lnTo>
                <a:lnTo>
                  <a:pt x="2553" y="1909"/>
                </a:lnTo>
                <a:lnTo>
                  <a:pt x="2553" y="1909"/>
                </a:lnTo>
                <a:lnTo>
                  <a:pt x="2551" y="1906"/>
                </a:lnTo>
                <a:lnTo>
                  <a:pt x="2551" y="1906"/>
                </a:lnTo>
                <a:lnTo>
                  <a:pt x="2553" y="1906"/>
                </a:lnTo>
                <a:lnTo>
                  <a:pt x="2553" y="1904"/>
                </a:lnTo>
                <a:lnTo>
                  <a:pt x="2553" y="1904"/>
                </a:lnTo>
                <a:lnTo>
                  <a:pt x="2553" y="1904"/>
                </a:lnTo>
                <a:lnTo>
                  <a:pt x="2551" y="1904"/>
                </a:lnTo>
                <a:lnTo>
                  <a:pt x="2551" y="1904"/>
                </a:lnTo>
                <a:lnTo>
                  <a:pt x="2551" y="1906"/>
                </a:lnTo>
                <a:lnTo>
                  <a:pt x="2551" y="1906"/>
                </a:lnTo>
                <a:lnTo>
                  <a:pt x="2549" y="1906"/>
                </a:lnTo>
                <a:lnTo>
                  <a:pt x="2549" y="1906"/>
                </a:lnTo>
                <a:lnTo>
                  <a:pt x="2549" y="1909"/>
                </a:lnTo>
                <a:lnTo>
                  <a:pt x="2551" y="1909"/>
                </a:lnTo>
                <a:close/>
                <a:moveTo>
                  <a:pt x="2532" y="1878"/>
                </a:moveTo>
                <a:lnTo>
                  <a:pt x="2532" y="1878"/>
                </a:lnTo>
                <a:lnTo>
                  <a:pt x="2532" y="1878"/>
                </a:lnTo>
                <a:lnTo>
                  <a:pt x="2532" y="1880"/>
                </a:lnTo>
                <a:lnTo>
                  <a:pt x="2532" y="1880"/>
                </a:lnTo>
                <a:lnTo>
                  <a:pt x="2532" y="1880"/>
                </a:lnTo>
                <a:lnTo>
                  <a:pt x="2532" y="1880"/>
                </a:lnTo>
                <a:lnTo>
                  <a:pt x="2535" y="1880"/>
                </a:lnTo>
                <a:lnTo>
                  <a:pt x="2532" y="1880"/>
                </a:lnTo>
                <a:lnTo>
                  <a:pt x="2532" y="1878"/>
                </a:lnTo>
                <a:lnTo>
                  <a:pt x="2532" y="1878"/>
                </a:lnTo>
                <a:lnTo>
                  <a:pt x="2532" y="1878"/>
                </a:lnTo>
                <a:close/>
                <a:moveTo>
                  <a:pt x="1780" y="1206"/>
                </a:moveTo>
                <a:lnTo>
                  <a:pt x="1780" y="1208"/>
                </a:lnTo>
                <a:lnTo>
                  <a:pt x="1780" y="1211"/>
                </a:lnTo>
                <a:lnTo>
                  <a:pt x="1780" y="1211"/>
                </a:lnTo>
                <a:lnTo>
                  <a:pt x="1780" y="1211"/>
                </a:lnTo>
                <a:lnTo>
                  <a:pt x="1782" y="1211"/>
                </a:lnTo>
                <a:lnTo>
                  <a:pt x="1782" y="1213"/>
                </a:lnTo>
                <a:lnTo>
                  <a:pt x="1782" y="1216"/>
                </a:lnTo>
                <a:lnTo>
                  <a:pt x="1787" y="1218"/>
                </a:lnTo>
                <a:lnTo>
                  <a:pt x="1791" y="1220"/>
                </a:lnTo>
                <a:lnTo>
                  <a:pt x="1791" y="1220"/>
                </a:lnTo>
                <a:lnTo>
                  <a:pt x="1794" y="1223"/>
                </a:lnTo>
                <a:lnTo>
                  <a:pt x="1794" y="1223"/>
                </a:lnTo>
                <a:lnTo>
                  <a:pt x="1794" y="1223"/>
                </a:lnTo>
                <a:lnTo>
                  <a:pt x="1794" y="1223"/>
                </a:lnTo>
                <a:lnTo>
                  <a:pt x="1796" y="1223"/>
                </a:lnTo>
                <a:lnTo>
                  <a:pt x="1796" y="1223"/>
                </a:lnTo>
                <a:lnTo>
                  <a:pt x="1796" y="1223"/>
                </a:lnTo>
                <a:lnTo>
                  <a:pt x="1799" y="1223"/>
                </a:lnTo>
                <a:lnTo>
                  <a:pt x="1799" y="1225"/>
                </a:lnTo>
                <a:lnTo>
                  <a:pt x="1799" y="1223"/>
                </a:lnTo>
                <a:lnTo>
                  <a:pt x="1799" y="1223"/>
                </a:lnTo>
                <a:lnTo>
                  <a:pt x="1799" y="1223"/>
                </a:lnTo>
                <a:lnTo>
                  <a:pt x="1796" y="1223"/>
                </a:lnTo>
                <a:lnTo>
                  <a:pt x="1796" y="1223"/>
                </a:lnTo>
                <a:lnTo>
                  <a:pt x="1799" y="1223"/>
                </a:lnTo>
                <a:lnTo>
                  <a:pt x="1799" y="1223"/>
                </a:lnTo>
                <a:lnTo>
                  <a:pt x="1799" y="1220"/>
                </a:lnTo>
                <a:lnTo>
                  <a:pt x="1796" y="1220"/>
                </a:lnTo>
                <a:lnTo>
                  <a:pt x="1796" y="1220"/>
                </a:lnTo>
                <a:lnTo>
                  <a:pt x="1796" y="1220"/>
                </a:lnTo>
                <a:lnTo>
                  <a:pt x="1796" y="1220"/>
                </a:lnTo>
                <a:lnTo>
                  <a:pt x="1796" y="1220"/>
                </a:lnTo>
                <a:lnTo>
                  <a:pt x="1796" y="1220"/>
                </a:lnTo>
                <a:lnTo>
                  <a:pt x="1799" y="1218"/>
                </a:lnTo>
                <a:lnTo>
                  <a:pt x="1799" y="1218"/>
                </a:lnTo>
                <a:lnTo>
                  <a:pt x="1799" y="1218"/>
                </a:lnTo>
                <a:lnTo>
                  <a:pt x="1796" y="1218"/>
                </a:lnTo>
                <a:lnTo>
                  <a:pt x="1796" y="1218"/>
                </a:lnTo>
                <a:lnTo>
                  <a:pt x="1796" y="1218"/>
                </a:lnTo>
                <a:lnTo>
                  <a:pt x="1794" y="1218"/>
                </a:lnTo>
                <a:lnTo>
                  <a:pt x="1794" y="1218"/>
                </a:lnTo>
                <a:lnTo>
                  <a:pt x="1794" y="1216"/>
                </a:lnTo>
                <a:lnTo>
                  <a:pt x="1796" y="1216"/>
                </a:lnTo>
                <a:lnTo>
                  <a:pt x="1796" y="1216"/>
                </a:lnTo>
                <a:lnTo>
                  <a:pt x="1796" y="1216"/>
                </a:lnTo>
                <a:lnTo>
                  <a:pt x="1796" y="1216"/>
                </a:lnTo>
                <a:lnTo>
                  <a:pt x="1796" y="1213"/>
                </a:lnTo>
                <a:lnTo>
                  <a:pt x="1796" y="1213"/>
                </a:lnTo>
                <a:lnTo>
                  <a:pt x="1796" y="1213"/>
                </a:lnTo>
                <a:lnTo>
                  <a:pt x="1796" y="1211"/>
                </a:lnTo>
                <a:lnTo>
                  <a:pt x="1794" y="1211"/>
                </a:lnTo>
                <a:lnTo>
                  <a:pt x="1794" y="1208"/>
                </a:lnTo>
                <a:lnTo>
                  <a:pt x="1791" y="1208"/>
                </a:lnTo>
                <a:lnTo>
                  <a:pt x="1791" y="1206"/>
                </a:lnTo>
                <a:lnTo>
                  <a:pt x="1791" y="1206"/>
                </a:lnTo>
                <a:lnTo>
                  <a:pt x="1789" y="1204"/>
                </a:lnTo>
                <a:lnTo>
                  <a:pt x="1789" y="1201"/>
                </a:lnTo>
                <a:lnTo>
                  <a:pt x="1789" y="1201"/>
                </a:lnTo>
                <a:lnTo>
                  <a:pt x="1784" y="1201"/>
                </a:lnTo>
                <a:lnTo>
                  <a:pt x="1784" y="1201"/>
                </a:lnTo>
                <a:lnTo>
                  <a:pt x="1782" y="1201"/>
                </a:lnTo>
                <a:lnTo>
                  <a:pt x="1782" y="1199"/>
                </a:lnTo>
                <a:lnTo>
                  <a:pt x="1782" y="1199"/>
                </a:lnTo>
                <a:lnTo>
                  <a:pt x="1782" y="1201"/>
                </a:lnTo>
                <a:lnTo>
                  <a:pt x="1782" y="1201"/>
                </a:lnTo>
                <a:lnTo>
                  <a:pt x="1780" y="1201"/>
                </a:lnTo>
                <a:lnTo>
                  <a:pt x="1780" y="1204"/>
                </a:lnTo>
                <a:lnTo>
                  <a:pt x="1780" y="1204"/>
                </a:lnTo>
                <a:lnTo>
                  <a:pt x="1780" y="1206"/>
                </a:lnTo>
                <a:close/>
                <a:moveTo>
                  <a:pt x="1846" y="1913"/>
                </a:moveTo>
                <a:lnTo>
                  <a:pt x="1846" y="1913"/>
                </a:lnTo>
                <a:lnTo>
                  <a:pt x="1846" y="1916"/>
                </a:lnTo>
                <a:lnTo>
                  <a:pt x="1846" y="1916"/>
                </a:lnTo>
                <a:lnTo>
                  <a:pt x="1846" y="1916"/>
                </a:lnTo>
                <a:lnTo>
                  <a:pt x="1846" y="1916"/>
                </a:lnTo>
                <a:lnTo>
                  <a:pt x="1846" y="1916"/>
                </a:lnTo>
                <a:lnTo>
                  <a:pt x="1846" y="1916"/>
                </a:lnTo>
                <a:lnTo>
                  <a:pt x="1848" y="1913"/>
                </a:lnTo>
                <a:lnTo>
                  <a:pt x="1848" y="1913"/>
                </a:lnTo>
                <a:lnTo>
                  <a:pt x="1848" y="1913"/>
                </a:lnTo>
                <a:lnTo>
                  <a:pt x="1848" y="1913"/>
                </a:lnTo>
                <a:lnTo>
                  <a:pt x="1848" y="1913"/>
                </a:lnTo>
                <a:lnTo>
                  <a:pt x="1848" y="1913"/>
                </a:lnTo>
                <a:lnTo>
                  <a:pt x="1848" y="1913"/>
                </a:lnTo>
                <a:lnTo>
                  <a:pt x="1848" y="1913"/>
                </a:lnTo>
                <a:lnTo>
                  <a:pt x="1848" y="1913"/>
                </a:lnTo>
                <a:lnTo>
                  <a:pt x="1848" y="1913"/>
                </a:lnTo>
                <a:lnTo>
                  <a:pt x="1848" y="1913"/>
                </a:lnTo>
                <a:lnTo>
                  <a:pt x="1848" y="1913"/>
                </a:lnTo>
                <a:lnTo>
                  <a:pt x="1848" y="1913"/>
                </a:lnTo>
                <a:lnTo>
                  <a:pt x="1846" y="1913"/>
                </a:lnTo>
                <a:lnTo>
                  <a:pt x="1846" y="1913"/>
                </a:lnTo>
                <a:lnTo>
                  <a:pt x="1846" y="1913"/>
                </a:lnTo>
                <a:lnTo>
                  <a:pt x="1846" y="1913"/>
                </a:lnTo>
                <a:lnTo>
                  <a:pt x="1846" y="1913"/>
                </a:lnTo>
                <a:lnTo>
                  <a:pt x="1846" y="1913"/>
                </a:lnTo>
                <a:lnTo>
                  <a:pt x="1846" y="1913"/>
                </a:lnTo>
                <a:close/>
                <a:moveTo>
                  <a:pt x="1839" y="1989"/>
                </a:moveTo>
                <a:lnTo>
                  <a:pt x="1839" y="1991"/>
                </a:lnTo>
                <a:lnTo>
                  <a:pt x="1836" y="1994"/>
                </a:lnTo>
                <a:lnTo>
                  <a:pt x="1836" y="1996"/>
                </a:lnTo>
                <a:lnTo>
                  <a:pt x="1836" y="1996"/>
                </a:lnTo>
                <a:lnTo>
                  <a:pt x="1839" y="1996"/>
                </a:lnTo>
                <a:lnTo>
                  <a:pt x="1839" y="1994"/>
                </a:lnTo>
                <a:lnTo>
                  <a:pt x="1839" y="1991"/>
                </a:lnTo>
                <a:lnTo>
                  <a:pt x="1839" y="1989"/>
                </a:lnTo>
                <a:lnTo>
                  <a:pt x="1839" y="1987"/>
                </a:lnTo>
                <a:lnTo>
                  <a:pt x="1839" y="1984"/>
                </a:lnTo>
                <a:lnTo>
                  <a:pt x="1839" y="1984"/>
                </a:lnTo>
                <a:lnTo>
                  <a:pt x="1841" y="1982"/>
                </a:lnTo>
                <a:lnTo>
                  <a:pt x="1841" y="1982"/>
                </a:lnTo>
                <a:lnTo>
                  <a:pt x="1839" y="1982"/>
                </a:lnTo>
                <a:lnTo>
                  <a:pt x="1839" y="1984"/>
                </a:lnTo>
                <a:lnTo>
                  <a:pt x="1839" y="1982"/>
                </a:lnTo>
                <a:lnTo>
                  <a:pt x="1839" y="1982"/>
                </a:lnTo>
                <a:lnTo>
                  <a:pt x="1841" y="1982"/>
                </a:lnTo>
                <a:lnTo>
                  <a:pt x="1841" y="1982"/>
                </a:lnTo>
                <a:lnTo>
                  <a:pt x="1839" y="1982"/>
                </a:lnTo>
                <a:lnTo>
                  <a:pt x="1839" y="1980"/>
                </a:lnTo>
                <a:lnTo>
                  <a:pt x="1839" y="1980"/>
                </a:lnTo>
                <a:lnTo>
                  <a:pt x="1839" y="1980"/>
                </a:lnTo>
                <a:lnTo>
                  <a:pt x="1839" y="1980"/>
                </a:lnTo>
                <a:lnTo>
                  <a:pt x="1839" y="1980"/>
                </a:lnTo>
                <a:lnTo>
                  <a:pt x="1839" y="1980"/>
                </a:lnTo>
                <a:lnTo>
                  <a:pt x="1839" y="1982"/>
                </a:lnTo>
                <a:lnTo>
                  <a:pt x="1839" y="1982"/>
                </a:lnTo>
                <a:lnTo>
                  <a:pt x="1839" y="1982"/>
                </a:lnTo>
                <a:lnTo>
                  <a:pt x="1839" y="1984"/>
                </a:lnTo>
                <a:lnTo>
                  <a:pt x="1839" y="1984"/>
                </a:lnTo>
                <a:lnTo>
                  <a:pt x="1839" y="1989"/>
                </a:lnTo>
                <a:close/>
                <a:moveTo>
                  <a:pt x="1829" y="2055"/>
                </a:moveTo>
                <a:lnTo>
                  <a:pt x="1827" y="2055"/>
                </a:lnTo>
                <a:lnTo>
                  <a:pt x="1827" y="2055"/>
                </a:lnTo>
                <a:lnTo>
                  <a:pt x="1827" y="2055"/>
                </a:lnTo>
                <a:lnTo>
                  <a:pt x="1832" y="2053"/>
                </a:lnTo>
                <a:lnTo>
                  <a:pt x="1839" y="2051"/>
                </a:lnTo>
                <a:lnTo>
                  <a:pt x="1841" y="2048"/>
                </a:lnTo>
                <a:lnTo>
                  <a:pt x="1841" y="2048"/>
                </a:lnTo>
                <a:lnTo>
                  <a:pt x="1841" y="2046"/>
                </a:lnTo>
                <a:lnTo>
                  <a:pt x="1844" y="2046"/>
                </a:lnTo>
                <a:lnTo>
                  <a:pt x="1846" y="2046"/>
                </a:lnTo>
                <a:lnTo>
                  <a:pt x="1848" y="2043"/>
                </a:lnTo>
                <a:lnTo>
                  <a:pt x="1851" y="2043"/>
                </a:lnTo>
                <a:lnTo>
                  <a:pt x="1851" y="2043"/>
                </a:lnTo>
                <a:lnTo>
                  <a:pt x="1841" y="2046"/>
                </a:lnTo>
                <a:lnTo>
                  <a:pt x="1841" y="2046"/>
                </a:lnTo>
                <a:lnTo>
                  <a:pt x="1839" y="2048"/>
                </a:lnTo>
                <a:lnTo>
                  <a:pt x="1839" y="2048"/>
                </a:lnTo>
                <a:lnTo>
                  <a:pt x="1836" y="2048"/>
                </a:lnTo>
                <a:lnTo>
                  <a:pt x="1829" y="2051"/>
                </a:lnTo>
                <a:lnTo>
                  <a:pt x="1829" y="2053"/>
                </a:lnTo>
                <a:lnTo>
                  <a:pt x="1829" y="2053"/>
                </a:lnTo>
                <a:lnTo>
                  <a:pt x="1829" y="2053"/>
                </a:lnTo>
                <a:lnTo>
                  <a:pt x="1829" y="2053"/>
                </a:lnTo>
                <a:lnTo>
                  <a:pt x="1829" y="2053"/>
                </a:lnTo>
                <a:lnTo>
                  <a:pt x="1829" y="2055"/>
                </a:lnTo>
                <a:close/>
                <a:moveTo>
                  <a:pt x="1846" y="1847"/>
                </a:moveTo>
                <a:lnTo>
                  <a:pt x="1846" y="1847"/>
                </a:lnTo>
                <a:lnTo>
                  <a:pt x="1846" y="1847"/>
                </a:lnTo>
                <a:lnTo>
                  <a:pt x="1853" y="1849"/>
                </a:lnTo>
                <a:lnTo>
                  <a:pt x="1853" y="1852"/>
                </a:lnTo>
                <a:lnTo>
                  <a:pt x="1855" y="1849"/>
                </a:lnTo>
                <a:lnTo>
                  <a:pt x="1855" y="1849"/>
                </a:lnTo>
                <a:lnTo>
                  <a:pt x="1853" y="1849"/>
                </a:lnTo>
                <a:lnTo>
                  <a:pt x="1848" y="1847"/>
                </a:lnTo>
                <a:lnTo>
                  <a:pt x="1846" y="1847"/>
                </a:lnTo>
                <a:lnTo>
                  <a:pt x="1846" y="1847"/>
                </a:lnTo>
                <a:lnTo>
                  <a:pt x="1846" y="1847"/>
                </a:lnTo>
                <a:close/>
                <a:moveTo>
                  <a:pt x="1844" y="1906"/>
                </a:moveTo>
                <a:lnTo>
                  <a:pt x="1841" y="1909"/>
                </a:lnTo>
                <a:lnTo>
                  <a:pt x="1841" y="1909"/>
                </a:lnTo>
                <a:lnTo>
                  <a:pt x="1841" y="1909"/>
                </a:lnTo>
                <a:lnTo>
                  <a:pt x="1841" y="1909"/>
                </a:lnTo>
                <a:lnTo>
                  <a:pt x="1841" y="1909"/>
                </a:lnTo>
                <a:lnTo>
                  <a:pt x="1844" y="1909"/>
                </a:lnTo>
                <a:lnTo>
                  <a:pt x="1844" y="1909"/>
                </a:lnTo>
                <a:lnTo>
                  <a:pt x="1844" y="1909"/>
                </a:lnTo>
                <a:lnTo>
                  <a:pt x="1846" y="1906"/>
                </a:lnTo>
                <a:lnTo>
                  <a:pt x="1846" y="1906"/>
                </a:lnTo>
                <a:lnTo>
                  <a:pt x="1844" y="1906"/>
                </a:lnTo>
                <a:lnTo>
                  <a:pt x="1844" y="1906"/>
                </a:lnTo>
                <a:close/>
                <a:moveTo>
                  <a:pt x="1839" y="1944"/>
                </a:moveTo>
                <a:lnTo>
                  <a:pt x="1839" y="1944"/>
                </a:lnTo>
                <a:lnTo>
                  <a:pt x="1836" y="1946"/>
                </a:lnTo>
                <a:lnTo>
                  <a:pt x="1836" y="1946"/>
                </a:lnTo>
                <a:lnTo>
                  <a:pt x="1836" y="1946"/>
                </a:lnTo>
                <a:lnTo>
                  <a:pt x="1836" y="1946"/>
                </a:lnTo>
                <a:lnTo>
                  <a:pt x="1836" y="1946"/>
                </a:lnTo>
                <a:lnTo>
                  <a:pt x="1839" y="1946"/>
                </a:lnTo>
                <a:lnTo>
                  <a:pt x="1839" y="1946"/>
                </a:lnTo>
                <a:lnTo>
                  <a:pt x="1839" y="1946"/>
                </a:lnTo>
                <a:lnTo>
                  <a:pt x="1839" y="1946"/>
                </a:lnTo>
                <a:lnTo>
                  <a:pt x="1839" y="1944"/>
                </a:lnTo>
                <a:lnTo>
                  <a:pt x="1839" y="1944"/>
                </a:lnTo>
                <a:close/>
                <a:moveTo>
                  <a:pt x="1801" y="1904"/>
                </a:moveTo>
                <a:lnTo>
                  <a:pt x="1801" y="1904"/>
                </a:lnTo>
                <a:lnTo>
                  <a:pt x="1801" y="1902"/>
                </a:lnTo>
                <a:lnTo>
                  <a:pt x="1801" y="1902"/>
                </a:lnTo>
                <a:lnTo>
                  <a:pt x="1801" y="1899"/>
                </a:lnTo>
                <a:lnTo>
                  <a:pt x="1801" y="1899"/>
                </a:lnTo>
                <a:lnTo>
                  <a:pt x="1801" y="1899"/>
                </a:lnTo>
                <a:lnTo>
                  <a:pt x="1799" y="1897"/>
                </a:lnTo>
                <a:lnTo>
                  <a:pt x="1799" y="1897"/>
                </a:lnTo>
                <a:lnTo>
                  <a:pt x="1799" y="1897"/>
                </a:lnTo>
                <a:lnTo>
                  <a:pt x="1799" y="1899"/>
                </a:lnTo>
                <a:lnTo>
                  <a:pt x="1799" y="1899"/>
                </a:lnTo>
                <a:lnTo>
                  <a:pt x="1799" y="1899"/>
                </a:lnTo>
                <a:lnTo>
                  <a:pt x="1799" y="1899"/>
                </a:lnTo>
                <a:lnTo>
                  <a:pt x="1799" y="1902"/>
                </a:lnTo>
                <a:lnTo>
                  <a:pt x="1799" y="1902"/>
                </a:lnTo>
                <a:lnTo>
                  <a:pt x="1799" y="1904"/>
                </a:lnTo>
                <a:lnTo>
                  <a:pt x="1799" y="1904"/>
                </a:lnTo>
                <a:lnTo>
                  <a:pt x="1799" y="1904"/>
                </a:lnTo>
                <a:lnTo>
                  <a:pt x="1799" y="1904"/>
                </a:lnTo>
                <a:lnTo>
                  <a:pt x="1799" y="1902"/>
                </a:lnTo>
                <a:lnTo>
                  <a:pt x="1799" y="1904"/>
                </a:lnTo>
                <a:lnTo>
                  <a:pt x="1799" y="1904"/>
                </a:lnTo>
                <a:lnTo>
                  <a:pt x="1799" y="1904"/>
                </a:lnTo>
                <a:lnTo>
                  <a:pt x="1799" y="1904"/>
                </a:lnTo>
                <a:lnTo>
                  <a:pt x="1799" y="1906"/>
                </a:lnTo>
                <a:lnTo>
                  <a:pt x="1799" y="1906"/>
                </a:lnTo>
                <a:lnTo>
                  <a:pt x="1799" y="1906"/>
                </a:lnTo>
                <a:lnTo>
                  <a:pt x="1796" y="1906"/>
                </a:lnTo>
                <a:lnTo>
                  <a:pt x="1799" y="1906"/>
                </a:lnTo>
                <a:lnTo>
                  <a:pt x="1799" y="1909"/>
                </a:lnTo>
                <a:lnTo>
                  <a:pt x="1799" y="1909"/>
                </a:lnTo>
                <a:lnTo>
                  <a:pt x="1799" y="1909"/>
                </a:lnTo>
                <a:lnTo>
                  <a:pt x="1799" y="1909"/>
                </a:lnTo>
                <a:lnTo>
                  <a:pt x="1799" y="1906"/>
                </a:lnTo>
                <a:lnTo>
                  <a:pt x="1799" y="1904"/>
                </a:lnTo>
                <a:lnTo>
                  <a:pt x="1799" y="1904"/>
                </a:lnTo>
                <a:lnTo>
                  <a:pt x="1801" y="1904"/>
                </a:lnTo>
                <a:close/>
                <a:moveTo>
                  <a:pt x="1815" y="1944"/>
                </a:moveTo>
                <a:lnTo>
                  <a:pt x="1815" y="1944"/>
                </a:lnTo>
                <a:lnTo>
                  <a:pt x="1815" y="1944"/>
                </a:lnTo>
                <a:lnTo>
                  <a:pt x="1813" y="1944"/>
                </a:lnTo>
                <a:lnTo>
                  <a:pt x="1813" y="1944"/>
                </a:lnTo>
                <a:lnTo>
                  <a:pt x="1813" y="1944"/>
                </a:lnTo>
                <a:lnTo>
                  <a:pt x="1813" y="1942"/>
                </a:lnTo>
                <a:lnTo>
                  <a:pt x="1813" y="1942"/>
                </a:lnTo>
                <a:lnTo>
                  <a:pt x="1813" y="1942"/>
                </a:lnTo>
                <a:lnTo>
                  <a:pt x="1813" y="1942"/>
                </a:lnTo>
                <a:lnTo>
                  <a:pt x="1813" y="1942"/>
                </a:lnTo>
                <a:lnTo>
                  <a:pt x="1813" y="1942"/>
                </a:lnTo>
                <a:lnTo>
                  <a:pt x="1813" y="1942"/>
                </a:lnTo>
                <a:lnTo>
                  <a:pt x="1813" y="1944"/>
                </a:lnTo>
                <a:lnTo>
                  <a:pt x="1813" y="1944"/>
                </a:lnTo>
                <a:lnTo>
                  <a:pt x="1813" y="1944"/>
                </a:lnTo>
                <a:lnTo>
                  <a:pt x="1813" y="1944"/>
                </a:lnTo>
                <a:lnTo>
                  <a:pt x="1813" y="1944"/>
                </a:lnTo>
                <a:lnTo>
                  <a:pt x="1813" y="1944"/>
                </a:lnTo>
                <a:lnTo>
                  <a:pt x="1813" y="1946"/>
                </a:lnTo>
                <a:lnTo>
                  <a:pt x="1815" y="1946"/>
                </a:lnTo>
                <a:lnTo>
                  <a:pt x="1815" y="1949"/>
                </a:lnTo>
                <a:lnTo>
                  <a:pt x="1815" y="1949"/>
                </a:lnTo>
                <a:lnTo>
                  <a:pt x="1815" y="1949"/>
                </a:lnTo>
                <a:lnTo>
                  <a:pt x="1815" y="1951"/>
                </a:lnTo>
                <a:lnTo>
                  <a:pt x="1815" y="1951"/>
                </a:lnTo>
                <a:lnTo>
                  <a:pt x="1815" y="1951"/>
                </a:lnTo>
                <a:lnTo>
                  <a:pt x="1815" y="1951"/>
                </a:lnTo>
                <a:lnTo>
                  <a:pt x="1815" y="1954"/>
                </a:lnTo>
                <a:lnTo>
                  <a:pt x="1815" y="1951"/>
                </a:lnTo>
                <a:lnTo>
                  <a:pt x="1815" y="1951"/>
                </a:lnTo>
                <a:lnTo>
                  <a:pt x="1815" y="1949"/>
                </a:lnTo>
                <a:lnTo>
                  <a:pt x="1818" y="1951"/>
                </a:lnTo>
                <a:lnTo>
                  <a:pt x="1818" y="1951"/>
                </a:lnTo>
                <a:lnTo>
                  <a:pt x="1818" y="1949"/>
                </a:lnTo>
                <a:lnTo>
                  <a:pt x="1818" y="1949"/>
                </a:lnTo>
                <a:lnTo>
                  <a:pt x="1815" y="1946"/>
                </a:lnTo>
                <a:lnTo>
                  <a:pt x="1818" y="1946"/>
                </a:lnTo>
                <a:lnTo>
                  <a:pt x="1815" y="1946"/>
                </a:lnTo>
                <a:lnTo>
                  <a:pt x="1815" y="1944"/>
                </a:lnTo>
                <a:lnTo>
                  <a:pt x="1815" y="1944"/>
                </a:lnTo>
                <a:lnTo>
                  <a:pt x="1815" y="1944"/>
                </a:lnTo>
                <a:lnTo>
                  <a:pt x="1815" y="1944"/>
                </a:lnTo>
                <a:lnTo>
                  <a:pt x="1815" y="1944"/>
                </a:lnTo>
                <a:lnTo>
                  <a:pt x="1815" y="1944"/>
                </a:lnTo>
                <a:lnTo>
                  <a:pt x="1815" y="1944"/>
                </a:lnTo>
                <a:close/>
                <a:moveTo>
                  <a:pt x="1808" y="1968"/>
                </a:moveTo>
                <a:lnTo>
                  <a:pt x="1808" y="1968"/>
                </a:lnTo>
                <a:lnTo>
                  <a:pt x="1808" y="1968"/>
                </a:lnTo>
                <a:lnTo>
                  <a:pt x="1808" y="1968"/>
                </a:lnTo>
                <a:lnTo>
                  <a:pt x="1808" y="1968"/>
                </a:lnTo>
                <a:lnTo>
                  <a:pt x="1808" y="1970"/>
                </a:lnTo>
                <a:lnTo>
                  <a:pt x="1808" y="1970"/>
                </a:lnTo>
                <a:lnTo>
                  <a:pt x="1808" y="1970"/>
                </a:lnTo>
                <a:lnTo>
                  <a:pt x="1808" y="1970"/>
                </a:lnTo>
                <a:lnTo>
                  <a:pt x="1806" y="1972"/>
                </a:lnTo>
                <a:lnTo>
                  <a:pt x="1803" y="1972"/>
                </a:lnTo>
                <a:lnTo>
                  <a:pt x="1803" y="1972"/>
                </a:lnTo>
                <a:lnTo>
                  <a:pt x="1803" y="1975"/>
                </a:lnTo>
                <a:lnTo>
                  <a:pt x="1803" y="1975"/>
                </a:lnTo>
                <a:lnTo>
                  <a:pt x="1803" y="1975"/>
                </a:lnTo>
                <a:lnTo>
                  <a:pt x="1803" y="1977"/>
                </a:lnTo>
                <a:lnTo>
                  <a:pt x="1803" y="1977"/>
                </a:lnTo>
                <a:lnTo>
                  <a:pt x="1803" y="1980"/>
                </a:lnTo>
                <a:lnTo>
                  <a:pt x="1803" y="1980"/>
                </a:lnTo>
                <a:lnTo>
                  <a:pt x="1803" y="1980"/>
                </a:lnTo>
                <a:lnTo>
                  <a:pt x="1803" y="1980"/>
                </a:lnTo>
                <a:lnTo>
                  <a:pt x="1803" y="1980"/>
                </a:lnTo>
                <a:lnTo>
                  <a:pt x="1806" y="1980"/>
                </a:lnTo>
                <a:lnTo>
                  <a:pt x="1806" y="1980"/>
                </a:lnTo>
                <a:lnTo>
                  <a:pt x="1813" y="1970"/>
                </a:lnTo>
                <a:lnTo>
                  <a:pt x="1815" y="1970"/>
                </a:lnTo>
                <a:lnTo>
                  <a:pt x="1815" y="1968"/>
                </a:lnTo>
                <a:lnTo>
                  <a:pt x="1815" y="1963"/>
                </a:lnTo>
                <a:lnTo>
                  <a:pt x="1818" y="1961"/>
                </a:lnTo>
                <a:lnTo>
                  <a:pt x="1818" y="1958"/>
                </a:lnTo>
                <a:lnTo>
                  <a:pt x="1818" y="1958"/>
                </a:lnTo>
                <a:lnTo>
                  <a:pt x="1818" y="1958"/>
                </a:lnTo>
                <a:lnTo>
                  <a:pt x="1818" y="1958"/>
                </a:lnTo>
                <a:lnTo>
                  <a:pt x="1818" y="1958"/>
                </a:lnTo>
                <a:lnTo>
                  <a:pt x="1815" y="1958"/>
                </a:lnTo>
                <a:lnTo>
                  <a:pt x="1815" y="1958"/>
                </a:lnTo>
                <a:lnTo>
                  <a:pt x="1815" y="1961"/>
                </a:lnTo>
                <a:lnTo>
                  <a:pt x="1815" y="1961"/>
                </a:lnTo>
                <a:lnTo>
                  <a:pt x="1815" y="1963"/>
                </a:lnTo>
                <a:lnTo>
                  <a:pt x="1815" y="1963"/>
                </a:lnTo>
                <a:lnTo>
                  <a:pt x="1815" y="1965"/>
                </a:lnTo>
                <a:lnTo>
                  <a:pt x="1815" y="1965"/>
                </a:lnTo>
                <a:lnTo>
                  <a:pt x="1815" y="1968"/>
                </a:lnTo>
                <a:lnTo>
                  <a:pt x="1813" y="1968"/>
                </a:lnTo>
                <a:lnTo>
                  <a:pt x="1813" y="1968"/>
                </a:lnTo>
                <a:lnTo>
                  <a:pt x="1813" y="1968"/>
                </a:lnTo>
                <a:lnTo>
                  <a:pt x="1813" y="1968"/>
                </a:lnTo>
                <a:lnTo>
                  <a:pt x="1810" y="1968"/>
                </a:lnTo>
                <a:lnTo>
                  <a:pt x="1810" y="1968"/>
                </a:lnTo>
                <a:lnTo>
                  <a:pt x="1808" y="1968"/>
                </a:lnTo>
                <a:close/>
                <a:moveTo>
                  <a:pt x="1818" y="1826"/>
                </a:moveTo>
                <a:lnTo>
                  <a:pt x="1818" y="1826"/>
                </a:lnTo>
                <a:lnTo>
                  <a:pt x="1818" y="1826"/>
                </a:lnTo>
                <a:lnTo>
                  <a:pt x="1818" y="1826"/>
                </a:lnTo>
                <a:lnTo>
                  <a:pt x="1818" y="1826"/>
                </a:lnTo>
                <a:lnTo>
                  <a:pt x="1818" y="1826"/>
                </a:lnTo>
                <a:lnTo>
                  <a:pt x="1818" y="1826"/>
                </a:lnTo>
                <a:lnTo>
                  <a:pt x="1818" y="1826"/>
                </a:lnTo>
                <a:lnTo>
                  <a:pt x="1820" y="1826"/>
                </a:lnTo>
                <a:lnTo>
                  <a:pt x="1820" y="1826"/>
                </a:lnTo>
                <a:lnTo>
                  <a:pt x="1820" y="1826"/>
                </a:lnTo>
                <a:lnTo>
                  <a:pt x="1820" y="1826"/>
                </a:lnTo>
                <a:lnTo>
                  <a:pt x="1820" y="1826"/>
                </a:lnTo>
                <a:lnTo>
                  <a:pt x="1820" y="1826"/>
                </a:lnTo>
                <a:lnTo>
                  <a:pt x="1820" y="1826"/>
                </a:lnTo>
                <a:lnTo>
                  <a:pt x="1820" y="1826"/>
                </a:lnTo>
                <a:lnTo>
                  <a:pt x="1820" y="1826"/>
                </a:lnTo>
                <a:lnTo>
                  <a:pt x="1820" y="1826"/>
                </a:lnTo>
                <a:lnTo>
                  <a:pt x="1820" y="1826"/>
                </a:lnTo>
                <a:lnTo>
                  <a:pt x="1820" y="1826"/>
                </a:lnTo>
                <a:lnTo>
                  <a:pt x="1820" y="1823"/>
                </a:lnTo>
                <a:lnTo>
                  <a:pt x="1820" y="1823"/>
                </a:lnTo>
                <a:lnTo>
                  <a:pt x="1818" y="1823"/>
                </a:lnTo>
                <a:lnTo>
                  <a:pt x="1818" y="1826"/>
                </a:lnTo>
                <a:lnTo>
                  <a:pt x="1818" y="1826"/>
                </a:lnTo>
                <a:lnTo>
                  <a:pt x="1818" y="1826"/>
                </a:lnTo>
                <a:lnTo>
                  <a:pt x="1818" y="1826"/>
                </a:lnTo>
                <a:lnTo>
                  <a:pt x="1818" y="1826"/>
                </a:lnTo>
                <a:close/>
                <a:moveTo>
                  <a:pt x="1839" y="1975"/>
                </a:moveTo>
                <a:lnTo>
                  <a:pt x="1839" y="1975"/>
                </a:lnTo>
                <a:lnTo>
                  <a:pt x="1839" y="1977"/>
                </a:lnTo>
                <a:lnTo>
                  <a:pt x="1839" y="1977"/>
                </a:lnTo>
                <a:lnTo>
                  <a:pt x="1841" y="1977"/>
                </a:lnTo>
                <a:lnTo>
                  <a:pt x="1844" y="1975"/>
                </a:lnTo>
                <a:lnTo>
                  <a:pt x="1844" y="1975"/>
                </a:lnTo>
                <a:lnTo>
                  <a:pt x="1844" y="1975"/>
                </a:lnTo>
                <a:lnTo>
                  <a:pt x="1844" y="1972"/>
                </a:lnTo>
                <a:lnTo>
                  <a:pt x="1846" y="1972"/>
                </a:lnTo>
                <a:lnTo>
                  <a:pt x="1844" y="1975"/>
                </a:lnTo>
                <a:lnTo>
                  <a:pt x="1846" y="1972"/>
                </a:lnTo>
                <a:lnTo>
                  <a:pt x="1846" y="1972"/>
                </a:lnTo>
                <a:lnTo>
                  <a:pt x="1846" y="1972"/>
                </a:lnTo>
                <a:lnTo>
                  <a:pt x="1846" y="1972"/>
                </a:lnTo>
                <a:lnTo>
                  <a:pt x="1846" y="1972"/>
                </a:lnTo>
                <a:lnTo>
                  <a:pt x="1846" y="1972"/>
                </a:lnTo>
                <a:lnTo>
                  <a:pt x="1848" y="1972"/>
                </a:lnTo>
                <a:lnTo>
                  <a:pt x="1846" y="1970"/>
                </a:lnTo>
                <a:lnTo>
                  <a:pt x="1846" y="1970"/>
                </a:lnTo>
                <a:lnTo>
                  <a:pt x="1848" y="1970"/>
                </a:lnTo>
                <a:lnTo>
                  <a:pt x="1848" y="1968"/>
                </a:lnTo>
                <a:lnTo>
                  <a:pt x="1846" y="1968"/>
                </a:lnTo>
                <a:lnTo>
                  <a:pt x="1846" y="1968"/>
                </a:lnTo>
                <a:lnTo>
                  <a:pt x="1846" y="1965"/>
                </a:lnTo>
                <a:lnTo>
                  <a:pt x="1846" y="1965"/>
                </a:lnTo>
                <a:lnTo>
                  <a:pt x="1846" y="1965"/>
                </a:lnTo>
                <a:lnTo>
                  <a:pt x="1846" y="1963"/>
                </a:lnTo>
                <a:lnTo>
                  <a:pt x="1846" y="1958"/>
                </a:lnTo>
                <a:lnTo>
                  <a:pt x="1844" y="1958"/>
                </a:lnTo>
                <a:lnTo>
                  <a:pt x="1844" y="1958"/>
                </a:lnTo>
                <a:lnTo>
                  <a:pt x="1844" y="1958"/>
                </a:lnTo>
                <a:lnTo>
                  <a:pt x="1841" y="1958"/>
                </a:lnTo>
                <a:lnTo>
                  <a:pt x="1841" y="1961"/>
                </a:lnTo>
                <a:lnTo>
                  <a:pt x="1841" y="1961"/>
                </a:lnTo>
                <a:lnTo>
                  <a:pt x="1841" y="1961"/>
                </a:lnTo>
                <a:lnTo>
                  <a:pt x="1841" y="1963"/>
                </a:lnTo>
                <a:lnTo>
                  <a:pt x="1841" y="1963"/>
                </a:lnTo>
                <a:lnTo>
                  <a:pt x="1841" y="1963"/>
                </a:lnTo>
                <a:lnTo>
                  <a:pt x="1841" y="1965"/>
                </a:lnTo>
                <a:lnTo>
                  <a:pt x="1841" y="1965"/>
                </a:lnTo>
                <a:lnTo>
                  <a:pt x="1841" y="1965"/>
                </a:lnTo>
                <a:lnTo>
                  <a:pt x="1841" y="1965"/>
                </a:lnTo>
                <a:lnTo>
                  <a:pt x="1841" y="1968"/>
                </a:lnTo>
                <a:lnTo>
                  <a:pt x="1841" y="1968"/>
                </a:lnTo>
                <a:lnTo>
                  <a:pt x="1841" y="1968"/>
                </a:lnTo>
                <a:lnTo>
                  <a:pt x="1841" y="1970"/>
                </a:lnTo>
                <a:lnTo>
                  <a:pt x="1839" y="1975"/>
                </a:lnTo>
                <a:close/>
                <a:moveTo>
                  <a:pt x="1822" y="1835"/>
                </a:moveTo>
                <a:lnTo>
                  <a:pt x="1822" y="1833"/>
                </a:lnTo>
                <a:lnTo>
                  <a:pt x="1822" y="1833"/>
                </a:lnTo>
                <a:lnTo>
                  <a:pt x="1822" y="1833"/>
                </a:lnTo>
                <a:lnTo>
                  <a:pt x="1820" y="1833"/>
                </a:lnTo>
                <a:lnTo>
                  <a:pt x="1820" y="1831"/>
                </a:lnTo>
                <a:lnTo>
                  <a:pt x="1820" y="1831"/>
                </a:lnTo>
                <a:lnTo>
                  <a:pt x="1820" y="1831"/>
                </a:lnTo>
                <a:lnTo>
                  <a:pt x="1820" y="1831"/>
                </a:lnTo>
                <a:lnTo>
                  <a:pt x="1820" y="1831"/>
                </a:lnTo>
                <a:lnTo>
                  <a:pt x="1820" y="1833"/>
                </a:lnTo>
                <a:lnTo>
                  <a:pt x="1820" y="1833"/>
                </a:lnTo>
                <a:lnTo>
                  <a:pt x="1820" y="1833"/>
                </a:lnTo>
                <a:lnTo>
                  <a:pt x="1820" y="1833"/>
                </a:lnTo>
                <a:lnTo>
                  <a:pt x="1820" y="1833"/>
                </a:lnTo>
                <a:lnTo>
                  <a:pt x="1820" y="1833"/>
                </a:lnTo>
                <a:lnTo>
                  <a:pt x="1820" y="1835"/>
                </a:lnTo>
                <a:lnTo>
                  <a:pt x="1820" y="1835"/>
                </a:lnTo>
                <a:lnTo>
                  <a:pt x="1820" y="1835"/>
                </a:lnTo>
                <a:lnTo>
                  <a:pt x="1822" y="1835"/>
                </a:lnTo>
                <a:lnTo>
                  <a:pt x="1827" y="1838"/>
                </a:lnTo>
                <a:lnTo>
                  <a:pt x="1827" y="1838"/>
                </a:lnTo>
                <a:lnTo>
                  <a:pt x="1827" y="1838"/>
                </a:lnTo>
                <a:lnTo>
                  <a:pt x="1822" y="1835"/>
                </a:lnTo>
                <a:lnTo>
                  <a:pt x="1822" y="1835"/>
                </a:lnTo>
                <a:lnTo>
                  <a:pt x="1822" y="1833"/>
                </a:lnTo>
                <a:lnTo>
                  <a:pt x="1822" y="1835"/>
                </a:lnTo>
                <a:lnTo>
                  <a:pt x="1822" y="1835"/>
                </a:lnTo>
                <a:close/>
                <a:moveTo>
                  <a:pt x="1810" y="1991"/>
                </a:moveTo>
                <a:lnTo>
                  <a:pt x="1808" y="1991"/>
                </a:lnTo>
                <a:lnTo>
                  <a:pt x="1808" y="1994"/>
                </a:lnTo>
                <a:lnTo>
                  <a:pt x="1808" y="1996"/>
                </a:lnTo>
                <a:lnTo>
                  <a:pt x="1810" y="1996"/>
                </a:lnTo>
                <a:lnTo>
                  <a:pt x="1810" y="1996"/>
                </a:lnTo>
                <a:lnTo>
                  <a:pt x="1810" y="1996"/>
                </a:lnTo>
                <a:lnTo>
                  <a:pt x="1810" y="1996"/>
                </a:lnTo>
                <a:lnTo>
                  <a:pt x="1813" y="1999"/>
                </a:lnTo>
                <a:lnTo>
                  <a:pt x="1813" y="1999"/>
                </a:lnTo>
                <a:lnTo>
                  <a:pt x="1813" y="1999"/>
                </a:lnTo>
                <a:lnTo>
                  <a:pt x="1813" y="1999"/>
                </a:lnTo>
                <a:lnTo>
                  <a:pt x="1813" y="1999"/>
                </a:lnTo>
                <a:lnTo>
                  <a:pt x="1813" y="1999"/>
                </a:lnTo>
                <a:lnTo>
                  <a:pt x="1813" y="1996"/>
                </a:lnTo>
                <a:lnTo>
                  <a:pt x="1813" y="1996"/>
                </a:lnTo>
                <a:lnTo>
                  <a:pt x="1815" y="1994"/>
                </a:lnTo>
                <a:lnTo>
                  <a:pt x="1818" y="1989"/>
                </a:lnTo>
                <a:lnTo>
                  <a:pt x="1820" y="1982"/>
                </a:lnTo>
                <a:lnTo>
                  <a:pt x="1820" y="1980"/>
                </a:lnTo>
                <a:lnTo>
                  <a:pt x="1822" y="1980"/>
                </a:lnTo>
                <a:lnTo>
                  <a:pt x="1822" y="1980"/>
                </a:lnTo>
                <a:lnTo>
                  <a:pt x="1822" y="1980"/>
                </a:lnTo>
                <a:lnTo>
                  <a:pt x="1822" y="1982"/>
                </a:lnTo>
                <a:lnTo>
                  <a:pt x="1822" y="1984"/>
                </a:lnTo>
                <a:lnTo>
                  <a:pt x="1822" y="1984"/>
                </a:lnTo>
                <a:lnTo>
                  <a:pt x="1820" y="1991"/>
                </a:lnTo>
                <a:lnTo>
                  <a:pt x="1818" y="1999"/>
                </a:lnTo>
                <a:lnTo>
                  <a:pt x="1818" y="2001"/>
                </a:lnTo>
                <a:lnTo>
                  <a:pt x="1818" y="2001"/>
                </a:lnTo>
                <a:lnTo>
                  <a:pt x="1818" y="2001"/>
                </a:lnTo>
                <a:lnTo>
                  <a:pt x="1818" y="1999"/>
                </a:lnTo>
                <a:lnTo>
                  <a:pt x="1818" y="1999"/>
                </a:lnTo>
                <a:lnTo>
                  <a:pt x="1818" y="1999"/>
                </a:lnTo>
                <a:lnTo>
                  <a:pt x="1820" y="1994"/>
                </a:lnTo>
                <a:lnTo>
                  <a:pt x="1820" y="1994"/>
                </a:lnTo>
                <a:lnTo>
                  <a:pt x="1820" y="1994"/>
                </a:lnTo>
                <a:lnTo>
                  <a:pt x="1822" y="1994"/>
                </a:lnTo>
                <a:lnTo>
                  <a:pt x="1822" y="1994"/>
                </a:lnTo>
                <a:lnTo>
                  <a:pt x="1825" y="1994"/>
                </a:lnTo>
                <a:lnTo>
                  <a:pt x="1825" y="1994"/>
                </a:lnTo>
                <a:lnTo>
                  <a:pt x="1827" y="1989"/>
                </a:lnTo>
                <a:lnTo>
                  <a:pt x="1827" y="1989"/>
                </a:lnTo>
                <a:lnTo>
                  <a:pt x="1829" y="1987"/>
                </a:lnTo>
                <a:lnTo>
                  <a:pt x="1829" y="1977"/>
                </a:lnTo>
                <a:lnTo>
                  <a:pt x="1832" y="1972"/>
                </a:lnTo>
                <a:lnTo>
                  <a:pt x="1832" y="1972"/>
                </a:lnTo>
                <a:lnTo>
                  <a:pt x="1832" y="1972"/>
                </a:lnTo>
                <a:lnTo>
                  <a:pt x="1832" y="1972"/>
                </a:lnTo>
                <a:lnTo>
                  <a:pt x="1832" y="1972"/>
                </a:lnTo>
                <a:lnTo>
                  <a:pt x="1834" y="1975"/>
                </a:lnTo>
                <a:lnTo>
                  <a:pt x="1834" y="1975"/>
                </a:lnTo>
                <a:lnTo>
                  <a:pt x="1832" y="1984"/>
                </a:lnTo>
                <a:lnTo>
                  <a:pt x="1832" y="1991"/>
                </a:lnTo>
                <a:lnTo>
                  <a:pt x="1832" y="1994"/>
                </a:lnTo>
                <a:lnTo>
                  <a:pt x="1832" y="1989"/>
                </a:lnTo>
                <a:lnTo>
                  <a:pt x="1834" y="1982"/>
                </a:lnTo>
                <a:lnTo>
                  <a:pt x="1834" y="1980"/>
                </a:lnTo>
                <a:lnTo>
                  <a:pt x="1834" y="1980"/>
                </a:lnTo>
                <a:lnTo>
                  <a:pt x="1834" y="1977"/>
                </a:lnTo>
                <a:lnTo>
                  <a:pt x="1834" y="1977"/>
                </a:lnTo>
                <a:lnTo>
                  <a:pt x="1834" y="1975"/>
                </a:lnTo>
                <a:lnTo>
                  <a:pt x="1834" y="1972"/>
                </a:lnTo>
                <a:lnTo>
                  <a:pt x="1834" y="1972"/>
                </a:lnTo>
                <a:lnTo>
                  <a:pt x="1834" y="1972"/>
                </a:lnTo>
                <a:lnTo>
                  <a:pt x="1834" y="1972"/>
                </a:lnTo>
                <a:lnTo>
                  <a:pt x="1834" y="1972"/>
                </a:lnTo>
                <a:lnTo>
                  <a:pt x="1834" y="1972"/>
                </a:lnTo>
                <a:lnTo>
                  <a:pt x="1834" y="1972"/>
                </a:lnTo>
                <a:lnTo>
                  <a:pt x="1834" y="1972"/>
                </a:lnTo>
                <a:lnTo>
                  <a:pt x="1834" y="1972"/>
                </a:lnTo>
                <a:lnTo>
                  <a:pt x="1834" y="1972"/>
                </a:lnTo>
                <a:lnTo>
                  <a:pt x="1834" y="1972"/>
                </a:lnTo>
                <a:lnTo>
                  <a:pt x="1834" y="1972"/>
                </a:lnTo>
                <a:lnTo>
                  <a:pt x="1834" y="1972"/>
                </a:lnTo>
                <a:lnTo>
                  <a:pt x="1834" y="1965"/>
                </a:lnTo>
                <a:lnTo>
                  <a:pt x="1834" y="1965"/>
                </a:lnTo>
                <a:lnTo>
                  <a:pt x="1834" y="1963"/>
                </a:lnTo>
                <a:lnTo>
                  <a:pt x="1834" y="1963"/>
                </a:lnTo>
                <a:lnTo>
                  <a:pt x="1834" y="1963"/>
                </a:lnTo>
                <a:lnTo>
                  <a:pt x="1834" y="1963"/>
                </a:lnTo>
                <a:lnTo>
                  <a:pt x="1834" y="1963"/>
                </a:lnTo>
                <a:lnTo>
                  <a:pt x="1834" y="1963"/>
                </a:lnTo>
                <a:lnTo>
                  <a:pt x="1834" y="1963"/>
                </a:lnTo>
                <a:lnTo>
                  <a:pt x="1834" y="1963"/>
                </a:lnTo>
                <a:lnTo>
                  <a:pt x="1836" y="1963"/>
                </a:lnTo>
                <a:lnTo>
                  <a:pt x="1836" y="1963"/>
                </a:lnTo>
                <a:lnTo>
                  <a:pt x="1836" y="1963"/>
                </a:lnTo>
                <a:lnTo>
                  <a:pt x="1836" y="1965"/>
                </a:lnTo>
                <a:lnTo>
                  <a:pt x="1836" y="1965"/>
                </a:lnTo>
                <a:lnTo>
                  <a:pt x="1836" y="1968"/>
                </a:lnTo>
                <a:lnTo>
                  <a:pt x="1836" y="1970"/>
                </a:lnTo>
                <a:lnTo>
                  <a:pt x="1834" y="1980"/>
                </a:lnTo>
                <a:lnTo>
                  <a:pt x="1834" y="1982"/>
                </a:lnTo>
                <a:lnTo>
                  <a:pt x="1834" y="1984"/>
                </a:lnTo>
                <a:lnTo>
                  <a:pt x="1834" y="1984"/>
                </a:lnTo>
                <a:lnTo>
                  <a:pt x="1834" y="1989"/>
                </a:lnTo>
                <a:lnTo>
                  <a:pt x="1834" y="1991"/>
                </a:lnTo>
                <a:lnTo>
                  <a:pt x="1834" y="1991"/>
                </a:lnTo>
                <a:lnTo>
                  <a:pt x="1834" y="1991"/>
                </a:lnTo>
                <a:lnTo>
                  <a:pt x="1834" y="1991"/>
                </a:lnTo>
                <a:lnTo>
                  <a:pt x="1834" y="1991"/>
                </a:lnTo>
                <a:lnTo>
                  <a:pt x="1834" y="1994"/>
                </a:lnTo>
                <a:lnTo>
                  <a:pt x="1834" y="1994"/>
                </a:lnTo>
                <a:lnTo>
                  <a:pt x="1834" y="1991"/>
                </a:lnTo>
                <a:lnTo>
                  <a:pt x="1836" y="1982"/>
                </a:lnTo>
                <a:lnTo>
                  <a:pt x="1836" y="1977"/>
                </a:lnTo>
                <a:lnTo>
                  <a:pt x="1836" y="1970"/>
                </a:lnTo>
                <a:lnTo>
                  <a:pt x="1836" y="1970"/>
                </a:lnTo>
                <a:lnTo>
                  <a:pt x="1836" y="1968"/>
                </a:lnTo>
                <a:lnTo>
                  <a:pt x="1839" y="1968"/>
                </a:lnTo>
                <a:lnTo>
                  <a:pt x="1839" y="1968"/>
                </a:lnTo>
                <a:lnTo>
                  <a:pt x="1839" y="1968"/>
                </a:lnTo>
                <a:lnTo>
                  <a:pt x="1839" y="1965"/>
                </a:lnTo>
                <a:lnTo>
                  <a:pt x="1839" y="1965"/>
                </a:lnTo>
                <a:lnTo>
                  <a:pt x="1836" y="1965"/>
                </a:lnTo>
                <a:lnTo>
                  <a:pt x="1836" y="1965"/>
                </a:lnTo>
                <a:lnTo>
                  <a:pt x="1836" y="1965"/>
                </a:lnTo>
                <a:lnTo>
                  <a:pt x="1836" y="1965"/>
                </a:lnTo>
                <a:lnTo>
                  <a:pt x="1836" y="1965"/>
                </a:lnTo>
                <a:lnTo>
                  <a:pt x="1839" y="1965"/>
                </a:lnTo>
                <a:lnTo>
                  <a:pt x="1839" y="1963"/>
                </a:lnTo>
                <a:lnTo>
                  <a:pt x="1836" y="1963"/>
                </a:lnTo>
                <a:lnTo>
                  <a:pt x="1836" y="1963"/>
                </a:lnTo>
                <a:lnTo>
                  <a:pt x="1836" y="1963"/>
                </a:lnTo>
                <a:lnTo>
                  <a:pt x="1836" y="1961"/>
                </a:lnTo>
                <a:lnTo>
                  <a:pt x="1836" y="1961"/>
                </a:lnTo>
                <a:lnTo>
                  <a:pt x="1836" y="1961"/>
                </a:lnTo>
                <a:lnTo>
                  <a:pt x="1836" y="1961"/>
                </a:lnTo>
                <a:lnTo>
                  <a:pt x="1834" y="1961"/>
                </a:lnTo>
                <a:lnTo>
                  <a:pt x="1832" y="1961"/>
                </a:lnTo>
                <a:lnTo>
                  <a:pt x="1832" y="1958"/>
                </a:lnTo>
                <a:lnTo>
                  <a:pt x="1829" y="1958"/>
                </a:lnTo>
                <a:lnTo>
                  <a:pt x="1829" y="1954"/>
                </a:lnTo>
                <a:lnTo>
                  <a:pt x="1829" y="1954"/>
                </a:lnTo>
                <a:lnTo>
                  <a:pt x="1829" y="1954"/>
                </a:lnTo>
                <a:lnTo>
                  <a:pt x="1827" y="1954"/>
                </a:lnTo>
                <a:lnTo>
                  <a:pt x="1827" y="1956"/>
                </a:lnTo>
                <a:lnTo>
                  <a:pt x="1825" y="1954"/>
                </a:lnTo>
                <a:lnTo>
                  <a:pt x="1825" y="1954"/>
                </a:lnTo>
                <a:lnTo>
                  <a:pt x="1825" y="1951"/>
                </a:lnTo>
                <a:lnTo>
                  <a:pt x="1825" y="1949"/>
                </a:lnTo>
                <a:lnTo>
                  <a:pt x="1827" y="1949"/>
                </a:lnTo>
                <a:lnTo>
                  <a:pt x="1827" y="1951"/>
                </a:lnTo>
                <a:lnTo>
                  <a:pt x="1827" y="1951"/>
                </a:lnTo>
                <a:lnTo>
                  <a:pt x="1829" y="1951"/>
                </a:lnTo>
                <a:lnTo>
                  <a:pt x="1827" y="1949"/>
                </a:lnTo>
                <a:lnTo>
                  <a:pt x="1827" y="1949"/>
                </a:lnTo>
                <a:lnTo>
                  <a:pt x="1825" y="1946"/>
                </a:lnTo>
                <a:lnTo>
                  <a:pt x="1825" y="1949"/>
                </a:lnTo>
                <a:lnTo>
                  <a:pt x="1822" y="1949"/>
                </a:lnTo>
                <a:lnTo>
                  <a:pt x="1825" y="1951"/>
                </a:lnTo>
                <a:lnTo>
                  <a:pt x="1825" y="1954"/>
                </a:lnTo>
                <a:lnTo>
                  <a:pt x="1825" y="1958"/>
                </a:lnTo>
                <a:lnTo>
                  <a:pt x="1825" y="1961"/>
                </a:lnTo>
                <a:lnTo>
                  <a:pt x="1825" y="1963"/>
                </a:lnTo>
                <a:lnTo>
                  <a:pt x="1825" y="1968"/>
                </a:lnTo>
                <a:lnTo>
                  <a:pt x="1825" y="1972"/>
                </a:lnTo>
                <a:lnTo>
                  <a:pt x="1825" y="1975"/>
                </a:lnTo>
                <a:lnTo>
                  <a:pt x="1825" y="1975"/>
                </a:lnTo>
                <a:lnTo>
                  <a:pt x="1822" y="1975"/>
                </a:lnTo>
                <a:lnTo>
                  <a:pt x="1822" y="1977"/>
                </a:lnTo>
                <a:lnTo>
                  <a:pt x="1820" y="1977"/>
                </a:lnTo>
                <a:lnTo>
                  <a:pt x="1820" y="1977"/>
                </a:lnTo>
                <a:lnTo>
                  <a:pt x="1820" y="1977"/>
                </a:lnTo>
                <a:lnTo>
                  <a:pt x="1820" y="1980"/>
                </a:lnTo>
                <a:lnTo>
                  <a:pt x="1820" y="1980"/>
                </a:lnTo>
                <a:lnTo>
                  <a:pt x="1820" y="1980"/>
                </a:lnTo>
                <a:lnTo>
                  <a:pt x="1820" y="1980"/>
                </a:lnTo>
                <a:lnTo>
                  <a:pt x="1820" y="1980"/>
                </a:lnTo>
                <a:lnTo>
                  <a:pt x="1820" y="1980"/>
                </a:lnTo>
                <a:lnTo>
                  <a:pt x="1818" y="1980"/>
                </a:lnTo>
                <a:lnTo>
                  <a:pt x="1818" y="1980"/>
                </a:lnTo>
                <a:lnTo>
                  <a:pt x="1820" y="1977"/>
                </a:lnTo>
                <a:lnTo>
                  <a:pt x="1820" y="1977"/>
                </a:lnTo>
                <a:lnTo>
                  <a:pt x="1820" y="1975"/>
                </a:lnTo>
                <a:lnTo>
                  <a:pt x="1820" y="1972"/>
                </a:lnTo>
                <a:lnTo>
                  <a:pt x="1820" y="1970"/>
                </a:lnTo>
                <a:lnTo>
                  <a:pt x="1820" y="1970"/>
                </a:lnTo>
                <a:lnTo>
                  <a:pt x="1820" y="1970"/>
                </a:lnTo>
                <a:lnTo>
                  <a:pt x="1820" y="1968"/>
                </a:lnTo>
                <a:lnTo>
                  <a:pt x="1820" y="1968"/>
                </a:lnTo>
                <a:lnTo>
                  <a:pt x="1820" y="1968"/>
                </a:lnTo>
                <a:lnTo>
                  <a:pt x="1820" y="1968"/>
                </a:lnTo>
                <a:lnTo>
                  <a:pt x="1820" y="1965"/>
                </a:lnTo>
                <a:lnTo>
                  <a:pt x="1820" y="1965"/>
                </a:lnTo>
                <a:lnTo>
                  <a:pt x="1822" y="1963"/>
                </a:lnTo>
                <a:lnTo>
                  <a:pt x="1822" y="1963"/>
                </a:lnTo>
                <a:lnTo>
                  <a:pt x="1820" y="1961"/>
                </a:lnTo>
                <a:lnTo>
                  <a:pt x="1820" y="1961"/>
                </a:lnTo>
                <a:lnTo>
                  <a:pt x="1820" y="1958"/>
                </a:lnTo>
                <a:lnTo>
                  <a:pt x="1820" y="1958"/>
                </a:lnTo>
                <a:lnTo>
                  <a:pt x="1820" y="1958"/>
                </a:lnTo>
                <a:lnTo>
                  <a:pt x="1820" y="1956"/>
                </a:lnTo>
                <a:lnTo>
                  <a:pt x="1820" y="1956"/>
                </a:lnTo>
                <a:lnTo>
                  <a:pt x="1818" y="1956"/>
                </a:lnTo>
                <a:lnTo>
                  <a:pt x="1820" y="1956"/>
                </a:lnTo>
                <a:lnTo>
                  <a:pt x="1820" y="1956"/>
                </a:lnTo>
                <a:lnTo>
                  <a:pt x="1820" y="1958"/>
                </a:lnTo>
                <a:lnTo>
                  <a:pt x="1820" y="1958"/>
                </a:lnTo>
                <a:lnTo>
                  <a:pt x="1820" y="1958"/>
                </a:lnTo>
                <a:lnTo>
                  <a:pt x="1820" y="1958"/>
                </a:lnTo>
                <a:lnTo>
                  <a:pt x="1818" y="1958"/>
                </a:lnTo>
                <a:lnTo>
                  <a:pt x="1820" y="1961"/>
                </a:lnTo>
                <a:lnTo>
                  <a:pt x="1820" y="1963"/>
                </a:lnTo>
                <a:lnTo>
                  <a:pt x="1820" y="1968"/>
                </a:lnTo>
                <a:lnTo>
                  <a:pt x="1820" y="1970"/>
                </a:lnTo>
                <a:lnTo>
                  <a:pt x="1820" y="1972"/>
                </a:lnTo>
                <a:lnTo>
                  <a:pt x="1815" y="1980"/>
                </a:lnTo>
                <a:lnTo>
                  <a:pt x="1810" y="1991"/>
                </a:lnTo>
                <a:close/>
                <a:moveTo>
                  <a:pt x="1787" y="2152"/>
                </a:moveTo>
                <a:lnTo>
                  <a:pt x="1784" y="2152"/>
                </a:lnTo>
                <a:lnTo>
                  <a:pt x="1782" y="2152"/>
                </a:lnTo>
                <a:lnTo>
                  <a:pt x="1780" y="2155"/>
                </a:lnTo>
                <a:lnTo>
                  <a:pt x="1777" y="2155"/>
                </a:lnTo>
                <a:lnTo>
                  <a:pt x="1775" y="2155"/>
                </a:lnTo>
                <a:lnTo>
                  <a:pt x="1775" y="2155"/>
                </a:lnTo>
                <a:lnTo>
                  <a:pt x="1773" y="2157"/>
                </a:lnTo>
                <a:lnTo>
                  <a:pt x="1773" y="2159"/>
                </a:lnTo>
                <a:lnTo>
                  <a:pt x="1773" y="2162"/>
                </a:lnTo>
                <a:lnTo>
                  <a:pt x="1773" y="2162"/>
                </a:lnTo>
                <a:lnTo>
                  <a:pt x="1770" y="2164"/>
                </a:lnTo>
                <a:lnTo>
                  <a:pt x="1770" y="2164"/>
                </a:lnTo>
                <a:lnTo>
                  <a:pt x="1773" y="2164"/>
                </a:lnTo>
                <a:lnTo>
                  <a:pt x="1775" y="2166"/>
                </a:lnTo>
                <a:lnTo>
                  <a:pt x="1780" y="2166"/>
                </a:lnTo>
                <a:lnTo>
                  <a:pt x="1784" y="2169"/>
                </a:lnTo>
                <a:lnTo>
                  <a:pt x="1791" y="2171"/>
                </a:lnTo>
                <a:lnTo>
                  <a:pt x="1799" y="2171"/>
                </a:lnTo>
                <a:lnTo>
                  <a:pt x="1803" y="2171"/>
                </a:lnTo>
                <a:lnTo>
                  <a:pt x="1806" y="2174"/>
                </a:lnTo>
                <a:lnTo>
                  <a:pt x="1815" y="2174"/>
                </a:lnTo>
                <a:lnTo>
                  <a:pt x="1818" y="2176"/>
                </a:lnTo>
                <a:lnTo>
                  <a:pt x="1818" y="2176"/>
                </a:lnTo>
                <a:lnTo>
                  <a:pt x="1818" y="2174"/>
                </a:lnTo>
                <a:lnTo>
                  <a:pt x="1818" y="2174"/>
                </a:lnTo>
                <a:lnTo>
                  <a:pt x="1818" y="2171"/>
                </a:lnTo>
                <a:lnTo>
                  <a:pt x="1818" y="2171"/>
                </a:lnTo>
                <a:lnTo>
                  <a:pt x="1815" y="2166"/>
                </a:lnTo>
                <a:lnTo>
                  <a:pt x="1815" y="2166"/>
                </a:lnTo>
                <a:lnTo>
                  <a:pt x="1815" y="2164"/>
                </a:lnTo>
                <a:lnTo>
                  <a:pt x="1813" y="2162"/>
                </a:lnTo>
                <a:lnTo>
                  <a:pt x="1813" y="2162"/>
                </a:lnTo>
                <a:lnTo>
                  <a:pt x="1808" y="2157"/>
                </a:lnTo>
                <a:lnTo>
                  <a:pt x="1808" y="2157"/>
                </a:lnTo>
                <a:lnTo>
                  <a:pt x="1806" y="2157"/>
                </a:lnTo>
                <a:lnTo>
                  <a:pt x="1806" y="2155"/>
                </a:lnTo>
                <a:lnTo>
                  <a:pt x="1806" y="2155"/>
                </a:lnTo>
                <a:lnTo>
                  <a:pt x="1806" y="2155"/>
                </a:lnTo>
                <a:lnTo>
                  <a:pt x="1803" y="2152"/>
                </a:lnTo>
                <a:lnTo>
                  <a:pt x="1799" y="2150"/>
                </a:lnTo>
                <a:lnTo>
                  <a:pt x="1799" y="2150"/>
                </a:lnTo>
                <a:lnTo>
                  <a:pt x="1789" y="2150"/>
                </a:lnTo>
                <a:lnTo>
                  <a:pt x="1787" y="2152"/>
                </a:lnTo>
                <a:close/>
                <a:moveTo>
                  <a:pt x="1754" y="1783"/>
                </a:moveTo>
                <a:lnTo>
                  <a:pt x="1754" y="1783"/>
                </a:lnTo>
                <a:lnTo>
                  <a:pt x="1754" y="1783"/>
                </a:lnTo>
                <a:lnTo>
                  <a:pt x="1754" y="1786"/>
                </a:lnTo>
                <a:lnTo>
                  <a:pt x="1754" y="1786"/>
                </a:lnTo>
                <a:lnTo>
                  <a:pt x="1754" y="1786"/>
                </a:lnTo>
                <a:lnTo>
                  <a:pt x="1754" y="1786"/>
                </a:lnTo>
                <a:lnTo>
                  <a:pt x="1754" y="1786"/>
                </a:lnTo>
                <a:lnTo>
                  <a:pt x="1754" y="1786"/>
                </a:lnTo>
                <a:lnTo>
                  <a:pt x="1754" y="1786"/>
                </a:lnTo>
                <a:lnTo>
                  <a:pt x="1754" y="1783"/>
                </a:lnTo>
                <a:lnTo>
                  <a:pt x="1754" y="1783"/>
                </a:lnTo>
                <a:lnTo>
                  <a:pt x="1754" y="1783"/>
                </a:lnTo>
                <a:lnTo>
                  <a:pt x="1754" y="1783"/>
                </a:lnTo>
                <a:close/>
                <a:moveTo>
                  <a:pt x="1758" y="1781"/>
                </a:moveTo>
                <a:lnTo>
                  <a:pt x="1758" y="1781"/>
                </a:lnTo>
                <a:lnTo>
                  <a:pt x="1758" y="1781"/>
                </a:lnTo>
                <a:lnTo>
                  <a:pt x="1758" y="1781"/>
                </a:lnTo>
                <a:lnTo>
                  <a:pt x="1758" y="1781"/>
                </a:lnTo>
                <a:lnTo>
                  <a:pt x="1758" y="1783"/>
                </a:lnTo>
                <a:lnTo>
                  <a:pt x="1756" y="1783"/>
                </a:lnTo>
                <a:lnTo>
                  <a:pt x="1756" y="1786"/>
                </a:lnTo>
                <a:lnTo>
                  <a:pt x="1756" y="1786"/>
                </a:lnTo>
                <a:lnTo>
                  <a:pt x="1758" y="1786"/>
                </a:lnTo>
                <a:lnTo>
                  <a:pt x="1758" y="1786"/>
                </a:lnTo>
                <a:lnTo>
                  <a:pt x="1758" y="1783"/>
                </a:lnTo>
                <a:lnTo>
                  <a:pt x="1758" y="1783"/>
                </a:lnTo>
                <a:lnTo>
                  <a:pt x="1758" y="1783"/>
                </a:lnTo>
                <a:lnTo>
                  <a:pt x="1758" y="1783"/>
                </a:lnTo>
                <a:lnTo>
                  <a:pt x="1758" y="1783"/>
                </a:lnTo>
                <a:lnTo>
                  <a:pt x="1758" y="1783"/>
                </a:lnTo>
                <a:lnTo>
                  <a:pt x="1758" y="1783"/>
                </a:lnTo>
                <a:lnTo>
                  <a:pt x="1758" y="1783"/>
                </a:lnTo>
                <a:lnTo>
                  <a:pt x="1758" y="1781"/>
                </a:lnTo>
                <a:close/>
                <a:moveTo>
                  <a:pt x="1735" y="1175"/>
                </a:moveTo>
                <a:lnTo>
                  <a:pt x="1735" y="1175"/>
                </a:lnTo>
                <a:lnTo>
                  <a:pt x="1735" y="1173"/>
                </a:lnTo>
                <a:lnTo>
                  <a:pt x="1737" y="1171"/>
                </a:lnTo>
                <a:lnTo>
                  <a:pt x="1737" y="1171"/>
                </a:lnTo>
                <a:lnTo>
                  <a:pt x="1737" y="1171"/>
                </a:lnTo>
                <a:lnTo>
                  <a:pt x="1739" y="1168"/>
                </a:lnTo>
                <a:lnTo>
                  <a:pt x="1739" y="1168"/>
                </a:lnTo>
                <a:lnTo>
                  <a:pt x="1739" y="1168"/>
                </a:lnTo>
                <a:lnTo>
                  <a:pt x="1739" y="1166"/>
                </a:lnTo>
                <a:lnTo>
                  <a:pt x="1739" y="1166"/>
                </a:lnTo>
                <a:lnTo>
                  <a:pt x="1739" y="1166"/>
                </a:lnTo>
                <a:lnTo>
                  <a:pt x="1739" y="1166"/>
                </a:lnTo>
                <a:lnTo>
                  <a:pt x="1739" y="1163"/>
                </a:lnTo>
                <a:lnTo>
                  <a:pt x="1739" y="1163"/>
                </a:lnTo>
                <a:lnTo>
                  <a:pt x="1739" y="1163"/>
                </a:lnTo>
                <a:lnTo>
                  <a:pt x="1737" y="1161"/>
                </a:lnTo>
                <a:lnTo>
                  <a:pt x="1737" y="1161"/>
                </a:lnTo>
                <a:lnTo>
                  <a:pt x="1737" y="1161"/>
                </a:lnTo>
                <a:lnTo>
                  <a:pt x="1735" y="1161"/>
                </a:lnTo>
                <a:lnTo>
                  <a:pt x="1735" y="1161"/>
                </a:lnTo>
                <a:lnTo>
                  <a:pt x="1730" y="1163"/>
                </a:lnTo>
                <a:lnTo>
                  <a:pt x="1730" y="1163"/>
                </a:lnTo>
                <a:lnTo>
                  <a:pt x="1728" y="1161"/>
                </a:lnTo>
                <a:lnTo>
                  <a:pt x="1728" y="1161"/>
                </a:lnTo>
                <a:lnTo>
                  <a:pt x="1723" y="1163"/>
                </a:lnTo>
                <a:lnTo>
                  <a:pt x="1723" y="1163"/>
                </a:lnTo>
                <a:lnTo>
                  <a:pt x="1723" y="1166"/>
                </a:lnTo>
                <a:lnTo>
                  <a:pt x="1723" y="1168"/>
                </a:lnTo>
                <a:lnTo>
                  <a:pt x="1723" y="1168"/>
                </a:lnTo>
                <a:lnTo>
                  <a:pt x="1723" y="1168"/>
                </a:lnTo>
                <a:lnTo>
                  <a:pt x="1723" y="1171"/>
                </a:lnTo>
                <a:lnTo>
                  <a:pt x="1723" y="1171"/>
                </a:lnTo>
                <a:lnTo>
                  <a:pt x="1723" y="1173"/>
                </a:lnTo>
                <a:lnTo>
                  <a:pt x="1723" y="1175"/>
                </a:lnTo>
                <a:lnTo>
                  <a:pt x="1723" y="1178"/>
                </a:lnTo>
                <a:lnTo>
                  <a:pt x="1725" y="1180"/>
                </a:lnTo>
                <a:lnTo>
                  <a:pt x="1728" y="1182"/>
                </a:lnTo>
                <a:lnTo>
                  <a:pt x="1730" y="1182"/>
                </a:lnTo>
                <a:lnTo>
                  <a:pt x="1730" y="1182"/>
                </a:lnTo>
                <a:lnTo>
                  <a:pt x="1732" y="1182"/>
                </a:lnTo>
                <a:lnTo>
                  <a:pt x="1735" y="1180"/>
                </a:lnTo>
                <a:lnTo>
                  <a:pt x="1735" y="1180"/>
                </a:lnTo>
                <a:lnTo>
                  <a:pt x="1735" y="1182"/>
                </a:lnTo>
                <a:lnTo>
                  <a:pt x="1735" y="1182"/>
                </a:lnTo>
                <a:lnTo>
                  <a:pt x="1737" y="1182"/>
                </a:lnTo>
                <a:lnTo>
                  <a:pt x="1737" y="1182"/>
                </a:lnTo>
                <a:lnTo>
                  <a:pt x="1737" y="1182"/>
                </a:lnTo>
                <a:lnTo>
                  <a:pt x="1737" y="1182"/>
                </a:lnTo>
                <a:lnTo>
                  <a:pt x="1737" y="1182"/>
                </a:lnTo>
                <a:lnTo>
                  <a:pt x="1737" y="1180"/>
                </a:lnTo>
                <a:lnTo>
                  <a:pt x="1737" y="1180"/>
                </a:lnTo>
                <a:lnTo>
                  <a:pt x="1737" y="1180"/>
                </a:lnTo>
                <a:lnTo>
                  <a:pt x="1737" y="1180"/>
                </a:lnTo>
                <a:lnTo>
                  <a:pt x="1735" y="1180"/>
                </a:lnTo>
                <a:lnTo>
                  <a:pt x="1735" y="1178"/>
                </a:lnTo>
                <a:lnTo>
                  <a:pt x="1735" y="1178"/>
                </a:lnTo>
                <a:lnTo>
                  <a:pt x="1735" y="1175"/>
                </a:lnTo>
                <a:lnTo>
                  <a:pt x="1735" y="1175"/>
                </a:lnTo>
                <a:lnTo>
                  <a:pt x="1735" y="1175"/>
                </a:lnTo>
                <a:close/>
                <a:moveTo>
                  <a:pt x="1749" y="1253"/>
                </a:moveTo>
                <a:lnTo>
                  <a:pt x="1747" y="1265"/>
                </a:lnTo>
                <a:lnTo>
                  <a:pt x="1747" y="1268"/>
                </a:lnTo>
                <a:lnTo>
                  <a:pt x="1747" y="1275"/>
                </a:lnTo>
                <a:lnTo>
                  <a:pt x="1747" y="1277"/>
                </a:lnTo>
                <a:lnTo>
                  <a:pt x="1747" y="1277"/>
                </a:lnTo>
                <a:lnTo>
                  <a:pt x="1747" y="1279"/>
                </a:lnTo>
                <a:lnTo>
                  <a:pt x="1749" y="1284"/>
                </a:lnTo>
                <a:lnTo>
                  <a:pt x="1749" y="1284"/>
                </a:lnTo>
                <a:lnTo>
                  <a:pt x="1751" y="1286"/>
                </a:lnTo>
                <a:lnTo>
                  <a:pt x="1751" y="1286"/>
                </a:lnTo>
                <a:lnTo>
                  <a:pt x="1751" y="1289"/>
                </a:lnTo>
                <a:lnTo>
                  <a:pt x="1751" y="1289"/>
                </a:lnTo>
                <a:lnTo>
                  <a:pt x="1749" y="1289"/>
                </a:lnTo>
                <a:lnTo>
                  <a:pt x="1751" y="1289"/>
                </a:lnTo>
                <a:lnTo>
                  <a:pt x="1751" y="1291"/>
                </a:lnTo>
                <a:lnTo>
                  <a:pt x="1751" y="1291"/>
                </a:lnTo>
                <a:lnTo>
                  <a:pt x="1751" y="1294"/>
                </a:lnTo>
                <a:lnTo>
                  <a:pt x="1751" y="1294"/>
                </a:lnTo>
                <a:lnTo>
                  <a:pt x="1754" y="1294"/>
                </a:lnTo>
                <a:lnTo>
                  <a:pt x="1754" y="1296"/>
                </a:lnTo>
                <a:lnTo>
                  <a:pt x="1754" y="1296"/>
                </a:lnTo>
                <a:lnTo>
                  <a:pt x="1754" y="1296"/>
                </a:lnTo>
                <a:lnTo>
                  <a:pt x="1756" y="1301"/>
                </a:lnTo>
                <a:lnTo>
                  <a:pt x="1758" y="1303"/>
                </a:lnTo>
                <a:lnTo>
                  <a:pt x="1758" y="1303"/>
                </a:lnTo>
                <a:lnTo>
                  <a:pt x="1758" y="1305"/>
                </a:lnTo>
                <a:lnTo>
                  <a:pt x="1758" y="1305"/>
                </a:lnTo>
                <a:lnTo>
                  <a:pt x="1761" y="1305"/>
                </a:lnTo>
                <a:lnTo>
                  <a:pt x="1770" y="1305"/>
                </a:lnTo>
                <a:lnTo>
                  <a:pt x="1770" y="1303"/>
                </a:lnTo>
                <a:lnTo>
                  <a:pt x="1773" y="1303"/>
                </a:lnTo>
                <a:lnTo>
                  <a:pt x="1775" y="1303"/>
                </a:lnTo>
                <a:lnTo>
                  <a:pt x="1777" y="1303"/>
                </a:lnTo>
                <a:lnTo>
                  <a:pt x="1777" y="1301"/>
                </a:lnTo>
                <a:lnTo>
                  <a:pt x="1780" y="1301"/>
                </a:lnTo>
                <a:lnTo>
                  <a:pt x="1782" y="1301"/>
                </a:lnTo>
                <a:lnTo>
                  <a:pt x="1782" y="1301"/>
                </a:lnTo>
                <a:lnTo>
                  <a:pt x="1787" y="1298"/>
                </a:lnTo>
                <a:lnTo>
                  <a:pt x="1787" y="1298"/>
                </a:lnTo>
                <a:lnTo>
                  <a:pt x="1791" y="1294"/>
                </a:lnTo>
                <a:lnTo>
                  <a:pt x="1794" y="1294"/>
                </a:lnTo>
                <a:lnTo>
                  <a:pt x="1794" y="1294"/>
                </a:lnTo>
                <a:lnTo>
                  <a:pt x="1794" y="1294"/>
                </a:lnTo>
                <a:lnTo>
                  <a:pt x="1794" y="1291"/>
                </a:lnTo>
                <a:lnTo>
                  <a:pt x="1794" y="1291"/>
                </a:lnTo>
                <a:lnTo>
                  <a:pt x="1796" y="1289"/>
                </a:lnTo>
                <a:lnTo>
                  <a:pt x="1799" y="1289"/>
                </a:lnTo>
                <a:lnTo>
                  <a:pt x="1799" y="1289"/>
                </a:lnTo>
                <a:lnTo>
                  <a:pt x="1799" y="1289"/>
                </a:lnTo>
                <a:lnTo>
                  <a:pt x="1799" y="1286"/>
                </a:lnTo>
                <a:lnTo>
                  <a:pt x="1799" y="1286"/>
                </a:lnTo>
                <a:lnTo>
                  <a:pt x="1799" y="1286"/>
                </a:lnTo>
                <a:lnTo>
                  <a:pt x="1799" y="1286"/>
                </a:lnTo>
                <a:lnTo>
                  <a:pt x="1799" y="1286"/>
                </a:lnTo>
                <a:lnTo>
                  <a:pt x="1799" y="1286"/>
                </a:lnTo>
                <a:lnTo>
                  <a:pt x="1799" y="1286"/>
                </a:lnTo>
                <a:lnTo>
                  <a:pt x="1799" y="1286"/>
                </a:lnTo>
                <a:lnTo>
                  <a:pt x="1801" y="1284"/>
                </a:lnTo>
                <a:lnTo>
                  <a:pt x="1801" y="1284"/>
                </a:lnTo>
                <a:lnTo>
                  <a:pt x="1801" y="1282"/>
                </a:lnTo>
                <a:lnTo>
                  <a:pt x="1803" y="1282"/>
                </a:lnTo>
                <a:lnTo>
                  <a:pt x="1803" y="1279"/>
                </a:lnTo>
                <a:lnTo>
                  <a:pt x="1803" y="1277"/>
                </a:lnTo>
                <a:lnTo>
                  <a:pt x="1803" y="1275"/>
                </a:lnTo>
                <a:lnTo>
                  <a:pt x="1803" y="1272"/>
                </a:lnTo>
                <a:lnTo>
                  <a:pt x="1803" y="1272"/>
                </a:lnTo>
                <a:lnTo>
                  <a:pt x="1803" y="1270"/>
                </a:lnTo>
                <a:lnTo>
                  <a:pt x="1803" y="1270"/>
                </a:lnTo>
                <a:lnTo>
                  <a:pt x="1803" y="1270"/>
                </a:lnTo>
                <a:lnTo>
                  <a:pt x="1803" y="1270"/>
                </a:lnTo>
                <a:lnTo>
                  <a:pt x="1803" y="1270"/>
                </a:lnTo>
                <a:lnTo>
                  <a:pt x="1801" y="1268"/>
                </a:lnTo>
                <a:lnTo>
                  <a:pt x="1801" y="1263"/>
                </a:lnTo>
                <a:lnTo>
                  <a:pt x="1801" y="1260"/>
                </a:lnTo>
                <a:lnTo>
                  <a:pt x="1801" y="1258"/>
                </a:lnTo>
                <a:lnTo>
                  <a:pt x="1799" y="1258"/>
                </a:lnTo>
                <a:lnTo>
                  <a:pt x="1799" y="1256"/>
                </a:lnTo>
                <a:lnTo>
                  <a:pt x="1799" y="1256"/>
                </a:lnTo>
                <a:lnTo>
                  <a:pt x="1796" y="1251"/>
                </a:lnTo>
                <a:lnTo>
                  <a:pt x="1796" y="1251"/>
                </a:lnTo>
                <a:lnTo>
                  <a:pt x="1796" y="1249"/>
                </a:lnTo>
                <a:lnTo>
                  <a:pt x="1796" y="1249"/>
                </a:lnTo>
                <a:lnTo>
                  <a:pt x="1796" y="1244"/>
                </a:lnTo>
                <a:lnTo>
                  <a:pt x="1796" y="1242"/>
                </a:lnTo>
                <a:lnTo>
                  <a:pt x="1796" y="1242"/>
                </a:lnTo>
                <a:lnTo>
                  <a:pt x="1796" y="1239"/>
                </a:lnTo>
                <a:lnTo>
                  <a:pt x="1796" y="1239"/>
                </a:lnTo>
                <a:lnTo>
                  <a:pt x="1796" y="1237"/>
                </a:lnTo>
                <a:lnTo>
                  <a:pt x="1796" y="1237"/>
                </a:lnTo>
                <a:lnTo>
                  <a:pt x="1796" y="1237"/>
                </a:lnTo>
                <a:lnTo>
                  <a:pt x="1796" y="1234"/>
                </a:lnTo>
                <a:lnTo>
                  <a:pt x="1796" y="1234"/>
                </a:lnTo>
                <a:lnTo>
                  <a:pt x="1794" y="1234"/>
                </a:lnTo>
                <a:lnTo>
                  <a:pt x="1794" y="1234"/>
                </a:lnTo>
                <a:lnTo>
                  <a:pt x="1794" y="1234"/>
                </a:lnTo>
                <a:lnTo>
                  <a:pt x="1794" y="1232"/>
                </a:lnTo>
                <a:lnTo>
                  <a:pt x="1791" y="1232"/>
                </a:lnTo>
                <a:lnTo>
                  <a:pt x="1791" y="1232"/>
                </a:lnTo>
                <a:lnTo>
                  <a:pt x="1782" y="1230"/>
                </a:lnTo>
                <a:lnTo>
                  <a:pt x="1780" y="1230"/>
                </a:lnTo>
                <a:lnTo>
                  <a:pt x="1773" y="1227"/>
                </a:lnTo>
                <a:lnTo>
                  <a:pt x="1770" y="1230"/>
                </a:lnTo>
                <a:lnTo>
                  <a:pt x="1768" y="1232"/>
                </a:lnTo>
                <a:lnTo>
                  <a:pt x="1768" y="1232"/>
                </a:lnTo>
                <a:lnTo>
                  <a:pt x="1765" y="1232"/>
                </a:lnTo>
                <a:lnTo>
                  <a:pt x="1765" y="1232"/>
                </a:lnTo>
                <a:lnTo>
                  <a:pt x="1763" y="1232"/>
                </a:lnTo>
                <a:lnTo>
                  <a:pt x="1763" y="1232"/>
                </a:lnTo>
                <a:lnTo>
                  <a:pt x="1763" y="1230"/>
                </a:lnTo>
                <a:lnTo>
                  <a:pt x="1763" y="1232"/>
                </a:lnTo>
                <a:lnTo>
                  <a:pt x="1754" y="1237"/>
                </a:lnTo>
                <a:lnTo>
                  <a:pt x="1754" y="1239"/>
                </a:lnTo>
                <a:lnTo>
                  <a:pt x="1751" y="1244"/>
                </a:lnTo>
                <a:lnTo>
                  <a:pt x="1751" y="1246"/>
                </a:lnTo>
                <a:lnTo>
                  <a:pt x="1751" y="1246"/>
                </a:lnTo>
                <a:lnTo>
                  <a:pt x="1751" y="1246"/>
                </a:lnTo>
                <a:lnTo>
                  <a:pt x="1751" y="1249"/>
                </a:lnTo>
                <a:lnTo>
                  <a:pt x="1749" y="1253"/>
                </a:lnTo>
                <a:close/>
                <a:moveTo>
                  <a:pt x="1794" y="1206"/>
                </a:moveTo>
                <a:lnTo>
                  <a:pt x="1794" y="1208"/>
                </a:lnTo>
                <a:lnTo>
                  <a:pt x="1796" y="1208"/>
                </a:lnTo>
                <a:lnTo>
                  <a:pt x="1801" y="1206"/>
                </a:lnTo>
                <a:lnTo>
                  <a:pt x="1801" y="1206"/>
                </a:lnTo>
                <a:lnTo>
                  <a:pt x="1801" y="1204"/>
                </a:lnTo>
                <a:lnTo>
                  <a:pt x="1801" y="1204"/>
                </a:lnTo>
                <a:lnTo>
                  <a:pt x="1799" y="1204"/>
                </a:lnTo>
                <a:lnTo>
                  <a:pt x="1799" y="1204"/>
                </a:lnTo>
                <a:lnTo>
                  <a:pt x="1799" y="1204"/>
                </a:lnTo>
                <a:lnTo>
                  <a:pt x="1799" y="1201"/>
                </a:lnTo>
                <a:lnTo>
                  <a:pt x="1796" y="1201"/>
                </a:lnTo>
                <a:lnTo>
                  <a:pt x="1794" y="1201"/>
                </a:lnTo>
                <a:lnTo>
                  <a:pt x="1794" y="1201"/>
                </a:lnTo>
                <a:lnTo>
                  <a:pt x="1791" y="1204"/>
                </a:lnTo>
                <a:lnTo>
                  <a:pt x="1794" y="1206"/>
                </a:lnTo>
                <a:lnTo>
                  <a:pt x="1794" y="1206"/>
                </a:lnTo>
                <a:close/>
                <a:moveTo>
                  <a:pt x="1758" y="1797"/>
                </a:moveTo>
                <a:lnTo>
                  <a:pt x="1758" y="1797"/>
                </a:lnTo>
                <a:lnTo>
                  <a:pt x="1758" y="1797"/>
                </a:lnTo>
                <a:lnTo>
                  <a:pt x="1758" y="1797"/>
                </a:lnTo>
                <a:lnTo>
                  <a:pt x="1758" y="1795"/>
                </a:lnTo>
                <a:lnTo>
                  <a:pt x="1758" y="1795"/>
                </a:lnTo>
                <a:lnTo>
                  <a:pt x="1758" y="1795"/>
                </a:lnTo>
                <a:lnTo>
                  <a:pt x="1758" y="1795"/>
                </a:lnTo>
                <a:lnTo>
                  <a:pt x="1758" y="1795"/>
                </a:lnTo>
                <a:lnTo>
                  <a:pt x="1758" y="1795"/>
                </a:lnTo>
                <a:lnTo>
                  <a:pt x="1756" y="1797"/>
                </a:lnTo>
                <a:lnTo>
                  <a:pt x="1756" y="1797"/>
                </a:lnTo>
                <a:lnTo>
                  <a:pt x="1756" y="1797"/>
                </a:lnTo>
                <a:lnTo>
                  <a:pt x="1756" y="1797"/>
                </a:lnTo>
                <a:lnTo>
                  <a:pt x="1756" y="1797"/>
                </a:lnTo>
                <a:lnTo>
                  <a:pt x="1756" y="1800"/>
                </a:lnTo>
                <a:lnTo>
                  <a:pt x="1756" y="1800"/>
                </a:lnTo>
                <a:lnTo>
                  <a:pt x="1756" y="1802"/>
                </a:lnTo>
                <a:lnTo>
                  <a:pt x="1756" y="1802"/>
                </a:lnTo>
                <a:lnTo>
                  <a:pt x="1758" y="1802"/>
                </a:lnTo>
                <a:lnTo>
                  <a:pt x="1758" y="1800"/>
                </a:lnTo>
                <a:lnTo>
                  <a:pt x="1758" y="1800"/>
                </a:lnTo>
                <a:lnTo>
                  <a:pt x="1758" y="1797"/>
                </a:lnTo>
                <a:lnTo>
                  <a:pt x="1758" y="1797"/>
                </a:lnTo>
                <a:close/>
                <a:moveTo>
                  <a:pt x="1765" y="1776"/>
                </a:moveTo>
                <a:lnTo>
                  <a:pt x="1765" y="1776"/>
                </a:lnTo>
                <a:lnTo>
                  <a:pt x="1765" y="1779"/>
                </a:lnTo>
                <a:lnTo>
                  <a:pt x="1768" y="1776"/>
                </a:lnTo>
                <a:lnTo>
                  <a:pt x="1768" y="1776"/>
                </a:lnTo>
                <a:lnTo>
                  <a:pt x="1768" y="1774"/>
                </a:lnTo>
                <a:lnTo>
                  <a:pt x="1770" y="1774"/>
                </a:lnTo>
                <a:lnTo>
                  <a:pt x="1770" y="1774"/>
                </a:lnTo>
                <a:lnTo>
                  <a:pt x="1770" y="1774"/>
                </a:lnTo>
                <a:lnTo>
                  <a:pt x="1770" y="1774"/>
                </a:lnTo>
                <a:lnTo>
                  <a:pt x="1770" y="1771"/>
                </a:lnTo>
                <a:lnTo>
                  <a:pt x="1770" y="1771"/>
                </a:lnTo>
                <a:lnTo>
                  <a:pt x="1770" y="1771"/>
                </a:lnTo>
                <a:lnTo>
                  <a:pt x="1770" y="1771"/>
                </a:lnTo>
                <a:lnTo>
                  <a:pt x="1770" y="1771"/>
                </a:lnTo>
                <a:lnTo>
                  <a:pt x="1770" y="1771"/>
                </a:lnTo>
                <a:lnTo>
                  <a:pt x="1770" y="1769"/>
                </a:lnTo>
                <a:lnTo>
                  <a:pt x="1770" y="1769"/>
                </a:lnTo>
                <a:lnTo>
                  <a:pt x="1768" y="1769"/>
                </a:lnTo>
                <a:lnTo>
                  <a:pt x="1768" y="1771"/>
                </a:lnTo>
                <a:lnTo>
                  <a:pt x="1768" y="1771"/>
                </a:lnTo>
                <a:lnTo>
                  <a:pt x="1768" y="1771"/>
                </a:lnTo>
                <a:lnTo>
                  <a:pt x="1768" y="1769"/>
                </a:lnTo>
                <a:lnTo>
                  <a:pt x="1768" y="1769"/>
                </a:lnTo>
                <a:lnTo>
                  <a:pt x="1768" y="1769"/>
                </a:lnTo>
                <a:lnTo>
                  <a:pt x="1768" y="1769"/>
                </a:lnTo>
                <a:lnTo>
                  <a:pt x="1768" y="1769"/>
                </a:lnTo>
                <a:lnTo>
                  <a:pt x="1765" y="1771"/>
                </a:lnTo>
                <a:lnTo>
                  <a:pt x="1765" y="1771"/>
                </a:lnTo>
                <a:lnTo>
                  <a:pt x="1765" y="1771"/>
                </a:lnTo>
                <a:lnTo>
                  <a:pt x="1765" y="1771"/>
                </a:lnTo>
                <a:lnTo>
                  <a:pt x="1765" y="1774"/>
                </a:lnTo>
                <a:lnTo>
                  <a:pt x="1763" y="1779"/>
                </a:lnTo>
                <a:lnTo>
                  <a:pt x="1763" y="1779"/>
                </a:lnTo>
                <a:lnTo>
                  <a:pt x="1765" y="1779"/>
                </a:lnTo>
                <a:lnTo>
                  <a:pt x="1765" y="1779"/>
                </a:lnTo>
                <a:lnTo>
                  <a:pt x="1765" y="1779"/>
                </a:lnTo>
                <a:lnTo>
                  <a:pt x="1765" y="1779"/>
                </a:lnTo>
                <a:lnTo>
                  <a:pt x="1765" y="1776"/>
                </a:lnTo>
                <a:lnTo>
                  <a:pt x="1765" y="1776"/>
                </a:lnTo>
                <a:lnTo>
                  <a:pt x="1765" y="1776"/>
                </a:lnTo>
                <a:lnTo>
                  <a:pt x="1765" y="1776"/>
                </a:lnTo>
                <a:lnTo>
                  <a:pt x="1765" y="1776"/>
                </a:lnTo>
                <a:lnTo>
                  <a:pt x="1765" y="1776"/>
                </a:lnTo>
                <a:lnTo>
                  <a:pt x="1765" y="1776"/>
                </a:lnTo>
                <a:lnTo>
                  <a:pt x="1765" y="1776"/>
                </a:lnTo>
                <a:lnTo>
                  <a:pt x="1765" y="1774"/>
                </a:lnTo>
                <a:lnTo>
                  <a:pt x="1765" y="1774"/>
                </a:lnTo>
                <a:lnTo>
                  <a:pt x="1765" y="1776"/>
                </a:lnTo>
                <a:lnTo>
                  <a:pt x="1765" y="1776"/>
                </a:lnTo>
                <a:close/>
                <a:moveTo>
                  <a:pt x="1806" y="1939"/>
                </a:moveTo>
                <a:lnTo>
                  <a:pt x="1806" y="1939"/>
                </a:lnTo>
                <a:lnTo>
                  <a:pt x="1806" y="1939"/>
                </a:lnTo>
                <a:lnTo>
                  <a:pt x="1806" y="1942"/>
                </a:lnTo>
                <a:lnTo>
                  <a:pt x="1806" y="1942"/>
                </a:lnTo>
                <a:lnTo>
                  <a:pt x="1806" y="1944"/>
                </a:lnTo>
                <a:lnTo>
                  <a:pt x="1806" y="1944"/>
                </a:lnTo>
                <a:lnTo>
                  <a:pt x="1806" y="1944"/>
                </a:lnTo>
                <a:lnTo>
                  <a:pt x="1808" y="1944"/>
                </a:lnTo>
                <a:lnTo>
                  <a:pt x="1808" y="1944"/>
                </a:lnTo>
                <a:lnTo>
                  <a:pt x="1808" y="1942"/>
                </a:lnTo>
                <a:lnTo>
                  <a:pt x="1808" y="1942"/>
                </a:lnTo>
                <a:lnTo>
                  <a:pt x="1806" y="1939"/>
                </a:lnTo>
                <a:lnTo>
                  <a:pt x="1806" y="1937"/>
                </a:lnTo>
                <a:lnTo>
                  <a:pt x="1806" y="1937"/>
                </a:lnTo>
                <a:lnTo>
                  <a:pt x="1806" y="1937"/>
                </a:lnTo>
                <a:lnTo>
                  <a:pt x="1806" y="1937"/>
                </a:lnTo>
                <a:lnTo>
                  <a:pt x="1803" y="1935"/>
                </a:lnTo>
                <a:lnTo>
                  <a:pt x="1803" y="1935"/>
                </a:lnTo>
                <a:lnTo>
                  <a:pt x="1803" y="1937"/>
                </a:lnTo>
                <a:lnTo>
                  <a:pt x="1803" y="1937"/>
                </a:lnTo>
                <a:lnTo>
                  <a:pt x="1803" y="1937"/>
                </a:lnTo>
                <a:lnTo>
                  <a:pt x="1803" y="1937"/>
                </a:lnTo>
                <a:lnTo>
                  <a:pt x="1803" y="1937"/>
                </a:lnTo>
                <a:lnTo>
                  <a:pt x="1803" y="1937"/>
                </a:lnTo>
                <a:lnTo>
                  <a:pt x="1801" y="1939"/>
                </a:lnTo>
                <a:lnTo>
                  <a:pt x="1801" y="1939"/>
                </a:lnTo>
                <a:lnTo>
                  <a:pt x="1803" y="1939"/>
                </a:lnTo>
                <a:lnTo>
                  <a:pt x="1806" y="1939"/>
                </a:lnTo>
                <a:close/>
                <a:moveTo>
                  <a:pt x="1810" y="1823"/>
                </a:moveTo>
                <a:lnTo>
                  <a:pt x="1810" y="1823"/>
                </a:lnTo>
                <a:lnTo>
                  <a:pt x="1810" y="1823"/>
                </a:lnTo>
                <a:lnTo>
                  <a:pt x="1810" y="1826"/>
                </a:lnTo>
                <a:lnTo>
                  <a:pt x="1810" y="1826"/>
                </a:lnTo>
                <a:lnTo>
                  <a:pt x="1810" y="1826"/>
                </a:lnTo>
                <a:lnTo>
                  <a:pt x="1810" y="1826"/>
                </a:lnTo>
                <a:lnTo>
                  <a:pt x="1810" y="1826"/>
                </a:lnTo>
                <a:lnTo>
                  <a:pt x="1813" y="1826"/>
                </a:lnTo>
                <a:lnTo>
                  <a:pt x="1813" y="1826"/>
                </a:lnTo>
                <a:lnTo>
                  <a:pt x="1810" y="1826"/>
                </a:lnTo>
                <a:lnTo>
                  <a:pt x="1810" y="1823"/>
                </a:lnTo>
                <a:lnTo>
                  <a:pt x="1810" y="1823"/>
                </a:lnTo>
                <a:lnTo>
                  <a:pt x="1810" y="1823"/>
                </a:lnTo>
                <a:lnTo>
                  <a:pt x="1810" y="1823"/>
                </a:lnTo>
                <a:lnTo>
                  <a:pt x="1810" y="1823"/>
                </a:lnTo>
                <a:lnTo>
                  <a:pt x="1810" y="1823"/>
                </a:lnTo>
                <a:lnTo>
                  <a:pt x="1810" y="1823"/>
                </a:lnTo>
                <a:close/>
                <a:moveTo>
                  <a:pt x="1758" y="1816"/>
                </a:moveTo>
                <a:lnTo>
                  <a:pt x="1758" y="1819"/>
                </a:lnTo>
                <a:lnTo>
                  <a:pt x="1758" y="1819"/>
                </a:lnTo>
                <a:lnTo>
                  <a:pt x="1758" y="1819"/>
                </a:lnTo>
                <a:lnTo>
                  <a:pt x="1761" y="1819"/>
                </a:lnTo>
                <a:lnTo>
                  <a:pt x="1761" y="1819"/>
                </a:lnTo>
                <a:lnTo>
                  <a:pt x="1761" y="1819"/>
                </a:lnTo>
                <a:lnTo>
                  <a:pt x="1761" y="1816"/>
                </a:lnTo>
                <a:lnTo>
                  <a:pt x="1758" y="1816"/>
                </a:lnTo>
                <a:close/>
                <a:moveTo>
                  <a:pt x="1801" y="1946"/>
                </a:moveTo>
                <a:lnTo>
                  <a:pt x="1803" y="1946"/>
                </a:lnTo>
                <a:lnTo>
                  <a:pt x="1803" y="1946"/>
                </a:lnTo>
                <a:lnTo>
                  <a:pt x="1803" y="1946"/>
                </a:lnTo>
                <a:lnTo>
                  <a:pt x="1803" y="1946"/>
                </a:lnTo>
                <a:lnTo>
                  <a:pt x="1803" y="1946"/>
                </a:lnTo>
                <a:lnTo>
                  <a:pt x="1803" y="1946"/>
                </a:lnTo>
                <a:lnTo>
                  <a:pt x="1803" y="1946"/>
                </a:lnTo>
                <a:lnTo>
                  <a:pt x="1803" y="1944"/>
                </a:lnTo>
                <a:lnTo>
                  <a:pt x="1806" y="1944"/>
                </a:lnTo>
                <a:lnTo>
                  <a:pt x="1806" y="1944"/>
                </a:lnTo>
                <a:lnTo>
                  <a:pt x="1806" y="1944"/>
                </a:lnTo>
                <a:lnTo>
                  <a:pt x="1806" y="1942"/>
                </a:lnTo>
                <a:lnTo>
                  <a:pt x="1806" y="1942"/>
                </a:lnTo>
                <a:lnTo>
                  <a:pt x="1803" y="1942"/>
                </a:lnTo>
                <a:lnTo>
                  <a:pt x="1803" y="1942"/>
                </a:lnTo>
                <a:lnTo>
                  <a:pt x="1801" y="1942"/>
                </a:lnTo>
                <a:lnTo>
                  <a:pt x="1801" y="1942"/>
                </a:lnTo>
                <a:lnTo>
                  <a:pt x="1801" y="1942"/>
                </a:lnTo>
                <a:lnTo>
                  <a:pt x="1801" y="1942"/>
                </a:lnTo>
                <a:lnTo>
                  <a:pt x="1801" y="1944"/>
                </a:lnTo>
                <a:lnTo>
                  <a:pt x="1801" y="1946"/>
                </a:lnTo>
                <a:lnTo>
                  <a:pt x="1801" y="1946"/>
                </a:lnTo>
                <a:close/>
                <a:moveTo>
                  <a:pt x="1761" y="1648"/>
                </a:moveTo>
                <a:lnTo>
                  <a:pt x="1761" y="1648"/>
                </a:lnTo>
                <a:lnTo>
                  <a:pt x="1761" y="1646"/>
                </a:lnTo>
                <a:lnTo>
                  <a:pt x="1761" y="1646"/>
                </a:lnTo>
                <a:lnTo>
                  <a:pt x="1761" y="1646"/>
                </a:lnTo>
                <a:lnTo>
                  <a:pt x="1763" y="1644"/>
                </a:lnTo>
                <a:lnTo>
                  <a:pt x="1763" y="1644"/>
                </a:lnTo>
                <a:lnTo>
                  <a:pt x="1763" y="1644"/>
                </a:lnTo>
                <a:lnTo>
                  <a:pt x="1763" y="1641"/>
                </a:lnTo>
                <a:lnTo>
                  <a:pt x="1763" y="1641"/>
                </a:lnTo>
                <a:lnTo>
                  <a:pt x="1763" y="1641"/>
                </a:lnTo>
                <a:lnTo>
                  <a:pt x="1763" y="1641"/>
                </a:lnTo>
                <a:lnTo>
                  <a:pt x="1763" y="1641"/>
                </a:lnTo>
                <a:lnTo>
                  <a:pt x="1763" y="1641"/>
                </a:lnTo>
                <a:lnTo>
                  <a:pt x="1763" y="1644"/>
                </a:lnTo>
                <a:lnTo>
                  <a:pt x="1763" y="1641"/>
                </a:lnTo>
                <a:lnTo>
                  <a:pt x="1763" y="1639"/>
                </a:lnTo>
                <a:lnTo>
                  <a:pt x="1763" y="1639"/>
                </a:lnTo>
                <a:lnTo>
                  <a:pt x="1763" y="1637"/>
                </a:lnTo>
                <a:lnTo>
                  <a:pt x="1763" y="1637"/>
                </a:lnTo>
                <a:lnTo>
                  <a:pt x="1763" y="1634"/>
                </a:lnTo>
                <a:lnTo>
                  <a:pt x="1763" y="1632"/>
                </a:lnTo>
                <a:lnTo>
                  <a:pt x="1763" y="1632"/>
                </a:lnTo>
                <a:lnTo>
                  <a:pt x="1763" y="1629"/>
                </a:lnTo>
                <a:lnTo>
                  <a:pt x="1763" y="1629"/>
                </a:lnTo>
                <a:lnTo>
                  <a:pt x="1763" y="1627"/>
                </a:lnTo>
                <a:lnTo>
                  <a:pt x="1763" y="1627"/>
                </a:lnTo>
                <a:lnTo>
                  <a:pt x="1761" y="1625"/>
                </a:lnTo>
                <a:lnTo>
                  <a:pt x="1761" y="1625"/>
                </a:lnTo>
                <a:lnTo>
                  <a:pt x="1761" y="1625"/>
                </a:lnTo>
                <a:lnTo>
                  <a:pt x="1761" y="1625"/>
                </a:lnTo>
                <a:lnTo>
                  <a:pt x="1761" y="1625"/>
                </a:lnTo>
                <a:lnTo>
                  <a:pt x="1758" y="1622"/>
                </a:lnTo>
                <a:lnTo>
                  <a:pt x="1758" y="1622"/>
                </a:lnTo>
                <a:lnTo>
                  <a:pt x="1758" y="1622"/>
                </a:lnTo>
                <a:lnTo>
                  <a:pt x="1758" y="1622"/>
                </a:lnTo>
                <a:lnTo>
                  <a:pt x="1756" y="1622"/>
                </a:lnTo>
                <a:lnTo>
                  <a:pt x="1756" y="1620"/>
                </a:lnTo>
                <a:lnTo>
                  <a:pt x="1756" y="1620"/>
                </a:lnTo>
                <a:lnTo>
                  <a:pt x="1756" y="1620"/>
                </a:lnTo>
                <a:lnTo>
                  <a:pt x="1756" y="1620"/>
                </a:lnTo>
                <a:lnTo>
                  <a:pt x="1754" y="1620"/>
                </a:lnTo>
                <a:lnTo>
                  <a:pt x="1754" y="1620"/>
                </a:lnTo>
                <a:lnTo>
                  <a:pt x="1754" y="1620"/>
                </a:lnTo>
                <a:lnTo>
                  <a:pt x="1754" y="1618"/>
                </a:lnTo>
                <a:lnTo>
                  <a:pt x="1754" y="1618"/>
                </a:lnTo>
                <a:lnTo>
                  <a:pt x="1754" y="1618"/>
                </a:lnTo>
                <a:lnTo>
                  <a:pt x="1751" y="1618"/>
                </a:lnTo>
                <a:lnTo>
                  <a:pt x="1751" y="1618"/>
                </a:lnTo>
                <a:lnTo>
                  <a:pt x="1751" y="1618"/>
                </a:lnTo>
                <a:lnTo>
                  <a:pt x="1751" y="1620"/>
                </a:lnTo>
                <a:lnTo>
                  <a:pt x="1749" y="1620"/>
                </a:lnTo>
                <a:lnTo>
                  <a:pt x="1749" y="1620"/>
                </a:lnTo>
                <a:lnTo>
                  <a:pt x="1749" y="1622"/>
                </a:lnTo>
                <a:lnTo>
                  <a:pt x="1749" y="1622"/>
                </a:lnTo>
                <a:lnTo>
                  <a:pt x="1749" y="1620"/>
                </a:lnTo>
                <a:lnTo>
                  <a:pt x="1749" y="1620"/>
                </a:lnTo>
                <a:lnTo>
                  <a:pt x="1749" y="1620"/>
                </a:lnTo>
                <a:lnTo>
                  <a:pt x="1749" y="1620"/>
                </a:lnTo>
                <a:lnTo>
                  <a:pt x="1747" y="1620"/>
                </a:lnTo>
                <a:lnTo>
                  <a:pt x="1747" y="1620"/>
                </a:lnTo>
                <a:lnTo>
                  <a:pt x="1747" y="1620"/>
                </a:lnTo>
                <a:lnTo>
                  <a:pt x="1747" y="1620"/>
                </a:lnTo>
                <a:lnTo>
                  <a:pt x="1747" y="1620"/>
                </a:lnTo>
                <a:lnTo>
                  <a:pt x="1744" y="1620"/>
                </a:lnTo>
                <a:lnTo>
                  <a:pt x="1744" y="1620"/>
                </a:lnTo>
                <a:lnTo>
                  <a:pt x="1742" y="1622"/>
                </a:lnTo>
                <a:lnTo>
                  <a:pt x="1742" y="1622"/>
                </a:lnTo>
                <a:lnTo>
                  <a:pt x="1742" y="1622"/>
                </a:lnTo>
                <a:lnTo>
                  <a:pt x="1742" y="1625"/>
                </a:lnTo>
                <a:lnTo>
                  <a:pt x="1742" y="1627"/>
                </a:lnTo>
                <a:lnTo>
                  <a:pt x="1742" y="1629"/>
                </a:lnTo>
                <a:lnTo>
                  <a:pt x="1739" y="1632"/>
                </a:lnTo>
                <a:lnTo>
                  <a:pt x="1739" y="1632"/>
                </a:lnTo>
                <a:lnTo>
                  <a:pt x="1737" y="1634"/>
                </a:lnTo>
                <a:lnTo>
                  <a:pt x="1737" y="1639"/>
                </a:lnTo>
                <a:lnTo>
                  <a:pt x="1737" y="1641"/>
                </a:lnTo>
                <a:lnTo>
                  <a:pt x="1737" y="1644"/>
                </a:lnTo>
                <a:lnTo>
                  <a:pt x="1737" y="1646"/>
                </a:lnTo>
                <a:lnTo>
                  <a:pt x="1737" y="1648"/>
                </a:lnTo>
                <a:lnTo>
                  <a:pt x="1737" y="1651"/>
                </a:lnTo>
                <a:lnTo>
                  <a:pt x="1737" y="1651"/>
                </a:lnTo>
                <a:lnTo>
                  <a:pt x="1737" y="1653"/>
                </a:lnTo>
                <a:lnTo>
                  <a:pt x="1739" y="1653"/>
                </a:lnTo>
                <a:lnTo>
                  <a:pt x="1739" y="1656"/>
                </a:lnTo>
                <a:lnTo>
                  <a:pt x="1739" y="1656"/>
                </a:lnTo>
                <a:lnTo>
                  <a:pt x="1739" y="1658"/>
                </a:lnTo>
                <a:lnTo>
                  <a:pt x="1739" y="1658"/>
                </a:lnTo>
                <a:lnTo>
                  <a:pt x="1742" y="1658"/>
                </a:lnTo>
                <a:lnTo>
                  <a:pt x="1742" y="1658"/>
                </a:lnTo>
                <a:lnTo>
                  <a:pt x="1742" y="1660"/>
                </a:lnTo>
                <a:lnTo>
                  <a:pt x="1744" y="1660"/>
                </a:lnTo>
                <a:lnTo>
                  <a:pt x="1744" y="1660"/>
                </a:lnTo>
                <a:lnTo>
                  <a:pt x="1747" y="1660"/>
                </a:lnTo>
                <a:lnTo>
                  <a:pt x="1747" y="1663"/>
                </a:lnTo>
                <a:lnTo>
                  <a:pt x="1747" y="1663"/>
                </a:lnTo>
                <a:lnTo>
                  <a:pt x="1749" y="1663"/>
                </a:lnTo>
                <a:lnTo>
                  <a:pt x="1749" y="1663"/>
                </a:lnTo>
                <a:lnTo>
                  <a:pt x="1749" y="1663"/>
                </a:lnTo>
                <a:lnTo>
                  <a:pt x="1749" y="1665"/>
                </a:lnTo>
                <a:lnTo>
                  <a:pt x="1751" y="1665"/>
                </a:lnTo>
                <a:lnTo>
                  <a:pt x="1751" y="1667"/>
                </a:lnTo>
                <a:lnTo>
                  <a:pt x="1751" y="1667"/>
                </a:lnTo>
                <a:lnTo>
                  <a:pt x="1754" y="1667"/>
                </a:lnTo>
                <a:lnTo>
                  <a:pt x="1754" y="1667"/>
                </a:lnTo>
                <a:lnTo>
                  <a:pt x="1754" y="1670"/>
                </a:lnTo>
                <a:lnTo>
                  <a:pt x="1754" y="1670"/>
                </a:lnTo>
                <a:lnTo>
                  <a:pt x="1754" y="1670"/>
                </a:lnTo>
                <a:lnTo>
                  <a:pt x="1754" y="1670"/>
                </a:lnTo>
                <a:lnTo>
                  <a:pt x="1754" y="1670"/>
                </a:lnTo>
                <a:lnTo>
                  <a:pt x="1756" y="1670"/>
                </a:lnTo>
                <a:lnTo>
                  <a:pt x="1756" y="1670"/>
                </a:lnTo>
                <a:lnTo>
                  <a:pt x="1756" y="1667"/>
                </a:lnTo>
                <a:lnTo>
                  <a:pt x="1756" y="1667"/>
                </a:lnTo>
                <a:lnTo>
                  <a:pt x="1758" y="1665"/>
                </a:lnTo>
                <a:lnTo>
                  <a:pt x="1758" y="1665"/>
                </a:lnTo>
                <a:lnTo>
                  <a:pt x="1758" y="1663"/>
                </a:lnTo>
                <a:lnTo>
                  <a:pt x="1758" y="1660"/>
                </a:lnTo>
                <a:lnTo>
                  <a:pt x="1758" y="1660"/>
                </a:lnTo>
                <a:lnTo>
                  <a:pt x="1761" y="1658"/>
                </a:lnTo>
                <a:lnTo>
                  <a:pt x="1761" y="1658"/>
                </a:lnTo>
                <a:lnTo>
                  <a:pt x="1761" y="1656"/>
                </a:lnTo>
                <a:lnTo>
                  <a:pt x="1761" y="1656"/>
                </a:lnTo>
                <a:lnTo>
                  <a:pt x="1761" y="1656"/>
                </a:lnTo>
                <a:lnTo>
                  <a:pt x="1761" y="1656"/>
                </a:lnTo>
                <a:lnTo>
                  <a:pt x="1761" y="1653"/>
                </a:lnTo>
                <a:lnTo>
                  <a:pt x="1761" y="1653"/>
                </a:lnTo>
                <a:lnTo>
                  <a:pt x="1761" y="1653"/>
                </a:lnTo>
                <a:lnTo>
                  <a:pt x="1761" y="1651"/>
                </a:lnTo>
                <a:lnTo>
                  <a:pt x="1761" y="1651"/>
                </a:lnTo>
                <a:lnTo>
                  <a:pt x="1761" y="1648"/>
                </a:lnTo>
                <a:close/>
                <a:moveTo>
                  <a:pt x="2099" y="1391"/>
                </a:moveTo>
                <a:lnTo>
                  <a:pt x="2101" y="1391"/>
                </a:lnTo>
                <a:lnTo>
                  <a:pt x="2101" y="1388"/>
                </a:lnTo>
                <a:lnTo>
                  <a:pt x="2101" y="1388"/>
                </a:lnTo>
                <a:lnTo>
                  <a:pt x="2101" y="1388"/>
                </a:lnTo>
                <a:lnTo>
                  <a:pt x="2101" y="1388"/>
                </a:lnTo>
                <a:lnTo>
                  <a:pt x="2101" y="1386"/>
                </a:lnTo>
                <a:lnTo>
                  <a:pt x="2101" y="1386"/>
                </a:lnTo>
                <a:lnTo>
                  <a:pt x="2101" y="1388"/>
                </a:lnTo>
                <a:lnTo>
                  <a:pt x="2101" y="1388"/>
                </a:lnTo>
                <a:lnTo>
                  <a:pt x="2101" y="1388"/>
                </a:lnTo>
                <a:lnTo>
                  <a:pt x="2101" y="1386"/>
                </a:lnTo>
                <a:lnTo>
                  <a:pt x="2101" y="1386"/>
                </a:lnTo>
                <a:lnTo>
                  <a:pt x="2101" y="1386"/>
                </a:lnTo>
                <a:lnTo>
                  <a:pt x="2099" y="1386"/>
                </a:lnTo>
                <a:lnTo>
                  <a:pt x="2099" y="1386"/>
                </a:lnTo>
                <a:lnTo>
                  <a:pt x="2099" y="1383"/>
                </a:lnTo>
                <a:lnTo>
                  <a:pt x="2099" y="1383"/>
                </a:lnTo>
                <a:lnTo>
                  <a:pt x="2099" y="1383"/>
                </a:lnTo>
                <a:lnTo>
                  <a:pt x="2099" y="1383"/>
                </a:lnTo>
                <a:lnTo>
                  <a:pt x="2099" y="1383"/>
                </a:lnTo>
                <a:lnTo>
                  <a:pt x="2099" y="1381"/>
                </a:lnTo>
                <a:lnTo>
                  <a:pt x="2097" y="1383"/>
                </a:lnTo>
                <a:lnTo>
                  <a:pt x="2097" y="1383"/>
                </a:lnTo>
                <a:lnTo>
                  <a:pt x="2097" y="1386"/>
                </a:lnTo>
                <a:lnTo>
                  <a:pt x="2097" y="1388"/>
                </a:lnTo>
                <a:lnTo>
                  <a:pt x="2097" y="1388"/>
                </a:lnTo>
                <a:lnTo>
                  <a:pt x="2097" y="1388"/>
                </a:lnTo>
                <a:lnTo>
                  <a:pt x="2097" y="1383"/>
                </a:lnTo>
                <a:lnTo>
                  <a:pt x="2097" y="1383"/>
                </a:lnTo>
                <a:lnTo>
                  <a:pt x="2097" y="1383"/>
                </a:lnTo>
                <a:lnTo>
                  <a:pt x="2094" y="1383"/>
                </a:lnTo>
                <a:lnTo>
                  <a:pt x="2094" y="1383"/>
                </a:lnTo>
                <a:lnTo>
                  <a:pt x="2094" y="1386"/>
                </a:lnTo>
                <a:lnTo>
                  <a:pt x="2094" y="1386"/>
                </a:lnTo>
                <a:lnTo>
                  <a:pt x="2094" y="1388"/>
                </a:lnTo>
                <a:lnTo>
                  <a:pt x="2094" y="1391"/>
                </a:lnTo>
                <a:lnTo>
                  <a:pt x="2092" y="1393"/>
                </a:lnTo>
                <a:lnTo>
                  <a:pt x="2092" y="1395"/>
                </a:lnTo>
                <a:lnTo>
                  <a:pt x="2092" y="1398"/>
                </a:lnTo>
                <a:lnTo>
                  <a:pt x="2092" y="1398"/>
                </a:lnTo>
                <a:lnTo>
                  <a:pt x="2094" y="1398"/>
                </a:lnTo>
                <a:lnTo>
                  <a:pt x="2097" y="1398"/>
                </a:lnTo>
                <a:lnTo>
                  <a:pt x="2097" y="1398"/>
                </a:lnTo>
                <a:lnTo>
                  <a:pt x="2097" y="1395"/>
                </a:lnTo>
                <a:lnTo>
                  <a:pt x="2099" y="1395"/>
                </a:lnTo>
                <a:lnTo>
                  <a:pt x="2097" y="1395"/>
                </a:lnTo>
                <a:lnTo>
                  <a:pt x="2097" y="1395"/>
                </a:lnTo>
                <a:lnTo>
                  <a:pt x="2094" y="1395"/>
                </a:lnTo>
                <a:lnTo>
                  <a:pt x="2099" y="1395"/>
                </a:lnTo>
                <a:lnTo>
                  <a:pt x="2099" y="1393"/>
                </a:lnTo>
                <a:lnTo>
                  <a:pt x="2099" y="1393"/>
                </a:lnTo>
                <a:lnTo>
                  <a:pt x="2099" y="1393"/>
                </a:lnTo>
                <a:lnTo>
                  <a:pt x="2099" y="1393"/>
                </a:lnTo>
                <a:lnTo>
                  <a:pt x="2097" y="1393"/>
                </a:lnTo>
                <a:lnTo>
                  <a:pt x="2099" y="1391"/>
                </a:lnTo>
                <a:lnTo>
                  <a:pt x="2099" y="1391"/>
                </a:lnTo>
                <a:close/>
                <a:moveTo>
                  <a:pt x="2021" y="1339"/>
                </a:moveTo>
                <a:lnTo>
                  <a:pt x="2021" y="1341"/>
                </a:lnTo>
                <a:lnTo>
                  <a:pt x="2019" y="1341"/>
                </a:lnTo>
                <a:lnTo>
                  <a:pt x="2019" y="1341"/>
                </a:lnTo>
                <a:lnTo>
                  <a:pt x="2019" y="1343"/>
                </a:lnTo>
                <a:lnTo>
                  <a:pt x="2019" y="1343"/>
                </a:lnTo>
                <a:lnTo>
                  <a:pt x="2021" y="1343"/>
                </a:lnTo>
                <a:lnTo>
                  <a:pt x="2023" y="1341"/>
                </a:lnTo>
                <a:lnTo>
                  <a:pt x="2023" y="1341"/>
                </a:lnTo>
                <a:lnTo>
                  <a:pt x="2026" y="1339"/>
                </a:lnTo>
                <a:lnTo>
                  <a:pt x="2026" y="1339"/>
                </a:lnTo>
                <a:lnTo>
                  <a:pt x="2026" y="1339"/>
                </a:lnTo>
                <a:lnTo>
                  <a:pt x="2021" y="1339"/>
                </a:lnTo>
                <a:close/>
                <a:moveTo>
                  <a:pt x="2085" y="1495"/>
                </a:moveTo>
                <a:lnTo>
                  <a:pt x="2083" y="1495"/>
                </a:lnTo>
                <a:lnTo>
                  <a:pt x="2085" y="1495"/>
                </a:lnTo>
                <a:lnTo>
                  <a:pt x="2087" y="1497"/>
                </a:lnTo>
                <a:lnTo>
                  <a:pt x="2090" y="1499"/>
                </a:lnTo>
                <a:lnTo>
                  <a:pt x="2092" y="1499"/>
                </a:lnTo>
                <a:lnTo>
                  <a:pt x="2092" y="1502"/>
                </a:lnTo>
                <a:lnTo>
                  <a:pt x="2094" y="1499"/>
                </a:lnTo>
                <a:lnTo>
                  <a:pt x="2092" y="1499"/>
                </a:lnTo>
                <a:lnTo>
                  <a:pt x="2087" y="1495"/>
                </a:lnTo>
                <a:lnTo>
                  <a:pt x="2085" y="1495"/>
                </a:lnTo>
                <a:close/>
                <a:moveTo>
                  <a:pt x="2104" y="1502"/>
                </a:moveTo>
                <a:lnTo>
                  <a:pt x="2099" y="1499"/>
                </a:lnTo>
                <a:lnTo>
                  <a:pt x="2099" y="1502"/>
                </a:lnTo>
                <a:lnTo>
                  <a:pt x="2101" y="1502"/>
                </a:lnTo>
                <a:lnTo>
                  <a:pt x="2104" y="1504"/>
                </a:lnTo>
                <a:lnTo>
                  <a:pt x="2106" y="1502"/>
                </a:lnTo>
                <a:lnTo>
                  <a:pt x="2106" y="1502"/>
                </a:lnTo>
                <a:lnTo>
                  <a:pt x="2104" y="1502"/>
                </a:lnTo>
                <a:close/>
                <a:moveTo>
                  <a:pt x="2059" y="1495"/>
                </a:moveTo>
                <a:lnTo>
                  <a:pt x="2057" y="1492"/>
                </a:lnTo>
                <a:lnTo>
                  <a:pt x="2054" y="1490"/>
                </a:lnTo>
                <a:lnTo>
                  <a:pt x="2052" y="1490"/>
                </a:lnTo>
                <a:lnTo>
                  <a:pt x="2054" y="1492"/>
                </a:lnTo>
                <a:lnTo>
                  <a:pt x="2057" y="1495"/>
                </a:lnTo>
                <a:lnTo>
                  <a:pt x="2059" y="1495"/>
                </a:lnTo>
                <a:close/>
                <a:moveTo>
                  <a:pt x="2106" y="1658"/>
                </a:moveTo>
                <a:lnTo>
                  <a:pt x="2109" y="1658"/>
                </a:lnTo>
                <a:lnTo>
                  <a:pt x="2109" y="1656"/>
                </a:lnTo>
                <a:lnTo>
                  <a:pt x="2109" y="1653"/>
                </a:lnTo>
                <a:lnTo>
                  <a:pt x="2106" y="1651"/>
                </a:lnTo>
                <a:lnTo>
                  <a:pt x="2106" y="1651"/>
                </a:lnTo>
                <a:lnTo>
                  <a:pt x="2106" y="1651"/>
                </a:lnTo>
                <a:lnTo>
                  <a:pt x="2104" y="1651"/>
                </a:lnTo>
                <a:lnTo>
                  <a:pt x="2101" y="1648"/>
                </a:lnTo>
                <a:lnTo>
                  <a:pt x="2101" y="1646"/>
                </a:lnTo>
                <a:lnTo>
                  <a:pt x="2101" y="1648"/>
                </a:lnTo>
                <a:lnTo>
                  <a:pt x="2099" y="1648"/>
                </a:lnTo>
                <a:lnTo>
                  <a:pt x="2099" y="1648"/>
                </a:lnTo>
                <a:lnTo>
                  <a:pt x="2097" y="1648"/>
                </a:lnTo>
                <a:lnTo>
                  <a:pt x="2094" y="1648"/>
                </a:lnTo>
                <a:lnTo>
                  <a:pt x="2094" y="1653"/>
                </a:lnTo>
                <a:lnTo>
                  <a:pt x="2094" y="1656"/>
                </a:lnTo>
                <a:lnTo>
                  <a:pt x="2094" y="1658"/>
                </a:lnTo>
                <a:lnTo>
                  <a:pt x="2094" y="1663"/>
                </a:lnTo>
                <a:lnTo>
                  <a:pt x="2094" y="1667"/>
                </a:lnTo>
                <a:lnTo>
                  <a:pt x="2094" y="1670"/>
                </a:lnTo>
                <a:lnTo>
                  <a:pt x="2097" y="1672"/>
                </a:lnTo>
                <a:lnTo>
                  <a:pt x="2097" y="1672"/>
                </a:lnTo>
                <a:lnTo>
                  <a:pt x="2099" y="1672"/>
                </a:lnTo>
                <a:lnTo>
                  <a:pt x="2099" y="1670"/>
                </a:lnTo>
                <a:lnTo>
                  <a:pt x="2101" y="1670"/>
                </a:lnTo>
                <a:lnTo>
                  <a:pt x="2101" y="1670"/>
                </a:lnTo>
                <a:lnTo>
                  <a:pt x="2101" y="1667"/>
                </a:lnTo>
                <a:lnTo>
                  <a:pt x="2101" y="1667"/>
                </a:lnTo>
                <a:lnTo>
                  <a:pt x="2104" y="1667"/>
                </a:lnTo>
                <a:lnTo>
                  <a:pt x="2104" y="1665"/>
                </a:lnTo>
                <a:lnTo>
                  <a:pt x="2104" y="1665"/>
                </a:lnTo>
                <a:lnTo>
                  <a:pt x="2104" y="1665"/>
                </a:lnTo>
                <a:lnTo>
                  <a:pt x="2104" y="1665"/>
                </a:lnTo>
                <a:lnTo>
                  <a:pt x="2106" y="1663"/>
                </a:lnTo>
                <a:lnTo>
                  <a:pt x="2106" y="1663"/>
                </a:lnTo>
                <a:lnTo>
                  <a:pt x="2106" y="1663"/>
                </a:lnTo>
                <a:lnTo>
                  <a:pt x="2106" y="1663"/>
                </a:lnTo>
                <a:lnTo>
                  <a:pt x="2106" y="1660"/>
                </a:lnTo>
                <a:lnTo>
                  <a:pt x="2106" y="1660"/>
                </a:lnTo>
                <a:lnTo>
                  <a:pt x="2106" y="1658"/>
                </a:lnTo>
                <a:close/>
                <a:moveTo>
                  <a:pt x="2059" y="1488"/>
                </a:moveTo>
                <a:lnTo>
                  <a:pt x="2057" y="1485"/>
                </a:lnTo>
                <a:lnTo>
                  <a:pt x="2054" y="1483"/>
                </a:lnTo>
                <a:lnTo>
                  <a:pt x="2054" y="1483"/>
                </a:lnTo>
                <a:lnTo>
                  <a:pt x="2054" y="1485"/>
                </a:lnTo>
                <a:lnTo>
                  <a:pt x="2057" y="1488"/>
                </a:lnTo>
                <a:lnTo>
                  <a:pt x="2059" y="1490"/>
                </a:lnTo>
                <a:lnTo>
                  <a:pt x="2059" y="1488"/>
                </a:lnTo>
                <a:lnTo>
                  <a:pt x="2059" y="1488"/>
                </a:lnTo>
                <a:close/>
                <a:moveTo>
                  <a:pt x="2049" y="1492"/>
                </a:moveTo>
                <a:lnTo>
                  <a:pt x="2049" y="1495"/>
                </a:lnTo>
                <a:lnTo>
                  <a:pt x="2052" y="1495"/>
                </a:lnTo>
                <a:lnTo>
                  <a:pt x="2054" y="1497"/>
                </a:lnTo>
                <a:lnTo>
                  <a:pt x="2054" y="1495"/>
                </a:lnTo>
                <a:lnTo>
                  <a:pt x="2052" y="1492"/>
                </a:lnTo>
                <a:lnTo>
                  <a:pt x="2049" y="1492"/>
                </a:lnTo>
                <a:close/>
                <a:moveTo>
                  <a:pt x="2113" y="1405"/>
                </a:moveTo>
                <a:lnTo>
                  <a:pt x="2113" y="1405"/>
                </a:lnTo>
                <a:lnTo>
                  <a:pt x="2113" y="1407"/>
                </a:lnTo>
                <a:lnTo>
                  <a:pt x="2113" y="1409"/>
                </a:lnTo>
                <a:lnTo>
                  <a:pt x="2116" y="1412"/>
                </a:lnTo>
                <a:lnTo>
                  <a:pt x="2118" y="1412"/>
                </a:lnTo>
                <a:lnTo>
                  <a:pt x="2118" y="1409"/>
                </a:lnTo>
                <a:lnTo>
                  <a:pt x="2118" y="1409"/>
                </a:lnTo>
                <a:lnTo>
                  <a:pt x="2118" y="1407"/>
                </a:lnTo>
                <a:lnTo>
                  <a:pt x="2116" y="1407"/>
                </a:lnTo>
                <a:lnTo>
                  <a:pt x="2116" y="1407"/>
                </a:lnTo>
                <a:lnTo>
                  <a:pt x="2116" y="1405"/>
                </a:lnTo>
                <a:lnTo>
                  <a:pt x="2113" y="1405"/>
                </a:lnTo>
                <a:close/>
                <a:moveTo>
                  <a:pt x="1952" y="1152"/>
                </a:moveTo>
                <a:lnTo>
                  <a:pt x="1948" y="1152"/>
                </a:lnTo>
                <a:lnTo>
                  <a:pt x="1945" y="1152"/>
                </a:lnTo>
                <a:lnTo>
                  <a:pt x="1943" y="1152"/>
                </a:lnTo>
                <a:lnTo>
                  <a:pt x="1943" y="1152"/>
                </a:lnTo>
                <a:lnTo>
                  <a:pt x="1943" y="1152"/>
                </a:lnTo>
                <a:lnTo>
                  <a:pt x="1943" y="1152"/>
                </a:lnTo>
                <a:lnTo>
                  <a:pt x="1943" y="1152"/>
                </a:lnTo>
                <a:lnTo>
                  <a:pt x="1943" y="1154"/>
                </a:lnTo>
                <a:lnTo>
                  <a:pt x="1943" y="1154"/>
                </a:lnTo>
                <a:lnTo>
                  <a:pt x="1950" y="1154"/>
                </a:lnTo>
                <a:lnTo>
                  <a:pt x="1957" y="1154"/>
                </a:lnTo>
                <a:lnTo>
                  <a:pt x="1962" y="1154"/>
                </a:lnTo>
                <a:lnTo>
                  <a:pt x="1962" y="1154"/>
                </a:lnTo>
                <a:lnTo>
                  <a:pt x="1962" y="1152"/>
                </a:lnTo>
                <a:lnTo>
                  <a:pt x="1952" y="1152"/>
                </a:lnTo>
                <a:close/>
                <a:moveTo>
                  <a:pt x="1941" y="1095"/>
                </a:moveTo>
                <a:lnTo>
                  <a:pt x="1943" y="1093"/>
                </a:lnTo>
                <a:lnTo>
                  <a:pt x="1943" y="1093"/>
                </a:lnTo>
                <a:lnTo>
                  <a:pt x="1943" y="1093"/>
                </a:lnTo>
                <a:lnTo>
                  <a:pt x="1941" y="1090"/>
                </a:lnTo>
                <a:lnTo>
                  <a:pt x="1941" y="1090"/>
                </a:lnTo>
                <a:lnTo>
                  <a:pt x="1941" y="1090"/>
                </a:lnTo>
                <a:lnTo>
                  <a:pt x="1941" y="1090"/>
                </a:lnTo>
                <a:lnTo>
                  <a:pt x="1941" y="1090"/>
                </a:lnTo>
                <a:lnTo>
                  <a:pt x="1938" y="1090"/>
                </a:lnTo>
                <a:lnTo>
                  <a:pt x="1938" y="1090"/>
                </a:lnTo>
                <a:lnTo>
                  <a:pt x="1938" y="1088"/>
                </a:lnTo>
                <a:lnTo>
                  <a:pt x="1938" y="1088"/>
                </a:lnTo>
                <a:lnTo>
                  <a:pt x="1936" y="1090"/>
                </a:lnTo>
                <a:lnTo>
                  <a:pt x="1936" y="1090"/>
                </a:lnTo>
                <a:lnTo>
                  <a:pt x="1936" y="1090"/>
                </a:lnTo>
                <a:lnTo>
                  <a:pt x="1936" y="1090"/>
                </a:lnTo>
                <a:lnTo>
                  <a:pt x="1936" y="1093"/>
                </a:lnTo>
                <a:lnTo>
                  <a:pt x="1941" y="1093"/>
                </a:lnTo>
                <a:lnTo>
                  <a:pt x="1938" y="1093"/>
                </a:lnTo>
                <a:lnTo>
                  <a:pt x="1936" y="1093"/>
                </a:lnTo>
                <a:lnTo>
                  <a:pt x="1933" y="1093"/>
                </a:lnTo>
                <a:lnTo>
                  <a:pt x="1933" y="1095"/>
                </a:lnTo>
                <a:lnTo>
                  <a:pt x="1933" y="1097"/>
                </a:lnTo>
                <a:lnTo>
                  <a:pt x="1931" y="1097"/>
                </a:lnTo>
                <a:lnTo>
                  <a:pt x="1931" y="1097"/>
                </a:lnTo>
                <a:lnTo>
                  <a:pt x="1931" y="1097"/>
                </a:lnTo>
                <a:lnTo>
                  <a:pt x="1931" y="1100"/>
                </a:lnTo>
                <a:lnTo>
                  <a:pt x="1931" y="1100"/>
                </a:lnTo>
                <a:lnTo>
                  <a:pt x="1938" y="1102"/>
                </a:lnTo>
                <a:lnTo>
                  <a:pt x="1941" y="1102"/>
                </a:lnTo>
                <a:lnTo>
                  <a:pt x="1941" y="1100"/>
                </a:lnTo>
                <a:lnTo>
                  <a:pt x="1941" y="1097"/>
                </a:lnTo>
                <a:lnTo>
                  <a:pt x="1941" y="1095"/>
                </a:lnTo>
                <a:close/>
                <a:moveTo>
                  <a:pt x="2045" y="1360"/>
                </a:moveTo>
                <a:lnTo>
                  <a:pt x="2042" y="1360"/>
                </a:lnTo>
                <a:lnTo>
                  <a:pt x="2045" y="1362"/>
                </a:lnTo>
                <a:lnTo>
                  <a:pt x="2045" y="1362"/>
                </a:lnTo>
                <a:lnTo>
                  <a:pt x="2045" y="1360"/>
                </a:lnTo>
                <a:lnTo>
                  <a:pt x="2045" y="1357"/>
                </a:lnTo>
                <a:lnTo>
                  <a:pt x="2045" y="1357"/>
                </a:lnTo>
                <a:lnTo>
                  <a:pt x="2045" y="1360"/>
                </a:lnTo>
                <a:close/>
                <a:moveTo>
                  <a:pt x="2066" y="1324"/>
                </a:moveTo>
                <a:lnTo>
                  <a:pt x="2064" y="1324"/>
                </a:lnTo>
                <a:lnTo>
                  <a:pt x="2064" y="1324"/>
                </a:lnTo>
                <a:lnTo>
                  <a:pt x="2066" y="1329"/>
                </a:lnTo>
                <a:lnTo>
                  <a:pt x="2066" y="1329"/>
                </a:lnTo>
                <a:lnTo>
                  <a:pt x="2066" y="1329"/>
                </a:lnTo>
                <a:lnTo>
                  <a:pt x="2066" y="1327"/>
                </a:lnTo>
                <a:lnTo>
                  <a:pt x="2066" y="1324"/>
                </a:lnTo>
                <a:lnTo>
                  <a:pt x="2066" y="1324"/>
                </a:lnTo>
                <a:close/>
                <a:moveTo>
                  <a:pt x="2031" y="1320"/>
                </a:moveTo>
                <a:lnTo>
                  <a:pt x="2028" y="1320"/>
                </a:lnTo>
                <a:lnTo>
                  <a:pt x="2028" y="1320"/>
                </a:lnTo>
                <a:lnTo>
                  <a:pt x="2028" y="1320"/>
                </a:lnTo>
                <a:lnTo>
                  <a:pt x="2028" y="1322"/>
                </a:lnTo>
                <a:lnTo>
                  <a:pt x="2028" y="1322"/>
                </a:lnTo>
                <a:lnTo>
                  <a:pt x="2028" y="1322"/>
                </a:lnTo>
                <a:lnTo>
                  <a:pt x="2031" y="1320"/>
                </a:lnTo>
                <a:lnTo>
                  <a:pt x="2031" y="1320"/>
                </a:lnTo>
                <a:lnTo>
                  <a:pt x="2033" y="1322"/>
                </a:lnTo>
                <a:lnTo>
                  <a:pt x="2033" y="1322"/>
                </a:lnTo>
                <a:lnTo>
                  <a:pt x="2033" y="1320"/>
                </a:lnTo>
                <a:lnTo>
                  <a:pt x="2031" y="1320"/>
                </a:lnTo>
                <a:close/>
                <a:moveTo>
                  <a:pt x="1820" y="1540"/>
                </a:moveTo>
                <a:lnTo>
                  <a:pt x="1822" y="1540"/>
                </a:lnTo>
                <a:lnTo>
                  <a:pt x="1822" y="1540"/>
                </a:lnTo>
                <a:lnTo>
                  <a:pt x="1822" y="1540"/>
                </a:lnTo>
                <a:lnTo>
                  <a:pt x="1822" y="1540"/>
                </a:lnTo>
                <a:lnTo>
                  <a:pt x="1822" y="1537"/>
                </a:lnTo>
                <a:lnTo>
                  <a:pt x="1820" y="1540"/>
                </a:lnTo>
                <a:lnTo>
                  <a:pt x="1818" y="1537"/>
                </a:lnTo>
                <a:lnTo>
                  <a:pt x="1820" y="1535"/>
                </a:lnTo>
                <a:lnTo>
                  <a:pt x="1820" y="1535"/>
                </a:lnTo>
                <a:lnTo>
                  <a:pt x="1820" y="1535"/>
                </a:lnTo>
                <a:lnTo>
                  <a:pt x="1818" y="1535"/>
                </a:lnTo>
                <a:lnTo>
                  <a:pt x="1818" y="1535"/>
                </a:lnTo>
                <a:lnTo>
                  <a:pt x="1815" y="1535"/>
                </a:lnTo>
                <a:lnTo>
                  <a:pt x="1818" y="1532"/>
                </a:lnTo>
                <a:lnTo>
                  <a:pt x="1818" y="1532"/>
                </a:lnTo>
                <a:lnTo>
                  <a:pt x="1803" y="1528"/>
                </a:lnTo>
                <a:lnTo>
                  <a:pt x="1803" y="1530"/>
                </a:lnTo>
                <a:lnTo>
                  <a:pt x="1806" y="1530"/>
                </a:lnTo>
                <a:lnTo>
                  <a:pt x="1803" y="1530"/>
                </a:lnTo>
                <a:lnTo>
                  <a:pt x="1803" y="1530"/>
                </a:lnTo>
                <a:lnTo>
                  <a:pt x="1803" y="1530"/>
                </a:lnTo>
                <a:lnTo>
                  <a:pt x="1803" y="1530"/>
                </a:lnTo>
                <a:lnTo>
                  <a:pt x="1801" y="1528"/>
                </a:lnTo>
                <a:lnTo>
                  <a:pt x="1799" y="1530"/>
                </a:lnTo>
                <a:lnTo>
                  <a:pt x="1799" y="1528"/>
                </a:lnTo>
                <a:lnTo>
                  <a:pt x="1796" y="1528"/>
                </a:lnTo>
                <a:lnTo>
                  <a:pt x="1796" y="1530"/>
                </a:lnTo>
                <a:lnTo>
                  <a:pt x="1796" y="1530"/>
                </a:lnTo>
                <a:lnTo>
                  <a:pt x="1796" y="1532"/>
                </a:lnTo>
                <a:lnTo>
                  <a:pt x="1796" y="1532"/>
                </a:lnTo>
                <a:lnTo>
                  <a:pt x="1796" y="1532"/>
                </a:lnTo>
                <a:lnTo>
                  <a:pt x="1799" y="1532"/>
                </a:lnTo>
                <a:lnTo>
                  <a:pt x="1799" y="1532"/>
                </a:lnTo>
                <a:lnTo>
                  <a:pt x="1796" y="1535"/>
                </a:lnTo>
                <a:lnTo>
                  <a:pt x="1796" y="1535"/>
                </a:lnTo>
                <a:lnTo>
                  <a:pt x="1796" y="1535"/>
                </a:lnTo>
                <a:lnTo>
                  <a:pt x="1796" y="1535"/>
                </a:lnTo>
                <a:lnTo>
                  <a:pt x="1799" y="1535"/>
                </a:lnTo>
                <a:lnTo>
                  <a:pt x="1796" y="1535"/>
                </a:lnTo>
                <a:lnTo>
                  <a:pt x="1796" y="1535"/>
                </a:lnTo>
                <a:lnTo>
                  <a:pt x="1796" y="1535"/>
                </a:lnTo>
                <a:lnTo>
                  <a:pt x="1796" y="1535"/>
                </a:lnTo>
                <a:lnTo>
                  <a:pt x="1796" y="1535"/>
                </a:lnTo>
                <a:lnTo>
                  <a:pt x="1799" y="1535"/>
                </a:lnTo>
                <a:lnTo>
                  <a:pt x="1799" y="1535"/>
                </a:lnTo>
                <a:lnTo>
                  <a:pt x="1799" y="1535"/>
                </a:lnTo>
                <a:lnTo>
                  <a:pt x="1799" y="1537"/>
                </a:lnTo>
                <a:lnTo>
                  <a:pt x="1801" y="1537"/>
                </a:lnTo>
                <a:lnTo>
                  <a:pt x="1801" y="1537"/>
                </a:lnTo>
                <a:lnTo>
                  <a:pt x="1801" y="1537"/>
                </a:lnTo>
                <a:lnTo>
                  <a:pt x="1803" y="1537"/>
                </a:lnTo>
                <a:lnTo>
                  <a:pt x="1803" y="1537"/>
                </a:lnTo>
                <a:lnTo>
                  <a:pt x="1803" y="1537"/>
                </a:lnTo>
                <a:lnTo>
                  <a:pt x="1803" y="1540"/>
                </a:lnTo>
                <a:lnTo>
                  <a:pt x="1803" y="1540"/>
                </a:lnTo>
                <a:lnTo>
                  <a:pt x="1803" y="1540"/>
                </a:lnTo>
                <a:lnTo>
                  <a:pt x="1803" y="1540"/>
                </a:lnTo>
                <a:lnTo>
                  <a:pt x="1803" y="1540"/>
                </a:lnTo>
                <a:lnTo>
                  <a:pt x="1803" y="1540"/>
                </a:lnTo>
                <a:lnTo>
                  <a:pt x="1803" y="1540"/>
                </a:lnTo>
                <a:lnTo>
                  <a:pt x="1806" y="1540"/>
                </a:lnTo>
                <a:lnTo>
                  <a:pt x="1806" y="1540"/>
                </a:lnTo>
                <a:lnTo>
                  <a:pt x="1806" y="1540"/>
                </a:lnTo>
                <a:lnTo>
                  <a:pt x="1808" y="1542"/>
                </a:lnTo>
                <a:lnTo>
                  <a:pt x="1808" y="1542"/>
                </a:lnTo>
                <a:lnTo>
                  <a:pt x="1810" y="1544"/>
                </a:lnTo>
                <a:lnTo>
                  <a:pt x="1810" y="1544"/>
                </a:lnTo>
                <a:lnTo>
                  <a:pt x="1810" y="1544"/>
                </a:lnTo>
                <a:lnTo>
                  <a:pt x="1810" y="1544"/>
                </a:lnTo>
                <a:lnTo>
                  <a:pt x="1813" y="1544"/>
                </a:lnTo>
                <a:lnTo>
                  <a:pt x="1813" y="1544"/>
                </a:lnTo>
                <a:lnTo>
                  <a:pt x="1815" y="1544"/>
                </a:lnTo>
                <a:lnTo>
                  <a:pt x="1815" y="1544"/>
                </a:lnTo>
                <a:lnTo>
                  <a:pt x="1815" y="1544"/>
                </a:lnTo>
                <a:lnTo>
                  <a:pt x="1815" y="1544"/>
                </a:lnTo>
                <a:lnTo>
                  <a:pt x="1818" y="1544"/>
                </a:lnTo>
                <a:lnTo>
                  <a:pt x="1820" y="1544"/>
                </a:lnTo>
                <a:lnTo>
                  <a:pt x="1820" y="1544"/>
                </a:lnTo>
                <a:lnTo>
                  <a:pt x="1820" y="1544"/>
                </a:lnTo>
                <a:lnTo>
                  <a:pt x="1820" y="1542"/>
                </a:lnTo>
                <a:lnTo>
                  <a:pt x="1820" y="1542"/>
                </a:lnTo>
                <a:lnTo>
                  <a:pt x="1820" y="1542"/>
                </a:lnTo>
                <a:lnTo>
                  <a:pt x="1820" y="1540"/>
                </a:lnTo>
                <a:lnTo>
                  <a:pt x="1820" y="1542"/>
                </a:lnTo>
                <a:lnTo>
                  <a:pt x="1820" y="1540"/>
                </a:lnTo>
                <a:close/>
                <a:moveTo>
                  <a:pt x="1889" y="1454"/>
                </a:moveTo>
                <a:lnTo>
                  <a:pt x="1889" y="1454"/>
                </a:lnTo>
                <a:lnTo>
                  <a:pt x="1889" y="1454"/>
                </a:lnTo>
                <a:lnTo>
                  <a:pt x="1886" y="1452"/>
                </a:lnTo>
                <a:lnTo>
                  <a:pt x="1886" y="1454"/>
                </a:lnTo>
                <a:lnTo>
                  <a:pt x="1886" y="1454"/>
                </a:lnTo>
                <a:lnTo>
                  <a:pt x="1884" y="1454"/>
                </a:lnTo>
                <a:lnTo>
                  <a:pt x="1884" y="1457"/>
                </a:lnTo>
                <a:lnTo>
                  <a:pt x="1884" y="1457"/>
                </a:lnTo>
                <a:lnTo>
                  <a:pt x="1884" y="1457"/>
                </a:lnTo>
                <a:lnTo>
                  <a:pt x="1884" y="1457"/>
                </a:lnTo>
                <a:lnTo>
                  <a:pt x="1886" y="1457"/>
                </a:lnTo>
                <a:lnTo>
                  <a:pt x="1886" y="1459"/>
                </a:lnTo>
                <a:lnTo>
                  <a:pt x="1886" y="1459"/>
                </a:lnTo>
                <a:lnTo>
                  <a:pt x="1886" y="1459"/>
                </a:lnTo>
                <a:lnTo>
                  <a:pt x="1886" y="1459"/>
                </a:lnTo>
                <a:lnTo>
                  <a:pt x="1889" y="1462"/>
                </a:lnTo>
                <a:lnTo>
                  <a:pt x="1889" y="1462"/>
                </a:lnTo>
                <a:lnTo>
                  <a:pt x="1889" y="1462"/>
                </a:lnTo>
                <a:lnTo>
                  <a:pt x="1886" y="1462"/>
                </a:lnTo>
                <a:lnTo>
                  <a:pt x="1886" y="1462"/>
                </a:lnTo>
                <a:lnTo>
                  <a:pt x="1886" y="1462"/>
                </a:lnTo>
                <a:lnTo>
                  <a:pt x="1886" y="1462"/>
                </a:lnTo>
                <a:lnTo>
                  <a:pt x="1886" y="1462"/>
                </a:lnTo>
                <a:lnTo>
                  <a:pt x="1886" y="1464"/>
                </a:lnTo>
                <a:lnTo>
                  <a:pt x="1886" y="1464"/>
                </a:lnTo>
                <a:lnTo>
                  <a:pt x="1889" y="1469"/>
                </a:lnTo>
                <a:lnTo>
                  <a:pt x="1889" y="1469"/>
                </a:lnTo>
                <a:lnTo>
                  <a:pt x="1889" y="1469"/>
                </a:lnTo>
                <a:lnTo>
                  <a:pt x="1891" y="1469"/>
                </a:lnTo>
                <a:lnTo>
                  <a:pt x="1891" y="1469"/>
                </a:lnTo>
                <a:lnTo>
                  <a:pt x="1891" y="1469"/>
                </a:lnTo>
                <a:lnTo>
                  <a:pt x="1891" y="1469"/>
                </a:lnTo>
                <a:lnTo>
                  <a:pt x="1889" y="1469"/>
                </a:lnTo>
                <a:lnTo>
                  <a:pt x="1889" y="1466"/>
                </a:lnTo>
                <a:lnTo>
                  <a:pt x="1891" y="1466"/>
                </a:lnTo>
                <a:lnTo>
                  <a:pt x="1891" y="1466"/>
                </a:lnTo>
                <a:lnTo>
                  <a:pt x="1891" y="1464"/>
                </a:lnTo>
                <a:lnTo>
                  <a:pt x="1891" y="1466"/>
                </a:lnTo>
                <a:lnTo>
                  <a:pt x="1891" y="1464"/>
                </a:lnTo>
                <a:lnTo>
                  <a:pt x="1889" y="1464"/>
                </a:lnTo>
                <a:lnTo>
                  <a:pt x="1889" y="1464"/>
                </a:lnTo>
                <a:lnTo>
                  <a:pt x="1891" y="1462"/>
                </a:lnTo>
                <a:lnTo>
                  <a:pt x="1891" y="1462"/>
                </a:lnTo>
                <a:lnTo>
                  <a:pt x="1891" y="1459"/>
                </a:lnTo>
                <a:lnTo>
                  <a:pt x="1889" y="1459"/>
                </a:lnTo>
                <a:lnTo>
                  <a:pt x="1889" y="1459"/>
                </a:lnTo>
                <a:lnTo>
                  <a:pt x="1889" y="1457"/>
                </a:lnTo>
                <a:lnTo>
                  <a:pt x="1889" y="1457"/>
                </a:lnTo>
                <a:lnTo>
                  <a:pt x="1889" y="1457"/>
                </a:lnTo>
                <a:lnTo>
                  <a:pt x="1889" y="1457"/>
                </a:lnTo>
                <a:lnTo>
                  <a:pt x="1889" y="1457"/>
                </a:lnTo>
                <a:lnTo>
                  <a:pt x="1889" y="1454"/>
                </a:lnTo>
                <a:lnTo>
                  <a:pt x="1889" y="1454"/>
                </a:lnTo>
                <a:lnTo>
                  <a:pt x="1889" y="1454"/>
                </a:lnTo>
                <a:lnTo>
                  <a:pt x="1889" y="1454"/>
                </a:lnTo>
                <a:close/>
                <a:moveTo>
                  <a:pt x="2099" y="1743"/>
                </a:moveTo>
                <a:lnTo>
                  <a:pt x="2097" y="1745"/>
                </a:lnTo>
                <a:lnTo>
                  <a:pt x="2097" y="1745"/>
                </a:lnTo>
                <a:lnTo>
                  <a:pt x="2097" y="1748"/>
                </a:lnTo>
                <a:lnTo>
                  <a:pt x="2097" y="1748"/>
                </a:lnTo>
                <a:lnTo>
                  <a:pt x="2097" y="1748"/>
                </a:lnTo>
                <a:lnTo>
                  <a:pt x="2099" y="1748"/>
                </a:lnTo>
                <a:lnTo>
                  <a:pt x="2099" y="1745"/>
                </a:lnTo>
                <a:lnTo>
                  <a:pt x="2099" y="1745"/>
                </a:lnTo>
                <a:lnTo>
                  <a:pt x="2099" y="1743"/>
                </a:lnTo>
                <a:close/>
                <a:moveTo>
                  <a:pt x="1955" y="1596"/>
                </a:moveTo>
                <a:lnTo>
                  <a:pt x="1955" y="1596"/>
                </a:lnTo>
                <a:lnTo>
                  <a:pt x="1955" y="1599"/>
                </a:lnTo>
                <a:lnTo>
                  <a:pt x="1957" y="1599"/>
                </a:lnTo>
                <a:lnTo>
                  <a:pt x="1957" y="1599"/>
                </a:lnTo>
                <a:lnTo>
                  <a:pt x="1957" y="1599"/>
                </a:lnTo>
                <a:lnTo>
                  <a:pt x="1957" y="1596"/>
                </a:lnTo>
                <a:lnTo>
                  <a:pt x="1955" y="1596"/>
                </a:lnTo>
                <a:close/>
                <a:moveTo>
                  <a:pt x="1926" y="1499"/>
                </a:moveTo>
                <a:lnTo>
                  <a:pt x="1926" y="1499"/>
                </a:lnTo>
                <a:lnTo>
                  <a:pt x="1929" y="1499"/>
                </a:lnTo>
                <a:lnTo>
                  <a:pt x="1929" y="1499"/>
                </a:lnTo>
                <a:lnTo>
                  <a:pt x="1929" y="1499"/>
                </a:lnTo>
                <a:lnTo>
                  <a:pt x="1929" y="1499"/>
                </a:lnTo>
                <a:lnTo>
                  <a:pt x="1929" y="1499"/>
                </a:lnTo>
                <a:lnTo>
                  <a:pt x="1926" y="1497"/>
                </a:lnTo>
                <a:lnTo>
                  <a:pt x="1922" y="1502"/>
                </a:lnTo>
                <a:lnTo>
                  <a:pt x="1922" y="1502"/>
                </a:lnTo>
                <a:lnTo>
                  <a:pt x="1922" y="1502"/>
                </a:lnTo>
                <a:lnTo>
                  <a:pt x="1924" y="1502"/>
                </a:lnTo>
                <a:lnTo>
                  <a:pt x="1924" y="1504"/>
                </a:lnTo>
                <a:lnTo>
                  <a:pt x="1926" y="1502"/>
                </a:lnTo>
                <a:lnTo>
                  <a:pt x="1926" y="1502"/>
                </a:lnTo>
                <a:lnTo>
                  <a:pt x="1926" y="1502"/>
                </a:lnTo>
                <a:lnTo>
                  <a:pt x="1926" y="1502"/>
                </a:lnTo>
                <a:lnTo>
                  <a:pt x="1926" y="1502"/>
                </a:lnTo>
                <a:lnTo>
                  <a:pt x="1926" y="1499"/>
                </a:lnTo>
                <a:lnTo>
                  <a:pt x="1926" y="1499"/>
                </a:lnTo>
                <a:close/>
                <a:moveTo>
                  <a:pt x="1898" y="1476"/>
                </a:moveTo>
                <a:lnTo>
                  <a:pt x="1896" y="1476"/>
                </a:lnTo>
                <a:lnTo>
                  <a:pt x="1898" y="1476"/>
                </a:lnTo>
                <a:lnTo>
                  <a:pt x="1896" y="1476"/>
                </a:lnTo>
                <a:lnTo>
                  <a:pt x="1896" y="1476"/>
                </a:lnTo>
                <a:lnTo>
                  <a:pt x="1898" y="1476"/>
                </a:lnTo>
                <a:lnTo>
                  <a:pt x="1898" y="1476"/>
                </a:lnTo>
                <a:lnTo>
                  <a:pt x="1898" y="1476"/>
                </a:lnTo>
                <a:lnTo>
                  <a:pt x="1898" y="1476"/>
                </a:lnTo>
                <a:lnTo>
                  <a:pt x="1898" y="1476"/>
                </a:lnTo>
                <a:lnTo>
                  <a:pt x="1898" y="1478"/>
                </a:lnTo>
                <a:lnTo>
                  <a:pt x="1898" y="1478"/>
                </a:lnTo>
                <a:lnTo>
                  <a:pt x="1898" y="1478"/>
                </a:lnTo>
                <a:lnTo>
                  <a:pt x="1898" y="1476"/>
                </a:lnTo>
                <a:lnTo>
                  <a:pt x="1898" y="1476"/>
                </a:lnTo>
                <a:lnTo>
                  <a:pt x="1900" y="1476"/>
                </a:lnTo>
                <a:lnTo>
                  <a:pt x="1900" y="1478"/>
                </a:lnTo>
                <a:lnTo>
                  <a:pt x="1900" y="1476"/>
                </a:lnTo>
                <a:lnTo>
                  <a:pt x="1900" y="1476"/>
                </a:lnTo>
                <a:lnTo>
                  <a:pt x="1900" y="1476"/>
                </a:lnTo>
                <a:lnTo>
                  <a:pt x="1900" y="1476"/>
                </a:lnTo>
                <a:lnTo>
                  <a:pt x="1900" y="1476"/>
                </a:lnTo>
                <a:lnTo>
                  <a:pt x="1900" y="1476"/>
                </a:lnTo>
                <a:lnTo>
                  <a:pt x="1900" y="1473"/>
                </a:lnTo>
                <a:lnTo>
                  <a:pt x="1903" y="1473"/>
                </a:lnTo>
                <a:lnTo>
                  <a:pt x="1903" y="1473"/>
                </a:lnTo>
                <a:lnTo>
                  <a:pt x="1900" y="1473"/>
                </a:lnTo>
                <a:lnTo>
                  <a:pt x="1900" y="1473"/>
                </a:lnTo>
                <a:lnTo>
                  <a:pt x="1900" y="1473"/>
                </a:lnTo>
                <a:lnTo>
                  <a:pt x="1900" y="1471"/>
                </a:lnTo>
                <a:lnTo>
                  <a:pt x="1900" y="1471"/>
                </a:lnTo>
                <a:lnTo>
                  <a:pt x="1900" y="1471"/>
                </a:lnTo>
                <a:lnTo>
                  <a:pt x="1900" y="1471"/>
                </a:lnTo>
                <a:lnTo>
                  <a:pt x="1900" y="1471"/>
                </a:lnTo>
                <a:lnTo>
                  <a:pt x="1900" y="1471"/>
                </a:lnTo>
                <a:lnTo>
                  <a:pt x="1898" y="1471"/>
                </a:lnTo>
                <a:lnTo>
                  <a:pt x="1898" y="1471"/>
                </a:lnTo>
                <a:lnTo>
                  <a:pt x="1898" y="1473"/>
                </a:lnTo>
                <a:lnTo>
                  <a:pt x="1898" y="1473"/>
                </a:lnTo>
                <a:lnTo>
                  <a:pt x="1898" y="1473"/>
                </a:lnTo>
                <a:lnTo>
                  <a:pt x="1898" y="1476"/>
                </a:lnTo>
                <a:lnTo>
                  <a:pt x="1898" y="1476"/>
                </a:lnTo>
                <a:close/>
                <a:moveTo>
                  <a:pt x="1799" y="1712"/>
                </a:moveTo>
                <a:lnTo>
                  <a:pt x="1796" y="1715"/>
                </a:lnTo>
                <a:lnTo>
                  <a:pt x="1796" y="1715"/>
                </a:lnTo>
                <a:lnTo>
                  <a:pt x="1796" y="1715"/>
                </a:lnTo>
                <a:lnTo>
                  <a:pt x="1799" y="1715"/>
                </a:lnTo>
                <a:lnTo>
                  <a:pt x="1801" y="1712"/>
                </a:lnTo>
                <a:lnTo>
                  <a:pt x="1806" y="1710"/>
                </a:lnTo>
                <a:lnTo>
                  <a:pt x="1808" y="1708"/>
                </a:lnTo>
                <a:lnTo>
                  <a:pt x="1808" y="1708"/>
                </a:lnTo>
                <a:lnTo>
                  <a:pt x="1806" y="1708"/>
                </a:lnTo>
                <a:lnTo>
                  <a:pt x="1806" y="1710"/>
                </a:lnTo>
                <a:lnTo>
                  <a:pt x="1808" y="1705"/>
                </a:lnTo>
                <a:lnTo>
                  <a:pt x="1808" y="1705"/>
                </a:lnTo>
                <a:lnTo>
                  <a:pt x="1808" y="1705"/>
                </a:lnTo>
                <a:lnTo>
                  <a:pt x="1808" y="1705"/>
                </a:lnTo>
                <a:lnTo>
                  <a:pt x="1808" y="1705"/>
                </a:lnTo>
                <a:lnTo>
                  <a:pt x="1808" y="1705"/>
                </a:lnTo>
                <a:lnTo>
                  <a:pt x="1808" y="1705"/>
                </a:lnTo>
                <a:lnTo>
                  <a:pt x="1808" y="1705"/>
                </a:lnTo>
                <a:lnTo>
                  <a:pt x="1808" y="1705"/>
                </a:lnTo>
                <a:lnTo>
                  <a:pt x="1808" y="1705"/>
                </a:lnTo>
                <a:lnTo>
                  <a:pt x="1799" y="1710"/>
                </a:lnTo>
                <a:lnTo>
                  <a:pt x="1799" y="1710"/>
                </a:lnTo>
                <a:lnTo>
                  <a:pt x="1799" y="1710"/>
                </a:lnTo>
                <a:lnTo>
                  <a:pt x="1799" y="1712"/>
                </a:lnTo>
                <a:lnTo>
                  <a:pt x="1799" y="1712"/>
                </a:lnTo>
                <a:lnTo>
                  <a:pt x="1799" y="1712"/>
                </a:lnTo>
                <a:close/>
                <a:moveTo>
                  <a:pt x="1886" y="1573"/>
                </a:moveTo>
                <a:lnTo>
                  <a:pt x="1889" y="1573"/>
                </a:lnTo>
                <a:lnTo>
                  <a:pt x="1889" y="1575"/>
                </a:lnTo>
                <a:lnTo>
                  <a:pt x="1891" y="1573"/>
                </a:lnTo>
                <a:lnTo>
                  <a:pt x="1891" y="1575"/>
                </a:lnTo>
                <a:lnTo>
                  <a:pt x="1891" y="1575"/>
                </a:lnTo>
                <a:lnTo>
                  <a:pt x="1893" y="1575"/>
                </a:lnTo>
                <a:lnTo>
                  <a:pt x="1900" y="1575"/>
                </a:lnTo>
                <a:lnTo>
                  <a:pt x="1905" y="1573"/>
                </a:lnTo>
                <a:lnTo>
                  <a:pt x="1905" y="1573"/>
                </a:lnTo>
                <a:lnTo>
                  <a:pt x="1903" y="1570"/>
                </a:lnTo>
                <a:lnTo>
                  <a:pt x="1903" y="1570"/>
                </a:lnTo>
                <a:lnTo>
                  <a:pt x="1900" y="1570"/>
                </a:lnTo>
                <a:lnTo>
                  <a:pt x="1900" y="1570"/>
                </a:lnTo>
                <a:lnTo>
                  <a:pt x="1898" y="1570"/>
                </a:lnTo>
                <a:lnTo>
                  <a:pt x="1898" y="1570"/>
                </a:lnTo>
                <a:lnTo>
                  <a:pt x="1891" y="1573"/>
                </a:lnTo>
                <a:lnTo>
                  <a:pt x="1891" y="1573"/>
                </a:lnTo>
                <a:lnTo>
                  <a:pt x="1891" y="1570"/>
                </a:lnTo>
                <a:lnTo>
                  <a:pt x="1891" y="1570"/>
                </a:lnTo>
                <a:lnTo>
                  <a:pt x="1891" y="1570"/>
                </a:lnTo>
                <a:lnTo>
                  <a:pt x="1891" y="1570"/>
                </a:lnTo>
                <a:lnTo>
                  <a:pt x="1891" y="1570"/>
                </a:lnTo>
                <a:lnTo>
                  <a:pt x="1891" y="1570"/>
                </a:lnTo>
                <a:lnTo>
                  <a:pt x="1889" y="1570"/>
                </a:lnTo>
                <a:lnTo>
                  <a:pt x="1889" y="1570"/>
                </a:lnTo>
                <a:lnTo>
                  <a:pt x="1889" y="1570"/>
                </a:lnTo>
                <a:lnTo>
                  <a:pt x="1889" y="1570"/>
                </a:lnTo>
                <a:lnTo>
                  <a:pt x="1889" y="1570"/>
                </a:lnTo>
                <a:lnTo>
                  <a:pt x="1889" y="1568"/>
                </a:lnTo>
                <a:lnTo>
                  <a:pt x="1889" y="1568"/>
                </a:lnTo>
                <a:lnTo>
                  <a:pt x="1886" y="1568"/>
                </a:lnTo>
                <a:lnTo>
                  <a:pt x="1886" y="1568"/>
                </a:lnTo>
                <a:lnTo>
                  <a:pt x="1886" y="1568"/>
                </a:lnTo>
                <a:lnTo>
                  <a:pt x="1886" y="1570"/>
                </a:lnTo>
                <a:lnTo>
                  <a:pt x="1884" y="1570"/>
                </a:lnTo>
                <a:lnTo>
                  <a:pt x="1884" y="1573"/>
                </a:lnTo>
                <a:lnTo>
                  <a:pt x="1886" y="1573"/>
                </a:lnTo>
                <a:close/>
                <a:moveTo>
                  <a:pt x="2040" y="1639"/>
                </a:moveTo>
                <a:lnTo>
                  <a:pt x="2040" y="1637"/>
                </a:lnTo>
                <a:lnTo>
                  <a:pt x="2040" y="1637"/>
                </a:lnTo>
                <a:lnTo>
                  <a:pt x="2038" y="1639"/>
                </a:lnTo>
                <a:lnTo>
                  <a:pt x="2038" y="1639"/>
                </a:lnTo>
                <a:lnTo>
                  <a:pt x="2040" y="1641"/>
                </a:lnTo>
                <a:lnTo>
                  <a:pt x="2040" y="1644"/>
                </a:lnTo>
                <a:lnTo>
                  <a:pt x="2040" y="1644"/>
                </a:lnTo>
                <a:lnTo>
                  <a:pt x="2040" y="1641"/>
                </a:lnTo>
                <a:lnTo>
                  <a:pt x="2040" y="1641"/>
                </a:lnTo>
                <a:lnTo>
                  <a:pt x="2040" y="1639"/>
                </a:lnTo>
                <a:lnTo>
                  <a:pt x="2040" y="1639"/>
                </a:lnTo>
                <a:lnTo>
                  <a:pt x="2040" y="1639"/>
                </a:lnTo>
                <a:close/>
                <a:moveTo>
                  <a:pt x="2097" y="1741"/>
                </a:moveTo>
                <a:lnTo>
                  <a:pt x="2094" y="1738"/>
                </a:lnTo>
                <a:lnTo>
                  <a:pt x="2094" y="1738"/>
                </a:lnTo>
                <a:lnTo>
                  <a:pt x="2094" y="1738"/>
                </a:lnTo>
                <a:lnTo>
                  <a:pt x="2092" y="1738"/>
                </a:lnTo>
                <a:lnTo>
                  <a:pt x="2092" y="1738"/>
                </a:lnTo>
                <a:lnTo>
                  <a:pt x="2092" y="1738"/>
                </a:lnTo>
                <a:lnTo>
                  <a:pt x="2090" y="1738"/>
                </a:lnTo>
                <a:lnTo>
                  <a:pt x="2087" y="1738"/>
                </a:lnTo>
                <a:lnTo>
                  <a:pt x="2087" y="1738"/>
                </a:lnTo>
                <a:lnTo>
                  <a:pt x="2087" y="1741"/>
                </a:lnTo>
                <a:lnTo>
                  <a:pt x="2087" y="1741"/>
                </a:lnTo>
                <a:lnTo>
                  <a:pt x="2087" y="1741"/>
                </a:lnTo>
                <a:lnTo>
                  <a:pt x="2090" y="1743"/>
                </a:lnTo>
                <a:lnTo>
                  <a:pt x="2090" y="1743"/>
                </a:lnTo>
                <a:lnTo>
                  <a:pt x="2090" y="1743"/>
                </a:lnTo>
                <a:lnTo>
                  <a:pt x="2090" y="1743"/>
                </a:lnTo>
                <a:lnTo>
                  <a:pt x="2090" y="1745"/>
                </a:lnTo>
                <a:lnTo>
                  <a:pt x="2090" y="1745"/>
                </a:lnTo>
                <a:lnTo>
                  <a:pt x="2090" y="1745"/>
                </a:lnTo>
                <a:lnTo>
                  <a:pt x="2090" y="1745"/>
                </a:lnTo>
                <a:lnTo>
                  <a:pt x="2090" y="1748"/>
                </a:lnTo>
                <a:lnTo>
                  <a:pt x="2090" y="1748"/>
                </a:lnTo>
                <a:lnTo>
                  <a:pt x="2090" y="1748"/>
                </a:lnTo>
                <a:lnTo>
                  <a:pt x="2090" y="1750"/>
                </a:lnTo>
                <a:lnTo>
                  <a:pt x="2090" y="1750"/>
                </a:lnTo>
                <a:lnTo>
                  <a:pt x="2090" y="1750"/>
                </a:lnTo>
                <a:lnTo>
                  <a:pt x="2090" y="1750"/>
                </a:lnTo>
                <a:lnTo>
                  <a:pt x="2090" y="1750"/>
                </a:lnTo>
                <a:lnTo>
                  <a:pt x="2090" y="1748"/>
                </a:lnTo>
                <a:lnTo>
                  <a:pt x="2092" y="1750"/>
                </a:lnTo>
                <a:lnTo>
                  <a:pt x="2092" y="1750"/>
                </a:lnTo>
                <a:lnTo>
                  <a:pt x="2094" y="1748"/>
                </a:lnTo>
                <a:lnTo>
                  <a:pt x="2092" y="1748"/>
                </a:lnTo>
                <a:lnTo>
                  <a:pt x="2092" y="1748"/>
                </a:lnTo>
                <a:lnTo>
                  <a:pt x="2094" y="1745"/>
                </a:lnTo>
                <a:lnTo>
                  <a:pt x="2094" y="1745"/>
                </a:lnTo>
                <a:lnTo>
                  <a:pt x="2094" y="1745"/>
                </a:lnTo>
                <a:lnTo>
                  <a:pt x="2094" y="1743"/>
                </a:lnTo>
                <a:lnTo>
                  <a:pt x="2094" y="1743"/>
                </a:lnTo>
                <a:lnTo>
                  <a:pt x="2097" y="1743"/>
                </a:lnTo>
                <a:lnTo>
                  <a:pt x="2094" y="1743"/>
                </a:lnTo>
                <a:lnTo>
                  <a:pt x="2097" y="1741"/>
                </a:lnTo>
                <a:lnTo>
                  <a:pt x="2097" y="1741"/>
                </a:lnTo>
                <a:close/>
                <a:moveTo>
                  <a:pt x="1990" y="1632"/>
                </a:moveTo>
                <a:lnTo>
                  <a:pt x="1988" y="1632"/>
                </a:lnTo>
                <a:lnTo>
                  <a:pt x="1990" y="1634"/>
                </a:lnTo>
                <a:lnTo>
                  <a:pt x="1990" y="1634"/>
                </a:lnTo>
                <a:lnTo>
                  <a:pt x="1990" y="1634"/>
                </a:lnTo>
                <a:lnTo>
                  <a:pt x="1993" y="1634"/>
                </a:lnTo>
                <a:lnTo>
                  <a:pt x="1993" y="1632"/>
                </a:lnTo>
                <a:lnTo>
                  <a:pt x="1993" y="1632"/>
                </a:lnTo>
                <a:lnTo>
                  <a:pt x="1990" y="1632"/>
                </a:lnTo>
                <a:close/>
                <a:moveTo>
                  <a:pt x="1969" y="1603"/>
                </a:moveTo>
                <a:lnTo>
                  <a:pt x="1967" y="1603"/>
                </a:lnTo>
                <a:lnTo>
                  <a:pt x="1967" y="1603"/>
                </a:lnTo>
                <a:lnTo>
                  <a:pt x="1964" y="1603"/>
                </a:lnTo>
                <a:lnTo>
                  <a:pt x="1967" y="1603"/>
                </a:lnTo>
                <a:lnTo>
                  <a:pt x="1969" y="1606"/>
                </a:lnTo>
                <a:lnTo>
                  <a:pt x="1969" y="1606"/>
                </a:lnTo>
                <a:lnTo>
                  <a:pt x="1969" y="1603"/>
                </a:lnTo>
                <a:lnTo>
                  <a:pt x="1969" y="1603"/>
                </a:lnTo>
                <a:lnTo>
                  <a:pt x="1969" y="1603"/>
                </a:lnTo>
                <a:close/>
                <a:moveTo>
                  <a:pt x="1993" y="1554"/>
                </a:moveTo>
                <a:lnTo>
                  <a:pt x="1995" y="1554"/>
                </a:lnTo>
                <a:lnTo>
                  <a:pt x="1995" y="1554"/>
                </a:lnTo>
                <a:lnTo>
                  <a:pt x="1995" y="1554"/>
                </a:lnTo>
                <a:lnTo>
                  <a:pt x="1995" y="1554"/>
                </a:lnTo>
                <a:lnTo>
                  <a:pt x="1995" y="1554"/>
                </a:lnTo>
                <a:lnTo>
                  <a:pt x="1997" y="1554"/>
                </a:lnTo>
                <a:lnTo>
                  <a:pt x="1997" y="1554"/>
                </a:lnTo>
                <a:lnTo>
                  <a:pt x="2002" y="1554"/>
                </a:lnTo>
                <a:lnTo>
                  <a:pt x="2004" y="1554"/>
                </a:lnTo>
                <a:lnTo>
                  <a:pt x="2007" y="1551"/>
                </a:lnTo>
                <a:lnTo>
                  <a:pt x="2007" y="1551"/>
                </a:lnTo>
                <a:lnTo>
                  <a:pt x="2007" y="1549"/>
                </a:lnTo>
                <a:lnTo>
                  <a:pt x="2007" y="1549"/>
                </a:lnTo>
                <a:lnTo>
                  <a:pt x="2007" y="1547"/>
                </a:lnTo>
                <a:lnTo>
                  <a:pt x="2007" y="1547"/>
                </a:lnTo>
                <a:lnTo>
                  <a:pt x="2004" y="1547"/>
                </a:lnTo>
                <a:lnTo>
                  <a:pt x="2004" y="1544"/>
                </a:lnTo>
                <a:lnTo>
                  <a:pt x="2002" y="1544"/>
                </a:lnTo>
                <a:lnTo>
                  <a:pt x="2002" y="1544"/>
                </a:lnTo>
                <a:lnTo>
                  <a:pt x="2002" y="1544"/>
                </a:lnTo>
                <a:lnTo>
                  <a:pt x="2002" y="1544"/>
                </a:lnTo>
                <a:lnTo>
                  <a:pt x="2002" y="1544"/>
                </a:lnTo>
                <a:lnTo>
                  <a:pt x="2002" y="1544"/>
                </a:lnTo>
                <a:lnTo>
                  <a:pt x="2000" y="1544"/>
                </a:lnTo>
                <a:lnTo>
                  <a:pt x="2000" y="1542"/>
                </a:lnTo>
                <a:lnTo>
                  <a:pt x="2000" y="1542"/>
                </a:lnTo>
                <a:lnTo>
                  <a:pt x="2000" y="1542"/>
                </a:lnTo>
                <a:lnTo>
                  <a:pt x="2000" y="1542"/>
                </a:lnTo>
                <a:lnTo>
                  <a:pt x="2000" y="1542"/>
                </a:lnTo>
                <a:lnTo>
                  <a:pt x="1997" y="1542"/>
                </a:lnTo>
                <a:lnTo>
                  <a:pt x="1997" y="1542"/>
                </a:lnTo>
                <a:lnTo>
                  <a:pt x="1997" y="1540"/>
                </a:lnTo>
                <a:lnTo>
                  <a:pt x="1995" y="1540"/>
                </a:lnTo>
                <a:lnTo>
                  <a:pt x="1993" y="1540"/>
                </a:lnTo>
                <a:lnTo>
                  <a:pt x="1988" y="1537"/>
                </a:lnTo>
                <a:lnTo>
                  <a:pt x="1976" y="1537"/>
                </a:lnTo>
                <a:lnTo>
                  <a:pt x="1974" y="1540"/>
                </a:lnTo>
                <a:lnTo>
                  <a:pt x="1974" y="1540"/>
                </a:lnTo>
                <a:lnTo>
                  <a:pt x="1976" y="1540"/>
                </a:lnTo>
                <a:lnTo>
                  <a:pt x="1978" y="1540"/>
                </a:lnTo>
                <a:lnTo>
                  <a:pt x="1981" y="1540"/>
                </a:lnTo>
                <a:lnTo>
                  <a:pt x="1981" y="1542"/>
                </a:lnTo>
                <a:lnTo>
                  <a:pt x="1978" y="1542"/>
                </a:lnTo>
                <a:lnTo>
                  <a:pt x="1976" y="1542"/>
                </a:lnTo>
                <a:lnTo>
                  <a:pt x="1978" y="1542"/>
                </a:lnTo>
                <a:lnTo>
                  <a:pt x="1978" y="1542"/>
                </a:lnTo>
                <a:lnTo>
                  <a:pt x="1978" y="1542"/>
                </a:lnTo>
                <a:lnTo>
                  <a:pt x="1981" y="1542"/>
                </a:lnTo>
                <a:lnTo>
                  <a:pt x="1981" y="1542"/>
                </a:lnTo>
                <a:lnTo>
                  <a:pt x="1983" y="1542"/>
                </a:lnTo>
                <a:lnTo>
                  <a:pt x="1983" y="1542"/>
                </a:lnTo>
                <a:lnTo>
                  <a:pt x="1986" y="1542"/>
                </a:lnTo>
                <a:lnTo>
                  <a:pt x="1986" y="1542"/>
                </a:lnTo>
                <a:lnTo>
                  <a:pt x="1988" y="1542"/>
                </a:lnTo>
                <a:lnTo>
                  <a:pt x="1988" y="1542"/>
                </a:lnTo>
                <a:lnTo>
                  <a:pt x="1988" y="1542"/>
                </a:lnTo>
                <a:lnTo>
                  <a:pt x="1988" y="1542"/>
                </a:lnTo>
                <a:lnTo>
                  <a:pt x="1988" y="1544"/>
                </a:lnTo>
                <a:lnTo>
                  <a:pt x="1988" y="1544"/>
                </a:lnTo>
                <a:lnTo>
                  <a:pt x="1988" y="1544"/>
                </a:lnTo>
                <a:lnTo>
                  <a:pt x="1988" y="1544"/>
                </a:lnTo>
                <a:lnTo>
                  <a:pt x="1988" y="1544"/>
                </a:lnTo>
                <a:lnTo>
                  <a:pt x="1988" y="1544"/>
                </a:lnTo>
                <a:lnTo>
                  <a:pt x="1986" y="1544"/>
                </a:lnTo>
                <a:lnTo>
                  <a:pt x="1986" y="1544"/>
                </a:lnTo>
                <a:lnTo>
                  <a:pt x="1986" y="1544"/>
                </a:lnTo>
                <a:lnTo>
                  <a:pt x="1986" y="1544"/>
                </a:lnTo>
                <a:lnTo>
                  <a:pt x="1988" y="1547"/>
                </a:lnTo>
                <a:lnTo>
                  <a:pt x="1988" y="1547"/>
                </a:lnTo>
                <a:lnTo>
                  <a:pt x="1990" y="1549"/>
                </a:lnTo>
                <a:lnTo>
                  <a:pt x="1990" y="1551"/>
                </a:lnTo>
                <a:lnTo>
                  <a:pt x="1990" y="1551"/>
                </a:lnTo>
                <a:lnTo>
                  <a:pt x="1993" y="1551"/>
                </a:lnTo>
                <a:lnTo>
                  <a:pt x="1993" y="1554"/>
                </a:lnTo>
                <a:lnTo>
                  <a:pt x="1993" y="1554"/>
                </a:lnTo>
                <a:lnTo>
                  <a:pt x="1993" y="1554"/>
                </a:lnTo>
                <a:lnTo>
                  <a:pt x="1993" y="1554"/>
                </a:lnTo>
                <a:close/>
                <a:moveTo>
                  <a:pt x="1612" y="875"/>
                </a:moveTo>
                <a:lnTo>
                  <a:pt x="1612" y="873"/>
                </a:lnTo>
                <a:lnTo>
                  <a:pt x="1605" y="873"/>
                </a:lnTo>
                <a:lnTo>
                  <a:pt x="1602" y="870"/>
                </a:lnTo>
                <a:lnTo>
                  <a:pt x="1602" y="870"/>
                </a:lnTo>
                <a:lnTo>
                  <a:pt x="1602" y="870"/>
                </a:lnTo>
                <a:lnTo>
                  <a:pt x="1602" y="873"/>
                </a:lnTo>
                <a:lnTo>
                  <a:pt x="1602" y="873"/>
                </a:lnTo>
                <a:lnTo>
                  <a:pt x="1602" y="873"/>
                </a:lnTo>
                <a:lnTo>
                  <a:pt x="1602" y="873"/>
                </a:lnTo>
                <a:lnTo>
                  <a:pt x="1600" y="873"/>
                </a:lnTo>
                <a:lnTo>
                  <a:pt x="1595" y="870"/>
                </a:lnTo>
                <a:lnTo>
                  <a:pt x="1593" y="870"/>
                </a:lnTo>
                <a:lnTo>
                  <a:pt x="1590" y="870"/>
                </a:lnTo>
                <a:lnTo>
                  <a:pt x="1588" y="870"/>
                </a:lnTo>
                <a:lnTo>
                  <a:pt x="1586" y="873"/>
                </a:lnTo>
                <a:lnTo>
                  <a:pt x="1586" y="873"/>
                </a:lnTo>
                <a:lnTo>
                  <a:pt x="1586" y="873"/>
                </a:lnTo>
                <a:lnTo>
                  <a:pt x="1583" y="873"/>
                </a:lnTo>
                <a:lnTo>
                  <a:pt x="1586" y="873"/>
                </a:lnTo>
                <a:lnTo>
                  <a:pt x="1586" y="875"/>
                </a:lnTo>
                <a:lnTo>
                  <a:pt x="1586" y="877"/>
                </a:lnTo>
                <a:lnTo>
                  <a:pt x="1586" y="882"/>
                </a:lnTo>
                <a:lnTo>
                  <a:pt x="1586" y="884"/>
                </a:lnTo>
                <a:lnTo>
                  <a:pt x="1586" y="884"/>
                </a:lnTo>
                <a:lnTo>
                  <a:pt x="1586" y="884"/>
                </a:lnTo>
                <a:lnTo>
                  <a:pt x="1586" y="884"/>
                </a:lnTo>
                <a:lnTo>
                  <a:pt x="1586" y="887"/>
                </a:lnTo>
                <a:lnTo>
                  <a:pt x="1586" y="887"/>
                </a:lnTo>
                <a:lnTo>
                  <a:pt x="1588" y="887"/>
                </a:lnTo>
                <a:lnTo>
                  <a:pt x="1588" y="887"/>
                </a:lnTo>
                <a:lnTo>
                  <a:pt x="1588" y="889"/>
                </a:lnTo>
                <a:lnTo>
                  <a:pt x="1590" y="891"/>
                </a:lnTo>
                <a:lnTo>
                  <a:pt x="1590" y="891"/>
                </a:lnTo>
                <a:lnTo>
                  <a:pt x="1590" y="891"/>
                </a:lnTo>
                <a:lnTo>
                  <a:pt x="1590" y="891"/>
                </a:lnTo>
                <a:lnTo>
                  <a:pt x="1590" y="891"/>
                </a:lnTo>
                <a:lnTo>
                  <a:pt x="1588" y="891"/>
                </a:lnTo>
                <a:lnTo>
                  <a:pt x="1588" y="891"/>
                </a:lnTo>
                <a:lnTo>
                  <a:pt x="1588" y="894"/>
                </a:lnTo>
                <a:lnTo>
                  <a:pt x="1588" y="896"/>
                </a:lnTo>
                <a:lnTo>
                  <a:pt x="1588" y="896"/>
                </a:lnTo>
                <a:lnTo>
                  <a:pt x="1588" y="896"/>
                </a:lnTo>
                <a:lnTo>
                  <a:pt x="1588" y="899"/>
                </a:lnTo>
                <a:lnTo>
                  <a:pt x="1588" y="899"/>
                </a:lnTo>
                <a:lnTo>
                  <a:pt x="1588" y="899"/>
                </a:lnTo>
                <a:lnTo>
                  <a:pt x="1588" y="901"/>
                </a:lnTo>
                <a:lnTo>
                  <a:pt x="1590" y="901"/>
                </a:lnTo>
                <a:lnTo>
                  <a:pt x="1590" y="903"/>
                </a:lnTo>
                <a:lnTo>
                  <a:pt x="1590" y="903"/>
                </a:lnTo>
                <a:lnTo>
                  <a:pt x="1590" y="903"/>
                </a:lnTo>
                <a:lnTo>
                  <a:pt x="1590" y="903"/>
                </a:lnTo>
                <a:lnTo>
                  <a:pt x="1590" y="906"/>
                </a:lnTo>
                <a:lnTo>
                  <a:pt x="1590" y="906"/>
                </a:lnTo>
                <a:lnTo>
                  <a:pt x="1590" y="906"/>
                </a:lnTo>
                <a:lnTo>
                  <a:pt x="1593" y="908"/>
                </a:lnTo>
                <a:lnTo>
                  <a:pt x="1593" y="908"/>
                </a:lnTo>
                <a:lnTo>
                  <a:pt x="1593" y="908"/>
                </a:lnTo>
                <a:lnTo>
                  <a:pt x="1597" y="908"/>
                </a:lnTo>
                <a:lnTo>
                  <a:pt x="1600" y="908"/>
                </a:lnTo>
                <a:lnTo>
                  <a:pt x="1602" y="908"/>
                </a:lnTo>
                <a:lnTo>
                  <a:pt x="1605" y="908"/>
                </a:lnTo>
                <a:lnTo>
                  <a:pt x="1605" y="908"/>
                </a:lnTo>
                <a:lnTo>
                  <a:pt x="1607" y="908"/>
                </a:lnTo>
                <a:lnTo>
                  <a:pt x="1607" y="908"/>
                </a:lnTo>
                <a:lnTo>
                  <a:pt x="1607" y="910"/>
                </a:lnTo>
                <a:lnTo>
                  <a:pt x="1607" y="913"/>
                </a:lnTo>
                <a:lnTo>
                  <a:pt x="1607" y="913"/>
                </a:lnTo>
                <a:lnTo>
                  <a:pt x="1607" y="913"/>
                </a:lnTo>
                <a:lnTo>
                  <a:pt x="1607" y="913"/>
                </a:lnTo>
                <a:lnTo>
                  <a:pt x="1607" y="913"/>
                </a:lnTo>
                <a:lnTo>
                  <a:pt x="1607" y="915"/>
                </a:lnTo>
                <a:lnTo>
                  <a:pt x="1607" y="915"/>
                </a:lnTo>
                <a:lnTo>
                  <a:pt x="1607" y="915"/>
                </a:lnTo>
                <a:lnTo>
                  <a:pt x="1607" y="915"/>
                </a:lnTo>
                <a:lnTo>
                  <a:pt x="1609" y="917"/>
                </a:lnTo>
                <a:lnTo>
                  <a:pt x="1609" y="917"/>
                </a:lnTo>
                <a:lnTo>
                  <a:pt x="1609" y="922"/>
                </a:lnTo>
                <a:lnTo>
                  <a:pt x="1609" y="922"/>
                </a:lnTo>
                <a:lnTo>
                  <a:pt x="1609" y="922"/>
                </a:lnTo>
                <a:lnTo>
                  <a:pt x="1609" y="925"/>
                </a:lnTo>
                <a:lnTo>
                  <a:pt x="1609" y="927"/>
                </a:lnTo>
                <a:lnTo>
                  <a:pt x="1612" y="927"/>
                </a:lnTo>
                <a:lnTo>
                  <a:pt x="1612" y="929"/>
                </a:lnTo>
                <a:lnTo>
                  <a:pt x="1612" y="929"/>
                </a:lnTo>
                <a:lnTo>
                  <a:pt x="1612" y="929"/>
                </a:lnTo>
                <a:lnTo>
                  <a:pt x="1614" y="932"/>
                </a:lnTo>
                <a:lnTo>
                  <a:pt x="1614" y="932"/>
                </a:lnTo>
                <a:lnTo>
                  <a:pt x="1614" y="934"/>
                </a:lnTo>
                <a:lnTo>
                  <a:pt x="1614" y="936"/>
                </a:lnTo>
                <a:lnTo>
                  <a:pt x="1616" y="936"/>
                </a:lnTo>
                <a:lnTo>
                  <a:pt x="1619" y="936"/>
                </a:lnTo>
                <a:lnTo>
                  <a:pt x="1626" y="941"/>
                </a:lnTo>
                <a:lnTo>
                  <a:pt x="1628" y="941"/>
                </a:lnTo>
                <a:lnTo>
                  <a:pt x="1633" y="939"/>
                </a:lnTo>
                <a:lnTo>
                  <a:pt x="1638" y="936"/>
                </a:lnTo>
                <a:lnTo>
                  <a:pt x="1640" y="934"/>
                </a:lnTo>
                <a:lnTo>
                  <a:pt x="1642" y="932"/>
                </a:lnTo>
                <a:lnTo>
                  <a:pt x="1645" y="929"/>
                </a:lnTo>
                <a:lnTo>
                  <a:pt x="1654" y="925"/>
                </a:lnTo>
                <a:lnTo>
                  <a:pt x="1654" y="925"/>
                </a:lnTo>
                <a:lnTo>
                  <a:pt x="1657" y="925"/>
                </a:lnTo>
                <a:lnTo>
                  <a:pt x="1664" y="925"/>
                </a:lnTo>
                <a:lnTo>
                  <a:pt x="1671" y="922"/>
                </a:lnTo>
                <a:lnTo>
                  <a:pt x="1673" y="925"/>
                </a:lnTo>
                <a:lnTo>
                  <a:pt x="1678" y="925"/>
                </a:lnTo>
                <a:lnTo>
                  <a:pt x="1683" y="925"/>
                </a:lnTo>
                <a:lnTo>
                  <a:pt x="1685" y="922"/>
                </a:lnTo>
                <a:lnTo>
                  <a:pt x="1685" y="922"/>
                </a:lnTo>
                <a:lnTo>
                  <a:pt x="1687" y="922"/>
                </a:lnTo>
                <a:lnTo>
                  <a:pt x="1694" y="922"/>
                </a:lnTo>
                <a:lnTo>
                  <a:pt x="1697" y="920"/>
                </a:lnTo>
                <a:lnTo>
                  <a:pt x="1699" y="920"/>
                </a:lnTo>
                <a:lnTo>
                  <a:pt x="1699" y="917"/>
                </a:lnTo>
                <a:lnTo>
                  <a:pt x="1697" y="917"/>
                </a:lnTo>
                <a:lnTo>
                  <a:pt x="1697" y="915"/>
                </a:lnTo>
                <a:lnTo>
                  <a:pt x="1699" y="915"/>
                </a:lnTo>
                <a:lnTo>
                  <a:pt x="1699" y="915"/>
                </a:lnTo>
                <a:lnTo>
                  <a:pt x="1697" y="913"/>
                </a:lnTo>
                <a:lnTo>
                  <a:pt x="1694" y="913"/>
                </a:lnTo>
                <a:lnTo>
                  <a:pt x="1692" y="910"/>
                </a:lnTo>
                <a:lnTo>
                  <a:pt x="1692" y="910"/>
                </a:lnTo>
                <a:lnTo>
                  <a:pt x="1692" y="908"/>
                </a:lnTo>
                <a:lnTo>
                  <a:pt x="1692" y="908"/>
                </a:lnTo>
                <a:lnTo>
                  <a:pt x="1692" y="908"/>
                </a:lnTo>
                <a:lnTo>
                  <a:pt x="1690" y="906"/>
                </a:lnTo>
                <a:lnTo>
                  <a:pt x="1692" y="906"/>
                </a:lnTo>
                <a:lnTo>
                  <a:pt x="1692" y="906"/>
                </a:lnTo>
                <a:lnTo>
                  <a:pt x="1692" y="906"/>
                </a:lnTo>
                <a:lnTo>
                  <a:pt x="1692" y="906"/>
                </a:lnTo>
                <a:lnTo>
                  <a:pt x="1692" y="906"/>
                </a:lnTo>
                <a:lnTo>
                  <a:pt x="1690" y="906"/>
                </a:lnTo>
                <a:lnTo>
                  <a:pt x="1690" y="906"/>
                </a:lnTo>
                <a:lnTo>
                  <a:pt x="1690" y="903"/>
                </a:lnTo>
                <a:lnTo>
                  <a:pt x="1692" y="903"/>
                </a:lnTo>
                <a:lnTo>
                  <a:pt x="1692" y="901"/>
                </a:lnTo>
                <a:lnTo>
                  <a:pt x="1690" y="901"/>
                </a:lnTo>
                <a:lnTo>
                  <a:pt x="1687" y="901"/>
                </a:lnTo>
                <a:lnTo>
                  <a:pt x="1687" y="901"/>
                </a:lnTo>
                <a:lnTo>
                  <a:pt x="1685" y="901"/>
                </a:lnTo>
                <a:lnTo>
                  <a:pt x="1685" y="901"/>
                </a:lnTo>
                <a:lnTo>
                  <a:pt x="1683" y="899"/>
                </a:lnTo>
                <a:lnTo>
                  <a:pt x="1683" y="899"/>
                </a:lnTo>
                <a:lnTo>
                  <a:pt x="1683" y="896"/>
                </a:lnTo>
                <a:lnTo>
                  <a:pt x="1683" y="894"/>
                </a:lnTo>
                <a:lnTo>
                  <a:pt x="1680" y="894"/>
                </a:lnTo>
                <a:lnTo>
                  <a:pt x="1680" y="891"/>
                </a:lnTo>
                <a:lnTo>
                  <a:pt x="1678" y="891"/>
                </a:lnTo>
                <a:lnTo>
                  <a:pt x="1678" y="889"/>
                </a:lnTo>
                <a:lnTo>
                  <a:pt x="1678" y="889"/>
                </a:lnTo>
                <a:lnTo>
                  <a:pt x="1678" y="887"/>
                </a:lnTo>
                <a:lnTo>
                  <a:pt x="1678" y="887"/>
                </a:lnTo>
                <a:lnTo>
                  <a:pt x="1678" y="887"/>
                </a:lnTo>
                <a:lnTo>
                  <a:pt x="1678" y="887"/>
                </a:lnTo>
                <a:lnTo>
                  <a:pt x="1678" y="887"/>
                </a:lnTo>
                <a:lnTo>
                  <a:pt x="1678" y="887"/>
                </a:lnTo>
                <a:lnTo>
                  <a:pt x="1678" y="887"/>
                </a:lnTo>
                <a:lnTo>
                  <a:pt x="1676" y="887"/>
                </a:lnTo>
                <a:lnTo>
                  <a:pt x="1676" y="887"/>
                </a:lnTo>
                <a:lnTo>
                  <a:pt x="1673" y="887"/>
                </a:lnTo>
                <a:lnTo>
                  <a:pt x="1671" y="887"/>
                </a:lnTo>
                <a:lnTo>
                  <a:pt x="1671" y="884"/>
                </a:lnTo>
                <a:lnTo>
                  <a:pt x="1671" y="884"/>
                </a:lnTo>
                <a:lnTo>
                  <a:pt x="1671" y="884"/>
                </a:lnTo>
                <a:lnTo>
                  <a:pt x="1671" y="882"/>
                </a:lnTo>
                <a:lnTo>
                  <a:pt x="1668" y="882"/>
                </a:lnTo>
                <a:lnTo>
                  <a:pt x="1666" y="880"/>
                </a:lnTo>
                <a:lnTo>
                  <a:pt x="1666" y="877"/>
                </a:lnTo>
                <a:lnTo>
                  <a:pt x="1666" y="877"/>
                </a:lnTo>
                <a:lnTo>
                  <a:pt x="1666" y="877"/>
                </a:lnTo>
                <a:lnTo>
                  <a:pt x="1666" y="877"/>
                </a:lnTo>
                <a:lnTo>
                  <a:pt x="1666" y="877"/>
                </a:lnTo>
                <a:lnTo>
                  <a:pt x="1666" y="877"/>
                </a:lnTo>
                <a:lnTo>
                  <a:pt x="1664" y="875"/>
                </a:lnTo>
                <a:lnTo>
                  <a:pt x="1664" y="875"/>
                </a:lnTo>
                <a:lnTo>
                  <a:pt x="1661" y="875"/>
                </a:lnTo>
                <a:lnTo>
                  <a:pt x="1661" y="875"/>
                </a:lnTo>
                <a:lnTo>
                  <a:pt x="1659" y="873"/>
                </a:lnTo>
                <a:lnTo>
                  <a:pt x="1659" y="873"/>
                </a:lnTo>
                <a:lnTo>
                  <a:pt x="1650" y="870"/>
                </a:lnTo>
                <a:lnTo>
                  <a:pt x="1647" y="870"/>
                </a:lnTo>
                <a:lnTo>
                  <a:pt x="1645" y="868"/>
                </a:lnTo>
                <a:lnTo>
                  <a:pt x="1642" y="868"/>
                </a:lnTo>
                <a:lnTo>
                  <a:pt x="1642" y="868"/>
                </a:lnTo>
                <a:lnTo>
                  <a:pt x="1635" y="870"/>
                </a:lnTo>
                <a:lnTo>
                  <a:pt x="1631" y="873"/>
                </a:lnTo>
                <a:lnTo>
                  <a:pt x="1628" y="870"/>
                </a:lnTo>
                <a:lnTo>
                  <a:pt x="1628" y="870"/>
                </a:lnTo>
                <a:lnTo>
                  <a:pt x="1626" y="873"/>
                </a:lnTo>
                <a:lnTo>
                  <a:pt x="1626" y="873"/>
                </a:lnTo>
                <a:lnTo>
                  <a:pt x="1626" y="875"/>
                </a:lnTo>
                <a:lnTo>
                  <a:pt x="1616" y="875"/>
                </a:lnTo>
                <a:lnTo>
                  <a:pt x="1612" y="875"/>
                </a:lnTo>
                <a:close/>
                <a:moveTo>
                  <a:pt x="977" y="1339"/>
                </a:moveTo>
                <a:lnTo>
                  <a:pt x="977" y="1336"/>
                </a:lnTo>
                <a:lnTo>
                  <a:pt x="977" y="1336"/>
                </a:lnTo>
                <a:lnTo>
                  <a:pt x="977" y="1336"/>
                </a:lnTo>
                <a:lnTo>
                  <a:pt x="977" y="1331"/>
                </a:lnTo>
                <a:lnTo>
                  <a:pt x="977" y="1331"/>
                </a:lnTo>
                <a:lnTo>
                  <a:pt x="975" y="1331"/>
                </a:lnTo>
                <a:lnTo>
                  <a:pt x="975" y="1331"/>
                </a:lnTo>
                <a:lnTo>
                  <a:pt x="973" y="1331"/>
                </a:lnTo>
                <a:lnTo>
                  <a:pt x="973" y="1331"/>
                </a:lnTo>
                <a:lnTo>
                  <a:pt x="973" y="1331"/>
                </a:lnTo>
                <a:lnTo>
                  <a:pt x="973" y="1334"/>
                </a:lnTo>
                <a:lnTo>
                  <a:pt x="973" y="1334"/>
                </a:lnTo>
                <a:lnTo>
                  <a:pt x="973" y="1336"/>
                </a:lnTo>
                <a:lnTo>
                  <a:pt x="973" y="1336"/>
                </a:lnTo>
                <a:lnTo>
                  <a:pt x="973" y="1336"/>
                </a:lnTo>
                <a:lnTo>
                  <a:pt x="975" y="1339"/>
                </a:lnTo>
                <a:lnTo>
                  <a:pt x="973" y="1339"/>
                </a:lnTo>
                <a:lnTo>
                  <a:pt x="973" y="1339"/>
                </a:lnTo>
                <a:lnTo>
                  <a:pt x="973" y="1339"/>
                </a:lnTo>
                <a:lnTo>
                  <a:pt x="973" y="1341"/>
                </a:lnTo>
                <a:lnTo>
                  <a:pt x="973" y="1341"/>
                </a:lnTo>
                <a:lnTo>
                  <a:pt x="973" y="1341"/>
                </a:lnTo>
                <a:lnTo>
                  <a:pt x="973" y="1341"/>
                </a:lnTo>
                <a:lnTo>
                  <a:pt x="973" y="1343"/>
                </a:lnTo>
                <a:lnTo>
                  <a:pt x="973" y="1343"/>
                </a:lnTo>
                <a:lnTo>
                  <a:pt x="973" y="1343"/>
                </a:lnTo>
                <a:lnTo>
                  <a:pt x="975" y="1343"/>
                </a:lnTo>
                <a:lnTo>
                  <a:pt x="975" y="1341"/>
                </a:lnTo>
                <a:lnTo>
                  <a:pt x="975" y="1341"/>
                </a:lnTo>
                <a:lnTo>
                  <a:pt x="975" y="1341"/>
                </a:lnTo>
                <a:lnTo>
                  <a:pt x="975" y="1341"/>
                </a:lnTo>
                <a:lnTo>
                  <a:pt x="975" y="1341"/>
                </a:lnTo>
                <a:lnTo>
                  <a:pt x="975" y="1341"/>
                </a:lnTo>
                <a:lnTo>
                  <a:pt x="975" y="1339"/>
                </a:lnTo>
                <a:lnTo>
                  <a:pt x="975" y="1339"/>
                </a:lnTo>
                <a:lnTo>
                  <a:pt x="975" y="1339"/>
                </a:lnTo>
                <a:lnTo>
                  <a:pt x="977" y="1339"/>
                </a:lnTo>
                <a:lnTo>
                  <a:pt x="977" y="1339"/>
                </a:lnTo>
                <a:lnTo>
                  <a:pt x="977" y="1341"/>
                </a:lnTo>
                <a:lnTo>
                  <a:pt x="977" y="1341"/>
                </a:lnTo>
                <a:lnTo>
                  <a:pt x="977" y="1339"/>
                </a:lnTo>
                <a:lnTo>
                  <a:pt x="977" y="1339"/>
                </a:lnTo>
                <a:lnTo>
                  <a:pt x="977" y="1339"/>
                </a:lnTo>
                <a:close/>
                <a:moveTo>
                  <a:pt x="826" y="1301"/>
                </a:moveTo>
                <a:lnTo>
                  <a:pt x="824" y="1301"/>
                </a:lnTo>
                <a:lnTo>
                  <a:pt x="824" y="1301"/>
                </a:lnTo>
                <a:lnTo>
                  <a:pt x="821" y="1298"/>
                </a:lnTo>
                <a:lnTo>
                  <a:pt x="821" y="1301"/>
                </a:lnTo>
                <a:lnTo>
                  <a:pt x="821" y="1301"/>
                </a:lnTo>
                <a:lnTo>
                  <a:pt x="821" y="1301"/>
                </a:lnTo>
                <a:lnTo>
                  <a:pt x="821" y="1301"/>
                </a:lnTo>
                <a:lnTo>
                  <a:pt x="821" y="1301"/>
                </a:lnTo>
                <a:lnTo>
                  <a:pt x="828" y="1303"/>
                </a:lnTo>
                <a:lnTo>
                  <a:pt x="828" y="1303"/>
                </a:lnTo>
                <a:lnTo>
                  <a:pt x="828" y="1303"/>
                </a:lnTo>
                <a:lnTo>
                  <a:pt x="828" y="1303"/>
                </a:lnTo>
                <a:lnTo>
                  <a:pt x="828" y="1301"/>
                </a:lnTo>
                <a:lnTo>
                  <a:pt x="826" y="1301"/>
                </a:lnTo>
                <a:close/>
                <a:moveTo>
                  <a:pt x="973" y="1379"/>
                </a:moveTo>
                <a:lnTo>
                  <a:pt x="973" y="1379"/>
                </a:lnTo>
                <a:lnTo>
                  <a:pt x="973" y="1379"/>
                </a:lnTo>
                <a:lnTo>
                  <a:pt x="973" y="1379"/>
                </a:lnTo>
                <a:lnTo>
                  <a:pt x="975" y="1379"/>
                </a:lnTo>
                <a:lnTo>
                  <a:pt x="975" y="1379"/>
                </a:lnTo>
                <a:lnTo>
                  <a:pt x="975" y="1379"/>
                </a:lnTo>
                <a:lnTo>
                  <a:pt x="973" y="1379"/>
                </a:lnTo>
                <a:lnTo>
                  <a:pt x="973" y="1376"/>
                </a:lnTo>
                <a:lnTo>
                  <a:pt x="973" y="1376"/>
                </a:lnTo>
                <a:lnTo>
                  <a:pt x="973" y="1374"/>
                </a:lnTo>
                <a:lnTo>
                  <a:pt x="970" y="1374"/>
                </a:lnTo>
                <a:lnTo>
                  <a:pt x="970" y="1374"/>
                </a:lnTo>
                <a:lnTo>
                  <a:pt x="970" y="1372"/>
                </a:lnTo>
                <a:lnTo>
                  <a:pt x="970" y="1374"/>
                </a:lnTo>
                <a:lnTo>
                  <a:pt x="970" y="1374"/>
                </a:lnTo>
                <a:lnTo>
                  <a:pt x="970" y="1376"/>
                </a:lnTo>
                <a:lnTo>
                  <a:pt x="970" y="1376"/>
                </a:lnTo>
                <a:lnTo>
                  <a:pt x="973" y="1379"/>
                </a:lnTo>
                <a:lnTo>
                  <a:pt x="973" y="1381"/>
                </a:lnTo>
                <a:lnTo>
                  <a:pt x="973" y="1381"/>
                </a:lnTo>
                <a:lnTo>
                  <a:pt x="973" y="1381"/>
                </a:lnTo>
                <a:lnTo>
                  <a:pt x="973" y="1381"/>
                </a:lnTo>
                <a:lnTo>
                  <a:pt x="973" y="1381"/>
                </a:lnTo>
                <a:lnTo>
                  <a:pt x="973" y="1381"/>
                </a:lnTo>
                <a:lnTo>
                  <a:pt x="973" y="1379"/>
                </a:lnTo>
                <a:lnTo>
                  <a:pt x="973" y="1379"/>
                </a:lnTo>
                <a:close/>
                <a:moveTo>
                  <a:pt x="218" y="1977"/>
                </a:moveTo>
                <a:lnTo>
                  <a:pt x="218" y="1975"/>
                </a:lnTo>
                <a:lnTo>
                  <a:pt x="218" y="1975"/>
                </a:lnTo>
                <a:lnTo>
                  <a:pt x="220" y="1975"/>
                </a:lnTo>
                <a:lnTo>
                  <a:pt x="220" y="1972"/>
                </a:lnTo>
                <a:lnTo>
                  <a:pt x="220" y="1972"/>
                </a:lnTo>
                <a:lnTo>
                  <a:pt x="220" y="1970"/>
                </a:lnTo>
                <a:lnTo>
                  <a:pt x="220" y="1970"/>
                </a:lnTo>
                <a:lnTo>
                  <a:pt x="220" y="1970"/>
                </a:lnTo>
                <a:lnTo>
                  <a:pt x="218" y="1972"/>
                </a:lnTo>
                <a:lnTo>
                  <a:pt x="211" y="1977"/>
                </a:lnTo>
                <a:lnTo>
                  <a:pt x="208" y="1977"/>
                </a:lnTo>
                <a:lnTo>
                  <a:pt x="208" y="1980"/>
                </a:lnTo>
                <a:lnTo>
                  <a:pt x="208" y="1980"/>
                </a:lnTo>
                <a:lnTo>
                  <a:pt x="208" y="1980"/>
                </a:lnTo>
                <a:lnTo>
                  <a:pt x="208" y="1980"/>
                </a:lnTo>
                <a:lnTo>
                  <a:pt x="208" y="1982"/>
                </a:lnTo>
                <a:lnTo>
                  <a:pt x="208" y="1982"/>
                </a:lnTo>
                <a:lnTo>
                  <a:pt x="208" y="1982"/>
                </a:lnTo>
                <a:lnTo>
                  <a:pt x="211" y="1982"/>
                </a:lnTo>
                <a:lnTo>
                  <a:pt x="213" y="1980"/>
                </a:lnTo>
                <a:lnTo>
                  <a:pt x="213" y="1980"/>
                </a:lnTo>
                <a:lnTo>
                  <a:pt x="213" y="1980"/>
                </a:lnTo>
                <a:lnTo>
                  <a:pt x="215" y="1980"/>
                </a:lnTo>
                <a:lnTo>
                  <a:pt x="215" y="1977"/>
                </a:lnTo>
                <a:lnTo>
                  <a:pt x="218" y="1977"/>
                </a:lnTo>
                <a:close/>
                <a:moveTo>
                  <a:pt x="977" y="1343"/>
                </a:moveTo>
                <a:lnTo>
                  <a:pt x="977" y="1343"/>
                </a:lnTo>
                <a:lnTo>
                  <a:pt x="977" y="1343"/>
                </a:lnTo>
                <a:lnTo>
                  <a:pt x="977" y="1343"/>
                </a:lnTo>
                <a:lnTo>
                  <a:pt x="975" y="1346"/>
                </a:lnTo>
                <a:lnTo>
                  <a:pt x="975" y="1346"/>
                </a:lnTo>
                <a:lnTo>
                  <a:pt x="973" y="1348"/>
                </a:lnTo>
                <a:lnTo>
                  <a:pt x="975" y="1348"/>
                </a:lnTo>
                <a:lnTo>
                  <a:pt x="975" y="1348"/>
                </a:lnTo>
                <a:lnTo>
                  <a:pt x="975" y="1348"/>
                </a:lnTo>
                <a:lnTo>
                  <a:pt x="975" y="1348"/>
                </a:lnTo>
                <a:lnTo>
                  <a:pt x="975" y="1350"/>
                </a:lnTo>
                <a:lnTo>
                  <a:pt x="973" y="1348"/>
                </a:lnTo>
                <a:lnTo>
                  <a:pt x="973" y="1348"/>
                </a:lnTo>
                <a:lnTo>
                  <a:pt x="973" y="1348"/>
                </a:lnTo>
                <a:lnTo>
                  <a:pt x="973" y="1348"/>
                </a:lnTo>
                <a:lnTo>
                  <a:pt x="973" y="1348"/>
                </a:lnTo>
                <a:lnTo>
                  <a:pt x="973" y="1348"/>
                </a:lnTo>
                <a:lnTo>
                  <a:pt x="973" y="1350"/>
                </a:lnTo>
                <a:lnTo>
                  <a:pt x="975" y="1350"/>
                </a:lnTo>
                <a:lnTo>
                  <a:pt x="975" y="1350"/>
                </a:lnTo>
                <a:lnTo>
                  <a:pt x="975" y="1350"/>
                </a:lnTo>
                <a:lnTo>
                  <a:pt x="975" y="1350"/>
                </a:lnTo>
                <a:lnTo>
                  <a:pt x="975" y="1350"/>
                </a:lnTo>
                <a:lnTo>
                  <a:pt x="975" y="1350"/>
                </a:lnTo>
                <a:lnTo>
                  <a:pt x="975" y="1355"/>
                </a:lnTo>
                <a:lnTo>
                  <a:pt x="977" y="1355"/>
                </a:lnTo>
                <a:lnTo>
                  <a:pt x="977" y="1355"/>
                </a:lnTo>
                <a:lnTo>
                  <a:pt x="977" y="1353"/>
                </a:lnTo>
                <a:lnTo>
                  <a:pt x="977" y="1353"/>
                </a:lnTo>
                <a:lnTo>
                  <a:pt x="977" y="1353"/>
                </a:lnTo>
                <a:lnTo>
                  <a:pt x="977" y="1350"/>
                </a:lnTo>
                <a:lnTo>
                  <a:pt x="977" y="1350"/>
                </a:lnTo>
                <a:lnTo>
                  <a:pt x="977" y="1348"/>
                </a:lnTo>
                <a:lnTo>
                  <a:pt x="977" y="1348"/>
                </a:lnTo>
                <a:lnTo>
                  <a:pt x="977" y="1346"/>
                </a:lnTo>
                <a:lnTo>
                  <a:pt x="977" y="1346"/>
                </a:lnTo>
                <a:lnTo>
                  <a:pt x="977" y="1343"/>
                </a:lnTo>
                <a:lnTo>
                  <a:pt x="977" y="1343"/>
                </a:lnTo>
                <a:close/>
                <a:moveTo>
                  <a:pt x="975" y="1383"/>
                </a:moveTo>
                <a:lnTo>
                  <a:pt x="977" y="1383"/>
                </a:lnTo>
                <a:lnTo>
                  <a:pt x="977" y="1381"/>
                </a:lnTo>
                <a:lnTo>
                  <a:pt x="977" y="1381"/>
                </a:lnTo>
                <a:lnTo>
                  <a:pt x="977" y="1376"/>
                </a:lnTo>
                <a:lnTo>
                  <a:pt x="980" y="1376"/>
                </a:lnTo>
                <a:lnTo>
                  <a:pt x="977" y="1374"/>
                </a:lnTo>
                <a:lnTo>
                  <a:pt x="977" y="1376"/>
                </a:lnTo>
                <a:lnTo>
                  <a:pt x="977" y="1376"/>
                </a:lnTo>
                <a:lnTo>
                  <a:pt x="977" y="1379"/>
                </a:lnTo>
                <a:lnTo>
                  <a:pt x="975" y="1381"/>
                </a:lnTo>
                <a:lnTo>
                  <a:pt x="975" y="1381"/>
                </a:lnTo>
                <a:lnTo>
                  <a:pt x="975" y="1383"/>
                </a:lnTo>
                <a:lnTo>
                  <a:pt x="975" y="1383"/>
                </a:lnTo>
                <a:lnTo>
                  <a:pt x="975" y="1383"/>
                </a:lnTo>
                <a:close/>
                <a:moveTo>
                  <a:pt x="963" y="1339"/>
                </a:moveTo>
                <a:lnTo>
                  <a:pt x="963" y="1339"/>
                </a:lnTo>
                <a:lnTo>
                  <a:pt x="963" y="1339"/>
                </a:lnTo>
                <a:lnTo>
                  <a:pt x="963" y="1341"/>
                </a:lnTo>
                <a:lnTo>
                  <a:pt x="963" y="1341"/>
                </a:lnTo>
                <a:lnTo>
                  <a:pt x="966" y="1343"/>
                </a:lnTo>
                <a:lnTo>
                  <a:pt x="966" y="1343"/>
                </a:lnTo>
                <a:lnTo>
                  <a:pt x="968" y="1343"/>
                </a:lnTo>
                <a:lnTo>
                  <a:pt x="968" y="1341"/>
                </a:lnTo>
                <a:lnTo>
                  <a:pt x="968" y="1341"/>
                </a:lnTo>
                <a:lnTo>
                  <a:pt x="968" y="1341"/>
                </a:lnTo>
                <a:lnTo>
                  <a:pt x="968" y="1341"/>
                </a:lnTo>
                <a:lnTo>
                  <a:pt x="968" y="1339"/>
                </a:lnTo>
                <a:lnTo>
                  <a:pt x="968" y="1339"/>
                </a:lnTo>
                <a:lnTo>
                  <a:pt x="968" y="1339"/>
                </a:lnTo>
                <a:lnTo>
                  <a:pt x="968" y="1339"/>
                </a:lnTo>
                <a:lnTo>
                  <a:pt x="968" y="1339"/>
                </a:lnTo>
                <a:lnTo>
                  <a:pt x="968" y="1336"/>
                </a:lnTo>
                <a:lnTo>
                  <a:pt x="968" y="1339"/>
                </a:lnTo>
                <a:lnTo>
                  <a:pt x="968" y="1339"/>
                </a:lnTo>
                <a:lnTo>
                  <a:pt x="968" y="1339"/>
                </a:lnTo>
                <a:lnTo>
                  <a:pt x="966" y="1339"/>
                </a:lnTo>
                <a:lnTo>
                  <a:pt x="966" y="1336"/>
                </a:lnTo>
                <a:lnTo>
                  <a:pt x="966" y="1336"/>
                </a:lnTo>
                <a:lnTo>
                  <a:pt x="963" y="1336"/>
                </a:lnTo>
                <a:lnTo>
                  <a:pt x="963" y="1339"/>
                </a:lnTo>
                <a:lnTo>
                  <a:pt x="963" y="1339"/>
                </a:lnTo>
                <a:lnTo>
                  <a:pt x="963" y="1339"/>
                </a:lnTo>
                <a:lnTo>
                  <a:pt x="963" y="1339"/>
                </a:lnTo>
                <a:close/>
                <a:moveTo>
                  <a:pt x="1907" y="2557"/>
                </a:moveTo>
                <a:lnTo>
                  <a:pt x="1907" y="2559"/>
                </a:lnTo>
                <a:lnTo>
                  <a:pt x="1907" y="2559"/>
                </a:lnTo>
                <a:lnTo>
                  <a:pt x="1907" y="2559"/>
                </a:lnTo>
                <a:lnTo>
                  <a:pt x="1907" y="2559"/>
                </a:lnTo>
                <a:lnTo>
                  <a:pt x="1907" y="2559"/>
                </a:lnTo>
                <a:lnTo>
                  <a:pt x="1905" y="2559"/>
                </a:lnTo>
                <a:lnTo>
                  <a:pt x="1905" y="2559"/>
                </a:lnTo>
                <a:lnTo>
                  <a:pt x="1905" y="2562"/>
                </a:lnTo>
                <a:lnTo>
                  <a:pt x="1905" y="2562"/>
                </a:lnTo>
                <a:lnTo>
                  <a:pt x="1905" y="2562"/>
                </a:lnTo>
                <a:lnTo>
                  <a:pt x="1905" y="2564"/>
                </a:lnTo>
                <a:lnTo>
                  <a:pt x="1905" y="2564"/>
                </a:lnTo>
                <a:lnTo>
                  <a:pt x="1905" y="2564"/>
                </a:lnTo>
                <a:lnTo>
                  <a:pt x="1907" y="2564"/>
                </a:lnTo>
                <a:lnTo>
                  <a:pt x="1907" y="2564"/>
                </a:lnTo>
                <a:lnTo>
                  <a:pt x="1907" y="2562"/>
                </a:lnTo>
                <a:lnTo>
                  <a:pt x="1907" y="2562"/>
                </a:lnTo>
                <a:lnTo>
                  <a:pt x="1907" y="2562"/>
                </a:lnTo>
                <a:lnTo>
                  <a:pt x="1910" y="2562"/>
                </a:lnTo>
                <a:lnTo>
                  <a:pt x="1910" y="2559"/>
                </a:lnTo>
                <a:lnTo>
                  <a:pt x="1910" y="2559"/>
                </a:lnTo>
                <a:lnTo>
                  <a:pt x="1910" y="2559"/>
                </a:lnTo>
                <a:lnTo>
                  <a:pt x="1910" y="2559"/>
                </a:lnTo>
                <a:lnTo>
                  <a:pt x="1910" y="2559"/>
                </a:lnTo>
                <a:lnTo>
                  <a:pt x="1910" y="2559"/>
                </a:lnTo>
                <a:lnTo>
                  <a:pt x="1910" y="2557"/>
                </a:lnTo>
                <a:lnTo>
                  <a:pt x="1910" y="2557"/>
                </a:lnTo>
                <a:lnTo>
                  <a:pt x="1910" y="2557"/>
                </a:lnTo>
                <a:lnTo>
                  <a:pt x="1910" y="2557"/>
                </a:lnTo>
                <a:lnTo>
                  <a:pt x="1907" y="2557"/>
                </a:lnTo>
                <a:close/>
                <a:moveTo>
                  <a:pt x="1910" y="2583"/>
                </a:moveTo>
                <a:lnTo>
                  <a:pt x="1912" y="2583"/>
                </a:lnTo>
                <a:lnTo>
                  <a:pt x="1910" y="2583"/>
                </a:lnTo>
                <a:lnTo>
                  <a:pt x="1907" y="2583"/>
                </a:lnTo>
                <a:lnTo>
                  <a:pt x="1907" y="2583"/>
                </a:lnTo>
                <a:lnTo>
                  <a:pt x="1907" y="2583"/>
                </a:lnTo>
                <a:lnTo>
                  <a:pt x="1907" y="2585"/>
                </a:lnTo>
                <a:lnTo>
                  <a:pt x="1910" y="2585"/>
                </a:lnTo>
                <a:lnTo>
                  <a:pt x="1910" y="2588"/>
                </a:lnTo>
                <a:lnTo>
                  <a:pt x="1910" y="2588"/>
                </a:lnTo>
                <a:lnTo>
                  <a:pt x="1910" y="2585"/>
                </a:lnTo>
                <a:lnTo>
                  <a:pt x="1910" y="2585"/>
                </a:lnTo>
                <a:lnTo>
                  <a:pt x="1910" y="2583"/>
                </a:lnTo>
                <a:close/>
                <a:moveTo>
                  <a:pt x="2589" y="2375"/>
                </a:moveTo>
                <a:lnTo>
                  <a:pt x="2589" y="2375"/>
                </a:lnTo>
                <a:lnTo>
                  <a:pt x="2589" y="2372"/>
                </a:lnTo>
                <a:lnTo>
                  <a:pt x="2587" y="2372"/>
                </a:lnTo>
                <a:lnTo>
                  <a:pt x="2584" y="2375"/>
                </a:lnTo>
                <a:lnTo>
                  <a:pt x="2582" y="2375"/>
                </a:lnTo>
                <a:lnTo>
                  <a:pt x="2582" y="2375"/>
                </a:lnTo>
                <a:lnTo>
                  <a:pt x="2572" y="2377"/>
                </a:lnTo>
                <a:lnTo>
                  <a:pt x="2570" y="2377"/>
                </a:lnTo>
                <a:lnTo>
                  <a:pt x="2570" y="2377"/>
                </a:lnTo>
                <a:lnTo>
                  <a:pt x="2572" y="2375"/>
                </a:lnTo>
                <a:lnTo>
                  <a:pt x="2572" y="2375"/>
                </a:lnTo>
                <a:lnTo>
                  <a:pt x="2572" y="2375"/>
                </a:lnTo>
                <a:lnTo>
                  <a:pt x="2572" y="2375"/>
                </a:lnTo>
                <a:lnTo>
                  <a:pt x="2572" y="2372"/>
                </a:lnTo>
                <a:lnTo>
                  <a:pt x="2572" y="2375"/>
                </a:lnTo>
                <a:lnTo>
                  <a:pt x="2572" y="2372"/>
                </a:lnTo>
                <a:lnTo>
                  <a:pt x="2575" y="2370"/>
                </a:lnTo>
                <a:lnTo>
                  <a:pt x="2577" y="2370"/>
                </a:lnTo>
                <a:lnTo>
                  <a:pt x="2577" y="2370"/>
                </a:lnTo>
                <a:lnTo>
                  <a:pt x="2577" y="2368"/>
                </a:lnTo>
                <a:lnTo>
                  <a:pt x="2575" y="2368"/>
                </a:lnTo>
                <a:lnTo>
                  <a:pt x="2575" y="2368"/>
                </a:lnTo>
                <a:lnTo>
                  <a:pt x="2575" y="2368"/>
                </a:lnTo>
                <a:lnTo>
                  <a:pt x="2575" y="2368"/>
                </a:lnTo>
                <a:lnTo>
                  <a:pt x="2572" y="2368"/>
                </a:lnTo>
                <a:lnTo>
                  <a:pt x="2572" y="2368"/>
                </a:lnTo>
                <a:lnTo>
                  <a:pt x="2570" y="2365"/>
                </a:lnTo>
                <a:lnTo>
                  <a:pt x="2570" y="2365"/>
                </a:lnTo>
                <a:lnTo>
                  <a:pt x="2570" y="2365"/>
                </a:lnTo>
                <a:lnTo>
                  <a:pt x="2570" y="2365"/>
                </a:lnTo>
                <a:lnTo>
                  <a:pt x="2568" y="2363"/>
                </a:lnTo>
                <a:lnTo>
                  <a:pt x="2568" y="2363"/>
                </a:lnTo>
                <a:lnTo>
                  <a:pt x="2565" y="2363"/>
                </a:lnTo>
                <a:lnTo>
                  <a:pt x="2565" y="2363"/>
                </a:lnTo>
                <a:lnTo>
                  <a:pt x="2563" y="2360"/>
                </a:lnTo>
                <a:lnTo>
                  <a:pt x="2563" y="2363"/>
                </a:lnTo>
                <a:lnTo>
                  <a:pt x="2561" y="2363"/>
                </a:lnTo>
                <a:lnTo>
                  <a:pt x="2561" y="2363"/>
                </a:lnTo>
                <a:lnTo>
                  <a:pt x="2561" y="2365"/>
                </a:lnTo>
                <a:lnTo>
                  <a:pt x="2561" y="2365"/>
                </a:lnTo>
                <a:lnTo>
                  <a:pt x="2561" y="2365"/>
                </a:lnTo>
                <a:lnTo>
                  <a:pt x="2561" y="2365"/>
                </a:lnTo>
                <a:lnTo>
                  <a:pt x="2561" y="2365"/>
                </a:lnTo>
                <a:lnTo>
                  <a:pt x="2561" y="2365"/>
                </a:lnTo>
                <a:lnTo>
                  <a:pt x="2561" y="2368"/>
                </a:lnTo>
                <a:lnTo>
                  <a:pt x="2561" y="2368"/>
                </a:lnTo>
                <a:lnTo>
                  <a:pt x="2561" y="2368"/>
                </a:lnTo>
                <a:lnTo>
                  <a:pt x="2561" y="2368"/>
                </a:lnTo>
                <a:lnTo>
                  <a:pt x="2558" y="2365"/>
                </a:lnTo>
                <a:lnTo>
                  <a:pt x="2561" y="2365"/>
                </a:lnTo>
                <a:lnTo>
                  <a:pt x="2561" y="2365"/>
                </a:lnTo>
                <a:lnTo>
                  <a:pt x="2561" y="2365"/>
                </a:lnTo>
                <a:lnTo>
                  <a:pt x="2558" y="2365"/>
                </a:lnTo>
                <a:lnTo>
                  <a:pt x="2558" y="2368"/>
                </a:lnTo>
                <a:lnTo>
                  <a:pt x="2558" y="2368"/>
                </a:lnTo>
                <a:lnTo>
                  <a:pt x="2558" y="2368"/>
                </a:lnTo>
                <a:lnTo>
                  <a:pt x="2556" y="2368"/>
                </a:lnTo>
                <a:lnTo>
                  <a:pt x="2553" y="2368"/>
                </a:lnTo>
                <a:lnTo>
                  <a:pt x="2553" y="2368"/>
                </a:lnTo>
                <a:lnTo>
                  <a:pt x="2553" y="2368"/>
                </a:lnTo>
                <a:lnTo>
                  <a:pt x="2551" y="2365"/>
                </a:lnTo>
                <a:lnTo>
                  <a:pt x="2551" y="2365"/>
                </a:lnTo>
                <a:lnTo>
                  <a:pt x="2549" y="2365"/>
                </a:lnTo>
                <a:lnTo>
                  <a:pt x="2549" y="2365"/>
                </a:lnTo>
                <a:lnTo>
                  <a:pt x="2549" y="2365"/>
                </a:lnTo>
                <a:lnTo>
                  <a:pt x="2549" y="2363"/>
                </a:lnTo>
                <a:lnTo>
                  <a:pt x="2546" y="2360"/>
                </a:lnTo>
                <a:lnTo>
                  <a:pt x="2546" y="2358"/>
                </a:lnTo>
                <a:lnTo>
                  <a:pt x="2546" y="2358"/>
                </a:lnTo>
                <a:lnTo>
                  <a:pt x="2546" y="2358"/>
                </a:lnTo>
                <a:lnTo>
                  <a:pt x="2546" y="2358"/>
                </a:lnTo>
                <a:lnTo>
                  <a:pt x="2546" y="2358"/>
                </a:lnTo>
                <a:lnTo>
                  <a:pt x="2546" y="2358"/>
                </a:lnTo>
                <a:lnTo>
                  <a:pt x="2546" y="2358"/>
                </a:lnTo>
                <a:lnTo>
                  <a:pt x="2544" y="2358"/>
                </a:lnTo>
                <a:lnTo>
                  <a:pt x="2544" y="2360"/>
                </a:lnTo>
                <a:lnTo>
                  <a:pt x="2542" y="2363"/>
                </a:lnTo>
                <a:lnTo>
                  <a:pt x="2537" y="2370"/>
                </a:lnTo>
                <a:lnTo>
                  <a:pt x="2532" y="2375"/>
                </a:lnTo>
                <a:lnTo>
                  <a:pt x="2532" y="2375"/>
                </a:lnTo>
                <a:lnTo>
                  <a:pt x="2532" y="2375"/>
                </a:lnTo>
                <a:lnTo>
                  <a:pt x="2532" y="2372"/>
                </a:lnTo>
                <a:lnTo>
                  <a:pt x="2535" y="2372"/>
                </a:lnTo>
                <a:lnTo>
                  <a:pt x="2535" y="2372"/>
                </a:lnTo>
                <a:lnTo>
                  <a:pt x="2535" y="2375"/>
                </a:lnTo>
                <a:lnTo>
                  <a:pt x="2532" y="2375"/>
                </a:lnTo>
                <a:lnTo>
                  <a:pt x="2532" y="2375"/>
                </a:lnTo>
                <a:lnTo>
                  <a:pt x="2532" y="2375"/>
                </a:lnTo>
                <a:lnTo>
                  <a:pt x="2532" y="2377"/>
                </a:lnTo>
                <a:lnTo>
                  <a:pt x="2530" y="2377"/>
                </a:lnTo>
                <a:lnTo>
                  <a:pt x="2530" y="2377"/>
                </a:lnTo>
                <a:lnTo>
                  <a:pt x="2530" y="2377"/>
                </a:lnTo>
                <a:lnTo>
                  <a:pt x="2530" y="2375"/>
                </a:lnTo>
                <a:lnTo>
                  <a:pt x="2530" y="2375"/>
                </a:lnTo>
                <a:lnTo>
                  <a:pt x="2530" y="2375"/>
                </a:lnTo>
                <a:lnTo>
                  <a:pt x="2527" y="2377"/>
                </a:lnTo>
                <a:lnTo>
                  <a:pt x="2527" y="2377"/>
                </a:lnTo>
                <a:lnTo>
                  <a:pt x="2527" y="2377"/>
                </a:lnTo>
                <a:lnTo>
                  <a:pt x="2527" y="2375"/>
                </a:lnTo>
                <a:lnTo>
                  <a:pt x="2527" y="2375"/>
                </a:lnTo>
                <a:lnTo>
                  <a:pt x="2527" y="2375"/>
                </a:lnTo>
                <a:lnTo>
                  <a:pt x="2525" y="2375"/>
                </a:lnTo>
                <a:lnTo>
                  <a:pt x="2525" y="2375"/>
                </a:lnTo>
                <a:lnTo>
                  <a:pt x="2525" y="2377"/>
                </a:lnTo>
                <a:lnTo>
                  <a:pt x="2525" y="2377"/>
                </a:lnTo>
                <a:lnTo>
                  <a:pt x="2523" y="2377"/>
                </a:lnTo>
                <a:lnTo>
                  <a:pt x="2523" y="2377"/>
                </a:lnTo>
                <a:lnTo>
                  <a:pt x="2523" y="2377"/>
                </a:lnTo>
                <a:lnTo>
                  <a:pt x="2523" y="2377"/>
                </a:lnTo>
                <a:lnTo>
                  <a:pt x="2525" y="2379"/>
                </a:lnTo>
                <a:lnTo>
                  <a:pt x="2525" y="2379"/>
                </a:lnTo>
                <a:lnTo>
                  <a:pt x="2525" y="2379"/>
                </a:lnTo>
                <a:lnTo>
                  <a:pt x="2525" y="2379"/>
                </a:lnTo>
                <a:lnTo>
                  <a:pt x="2523" y="2379"/>
                </a:lnTo>
                <a:lnTo>
                  <a:pt x="2523" y="2379"/>
                </a:lnTo>
                <a:lnTo>
                  <a:pt x="2523" y="2379"/>
                </a:lnTo>
                <a:lnTo>
                  <a:pt x="2523" y="2382"/>
                </a:lnTo>
                <a:lnTo>
                  <a:pt x="2523" y="2382"/>
                </a:lnTo>
                <a:lnTo>
                  <a:pt x="2520" y="2379"/>
                </a:lnTo>
                <a:lnTo>
                  <a:pt x="2520" y="2379"/>
                </a:lnTo>
                <a:lnTo>
                  <a:pt x="2520" y="2379"/>
                </a:lnTo>
                <a:lnTo>
                  <a:pt x="2520" y="2379"/>
                </a:lnTo>
                <a:lnTo>
                  <a:pt x="2520" y="2379"/>
                </a:lnTo>
                <a:lnTo>
                  <a:pt x="2520" y="2379"/>
                </a:lnTo>
                <a:lnTo>
                  <a:pt x="2520" y="2379"/>
                </a:lnTo>
                <a:lnTo>
                  <a:pt x="2520" y="2377"/>
                </a:lnTo>
                <a:lnTo>
                  <a:pt x="2520" y="2377"/>
                </a:lnTo>
                <a:lnTo>
                  <a:pt x="2523" y="2377"/>
                </a:lnTo>
                <a:lnTo>
                  <a:pt x="2523" y="2375"/>
                </a:lnTo>
                <a:lnTo>
                  <a:pt x="2523" y="2375"/>
                </a:lnTo>
                <a:lnTo>
                  <a:pt x="2523" y="2375"/>
                </a:lnTo>
                <a:lnTo>
                  <a:pt x="2523" y="2375"/>
                </a:lnTo>
                <a:lnTo>
                  <a:pt x="2520" y="2375"/>
                </a:lnTo>
                <a:lnTo>
                  <a:pt x="2520" y="2375"/>
                </a:lnTo>
                <a:lnTo>
                  <a:pt x="2520" y="2375"/>
                </a:lnTo>
                <a:lnTo>
                  <a:pt x="2518" y="2375"/>
                </a:lnTo>
                <a:lnTo>
                  <a:pt x="2520" y="2372"/>
                </a:lnTo>
                <a:lnTo>
                  <a:pt x="2520" y="2372"/>
                </a:lnTo>
                <a:lnTo>
                  <a:pt x="2520" y="2372"/>
                </a:lnTo>
                <a:lnTo>
                  <a:pt x="2520" y="2372"/>
                </a:lnTo>
                <a:lnTo>
                  <a:pt x="2520" y="2372"/>
                </a:lnTo>
                <a:lnTo>
                  <a:pt x="2518" y="2372"/>
                </a:lnTo>
                <a:lnTo>
                  <a:pt x="2518" y="2375"/>
                </a:lnTo>
                <a:lnTo>
                  <a:pt x="2513" y="2375"/>
                </a:lnTo>
                <a:lnTo>
                  <a:pt x="2511" y="2375"/>
                </a:lnTo>
                <a:lnTo>
                  <a:pt x="2506" y="2375"/>
                </a:lnTo>
                <a:lnTo>
                  <a:pt x="2506" y="2377"/>
                </a:lnTo>
                <a:lnTo>
                  <a:pt x="2506" y="2377"/>
                </a:lnTo>
                <a:lnTo>
                  <a:pt x="2509" y="2377"/>
                </a:lnTo>
                <a:lnTo>
                  <a:pt x="2509" y="2377"/>
                </a:lnTo>
                <a:lnTo>
                  <a:pt x="2509" y="2377"/>
                </a:lnTo>
                <a:lnTo>
                  <a:pt x="2506" y="2377"/>
                </a:lnTo>
                <a:lnTo>
                  <a:pt x="2506" y="2377"/>
                </a:lnTo>
                <a:lnTo>
                  <a:pt x="2506" y="2379"/>
                </a:lnTo>
                <a:lnTo>
                  <a:pt x="2504" y="2379"/>
                </a:lnTo>
                <a:lnTo>
                  <a:pt x="2504" y="2379"/>
                </a:lnTo>
                <a:lnTo>
                  <a:pt x="2504" y="2379"/>
                </a:lnTo>
                <a:lnTo>
                  <a:pt x="2504" y="2379"/>
                </a:lnTo>
                <a:lnTo>
                  <a:pt x="2504" y="2379"/>
                </a:lnTo>
                <a:lnTo>
                  <a:pt x="2504" y="2379"/>
                </a:lnTo>
                <a:lnTo>
                  <a:pt x="2504" y="2379"/>
                </a:lnTo>
                <a:lnTo>
                  <a:pt x="2504" y="2377"/>
                </a:lnTo>
                <a:lnTo>
                  <a:pt x="2504" y="2377"/>
                </a:lnTo>
                <a:lnTo>
                  <a:pt x="2504" y="2377"/>
                </a:lnTo>
                <a:lnTo>
                  <a:pt x="2504" y="2379"/>
                </a:lnTo>
                <a:lnTo>
                  <a:pt x="2504" y="2379"/>
                </a:lnTo>
                <a:lnTo>
                  <a:pt x="2504" y="2379"/>
                </a:lnTo>
                <a:lnTo>
                  <a:pt x="2504" y="2379"/>
                </a:lnTo>
                <a:lnTo>
                  <a:pt x="2501" y="2382"/>
                </a:lnTo>
                <a:lnTo>
                  <a:pt x="2501" y="2382"/>
                </a:lnTo>
                <a:lnTo>
                  <a:pt x="2501" y="2379"/>
                </a:lnTo>
                <a:lnTo>
                  <a:pt x="2501" y="2379"/>
                </a:lnTo>
                <a:lnTo>
                  <a:pt x="2501" y="2382"/>
                </a:lnTo>
                <a:lnTo>
                  <a:pt x="2501" y="2382"/>
                </a:lnTo>
                <a:lnTo>
                  <a:pt x="2501" y="2382"/>
                </a:lnTo>
                <a:lnTo>
                  <a:pt x="2501" y="2382"/>
                </a:lnTo>
                <a:lnTo>
                  <a:pt x="2501" y="2382"/>
                </a:lnTo>
                <a:lnTo>
                  <a:pt x="2501" y="2382"/>
                </a:lnTo>
                <a:lnTo>
                  <a:pt x="2499" y="2382"/>
                </a:lnTo>
                <a:lnTo>
                  <a:pt x="2499" y="2382"/>
                </a:lnTo>
                <a:lnTo>
                  <a:pt x="2497" y="2382"/>
                </a:lnTo>
                <a:lnTo>
                  <a:pt x="2497" y="2382"/>
                </a:lnTo>
                <a:lnTo>
                  <a:pt x="2499" y="2382"/>
                </a:lnTo>
                <a:lnTo>
                  <a:pt x="2499" y="2379"/>
                </a:lnTo>
                <a:lnTo>
                  <a:pt x="2501" y="2379"/>
                </a:lnTo>
                <a:lnTo>
                  <a:pt x="2501" y="2377"/>
                </a:lnTo>
                <a:lnTo>
                  <a:pt x="2501" y="2377"/>
                </a:lnTo>
                <a:lnTo>
                  <a:pt x="2499" y="2377"/>
                </a:lnTo>
                <a:lnTo>
                  <a:pt x="2499" y="2379"/>
                </a:lnTo>
                <a:lnTo>
                  <a:pt x="2497" y="2379"/>
                </a:lnTo>
                <a:lnTo>
                  <a:pt x="2497" y="2379"/>
                </a:lnTo>
                <a:lnTo>
                  <a:pt x="2497" y="2379"/>
                </a:lnTo>
                <a:lnTo>
                  <a:pt x="2494" y="2379"/>
                </a:lnTo>
                <a:lnTo>
                  <a:pt x="2494" y="2379"/>
                </a:lnTo>
                <a:lnTo>
                  <a:pt x="2494" y="2379"/>
                </a:lnTo>
                <a:lnTo>
                  <a:pt x="2494" y="2379"/>
                </a:lnTo>
                <a:lnTo>
                  <a:pt x="2494" y="2379"/>
                </a:lnTo>
                <a:lnTo>
                  <a:pt x="2494" y="2379"/>
                </a:lnTo>
                <a:lnTo>
                  <a:pt x="2494" y="2379"/>
                </a:lnTo>
                <a:lnTo>
                  <a:pt x="2494" y="2379"/>
                </a:lnTo>
                <a:lnTo>
                  <a:pt x="2494" y="2379"/>
                </a:lnTo>
                <a:lnTo>
                  <a:pt x="2494" y="2379"/>
                </a:lnTo>
                <a:lnTo>
                  <a:pt x="2492" y="2379"/>
                </a:lnTo>
                <a:lnTo>
                  <a:pt x="2492" y="2379"/>
                </a:lnTo>
                <a:lnTo>
                  <a:pt x="2492" y="2379"/>
                </a:lnTo>
                <a:lnTo>
                  <a:pt x="2492" y="2379"/>
                </a:lnTo>
                <a:lnTo>
                  <a:pt x="2492" y="2379"/>
                </a:lnTo>
                <a:lnTo>
                  <a:pt x="2492" y="2379"/>
                </a:lnTo>
                <a:lnTo>
                  <a:pt x="2494" y="2379"/>
                </a:lnTo>
                <a:lnTo>
                  <a:pt x="2494" y="2379"/>
                </a:lnTo>
                <a:lnTo>
                  <a:pt x="2494" y="2377"/>
                </a:lnTo>
                <a:lnTo>
                  <a:pt x="2492" y="2377"/>
                </a:lnTo>
                <a:lnTo>
                  <a:pt x="2492" y="2377"/>
                </a:lnTo>
                <a:lnTo>
                  <a:pt x="2492" y="2377"/>
                </a:lnTo>
                <a:lnTo>
                  <a:pt x="2494" y="2377"/>
                </a:lnTo>
                <a:lnTo>
                  <a:pt x="2494" y="2377"/>
                </a:lnTo>
                <a:lnTo>
                  <a:pt x="2494" y="2377"/>
                </a:lnTo>
                <a:lnTo>
                  <a:pt x="2492" y="2377"/>
                </a:lnTo>
                <a:lnTo>
                  <a:pt x="2487" y="2377"/>
                </a:lnTo>
                <a:lnTo>
                  <a:pt x="2487" y="2379"/>
                </a:lnTo>
                <a:lnTo>
                  <a:pt x="2487" y="2379"/>
                </a:lnTo>
                <a:lnTo>
                  <a:pt x="2487" y="2379"/>
                </a:lnTo>
                <a:lnTo>
                  <a:pt x="2485" y="2379"/>
                </a:lnTo>
                <a:lnTo>
                  <a:pt x="2485" y="2379"/>
                </a:lnTo>
                <a:lnTo>
                  <a:pt x="2485" y="2379"/>
                </a:lnTo>
                <a:lnTo>
                  <a:pt x="2485" y="2379"/>
                </a:lnTo>
                <a:lnTo>
                  <a:pt x="2487" y="2379"/>
                </a:lnTo>
                <a:lnTo>
                  <a:pt x="2487" y="2382"/>
                </a:lnTo>
                <a:lnTo>
                  <a:pt x="2487" y="2382"/>
                </a:lnTo>
                <a:lnTo>
                  <a:pt x="2487" y="2382"/>
                </a:lnTo>
                <a:lnTo>
                  <a:pt x="2485" y="2382"/>
                </a:lnTo>
                <a:lnTo>
                  <a:pt x="2485" y="2382"/>
                </a:lnTo>
                <a:lnTo>
                  <a:pt x="2485" y="2379"/>
                </a:lnTo>
                <a:lnTo>
                  <a:pt x="2485" y="2379"/>
                </a:lnTo>
                <a:lnTo>
                  <a:pt x="2482" y="2382"/>
                </a:lnTo>
                <a:lnTo>
                  <a:pt x="2482" y="2382"/>
                </a:lnTo>
                <a:lnTo>
                  <a:pt x="2482" y="2382"/>
                </a:lnTo>
                <a:lnTo>
                  <a:pt x="2482" y="2379"/>
                </a:lnTo>
                <a:lnTo>
                  <a:pt x="2485" y="2379"/>
                </a:lnTo>
                <a:lnTo>
                  <a:pt x="2482" y="2379"/>
                </a:lnTo>
                <a:lnTo>
                  <a:pt x="2482" y="2379"/>
                </a:lnTo>
                <a:lnTo>
                  <a:pt x="2480" y="2379"/>
                </a:lnTo>
                <a:lnTo>
                  <a:pt x="2480" y="2379"/>
                </a:lnTo>
                <a:lnTo>
                  <a:pt x="2480" y="2379"/>
                </a:lnTo>
                <a:lnTo>
                  <a:pt x="2480" y="2379"/>
                </a:lnTo>
                <a:lnTo>
                  <a:pt x="2478" y="2377"/>
                </a:lnTo>
                <a:lnTo>
                  <a:pt x="2478" y="2379"/>
                </a:lnTo>
                <a:lnTo>
                  <a:pt x="2478" y="2377"/>
                </a:lnTo>
                <a:lnTo>
                  <a:pt x="2475" y="2377"/>
                </a:lnTo>
                <a:lnTo>
                  <a:pt x="2471" y="2377"/>
                </a:lnTo>
                <a:lnTo>
                  <a:pt x="2471" y="2377"/>
                </a:lnTo>
                <a:lnTo>
                  <a:pt x="2471" y="2377"/>
                </a:lnTo>
                <a:lnTo>
                  <a:pt x="2471" y="2377"/>
                </a:lnTo>
                <a:lnTo>
                  <a:pt x="2471" y="2377"/>
                </a:lnTo>
                <a:lnTo>
                  <a:pt x="2471" y="2377"/>
                </a:lnTo>
                <a:lnTo>
                  <a:pt x="2471" y="2377"/>
                </a:lnTo>
                <a:lnTo>
                  <a:pt x="2468" y="2377"/>
                </a:lnTo>
                <a:lnTo>
                  <a:pt x="2468" y="2377"/>
                </a:lnTo>
                <a:lnTo>
                  <a:pt x="2468" y="2375"/>
                </a:lnTo>
                <a:lnTo>
                  <a:pt x="2468" y="2375"/>
                </a:lnTo>
                <a:lnTo>
                  <a:pt x="2468" y="2375"/>
                </a:lnTo>
                <a:lnTo>
                  <a:pt x="2468" y="2375"/>
                </a:lnTo>
                <a:lnTo>
                  <a:pt x="2468" y="2375"/>
                </a:lnTo>
                <a:lnTo>
                  <a:pt x="2473" y="2372"/>
                </a:lnTo>
                <a:lnTo>
                  <a:pt x="2475" y="2372"/>
                </a:lnTo>
                <a:lnTo>
                  <a:pt x="2475" y="2372"/>
                </a:lnTo>
                <a:lnTo>
                  <a:pt x="2475" y="2370"/>
                </a:lnTo>
                <a:lnTo>
                  <a:pt x="2475" y="2370"/>
                </a:lnTo>
                <a:lnTo>
                  <a:pt x="2475" y="2370"/>
                </a:lnTo>
                <a:lnTo>
                  <a:pt x="2478" y="2370"/>
                </a:lnTo>
                <a:lnTo>
                  <a:pt x="2478" y="2368"/>
                </a:lnTo>
                <a:lnTo>
                  <a:pt x="2478" y="2368"/>
                </a:lnTo>
                <a:lnTo>
                  <a:pt x="2475" y="2368"/>
                </a:lnTo>
                <a:lnTo>
                  <a:pt x="2473" y="2368"/>
                </a:lnTo>
                <a:lnTo>
                  <a:pt x="2471" y="2368"/>
                </a:lnTo>
                <a:lnTo>
                  <a:pt x="2471" y="2368"/>
                </a:lnTo>
                <a:lnTo>
                  <a:pt x="2468" y="2368"/>
                </a:lnTo>
                <a:lnTo>
                  <a:pt x="2468" y="2368"/>
                </a:lnTo>
                <a:lnTo>
                  <a:pt x="2466" y="2368"/>
                </a:lnTo>
                <a:lnTo>
                  <a:pt x="2466" y="2370"/>
                </a:lnTo>
                <a:lnTo>
                  <a:pt x="2466" y="2370"/>
                </a:lnTo>
                <a:lnTo>
                  <a:pt x="2466" y="2370"/>
                </a:lnTo>
                <a:lnTo>
                  <a:pt x="2466" y="2370"/>
                </a:lnTo>
                <a:lnTo>
                  <a:pt x="2464" y="2368"/>
                </a:lnTo>
                <a:lnTo>
                  <a:pt x="2464" y="2370"/>
                </a:lnTo>
                <a:lnTo>
                  <a:pt x="2464" y="2370"/>
                </a:lnTo>
                <a:lnTo>
                  <a:pt x="2464" y="2370"/>
                </a:lnTo>
                <a:lnTo>
                  <a:pt x="2464" y="2370"/>
                </a:lnTo>
                <a:lnTo>
                  <a:pt x="2464" y="2370"/>
                </a:lnTo>
                <a:lnTo>
                  <a:pt x="2464" y="2370"/>
                </a:lnTo>
                <a:lnTo>
                  <a:pt x="2464" y="2370"/>
                </a:lnTo>
                <a:lnTo>
                  <a:pt x="2461" y="2368"/>
                </a:lnTo>
                <a:lnTo>
                  <a:pt x="2459" y="2368"/>
                </a:lnTo>
                <a:lnTo>
                  <a:pt x="2459" y="2368"/>
                </a:lnTo>
                <a:lnTo>
                  <a:pt x="2456" y="2370"/>
                </a:lnTo>
                <a:lnTo>
                  <a:pt x="2456" y="2370"/>
                </a:lnTo>
                <a:lnTo>
                  <a:pt x="2456" y="2370"/>
                </a:lnTo>
                <a:lnTo>
                  <a:pt x="2454" y="2370"/>
                </a:lnTo>
                <a:lnTo>
                  <a:pt x="2454" y="2370"/>
                </a:lnTo>
                <a:lnTo>
                  <a:pt x="2454" y="2370"/>
                </a:lnTo>
                <a:lnTo>
                  <a:pt x="2454" y="2370"/>
                </a:lnTo>
                <a:lnTo>
                  <a:pt x="2454" y="2370"/>
                </a:lnTo>
                <a:lnTo>
                  <a:pt x="2449" y="2370"/>
                </a:lnTo>
                <a:lnTo>
                  <a:pt x="2449" y="2372"/>
                </a:lnTo>
                <a:lnTo>
                  <a:pt x="2449" y="2372"/>
                </a:lnTo>
                <a:lnTo>
                  <a:pt x="2447" y="2370"/>
                </a:lnTo>
                <a:lnTo>
                  <a:pt x="2447" y="2368"/>
                </a:lnTo>
                <a:lnTo>
                  <a:pt x="2449" y="2368"/>
                </a:lnTo>
                <a:lnTo>
                  <a:pt x="2449" y="2368"/>
                </a:lnTo>
                <a:lnTo>
                  <a:pt x="2447" y="2365"/>
                </a:lnTo>
                <a:lnTo>
                  <a:pt x="2447" y="2365"/>
                </a:lnTo>
                <a:lnTo>
                  <a:pt x="2445" y="2365"/>
                </a:lnTo>
                <a:lnTo>
                  <a:pt x="2447" y="2368"/>
                </a:lnTo>
                <a:lnTo>
                  <a:pt x="2445" y="2368"/>
                </a:lnTo>
                <a:lnTo>
                  <a:pt x="2445" y="2368"/>
                </a:lnTo>
                <a:lnTo>
                  <a:pt x="2445" y="2368"/>
                </a:lnTo>
                <a:lnTo>
                  <a:pt x="2445" y="2368"/>
                </a:lnTo>
                <a:lnTo>
                  <a:pt x="2442" y="2368"/>
                </a:lnTo>
                <a:lnTo>
                  <a:pt x="2442" y="2368"/>
                </a:lnTo>
                <a:lnTo>
                  <a:pt x="2442" y="2368"/>
                </a:lnTo>
                <a:lnTo>
                  <a:pt x="2442" y="2368"/>
                </a:lnTo>
                <a:lnTo>
                  <a:pt x="2442" y="2368"/>
                </a:lnTo>
                <a:lnTo>
                  <a:pt x="2442" y="2368"/>
                </a:lnTo>
                <a:lnTo>
                  <a:pt x="2445" y="2368"/>
                </a:lnTo>
                <a:lnTo>
                  <a:pt x="2445" y="2365"/>
                </a:lnTo>
                <a:lnTo>
                  <a:pt x="2445" y="2365"/>
                </a:lnTo>
                <a:lnTo>
                  <a:pt x="2445" y="2365"/>
                </a:lnTo>
                <a:lnTo>
                  <a:pt x="2445" y="2363"/>
                </a:lnTo>
                <a:lnTo>
                  <a:pt x="2442" y="2363"/>
                </a:lnTo>
                <a:lnTo>
                  <a:pt x="2442" y="2360"/>
                </a:lnTo>
                <a:lnTo>
                  <a:pt x="2442" y="2360"/>
                </a:lnTo>
                <a:lnTo>
                  <a:pt x="2440" y="2360"/>
                </a:lnTo>
                <a:lnTo>
                  <a:pt x="2440" y="2360"/>
                </a:lnTo>
                <a:lnTo>
                  <a:pt x="2440" y="2360"/>
                </a:lnTo>
                <a:lnTo>
                  <a:pt x="2440" y="2360"/>
                </a:lnTo>
                <a:lnTo>
                  <a:pt x="2440" y="2360"/>
                </a:lnTo>
                <a:lnTo>
                  <a:pt x="2440" y="2360"/>
                </a:lnTo>
                <a:lnTo>
                  <a:pt x="2440" y="2360"/>
                </a:lnTo>
                <a:lnTo>
                  <a:pt x="2440" y="2360"/>
                </a:lnTo>
                <a:lnTo>
                  <a:pt x="2440" y="2360"/>
                </a:lnTo>
                <a:lnTo>
                  <a:pt x="2440" y="2360"/>
                </a:lnTo>
                <a:lnTo>
                  <a:pt x="2440" y="2360"/>
                </a:lnTo>
                <a:lnTo>
                  <a:pt x="2440" y="2360"/>
                </a:lnTo>
                <a:lnTo>
                  <a:pt x="2440" y="2360"/>
                </a:lnTo>
                <a:lnTo>
                  <a:pt x="2440" y="2358"/>
                </a:lnTo>
                <a:lnTo>
                  <a:pt x="2440" y="2358"/>
                </a:lnTo>
                <a:lnTo>
                  <a:pt x="2438" y="2358"/>
                </a:lnTo>
                <a:lnTo>
                  <a:pt x="2438" y="2358"/>
                </a:lnTo>
                <a:lnTo>
                  <a:pt x="2438" y="2356"/>
                </a:lnTo>
                <a:lnTo>
                  <a:pt x="2438" y="2353"/>
                </a:lnTo>
                <a:lnTo>
                  <a:pt x="2438" y="2353"/>
                </a:lnTo>
                <a:lnTo>
                  <a:pt x="2435" y="2351"/>
                </a:lnTo>
                <a:lnTo>
                  <a:pt x="2435" y="2351"/>
                </a:lnTo>
                <a:lnTo>
                  <a:pt x="2435" y="2351"/>
                </a:lnTo>
                <a:lnTo>
                  <a:pt x="2435" y="2351"/>
                </a:lnTo>
                <a:lnTo>
                  <a:pt x="2435" y="2351"/>
                </a:lnTo>
                <a:lnTo>
                  <a:pt x="2435" y="2351"/>
                </a:lnTo>
                <a:lnTo>
                  <a:pt x="2433" y="2351"/>
                </a:lnTo>
                <a:lnTo>
                  <a:pt x="2430" y="2351"/>
                </a:lnTo>
                <a:lnTo>
                  <a:pt x="2430" y="2353"/>
                </a:lnTo>
                <a:lnTo>
                  <a:pt x="2430" y="2353"/>
                </a:lnTo>
                <a:lnTo>
                  <a:pt x="2430" y="2351"/>
                </a:lnTo>
                <a:lnTo>
                  <a:pt x="2430" y="2351"/>
                </a:lnTo>
                <a:lnTo>
                  <a:pt x="2430" y="2351"/>
                </a:lnTo>
                <a:lnTo>
                  <a:pt x="2433" y="2349"/>
                </a:lnTo>
                <a:lnTo>
                  <a:pt x="2430" y="2349"/>
                </a:lnTo>
                <a:lnTo>
                  <a:pt x="2428" y="2349"/>
                </a:lnTo>
                <a:lnTo>
                  <a:pt x="2428" y="2346"/>
                </a:lnTo>
                <a:lnTo>
                  <a:pt x="2428" y="2346"/>
                </a:lnTo>
                <a:lnTo>
                  <a:pt x="2426" y="2344"/>
                </a:lnTo>
                <a:lnTo>
                  <a:pt x="2426" y="2344"/>
                </a:lnTo>
                <a:lnTo>
                  <a:pt x="2426" y="2342"/>
                </a:lnTo>
                <a:lnTo>
                  <a:pt x="2426" y="2339"/>
                </a:lnTo>
                <a:lnTo>
                  <a:pt x="2428" y="2337"/>
                </a:lnTo>
                <a:lnTo>
                  <a:pt x="2428" y="2337"/>
                </a:lnTo>
                <a:lnTo>
                  <a:pt x="2428" y="2334"/>
                </a:lnTo>
                <a:lnTo>
                  <a:pt x="2426" y="2334"/>
                </a:lnTo>
                <a:lnTo>
                  <a:pt x="2426" y="2332"/>
                </a:lnTo>
                <a:lnTo>
                  <a:pt x="2426" y="2332"/>
                </a:lnTo>
                <a:lnTo>
                  <a:pt x="2426" y="2332"/>
                </a:lnTo>
                <a:lnTo>
                  <a:pt x="2423" y="2332"/>
                </a:lnTo>
                <a:lnTo>
                  <a:pt x="2421" y="2332"/>
                </a:lnTo>
                <a:lnTo>
                  <a:pt x="2421" y="2334"/>
                </a:lnTo>
                <a:lnTo>
                  <a:pt x="2421" y="2334"/>
                </a:lnTo>
                <a:lnTo>
                  <a:pt x="2421" y="2334"/>
                </a:lnTo>
                <a:lnTo>
                  <a:pt x="2421" y="2334"/>
                </a:lnTo>
                <a:lnTo>
                  <a:pt x="2419" y="2334"/>
                </a:lnTo>
                <a:lnTo>
                  <a:pt x="2419" y="2334"/>
                </a:lnTo>
                <a:lnTo>
                  <a:pt x="2419" y="2334"/>
                </a:lnTo>
                <a:lnTo>
                  <a:pt x="2416" y="2334"/>
                </a:lnTo>
                <a:lnTo>
                  <a:pt x="2414" y="2337"/>
                </a:lnTo>
                <a:lnTo>
                  <a:pt x="2414" y="2339"/>
                </a:lnTo>
                <a:lnTo>
                  <a:pt x="2411" y="2339"/>
                </a:lnTo>
                <a:lnTo>
                  <a:pt x="2411" y="2337"/>
                </a:lnTo>
                <a:lnTo>
                  <a:pt x="2411" y="2337"/>
                </a:lnTo>
                <a:lnTo>
                  <a:pt x="2411" y="2337"/>
                </a:lnTo>
                <a:lnTo>
                  <a:pt x="2411" y="2337"/>
                </a:lnTo>
                <a:lnTo>
                  <a:pt x="2409" y="2337"/>
                </a:lnTo>
                <a:lnTo>
                  <a:pt x="2407" y="2339"/>
                </a:lnTo>
                <a:lnTo>
                  <a:pt x="2407" y="2337"/>
                </a:lnTo>
                <a:lnTo>
                  <a:pt x="2407" y="2337"/>
                </a:lnTo>
                <a:lnTo>
                  <a:pt x="2414" y="2330"/>
                </a:lnTo>
                <a:lnTo>
                  <a:pt x="2414" y="2327"/>
                </a:lnTo>
                <a:lnTo>
                  <a:pt x="2414" y="2327"/>
                </a:lnTo>
                <a:lnTo>
                  <a:pt x="2414" y="2327"/>
                </a:lnTo>
                <a:lnTo>
                  <a:pt x="2414" y="2325"/>
                </a:lnTo>
                <a:lnTo>
                  <a:pt x="2416" y="2325"/>
                </a:lnTo>
                <a:lnTo>
                  <a:pt x="2416" y="2323"/>
                </a:lnTo>
                <a:lnTo>
                  <a:pt x="2416" y="2323"/>
                </a:lnTo>
                <a:lnTo>
                  <a:pt x="2416" y="2323"/>
                </a:lnTo>
                <a:lnTo>
                  <a:pt x="2416" y="2320"/>
                </a:lnTo>
                <a:lnTo>
                  <a:pt x="2416" y="2320"/>
                </a:lnTo>
                <a:lnTo>
                  <a:pt x="2416" y="2320"/>
                </a:lnTo>
                <a:lnTo>
                  <a:pt x="2416" y="2318"/>
                </a:lnTo>
                <a:lnTo>
                  <a:pt x="2416" y="2318"/>
                </a:lnTo>
                <a:lnTo>
                  <a:pt x="2416" y="2318"/>
                </a:lnTo>
                <a:lnTo>
                  <a:pt x="2416" y="2318"/>
                </a:lnTo>
                <a:lnTo>
                  <a:pt x="2416" y="2318"/>
                </a:lnTo>
                <a:lnTo>
                  <a:pt x="2416" y="2318"/>
                </a:lnTo>
                <a:lnTo>
                  <a:pt x="2419" y="2318"/>
                </a:lnTo>
                <a:lnTo>
                  <a:pt x="2419" y="2320"/>
                </a:lnTo>
                <a:lnTo>
                  <a:pt x="2416" y="2315"/>
                </a:lnTo>
                <a:lnTo>
                  <a:pt x="2416" y="2313"/>
                </a:lnTo>
                <a:lnTo>
                  <a:pt x="2416" y="2313"/>
                </a:lnTo>
                <a:lnTo>
                  <a:pt x="2416" y="2313"/>
                </a:lnTo>
                <a:lnTo>
                  <a:pt x="2416" y="2313"/>
                </a:lnTo>
                <a:lnTo>
                  <a:pt x="2416" y="2315"/>
                </a:lnTo>
                <a:lnTo>
                  <a:pt x="2416" y="2313"/>
                </a:lnTo>
                <a:lnTo>
                  <a:pt x="2416" y="2313"/>
                </a:lnTo>
                <a:lnTo>
                  <a:pt x="2416" y="2311"/>
                </a:lnTo>
                <a:lnTo>
                  <a:pt x="2416" y="2311"/>
                </a:lnTo>
                <a:lnTo>
                  <a:pt x="2416" y="2311"/>
                </a:lnTo>
                <a:lnTo>
                  <a:pt x="2416" y="2311"/>
                </a:lnTo>
                <a:lnTo>
                  <a:pt x="2416" y="2308"/>
                </a:lnTo>
                <a:lnTo>
                  <a:pt x="2414" y="2308"/>
                </a:lnTo>
                <a:lnTo>
                  <a:pt x="2416" y="2308"/>
                </a:lnTo>
                <a:lnTo>
                  <a:pt x="2416" y="2308"/>
                </a:lnTo>
                <a:lnTo>
                  <a:pt x="2416" y="2308"/>
                </a:lnTo>
                <a:lnTo>
                  <a:pt x="2416" y="2306"/>
                </a:lnTo>
                <a:lnTo>
                  <a:pt x="2416" y="2306"/>
                </a:lnTo>
                <a:lnTo>
                  <a:pt x="2416" y="2304"/>
                </a:lnTo>
                <a:lnTo>
                  <a:pt x="2416" y="2304"/>
                </a:lnTo>
                <a:lnTo>
                  <a:pt x="2416" y="2304"/>
                </a:lnTo>
                <a:lnTo>
                  <a:pt x="2416" y="2304"/>
                </a:lnTo>
                <a:lnTo>
                  <a:pt x="2416" y="2304"/>
                </a:lnTo>
                <a:lnTo>
                  <a:pt x="2416" y="2301"/>
                </a:lnTo>
                <a:lnTo>
                  <a:pt x="2416" y="2301"/>
                </a:lnTo>
                <a:lnTo>
                  <a:pt x="2416" y="2301"/>
                </a:lnTo>
                <a:lnTo>
                  <a:pt x="2416" y="2301"/>
                </a:lnTo>
                <a:lnTo>
                  <a:pt x="2419" y="2301"/>
                </a:lnTo>
                <a:lnTo>
                  <a:pt x="2419" y="2301"/>
                </a:lnTo>
                <a:lnTo>
                  <a:pt x="2419" y="2301"/>
                </a:lnTo>
                <a:lnTo>
                  <a:pt x="2419" y="2299"/>
                </a:lnTo>
                <a:lnTo>
                  <a:pt x="2419" y="2299"/>
                </a:lnTo>
                <a:lnTo>
                  <a:pt x="2419" y="2297"/>
                </a:lnTo>
                <a:lnTo>
                  <a:pt x="2419" y="2297"/>
                </a:lnTo>
                <a:lnTo>
                  <a:pt x="2416" y="2297"/>
                </a:lnTo>
                <a:lnTo>
                  <a:pt x="2416" y="2297"/>
                </a:lnTo>
                <a:lnTo>
                  <a:pt x="2416" y="2297"/>
                </a:lnTo>
                <a:lnTo>
                  <a:pt x="2416" y="2299"/>
                </a:lnTo>
                <a:lnTo>
                  <a:pt x="2416" y="2299"/>
                </a:lnTo>
                <a:lnTo>
                  <a:pt x="2416" y="2299"/>
                </a:lnTo>
                <a:lnTo>
                  <a:pt x="2416" y="2299"/>
                </a:lnTo>
                <a:lnTo>
                  <a:pt x="2416" y="2299"/>
                </a:lnTo>
                <a:lnTo>
                  <a:pt x="2416" y="2299"/>
                </a:lnTo>
                <a:lnTo>
                  <a:pt x="2416" y="2299"/>
                </a:lnTo>
                <a:lnTo>
                  <a:pt x="2416" y="2299"/>
                </a:lnTo>
                <a:lnTo>
                  <a:pt x="2416" y="2299"/>
                </a:lnTo>
                <a:lnTo>
                  <a:pt x="2416" y="2299"/>
                </a:lnTo>
                <a:lnTo>
                  <a:pt x="2416" y="2299"/>
                </a:lnTo>
                <a:lnTo>
                  <a:pt x="2414" y="2299"/>
                </a:lnTo>
                <a:lnTo>
                  <a:pt x="2414" y="2299"/>
                </a:lnTo>
                <a:lnTo>
                  <a:pt x="2414" y="2299"/>
                </a:lnTo>
                <a:lnTo>
                  <a:pt x="2414" y="2299"/>
                </a:lnTo>
                <a:lnTo>
                  <a:pt x="2414" y="2299"/>
                </a:lnTo>
                <a:lnTo>
                  <a:pt x="2414" y="2297"/>
                </a:lnTo>
                <a:lnTo>
                  <a:pt x="2414" y="2297"/>
                </a:lnTo>
                <a:lnTo>
                  <a:pt x="2414" y="2297"/>
                </a:lnTo>
                <a:lnTo>
                  <a:pt x="2414" y="2294"/>
                </a:lnTo>
                <a:lnTo>
                  <a:pt x="2411" y="2297"/>
                </a:lnTo>
                <a:lnTo>
                  <a:pt x="2411" y="2297"/>
                </a:lnTo>
                <a:lnTo>
                  <a:pt x="2407" y="2299"/>
                </a:lnTo>
                <a:lnTo>
                  <a:pt x="2407" y="2299"/>
                </a:lnTo>
                <a:lnTo>
                  <a:pt x="2407" y="2299"/>
                </a:lnTo>
                <a:lnTo>
                  <a:pt x="2404" y="2299"/>
                </a:lnTo>
                <a:lnTo>
                  <a:pt x="2404" y="2299"/>
                </a:lnTo>
                <a:lnTo>
                  <a:pt x="2407" y="2297"/>
                </a:lnTo>
                <a:lnTo>
                  <a:pt x="2407" y="2297"/>
                </a:lnTo>
                <a:lnTo>
                  <a:pt x="2400" y="2299"/>
                </a:lnTo>
                <a:lnTo>
                  <a:pt x="2397" y="2301"/>
                </a:lnTo>
                <a:lnTo>
                  <a:pt x="2395" y="2304"/>
                </a:lnTo>
                <a:lnTo>
                  <a:pt x="2395" y="2308"/>
                </a:lnTo>
                <a:lnTo>
                  <a:pt x="2393" y="2308"/>
                </a:lnTo>
                <a:lnTo>
                  <a:pt x="2393" y="2311"/>
                </a:lnTo>
                <a:lnTo>
                  <a:pt x="2390" y="2311"/>
                </a:lnTo>
                <a:lnTo>
                  <a:pt x="2390" y="2311"/>
                </a:lnTo>
                <a:lnTo>
                  <a:pt x="2390" y="2313"/>
                </a:lnTo>
                <a:lnTo>
                  <a:pt x="2388" y="2313"/>
                </a:lnTo>
                <a:lnTo>
                  <a:pt x="2388" y="2313"/>
                </a:lnTo>
                <a:lnTo>
                  <a:pt x="2388" y="2313"/>
                </a:lnTo>
                <a:lnTo>
                  <a:pt x="2388" y="2313"/>
                </a:lnTo>
                <a:lnTo>
                  <a:pt x="2388" y="2313"/>
                </a:lnTo>
                <a:lnTo>
                  <a:pt x="2388" y="2313"/>
                </a:lnTo>
                <a:lnTo>
                  <a:pt x="2388" y="2311"/>
                </a:lnTo>
                <a:lnTo>
                  <a:pt x="2385" y="2311"/>
                </a:lnTo>
                <a:lnTo>
                  <a:pt x="2385" y="2311"/>
                </a:lnTo>
                <a:lnTo>
                  <a:pt x="2385" y="2308"/>
                </a:lnTo>
                <a:lnTo>
                  <a:pt x="2381" y="2304"/>
                </a:lnTo>
                <a:lnTo>
                  <a:pt x="2381" y="2301"/>
                </a:lnTo>
                <a:lnTo>
                  <a:pt x="2378" y="2301"/>
                </a:lnTo>
                <a:lnTo>
                  <a:pt x="2376" y="2301"/>
                </a:lnTo>
                <a:lnTo>
                  <a:pt x="2371" y="2304"/>
                </a:lnTo>
                <a:lnTo>
                  <a:pt x="2364" y="2301"/>
                </a:lnTo>
                <a:lnTo>
                  <a:pt x="2364" y="2301"/>
                </a:lnTo>
                <a:lnTo>
                  <a:pt x="2362" y="2301"/>
                </a:lnTo>
                <a:lnTo>
                  <a:pt x="2362" y="2301"/>
                </a:lnTo>
                <a:lnTo>
                  <a:pt x="2362" y="2301"/>
                </a:lnTo>
                <a:lnTo>
                  <a:pt x="2362" y="2301"/>
                </a:lnTo>
                <a:lnTo>
                  <a:pt x="2362" y="2301"/>
                </a:lnTo>
                <a:lnTo>
                  <a:pt x="2359" y="2301"/>
                </a:lnTo>
                <a:lnTo>
                  <a:pt x="2359" y="2301"/>
                </a:lnTo>
                <a:lnTo>
                  <a:pt x="2357" y="2301"/>
                </a:lnTo>
                <a:lnTo>
                  <a:pt x="2357" y="2301"/>
                </a:lnTo>
                <a:lnTo>
                  <a:pt x="2357" y="2299"/>
                </a:lnTo>
                <a:lnTo>
                  <a:pt x="2355" y="2299"/>
                </a:lnTo>
                <a:lnTo>
                  <a:pt x="2350" y="2304"/>
                </a:lnTo>
                <a:lnTo>
                  <a:pt x="2350" y="2304"/>
                </a:lnTo>
                <a:lnTo>
                  <a:pt x="2350" y="2306"/>
                </a:lnTo>
                <a:lnTo>
                  <a:pt x="2348" y="2306"/>
                </a:lnTo>
                <a:lnTo>
                  <a:pt x="2345" y="2308"/>
                </a:lnTo>
                <a:lnTo>
                  <a:pt x="2345" y="2308"/>
                </a:lnTo>
                <a:lnTo>
                  <a:pt x="2343" y="2308"/>
                </a:lnTo>
                <a:lnTo>
                  <a:pt x="2343" y="2308"/>
                </a:lnTo>
                <a:lnTo>
                  <a:pt x="2343" y="2308"/>
                </a:lnTo>
                <a:lnTo>
                  <a:pt x="2341" y="2308"/>
                </a:lnTo>
                <a:lnTo>
                  <a:pt x="2341" y="2308"/>
                </a:lnTo>
                <a:lnTo>
                  <a:pt x="2343" y="2308"/>
                </a:lnTo>
                <a:lnTo>
                  <a:pt x="2343" y="2308"/>
                </a:lnTo>
                <a:lnTo>
                  <a:pt x="2343" y="2306"/>
                </a:lnTo>
                <a:lnTo>
                  <a:pt x="2343" y="2306"/>
                </a:lnTo>
                <a:lnTo>
                  <a:pt x="2345" y="2306"/>
                </a:lnTo>
                <a:lnTo>
                  <a:pt x="2345" y="2306"/>
                </a:lnTo>
                <a:lnTo>
                  <a:pt x="2348" y="2304"/>
                </a:lnTo>
                <a:lnTo>
                  <a:pt x="2348" y="2304"/>
                </a:lnTo>
                <a:lnTo>
                  <a:pt x="2348" y="2304"/>
                </a:lnTo>
                <a:lnTo>
                  <a:pt x="2348" y="2304"/>
                </a:lnTo>
                <a:lnTo>
                  <a:pt x="2348" y="2304"/>
                </a:lnTo>
                <a:lnTo>
                  <a:pt x="2348" y="2304"/>
                </a:lnTo>
                <a:lnTo>
                  <a:pt x="2350" y="2304"/>
                </a:lnTo>
                <a:lnTo>
                  <a:pt x="2350" y="2301"/>
                </a:lnTo>
                <a:lnTo>
                  <a:pt x="2350" y="2301"/>
                </a:lnTo>
                <a:lnTo>
                  <a:pt x="2350" y="2301"/>
                </a:lnTo>
                <a:lnTo>
                  <a:pt x="2350" y="2299"/>
                </a:lnTo>
                <a:lnTo>
                  <a:pt x="2352" y="2299"/>
                </a:lnTo>
                <a:lnTo>
                  <a:pt x="2355" y="2297"/>
                </a:lnTo>
                <a:lnTo>
                  <a:pt x="2357" y="2297"/>
                </a:lnTo>
                <a:lnTo>
                  <a:pt x="2357" y="2297"/>
                </a:lnTo>
                <a:lnTo>
                  <a:pt x="2357" y="2297"/>
                </a:lnTo>
                <a:lnTo>
                  <a:pt x="2357" y="2299"/>
                </a:lnTo>
                <a:lnTo>
                  <a:pt x="2357" y="2299"/>
                </a:lnTo>
                <a:lnTo>
                  <a:pt x="2357" y="2299"/>
                </a:lnTo>
                <a:lnTo>
                  <a:pt x="2357" y="2299"/>
                </a:lnTo>
                <a:lnTo>
                  <a:pt x="2357" y="2299"/>
                </a:lnTo>
                <a:lnTo>
                  <a:pt x="2359" y="2299"/>
                </a:lnTo>
                <a:lnTo>
                  <a:pt x="2359" y="2299"/>
                </a:lnTo>
                <a:lnTo>
                  <a:pt x="2359" y="2299"/>
                </a:lnTo>
                <a:lnTo>
                  <a:pt x="2359" y="2299"/>
                </a:lnTo>
                <a:lnTo>
                  <a:pt x="2359" y="2299"/>
                </a:lnTo>
                <a:lnTo>
                  <a:pt x="2359" y="2299"/>
                </a:lnTo>
                <a:lnTo>
                  <a:pt x="2359" y="2297"/>
                </a:lnTo>
                <a:lnTo>
                  <a:pt x="2359" y="2297"/>
                </a:lnTo>
                <a:lnTo>
                  <a:pt x="2359" y="2297"/>
                </a:lnTo>
                <a:lnTo>
                  <a:pt x="2359" y="2297"/>
                </a:lnTo>
                <a:lnTo>
                  <a:pt x="2359" y="2297"/>
                </a:lnTo>
                <a:lnTo>
                  <a:pt x="2359" y="2297"/>
                </a:lnTo>
                <a:lnTo>
                  <a:pt x="2362" y="2294"/>
                </a:lnTo>
                <a:lnTo>
                  <a:pt x="2367" y="2294"/>
                </a:lnTo>
                <a:lnTo>
                  <a:pt x="2367" y="2294"/>
                </a:lnTo>
                <a:lnTo>
                  <a:pt x="2367" y="2294"/>
                </a:lnTo>
                <a:lnTo>
                  <a:pt x="2369" y="2289"/>
                </a:lnTo>
                <a:lnTo>
                  <a:pt x="2369" y="2289"/>
                </a:lnTo>
                <a:lnTo>
                  <a:pt x="2369" y="2289"/>
                </a:lnTo>
                <a:lnTo>
                  <a:pt x="2369" y="2287"/>
                </a:lnTo>
                <a:lnTo>
                  <a:pt x="2369" y="2287"/>
                </a:lnTo>
                <a:lnTo>
                  <a:pt x="2369" y="2287"/>
                </a:lnTo>
                <a:lnTo>
                  <a:pt x="2369" y="2287"/>
                </a:lnTo>
                <a:lnTo>
                  <a:pt x="2371" y="2287"/>
                </a:lnTo>
                <a:lnTo>
                  <a:pt x="2371" y="2289"/>
                </a:lnTo>
                <a:lnTo>
                  <a:pt x="2371" y="2289"/>
                </a:lnTo>
                <a:lnTo>
                  <a:pt x="2371" y="2289"/>
                </a:lnTo>
                <a:lnTo>
                  <a:pt x="2374" y="2289"/>
                </a:lnTo>
                <a:lnTo>
                  <a:pt x="2376" y="2292"/>
                </a:lnTo>
                <a:lnTo>
                  <a:pt x="2381" y="2289"/>
                </a:lnTo>
                <a:lnTo>
                  <a:pt x="2383" y="2292"/>
                </a:lnTo>
                <a:lnTo>
                  <a:pt x="2385" y="2292"/>
                </a:lnTo>
                <a:lnTo>
                  <a:pt x="2385" y="2292"/>
                </a:lnTo>
                <a:lnTo>
                  <a:pt x="2385" y="2292"/>
                </a:lnTo>
                <a:lnTo>
                  <a:pt x="2388" y="2292"/>
                </a:lnTo>
                <a:lnTo>
                  <a:pt x="2388" y="2292"/>
                </a:lnTo>
                <a:lnTo>
                  <a:pt x="2388" y="2292"/>
                </a:lnTo>
                <a:lnTo>
                  <a:pt x="2388" y="2292"/>
                </a:lnTo>
                <a:lnTo>
                  <a:pt x="2390" y="2292"/>
                </a:lnTo>
                <a:lnTo>
                  <a:pt x="2390" y="2292"/>
                </a:lnTo>
                <a:lnTo>
                  <a:pt x="2390" y="2292"/>
                </a:lnTo>
                <a:lnTo>
                  <a:pt x="2395" y="2289"/>
                </a:lnTo>
                <a:lnTo>
                  <a:pt x="2397" y="2287"/>
                </a:lnTo>
                <a:lnTo>
                  <a:pt x="2400" y="2282"/>
                </a:lnTo>
                <a:lnTo>
                  <a:pt x="2402" y="2282"/>
                </a:lnTo>
                <a:lnTo>
                  <a:pt x="2404" y="2280"/>
                </a:lnTo>
                <a:lnTo>
                  <a:pt x="2402" y="2280"/>
                </a:lnTo>
                <a:lnTo>
                  <a:pt x="2402" y="2278"/>
                </a:lnTo>
                <a:lnTo>
                  <a:pt x="2402" y="2278"/>
                </a:lnTo>
                <a:lnTo>
                  <a:pt x="2402" y="2278"/>
                </a:lnTo>
                <a:lnTo>
                  <a:pt x="2402" y="2278"/>
                </a:lnTo>
                <a:lnTo>
                  <a:pt x="2402" y="2278"/>
                </a:lnTo>
                <a:lnTo>
                  <a:pt x="2404" y="2278"/>
                </a:lnTo>
                <a:lnTo>
                  <a:pt x="2404" y="2278"/>
                </a:lnTo>
                <a:lnTo>
                  <a:pt x="2409" y="2275"/>
                </a:lnTo>
                <a:lnTo>
                  <a:pt x="2409" y="2275"/>
                </a:lnTo>
                <a:lnTo>
                  <a:pt x="2409" y="2273"/>
                </a:lnTo>
                <a:lnTo>
                  <a:pt x="2409" y="2271"/>
                </a:lnTo>
                <a:lnTo>
                  <a:pt x="2409" y="2271"/>
                </a:lnTo>
                <a:lnTo>
                  <a:pt x="2409" y="2271"/>
                </a:lnTo>
                <a:lnTo>
                  <a:pt x="2409" y="2271"/>
                </a:lnTo>
                <a:lnTo>
                  <a:pt x="2409" y="2271"/>
                </a:lnTo>
                <a:lnTo>
                  <a:pt x="2409" y="2271"/>
                </a:lnTo>
                <a:lnTo>
                  <a:pt x="2409" y="2268"/>
                </a:lnTo>
                <a:lnTo>
                  <a:pt x="2409" y="2268"/>
                </a:lnTo>
                <a:lnTo>
                  <a:pt x="2409" y="2268"/>
                </a:lnTo>
                <a:lnTo>
                  <a:pt x="2409" y="2268"/>
                </a:lnTo>
                <a:lnTo>
                  <a:pt x="2407" y="2268"/>
                </a:lnTo>
                <a:lnTo>
                  <a:pt x="2409" y="2268"/>
                </a:lnTo>
                <a:lnTo>
                  <a:pt x="2409" y="2268"/>
                </a:lnTo>
                <a:lnTo>
                  <a:pt x="2409" y="2266"/>
                </a:lnTo>
                <a:lnTo>
                  <a:pt x="2414" y="2263"/>
                </a:lnTo>
                <a:lnTo>
                  <a:pt x="2414" y="2263"/>
                </a:lnTo>
                <a:lnTo>
                  <a:pt x="2416" y="2261"/>
                </a:lnTo>
                <a:lnTo>
                  <a:pt x="2419" y="2261"/>
                </a:lnTo>
                <a:lnTo>
                  <a:pt x="2419" y="2259"/>
                </a:lnTo>
                <a:lnTo>
                  <a:pt x="2421" y="2259"/>
                </a:lnTo>
                <a:lnTo>
                  <a:pt x="2419" y="2259"/>
                </a:lnTo>
                <a:lnTo>
                  <a:pt x="2419" y="2256"/>
                </a:lnTo>
                <a:lnTo>
                  <a:pt x="2419" y="2256"/>
                </a:lnTo>
                <a:lnTo>
                  <a:pt x="2421" y="2256"/>
                </a:lnTo>
                <a:lnTo>
                  <a:pt x="2421" y="2256"/>
                </a:lnTo>
                <a:lnTo>
                  <a:pt x="2421" y="2254"/>
                </a:lnTo>
                <a:lnTo>
                  <a:pt x="2421" y="2254"/>
                </a:lnTo>
                <a:lnTo>
                  <a:pt x="2421" y="2254"/>
                </a:lnTo>
                <a:lnTo>
                  <a:pt x="2423" y="2254"/>
                </a:lnTo>
                <a:lnTo>
                  <a:pt x="2423" y="2252"/>
                </a:lnTo>
                <a:lnTo>
                  <a:pt x="2423" y="2252"/>
                </a:lnTo>
                <a:lnTo>
                  <a:pt x="2421" y="2252"/>
                </a:lnTo>
                <a:lnTo>
                  <a:pt x="2421" y="2252"/>
                </a:lnTo>
                <a:lnTo>
                  <a:pt x="2421" y="2252"/>
                </a:lnTo>
                <a:lnTo>
                  <a:pt x="2419" y="2252"/>
                </a:lnTo>
                <a:lnTo>
                  <a:pt x="2419" y="2252"/>
                </a:lnTo>
                <a:lnTo>
                  <a:pt x="2419" y="2249"/>
                </a:lnTo>
                <a:lnTo>
                  <a:pt x="2419" y="2249"/>
                </a:lnTo>
                <a:lnTo>
                  <a:pt x="2419" y="2247"/>
                </a:lnTo>
                <a:lnTo>
                  <a:pt x="2421" y="2247"/>
                </a:lnTo>
                <a:lnTo>
                  <a:pt x="2421" y="2247"/>
                </a:lnTo>
                <a:lnTo>
                  <a:pt x="2421" y="2247"/>
                </a:lnTo>
                <a:lnTo>
                  <a:pt x="2421" y="2247"/>
                </a:lnTo>
                <a:lnTo>
                  <a:pt x="2419" y="2245"/>
                </a:lnTo>
                <a:lnTo>
                  <a:pt x="2419" y="2245"/>
                </a:lnTo>
                <a:lnTo>
                  <a:pt x="2419" y="2245"/>
                </a:lnTo>
                <a:lnTo>
                  <a:pt x="2416" y="2242"/>
                </a:lnTo>
                <a:lnTo>
                  <a:pt x="2414" y="2242"/>
                </a:lnTo>
                <a:lnTo>
                  <a:pt x="2414" y="2242"/>
                </a:lnTo>
                <a:lnTo>
                  <a:pt x="2411" y="2242"/>
                </a:lnTo>
                <a:lnTo>
                  <a:pt x="2411" y="2242"/>
                </a:lnTo>
                <a:lnTo>
                  <a:pt x="2411" y="2242"/>
                </a:lnTo>
                <a:lnTo>
                  <a:pt x="2411" y="2242"/>
                </a:lnTo>
                <a:lnTo>
                  <a:pt x="2411" y="2242"/>
                </a:lnTo>
                <a:lnTo>
                  <a:pt x="2409" y="2242"/>
                </a:lnTo>
                <a:lnTo>
                  <a:pt x="2411" y="2242"/>
                </a:lnTo>
                <a:lnTo>
                  <a:pt x="2411" y="2242"/>
                </a:lnTo>
                <a:lnTo>
                  <a:pt x="2411" y="2242"/>
                </a:lnTo>
                <a:lnTo>
                  <a:pt x="2411" y="2242"/>
                </a:lnTo>
                <a:lnTo>
                  <a:pt x="2411" y="2240"/>
                </a:lnTo>
                <a:lnTo>
                  <a:pt x="2411" y="2240"/>
                </a:lnTo>
                <a:lnTo>
                  <a:pt x="2411" y="2240"/>
                </a:lnTo>
                <a:lnTo>
                  <a:pt x="2411" y="2240"/>
                </a:lnTo>
                <a:lnTo>
                  <a:pt x="2409" y="2240"/>
                </a:lnTo>
                <a:lnTo>
                  <a:pt x="2409" y="2240"/>
                </a:lnTo>
                <a:lnTo>
                  <a:pt x="2407" y="2242"/>
                </a:lnTo>
                <a:lnTo>
                  <a:pt x="2407" y="2242"/>
                </a:lnTo>
                <a:lnTo>
                  <a:pt x="2407" y="2242"/>
                </a:lnTo>
                <a:lnTo>
                  <a:pt x="2407" y="2240"/>
                </a:lnTo>
                <a:lnTo>
                  <a:pt x="2407" y="2240"/>
                </a:lnTo>
                <a:lnTo>
                  <a:pt x="2404" y="2240"/>
                </a:lnTo>
                <a:lnTo>
                  <a:pt x="2404" y="2237"/>
                </a:lnTo>
                <a:lnTo>
                  <a:pt x="2404" y="2237"/>
                </a:lnTo>
                <a:lnTo>
                  <a:pt x="2414" y="2237"/>
                </a:lnTo>
                <a:lnTo>
                  <a:pt x="2416" y="2240"/>
                </a:lnTo>
                <a:lnTo>
                  <a:pt x="2416" y="2240"/>
                </a:lnTo>
                <a:lnTo>
                  <a:pt x="2416" y="2240"/>
                </a:lnTo>
                <a:lnTo>
                  <a:pt x="2419" y="2240"/>
                </a:lnTo>
                <a:lnTo>
                  <a:pt x="2419" y="2240"/>
                </a:lnTo>
                <a:lnTo>
                  <a:pt x="2419" y="2240"/>
                </a:lnTo>
                <a:lnTo>
                  <a:pt x="2419" y="2240"/>
                </a:lnTo>
                <a:lnTo>
                  <a:pt x="2419" y="2240"/>
                </a:lnTo>
                <a:lnTo>
                  <a:pt x="2416" y="2237"/>
                </a:lnTo>
                <a:lnTo>
                  <a:pt x="2416" y="2235"/>
                </a:lnTo>
                <a:lnTo>
                  <a:pt x="2416" y="2235"/>
                </a:lnTo>
                <a:lnTo>
                  <a:pt x="2411" y="2233"/>
                </a:lnTo>
                <a:lnTo>
                  <a:pt x="2411" y="2233"/>
                </a:lnTo>
                <a:lnTo>
                  <a:pt x="2411" y="2233"/>
                </a:lnTo>
                <a:lnTo>
                  <a:pt x="2411" y="2233"/>
                </a:lnTo>
                <a:lnTo>
                  <a:pt x="2411" y="2233"/>
                </a:lnTo>
                <a:lnTo>
                  <a:pt x="2409" y="2233"/>
                </a:lnTo>
                <a:lnTo>
                  <a:pt x="2409" y="2230"/>
                </a:lnTo>
                <a:lnTo>
                  <a:pt x="2409" y="2230"/>
                </a:lnTo>
                <a:lnTo>
                  <a:pt x="2407" y="2230"/>
                </a:lnTo>
                <a:lnTo>
                  <a:pt x="2407" y="2230"/>
                </a:lnTo>
                <a:lnTo>
                  <a:pt x="2404" y="2230"/>
                </a:lnTo>
                <a:lnTo>
                  <a:pt x="2404" y="2228"/>
                </a:lnTo>
                <a:lnTo>
                  <a:pt x="2404" y="2228"/>
                </a:lnTo>
                <a:lnTo>
                  <a:pt x="2404" y="2228"/>
                </a:lnTo>
                <a:lnTo>
                  <a:pt x="2402" y="2228"/>
                </a:lnTo>
                <a:lnTo>
                  <a:pt x="2400" y="2228"/>
                </a:lnTo>
                <a:lnTo>
                  <a:pt x="2400" y="2228"/>
                </a:lnTo>
                <a:lnTo>
                  <a:pt x="2400" y="2228"/>
                </a:lnTo>
                <a:lnTo>
                  <a:pt x="2397" y="2228"/>
                </a:lnTo>
                <a:lnTo>
                  <a:pt x="2395" y="2228"/>
                </a:lnTo>
                <a:lnTo>
                  <a:pt x="2395" y="2228"/>
                </a:lnTo>
                <a:lnTo>
                  <a:pt x="2393" y="2228"/>
                </a:lnTo>
                <a:lnTo>
                  <a:pt x="2390" y="2226"/>
                </a:lnTo>
                <a:lnTo>
                  <a:pt x="2390" y="2226"/>
                </a:lnTo>
                <a:lnTo>
                  <a:pt x="2388" y="2226"/>
                </a:lnTo>
                <a:lnTo>
                  <a:pt x="2385" y="2226"/>
                </a:lnTo>
                <a:lnTo>
                  <a:pt x="2376" y="2228"/>
                </a:lnTo>
                <a:lnTo>
                  <a:pt x="2374" y="2228"/>
                </a:lnTo>
                <a:lnTo>
                  <a:pt x="2369" y="2228"/>
                </a:lnTo>
                <a:lnTo>
                  <a:pt x="2364" y="2230"/>
                </a:lnTo>
                <a:lnTo>
                  <a:pt x="2362" y="2230"/>
                </a:lnTo>
                <a:lnTo>
                  <a:pt x="2362" y="2233"/>
                </a:lnTo>
                <a:lnTo>
                  <a:pt x="2355" y="2235"/>
                </a:lnTo>
                <a:lnTo>
                  <a:pt x="2348" y="2237"/>
                </a:lnTo>
                <a:lnTo>
                  <a:pt x="2343" y="2240"/>
                </a:lnTo>
                <a:lnTo>
                  <a:pt x="2333" y="2247"/>
                </a:lnTo>
                <a:lnTo>
                  <a:pt x="2331" y="2249"/>
                </a:lnTo>
                <a:lnTo>
                  <a:pt x="2324" y="2254"/>
                </a:lnTo>
                <a:lnTo>
                  <a:pt x="2317" y="2261"/>
                </a:lnTo>
                <a:lnTo>
                  <a:pt x="2312" y="2266"/>
                </a:lnTo>
                <a:lnTo>
                  <a:pt x="2310" y="2268"/>
                </a:lnTo>
                <a:lnTo>
                  <a:pt x="2307" y="2271"/>
                </a:lnTo>
                <a:lnTo>
                  <a:pt x="2305" y="2271"/>
                </a:lnTo>
                <a:lnTo>
                  <a:pt x="2303" y="2273"/>
                </a:lnTo>
                <a:lnTo>
                  <a:pt x="2300" y="2275"/>
                </a:lnTo>
                <a:lnTo>
                  <a:pt x="2300" y="2275"/>
                </a:lnTo>
                <a:lnTo>
                  <a:pt x="2300" y="2275"/>
                </a:lnTo>
                <a:lnTo>
                  <a:pt x="2300" y="2278"/>
                </a:lnTo>
                <a:lnTo>
                  <a:pt x="2293" y="2285"/>
                </a:lnTo>
                <a:lnTo>
                  <a:pt x="2293" y="2285"/>
                </a:lnTo>
                <a:lnTo>
                  <a:pt x="2291" y="2285"/>
                </a:lnTo>
                <a:lnTo>
                  <a:pt x="2288" y="2285"/>
                </a:lnTo>
                <a:lnTo>
                  <a:pt x="2288" y="2285"/>
                </a:lnTo>
                <a:lnTo>
                  <a:pt x="2288" y="2287"/>
                </a:lnTo>
                <a:lnTo>
                  <a:pt x="2288" y="2287"/>
                </a:lnTo>
                <a:lnTo>
                  <a:pt x="2286" y="2289"/>
                </a:lnTo>
                <a:lnTo>
                  <a:pt x="2286" y="2289"/>
                </a:lnTo>
                <a:lnTo>
                  <a:pt x="2284" y="2294"/>
                </a:lnTo>
                <a:lnTo>
                  <a:pt x="2281" y="2294"/>
                </a:lnTo>
                <a:lnTo>
                  <a:pt x="2281" y="2297"/>
                </a:lnTo>
                <a:lnTo>
                  <a:pt x="2279" y="2297"/>
                </a:lnTo>
                <a:lnTo>
                  <a:pt x="2279" y="2297"/>
                </a:lnTo>
                <a:lnTo>
                  <a:pt x="2277" y="2301"/>
                </a:lnTo>
                <a:lnTo>
                  <a:pt x="2277" y="2304"/>
                </a:lnTo>
                <a:lnTo>
                  <a:pt x="2274" y="2304"/>
                </a:lnTo>
                <a:lnTo>
                  <a:pt x="2274" y="2306"/>
                </a:lnTo>
                <a:lnTo>
                  <a:pt x="2274" y="2306"/>
                </a:lnTo>
                <a:lnTo>
                  <a:pt x="2272" y="2308"/>
                </a:lnTo>
                <a:lnTo>
                  <a:pt x="2272" y="2308"/>
                </a:lnTo>
                <a:lnTo>
                  <a:pt x="2270" y="2308"/>
                </a:lnTo>
                <a:lnTo>
                  <a:pt x="2270" y="2308"/>
                </a:lnTo>
                <a:lnTo>
                  <a:pt x="2267" y="2311"/>
                </a:lnTo>
                <a:lnTo>
                  <a:pt x="2265" y="2315"/>
                </a:lnTo>
                <a:lnTo>
                  <a:pt x="2262" y="2318"/>
                </a:lnTo>
                <a:lnTo>
                  <a:pt x="2260" y="2325"/>
                </a:lnTo>
                <a:lnTo>
                  <a:pt x="2258" y="2327"/>
                </a:lnTo>
                <a:lnTo>
                  <a:pt x="2255" y="2332"/>
                </a:lnTo>
                <a:lnTo>
                  <a:pt x="2255" y="2332"/>
                </a:lnTo>
                <a:lnTo>
                  <a:pt x="2255" y="2332"/>
                </a:lnTo>
                <a:lnTo>
                  <a:pt x="2253" y="2334"/>
                </a:lnTo>
                <a:lnTo>
                  <a:pt x="2253" y="2334"/>
                </a:lnTo>
                <a:lnTo>
                  <a:pt x="2253" y="2334"/>
                </a:lnTo>
                <a:lnTo>
                  <a:pt x="2251" y="2342"/>
                </a:lnTo>
                <a:lnTo>
                  <a:pt x="2251" y="2342"/>
                </a:lnTo>
                <a:lnTo>
                  <a:pt x="2251" y="2342"/>
                </a:lnTo>
                <a:lnTo>
                  <a:pt x="2251" y="2344"/>
                </a:lnTo>
                <a:lnTo>
                  <a:pt x="2251" y="2344"/>
                </a:lnTo>
                <a:lnTo>
                  <a:pt x="2251" y="2344"/>
                </a:lnTo>
                <a:lnTo>
                  <a:pt x="2251" y="2344"/>
                </a:lnTo>
                <a:lnTo>
                  <a:pt x="2251" y="2346"/>
                </a:lnTo>
                <a:lnTo>
                  <a:pt x="2248" y="2351"/>
                </a:lnTo>
                <a:lnTo>
                  <a:pt x="2246" y="2358"/>
                </a:lnTo>
                <a:lnTo>
                  <a:pt x="2243" y="2363"/>
                </a:lnTo>
                <a:lnTo>
                  <a:pt x="2243" y="2363"/>
                </a:lnTo>
                <a:lnTo>
                  <a:pt x="2243" y="2363"/>
                </a:lnTo>
                <a:lnTo>
                  <a:pt x="2241" y="2363"/>
                </a:lnTo>
                <a:lnTo>
                  <a:pt x="2241" y="2365"/>
                </a:lnTo>
                <a:lnTo>
                  <a:pt x="2241" y="2365"/>
                </a:lnTo>
                <a:lnTo>
                  <a:pt x="2241" y="2365"/>
                </a:lnTo>
                <a:lnTo>
                  <a:pt x="2241" y="2365"/>
                </a:lnTo>
                <a:lnTo>
                  <a:pt x="2241" y="2368"/>
                </a:lnTo>
                <a:lnTo>
                  <a:pt x="2241" y="2370"/>
                </a:lnTo>
                <a:lnTo>
                  <a:pt x="2241" y="2372"/>
                </a:lnTo>
                <a:lnTo>
                  <a:pt x="2236" y="2377"/>
                </a:lnTo>
                <a:lnTo>
                  <a:pt x="2236" y="2379"/>
                </a:lnTo>
                <a:lnTo>
                  <a:pt x="2234" y="2382"/>
                </a:lnTo>
                <a:lnTo>
                  <a:pt x="2232" y="2389"/>
                </a:lnTo>
                <a:lnTo>
                  <a:pt x="2229" y="2396"/>
                </a:lnTo>
                <a:lnTo>
                  <a:pt x="2229" y="2396"/>
                </a:lnTo>
                <a:lnTo>
                  <a:pt x="2227" y="2396"/>
                </a:lnTo>
                <a:lnTo>
                  <a:pt x="2222" y="2401"/>
                </a:lnTo>
                <a:lnTo>
                  <a:pt x="2222" y="2401"/>
                </a:lnTo>
                <a:lnTo>
                  <a:pt x="2222" y="2403"/>
                </a:lnTo>
                <a:lnTo>
                  <a:pt x="2222" y="2403"/>
                </a:lnTo>
                <a:lnTo>
                  <a:pt x="2222" y="2403"/>
                </a:lnTo>
                <a:lnTo>
                  <a:pt x="2220" y="2403"/>
                </a:lnTo>
                <a:lnTo>
                  <a:pt x="2220" y="2403"/>
                </a:lnTo>
                <a:lnTo>
                  <a:pt x="2220" y="2403"/>
                </a:lnTo>
                <a:lnTo>
                  <a:pt x="2220" y="2403"/>
                </a:lnTo>
                <a:lnTo>
                  <a:pt x="2220" y="2403"/>
                </a:lnTo>
                <a:lnTo>
                  <a:pt x="2220" y="2403"/>
                </a:lnTo>
                <a:lnTo>
                  <a:pt x="2217" y="2403"/>
                </a:lnTo>
                <a:lnTo>
                  <a:pt x="2217" y="2403"/>
                </a:lnTo>
                <a:lnTo>
                  <a:pt x="2217" y="2405"/>
                </a:lnTo>
                <a:lnTo>
                  <a:pt x="2215" y="2408"/>
                </a:lnTo>
                <a:lnTo>
                  <a:pt x="2215" y="2408"/>
                </a:lnTo>
                <a:lnTo>
                  <a:pt x="2210" y="2408"/>
                </a:lnTo>
                <a:lnTo>
                  <a:pt x="2210" y="2410"/>
                </a:lnTo>
                <a:lnTo>
                  <a:pt x="2210" y="2410"/>
                </a:lnTo>
                <a:lnTo>
                  <a:pt x="2208" y="2412"/>
                </a:lnTo>
                <a:lnTo>
                  <a:pt x="2208" y="2412"/>
                </a:lnTo>
                <a:lnTo>
                  <a:pt x="2208" y="2415"/>
                </a:lnTo>
                <a:lnTo>
                  <a:pt x="2206" y="2415"/>
                </a:lnTo>
                <a:lnTo>
                  <a:pt x="2206" y="2415"/>
                </a:lnTo>
                <a:lnTo>
                  <a:pt x="2206" y="2415"/>
                </a:lnTo>
                <a:lnTo>
                  <a:pt x="2194" y="2427"/>
                </a:lnTo>
                <a:lnTo>
                  <a:pt x="2191" y="2427"/>
                </a:lnTo>
                <a:lnTo>
                  <a:pt x="2189" y="2424"/>
                </a:lnTo>
                <a:lnTo>
                  <a:pt x="2189" y="2424"/>
                </a:lnTo>
                <a:lnTo>
                  <a:pt x="2189" y="2424"/>
                </a:lnTo>
                <a:lnTo>
                  <a:pt x="2187" y="2424"/>
                </a:lnTo>
                <a:lnTo>
                  <a:pt x="2187" y="2427"/>
                </a:lnTo>
                <a:lnTo>
                  <a:pt x="2184" y="2429"/>
                </a:lnTo>
                <a:lnTo>
                  <a:pt x="2184" y="2429"/>
                </a:lnTo>
                <a:lnTo>
                  <a:pt x="2184" y="2431"/>
                </a:lnTo>
                <a:lnTo>
                  <a:pt x="2184" y="2431"/>
                </a:lnTo>
                <a:lnTo>
                  <a:pt x="2182" y="2431"/>
                </a:lnTo>
                <a:lnTo>
                  <a:pt x="2182" y="2431"/>
                </a:lnTo>
                <a:lnTo>
                  <a:pt x="2180" y="2434"/>
                </a:lnTo>
                <a:lnTo>
                  <a:pt x="2177" y="2436"/>
                </a:lnTo>
                <a:lnTo>
                  <a:pt x="2177" y="2436"/>
                </a:lnTo>
                <a:lnTo>
                  <a:pt x="2177" y="2436"/>
                </a:lnTo>
                <a:lnTo>
                  <a:pt x="2177" y="2438"/>
                </a:lnTo>
                <a:lnTo>
                  <a:pt x="2177" y="2441"/>
                </a:lnTo>
                <a:lnTo>
                  <a:pt x="2177" y="2441"/>
                </a:lnTo>
                <a:lnTo>
                  <a:pt x="2172" y="2443"/>
                </a:lnTo>
                <a:lnTo>
                  <a:pt x="2170" y="2446"/>
                </a:lnTo>
                <a:lnTo>
                  <a:pt x="2170" y="2446"/>
                </a:lnTo>
                <a:lnTo>
                  <a:pt x="2170" y="2446"/>
                </a:lnTo>
                <a:lnTo>
                  <a:pt x="2168" y="2450"/>
                </a:lnTo>
                <a:lnTo>
                  <a:pt x="2165" y="2453"/>
                </a:lnTo>
                <a:lnTo>
                  <a:pt x="2165" y="2453"/>
                </a:lnTo>
                <a:lnTo>
                  <a:pt x="2165" y="2453"/>
                </a:lnTo>
                <a:lnTo>
                  <a:pt x="2165" y="2455"/>
                </a:lnTo>
                <a:lnTo>
                  <a:pt x="2165" y="2455"/>
                </a:lnTo>
                <a:lnTo>
                  <a:pt x="2163" y="2457"/>
                </a:lnTo>
                <a:lnTo>
                  <a:pt x="2163" y="2457"/>
                </a:lnTo>
                <a:lnTo>
                  <a:pt x="2161" y="2460"/>
                </a:lnTo>
                <a:lnTo>
                  <a:pt x="2158" y="2462"/>
                </a:lnTo>
                <a:lnTo>
                  <a:pt x="2158" y="2462"/>
                </a:lnTo>
                <a:lnTo>
                  <a:pt x="2156" y="2462"/>
                </a:lnTo>
                <a:lnTo>
                  <a:pt x="2156" y="2462"/>
                </a:lnTo>
                <a:lnTo>
                  <a:pt x="2156" y="2462"/>
                </a:lnTo>
                <a:lnTo>
                  <a:pt x="2154" y="2465"/>
                </a:lnTo>
                <a:lnTo>
                  <a:pt x="2154" y="2465"/>
                </a:lnTo>
                <a:lnTo>
                  <a:pt x="2154" y="2465"/>
                </a:lnTo>
                <a:lnTo>
                  <a:pt x="2154" y="2467"/>
                </a:lnTo>
                <a:lnTo>
                  <a:pt x="2151" y="2467"/>
                </a:lnTo>
                <a:lnTo>
                  <a:pt x="2149" y="2469"/>
                </a:lnTo>
                <a:lnTo>
                  <a:pt x="2149" y="2469"/>
                </a:lnTo>
                <a:lnTo>
                  <a:pt x="2149" y="2469"/>
                </a:lnTo>
                <a:lnTo>
                  <a:pt x="2149" y="2469"/>
                </a:lnTo>
                <a:lnTo>
                  <a:pt x="2149" y="2469"/>
                </a:lnTo>
                <a:lnTo>
                  <a:pt x="2149" y="2472"/>
                </a:lnTo>
                <a:lnTo>
                  <a:pt x="2149" y="2472"/>
                </a:lnTo>
                <a:lnTo>
                  <a:pt x="2149" y="2472"/>
                </a:lnTo>
                <a:lnTo>
                  <a:pt x="2149" y="2474"/>
                </a:lnTo>
                <a:lnTo>
                  <a:pt x="2149" y="2474"/>
                </a:lnTo>
                <a:lnTo>
                  <a:pt x="2149" y="2476"/>
                </a:lnTo>
                <a:lnTo>
                  <a:pt x="2149" y="2476"/>
                </a:lnTo>
                <a:lnTo>
                  <a:pt x="2149" y="2479"/>
                </a:lnTo>
                <a:lnTo>
                  <a:pt x="2144" y="2486"/>
                </a:lnTo>
                <a:lnTo>
                  <a:pt x="2144" y="2486"/>
                </a:lnTo>
                <a:lnTo>
                  <a:pt x="2144" y="2488"/>
                </a:lnTo>
                <a:lnTo>
                  <a:pt x="2144" y="2491"/>
                </a:lnTo>
                <a:lnTo>
                  <a:pt x="2144" y="2491"/>
                </a:lnTo>
                <a:lnTo>
                  <a:pt x="2144" y="2493"/>
                </a:lnTo>
                <a:lnTo>
                  <a:pt x="2144" y="2493"/>
                </a:lnTo>
                <a:lnTo>
                  <a:pt x="2144" y="2493"/>
                </a:lnTo>
                <a:lnTo>
                  <a:pt x="2144" y="2493"/>
                </a:lnTo>
                <a:lnTo>
                  <a:pt x="2144" y="2495"/>
                </a:lnTo>
                <a:lnTo>
                  <a:pt x="2144" y="2498"/>
                </a:lnTo>
                <a:lnTo>
                  <a:pt x="2144" y="2498"/>
                </a:lnTo>
                <a:lnTo>
                  <a:pt x="2144" y="2498"/>
                </a:lnTo>
                <a:lnTo>
                  <a:pt x="2144" y="2500"/>
                </a:lnTo>
                <a:lnTo>
                  <a:pt x="2144" y="2500"/>
                </a:lnTo>
                <a:lnTo>
                  <a:pt x="2144" y="2502"/>
                </a:lnTo>
                <a:lnTo>
                  <a:pt x="2144" y="2502"/>
                </a:lnTo>
                <a:lnTo>
                  <a:pt x="2144" y="2502"/>
                </a:lnTo>
                <a:lnTo>
                  <a:pt x="2144" y="2505"/>
                </a:lnTo>
                <a:lnTo>
                  <a:pt x="2144" y="2505"/>
                </a:lnTo>
                <a:lnTo>
                  <a:pt x="2144" y="2505"/>
                </a:lnTo>
                <a:lnTo>
                  <a:pt x="2142" y="2502"/>
                </a:lnTo>
                <a:lnTo>
                  <a:pt x="2142" y="2502"/>
                </a:lnTo>
                <a:lnTo>
                  <a:pt x="2142" y="2505"/>
                </a:lnTo>
                <a:lnTo>
                  <a:pt x="2139" y="2505"/>
                </a:lnTo>
                <a:lnTo>
                  <a:pt x="2137" y="2505"/>
                </a:lnTo>
                <a:lnTo>
                  <a:pt x="2137" y="2505"/>
                </a:lnTo>
                <a:lnTo>
                  <a:pt x="2137" y="2505"/>
                </a:lnTo>
                <a:lnTo>
                  <a:pt x="2137" y="2505"/>
                </a:lnTo>
                <a:lnTo>
                  <a:pt x="2137" y="2507"/>
                </a:lnTo>
                <a:lnTo>
                  <a:pt x="2137" y="2507"/>
                </a:lnTo>
                <a:lnTo>
                  <a:pt x="2135" y="2509"/>
                </a:lnTo>
                <a:lnTo>
                  <a:pt x="2135" y="2509"/>
                </a:lnTo>
                <a:lnTo>
                  <a:pt x="2135" y="2509"/>
                </a:lnTo>
                <a:lnTo>
                  <a:pt x="2132" y="2509"/>
                </a:lnTo>
                <a:lnTo>
                  <a:pt x="2132" y="2512"/>
                </a:lnTo>
                <a:lnTo>
                  <a:pt x="2130" y="2514"/>
                </a:lnTo>
                <a:lnTo>
                  <a:pt x="2130" y="2517"/>
                </a:lnTo>
                <a:lnTo>
                  <a:pt x="2128" y="2517"/>
                </a:lnTo>
                <a:lnTo>
                  <a:pt x="2125" y="2519"/>
                </a:lnTo>
                <a:lnTo>
                  <a:pt x="2123" y="2519"/>
                </a:lnTo>
                <a:lnTo>
                  <a:pt x="2123" y="2521"/>
                </a:lnTo>
                <a:lnTo>
                  <a:pt x="2123" y="2521"/>
                </a:lnTo>
                <a:lnTo>
                  <a:pt x="2120" y="2521"/>
                </a:lnTo>
                <a:lnTo>
                  <a:pt x="2118" y="2524"/>
                </a:lnTo>
                <a:lnTo>
                  <a:pt x="2118" y="2524"/>
                </a:lnTo>
                <a:lnTo>
                  <a:pt x="2118" y="2524"/>
                </a:lnTo>
                <a:lnTo>
                  <a:pt x="2118" y="2524"/>
                </a:lnTo>
                <a:lnTo>
                  <a:pt x="2116" y="2524"/>
                </a:lnTo>
                <a:lnTo>
                  <a:pt x="2116" y="2526"/>
                </a:lnTo>
                <a:lnTo>
                  <a:pt x="2116" y="2526"/>
                </a:lnTo>
                <a:lnTo>
                  <a:pt x="2116" y="2526"/>
                </a:lnTo>
                <a:lnTo>
                  <a:pt x="2116" y="2526"/>
                </a:lnTo>
                <a:lnTo>
                  <a:pt x="2116" y="2528"/>
                </a:lnTo>
                <a:lnTo>
                  <a:pt x="2116" y="2528"/>
                </a:lnTo>
                <a:lnTo>
                  <a:pt x="2109" y="2533"/>
                </a:lnTo>
                <a:lnTo>
                  <a:pt x="2106" y="2535"/>
                </a:lnTo>
                <a:lnTo>
                  <a:pt x="2109" y="2535"/>
                </a:lnTo>
                <a:lnTo>
                  <a:pt x="2111" y="2533"/>
                </a:lnTo>
                <a:lnTo>
                  <a:pt x="2116" y="2533"/>
                </a:lnTo>
                <a:lnTo>
                  <a:pt x="2118" y="2533"/>
                </a:lnTo>
                <a:lnTo>
                  <a:pt x="2123" y="2531"/>
                </a:lnTo>
                <a:lnTo>
                  <a:pt x="2125" y="2531"/>
                </a:lnTo>
                <a:lnTo>
                  <a:pt x="2130" y="2531"/>
                </a:lnTo>
                <a:lnTo>
                  <a:pt x="2132" y="2528"/>
                </a:lnTo>
                <a:lnTo>
                  <a:pt x="2137" y="2528"/>
                </a:lnTo>
                <a:lnTo>
                  <a:pt x="2139" y="2526"/>
                </a:lnTo>
                <a:lnTo>
                  <a:pt x="2144" y="2526"/>
                </a:lnTo>
                <a:lnTo>
                  <a:pt x="2146" y="2526"/>
                </a:lnTo>
                <a:lnTo>
                  <a:pt x="2151" y="2524"/>
                </a:lnTo>
                <a:lnTo>
                  <a:pt x="2154" y="2524"/>
                </a:lnTo>
                <a:lnTo>
                  <a:pt x="2156" y="2524"/>
                </a:lnTo>
                <a:lnTo>
                  <a:pt x="2158" y="2524"/>
                </a:lnTo>
                <a:lnTo>
                  <a:pt x="2161" y="2521"/>
                </a:lnTo>
                <a:lnTo>
                  <a:pt x="2165" y="2521"/>
                </a:lnTo>
                <a:lnTo>
                  <a:pt x="2168" y="2519"/>
                </a:lnTo>
                <a:lnTo>
                  <a:pt x="2172" y="2519"/>
                </a:lnTo>
                <a:lnTo>
                  <a:pt x="2175" y="2519"/>
                </a:lnTo>
                <a:lnTo>
                  <a:pt x="2180" y="2517"/>
                </a:lnTo>
                <a:lnTo>
                  <a:pt x="2182" y="2517"/>
                </a:lnTo>
                <a:lnTo>
                  <a:pt x="2187" y="2514"/>
                </a:lnTo>
                <a:lnTo>
                  <a:pt x="2189" y="2514"/>
                </a:lnTo>
                <a:lnTo>
                  <a:pt x="2194" y="2514"/>
                </a:lnTo>
                <a:lnTo>
                  <a:pt x="2196" y="2512"/>
                </a:lnTo>
                <a:lnTo>
                  <a:pt x="2201" y="2512"/>
                </a:lnTo>
                <a:lnTo>
                  <a:pt x="2203" y="2509"/>
                </a:lnTo>
                <a:lnTo>
                  <a:pt x="2208" y="2509"/>
                </a:lnTo>
                <a:lnTo>
                  <a:pt x="2210" y="2509"/>
                </a:lnTo>
                <a:lnTo>
                  <a:pt x="2215" y="2507"/>
                </a:lnTo>
                <a:lnTo>
                  <a:pt x="2217" y="2507"/>
                </a:lnTo>
                <a:lnTo>
                  <a:pt x="2222" y="2505"/>
                </a:lnTo>
                <a:lnTo>
                  <a:pt x="2222" y="2505"/>
                </a:lnTo>
                <a:lnTo>
                  <a:pt x="2222" y="2505"/>
                </a:lnTo>
                <a:lnTo>
                  <a:pt x="2222" y="2505"/>
                </a:lnTo>
                <a:lnTo>
                  <a:pt x="2222" y="2502"/>
                </a:lnTo>
                <a:lnTo>
                  <a:pt x="2222" y="2500"/>
                </a:lnTo>
                <a:lnTo>
                  <a:pt x="2222" y="2500"/>
                </a:lnTo>
                <a:lnTo>
                  <a:pt x="2222" y="2498"/>
                </a:lnTo>
                <a:lnTo>
                  <a:pt x="2222" y="2498"/>
                </a:lnTo>
                <a:lnTo>
                  <a:pt x="2222" y="2495"/>
                </a:lnTo>
                <a:lnTo>
                  <a:pt x="2222" y="2495"/>
                </a:lnTo>
                <a:lnTo>
                  <a:pt x="2222" y="2495"/>
                </a:lnTo>
                <a:lnTo>
                  <a:pt x="2222" y="2495"/>
                </a:lnTo>
                <a:lnTo>
                  <a:pt x="2222" y="2493"/>
                </a:lnTo>
                <a:lnTo>
                  <a:pt x="2222" y="2493"/>
                </a:lnTo>
                <a:lnTo>
                  <a:pt x="2222" y="2493"/>
                </a:lnTo>
                <a:lnTo>
                  <a:pt x="2225" y="2491"/>
                </a:lnTo>
                <a:lnTo>
                  <a:pt x="2225" y="2491"/>
                </a:lnTo>
                <a:lnTo>
                  <a:pt x="2225" y="2491"/>
                </a:lnTo>
                <a:lnTo>
                  <a:pt x="2227" y="2491"/>
                </a:lnTo>
                <a:lnTo>
                  <a:pt x="2229" y="2491"/>
                </a:lnTo>
                <a:lnTo>
                  <a:pt x="2229" y="2491"/>
                </a:lnTo>
                <a:lnTo>
                  <a:pt x="2232" y="2491"/>
                </a:lnTo>
                <a:lnTo>
                  <a:pt x="2232" y="2491"/>
                </a:lnTo>
                <a:lnTo>
                  <a:pt x="2232" y="2488"/>
                </a:lnTo>
                <a:lnTo>
                  <a:pt x="2232" y="2488"/>
                </a:lnTo>
                <a:lnTo>
                  <a:pt x="2234" y="2486"/>
                </a:lnTo>
                <a:lnTo>
                  <a:pt x="2234" y="2486"/>
                </a:lnTo>
                <a:lnTo>
                  <a:pt x="2234" y="2486"/>
                </a:lnTo>
                <a:lnTo>
                  <a:pt x="2234" y="2486"/>
                </a:lnTo>
                <a:lnTo>
                  <a:pt x="2234" y="2486"/>
                </a:lnTo>
                <a:lnTo>
                  <a:pt x="2234" y="2486"/>
                </a:lnTo>
                <a:lnTo>
                  <a:pt x="2234" y="2483"/>
                </a:lnTo>
                <a:lnTo>
                  <a:pt x="2236" y="2483"/>
                </a:lnTo>
                <a:lnTo>
                  <a:pt x="2236" y="2483"/>
                </a:lnTo>
                <a:lnTo>
                  <a:pt x="2236" y="2483"/>
                </a:lnTo>
                <a:lnTo>
                  <a:pt x="2241" y="2488"/>
                </a:lnTo>
                <a:lnTo>
                  <a:pt x="2241" y="2488"/>
                </a:lnTo>
                <a:lnTo>
                  <a:pt x="2241" y="2488"/>
                </a:lnTo>
                <a:lnTo>
                  <a:pt x="2241" y="2488"/>
                </a:lnTo>
                <a:lnTo>
                  <a:pt x="2241" y="2486"/>
                </a:lnTo>
                <a:lnTo>
                  <a:pt x="2241" y="2486"/>
                </a:lnTo>
                <a:lnTo>
                  <a:pt x="2241" y="2486"/>
                </a:lnTo>
                <a:lnTo>
                  <a:pt x="2241" y="2486"/>
                </a:lnTo>
                <a:lnTo>
                  <a:pt x="2241" y="2483"/>
                </a:lnTo>
                <a:lnTo>
                  <a:pt x="2241" y="2483"/>
                </a:lnTo>
                <a:lnTo>
                  <a:pt x="2241" y="2481"/>
                </a:lnTo>
                <a:lnTo>
                  <a:pt x="2241" y="2481"/>
                </a:lnTo>
                <a:lnTo>
                  <a:pt x="2241" y="2479"/>
                </a:lnTo>
                <a:lnTo>
                  <a:pt x="2241" y="2479"/>
                </a:lnTo>
                <a:lnTo>
                  <a:pt x="2241" y="2479"/>
                </a:lnTo>
                <a:lnTo>
                  <a:pt x="2243" y="2479"/>
                </a:lnTo>
                <a:lnTo>
                  <a:pt x="2243" y="2479"/>
                </a:lnTo>
                <a:lnTo>
                  <a:pt x="2246" y="2479"/>
                </a:lnTo>
                <a:lnTo>
                  <a:pt x="2246" y="2479"/>
                </a:lnTo>
                <a:lnTo>
                  <a:pt x="2246" y="2479"/>
                </a:lnTo>
                <a:lnTo>
                  <a:pt x="2248" y="2479"/>
                </a:lnTo>
                <a:lnTo>
                  <a:pt x="2248" y="2476"/>
                </a:lnTo>
                <a:lnTo>
                  <a:pt x="2246" y="2476"/>
                </a:lnTo>
                <a:lnTo>
                  <a:pt x="2246" y="2476"/>
                </a:lnTo>
                <a:lnTo>
                  <a:pt x="2243" y="2476"/>
                </a:lnTo>
                <a:lnTo>
                  <a:pt x="2243" y="2474"/>
                </a:lnTo>
                <a:lnTo>
                  <a:pt x="2243" y="2474"/>
                </a:lnTo>
                <a:lnTo>
                  <a:pt x="2243" y="2474"/>
                </a:lnTo>
                <a:lnTo>
                  <a:pt x="2243" y="2469"/>
                </a:lnTo>
                <a:lnTo>
                  <a:pt x="2246" y="2465"/>
                </a:lnTo>
                <a:lnTo>
                  <a:pt x="2246" y="2465"/>
                </a:lnTo>
                <a:lnTo>
                  <a:pt x="2248" y="2462"/>
                </a:lnTo>
                <a:lnTo>
                  <a:pt x="2248" y="2462"/>
                </a:lnTo>
                <a:lnTo>
                  <a:pt x="2251" y="2460"/>
                </a:lnTo>
                <a:lnTo>
                  <a:pt x="2251" y="2460"/>
                </a:lnTo>
                <a:lnTo>
                  <a:pt x="2251" y="2460"/>
                </a:lnTo>
                <a:lnTo>
                  <a:pt x="2251" y="2460"/>
                </a:lnTo>
                <a:lnTo>
                  <a:pt x="2251" y="2460"/>
                </a:lnTo>
                <a:lnTo>
                  <a:pt x="2251" y="2457"/>
                </a:lnTo>
                <a:lnTo>
                  <a:pt x="2251" y="2457"/>
                </a:lnTo>
                <a:lnTo>
                  <a:pt x="2251" y="2457"/>
                </a:lnTo>
                <a:lnTo>
                  <a:pt x="2251" y="2455"/>
                </a:lnTo>
                <a:lnTo>
                  <a:pt x="2251" y="2455"/>
                </a:lnTo>
                <a:lnTo>
                  <a:pt x="2251" y="2455"/>
                </a:lnTo>
                <a:lnTo>
                  <a:pt x="2251" y="2455"/>
                </a:lnTo>
                <a:lnTo>
                  <a:pt x="2251" y="2455"/>
                </a:lnTo>
                <a:lnTo>
                  <a:pt x="2253" y="2450"/>
                </a:lnTo>
                <a:lnTo>
                  <a:pt x="2253" y="2450"/>
                </a:lnTo>
                <a:lnTo>
                  <a:pt x="2253" y="2448"/>
                </a:lnTo>
                <a:lnTo>
                  <a:pt x="2253" y="2446"/>
                </a:lnTo>
                <a:lnTo>
                  <a:pt x="2253" y="2446"/>
                </a:lnTo>
                <a:lnTo>
                  <a:pt x="2253" y="2446"/>
                </a:lnTo>
                <a:lnTo>
                  <a:pt x="2251" y="2446"/>
                </a:lnTo>
                <a:lnTo>
                  <a:pt x="2251" y="2446"/>
                </a:lnTo>
                <a:lnTo>
                  <a:pt x="2251" y="2446"/>
                </a:lnTo>
                <a:lnTo>
                  <a:pt x="2251" y="2443"/>
                </a:lnTo>
                <a:lnTo>
                  <a:pt x="2251" y="2443"/>
                </a:lnTo>
                <a:lnTo>
                  <a:pt x="2251" y="2441"/>
                </a:lnTo>
                <a:lnTo>
                  <a:pt x="2251" y="2441"/>
                </a:lnTo>
                <a:lnTo>
                  <a:pt x="2251" y="2441"/>
                </a:lnTo>
                <a:lnTo>
                  <a:pt x="2251" y="2441"/>
                </a:lnTo>
                <a:lnTo>
                  <a:pt x="2251" y="2441"/>
                </a:lnTo>
                <a:lnTo>
                  <a:pt x="2251" y="2441"/>
                </a:lnTo>
                <a:lnTo>
                  <a:pt x="2251" y="2441"/>
                </a:lnTo>
                <a:lnTo>
                  <a:pt x="2251" y="2441"/>
                </a:lnTo>
                <a:lnTo>
                  <a:pt x="2251" y="2441"/>
                </a:lnTo>
                <a:lnTo>
                  <a:pt x="2251" y="2438"/>
                </a:lnTo>
                <a:lnTo>
                  <a:pt x="2251" y="2438"/>
                </a:lnTo>
                <a:lnTo>
                  <a:pt x="2251" y="2436"/>
                </a:lnTo>
                <a:lnTo>
                  <a:pt x="2251" y="2436"/>
                </a:lnTo>
                <a:lnTo>
                  <a:pt x="2251" y="2434"/>
                </a:lnTo>
                <a:lnTo>
                  <a:pt x="2248" y="2434"/>
                </a:lnTo>
                <a:lnTo>
                  <a:pt x="2248" y="2434"/>
                </a:lnTo>
                <a:lnTo>
                  <a:pt x="2251" y="2431"/>
                </a:lnTo>
                <a:lnTo>
                  <a:pt x="2251" y="2429"/>
                </a:lnTo>
                <a:lnTo>
                  <a:pt x="2251" y="2429"/>
                </a:lnTo>
                <a:lnTo>
                  <a:pt x="2251" y="2427"/>
                </a:lnTo>
                <a:lnTo>
                  <a:pt x="2251" y="2427"/>
                </a:lnTo>
                <a:lnTo>
                  <a:pt x="2251" y="2427"/>
                </a:lnTo>
                <a:lnTo>
                  <a:pt x="2251" y="2424"/>
                </a:lnTo>
                <a:lnTo>
                  <a:pt x="2251" y="2424"/>
                </a:lnTo>
                <a:lnTo>
                  <a:pt x="2251" y="2424"/>
                </a:lnTo>
                <a:lnTo>
                  <a:pt x="2253" y="2422"/>
                </a:lnTo>
                <a:lnTo>
                  <a:pt x="2253" y="2420"/>
                </a:lnTo>
                <a:lnTo>
                  <a:pt x="2253" y="2415"/>
                </a:lnTo>
                <a:lnTo>
                  <a:pt x="2253" y="2410"/>
                </a:lnTo>
                <a:lnTo>
                  <a:pt x="2253" y="2408"/>
                </a:lnTo>
                <a:lnTo>
                  <a:pt x="2253" y="2405"/>
                </a:lnTo>
                <a:lnTo>
                  <a:pt x="2253" y="2405"/>
                </a:lnTo>
                <a:lnTo>
                  <a:pt x="2253" y="2398"/>
                </a:lnTo>
                <a:lnTo>
                  <a:pt x="2255" y="2394"/>
                </a:lnTo>
                <a:lnTo>
                  <a:pt x="2258" y="2389"/>
                </a:lnTo>
                <a:lnTo>
                  <a:pt x="2260" y="2384"/>
                </a:lnTo>
                <a:lnTo>
                  <a:pt x="2262" y="2377"/>
                </a:lnTo>
                <a:lnTo>
                  <a:pt x="2262" y="2372"/>
                </a:lnTo>
                <a:lnTo>
                  <a:pt x="2265" y="2368"/>
                </a:lnTo>
                <a:lnTo>
                  <a:pt x="2267" y="2360"/>
                </a:lnTo>
                <a:lnTo>
                  <a:pt x="2267" y="2360"/>
                </a:lnTo>
                <a:lnTo>
                  <a:pt x="2267" y="2360"/>
                </a:lnTo>
                <a:lnTo>
                  <a:pt x="2267" y="2360"/>
                </a:lnTo>
                <a:lnTo>
                  <a:pt x="2274" y="2360"/>
                </a:lnTo>
                <a:lnTo>
                  <a:pt x="2274" y="2360"/>
                </a:lnTo>
                <a:lnTo>
                  <a:pt x="2274" y="2360"/>
                </a:lnTo>
                <a:lnTo>
                  <a:pt x="2277" y="2365"/>
                </a:lnTo>
                <a:lnTo>
                  <a:pt x="2277" y="2368"/>
                </a:lnTo>
                <a:lnTo>
                  <a:pt x="2277" y="2368"/>
                </a:lnTo>
                <a:lnTo>
                  <a:pt x="2277" y="2368"/>
                </a:lnTo>
                <a:lnTo>
                  <a:pt x="2277" y="2368"/>
                </a:lnTo>
                <a:lnTo>
                  <a:pt x="2284" y="2370"/>
                </a:lnTo>
                <a:lnTo>
                  <a:pt x="2284" y="2370"/>
                </a:lnTo>
                <a:lnTo>
                  <a:pt x="2288" y="2368"/>
                </a:lnTo>
                <a:lnTo>
                  <a:pt x="2288" y="2365"/>
                </a:lnTo>
                <a:lnTo>
                  <a:pt x="2291" y="2365"/>
                </a:lnTo>
                <a:lnTo>
                  <a:pt x="2291" y="2365"/>
                </a:lnTo>
                <a:lnTo>
                  <a:pt x="2291" y="2365"/>
                </a:lnTo>
                <a:lnTo>
                  <a:pt x="2293" y="2363"/>
                </a:lnTo>
                <a:lnTo>
                  <a:pt x="2293" y="2363"/>
                </a:lnTo>
                <a:lnTo>
                  <a:pt x="2293" y="2360"/>
                </a:lnTo>
                <a:lnTo>
                  <a:pt x="2296" y="2360"/>
                </a:lnTo>
                <a:lnTo>
                  <a:pt x="2296" y="2360"/>
                </a:lnTo>
                <a:lnTo>
                  <a:pt x="2296" y="2360"/>
                </a:lnTo>
                <a:lnTo>
                  <a:pt x="2298" y="2360"/>
                </a:lnTo>
                <a:lnTo>
                  <a:pt x="2298" y="2360"/>
                </a:lnTo>
                <a:lnTo>
                  <a:pt x="2298" y="2360"/>
                </a:lnTo>
                <a:lnTo>
                  <a:pt x="2300" y="2360"/>
                </a:lnTo>
                <a:lnTo>
                  <a:pt x="2300" y="2358"/>
                </a:lnTo>
                <a:lnTo>
                  <a:pt x="2300" y="2358"/>
                </a:lnTo>
                <a:lnTo>
                  <a:pt x="2300" y="2358"/>
                </a:lnTo>
                <a:lnTo>
                  <a:pt x="2300" y="2356"/>
                </a:lnTo>
                <a:lnTo>
                  <a:pt x="2300" y="2356"/>
                </a:lnTo>
                <a:lnTo>
                  <a:pt x="2303" y="2356"/>
                </a:lnTo>
                <a:lnTo>
                  <a:pt x="2305" y="2356"/>
                </a:lnTo>
                <a:lnTo>
                  <a:pt x="2305" y="2356"/>
                </a:lnTo>
                <a:lnTo>
                  <a:pt x="2307" y="2356"/>
                </a:lnTo>
                <a:lnTo>
                  <a:pt x="2307" y="2356"/>
                </a:lnTo>
                <a:lnTo>
                  <a:pt x="2310" y="2358"/>
                </a:lnTo>
                <a:lnTo>
                  <a:pt x="2310" y="2358"/>
                </a:lnTo>
                <a:lnTo>
                  <a:pt x="2312" y="2358"/>
                </a:lnTo>
                <a:lnTo>
                  <a:pt x="2314" y="2360"/>
                </a:lnTo>
                <a:lnTo>
                  <a:pt x="2314" y="2360"/>
                </a:lnTo>
                <a:lnTo>
                  <a:pt x="2317" y="2360"/>
                </a:lnTo>
                <a:lnTo>
                  <a:pt x="2317" y="2360"/>
                </a:lnTo>
                <a:lnTo>
                  <a:pt x="2317" y="2363"/>
                </a:lnTo>
                <a:lnTo>
                  <a:pt x="2319" y="2363"/>
                </a:lnTo>
                <a:lnTo>
                  <a:pt x="2319" y="2363"/>
                </a:lnTo>
                <a:lnTo>
                  <a:pt x="2322" y="2365"/>
                </a:lnTo>
                <a:lnTo>
                  <a:pt x="2322" y="2365"/>
                </a:lnTo>
                <a:lnTo>
                  <a:pt x="2322" y="2365"/>
                </a:lnTo>
                <a:lnTo>
                  <a:pt x="2324" y="2368"/>
                </a:lnTo>
                <a:lnTo>
                  <a:pt x="2326" y="2375"/>
                </a:lnTo>
                <a:lnTo>
                  <a:pt x="2329" y="2379"/>
                </a:lnTo>
                <a:lnTo>
                  <a:pt x="2329" y="2386"/>
                </a:lnTo>
                <a:lnTo>
                  <a:pt x="2331" y="2394"/>
                </a:lnTo>
                <a:lnTo>
                  <a:pt x="2333" y="2401"/>
                </a:lnTo>
                <a:lnTo>
                  <a:pt x="2336" y="2408"/>
                </a:lnTo>
                <a:lnTo>
                  <a:pt x="2338" y="2415"/>
                </a:lnTo>
                <a:lnTo>
                  <a:pt x="2341" y="2422"/>
                </a:lnTo>
                <a:lnTo>
                  <a:pt x="2341" y="2422"/>
                </a:lnTo>
                <a:lnTo>
                  <a:pt x="2341" y="2422"/>
                </a:lnTo>
                <a:lnTo>
                  <a:pt x="2341" y="2422"/>
                </a:lnTo>
                <a:lnTo>
                  <a:pt x="2343" y="2422"/>
                </a:lnTo>
                <a:lnTo>
                  <a:pt x="2343" y="2422"/>
                </a:lnTo>
                <a:lnTo>
                  <a:pt x="2343" y="2424"/>
                </a:lnTo>
                <a:lnTo>
                  <a:pt x="2341" y="2424"/>
                </a:lnTo>
                <a:lnTo>
                  <a:pt x="2341" y="2424"/>
                </a:lnTo>
                <a:lnTo>
                  <a:pt x="2341" y="2427"/>
                </a:lnTo>
                <a:lnTo>
                  <a:pt x="2343" y="2427"/>
                </a:lnTo>
                <a:lnTo>
                  <a:pt x="2343" y="2427"/>
                </a:lnTo>
                <a:lnTo>
                  <a:pt x="2343" y="2429"/>
                </a:lnTo>
                <a:lnTo>
                  <a:pt x="2343" y="2429"/>
                </a:lnTo>
                <a:lnTo>
                  <a:pt x="2343" y="2429"/>
                </a:lnTo>
                <a:lnTo>
                  <a:pt x="2343" y="2431"/>
                </a:lnTo>
                <a:lnTo>
                  <a:pt x="2343" y="2434"/>
                </a:lnTo>
                <a:lnTo>
                  <a:pt x="2343" y="2434"/>
                </a:lnTo>
                <a:lnTo>
                  <a:pt x="2345" y="2434"/>
                </a:lnTo>
                <a:lnTo>
                  <a:pt x="2345" y="2434"/>
                </a:lnTo>
                <a:lnTo>
                  <a:pt x="2345" y="2434"/>
                </a:lnTo>
                <a:lnTo>
                  <a:pt x="2345" y="2434"/>
                </a:lnTo>
                <a:lnTo>
                  <a:pt x="2345" y="2434"/>
                </a:lnTo>
                <a:lnTo>
                  <a:pt x="2348" y="2434"/>
                </a:lnTo>
                <a:lnTo>
                  <a:pt x="2348" y="2434"/>
                </a:lnTo>
                <a:lnTo>
                  <a:pt x="2348" y="2434"/>
                </a:lnTo>
                <a:lnTo>
                  <a:pt x="2348" y="2434"/>
                </a:lnTo>
                <a:lnTo>
                  <a:pt x="2348" y="2436"/>
                </a:lnTo>
                <a:lnTo>
                  <a:pt x="2350" y="2436"/>
                </a:lnTo>
                <a:lnTo>
                  <a:pt x="2352" y="2436"/>
                </a:lnTo>
                <a:lnTo>
                  <a:pt x="2355" y="2436"/>
                </a:lnTo>
                <a:lnTo>
                  <a:pt x="2355" y="2436"/>
                </a:lnTo>
                <a:lnTo>
                  <a:pt x="2357" y="2434"/>
                </a:lnTo>
                <a:lnTo>
                  <a:pt x="2357" y="2434"/>
                </a:lnTo>
                <a:lnTo>
                  <a:pt x="2359" y="2436"/>
                </a:lnTo>
                <a:lnTo>
                  <a:pt x="2359" y="2436"/>
                </a:lnTo>
                <a:lnTo>
                  <a:pt x="2359" y="2438"/>
                </a:lnTo>
                <a:lnTo>
                  <a:pt x="2359" y="2438"/>
                </a:lnTo>
                <a:lnTo>
                  <a:pt x="2359" y="2441"/>
                </a:lnTo>
                <a:lnTo>
                  <a:pt x="2357" y="2441"/>
                </a:lnTo>
                <a:lnTo>
                  <a:pt x="2359" y="2443"/>
                </a:lnTo>
                <a:lnTo>
                  <a:pt x="2362" y="2446"/>
                </a:lnTo>
                <a:lnTo>
                  <a:pt x="2362" y="2448"/>
                </a:lnTo>
                <a:lnTo>
                  <a:pt x="2362" y="2450"/>
                </a:lnTo>
                <a:lnTo>
                  <a:pt x="2362" y="2450"/>
                </a:lnTo>
                <a:lnTo>
                  <a:pt x="2362" y="2450"/>
                </a:lnTo>
                <a:lnTo>
                  <a:pt x="2362" y="2453"/>
                </a:lnTo>
                <a:lnTo>
                  <a:pt x="2364" y="2453"/>
                </a:lnTo>
                <a:lnTo>
                  <a:pt x="2367" y="2455"/>
                </a:lnTo>
                <a:lnTo>
                  <a:pt x="2367" y="2455"/>
                </a:lnTo>
                <a:lnTo>
                  <a:pt x="2369" y="2455"/>
                </a:lnTo>
                <a:lnTo>
                  <a:pt x="2369" y="2455"/>
                </a:lnTo>
                <a:lnTo>
                  <a:pt x="2369" y="2455"/>
                </a:lnTo>
                <a:lnTo>
                  <a:pt x="2369" y="2455"/>
                </a:lnTo>
                <a:lnTo>
                  <a:pt x="2369" y="2453"/>
                </a:lnTo>
                <a:lnTo>
                  <a:pt x="2371" y="2453"/>
                </a:lnTo>
                <a:lnTo>
                  <a:pt x="2371" y="2453"/>
                </a:lnTo>
                <a:lnTo>
                  <a:pt x="2371" y="2453"/>
                </a:lnTo>
                <a:lnTo>
                  <a:pt x="2371" y="2453"/>
                </a:lnTo>
                <a:lnTo>
                  <a:pt x="2374" y="2453"/>
                </a:lnTo>
                <a:lnTo>
                  <a:pt x="2374" y="2453"/>
                </a:lnTo>
                <a:lnTo>
                  <a:pt x="2374" y="2453"/>
                </a:lnTo>
                <a:lnTo>
                  <a:pt x="2374" y="2453"/>
                </a:lnTo>
                <a:lnTo>
                  <a:pt x="2374" y="2453"/>
                </a:lnTo>
                <a:lnTo>
                  <a:pt x="2371" y="2450"/>
                </a:lnTo>
                <a:lnTo>
                  <a:pt x="2374" y="2450"/>
                </a:lnTo>
                <a:lnTo>
                  <a:pt x="2374" y="2450"/>
                </a:lnTo>
                <a:lnTo>
                  <a:pt x="2374" y="2453"/>
                </a:lnTo>
                <a:lnTo>
                  <a:pt x="2374" y="2453"/>
                </a:lnTo>
                <a:lnTo>
                  <a:pt x="2374" y="2453"/>
                </a:lnTo>
                <a:lnTo>
                  <a:pt x="2374" y="2453"/>
                </a:lnTo>
                <a:lnTo>
                  <a:pt x="2376" y="2453"/>
                </a:lnTo>
                <a:lnTo>
                  <a:pt x="2376" y="2453"/>
                </a:lnTo>
                <a:lnTo>
                  <a:pt x="2376" y="2455"/>
                </a:lnTo>
                <a:lnTo>
                  <a:pt x="2376" y="2455"/>
                </a:lnTo>
                <a:lnTo>
                  <a:pt x="2378" y="2457"/>
                </a:lnTo>
                <a:lnTo>
                  <a:pt x="2378" y="2457"/>
                </a:lnTo>
                <a:lnTo>
                  <a:pt x="2381" y="2457"/>
                </a:lnTo>
                <a:lnTo>
                  <a:pt x="2378" y="2455"/>
                </a:lnTo>
                <a:lnTo>
                  <a:pt x="2378" y="2455"/>
                </a:lnTo>
                <a:lnTo>
                  <a:pt x="2378" y="2455"/>
                </a:lnTo>
                <a:lnTo>
                  <a:pt x="2378" y="2453"/>
                </a:lnTo>
                <a:lnTo>
                  <a:pt x="2378" y="2453"/>
                </a:lnTo>
                <a:lnTo>
                  <a:pt x="2381" y="2453"/>
                </a:lnTo>
                <a:lnTo>
                  <a:pt x="2381" y="2453"/>
                </a:lnTo>
                <a:lnTo>
                  <a:pt x="2381" y="2453"/>
                </a:lnTo>
                <a:lnTo>
                  <a:pt x="2381" y="2453"/>
                </a:lnTo>
                <a:lnTo>
                  <a:pt x="2381" y="2450"/>
                </a:lnTo>
                <a:lnTo>
                  <a:pt x="2381" y="2450"/>
                </a:lnTo>
                <a:lnTo>
                  <a:pt x="2381" y="2450"/>
                </a:lnTo>
                <a:lnTo>
                  <a:pt x="2383" y="2450"/>
                </a:lnTo>
                <a:lnTo>
                  <a:pt x="2383" y="2450"/>
                </a:lnTo>
                <a:lnTo>
                  <a:pt x="2383" y="2453"/>
                </a:lnTo>
                <a:lnTo>
                  <a:pt x="2383" y="2453"/>
                </a:lnTo>
                <a:lnTo>
                  <a:pt x="2385" y="2453"/>
                </a:lnTo>
                <a:lnTo>
                  <a:pt x="2385" y="2453"/>
                </a:lnTo>
                <a:lnTo>
                  <a:pt x="2385" y="2453"/>
                </a:lnTo>
                <a:lnTo>
                  <a:pt x="2385" y="2453"/>
                </a:lnTo>
                <a:lnTo>
                  <a:pt x="2385" y="2453"/>
                </a:lnTo>
                <a:lnTo>
                  <a:pt x="2385" y="2453"/>
                </a:lnTo>
                <a:lnTo>
                  <a:pt x="2385" y="2453"/>
                </a:lnTo>
                <a:lnTo>
                  <a:pt x="2383" y="2453"/>
                </a:lnTo>
                <a:lnTo>
                  <a:pt x="2385" y="2455"/>
                </a:lnTo>
                <a:lnTo>
                  <a:pt x="2385" y="2455"/>
                </a:lnTo>
                <a:lnTo>
                  <a:pt x="2385" y="2455"/>
                </a:lnTo>
                <a:lnTo>
                  <a:pt x="2388" y="2455"/>
                </a:lnTo>
                <a:lnTo>
                  <a:pt x="2388" y="2455"/>
                </a:lnTo>
                <a:lnTo>
                  <a:pt x="2388" y="2455"/>
                </a:lnTo>
                <a:lnTo>
                  <a:pt x="2388" y="2453"/>
                </a:lnTo>
                <a:lnTo>
                  <a:pt x="2388" y="2453"/>
                </a:lnTo>
                <a:lnTo>
                  <a:pt x="2388" y="2453"/>
                </a:lnTo>
                <a:lnTo>
                  <a:pt x="2388" y="2455"/>
                </a:lnTo>
                <a:lnTo>
                  <a:pt x="2388" y="2455"/>
                </a:lnTo>
                <a:lnTo>
                  <a:pt x="2390" y="2455"/>
                </a:lnTo>
                <a:lnTo>
                  <a:pt x="2390" y="2455"/>
                </a:lnTo>
                <a:lnTo>
                  <a:pt x="2390" y="2455"/>
                </a:lnTo>
                <a:lnTo>
                  <a:pt x="2390" y="2453"/>
                </a:lnTo>
                <a:lnTo>
                  <a:pt x="2390" y="2453"/>
                </a:lnTo>
                <a:lnTo>
                  <a:pt x="2390" y="2453"/>
                </a:lnTo>
                <a:lnTo>
                  <a:pt x="2393" y="2453"/>
                </a:lnTo>
                <a:lnTo>
                  <a:pt x="2393" y="2453"/>
                </a:lnTo>
                <a:lnTo>
                  <a:pt x="2393" y="2453"/>
                </a:lnTo>
                <a:lnTo>
                  <a:pt x="2393" y="2453"/>
                </a:lnTo>
                <a:lnTo>
                  <a:pt x="2397" y="2448"/>
                </a:lnTo>
                <a:lnTo>
                  <a:pt x="2397" y="2448"/>
                </a:lnTo>
                <a:lnTo>
                  <a:pt x="2397" y="2448"/>
                </a:lnTo>
                <a:lnTo>
                  <a:pt x="2397" y="2448"/>
                </a:lnTo>
                <a:lnTo>
                  <a:pt x="2397" y="2448"/>
                </a:lnTo>
                <a:lnTo>
                  <a:pt x="2400" y="2448"/>
                </a:lnTo>
                <a:lnTo>
                  <a:pt x="2400" y="2448"/>
                </a:lnTo>
                <a:lnTo>
                  <a:pt x="2400" y="2450"/>
                </a:lnTo>
                <a:lnTo>
                  <a:pt x="2400" y="2450"/>
                </a:lnTo>
                <a:lnTo>
                  <a:pt x="2400" y="2450"/>
                </a:lnTo>
                <a:lnTo>
                  <a:pt x="2400" y="2450"/>
                </a:lnTo>
                <a:lnTo>
                  <a:pt x="2400" y="2450"/>
                </a:lnTo>
                <a:lnTo>
                  <a:pt x="2402" y="2450"/>
                </a:lnTo>
                <a:lnTo>
                  <a:pt x="2402" y="2450"/>
                </a:lnTo>
                <a:lnTo>
                  <a:pt x="2402" y="2450"/>
                </a:lnTo>
                <a:lnTo>
                  <a:pt x="2402" y="2448"/>
                </a:lnTo>
                <a:lnTo>
                  <a:pt x="2402" y="2448"/>
                </a:lnTo>
                <a:lnTo>
                  <a:pt x="2404" y="2448"/>
                </a:lnTo>
                <a:lnTo>
                  <a:pt x="2404" y="2448"/>
                </a:lnTo>
                <a:lnTo>
                  <a:pt x="2404" y="2446"/>
                </a:lnTo>
                <a:lnTo>
                  <a:pt x="2404" y="2446"/>
                </a:lnTo>
                <a:lnTo>
                  <a:pt x="2407" y="2446"/>
                </a:lnTo>
                <a:lnTo>
                  <a:pt x="2407" y="2443"/>
                </a:lnTo>
                <a:lnTo>
                  <a:pt x="2407" y="2443"/>
                </a:lnTo>
                <a:lnTo>
                  <a:pt x="2404" y="2443"/>
                </a:lnTo>
                <a:lnTo>
                  <a:pt x="2404" y="2443"/>
                </a:lnTo>
                <a:lnTo>
                  <a:pt x="2404" y="2443"/>
                </a:lnTo>
                <a:lnTo>
                  <a:pt x="2404" y="2443"/>
                </a:lnTo>
                <a:lnTo>
                  <a:pt x="2404" y="2443"/>
                </a:lnTo>
                <a:lnTo>
                  <a:pt x="2407" y="2441"/>
                </a:lnTo>
                <a:lnTo>
                  <a:pt x="2407" y="2443"/>
                </a:lnTo>
                <a:lnTo>
                  <a:pt x="2407" y="2443"/>
                </a:lnTo>
                <a:lnTo>
                  <a:pt x="2409" y="2443"/>
                </a:lnTo>
                <a:lnTo>
                  <a:pt x="2409" y="2443"/>
                </a:lnTo>
                <a:lnTo>
                  <a:pt x="2409" y="2443"/>
                </a:lnTo>
                <a:lnTo>
                  <a:pt x="2409" y="2441"/>
                </a:lnTo>
                <a:lnTo>
                  <a:pt x="2409" y="2441"/>
                </a:lnTo>
                <a:lnTo>
                  <a:pt x="2409" y="2438"/>
                </a:lnTo>
                <a:lnTo>
                  <a:pt x="2411" y="2438"/>
                </a:lnTo>
                <a:lnTo>
                  <a:pt x="2411" y="2436"/>
                </a:lnTo>
                <a:lnTo>
                  <a:pt x="2411" y="2436"/>
                </a:lnTo>
                <a:lnTo>
                  <a:pt x="2411" y="2436"/>
                </a:lnTo>
                <a:lnTo>
                  <a:pt x="2409" y="2436"/>
                </a:lnTo>
                <a:lnTo>
                  <a:pt x="2409" y="2436"/>
                </a:lnTo>
                <a:lnTo>
                  <a:pt x="2409" y="2436"/>
                </a:lnTo>
                <a:lnTo>
                  <a:pt x="2409" y="2436"/>
                </a:lnTo>
                <a:lnTo>
                  <a:pt x="2407" y="2436"/>
                </a:lnTo>
                <a:lnTo>
                  <a:pt x="2407" y="2436"/>
                </a:lnTo>
                <a:lnTo>
                  <a:pt x="2407" y="2436"/>
                </a:lnTo>
                <a:lnTo>
                  <a:pt x="2407" y="2434"/>
                </a:lnTo>
                <a:lnTo>
                  <a:pt x="2407" y="2434"/>
                </a:lnTo>
                <a:lnTo>
                  <a:pt x="2407" y="2434"/>
                </a:lnTo>
                <a:lnTo>
                  <a:pt x="2409" y="2434"/>
                </a:lnTo>
                <a:lnTo>
                  <a:pt x="2409" y="2434"/>
                </a:lnTo>
                <a:lnTo>
                  <a:pt x="2409" y="2434"/>
                </a:lnTo>
                <a:lnTo>
                  <a:pt x="2409" y="2434"/>
                </a:lnTo>
                <a:lnTo>
                  <a:pt x="2409" y="2431"/>
                </a:lnTo>
                <a:lnTo>
                  <a:pt x="2409" y="2431"/>
                </a:lnTo>
                <a:lnTo>
                  <a:pt x="2409" y="2431"/>
                </a:lnTo>
                <a:lnTo>
                  <a:pt x="2409" y="2431"/>
                </a:lnTo>
                <a:lnTo>
                  <a:pt x="2409" y="2429"/>
                </a:lnTo>
                <a:lnTo>
                  <a:pt x="2409" y="2429"/>
                </a:lnTo>
                <a:lnTo>
                  <a:pt x="2409" y="2427"/>
                </a:lnTo>
                <a:lnTo>
                  <a:pt x="2411" y="2427"/>
                </a:lnTo>
                <a:lnTo>
                  <a:pt x="2411" y="2427"/>
                </a:lnTo>
                <a:lnTo>
                  <a:pt x="2411" y="2427"/>
                </a:lnTo>
                <a:lnTo>
                  <a:pt x="2411" y="2427"/>
                </a:lnTo>
                <a:lnTo>
                  <a:pt x="2411" y="2427"/>
                </a:lnTo>
                <a:lnTo>
                  <a:pt x="2411" y="2429"/>
                </a:lnTo>
                <a:lnTo>
                  <a:pt x="2411" y="2429"/>
                </a:lnTo>
                <a:lnTo>
                  <a:pt x="2411" y="2429"/>
                </a:lnTo>
                <a:lnTo>
                  <a:pt x="2411" y="2431"/>
                </a:lnTo>
                <a:lnTo>
                  <a:pt x="2409" y="2436"/>
                </a:lnTo>
                <a:lnTo>
                  <a:pt x="2411" y="2436"/>
                </a:lnTo>
                <a:lnTo>
                  <a:pt x="2414" y="2436"/>
                </a:lnTo>
                <a:lnTo>
                  <a:pt x="2414" y="2436"/>
                </a:lnTo>
                <a:lnTo>
                  <a:pt x="2414" y="2438"/>
                </a:lnTo>
                <a:lnTo>
                  <a:pt x="2416" y="2438"/>
                </a:lnTo>
                <a:lnTo>
                  <a:pt x="2416" y="2438"/>
                </a:lnTo>
                <a:lnTo>
                  <a:pt x="2416" y="2438"/>
                </a:lnTo>
                <a:lnTo>
                  <a:pt x="2419" y="2438"/>
                </a:lnTo>
                <a:lnTo>
                  <a:pt x="2419" y="2438"/>
                </a:lnTo>
                <a:lnTo>
                  <a:pt x="2419" y="2436"/>
                </a:lnTo>
                <a:lnTo>
                  <a:pt x="2421" y="2436"/>
                </a:lnTo>
                <a:lnTo>
                  <a:pt x="2421" y="2434"/>
                </a:lnTo>
                <a:lnTo>
                  <a:pt x="2421" y="2434"/>
                </a:lnTo>
                <a:lnTo>
                  <a:pt x="2421" y="2434"/>
                </a:lnTo>
                <a:lnTo>
                  <a:pt x="2423" y="2434"/>
                </a:lnTo>
                <a:lnTo>
                  <a:pt x="2423" y="2434"/>
                </a:lnTo>
                <a:lnTo>
                  <a:pt x="2423" y="2434"/>
                </a:lnTo>
                <a:lnTo>
                  <a:pt x="2423" y="2431"/>
                </a:lnTo>
                <a:lnTo>
                  <a:pt x="2426" y="2431"/>
                </a:lnTo>
                <a:lnTo>
                  <a:pt x="2426" y="2429"/>
                </a:lnTo>
                <a:lnTo>
                  <a:pt x="2426" y="2429"/>
                </a:lnTo>
                <a:lnTo>
                  <a:pt x="2428" y="2429"/>
                </a:lnTo>
                <a:lnTo>
                  <a:pt x="2428" y="2427"/>
                </a:lnTo>
                <a:lnTo>
                  <a:pt x="2428" y="2427"/>
                </a:lnTo>
                <a:lnTo>
                  <a:pt x="2428" y="2427"/>
                </a:lnTo>
                <a:lnTo>
                  <a:pt x="2428" y="2427"/>
                </a:lnTo>
                <a:lnTo>
                  <a:pt x="2428" y="2427"/>
                </a:lnTo>
                <a:lnTo>
                  <a:pt x="2430" y="2424"/>
                </a:lnTo>
                <a:lnTo>
                  <a:pt x="2435" y="2420"/>
                </a:lnTo>
                <a:lnTo>
                  <a:pt x="2438" y="2415"/>
                </a:lnTo>
                <a:lnTo>
                  <a:pt x="2442" y="2410"/>
                </a:lnTo>
                <a:lnTo>
                  <a:pt x="2445" y="2410"/>
                </a:lnTo>
                <a:lnTo>
                  <a:pt x="2445" y="2410"/>
                </a:lnTo>
                <a:lnTo>
                  <a:pt x="2445" y="2408"/>
                </a:lnTo>
                <a:lnTo>
                  <a:pt x="2447" y="2405"/>
                </a:lnTo>
                <a:lnTo>
                  <a:pt x="2447" y="2405"/>
                </a:lnTo>
                <a:lnTo>
                  <a:pt x="2447" y="2405"/>
                </a:lnTo>
                <a:lnTo>
                  <a:pt x="2449" y="2405"/>
                </a:lnTo>
                <a:lnTo>
                  <a:pt x="2449" y="2403"/>
                </a:lnTo>
                <a:lnTo>
                  <a:pt x="2449" y="2405"/>
                </a:lnTo>
                <a:lnTo>
                  <a:pt x="2449" y="2405"/>
                </a:lnTo>
                <a:lnTo>
                  <a:pt x="2452" y="2405"/>
                </a:lnTo>
                <a:lnTo>
                  <a:pt x="2452" y="2405"/>
                </a:lnTo>
                <a:lnTo>
                  <a:pt x="2452" y="2403"/>
                </a:lnTo>
                <a:lnTo>
                  <a:pt x="2452" y="2401"/>
                </a:lnTo>
                <a:lnTo>
                  <a:pt x="2452" y="2401"/>
                </a:lnTo>
                <a:lnTo>
                  <a:pt x="2452" y="2401"/>
                </a:lnTo>
                <a:lnTo>
                  <a:pt x="2452" y="2398"/>
                </a:lnTo>
                <a:lnTo>
                  <a:pt x="2452" y="2398"/>
                </a:lnTo>
                <a:lnTo>
                  <a:pt x="2452" y="2398"/>
                </a:lnTo>
                <a:lnTo>
                  <a:pt x="2454" y="2398"/>
                </a:lnTo>
                <a:lnTo>
                  <a:pt x="2454" y="2398"/>
                </a:lnTo>
                <a:lnTo>
                  <a:pt x="2454" y="2398"/>
                </a:lnTo>
                <a:lnTo>
                  <a:pt x="2452" y="2396"/>
                </a:lnTo>
                <a:lnTo>
                  <a:pt x="2452" y="2396"/>
                </a:lnTo>
                <a:lnTo>
                  <a:pt x="2454" y="2396"/>
                </a:lnTo>
                <a:lnTo>
                  <a:pt x="2454" y="2394"/>
                </a:lnTo>
                <a:lnTo>
                  <a:pt x="2454" y="2391"/>
                </a:lnTo>
                <a:lnTo>
                  <a:pt x="2454" y="2391"/>
                </a:lnTo>
                <a:lnTo>
                  <a:pt x="2454" y="2389"/>
                </a:lnTo>
                <a:lnTo>
                  <a:pt x="2452" y="2389"/>
                </a:lnTo>
                <a:lnTo>
                  <a:pt x="2452" y="2389"/>
                </a:lnTo>
                <a:lnTo>
                  <a:pt x="2452" y="2386"/>
                </a:lnTo>
                <a:lnTo>
                  <a:pt x="2449" y="2386"/>
                </a:lnTo>
                <a:lnTo>
                  <a:pt x="2449" y="2386"/>
                </a:lnTo>
                <a:lnTo>
                  <a:pt x="2449" y="2386"/>
                </a:lnTo>
                <a:lnTo>
                  <a:pt x="2449" y="2386"/>
                </a:lnTo>
                <a:lnTo>
                  <a:pt x="2449" y="2386"/>
                </a:lnTo>
                <a:lnTo>
                  <a:pt x="2447" y="2386"/>
                </a:lnTo>
                <a:lnTo>
                  <a:pt x="2447" y="2384"/>
                </a:lnTo>
                <a:lnTo>
                  <a:pt x="2447" y="2384"/>
                </a:lnTo>
                <a:lnTo>
                  <a:pt x="2447" y="2384"/>
                </a:lnTo>
                <a:lnTo>
                  <a:pt x="2447" y="2384"/>
                </a:lnTo>
                <a:lnTo>
                  <a:pt x="2447" y="2382"/>
                </a:lnTo>
                <a:lnTo>
                  <a:pt x="2445" y="2382"/>
                </a:lnTo>
                <a:lnTo>
                  <a:pt x="2445" y="2382"/>
                </a:lnTo>
                <a:lnTo>
                  <a:pt x="2445" y="2382"/>
                </a:lnTo>
                <a:lnTo>
                  <a:pt x="2447" y="2382"/>
                </a:lnTo>
                <a:lnTo>
                  <a:pt x="2447" y="2382"/>
                </a:lnTo>
                <a:lnTo>
                  <a:pt x="2447" y="2382"/>
                </a:lnTo>
                <a:lnTo>
                  <a:pt x="2447" y="2384"/>
                </a:lnTo>
                <a:lnTo>
                  <a:pt x="2447" y="2384"/>
                </a:lnTo>
                <a:lnTo>
                  <a:pt x="2449" y="2384"/>
                </a:lnTo>
                <a:lnTo>
                  <a:pt x="2449" y="2386"/>
                </a:lnTo>
                <a:lnTo>
                  <a:pt x="2449" y="2386"/>
                </a:lnTo>
                <a:lnTo>
                  <a:pt x="2452" y="2386"/>
                </a:lnTo>
                <a:lnTo>
                  <a:pt x="2454" y="2389"/>
                </a:lnTo>
                <a:lnTo>
                  <a:pt x="2454" y="2389"/>
                </a:lnTo>
                <a:lnTo>
                  <a:pt x="2454" y="2389"/>
                </a:lnTo>
                <a:lnTo>
                  <a:pt x="2454" y="2389"/>
                </a:lnTo>
                <a:lnTo>
                  <a:pt x="2454" y="2389"/>
                </a:lnTo>
                <a:lnTo>
                  <a:pt x="2456" y="2389"/>
                </a:lnTo>
                <a:lnTo>
                  <a:pt x="2456" y="2391"/>
                </a:lnTo>
                <a:lnTo>
                  <a:pt x="2456" y="2391"/>
                </a:lnTo>
                <a:lnTo>
                  <a:pt x="2456" y="2391"/>
                </a:lnTo>
                <a:lnTo>
                  <a:pt x="2459" y="2391"/>
                </a:lnTo>
                <a:lnTo>
                  <a:pt x="2459" y="2394"/>
                </a:lnTo>
                <a:lnTo>
                  <a:pt x="2459" y="2394"/>
                </a:lnTo>
                <a:lnTo>
                  <a:pt x="2459" y="2396"/>
                </a:lnTo>
                <a:lnTo>
                  <a:pt x="2456" y="2396"/>
                </a:lnTo>
                <a:lnTo>
                  <a:pt x="2459" y="2396"/>
                </a:lnTo>
                <a:lnTo>
                  <a:pt x="2459" y="2396"/>
                </a:lnTo>
                <a:lnTo>
                  <a:pt x="2459" y="2396"/>
                </a:lnTo>
                <a:lnTo>
                  <a:pt x="2459" y="2396"/>
                </a:lnTo>
                <a:lnTo>
                  <a:pt x="2459" y="2396"/>
                </a:lnTo>
                <a:lnTo>
                  <a:pt x="2459" y="2394"/>
                </a:lnTo>
                <a:lnTo>
                  <a:pt x="2459" y="2394"/>
                </a:lnTo>
                <a:lnTo>
                  <a:pt x="2459" y="2394"/>
                </a:lnTo>
                <a:lnTo>
                  <a:pt x="2461" y="2391"/>
                </a:lnTo>
                <a:lnTo>
                  <a:pt x="2461" y="2389"/>
                </a:lnTo>
                <a:lnTo>
                  <a:pt x="2461" y="2386"/>
                </a:lnTo>
                <a:lnTo>
                  <a:pt x="2461" y="2386"/>
                </a:lnTo>
                <a:lnTo>
                  <a:pt x="2461" y="2386"/>
                </a:lnTo>
                <a:lnTo>
                  <a:pt x="2461" y="2386"/>
                </a:lnTo>
                <a:lnTo>
                  <a:pt x="2461" y="2386"/>
                </a:lnTo>
                <a:lnTo>
                  <a:pt x="2461" y="2386"/>
                </a:lnTo>
                <a:lnTo>
                  <a:pt x="2461" y="2386"/>
                </a:lnTo>
                <a:lnTo>
                  <a:pt x="2464" y="2386"/>
                </a:lnTo>
                <a:lnTo>
                  <a:pt x="2464" y="2389"/>
                </a:lnTo>
                <a:lnTo>
                  <a:pt x="2466" y="2389"/>
                </a:lnTo>
                <a:lnTo>
                  <a:pt x="2466" y="2389"/>
                </a:lnTo>
                <a:lnTo>
                  <a:pt x="2466" y="2389"/>
                </a:lnTo>
                <a:lnTo>
                  <a:pt x="2466" y="2391"/>
                </a:lnTo>
                <a:lnTo>
                  <a:pt x="2466" y="2391"/>
                </a:lnTo>
                <a:lnTo>
                  <a:pt x="2466" y="2391"/>
                </a:lnTo>
                <a:lnTo>
                  <a:pt x="2466" y="2391"/>
                </a:lnTo>
                <a:lnTo>
                  <a:pt x="2466" y="2391"/>
                </a:lnTo>
                <a:lnTo>
                  <a:pt x="2466" y="2391"/>
                </a:lnTo>
                <a:lnTo>
                  <a:pt x="2466" y="2391"/>
                </a:lnTo>
                <a:lnTo>
                  <a:pt x="2466" y="2391"/>
                </a:lnTo>
                <a:lnTo>
                  <a:pt x="2466" y="2391"/>
                </a:lnTo>
                <a:lnTo>
                  <a:pt x="2466" y="2394"/>
                </a:lnTo>
                <a:lnTo>
                  <a:pt x="2464" y="2394"/>
                </a:lnTo>
                <a:lnTo>
                  <a:pt x="2464" y="2394"/>
                </a:lnTo>
                <a:lnTo>
                  <a:pt x="2464" y="2394"/>
                </a:lnTo>
                <a:lnTo>
                  <a:pt x="2464" y="2391"/>
                </a:lnTo>
                <a:lnTo>
                  <a:pt x="2464" y="2391"/>
                </a:lnTo>
                <a:lnTo>
                  <a:pt x="2464" y="2391"/>
                </a:lnTo>
                <a:lnTo>
                  <a:pt x="2464" y="2391"/>
                </a:lnTo>
                <a:lnTo>
                  <a:pt x="2464" y="2391"/>
                </a:lnTo>
                <a:lnTo>
                  <a:pt x="2464" y="2391"/>
                </a:lnTo>
                <a:lnTo>
                  <a:pt x="2464" y="2389"/>
                </a:lnTo>
                <a:lnTo>
                  <a:pt x="2464" y="2389"/>
                </a:lnTo>
                <a:lnTo>
                  <a:pt x="2464" y="2389"/>
                </a:lnTo>
                <a:lnTo>
                  <a:pt x="2461" y="2391"/>
                </a:lnTo>
                <a:lnTo>
                  <a:pt x="2461" y="2391"/>
                </a:lnTo>
                <a:lnTo>
                  <a:pt x="2461" y="2394"/>
                </a:lnTo>
                <a:lnTo>
                  <a:pt x="2461" y="2394"/>
                </a:lnTo>
                <a:lnTo>
                  <a:pt x="2461" y="2394"/>
                </a:lnTo>
                <a:lnTo>
                  <a:pt x="2461" y="2394"/>
                </a:lnTo>
                <a:lnTo>
                  <a:pt x="2461" y="2396"/>
                </a:lnTo>
                <a:lnTo>
                  <a:pt x="2461" y="2396"/>
                </a:lnTo>
                <a:lnTo>
                  <a:pt x="2461" y="2396"/>
                </a:lnTo>
                <a:lnTo>
                  <a:pt x="2461" y="2396"/>
                </a:lnTo>
                <a:lnTo>
                  <a:pt x="2461" y="2398"/>
                </a:lnTo>
                <a:lnTo>
                  <a:pt x="2461" y="2398"/>
                </a:lnTo>
                <a:lnTo>
                  <a:pt x="2461" y="2398"/>
                </a:lnTo>
                <a:lnTo>
                  <a:pt x="2461" y="2398"/>
                </a:lnTo>
                <a:lnTo>
                  <a:pt x="2461" y="2398"/>
                </a:lnTo>
                <a:lnTo>
                  <a:pt x="2459" y="2401"/>
                </a:lnTo>
                <a:lnTo>
                  <a:pt x="2459" y="2401"/>
                </a:lnTo>
                <a:lnTo>
                  <a:pt x="2459" y="2403"/>
                </a:lnTo>
                <a:lnTo>
                  <a:pt x="2456" y="2403"/>
                </a:lnTo>
                <a:lnTo>
                  <a:pt x="2456" y="2405"/>
                </a:lnTo>
                <a:lnTo>
                  <a:pt x="2456" y="2405"/>
                </a:lnTo>
                <a:lnTo>
                  <a:pt x="2456" y="2405"/>
                </a:lnTo>
                <a:lnTo>
                  <a:pt x="2456" y="2408"/>
                </a:lnTo>
                <a:lnTo>
                  <a:pt x="2454" y="2408"/>
                </a:lnTo>
                <a:lnTo>
                  <a:pt x="2452" y="2412"/>
                </a:lnTo>
                <a:lnTo>
                  <a:pt x="2452" y="2412"/>
                </a:lnTo>
                <a:lnTo>
                  <a:pt x="2452" y="2412"/>
                </a:lnTo>
                <a:lnTo>
                  <a:pt x="2452" y="2412"/>
                </a:lnTo>
                <a:lnTo>
                  <a:pt x="2452" y="2412"/>
                </a:lnTo>
                <a:lnTo>
                  <a:pt x="2449" y="2415"/>
                </a:lnTo>
                <a:lnTo>
                  <a:pt x="2449" y="2417"/>
                </a:lnTo>
                <a:lnTo>
                  <a:pt x="2449" y="2417"/>
                </a:lnTo>
                <a:lnTo>
                  <a:pt x="2449" y="2420"/>
                </a:lnTo>
                <a:lnTo>
                  <a:pt x="2449" y="2422"/>
                </a:lnTo>
                <a:lnTo>
                  <a:pt x="2452" y="2420"/>
                </a:lnTo>
                <a:lnTo>
                  <a:pt x="2452" y="2420"/>
                </a:lnTo>
                <a:lnTo>
                  <a:pt x="2454" y="2420"/>
                </a:lnTo>
                <a:lnTo>
                  <a:pt x="2454" y="2420"/>
                </a:lnTo>
                <a:lnTo>
                  <a:pt x="2456" y="2420"/>
                </a:lnTo>
                <a:lnTo>
                  <a:pt x="2456" y="2420"/>
                </a:lnTo>
                <a:lnTo>
                  <a:pt x="2456" y="2420"/>
                </a:lnTo>
                <a:lnTo>
                  <a:pt x="2456" y="2420"/>
                </a:lnTo>
                <a:lnTo>
                  <a:pt x="2456" y="2420"/>
                </a:lnTo>
                <a:lnTo>
                  <a:pt x="2456" y="2420"/>
                </a:lnTo>
                <a:lnTo>
                  <a:pt x="2456" y="2420"/>
                </a:lnTo>
                <a:lnTo>
                  <a:pt x="2456" y="2420"/>
                </a:lnTo>
                <a:lnTo>
                  <a:pt x="2456" y="2420"/>
                </a:lnTo>
                <a:lnTo>
                  <a:pt x="2456" y="2420"/>
                </a:lnTo>
                <a:lnTo>
                  <a:pt x="2456" y="2420"/>
                </a:lnTo>
                <a:lnTo>
                  <a:pt x="2456" y="2420"/>
                </a:lnTo>
                <a:lnTo>
                  <a:pt x="2459" y="2420"/>
                </a:lnTo>
                <a:lnTo>
                  <a:pt x="2459" y="2417"/>
                </a:lnTo>
                <a:lnTo>
                  <a:pt x="2459" y="2417"/>
                </a:lnTo>
                <a:lnTo>
                  <a:pt x="2459" y="2415"/>
                </a:lnTo>
                <a:lnTo>
                  <a:pt x="2459" y="2412"/>
                </a:lnTo>
                <a:lnTo>
                  <a:pt x="2461" y="2412"/>
                </a:lnTo>
                <a:lnTo>
                  <a:pt x="2466" y="2412"/>
                </a:lnTo>
                <a:lnTo>
                  <a:pt x="2466" y="2412"/>
                </a:lnTo>
                <a:lnTo>
                  <a:pt x="2466" y="2412"/>
                </a:lnTo>
                <a:lnTo>
                  <a:pt x="2466" y="2412"/>
                </a:lnTo>
                <a:lnTo>
                  <a:pt x="2468" y="2412"/>
                </a:lnTo>
                <a:lnTo>
                  <a:pt x="2468" y="2412"/>
                </a:lnTo>
                <a:lnTo>
                  <a:pt x="2468" y="2412"/>
                </a:lnTo>
                <a:lnTo>
                  <a:pt x="2468" y="2412"/>
                </a:lnTo>
                <a:lnTo>
                  <a:pt x="2468" y="2412"/>
                </a:lnTo>
                <a:lnTo>
                  <a:pt x="2471" y="2410"/>
                </a:lnTo>
                <a:lnTo>
                  <a:pt x="2471" y="2410"/>
                </a:lnTo>
                <a:lnTo>
                  <a:pt x="2471" y="2410"/>
                </a:lnTo>
                <a:lnTo>
                  <a:pt x="2471" y="2410"/>
                </a:lnTo>
                <a:lnTo>
                  <a:pt x="2471" y="2410"/>
                </a:lnTo>
                <a:lnTo>
                  <a:pt x="2473" y="2410"/>
                </a:lnTo>
                <a:lnTo>
                  <a:pt x="2473" y="2410"/>
                </a:lnTo>
                <a:lnTo>
                  <a:pt x="2475" y="2408"/>
                </a:lnTo>
                <a:lnTo>
                  <a:pt x="2478" y="2408"/>
                </a:lnTo>
                <a:lnTo>
                  <a:pt x="2480" y="2408"/>
                </a:lnTo>
                <a:lnTo>
                  <a:pt x="2480" y="2408"/>
                </a:lnTo>
                <a:lnTo>
                  <a:pt x="2480" y="2408"/>
                </a:lnTo>
                <a:lnTo>
                  <a:pt x="2480" y="2408"/>
                </a:lnTo>
                <a:lnTo>
                  <a:pt x="2482" y="2408"/>
                </a:lnTo>
                <a:lnTo>
                  <a:pt x="2485" y="2405"/>
                </a:lnTo>
                <a:lnTo>
                  <a:pt x="2485" y="2405"/>
                </a:lnTo>
                <a:lnTo>
                  <a:pt x="2485" y="2408"/>
                </a:lnTo>
                <a:lnTo>
                  <a:pt x="2485" y="2408"/>
                </a:lnTo>
                <a:lnTo>
                  <a:pt x="2485" y="2408"/>
                </a:lnTo>
                <a:lnTo>
                  <a:pt x="2485" y="2408"/>
                </a:lnTo>
                <a:lnTo>
                  <a:pt x="2487" y="2408"/>
                </a:lnTo>
                <a:lnTo>
                  <a:pt x="2487" y="2408"/>
                </a:lnTo>
                <a:lnTo>
                  <a:pt x="2487" y="2408"/>
                </a:lnTo>
                <a:lnTo>
                  <a:pt x="2487" y="2408"/>
                </a:lnTo>
                <a:lnTo>
                  <a:pt x="2487" y="2405"/>
                </a:lnTo>
                <a:lnTo>
                  <a:pt x="2487" y="2405"/>
                </a:lnTo>
                <a:lnTo>
                  <a:pt x="2487" y="2405"/>
                </a:lnTo>
                <a:lnTo>
                  <a:pt x="2497" y="2403"/>
                </a:lnTo>
                <a:lnTo>
                  <a:pt x="2497" y="2401"/>
                </a:lnTo>
                <a:lnTo>
                  <a:pt x="2499" y="2403"/>
                </a:lnTo>
                <a:lnTo>
                  <a:pt x="2499" y="2403"/>
                </a:lnTo>
                <a:lnTo>
                  <a:pt x="2504" y="2401"/>
                </a:lnTo>
                <a:lnTo>
                  <a:pt x="2504" y="2401"/>
                </a:lnTo>
                <a:lnTo>
                  <a:pt x="2504" y="2401"/>
                </a:lnTo>
                <a:lnTo>
                  <a:pt x="2501" y="2403"/>
                </a:lnTo>
                <a:lnTo>
                  <a:pt x="2501" y="2403"/>
                </a:lnTo>
                <a:lnTo>
                  <a:pt x="2501" y="2405"/>
                </a:lnTo>
                <a:lnTo>
                  <a:pt x="2501" y="2405"/>
                </a:lnTo>
                <a:lnTo>
                  <a:pt x="2501" y="2405"/>
                </a:lnTo>
                <a:lnTo>
                  <a:pt x="2499" y="2403"/>
                </a:lnTo>
                <a:lnTo>
                  <a:pt x="2499" y="2403"/>
                </a:lnTo>
                <a:lnTo>
                  <a:pt x="2499" y="2405"/>
                </a:lnTo>
                <a:lnTo>
                  <a:pt x="2497" y="2405"/>
                </a:lnTo>
                <a:lnTo>
                  <a:pt x="2494" y="2405"/>
                </a:lnTo>
                <a:lnTo>
                  <a:pt x="2494" y="2408"/>
                </a:lnTo>
                <a:lnTo>
                  <a:pt x="2492" y="2408"/>
                </a:lnTo>
                <a:lnTo>
                  <a:pt x="2492" y="2408"/>
                </a:lnTo>
                <a:lnTo>
                  <a:pt x="2492" y="2408"/>
                </a:lnTo>
                <a:lnTo>
                  <a:pt x="2492" y="2408"/>
                </a:lnTo>
                <a:lnTo>
                  <a:pt x="2492" y="2408"/>
                </a:lnTo>
                <a:lnTo>
                  <a:pt x="2492" y="2408"/>
                </a:lnTo>
                <a:lnTo>
                  <a:pt x="2490" y="2408"/>
                </a:lnTo>
                <a:lnTo>
                  <a:pt x="2490" y="2408"/>
                </a:lnTo>
                <a:lnTo>
                  <a:pt x="2490" y="2408"/>
                </a:lnTo>
                <a:lnTo>
                  <a:pt x="2490" y="2410"/>
                </a:lnTo>
                <a:lnTo>
                  <a:pt x="2490" y="2410"/>
                </a:lnTo>
                <a:lnTo>
                  <a:pt x="2490" y="2410"/>
                </a:lnTo>
                <a:lnTo>
                  <a:pt x="2490" y="2410"/>
                </a:lnTo>
                <a:lnTo>
                  <a:pt x="2487" y="2410"/>
                </a:lnTo>
                <a:lnTo>
                  <a:pt x="2487" y="2412"/>
                </a:lnTo>
                <a:lnTo>
                  <a:pt x="2485" y="2412"/>
                </a:lnTo>
                <a:lnTo>
                  <a:pt x="2482" y="2415"/>
                </a:lnTo>
                <a:lnTo>
                  <a:pt x="2480" y="2417"/>
                </a:lnTo>
                <a:lnTo>
                  <a:pt x="2480" y="2417"/>
                </a:lnTo>
                <a:lnTo>
                  <a:pt x="2480" y="2417"/>
                </a:lnTo>
                <a:lnTo>
                  <a:pt x="2480" y="2420"/>
                </a:lnTo>
                <a:lnTo>
                  <a:pt x="2480" y="2420"/>
                </a:lnTo>
                <a:lnTo>
                  <a:pt x="2480" y="2420"/>
                </a:lnTo>
                <a:lnTo>
                  <a:pt x="2480" y="2420"/>
                </a:lnTo>
                <a:lnTo>
                  <a:pt x="2480" y="2420"/>
                </a:lnTo>
                <a:lnTo>
                  <a:pt x="2480" y="2422"/>
                </a:lnTo>
                <a:lnTo>
                  <a:pt x="2480" y="2422"/>
                </a:lnTo>
                <a:lnTo>
                  <a:pt x="2480" y="2422"/>
                </a:lnTo>
                <a:lnTo>
                  <a:pt x="2482" y="2424"/>
                </a:lnTo>
                <a:lnTo>
                  <a:pt x="2482" y="2424"/>
                </a:lnTo>
                <a:lnTo>
                  <a:pt x="2485" y="2424"/>
                </a:lnTo>
                <a:lnTo>
                  <a:pt x="2485" y="2424"/>
                </a:lnTo>
                <a:lnTo>
                  <a:pt x="2482" y="2424"/>
                </a:lnTo>
                <a:lnTo>
                  <a:pt x="2485" y="2427"/>
                </a:lnTo>
                <a:lnTo>
                  <a:pt x="2485" y="2427"/>
                </a:lnTo>
                <a:lnTo>
                  <a:pt x="2485" y="2427"/>
                </a:lnTo>
                <a:lnTo>
                  <a:pt x="2485" y="2427"/>
                </a:lnTo>
                <a:lnTo>
                  <a:pt x="2482" y="2427"/>
                </a:lnTo>
                <a:lnTo>
                  <a:pt x="2482" y="2429"/>
                </a:lnTo>
                <a:lnTo>
                  <a:pt x="2482" y="2429"/>
                </a:lnTo>
                <a:lnTo>
                  <a:pt x="2482" y="2427"/>
                </a:lnTo>
                <a:lnTo>
                  <a:pt x="2482" y="2427"/>
                </a:lnTo>
                <a:lnTo>
                  <a:pt x="2478" y="2424"/>
                </a:lnTo>
                <a:lnTo>
                  <a:pt x="2475" y="2422"/>
                </a:lnTo>
                <a:lnTo>
                  <a:pt x="2475" y="2422"/>
                </a:lnTo>
                <a:lnTo>
                  <a:pt x="2475" y="2422"/>
                </a:lnTo>
                <a:lnTo>
                  <a:pt x="2475" y="2424"/>
                </a:lnTo>
                <a:lnTo>
                  <a:pt x="2475" y="2424"/>
                </a:lnTo>
                <a:lnTo>
                  <a:pt x="2475" y="2424"/>
                </a:lnTo>
                <a:lnTo>
                  <a:pt x="2475" y="2424"/>
                </a:lnTo>
                <a:lnTo>
                  <a:pt x="2473" y="2424"/>
                </a:lnTo>
                <a:lnTo>
                  <a:pt x="2473" y="2424"/>
                </a:lnTo>
                <a:lnTo>
                  <a:pt x="2473" y="2424"/>
                </a:lnTo>
                <a:lnTo>
                  <a:pt x="2473" y="2424"/>
                </a:lnTo>
                <a:lnTo>
                  <a:pt x="2473" y="2424"/>
                </a:lnTo>
                <a:lnTo>
                  <a:pt x="2473" y="2422"/>
                </a:lnTo>
                <a:lnTo>
                  <a:pt x="2473" y="2422"/>
                </a:lnTo>
                <a:lnTo>
                  <a:pt x="2473" y="2422"/>
                </a:lnTo>
                <a:lnTo>
                  <a:pt x="2473" y="2422"/>
                </a:lnTo>
                <a:lnTo>
                  <a:pt x="2473" y="2420"/>
                </a:lnTo>
                <a:lnTo>
                  <a:pt x="2473" y="2417"/>
                </a:lnTo>
                <a:lnTo>
                  <a:pt x="2473" y="2417"/>
                </a:lnTo>
                <a:lnTo>
                  <a:pt x="2473" y="2417"/>
                </a:lnTo>
                <a:lnTo>
                  <a:pt x="2473" y="2417"/>
                </a:lnTo>
                <a:lnTo>
                  <a:pt x="2473" y="2415"/>
                </a:lnTo>
                <a:lnTo>
                  <a:pt x="2471" y="2415"/>
                </a:lnTo>
                <a:lnTo>
                  <a:pt x="2471" y="2415"/>
                </a:lnTo>
                <a:lnTo>
                  <a:pt x="2468" y="2415"/>
                </a:lnTo>
                <a:lnTo>
                  <a:pt x="2466" y="2415"/>
                </a:lnTo>
                <a:lnTo>
                  <a:pt x="2466" y="2415"/>
                </a:lnTo>
                <a:lnTo>
                  <a:pt x="2466" y="2415"/>
                </a:lnTo>
                <a:lnTo>
                  <a:pt x="2466" y="2415"/>
                </a:lnTo>
                <a:lnTo>
                  <a:pt x="2468" y="2415"/>
                </a:lnTo>
                <a:lnTo>
                  <a:pt x="2471" y="2415"/>
                </a:lnTo>
                <a:lnTo>
                  <a:pt x="2468" y="2417"/>
                </a:lnTo>
                <a:lnTo>
                  <a:pt x="2468" y="2420"/>
                </a:lnTo>
                <a:lnTo>
                  <a:pt x="2468" y="2420"/>
                </a:lnTo>
                <a:lnTo>
                  <a:pt x="2466" y="2422"/>
                </a:lnTo>
                <a:lnTo>
                  <a:pt x="2464" y="2422"/>
                </a:lnTo>
                <a:lnTo>
                  <a:pt x="2464" y="2424"/>
                </a:lnTo>
                <a:lnTo>
                  <a:pt x="2461" y="2424"/>
                </a:lnTo>
                <a:lnTo>
                  <a:pt x="2456" y="2429"/>
                </a:lnTo>
                <a:lnTo>
                  <a:pt x="2452" y="2436"/>
                </a:lnTo>
                <a:lnTo>
                  <a:pt x="2447" y="2441"/>
                </a:lnTo>
                <a:lnTo>
                  <a:pt x="2447" y="2443"/>
                </a:lnTo>
                <a:lnTo>
                  <a:pt x="2447" y="2443"/>
                </a:lnTo>
                <a:lnTo>
                  <a:pt x="2442" y="2448"/>
                </a:lnTo>
                <a:lnTo>
                  <a:pt x="2442" y="2448"/>
                </a:lnTo>
                <a:lnTo>
                  <a:pt x="2440" y="2448"/>
                </a:lnTo>
                <a:lnTo>
                  <a:pt x="2440" y="2450"/>
                </a:lnTo>
                <a:lnTo>
                  <a:pt x="2435" y="2455"/>
                </a:lnTo>
                <a:lnTo>
                  <a:pt x="2433" y="2460"/>
                </a:lnTo>
                <a:lnTo>
                  <a:pt x="2433" y="2462"/>
                </a:lnTo>
                <a:lnTo>
                  <a:pt x="2433" y="2462"/>
                </a:lnTo>
                <a:lnTo>
                  <a:pt x="2433" y="2462"/>
                </a:lnTo>
                <a:lnTo>
                  <a:pt x="2435" y="2460"/>
                </a:lnTo>
                <a:lnTo>
                  <a:pt x="2435" y="2460"/>
                </a:lnTo>
                <a:lnTo>
                  <a:pt x="2435" y="2460"/>
                </a:lnTo>
                <a:lnTo>
                  <a:pt x="2438" y="2457"/>
                </a:lnTo>
                <a:lnTo>
                  <a:pt x="2440" y="2455"/>
                </a:lnTo>
                <a:lnTo>
                  <a:pt x="2440" y="2455"/>
                </a:lnTo>
                <a:lnTo>
                  <a:pt x="2442" y="2455"/>
                </a:lnTo>
                <a:lnTo>
                  <a:pt x="2442" y="2455"/>
                </a:lnTo>
                <a:lnTo>
                  <a:pt x="2440" y="2455"/>
                </a:lnTo>
                <a:lnTo>
                  <a:pt x="2440" y="2457"/>
                </a:lnTo>
                <a:lnTo>
                  <a:pt x="2438" y="2457"/>
                </a:lnTo>
                <a:lnTo>
                  <a:pt x="2438" y="2460"/>
                </a:lnTo>
                <a:lnTo>
                  <a:pt x="2438" y="2460"/>
                </a:lnTo>
                <a:lnTo>
                  <a:pt x="2438" y="2462"/>
                </a:lnTo>
                <a:lnTo>
                  <a:pt x="2438" y="2462"/>
                </a:lnTo>
                <a:lnTo>
                  <a:pt x="2435" y="2462"/>
                </a:lnTo>
                <a:lnTo>
                  <a:pt x="2435" y="2465"/>
                </a:lnTo>
                <a:lnTo>
                  <a:pt x="2435" y="2465"/>
                </a:lnTo>
                <a:lnTo>
                  <a:pt x="2435" y="2465"/>
                </a:lnTo>
                <a:lnTo>
                  <a:pt x="2433" y="2467"/>
                </a:lnTo>
                <a:lnTo>
                  <a:pt x="2433" y="2467"/>
                </a:lnTo>
                <a:lnTo>
                  <a:pt x="2433" y="2467"/>
                </a:lnTo>
                <a:lnTo>
                  <a:pt x="2433" y="2465"/>
                </a:lnTo>
                <a:lnTo>
                  <a:pt x="2433" y="2465"/>
                </a:lnTo>
                <a:lnTo>
                  <a:pt x="2433" y="2465"/>
                </a:lnTo>
                <a:lnTo>
                  <a:pt x="2433" y="2465"/>
                </a:lnTo>
                <a:lnTo>
                  <a:pt x="2433" y="2462"/>
                </a:lnTo>
                <a:lnTo>
                  <a:pt x="2430" y="2462"/>
                </a:lnTo>
                <a:lnTo>
                  <a:pt x="2430" y="2462"/>
                </a:lnTo>
                <a:lnTo>
                  <a:pt x="2428" y="2465"/>
                </a:lnTo>
                <a:lnTo>
                  <a:pt x="2428" y="2467"/>
                </a:lnTo>
                <a:lnTo>
                  <a:pt x="2426" y="2469"/>
                </a:lnTo>
                <a:lnTo>
                  <a:pt x="2421" y="2479"/>
                </a:lnTo>
                <a:lnTo>
                  <a:pt x="2421" y="2481"/>
                </a:lnTo>
                <a:lnTo>
                  <a:pt x="2421" y="2481"/>
                </a:lnTo>
                <a:lnTo>
                  <a:pt x="2421" y="2481"/>
                </a:lnTo>
                <a:lnTo>
                  <a:pt x="2426" y="2474"/>
                </a:lnTo>
                <a:lnTo>
                  <a:pt x="2426" y="2469"/>
                </a:lnTo>
                <a:lnTo>
                  <a:pt x="2428" y="2469"/>
                </a:lnTo>
                <a:lnTo>
                  <a:pt x="2428" y="2469"/>
                </a:lnTo>
                <a:lnTo>
                  <a:pt x="2428" y="2469"/>
                </a:lnTo>
                <a:lnTo>
                  <a:pt x="2428" y="2469"/>
                </a:lnTo>
                <a:lnTo>
                  <a:pt x="2430" y="2469"/>
                </a:lnTo>
                <a:lnTo>
                  <a:pt x="2430" y="2469"/>
                </a:lnTo>
                <a:lnTo>
                  <a:pt x="2430" y="2469"/>
                </a:lnTo>
                <a:lnTo>
                  <a:pt x="2430" y="2472"/>
                </a:lnTo>
                <a:lnTo>
                  <a:pt x="2430" y="2472"/>
                </a:lnTo>
                <a:lnTo>
                  <a:pt x="2428" y="2474"/>
                </a:lnTo>
                <a:lnTo>
                  <a:pt x="2428" y="2474"/>
                </a:lnTo>
                <a:lnTo>
                  <a:pt x="2426" y="2479"/>
                </a:lnTo>
                <a:lnTo>
                  <a:pt x="2426" y="2479"/>
                </a:lnTo>
                <a:lnTo>
                  <a:pt x="2426" y="2479"/>
                </a:lnTo>
                <a:lnTo>
                  <a:pt x="2426" y="2481"/>
                </a:lnTo>
                <a:lnTo>
                  <a:pt x="2426" y="2481"/>
                </a:lnTo>
                <a:lnTo>
                  <a:pt x="2423" y="2483"/>
                </a:lnTo>
                <a:lnTo>
                  <a:pt x="2426" y="2488"/>
                </a:lnTo>
                <a:lnTo>
                  <a:pt x="2426" y="2491"/>
                </a:lnTo>
                <a:lnTo>
                  <a:pt x="2426" y="2491"/>
                </a:lnTo>
                <a:lnTo>
                  <a:pt x="2423" y="2493"/>
                </a:lnTo>
                <a:lnTo>
                  <a:pt x="2423" y="2493"/>
                </a:lnTo>
                <a:lnTo>
                  <a:pt x="2426" y="2495"/>
                </a:lnTo>
                <a:lnTo>
                  <a:pt x="2426" y="2495"/>
                </a:lnTo>
                <a:lnTo>
                  <a:pt x="2426" y="2498"/>
                </a:lnTo>
                <a:lnTo>
                  <a:pt x="2426" y="2498"/>
                </a:lnTo>
                <a:lnTo>
                  <a:pt x="2426" y="2498"/>
                </a:lnTo>
                <a:lnTo>
                  <a:pt x="2428" y="2500"/>
                </a:lnTo>
                <a:lnTo>
                  <a:pt x="2428" y="2500"/>
                </a:lnTo>
                <a:lnTo>
                  <a:pt x="2428" y="2500"/>
                </a:lnTo>
                <a:lnTo>
                  <a:pt x="2428" y="2500"/>
                </a:lnTo>
                <a:lnTo>
                  <a:pt x="2428" y="2502"/>
                </a:lnTo>
                <a:lnTo>
                  <a:pt x="2428" y="2502"/>
                </a:lnTo>
                <a:lnTo>
                  <a:pt x="2428" y="2502"/>
                </a:lnTo>
                <a:lnTo>
                  <a:pt x="2430" y="2505"/>
                </a:lnTo>
                <a:lnTo>
                  <a:pt x="2430" y="2505"/>
                </a:lnTo>
                <a:lnTo>
                  <a:pt x="2430" y="2505"/>
                </a:lnTo>
                <a:lnTo>
                  <a:pt x="2430" y="2507"/>
                </a:lnTo>
                <a:lnTo>
                  <a:pt x="2430" y="2507"/>
                </a:lnTo>
                <a:lnTo>
                  <a:pt x="2430" y="2507"/>
                </a:lnTo>
                <a:lnTo>
                  <a:pt x="2430" y="2507"/>
                </a:lnTo>
                <a:lnTo>
                  <a:pt x="2430" y="2507"/>
                </a:lnTo>
                <a:lnTo>
                  <a:pt x="2430" y="2507"/>
                </a:lnTo>
                <a:lnTo>
                  <a:pt x="2430" y="2507"/>
                </a:lnTo>
                <a:lnTo>
                  <a:pt x="2430" y="2509"/>
                </a:lnTo>
                <a:lnTo>
                  <a:pt x="2430" y="2509"/>
                </a:lnTo>
                <a:lnTo>
                  <a:pt x="2430" y="2509"/>
                </a:lnTo>
                <a:lnTo>
                  <a:pt x="2430" y="2509"/>
                </a:lnTo>
                <a:lnTo>
                  <a:pt x="2430" y="2507"/>
                </a:lnTo>
                <a:lnTo>
                  <a:pt x="2433" y="2507"/>
                </a:lnTo>
                <a:lnTo>
                  <a:pt x="2433" y="2507"/>
                </a:lnTo>
                <a:lnTo>
                  <a:pt x="2433" y="2509"/>
                </a:lnTo>
                <a:lnTo>
                  <a:pt x="2433" y="2509"/>
                </a:lnTo>
                <a:lnTo>
                  <a:pt x="2433" y="2509"/>
                </a:lnTo>
                <a:lnTo>
                  <a:pt x="2433" y="2514"/>
                </a:lnTo>
                <a:lnTo>
                  <a:pt x="2433" y="2512"/>
                </a:lnTo>
                <a:lnTo>
                  <a:pt x="2433" y="2512"/>
                </a:lnTo>
                <a:lnTo>
                  <a:pt x="2435" y="2512"/>
                </a:lnTo>
                <a:lnTo>
                  <a:pt x="2435" y="2512"/>
                </a:lnTo>
                <a:lnTo>
                  <a:pt x="2435" y="2512"/>
                </a:lnTo>
                <a:lnTo>
                  <a:pt x="2435" y="2512"/>
                </a:lnTo>
                <a:lnTo>
                  <a:pt x="2435" y="2514"/>
                </a:lnTo>
                <a:lnTo>
                  <a:pt x="2435" y="2514"/>
                </a:lnTo>
                <a:lnTo>
                  <a:pt x="2435" y="2512"/>
                </a:lnTo>
                <a:lnTo>
                  <a:pt x="2435" y="2512"/>
                </a:lnTo>
                <a:lnTo>
                  <a:pt x="2438" y="2512"/>
                </a:lnTo>
                <a:lnTo>
                  <a:pt x="2438" y="2514"/>
                </a:lnTo>
                <a:lnTo>
                  <a:pt x="2438" y="2514"/>
                </a:lnTo>
                <a:lnTo>
                  <a:pt x="2438" y="2514"/>
                </a:lnTo>
                <a:lnTo>
                  <a:pt x="2438" y="2514"/>
                </a:lnTo>
                <a:lnTo>
                  <a:pt x="2438" y="2514"/>
                </a:lnTo>
                <a:lnTo>
                  <a:pt x="2438" y="2514"/>
                </a:lnTo>
                <a:lnTo>
                  <a:pt x="2438" y="2514"/>
                </a:lnTo>
                <a:lnTo>
                  <a:pt x="2438" y="2514"/>
                </a:lnTo>
                <a:lnTo>
                  <a:pt x="2438" y="2514"/>
                </a:lnTo>
                <a:lnTo>
                  <a:pt x="2438" y="2512"/>
                </a:lnTo>
                <a:lnTo>
                  <a:pt x="2438" y="2512"/>
                </a:lnTo>
                <a:lnTo>
                  <a:pt x="2438" y="2512"/>
                </a:lnTo>
                <a:lnTo>
                  <a:pt x="2440" y="2512"/>
                </a:lnTo>
                <a:lnTo>
                  <a:pt x="2440" y="2514"/>
                </a:lnTo>
                <a:lnTo>
                  <a:pt x="2440" y="2514"/>
                </a:lnTo>
                <a:lnTo>
                  <a:pt x="2440" y="2512"/>
                </a:lnTo>
                <a:lnTo>
                  <a:pt x="2440" y="2512"/>
                </a:lnTo>
                <a:lnTo>
                  <a:pt x="2438" y="2512"/>
                </a:lnTo>
                <a:lnTo>
                  <a:pt x="2438" y="2509"/>
                </a:lnTo>
                <a:lnTo>
                  <a:pt x="2438" y="2509"/>
                </a:lnTo>
                <a:lnTo>
                  <a:pt x="2438" y="2507"/>
                </a:lnTo>
                <a:lnTo>
                  <a:pt x="2438" y="2507"/>
                </a:lnTo>
                <a:lnTo>
                  <a:pt x="2435" y="2507"/>
                </a:lnTo>
                <a:lnTo>
                  <a:pt x="2435" y="2507"/>
                </a:lnTo>
                <a:lnTo>
                  <a:pt x="2435" y="2507"/>
                </a:lnTo>
                <a:lnTo>
                  <a:pt x="2438" y="2507"/>
                </a:lnTo>
                <a:lnTo>
                  <a:pt x="2438" y="2507"/>
                </a:lnTo>
                <a:lnTo>
                  <a:pt x="2438" y="2507"/>
                </a:lnTo>
                <a:lnTo>
                  <a:pt x="2438" y="2509"/>
                </a:lnTo>
                <a:lnTo>
                  <a:pt x="2438" y="2509"/>
                </a:lnTo>
                <a:lnTo>
                  <a:pt x="2438" y="2509"/>
                </a:lnTo>
                <a:lnTo>
                  <a:pt x="2440" y="2509"/>
                </a:lnTo>
                <a:lnTo>
                  <a:pt x="2440" y="2507"/>
                </a:lnTo>
                <a:lnTo>
                  <a:pt x="2440" y="2507"/>
                </a:lnTo>
                <a:lnTo>
                  <a:pt x="2440" y="2507"/>
                </a:lnTo>
                <a:lnTo>
                  <a:pt x="2440" y="2507"/>
                </a:lnTo>
                <a:lnTo>
                  <a:pt x="2440" y="2507"/>
                </a:lnTo>
                <a:lnTo>
                  <a:pt x="2440" y="2507"/>
                </a:lnTo>
                <a:lnTo>
                  <a:pt x="2440" y="2507"/>
                </a:lnTo>
                <a:lnTo>
                  <a:pt x="2442" y="2509"/>
                </a:lnTo>
                <a:lnTo>
                  <a:pt x="2442" y="2509"/>
                </a:lnTo>
                <a:lnTo>
                  <a:pt x="2442" y="2509"/>
                </a:lnTo>
                <a:lnTo>
                  <a:pt x="2442" y="2509"/>
                </a:lnTo>
                <a:lnTo>
                  <a:pt x="2442" y="2507"/>
                </a:lnTo>
                <a:lnTo>
                  <a:pt x="2442" y="2507"/>
                </a:lnTo>
                <a:lnTo>
                  <a:pt x="2442" y="2507"/>
                </a:lnTo>
                <a:lnTo>
                  <a:pt x="2442" y="2509"/>
                </a:lnTo>
                <a:lnTo>
                  <a:pt x="2442" y="2509"/>
                </a:lnTo>
                <a:lnTo>
                  <a:pt x="2445" y="2509"/>
                </a:lnTo>
                <a:lnTo>
                  <a:pt x="2445" y="2512"/>
                </a:lnTo>
                <a:lnTo>
                  <a:pt x="2445" y="2512"/>
                </a:lnTo>
                <a:lnTo>
                  <a:pt x="2445" y="2512"/>
                </a:lnTo>
                <a:lnTo>
                  <a:pt x="2445" y="2514"/>
                </a:lnTo>
                <a:lnTo>
                  <a:pt x="2447" y="2514"/>
                </a:lnTo>
                <a:lnTo>
                  <a:pt x="2447" y="2517"/>
                </a:lnTo>
                <a:lnTo>
                  <a:pt x="2447" y="2517"/>
                </a:lnTo>
                <a:lnTo>
                  <a:pt x="2447" y="2514"/>
                </a:lnTo>
                <a:lnTo>
                  <a:pt x="2447" y="2514"/>
                </a:lnTo>
                <a:lnTo>
                  <a:pt x="2447" y="2514"/>
                </a:lnTo>
                <a:lnTo>
                  <a:pt x="2447" y="2514"/>
                </a:lnTo>
                <a:lnTo>
                  <a:pt x="2447" y="2512"/>
                </a:lnTo>
                <a:lnTo>
                  <a:pt x="2447" y="2512"/>
                </a:lnTo>
                <a:lnTo>
                  <a:pt x="2447" y="2512"/>
                </a:lnTo>
                <a:lnTo>
                  <a:pt x="2447" y="2512"/>
                </a:lnTo>
                <a:lnTo>
                  <a:pt x="2447" y="2512"/>
                </a:lnTo>
                <a:lnTo>
                  <a:pt x="2447" y="2514"/>
                </a:lnTo>
                <a:lnTo>
                  <a:pt x="2447" y="2517"/>
                </a:lnTo>
                <a:lnTo>
                  <a:pt x="2449" y="2519"/>
                </a:lnTo>
                <a:lnTo>
                  <a:pt x="2449" y="2519"/>
                </a:lnTo>
                <a:lnTo>
                  <a:pt x="2449" y="2519"/>
                </a:lnTo>
                <a:lnTo>
                  <a:pt x="2449" y="2519"/>
                </a:lnTo>
                <a:lnTo>
                  <a:pt x="2449" y="2519"/>
                </a:lnTo>
                <a:lnTo>
                  <a:pt x="2449" y="2519"/>
                </a:lnTo>
                <a:lnTo>
                  <a:pt x="2449" y="2517"/>
                </a:lnTo>
                <a:lnTo>
                  <a:pt x="2449" y="2517"/>
                </a:lnTo>
                <a:lnTo>
                  <a:pt x="2449" y="2517"/>
                </a:lnTo>
                <a:lnTo>
                  <a:pt x="2449" y="2517"/>
                </a:lnTo>
                <a:lnTo>
                  <a:pt x="2449" y="2517"/>
                </a:lnTo>
                <a:lnTo>
                  <a:pt x="2449" y="2517"/>
                </a:lnTo>
                <a:lnTo>
                  <a:pt x="2452" y="2519"/>
                </a:lnTo>
                <a:lnTo>
                  <a:pt x="2452" y="2519"/>
                </a:lnTo>
                <a:lnTo>
                  <a:pt x="2452" y="2519"/>
                </a:lnTo>
                <a:lnTo>
                  <a:pt x="2452" y="2519"/>
                </a:lnTo>
                <a:lnTo>
                  <a:pt x="2452" y="2519"/>
                </a:lnTo>
                <a:lnTo>
                  <a:pt x="2454" y="2519"/>
                </a:lnTo>
                <a:lnTo>
                  <a:pt x="2454" y="2519"/>
                </a:lnTo>
                <a:lnTo>
                  <a:pt x="2454" y="2519"/>
                </a:lnTo>
                <a:lnTo>
                  <a:pt x="2454" y="2519"/>
                </a:lnTo>
                <a:lnTo>
                  <a:pt x="2454" y="2519"/>
                </a:lnTo>
                <a:lnTo>
                  <a:pt x="2454" y="2519"/>
                </a:lnTo>
                <a:lnTo>
                  <a:pt x="2454" y="2519"/>
                </a:lnTo>
                <a:lnTo>
                  <a:pt x="2454" y="2517"/>
                </a:lnTo>
                <a:lnTo>
                  <a:pt x="2456" y="2517"/>
                </a:lnTo>
                <a:lnTo>
                  <a:pt x="2456" y="2514"/>
                </a:lnTo>
                <a:lnTo>
                  <a:pt x="2456" y="2514"/>
                </a:lnTo>
                <a:lnTo>
                  <a:pt x="2456" y="2514"/>
                </a:lnTo>
                <a:lnTo>
                  <a:pt x="2456" y="2517"/>
                </a:lnTo>
                <a:lnTo>
                  <a:pt x="2456" y="2517"/>
                </a:lnTo>
                <a:lnTo>
                  <a:pt x="2456" y="2517"/>
                </a:lnTo>
                <a:lnTo>
                  <a:pt x="2456" y="2517"/>
                </a:lnTo>
                <a:lnTo>
                  <a:pt x="2456" y="2517"/>
                </a:lnTo>
                <a:lnTo>
                  <a:pt x="2459" y="2517"/>
                </a:lnTo>
                <a:lnTo>
                  <a:pt x="2459" y="2519"/>
                </a:lnTo>
                <a:lnTo>
                  <a:pt x="2459" y="2519"/>
                </a:lnTo>
                <a:lnTo>
                  <a:pt x="2461" y="2519"/>
                </a:lnTo>
                <a:lnTo>
                  <a:pt x="2461" y="2519"/>
                </a:lnTo>
                <a:lnTo>
                  <a:pt x="2461" y="2519"/>
                </a:lnTo>
                <a:lnTo>
                  <a:pt x="2461" y="2519"/>
                </a:lnTo>
                <a:lnTo>
                  <a:pt x="2461" y="2519"/>
                </a:lnTo>
                <a:lnTo>
                  <a:pt x="2461" y="2517"/>
                </a:lnTo>
                <a:lnTo>
                  <a:pt x="2459" y="2517"/>
                </a:lnTo>
                <a:lnTo>
                  <a:pt x="2461" y="2517"/>
                </a:lnTo>
                <a:lnTo>
                  <a:pt x="2461" y="2517"/>
                </a:lnTo>
                <a:lnTo>
                  <a:pt x="2461" y="2517"/>
                </a:lnTo>
                <a:lnTo>
                  <a:pt x="2461" y="2514"/>
                </a:lnTo>
                <a:lnTo>
                  <a:pt x="2461" y="2514"/>
                </a:lnTo>
                <a:lnTo>
                  <a:pt x="2461" y="2514"/>
                </a:lnTo>
                <a:lnTo>
                  <a:pt x="2461" y="2514"/>
                </a:lnTo>
                <a:lnTo>
                  <a:pt x="2461" y="2514"/>
                </a:lnTo>
                <a:lnTo>
                  <a:pt x="2461" y="2517"/>
                </a:lnTo>
                <a:lnTo>
                  <a:pt x="2464" y="2517"/>
                </a:lnTo>
                <a:lnTo>
                  <a:pt x="2464" y="2517"/>
                </a:lnTo>
                <a:lnTo>
                  <a:pt x="2464" y="2517"/>
                </a:lnTo>
                <a:lnTo>
                  <a:pt x="2464" y="2517"/>
                </a:lnTo>
                <a:lnTo>
                  <a:pt x="2461" y="2514"/>
                </a:lnTo>
                <a:lnTo>
                  <a:pt x="2459" y="2512"/>
                </a:lnTo>
                <a:lnTo>
                  <a:pt x="2459" y="2512"/>
                </a:lnTo>
                <a:lnTo>
                  <a:pt x="2461" y="2512"/>
                </a:lnTo>
                <a:lnTo>
                  <a:pt x="2461" y="2514"/>
                </a:lnTo>
                <a:lnTo>
                  <a:pt x="2461" y="2514"/>
                </a:lnTo>
                <a:lnTo>
                  <a:pt x="2464" y="2514"/>
                </a:lnTo>
                <a:lnTo>
                  <a:pt x="2464" y="2512"/>
                </a:lnTo>
                <a:lnTo>
                  <a:pt x="2464" y="2512"/>
                </a:lnTo>
                <a:lnTo>
                  <a:pt x="2464" y="2512"/>
                </a:lnTo>
                <a:lnTo>
                  <a:pt x="2464" y="2514"/>
                </a:lnTo>
                <a:lnTo>
                  <a:pt x="2464" y="2512"/>
                </a:lnTo>
                <a:lnTo>
                  <a:pt x="2464" y="2512"/>
                </a:lnTo>
                <a:lnTo>
                  <a:pt x="2464" y="2512"/>
                </a:lnTo>
                <a:lnTo>
                  <a:pt x="2464" y="2512"/>
                </a:lnTo>
                <a:lnTo>
                  <a:pt x="2464" y="2512"/>
                </a:lnTo>
                <a:lnTo>
                  <a:pt x="2464" y="2509"/>
                </a:lnTo>
                <a:lnTo>
                  <a:pt x="2464" y="2509"/>
                </a:lnTo>
                <a:lnTo>
                  <a:pt x="2464" y="2509"/>
                </a:lnTo>
                <a:lnTo>
                  <a:pt x="2464" y="2509"/>
                </a:lnTo>
                <a:lnTo>
                  <a:pt x="2464" y="2509"/>
                </a:lnTo>
                <a:lnTo>
                  <a:pt x="2464" y="2507"/>
                </a:lnTo>
                <a:lnTo>
                  <a:pt x="2461" y="2507"/>
                </a:lnTo>
                <a:lnTo>
                  <a:pt x="2461" y="2505"/>
                </a:lnTo>
                <a:lnTo>
                  <a:pt x="2461" y="2505"/>
                </a:lnTo>
                <a:lnTo>
                  <a:pt x="2461" y="2505"/>
                </a:lnTo>
                <a:lnTo>
                  <a:pt x="2461" y="2505"/>
                </a:lnTo>
                <a:lnTo>
                  <a:pt x="2461" y="2505"/>
                </a:lnTo>
                <a:lnTo>
                  <a:pt x="2461" y="2502"/>
                </a:lnTo>
                <a:lnTo>
                  <a:pt x="2461" y="2502"/>
                </a:lnTo>
                <a:lnTo>
                  <a:pt x="2461" y="2502"/>
                </a:lnTo>
                <a:lnTo>
                  <a:pt x="2461" y="2502"/>
                </a:lnTo>
                <a:lnTo>
                  <a:pt x="2464" y="2505"/>
                </a:lnTo>
                <a:lnTo>
                  <a:pt x="2464" y="2505"/>
                </a:lnTo>
                <a:lnTo>
                  <a:pt x="2464" y="2505"/>
                </a:lnTo>
                <a:lnTo>
                  <a:pt x="2464" y="2507"/>
                </a:lnTo>
                <a:lnTo>
                  <a:pt x="2464" y="2507"/>
                </a:lnTo>
                <a:lnTo>
                  <a:pt x="2466" y="2507"/>
                </a:lnTo>
                <a:lnTo>
                  <a:pt x="2466" y="2507"/>
                </a:lnTo>
                <a:lnTo>
                  <a:pt x="2466" y="2505"/>
                </a:lnTo>
                <a:lnTo>
                  <a:pt x="2466" y="2505"/>
                </a:lnTo>
                <a:lnTo>
                  <a:pt x="2464" y="2502"/>
                </a:lnTo>
                <a:lnTo>
                  <a:pt x="2464" y="2502"/>
                </a:lnTo>
                <a:lnTo>
                  <a:pt x="2464" y="2500"/>
                </a:lnTo>
                <a:lnTo>
                  <a:pt x="2464" y="2500"/>
                </a:lnTo>
                <a:lnTo>
                  <a:pt x="2464" y="2500"/>
                </a:lnTo>
                <a:lnTo>
                  <a:pt x="2464" y="2500"/>
                </a:lnTo>
                <a:lnTo>
                  <a:pt x="2464" y="2500"/>
                </a:lnTo>
                <a:lnTo>
                  <a:pt x="2466" y="2500"/>
                </a:lnTo>
                <a:lnTo>
                  <a:pt x="2466" y="2500"/>
                </a:lnTo>
                <a:lnTo>
                  <a:pt x="2466" y="2502"/>
                </a:lnTo>
                <a:lnTo>
                  <a:pt x="2466" y="2502"/>
                </a:lnTo>
                <a:lnTo>
                  <a:pt x="2468" y="2505"/>
                </a:lnTo>
                <a:lnTo>
                  <a:pt x="2468" y="2505"/>
                </a:lnTo>
                <a:lnTo>
                  <a:pt x="2468" y="2505"/>
                </a:lnTo>
                <a:lnTo>
                  <a:pt x="2468" y="2502"/>
                </a:lnTo>
                <a:lnTo>
                  <a:pt x="2468" y="2502"/>
                </a:lnTo>
                <a:lnTo>
                  <a:pt x="2468" y="2502"/>
                </a:lnTo>
                <a:lnTo>
                  <a:pt x="2468" y="2505"/>
                </a:lnTo>
                <a:lnTo>
                  <a:pt x="2468" y="2505"/>
                </a:lnTo>
                <a:lnTo>
                  <a:pt x="2471" y="2505"/>
                </a:lnTo>
                <a:lnTo>
                  <a:pt x="2471" y="2505"/>
                </a:lnTo>
                <a:lnTo>
                  <a:pt x="2471" y="2502"/>
                </a:lnTo>
                <a:lnTo>
                  <a:pt x="2471" y="2500"/>
                </a:lnTo>
                <a:lnTo>
                  <a:pt x="2471" y="2500"/>
                </a:lnTo>
                <a:lnTo>
                  <a:pt x="2471" y="2502"/>
                </a:lnTo>
                <a:lnTo>
                  <a:pt x="2473" y="2502"/>
                </a:lnTo>
                <a:lnTo>
                  <a:pt x="2473" y="2502"/>
                </a:lnTo>
                <a:lnTo>
                  <a:pt x="2473" y="2502"/>
                </a:lnTo>
                <a:lnTo>
                  <a:pt x="2473" y="2502"/>
                </a:lnTo>
                <a:lnTo>
                  <a:pt x="2473" y="2502"/>
                </a:lnTo>
                <a:lnTo>
                  <a:pt x="2473" y="2502"/>
                </a:lnTo>
                <a:lnTo>
                  <a:pt x="2473" y="2502"/>
                </a:lnTo>
                <a:lnTo>
                  <a:pt x="2473" y="2502"/>
                </a:lnTo>
                <a:lnTo>
                  <a:pt x="2473" y="2502"/>
                </a:lnTo>
                <a:lnTo>
                  <a:pt x="2473" y="2500"/>
                </a:lnTo>
                <a:lnTo>
                  <a:pt x="2473" y="2500"/>
                </a:lnTo>
                <a:lnTo>
                  <a:pt x="2473" y="2500"/>
                </a:lnTo>
                <a:lnTo>
                  <a:pt x="2473" y="2500"/>
                </a:lnTo>
                <a:lnTo>
                  <a:pt x="2471" y="2498"/>
                </a:lnTo>
                <a:lnTo>
                  <a:pt x="2471" y="2495"/>
                </a:lnTo>
                <a:lnTo>
                  <a:pt x="2471" y="2498"/>
                </a:lnTo>
                <a:lnTo>
                  <a:pt x="2473" y="2498"/>
                </a:lnTo>
                <a:lnTo>
                  <a:pt x="2473" y="2500"/>
                </a:lnTo>
                <a:lnTo>
                  <a:pt x="2475" y="2500"/>
                </a:lnTo>
                <a:lnTo>
                  <a:pt x="2475" y="2498"/>
                </a:lnTo>
                <a:lnTo>
                  <a:pt x="2475" y="2498"/>
                </a:lnTo>
                <a:lnTo>
                  <a:pt x="2475" y="2498"/>
                </a:lnTo>
                <a:lnTo>
                  <a:pt x="2475" y="2495"/>
                </a:lnTo>
                <a:lnTo>
                  <a:pt x="2475" y="2495"/>
                </a:lnTo>
                <a:lnTo>
                  <a:pt x="2473" y="2493"/>
                </a:lnTo>
                <a:lnTo>
                  <a:pt x="2473" y="2493"/>
                </a:lnTo>
                <a:lnTo>
                  <a:pt x="2473" y="2493"/>
                </a:lnTo>
                <a:lnTo>
                  <a:pt x="2475" y="2495"/>
                </a:lnTo>
                <a:lnTo>
                  <a:pt x="2475" y="2495"/>
                </a:lnTo>
                <a:lnTo>
                  <a:pt x="2475" y="2495"/>
                </a:lnTo>
                <a:lnTo>
                  <a:pt x="2478" y="2495"/>
                </a:lnTo>
                <a:lnTo>
                  <a:pt x="2475" y="2495"/>
                </a:lnTo>
                <a:lnTo>
                  <a:pt x="2475" y="2493"/>
                </a:lnTo>
                <a:lnTo>
                  <a:pt x="2475" y="2493"/>
                </a:lnTo>
                <a:lnTo>
                  <a:pt x="2475" y="2493"/>
                </a:lnTo>
                <a:lnTo>
                  <a:pt x="2475" y="2493"/>
                </a:lnTo>
                <a:lnTo>
                  <a:pt x="2475" y="2493"/>
                </a:lnTo>
                <a:lnTo>
                  <a:pt x="2475" y="2493"/>
                </a:lnTo>
                <a:lnTo>
                  <a:pt x="2475" y="2493"/>
                </a:lnTo>
                <a:lnTo>
                  <a:pt x="2475" y="2493"/>
                </a:lnTo>
                <a:lnTo>
                  <a:pt x="2475" y="2493"/>
                </a:lnTo>
                <a:lnTo>
                  <a:pt x="2475" y="2493"/>
                </a:lnTo>
                <a:lnTo>
                  <a:pt x="2478" y="2493"/>
                </a:lnTo>
                <a:lnTo>
                  <a:pt x="2478" y="2493"/>
                </a:lnTo>
                <a:lnTo>
                  <a:pt x="2478" y="2493"/>
                </a:lnTo>
                <a:lnTo>
                  <a:pt x="2478" y="2493"/>
                </a:lnTo>
                <a:lnTo>
                  <a:pt x="2478" y="2493"/>
                </a:lnTo>
                <a:lnTo>
                  <a:pt x="2478" y="2493"/>
                </a:lnTo>
                <a:lnTo>
                  <a:pt x="2478" y="2493"/>
                </a:lnTo>
                <a:lnTo>
                  <a:pt x="2478" y="2491"/>
                </a:lnTo>
                <a:lnTo>
                  <a:pt x="2478" y="2491"/>
                </a:lnTo>
                <a:lnTo>
                  <a:pt x="2480" y="2491"/>
                </a:lnTo>
                <a:lnTo>
                  <a:pt x="2478" y="2491"/>
                </a:lnTo>
                <a:lnTo>
                  <a:pt x="2478" y="2491"/>
                </a:lnTo>
                <a:lnTo>
                  <a:pt x="2475" y="2488"/>
                </a:lnTo>
                <a:lnTo>
                  <a:pt x="2475" y="2488"/>
                </a:lnTo>
                <a:lnTo>
                  <a:pt x="2478" y="2488"/>
                </a:lnTo>
                <a:lnTo>
                  <a:pt x="2478" y="2488"/>
                </a:lnTo>
                <a:lnTo>
                  <a:pt x="2478" y="2488"/>
                </a:lnTo>
                <a:lnTo>
                  <a:pt x="2478" y="2488"/>
                </a:lnTo>
                <a:lnTo>
                  <a:pt x="2478" y="2488"/>
                </a:lnTo>
                <a:lnTo>
                  <a:pt x="2480" y="2486"/>
                </a:lnTo>
                <a:lnTo>
                  <a:pt x="2480" y="2486"/>
                </a:lnTo>
                <a:lnTo>
                  <a:pt x="2480" y="2486"/>
                </a:lnTo>
                <a:lnTo>
                  <a:pt x="2480" y="2483"/>
                </a:lnTo>
                <a:lnTo>
                  <a:pt x="2480" y="2483"/>
                </a:lnTo>
                <a:lnTo>
                  <a:pt x="2482" y="2483"/>
                </a:lnTo>
                <a:lnTo>
                  <a:pt x="2482" y="2483"/>
                </a:lnTo>
                <a:lnTo>
                  <a:pt x="2480" y="2481"/>
                </a:lnTo>
                <a:lnTo>
                  <a:pt x="2480" y="2481"/>
                </a:lnTo>
                <a:lnTo>
                  <a:pt x="2480" y="2481"/>
                </a:lnTo>
                <a:lnTo>
                  <a:pt x="2478" y="2481"/>
                </a:lnTo>
                <a:lnTo>
                  <a:pt x="2480" y="2481"/>
                </a:lnTo>
                <a:lnTo>
                  <a:pt x="2482" y="2479"/>
                </a:lnTo>
                <a:lnTo>
                  <a:pt x="2482" y="2479"/>
                </a:lnTo>
                <a:lnTo>
                  <a:pt x="2482" y="2479"/>
                </a:lnTo>
                <a:lnTo>
                  <a:pt x="2485" y="2479"/>
                </a:lnTo>
                <a:lnTo>
                  <a:pt x="2485" y="2476"/>
                </a:lnTo>
                <a:lnTo>
                  <a:pt x="2485" y="2476"/>
                </a:lnTo>
                <a:lnTo>
                  <a:pt x="2482" y="2476"/>
                </a:lnTo>
                <a:lnTo>
                  <a:pt x="2482" y="2476"/>
                </a:lnTo>
                <a:lnTo>
                  <a:pt x="2482" y="2476"/>
                </a:lnTo>
                <a:lnTo>
                  <a:pt x="2480" y="2476"/>
                </a:lnTo>
                <a:lnTo>
                  <a:pt x="2480" y="2476"/>
                </a:lnTo>
                <a:lnTo>
                  <a:pt x="2480" y="2476"/>
                </a:lnTo>
                <a:lnTo>
                  <a:pt x="2480" y="2476"/>
                </a:lnTo>
                <a:lnTo>
                  <a:pt x="2482" y="2476"/>
                </a:lnTo>
                <a:lnTo>
                  <a:pt x="2480" y="2474"/>
                </a:lnTo>
                <a:lnTo>
                  <a:pt x="2482" y="2474"/>
                </a:lnTo>
                <a:lnTo>
                  <a:pt x="2482" y="2474"/>
                </a:lnTo>
                <a:lnTo>
                  <a:pt x="2482" y="2474"/>
                </a:lnTo>
                <a:lnTo>
                  <a:pt x="2482" y="2474"/>
                </a:lnTo>
                <a:lnTo>
                  <a:pt x="2482" y="2474"/>
                </a:lnTo>
                <a:lnTo>
                  <a:pt x="2482" y="2474"/>
                </a:lnTo>
                <a:lnTo>
                  <a:pt x="2482" y="2474"/>
                </a:lnTo>
                <a:lnTo>
                  <a:pt x="2485" y="2474"/>
                </a:lnTo>
                <a:lnTo>
                  <a:pt x="2485" y="2474"/>
                </a:lnTo>
                <a:lnTo>
                  <a:pt x="2485" y="2474"/>
                </a:lnTo>
                <a:lnTo>
                  <a:pt x="2485" y="2474"/>
                </a:lnTo>
                <a:lnTo>
                  <a:pt x="2485" y="2472"/>
                </a:lnTo>
                <a:lnTo>
                  <a:pt x="2485" y="2472"/>
                </a:lnTo>
                <a:lnTo>
                  <a:pt x="2485" y="2472"/>
                </a:lnTo>
                <a:lnTo>
                  <a:pt x="2485" y="2472"/>
                </a:lnTo>
                <a:lnTo>
                  <a:pt x="2487" y="2472"/>
                </a:lnTo>
                <a:lnTo>
                  <a:pt x="2487" y="2472"/>
                </a:lnTo>
                <a:lnTo>
                  <a:pt x="2487" y="2469"/>
                </a:lnTo>
                <a:lnTo>
                  <a:pt x="2487" y="2469"/>
                </a:lnTo>
                <a:lnTo>
                  <a:pt x="2487" y="2467"/>
                </a:lnTo>
                <a:lnTo>
                  <a:pt x="2487" y="2467"/>
                </a:lnTo>
                <a:lnTo>
                  <a:pt x="2487" y="2467"/>
                </a:lnTo>
                <a:lnTo>
                  <a:pt x="2487" y="2465"/>
                </a:lnTo>
                <a:lnTo>
                  <a:pt x="2487" y="2465"/>
                </a:lnTo>
                <a:lnTo>
                  <a:pt x="2487" y="2465"/>
                </a:lnTo>
                <a:lnTo>
                  <a:pt x="2487" y="2465"/>
                </a:lnTo>
                <a:lnTo>
                  <a:pt x="2485" y="2465"/>
                </a:lnTo>
                <a:lnTo>
                  <a:pt x="2485" y="2465"/>
                </a:lnTo>
                <a:lnTo>
                  <a:pt x="2485" y="2465"/>
                </a:lnTo>
                <a:lnTo>
                  <a:pt x="2485" y="2465"/>
                </a:lnTo>
                <a:lnTo>
                  <a:pt x="2487" y="2465"/>
                </a:lnTo>
                <a:lnTo>
                  <a:pt x="2487" y="2465"/>
                </a:lnTo>
                <a:lnTo>
                  <a:pt x="2487" y="2465"/>
                </a:lnTo>
                <a:lnTo>
                  <a:pt x="2487" y="2465"/>
                </a:lnTo>
                <a:lnTo>
                  <a:pt x="2490" y="2467"/>
                </a:lnTo>
                <a:lnTo>
                  <a:pt x="2490" y="2467"/>
                </a:lnTo>
                <a:lnTo>
                  <a:pt x="2490" y="2467"/>
                </a:lnTo>
                <a:lnTo>
                  <a:pt x="2490" y="2467"/>
                </a:lnTo>
                <a:lnTo>
                  <a:pt x="2492" y="2465"/>
                </a:lnTo>
                <a:lnTo>
                  <a:pt x="2492" y="2465"/>
                </a:lnTo>
                <a:lnTo>
                  <a:pt x="2490" y="2465"/>
                </a:lnTo>
                <a:lnTo>
                  <a:pt x="2490" y="2465"/>
                </a:lnTo>
                <a:lnTo>
                  <a:pt x="2490" y="2462"/>
                </a:lnTo>
                <a:lnTo>
                  <a:pt x="2490" y="2462"/>
                </a:lnTo>
                <a:lnTo>
                  <a:pt x="2490" y="2462"/>
                </a:lnTo>
                <a:lnTo>
                  <a:pt x="2490" y="2462"/>
                </a:lnTo>
                <a:lnTo>
                  <a:pt x="2490" y="2462"/>
                </a:lnTo>
                <a:lnTo>
                  <a:pt x="2490" y="2462"/>
                </a:lnTo>
                <a:lnTo>
                  <a:pt x="2490" y="2462"/>
                </a:lnTo>
                <a:lnTo>
                  <a:pt x="2490" y="2465"/>
                </a:lnTo>
                <a:lnTo>
                  <a:pt x="2490" y="2465"/>
                </a:lnTo>
                <a:lnTo>
                  <a:pt x="2487" y="2462"/>
                </a:lnTo>
                <a:lnTo>
                  <a:pt x="2487" y="2462"/>
                </a:lnTo>
                <a:lnTo>
                  <a:pt x="2487" y="2462"/>
                </a:lnTo>
                <a:lnTo>
                  <a:pt x="2487" y="2462"/>
                </a:lnTo>
                <a:lnTo>
                  <a:pt x="2487" y="2462"/>
                </a:lnTo>
                <a:lnTo>
                  <a:pt x="2487" y="2462"/>
                </a:lnTo>
                <a:lnTo>
                  <a:pt x="2487" y="2462"/>
                </a:lnTo>
                <a:lnTo>
                  <a:pt x="2490" y="2460"/>
                </a:lnTo>
                <a:lnTo>
                  <a:pt x="2490" y="2460"/>
                </a:lnTo>
                <a:lnTo>
                  <a:pt x="2492" y="2460"/>
                </a:lnTo>
                <a:lnTo>
                  <a:pt x="2492" y="2460"/>
                </a:lnTo>
                <a:lnTo>
                  <a:pt x="2490" y="2460"/>
                </a:lnTo>
                <a:lnTo>
                  <a:pt x="2490" y="2460"/>
                </a:lnTo>
                <a:lnTo>
                  <a:pt x="2487" y="2460"/>
                </a:lnTo>
                <a:lnTo>
                  <a:pt x="2487" y="2460"/>
                </a:lnTo>
                <a:lnTo>
                  <a:pt x="2487" y="2460"/>
                </a:lnTo>
                <a:lnTo>
                  <a:pt x="2487" y="2460"/>
                </a:lnTo>
                <a:lnTo>
                  <a:pt x="2490" y="2460"/>
                </a:lnTo>
                <a:lnTo>
                  <a:pt x="2490" y="2457"/>
                </a:lnTo>
                <a:lnTo>
                  <a:pt x="2490" y="2457"/>
                </a:lnTo>
                <a:lnTo>
                  <a:pt x="2487" y="2457"/>
                </a:lnTo>
                <a:lnTo>
                  <a:pt x="2487" y="2460"/>
                </a:lnTo>
                <a:lnTo>
                  <a:pt x="2487" y="2457"/>
                </a:lnTo>
                <a:lnTo>
                  <a:pt x="2485" y="2457"/>
                </a:lnTo>
                <a:lnTo>
                  <a:pt x="2485" y="2457"/>
                </a:lnTo>
                <a:lnTo>
                  <a:pt x="2485" y="2457"/>
                </a:lnTo>
                <a:lnTo>
                  <a:pt x="2487" y="2457"/>
                </a:lnTo>
                <a:lnTo>
                  <a:pt x="2487" y="2455"/>
                </a:lnTo>
                <a:lnTo>
                  <a:pt x="2485" y="2455"/>
                </a:lnTo>
                <a:lnTo>
                  <a:pt x="2485" y="2455"/>
                </a:lnTo>
                <a:lnTo>
                  <a:pt x="2485" y="2455"/>
                </a:lnTo>
                <a:lnTo>
                  <a:pt x="2487" y="2455"/>
                </a:lnTo>
                <a:lnTo>
                  <a:pt x="2487" y="2455"/>
                </a:lnTo>
                <a:lnTo>
                  <a:pt x="2485" y="2453"/>
                </a:lnTo>
                <a:lnTo>
                  <a:pt x="2485" y="2453"/>
                </a:lnTo>
                <a:lnTo>
                  <a:pt x="2485" y="2453"/>
                </a:lnTo>
                <a:lnTo>
                  <a:pt x="2485" y="2453"/>
                </a:lnTo>
                <a:lnTo>
                  <a:pt x="2485" y="2453"/>
                </a:lnTo>
                <a:lnTo>
                  <a:pt x="2485" y="2453"/>
                </a:lnTo>
                <a:lnTo>
                  <a:pt x="2485" y="2450"/>
                </a:lnTo>
                <a:lnTo>
                  <a:pt x="2485" y="2450"/>
                </a:lnTo>
                <a:lnTo>
                  <a:pt x="2487" y="2453"/>
                </a:lnTo>
                <a:lnTo>
                  <a:pt x="2487" y="2453"/>
                </a:lnTo>
                <a:lnTo>
                  <a:pt x="2490" y="2450"/>
                </a:lnTo>
                <a:lnTo>
                  <a:pt x="2487" y="2450"/>
                </a:lnTo>
                <a:lnTo>
                  <a:pt x="2490" y="2450"/>
                </a:lnTo>
                <a:lnTo>
                  <a:pt x="2490" y="2448"/>
                </a:lnTo>
                <a:lnTo>
                  <a:pt x="2490" y="2448"/>
                </a:lnTo>
                <a:lnTo>
                  <a:pt x="2490" y="2450"/>
                </a:lnTo>
                <a:lnTo>
                  <a:pt x="2492" y="2450"/>
                </a:lnTo>
                <a:lnTo>
                  <a:pt x="2492" y="2450"/>
                </a:lnTo>
                <a:lnTo>
                  <a:pt x="2492" y="2450"/>
                </a:lnTo>
                <a:lnTo>
                  <a:pt x="2492" y="2453"/>
                </a:lnTo>
                <a:lnTo>
                  <a:pt x="2492" y="2453"/>
                </a:lnTo>
                <a:lnTo>
                  <a:pt x="2494" y="2453"/>
                </a:lnTo>
                <a:lnTo>
                  <a:pt x="2494" y="2453"/>
                </a:lnTo>
                <a:lnTo>
                  <a:pt x="2494" y="2453"/>
                </a:lnTo>
                <a:lnTo>
                  <a:pt x="2494" y="2453"/>
                </a:lnTo>
                <a:lnTo>
                  <a:pt x="2494" y="2450"/>
                </a:lnTo>
                <a:lnTo>
                  <a:pt x="2494" y="2450"/>
                </a:lnTo>
                <a:lnTo>
                  <a:pt x="2497" y="2450"/>
                </a:lnTo>
                <a:lnTo>
                  <a:pt x="2494" y="2448"/>
                </a:lnTo>
                <a:lnTo>
                  <a:pt x="2494" y="2448"/>
                </a:lnTo>
                <a:lnTo>
                  <a:pt x="2494" y="2448"/>
                </a:lnTo>
                <a:lnTo>
                  <a:pt x="2494" y="2448"/>
                </a:lnTo>
                <a:lnTo>
                  <a:pt x="2492" y="2446"/>
                </a:lnTo>
                <a:lnTo>
                  <a:pt x="2492" y="2446"/>
                </a:lnTo>
                <a:lnTo>
                  <a:pt x="2492" y="2446"/>
                </a:lnTo>
                <a:lnTo>
                  <a:pt x="2494" y="2443"/>
                </a:lnTo>
                <a:lnTo>
                  <a:pt x="2494" y="2443"/>
                </a:lnTo>
                <a:lnTo>
                  <a:pt x="2497" y="2441"/>
                </a:lnTo>
                <a:lnTo>
                  <a:pt x="2497" y="2441"/>
                </a:lnTo>
                <a:lnTo>
                  <a:pt x="2497" y="2441"/>
                </a:lnTo>
                <a:lnTo>
                  <a:pt x="2497" y="2441"/>
                </a:lnTo>
                <a:lnTo>
                  <a:pt x="2497" y="2441"/>
                </a:lnTo>
                <a:lnTo>
                  <a:pt x="2497" y="2443"/>
                </a:lnTo>
                <a:lnTo>
                  <a:pt x="2497" y="2443"/>
                </a:lnTo>
                <a:lnTo>
                  <a:pt x="2497" y="2443"/>
                </a:lnTo>
                <a:lnTo>
                  <a:pt x="2497" y="2443"/>
                </a:lnTo>
                <a:lnTo>
                  <a:pt x="2497" y="2443"/>
                </a:lnTo>
                <a:lnTo>
                  <a:pt x="2497" y="2443"/>
                </a:lnTo>
                <a:lnTo>
                  <a:pt x="2497" y="2446"/>
                </a:lnTo>
                <a:lnTo>
                  <a:pt x="2499" y="2446"/>
                </a:lnTo>
                <a:lnTo>
                  <a:pt x="2499" y="2448"/>
                </a:lnTo>
                <a:lnTo>
                  <a:pt x="2499" y="2448"/>
                </a:lnTo>
                <a:lnTo>
                  <a:pt x="2499" y="2450"/>
                </a:lnTo>
                <a:lnTo>
                  <a:pt x="2499" y="2450"/>
                </a:lnTo>
                <a:lnTo>
                  <a:pt x="2499" y="2450"/>
                </a:lnTo>
                <a:lnTo>
                  <a:pt x="2501" y="2450"/>
                </a:lnTo>
                <a:lnTo>
                  <a:pt x="2501" y="2450"/>
                </a:lnTo>
                <a:lnTo>
                  <a:pt x="2501" y="2450"/>
                </a:lnTo>
                <a:lnTo>
                  <a:pt x="2501" y="2448"/>
                </a:lnTo>
                <a:lnTo>
                  <a:pt x="2501" y="2448"/>
                </a:lnTo>
                <a:lnTo>
                  <a:pt x="2501" y="2448"/>
                </a:lnTo>
                <a:lnTo>
                  <a:pt x="2501" y="2448"/>
                </a:lnTo>
                <a:lnTo>
                  <a:pt x="2501" y="2448"/>
                </a:lnTo>
                <a:lnTo>
                  <a:pt x="2501" y="2448"/>
                </a:lnTo>
                <a:lnTo>
                  <a:pt x="2504" y="2448"/>
                </a:lnTo>
                <a:lnTo>
                  <a:pt x="2504" y="2448"/>
                </a:lnTo>
                <a:lnTo>
                  <a:pt x="2504" y="2448"/>
                </a:lnTo>
                <a:lnTo>
                  <a:pt x="2504" y="2448"/>
                </a:lnTo>
                <a:lnTo>
                  <a:pt x="2504" y="2448"/>
                </a:lnTo>
                <a:lnTo>
                  <a:pt x="2504" y="2448"/>
                </a:lnTo>
                <a:lnTo>
                  <a:pt x="2504" y="2450"/>
                </a:lnTo>
                <a:lnTo>
                  <a:pt x="2504" y="2450"/>
                </a:lnTo>
                <a:lnTo>
                  <a:pt x="2504" y="2450"/>
                </a:lnTo>
                <a:lnTo>
                  <a:pt x="2504" y="2450"/>
                </a:lnTo>
                <a:lnTo>
                  <a:pt x="2504" y="2448"/>
                </a:lnTo>
                <a:lnTo>
                  <a:pt x="2506" y="2448"/>
                </a:lnTo>
                <a:lnTo>
                  <a:pt x="2506" y="2448"/>
                </a:lnTo>
                <a:lnTo>
                  <a:pt x="2506" y="2448"/>
                </a:lnTo>
                <a:lnTo>
                  <a:pt x="2506" y="2450"/>
                </a:lnTo>
                <a:lnTo>
                  <a:pt x="2506" y="2450"/>
                </a:lnTo>
                <a:lnTo>
                  <a:pt x="2506" y="2448"/>
                </a:lnTo>
                <a:lnTo>
                  <a:pt x="2506" y="2450"/>
                </a:lnTo>
                <a:lnTo>
                  <a:pt x="2506" y="2450"/>
                </a:lnTo>
                <a:lnTo>
                  <a:pt x="2509" y="2450"/>
                </a:lnTo>
                <a:lnTo>
                  <a:pt x="2509" y="2450"/>
                </a:lnTo>
                <a:lnTo>
                  <a:pt x="2509" y="2450"/>
                </a:lnTo>
                <a:lnTo>
                  <a:pt x="2509" y="2448"/>
                </a:lnTo>
                <a:lnTo>
                  <a:pt x="2509" y="2448"/>
                </a:lnTo>
                <a:lnTo>
                  <a:pt x="2509" y="2448"/>
                </a:lnTo>
                <a:lnTo>
                  <a:pt x="2511" y="2448"/>
                </a:lnTo>
                <a:lnTo>
                  <a:pt x="2511" y="2448"/>
                </a:lnTo>
                <a:lnTo>
                  <a:pt x="2511" y="2448"/>
                </a:lnTo>
                <a:lnTo>
                  <a:pt x="2511" y="2448"/>
                </a:lnTo>
                <a:lnTo>
                  <a:pt x="2511" y="2450"/>
                </a:lnTo>
                <a:lnTo>
                  <a:pt x="2511" y="2450"/>
                </a:lnTo>
                <a:lnTo>
                  <a:pt x="2511" y="2450"/>
                </a:lnTo>
                <a:lnTo>
                  <a:pt x="2511" y="2448"/>
                </a:lnTo>
                <a:lnTo>
                  <a:pt x="2511" y="2448"/>
                </a:lnTo>
                <a:lnTo>
                  <a:pt x="2511" y="2448"/>
                </a:lnTo>
                <a:lnTo>
                  <a:pt x="2511" y="2448"/>
                </a:lnTo>
                <a:lnTo>
                  <a:pt x="2511" y="2446"/>
                </a:lnTo>
                <a:lnTo>
                  <a:pt x="2511" y="2446"/>
                </a:lnTo>
                <a:lnTo>
                  <a:pt x="2511" y="2448"/>
                </a:lnTo>
                <a:lnTo>
                  <a:pt x="2511" y="2448"/>
                </a:lnTo>
                <a:lnTo>
                  <a:pt x="2511" y="2448"/>
                </a:lnTo>
                <a:lnTo>
                  <a:pt x="2513" y="2448"/>
                </a:lnTo>
                <a:lnTo>
                  <a:pt x="2513" y="2448"/>
                </a:lnTo>
                <a:lnTo>
                  <a:pt x="2513" y="2448"/>
                </a:lnTo>
                <a:lnTo>
                  <a:pt x="2513" y="2448"/>
                </a:lnTo>
                <a:lnTo>
                  <a:pt x="2513" y="2446"/>
                </a:lnTo>
                <a:lnTo>
                  <a:pt x="2513" y="2446"/>
                </a:lnTo>
                <a:lnTo>
                  <a:pt x="2513" y="2443"/>
                </a:lnTo>
                <a:lnTo>
                  <a:pt x="2511" y="2443"/>
                </a:lnTo>
                <a:lnTo>
                  <a:pt x="2511" y="2443"/>
                </a:lnTo>
                <a:lnTo>
                  <a:pt x="2511" y="2441"/>
                </a:lnTo>
                <a:lnTo>
                  <a:pt x="2511" y="2441"/>
                </a:lnTo>
                <a:lnTo>
                  <a:pt x="2511" y="2441"/>
                </a:lnTo>
                <a:lnTo>
                  <a:pt x="2511" y="2438"/>
                </a:lnTo>
                <a:lnTo>
                  <a:pt x="2509" y="2438"/>
                </a:lnTo>
                <a:lnTo>
                  <a:pt x="2509" y="2438"/>
                </a:lnTo>
                <a:lnTo>
                  <a:pt x="2509" y="2438"/>
                </a:lnTo>
                <a:lnTo>
                  <a:pt x="2509" y="2438"/>
                </a:lnTo>
                <a:lnTo>
                  <a:pt x="2509" y="2438"/>
                </a:lnTo>
                <a:lnTo>
                  <a:pt x="2506" y="2438"/>
                </a:lnTo>
                <a:lnTo>
                  <a:pt x="2506" y="2438"/>
                </a:lnTo>
                <a:lnTo>
                  <a:pt x="2506" y="2438"/>
                </a:lnTo>
                <a:lnTo>
                  <a:pt x="2506" y="2436"/>
                </a:lnTo>
                <a:lnTo>
                  <a:pt x="2506" y="2436"/>
                </a:lnTo>
                <a:lnTo>
                  <a:pt x="2506" y="2436"/>
                </a:lnTo>
                <a:lnTo>
                  <a:pt x="2509" y="2438"/>
                </a:lnTo>
                <a:lnTo>
                  <a:pt x="2511" y="2438"/>
                </a:lnTo>
                <a:lnTo>
                  <a:pt x="2511" y="2438"/>
                </a:lnTo>
                <a:lnTo>
                  <a:pt x="2513" y="2438"/>
                </a:lnTo>
                <a:lnTo>
                  <a:pt x="2513" y="2438"/>
                </a:lnTo>
                <a:lnTo>
                  <a:pt x="2516" y="2438"/>
                </a:lnTo>
                <a:lnTo>
                  <a:pt x="2516" y="2438"/>
                </a:lnTo>
                <a:lnTo>
                  <a:pt x="2516" y="2438"/>
                </a:lnTo>
                <a:lnTo>
                  <a:pt x="2516" y="2436"/>
                </a:lnTo>
                <a:lnTo>
                  <a:pt x="2513" y="2436"/>
                </a:lnTo>
                <a:lnTo>
                  <a:pt x="2513" y="2436"/>
                </a:lnTo>
                <a:lnTo>
                  <a:pt x="2513" y="2434"/>
                </a:lnTo>
                <a:lnTo>
                  <a:pt x="2516" y="2434"/>
                </a:lnTo>
                <a:lnTo>
                  <a:pt x="2516" y="2436"/>
                </a:lnTo>
                <a:lnTo>
                  <a:pt x="2516" y="2436"/>
                </a:lnTo>
                <a:lnTo>
                  <a:pt x="2516" y="2436"/>
                </a:lnTo>
                <a:lnTo>
                  <a:pt x="2516" y="2436"/>
                </a:lnTo>
                <a:lnTo>
                  <a:pt x="2516" y="2436"/>
                </a:lnTo>
                <a:lnTo>
                  <a:pt x="2518" y="2436"/>
                </a:lnTo>
                <a:lnTo>
                  <a:pt x="2520" y="2436"/>
                </a:lnTo>
                <a:lnTo>
                  <a:pt x="2520" y="2436"/>
                </a:lnTo>
                <a:lnTo>
                  <a:pt x="2520" y="2434"/>
                </a:lnTo>
                <a:lnTo>
                  <a:pt x="2520" y="2431"/>
                </a:lnTo>
                <a:lnTo>
                  <a:pt x="2520" y="2431"/>
                </a:lnTo>
                <a:lnTo>
                  <a:pt x="2520" y="2431"/>
                </a:lnTo>
                <a:lnTo>
                  <a:pt x="2520" y="2431"/>
                </a:lnTo>
                <a:lnTo>
                  <a:pt x="2520" y="2429"/>
                </a:lnTo>
                <a:lnTo>
                  <a:pt x="2520" y="2431"/>
                </a:lnTo>
                <a:lnTo>
                  <a:pt x="2520" y="2431"/>
                </a:lnTo>
                <a:lnTo>
                  <a:pt x="2520" y="2431"/>
                </a:lnTo>
                <a:lnTo>
                  <a:pt x="2520" y="2431"/>
                </a:lnTo>
                <a:lnTo>
                  <a:pt x="2520" y="2431"/>
                </a:lnTo>
                <a:lnTo>
                  <a:pt x="2523" y="2431"/>
                </a:lnTo>
                <a:lnTo>
                  <a:pt x="2523" y="2431"/>
                </a:lnTo>
                <a:lnTo>
                  <a:pt x="2523" y="2429"/>
                </a:lnTo>
                <a:lnTo>
                  <a:pt x="2523" y="2429"/>
                </a:lnTo>
                <a:lnTo>
                  <a:pt x="2523" y="2429"/>
                </a:lnTo>
                <a:lnTo>
                  <a:pt x="2523" y="2431"/>
                </a:lnTo>
                <a:lnTo>
                  <a:pt x="2523" y="2431"/>
                </a:lnTo>
                <a:lnTo>
                  <a:pt x="2523" y="2431"/>
                </a:lnTo>
                <a:lnTo>
                  <a:pt x="2523" y="2431"/>
                </a:lnTo>
                <a:lnTo>
                  <a:pt x="2523" y="2429"/>
                </a:lnTo>
                <a:lnTo>
                  <a:pt x="2523" y="2429"/>
                </a:lnTo>
                <a:lnTo>
                  <a:pt x="2523" y="2427"/>
                </a:lnTo>
                <a:lnTo>
                  <a:pt x="2523" y="2427"/>
                </a:lnTo>
                <a:lnTo>
                  <a:pt x="2523" y="2427"/>
                </a:lnTo>
                <a:lnTo>
                  <a:pt x="2523" y="2427"/>
                </a:lnTo>
                <a:lnTo>
                  <a:pt x="2523" y="2427"/>
                </a:lnTo>
                <a:lnTo>
                  <a:pt x="2523" y="2427"/>
                </a:lnTo>
                <a:lnTo>
                  <a:pt x="2525" y="2429"/>
                </a:lnTo>
                <a:lnTo>
                  <a:pt x="2525" y="2429"/>
                </a:lnTo>
                <a:lnTo>
                  <a:pt x="2525" y="2429"/>
                </a:lnTo>
                <a:lnTo>
                  <a:pt x="2525" y="2429"/>
                </a:lnTo>
                <a:lnTo>
                  <a:pt x="2527" y="2429"/>
                </a:lnTo>
                <a:lnTo>
                  <a:pt x="2527" y="2431"/>
                </a:lnTo>
                <a:lnTo>
                  <a:pt x="2527" y="2431"/>
                </a:lnTo>
                <a:lnTo>
                  <a:pt x="2527" y="2429"/>
                </a:lnTo>
                <a:lnTo>
                  <a:pt x="2527" y="2429"/>
                </a:lnTo>
                <a:lnTo>
                  <a:pt x="2527" y="2429"/>
                </a:lnTo>
                <a:lnTo>
                  <a:pt x="2525" y="2427"/>
                </a:lnTo>
                <a:lnTo>
                  <a:pt x="2525" y="2427"/>
                </a:lnTo>
                <a:lnTo>
                  <a:pt x="2525" y="2427"/>
                </a:lnTo>
                <a:lnTo>
                  <a:pt x="2525" y="2427"/>
                </a:lnTo>
                <a:lnTo>
                  <a:pt x="2527" y="2424"/>
                </a:lnTo>
                <a:lnTo>
                  <a:pt x="2527" y="2427"/>
                </a:lnTo>
                <a:lnTo>
                  <a:pt x="2527" y="2427"/>
                </a:lnTo>
                <a:lnTo>
                  <a:pt x="2527" y="2427"/>
                </a:lnTo>
                <a:lnTo>
                  <a:pt x="2527" y="2427"/>
                </a:lnTo>
                <a:lnTo>
                  <a:pt x="2527" y="2427"/>
                </a:lnTo>
                <a:lnTo>
                  <a:pt x="2527" y="2429"/>
                </a:lnTo>
                <a:lnTo>
                  <a:pt x="2527" y="2429"/>
                </a:lnTo>
                <a:lnTo>
                  <a:pt x="2530" y="2429"/>
                </a:lnTo>
                <a:lnTo>
                  <a:pt x="2530" y="2427"/>
                </a:lnTo>
                <a:lnTo>
                  <a:pt x="2530" y="2427"/>
                </a:lnTo>
                <a:lnTo>
                  <a:pt x="2530" y="2427"/>
                </a:lnTo>
                <a:lnTo>
                  <a:pt x="2532" y="2427"/>
                </a:lnTo>
                <a:lnTo>
                  <a:pt x="2532" y="2427"/>
                </a:lnTo>
                <a:lnTo>
                  <a:pt x="2532" y="2427"/>
                </a:lnTo>
                <a:lnTo>
                  <a:pt x="2532" y="2424"/>
                </a:lnTo>
                <a:lnTo>
                  <a:pt x="2532" y="2427"/>
                </a:lnTo>
                <a:lnTo>
                  <a:pt x="2535" y="2427"/>
                </a:lnTo>
                <a:lnTo>
                  <a:pt x="2535" y="2427"/>
                </a:lnTo>
                <a:lnTo>
                  <a:pt x="2535" y="2427"/>
                </a:lnTo>
                <a:lnTo>
                  <a:pt x="2535" y="2427"/>
                </a:lnTo>
                <a:lnTo>
                  <a:pt x="2535" y="2424"/>
                </a:lnTo>
                <a:lnTo>
                  <a:pt x="2535" y="2424"/>
                </a:lnTo>
                <a:lnTo>
                  <a:pt x="2535" y="2424"/>
                </a:lnTo>
                <a:lnTo>
                  <a:pt x="2535" y="2424"/>
                </a:lnTo>
                <a:lnTo>
                  <a:pt x="2535" y="2424"/>
                </a:lnTo>
                <a:lnTo>
                  <a:pt x="2535" y="2424"/>
                </a:lnTo>
                <a:lnTo>
                  <a:pt x="2535" y="2424"/>
                </a:lnTo>
                <a:lnTo>
                  <a:pt x="2535" y="2422"/>
                </a:lnTo>
                <a:lnTo>
                  <a:pt x="2535" y="2422"/>
                </a:lnTo>
                <a:lnTo>
                  <a:pt x="2537" y="2420"/>
                </a:lnTo>
                <a:lnTo>
                  <a:pt x="2539" y="2420"/>
                </a:lnTo>
                <a:lnTo>
                  <a:pt x="2539" y="2420"/>
                </a:lnTo>
                <a:lnTo>
                  <a:pt x="2539" y="2417"/>
                </a:lnTo>
                <a:lnTo>
                  <a:pt x="2539" y="2417"/>
                </a:lnTo>
                <a:lnTo>
                  <a:pt x="2542" y="2417"/>
                </a:lnTo>
                <a:lnTo>
                  <a:pt x="2542" y="2417"/>
                </a:lnTo>
                <a:lnTo>
                  <a:pt x="2542" y="2420"/>
                </a:lnTo>
                <a:lnTo>
                  <a:pt x="2544" y="2417"/>
                </a:lnTo>
                <a:lnTo>
                  <a:pt x="2542" y="2417"/>
                </a:lnTo>
                <a:lnTo>
                  <a:pt x="2542" y="2417"/>
                </a:lnTo>
                <a:lnTo>
                  <a:pt x="2542" y="2417"/>
                </a:lnTo>
                <a:lnTo>
                  <a:pt x="2542" y="2415"/>
                </a:lnTo>
                <a:lnTo>
                  <a:pt x="2542" y="2415"/>
                </a:lnTo>
                <a:lnTo>
                  <a:pt x="2544" y="2415"/>
                </a:lnTo>
                <a:lnTo>
                  <a:pt x="2544" y="2415"/>
                </a:lnTo>
                <a:lnTo>
                  <a:pt x="2544" y="2412"/>
                </a:lnTo>
                <a:lnTo>
                  <a:pt x="2544" y="2412"/>
                </a:lnTo>
                <a:lnTo>
                  <a:pt x="2544" y="2415"/>
                </a:lnTo>
                <a:lnTo>
                  <a:pt x="2544" y="2415"/>
                </a:lnTo>
                <a:lnTo>
                  <a:pt x="2546" y="2415"/>
                </a:lnTo>
                <a:lnTo>
                  <a:pt x="2546" y="2415"/>
                </a:lnTo>
                <a:lnTo>
                  <a:pt x="2546" y="2415"/>
                </a:lnTo>
                <a:lnTo>
                  <a:pt x="2546" y="2412"/>
                </a:lnTo>
                <a:lnTo>
                  <a:pt x="2546" y="2412"/>
                </a:lnTo>
                <a:lnTo>
                  <a:pt x="2546" y="2412"/>
                </a:lnTo>
                <a:lnTo>
                  <a:pt x="2546" y="2412"/>
                </a:lnTo>
                <a:lnTo>
                  <a:pt x="2546" y="2412"/>
                </a:lnTo>
                <a:lnTo>
                  <a:pt x="2546" y="2410"/>
                </a:lnTo>
                <a:lnTo>
                  <a:pt x="2546" y="2410"/>
                </a:lnTo>
                <a:lnTo>
                  <a:pt x="2546" y="2410"/>
                </a:lnTo>
                <a:lnTo>
                  <a:pt x="2549" y="2410"/>
                </a:lnTo>
                <a:lnTo>
                  <a:pt x="2549" y="2410"/>
                </a:lnTo>
                <a:lnTo>
                  <a:pt x="2549" y="2410"/>
                </a:lnTo>
                <a:lnTo>
                  <a:pt x="2549" y="2410"/>
                </a:lnTo>
                <a:lnTo>
                  <a:pt x="2549" y="2410"/>
                </a:lnTo>
                <a:lnTo>
                  <a:pt x="2549" y="2410"/>
                </a:lnTo>
                <a:lnTo>
                  <a:pt x="2549" y="2410"/>
                </a:lnTo>
                <a:lnTo>
                  <a:pt x="2549" y="2410"/>
                </a:lnTo>
                <a:lnTo>
                  <a:pt x="2549" y="2410"/>
                </a:lnTo>
                <a:lnTo>
                  <a:pt x="2549" y="2410"/>
                </a:lnTo>
                <a:lnTo>
                  <a:pt x="2549" y="2410"/>
                </a:lnTo>
                <a:lnTo>
                  <a:pt x="2549" y="2410"/>
                </a:lnTo>
                <a:lnTo>
                  <a:pt x="2549" y="2408"/>
                </a:lnTo>
                <a:lnTo>
                  <a:pt x="2551" y="2408"/>
                </a:lnTo>
                <a:lnTo>
                  <a:pt x="2551" y="2408"/>
                </a:lnTo>
                <a:lnTo>
                  <a:pt x="2551" y="2408"/>
                </a:lnTo>
                <a:lnTo>
                  <a:pt x="2553" y="2405"/>
                </a:lnTo>
                <a:lnTo>
                  <a:pt x="2553" y="2405"/>
                </a:lnTo>
                <a:lnTo>
                  <a:pt x="2553" y="2405"/>
                </a:lnTo>
                <a:lnTo>
                  <a:pt x="2553" y="2405"/>
                </a:lnTo>
                <a:lnTo>
                  <a:pt x="2553" y="2405"/>
                </a:lnTo>
                <a:lnTo>
                  <a:pt x="2556" y="2405"/>
                </a:lnTo>
                <a:lnTo>
                  <a:pt x="2556" y="2405"/>
                </a:lnTo>
                <a:lnTo>
                  <a:pt x="2556" y="2403"/>
                </a:lnTo>
                <a:lnTo>
                  <a:pt x="2556" y="2403"/>
                </a:lnTo>
                <a:lnTo>
                  <a:pt x="2556" y="2403"/>
                </a:lnTo>
                <a:lnTo>
                  <a:pt x="2558" y="2403"/>
                </a:lnTo>
                <a:lnTo>
                  <a:pt x="2558" y="2403"/>
                </a:lnTo>
                <a:lnTo>
                  <a:pt x="2558" y="2403"/>
                </a:lnTo>
                <a:lnTo>
                  <a:pt x="2558" y="2403"/>
                </a:lnTo>
                <a:lnTo>
                  <a:pt x="2558" y="2403"/>
                </a:lnTo>
                <a:lnTo>
                  <a:pt x="2561" y="2403"/>
                </a:lnTo>
                <a:lnTo>
                  <a:pt x="2558" y="2403"/>
                </a:lnTo>
                <a:lnTo>
                  <a:pt x="2556" y="2403"/>
                </a:lnTo>
                <a:lnTo>
                  <a:pt x="2556" y="2401"/>
                </a:lnTo>
                <a:lnTo>
                  <a:pt x="2558" y="2401"/>
                </a:lnTo>
                <a:lnTo>
                  <a:pt x="2558" y="2401"/>
                </a:lnTo>
                <a:lnTo>
                  <a:pt x="2558" y="2401"/>
                </a:lnTo>
                <a:lnTo>
                  <a:pt x="2558" y="2401"/>
                </a:lnTo>
                <a:lnTo>
                  <a:pt x="2558" y="2401"/>
                </a:lnTo>
                <a:lnTo>
                  <a:pt x="2558" y="2401"/>
                </a:lnTo>
                <a:lnTo>
                  <a:pt x="2558" y="2401"/>
                </a:lnTo>
                <a:lnTo>
                  <a:pt x="2558" y="2401"/>
                </a:lnTo>
                <a:lnTo>
                  <a:pt x="2558" y="2401"/>
                </a:lnTo>
                <a:lnTo>
                  <a:pt x="2558" y="2401"/>
                </a:lnTo>
                <a:lnTo>
                  <a:pt x="2561" y="2401"/>
                </a:lnTo>
                <a:lnTo>
                  <a:pt x="2561" y="2401"/>
                </a:lnTo>
                <a:lnTo>
                  <a:pt x="2561" y="2398"/>
                </a:lnTo>
                <a:lnTo>
                  <a:pt x="2561" y="2398"/>
                </a:lnTo>
                <a:lnTo>
                  <a:pt x="2561" y="2398"/>
                </a:lnTo>
                <a:lnTo>
                  <a:pt x="2563" y="2398"/>
                </a:lnTo>
                <a:lnTo>
                  <a:pt x="2561" y="2398"/>
                </a:lnTo>
                <a:lnTo>
                  <a:pt x="2561" y="2398"/>
                </a:lnTo>
                <a:lnTo>
                  <a:pt x="2563" y="2398"/>
                </a:lnTo>
                <a:lnTo>
                  <a:pt x="2563" y="2398"/>
                </a:lnTo>
                <a:lnTo>
                  <a:pt x="2563" y="2396"/>
                </a:lnTo>
                <a:lnTo>
                  <a:pt x="2563" y="2396"/>
                </a:lnTo>
                <a:lnTo>
                  <a:pt x="2563" y="2396"/>
                </a:lnTo>
                <a:lnTo>
                  <a:pt x="2563" y="2396"/>
                </a:lnTo>
                <a:lnTo>
                  <a:pt x="2563" y="2396"/>
                </a:lnTo>
                <a:lnTo>
                  <a:pt x="2563" y="2396"/>
                </a:lnTo>
                <a:lnTo>
                  <a:pt x="2563" y="2396"/>
                </a:lnTo>
                <a:lnTo>
                  <a:pt x="2563" y="2396"/>
                </a:lnTo>
                <a:lnTo>
                  <a:pt x="2563" y="2396"/>
                </a:lnTo>
                <a:lnTo>
                  <a:pt x="2563" y="2394"/>
                </a:lnTo>
                <a:lnTo>
                  <a:pt x="2565" y="2394"/>
                </a:lnTo>
                <a:lnTo>
                  <a:pt x="2565" y="2396"/>
                </a:lnTo>
                <a:lnTo>
                  <a:pt x="2565" y="2394"/>
                </a:lnTo>
                <a:lnTo>
                  <a:pt x="2565" y="2394"/>
                </a:lnTo>
                <a:lnTo>
                  <a:pt x="2565" y="2394"/>
                </a:lnTo>
                <a:lnTo>
                  <a:pt x="2565" y="2394"/>
                </a:lnTo>
                <a:lnTo>
                  <a:pt x="2568" y="2394"/>
                </a:lnTo>
                <a:lnTo>
                  <a:pt x="2568" y="2394"/>
                </a:lnTo>
                <a:lnTo>
                  <a:pt x="2568" y="2394"/>
                </a:lnTo>
                <a:lnTo>
                  <a:pt x="2568" y="2394"/>
                </a:lnTo>
                <a:lnTo>
                  <a:pt x="2568" y="2394"/>
                </a:lnTo>
                <a:lnTo>
                  <a:pt x="2568" y="2394"/>
                </a:lnTo>
                <a:lnTo>
                  <a:pt x="2570" y="2394"/>
                </a:lnTo>
                <a:lnTo>
                  <a:pt x="2570" y="2394"/>
                </a:lnTo>
                <a:lnTo>
                  <a:pt x="2568" y="2391"/>
                </a:lnTo>
                <a:lnTo>
                  <a:pt x="2568" y="2391"/>
                </a:lnTo>
                <a:lnTo>
                  <a:pt x="2568" y="2391"/>
                </a:lnTo>
                <a:lnTo>
                  <a:pt x="2568" y="2391"/>
                </a:lnTo>
                <a:lnTo>
                  <a:pt x="2568" y="2391"/>
                </a:lnTo>
                <a:lnTo>
                  <a:pt x="2568" y="2391"/>
                </a:lnTo>
                <a:lnTo>
                  <a:pt x="2565" y="2389"/>
                </a:lnTo>
                <a:lnTo>
                  <a:pt x="2565" y="2389"/>
                </a:lnTo>
                <a:lnTo>
                  <a:pt x="2565" y="2389"/>
                </a:lnTo>
                <a:lnTo>
                  <a:pt x="2568" y="2389"/>
                </a:lnTo>
                <a:lnTo>
                  <a:pt x="2568" y="2389"/>
                </a:lnTo>
                <a:lnTo>
                  <a:pt x="2568" y="2389"/>
                </a:lnTo>
                <a:lnTo>
                  <a:pt x="2570" y="2389"/>
                </a:lnTo>
                <a:lnTo>
                  <a:pt x="2570" y="2389"/>
                </a:lnTo>
                <a:lnTo>
                  <a:pt x="2577" y="2386"/>
                </a:lnTo>
                <a:lnTo>
                  <a:pt x="2577" y="2386"/>
                </a:lnTo>
                <a:lnTo>
                  <a:pt x="2577" y="2384"/>
                </a:lnTo>
                <a:lnTo>
                  <a:pt x="2577" y="2384"/>
                </a:lnTo>
                <a:lnTo>
                  <a:pt x="2577" y="2384"/>
                </a:lnTo>
                <a:lnTo>
                  <a:pt x="2577" y="2384"/>
                </a:lnTo>
                <a:lnTo>
                  <a:pt x="2577" y="2384"/>
                </a:lnTo>
                <a:lnTo>
                  <a:pt x="2577" y="2382"/>
                </a:lnTo>
                <a:lnTo>
                  <a:pt x="2580" y="2382"/>
                </a:lnTo>
                <a:lnTo>
                  <a:pt x="2580" y="2379"/>
                </a:lnTo>
                <a:lnTo>
                  <a:pt x="2580" y="2379"/>
                </a:lnTo>
                <a:lnTo>
                  <a:pt x="2580" y="2382"/>
                </a:lnTo>
                <a:lnTo>
                  <a:pt x="2580" y="2382"/>
                </a:lnTo>
                <a:lnTo>
                  <a:pt x="2582" y="2379"/>
                </a:lnTo>
                <a:lnTo>
                  <a:pt x="2582" y="2379"/>
                </a:lnTo>
                <a:lnTo>
                  <a:pt x="2582" y="2379"/>
                </a:lnTo>
                <a:lnTo>
                  <a:pt x="2582" y="2379"/>
                </a:lnTo>
                <a:lnTo>
                  <a:pt x="2582" y="2382"/>
                </a:lnTo>
                <a:lnTo>
                  <a:pt x="2582" y="2382"/>
                </a:lnTo>
                <a:lnTo>
                  <a:pt x="2584" y="2382"/>
                </a:lnTo>
                <a:lnTo>
                  <a:pt x="2584" y="2382"/>
                </a:lnTo>
                <a:lnTo>
                  <a:pt x="2584" y="2382"/>
                </a:lnTo>
                <a:lnTo>
                  <a:pt x="2582" y="2379"/>
                </a:lnTo>
                <a:lnTo>
                  <a:pt x="2582" y="2379"/>
                </a:lnTo>
                <a:lnTo>
                  <a:pt x="2582" y="2379"/>
                </a:lnTo>
                <a:lnTo>
                  <a:pt x="2584" y="2377"/>
                </a:lnTo>
                <a:lnTo>
                  <a:pt x="2584" y="2377"/>
                </a:lnTo>
                <a:lnTo>
                  <a:pt x="2584" y="2379"/>
                </a:lnTo>
                <a:lnTo>
                  <a:pt x="2584" y="2379"/>
                </a:lnTo>
                <a:lnTo>
                  <a:pt x="2584" y="2379"/>
                </a:lnTo>
                <a:lnTo>
                  <a:pt x="2584" y="2379"/>
                </a:lnTo>
                <a:lnTo>
                  <a:pt x="2584" y="2379"/>
                </a:lnTo>
                <a:lnTo>
                  <a:pt x="2587" y="2379"/>
                </a:lnTo>
                <a:lnTo>
                  <a:pt x="2587" y="2379"/>
                </a:lnTo>
                <a:lnTo>
                  <a:pt x="2587" y="2379"/>
                </a:lnTo>
                <a:lnTo>
                  <a:pt x="2587" y="2379"/>
                </a:lnTo>
                <a:lnTo>
                  <a:pt x="2587" y="2377"/>
                </a:lnTo>
                <a:lnTo>
                  <a:pt x="2587" y="2377"/>
                </a:lnTo>
                <a:lnTo>
                  <a:pt x="2587" y="2377"/>
                </a:lnTo>
                <a:lnTo>
                  <a:pt x="2587" y="2377"/>
                </a:lnTo>
                <a:lnTo>
                  <a:pt x="2587" y="2377"/>
                </a:lnTo>
                <a:lnTo>
                  <a:pt x="2587" y="2377"/>
                </a:lnTo>
                <a:lnTo>
                  <a:pt x="2587" y="2377"/>
                </a:lnTo>
                <a:lnTo>
                  <a:pt x="2587" y="2375"/>
                </a:lnTo>
                <a:lnTo>
                  <a:pt x="2587" y="2375"/>
                </a:lnTo>
                <a:lnTo>
                  <a:pt x="2587" y="2375"/>
                </a:lnTo>
                <a:lnTo>
                  <a:pt x="2587" y="2375"/>
                </a:lnTo>
                <a:lnTo>
                  <a:pt x="2587" y="2375"/>
                </a:lnTo>
                <a:lnTo>
                  <a:pt x="2589" y="2375"/>
                </a:lnTo>
                <a:lnTo>
                  <a:pt x="2589" y="2375"/>
                </a:lnTo>
                <a:lnTo>
                  <a:pt x="2589" y="2375"/>
                </a:lnTo>
                <a:lnTo>
                  <a:pt x="2589" y="2375"/>
                </a:lnTo>
                <a:lnTo>
                  <a:pt x="2589" y="2375"/>
                </a:lnTo>
                <a:lnTo>
                  <a:pt x="2589" y="2375"/>
                </a:lnTo>
                <a:lnTo>
                  <a:pt x="2589" y="2375"/>
                </a:lnTo>
                <a:close/>
                <a:moveTo>
                  <a:pt x="2111" y="2528"/>
                </a:moveTo>
                <a:lnTo>
                  <a:pt x="2113" y="2528"/>
                </a:lnTo>
                <a:lnTo>
                  <a:pt x="2113" y="2528"/>
                </a:lnTo>
                <a:lnTo>
                  <a:pt x="2113" y="2526"/>
                </a:lnTo>
                <a:lnTo>
                  <a:pt x="2113" y="2526"/>
                </a:lnTo>
                <a:lnTo>
                  <a:pt x="2113" y="2524"/>
                </a:lnTo>
                <a:lnTo>
                  <a:pt x="2113" y="2524"/>
                </a:lnTo>
                <a:lnTo>
                  <a:pt x="2113" y="2524"/>
                </a:lnTo>
                <a:lnTo>
                  <a:pt x="2116" y="2524"/>
                </a:lnTo>
                <a:lnTo>
                  <a:pt x="2116" y="2524"/>
                </a:lnTo>
                <a:lnTo>
                  <a:pt x="2116" y="2521"/>
                </a:lnTo>
                <a:lnTo>
                  <a:pt x="2116" y="2521"/>
                </a:lnTo>
                <a:lnTo>
                  <a:pt x="2118" y="2521"/>
                </a:lnTo>
                <a:lnTo>
                  <a:pt x="2118" y="2521"/>
                </a:lnTo>
                <a:lnTo>
                  <a:pt x="2118" y="2521"/>
                </a:lnTo>
                <a:lnTo>
                  <a:pt x="2118" y="2521"/>
                </a:lnTo>
                <a:lnTo>
                  <a:pt x="2118" y="2519"/>
                </a:lnTo>
                <a:lnTo>
                  <a:pt x="2118" y="2519"/>
                </a:lnTo>
                <a:lnTo>
                  <a:pt x="2120" y="2517"/>
                </a:lnTo>
                <a:lnTo>
                  <a:pt x="2123" y="2517"/>
                </a:lnTo>
                <a:lnTo>
                  <a:pt x="2123" y="2517"/>
                </a:lnTo>
                <a:lnTo>
                  <a:pt x="2123" y="2514"/>
                </a:lnTo>
                <a:lnTo>
                  <a:pt x="2123" y="2514"/>
                </a:lnTo>
                <a:lnTo>
                  <a:pt x="2125" y="2514"/>
                </a:lnTo>
                <a:lnTo>
                  <a:pt x="2128" y="2512"/>
                </a:lnTo>
                <a:lnTo>
                  <a:pt x="2130" y="2512"/>
                </a:lnTo>
                <a:lnTo>
                  <a:pt x="2130" y="2512"/>
                </a:lnTo>
                <a:lnTo>
                  <a:pt x="2130" y="2512"/>
                </a:lnTo>
                <a:lnTo>
                  <a:pt x="2130" y="2509"/>
                </a:lnTo>
                <a:lnTo>
                  <a:pt x="2130" y="2509"/>
                </a:lnTo>
                <a:lnTo>
                  <a:pt x="2128" y="2509"/>
                </a:lnTo>
                <a:lnTo>
                  <a:pt x="2128" y="2507"/>
                </a:lnTo>
                <a:lnTo>
                  <a:pt x="2128" y="2507"/>
                </a:lnTo>
                <a:lnTo>
                  <a:pt x="2128" y="2507"/>
                </a:lnTo>
                <a:lnTo>
                  <a:pt x="2125" y="2507"/>
                </a:lnTo>
                <a:lnTo>
                  <a:pt x="2125" y="2507"/>
                </a:lnTo>
                <a:lnTo>
                  <a:pt x="2125" y="2507"/>
                </a:lnTo>
                <a:lnTo>
                  <a:pt x="2123" y="2507"/>
                </a:lnTo>
                <a:lnTo>
                  <a:pt x="2123" y="2507"/>
                </a:lnTo>
                <a:lnTo>
                  <a:pt x="2116" y="2505"/>
                </a:lnTo>
                <a:lnTo>
                  <a:pt x="2116" y="2505"/>
                </a:lnTo>
                <a:lnTo>
                  <a:pt x="2116" y="2505"/>
                </a:lnTo>
                <a:lnTo>
                  <a:pt x="2113" y="2505"/>
                </a:lnTo>
                <a:lnTo>
                  <a:pt x="2113" y="2505"/>
                </a:lnTo>
                <a:lnTo>
                  <a:pt x="2113" y="2505"/>
                </a:lnTo>
                <a:lnTo>
                  <a:pt x="2113" y="2505"/>
                </a:lnTo>
                <a:lnTo>
                  <a:pt x="2113" y="2502"/>
                </a:lnTo>
                <a:lnTo>
                  <a:pt x="2113" y="2505"/>
                </a:lnTo>
                <a:lnTo>
                  <a:pt x="2116" y="2505"/>
                </a:lnTo>
                <a:lnTo>
                  <a:pt x="2116" y="2505"/>
                </a:lnTo>
                <a:lnTo>
                  <a:pt x="2118" y="2505"/>
                </a:lnTo>
                <a:lnTo>
                  <a:pt x="2118" y="2505"/>
                </a:lnTo>
                <a:lnTo>
                  <a:pt x="2120" y="2505"/>
                </a:lnTo>
                <a:lnTo>
                  <a:pt x="2120" y="2505"/>
                </a:lnTo>
                <a:lnTo>
                  <a:pt x="2120" y="2505"/>
                </a:lnTo>
                <a:lnTo>
                  <a:pt x="2123" y="2505"/>
                </a:lnTo>
                <a:lnTo>
                  <a:pt x="2123" y="2505"/>
                </a:lnTo>
                <a:lnTo>
                  <a:pt x="2123" y="2505"/>
                </a:lnTo>
                <a:lnTo>
                  <a:pt x="2125" y="2505"/>
                </a:lnTo>
                <a:lnTo>
                  <a:pt x="2128" y="2505"/>
                </a:lnTo>
                <a:lnTo>
                  <a:pt x="2128" y="2502"/>
                </a:lnTo>
                <a:lnTo>
                  <a:pt x="2128" y="2502"/>
                </a:lnTo>
                <a:lnTo>
                  <a:pt x="2128" y="2502"/>
                </a:lnTo>
                <a:lnTo>
                  <a:pt x="2128" y="2502"/>
                </a:lnTo>
                <a:lnTo>
                  <a:pt x="2128" y="2502"/>
                </a:lnTo>
                <a:lnTo>
                  <a:pt x="2130" y="2500"/>
                </a:lnTo>
                <a:lnTo>
                  <a:pt x="2130" y="2500"/>
                </a:lnTo>
                <a:lnTo>
                  <a:pt x="2130" y="2500"/>
                </a:lnTo>
                <a:lnTo>
                  <a:pt x="2130" y="2498"/>
                </a:lnTo>
                <a:lnTo>
                  <a:pt x="2132" y="2493"/>
                </a:lnTo>
                <a:lnTo>
                  <a:pt x="2135" y="2491"/>
                </a:lnTo>
                <a:lnTo>
                  <a:pt x="2142" y="2488"/>
                </a:lnTo>
                <a:lnTo>
                  <a:pt x="2144" y="2486"/>
                </a:lnTo>
                <a:lnTo>
                  <a:pt x="2144" y="2481"/>
                </a:lnTo>
                <a:lnTo>
                  <a:pt x="2144" y="2481"/>
                </a:lnTo>
                <a:lnTo>
                  <a:pt x="2146" y="2479"/>
                </a:lnTo>
                <a:lnTo>
                  <a:pt x="2146" y="2479"/>
                </a:lnTo>
                <a:lnTo>
                  <a:pt x="2149" y="2476"/>
                </a:lnTo>
                <a:lnTo>
                  <a:pt x="2149" y="2472"/>
                </a:lnTo>
                <a:lnTo>
                  <a:pt x="2149" y="2469"/>
                </a:lnTo>
                <a:lnTo>
                  <a:pt x="2149" y="2469"/>
                </a:lnTo>
                <a:lnTo>
                  <a:pt x="2149" y="2469"/>
                </a:lnTo>
                <a:lnTo>
                  <a:pt x="2149" y="2467"/>
                </a:lnTo>
                <a:lnTo>
                  <a:pt x="2151" y="2467"/>
                </a:lnTo>
                <a:lnTo>
                  <a:pt x="2151" y="2465"/>
                </a:lnTo>
                <a:lnTo>
                  <a:pt x="2154" y="2465"/>
                </a:lnTo>
                <a:lnTo>
                  <a:pt x="2154" y="2462"/>
                </a:lnTo>
                <a:lnTo>
                  <a:pt x="2154" y="2460"/>
                </a:lnTo>
                <a:lnTo>
                  <a:pt x="2154" y="2457"/>
                </a:lnTo>
                <a:lnTo>
                  <a:pt x="2156" y="2455"/>
                </a:lnTo>
                <a:lnTo>
                  <a:pt x="2158" y="2455"/>
                </a:lnTo>
                <a:lnTo>
                  <a:pt x="2161" y="2453"/>
                </a:lnTo>
                <a:lnTo>
                  <a:pt x="2161" y="2453"/>
                </a:lnTo>
                <a:lnTo>
                  <a:pt x="2163" y="2453"/>
                </a:lnTo>
                <a:lnTo>
                  <a:pt x="2165" y="2453"/>
                </a:lnTo>
                <a:lnTo>
                  <a:pt x="2165" y="2450"/>
                </a:lnTo>
                <a:lnTo>
                  <a:pt x="2170" y="2443"/>
                </a:lnTo>
                <a:lnTo>
                  <a:pt x="2170" y="2443"/>
                </a:lnTo>
                <a:lnTo>
                  <a:pt x="2172" y="2443"/>
                </a:lnTo>
                <a:lnTo>
                  <a:pt x="2172" y="2441"/>
                </a:lnTo>
                <a:lnTo>
                  <a:pt x="2172" y="2441"/>
                </a:lnTo>
                <a:lnTo>
                  <a:pt x="2175" y="2441"/>
                </a:lnTo>
                <a:lnTo>
                  <a:pt x="2177" y="2438"/>
                </a:lnTo>
                <a:lnTo>
                  <a:pt x="2177" y="2438"/>
                </a:lnTo>
                <a:lnTo>
                  <a:pt x="2175" y="2436"/>
                </a:lnTo>
                <a:lnTo>
                  <a:pt x="2177" y="2434"/>
                </a:lnTo>
                <a:lnTo>
                  <a:pt x="2177" y="2434"/>
                </a:lnTo>
                <a:lnTo>
                  <a:pt x="2180" y="2431"/>
                </a:lnTo>
                <a:lnTo>
                  <a:pt x="2182" y="2431"/>
                </a:lnTo>
                <a:lnTo>
                  <a:pt x="2182" y="2429"/>
                </a:lnTo>
                <a:lnTo>
                  <a:pt x="2184" y="2429"/>
                </a:lnTo>
                <a:lnTo>
                  <a:pt x="2187" y="2424"/>
                </a:lnTo>
                <a:lnTo>
                  <a:pt x="2187" y="2424"/>
                </a:lnTo>
                <a:lnTo>
                  <a:pt x="2189" y="2424"/>
                </a:lnTo>
                <a:lnTo>
                  <a:pt x="2189" y="2424"/>
                </a:lnTo>
                <a:lnTo>
                  <a:pt x="2189" y="2424"/>
                </a:lnTo>
                <a:lnTo>
                  <a:pt x="2189" y="2424"/>
                </a:lnTo>
                <a:lnTo>
                  <a:pt x="2191" y="2424"/>
                </a:lnTo>
                <a:lnTo>
                  <a:pt x="2191" y="2424"/>
                </a:lnTo>
                <a:lnTo>
                  <a:pt x="2194" y="2424"/>
                </a:lnTo>
                <a:lnTo>
                  <a:pt x="2194" y="2422"/>
                </a:lnTo>
                <a:lnTo>
                  <a:pt x="2196" y="2422"/>
                </a:lnTo>
                <a:lnTo>
                  <a:pt x="2199" y="2420"/>
                </a:lnTo>
                <a:lnTo>
                  <a:pt x="2201" y="2417"/>
                </a:lnTo>
                <a:lnTo>
                  <a:pt x="2203" y="2417"/>
                </a:lnTo>
                <a:lnTo>
                  <a:pt x="2206" y="2417"/>
                </a:lnTo>
                <a:lnTo>
                  <a:pt x="2206" y="2415"/>
                </a:lnTo>
                <a:lnTo>
                  <a:pt x="2206" y="2415"/>
                </a:lnTo>
                <a:lnTo>
                  <a:pt x="2208" y="2412"/>
                </a:lnTo>
                <a:lnTo>
                  <a:pt x="2208" y="2412"/>
                </a:lnTo>
                <a:lnTo>
                  <a:pt x="2208" y="2412"/>
                </a:lnTo>
                <a:lnTo>
                  <a:pt x="2208" y="2412"/>
                </a:lnTo>
                <a:lnTo>
                  <a:pt x="2208" y="2410"/>
                </a:lnTo>
                <a:lnTo>
                  <a:pt x="2208" y="2410"/>
                </a:lnTo>
                <a:lnTo>
                  <a:pt x="2215" y="2398"/>
                </a:lnTo>
                <a:lnTo>
                  <a:pt x="2215" y="2398"/>
                </a:lnTo>
                <a:lnTo>
                  <a:pt x="2220" y="2394"/>
                </a:lnTo>
                <a:lnTo>
                  <a:pt x="2220" y="2394"/>
                </a:lnTo>
                <a:lnTo>
                  <a:pt x="2222" y="2391"/>
                </a:lnTo>
                <a:lnTo>
                  <a:pt x="2222" y="2389"/>
                </a:lnTo>
                <a:lnTo>
                  <a:pt x="2222" y="2386"/>
                </a:lnTo>
                <a:lnTo>
                  <a:pt x="2222" y="2384"/>
                </a:lnTo>
                <a:lnTo>
                  <a:pt x="2225" y="2384"/>
                </a:lnTo>
                <a:lnTo>
                  <a:pt x="2225" y="2382"/>
                </a:lnTo>
                <a:lnTo>
                  <a:pt x="2225" y="2379"/>
                </a:lnTo>
                <a:lnTo>
                  <a:pt x="2225" y="2377"/>
                </a:lnTo>
                <a:lnTo>
                  <a:pt x="2225" y="2377"/>
                </a:lnTo>
                <a:lnTo>
                  <a:pt x="2225" y="2377"/>
                </a:lnTo>
                <a:lnTo>
                  <a:pt x="2225" y="2375"/>
                </a:lnTo>
                <a:lnTo>
                  <a:pt x="2225" y="2372"/>
                </a:lnTo>
                <a:lnTo>
                  <a:pt x="2225" y="2372"/>
                </a:lnTo>
                <a:lnTo>
                  <a:pt x="2225" y="2372"/>
                </a:lnTo>
                <a:lnTo>
                  <a:pt x="2227" y="2372"/>
                </a:lnTo>
                <a:lnTo>
                  <a:pt x="2227" y="2372"/>
                </a:lnTo>
                <a:lnTo>
                  <a:pt x="2227" y="2372"/>
                </a:lnTo>
                <a:lnTo>
                  <a:pt x="2229" y="2370"/>
                </a:lnTo>
                <a:lnTo>
                  <a:pt x="2229" y="2370"/>
                </a:lnTo>
                <a:lnTo>
                  <a:pt x="2232" y="2370"/>
                </a:lnTo>
                <a:lnTo>
                  <a:pt x="2232" y="2370"/>
                </a:lnTo>
                <a:lnTo>
                  <a:pt x="2232" y="2368"/>
                </a:lnTo>
                <a:lnTo>
                  <a:pt x="2232" y="2368"/>
                </a:lnTo>
                <a:lnTo>
                  <a:pt x="2234" y="2368"/>
                </a:lnTo>
                <a:lnTo>
                  <a:pt x="2234" y="2365"/>
                </a:lnTo>
                <a:lnTo>
                  <a:pt x="2234" y="2365"/>
                </a:lnTo>
                <a:lnTo>
                  <a:pt x="2234" y="2365"/>
                </a:lnTo>
                <a:lnTo>
                  <a:pt x="2232" y="2363"/>
                </a:lnTo>
                <a:lnTo>
                  <a:pt x="2232" y="2363"/>
                </a:lnTo>
                <a:lnTo>
                  <a:pt x="2232" y="2363"/>
                </a:lnTo>
                <a:lnTo>
                  <a:pt x="2234" y="2360"/>
                </a:lnTo>
                <a:lnTo>
                  <a:pt x="2234" y="2360"/>
                </a:lnTo>
                <a:lnTo>
                  <a:pt x="2234" y="2358"/>
                </a:lnTo>
                <a:lnTo>
                  <a:pt x="2234" y="2358"/>
                </a:lnTo>
                <a:lnTo>
                  <a:pt x="2234" y="2358"/>
                </a:lnTo>
                <a:lnTo>
                  <a:pt x="2234" y="2358"/>
                </a:lnTo>
                <a:lnTo>
                  <a:pt x="2234" y="2358"/>
                </a:lnTo>
                <a:lnTo>
                  <a:pt x="2236" y="2358"/>
                </a:lnTo>
                <a:lnTo>
                  <a:pt x="2236" y="2356"/>
                </a:lnTo>
                <a:lnTo>
                  <a:pt x="2236" y="2356"/>
                </a:lnTo>
                <a:lnTo>
                  <a:pt x="2236" y="2356"/>
                </a:lnTo>
                <a:lnTo>
                  <a:pt x="2239" y="2353"/>
                </a:lnTo>
                <a:lnTo>
                  <a:pt x="2239" y="2351"/>
                </a:lnTo>
                <a:lnTo>
                  <a:pt x="2239" y="2351"/>
                </a:lnTo>
                <a:lnTo>
                  <a:pt x="2239" y="2351"/>
                </a:lnTo>
                <a:lnTo>
                  <a:pt x="2239" y="2349"/>
                </a:lnTo>
                <a:lnTo>
                  <a:pt x="2239" y="2346"/>
                </a:lnTo>
                <a:lnTo>
                  <a:pt x="2239" y="2346"/>
                </a:lnTo>
                <a:lnTo>
                  <a:pt x="2241" y="2344"/>
                </a:lnTo>
                <a:lnTo>
                  <a:pt x="2241" y="2342"/>
                </a:lnTo>
                <a:lnTo>
                  <a:pt x="2241" y="2342"/>
                </a:lnTo>
                <a:lnTo>
                  <a:pt x="2241" y="2342"/>
                </a:lnTo>
                <a:lnTo>
                  <a:pt x="2241" y="2339"/>
                </a:lnTo>
                <a:lnTo>
                  <a:pt x="2241" y="2339"/>
                </a:lnTo>
                <a:lnTo>
                  <a:pt x="2241" y="2339"/>
                </a:lnTo>
                <a:lnTo>
                  <a:pt x="2241" y="2339"/>
                </a:lnTo>
                <a:lnTo>
                  <a:pt x="2241" y="2339"/>
                </a:lnTo>
                <a:lnTo>
                  <a:pt x="2241" y="2337"/>
                </a:lnTo>
                <a:lnTo>
                  <a:pt x="2241" y="2334"/>
                </a:lnTo>
                <a:lnTo>
                  <a:pt x="2241" y="2334"/>
                </a:lnTo>
                <a:lnTo>
                  <a:pt x="2241" y="2332"/>
                </a:lnTo>
                <a:lnTo>
                  <a:pt x="2241" y="2332"/>
                </a:lnTo>
                <a:lnTo>
                  <a:pt x="2241" y="2330"/>
                </a:lnTo>
                <a:lnTo>
                  <a:pt x="2239" y="2332"/>
                </a:lnTo>
                <a:lnTo>
                  <a:pt x="2236" y="2332"/>
                </a:lnTo>
                <a:lnTo>
                  <a:pt x="2236" y="2330"/>
                </a:lnTo>
                <a:lnTo>
                  <a:pt x="2234" y="2327"/>
                </a:lnTo>
                <a:lnTo>
                  <a:pt x="2234" y="2327"/>
                </a:lnTo>
                <a:lnTo>
                  <a:pt x="2232" y="2327"/>
                </a:lnTo>
                <a:lnTo>
                  <a:pt x="2229" y="2327"/>
                </a:lnTo>
                <a:lnTo>
                  <a:pt x="2229" y="2327"/>
                </a:lnTo>
                <a:lnTo>
                  <a:pt x="2227" y="2330"/>
                </a:lnTo>
                <a:lnTo>
                  <a:pt x="2225" y="2330"/>
                </a:lnTo>
                <a:lnTo>
                  <a:pt x="2222" y="2327"/>
                </a:lnTo>
                <a:lnTo>
                  <a:pt x="2220" y="2327"/>
                </a:lnTo>
                <a:lnTo>
                  <a:pt x="2220" y="2327"/>
                </a:lnTo>
                <a:lnTo>
                  <a:pt x="2220" y="2327"/>
                </a:lnTo>
                <a:lnTo>
                  <a:pt x="2217" y="2327"/>
                </a:lnTo>
                <a:lnTo>
                  <a:pt x="2217" y="2327"/>
                </a:lnTo>
                <a:lnTo>
                  <a:pt x="2217" y="2327"/>
                </a:lnTo>
                <a:lnTo>
                  <a:pt x="2217" y="2327"/>
                </a:lnTo>
                <a:lnTo>
                  <a:pt x="2215" y="2325"/>
                </a:lnTo>
                <a:lnTo>
                  <a:pt x="2213" y="2327"/>
                </a:lnTo>
                <a:lnTo>
                  <a:pt x="2213" y="2325"/>
                </a:lnTo>
                <a:lnTo>
                  <a:pt x="2213" y="2325"/>
                </a:lnTo>
                <a:lnTo>
                  <a:pt x="2210" y="2327"/>
                </a:lnTo>
                <a:lnTo>
                  <a:pt x="2208" y="2327"/>
                </a:lnTo>
                <a:lnTo>
                  <a:pt x="2203" y="2327"/>
                </a:lnTo>
                <a:lnTo>
                  <a:pt x="2201" y="2330"/>
                </a:lnTo>
                <a:lnTo>
                  <a:pt x="2201" y="2330"/>
                </a:lnTo>
                <a:lnTo>
                  <a:pt x="2201" y="2332"/>
                </a:lnTo>
                <a:lnTo>
                  <a:pt x="2199" y="2332"/>
                </a:lnTo>
                <a:lnTo>
                  <a:pt x="2199" y="2330"/>
                </a:lnTo>
                <a:lnTo>
                  <a:pt x="2199" y="2330"/>
                </a:lnTo>
                <a:lnTo>
                  <a:pt x="2199" y="2330"/>
                </a:lnTo>
                <a:lnTo>
                  <a:pt x="2201" y="2330"/>
                </a:lnTo>
                <a:lnTo>
                  <a:pt x="2201" y="2327"/>
                </a:lnTo>
                <a:lnTo>
                  <a:pt x="2201" y="2327"/>
                </a:lnTo>
                <a:lnTo>
                  <a:pt x="2201" y="2327"/>
                </a:lnTo>
                <a:lnTo>
                  <a:pt x="2201" y="2327"/>
                </a:lnTo>
                <a:lnTo>
                  <a:pt x="2199" y="2327"/>
                </a:lnTo>
                <a:lnTo>
                  <a:pt x="2196" y="2327"/>
                </a:lnTo>
                <a:lnTo>
                  <a:pt x="2194" y="2325"/>
                </a:lnTo>
                <a:lnTo>
                  <a:pt x="2194" y="2325"/>
                </a:lnTo>
                <a:lnTo>
                  <a:pt x="2191" y="2327"/>
                </a:lnTo>
                <a:lnTo>
                  <a:pt x="2191" y="2327"/>
                </a:lnTo>
                <a:lnTo>
                  <a:pt x="2191" y="2325"/>
                </a:lnTo>
                <a:lnTo>
                  <a:pt x="2194" y="2325"/>
                </a:lnTo>
                <a:lnTo>
                  <a:pt x="2196" y="2325"/>
                </a:lnTo>
                <a:lnTo>
                  <a:pt x="2199" y="2325"/>
                </a:lnTo>
                <a:lnTo>
                  <a:pt x="2199" y="2325"/>
                </a:lnTo>
                <a:lnTo>
                  <a:pt x="2199" y="2325"/>
                </a:lnTo>
                <a:lnTo>
                  <a:pt x="2201" y="2325"/>
                </a:lnTo>
                <a:lnTo>
                  <a:pt x="2201" y="2325"/>
                </a:lnTo>
                <a:lnTo>
                  <a:pt x="2201" y="2325"/>
                </a:lnTo>
                <a:lnTo>
                  <a:pt x="2201" y="2325"/>
                </a:lnTo>
                <a:lnTo>
                  <a:pt x="2203" y="2325"/>
                </a:lnTo>
                <a:lnTo>
                  <a:pt x="2203" y="2325"/>
                </a:lnTo>
                <a:lnTo>
                  <a:pt x="2206" y="2325"/>
                </a:lnTo>
                <a:lnTo>
                  <a:pt x="2206" y="2325"/>
                </a:lnTo>
                <a:lnTo>
                  <a:pt x="2213" y="2325"/>
                </a:lnTo>
                <a:lnTo>
                  <a:pt x="2215" y="2325"/>
                </a:lnTo>
                <a:lnTo>
                  <a:pt x="2215" y="2325"/>
                </a:lnTo>
                <a:lnTo>
                  <a:pt x="2215" y="2325"/>
                </a:lnTo>
                <a:lnTo>
                  <a:pt x="2220" y="2325"/>
                </a:lnTo>
                <a:lnTo>
                  <a:pt x="2220" y="2325"/>
                </a:lnTo>
                <a:lnTo>
                  <a:pt x="2222" y="2325"/>
                </a:lnTo>
                <a:lnTo>
                  <a:pt x="2222" y="2325"/>
                </a:lnTo>
                <a:lnTo>
                  <a:pt x="2225" y="2327"/>
                </a:lnTo>
                <a:lnTo>
                  <a:pt x="2225" y="2327"/>
                </a:lnTo>
                <a:lnTo>
                  <a:pt x="2227" y="2327"/>
                </a:lnTo>
                <a:lnTo>
                  <a:pt x="2229" y="2325"/>
                </a:lnTo>
                <a:lnTo>
                  <a:pt x="2229" y="2325"/>
                </a:lnTo>
                <a:lnTo>
                  <a:pt x="2232" y="2325"/>
                </a:lnTo>
                <a:lnTo>
                  <a:pt x="2234" y="2327"/>
                </a:lnTo>
                <a:lnTo>
                  <a:pt x="2234" y="2327"/>
                </a:lnTo>
                <a:lnTo>
                  <a:pt x="2236" y="2327"/>
                </a:lnTo>
                <a:lnTo>
                  <a:pt x="2236" y="2330"/>
                </a:lnTo>
                <a:lnTo>
                  <a:pt x="2236" y="2330"/>
                </a:lnTo>
                <a:lnTo>
                  <a:pt x="2239" y="2330"/>
                </a:lnTo>
                <a:lnTo>
                  <a:pt x="2239" y="2330"/>
                </a:lnTo>
                <a:lnTo>
                  <a:pt x="2241" y="2330"/>
                </a:lnTo>
                <a:lnTo>
                  <a:pt x="2241" y="2330"/>
                </a:lnTo>
                <a:lnTo>
                  <a:pt x="2241" y="2330"/>
                </a:lnTo>
                <a:lnTo>
                  <a:pt x="2243" y="2330"/>
                </a:lnTo>
                <a:lnTo>
                  <a:pt x="2243" y="2327"/>
                </a:lnTo>
                <a:lnTo>
                  <a:pt x="2246" y="2325"/>
                </a:lnTo>
                <a:lnTo>
                  <a:pt x="2246" y="2325"/>
                </a:lnTo>
                <a:lnTo>
                  <a:pt x="2243" y="2323"/>
                </a:lnTo>
                <a:lnTo>
                  <a:pt x="2243" y="2323"/>
                </a:lnTo>
                <a:lnTo>
                  <a:pt x="2246" y="2323"/>
                </a:lnTo>
                <a:lnTo>
                  <a:pt x="2246" y="2323"/>
                </a:lnTo>
                <a:lnTo>
                  <a:pt x="2246" y="2323"/>
                </a:lnTo>
                <a:lnTo>
                  <a:pt x="2246" y="2323"/>
                </a:lnTo>
                <a:lnTo>
                  <a:pt x="2246" y="2323"/>
                </a:lnTo>
                <a:lnTo>
                  <a:pt x="2246" y="2320"/>
                </a:lnTo>
                <a:lnTo>
                  <a:pt x="2246" y="2320"/>
                </a:lnTo>
                <a:lnTo>
                  <a:pt x="2248" y="2320"/>
                </a:lnTo>
                <a:lnTo>
                  <a:pt x="2248" y="2320"/>
                </a:lnTo>
                <a:lnTo>
                  <a:pt x="2248" y="2318"/>
                </a:lnTo>
                <a:lnTo>
                  <a:pt x="2248" y="2315"/>
                </a:lnTo>
                <a:lnTo>
                  <a:pt x="2251" y="2311"/>
                </a:lnTo>
                <a:lnTo>
                  <a:pt x="2251" y="2308"/>
                </a:lnTo>
                <a:lnTo>
                  <a:pt x="2251" y="2308"/>
                </a:lnTo>
                <a:lnTo>
                  <a:pt x="2251" y="2306"/>
                </a:lnTo>
                <a:lnTo>
                  <a:pt x="2251" y="2304"/>
                </a:lnTo>
                <a:lnTo>
                  <a:pt x="2251" y="2301"/>
                </a:lnTo>
                <a:lnTo>
                  <a:pt x="2251" y="2301"/>
                </a:lnTo>
                <a:lnTo>
                  <a:pt x="2253" y="2301"/>
                </a:lnTo>
                <a:lnTo>
                  <a:pt x="2253" y="2301"/>
                </a:lnTo>
                <a:lnTo>
                  <a:pt x="2253" y="2301"/>
                </a:lnTo>
                <a:lnTo>
                  <a:pt x="2255" y="2301"/>
                </a:lnTo>
                <a:lnTo>
                  <a:pt x="2255" y="2299"/>
                </a:lnTo>
                <a:lnTo>
                  <a:pt x="2255" y="2292"/>
                </a:lnTo>
                <a:lnTo>
                  <a:pt x="2255" y="2292"/>
                </a:lnTo>
                <a:lnTo>
                  <a:pt x="2255" y="2289"/>
                </a:lnTo>
                <a:lnTo>
                  <a:pt x="2258" y="2289"/>
                </a:lnTo>
                <a:lnTo>
                  <a:pt x="2258" y="2289"/>
                </a:lnTo>
                <a:lnTo>
                  <a:pt x="2258" y="2289"/>
                </a:lnTo>
                <a:lnTo>
                  <a:pt x="2258" y="2287"/>
                </a:lnTo>
                <a:lnTo>
                  <a:pt x="2258" y="2287"/>
                </a:lnTo>
                <a:lnTo>
                  <a:pt x="2258" y="2287"/>
                </a:lnTo>
                <a:lnTo>
                  <a:pt x="2258" y="2287"/>
                </a:lnTo>
                <a:lnTo>
                  <a:pt x="2258" y="2287"/>
                </a:lnTo>
                <a:lnTo>
                  <a:pt x="2260" y="2285"/>
                </a:lnTo>
                <a:lnTo>
                  <a:pt x="2260" y="2282"/>
                </a:lnTo>
                <a:lnTo>
                  <a:pt x="2262" y="2282"/>
                </a:lnTo>
                <a:lnTo>
                  <a:pt x="2262" y="2282"/>
                </a:lnTo>
                <a:lnTo>
                  <a:pt x="2262" y="2282"/>
                </a:lnTo>
                <a:lnTo>
                  <a:pt x="2262" y="2282"/>
                </a:lnTo>
                <a:lnTo>
                  <a:pt x="2267" y="2280"/>
                </a:lnTo>
                <a:lnTo>
                  <a:pt x="2265" y="2280"/>
                </a:lnTo>
                <a:lnTo>
                  <a:pt x="2265" y="2280"/>
                </a:lnTo>
                <a:lnTo>
                  <a:pt x="2265" y="2278"/>
                </a:lnTo>
                <a:lnTo>
                  <a:pt x="2265" y="2278"/>
                </a:lnTo>
                <a:lnTo>
                  <a:pt x="2265" y="2275"/>
                </a:lnTo>
                <a:lnTo>
                  <a:pt x="2265" y="2275"/>
                </a:lnTo>
                <a:lnTo>
                  <a:pt x="2265" y="2273"/>
                </a:lnTo>
                <a:lnTo>
                  <a:pt x="2267" y="2273"/>
                </a:lnTo>
                <a:lnTo>
                  <a:pt x="2267" y="2271"/>
                </a:lnTo>
                <a:lnTo>
                  <a:pt x="2270" y="2271"/>
                </a:lnTo>
                <a:lnTo>
                  <a:pt x="2270" y="2271"/>
                </a:lnTo>
                <a:lnTo>
                  <a:pt x="2270" y="2271"/>
                </a:lnTo>
                <a:lnTo>
                  <a:pt x="2270" y="2268"/>
                </a:lnTo>
                <a:lnTo>
                  <a:pt x="2272" y="2266"/>
                </a:lnTo>
                <a:lnTo>
                  <a:pt x="2272" y="2266"/>
                </a:lnTo>
                <a:lnTo>
                  <a:pt x="2272" y="2266"/>
                </a:lnTo>
                <a:lnTo>
                  <a:pt x="2270" y="2266"/>
                </a:lnTo>
                <a:lnTo>
                  <a:pt x="2270" y="2263"/>
                </a:lnTo>
                <a:lnTo>
                  <a:pt x="2270" y="2263"/>
                </a:lnTo>
                <a:lnTo>
                  <a:pt x="2270" y="2263"/>
                </a:lnTo>
                <a:lnTo>
                  <a:pt x="2270" y="2263"/>
                </a:lnTo>
                <a:lnTo>
                  <a:pt x="2272" y="2263"/>
                </a:lnTo>
                <a:lnTo>
                  <a:pt x="2272" y="2266"/>
                </a:lnTo>
                <a:lnTo>
                  <a:pt x="2272" y="2266"/>
                </a:lnTo>
                <a:lnTo>
                  <a:pt x="2272" y="2268"/>
                </a:lnTo>
                <a:lnTo>
                  <a:pt x="2272" y="2271"/>
                </a:lnTo>
                <a:lnTo>
                  <a:pt x="2272" y="2271"/>
                </a:lnTo>
                <a:lnTo>
                  <a:pt x="2272" y="2271"/>
                </a:lnTo>
                <a:lnTo>
                  <a:pt x="2274" y="2268"/>
                </a:lnTo>
                <a:lnTo>
                  <a:pt x="2274" y="2268"/>
                </a:lnTo>
                <a:lnTo>
                  <a:pt x="2274" y="2268"/>
                </a:lnTo>
                <a:lnTo>
                  <a:pt x="2277" y="2266"/>
                </a:lnTo>
                <a:lnTo>
                  <a:pt x="2279" y="2263"/>
                </a:lnTo>
                <a:lnTo>
                  <a:pt x="2279" y="2263"/>
                </a:lnTo>
                <a:lnTo>
                  <a:pt x="2279" y="2263"/>
                </a:lnTo>
                <a:lnTo>
                  <a:pt x="2279" y="2263"/>
                </a:lnTo>
                <a:lnTo>
                  <a:pt x="2277" y="2261"/>
                </a:lnTo>
                <a:lnTo>
                  <a:pt x="2277" y="2263"/>
                </a:lnTo>
                <a:lnTo>
                  <a:pt x="2277" y="2263"/>
                </a:lnTo>
                <a:lnTo>
                  <a:pt x="2274" y="2261"/>
                </a:lnTo>
                <a:lnTo>
                  <a:pt x="2274" y="2261"/>
                </a:lnTo>
                <a:lnTo>
                  <a:pt x="2274" y="2261"/>
                </a:lnTo>
                <a:lnTo>
                  <a:pt x="2277" y="2261"/>
                </a:lnTo>
                <a:lnTo>
                  <a:pt x="2277" y="2261"/>
                </a:lnTo>
                <a:lnTo>
                  <a:pt x="2277" y="2261"/>
                </a:lnTo>
                <a:lnTo>
                  <a:pt x="2277" y="2261"/>
                </a:lnTo>
                <a:lnTo>
                  <a:pt x="2277" y="2261"/>
                </a:lnTo>
                <a:lnTo>
                  <a:pt x="2279" y="2261"/>
                </a:lnTo>
                <a:lnTo>
                  <a:pt x="2279" y="2261"/>
                </a:lnTo>
                <a:lnTo>
                  <a:pt x="2279" y="2259"/>
                </a:lnTo>
                <a:lnTo>
                  <a:pt x="2279" y="2256"/>
                </a:lnTo>
                <a:lnTo>
                  <a:pt x="2279" y="2256"/>
                </a:lnTo>
                <a:lnTo>
                  <a:pt x="2279" y="2256"/>
                </a:lnTo>
                <a:lnTo>
                  <a:pt x="2281" y="2256"/>
                </a:lnTo>
                <a:lnTo>
                  <a:pt x="2281" y="2254"/>
                </a:lnTo>
                <a:lnTo>
                  <a:pt x="2281" y="2254"/>
                </a:lnTo>
                <a:lnTo>
                  <a:pt x="2281" y="2254"/>
                </a:lnTo>
                <a:lnTo>
                  <a:pt x="2284" y="2254"/>
                </a:lnTo>
                <a:lnTo>
                  <a:pt x="2284" y="2254"/>
                </a:lnTo>
                <a:lnTo>
                  <a:pt x="2286" y="2254"/>
                </a:lnTo>
                <a:lnTo>
                  <a:pt x="2286" y="2254"/>
                </a:lnTo>
                <a:lnTo>
                  <a:pt x="2288" y="2252"/>
                </a:lnTo>
                <a:lnTo>
                  <a:pt x="2288" y="2252"/>
                </a:lnTo>
                <a:lnTo>
                  <a:pt x="2288" y="2252"/>
                </a:lnTo>
                <a:lnTo>
                  <a:pt x="2288" y="2252"/>
                </a:lnTo>
                <a:lnTo>
                  <a:pt x="2291" y="2252"/>
                </a:lnTo>
                <a:lnTo>
                  <a:pt x="2291" y="2249"/>
                </a:lnTo>
                <a:lnTo>
                  <a:pt x="2291" y="2249"/>
                </a:lnTo>
                <a:lnTo>
                  <a:pt x="2293" y="2249"/>
                </a:lnTo>
                <a:lnTo>
                  <a:pt x="2293" y="2249"/>
                </a:lnTo>
                <a:lnTo>
                  <a:pt x="2296" y="2249"/>
                </a:lnTo>
                <a:lnTo>
                  <a:pt x="2296" y="2249"/>
                </a:lnTo>
                <a:lnTo>
                  <a:pt x="2296" y="2247"/>
                </a:lnTo>
                <a:lnTo>
                  <a:pt x="2298" y="2247"/>
                </a:lnTo>
                <a:lnTo>
                  <a:pt x="2303" y="2247"/>
                </a:lnTo>
                <a:lnTo>
                  <a:pt x="2303" y="2245"/>
                </a:lnTo>
                <a:lnTo>
                  <a:pt x="2305" y="2240"/>
                </a:lnTo>
                <a:lnTo>
                  <a:pt x="2305" y="2237"/>
                </a:lnTo>
                <a:lnTo>
                  <a:pt x="2305" y="2237"/>
                </a:lnTo>
                <a:lnTo>
                  <a:pt x="2305" y="2235"/>
                </a:lnTo>
                <a:lnTo>
                  <a:pt x="2305" y="2233"/>
                </a:lnTo>
                <a:lnTo>
                  <a:pt x="2303" y="2233"/>
                </a:lnTo>
                <a:lnTo>
                  <a:pt x="2303" y="2230"/>
                </a:lnTo>
                <a:lnTo>
                  <a:pt x="2303" y="2230"/>
                </a:lnTo>
                <a:lnTo>
                  <a:pt x="2303" y="2228"/>
                </a:lnTo>
                <a:lnTo>
                  <a:pt x="2305" y="2226"/>
                </a:lnTo>
                <a:lnTo>
                  <a:pt x="2305" y="2226"/>
                </a:lnTo>
                <a:lnTo>
                  <a:pt x="2305" y="2226"/>
                </a:lnTo>
                <a:lnTo>
                  <a:pt x="2303" y="2223"/>
                </a:lnTo>
                <a:lnTo>
                  <a:pt x="2303" y="2223"/>
                </a:lnTo>
                <a:lnTo>
                  <a:pt x="2303" y="2223"/>
                </a:lnTo>
                <a:lnTo>
                  <a:pt x="2303" y="2221"/>
                </a:lnTo>
                <a:lnTo>
                  <a:pt x="2303" y="2221"/>
                </a:lnTo>
                <a:lnTo>
                  <a:pt x="2303" y="2221"/>
                </a:lnTo>
                <a:lnTo>
                  <a:pt x="2303" y="2219"/>
                </a:lnTo>
                <a:lnTo>
                  <a:pt x="2303" y="2219"/>
                </a:lnTo>
                <a:lnTo>
                  <a:pt x="2303" y="2216"/>
                </a:lnTo>
                <a:lnTo>
                  <a:pt x="2305" y="2216"/>
                </a:lnTo>
                <a:lnTo>
                  <a:pt x="2305" y="2216"/>
                </a:lnTo>
                <a:lnTo>
                  <a:pt x="2305" y="2216"/>
                </a:lnTo>
                <a:lnTo>
                  <a:pt x="2305" y="2216"/>
                </a:lnTo>
                <a:lnTo>
                  <a:pt x="2307" y="2216"/>
                </a:lnTo>
                <a:lnTo>
                  <a:pt x="2307" y="2214"/>
                </a:lnTo>
                <a:lnTo>
                  <a:pt x="2307" y="2214"/>
                </a:lnTo>
                <a:lnTo>
                  <a:pt x="2307" y="2211"/>
                </a:lnTo>
                <a:lnTo>
                  <a:pt x="2307" y="2211"/>
                </a:lnTo>
                <a:lnTo>
                  <a:pt x="2307" y="2211"/>
                </a:lnTo>
                <a:lnTo>
                  <a:pt x="2307" y="2211"/>
                </a:lnTo>
                <a:lnTo>
                  <a:pt x="2307" y="2209"/>
                </a:lnTo>
                <a:lnTo>
                  <a:pt x="2307" y="2209"/>
                </a:lnTo>
                <a:lnTo>
                  <a:pt x="2307" y="2209"/>
                </a:lnTo>
                <a:lnTo>
                  <a:pt x="2307" y="2207"/>
                </a:lnTo>
                <a:lnTo>
                  <a:pt x="2307" y="2207"/>
                </a:lnTo>
                <a:lnTo>
                  <a:pt x="2310" y="2204"/>
                </a:lnTo>
                <a:lnTo>
                  <a:pt x="2312" y="2202"/>
                </a:lnTo>
                <a:lnTo>
                  <a:pt x="2312" y="2202"/>
                </a:lnTo>
                <a:lnTo>
                  <a:pt x="2312" y="2200"/>
                </a:lnTo>
                <a:lnTo>
                  <a:pt x="2314" y="2197"/>
                </a:lnTo>
                <a:lnTo>
                  <a:pt x="2314" y="2197"/>
                </a:lnTo>
                <a:lnTo>
                  <a:pt x="2314" y="2195"/>
                </a:lnTo>
                <a:lnTo>
                  <a:pt x="2314" y="2195"/>
                </a:lnTo>
                <a:lnTo>
                  <a:pt x="2314" y="2195"/>
                </a:lnTo>
                <a:lnTo>
                  <a:pt x="2314" y="2195"/>
                </a:lnTo>
                <a:lnTo>
                  <a:pt x="2314" y="2195"/>
                </a:lnTo>
                <a:lnTo>
                  <a:pt x="2314" y="2195"/>
                </a:lnTo>
                <a:lnTo>
                  <a:pt x="2314" y="2195"/>
                </a:lnTo>
                <a:lnTo>
                  <a:pt x="2317" y="2195"/>
                </a:lnTo>
                <a:lnTo>
                  <a:pt x="2317" y="2195"/>
                </a:lnTo>
                <a:lnTo>
                  <a:pt x="2317" y="2195"/>
                </a:lnTo>
                <a:lnTo>
                  <a:pt x="2317" y="2195"/>
                </a:lnTo>
                <a:lnTo>
                  <a:pt x="2319" y="2195"/>
                </a:lnTo>
                <a:lnTo>
                  <a:pt x="2319" y="2195"/>
                </a:lnTo>
                <a:lnTo>
                  <a:pt x="2319" y="2195"/>
                </a:lnTo>
                <a:lnTo>
                  <a:pt x="2322" y="2195"/>
                </a:lnTo>
                <a:lnTo>
                  <a:pt x="2322" y="2195"/>
                </a:lnTo>
                <a:lnTo>
                  <a:pt x="2322" y="2192"/>
                </a:lnTo>
                <a:lnTo>
                  <a:pt x="2322" y="2192"/>
                </a:lnTo>
                <a:lnTo>
                  <a:pt x="2319" y="2192"/>
                </a:lnTo>
                <a:lnTo>
                  <a:pt x="2319" y="2192"/>
                </a:lnTo>
                <a:lnTo>
                  <a:pt x="2319" y="2195"/>
                </a:lnTo>
                <a:lnTo>
                  <a:pt x="2319" y="2195"/>
                </a:lnTo>
                <a:lnTo>
                  <a:pt x="2317" y="2192"/>
                </a:lnTo>
                <a:lnTo>
                  <a:pt x="2317" y="2192"/>
                </a:lnTo>
                <a:lnTo>
                  <a:pt x="2317" y="2192"/>
                </a:lnTo>
                <a:lnTo>
                  <a:pt x="2317" y="2190"/>
                </a:lnTo>
                <a:lnTo>
                  <a:pt x="2317" y="2190"/>
                </a:lnTo>
                <a:lnTo>
                  <a:pt x="2317" y="2188"/>
                </a:lnTo>
                <a:lnTo>
                  <a:pt x="2319" y="2188"/>
                </a:lnTo>
                <a:lnTo>
                  <a:pt x="2319" y="2188"/>
                </a:lnTo>
                <a:lnTo>
                  <a:pt x="2319" y="2188"/>
                </a:lnTo>
                <a:lnTo>
                  <a:pt x="2319" y="2188"/>
                </a:lnTo>
                <a:lnTo>
                  <a:pt x="2322" y="2188"/>
                </a:lnTo>
                <a:lnTo>
                  <a:pt x="2322" y="2190"/>
                </a:lnTo>
                <a:lnTo>
                  <a:pt x="2322" y="2190"/>
                </a:lnTo>
                <a:lnTo>
                  <a:pt x="2322" y="2190"/>
                </a:lnTo>
                <a:lnTo>
                  <a:pt x="2322" y="2190"/>
                </a:lnTo>
                <a:lnTo>
                  <a:pt x="2322" y="2190"/>
                </a:lnTo>
                <a:lnTo>
                  <a:pt x="2324" y="2190"/>
                </a:lnTo>
                <a:lnTo>
                  <a:pt x="2324" y="2190"/>
                </a:lnTo>
                <a:lnTo>
                  <a:pt x="2326" y="2188"/>
                </a:lnTo>
                <a:lnTo>
                  <a:pt x="2326" y="2188"/>
                </a:lnTo>
                <a:lnTo>
                  <a:pt x="2329" y="2188"/>
                </a:lnTo>
                <a:lnTo>
                  <a:pt x="2329" y="2188"/>
                </a:lnTo>
                <a:lnTo>
                  <a:pt x="2329" y="2188"/>
                </a:lnTo>
                <a:lnTo>
                  <a:pt x="2331" y="2188"/>
                </a:lnTo>
                <a:lnTo>
                  <a:pt x="2331" y="2188"/>
                </a:lnTo>
                <a:lnTo>
                  <a:pt x="2331" y="2188"/>
                </a:lnTo>
                <a:lnTo>
                  <a:pt x="2331" y="2188"/>
                </a:lnTo>
                <a:lnTo>
                  <a:pt x="2331" y="2185"/>
                </a:lnTo>
                <a:lnTo>
                  <a:pt x="2331" y="2185"/>
                </a:lnTo>
                <a:lnTo>
                  <a:pt x="2331" y="2185"/>
                </a:lnTo>
                <a:lnTo>
                  <a:pt x="2331" y="2188"/>
                </a:lnTo>
                <a:lnTo>
                  <a:pt x="2331" y="2185"/>
                </a:lnTo>
                <a:lnTo>
                  <a:pt x="2333" y="2185"/>
                </a:lnTo>
                <a:lnTo>
                  <a:pt x="2333" y="2185"/>
                </a:lnTo>
                <a:lnTo>
                  <a:pt x="2333" y="2183"/>
                </a:lnTo>
                <a:lnTo>
                  <a:pt x="2333" y="2181"/>
                </a:lnTo>
                <a:lnTo>
                  <a:pt x="2336" y="2181"/>
                </a:lnTo>
                <a:lnTo>
                  <a:pt x="2336" y="2181"/>
                </a:lnTo>
                <a:lnTo>
                  <a:pt x="2338" y="2183"/>
                </a:lnTo>
                <a:lnTo>
                  <a:pt x="2338" y="2183"/>
                </a:lnTo>
                <a:lnTo>
                  <a:pt x="2343" y="2181"/>
                </a:lnTo>
                <a:lnTo>
                  <a:pt x="2345" y="2178"/>
                </a:lnTo>
                <a:lnTo>
                  <a:pt x="2348" y="2178"/>
                </a:lnTo>
                <a:lnTo>
                  <a:pt x="2350" y="2176"/>
                </a:lnTo>
                <a:lnTo>
                  <a:pt x="2355" y="2174"/>
                </a:lnTo>
                <a:lnTo>
                  <a:pt x="2357" y="2174"/>
                </a:lnTo>
                <a:lnTo>
                  <a:pt x="2357" y="2174"/>
                </a:lnTo>
                <a:lnTo>
                  <a:pt x="2357" y="2174"/>
                </a:lnTo>
                <a:lnTo>
                  <a:pt x="2359" y="2174"/>
                </a:lnTo>
                <a:lnTo>
                  <a:pt x="2359" y="2174"/>
                </a:lnTo>
                <a:lnTo>
                  <a:pt x="2359" y="2174"/>
                </a:lnTo>
                <a:lnTo>
                  <a:pt x="2362" y="2174"/>
                </a:lnTo>
                <a:lnTo>
                  <a:pt x="2362" y="2174"/>
                </a:lnTo>
                <a:lnTo>
                  <a:pt x="2364" y="2174"/>
                </a:lnTo>
                <a:lnTo>
                  <a:pt x="2369" y="2171"/>
                </a:lnTo>
                <a:lnTo>
                  <a:pt x="2369" y="2171"/>
                </a:lnTo>
                <a:lnTo>
                  <a:pt x="2369" y="2171"/>
                </a:lnTo>
                <a:lnTo>
                  <a:pt x="2369" y="2171"/>
                </a:lnTo>
                <a:lnTo>
                  <a:pt x="2369" y="2171"/>
                </a:lnTo>
                <a:lnTo>
                  <a:pt x="2369" y="2171"/>
                </a:lnTo>
                <a:lnTo>
                  <a:pt x="2369" y="2171"/>
                </a:lnTo>
                <a:lnTo>
                  <a:pt x="2371" y="2171"/>
                </a:lnTo>
                <a:lnTo>
                  <a:pt x="2371" y="2171"/>
                </a:lnTo>
                <a:lnTo>
                  <a:pt x="2378" y="2169"/>
                </a:lnTo>
                <a:lnTo>
                  <a:pt x="2381" y="2166"/>
                </a:lnTo>
                <a:lnTo>
                  <a:pt x="2383" y="2164"/>
                </a:lnTo>
                <a:lnTo>
                  <a:pt x="2383" y="2164"/>
                </a:lnTo>
                <a:lnTo>
                  <a:pt x="2383" y="2164"/>
                </a:lnTo>
                <a:lnTo>
                  <a:pt x="2385" y="2164"/>
                </a:lnTo>
                <a:lnTo>
                  <a:pt x="2385" y="2164"/>
                </a:lnTo>
                <a:lnTo>
                  <a:pt x="2385" y="2164"/>
                </a:lnTo>
                <a:lnTo>
                  <a:pt x="2388" y="2164"/>
                </a:lnTo>
                <a:lnTo>
                  <a:pt x="2390" y="2164"/>
                </a:lnTo>
                <a:lnTo>
                  <a:pt x="2395" y="2164"/>
                </a:lnTo>
                <a:lnTo>
                  <a:pt x="2395" y="2164"/>
                </a:lnTo>
                <a:lnTo>
                  <a:pt x="2395" y="2162"/>
                </a:lnTo>
                <a:lnTo>
                  <a:pt x="2395" y="2162"/>
                </a:lnTo>
                <a:lnTo>
                  <a:pt x="2397" y="2162"/>
                </a:lnTo>
                <a:lnTo>
                  <a:pt x="2400" y="2159"/>
                </a:lnTo>
                <a:lnTo>
                  <a:pt x="2404" y="2157"/>
                </a:lnTo>
                <a:lnTo>
                  <a:pt x="2404" y="2157"/>
                </a:lnTo>
                <a:lnTo>
                  <a:pt x="2404" y="2157"/>
                </a:lnTo>
                <a:lnTo>
                  <a:pt x="2407" y="2157"/>
                </a:lnTo>
                <a:lnTo>
                  <a:pt x="2407" y="2157"/>
                </a:lnTo>
                <a:lnTo>
                  <a:pt x="2407" y="2157"/>
                </a:lnTo>
                <a:lnTo>
                  <a:pt x="2409" y="2157"/>
                </a:lnTo>
                <a:lnTo>
                  <a:pt x="2409" y="2157"/>
                </a:lnTo>
                <a:lnTo>
                  <a:pt x="2409" y="2157"/>
                </a:lnTo>
                <a:lnTo>
                  <a:pt x="2409" y="2159"/>
                </a:lnTo>
                <a:lnTo>
                  <a:pt x="2409" y="2157"/>
                </a:lnTo>
                <a:lnTo>
                  <a:pt x="2411" y="2157"/>
                </a:lnTo>
                <a:lnTo>
                  <a:pt x="2411" y="2157"/>
                </a:lnTo>
                <a:lnTo>
                  <a:pt x="2411" y="2157"/>
                </a:lnTo>
                <a:lnTo>
                  <a:pt x="2411" y="2159"/>
                </a:lnTo>
                <a:lnTo>
                  <a:pt x="2411" y="2159"/>
                </a:lnTo>
                <a:lnTo>
                  <a:pt x="2414" y="2157"/>
                </a:lnTo>
                <a:lnTo>
                  <a:pt x="2414" y="2157"/>
                </a:lnTo>
                <a:lnTo>
                  <a:pt x="2416" y="2157"/>
                </a:lnTo>
                <a:lnTo>
                  <a:pt x="2416" y="2157"/>
                </a:lnTo>
                <a:lnTo>
                  <a:pt x="2419" y="2157"/>
                </a:lnTo>
                <a:lnTo>
                  <a:pt x="2419" y="2157"/>
                </a:lnTo>
                <a:lnTo>
                  <a:pt x="2419" y="2157"/>
                </a:lnTo>
                <a:lnTo>
                  <a:pt x="2419" y="2157"/>
                </a:lnTo>
                <a:lnTo>
                  <a:pt x="2419" y="2157"/>
                </a:lnTo>
                <a:lnTo>
                  <a:pt x="2421" y="2157"/>
                </a:lnTo>
                <a:lnTo>
                  <a:pt x="2421" y="2157"/>
                </a:lnTo>
                <a:lnTo>
                  <a:pt x="2421" y="2157"/>
                </a:lnTo>
                <a:lnTo>
                  <a:pt x="2421" y="2155"/>
                </a:lnTo>
                <a:lnTo>
                  <a:pt x="2423" y="2155"/>
                </a:lnTo>
                <a:lnTo>
                  <a:pt x="2426" y="2155"/>
                </a:lnTo>
                <a:lnTo>
                  <a:pt x="2426" y="2155"/>
                </a:lnTo>
                <a:lnTo>
                  <a:pt x="2426" y="2152"/>
                </a:lnTo>
                <a:lnTo>
                  <a:pt x="2426" y="2152"/>
                </a:lnTo>
                <a:lnTo>
                  <a:pt x="2426" y="2152"/>
                </a:lnTo>
                <a:lnTo>
                  <a:pt x="2426" y="2152"/>
                </a:lnTo>
                <a:lnTo>
                  <a:pt x="2426" y="2152"/>
                </a:lnTo>
                <a:lnTo>
                  <a:pt x="2428" y="2150"/>
                </a:lnTo>
                <a:lnTo>
                  <a:pt x="2428" y="2150"/>
                </a:lnTo>
                <a:lnTo>
                  <a:pt x="2430" y="2150"/>
                </a:lnTo>
                <a:lnTo>
                  <a:pt x="2430" y="2150"/>
                </a:lnTo>
                <a:lnTo>
                  <a:pt x="2430" y="2150"/>
                </a:lnTo>
                <a:lnTo>
                  <a:pt x="2430" y="2148"/>
                </a:lnTo>
                <a:lnTo>
                  <a:pt x="2430" y="2148"/>
                </a:lnTo>
                <a:lnTo>
                  <a:pt x="2430" y="2148"/>
                </a:lnTo>
                <a:lnTo>
                  <a:pt x="2433" y="2150"/>
                </a:lnTo>
                <a:lnTo>
                  <a:pt x="2433" y="2150"/>
                </a:lnTo>
                <a:lnTo>
                  <a:pt x="2433" y="2150"/>
                </a:lnTo>
                <a:lnTo>
                  <a:pt x="2433" y="2150"/>
                </a:lnTo>
                <a:lnTo>
                  <a:pt x="2435" y="2148"/>
                </a:lnTo>
                <a:lnTo>
                  <a:pt x="2438" y="2148"/>
                </a:lnTo>
                <a:lnTo>
                  <a:pt x="2438" y="2148"/>
                </a:lnTo>
                <a:lnTo>
                  <a:pt x="2438" y="2148"/>
                </a:lnTo>
                <a:lnTo>
                  <a:pt x="2438" y="2145"/>
                </a:lnTo>
                <a:lnTo>
                  <a:pt x="2438" y="2148"/>
                </a:lnTo>
                <a:lnTo>
                  <a:pt x="2440" y="2145"/>
                </a:lnTo>
                <a:lnTo>
                  <a:pt x="2440" y="2145"/>
                </a:lnTo>
                <a:lnTo>
                  <a:pt x="2440" y="2145"/>
                </a:lnTo>
                <a:lnTo>
                  <a:pt x="2440" y="2148"/>
                </a:lnTo>
                <a:lnTo>
                  <a:pt x="2440" y="2148"/>
                </a:lnTo>
                <a:lnTo>
                  <a:pt x="2445" y="2145"/>
                </a:lnTo>
                <a:lnTo>
                  <a:pt x="2449" y="2145"/>
                </a:lnTo>
                <a:lnTo>
                  <a:pt x="2449" y="2145"/>
                </a:lnTo>
                <a:lnTo>
                  <a:pt x="2449" y="2145"/>
                </a:lnTo>
                <a:lnTo>
                  <a:pt x="2449" y="2145"/>
                </a:lnTo>
                <a:lnTo>
                  <a:pt x="2449" y="2145"/>
                </a:lnTo>
                <a:lnTo>
                  <a:pt x="2449" y="2143"/>
                </a:lnTo>
                <a:lnTo>
                  <a:pt x="2449" y="2143"/>
                </a:lnTo>
                <a:lnTo>
                  <a:pt x="2449" y="2143"/>
                </a:lnTo>
                <a:lnTo>
                  <a:pt x="2452" y="2143"/>
                </a:lnTo>
                <a:lnTo>
                  <a:pt x="2452" y="2143"/>
                </a:lnTo>
                <a:lnTo>
                  <a:pt x="2452" y="2143"/>
                </a:lnTo>
                <a:lnTo>
                  <a:pt x="2452" y="2143"/>
                </a:lnTo>
                <a:lnTo>
                  <a:pt x="2452" y="2143"/>
                </a:lnTo>
                <a:lnTo>
                  <a:pt x="2452" y="2143"/>
                </a:lnTo>
                <a:lnTo>
                  <a:pt x="2452" y="2143"/>
                </a:lnTo>
                <a:lnTo>
                  <a:pt x="2452" y="2143"/>
                </a:lnTo>
                <a:lnTo>
                  <a:pt x="2452" y="2143"/>
                </a:lnTo>
                <a:lnTo>
                  <a:pt x="2454" y="2143"/>
                </a:lnTo>
                <a:lnTo>
                  <a:pt x="2454" y="2143"/>
                </a:lnTo>
                <a:lnTo>
                  <a:pt x="2454" y="2143"/>
                </a:lnTo>
                <a:lnTo>
                  <a:pt x="2454" y="2143"/>
                </a:lnTo>
                <a:lnTo>
                  <a:pt x="2456" y="2143"/>
                </a:lnTo>
                <a:lnTo>
                  <a:pt x="2459" y="2143"/>
                </a:lnTo>
                <a:lnTo>
                  <a:pt x="2461" y="2143"/>
                </a:lnTo>
                <a:lnTo>
                  <a:pt x="2464" y="2143"/>
                </a:lnTo>
                <a:lnTo>
                  <a:pt x="2466" y="2140"/>
                </a:lnTo>
                <a:lnTo>
                  <a:pt x="2466" y="2140"/>
                </a:lnTo>
                <a:lnTo>
                  <a:pt x="2466" y="2140"/>
                </a:lnTo>
                <a:lnTo>
                  <a:pt x="2466" y="2140"/>
                </a:lnTo>
                <a:lnTo>
                  <a:pt x="2466" y="2140"/>
                </a:lnTo>
                <a:lnTo>
                  <a:pt x="2466" y="2140"/>
                </a:lnTo>
                <a:lnTo>
                  <a:pt x="2468" y="2140"/>
                </a:lnTo>
                <a:lnTo>
                  <a:pt x="2468" y="2140"/>
                </a:lnTo>
                <a:lnTo>
                  <a:pt x="2468" y="2140"/>
                </a:lnTo>
                <a:lnTo>
                  <a:pt x="2471" y="2140"/>
                </a:lnTo>
                <a:lnTo>
                  <a:pt x="2471" y="2140"/>
                </a:lnTo>
                <a:lnTo>
                  <a:pt x="2471" y="2140"/>
                </a:lnTo>
                <a:lnTo>
                  <a:pt x="2473" y="2143"/>
                </a:lnTo>
                <a:lnTo>
                  <a:pt x="2473" y="2143"/>
                </a:lnTo>
                <a:lnTo>
                  <a:pt x="2473" y="2143"/>
                </a:lnTo>
                <a:lnTo>
                  <a:pt x="2475" y="2143"/>
                </a:lnTo>
                <a:lnTo>
                  <a:pt x="2475" y="2140"/>
                </a:lnTo>
                <a:lnTo>
                  <a:pt x="2478" y="2140"/>
                </a:lnTo>
                <a:lnTo>
                  <a:pt x="2478" y="2140"/>
                </a:lnTo>
                <a:lnTo>
                  <a:pt x="2478" y="2138"/>
                </a:lnTo>
                <a:lnTo>
                  <a:pt x="2480" y="2138"/>
                </a:lnTo>
                <a:lnTo>
                  <a:pt x="2480" y="2138"/>
                </a:lnTo>
                <a:lnTo>
                  <a:pt x="2480" y="2140"/>
                </a:lnTo>
                <a:lnTo>
                  <a:pt x="2480" y="2140"/>
                </a:lnTo>
                <a:lnTo>
                  <a:pt x="2478" y="2140"/>
                </a:lnTo>
                <a:lnTo>
                  <a:pt x="2475" y="2143"/>
                </a:lnTo>
                <a:lnTo>
                  <a:pt x="2475" y="2143"/>
                </a:lnTo>
                <a:lnTo>
                  <a:pt x="2475" y="2143"/>
                </a:lnTo>
                <a:lnTo>
                  <a:pt x="2475" y="2145"/>
                </a:lnTo>
                <a:lnTo>
                  <a:pt x="2473" y="2145"/>
                </a:lnTo>
                <a:lnTo>
                  <a:pt x="2475" y="2145"/>
                </a:lnTo>
                <a:lnTo>
                  <a:pt x="2475" y="2145"/>
                </a:lnTo>
                <a:lnTo>
                  <a:pt x="2478" y="2145"/>
                </a:lnTo>
                <a:lnTo>
                  <a:pt x="2478" y="2143"/>
                </a:lnTo>
                <a:lnTo>
                  <a:pt x="2480" y="2140"/>
                </a:lnTo>
                <a:lnTo>
                  <a:pt x="2482" y="2138"/>
                </a:lnTo>
                <a:lnTo>
                  <a:pt x="2485" y="2138"/>
                </a:lnTo>
                <a:lnTo>
                  <a:pt x="2487" y="2136"/>
                </a:lnTo>
                <a:lnTo>
                  <a:pt x="2490" y="2133"/>
                </a:lnTo>
                <a:lnTo>
                  <a:pt x="2492" y="2133"/>
                </a:lnTo>
                <a:lnTo>
                  <a:pt x="2492" y="2133"/>
                </a:lnTo>
                <a:lnTo>
                  <a:pt x="2494" y="2133"/>
                </a:lnTo>
                <a:lnTo>
                  <a:pt x="2492" y="2133"/>
                </a:lnTo>
                <a:lnTo>
                  <a:pt x="2492" y="2133"/>
                </a:lnTo>
                <a:lnTo>
                  <a:pt x="2494" y="2133"/>
                </a:lnTo>
                <a:lnTo>
                  <a:pt x="2494" y="2133"/>
                </a:lnTo>
                <a:lnTo>
                  <a:pt x="2494" y="2133"/>
                </a:lnTo>
                <a:lnTo>
                  <a:pt x="2494" y="2131"/>
                </a:lnTo>
                <a:lnTo>
                  <a:pt x="2494" y="2131"/>
                </a:lnTo>
                <a:lnTo>
                  <a:pt x="2494" y="2131"/>
                </a:lnTo>
                <a:lnTo>
                  <a:pt x="2497" y="2131"/>
                </a:lnTo>
                <a:lnTo>
                  <a:pt x="2497" y="2131"/>
                </a:lnTo>
                <a:lnTo>
                  <a:pt x="2497" y="2131"/>
                </a:lnTo>
                <a:lnTo>
                  <a:pt x="2497" y="2131"/>
                </a:lnTo>
                <a:lnTo>
                  <a:pt x="2497" y="2131"/>
                </a:lnTo>
                <a:lnTo>
                  <a:pt x="2497" y="2131"/>
                </a:lnTo>
                <a:lnTo>
                  <a:pt x="2497" y="2131"/>
                </a:lnTo>
                <a:lnTo>
                  <a:pt x="2497" y="2131"/>
                </a:lnTo>
                <a:lnTo>
                  <a:pt x="2497" y="2131"/>
                </a:lnTo>
                <a:lnTo>
                  <a:pt x="2499" y="2131"/>
                </a:lnTo>
                <a:lnTo>
                  <a:pt x="2499" y="2131"/>
                </a:lnTo>
                <a:lnTo>
                  <a:pt x="2499" y="2129"/>
                </a:lnTo>
                <a:lnTo>
                  <a:pt x="2499" y="2129"/>
                </a:lnTo>
                <a:lnTo>
                  <a:pt x="2499" y="2129"/>
                </a:lnTo>
                <a:lnTo>
                  <a:pt x="2499" y="2129"/>
                </a:lnTo>
                <a:lnTo>
                  <a:pt x="2499" y="2129"/>
                </a:lnTo>
                <a:lnTo>
                  <a:pt x="2499" y="2129"/>
                </a:lnTo>
                <a:lnTo>
                  <a:pt x="2499" y="2131"/>
                </a:lnTo>
                <a:lnTo>
                  <a:pt x="2499" y="2131"/>
                </a:lnTo>
                <a:lnTo>
                  <a:pt x="2499" y="2131"/>
                </a:lnTo>
                <a:lnTo>
                  <a:pt x="2499" y="2131"/>
                </a:lnTo>
                <a:lnTo>
                  <a:pt x="2501" y="2126"/>
                </a:lnTo>
                <a:lnTo>
                  <a:pt x="2504" y="2126"/>
                </a:lnTo>
                <a:lnTo>
                  <a:pt x="2504" y="2126"/>
                </a:lnTo>
                <a:lnTo>
                  <a:pt x="2504" y="2126"/>
                </a:lnTo>
                <a:lnTo>
                  <a:pt x="2504" y="2126"/>
                </a:lnTo>
                <a:lnTo>
                  <a:pt x="2504" y="2126"/>
                </a:lnTo>
                <a:lnTo>
                  <a:pt x="2504" y="2129"/>
                </a:lnTo>
                <a:lnTo>
                  <a:pt x="2504" y="2129"/>
                </a:lnTo>
                <a:lnTo>
                  <a:pt x="2504" y="2129"/>
                </a:lnTo>
                <a:lnTo>
                  <a:pt x="2504" y="2129"/>
                </a:lnTo>
                <a:lnTo>
                  <a:pt x="2506" y="2126"/>
                </a:lnTo>
                <a:lnTo>
                  <a:pt x="2506" y="2126"/>
                </a:lnTo>
                <a:lnTo>
                  <a:pt x="2506" y="2126"/>
                </a:lnTo>
                <a:lnTo>
                  <a:pt x="2506" y="2126"/>
                </a:lnTo>
                <a:lnTo>
                  <a:pt x="2506" y="2126"/>
                </a:lnTo>
                <a:lnTo>
                  <a:pt x="2506" y="2126"/>
                </a:lnTo>
                <a:lnTo>
                  <a:pt x="2506" y="2126"/>
                </a:lnTo>
                <a:lnTo>
                  <a:pt x="2506" y="2126"/>
                </a:lnTo>
                <a:lnTo>
                  <a:pt x="2509" y="2126"/>
                </a:lnTo>
                <a:lnTo>
                  <a:pt x="2509" y="2126"/>
                </a:lnTo>
                <a:lnTo>
                  <a:pt x="2509" y="2124"/>
                </a:lnTo>
                <a:lnTo>
                  <a:pt x="2509" y="2124"/>
                </a:lnTo>
                <a:lnTo>
                  <a:pt x="2511" y="2126"/>
                </a:lnTo>
                <a:lnTo>
                  <a:pt x="2511" y="2126"/>
                </a:lnTo>
                <a:lnTo>
                  <a:pt x="2513" y="2124"/>
                </a:lnTo>
                <a:lnTo>
                  <a:pt x="2513" y="2124"/>
                </a:lnTo>
                <a:lnTo>
                  <a:pt x="2513" y="2122"/>
                </a:lnTo>
                <a:lnTo>
                  <a:pt x="2513" y="2122"/>
                </a:lnTo>
                <a:lnTo>
                  <a:pt x="2513" y="2122"/>
                </a:lnTo>
                <a:lnTo>
                  <a:pt x="2516" y="2122"/>
                </a:lnTo>
                <a:lnTo>
                  <a:pt x="2516" y="2122"/>
                </a:lnTo>
                <a:lnTo>
                  <a:pt x="2516" y="2122"/>
                </a:lnTo>
                <a:lnTo>
                  <a:pt x="2516" y="2122"/>
                </a:lnTo>
                <a:lnTo>
                  <a:pt x="2516" y="2122"/>
                </a:lnTo>
                <a:lnTo>
                  <a:pt x="2516" y="2122"/>
                </a:lnTo>
                <a:lnTo>
                  <a:pt x="2516" y="2122"/>
                </a:lnTo>
                <a:lnTo>
                  <a:pt x="2516" y="2122"/>
                </a:lnTo>
                <a:lnTo>
                  <a:pt x="2516" y="2122"/>
                </a:lnTo>
                <a:lnTo>
                  <a:pt x="2516" y="2122"/>
                </a:lnTo>
                <a:lnTo>
                  <a:pt x="2518" y="2122"/>
                </a:lnTo>
                <a:lnTo>
                  <a:pt x="2518" y="2122"/>
                </a:lnTo>
                <a:lnTo>
                  <a:pt x="2518" y="2122"/>
                </a:lnTo>
                <a:lnTo>
                  <a:pt x="2518" y="2122"/>
                </a:lnTo>
                <a:lnTo>
                  <a:pt x="2518" y="2122"/>
                </a:lnTo>
                <a:lnTo>
                  <a:pt x="2518" y="2122"/>
                </a:lnTo>
                <a:lnTo>
                  <a:pt x="2518" y="2122"/>
                </a:lnTo>
                <a:lnTo>
                  <a:pt x="2518" y="2122"/>
                </a:lnTo>
                <a:lnTo>
                  <a:pt x="2518" y="2119"/>
                </a:lnTo>
                <a:lnTo>
                  <a:pt x="2520" y="2119"/>
                </a:lnTo>
                <a:lnTo>
                  <a:pt x="2520" y="2119"/>
                </a:lnTo>
                <a:lnTo>
                  <a:pt x="2520" y="2119"/>
                </a:lnTo>
                <a:lnTo>
                  <a:pt x="2520" y="2117"/>
                </a:lnTo>
                <a:lnTo>
                  <a:pt x="2520" y="2119"/>
                </a:lnTo>
                <a:lnTo>
                  <a:pt x="2520" y="2119"/>
                </a:lnTo>
                <a:lnTo>
                  <a:pt x="2520" y="2119"/>
                </a:lnTo>
                <a:lnTo>
                  <a:pt x="2520" y="2117"/>
                </a:lnTo>
                <a:lnTo>
                  <a:pt x="2520" y="2119"/>
                </a:lnTo>
                <a:lnTo>
                  <a:pt x="2520" y="2119"/>
                </a:lnTo>
                <a:lnTo>
                  <a:pt x="2520" y="2119"/>
                </a:lnTo>
                <a:lnTo>
                  <a:pt x="2520" y="2119"/>
                </a:lnTo>
                <a:lnTo>
                  <a:pt x="2523" y="2119"/>
                </a:lnTo>
                <a:lnTo>
                  <a:pt x="2523" y="2119"/>
                </a:lnTo>
                <a:lnTo>
                  <a:pt x="2523" y="2117"/>
                </a:lnTo>
                <a:lnTo>
                  <a:pt x="2523" y="2117"/>
                </a:lnTo>
                <a:lnTo>
                  <a:pt x="2523" y="2117"/>
                </a:lnTo>
                <a:lnTo>
                  <a:pt x="2523" y="2117"/>
                </a:lnTo>
                <a:lnTo>
                  <a:pt x="2525" y="2117"/>
                </a:lnTo>
                <a:lnTo>
                  <a:pt x="2525" y="2119"/>
                </a:lnTo>
                <a:lnTo>
                  <a:pt x="2525" y="2119"/>
                </a:lnTo>
                <a:lnTo>
                  <a:pt x="2525" y="2119"/>
                </a:lnTo>
                <a:lnTo>
                  <a:pt x="2525" y="2119"/>
                </a:lnTo>
                <a:lnTo>
                  <a:pt x="2525" y="2119"/>
                </a:lnTo>
                <a:lnTo>
                  <a:pt x="2525" y="2119"/>
                </a:lnTo>
                <a:lnTo>
                  <a:pt x="2525" y="2119"/>
                </a:lnTo>
                <a:lnTo>
                  <a:pt x="2525" y="2119"/>
                </a:lnTo>
                <a:lnTo>
                  <a:pt x="2525" y="2119"/>
                </a:lnTo>
                <a:lnTo>
                  <a:pt x="2525" y="2119"/>
                </a:lnTo>
                <a:lnTo>
                  <a:pt x="2527" y="2119"/>
                </a:lnTo>
                <a:lnTo>
                  <a:pt x="2527" y="2117"/>
                </a:lnTo>
                <a:lnTo>
                  <a:pt x="2527" y="2117"/>
                </a:lnTo>
                <a:lnTo>
                  <a:pt x="2527" y="2117"/>
                </a:lnTo>
                <a:lnTo>
                  <a:pt x="2527" y="2117"/>
                </a:lnTo>
                <a:lnTo>
                  <a:pt x="2527" y="2117"/>
                </a:lnTo>
                <a:lnTo>
                  <a:pt x="2530" y="2117"/>
                </a:lnTo>
                <a:lnTo>
                  <a:pt x="2530" y="2117"/>
                </a:lnTo>
                <a:lnTo>
                  <a:pt x="2530" y="2114"/>
                </a:lnTo>
                <a:lnTo>
                  <a:pt x="2530" y="2114"/>
                </a:lnTo>
                <a:lnTo>
                  <a:pt x="2530" y="2114"/>
                </a:lnTo>
                <a:lnTo>
                  <a:pt x="2530" y="2114"/>
                </a:lnTo>
                <a:lnTo>
                  <a:pt x="2530" y="2114"/>
                </a:lnTo>
                <a:lnTo>
                  <a:pt x="2530" y="2114"/>
                </a:lnTo>
                <a:lnTo>
                  <a:pt x="2532" y="2114"/>
                </a:lnTo>
                <a:lnTo>
                  <a:pt x="2532" y="2112"/>
                </a:lnTo>
                <a:lnTo>
                  <a:pt x="2532" y="2112"/>
                </a:lnTo>
                <a:lnTo>
                  <a:pt x="2535" y="2110"/>
                </a:lnTo>
                <a:lnTo>
                  <a:pt x="2532" y="2110"/>
                </a:lnTo>
                <a:lnTo>
                  <a:pt x="2532" y="2110"/>
                </a:lnTo>
                <a:lnTo>
                  <a:pt x="2532" y="2110"/>
                </a:lnTo>
                <a:lnTo>
                  <a:pt x="2532" y="2110"/>
                </a:lnTo>
                <a:lnTo>
                  <a:pt x="2532" y="2110"/>
                </a:lnTo>
                <a:lnTo>
                  <a:pt x="2532" y="2110"/>
                </a:lnTo>
                <a:lnTo>
                  <a:pt x="2532" y="2110"/>
                </a:lnTo>
                <a:lnTo>
                  <a:pt x="2532" y="2110"/>
                </a:lnTo>
                <a:lnTo>
                  <a:pt x="2532" y="2110"/>
                </a:lnTo>
                <a:lnTo>
                  <a:pt x="2530" y="2110"/>
                </a:lnTo>
                <a:lnTo>
                  <a:pt x="2530" y="2110"/>
                </a:lnTo>
                <a:lnTo>
                  <a:pt x="2530" y="2107"/>
                </a:lnTo>
                <a:lnTo>
                  <a:pt x="2532" y="2107"/>
                </a:lnTo>
                <a:lnTo>
                  <a:pt x="2532" y="2105"/>
                </a:lnTo>
                <a:lnTo>
                  <a:pt x="2532" y="2105"/>
                </a:lnTo>
                <a:lnTo>
                  <a:pt x="2532" y="2105"/>
                </a:lnTo>
                <a:lnTo>
                  <a:pt x="2532" y="2103"/>
                </a:lnTo>
                <a:lnTo>
                  <a:pt x="2535" y="2105"/>
                </a:lnTo>
                <a:lnTo>
                  <a:pt x="2535" y="2103"/>
                </a:lnTo>
                <a:lnTo>
                  <a:pt x="2535" y="2103"/>
                </a:lnTo>
                <a:lnTo>
                  <a:pt x="2535" y="2103"/>
                </a:lnTo>
                <a:lnTo>
                  <a:pt x="2535" y="2103"/>
                </a:lnTo>
                <a:lnTo>
                  <a:pt x="2537" y="2100"/>
                </a:lnTo>
                <a:lnTo>
                  <a:pt x="2537" y="2100"/>
                </a:lnTo>
                <a:lnTo>
                  <a:pt x="2539" y="2100"/>
                </a:lnTo>
                <a:lnTo>
                  <a:pt x="2539" y="2098"/>
                </a:lnTo>
                <a:lnTo>
                  <a:pt x="2539" y="2098"/>
                </a:lnTo>
                <a:lnTo>
                  <a:pt x="2539" y="2098"/>
                </a:lnTo>
                <a:lnTo>
                  <a:pt x="2539" y="2098"/>
                </a:lnTo>
                <a:lnTo>
                  <a:pt x="2539" y="2095"/>
                </a:lnTo>
                <a:lnTo>
                  <a:pt x="2539" y="2095"/>
                </a:lnTo>
                <a:lnTo>
                  <a:pt x="2539" y="2095"/>
                </a:lnTo>
                <a:lnTo>
                  <a:pt x="2539" y="2095"/>
                </a:lnTo>
                <a:lnTo>
                  <a:pt x="2539" y="2095"/>
                </a:lnTo>
                <a:lnTo>
                  <a:pt x="2542" y="2095"/>
                </a:lnTo>
                <a:lnTo>
                  <a:pt x="2542" y="2095"/>
                </a:lnTo>
                <a:lnTo>
                  <a:pt x="2542" y="2093"/>
                </a:lnTo>
                <a:lnTo>
                  <a:pt x="2542" y="2093"/>
                </a:lnTo>
                <a:lnTo>
                  <a:pt x="2542" y="2093"/>
                </a:lnTo>
                <a:lnTo>
                  <a:pt x="2542" y="2093"/>
                </a:lnTo>
                <a:lnTo>
                  <a:pt x="2539" y="2093"/>
                </a:lnTo>
                <a:lnTo>
                  <a:pt x="2539" y="2091"/>
                </a:lnTo>
                <a:lnTo>
                  <a:pt x="2539" y="2091"/>
                </a:lnTo>
                <a:lnTo>
                  <a:pt x="2539" y="2091"/>
                </a:lnTo>
                <a:lnTo>
                  <a:pt x="2539" y="2091"/>
                </a:lnTo>
                <a:lnTo>
                  <a:pt x="2542" y="2091"/>
                </a:lnTo>
                <a:lnTo>
                  <a:pt x="2542" y="2088"/>
                </a:lnTo>
                <a:lnTo>
                  <a:pt x="2539" y="2088"/>
                </a:lnTo>
                <a:lnTo>
                  <a:pt x="2539" y="2088"/>
                </a:lnTo>
                <a:lnTo>
                  <a:pt x="2539" y="2088"/>
                </a:lnTo>
                <a:lnTo>
                  <a:pt x="2539" y="2088"/>
                </a:lnTo>
                <a:lnTo>
                  <a:pt x="2539" y="2088"/>
                </a:lnTo>
                <a:lnTo>
                  <a:pt x="2542" y="2088"/>
                </a:lnTo>
                <a:lnTo>
                  <a:pt x="2542" y="2088"/>
                </a:lnTo>
                <a:lnTo>
                  <a:pt x="2542" y="2086"/>
                </a:lnTo>
                <a:lnTo>
                  <a:pt x="2542" y="2086"/>
                </a:lnTo>
                <a:lnTo>
                  <a:pt x="2544" y="2084"/>
                </a:lnTo>
                <a:lnTo>
                  <a:pt x="2544" y="2084"/>
                </a:lnTo>
                <a:lnTo>
                  <a:pt x="2544" y="2084"/>
                </a:lnTo>
                <a:lnTo>
                  <a:pt x="2544" y="2084"/>
                </a:lnTo>
                <a:lnTo>
                  <a:pt x="2544" y="2084"/>
                </a:lnTo>
                <a:lnTo>
                  <a:pt x="2544" y="2084"/>
                </a:lnTo>
                <a:lnTo>
                  <a:pt x="2544" y="2081"/>
                </a:lnTo>
                <a:lnTo>
                  <a:pt x="2544" y="2081"/>
                </a:lnTo>
                <a:lnTo>
                  <a:pt x="2544" y="2081"/>
                </a:lnTo>
                <a:lnTo>
                  <a:pt x="2544" y="2081"/>
                </a:lnTo>
                <a:lnTo>
                  <a:pt x="2544" y="2081"/>
                </a:lnTo>
                <a:lnTo>
                  <a:pt x="2546" y="2081"/>
                </a:lnTo>
                <a:lnTo>
                  <a:pt x="2546" y="2081"/>
                </a:lnTo>
                <a:lnTo>
                  <a:pt x="2546" y="2081"/>
                </a:lnTo>
                <a:lnTo>
                  <a:pt x="2546" y="2077"/>
                </a:lnTo>
                <a:lnTo>
                  <a:pt x="2546" y="2077"/>
                </a:lnTo>
                <a:lnTo>
                  <a:pt x="2546" y="2074"/>
                </a:lnTo>
                <a:lnTo>
                  <a:pt x="2546" y="2072"/>
                </a:lnTo>
                <a:lnTo>
                  <a:pt x="2546" y="2072"/>
                </a:lnTo>
                <a:lnTo>
                  <a:pt x="2546" y="2072"/>
                </a:lnTo>
                <a:lnTo>
                  <a:pt x="2546" y="2074"/>
                </a:lnTo>
                <a:lnTo>
                  <a:pt x="2546" y="2074"/>
                </a:lnTo>
                <a:lnTo>
                  <a:pt x="2546" y="2074"/>
                </a:lnTo>
                <a:lnTo>
                  <a:pt x="2546" y="2077"/>
                </a:lnTo>
                <a:lnTo>
                  <a:pt x="2546" y="2077"/>
                </a:lnTo>
                <a:lnTo>
                  <a:pt x="2549" y="2079"/>
                </a:lnTo>
                <a:lnTo>
                  <a:pt x="2549" y="2079"/>
                </a:lnTo>
                <a:lnTo>
                  <a:pt x="2551" y="2079"/>
                </a:lnTo>
                <a:lnTo>
                  <a:pt x="2551" y="2079"/>
                </a:lnTo>
                <a:lnTo>
                  <a:pt x="2551" y="2079"/>
                </a:lnTo>
                <a:lnTo>
                  <a:pt x="2551" y="2079"/>
                </a:lnTo>
                <a:lnTo>
                  <a:pt x="2551" y="2079"/>
                </a:lnTo>
                <a:lnTo>
                  <a:pt x="2551" y="2077"/>
                </a:lnTo>
                <a:lnTo>
                  <a:pt x="2551" y="2077"/>
                </a:lnTo>
                <a:lnTo>
                  <a:pt x="2551" y="2077"/>
                </a:lnTo>
                <a:lnTo>
                  <a:pt x="2551" y="2077"/>
                </a:lnTo>
                <a:lnTo>
                  <a:pt x="2551" y="2077"/>
                </a:lnTo>
                <a:lnTo>
                  <a:pt x="2551" y="2074"/>
                </a:lnTo>
                <a:lnTo>
                  <a:pt x="2551" y="2074"/>
                </a:lnTo>
                <a:lnTo>
                  <a:pt x="2551" y="2074"/>
                </a:lnTo>
                <a:lnTo>
                  <a:pt x="2551" y="2074"/>
                </a:lnTo>
                <a:lnTo>
                  <a:pt x="2551" y="2072"/>
                </a:lnTo>
                <a:lnTo>
                  <a:pt x="2551" y="2072"/>
                </a:lnTo>
                <a:lnTo>
                  <a:pt x="2551" y="2072"/>
                </a:lnTo>
                <a:lnTo>
                  <a:pt x="2551" y="2072"/>
                </a:lnTo>
                <a:lnTo>
                  <a:pt x="2551" y="2072"/>
                </a:lnTo>
                <a:lnTo>
                  <a:pt x="2549" y="2072"/>
                </a:lnTo>
                <a:lnTo>
                  <a:pt x="2549" y="2069"/>
                </a:lnTo>
                <a:lnTo>
                  <a:pt x="2549" y="2069"/>
                </a:lnTo>
                <a:lnTo>
                  <a:pt x="2549" y="2069"/>
                </a:lnTo>
                <a:lnTo>
                  <a:pt x="2549" y="2069"/>
                </a:lnTo>
                <a:lnTo>
                  <a:pt x="2549" y="2069"/>
                </a:lnTo>
                <a:lnTo>
                  <a:pt x="2549" y="2069"/>
                </a:lnTo>
                <a:lnTo>
                  <a:pt x="2549" y="2067"/>
                </a:lnTo>
                <a:lnTo>
                  <a:pt x="2549" y="2067"/>
                </a:lnTo>
                <a:lnTo>
                  <a:pt x="2549" y="2067"/>
                </a:lnTo>
                <a:lnTo>
                  <a:pt x="2549" y="2067"/>
                </a:lnTo>
                <a:lnTo>
                  <a:pt x="2549" y="2067"/>
                </a:lnTo>
                <a:lnTo>
                  <a:pt x="2549" y="2065"/>
                </a:lnTo>
                <a:lnTo>
                  <a:pt x="2549" y="2065"/>
                </a:lnTo>
                <a:lnTo>
                  <a:pt x="2546" y="2065"/>
                </a:lnTo>
                <a:lnTo>
                  <a:pt x="2546" y="2065"/>
                </a:lnTo>
                <a:lnTo>
                  <a:pt x="2546" y="2067"/>
                </a:lnTo>
                <a:lnTo>
                  <a:pt x="2546" y="2065"/>
                </a:lnTo>
                <a:lnTo>
                  <a:pt x="2546" y="2065"/>
                </a:lnTo>
                <a:lnTo>
                  <a:pt x="2546" y="2065"/>
                </a:lnTo>
                <a:lnTo>
                  <a:pt x="2546" y="2065"/>
                </a:lnTo>
                <a:lnTo>
                  <a:pt x="2546" y="2065"/>
                </a:lnTo>
                <a:lnTo>
                  <a:pt x="2546" y="2065"/>
                </a:lnTo>
                <a:lnTo>
                  <a:pt x="2546" y="2065"/>
                </a:lnTo>
                <a:lnTo>
                  <a:pt x="2549" y="2062"/>
                </a:lnTo>
                <a:lnTo>
                  <a:pt x="2549" y="2062"/>
                </a:lnTo>
                <a:lnTo>
                  <a:pt x="2549" y="2062"/>
                </a:lnTo>
                <a:lnTo>
                  <a:pt x="2549" y="2062"/>
                </a:lnTo>
                <a:lnTo>
                  <a:pt x="2549" y="2062"/>
                </a:lnTo>
                <a:lnTo>
                  <a:pt x="2549" y="2065"/>
                </a:lnTo>
                <a:lnTo>
                  <a:pt x="2549" y="2065"/>
                </a:lnTo>
                <a:lnTo>
                  <a:pt x="2551" y="2065"/>
                </a:lnTo>
                <a:lnTo>
                  <a:pt x="2551" y="2065"/>
                </a:lnTo>
                <a:lnTo>
                  <a:pt x="2551" y="2062"/>
                </a:lnTo>
                <a:lnTo>
                  <a:pt x="2551" y="2062"/>
                </a:lnTo>
                <a:lnTo>
                  <a:pt x="2551" y="2062"/>
                </a:lnTo>
                <a:lnTo>
                  <a:pt x="2551" y="2062"/>
                </a:lnTo>
                <a:lnTo>
                  <a:pt x="2551" y="2062"/>
                </a:lnTo>
                <a:lnTo>
                  <a:pt x="2551" y="2062"/>
                </a:lnTo>
                <a:lnTo>
                  <a:pt x="2551" y="2062"/>
                </a:lnTo>
                <a:lnTo>
                  <a:pt x="2551" y="2060"/>
                </a:lnTo>
                <a:lnTo>
                  <a:pt x="2551" y="2060"/>
                </a:lnTo>
                <a:lnTo>
                  <a:pt x="2551" y="2060"/>
                </a:lnTo>
                <a:lnTo>
                  <a:pt x="2551" y="2060"/>
                </a:lnTo>
                <a:lnTo>
                  <a:pt x="2551" y="2060"/>
                </a:lnTo>
                <a:lnTo>
                  <a:pt x="2551" y="2060"/>
                </a:lnTo>
                <a:lnTo>
                  <a:pt x="2551" y="2058"/>
                </a:lnTo>
                <a:lnTo>
                  <a:pt x="2551" y="2058"/>
                </a:lnTo>
                <a:lnTo>
                  <a:pt x="2553" y="2058"/>
                </a:lnTo>
                <a:lnTo>
                  <a:pt x="2553" y="2058"/>
                </a:lnTo>
                <a:lnTo>
                  <a:pt x="2553" y="2055"/>
                </a:lnTo>
                <a:lnTo>
                  <a:pt x="2553" y="2055"/>
                </a:lnTo>
                <a:lnTo>
                  <a:pt x="2556" y="2055"/>
                </a:lnTo>
                <a:lnTo>
                  <a:pt x="2556" y="2053"/>
                </a:lnTo>
                <a:lnTo>
                  <a:pt x="2556" y="2053"/>
                </a:lnTo>
                <a:lnTo>
                  <a:pt x="2556" y="2053"/>
                </a:lnTo>
                <a:lnTo>
                  <a:pt x="2556" y="2053"/>
                </a:lnTo>
                <a:lnTo>
                  <a:pt x="2556" y="2051"/>
                </a:lnTo>
                <a:lnTo>
                  <a:pt x="2553" y="2051"/>
                </a:lnTo>
                <a:lnTo>
                  <a:pt x="2553" y="2051"/>
                </a:lnTo>
                <a:lnTo>
                  <a:pt x="2553" y="2051"/>
                </a:lnTo>
                <a:lnTo>
                  <a:pt x="2551" y="2051"/>
                </a:lnTo>
                <a:lnTo>
                  <a:pt x="2551" y="2048"/>
                </a:lnTo>
                <a:lnTo>
                  <a:pt x="2553" y="2048"/>
                </a:lnTo>
                <a:lnTo>
                  <a:pt x="2553" y="2051"/>
                </a:lnTo>
                <a:lnTo>
                  <a:pt x="2553" y="2051"/>
                </a:lnTo>
                <a:lnTo>
                  <a:pt x="2553" y="2051"/>
                </a:lnTo>
                <a:lnTo>
                  <a:pt x="2553" y="2051"/>
                </a:lnTo>
                <a:lnTo>
                  <a:pt x="2553" y="2051"/>
                </a:lnTo>
                <a:lnTo>
                  <a:pt x="2553" y="2048"/>
                </a:lnTo>
                <a:lnTo>
                  <a:pt x="2553" y="2048"/>
                </a:lnTo>
                <a:lnTo>
                  <a:pt x="2553" y="2048"/>
                </a:lnTo>
                <a:lnTo>
                  <a:pt x="2553" y="2048"/>
                </a:lnTo>
                <a:lnTo>
                  <a:pt x="2553" y="2048"/>
                </a:lnTo>
                <a:lnTo>
                  <a:pt x="2553" y="2048"/>
                </a:lnTo>
                <a:lnTo>
                  <a:pt x="2553" y="2048"/>
                </a:lnTo>
                <a:lnTo>
                  <a:pt x="2556" y="2048"/>
                </a:lnTo>
                <a:lnTo>
                  <a:pt x="2556" y="2048"/>
                </a:lnTo>
                <a:lnTo>
                  <a:pt x="2558" y="2043"/>
                </a:lnTo>
                <a:lnTo>
                  <a:pt x="2558" y="2043"/>
                </a:lnTo>
                <a:lnTo>
                  <a:pt x="2563" y="2043"/>
                </a:lnTo>
                <a:lnTo>
                  <a:pt x="2563" y="2043"/>
                </a:lnTo>
                <a:lnTo>
                  <a:pt x="2563" y="2043"/>
                </a:lnTo>
                <a:lnTo>
                  <a:pt x="2563" y="2041"/>
                </a:lnTo>
                <a:lnTo>
                  <a:pt x="2563" y="2041"/>
                </a:lnTo>
                <a:lnTo>
                  <a:pt x="2563" y="2041"/>
                </a:lnTo>
                <a:lnTo>
                  <a:pt x="2563" y="2041"/>
                </a:lnTo>
                <a:lnTo>
                  <a:pt x="2563" y="2041"/>
                </a:lnTo>
                <a:lnTo>
                  <a:pt x="2565" y="2041"/>
                </a:lnTo>
                <a:lnTo>
                  <a:pt x="2565" y="2043"/>
                </a:lnTo>
                <a:lnTo>
                  <a:pt x="2565" y="2043"/>
                </a:lnTo>
                <a:lnTo>
                  <a:pt x="2568" y="2041"/>
                </a:lnTo>
                <a:lnTo>
                  <a:pt x="2568" y="2041"/>
                </a:lnTo>
                <a:lnTo>
                  <a:pt x="2568" y="2041"/>
                </a:lnTo>
                <a:lnTo>
                  <a:pt x="2568" y="2041"/>
                </a:lnTo>
                <a:lnTo>
                  <a:pt x="2568" y="2041"/>
                </a:lnTo>
                <a:lnTo>
                  <a:pt x="2568" y="2041"/>
                </a:lnTo>
                <a:lnTo>
                  <a:pt x="2570" y="2039"/>
                </a:lnTo>
                <a:lnTo>
                  <a:pt x="2570" y="2039"/>
                </a:lnTo>
                <a:lnTo>
                  <a:pt x="2570" y="2039"/>
                </a:lnTo>
                <a:lnTo>
                  <a:pt x="2572" y="2036"/>
                </a:lnTo>
                <a:lnTo>
                  <a:pt x="2572" y="2036"/>
                </a:lnTo>
                <a:lnTo>
                  <a:pt x="2572" y="2034"/>
                </a:lnTo>
                <a:lnTo>
                  <a:pt x="2575" y="2032"/>
                </a:lnTo>
                <a:lnTo>
                  <a:pt x="2575" y="2032"/>
                </a:lnTo>
                <a:lnTo>
                  <a:pt x="2575" y="2029"/>
                </a:lnTo>
                <a:lnTo>
                  <a:pt x="2577" y="2029"/>
                </a:lnTo>
                <a:lnTo>
                  <a:pt x="2577" y="2029"/>
                </a:lnTo>
                <a:lnTo>
                  <a:pt x="2577" y="2029"/>
                </a:lnTo>
                <a:lnTo>
                  <a:pt x="2577" y="2032"/>
                </a:lnTo>
                <a:lnTo>
                  <a:pt x="2577" y="2032"/>
                </a:lnTo>
                <a:lnTo>
                  <a:pt x="2577" y="2029"/>
                </a:lnTo>
                <a:lnTo>
                  <a:pt x="2577" y="2029"/>
                </a:lnTo>
                <a:lnTo>
                  <a:pt x="2577" y="2029"/>
                </a:lnTo>
                <a:lnTo>
                  <a:pt x="2577" y="2027"/>
                </a:lnTo>
                <a:lnTo>
                  <a:pt x="2577" y="2027"/>
                </a:lnTo>
                <a:lnTo>
                  <a:pt x="2577" y="2027"/>
                </a:lnTo>
                <a:lnTo>
                  <a:pt x="2580" y="2025"/>
                </a:lnTo>
                <a:lnTo>
                  <a:pt x="2580" y="2027"/>
                </a:lnTo>
                <a:lnTo>
                  <a:pt x="2580" y="2027"/>
                </a:lnTo>
                <a:lnTo>
                  <a:pt x="2580" y="2027"/>
                </a:lnTo>
                <a:lnTo>
                  <a:pt x="2580" y="2027"/>
                </a:lnTo>
                <a:lnTo>
                  <a:pt x="2580" y="2027"/>
                </a:lnTo>
                <a:lnTo>
                  <a:pt x="2580" y="2027"/>
                </a:lnTo>
                <a:lnTo>
                  <a:pt x="2582" y="2027"/>
                </a:lnTo>
                <a:lnTo>
                  <a:pt x="2582" y="2025"/>
                </a:lnTo>
                <a:lnTo>
                  <a:pt x="2582" y="2025"/>
                </a:lnTo>
                <a:lnTo>
                  <a:pt x="2582" y="2025"/>
                </a:lnTo>
                <a:lnTo>
                  <a:pt x="2582" y="2027"/>
                </a:lnTo>
                <a:lnTo>
                  <a:pt x="2582" y="2027"/>
                </a:lnTo>
                <a:lnTo>
                  <a:pt x="2584" y="2025"/>
                </a:lnTo>
                <a:lnTo>
                  <a:pt x="2584" y="2025"/>
                </a:lnTo>
                <a:lnTo>
                  <a:pt x="2584" y="2025"/>
                </a:lnTo>
                <a:lnTo>
                  <a:pt x="2584" y="2025"/>
                </a:lnTo>
                <a:lnTo>
                  <a:pt x="2587" y="2025"/>
                </a:lnTo>
                <a:lnTo>
                  <a:pt x="2587" y="2025"/>
                </a:lnTo>
                <a:lnTo>
                  <a:pt x="2587" y="2025"/>
                </a:lnTo>
                <a:lnTo>
                  <a:pt x="2587" y="2025"/>
                </a:lnTo>
                <a:lnTo>
                  <a:pt x="2587" y="2025"/>
                </a:lnTo>
                <a:lnTo>
                  <a:pt x="2587" y="2025"/>
                </a:lnTo>
                <a:lnTo>
                  <a:pt x="2587" y="2022"/>
                </a:lnTo>
                <a:lnTo>
                  <a:pt x="2587" y="2022"/>
                </a:lnTo>
                <a:lnTo>
                  <a:pt x="2587" y="2022"/>
                </a:lnTo>
                <a:lnTo>
                  <a:pt x="2587" y="2022"/>
                </a:lnTo>
                <a:lnTo>
                  <a:pt x="2587" y="2022"/>
                </a:lnTo>
                <a:lnTo>
                  <a:pt x="2589" y="2022"/>
                </a:lnTo>
                <a:lnTo>
                  <a:pt x="2589" y="2020"/>
                </a:lnTo>
                <a:lnTo>
                  <a:pt x="2591" y="2020"/>
                </a:lnTo>
                <a:lnTo>
                  <a:pt x="2591" y="2017"/>
                </a:lnTo>
                <a:lnTo>
                  <a:pt x="2594" y="2020"/>
                </a:lnTo>
                <a:lnTo>
                  <a:pt x="2594" y="2020"/>
                </a:lnTo>
                <a:lnTo>
                  <a:pt x="2594" y="2022"/>
                </a:lnTo>
                <a:lnTo>
                  <a:pt x="2596" y="2022"/>
                </a:lnTo>
                <a:lnTo>
                  <a:pt x="2596" y="2022"/>
                </a:lnTo>
                <a:lnTo>
                  <a:pt x="2596" y="2022"/>
                </a:lnTo>
                <a:lnTo>
                  <a:pt x="2596" y="2022"/>
                </a:lnTo>
                <a:lnTo>
                  <a:pt x="2598" y="2022"/>
                </a:lnTo>
                <a:lnTo>
                  <a:pt x="2598" y="2020"/>
                </a:lnTo>
                <a:lnTo>
                  <a:pt x="2598" y="2020"/>
                </a:lnTo>
                <a:lnTo>
                  <a:pt x="2601" y="2020"/>
                </a:lnTo>
                <a:lnTo>
                  <a:pt x="2601" y="2020"/>
                </a:lnTo>
                <a:lnTo>
                  <a:pt x="2601" y="2020"/>
                </a:lnTo>
                <a:lnTo>
                  <a:pt x="2601" y="2020"/>
                </a:lnTo>
                <a:lnTo>
                  <a:pt x="2603" y="2020"/>
                </a:lnTo>
                <a:lnTo>
                  <a:pt x="2603" y="2017"/>
                </a:lnTo>
                <a:lnTo>
                  <a:pt x="2603" y="2017"/>
                </a:lnTo>
                <a:lnTo>
                  <a:pt x="2603" y="2017"/>
                </a:lnTo>
                <a:lnTo>
                  <a:pt x="2603" y="2017"/>
                </a:lnTo>
                <a:lnTo>
                  <a:pt x="2603" y="2015"/>
                </a:lnTo>
                <a:lnTo>
                  <a:pt x="2603" y="2015"/>
                </a:lnTo>
                <a:lnTo>
                  <a:pt x="2606" y="2015"/>
                </a:lnTo>
                <a:lnTo>
                  <a:pt x="2606" y="2015"/>
                </a:lnTo>
                <a:lnTo>
                  <a:pt x="2606" y="2013"/>
                </a:lnTo>
                <a:lnTo>
                  <a:pt x="2606" y="2013"/>
                </a:lnTo>
                <a:lnTo>
                  <a:pt x="2606" y="2010"/>
                </a:lnTo>
                <a:lnTo>
                  <a:pt x="2606" y="2010"/>
                </a:lnTo>
                <a:lnTo>
                  <a:pt x="2606" y="2010"/>
                </a:lnTo>
                <a:lnTo>
                  <a:pt x="2606" y="2010"/>
                </a:lnTo>
                <a:lnTo>
                  <a:pt x="2606" y="2010"/>
                </a:lnTo>
                <a:lnTo>
                  <a:pt x="2606" y="2008"/>
                </a:lnTo>
                <a:lnTo>
                  <a:pt x="2606" y="2008"/>
                </a:lnTo>
                <a:lnTo>
                  <a:pt x="2608" y="2008"/>
                </a:lnTo>
                <a:lnTo>
                  <a:pt x="2608" y="2008"/>
                </a:lnTo>
                <a:lnTo>
                  <a:pt x="2608" y="2006"/>
                </a:lnTo>
                <a:lnTo>
                  <a:pt x="2608" y="2006"/>
                </a:lnTo>
                <a:lnTo>
                  <a:pt x="2608" y="2003"/>
                </a:lnTo>
                <a:lnTo>
                  <a:pt x="2608" y="2003"/>
                </a:lnTo>
                <a:lnTo>
                  <a:pt x="2610" y="2003"/>
                </a:lnTo>
                <a:lnTo>
                  <a:pt x="2610" y="2003"/>
                </a:lnTo>
                <a:lnTo>
                  <a:pt x="2613" y="1999"/>
                </a:lnTo>
                <a:lnTo>
                  <a:pt x="2613" y="1999"/>
                </a:lnTo>
                <a:lnTo>
                  <a:pt x="2613" y="1999"/>
                </a:lnTo>
                <a:lnTo>
                  <a:pt x="2613" y="1996"/>
                </a:lnTo>
                <a:lnTo>
                  <a:pt x="2613" y="1996"/>
                </a:lnTo>
                <a:lnTo>
                  <a:pt x="2613" y="1996"/>
                </a:lnTo>
                <a:lnTo>
                  <a:pt x="2615" y="1996"/>
                </a:lnTo>
                <a:lnTo>
                  <a:pt x="2615" y="1996"/>
                </a:lnTo>
                <a:lnTo>
                  <a:pt x="2615" y="1994"/>
                </a:lnTo>
                <a:lnTo>
                  <a:pt x="2615" y="1994"/>
                </a:lnTo>
                <a:lnTo>
                  <a:pt x="2615" y="1994"/>
                </a:lnTo>
                <a:lnTo>
                  <a:pt x="2617" y="1991"/>
                </a:lnTo>
                <a:lnTo>
                  <a:pt x="2617" y="1991"/>
                </a:lnTo>
                <a:lnTo>
                  <a:pt x="2617" y="1991"/>
                </a:lnTo>
                <a:lnTo>
                  <a:pt x="2620" y="1989"/>
                </a:lnTo>
                <a:lnTo>
                  <a:pt x="2620" y="1989"/>
                </a:lnTo>
                <a:lnTo>
                  <a:pt x="2620" y="1989"/>
                </a:lnTo>
                <a:lnTo>
                  <a:pt x="2620" y="1987"/>
                </a:lnTo>
                <a:lnTo>
                  <a:pt x="2620" y="1987"/>
                </a:lnTo>
                <a:lnTo>
                  <a:pt x="2620" y="1987"/>
                </a:lnTo>
                <a:lnTo>
                  <a:pt x="2622" y="1984"/>
                </a:lnTo>
                <a:lnTo>
                  <a:pt x="2622" y="1984"/>
                </a:lnTo>
                <a:lnTo>
                  <a:pt x="2622" y="1984"/>
                </a:lnTo>
                <a:lnTo>
                  <a:pt x="2622" y="1982"/>
                </a:lnTo>
                <a:lnTo>
                  <a:pt x="2624" y="1980"/>
                </a:lnTo>
                <a:lnTo>
                  <a:pt x="2624" y="1980"/>
                </a:lnTo>
                <a:lnTo>
                  <a:pt x="2624" y="1980"/>
                </a:lnTo>
                <a:lnTo>
                  <a:pt x="2624" y="1977"/>
                </a:lnTo>
                <a:lnTo>
                  <a:pt x="2624" y="1977"/>
                </a:lnTo>
                <a:lnTo>
                  <a:pt x="2622" y="1977"/>
                </a:lnTo>
                <a:lnTo>
                  <a:pt x="2622" y="1977"/>
                </a:lnTo>
                <a:lnTo>
                  <a:pt x="2622" y="1975"/>
                </a:lnTo>
                <a:lnTo>
                  <a:pt x="2624" y="1975"/>
                </a:lnTo>
                <a:lnTo>
                  <a:pt x="2624" y="1975"/>
                </a:lnTo>
                <a:lnTo>
                  <a:pt x="2627" y="1975"/>
                </a:lnTo>
                <a:lnTo>
                  <a:pt x="2627" y="1972"/>
                </a:lnTo>
                <a:lnTo>
                  <a:pt x="2627" y="1972"/>
                </a:lnTo>
                <a:lnTo>
                  <a:pt x="2624" y="1970"/>
                </a:lnTo>
                <a:lnTo>
                  <a:pt x="2624" y="1970"/>
                </a:lnTo>
                <a:lnTo>
                  <a:pt x="2627" y="1970"/>
                </a:lnTo>
                <a:lnTo>
                  <a:pt x="2627" y="1970"/>
                </a:lnTo>
                <a:lnTo>
                  <a:pt x="2627" y="1970"/>
                </a:lnTo>
                <a:lnTo>
                  <a:pt x="2629" y="1968"/>
                </a:lnTo>
                <a:lnTo>
                  <a:pt x="2627" y="1968"/>
                </a:lnTo>
                <a:lnTo>
                  <a:pt x="2627" y="1965"/>
                </a:lnTo>
                <a:lnTo>
                  <a:pt x="2627" y="1965"/>
                </a:lnTo>
                <a:lnTo>
                  <a:pt x="2627" y="1965"/>
                </a:lnTo>
                <a:lnTo>
                  <a:pt x="2624" y="1965"/>
                </a:lnTo>
                <a:lnTo>
                  <a:pt x="2624" y="1965"/>
                </a:lnTo>
                <a:lnTo>
                  <a:pt x="2622" y="1965"/>
                </a:lnTo>
                <a:lnTo>
                  <a:pt x="2622" y="1963"/>
                </a:lnTo>
                <a:lnTo>
                  <a:pt x="2624" y="1963"/>
                </a:lnTo>
                <a:lnTo>
                  <a:pt x="2624" y="1963"/>
                </a:lnTo>
                <a:lnTo>
                  <a:pt x="2624" y="1963"/>
                </a:lnTo>
                <a:lnTo>
                  <a:pt x="2624" y="1963"/>
                </a:lnTo>
                <a:lnTo>
                  <a:pt x="2624" y="1963"/>
                </a:lnTo>
                <a:lnTo>
                  <a:pt x="2624" y="1963"/>
                </a:lnTo>
                <a:lnTo>
                  <a:pt x="2627" y="1963"/>
                </a:lnTo>
                <a:lnTo>
                  <a:pt x="2627" y="1963"/>
                </a:lnTo>
                <a:lnTo>
                  <a:pt x="2627" y="1961"/>
                </a:lnTo>
                <a:lnTo>
                  <a:pt x="2624" y="1961"/>
                </a:lnTo>
                <a:lnTo>
                  <a:pt x="2624" y="1961"/>
                </a:lnTo>
                <a:lnTo>
                  <a:pt x="2624" y="1961"/>
                </a:lnTo>
                <a:lnTo>
                  <a:pt x="2622" y="1963"/>
                </a:lnTo>
                <a:lnTo>
                  <a:pt x="2622" y="1963"/>
                </a:lnTo>
                <a:lnTo>
                  <a:pt x="2622" y="1963"/>
                </a:lnTo>
                <a:lnTo>
                  <a:pt x="2622" y="1961"/>
                </a:lnTo>
                <a:lnTo>
                  <a:pt x="2622" y="1961"/>
                </a:lnTo>
                <a:lnTo>
                  <a:pt x="2622" y="1961"/>
                </a:lnTo>
                <a:lnTo>
                  <a:pt x="2622" y="1961"/>
                </a:lnTo>
                <a:lnTo>
                  <a:pt x="2624" y="1961"/>
                </a:lnTo>
                <a:lnTo>
                  <a:pt x="2624" y="1958"/>
                </a:lnTo>
                <a:lnTo>
                  <a:pt x="2624" y="1958"/>
                </a:lnTo>
                <a:lnTo>
                  <a:pt x="2622" y="1958"/>
                </a:lnTo>
                <a:lnTo>
                  <a:pt x="2622" y="1961"/>
                </a:lnTo>
                <a:lnTo>
                  <a:pt x="2622" y="1961"/>
                </a:lnTo>
                <a:lnTo>
                  <a:pt x="2622" y="1961"/>
                </a:lnTo>
                <a:lnTo>
                  <a:pt x="2622" y="1961"/>
                </a:lnTo>
                <a:lnTo>
                  <a:pt x="2622" y="1961"/>
                </a:lnTo>
                <a:lnTo>
                  <a:pt x="2622" y="1961"/>
                </a:lnTo>
                <a:lnTo>
                  <a:pt x="2620" y="1961"/>
                </a:lnTo>
                <a:lnTo>
                  <a:pt x="2620" y="1961"/>
                </a:lnTo>
                <a:lnTo>
                  <a:pt x="2620" y="1961"/>
                </a:lnTo>
                <a:lnTo>
                  <a:pt x="2620" y="1961"/>
                </a:lnTo>
                <a:lnTo>
                  <a:pt x="2620" y="1961"/>
                </a:lnTo>
                <a:lnTo>
                  <a:pt x="2620" y="1961"/>
                </a:lnTo>
                <a:lnTo>
                  <a:pt x="2620" y="1961"/>
                </a:lnTo>
                <a:lnTo>
                  <a:pt x="2620" y="1961"/>
                </a:lnTo>
                <a:lnTo>
                  <a:pt x="2620" y="1961"/>
                </a:lnTo>
                <a:lnTo>
                  <a:pt x="2620" y="1961"/>
                </a:lnTo>
                <a:lnTo>
                  <a:pt x="2620" y="1961"/>
                </a:lnTo>
                <a:lnTo>
                  <a:pt x="2620" y="1958"/>
                </a:lnTo>
                <a:lnTo>
                  <a:pt x="2620" y="1958"/>
                </a:lnTo>
                <a:lnTo>
                  <a:pt x="2615" y="1961"/>
                </a:lnTo>
                <a:lnTo>
                  <a:pt x="2615" y="1958"/>
                </a:lnTo>
                <a:lnTo>
                  <a:pt x="2615" y="1958"/>
                </a:lnTo>
                <a:lnTo>
                  <a:pt x="2613" y="1958"/>
                </a:lnTo>
                <a:lnTo>
                  <a:pt x="2613" y="1958"/>
                </a:lnTo>
                <a:lnTo>
                  <a:pt x="2613" y="1958"/>
                </a:lnTo>
                <a:lnTo>
                  <a:pt x="2608" y="1958"/>
                </a:lnTo>
                <a:lnTo>
                  <a:pt x="2608" y="1958"/>
                </a:lnTo>
                <a:lnTo>
                  <a:pt x="2606" y="1958"/>
                </a:lnTo>
                <a:lnTo>
                  <a:pt x="2606" y="1958"/>
                </a:lnTo>
                <a:lnTo>
                  <a:pt x="2606" y="1958"/>
                </a:lnTo>
                <a:lnTo>
                  <a:pt x="2613" y="1958"/>
                </a:lnTo>
                <a:lnTo>
                  <a:pt x="2615" y="1958"/>
                </a:lnTo>
                <a:lnTo>
                  <a:pt x="2617" y="1958"/>
                </a:lnTo>
                <a:lnTo>
                  <a:pt x="2620" y="1958"/>
                </a:lnTo>
                <a:lnTo>
                  <a:pt x="2620" y="1958"/>
                </a:lnTo>
                <a:lnTo>
                  <a:pt x="2620" y="1956"/>
                </a:lnTo>
                <a:lnTo>
                  <a:pt x="2620" y="1956"/>
                </a:lnTo>
                <a:lnTo>
                  <a:pt x="2620" y="1956"/>
                </a:lnTo>
                <a:lnTo>
                  <a:pt x="2617" y="1956"/>
                </a:lnTo>
                <a:lnTo>
                  <a:pt x="2620" y="1956"/>
                </a:lnTo>
                <a:lnTo>
                  <a:pt x="2622" y="1956"/>
                </a:lnTo>
                <a:lnTo>
                  <a:pt x="2622" y="1956"/>
                </a:lnTo>
                <a:lnTo>
                  <a:pt x="2622" y="1956"/>
                </a:lnTo>
                <a:lnTo>
                  <a:pt x="2622" y="1956"/>
                </a:lnTo>
                <a:lnTo>
                  <a:pt x="2622" y="1956"/>
                </a:lnTo>
                <a:lnTo>
                  <a:pt x="2624" y="1956"/>
                </a:lnTo>
                <a:lnTo>
                  <a:pt x="2624" y="1954"/>
                </a:lnTo>
                <a:lnTo>
                  <a:pt x="2624" y="1954"/>
                </a:lnTo>
                <a:lnTo>
                  <a:pt x="2622" y="1954"/>
                </a:lnTo>
                <a:lnTo>
                  <a:pt x="2622" y="1951"/>
                </a:lnTo>
                <a:lnTo>
                  <a:pt x="2622" y="1951"/>
                </a:lnTo>
                <a:lnTo>
                  <a:pt x="2622" y="1951"/>
                </a:lnTo>
                <a:lnTo>
                  <a:pt x="2620" y="1951"/>
                </a:lnTo>
                <a:lnTo>
                  <a:pt x="2620" y="1951"/>
                </a:lnTo>
                <a:lnTo>
                  <a:pt x="2617" y="1949"/>
                </a:lnTo>
                <a:lnTo>
                  <a:pt x="2617" y="1949"/>
                </a:lnTo>
                <a:lnTo>
                  <a:pt x="2615" y="1951"/>
                </a:lnTo>
                <a:lnTo>
                  <a:pt x="2615" y="1949"/>
                </a:lnTo>
                <a:lnTo>
                  <a:pt x="2615" y="1949"/>
                </a:lnTo>
                <a:lnTo>
                  <a:pt x="2613" y="1951"/>
                </a:lnTo>
                <a:lnTo>
                  <a:pt x="2610" y="1951"/>
                </a:lnTo>
                <a:lnTo>
                  <a:pt x="2610" y="1951"/>
                </a:lnTo>
                <a:lnTo>
                  <a:pt x="2608" y="1951"/>
                </a:lnTo>
                <a:lnTo>
                  <a:pt x="2608" y="1951"/>
                </a:lnTo>
                <a:lnTo>
                  <a:pt x="2608" y="1951"/>
                </a:lnTo>
                <a:lnTo>
                  <a:pt x="2608" y="1951"/>
                </a:lnTo>
                <a:lnTo>
                  <a:pt x="2608" y="1951"/>
                </a:lnTo>
                <a:lnTo>
                  <a:pt x="2608" y="1951"/>
                </a:lnTo>
                <a:lnTo>
                  <a:pt x="2606" y="1951"/>
                </a:lnTo>
                <a:lnTo>
                  <a:pt x="2606" y="1951"/>
                </a:lnTo>
                <a:lnTo>
                  <a:pt x="2606" y="1954"/>
                </a:lnTo>
                <a:lnTo>
                  <a:pt x="2603" y="1954"/>
                </a:lnTo>
                <a:lnTo>
                  <a:pt x="2601" y="1954"/>
                </a:lnTo>
                <a:lnTo>
                  <a:pt x="2601" y="1954"/>
                </a:lnTo>
                <a:lnTo>
                  <a:pt x="2598" y="1954"/>
                </a:lnTo>
                <a:lnTo>
                  <a:pt x="2598" y="1954"/>
                </a:lnTo>
                <a:lnTo>
                  <a:pt x="2596" y="1954"/>
                </a:lnTo>
                <a:lnTo>
                  <a:pt x="2594" y="1954"/>
                </a:lnTo>
                <a:lnTo>
                  <a:pt x="2594" y="1954"/>
                </a:lnTo>
                <a:lnTo>
                  <a:pt x="2594" y="1954"/>
                </a:lnTo>
                <a:lnTo>
                  <a:pt x="2594" y="1954"/>
                </a:lnTo>
                <a:lnTo>
                  <a:pt x="2594" y="1954"/>
                </a:lnTo>
                <a:lnTo>
                  <a:pt x="2594" y="1954"/>
                </a:lnTo>
                <a:lnTo>
                  <a:pt x="2596" y="1954"/>
                </a:lnTo>
                <a:lnTo>
                  <a:pt x="2596" y="1954"/>
                </a:lnTo>
                <a:lnTo>
                  <a:pt x="2598" y="1954"/>
                </a:lnTo>
                <a:lnTo>
                  <a:pt x="2601" y="1954"/>
                </a:lnTo>
                <a:lnTo>
                  <a:pt x="2601" y="1954"/>
                </a:lnTo>
                <a:lnTo>
                  <a:pt x="2603" y="1954"/>
                </a:lnTo>
                <a:lnTo>
                  <a:pt x="2606" y="1951"/>
                </a:lnTo>
                <a:lnTo>
                  <a:pt x="2606" y="1949"/>
                </a:lnTo>
                <a:lnTo>
                  <a:pt x="2606" y="1949"/>
                </a:lnTo>
                <a:lnTo>
                  <a:pt x="2608" y="1951"/>
                </a:lnTo>
                <a:lnTo>
                  <a:pt x="2608" y="1949"/>
                </a:lnTo>
                <a:lnTo>
                  <a:pt x="2610" y="1949"/>
                </a:lnTo>
                <a:lnTo>
                  <a:pt x="2608" y="1949"/>
                </a:lnTo>
                <a:lnTo>
                  <a:pt x="2608" y="1949"/>
                </a:lnTo>
                <a:lnTo>
                  <a:pt x="2608" y="1949"/>
                </a:lnTo>
                <a:lnTo>
                  <a:pt x="2608" y="1949"/>
                </a:lnTo>
                <a:lnTo>
                  <a:pt x="2608" y="1949"/>
                </a:lnTo>
                <a:lnTo>
                  <a:pt x="2608" y="1946"/>
                </a:lnTo>
                <a:lnTo>
                  <a:pt x="2608" y="1946"/>
                </a:lnTo>
                <a:lnTo>
                  <a:pt x="2608" y="1946"/>
                </a:lnTo>
                <a:lnTo>
                  <a:pt x="2606" y="1946"/>
                </a:lnTo>
                <a:lnTo>
                  <a:pt x="2606" y="1946"/>
                </a:lnTo>
                <a:lnTo>
                  <a:pt x="2603" y="1946"/>
                </a:lnTo>
                <a:lnTo>
                  <a:pt x="2603" y="1946"/>
                </a:lnTo>
                <a:lnTo>
                  <a:pt x="2606" y="1944"/>
                </a:lnTo>
                <a:lnTo>
                  <a:pt x="2608" y="1944"/>
                </a:lnTo>
                <a:lnTo>
                  <a:pt x="2608" y="1944"/>
                </a:lnTo>
                <a:lnTo>
                  <a:pt x="2608" y="1944"/>
                </a:lnTo>
                <a:lnTo>
                  <a:pt x="2610" y="1944"/>
                </a:lnTo>
                <a:lnTo>
                  <a:pt x="2610" y="1944"/>
                </a:lnTo>
                <a:lnTo>
                  <a:pt x="2610" y="1946"/>
                </a:lnTo>
                <a:lnTo>
                  <a:pt x="2610" y="1946"/>
                </a:lnTo>
                <a:lnTo>
                  <a:pt x="2610" y="1946"/>
                </a:lnTo>
                <a:lnTo>
                  <a:pt x="2613" y="1944"/>
                </a:lnTo>
                <a:lnTo>
                  <a:pt x="2613" y="1944"/>
                </a:lnTo>
                <a:lnTo>
                  <a:pt x="2615" y="1944"/>
                </a:lnTo>
                <a:lnTo>
                  <a:pt x="2615" y="1944"/>
                </a:lnTo>
                <a:lnTo>
                  <a:pt x="2615" y="1944"/>
                </a:lnTo>
                <a:lnTo>
                  <a:pt x="2615" y="1944"/>
                </a:lnTo>
                <a:lnTo>
                  <a:pt x="2615" y="1944"/>
                </a:lnTo>
                <a:lnTo>
                  <a:pt x="2615" y="1942"/>
                </a:lnTo>
                <a:lnTo>
                  <a:pt x="2615" y="1944"/>
                </a:lnTo>
                <a:lnTo>
                  <a:pt x="2615" y="1942"/>
                </a:lnTo>
                <a:lnTo>
                  <a:pt x="2615" y="1942"/>
                </a:lnTo>
                <a:lnTo>
                  <a:pt x="2615" y="1942"/>
                </a:lnTo>
                <a:lnTo>
                  <a:pt x="2615" y="1942"/>
                </a:lnTo>
                <a:lnTo>
                  <a:pt x="2615" y="1942"/>
                </a:lnTo>
                <a:lnTo>
                  <a:pt x="2613" y="1939"/>
                </a:lnTo>
                <a:lnTo>
                  <a:pt x="2613" y="1939"/>
                </a:lnTo>
                <a:lnTo>
                  <a:pt x="2610" y="1942"/>
                </a:lnTo>
                <a:lnTo>
                  <a:pt x="2608" y="1942"/>
                </a:lnTo>
                <a:lnTo>
                  <a:pt x="2608" y="1942"/>
                </a:lnTo>
                <a:lnTo>
                  <a:pt x="2608" y="1942"/>
                </a:lnTo>
                <a:lnTo>
                  <a:pt x="2606" y="1942"/>
                </a:lnTo>
                <a:lnTo>
                  <a:pt x="2606" y="1942"/>
                </a:lnTo>
                <a:lnTo>
                  <a:pt x="2606" y="1942"/>
                </a:lnTo>
                <a:lnTo>
                  <a:pt x="2606" y="1942"/>
                </a:lnTo>
                <a:lnTo>
                  <a:pt x="2606" y="1942"/>
                </a:lnTo>
                <a:lnTo>
                  <a:pt x="2606" y="1942"/>
                </a:lnTo>
                <a:lnTo>
                  <a:pt x="2606" y="1942"/>
                </a:lnTo>
                <a:lnTo>
                  <a:pt x="2603" y="1942"/>
                </a:lnTo>
                <a:lnTo>
                  <a:pt x="2606" y="1942"/>
                </a:lnTo>
                <a:lnTo>
                  <a:pt x="2603" y="1939"/>
                </a:lnTo>
                <a:lnTo>
                  <a:pt x="2603" y="1939"/>
                </a:lnTo>
                <a:lnTo>
                  <a:pt x="2601" y="1939"/>
                </a:lnTo>
                <a:lnTo>
                  <a:pt x="2601" y="1939"/>
                </a:lnTo>
                <a:lnTo>
                  <a:pt x="2598" y="1939"/>
                </a:lnTo>
                <a:lnTo>
                  <a:pt x="2598" y="1939"/>
                </a:lnTo>
                <a:lnTo>
                  <a:pt x="2598" y="1939"/>
                </a:lnTo>
                <a:lnTo>
                  <a:pt x="2601" y="1937"/>
                </a:lnTo>
                <a:lnTo>
                  <a:pt x="2603" y="1939"/>
                </a:lnTo>
                <a:lnTo>
                  <a:pt x="2603" y="1939"/>
                </a:lnTo>
                <a:lnTo>
                  <a:pt x="2606" y="1937"/>
                </a:lnTo>
                <a:lnTo>
                  <a:pt x="2606" y="1937"/>
                </a:lnTo>
                <a:lnTo>
                  <a:pt x="2606" y="1937"/>
                </a:lnTo>
                <a:lnTo>
                  <a:pt x="2603" y="1937"/>
                </a:lnTo>
                <a:lnTo>
                  <a:pt x="2603" y="1937"/>
                </a:lnTo>
                <a:lnTo>
                  <a:pt x="2603" y="1937"/>
                </a:lnTo>
                <a:lnTo>
                  <a:pt x="2606" y="1937"/>
                </a:lnTo>
                <a:lnTo>
                  <a:pt x="2606" y="1935"/>
                </a:lnTo>
                <a:lnTo>
                  <a:pt x="2606" y="1935"/>
                </a:lnTo>
                <a:lnTo>
                  <a:pt x="2606" y="1935"/>
                </a:lnTo>
                <a:lnTo>
                  <a:pt x="2608" y="1935"/>
                </a:lnTo>
                <a:lnTo>
                  <a:pt x="2608" y="1935"/>
                </a:lnTo>
                <a:lnTo>
                  <a:pt x="2608" y="1935"/>
                </a:lnTo>
                <a:lnTo>
                  <a:pt x="2608" y="1932"/>
                </a:lnTo>
                <a:lnTo>
                  <a:pt x="2608" y="1932"/>
                </a:lnTo>
                <a:lnTo>
                  <a:pt x="2608" y="1932"/>
                </a:lnTo>
                <a:lnTo>
                  <a:pt x="2608" y="1930"/>
                </a:lnTo>
                <a:lnTo>
                  <a:pt x="2606" y="1930"/>
                </a:lnTo>
                <a:lnTo>
                  <a:pt x="2606" y="1930"/>
                </a:lnTo>
                <a:lnTo>
                  <a:pt x="2606" y="1928"/>
                </a:lnTo>
                <a:lnTo>
                  <a:pt x="2603" y="1928"/>
                </a:lnTo>
                <a:lnTo>
                  <a:pt x="2603" y="1928"/>
                </a:lnTo>
                <a:lnTo>
                  <a:pt x="2603" y="1928"/>
                </a:lnTo>
                <a:lnTo>
                  <a:pt x="2603" y="1928"/>
                </a:lnTo>
                <a:lnTo>
                  <a:pt x="2603" y="1928"/>
                </a:lnTo>
                <a:lnTo>
                  <a:pt x="2603" y="1928"/>
                </a:lnTo>
                <a:lnTo>
                  <a:pt x="2603" y="1928"/>
                </a:lnTo>
                <a:lnTo>
                  <a:pt x="2601" y="1928"/>
                </a:lnTo>
                <a:lnTo>
                  <a:pt x="2598" y="1928"/>
                </a:lnTo>
                <a:lnTo>
                  <a:pt x="2598" y="1928"/>
                </a:lnTo>
                <a:lnTo>
                  <a:pt x="2596" y="1930"/>
                </a:lnTo>
                <a:lnTo>
                  <a:pt x="2596" y="1930"/>
                </a:lnTo>
                <a:lnTo>
                  <a:pt x="2596" y="1930"/>
                </a:lnTo>
                <a:lnTo>
                  <a:pt x="2596" y="1930"/>
                </a:lnTo>
                <a:lnTo>
                  <a:pt x="2596" y="1930"/>
                </a:lnTo>
                <a:lnTo>
                  <a:pt x="2596" y="1928"/>
                </a:lnTo>
                <a:lnTo>
                  <a:pt x="2596" y="1928"/>
                </a:lnTo>
                <a:lnTo>
                  <a:pt x="2596" y="1928"/>
                </a:lnTo>
                <a:lnTo>
                  <a:pt x="2594" y="1928"/>
                </a:lnTo>
                <a:lnTo>
                  <a:pt x="2594" y="1928"/>
                </a:lnTo>
                <a:lnTo>
                  <a:pt x="2594" y="1928"/>
                </a:lnTo>
                <a:lnTo>
                  <a:pt x="2596" y="1925"/>
                </a:lnTo>
                <a:lnTo>
                  <a:pt x="2598" y="1925"/>
                </a:lnTo>
                <a:lnTo>
                  <a:pt x="2598" y="1925"/>
                </a:lnTo>
                <a:lnTo>
                  <a:pt x="2601" y="1925"/>
                </a:lnTo>
                <a:lnTo>
                  <a:pt x="2601" y="1925"/>
                </a:lnTo>
                <a:lnTo>
                  <a:pt x="2601" y="1925"/>
                </a:lnTo>
                <a:lnTo>
                  <a:pt x="2601" y="1923"/>
                </a:lnTo>
                <a:lnTo>
                  <a:pt x="2601" y="1923"/>
                </a:lnTo>
                <a:lnTo>
                  <a:pt x="2601" y="1920"/>
                </a:lnTo>
                <a:lnTo>
                  <a:pt x="2601" y="1920"/>
                </a:lnTo>
                <a:lnTo>
                  <a:pt x="2598" y="1920"/>
                </a:lnTo>
                <a:lnTo>
                  <a:pt x="2598" y="1920"/>
                </a:lnTo>
                <a:lnTo>
                  <a:pt x="2598" y="1920"/>
                </a:lnTo>
                <a:lnTo>
                  <a:pt x="2598" y="1920"/>
                </a:lnTo>
                <a:lnTo>
                  <a:pt x="2601" y="1920"/>
                </a:lnTo>
                <a:lnTo>
                  <a:pt x="2603" y="1920"/>
                </a:lnTo>
                <a:lnTo>
                  <a:pt x="2603" y="1920"/>
                </a:lnTo>
                <a:lnTo>
                  <a:pt x="2603" y="1916"/>
                </a:lnTo>
                <a:lnTo>
                  <a:pt x="2603" y="1916"/>
                </a:lnTo>
                <a:lnTo>
                  <a:pt x="2603" y="1916"/>
                </a:lnTo>
                <a:lnTo>
                  <a:pt x="2603" y="1916"/>
                </a:lnTo>
                <a:lnTo>
                  <a:pt x="2601" y="1916"/>
                </a:lnTo>
                <a:lnTo>
                  <a:pt x="2601" y="1916"/>
                </a:lnTo>
                <a:lnTo>
                  <a:pt x="2601" y="1916"/>
                </a:lnTo>
                <a:lnTo>
                  <a:pt x="2601" y="1916"/>
                </a:lnTo>
                <a:lnTo>
                  <a:pt x="2601" y="1913"/>
                </a:lnTo>
                <a:lnTo>
                  <a:pt x="2601" y="1913"/>
                </a:lnTo>
                <a:lnTo>
                  <a:pt x="2601" y="1913"/>
                </a:lnTo>
                <a:lnTo>
                  <a:pt x="2601" y="1913"/>
                </a:lnTo>
                <a:lnTo>
                  <a:pt x="2601" y="1913"/>
                </a:lnTo>
                <a:lnTo>
                  <a:pt x="2601" y="1911"/>
                </a:lnTo>
                <a:lnTo>
                  <a:pt x="2601" y="1911"/>
                </a:lnTo>
                <a:lnTo>
                  <a:pt x="2601" y="1911"/>
                </a:lnTo>
                <a:lnTo>
                  <a:pt x="2601" y="1911"/>
                </a:lnTo>
                <a:lnTo>
                  <a:pt x="2601" y="1911"/>
                </a:lnTo>
                <a:lnTo>
                  <a:pt x="2601" y="1911"/>
                </a:lnTo>
                <a:lnTo>
                  <a:pt x="2601" y="1913"/>
                </a:lnTo>
                <a:lnTo>
                  <a:pt x="2601" y="1913"/>
                </a:lnTo>
                <a:lnTo>
                  <a:pt x="2598" y="1913"/>
                </a:lnTo>
                <a:lnTo>
                  <a:pt x="2598" y="1911"/>
                </a:lnTo>
                <a:lnTo>
                  <a:pt x="2598" y="1911"/>
                </a:lnTo>
                <a:lnTo>
                  <a:pt x="2598" y="1911"/>
                </a:lnTo>
                <a:lnTo>
                  <a:pt x="2598" y="1909"/>
                </a:lnTo>
                <a:lnTo>
                  <a:pt x="2598" y="1909"/>
                </a:lnTo>
                <a:lnTo>
                  <a:pt x="2596" y="1911"/>
                </a:lnTo>
                <a:lnTo>
                  <a:pt x="2596" y="1911"/>
                </a:lnTo>
                <a:lnTo>
                  <a:pt x="2596" y="1911"/>
                </a:lnTo>
                <a:lnTo>
                  <a:pt x="2598" y="1909"/>
                </a:lnTo>
                <a:lnTo>
                  <a:pt x="2598" y="1909"/>
                </a:lnTo>
                <a:lnTo>
                  <a:pt x="2598" y="1909"/>
                </a:lnTo>
                <a:lnTo>
                  <a:pt x="2596" y="1906"/>
                </a:lnTo>
                <a:lnTo>
                  <a:pt x="2596" y="1906"/>
                </a:lnTo>
                <a:lnTo>
                  <a:pt x="2596" y="1909"/>
                </a:lnTo>
                <a:lnTo>
                  <a:pt x="2596" y="1906"/>
                </a:lnTo>
                <a:lnTo>
                  <a:pt x="2596" y="1906"/>
                </a:lnTo>
                <a:lnTo>
                  <a:pt x="2596" y="1906"/>
                </a:lnTo>
                <a:lnTo>
                  <a:pt x="2594" y="1906"/>
                </a:lnTo>
                <a:lnTo>
                  <a:pt x="2594" y="1906"/>
                </a:lnTo>
                <a:lnTo>
                  <a:pt x="2591" y="1906"/>
                </a:lnTo>
                <a:lnTo>
                  <a:pt x="2591" y="1906"/>
                </a:lnTo>
                <a:lnTo>
                  <a:pt x="2591" y="1909"/>
                </a:lnTo>
                <a:lnTo>
                  <a:pt x="2591" y="1909"/>
                </a:lnTo>
                <a:lnTo>
                  <a:pt x="2591" y="1909"/>
                </a:lnTo>
                <a:lnTo>
                  <a:pt x="2591" y="1909"/>
                </a:lnTo>
                <a:lnTo>
                  <a:pt x="2591" y="1906"/>
                </a:lnTo>
                <a:lnTo>
                  <a:pt x="2591" y="1906"/>
                </a:lnTo>
                <a:lnTo>
                  <a:pt x="2591" y="1906"/>
                </a:lnTo>
                <a:lnTo>
                  <a:pt x="2589" y="1906"/>
                </a:lnTo>
                <a:lnTo>
                  <a:pt x="2589" y="1906"/>
                </a:lnTo>
                <a:lnTo>
                  <a:pt x="2589" y="1904"/>
                </a:lnTo>
                <a:lnTo>
                  <a:pt x="2587" y="1904"/>
                </a:lnTo>
                <a:lnTo>
                  <a:pt x="2582" y="1904"/>
                </a:lnTo>
                <a:lnTo>
                  <a:pt x="2580" y="1902"/>
                </a:lnTo>
                <a:lnTo>
                  <a:pt x="2580" y="1902"/>
                </a:lnTo>
                <a:lnTo>
                  <a:pt x="2582" y="1902"/>
                </a:lnTo>
                <a:lnTo>
                  <a:pt x="2587" y="1902"/>
                </a:lnTo>
                <a:lnTo>
                  <a:pt x="2587" y="1902"/>
                </a:lnTo>
                <a:lnTo>
                  <a:pt x="2587" y="1902"/>
                </a:lnTo>
                <a:lnTo>
                  <a:pt x="2587" y="1902"/>
                </a:lnTo>
                <a:lnTo>
                  <a:pt x="2587" y="1902"/>
                </a:lnTo>
                <a:lnTo>
                  <a:pt x="2587" y="1902"/>
                </a:lnTo>
                <a:lnTo>
                  <a:pt x="2587" y="1902"/>
                </a:lnTo>
                <a:lnTo>
                  <a:pt x="2587" y="1902"/>
                </a:lnTo>
                <a:lnTo>
                  <a:pt x="2587" y="1902"/>
                </a:lnTo>
                <a:lnTo>
                  <a:pt x="2587" y="1902"/>
                </a:lnTo>
                <a:lnTo>
                  <a:pt x="2589" y="1902"/>
                </a:lnTo>
                <a:lnTo>
                  <a:pt x="2589" y="1902"/>
                </a:lnTo>
                <a:lnTo>
                  <a:pt x="2589" y="1902"/>
                </a:lnTo>
                <a:lnTo>
                  <a:pt x="2589" y="1902"/>
                </a:lnTo>
                <a:lnTo>
                  <a:pt x="2589" y="1902"/>
                </a:lnTo>
                <a:lnTo>
                  <a:pt x="2589" y="1902"/>
                </a:lnTo>
                <a:lnTo>
                  <a:pt x="2589" y="1902"/>
                </a:lnTo>
                <a:lnTo>
                  <a:pt x="2589" y="1899"/>
                </a:lnTo>
                <a:lnTo>
                  <a:pt x="2589" y="1899"/>
                </a:lnTo>
                <a:lnTo>
                  <a:pt x="2589" y="1899"/>
                </a:lnTo>
                <a:lnTo>
                  <a:pt x="2589" y="1899"/>
                </a:lnTo>
                <a:lnTo>
                  <a:pt x="2589" y="1899"/>
                </a:lnTo>
                <a:lnTo>
                  <a:pt x="2587" y="1899"/>
                </a:lnTo>
                <a:lnTo>
                  <a:pt x="2584" y="1899"/>
                </a:lnTo>
                <a:lnTo>
                  <a:pt x="2584" y="1899"/>
                </a:lnTo>
                <a:lnTo>
                  <a:pt x="2582" y="1899"/>
                </a:lnTo>
                <a:lnTo>
                  <a:pt x="2582" y="1899"/>
                </a:lnTo>
                <a:lnTo>
                  <a:pt x="2582" y="1899"/>
                </a:lnTo>
                <a:lnTo>
                  <a:pt x="2582" y="1899"/>
                </a:lnTo>
                <a:lnTo>
                  <a:pt x="2582" y="1899"/>
                </a:lnTo>
                <a:lnTo>
                  <a:pt x="2580" y="1899"/>
                </a:lnTo>
                <a:lnTo>
                  <a:pt x="2580" y="1902"/>
                </a:lnTo>
                <a:lnTo>
                  <a:pt x="2577" y="1902"/>
                </a:lnTo>
                <a:lnTo>
                  <a:pt x="2577" y="1902"/>
                </a:lnTo>
                <a:lnTo>
                  <a:pt x="2577" y="1902"/>
                </a:lnTo>
                <a:lnTo>
                  <a:pt x="2577" y="1902"/>
                </a:lnTo>
                <a:lnTo>
                  <a:pt x="2580" y="1899"/>
                </a:lnTo>
                <a:lnTo>
                  <a:pt x="2577" y="1899"/>
                </a:lnTo>
                <a:lnTo>
                  <a:pt x="2577" y="1899"/>
                </a:lnTo>
                <a:lnTo>
                  <a:pt x="2575" y="1899"/>
                </a:lnTo>
                <a:lnTo>
                  <a:pt x="2575" y="1899"/>
                </a:lnTo>
                <a:lnTo>
                  <a:pt x="2575" y="1902"/>
                </a:lnTo>
                <a:lnTo>
                  <a:pt x="2572" y="1902"/>
                </a:lnTo>
                <a:lnTo>
                  <a:pt x="2568" y="1902"/>
                </a:lnTo>
                <a:lnTo>
                  <a:pt x="2565" y="1902"/>
                </a:lnTo>
                <a:lnTo>
                  <a:pt x="2563" y="1902"/>
                </a:lnTo>
                <a:lnTo>
                  <a:pt x="2563" y="1902"/>
                </a:lnTo>
                <a:lnTo>
                  <a:pt x="2568" y="1902"/>
                </a:lnTo>
                <a:lnTo>
                  <a:pt x="2568" y="1899"/>
                </a:lnTo>
                <a:lnTo>
                  <a:pt x="2568" y="1899"/>
                </a:lnTo>
                <a:lnTo>
                  <a:pt x="2568" y="1899"/>
                </a:lnTo>
                <a:lnTo>
                  <a:pt x="2568" y="1897"/>
                </a:lnTo>
                <a:lnTo>
                  <a:pt x="2570" y="1897"/>
                </a:lnTo>
                <a:lnTo>
                  <a:pt x="2570" y="1897"/>
                </a:lnTo>
                <a:lnTo>
                  <a:pt x="2572" y="1894"/>
                </a:lnTo>
                <a:lnTo>
                  <a:pt x="2570" y="1894"/>
                </a:lnTo>
                <a:lnTo>
                  <a:pt x="2570" y="1894"/>
                </a:lnTo>
                <a:lnTo>
                  <a:pt x="2570" y="1894"/>
                </a:lnTo>
                <a:lnTo>
                  <a:pt x="2570" y="1894"/>
                </a:lnTo>
                <a:lnTo>
                  <a:pt x="2568" y="1892"/>
                </a:lnTo>
                <a:lnTo>
                  <a:pt x="2568" y="1894"/>
                </a:lnTo>
                <a:lnTo>
                  <a:pt x="2568" y="1894"/>
                </a:lnTo>
                <a:lnTo>
                  <a:pt x="2565" y="1894"/>
                </a:lnTo>
                <a:lnTo>
                  <a:pt x="2565" y="1894"/>
                </a:lnTo>
                <a:lnTo>
                  <a:pt x="2565" y="1897"/>
                </a:lnTo>
                <a:lnTo>
                  <a:pt x="2565" y="1897"/>
                </a:lnTo>
                <a:lnTo>
                  <a:pt x="2565" y="1897"/>
                </a:lnTo>
                <a:lnTo>
                  <a:pt x="2565" y="1897"/>
                </a:lnTo>
                <a:lnTo>
                  <a:pt x="2565" y="1897"/>
                </a:lnTo>
                <a:lnTo>
                  <a:pt x="2565" y="1897"/>
                </a:lnTo>
                <a:lnTo>
                  <a:pt x="2565" y="1897"/>
                </a:lnTo>
                <a:lnTo>
                  <a:pt x="2565" y="1897"/>
                </a:lnTo>
                <a:lnTo>
                  <a:pt x="2565" y="1897"/>
                </a:lnTo>
                <a:lnTo>
                  <a:pt x="2565" y="1899"/>
                </a:lnTo>
                <a:lnTo>
                  <a:pt x="2565" y="1899"/>
                </a:lnTo>
                <a:lnTo>
                  <a:pt x="2565" y="1899"/>
                </a:lnTo>
                <a:lnTo>
                  <a:pt x="2565" y="1899"/>
                </a:lnTo>
                <a:lnTo>
                  <a:pt x="2561" y="1899"/>
                </a:lnTo>
                <a:lnTo>
                  <a:pt x="2561" y="1899"/>
                </a:lnTo>
                <a:lnTo>
                  <a:pt x="2561" y="1899"/>
                </a:lnTo>
                <a:lnTo>
                  <a:pt x="2561" y="1899"/>
                </a:lnTo>
                <a:lnTo>
                  <a:pt x="2561" y="1899"/>
                </a:lnTo>
                <a:lnTo>
                  <a:pt x="2561" y="1899"/>
                </a:lnTo>
                <a:lnTo>
                  <a:pt x="2561" y="1899"/>
                </a:lnTo>
                <a:lnTo>
                  <a:pt x="2561" y="1899"/>
                </a:lnTo>
                <a:lnTo>
                  <a:pt x="2561" y="1899"/>
                </a:lnTo>
                <a:lnTo>
                  <a:pt x="2561" y="1902"/>
                </a:lnTo>
                <a:lnTo>
                  <a:pt x="2558" y="1899"/>
                </a:lnTo>
                <a:lnTo>
                  <a:pt x="2558" y="1902"/>
                </a:lnTo>
                <a:lnTo>
                  <a:pt x="2558" y="1902"/>
                </a:lnTo>
                <a:lnTo>
                  <a:pt x="2558" y="1902"/>
                </a:lnTo>
                <a:lnTo>
                  <a:pt x="2556" y="1902"/>
                </a:lnTo>
                <a:lnTo>
                  <a:pt x="2556" y="1902"/>
                </a:lnTo>
                <a:lnTo>
                  <a:pt x="2553" y="1902"/>
                </a:lnTo>
                <a:lnTo>
                  <a:pt x="2553" y="1904"/>
                </a:lnTo>
                <a:lnTo>
                  <a:pt x="2553" y="1906"/>
                </a:lnTo>
                <a:lnTo>
                  <a:pt x="2553" y="1906"/>
                </a:lnTo>
                <a:lnTo>
                  <a:pt x="2553" y="1909"/>
                </a:lnTo>
                <a:lnTo>
                  <a:pt x="2553" y="1909"/>
                </a:lnTo>
                <a:lnTo>
                  <a:pt x="2553" y="1909"/>
                </a:lnTo>
                <a:lnTo>
                  <a:pt x="2551" y="1909"/>
                </a:lnTo>
                <a:lnTo>
                  <a:pt x="2551" y="1911"/>
                </a:lnTo>
                <a:lnTo>
                  <a:pt x="2551" y="1911"/>
                </a:lnTo>
                <a:lnTo>
                  <a:pt x="2553" y="1911"/>
                </a:lnTo>
                <a:lnTo>
                  <a:pt x="2553" y="1911"/>
                </a:lnTo>
                <a:lnTo>
                  <a:pt x="2551" y="1913"/>
                </a:lnTo>
                <a:lnTo>
                  <a:pt x="2553" y="1913"/>
                </a:lnTo>
                <a:lnTo>
                  <a:pt x="2553" y="1913"/>
                </a:lnTo>
                <a:lnTo>
                  <a:pt x="2553" y="1913"/>
                </a:lnTo>
                <a:lnTo>
                  <a:pt x="2553" y="1913"/>
                </a:lnTo>
                <a:lnTo>
                  <a:pt x="2553" y="1913"/>
                </a:lnTo>
                <a:lnTo>
                  <a:pt x="2551" y="1918"/>
                </a:lnTo>
                <a:lnTo>
                  <a:pt x="2551" y="1920"/>
                </a:lnTo>
                <a:lnTo>
                  <a:pt x="2551" y="1920"/>
                </a:lnTo>
                <a:lnTo>
                  <a:pt x="2551" y="1920"/>
                </a:lnTo>
                <a:lnTo>
                  <a:pt x="2551" y="1920"/>
                </a:lnTo>
                <a:lnTo>
                  <a:pt x="2549" y="1920"/>
                </a:lnTo>
                <a:lnTo>
                  <a:pt x="2549" y="1920"/>
                </a:lnTo>
                <a:lnTo>
                  <a:pt x="2549" y="1920"/>
                </a:lnTo>
                <a:lnTo>
                  <a:pt x="2549" y="1923"/>
                </a:lnTo>
                <a:lnTo>
                  <a:pt x="2549" y="1923"/>
                </a:lnTo>
                <a:lnTo>
                  <a:pt x="2549" y="1920"/>
                </a:lnTo>
                <a:lnTo>
                  <a:pt x="2549" y="1920"/>
                </a:lnTo>
                <a:lnTo>
                  <a:pt x="2549" y="1918"/>
                </a:lnTo>
                <a:lnTo>
                  <a:pt x="2549" y="1918"/>
                </a:lnTo>
                <a:lnTo>
                  <a:pt x="2549" y="1916"/>
                </a:lnTo>
                <a:lnTo>
                  <a:pt x="2549" y="1916"/>
                </a:lnTo>
                <a:lnTo>
                  <a:pt x="2546" y="1916"/>
                </a:lnTo>
                <a:lnTo>
                  <a:pt x="2546" y="1916"/>
                </a:lnTo>
                <a:lnTo>
                  <a:pt x="2546" y="1913"/>
                </a:lnTo>
                <a:lnTo>
                  <a:pt x="2546" y="1913"/>
                </a:lnTo>
                <a:lnTo>
                  <a:pt x="2546" y="1913"/>
                </a:lnTo>
                <a:lnTo>
                  <a:pt x="2544" y="1913"/>
                </a:lnTo>
                <a:lnTo>
                  <a:pt x="2544" y="1913"/>
                </a:lnTo>
                <a:lnTo>
                  <a:pt x="2544" y="1913"/>
                </a:lnTo>
                <a:lnTo>
                  <a:pt x="2544" y="1916"/>
                </a:lnTo>
                <a:lnTo>
                  <a:pt x="2542" y="1916"/>
                </a:lnTo>
                <a:lnTo>
                  <a:pt x="2542" y="1916"/>
                </a:lnTo>
                <a:lnTo>
                  <a:pt x="2542" y="1913"/>
                </a:lnTo>
                <a:lnTo>
                  <a:pt x="2542" y="1913"/>
                </a:lnTo>
                <a:lnTo>
                  <a:pt x="2542" y="1913"/>
                </a:lnTo>
                <a:lnTo>
                  <a:pt x="2542" y="1916"/>
                </a:lnTo>
                <a:lnTo>
                  <a:pt x="2539" y="1916"/>
                </a:lnTo>
                <a:lnTo>
                  <a:pt x="2539" y="1913"/>
                </a:lnTo>
                <a:lnTo>
                  <a:pt x="2542" y="1913"/>
                </a:lnTo>
                <a:lnTo>
                  <a:pt x="2544" y="1911"/>
                </a:lnTo>
                <a:lnTo>
                  <a:pt x="2546" y="1906"/>
                </a:lnTo>
                <a:lnTo>
                  <a:pt x="2549" y="1906"/>
                </a:lnTo>
                <a:lnTo>
                  <a:pt x="2549" y="1904"/>
                </a:lnTo>
                <a:lnTo>
                  <a:pt x="2549" y="1904"/>
                </a:lnTo>
                <a:lnTo>
                  <a:pt x="2549" y="1904"/>
                </a:lnTo>
                <a:lnTo>
                  <a:pt x="2549" y="1904"/>
                </a:lnTo>
                <a:lnTo>
                  <a:pt x="2549" y="1902"/>
                </a:lnTo>
                <a:lnTo>
                  <a:pt x="2549" y="1902"/>
                </a:lnTo>
                <a:lnTo>
                  <a:pt x="2549" y="1902"/>
                </a:lnTo>
                <a:lnTo>
                  <a:pt x="2549" y="1899"/>
                </a:lnTo>
                <a:lnTo>
                  <a:pt x="2549" y="1899"/>
                </a:lnTo>
                <a:lnTo>
                  <a:pt x="2546" y="1899"/>
                </a:lnTo>
                <a:lnTo>
                  <a:pt x="2546" y="1899"/>
                </a:lnTo>
                <a:lnTo>
                  <a:pt x="2546" y="1899"/>
                </a:lnTo>
                <a:lnTo>
                  <a:pt x="2549" y="1899"/>
                </a:lnTo>
                <a:lnTo>
                  <a:pt x="2546" y="1899"/>
                </a:lnTo>
                <a:lnTo>
                  <a:pt x="2549" y="1899"/>
                </a:lnTo>
                <a:lnTo>
                  <a:pt x="2549" y="1899"/>
                </a:lnTo>
                <a:lnTo>
                  <a:pt x="2549" y="1899"/>
                </a:lnTo>
                <a:lnTo>
                  <a:pt x="2549" y="1899"/>
                </a:lnTo>
                <a:lnTo>
                  <a:pt x="2549" y="1899"/>
                </a:lnTo>
                <a:lnTo>
                  <a:pt x="2546" y="1899"/>
                </a:lnTo>
                <a:lnTo>
                  <a:pt x="2546" y="1899"/>
                </a:lnTo>
                <a:lnTo>
                  <a:pt x="2544" y="1897"/>
                </a:lnTo>
                <a:lnTo>
                  <a:pt x="2544" y="1897"/>
                </a:lnTo>
                <a:lnTo>
                  <a:pt x="2544" y="1897"/>
                </a:lnTo>
                <a:lnTo>
                  <a:pt x="2544" y="1897"/>
                </a:lnTo>
                <a:lnTo>
                  <a:pt x="2544" y="1897"/>
                </a:lnTo>
                <a:lnTo>
                  <a:pt x="2542" y="1894"/>
                </a:lnTo>
                <a:lnTo>
                  <a:pt x="2544" y="1894"/>
                </a:lnTo>
                <a:lnTo>
                  <a:pt x="2544" y="1894"/>
                </a:lnTo>
                <a:lnTo>
                  <a:pt x="2544" y="1894"/>
                </a:lnTo>
                <a:lnTo>
                  <a:pt x="2544" y="1894"/>
                </a:lnTo>
                <a:lnTo>
                  <a:pt x="2544" y="1894"/>
                </a:lnTo>
                <a:lnTo>
                  <a:pt x="2544" y="1894"/>
                </a:lnTo>
                <a:lnTo>
                  <a:pt x="2542" y="1894"/>
                </a:lnTo>
                <a:lnTo>
                  <a:pt x="2542" y="1894"/>
                </a:lnTo>
                <a:lnTo>
                  <a:pt x="2539" y="1892"/>
                </a:lnTo>
                <a:lnTo>
                  <a:pt x="2539" y="1892"/>
                </a:lnTo>
                <a:lnTo>
                  <a:pt x="2537" y="1890"/>
                </a:lnTo>
                <a:lnTo>
                  <a:pt x="2535" y="1887"/>
                </a:lnTo>
                <a:lnTo>
                  <a:pt x="2535" y="1887"/>
                </a:lnTo>
                <a:lnTo>
                  <a:pt x="2535" y="1885"/>
                </a:lnTo>
                <a:lnTo>
                  <a:pt x="2535" y="1887"/>
                </a:lnTo>
                <a:lnTo>
                  <a:pt x="2532" y="1887"/>
                </a:lnTo>
                <a:lnTo>
                  <a:pt x="2532" y="1887"/>
                </a:lnTo>
                <a:lnTo>
                  <a:pt x="2532" y="1885"/>
                </a:lnTo>
                <a:lnTo>
                  <a:pt x="2532" y="1885"/>
                </a:lnTo>
                <a:lnTo>
                  <a:pt x="2530" y="1885"/>
                </a:lnTo>
                <a:lnTo>
                  <a:pt x="2530" y="1885"/>
                </a:lnTo>
                <a:lnTo>
                  <a:pt x="2527" y="1887"/>
                </a:lnTo>
                <a:lnTo>
                  <a:pt x="2527" y="1885"/>
                </a:lnTo>
                <a:lnTo>
                  <a:pt x="2527" y="1887"/>
                </a:lnTo>
                <a:lnTo>
                  <a:pt x="2527" y="1887"/>
                </a:lnTo>
                <a:lnTo>
                  <a:pt x="2525" y="1887"/>
                </a:lnTo>
                <a:lnTo>
                  <a:pt x="2525" y="1887"/>
                </a:lnTo>
                <a:lnTo>
                  <a:pt x="2525" y="1887"/>
                </a:lnTo>
                <a:lnTo>
                  <a:pt x="2523" y="1887"/>
                </a:lnTo>
                <a:lnTo>
                  <a:pt x="2520" y="1887"/>
                </a:lnTo>
                <a:lnTo>
                  <a:pt x="2520" y="1887"/>
                </a:lnTo>
                <a:lnTo>
                  <a:pt x="2520" y="1887"/>
                </a:lnTo>
                <a:lnTo>
                  <a:pt x="2520" y="1887"/>
                </a:lnTo>
                <a:lnTo>
                  <a:pt x="2518" y="1890"/>
                </a:lnTo>
                <a:lnTo>
                  <a:pt x="2518" y="1890"/>
                </a:lnTo>
                <a:lnTo>
                  <a:pt x="2518" y="1890"/>
                </a:lnTo>
                <a:lnTo>
                  <a:pt x="2516" y="1890"/>
                </a:lnTo>
                <a:lnTo>
                  <a:pt x="2516" y="1890"/>
                </a:lnTo>
                <a:lnTo>
                  <a:pt x="2513" y="1890"/>
                </a:lnTo>
                <a:lnTo>
                  <a:pt x="2513" y="1890"/>
                </a:lnTo>
                <a:lnTo>
                  <a:pt x="2513" y="1890"/>
                </a:lnTo>
                <a:lnTo>
                  <a:pt x="2511" y="1890"/>
                </a:lnTo>
                <a:lnTo>
                  <a:pt x="2511" y="1890"/>
                </a:lnTo>
                <a:lnTo>
                  <a:pt x="2511" y="1890"/>
                </a:lnTo>
                <a:lnTo>
                  <a:pt x="2509" y="1890"/>
                </a:lnTo>
                <a:lnTo>
                  <a:pt x="2506" y="1892"/>
                </a:lnTo>
                <a:lnTo>
                  <a:pt x="2506" y="1892"/>
                </a:lnTo>
                <a:lnTo>
                  <a:pt x="2506" y="1892"/>
                </a:lnTo>
                <a:lnTo>
                  <a:pt x="2506" y="1894"/>
                </a:lnTo>
                <a:lnTo>
                  <a:pt x="2504" y="1894"/>
                </a:lnTo>
                <a:lnTo>
                  <a:pt x="2501" y="1894"/>
                </a:lnTo>
                <a:lnTo>
                  <a:pt x="2501" y="1894"/>
                </a:lnTo>
                <a:lnTo>
                  <a:pt x="2501" y="1897"/>
                </a:lnTo>
                <a:lnTo>
                  <a:pt x="2501" y="1897"/>
                </a:lnTo>
                <a:lnTo>
                  <a:pt x="2501" y="1899"/>
                </a:lnTo>
                <a:lnTo>
                  <a:pt x="2504" y="1899"/>
                </a:lnTo>
                <a:lnTo>
                  <a:pt x="2504" y="1899"/>
                </a:lnTo>
                <a:lnTo>
                  <a:pt x="2506" y="1899"/>
                </a:lnTo>
                <a:lnTo>
                  <a:pt x="2506" y="1899"/>
                </a:lnTo>
                <a:lnTo>
                  <a:pt x="2506" y="1899"/>
                </a:lnTo>
                <a:lnTo>
                  <a:pt x="2506" y="1899"/>
                </a:lnTo>
                <a:lnTo>
                  <a:pt x="2506" y="1899"/>
                </a:lnTo>
                <a:lnTo>
                  <a:pt x="2506" y="1899"/>
                </a:lnTo>
                <a:lnTo>
                  <a:pt x="2506" y="1899"/>
                </a:lnTo>
                <a:lnTo>
                  <a:pt x="2506" y="1899"/>
                </a:lnTo>
                <a:lnTo>
                  <a:pt x="2509" y="1899"/>
                </a:lnTo>
                <a:lnTo>
                  <a:pt x="2509" y="1897"/>
                </a:lnTo>
                <a:lnTo>
                  <a:pt x="2509" y="1897"/>
                </a:lnTo>
                <a:lnTo>
                  <a:pt x="2511" y="1897"/>
                </a:lnTo>
                <a:lnTo>
                  <a:pt x="2513" y="1894"/>
                </a:lnTo>
                <a:lnTo>
                  <a:pt x="2516" y="1894"/>
                </a:lnTo>
                <a:lnTo>
                  <a:pt x="2518" y="1894"/>
                </a:lnTo>
                <a:lnTo>
                  <a:pt x="2520" y="1894"/>
                </a:lnTo>
                <a:lnTo>
                  <a:pt x="2520" y="1894"/>
                </a:lnTo>
                <a:lnTo>
                  <a:pt x="2520" y="1894"/>
                </a:lnTo>
                <a:lnTo>
                  <a:pt x="2523" y="1894"/>
                </a:lnTo>
                <a:lnTo>
                  <a:pt x="2523" y="1894"/>
                </a:lnTo>
                <a:lnTo>
                  <a:pt x="2523" y="1894"/>
                </a:lnTo>
                <a:lnTo>
                  <a:pt x="2511" y="1897"/>
                </a:lnTo>
                <a:lnTo>
                  <a:pt x="2511" y="1899"/>
                </a:lnTo>
                <a:lnTo>
                  <a:pt x="2509" y="1902"/>
                </a:lnTo>
                <a:lnTo>
                  <a:pt x="2509" y="1902"/>
                </a:lnTo>
                <a:lnTo>
                  <a:pt x="2509" y="1902"/>
                </a:lnTo>
                <a:lnTo>
                  <a:pt x="2506" y="1902"/>
                </a:lnTo>
                <a:lnTo>
                  <a:pt x="2506" y="1902"/>
                </a:lnTo>
                <a:lnTo>
                  <a:pt x="2501" y="1906"/>
                </a:lnTo>
                <a:lnTo>
                  <a:pt x="2499" y="1911"/>
                </a:lnTo>
                <a:lnTo>
                  <a:pt x="2497" y="1913"/>
                </a:lnTo>
                <a:lnTo>
                  <a:pt x="2492" y="1913"/>
                </a:lnTo>
                <a:lnTo>
                  <a:pt x="2492" y="1913"/>
                </a:lnTo>
                <a:lnTo>
                  <a:pt x="2492" y="1916"/>
                </a:lnTo>
                <a:lnTo>
                  <a:pt x="2492" y="1916"/>
                </a:lnTo>
                <a:lnTo>
                  <a:pt x="2492" y="1916"/>
                </a:lnTo>
                <a:lnTo>
                  <a:pt x="2492" y="1918"/>
                </a:lnTo>
                <a:lnTo>
                  <a:pt x="2492" y="1918"/>
                </a:lnTo>
                <a:lnTo>
                  <a:pt x="2492" y="1920"/>
                </a:lnTo>
                <a:lnTo>
                  <a:pt x="2492" y="1920"/>
                </a:lnTo>
                <a:lnTo>
                  <a:pt x="2490" y="1923"/>
                </a:lnTo>
                <a:lnTo>
                  <a:pt x="2490" y="1923"/>
                </a:lnTo>
                <a:lnTo>
                  <a:pt x="2490" y="1925"/>
                </a:lnTo>
                <a:lnTo>
                  <a:pt x="2490" y="1925"/>
                </a:lnTo>
                <a:lnTo>
                  <a:pt x="2490" y="1925"/>
                </a:lnTo>
                <a:lnTo>
                  <a:pt x="2490" y="1925"/>
                </a:lnTo>
                <a:lnTo>
                  <a:pt x="2490" y="1925"/>
                </a:lnTo>
                <a:lnTo>
                  <a:pt x="2492" y="1925"/>
                </a:lnTo>
                <a:lnTo>
                  <a:pt x="2492" y="1925"/>
                </a:lnTo>
                <a:lnTo>
                  <a:pt x="2492" y="1925"/>
                </a:lnTo>
                <a:lnTo>
                  <a:pt x="2492" y="1928"/>
                </a:lnTo>
                <a:lnTo>
                  <a:pt x="2492" y="1928"/>
                </a:lnTo>
                <a:lnTo>
                  <a:pt x="2492" y="1928"/>
                </a:lnTo>
                <a:lnTo>
                  <a:pt x="2492" y="1928"/>
                </a:lnTo>
                <a:lnTo>
                  <a:pt x="2492" y="1928"/>
                </a:lnTo>
                <a:lnTo>
                  <a:pt x="2492" y="1928"/>
                </a:lnTo>
                <a:lnTo>
                  <a:pt x="2490" y="1928"/>
                </a:lnTo>
                <a:lnTo>
                  <a:pt x="2492" y="1928"/>
                </a:lnTo>
                <a:lnTo>
                  <a:pt x="2492" y="1930"/>
                </a:lnTo>
                <a:lnTo>
                  <a:pt x="2492" y="1930"/>
                </a:lnTo>
                <a:lnTo>
                  <a:pt x="2492" y="1930"/>
                </a:lnTo>
                <a:lnTo>
                  <a:pt x="2490" y="1930"/>
                </a:lnTo>
                <a:lnTo>
                  <a:pt x="2490" y="1930"/>
                </a:lnTo>
                <a:lnTo>
                  <a:pt x="2490" y="1932"/>
                </a:lnTo>
                <a:lnTo>
                  <a:pt x="2490" y="1932"/>
                </a:lnTo>
                <a:lnTo>
                  <a:pt x="2487" y="1932"/>
                </a:lnTo>
                <a:lnTo>
                  <a:pt x="2487" y="1932"/>
                </a:lnTo>
                <a:lnTo>
                  <a:pt x="2487" y="1932"/>
                </a:lnTo>
                <a:lnTo>
                  <a:pt x="2487" y="1932"/>
                </a:lnTo>
                <a:lnTo>
                  <a:pt x="2487" y="1932"/>
                </a:lnTo>
                <a:lnTo>
                  <a:pt x="2487" y="1932"/>
                </a:lnTo>
                <a:lnTo>
                  <a:pt x="2487" y="1932"/>
                </a:lnTo>
                <a:lnTo>
                  <a:pt x="2487" y="1932"/>
                </a:lnTo>
                <a:lnTo>
                  <a:pt x="2485" y="1932"/>
                </a:lnTo>
                <a:lnTo>
                  <a:pt x="2485" y="1935"/>
                </a:lnTo>
                <a:lnTo>
                  <a:pt x="2485" y="1932"/>
                </a:lnTo>
                <a:lnTo>
                  <a:pt x="2485" y="1932"/>
                </a:lnTo>
                <a:lnTo>
                  <a:pt x="2485" y="1935"/>
                </a:lnTo>
                <a:lnTo>
                  <a:pt x="2485" y="1935"/>
                </a:lnTo>
                <a:lnTo>
                  <a:pt x="2485" y="1935"/>
                </a:lnTo>
                <a:lnTo>
                  <a:pt x="2482" y="1935"/>
                </a:lnTo>
                <a:lnTo>
                  <a:pt x="2482" y="1935"/>
                </a:lnTo>
                <a:lnTo>
                  <a:pt x="2482" y="1935"/>
                </a:lnTo>
                <a:lnTo>
                  <a:pt x="2482" y="1937"/>
                </a:lnTo>
                <a:lnTo>
                  <a:pt x="2482" y="1937"/>
                </a:lnTo>
                <a:lnTo>
                  <a:pt x="2482" y="1939"/>
                </a:lnTo>
                <a:lnTo>
                  <a:pt x="2480" y="1942"/>
                </a:lnTo>
                <a:lnTo>
                  <a:pt x="2480" y="1942"/>
                </a:lnTo>
                <a:lnTo>
                  <a:pt x="2480" y="1942"/>
                </a:lnTo>
                <a:lnTo>
                  <a:pt x="2480" y="1944"/>
                </a:lnTo>
                <a:lnTo>
                  <a:pt x="2478" y="1944"/>
                </a:lnTo>
                <a:lnTo>
                  <a:pt x="2473" y="1946"/>
                </a:lnTo>
                <a:lnTo>
                  <a:pt x="2471" y="1946"/>
                </a:lnTo>
                <a:lnTo>
                  <a:pt x="2468" y="1946"/>
                </a:lnTo>
                <a:lnTo>
                  <a:pt x="2468" y="1949"/>
                </a:lnTo>
                <a:lnTo>
                  <a:pt x="2471" y="1949"/>
                </a:lnTo>
                <a:lnTo>
                  <a:pt x="2471" y="1949"/>
                </a:lnTo>
                <a:lnTo>
                  <a:pt x="2473" y="1949"/>
                </a:lnTo>
                <a:lnTo>
                  <a:pt x="2473" y="1949"/>
                </a:lnTo>
                <a:lnTo>
                  <a:pt x="2473" y="1949"/>
                </a:lnTo>
                <a:lnTo>
                  <a:pt x="2473" y="1949"/>
                </a:lnTo>
                <a:lnTo>
                  <a:pt x="2473" y="1949"/>
                </a:lnTo>
                <a:lnTo>
                  <a:pt x="2471" y="1949"/>
                </a:lnTo>
                <a:lnTo>
                  <a:pt x="2471" y="1949"/>
                </a:lnTo>
                <a:lnTo>
                  <a:pt x="2471" y="1951"/>
                </a:lnTo>
                <a:lnTo>
                  <a:pt x="2471" y="1951"/>
                </a:lnTo>
                <a:lnTo>
                  <a:pt x="2471" y="1951"/>
                </a:lnTo>
                <a:lnTo>
                  <a:pt x="2471" y="1951"/>
                </a:lnTo>
                <a:lnTo>
                  <a:pt x="2471" y="1951"/>
                </a:lnTo>
                <a:lnTo>
                  <a:pt x="2471" y="1951"/>
                </a:lnTo>
                <a:lnTo>
                  <a:pt x="2471" y="1951"/>
                </a:lnTo>
                <a:lnTo>
                  <a:pt x="2471" y="1951"/>
                </a:lnTo>
                <a:lnTo>
                  <a:pt x="2471" y="1951"/>
                </a:lnTo>
                <a:lnTo>
                  <a:pt x="2471" y="1954"/>
                </a:lnTo>
                <a:lnTo>
                  <a:pt x="2471" y="1954"/>
                </a:lnTo>
                <a:lnTo>
                  <a:pt x="2471" y="1954"/>
                </a:lnTo>
                <a:lnTo>
                  <a:pt x="2468" y="1956"/>
                </a:lnTo>
                <a:lnTo>
                  <a:pt x="2468" y="1956"/>
                </a:lnTo>
                <a:lnTo>
                  <a:pt x="2468" y="1958"/>
                </a:lnTo>
                <a:lnTo>
                  <a:pt x="2468" y="1958"/>
                </a:lnTo>
                <a:lnTo>
                  <a:pt x="2468" y="1958"/>
                </a:lnTo>
                <a:lnTo>
                  <a:pt x="2466" y="1961"/>
                </a:lnTo>
                <a:lnTo>
                  <a:pt x="2466" y="1961"/>
                </a:lnTo>
                <a:lnTo>
                  <a:pt x="2466" y="1961"/>
                </a:lnTo>
                <a:lnTo>
                  <a:pt x="2466" y="1961"/>
                </a:lnTo>
                <a:lnTo>
                  <a:pt x="2466" y="1963"/>
                </a:lnTo>
                <a:lnTo>
                  <a:pt x="2468" y="1961"/>
                </a:lnTo>
                <a:lnTo>
                  <a:pt x="2468" y="1963"/>
                </a:lnTo>
                <a:lnTo>
                  <a:pt x="2468" y="1963"/>
                </a:lnTo>
                <a:lnTo>
                  <a:pt x="2468" y="1963"/>
                </a:lnTo>
                <a:lnTo>
                  <a:pt x="2466" y="1963"/>
                </a:lnTo>
                <a:lnTo>
                  <a:pt x="2466" y="1963"/>
                </a:lnTo>
                <a:lnTo>
                  <a:pt x="2466" y="1963"/>
                </a:lnTo>
                <a:lnTo>
                  <a:pt x="2466" y="1963"/>
                </a:lnTo>
                <a:lnTo>
                  <a:pt x="2466" y="1963"/>
                </a:lnTo>
                <a:lnTo>
                  <a:pt x="2466" y="1963"/>
                </a:lnTo>
                <a:lnTo>
                  <a:pt x="2464" y="1963"/>
                </a:lnTo>
                <a:lnTo>
                  <a:pt x="2464" y="1965"/>
                </a:lnTo>
                <a:lnTo>
                  <a:pt x="2461" y="1965"/>
                </a:lnTo>
                <a:lnTo>
                  <a:pt x="2459" y="1968"/>
                </a:lnTo>
                <a:lnTo>
                  <a:pt x="2459" y="1968"/>
                </a:lnTo>
                <a:lnTo>
                  <a:pt x="2461" y="1965"/>
                </a:lnTo>
                <a:lnTo>
                  <a:pt x="2461" y="1965"/>
                </a:lnTo>
                <a:lnTo>
                  <a:pt x="2464" y="1963"/>
                </a:lnTo>
                <a:lnTo>
                  <a:pt x="2464" y="1961"/>
                </a:lnTo>
                <a:lnTo>
                  <a:pt x="2464" y="1961"/>
                </a:lnTo>
                <a:lnTo>
                  <a:pt x="2464" y="1961"/>
                </a:lnTo>
                <a:lnTo>
                  <a:pt x="2461" y="1961"/>
                </a:lnTo>
                <a:lnTo>
                  <a:pt x="2459" y="1963"/>
                </a:lnTo>
                <a:lnTo>
                  <a:pt x="2456" y="1963"/>
                </a:lnTo>
                <a:lnTo>
                  <a:pt x="2456" y="1963"/>
                </a:lnTo>
                <a:lnTo>
                  <a:pt x="2456" y="1963"/>
                </a:lnTo>
                <a:lnTo>
                  <a:pt x="2456" y="1963"/>
                </a:lnTo>
                <a:lnTo>
                  <a:pt x="2456" y="1963"/>
                </a:lnTo>
                <a:lnTo>
                  <a:pt x="2456" y="1963"/>
                </a:lnTo>
                <a:lnTo>
                  <a:pt x="2456" y="1963"/>
                </a:lnTo>
                <a:lnTo>
                  <a:pt x="2459" y="1963"/>
                </a:lnTo>
                <a:lnTo>
                  <a:pt x="2459" y="1961"/>
                </a:lnTo>
                <a:lnTo>
                  <a:pt x="2459" y="1961"/>
                </a:lnTo>
                <a:lnTo>
                  <a:pt x="2459" y="1961"/>
                </a:lnTo>
                <a:lnTo>
                  <a:pt x="2459" y="1961"/>
                </a:lnTo>
                <a:lnTo>
                  <a:pt x="2459" y="1958"/>
                </a:lnTo>
                <a:lnTo>
                  <a:pt x="2461" y="1958"/>
                </a:lnTo>
                <a:lnTo>
                  <a:pt x="2461" y="1956"/>
                </a:lnTo>
                <a:lnTo>
                  <a:pt x="2464" y="1954"/>
                </a:lnTo>
                <a:lnTo>
                  <a:pt x="2464" y="1954"/>
                </a:lnTo>
                <a:lnTo>
                  <a:pt x="2466" y="1954"/>
                </a:lnTo>
                <a:lnTo>
                  <a:pt x="2466" y="1954"/>
                </a:lnTo>
                <a:lnTo>
                  <a:pt x="2466" y="1954"/>
                </a:lnTo>
                <a:lnTo>
                  <a:pt x="2466" y="1954"/>
                </a:lnTo>
                <a:lnTo>
                  <a:pt x="2466" y="1951"/>
                </a:lnTo>
                <a:lnTo>
                  <a:pt x="2466" y="1951"/>
                </a:lnTo>
                <a:lnTo>
                  <a:pt x="2464" y="1951"/>
                </a:lnTo>
                <a:lnTo>
                  <a:pt x="2464" y="1951"/>
                </a:lnTo>
                <a:lnTo>
                  <a:pt x="2464" y="1951"/>
                </a:lnTo>
                <a:lnTo>
                  <a:pt x="2461" y="1951"/>
                </a:lnTo>
                <a:lnTo>
                  <a:pt x="2456" y="1951"/>
                </a:lnTo>
                <a:lnTo>
                  <a:pt x="2456" y="1951"/>
                </a:lnTo>
                <a:lnTo>
                  <a:pt x="2454" y="1949"/>
                </a:lnTo>
                <a:lnTo>
                  <a:pt x="2452" y="1949"/>
                </a:lnTo>
                <a:lnTo>
                  <a:pt x="2452" y="1949"/>
                </a:lnTo>
                <a:lnTo>
                  <a:pt x="2452" y="1949"/>
                </a:lnTo>
                <a:lnTo>
                  <a:pt x="2449" y="1949"/>
                </a:lnTo>
                <a:lnTo>
                  <a:pt x="2442" y="1946"/>
                </a:lnTo>
                <a:lnTo>
                  <a:pt x="2440" y="1949"/>
                </a:lnTo>
                <a:lnTo>
                  <a:pt x="2438" y="1949"/>
                </a:lnTo>
                <a:lnTo>
                  <a:pt x="2438" y="1949"/>
                </a:lnTo>
                <a:lnTo>
                  <a:pt x="2435" y="1951"/>
                </a:lnTo>
                <a:lnTo>
                  <a:pt x="2435" y="1951"/>
                </a:lnTo>
                <a:lnTo>
                  <a:pt x="2433" y="1949"/>
                </a:lnTo>
                <a:lnTo>
                  <a:pt x="2433" y="1949"/>
                </a:lnTo>
                <a:lnTo>
                  <a:pt x="2435" y="1946"/>
                </a:lnTo>
                <a:lnTo>
                  <a:pt x="2435" y="1946"/>
                </a:lnTo>
                <a:lnTo>
                  <a:pt x="2435" y="1946"/>
                </a:lnTo>
                <a:lnTo>
                  <a:pt x="2433" y="1944"/>
                </a:lnTo>
                <a:lnTo>
                  <a:pt x="2433" y="1944"/>
                </a:lnTo>
                <a:lnTo>
                  <a:pt x="2433" y="1944"/>
                </a:lnTo>
                <a:lnTo>
                  <a:pt x="2435" y="1944"/>
                </a:lnTo>
                <a:lnTo>
                  <a:pt x="2435" y="1946"/>
                </a:lnTo>
                <a:lnTo>
                  <a:pt x="2438" y="1946"/>
                </a:lnTo>
                <a:lnTo>
                  <a:pt x="2440" y="1946"/>
                </a:lnTo>
                <a:lnTo>
                  <a:pt x="2440" y="1946"/>
                </a:lnTo>
                <a:lnTo>
                  <a:pt x="2447" y="1946"/>
                </a:lnTo>
                <a:lnTo>
                  <a:pt x="2449" y="1946"/>
                </a:lnTo>
                <a:lnTo>
                  <a:pt x="2452" y="1946"/>
                </a:lnTo>
                <a:lnTo>
                  <a:pt x="2452" y="1946"/>
                </a:lnTo>
                <a:lnTo>
                  <a:pt x="2452" y="1946"/>
                </a:lnTo>
                <a:lnTo>
                  <a:pt x="2454" y="1949"/>
                </a:lnTo>
                <a:lnTo>
                  <a:pt x="2456" y="1949"/>
                </a:lnTo>
                <a:lnTo>
                  <a:pt x="2459" y="1949"/>
                </a:lnTo>
                <a:lnTo>
                  <a:pt x="2459" y="1949"/>
                </a:lnTo>
                <a:lnTo>
                  <a:pt x="2461" y="1949"/>
                </a:lnTo>
                <a:lnTo>
                  <a:pt x="2461" y="1949"/>
                </a:lnTo>
                <a:lnTo>
                  <a:pt x="2461" y="1949"/>
                </a:lnTo>
                <a:lnTo>
                  <a:pt x="2461" y="1949"/>
                </a:lnTo>
                <a:lnTo>
                  <a:pt x="2461" y="1951"/>
                </a:lnTo>
                <a:lnTo>
                  <a:pt x="2461" y="1951"/>
                </a:lnTo>
                <a:lnTo>
                  <a:pt x="2461" y="1951"/>
                </a:lnTo>
                <a:lnTo>
                  <a:pt x="2461" y="1951"/>
                </a:lnTo>
                <a:lnTo>
                  <a:pt x="2461" y="1951"/>
                </a:lnTo>
                <a:lnTo>
                  <a:pt x="2461" y="1949"/>
                </a:lnTo>
                <a:lnTo>
                  <a:pt x="2464" y="1949"/>
                </a:lnTo>
                <a:lnTo>
                  <a:pt x="2464" y="1949"/>
                </a:lnTo>
                <a:lnTo>
                  <a:pt x="2464" y="1949"/>
                </a:lnTo>
                <a:lnTo>
                  <a:pt x="2461" y="1946"/>
                </a:lnTo>
                <a:lnTo>
                  <a:pt x="2461" y="1946"/>
                </a:lnTo>
                <a:lnTo>
                  <a:pt x="2461" y="1946"/>
                </a:lnTo>
                <a:lnTo>
                  <a:pt x="2461" y="1944"/>
                </a:lnTo>
                <a:lnTo>
                  <a:pt x="2461" y="1944"/>
                </a:lnTo>
                <a:lnTo>
                  <a:pt x="2459" y="1942"/>
                </a:lnTo>
                <a:lnTo>
                  <a:pt x="2459" y="1942"/>
                </a:lnTo>
                <a:lnTo>
                  <a:pt x="2461" y="1942"/>
                </a:lnTo>
                <a:lnTo>
                  <a:pt x="2461" y="1939"/>
                </a:lnTo>
                <a:lnTo>
                  <a:pt x="2461" y="1939"/>
                </a:lnTo>
                <a:lnTo>
                  <a:pt x="2461" y="1939"/>
                </a:lnTo>
                <a:lnTo>
                  <a:pt x="2459" y="1939"/>
                </a:lnTo>
                <a:lnTo>
                  <a:pt x="2459" y="1939"/>
                </a:lnTo>
                <a:lnTo>
                  <a:pt x="2456" y="1937"/>
                </a:lnTo>
                <a:lnTo>
                  <a:pt x="2456" y="1937"/>
                </a:lnTo>
                <a:lnTo>
                  <a:pt x="2456" y="1937"/>
                </a:lnTo>
                <a:lnTo>
                  <a:pt x="2456" y="1937"/>
                </a:lnTo>
                <a:lnTo>
                  <a:pt x="2456" y="1937"/>
                </a:lnTo>
                <a:lnTo>
                  <a:pt x="2459" y="1937"/>
                </a:lnTo>
                <a:lnTo>
                  <a:pt x="2459" y="1937"/>
                </a:lnTo>
                <a:lnTo>
                  <a:pt x="2459" y="1937"/>
                </a:lnTo>
                <a:lnTo>
                  <a:pt x="2461" y="1937"/>
                </a:lnTo>
                <a:lnTo>
                  <a:pt x="2464" y="1935"/>
                </a:lnTo>
                <a:lnTo>
                  <a:pt x="2466" y="1935"/>
                </a:lnTo>
                <a:lnTo>
                  <a:pt x="2466" y="1932"/>
                </a:lnTo>
                <a:lnTo>
                  <a:pt x="2466" y="1932"/>
                </a:lnTo>
                <a:lnTo>
                  <a:pt x="2466" y="1932"/>
                </a:lnTo>
                <a:lnTo>
                  <a:pt x="2464" y="1932"/>
                </a:lnTo>
                <a:lnTo>
                  <a:pt x="2464" y="1932"/>
                </a:lnTo>
                <a:lnTo>
                  <a:pt x="2464" y="1932"/>
                </a:lnTo>
                <a:lnTo>
                  <a:pt x="2464" y="1932"/>
                </a:lnTo>
                <a:lnTo>
                  <a:pt x="2464" y="1930"/>
                </a:lnTo>
                <a:lnTo>
                  <a:pt x="2466" y="1930"/>
                </a:lnTo>
                <a:lnTo>
                  <a:pt x="2471" y="1930"/>
                </a:lnTo>
                <a:lnTo>
                  <a:pt x="2475" y="1928"/>
                </a:lnTo>
                <a:lnTo>
                  <a:pt x="2475" y="1928"/>
                </a:lnTo>
                <a:lnTo>
                  <a:pt x="2478" y="1928"/>
                </a:lnTo>
                <a:lnTo>
                  <a:pt x="2478" y="1925"/>
                </a:lnTo>
                <a:lnTo>
                  <a:pt x="2478" y="1923"/>
                </a:lnTo>
                <a:lnTo>
                  <a:pt x="2478" y="1923"/>
                </a:lnTo>
                <a:lnTo>
                  <a:pt x="2480" y="1923"/>
                </a:lnTo>
                <a:lnTo>
                  <a:pt x="2480" y="1920"/>
                </a:lnTo>
                <a:lnTo>
                  <a:pt x="2482" y="1920"/>
                </a:lnTo>
                <a:lnTo>
                  <a:pt x="2485" y="1918"/>
                </a:lnTo>
                <a:lnTo>
                  <a:pt x="2485" y="1918"/>
                </a:lnTo>
                <a:lnTo>
                  <a:pt x="2485" y="1916"/>
                </a:lnTo>
                <a:lnTo>
                  <a:pt x="2487" y="1916"/>
                </a:lnTo>
                <a:lnTo>
                  <a:pt x="2487" y="1916"/>
                </a:lnTo>
                <a:lnTo>
                  <a:pt x="2487" y="1916"/>
                </a:lnTo>
                <a:lnTo>
                  <a:pt x="2490" y="1913"/>
                </a:lnTo>
                <a:lnTo>
                  <a:pt x="2490" y="1913"/>
                </a:lnTo>
                <a:lnTo>
                  <a:pt x="2490" y="1911"/>
                </a:lnTo>
                <a:lnTo>
                  <a:pt x="2485" y="1913"/>
                </a:lnTo>
                <a:lnTo>
                  <a:pt x="2485" y="1911"/>
                </a:lnTo>
                <a:lnTo>
                  <a:pt x="2490" y="1909"/>
                </a:lnTo>
                <a:lnTo>
                  <a:pt x="2494" y="1909"/>
                </a:lnTo>
                <a:lnTo>
                  <a:pt x="2497" y="1906"/>
                </a:lnTo>
                <a:lnTo>
                  <a:pt x="2497" y="1906"/>
                </a:lnTo>
                <a:lnTo>
                  <a:pt x="2499" y="1906"/>
                </a:lnTo>
                <a:lnTo>
                  <a:pt x="2499" y="1904"/>
                </a:lnTo>
                <a:lnTo>
                  <a:pt x="2499" y="1902"/>
                </a:lnTo>
                <a:lnTo>
                  <a:pt x="2499" y="1902"/>
                </a:lnTo>
                <a:lnTo>
                  <a:pt x="2499" y="1902"/>
                </a:lnTo>
                <a:lnTo>
                  <a:pt x="2499" y="1899"/>
                </a:lnTo>
                <a:lnTo>
                  <a:pt x="2501" y="1899"/>
                </a:lnTo>
                <a:lnTo>
                  <a:pt x="2501" y="1899"/>
                </a:lnTo>
                <a:lnTo>
                  <a:pt x="2501" y="1897"/>
                </a:lnTo>
                <a:lnTo>
                  <a:pt x="2501" y="1894"/>
                </a:lnTo>
                <a:lnTo>
                  <a:pt x="2501" y="1894"/>
                </a:lnTo>
                <a:lnTo>
                  <a:pt x="2501" y="1894"/>
                </a:lnTo>
                <a:lnTo>
                  <a:pt x="2501" y="1894"/>
                </a:lnTo>
                <a:lnTo>
                  <a:pt x="2501" y="1894"/>
                </a:lnTo>
                <a:lnTo>
                  <a:pt x="2499" y="1897"/>
                </a:lnTo>
                <a:lnTo>
                  <a:pt x="2499" y="1897"/>
                </a:lnTo>
                <a:lnTo>
                  <a:pt x="2499" y="1897"/>
                </a:lnTo>
                <a:lnTo>
                  <a:pt x="2499" y="1897"/>
                </a:lnTo>
                <a:lnTo>
                  <a:pt x="2499" y="1897"/>
                </a:lnTo>
                <a:lnTo>
                  <a:pt x="2499" y="1897"/>
                </a:lnTo>
                <a:lnTo>
                  <a:pt x="2497" y="1897"/>
                </a:lnTo>
                <a:lnTo>
                  <a:pt x="2497" y="1897"/>
                </a:lnTo>
                <a:lnTo>
                  <a:pt x="2497" y="1897"/>
                </a:lnTo>
                <a:lnTo>
                  <a:pt x="2497" y="1899"/>
                </a:lnTo>
                <a:lnTo>
                  <a:pt x="2494" y="1902"/>
                </a:lnTo>
                <a:lnTo>
                  <a:pt x="2494" y="1904"/>
                </a:lnTo>
                <a:lnTo>
                  <a:pt x="2494" y="1904"/>
                </a:lnTo>
                <a:lnTo>
                  <a:pt x="2492" y="1904"/>
                </a:lnTo>
                <a:lnTo>
                  <a:pt x="2492" y="1904"/>
                </a:lnTo>
                <a:lnTo>
                  <a:pt x="2490" y="1904"/>
                </a:lnTo>
                <a:lnTo>
                  <a:pt x="2487" y="1909"/>
                </a:lnTo>
                <a:lnTo>
                  <a:pt x="2482" y="1911"/>
                </a:lnTo>
                <a:lnTo>
                  <a:pt x="2478" y="1916"/>
                </a:lnTo>
                <a:lnTo>
                  <a:pt x="2473" y="1918"/>
                </a:lnTo>
                <a:lnTo>
                  <a:pt x="2471" y="1918"/>
                </a:lnTo>
                <a:lnTo>
                  <a:pt x="2471" y="1918"/>
                </a:lnTo>
                <a:lnTo>
                  <a:pt x="2471" y="1918"/>
                </a:lnTo>
                <a:lnTo>
                  <a:pt x="2471" y="1918"/>
                </a:lnTo>
                <a:lnTo>
                  <a:pt x="2471" y="1918"/>
                </a:lnTo>
                <a:lnTo>
                  <a:pt x="2468" y="1918"/>
                </a:lnTo>
                <a:lnTo>
                  <a:pt x="2468" y="1918"/>
                </a:lnTo>
                <a:lnTo>
                  <a:pt x="2468" y="1918"/>
                </a:lnTo>
                <a:lnTo>
                  <a:pt x="2468" y="1918"/>
                </a:lnTo>
                <a:lnTo>
                  <a:pt x="2468" y="1916"/>
                </a:lnTo>
                <a:lnTo>
                  <a:pt x="2471" y="1916"/>
                </a:lnTo>
                <a:lnTo>
                  <a:pt x="2473" y="1916"/>
                </a:lnTo>
                <a:lnTo>
                  <a:pt x="2473" y="1916"/>
                </a:lnTo>
                <a:lnTo>
                  <a:pt x="2478" y="1913"/>
                </a:lnTo>
                <a:lnTo>
                  <a:pt x="2478" y="1911"/>
                </a:lnTo>
                <a:lnTo>
                  <a:pt x="2480" y="1911"/>
                </a:lnTo>
                <a:lnTo>
                  <a:pt x="2480" y="1909"/>
                </a:lnTo>
                <a:lnTo>
                  <a:pt x="2480" y="1909"/>
                </a:lnTo>
                <a:lnTo>
                  <a:pt x="2485" y="1906"/>
                </a:lnTo>
                <a:lnTo>
                  <a:pt x="2487" y="1904"/>
                </a:lnTo>
                <a:lnTo>
                  <a:pt x="2492" y="1902"/>
                </a:lnTo>
                <a:lnTo>
                  <a:pt x="2494" y="1902"/>
                </a:lnTo>
                <a:lnTo>
                  <a:pt x="2497" y="1897"/>
                </a:lnTo>
                <a:lnTo>
                  <a:pt x="2499" y="1894"/>
                </a:lnTo>
                <a:lnTo>
                  <a:pt x="2501" y="1892"/>
                </a:lnTo>
                <a:lnTo>
                  <a:pt x="2504" y="1892"/>
                </a:lnTo>
                <a:lnTo>
                  <a:pt x="2506" y="1890"/>
                </a:lnTo>
                <a:lnTo>
                  <a:pt x="2506" y="1890"/>
                </a:lnTo>
                <a:lnTo>
                  <a:pt x="2506" y="1890"/>
                </a:lnTo>
                <a:lnTo>
                  <a:pt x="2504" y="1890"/>
                </a:lnTo>
                <a:lnTo>
                  <a:pt x="2504" y="1890"/>
                </a:lnTo>
                <a:lnTo>
                  <a:pt x="2504" y="1887"/>
                </a:lnTo>
                <a:lnTo>
                  <a:pt x="2506" y="1887"/>
                </a:lnTo>
                <a:lnTo>
                  <a:pt x="2506" y="1887"/>
                </a:lnTo>
                <a:lnTo>
                  <a:pt x="2506" y="1887"/>
                </a:lnTo>
                <a:lnTo>
                  <a:pt x="2509" y="1885"/>
                </a:lnTo>
                <a:lnTo>
                  <a:pt x="2509" y="1885"/>
                </a:lnTo>
                <a:lnTo>
                  <a:pt x="2506" y="1885"/>
                </a:lnTo>
                <a:lnTo>
                  <a:pt x="2504" y="1887"/>
                </a:lnTo>
                <a:lnTo>
                  <a:pt x="2504" y="1887"/>
                </a:lnTo>
                <a:lnTo>
                  <a:pt x="2504" y="1887"/>
                </a:lnTo>
                <a:lnTo>
                  <a:pt x="2504" y="1885"/>
                </a:lnTo>
                <a:lnTo>
                  <a:pt x="2504" y="1885"/>
                </a:lnTo>
                <a:lnTo>
                  <a:pt x="2513" y="1880"/>
                </a:lnTo>
                <a:lnTo>
                  <a:pt x="2513" y="1880"/>
                </a:lnTo>
                <a:lnTo>
                  <a:pt x="2513" y="1880"/>
                </a:lnTo>
                <a:lnTo>
                  <a:pt x="2513" y="1880"/>
                </a:lnTo>
                <a:lnTo>
                  <a:pt x="2513" y="1880"/>
                </a:lnTo>
                <a:lnTo>
                  <a:pt x="2513" y="1880"/>
                </a:lnTo>
                <a:lnTo>
                  <a:pt x="2513" y="1880"/>
                </a:lnTo>
                <a:lnTo>
                  <a:pt x="2516" y="1880"/>
                </a:lnTo>
                <a:lnTo>
                  <a:pt x="2516" y="1880"/>
                </a:lnTo>
                <a:lnTo>
                  <a:pt x="2516" y="1878"/>
                </a:lnTo>
                <a:lnTo>
                  <a:pt x="2516" y="1878"/>
                </a:lnTo>
                <a:lnTo>
                  <a:pt x="2516" y="1878"/>
                </a:lnTo>
                <a:lnTo>
                  <a:pt x="2516" y="1878"/>
                </a:lnTo>
                <a:lnTo>
                  <a:pt x="2520" y="1878"/>
                </a:lnTo>
                <a:lnTo>
                  <a:pt x="2520" y="1878"/>
                </a:lnTo>
                <a:lnTo>
                  <a:pt x="2520" y="1878"/>
                </a:lnTo>
                <a:lnTo>
                  <a:pt x="2523" y="1875"/>
                </a:lnTo>
                <a:lnTo>
                  <a:pt x="2523" y="1875"/>
                </a:lnTo>
                <a:lnTo>
                  <a:pt x="2523" y="1873"/>
                </a:lnTo>
                <a:lnTo>
                  <a:pt x="2523" y="1873"/>
                </a:lnTo>
                <a:lnTo>
                  <a:pt x="2523" y="1873"/>
                </a:lnTo>
                <a:lnTo>
                  <a:pt x="2523" y="1873"/>
                </a:lnTo>
                <a:lnTo>
                  <a:pt x="2523" y="1871"/>
                </a:lnTo>
                <a:lnTo>
                  <a:pt x="2523" y="1871"/>
                </a:lnTo>
                <a:lnTo>
                  <a:pt x="2525" y="1871"/>
                </a:lnTo>
                <a:lnTo>
                  <a:pt x="2525" y="1871"/>
                </a:lnTo>
                <a:lnTo>
                  <a:pt x="2525" y="1871"/>
                </a:lnTo>
                <a:lnTo>
                  <a:pt x="2525" y="1871"/>
                </a:lnTo>
                <a:lnTo>
                  <a:pt x="2525" y="1871"/>
                </a:lnTo>
                <a:lnTo>
                  <a:pt x="2523" y="1871"/>
                </a:lnTo>
                <a:lnTo>
                  <a:pt x="2518" y="1873"/>
                </a:lnTo>
                <a:lnTo>
                  <a:pt x="2516" y="1873"/>
                </a:lnTo>
                <a:lnTo>
                  <a:pt x="2518" y="1871"/>
                </a:lnTo>
                <a:lnTo>
                  <a:pt x="2525" y="1868"/>
                </a:lnTo>
                <a:lnTo>
                  <a:pt x="2525" y="1868"/>
                </a:lnTo>
                <a:lnTo>
                  <a:pt x="2525" y="1868"/>
                </a:lnTo>
                <a:lnTo>
                  <a:pt x="2525" y="1866"/>
                </a:lnTo>
                <a:lnTo>
                  <a:pt x="2525" y="1866"/>
                </a:lnTo>
                <a:lnTo>
                  <a:pt x="2525" y="1866"/>
                </a:lnTo>
                <a:lnTo>
                  <a:pt x="2523" y="1866"/>
                </a:lnTo>
                <a:lnTo>
                  <a:pt x="2523" y="1866"/>
                </a:lnTo>
                <a:lnTo>
                  <a:pt x="2523" y="1866"/>
                </a:lnTo>
                <a:lnTo>
                  <a:pt x="2525" y="1864"/>
                </a:lnTo>
                <a:lnTo>
                  <a:pt x="2525" y="1864"/>
                </a:lnTo>
                <a:lnTo>
                  <a:pt x="2525" y="1864"/>
                </a:lnTo>
                <a:lnTo>
                  <a:pt x="2525" y="1864"/>
                </a:lnTo>
                <a:lnTo>
                  <a:pt x="2525" y="1864"/>
                </a:lnTo>
                <a:lnTo>
                  <a:pt x="2525" y="1864"/>
                </a:lnTo>
                <a:lnTo>
                  <a:pt x="2525" y="1864"/>
                </a:lnTo>
                <a:lnTo>
                  <a:pt x="2525" y="1864"/>
                </a:lnTo>
                <a:lnTo>
                  <a:pt x="2525" y="1864"/>
                </a:lnTo>
                <a:lnTo>
                  <a:pt x="2523" y="1864"/>
                </a:lnTo>
                <a:lnTo>
                  <a:pt x="2523" y="1864"/>
                </a:lnTo>
                <a:lnTo>
                  <a:pt x="2523" y="1861"/>
                </a:lnTo>
                <a:lnTo>
                  <a:pt x="2523" y="1861"/>
                </a:lnTo>
                <a:lnTo>
                  <a:pt x="2523" y="1861"/>
                </a:lnTo>
                <a:lnTo>
                  <a:pt x="2523" y="1861"/>
                </a:lnTo>
                <a:lnTo>
                  <a:pt x="2520" y="1861"/>
                </a:lnTo>
                <a:lnTo>
                  <a:pt x="2520" y="1861"/>
                </a:lnTo>
                <a:lnTo>
                  <a:pt x="2520" y="1861"/>
                </a:lnTo>
                <a:lnTo>
                  <a:pt x="2518" y="1861"/>
                </a:lnTo>
                <a:lnTo>
                  <a:pt x="2518" y="1861"/>
                </a:lnTo>
                <a:lnTo>
                  <a:pt x="2518" y="1861"/>
                </a:lnTo>
                <a:lnTo>
                  <a:pt x="2518" y="1864"/>
                </a:lnTo>
                <a:lnTo>
                  <a:pt x="2518" y="1864"/>
                </a:lnTo>
                <a:lnTo>
                  <a:pt x="2518" y="1864"/>
                </a:lnTo>
                <a:lnTo>
                  <a:pt x="2516" y="1864"/>
                </a:lnTo>
                <a:lnTo>
                  <a:pt x="2516" y="1864"/>
                </a:lnTo>
                <a:lnTo>
                  <a:pt x="2513" y="1864"/>
                </a:lnTo>
                <a:lnTo>
                  <a:pt x="2513" y="1864"/>
                </a:lnTo>
                <a:lnTo>
                  <a:pt x="2511" y="1864"/>
                </a:lnTo>
                <a:lnTo>
                  <a:pt x="2511" y="1864"/>
                </a:lnTo>
                <a:lnTo>
                  <a:pt x="2511" y="1861"/>
                </a:lnTo>
                <a:lnTo>
                  <a:pt x="2511" y="1861"/>
                </a:lnTo>
                <a:lnTo>
                  <a:pt x="2511" y="1861"/>
                </a:lnTo>
                <a:lnTo>
                  <a:pt x="2511" y="1864"/>
                </a:lnTo>
                <a:lnTo>
                  <a:pt x="2511" y="1864"/>
                </a:lnTo>
                <a:lnTo>
                  <a:pt x="2511" y="1864"/>
                </a:lnTo>
                <a:lnTo>
                  <a:pt x="2511" y="1864"/>
                </a:lnTo>
                <a:lnTo>
                  <a:pt x="2511" y="1864"/>
                </a:lnTo>
                <a:lnTo>
                  <a:pt x="2511" y="1864"/>
                </a:lnTo>
                <a:lnTo>
                  <a:pt x="2511" y="1864"/>
                </a:lnTo>
                <a:lnTo>
                  <a:pt x="2509" y="1864"/>
                </a:lnTo>
                <a:lnTo>
                  <a:pt x="2509" y="1864"/>
                </a:lnTo>
                <a:lnTo>
                  <a:pt x="2506" y="1861"/>
                </a:lnTo>
                <a:lnTo>
                  <a:pt x="2506" y="1861"/>
                </a:lnTo>
                <a:lnTo>
                  <a:pt x="2504" y="1861"/>
                </a:lnTo>
                <a:lnTo>
                  <a:pt x="2504" y="1864"/>
                </a:lnTo>
                <a:lnTo>
                  <a:pt x="2504" y="1864"/>
                </a:lnTo>
                <a:lnTo>
                  <a:pt x="2504" y="1864"/>
                </a:lnTo>
                <a:lnTo>
                  <a:pt x="2501" y="1864"/>
                </a:lnTo>
                <a:lnTo>
                  <a:pt x="2501" y="1864"/>
                </a:lnTo>
                <a:lnTo>
                  <a:pt x="2501" y="1864"/>
                </a:lnTo>
                <a:lnTo>
                  <a:pt x="2499" y="1864"/>
                </a:lnTo>
                <a:lnTo>
                  <a:pt x="2497" y="1864"/>
                </a:lnTo>
                <a:lnTo>
                  <a:pt x="2497" y="1864"/>
                </a:lnTo>
                <a:lnTo>
                  <a:pt x="2497" y="1864"/>
                </a:lnTo>
                <a:lnTo>
                  <a:pt x="2497" y="1864"/>
                </a:lnTo>
                <a:lnTo>
                  <a:pt x="2497" y="1864"/>
                </a:lnTo>
                <a:lnTo>
                  <a:pt x="2497" y="1864"/>
                </a:lnTo>
                <a:lnTo>
                  <a:pt x="2497" y="1864"/>
                </a:lnTo>
                <a:lnTo>
                  <a:pt x="2494" y="1861"/>
                </a:lnTo>
                <a:lnTo>
                  <a:pt x="2494" y="1861"/>
                </a:lnTo>
                <a:lnTo>
                  <a:pt x="2490" y="1864"/>
                </a:lnTo>
                <a:lnTo>
                  <a:pt x="2490" y="1866"/>
                </a:lnTo>
                <a:lnTo>
                  <a:pt x="2490" y="1866"/>
                </a:lnTo>
                <a:lnTo>
                  <a:pt x="2490" y="1866"/>
                </a:lnTo>
                <a:lnTo>
                  <a:pt x="2490" y="1866"/>
                </a:lnTo>
                <a:lnTo>
                  <a:pt x="2490" y="1868"/>
                </a:lnTo>
                <a:lnTo>
                  <a:pt x="2490" y="1868"/>
                </a:lnTo>
                <a:lnTo>
                  <a:pt x="2490" y="1868"/>
                </a:lnTo>
                <a:lnTo>
                  <a:pt x="2490" y="1866"/>
                </a:lnTo>
                <a:lnTo>
                  <a:pt x="2487" y="1866"/>
                </a:lnTo>
                <a:lnTo>
                  <a:pt x="2487" y="1866"/>
                </a:lnTo>
                <a:lnTo>
                  <a:pt x="2485" y="1866"/>
                </a:lnTo>
                <a:lnTo>
                  <a:pt x="2485" y="1868"/>
                </a:lnTo>
                <a:lnTo>
                  <a:pt x="2485" y="1868"/>
                </a:lnTo>
                <a:lnTo>
                  <a:pt x="2485" y="1868"/>
                </a:lnTo>
                <a:lnTo>
                  <a:pt x="2485" y="1866"/>
                </a:lnTo>
                <a:lnTo>
                  <a:pt x="2485" y="1866"/>
                </a:lnTo>
                <a:lnTo>
                  <a:pt x="2482" y="1866"/>
                </a:lnTo>
                <a:lnTo>
                  <a:pt x="2480" y="1866"/>
                </a:lnTo>
                <a:lnTo>
                  <a:pt x="2480" y="1866"/>
                </a:lnTo>
                <a:lnTo>
                  <a:pt x="2480" y="1866"/>
                </a:lnTo>
                <a:lnTo>
                  <a:pt x="2480" y="1866"/>
                </a:lnTo>
                <a:lnTo>
                  <a:pt x="2478" y="1866"/>
                </a:lnTo>
                <a:lnTo>
                  <a:pt x="2478" y="1866"/>
                </a:lnTo>
                <a:lnTo>
                  <a:pt x="2478" y="1868"/>
                </a:lnTo>
                <a:lnTo>
                  <a:pt x="2478" y="1868"/>
                </a:lnTo>
                <a:lnTo>
                  <a:pt x="2478" y="1868"/>
                </a:lnTo>
                <a:lnTo>
                  <a:pt x="2478" y="1868"/>
                </a:lnTo>
                <a:lnTo>
                  <a:pt x="2478" y="1866"/>
                </a:lnTo>
                <a:lnTo>
                  <a:pt x="2478" y="1866"/>
                </a:lnTo>
                <a:lnTo>
                  <a:pt x="2478" y="1866"/>
                </a:lnTo>
                <a:lnTo>
                  <a:pt x="2475" y="1866"/>
                </a:lnTo>
                <a:lnTo>
                  <a:pt x="2475" y="1866"/>
                </a:lnTo>
                <a:lnTo>
                  <a:pt x="2475" y="1866"/>
                </a:lnTo>
                <a:lnTo>
                  <a:pt x="2475" y="1868"/>
                </a:lnTo>
                <a:lnTo>
                  <a:pt x="2475" y="1868"/>
                </a:lnTo>
                <a:lnTo>
                  <a:pt x="2473" y="1868"/>
                </a:lnTo>
                <a:lnTo>
                  <a:pt x="2473" y="1868"/>
                </a:lnTo>
                <a:lnTo>
                  <a:pt x="2473" y="1868"/>
                </a:lnTo>
                <a:lnTo>
                  <a:pt x="2473" y="1868"/>
                </a:lnTo>
                <a:lnTo>
                  <a:pt x="2473" y="1866"/>
                </a:lnTo>
                <a:lnTo>
                  <a:pt x="2473" y="1866"/>
                </a:lnTo>
                <a:lnTo>
                  <a:pt x="2473" y="1866"/>
                </a:lnTo>
                <a:lnTo>
                  <a:pt x="2473" y="1866"/>
                </a:lnTo>
                <a:lnTo>
                  <a:pt x="2473" y="1864"/>
                </a:lnTo>
                <a:lnTo>
                  <a:pt x="2471" y="1864"/>
                </a:lnTo>
                <a:lnTo>
                  <a:pt x="2471" y="1864"/>
                </a:lnTo>
                <a:lnTo>
                  <a:pt x="2471" y="1864"/>
                </a:lnTo>
                <a:lnTo>
                  <a:pt x="2471" y="1866"/>
                </a:lnTo>
                <a:lnTo>
                  <a:pt x="2471" y="1866"/>
                </a:lnTo>
                <a:lnTo>
                  <a:pt x="2471" y="1866"/>
                </a:lnTo>
                <a:lnTo>
                  <a:pt x="2471" y="1866"/>
                </a:lnTo>
                <a:lnTo>
                  <a:pt x="2471" y="1866"/>
                </a:lnTo>
                <a:lnTo>
                  <a:pt x="2468" y="1866"/>
                </a:lnTo>
                <a:lnTo>
                  <a:pt x="2468" y="1866"/>
                </a:lnTo>
                <a:lnTo>
                  <a:pt x="2468" y="1866"/>
                </a:lnTo>
                <a:lnTo>
                  <a:pt x="2471" y="1864"/>
                </a:lnTo>
                <a:lnTo>
                  <a:pt x="2468" y="1864"/>
                </a:lnTo>
                <a:lnTo>
                  <a:pt x="2471" y="1864"/>
                </a:lnTo>
                <a:lnTo>
                  <a:pt x="2471" y="1864"/>
                </a:lnTo>
                <a:lnTo>
                  <a:pt x="2471" y="1861"/>
                </a:lnTo>
                <a:lnTo>
                  <a:pt x="2471" y="1861"/>
                </a:lnTo>
                <a:lnTo>
                  <a:pt x="2468" y="1861"/>
                </a:lnTo>
                <a:lnTo>
                  <a:pt x="2468" y="1861"/>
                </a:lnTo>
                <a:lnTo>
                  <a:pt x="2468" y="1861"/>
                </a:lnTo>
                <a:lnTo>
                  <a:pt x="2468" y="1861"/>
                </a:lnTo>
                <a:lnTo>
                  <a:pt x="2468" y="1861"/>
                </a:lnTo>
                <a:lnTo>
                  <a:pt x="2468" y="1861"/>
                </a:lnTo>
                <a:lnTo>
                  <a:pt x="2468" y="1861"/>
                </a:lnTo>
                <a:lnTo>
                  <a:pt x="2466" y="1859"/>
                </a:lnTo>
                <a:lnTo>
                  <a:pt x="2466" y="1859"/>
                </a:lnTo>
                <a:lnTo>
                  <a:pt x="2466" y="1861"/>
                </a:lnTo>
                <a:lnTo>
                  <a:pt x="2466" y="1861"/>
                </a:lnTo>
                <a:lnTo>
                  <a:pt x="2466" y="1861"/>
                </a:lnTo>
                <a:lnTo>
                  <a:pt x="2466" y="1861"/>
                </a:lnTo>
                <a:lnTo>
                  <a:pt x="2466" y="1861"/>
                </a:lnTo>
                <a:lnTo>
                  <a:pt x="2466" y="1861"/>
                </a:lnTo>
                <a:lnTo>
                  <a:pt x="2466" y="1861"/>
                </a:lnTo>
                <a:lnTo>
                  <a:pt x="2466" y="1861"/>
                </a:lnTo>
                <a:lnTo>
                  <a:pt x="2466" y="1857"/>
                </a:lnTo>
                <a:lnTo>
                  <a:pt x="2466" y="1854"/>
                </a:lnTo>
                <a:lnTo>
                  <a:pt x="2466" y="1854"/>
                </a:lnTo>
                <a:lnTo>
                  <a:pt x="2466" y="1854"/>
                </a:lnTo>
                <a:lnTo>
                  <a:pt x="2466" y="1854"/>
                </a:lnTo>
                <a:lnTo>
                  <a:pt x="2466" y="1854"/>
                </a:lnTo>
                <a:lnTo>
                  <a:pt x="2464" y="1854"/>
                </a:lnTo>
                <a:lnTo>
                  <a:pt x="2464" y="1854"/>
                </a:lnTo>
                <a:lnTo>
                  <a:pt x="2464" y="1854"/>
                </a:lnTo>
                <a:lnTo>
                  <a:pt x="2464" y="1854"/>
                </a:lnTo>
                <a:lnTo>
                  <a:pt x="2464" y="1854"/>
                </a:lnTo>
                <a:lnTo>
                  <a:pt x="2464" y="1854"/>
                </a:lnTo>
                <a:lnTo>
                  <a:pt x="2461" y="1854"/>
                </a:lnTo>
                <a:lnTo>
                  <a:pt x="2461" y="1854"/>
                </a:lnTo>
                <a:lnTo>
                  <a:pt x="2461" y="1854"/>
                </a:lnTo>
                <a:lnTo>
                  <a:pt x="2464" y="1857"/>
                </a:lnTo>
                <a:lnTo>
                  <a:pt x="2464" y="1857"/>
                </a:lnTo>
                <a:lnTo>
                  <a:pt x="2461" y="1859"/>
                </a:lnTo>
                <a:lnTo>
                  <a:pt x="2461" y="1857"/>
                </a:lnTo>
                <a:lnTo>
                  <a:pt x="2461" y="1857"/>
                </a:lnTo>
                <a:lnTo>
                  <a:pt x="2461" y="1857"/>
                </a:lnTo>
                <a:lnTo>
                  <a:pt x="2461" y="1857"/>
                </a:lnTo>
                <a:lnTo>
                  <a:pt x="2461" y="1857"/>
                </a:lnTo>
                <a:lnTo>
                  <a:pt x="2461" y="1857"/>
                </a:lnTo>
                <a:lnTo>
                  <a:pt x="2461" y="1857"/>
                </a:lnTo>
                <a:lnTo>
                  <a:pt x="2461" y="1859"/>
                </a:lnTo>
                <a:lnTo>
                  <a:pt x="2461" y="1859"/>
                </a:lnTo>
                <a:lnTo>
                  <a:pt x="2461" y="1859"/>
                </a:lnTo>
                <a:lnTo>
                  <a:pt x="2461" y="1859"/>
                </a:lnTo>
                <a:lnTo>
                  <a:pt x="2459" y="1859"/>
                </a:lnTo>
                <a:lnTo>
                  <a:pt x="2459" y="1859"/>
                </a:lnTo>
                <a:lnTo>
                  <a:pt x="2459" y="1861"/>
                </a:lnTo>
                <a:lnTo>
                  <a:pt x="2459" y="1861"/>
                </a:lnTo>
                <a:lnTo>
                  <a:pt x="2459" y="1861"/>
                </a:lnTo>
                <a:lnTo>
                  <a:pt x="2459" y="1861"/>
                </a:lnTo>
                <a:lnTo>
                  <a:pt x="2459" y="1861"/>
                </a:lnTo>
                <a:lnTo>
                  <a:pt x="2459" y="1864"/>
                </a:lnTo>
                <a:lnTo>
                  <a:pt x="2459" y="1864"/>
                </a:lnTo>
                <a:lnTo>
                  <a:pt x="2456" y="1864"/>
                </a:lnTo>
                <a:lnTo>
                  <a:pt x="2456" y="1864"/>
                </a:lnTo>
                <a:lnTo>
                  <a:pt x="2456" y="1866"/>
                </a:lnTo>
                <a:lnTo>
                  <a:pt x="2456" y="1866"/>
                </a:lnTo>
                <a:lnTo>
                  <a:pt x="2456" y="1866"/>
                </a:lnTo>
                <a:lnTo>
                  <a:pt x="2456" y="1866"/>
                </a:lnTo>
                <a:lnTo>
                  <a:pt x="2456" y="1866"/>
                </a:lnTo>
                <a:lnTo>
                  <a:pt x="2456" y="1864"/>
                </a:lnTo>
                <a:lnTo>
                  <a:pt x="2456" y="1861"/>
                </a:lnTo>
                <a:lnTo>
                  <a:pt x="2456" y="1861"/>
                </a:lnTo>
                <a:lnTo>
                  <a:pt x="2456" y="1861"/>
                </a:lnTo>
                <a:lnTo>
                  <a:pt x="2456" y="1859"/>
                </a:lnTo>
                <a:lnTo>
                  <a:pt x="2456" y="1859"/>
                </a:lnTo>
                <a:lnTo>
                  <a:pt x="2459" y="1859"/>
                </a:lnTo>
                <a:lnTo>
                  <a:pt x="2459" y="1857"/>
                </a:lnTo>
                <a:lnTo>
                  <a:pt x="2459" y="1854"/>
                </a:lnTo>
                <a:lnTo>
                  <a:pt x="2459" y="1852"/>
                </a:lnTo>
                <a:lnTo>
                  <a:pt x="2459" y="1852"/>
                </a:lnTo>
                <a:lnTo>
                  <a:pt x="2459" y="1852"/>
                </a:lnTo>
                <a:lnTo>
                  <a:pt x="2456" y="1849"/>
                </a:lnTo>
                <a:lnTo>
                  <a:pt x="2456" y="1852"/>
                </a:lnTo>
                <a:lnTo>
                  <a:pt x="2456" y="1854"/>
                </a:lnTo>
                <a:lnTo>
                  <a:pt x="2456" y="1854"/>
                </a:lnTo>
                <a:lnTo>
                  <a:pt x="2456" y="1854"/>
                </a:lnTo>
                <a:lnTo>
                  <a:pt x="2456" y="1854"/>
                </a:lnTo>
                <a:lnTo>
                  <a:pt x="2456" y="1854"/>
                </a:lnTo>
                <a:lnTo>
                  <a:pt x="2456" y="1854"/>
                </a:lnTo>
                <a:lnTo>
                  <a:pt x="2456" y="1852"/>
                </a:lnTo>
                <a:lnTo>
                  <a:pt x="2456" y="1852"/>
                </a:lnTo>
                <a:lnTo>
                  <a:pt x="2456" y="1852"/>
                </a:lnTo>
                <a:lnTo>
                  <a:pt x="2454" y="1852"/>
                </a:lnTo>
                <a:lnTo>
                  <a:pt x="2454" y="1854"/>
                </a:lnTo>
                <a:lnTo>
                  <a:pt x="2454" y="1854"/>
                </a:lnTo>
                <a:lnTo>
                  <a:pt x="2454" y="1854"/>
                </a:lnTo>
                <a:lnTo>
                  <a:pt x="2454" y="1854"/>
                </a:lnTo>
                <a:lnTo>
                  <a:pt x="2454" y="1854"/>
                </a:lnTo>
                <a:lnTo>
                  <a:pt x="2454" y="1857"/>
                </a:lnTo>
                <a:lnTo>
                  <a:pt x="2454" y="1857"/>
                </a:lnTo>
                <a:lnTo>
                  <a:pt x="2454" y="1857"/>
                </a:lnTo>
                <a:lnTo>
                  <a:pt x="2454" y="1861"/>
                </a:lnTo>
                <a:lnTo>
                  <a:pt x="2454" y="1864"/>
                </a:lnTo>
                <a:lnTo>
                  <a:pt x="2454" y="1864"/>
                </a:lnTo>
                <a:lnTo>
                  <a:pt x="2454" y="1864"/>
                </a:lnTo>
                <a:lnTo>
                  <a:pt x="2452" y="1864"/>
                </a:lnTo>
                <a:lnTo>
                  <a:pt x="2452" y="1864"/>
                </a:lnTo>
                <a:lnTo>
                  <a:pt x="2449" y="1871"/>
                </a:lnTo>
                <a:lnTo>
                  <a:pt x="2447" y="1873"/>
                </a:lnTo>
                <a:lnTo>
                  <a:pt x="2447" y="1873"/>
                </a:lnTo>
                <a:lnTo>
                  <a:pt x="2447" y="1873"/>
                </a:lnTo>
                <a:lnTo>
                  <a:pt x="2447" y="1875"/>
                </a:lnTo>
                <a:lnTo>
                  <a:pt x="2447" y="1875"/>
                </a:lnTo>
                <a:lnTo>
                  <a:pt x="2447" y="1875"/>
                </a:lnTo>
                <a:lnTo>
                  <a:pt x="2445" y="1878"/>
                </a:lnTo>
                <a:lnTo>
                  <a:pt x="2447" y="1878"/>
                </a:lnTo>
                <a:lnTo>
                  <a:pt x="2447" y="1880"/>
                </a:lnTo>
                <a:lnTo>
                  <a:pt x="2447" y="1880"/>
                </a:lnTo>
                <a:lnTo>
                  <a:pt x="2447" y="1880"/>
                </a:lnTo>
                <a:lnTo>
                  <a:pt x="2447" y="1883"/>
                </a:lnTo>
                <a:lnTo>
                  <a:pt x="2447" y="1883"/>
                </a:lnTo>
                <a:lnTo>
                  <a:pt x="2447" y="1883"/>
                </a:lnTo>
                <a:lnTo>
                  <a:pt x="2445" y="1885"/>
                </a:lnTo>
                <a:lnTo>
                  <a:pt x="2445" y="1885"/>
                </a:lnTo>
                <a:lnTo>
                  <a:pt x="2445" y="1885"/>
                </a:lnTo>
                <a:lnTo>
                  <a:pt x="2442" y="1885"/>
                </a:lnTo>
                <a:lnTo>
                  <a:pt x="2445" y="1883"/>
                </a:lnTo>
                <a:lnTo>
                  <a:pt x="2445" y="1880"/>
                </a:lnTo>
                <a:lnTo>
                  <a:pt x="2445" y="1880"/>
                </a:lnTo>
                <a:lnTo>
                  <a:pt x="2445" y="1880"/>
                </a:lnTo>
                <a:lnTo>
                  <a:pt x="2445" y="1878"/>
                </a:lnTo>
                <a:lnTo>
                  <a:pt x="2445" y="1878"/>
                </a:lnTo>
                <a:lnTo>
                  <a:pt x="2445" y="1878"/>
                </a:lnTo>
                <a:lnTo>
                  <a:pt x="2445" y="1878"/>
                </a:lnTo>
                <a:lnTo>
                  <a:pt x="2445" y="1880"/>
                </a:lnTo>
                <a:lnTo>
                  <a:pt x="2445" y="1878"/>
                </a:lnTo>
                <a:lnTo>
                  <a:pt x="2445" y="1878"/>
                </a:lnTo>
                <a:lnTo>
                  <a:pt x="2445" y="1875"/>
                </a:lnTo>
                <a:lnTo>
                  <a:pt x="2445" y="1875"/>
                </a:lnTo>
                <a:lnTo>
                  <a:pt x="2445" y="1873"/>
                </a:lnTo>
                <a:lnTo>
                  <a:pt x="2447" y="1873"/>
                </a:lnTo>
                <a:lnTo>
                  <a:pt x="2447" y="1871"/>
                </a:lnTo>
                <a:lnTo>
                  <a:pt x="2445" y="1871"/>
                </a:lnTo>
                <a:lnTo>
                  <a:pt x="2445" y="1871"/>
                </a:lnTo>
                <a:lnTo>
                  <a:pt x="2447" y="1871"/>
                </a:lnTo>
                <a:lnTo>
                  <a:pt x="2447" y="1868"/>
                </a:lnTo>
                <a:lnTo>
                  <a:pt x="2447" y="1868"/>
                </a:lnTo>
                <a:lnTo>
                  <a:pt x="2447" y="1868"/>
                </a:lnTo>
                <a:lnTo>
                  <a:pt x="2447" y="1868"/>
                </a:lnTo>
                <a:lnTo>
                  <a:pt x="2447" y="1868"/>
                </a:lnTo>
                <a:lnTo>
                  <a:pt x="2447" y="1868"/>
                </a:lnTo>
                <a:lnTo>
                  <a:pt x="2449" y="1866"/>
                </a:lnTo>
                <a:lnTo>
                  <a:pt x="2449" y="1866"/>
                </a:lnTo>
                <a:lnTo>
                  <a:pt x="2449" y="1866"/>
                </a:lnTo>
                <a:lnTo>
                  <a:pt x="2449" y="1864"/>
                </a:lnTo>
                <a:lnTo>
                  <a:pt x="2449" y="1866"/>
                </a:lnTo>
                <a:lnTo>
                  <a:pt x="2449" y="1864"/>
                </a:lnTo>
                <a:lnTo>
                  <a:pt x="2449" y="1864"/>
                </a:lnTo>
                <a:lnTo>
                  <a:pt x="2449" y="1861"/>
                </a:lnTo>
                <a:lnTo>
                  <a:pt x="2449" y="1861"/>
                </a:lnTo>
                <a:lnTo>
                  <a:pt x="2452" y="1861"/>
                </a:lnTo>
                <a:lnTo>
                  <a:pt x="2452" y="1859"/>
                </a:lnTo>
                <a:lnTo>
                  <a:pt x="2452" y="1859"/>
                </a:lnTo>
                <a:lnTo>
                  <a:pt x="2449" y="1859"/>
                </a:lnTo>
                <a:lnTo>
                  <a:pt x="2449" y="1859"/>
                </a:lnTo>
                <a:lnTo>
                  <a:pt x="2449" y="1859"/>
                </a:lnTo>
                <a:lnTo>
                  <a:pt x="2449" y="1859"/>
                </a:lnTo>
                <a:lnTo>
                  <a:pt x="2449" y="1857"/>
                </a:lnTo>
                <a:lnTo>
                  <a:pt x="2449" y="1857"/>
                </a:lnTo>
                <a:lnTo>
                  <a:pt x="2447" y="1857"/>
                </a:lnTo>
                <a:lnTo>
                  <a:pt x="2447" y="1857"/>
                </a:lnTo>
                <a:lnTo>
                  <a:pt x="2447" y="1857"/>
                </a:lnTo>
                <a:lnTo>
                  <a:pt x="2447" y="1857"/>
                </a:lnTo>
                <a:lnTo>
                  <a:pt x="2447" y="1859"/>
                </a:lnTo>
                <a:lnTo>
                  <a:pt x="2447" y="1859"/>
                </a:lnTo>
                <a:lnTo>
                  <a:pt x="2447" y="1859"/>
                </a:lnTo>
                <a:lnTo>
                  <a:pt x="2447" y="1861"/>
                </a:lnTo>
                <a:lnTo>
                  <a:pt x="2445" y="1861"/>
                </a:lnTo>
                <a:lnTo>
                  <a:pt x="2445" y="1861"/>
                </a:lnTo>
                <a:lnTo>
                  <a:pt x="2445" y="1861"/>
                </a:lnTo>
                <a:lnTo>
                  <a:pt x="2445" y="1861"/>
                </a:lnTo>
                <a:lnTo>
                  <a:pt x="2445" y="1861"/>
                </a:lnTo>
                <a:lnTo>
                  <a:pt x="2445" y="1861"/>
                </a:lnTo>
                <a:lnTo>
                  <a:pt x="2442" y="1861"/>
                </a:lnTo>
                <a:lnTo>
                  <a:pt x="2442" y="1861"/>
                </a:lnTo>
                <a:lnTo>
                  <a:pt x="2442" y="1864"/>
                </a:lnTo>
                <a:lnTo>
                  <a:pt x="2440" y="1864"/>
                </a:lnTo>
                <a:lnTo>
                  <a:pt x="2440" y="1864"/>
                </a:lnTo>
                <a:lnTo>
                  <a:pt x="2438" y="1866"/>
                </a:lnTo>
                <a:lnTo>
                  <a:pt x="2438" y="1864"/>
                </a:lnTo>
                <a:lnTo>
                  <a:pt x="2438" y="1864"/>
                </a:lnTo>
                <a:lnTo>
                  <a:pt x="2438" y="1864"/>
                </a:lnTo>
                <a:lnTo>
                  <a:pt x="2438" y="1864"/>
                </a:lnTo>
                <a:lnTo>
                  <a:pt x="2438" y="1864"/>
                </a:lnTo>
                <a:lnTo>
                  <a:pt x="2438" y="1864"/>
                </a:lnTo>
                <a:lnTo>
                  <a:pt x="2438" y="1864"/>
                </a:lnTo>
                <a:lnTo>
                  <a:pt x="2435" y="1866"/>
                </a:lnTo>
                <a:lnTo>
                  <a:pt x="2435" y="1866"/>
                </a:lnTo>
                <a:lnTo>
                  <a:pt x="2435" y="1866"/>
                </a:lnTo>
                <a:lnTo>
                  <a:pt x="2435" y="1866"/>
                </a:lnTo>
                <a:lnTo>
                  <a:pt x="2435" y="1864"/>
                </a:lnTo>
                <a:lnTo>
                  <a:pt x="2435" y="1864"/>
                </a:lnTo>
                <a:lnTo>
                  <a:pt x="2435" y="1864"/>
                </a:lnTo>
                <a:lnTo>
                  <a:pt x="2435" y="1864"/>
                </a:lnTo>
                <a:lnTo>
                  <a:pt x="2438" y="1864"/>
                </a:lnTo>
                <a:lnTo>
                  <a:pt x="2438" y="1864"/>
                </a:lnTo>
                <a:lnTo>
                  <a:pt x="2438" y="1861"/>
                </a:lnTo>
                <a:lnTo>
                  <a:pt x="2440" y="1861"/>
                </a:lnTo>
                <a:lnTo>
                  <a:pt x="2440" y="1861"/>
                </a:lnTo>
                <a:lnTo>
                  <a:pt x="2440" y="1861"/>
                </a:lnTo>
                <a:lnTo>
                  <a:pt x="2440" y="1861"/>
                </a:lnTo>
                <a:lnTo>
                  <a:pt x="2440" y="1859"/>
                </a:lnTo>
                <a:lnTo>
                  <a:pt x="2440" y="1859"/>
                </a:lnTo>
                <a:lnTo>
                  <a:pt x="2440" y="1859"/>
                </a:lnTo>
                <a:lnTo>
                  <a:pt x="2440" y="1859"/>
                </a:lnTo>
                <a:lnTo>
                  <a:pt x="2440" y="1859"/>
                </a:lnTo>
                <a:lnTo>
                  <a:pt x="2440" y="1859"/>
                </a:lnTo>
                <a:lnTo>
                  <a:pt x="2440" y="1859"/>
                </a:lnTo>
                <a:lnTo>
                  <a:pt x="2440" y="1859"/>
                </a:lnTo>
                <a:lnTo>
                  <a:pt x="2440" y="1859"/>
                </a:lnTo>
                <a:lnTo>
                  <a:pt x="2440" y="1857"/>
                </a:lnTo>
                <a:lnTo>
                  <a:pt x="2440" y="1857"/>
                </a:lnTo>
                <a:lnTo>
                  <a:pt x="2440" y="1857"/>
                </a:lnTo>
                <a:lnTo>
                  <a:pt x="2440" y="1854"/>
                </a:lnTo>
                <a:lnTo>
                  <a:pt x="2440" y="1854"/>
                </a:lnTo>
                <a:lnTo>
                  <a:pt x="2440" y="1857"/>
                </a:lnTo>
                <a:lnTo>
                  <a:pt x="2440" y="1854"/>
                </a:lnTo>
                <a:lnTo>
                  <a:pt x="2438" y="1854"/>
                </a:lnTo>
                <a:lnTo>
                  <a:pt x="2438" y="1854"/>
                </a:lnTo>
                <a:lnTo>
                  <a:pt x="2438" y="1854"/>
                </a:lnTo>
                <a:lnTo>
                  <a:pt x="2438" y="1854"/>
                </a:lnTo>
                <a:lnTo>
                  <a:pt x="2438" y="1854"/>
                </a:lnTo>
                <a:lnTo>
                  <a:pt x="2438" y="1854"/>
                </a:lnTo>
                <a:lnTo>
                  <a:pt x="2438" y="1852"/>
                </a:lnTo>
                <a:lnTo>
                  <a:pt x="2438" y="1854"/>
                </a:lnTo>
                <a:lnTo>
                  <a:pt x="2435" y="1854"/>
                </a:lnTo>
                <a:lnTo>
                  <a:pt x="2435" y="1854"/>
                </a:lnTo>
                <a:lnTo>
                  <a:pt x="2435" y="1857"/>
                </a:lnTo>
                <a:lnTo>
                  <a:pt x="2435" y="1857"/>
                </a:lnTo>
                <a:lnTo>
                  <a:pt x="2435" y="1857"/>
                </a:lnTo>
                <a:lnTo>
                  <a:pt x="2435" y="1857"/>
                </a:lnTo>
                <a:lnTo>
                  <a:pt x="2435" y="1857"/>
                </a:lnTo>
                <a:lnTo>
                  <a:pt x="2435" y="1857"/>
                </a:lnTo>
                <a:lnTo>
                  <a:pt x="2435" y="1859"/>
                </a:lnTo>
                <a:lnTo>
                  <a:pt x="2435" y="1859"/>
                </a:lnTo>
                <a:lnTo>
                  <a:pt x="2435" y="1859"/>
                </a:lnTo>
                <a:lnTo>
                  <a:pt x="2435" y="1859"/>
                </a:lnTo>
                <a:lnTo>
                  <a:pt x="2433" y="1859"/>
                </a:lnTo>
                <a:lnTo>
                  <a:pt x="2430" y="1861"/>
                </a:lnTo>
                <a:lnTo>
                  <a:pt x="2433" y="1861"/>
                </a:lnTo>
                <a:lnTo>
                  <a:pt x="2433" y="1861"/>
                </a:lnTo>
                <a:lnTo>
                  <a:pt x="2430" y="1861"/>
                </a:lnTo>
                <a:lnTo>
                  <a:pt x="2430" y="1861"/>
                </a:lnTo>
                <a:lnTo>
                  <a:pt x="2430" y="1864"/>
                </a:lnTo>
                <a:lnTo>
                  <a:pt x="2430" y="1866"/>
                </a:lnTo>
                <a:lnTo>
                  <a:pt x="2430" y="1866"/>
                </a:lnTo>
                <a:lnTo>
                  <a:pt x="2430" y="1866"/>
                </a:lnTo>
                <a:lnTo>
                  <a:pt x="2428" y="1871"/>
                </a:lnTo>
                <a:lnTo>
                  <a:pt x="2428" y="1875"/>
                </a:lnTo>
                <a:lnTo>
                  <a:pt x="2428" y="1875"/>
                </a:lnTo>
                <a:lnTo>
                  <a:pt x="2428" y="1873"/>
                </a:lnTo>
                <a:lnTo>
                  <a:pt x="2428" y="1871"/>
                </a:lnTo>
                <a:lnTo>
                  <a:pt x="2428" y="1871"/>
                </a:lnTo>
                <a:lnTo>
                  <a:pt x="2428" y="1871"/>
                </a:lnTo>
                <a:lnTo>
                  <a:pt x="2430" y="1871"/>
                </a:lnTo>
                <a:lnTo>
                  <a:pt x="2428" y="1868"/>
                </a:lnTo>
                <a:lnTo>
                  <a:pt x="2430" y="1864"/>
                </a:lnTo>
                <a:lnTo>
                  <a:pt x="2430" y="1864"/>
                </a:lnTo>
                <a:lnTo>
                  <a:pt x="2430" y="1861"/>
                </a:lnTo>
                <a:lnTo>
                  <a:pt x="2430" y="1861"/>
                </a:lnTo>
                <a:lnTo>
                  <a:pt x="2430" y="1861"/>
                </a:lnTo>
                <a:lnTo>
                  <a:pt x="2430" y="1859"/>
                </a:lnTo>
                <a:lnTo>
                  <a:pt x="2430" y="1859"/>
                </a:lnTo>
                <a:lnTo>
                  <a:pt x="2430" y="1859"/>
                </a:lnTo>
                <a:lnTo>
                  <a:pt x="2430" y="1859"/>
                </a:lnTo>
                <a:lnTo>
                  <a:pt x="2430" y="1861"/>
                </a:lnTo>
                <a:lnTo>
                  <a:pt x="2428" y="1861"/>
                </a:lnTo>
                <a:lnTo>
                  <a:pt x="2428" y="1864"/>
                </a:lnTo>
                <a:lnTo>
                  <a:pt x="2428" y="1864"/>
                </a:lnTo>
                <a:lnTo>
                  <a:pt x="2428" y="1864"/>
                </a:lnTo>
                <a:lnTo>
                  <a:pt x="2428" y="1864"/>
                </a:lnTo>
                <a:lnTo>
                  <a:pt x="2428" y="1861"/>
                </a:lnTo>
                <a:lnTo>
                  <a:pt x="2428" y="1859"/>
                </a:lnTo>
                <a:lnTo>
                  <a:pt x="2426" y="1859"/>
                </a:lnTo>
                <a:lnTo>
                  <a:pt x="2426" y="1859"/>
                </a:lnTo>
                <a:lnTo>
                  <a:pt x="2426" y="1861"/>
                </a:lnTo>
                <a:lnTo>
                  <a:pt x="2426" y="1861"/>
                </a:lnTo>
                <a:lnTo>
                  <a:pt x="2426" y="1861"/>
                </a:lnTo>
                <a:lnTo>
                  <a:pt x="2426" y="1861"/>
                </a:lnTo>
                <a:lnTo>
                  <a:pt x="2426" y="1861"/>
                </a:lnTo>
                <a:lnTo>
                  <a:pt x="2426" y="1861"/>
                </a:lnTo>
                <a:lnTo>
                  <a:pt x="2426" y="1861"/>
                </a:lnTo>
                <a:lnTo>
                  <a:pt x="2426" y="1861"/>
                </a:lnTo>
                <a:lnTo>
                  <a:pt x="2423" y="1864"/>
                </a:lnTo>
                <a:lnTo>
                  <a:pt x="2423" y="1864"/>
                </a:lnTo>
                <a:lnTo>
                  <a:pt x="2423" y="1864"/>
                </a:lnTo>
                <a:lnTo>
                  <a:pt x="2423" y="1868"/>
                </a:lnTo>
                <a:lnTo>
                  <a:pt x="2421" y="1868"/>
                </a:lnTo>
                <a:lnTo>
                  <a:pt x="2421" y="1868"/>
                </a:lnTo>
                <a:lnTo>
                  <a:pt x="2421" y="1868"/>
                </a:lnTo>
                <a:lnTo>
                  <a:pt x="2421" y="1868"/>
                </a:lnTo>
                <a:lnTo>
                  <a:pt x="2421" y="1868"/>
                </a:lnTo>
                <a:lnTo>
                  <a:pt x="2421" y="1871"/>
                </a:lnTo>
                <a:lnTo>
                  <a:pt x="2421" y="1871"/>
                </a:lnTo>
                <a:lnTo>
                  <a:pt x="2421" y="1873"/>
                </a:lnTo>
                <a:lnTo>
                  <a:pt x="2421" y="1873"/>
                </a:lnTo>
                <a:lnTo>
                  <a:pt x="2419" y="1873"/>
                </a:lnTo>
                <a:lnTo>
                  <a:pt x="2419" y="1875"/>
                </a:lnTo>
                <a:lnTo>
                  <a:pt x="2419" y="1875"/>
                </a:lnTo>
                <a:lnTo>
                  <a:pt x="2419" y="1878"/>
                </a:lnTo>
                <a:lnTo>
                  <a:pt x="2416" y="1880"/>
                </a:lnTo>
                <a:lnTo>
                  <a:pt x="2416" y="1880"/>
                </a:lnTo>
                <a:lnTo>
                  <a:pt x="2416" y="1878"/>
                </a:lnTo>
                <a:lnTo>
                  <a:pt x="2416" y="1878"/>
                </a:lnTo>
                <a:lnTo>
                  <a:pt x="2416" y="1878"/>
                </a:lnTo>
                <a:lnTo>
                  <a:pt x="2416" y="1878"/>
                </a:lnTo>
                <a:lnTo>
                  <a:pt x="2416" y="1878"/>
                </a:lnTo>
                <a:lnTo>
                  <a:pt x="2416" y="1875"/>
                </a:lnTo>
                <a:lnTo>
                  <a:pt x="2419" y="1873"/>
                </a:lnTo>
                <a:lnTo>
                  <a:pt x="2419" y="1873"/>
                </a:lnTo>
                <a:lnTo>
                  <a:pt x="2419" y="1871"/>
                </a:lnTo>
                <a:lnTo>
                  <a:pt x="2419" y="1868"/>
                </a:lnTo>
                <a:lnTo>
                  <a:pt x="2419" y="1868"/>
                </a:lnTo>
                <a:lnTo>
                  <a:pt x="2419" y="1868"/>
                </a:lnTo>
                <a:lnTo>
                  <a:pt x="2421" y="1866"/>
                </a:lnTo>
                <a:lnTo>
                  <a:pt x="2421" y="1864"/>
                </a:lnTo>
                <a:lnTo>
                  <a:pt x="2421" y="1864"/>
                </a:lnTo>
                <a:lnTo>
                  <a:pt x="2421" y="1864"/>
                </a:lnTo>
                <a:lnTo>
                  <a:pt x="2421" y="1864"/>
                </a:lnTo>
                <a:lnTo>
                  <a:pt x="2421" y="1864"/>
                </a:lnTo>
                <a:lnTo>
                  <a:pt x="2419" y="1866"/>
                </a:lnTo>
                <a:lnTo>
                  <a:pt x="2419" y="1866"/>
                </a:lnTo>
                <a:lnTo>
                  <a:pt x="2419" y="1866"/>
                </a:lnTo>
                <a:lnTo>
                  <a:pt x="2419" y="1866"/>
                </a:lnTo>
                <a:lnTo>
                  <a:pt x="2419" y="1866"/>
                </a:lnTo>
                <a:lnTo>
                  <a:pt x="2419" y="1866"/>
                </a:lnTo>
                <a:lnTo>
                  <a:pt x="2416" y="1871"/>
                </a:lnTo>
                <a:lnTo>
                  <a:pt x="2416" y="1871"/>
                </a:lnTo>
                <a:lnTo>
                  <a:pt x="2416" y="1868"/>
                </a:lnTo>
                <a:lnTo>
                  <a:pt x="2416" y="1868"/>
                </a:lnTo>
                <a:lnTo>
                  <a:pt x="2416" y="1868"/>
                </a:lnTo>
                <a:lnTo>
                  <a:pt x="2416" y="1866"/>
                </a:lnTo>
                <a:lnTo>
                  <a:pt x="2416" y="1866"/>
                </a:lnTo>
                <a:lnTo>
                  <a:pt x="2416" y="1866"/>
                </a:lnTo>
                <a:lnTo>
                  <a:pt x="2416" y="1864"/>
                </a:lnTo>
                <a:lnTo>
                  <a:pt x="2416" y="1864"/>
                </a:lnTo>
                <a:lnTo>
                  <a:pt x="2416" y="1864"/>
                </a:lnTo>
                <a:lnTo>
                  <a:pt x="2416" y="1864"/>
                </a:lnTo>
                <a:lnTo>
                  <a:pt x="2416" y="1864"/>
                </a:lnTo>
                <a:lnTo>
                  <a:pt x="2416" y="1861"/>
                </a:lnTo>
                <a:lnTo>
                  <a:pt x="2419" y="1861"/>
                </a:lnTo>
                <a:lnTo>
                  <a:pt x="2419" y="1861"/>
                </a:lnTo>
                <a:lnTo>
                  <a:pt x="2419" y="1864"/>
                </a:lnTo>
                <a:lnTo>
                  <a:pt x="2419" y="1864"/>
                </a:lnTo>
                <a:lnTo>
                  <a:pt x="2419" y="1861"/>
                </a:lnTo>
                <a:lnTo>
                  <a:pt x="2419" y="1861"/>
                </a:lnTo>
                <a:lnTo>
                  <a:pt x="2419" y="1861"/>
                </a:lnTo>
                <a:lnTo>
                  <a:pt x="2419" y="1859"/>
                </a:lnTo>
                <a:lnTo>
                  <a:pt x="2419" y="1859"/>
                </a:lnTo>
                <a:lnTo>
                  <a:pt x="2419" y="1857"/>
                </a:lnTo>
                <a:lnTo>
                  <a:pt x="2419" y="1857"/>
                </a:lnTo>
                <a:lnTo>
                  <a:pt x="2421" y="1854"/>
                </a:lnTo>
                <a:lnTo>
                  <a:pt x="2421" y="1852"/>
                </a:lnTo>
                <a:lnTo>
                  <a:pt x="2423" y="1852"/>
                </a:lnTo>
                <a:lnTo>
                  <a:pt x="2423" y="1852"/>
                </a:lnTo>
                <a:lnTo>
                  <a:pt x="2423" y="1852"/>
                </a:lnTo>
                <a:lnTo>
                  <a:pt x="2423" y="1852"/>
                </a:lnTo>
                <a:lnTo>
                  <a:pt x="2423" y="1852"/>
                </a:lnTo>
                <a:lnTo>
                  <a:pt x="2421" y="1852"/>
                </a:lnTo>
                <a:lnTo>
                  <a:pt x="2421" y="1852"/>
                </a:lnTo>
                <a:lnTo>
                  <a:pt x="2421" y="1852"/>
                </a:lnTo>
                <a:lnTo>
                  <a:pt x="2421" y="1852"/>
                </a:lnTo>
                <a:lnTo>
                  <a:pt x="2421" y="1849"/>
                </a:lnTo>
                <a:lnTo>
                  <a:pt x="2421" y="1849"/>
                </a:lnTo>
                <a:lnTo>
                  <a:pt x="2421" y="1849"/>
                </a:lnTo>
                <a:lnTo>
                  <a:pt x="2421" y="1849"/>
                </a:lnTo>
                <a:lnTo>
                  <a:pt x="2419" y="1849"/>
                </a:lnTo>
                <a:lnTo>
                  <a:pt x="2419" y="1849"/>
                </a:lnTo>
                <a:lnTo>
                  <a:pt x="2419" y="1852"/>
                </a:lnTo>
                <a:lnTo>
                  <a:pt x="2419" y="1852"/>
                </a:lnTo>
                <a:lnTo>
                  <a:pt x="2419" y="1852"/>
                </a:lnTo>
                <a:lnTo>
                  <a:pt x="2419" y="1854"/>
                </a:lnTo>
                <a:lnTo>
                  <a:pt x="2419" y="1854"/>
                </a:lnTo>
                <a:lnTo>
                  <a:pt x="2419" y="1854"/>
                </a:lnTo>
                <a:lnTo>
                  <a:pt x="2419" y="1852"/>
                </a:lnTo>
                <a:lnTo>
                  <a:pt x="2419" y="1854"/>
                </a:lnTo>
                <a:lnTo>
                  <a:pt x="2419" y="1854"/>
                </a:lnTo>
                <a:lnTo>
                  <a:pt x="2419" y="1854"/>
                </a:lnTo>
                <a:lnTo>
                  <a:pt x="2416" y="1854"/>
                </a:lnTo>
                <a:lnTo>
                  <a:pt x="2419" y="1854"/>
                </a:lnTo>
                <a:lnTo>
                  <a:pt x="2419" y="1852"/>
                </a:lnTo>
                <a:lnTo>
                  <a:pt x="2419" y="1852"/>
                </a:lnTo>
                <a:lnTo>
                  <a:pt x="2419" y="1852"/>
                </a:lnTo>
                <a:lnTo>
                  <a:pt x="2419" y="1849"/>
                </a:lnTo>
                <a:lnTo>
                  <a:pt x="2416" y="1849"/>
                </a:lnTo>
                <a:lnTo>
                  <a:pt x="2416" y="1852"/>
                </a:lnTo>
                <a:lnTo>
                  <a:pt x="2416" y="1854"/>
                </a:lnTo>
                <a:lnTo>
                  <a:pt x="2416" y="1854"/>
                </a:lnTo>
                <a:lnTo>
                  <a:pt x="2416" y="1857"/>
                </a:lnTo>
                <a:lnTo>
                  <a:pt x="2416" y="1857"/>
                </a:lnTo>
                <a:lnTo>
                  <a:pt x="2416" y="1859"/>
                </a:lnTo>
                <a:lnTo>
                  <a:pt x="2416" y="1859"/>
                </a:lnTo>
                <a:lnTo>
                  <a:pt x="2416" y="1859"/>
                </a:lnTo>
                <a:lnTo>
                  <a:pt x="2416" y="1857"/>
                </a:lnTo>
                <a:lnTo>
                  <a:pt x="2416" y="1857"/>
                </a:lnTo>
                <a:lnTo>
                  <a:pt x="2416" y="1857"/>
                </a:lnTo>
                <a:lnTo>
                  <a:pt x="2416" y="1857"/>
                </a:lnTo>
                <a:lnTo>
                  <a:pt x="2416" y="1854"/>
                </a:lnTo>
                <a:lnTo>
                  <a:pt x="2414" y="1854"/>
                </a:lnTo>
                <a:lnTo>
                  <a:pt x="2414" y="1854"/>
                </a:lnTo>
                <a:lnTo>
                  <a:pt x="2414" y="1854"/>
                </a:lnTo>
                <a:lnTo>
                  <a:pt x="2416" y="1852"/>
                </a:lnTo>
                <a:lnTo>
                  <a:pt x="2416" y="1852"/>
                </a:lnTo>
                <a:lnTo>
                  <a:pt x="2416" y="1849"/>
                </a:lnTo>
                <a:lnTo>
                  <a:pt x="2416" y="1849"/>
                </a:lnTo>
                <a:lnTo>
                  <a:pt x="2416" y="1849"/>
                </a:lnTo>
                <a:lnTo>
                  <a:pt x="2419" y="1849"/>
                </a:lnTo>
                <a:lnTo>
                  <a:pt x="2419" y="1849"/>
                </a:lnTo>
                <a:lnTo>
                  <a:pt x="2419" y="1849"/>
                </a:lnTo>
                <a:lnTo>
                  <a:pt x="2416" y="1849"/>
                </a:lnTo>
                <a:lnTo>
                  <a:pt x="2416" y="1849"/>
                </a:lnTo>
                <a:lnTo>
                  <a:pt x="2416" y="1847"/>
                </a:lnTo>
                <a:lnTo>
                  <a:pt x="2416" y="1847"/>
                </a:lnTo>
                <a:lnTo>
                  <a:pt x="2416" y="1847"/>
                </a:lnTo>
                <a:lnTo>
                  <a:pt x="2416" y="1845"/>
                </a:lnTo>
                <a:lnTo>
                  <a:pt x="2416" y="1847"/>
                </a:lnTo>
                <a:lnTo>
                  <a:pt x="2414" y="1847"/>
                </a:lnTo>
                <a:lnTo>
                  <a:pt x="2414" y="1849"/>
                </a:lnTo>
                <a:lnTo>
                  <a:pt x="2414" y="1852"/>
                </a:lnTo>
                <a:lnTo>
                  <a:pt x="2414" y="1852"/>
                </a:lnTo>
                <a:lnTo>
                  <a:pt x="2414" y="1849"/>
                </a:lnTo>
                <a:lnTo>
                  <a:pt x="2414" y="1847"/>
                </a:lnTo>
                <a:lnTo>
                  <a:pt x="2414" y="1845"/>
                </a:lnTo>
                <a:lnTo>
                  <a:pt x="2411" y="1845"/>
                </a:lnTo>
                <a:lnTo>
                  <a:pt x="2411" y="1845"/>
                </a:lnTo>
                <a:lnTo>
                  <a:pt x="2409" y="1847"/>
                </a:lnTo>
                <a:lnTo>
                  <a:pt x="2409" y="1847"/>
                </a:lnTo>
                <a:lnTo>
                  <a:pt x="2409" y="1847"/>
                </a:lnTo>
                <a:lnTo>
                  <a:pt x="2409" y="1845"/>
                </a:lnTo>
                <a:lnTo>
                  <a:pt x="2409" y="1845"/>
                </a:lnTo>
                <a:lnTo>
                  <a:pt x="2409" y="1842"/>
                </a:lnTo>
                <a:lnTo>
                  <a:pt x="2409" y="1842"/>
                </a:lnTo>
                <a:lnTo>
                  <a:pt x="2411" y="1842"/>
                </a:lnTo>
                <a:lnTo>
                  <a:pt x="2411" y="1842"/>
                </a:lnTo>
                <a:lnTo>
                  <a:pt x="2411" y="1840"/>
                </a:lnTo>
                <a:lnTo>
                  <a:pt x="2411" y="1840"/>
                </a:lnTo>
                <a:lnTo>
                  <a:pt x="2411" y="1840"/>
                </a:lnTo>
                <a:lnTo>
                  <a:pt x="2411" y="1840"/>
                </a:lnTo>
                <a:lnTo>
                  <a:pt x="2411" y="1840"/>
                </a:lnTo>
                <a:lnTo>
                  <a:pt x="2411" y="1840"/>
                </a:lnTo>
                <a:lnTo>
                  <a:pt x="2411" y="1840"/>
                </a:lnTo>
                <a:lnTo>
                  <a:pt x="2411" y="1838"/>
                </a:lnTo>
                <a:lnTo>
                  <a:pt x="2411" y="1835"/>
                </a:lnTo>
                <a:lnTo>
                  <a:pt x="2411" y="1835"/>
                </a:lnTo>
                <a:lnTo>
                  <a:pt x="2411" y="1835"/>
                </a:lnTo>
                <a:lnTo>
                  <a:pt x="2411" y="1838"/>
                </a:lnTo>
                <a:lnTo>
                  <a:pt x="2409" y="1835"/>
                </a:lnTo>
                <a:lnTo>
                  <a:pt x="2409" y="1835"/>
                </a:lnTo>
                <a:lnTo>
                  <a:pt x="2409" y="1835"/>
                </a:lnTo>
                <a:lnTo>
                  <a:pt x="2409" y="1835"/>
                </a:lnTo>
                <a:lnTo>
                  <a:pt x="2409" y="1838"/>
                </a:lnTo>
                <a:lnTo>
                  <a:pt x="2409" y="1838"/>
                </a:lnTo>
                <a:lnTo>
                  <a:pt x="2409" y="1838"/>
                </a:lnTo>
                <a:lnTo>
                  <a:pt x="2407" y="1835"/>
                </a:lnTo>
                <a:lnTo>
                  <a:pt x="2407" y="1835"/>
                </a:lnTo>
                <a:lnTo>
                  <a:pt x="2407" y="1835"/>
                </a:lnTo>
                <a:lnTo>
                  <a:pt x="2407" y="1835"/>
                </a:lnTo>
                <a:lnTo>
                  <a:pt x="2407" y="1835"/>
                </a:lnTo>
                <a:lnTo>
                  <a:pt x="2407" y="1838"/>
                </a:lnTo>
                <a:lnTo>
                  <a:pt x="2407" y="1838"/>
                </a:lnTo>
                <a:lnTo>
                  <a:pt x="2407" y="1840"/>
                </a:lnTo>
                <a:lnTo>
                  <a:pt x="2407" y="1840"/>
                </a:lnTo>
                <a:lnTo>
                  <a:pt x="2407" y="1840"/>
                </a:lnTo>
                <a:lnTo>
                  <a:pt x="2407" y="1840"/>
                </a:lnTo>
                <a:lnTo>
                  <a:pt x="2407" y="1842"/>
                </a:lnTo>
                <a:lnTo>
                  <a:pt x="2407" y="1845"/>
                </a:lnTo>
                <a:lnTo>
                  <a:pt x="2407" y="1847"/>
                </a:lnTo>
                <a:lnTo>
                  <a:pt x="2407" y="1847"/>
                </a:lnTo>
                <a:lnTo>
                  <a:pt x="2407" y="1847"/>
                </a:lnTo>
                <a:lnTo>
                  <a:pt x="2404" y="1852"/>
                </a:lnTo>
                <a:lnTo>
                  <a:pt x="2404" y="1849"/>
                </a:lnTo>
                <a:lnTo>
                  <a:pt x="2404" y="1849"/>
                </a:lnTo>
                <a:lnTo>
                  <a:pt x="2404" y="1849"/>
                </a:lnTo>
                <a:lnTo>
                  <a:pt x="2404" y="1847"/>
                </a:lnTo>
                <a:lnTo>
                  <a:pt x="2404" y="1847"/>
                </a:lnTo>
                <a:lnTo>
                  <a:pt x="2404" y="1847"/>
                </a:lnTo>
                <a:lnTo>
                  <a:pt x="2404" y="1845"/>
                </a:lnTo>
                <a:lnTo>
                  <a:pt x="2404" y="1845"/>
                </a:lnTo>
                <a:lnTo>
                  <a:pt x="2404" y="1845"/>
                </a:lnTo>
                <a:lnTo>
                  <a:pt x="2404" y="1845"/>
                </a:lnTo>
                <a:lnTo>
                  <a:pt x="2404" y="1845"/>
                </a:lnTo>
                <a:lnTo>
                  <a:pt x="2404" y="1842"/>
                </a:lnTo>
                <a:lnTo>
                  <a:pt x="2404" y="1842"/>
                </a:lnTo>
                <a:lnTo>
                  <a:pt x="2404" y="1842"/>
                </a:lnTo>
                <a:lnTo>
                  <a:pt x="2404" y="1842"/>
                </a:lnTo>
                <a:lnTo>
                  <a:pt x="2404" y="1842"/>
                </a:lnTo>
                <a:lnTo>
                  <a:pt x="2404" y="1842"/>
                </a:lnTo>
                <a:lnTo>
                  <a:pt x="2404" y="1840"/>
                </a:lnTo>
                <a:lnTo>
                  <a:pt x="2404" y="1840"/>
                </a:lnTo>
                <a:lnTo>
                  <a:pt x="2404" y="1840"/>
                </a:lnTo>
                <a:lnTo>
                  <a:pt x="2402" y="1838"/>
                </a:lnTo>
                <a:lnTo>
                  <a:pt x="2402" y="1838"/>
                </a:lnTo>
                <a:lnTo>
                  <a:pt x="2402" y="1838"/>
                </a:lnTo>
                <a:lnTo>
                  <a:pt x="2402" y="1835"/>
                </a:lnTo>
                <a:lnTo>
                  <a:pt x="2402" y="1835"/>
                </a:lnTo>
                <a:lnTo>
                  <a:pt x="2402" y="1838"/>
                </a:lnTo>
                <a:lnTo>
                  <a:pt x="2402" y="1838"/>
                </a:lnTo>
                <a:lnTo>
                  <a:pt x="2402" y="1840"/>
                </a:lnTo>
                <a:lnTo>
                  <a:pt x="2400" y="1842"/>
                </a:lnTo>
                <a:lnTo>
                  <a:pt x="2400" y="1842"/>
                </a:lnTo>
                <a:lnTo>
                  <a:pt x="2400" y="1842"/>
                </a:lnTo>
                <a:lnTo>
                  <a:pt x="2397" y="1842"/>
                </a:lnTo>
                <a:lnTo>
                  <a:pt x="2395" y="1845"/>
                </a:lnTo>
                <a:lnTo>
                  <a:pt x="2395" y="1845"/>
                </a:lnTo>
                <a:lnTo>
                  <a:pt x="2395" y="1845"/>
                </a:lnTo>
                <a:lnTo>
                  <a:pt x="2395" y="1845"/>
                </a:lnTo>
                <a:lnTo>
                  <a:pt x="2395" y="1845"/>
                </a:lnTo>
                <a:lnTo>
                  <a:pt x="2395" y="1845"/>
                </a:lnTo>
                <a:lnTo>
                  <a:pt x="2393" y="1845"/>
                </a:lnTo>
                <a:lnTo>
                  <a:pt x="2393" y="1845"/>
                </a:lnTo>
                <a:lnTo>
                  <a:pt x="2393" y="1845"/>
                </a:lnTo>
                <a:lnTo>
                  <a:pt x="2395" y="1842"/>
                </a:lnTo>
                <a:lnTo>
                  <a:pt x="2395" y="1842"/>
                </a:lnTo>
                <a:lnTo>
                  <a:pt x="2397" y="1842"/>
                </a:lnTo>
                <a:lnTo>
                  <a:pt x="2400" y="1840"/>
                </a:lnTo>
                <a:lnTo>
                  <a:pt x="2400" y="1840"/>
                </a:lnTo>
                <a:lnTo>
                  <a:pt x="2400" y="1838"/>
                </a:lnTo>
                <a:lnTo>
                  <a:pt x="2397" y="1835"/>
                </a:lnTo>
                <a:lnTo>
                  <a:pt x="2397" y="1835"/>
                </a:lnTo>
                <a:lnTo>
                  <a:pt x="2393" y="1838"/>
                </a:lnTo>
                <a:lnTo>
                  <a:pt x="2393" y="1838"/>
                </a:lnTo>
                <a:lnTo>
                  <a:pt x="2393" y="1838"/>
                </a:lnTo>
                <a:lnTo>
                  <a:pt x="2393" y="1838"/>
                </a:lnTo>
                <a:lnTo>
                  <a:pt x="2388" y="1840"/>
                </a:lnTo>
                <a:lnTo>
                  <a:pt x="2388" y="1840"/>
                </a:lnTo>
                <a:lnTo>
                  <a:pt x="2385" y="1840"/>
                </a:lnTo>
                <a:lnTo>
                  <a:pt x="2385" y="1840"/>
                </a:lnTo>
                <a:lnTo>
                  <a:pt x="2383" y="1840"/>
                </a:lnTo>
                <a:lnTo>
                  <a:pt x="2383" y="1840"/>
                </a:lnTo>
                <a:lnTo>
                  <a:pt x="2383" y="1838"/>
                </a:lnTo>
                <a:lnTo>
                  <a:pt x="2385" y="1838"/>
                </a:lnTo>
                <a:lnTo>
                  <a:pt x="2385" y="1838"/>
                </a:lnTo>
                <a:lnTo>
                  <a:pt x="2388" y="1838"/>
                </a:lnTo>
                <a:lnTo>
                  <a:pt x="2388" y="1838"/>
                </a:lnTo>
                <a:lnTo>
                  <a:pt x="2388" y="1838"/>
                </a:lnTo>
                <a:lnTo>
                  <a:pt x="2385" y="1835"/>
                </a:lnTo>
                <a:lnTo>
                  <a:pt x="2385" y="1835"/>
                </a:lnTo>
                <a:lnTo>
                  <a:pt x="2385" y="1835"/>
                </a:lnTo>
                <a:lnTo>
                  <a:pt x="2383" y="1835"/>
                </a:lnTo>
                <a:lnTo>
                  <a:pt x="2383" y="1835"/>
                </a:lnTo>
                <a:lnTo>
                  <a:pt x="2383" y="1835"/>
                </a:lnTo>
                <a:lnTo>
                  <a:pt x="2381" y="1835"/>
                </a:lnTo>
                <a:lnTo>
                  <a:pt x="2381" y="1835"/>
                </a:lnTo>
                <a:lnTo>
                  <a:pt x="2381" y="1835"/>
                </a:lnTo>
                <a:lnTo>
                  <a:pt x="2378" y="1838"/>
                </a:lnTo>
                <a:lnTo>
                  <a:pt x="2376" y="1838"/>
                </a:lnTo>
                <a:lnTo>
                  <a:pt x="2376" y="1838"/>
                </a:lnTo>
                <a:lnTo>
                  <a:pt x="2374" y="1838"/>
                </a:lnTo>
                <a:lnTo>
                  <a:pt x="2374" y="1838"/>
                </a:lnTo>
                <a:lnTo>
                  <a:pt x="2374" y="1835"/>
                </a:lnTo>
                <a:lnTo>
                  <a:pt x="2374" y="1835"/>
                </a:lnTo>
                <a:lnTo>
                  <a:pt x="2374" y="1835"/>
                </a:lnTo>
                <a:lnTo>
                  <a:pt x="2374" y="1835"/>
                </a:lnTo>
                <a:lnTo>
                  <a:pt x="2374" y="1835"/>
                </a:lnTo>
                <a:lnTo>
                  <a:pt x="2376" y="1838"/>
                </a:lnTo>
                <a:lnTo>
                  <a:pt x="2376" y="1838"/>
                </a:lnTo>
                <a:lnTo>
                  <a:pt x="2376" y="1838"/>
                </a:lnTo>
                <a:lnTo>
                  <a:pt x="2376" y="1838"/>
                </a:lnTo>
                <a:lnTo>
                  <a:pt x="2376" y="1838"/>
                </a:lnTo>
                <a:lnTo>
                  <a:pt x="2376" y="1838"/>
                </a:lnTo>
                <a:lnTo>
                  <a:pt x="2376" y="1835"/>
                </a:lnTo>
                <a:lnTo>
                  <a:pt x="2376" y="1835"/>
                </a:lnTo>
                <a:lnTo>
                  <a:pt x="2376" y="1835"/>
                </a:lnTo>
                <a:lnTo>
                  <a:pt x="2374" y="1835"/>
                </a:lnTo>
                <a:lnTo>
                  <a:pt x="2374" y="1835"/>
                </a:lnTo>
                <a:lnTo>
                  <a:pt x="2374" y="1835"/>
                </a:lnTo>
                <a:lnTo>
                  <a:pt x="2371" y="1835"/>
                </a:lnTo>
                <a:lnTo>
                  <a:pt x="2374" y="1835"/>
                </a:lnTo>
                <a:lnTo>
                  <a:pt x="2376" y="1833"/>
                </a:lnTo>
                <a:lnTo>
                  <a:pt x="2378" y="1833"/>
                </a:lnTo>
                <a:lnTo>
                  <a:pt x="2378" y="1833"/>
                </a:lnTo>
                <a:lnTo>
                  <a:pt x="2378" y="1833"/>
                </a:lnTo>
                <a:lnTo>
                  <a:pt x="2378" y="1833"/>
                </a:lnTo>
                <a:lnTo>
                  <a:pt x="2376" y="1833"/>
                </a:lnTo>
                <a:lnTo>
                  <a:pt x="2378" y="1833"/>
                </a:lnTo>
                <a:lnTo>
                  <a:pt x="2378" y="1833"/>
                </a:lnTo>
                <a:lnTo>
                  <a:pt x="2378" y="1831"/>
                </a:lnTo>
                <a:lnTo>
                  <a:pt x="2378" y="1831"/>
                </a:lnTo>
                <a:lnTo>
                  <a:pt x="2378" y="1831"/>
                </a:lnTo>
                <a:lnTo>
                  <a:pt x="2376" y="1831"/>
                </a:lnTo>
                <a:lnTo>
                  <a:pt x="2376" y="1831"/>
                </a:lnTo>
                <a:lnTo>
                  <a:pt x="2374" y="1833"/>
                </a:lnTo>
                <a:lnTo>
                  <a:pt x="2374" y="1833"/>
                </a:lnTo>
                <a:lnTo>
                  <a:pt x="2374" y="1833"/>
                </a:lnTo>
                <a:lnTo>
                  <a:pt x="2374" y="1833"/>
                </a:lnTo>
                <a:lnTo>
                  <a:pt x="2374" y="1831"/>
                </a:lnTo>
                <a:lnTo>
                  <a:pt x="2376" y="1831"/>
                </a:lnTo>
                <a:lnTo>
                  <a:pt x="2376" y="1828"/>
                </a:lnTo>
                <a:lnTo>
                  <a:pt x="2374" y="1828"/>
                </a:lnTo>
                <a:lnTo>
                  <a:pt x="2374" y="1828"/>
                </a:lnTo>
                <a:lnTo>
                  <a:pt x="2374" y="1828"/>
                </a:lnTo>
                <a:lnTo>
                  <a:pt x="2374" y="1828"/>
                </a:lnTo>
                <a:lnTo>
                  <a:pt x="2374" y="1828"/>
                </a:lnTo>
                <a:lnTo>
                  <a:pt x="2374" y="1828"/>
                </a:lnTo>
                <a:lnTo>
                  <a:pt x="2374" y="1828"/>
                </a:lnTo>
                <a:lnTo>
                  <a:pt x="2374" y="1828"/>
                </a:lnTo>
                <a:lnTo>
                  <a:pt x="2374" y="1828"/>
                </a:lnTo>
                <a:lnTo>
                  <a:pt x="2374" y="1828"/>
                </a:lnTo>
                <a:lnTo>
                  <a:pt x="2374" y="1828"/>
                </a:lnTo>
                <a:lnTo>
                  <a:pt x="2374" y="1828"/>
                </a:lnTo>
                <a:lnTo>
                  <a:pt x="2374" y="1828"/>
                </a:lnTo>
                <a:lnTo>
                  <a:pt x="2371" y="1828"/>
                </a:lnTo>
                <a:lnTo>
                  <a:pt x="2371" y="1826"/>
                </a:lnTo>
                <a:lnTo>
                  <a:pt x="2374" y="1826"/>
                </a:lnTo>
                <a:lnTo>
                  <a:pt x="2374" y="1826"/>
                </a:lnTo>
                <a:lnTo>
                  <a:pt x="2374" y="1826"/>
                </a:lnTo>
                <a:lnTo>
                  <a:pt x="2374" y="1826"/>
                </a:lnTo>
                <a:lnTo>
                  <a:pt x="2374" y="1823"/>
                </a:lnTo>
                <a:lnTo>
                  <a:pt x="2374" y="1823"/>
                </a:lnTo>
                <a:lnTo>
                  <a:pt x="2374" y="1823"/>
                </a:lnTo>
                <a:lnTo>
                  <a:pt x="2374" y="1823"/>
                </a:lnTo>
                <a:lnTo>
                  <a:pt x="2371" y="1823"/>
                </a:lnTo>
                <a:lnTo>
                  <a:pt x="2371" y="1823"/>
                </a:lnTo>
                <a:lnTo>
                  <a:pt x="2371" y="1826"/>
                </a:lnTo>
                <a:lnTo>
                  <a:pt x="2367" y="1826"/>
                </a:lnTo>
                <a:lnTo>
                  <a:pt x="2367" y="1826"/>
                </a:lnTo>
                <a:lnTo>
                  <a:pt x="2367" y="1826"/>
                </a:lnTo>
                <a:lnTo>
                  <a:pt x="2367" y="1826"/>
                </a:lnTo>
                <a:lnTo>
                  <a:pt x="2367" y="1826"/>
                </a:lnTo>
                <a:lnTo>
                  <a:pt x="2367" y="1826"/>
                </a:lnTo>
                <a:lnTo>
                  <a:pt x="2367" y="1826"/>
                </a:lnTo>
                <a:lnTo>
                  <a:pt x="2364" y="1826"/>
                </a:lnTo>
                <a:lnTo>
                  <a:pt x="2362" y="1826"/>
                </a:lnTo>
                <a:lnTo>
                  <a:pt x="2362" y="1828"/>
                </a:lnTo>
                <a:lnTo>
                  <a:pt x="2362" y="1828"/>
                </a:lnTo>
                <a:lnTo>
                  <a:pt x="2362" y="1828"/>
                </a:lnTo>
                <a:lnTo>
                  <a:pt x="2359" y="1828"/>
                </a:lnTo>
                <a:lnTo>
                  <a:pt x="2359" y="1828"/>
                </a:lnTo>
                <a:lnTo>
                  <a:pt x="2359" y="1828"/>
                </a:lnTo>
                <a:lnTo>
                  <a:pt x="2359" y="1828"/>
                </a:lnTo>
                <a:lnTo>
                  <a:pt x="2357" y="1828"/>
                </a:lnTo>
                <a:lnTo>
                  <a:pt x="2357" y="1828"/>
                </a:lnTo>
                <a:lnTo>
                  <a:pt x="2357" y="1828"/>
                </a:lnTo>
                <a:lnTo>
                  <a:pt x="2357" y="1828"/>
                </a:lnTo>
                <a:lnTo>
                  <a:pt x="2357" y="1831"/>
                </a:lnTo>
                <a:lnTo>
                  <a:pt x="2355" y="1831"/>
                </a:lnTo>
                <a:lnTo>
                  <a:pt x="2352" y="1831"/>
                </a:lnTo>
                <a:lnTo>
                  <a:pt x="2352" y="1828"/>
                </a:lnTo>
                <a:lnTo>
                  <a:pt x="2352" y="1828"/>
                </a:lnTo>
                <a:lnTo>
                  <a:pt x="2350" y="1828"/>
                </a:lnTo>
                <a:lnTo>
                  <a:pt x="2350" y="1828"/>
                </a:lnTo>
                <a:lnTo>
                  <a:pt x="2350" y="1828"/>
                </a:lnTo>
                <a:lnTo>
                  <a:pt x="2350" y="1826"/>
                </a:lnTo>
                <a:lnTo>
                  <a:pt x="2352" y="1826"/>
                </a:lnTo>
                <a:lnTo>
                  <a:pt x="2352" y="1826"/>
                </a:lnTo>
                <a:lnTo>
                  <a:pt x="2352" y="1826"/>
                </a:lnTo>
                <a:lnTo>
                  <a:pt x="2352" y="1826"/>
                </a:lnTo>
                <a:lnTo>
                  <a:pt x="2355" y="1826"/>
                </a:lnTo>
                <a:lnTo>
                  <a:pt x="2355" y="1826"/>
                </a:lnTo>
                <a:lnTo>
                  <a:pt x="2357" y="1823"/>
                </a:lnTo>
                <a:lnTo>
                  <a:pt x="2359" y="1823"/>
                </a:lnTo>
                <a:lnTo>
                  <a:pt x="2359" y="1823"/>
                </a:lnTo>
                <a:lnTo>
                  <a:pt x="2359" y="1826"/>
                </a:lnTo>
                <a:lnTo>
                  <a:pt x="2359" y="1826"/>
                </a:lnTo>
                <a:lnTo>
                  <a:pt x="2357" y="1826"/>
                </a:lnTo>
                <a:lnTo>
                  <a:pt x="2359" y="1826"/>
                </a:lnTo>
                <a:lnTo>
                  <a:pt x="2359" y="1826"/>
                </a:lnTo>
                <a:lnTo>
                  <a:pt x="2362" y="1823"/>
                </a:lnTo>
                <a:lnTo>
                  <a:pt x="2362" y="1823"/>
                </a:lnTo>
                <a:lnTo>
                  <a:pt x="2357" y="1823"/>
                </a:lnTo>
                <a:lnTo>
                  <a:pt x="2357" y="1823"/>
                </a:lnTo>
                <a:lnTo>
                  <a:pt x="2357" y="1823"/>
                </a:lnTo>
                <a:lnTo>
                  <a:pt x="2359" y="1823"/>
                </a:lnTo>
                <a:lnTo>
                  <a:pt x="2364" y="1823"/>
                </a:lnTo>
                <a:lnTo>
                  <a:pt x="2364" y="1823"/>
                </a:lnTo>
                <a:lnTo>
                  <a:pt x="2364" y="1821"/>
                </a:lnTo>
                <a:lnTo>
                  <a:pt x="2364" y="1821"/>
                </a:lnTo>
                <a:lnTo>
                  <a:pt x="2362" y="1821"/>
                </a:lnTo>
                <a:lnTo>
                  <a:pt x="2362" y="1821"/>
                </a:lnTo>
                <a:lnTo>
                  <a:pt x="2362" y="1821"/>
                </a:lnTo>
                <a:lnTo>
                  <a:pt x="2359" y="1821"/>
                </a:lnTo>
                <a:lnTo>
                  <a:pt x="2359" y="1821"/>
                </a:lnTo>
                <a:lnTo>
                  <a:pt x="2359" y="1821"/>
                </a:lnTo>
                <a:lnTo>
                  <a:pt x="2359" y="1821"/>
                </a:lnTo>
                <a:lnTo>
                  <a:pt x="2359" y="1821"/>
                </a:lnTo>
                <a:lnTo>
                  <a:pt x="2359" y="1821"/>
                </a:lnTo>
                <a:lnTo>
                  <a:pt x="2359" y="1821"/>
                </a:lnTo>
                <a:lnTo>
                  <a:pt x="2359" y="1821"/>
                </a:lnTo>
                <a:lnTo>
                  <a:pt x="2357" y="1821"/>
                </a:lnTo>
                <a:lnTo>
                  <a:pt x="2357" y="1821"/>
                </a:lnTo>
                <a:lnTo>
                  <a:pt x="2357" y="1821"/>
                </a:lnTo>
                <a:lnTo>
                  <a:pt x="2357" y="1821"/>
                </a:lnTo>
                <a:lnTo>
                  <a:pt x="2355" y="1821"/>
                </a:lnTo>
                <a:lnTo>
                  <a:pt x="2355" y="1819"/>
                </a:lnTo>
                <a:lnTo>
                  <a:pt x="2355" y="1819"/>
                </a:lnTo>
                <a:lnTo>
                  <a:pt x="2357" y="1819"/>
                </a:lnTo>
                <a:lnTo>
                  <a:pt x="2355" y="1819"/>
                </a:lnTo>
                <a:lnTo>
                  <a:pt x="2355" y="1819"/>
                </a:lnTo>
                <a:lnTo>
                  <a:pt x="2352" y="1819"/>
                </a:lnTo>
                <a:lnTo>
                  <a:pt x="2352" y="1819"/>
                </a:lnTo>
                <a:lnTo>
                  <a:pt x="2352" y="1819"/>
                </a:lnTo>
                <a:lnTo>
                  <a:pt x="2350" y="1819"/>
                </a:lnTo>
                <a:lnTo>
                  <a:pt x="2350" y="1819"/>
                </a:lnTo>
                <a:lnTo>
                  <a:pt x="2350" y="1819"/>
                </a:lnTo>
                <a:lnTo>
                  <a:pt x="2348" y="1821"/>
                </a:lnTo>
                <a:lnTo>
                  <a:pt x="2345" y="1821"/>
                </a:lnTo>
                <a:lnTo>
                  <a:pt x="2345" y="1819"/>
                </a:lnTo>
                <a:lnTo>
                  <a:pt x="2345" y="1819"/>
                </a:lnTo>
                <a:lnTo>
                  <a:pt x="2345" y="1819"/>
                </a:lnTo>
                <a:lnTo>
                  <a:pt x="2348" y="1819"/>
                </a:lnTo>
                <a:lnTo>
                  <a:pt x="2350" y="1816"/>
                </a:lnTo>
                <a:lnTo>
                  <a:pt x="2350" y="1816"/>
                </a:lnTo>
                <a:lnTo>
                  <a:pt x="2350" y="1816"/>
                </a:lnTo>
                <a:lnTo>
                  <a:pt x="2350" y="1816"/>
                </a:lnTo>
                <a:lnTo>
                  <a:pt x="2350" y="1816"/>
                </a:lnTo>
                <a:lnTo>
                  <a:pt x="2350" y="1816"/>
                </a:lnTo>
                <a:lnTo>
                  <a:pt x="2348" y="1816"/>
                </a:lnTo>
                <a:lnTo>
                  <a:pt x="2348" y="1816"/>
                </a:lnTo>
                <a:lnTo>
                  <a:pt x="2348" y="1816"/>
                </a:lnTo>
                <a:lnTo>
                  <a:pt x="2345" y="1816"/>
                </a:lnTo>
                <a:lnTo>
                  <a:pt x="2345" y="1816"/>
                </a:lnTo>
                <a:lnTo>
                  <a:pt x="2348" y="1816"/>
                </a:lnTo>
                <a:lnTo>
                  <a:pt x="2348" y="1814"/>
                </a:lnTo>
                <a:lnTo>
                  <a:pt x="2355" y="1814"/>
                </a:lnTo>
                <a:lnTo>
                  <a:pt x="2357" y="1812"/>
                </a:lnTo>
                <a:lnTo>
                  <a:pt x="2357" y="1812"/>
                </a:lnTo>
                <a:lnTo>
                  <a:pt x="2357" y="1812"/>
                </a:lnTo>
                <a:lnTo>
                  <a:pt x="2357" y="1809"/>
                </a:lnTo>
                <a:lnTo>
                  <a:pt x="2357" y="1809"/>
                </a:lnTo>
                <a:lnTo>
                  <a:pt x="2357" y="1809"/>
                </a:lnTo>
                <a:lnTo>
                  <a:pt x="2357" y="1809"/>
                </a:lnTo>
                <a:lnTo>
                  <a:pt x="2355" y="1809"/>
                </a:lnTo>
                <a:lnTo>
                  <a:pt x="2355" y="1809"/>
                </a:lnTo>
                <a:lnTo>
                  <a:pt x="2355" y="1809"/>
                </a:lnTo>
                <a:lnTo>
                  <a:pt x="2355" y="1809"/>
                </a:lnTo>
                <a:lnTo>
                  <a:pt x="2355" y="1809"/>
                </a:lnTo>
                <a:lnTo>
                  <a:pt x="2355" y="1809"/>
                </a:lnTo>
                <a:lnTo>
                  <a:pt x="2355" y="1809"/>
                </a:lnTo>
                <a:lnTo>
                  <a:pt x="2352" y="1809"/>
                </a:lnTo>
                <a:lnTo>
                  <a:pt x="2350" y="1809"/>
                </a:lnTo>
                <a:lnTo>
                  <a:pt x="2350" y="1809"/>
                </a:lnTo>
                <a:lnTo>
                  <a:pt x="2350" y="1809"/>
                </a:lnTo>
                <a:lnTo>
                  <a:pt x="2345" y="1812"/>
                </a:lnTo>
                <a:lnTo>
                  <a:pt x="2345" y="1812"/>
                </a:lnTo>
                <a:lnTo>
                  <a:pt x="2338" y="1812"/>
                </a:lnTo>
                <a:lnTo>
                  <a:pt x="2338" y="1812"/>
                </a:lnTo>
                <a:lnTo>
                  <a:pt x="2338" y="1812"/>
                </a:lnTo>
                <a:lnTo>
                  <a:pt x="2338" y="1812"/>
                </a:lnTo>
                <a:lnTo>
                  <a:pt x="2348" y="1809"/>
                </a:lnTo>
                <a:lnTo>
                  <a:pt x="2348" y="1807"/>
                </a:lnTo>
                <a:lnTo>
                  <a:pt x="2348" y="1807"/>
                </a:lnTo>
                <a:lnTo>
                  <a:pt x="2348" y="1807"/>
                </a:lnTo>
                <a:lnTo>
                  <a:pt x="2345" y="1809"/>
                </a:lnTo>
                <a:lnTo>
                  <a:pt x="2343" y="1809"/>
                </a:lnTo>
                <a:lnTo>
                  <a:pt x="2341" y="1807"/>
                </a:lnTo>
                <a:lnTo>
                  <a:pt x="2338" y="1807"/>
                </a:lnTo>
                <a:lnTo>
                  <a:pt x="2336" y="1807"/>
                </a:lnTo>
                <a:lnTo>
                  <a:pt x="2336" y="1807"/>
                </a:lnTo>
                <a:lnTo>
                  <a:pt x="2333" y="1807"/>
                </a:lnTo>
                <a:lnTo>
                  <a:pt x="2333" y="1807"/>
                </a:lnTo>
                <a:lnTo>
                  <a:pt x="2331" y="1807"/>
                </a:lnTo>
                <a:lnTo>
                  <a:pt x="2326" y="1805"/>
                </a:lnTo>
                <a:lnTo>
                  <a:pt x="2324" y="1805"/>
                </a:lnTo>
                <a:lnTo>
                  <a:pt x="2326" y="1805"/>
                </a:lnTo>
                <a:lnTo>
                  <a:pt x="2326" y="1805"/>
                </a:lnTo>
                <a:lnTo>
                  <a:pt x="2326" y="1805"/>
                </a:lnTo>
                <a:lnTo>
                  <a:pt x="2326" y="1802"/>
                </a:lnTo>
                <a:lnTo>
                  <a:pt x="2326" y="1802"/>
                </a:lnTo>
                <a:lnTo>
                  <a:pt x="2326" y="1802"/>
                </a:lnTo>
                <a:lnTo>
                  <a:pt x="2326" y="1802"/>
                </a:lnTo>
                <a:lnTo>
                  <a:pt x="2326" y="1802"/>
                </a:lnTo>
                <a:lnTo>
                  <a:pt x="2329" y="1802"/>
                </a:lnTo>
                <a:lnTo>
                  <a:pt x="2331" y="1802"/>
                </a:lnTo>
                <a:lnTo>
                  <a:pt x="2331" y="1802"/>
                </a:lnTo>
                <a:lnTo>
                  <a:pt x="2331" y="1800"/>
                </a:lnTo>
                <a:lnTo>
                  <a:pt x="2331" y="1800"/>
                </a:lnTo>
                <a:lnTo>
                  <a:pt x="2338" y="1797"/>
                </a:lnTo>
                <a:lnTo>
                  <a:pt x="2341" y="1797"/>
                </a:lnTo>
                <a:lnTo>
                  <a:pt x="2336" y="1800"/>
                </a:lnTo>
                <a:lnTo>
                  <a:pt x="2333" y="1800"/>
                </a:lnTo>
                <a:lnTo>
                  <a:pt x="2333" y="1800"/>
                </a:lnTo>
                <a:lnTo>
                  <a:pt x="2333" y="1802"/>
                </a:lnTo>
                <a:lnTo>
                  <a:pt x="2329" y="1805"/>
                </a:lnTo>
                <a:lnTo>
                  <a:pt x="2329" y="1805"/>
                </a:lnTo>
                <a:lnTo>
                  <a:pt x="2329" y="1807"/>
                </a:lnTo>
                <a:lnTo>
                  <a:pt x="2333" y="1805"/>
                </a:lnTo>
                <a:lnTo>
                  <a:pt x="2336" y="1807"/>
                </a:lnTo>
                <a:lnTo>
                  <a:pt x="2336" y="1807"/>
                </a:lnTo>
                <a:lnTo>
                  <a:pt x="2341" y="1807"/>
                </a:lnTo>
                <a:lnTo>
                  <a:pt x="2343" y="1807"/>
                </a:lnTo>
                <a:lnTo>
                  <a:pt x="2345" y="1807"/>
                </a:lnTo>
                <a:lnTo>
                  <a:pt x="2345" y="1807"/>
                </a:lnTo>
                <a:lnTo>
                  <a:pt x="2345" y="1805"/>
                </a:lnTo>
                <a:lnTo>
                  <a:pt x="2348" y="1805"/>
                </a:lnTo>
                <a:lnTo>
                  <a:pt x="2348" y="1805"/>
                </a:lnTo>
                <a:lnTo>
                  <a:pt x="2348" y="1805"/>
                </a:lnTo>
                <a:lnTo>
                  <a:pt x="2348" y="1807"/>
                </a:lnTo>
                <a:lnTo>
                  <a:pt x="2348" y="1807"/>
                </a:lnTo>
                <a:lnTo>
                  <a:pt x="2350" y="1807"/>
                </a:lnTo>
                <a:lnTo>
                  <a:pt x="2352" y="1805"/>
                </a:lnTo>
                <a:lnTo>
                  <a:pt x="2355" y="1807"/>
                </a:lnTo>
                <a:lnTo>
                  <a:pt x="2355" y="1807"/>
                </a:lnTo>
                <a:lnTo>
                  <a:pt x="2355" y="1805"/>
                </a:lnTo>
                <a:lnTo>
                  <a:pt x="2355" y="1805"/>
                </a:lnTo>
                <a:lnTo>
                  <a:pt x="2355" y="1805"/>
                </a:lnTo>
                <a:lnTo>
                  <a:pt x="2352" y="1805"/>
                </a:lnTo>
                <a:lnTo>
                  <a:pt x="2352" y="1802"/>
                </a:lnTo>
                <a:lnTo>
                  <a:pt x="2352" y="1802"/>
                </a:lnTo>
                <a:lnTo>
                  <a:pt x="2350" y="1805"/>
                </a:lnTo>
                <a:lnTo>
                  <a:pt x="2350" y="1802"/>
                </a:lnTo>
                <a:lnTo>
                  <a:pt x="2350" y="1802"/>
                </a:lnTo>
                <a:lnTo>
                  <a:pt x="2352" y="1802"/>
                </a:lnTo>
                <a:lnTo>
                  <a:pt x="2352" y="1802"/>
                </a:lnTo>
                <a:lnTo>
                  <a:pt x="2352" y="1802"/>
                </a:lnTo>
                <a:lnTo>
                  <a:pt x="2352" y="1800"/>
                </a:lnTo>
                <a:lnTo>
                  <a:pt x="2352" y="1800"/>
                </a:lnTo>
                <a:lnTo>
                  <a:pt x="2350" y="1800"/>
                </a:lnTo>
                <a:lnTo>
                  <a:pt x="2348" y="1800"/>
                </a:lnTo>
                <a:lnTo>
                  <a:pt x="2348" y="1800"/>
                </a:lnTo>
                <a:lnTo>
                  <a:pt x="2348" y="1802"/>
                </a:lnTo>
                <a:lnTo>
                  <a:pt x="2348" y="1802"/>
                </a:lnTo>
                <a:lnTo>
                  <a:pt x="2348" y="1805"/>
                </a:lnTo>
                <a:lnTo>
                  <a:pt x="2348" y="1802"/>
                </a:lnTo>
                <a:lnTo>
                  <a:pt x="2348" y="1802"/>
                </a:lnTo>
                <a:lnTo>
                  <a:pt x="2348" y="1802"/>
                </a:lnTo>
                <a:lnTo>
                  <a:pt x="2348" y="1800"/>
                </a:lnTo>
                <a:lnTo>
                  <a:pt x="2345" y="1800"/>
                </a:lnTo>
                <a:lnTo>
                  <a:pt x="2345" y="1800"/>
                </a:lnTo>
                <a:lnTo>
                  <a:pt x="2345" y="1800"/>
                </a:lnTo>
                <a:lnTo>
                  <a:pt x="2345" y="1797"/>
                </a:lnTo>
                <a:lnTo>
                  <a:pt x="2348" y="1797"/>
                </a:lnTo>
                <a:lnTo>
                  <a:pt x="2348" y="1797"/>
                </a:lnTo>
                <a:lnTo>
                  <a:pt x="2350" y="1797"/>
                </a:lnTo>
                <a:lnTo>
                  <a:pt x="2350" y="1795"/>
                </a:lnTo>
                <a:lnTo>
                  <a:pt x="2350" y="1795"/>
                </a:lnTo>
                <a:lnTo>
                  <a:pt x="2352" y="1795"/>
                </a:lnTo>
                <a:lnTo>
                  <a:pt x="2352" y="1795"/>
                </a:lnTo>
                <a:lnTo>
                  <a:pt x="2352" y="1795"/>
                </a:lnTo>
                <a:lnTo>
                  <a:pt x="2352" y="1793"/>
                </a:lnTo>
                <a:lnTo>
                  <a:pt x="2352" y="1793"/>
                </a:lnTo>
                <a:lnTo>
                  <a:pt x="2352" y="1793"/>
                </a:lnTo>
                <a:lnTo>
                  <a:pt x="2350" y="1790"/>
                </a:lnTo>
                <a:lnTo>
                  <a:pt x="2352" y="1790"/>
                </a:lnTo>
                <a:lnTo>
                  <a:pt x="2352" y="1790"/>
                </a:lnTo>
                <a:lnTo>
                  <a:pt x="2352" y="1788"/>
                </a:lnTo>
                <a:lnTo>
                  <a:pt x="2352" y="1788"/>
                </a:lnTo>
                <a:lnTo>
                  <a:pt x="2352" y="1788"/>
                </a:lnTo>
                <a:lnTo>
                  <a:pt x="2352" y="1786"/>
                </a:lnTo>
                <a:lnTo>
                  <a:pt x="2352" y="1786"/>
                </a:lnTo>
                <a:lnTo>
                  <a:pt x="2352" y="1786"/>
                </a:lnTo>
                <a:lnTo>
                  <a:pt x="2355" y="1783"/>
                </a:lnTo>
                <a:lnTo>
                  <a:pt x="2355" y="1783"/>
                </a:lnTo>
                <a:lnTo>
                  <a:pt x="2355" y="1783"/>
                </a:lnTo>
                <a:lnTo>
                  <a:pt x="2357" y="1783"/>
                </a:lnTo>
                <a:lnTo>
                  <a:pt x="2357" y="1783"/>
                </a:lnTo>
                <a:lnTo>
                  <a:pt x="2357" y="1783"/>
                </a:lnTo>
                <a:lnTo>
                  <a:pt x="2357" y="1783"/>
                </a:lnTo>
                <a:lnTo>
                  <a:pt x="2359" y="1783"/>
                </a:lnTo>
                <a:lnTo>
                  <a:pt x="2359" y="1783"/>
                </a:lnTo>
                <a:lnTo>
                  <a:pt x="2357" y="1783"/>
                </a:lnTo>
                <a:lnTo>
                  <a:pt x="2357" y="1783"/>
                </a:lnTo>
                <a:lnTo>
                  <a:pt x="2357" y="1783"/>
                </a:lnTo>
                <a:lnTo>
                  <a:pt x="2357" y="1783"/>
                </a:lnTo>
                <a:lnTo>
                  <a:pt x="2357" y="1783"/>
                </a:lnTo>
                <a:lnTo>
                  <a:pt x="2357" y="1781"/>
                </a:lnTo>
                <a:lnTo>
                  <a:pt x="2357" y="1781"/>
                </a:lnTo>
                <a:lnTo>
                  <a:pt x="2357" y="1781"/>
                </a:lnTo>
                <a:lnTo>
                  <a:pt x="2357" y="1781"/>
                </a:lnTo>
                <a:lnTo>
                  <a:pt x="2357" y="1781"/>
                </a:lnTo>
                <a:lnTo>
                  <a:pt x="2357" y="1781"/>
                </a:lnTo>
                <a:lnTo>
                  <a:pt x="2357" y="1781"/>
                </a:lnTo>
                <a:lnTo>
                  <a:pt x="2357" y="1781"/>
                </a:lnTo>
                <a:lnTo>
                  <a:pt x="2355" y="1779"/>
                </a:lnTo>
                <a:lnTo>
                  <a:pt x="2355" y="1779"/>
                </a:lnTo>
                <a:lnTo>
                  <a:pt x="2355" y="1779"/>
                </a:lnTo>
                <a:lnTo>
                  <a:pt x="2355" y="1779"/>
                </a:lnTo>
                <a:lnTo>
                  <a:pt x="2355" y="1776"/>
                </a:lnTo>
                <a:lnTo>
                  <a:pt x="2355" y="1776"/>
                </a:lnTo>
                <a:lnTo>
                  <a:pt x="2355" y="1776"/>
                </a:lnTo>
                <a:lnTo>
                  <a:pt x="2352" y="1776"/>
                </a:lnTo>
                <a:lnTo>
                  <a:pt x="2350" y="1774"/>
                </a:lnTo>
                <a:lnTo>
                  <a:pt x="2350" y="1776"/>
                </a:lnTo>
                <a:lnTo>
                  <a:pt x="2345" y="1776"/>
                </a:lnTo>
                <a:lnTo>
                  <a:pt x="2345" y="1776"/>
                </a:lnTo>
                <a:lnTo>
                  <a:pt x="2343" y="1776"/>
                </a:lnTo>
                <a:lnTo>
                  <a:pt x="2343" y="1776"/>
                </a:lnTo>
                <a:lnTo>
                  <a:pt x="2345" y="1776"/>
                </a:lnTo>
                <a:lnTo>
                  <a:pt x="2345" y="1776"/>
                </a:lnTo>
                <a:lnTo>
                  <a:pt x="2345" y="1774"/>
                </a:lnTo>
                <a:lnTo>
                  <a:pt x="2345" y="1771"/>
                </a:lnTo>
                <a:lnTo>
                  <a:pt x="2345" y="1771"/>
                </a:lnTo>
                <a:lnTo>
                  <a:pt x="2343" y="1779"/>
                </a:lnTo>
                <a:lnTo>
                  <a:pt x="2341" y="1776"/>
                </a:lnTo>
                <a:lnTo>
                  <a:pt x="2341" y="1776"/>
                </a:lnTo>
                <a:lnTo>
                  <a:pt x="2341" y="1776"/>
                </a:lnTo>
                <a:lnTo>
                  <a:pt x="2341" y="1776"/>
                </a:lnTo>
                <a:lnTo>
                  <a:pt x="2341" y="1779"/>
                </a:lnTo>
                <a:lnTo>
                  <a:pt x="2338" y="1779"/>
                </a:lnTo>
                <a:lnTo>
                  <a:pt x="2338" y="1776"/>
                </a:lnTo>
                <a:lnTo>
                  <a:pt x="2338" y="1776"/>
                </a:lnTo>
                <a:lnTo>
                  <a:pt x="2336" y="1776"/>
                </a:lnTo>
                <a:lnTo>
                  <a:pt x="2336" y="1776"/>
                </a:lnTo>
                <a:lnTo>
                  <a:pt x="2336" y="1776"/>
                </a:lnTo>
                <a:lnTo>
                  <a:pt x="2336" y="1776"/>
                </a:lnTo>
                <a:lnTo>
                  <a:pt x="2336" y="1776"/>
                </a:lnTo>
                <a:lnTo>
                  <a:pt x="2333" y="1776"/>
                </a:lnTo>
                <a:lnTo>
                  <a:pt x="2333" y="1776"/>
                </a:lnTo>
                <a:lnTo>
                  <a:pt x="2333" y="1776"/>
                </a:lnTo>
                <a:lnTo>
                  <a:pt x="2333" y="1776"/>
                </a:lnTo>
                <a:lnTo>
                  <a:pt x="2333" y="1776"/>
                </a:lnTo>
                <a:lnTo>
                  <a:pt x="2336" y="1774"/>
                </a:lnTo>
                <a:lnTo>
                  <a:pt x="2336" y="1774"/>
                </a:lnTo>
                <a:lnTo>
                  <a:pt x="2336" y="1774"/>
                </a:lnTo>
                <a:lnTo>
                  <a:pt x="2336" y="1771"/>
                </a:lnTo>
                <a:lnTo>
                  <a:pt x="2336" y="1771"/>
                </a:lnTo>
                <a:lnTo>
                  <a:pt x="2336" y="1771"/>
                </a:lnTo>
                <a:lnTo>
                  <a:pt x="2336" y="1771"/>
                </a:lnTo>
                <a:lnTo>
                  <a:pt x="2336" y="1769"/>
                </a:lnTo>
                <a:lnTo>
                  <a:pt x="2336" y="1769"/>
                </a:lnTo>
                <a:lnTo>
                  <a:pt x="2336" y="1769"/>
                </a:lnTo>
                <a:lnTo>
                  <a:pt x="2333" y="1769"/>
                </a:lnTo>
                <a:lnTo>
                  <a:pt x="2333" y="1769"/>
                </a:lnTo>
                <a:lnTo>
                  <a:pt x="2336" y="1767"/>
                </a:lnTo>
                <a:lnTo>
                  <a:pt x="2338" y="1767"/>
                </a:lnTo>
                <a:lnTo>
                  <a:pt x="2336" y="1767"/>
                </a:lnTo>
                <a:lnTo>
                  <a:pt x="2333" y="1764"/>
                </a:lnTo>
                <a:lnTo>
                  <a:pt x="2329" y="1764"/>
                </a:lnTo>
                <a:lnTo>
                  <a:pt x="2326" y="1764"/>
                </a:lnTo>
                <a:lnTo>
                  <a:pt x="2324" y="1764"/>
                </a:lnTo>
                <a:lnTo>
                  <a:pt x="2324" y="1764"/>
                </a:lnTo>
                <a:lnTo>
                  <a:pt x="2324" y="1767"/>
                </a:lnTo>
                <a:lnTo>
                  <a:pt x="2324" y="1767"/>
                </a:lnTo>
                <a:lnTo>
                  <a:pt x="2324" y="1767"/>
                </a:lnTo>
                <a:lnTo>
                  <a:pt x="2324" y="1767"/>
                </a:lnTo>
                <a:lnTo>
                  <a:pt x="2322" y="1767"/>
                </a:lnTo>
                <a:lnTo>
                  <a:pt x="2322" y="1767"/>
                </a:lnTo>
                <a:lnTo>
                  <a:pt x="2322" y="1769"/>
                </a:lnTo>
                <a:lnTo>
                  <a:pt x="2322" y="1769"/>
                </a:lnTo>
                <a:lnTo>
                  <a:pt x="2319" y="1769"/>
                </a:lnTo>
                <a:lnTo>
                  <a:pt x="2319" y="1769"/>
                </a:lnTo>
                <a:lnTo>
                  <a:pt x="2319" y="1769"/>
                </a:lnTo>
                <a:lnTo>
                  <a:pt x="2317" y="1769"/>
                </a:lnTo>
                <a:lnTo>
                  <a:pt x="2317" y="1769"/>
                </a:lnTo>
                <a:lnTo>
                  <a:pt x="2314" y="1769"/>
                </a:lnTo>
                <a:lnTo>
                  <a:pt x="2314" y="1767"/>
                </a:lnTo>
                <a:lnTo>
                  <a:pt x="2312" y="1767"/>
                </a:lnTo>
                <a:lnTo>
                  <a:pt x="2314" y="1767"/>
                </a:lnTo>
                <a:lnTo>
                  <a:pt x="2317" y="1767"/>
                </a:lnTo>
                <a:lnTo>
                  <a:pt x="2319" y="1767"/>
                </a:lnTo>
                <a:lnTo>
                  <a:pt x="2319" y="1767"/>
                </a:lnTo>
                <a:lnTo>
                  <a:pt x="2319" y="1767"/>
                </a:lnTo>
                <a:lnTo>
                  <a:pt x="2319" y="1764"/>
                </a:lnTo>
                <a:lnTo>
                  <a:pt x="2319" y="1762"/>
                </a:lnTo>
                <a:lnTo>
                  <a:pt x="2322" y="1762"/>
                </a:lnTo>
                <a:lnTo>
                  <a:pt x="2324" y="1762"/>
                </a:lnTo>
                <a:lnTo>
                  <a:pt x="2324" y="1762"/>
                </a:lnTo>
                <a:lnTo>
                  <a:pt x="2326" y="1760"/>
                </a:lnTo>
                <a:lnTo>
                  <a:pt x="2326" y="1760"/>
                </a:lnTo>
                <a:lnTo>
                  <a:pt x="2326" y="1760"/>
                </a:lnTo>
                <a:lnTo>
                  <a:pt x="2326" y="1760"/>
                </a:lnTo>
                <a:lnTo>
                  <a:pt x="2324" y="1757"/>
                </a:lnTo>
                <a:lnTo>
                  <a:pt x="2324" y="1757"/>
                </a:lnTo>
                <a:lnTo>
                  <a:pt x="2326" y="1757"/>
                </a:lnTo>
                <a:lnTo>
                  <a:pt x="2326" y="1757"/>
                </a:lnTo>
                <a:lnTo>
                  <a:pt x="2326" y="1755"/>
                </a:lnTo>
                <a:lnTo>
                  <a:pt x="2329" y="1755"/>
                </a:lnTo>
                <a:lnTo>
                  <a:pt x="2329" y="1755"/>
                </a:lnTo>
                <a:lnTo>
                  <a:pt x="2329" y="1755"/>
                </a:lnTo>
                <a:lnTo>
                  <a:pt x="2329" y="1755"/>
                </a:lnTo>
                <a:lnTo>
                  <a:pt x="2329" y="1752"/>
                </a:lnTo>
                <a:lnTo>
                  <a:pt x="2329" y="1752"/>
                </a:lnTo>
                <a:lnTo>
                  <a:pt x="2329" y="1752"/>
                </a:lnTo>
                <a:lnTo>
                  <a:pt x="2329" y="1752"/>
                </a:lnTo>
                <a:lnTo>
                  <a:pt x="2329" y="1752"/>
                </a:lnTo>
                <a:lnTo>
                  <a:pt x="2326" y="1750"/>
                </a:lnTo>
                <a:lnTo>
                  <a:pt x="2326" y="1750"/>
                </a:lnTo>
                <a:lnTo>
                  <a:pt x="2326" y="1750"/>
                </a:lnTo>
                <a:lnTo>
                  <a:pt x="2326" y="1748"/>
                </a:lnTo>
                <a:lnTo>
                  <a:pt x="2324" y="1748"/>
                </a:lnTo>
                <a:lnTo>
                  <a:pt x="2322" y="1748"/>
                </a:lnTo>
                <a:lnTo>
                  <a:pt x="2322" y="1748"/>
                </a:lnTo>
                <a:lnTo>
                  <a:pt x="2319" y="1748"/>
                </a:lnTo>
                <a:lnTo>
                  <a:pt x="2319" y="1745"/>
                </a:lnTo>
                <a:lnTo>
                  <a:pt x="2319" y="1745"/>
                </a:lnTo>
                <a:lnTo>
                  <a:pt x="2319" y="1745"/>
                </a:lnTo>
                <a:lnTo>
                  <a:pt x="2319" y="1745"/>
                </a:lnTo>
                <a:lnTo>
                  <a:pt x="2319" y="1745"/>
                </a:lnTo>
                <a:lnTo>
                  <a:pt x="2319" y="1743"/>
                </a:lnTo>
                <a:lnTo>
                  <a:pt x="2319" y="1743"/>
                </a:lnTo>
                <a:lnTo>
                  <a:pt x="2319" y="1741"/>
                </a:lnTo>
                <a:lnTo>
                  <a:pt x="2319" y="1741"/>
                </a:lnTo>
                <a:lnTo>
                  <a:pt x="2319" y="1741"/>
                </a:lnTo>
                <a:lnTo>
                  <a:pt x="2319" y="1741"/>
                </a:lnTo>
                <a:lnTo>
                  <a:pt x="2319" y="1738"/>
                </a:lnTo>
                <a:lnTo>
                  <a:pt x="2317" y="1738"/>
                </a:lnTo>
                <a:lnTo>
                  <a:pt x="2317" y="1738"/>
                </a:lnTo>
                <a:lnTo>
                  <a:pt x="2317" y="1738"/>
                </a:lnTo>
                <a:lnTo>
                  <a:pt x="2317" y="1738"/>
                </a:lnTo>
                <a:lnTo>
                  <a:pt x="2317" y="1738"/>
                </a:lnTo>
                <a:lnTo>
                  <a:pt x="2314" y="1738"/>
                </a:lnTo>
                <a:lnTo>
                  <a:pt x="2314" y="1738"/>
                </a:lnTo>
                <a:lnTo>
                  <a:pt x="2314" y="1741"/>
                </a:lnTo>
                <a:lnTo>
                  <a:pt x="2314" y="1741"/>
                </a:lnTo>
                <a:lnTo>
                  <a:pt x="2314" y="1743"/>
                </a:lnTo>
                <a:lnTo>
                  <a:pt x="2314" y="1741"/>
                </a:lnTo>
                <a:lnTo>
                  <a:pt x="2314" y="1741"/>
                </a:lnTo>
                <a:lnTo>
                  <a:pt x="2314" y="1741"/>
                </a:lnTo>
                <a:lnTo>
                  <a:pt x="2314" y="1741"/>
                </a:lnTo>
                <a:lnTo>
                  <a:pt x="2312" y="1741"/>
                </a:lnTo>
                <a:lnTo>
                  <a:pt x="2312" y="1741"/>
                </a:lnTo>
                <a:lnTo>
                  <a:pt x="2312" y="1741"/>
                </a:lnTo>
                <a:lnTo>
                  <a:pt x="2312" y="1743"/>
                </a:lnTo>
                <a:lnTo>
                  <a:pt x="2312" y="1743"/>
                </a:lnTo>
                <a:lnTo>
                  <a:pt x="2310" y="1743"/>
                </a:lnTo>
                <a:lnTo>
                  <a:pt x="2312" y="1743"/>
                </a:lnTo>
                <a:lnTo>
                  <a:pt x="2310" y="1741"/>
                </a:lnTo>
                <a:lnTo>
                  <a:pt x="2310" y="1741"/>
                </a:lnTo>
                <a:lnTo>
                  <a:pt x="2310" y="1738"/>
                </a:lnTo>
                <a:lnTo>
                  <a:pt x="2310" y="1741"/>
                </a:lnTo>
                <a:lnTo>
                  <a:pt x="2310" y="1741"/>
                </a:lnTo>
                <a:lnTo>
                  <a:pt x="2310" y="1743"/>
                </a:lnTo>
                <a:lnTo>
                  <a:pt x="2310" y="1745"/>
                </a:lnTo>
                <a:lnTo>
                  <a:pt x="2310" y="1745"/>
                </a:lnTo>
                <a:lnTo>
                  <a:pt x="2310" y="1745"/>
                </a:lnTo>
                <a:lnTo>
                  <a:pt x="2310" y="1745"/>
                </a:lnTo>
                <a:lnTo>
                  <a:pt x="2310" y="1745"/>
                </a:lnTo>
                <a:lnTo>
                  <a:pt x="2310" y="1743"/>
                </a:lnTo>
                <a:lnTo>
                  <a:pt x="2307" y="1743"/>
                </a:lnTo>
                <a:lnTo>
                  <a:pt x="2307" y="1743"/>
                </a:lnTo>
                <a:lnTo>
                  <a:pt x="2307" y="1743"/>
                </a:lnTo>
                <a:lnTo>
                  <a:pt x="2307" y="1741"/>
                </a:lnTo>
                <a:lnTo>
                  <a:pt x="2307" y="1741"/>
                </a:lnTo>
                <a:lnTo>
                  <a:pt x="2305" y="1741"/>
                </a:lnTo>
                <a:lnTo>
                  <a:pt x="2305" y="1741"/>
                </a:lnTo>
                <a:lnTo>
                  <a:pt x="2303" y="1743"/>
                </a:lnTo>
                <a:lnTo>
                  <a:pt x="2303" y="1743"/>
                </a:lnTo>
                <a:lnTo>
                  <a:pt x="2303" y="1745"/>
                </a:lnTo>
                <a:lnTo>
                  <a:pt x="2300" y="1745"/>
                </a:lnTo>
                <a:lnTo>
                  <a:pt x="2300" y="1745"/>
                </a:lnTo>
                <a:lnTo>
                  <a:pt x="2303" y="1741"/>
                </a:lnTo>
                <a:lnTo>
                  <a:pt x="2305" y="1738"/>
                </a:lnTo>
                <a:lnTo>
                  <a:pt x="2305" y="1738"/>
                </a:lnTo>
                <a:lnTo>
                  <a:pt x="2307" y="1738"/>
                </a:lnTo>
                <a:lnTo>
                  <a:pt x="2307" y="1738"/>
                </a:lnTo>
                <a:lnTo>
                  <a:pt x="2307" y="1738"/>
                </a:lnTo>
                <a:lnTo>
                  <a:pt x="2310" y="1736"/>
                </a:lnTo>
                <a:lnTo>
                  <a:pt x="2310" y="1736"/>
                </a:lnTo>
                <a:lnTo>
                  <a:pt x="2310" y="1736"/>
                </a:lnTo>
                <a:lnTo>
                  <a:pt x="2307" y="1734"/>
                </a:lnTo>
                <a:lnTo>
                  <a:pt x="2307" y="1734"/>
                </a:lnTo>
                <a:lnTo>
                  <a:pt x="2307" y="1736"/>
                </a:lnTo>
                <a:lnTo>
                  <a:pt x="2307" y="1736"/>
                </a:lnTo>
                <a:lnTo>
                  <a:pt x="2307" y="1736"/>
                </a:lnTo>
                <a:lnTo>
                  <a:pt x="2307" y="1736"/>
                </a:lnTo>
                <a:lnTo>
                  <a:pt x="2307" y="1736"/>
                </a:lnTo>
                <a:lnTo>
                  <a:pt x="2305" y="1734"/>
                </a:lnTo>
                <a:lnTo>
                  <a:pt x="2305" y="1734"/>
                </a:lnTo>
                <a:lnTo>
                  <a:pt x="2307" y="1734"/>
                </a:lnTo>
                <a:lnTo>
                  <a:pt x="2307" y="1734"/>
                </a:lnTo>
                <a:lnTo>
                  <a:pt x="2305" y="1734"/>
                </a:lnTo>
                <a:lnTo>
                  <a:pt x="2305" y="1734"/>
                </a:lnTo>
                <a:lnTo>
                  <a:pt x="2305" y="1734"/>
                </a:lnTo>
                <a:lnTo>
                  <a:pt x="2303" y="1734"/>
                </a:lnTo>
                <a:lnTo>
                  <a:pt x="2303" y="1734"/>
                </a:lnTo>
                <a:lnTo>
                  <a:pt x="2303" y="1734"/>
                </a:lnTo>
                <a:lnTo>
                  <a:pt x="2303" y="1736"/>
                </a:lnTo>
                <a:lnTo>
                  <a:pt x="2303" y="1736"/>
                </a:lnTo>
                <a:lnTo>
                  <a:pt x="2303" y="1736"/>
                </a:lnTo>
                <a:lnTo>
                  <a:pt x="2303" y="1736"/>
                </a:lnTo>
                <a:lnTo>
                  <a:pt x="2303" y="1736"/>
                </a:lnTo>
                <a:lnTo>
                  <a:pt x="2303" y="1736"/>
                </a:lnTo>
                <a:lnTo>
                  <a:pt x="2303" y="1736"/>
                </a:lnTo>
                <a:lnTo>
                  <a:pt x="2303" y="1736"/>
                </a:lnTo>
                <a:lnTo>
                  <a:pt x="2303" y="1736"/>
                </a:lnTo>
                <a:lnTo>
                  <a:pt x="2303" y="1734"/>
                </a:lnTo>
                <a:lnTo>
                  <a:pt x="2303" y="1734"/>
                </a:lnTo>
                <a:lnTo>
                  <a:pt x="2303" y="1731"/>
                </a:lnTo>
                <a:lnTo>
                  <a:pt x="2303" y="1731"/>
                </a:lnTo>
                <a:lnTo>
                  <a:pt x="2303" y="1729"/>
                </a:lnTo>
                <a:lnTo>
                  <a:pt x="2303" y="1729"/>
                </a:lnTo>
                <a:lnTo>
                  <a:pt x="2300" y="1731"/>
                </a:lnTo>
                <a:lnTo>
                  <a:pt x="2300" y="1731"/>
                </a:lnTo>
                <a:lnTo>
                  <a:pt x="2300" y="1731"/>
                </a:lnTo>
                <a:lnTo>
                  <a:pt x="2300" y="1731"/>
                </a:lnTo>
                <a:lnTo>
                  <a:pt x="2300" y="1731"/>
                </a:lnTo>
                <a:lnTo>
                  <a:pt x="2300" y="1734"/>
                </a:lnTo>
                <a:lnTo>
                  <a:pt x="2300" y="1734"/>
                </a:lnTo>
                <a:lnTo>
                  <a:pt x="2300" y="1734"/>
                </a:lnTo>
                <a:lnTo>
                  <a:pt x="2300" y="1731"/>
                </a:lnTo>
                <a:lnTo>
                  <a:pt x="2300" y="1731"/>
                </a:lnTo>
                <a:lnTo>
                  <a:pt x="2298" y="1734"/>
                </a:lnTo>
                <a:lnTo>
                  <a:pt x="2298" y="1734"/>
                </a:lnTo>
                <a:lnTo>
                  <a:pt x="2298" y="1734"/>
                </a:lnTo>
                <a:lnTo>
                  <a:pt x="2298" y="1734"/>
                </a:lnTo>
                <a:lnTo>
                  <a:pt x="2298" y="1734"/>
                </a:lnTo>
                <a:lnTo>
                  <a:pt x="2298" y="1734"/>
                </a:lnTo>
                <a:lnTo>
                  <a:pt x="2296" y="1734"/>
                </a:lnTo>
                <a:lnTo>
                  <a:pt x="2296" y="1734"/>
                </a:lnTo>
                <a:lnTo>
                  <a:pt x="2296" y="1734"/>
                </a:lnTo>
                <a:lnTo>
                  <a:pt x="2296" y="1734"/>
                </a:lnTo>
                <a:lnTo>
                  <a:pt x="2296" y="1736"/>
                </a:lnTo>
                <a:lnTo>
                  <a:pt x="2296" y="1736"/>
                </a:lnTo>
                <a:lnTo>
                  <a:pt x="2296" y="1736"/>
                </a:lnTo>
                <a:lnTo>
                  <a:pt x="2296" y="1736"/>
                </a:lnTo>
                <a:lnTo>
                  <a:pt x="2296" y="1736"/>
                </a:lnTo>
                <a:lnTo>
                  <a:pt x="2296" y="1736"/>
                </a:lnTo>
                <a:lnTo>
                  <a:pt x="2293" y="1736"/>
                </a:lnTo>
                <a:lnTo>
                  <a:pt x="2293" y="1736"/>
                </a:lnTo>
                <a:lnTo>
                  <a:pt x="2293" y="1736"/>
                </a:lnTo>
                <a:lnTo>
                  <a:pt x="2291" y="1736"/>
                </a:lnTo>
                <a:lnTo>
                  <a:pt x="2293" y="1736"/>
                </a:lnTo>
                <a:lnTo>
                  <a:pt x="2293" y="1736"/>
                </a:lnTo>
                <a:lnTo>
                  <a:pt x="2293" y="1736"/>
                </a:lnTo>
                <a:lnTo>
                  <a:pt x="2291" y="1736"/>
                </a:lnTo>
                <a:lnTo>
                  <a:pt x="2291" y="1736"/>
                </a:lnTo>
                <a:lnTo>
                  <a:pt x="2291" y="1736"/>
                </a:lnTo>
                <a:lnTo>
                  <a:pt x="2291" y="1738"/>
                </a:lnTo>
                <a:lnTo>
                  <a:pt x="2288" y="1738"/>
                </a:lnTo>
                <a:lnTo>
                  <a:pt x="2288" y="1738"/>
                </a:lnTo>
                <a:lnTo>
                  <a:pt x="2288" y="1738"/>
                </a:lnTo>
                <a:lnTo>
                  <a:pt x="2288" y="1738"/>
                </a:lnTo>
                <a:lnTo>
                  <a:pt x="2288" y="1738"/>
                </a:lnTo>
                <a:lnTo>
                  <a:pt x="2288" y="1741"/>
                </a:lnTo>
                <a:lnTo>
                  <a:pt x="2288" y="1741"/>
                </a:lnTo>
                <a:lnTo>
                  <a:pt x="2288" y="1741"/>
                </a:lnTo>
                <a:lnTo>
                  <a:pt x="2286" y="1741"/>
                </a:lnTo>
                <a:lnTo>
                  <a:pt x="2286" y="1743"/>
                </a:lnTo>
                <a:lnTo>
                  <a:pt x="2286" y="1743"/>
                </a:lnTo>
                <a:lnTo>
                  <a:pt x="2286" y="1743"/>
                </a:lnTo>
                <a:lnTo>
                  <a:pt x="2286" y="1745"/>
                </a:lnTo>
                <a:lnTo>
                  <a:pt x="2286" y="1745"/>
                </a:lnTo>
                <a:lnTo>
                  <a:pt x="2286" y="1745"/>
                </a:lnTo>
                <a:lnTo>
                  <a:pt x="2286" y="1745"/>
                </a:lnTo>
                <a:lnTo>
                  <a:pt x="2281" y="1750"/>
                </a:lnTo>
                <a:lnTo>
                  <a:pt x="2281" y="1750"/>
                </a:lnTo>
                <a:lnTo>
                  <a:pt x="2281" y="1748"/>
                </a:lnTo>
                <a:lnTo>
                  <a:pt x="2281" y="1748"/>
                </a:lnTo>
                <a:lnTo>
                  <a:pt x="2284" y="1748"/>
                </a:lnTo>
                <a:lnTo>
                  <a:pt x="2284" y="1745"/>
                </a:lnTo>
                <a:lnTo>
                  <a:pt x="2284" y="1745"/>
                </a:lnTo>
                <a:lnTo>
                  <a:pt x="2286" y="1743"/>
                </a:lnTo>
                <a:lnTo>
                  <a:pt x="2286" y="1743"/>
                </a:lnTo>
                <a:lnTo>
                  <a:pt x="2284" y="1743"/>
                </a:lnTo>
                <a:lnTo>
                  <a:pt x="2284" y="1743"/>
                </a:lnTo>
                <a:lnTo>
                  <a:pt x="2284" y="1743"/>
                </a:lnTo>
                <a:lnTo>
                  <a:pt x="2284" y="1743"/>
                </a:lnTo>
                <a:lnTo>
                  <a:pt x="2286" y="1738"/>
                </a:lnTo>
                <a:lnTo>
                  <a:pt x="2286" y="1738"/>
                </a:lnTo>
                <a:lnTo>
                  <a:pt x="2286" y="1738"/>
                </a:lnTo>
                <a:lnTo>
                  <a:pt x="2286" y="1738"/>
                </a:lnTo>
                <a:lnTo>
                  <a:pt x="2286" y="1738"/>
                </a:lnTo>
                <a:lnTo>
                  <a:pt x="2293" y="1734"/>
                </a:lnTo>
                <a:lnTo>
                  <a:pt x="2293" y="1734"/>
                </a:lnTo>
                <a:lnTo>
                  <a:pt x="2296" y="1731"/>
                </a:lnTo>
                <a:lnTo>
                  <a:pt x="2298" y="1731"/>
                </a:lnTo>
                <a:lnTo>
                  <a:pt x="2298" y="1731"/>
                </a:lnTo>
                <a:lnTo>
                  <a:pt x="2298" y="1731"/>
                </a:lnTo>
                <a:lnTo>
                  <a:pt x="2298" y="1729"/>
                </a:lnTo>
                <a:lnTo>
                  <a:pt x="2298" y="1729"/>
                </a:lnTo>
                <a:lnTo>
                  <a:pt x="2298" y="1729"/>
                </a:lnTo>
                <a:lnTo>
                  <a:pt x="2298" y="1729"/>
                </a:lnTo>
                <a:lnTo>
                  <a:pt x="2298" y="1726"/>
                </a:lnTo>
                <a:lnTo>
                  <a:pt x="2298" y="1726"/>
                </a:lnTo>
                <a:lnTo>
                  <a:pt x="2296" y="1726"/>
                </a:lnTo>
                <a:lnTo>
                  <a:pt x="2296" y="1726"/>
                </a:lnTo>
                <a:lnTo>
                  <a:pt x="2296" y="1726"/>
                </a:lnTo>
                <a:lnTo>
                  <a:pt x="2296" y="1726"/>
                </a:lnTo>
                <a:lnTo>
                  <a:pt x="2293" y="1729"/>
                </a:lnTo>
                <a:lnTo>
                  <a:pt x="2291" y="1729"/>
                </a:lnTo>
                <a:lnTo>
                  <a:pt x="2291" y="1729"/>
                </a:lnTo>
                <a:lnTo>
                  <a:pt x="2291" y="1729"/>
                </a:lnTo>
                <a:lnTo>
                  <a:pt x="2291" y="1731"/>
                </a:lnTo>
                <a:lnTo>
                  <a:pt x="2291" y="1731"/>
                </a:lnTo>
                <a:lnTo>
                  <a:pt x="2288" y="1731"/>
                </a:lnTo>
                <a:lnTo>
                  <a:pt x="2291" y="1731"/>
                </a:lnTo>
                <a:lnTo>
                  <a:pt x="2288" y="1734"/>
                </a:lnTo>
                <a:lnTo>
                  <a:pt x="2288" y="1734"/>
                </a:lnTo>
                <a:lnTo>
                  <a:pt x="2288" y="1731"/>
                </a:lnTo>
                <a:lnTo>
                  <a:pt x="2288" y="1731"/>
                </a:lnTo>
                <a:lnTo>
                  <a:pt x="2288" y="1731"/>
                </a:lnTo>
                <a:lnTo>
                  <a:pt x="2288" y="1729"/>
                </a:lnTo>
                <a:lnTo>
                  <a:pt x="2288" y="1729"/>
                </a:lnTo>
                <a:lnTo>
                  <a:pt x="2293" y="1726"/>
                </a:lnTo>
                <a:lnTo>
                  <a:pt x="2293" y="1726"/>
                </a:lnTo>
                <a:lnTo>
                  <a:pt x="2293" y="1726"/>
                </a:lnTo>
                <a:lnTo>
                  <a:pt x="2293" y="1726"/>
                </a:lnTo>
                <a:lnTo>
                  <a:pt x="2293" y="1726"/>
                </a:lnTo>
                <a:lnTo>
                  <a:pt x="2296" y="1724"/>
                </a:lnTo>
                <a:lnTo>
                  <a:pt x="2296" y="1724"/>
                </a:lnTo>
                <a:lnTo>
                  <a:pt x="2296" y="1724"/>
                </a:lnTo>
                <a:lnTo>
                  <a:pt x="2296" y="1722"/>
                </a:lnTo>
                <a:lnTo>
                  <a:pt x="2293" y="1722"/>
                </a:lnTo>
                <a:lnTo>
                  <a:pt x="2293" y="1722"/>
                </a:lnTo>
                <a:lnTo>
                  <a:pt x="2293" y="1722"/>
                </a:lnTo>
                <a:lnTo>
                  <a:pt x="2293" y="1719"/>
                </a:lnTo>
                <a:lnTo>
                  <a:pt x="2293" y="1719"/>
                </a:lnTo>
                <a:lnTo>
                  <a:pt x="2293" y="1717"/>
                </a:lnTo>
                <a:lnTo>
                  <a:pt x="2293" y="1717"/>
                </a:lnTo>
                <a:lnTo>
                  <a:pt x="2293" y="1717"/>
                </a:lnTo>
                <a:lnTo>
                  <a:pt x="2293" y="1717"/>
                </a:lnTo>
                <a:lnTo>
                  <a:pt x="2293" y="1717"/>
                </a:lnTo>
                <a:lnTo>
                  <a:pt x="2293" y="1715"/>
                </a:lnTo>
                <a:lnTo>
                  <a:pt x="2293" y="1712"/>
                </a:lnTo>
                <a:lnTo>
                  <a:pt x="2291" y="1715"/>
                </a:lnTo>
                <a:lnTo>
                  <a:pt x="2288" y="1715"/>
                </a:lnTo>
                <a:lnTo>
                  <a:pt x="2288" y="1715"/>
                </a:lnTo>
                <a:lnTo>
                  <a:pt x="2288" y="1715"/>
                </a:lnTo>
                <a:lnTo>
                  <a:pt x="2288" y="1715"/>
                </a:lnTo>
                <a:lnTo>
                  <a:pt x="2288" y="1715"/>
                </a:lnTo>
                <a:lnTo>
                  <a:pt x="2288" y="1717"/>
                </a:lnTo>
                <a:lnTo>
                  <a:pt x="2288" y="1717"/>
                </a:lnTo>
                <a:lnTo>
                  <a:pt x="2288" y="1717"/>
                </a:lnTo>
                <a:lnTo>
                  <a:pt x="2288" y="1717"/>
                </a:lnTo>
                <a:lnTo>
                  <a:pt x="2288" y="1717"/>
                </a:lnTo>
                <a:lnTo>
                  <a:pt x="2286" y="1717"/>
                </a:lnTo>
                <a:lnTo>
                  <a:pt x="2286" y="1715"/>
                </a:lnTo>
                <a:lnTo>
                  <a:pt x="2286" y="1715"/>
                </a:lnTo>
                <a:lnTo>
                  <a:pt x="2286" y="1717"/>
                </a:lnTo>
                <a:lnTo>
                  <a:pt x="2286" y="1717"/>
                </a:lnTo>
                <a:lnTo>
                  <a:pt x="2286" y="1717"/>
                </a:lnTo>
                <a:lnTo>
                  <a:pt x="2286" y="1717"/>
                </a:lnTo>
                <a:lnTo>
                  <a:pt x="2286" y="1717"/>
                </a:lnTo>
                <a:lnTo>
                  <a:pt x="2286" y="1717"/>
                </a:lnTo>
                <a:lnTo>
                  <a:pt x="2286" y="1717"/>
                </a:lnTo>
                <a:lnTo>
                  <a:pt x="2284" y="1719"/>
                </a:lnTo>
                <a:lnTo>
                  <a:pt x="2284" y="1719"/>
                </a:lnTo>
                <a:lnTo>
                  <a:pt x="2284" y="1719"/>
                </a:lnTo>
                <a:lnTo>
                  <a:pt x="2281" y="1719"/>
                </a:lnTo>
                <a:lnTo>
                  <a:pt x="2281" y="1722"/>
                </a:lnTo>
                <a:lnTo>
                  <a:pt x="2281" y="1722"/>
                </a:lnTo>
                <a:lnTo>
                  <a:pt x="2281" y="1722"/>
                </a:lnTo>
                <a:lnTo>
                  <a:pt x="2281" y="1722"/>
                </a:lnTo>
                <a:lnTo>
                  <a:pt x="2281" y="1722"/>
                </a:lnTo>
                <a:lnTo>
                  <a:pt x="2281" y="1722"/>
                </a:lnTo>
                <a:lnTo>
                  <a:pt x="2281" y="1722"/>
                </a:lnTo>
                <a:lnTo>
                  <a:pt x="2279" y="1722"/>
                </a:lnTo>
                <a:lnTo>
                  <a:pt x="2279" y="1722"/>
                </a:lnTo>
                <a:lnTo>
                  <a:pt x="2279" y="1722"/>
                </a:lnTo>
                <a:lnTo>
                  <a:pt x="2279" y="1726"/>
                </a:lnTo>
                <a:lnTo>
                  <a:pt x="2279" y="1726"/>
                </a:lnTo>
                <a:lnTo>
                  <a:pt x="2279" y="1726"/>
                </a:lnTo>
                <a:lnTo>
                  <a:pt x="2279" y="1726"/>
                </a:lnTo>
                <a:lnTo>
                  <a:pt x="2279" y="1724"/>
                </a:lnTo>
                <a:lnTo>
                  <a:pt x="2279" y="1724"/>
                </a:lnTo>
                <a:lnTo>
                  <a:pt x="2279" y="1722"/>
                </a:lnTo>
                <a:lnTo>
                  <a:pt x="2279" y="1722"/>
                </a:lnTo>
                <a:lnTo>
                  <a:pt x="2279" y="1719"/>
                </a:lnTo>
                <a:lnTo>
                  <a:pt x="2277" y="1719"/>
                </a:lnTo>
                <a:lnTo>
                  <a:pt x="2277" y="1719"/>
                </a:lnTo>
                <a:lnTo>
                  <a:pt x="2274" y="1722"/>
                </a:lnTo>
                <a:lnTo>
                  <a:pt x="2274" y="1722"/>
                </a:lnTo>
                <a:lnTo>
                  <a:pt x="2274" y="1722"/>
                </a:lnTo>
                <a:lnTo>
                  <a:pt x="2272" y="1729"/>
                </a:lnTo>
                <a:lnTo>
                  <a:pt x="2270" y="1731"/>
                </a:lnTo>
                <a:lnTo>
                  <a:pt x="2270" y="1734"/>
                </a:lnTo>
                <a:lnTo>
                  <a:pt x="2267" y="1734"/>
                </a:lnTo>
                <a:lnTo>
                  <a:pt x="2267" y="1734"/>
                </a:lnTo>
                <a:lnTo>
                  <a:pt x="2267" y="1734"/>
                </a:lnTo>
                <a:lnTo>
                  <a:pt x="2267" y="1731"/>
                </a:lnTo>
                <a:lnTo>
                  <a:pt x="2270" y="1729"/>
                </a:lnTo>
                <a:lnTo>
                  <a:pt x="2270" y="1729"/>
                </a:lnTo>
                <a:lnTo>
                  <a:pt x="2270" y="1726"/>
                </a:lnTo>
                <a:lnTo>
                  <a:pt x="2270" y="1726"/>
                </a:lnTo>
                <a:lnTo>
                  <a:pt x="2272" y="1726"/>
                </a:lnTo>
                <a:lnTo>
                  <a:pt x="2272" y="1724"/>
                </a:lnTo>
                <a:lnTo>
                  <a:pt x="2272" y="1724"/>
                </a:lnTo>
                <a:lnTo>
                  <a:pt x="2272" y="1722"/>
                </a:lnTo>
                <a:lnTo>
                  <a:pt x="2272" y="1722"/>
                </a:lnTo>
                <a:lnTo>
                  <a:pt x="2270" y="1722"/>
                </a:lnTo>
                <a:lnTo>
                  <a:pt x="2270" y="1722"/>
                </a:lnTo>
                <a:lnTo>
                  <a:pt x="2267" y="1724"/>
                </a:lnTo>
                <a:lnTo>
                  <a:pt x="2267" y="1724"/>
                </a:lnTo>
                <a:lnTo>
                  <a:pt x="2267" y="1722"/>
                </a:lnTo>
                <a:lnTo>
                  <a:pt x="2267" y="1722"/>
                </a:lnTo>
                <a:lnTo>
                  <a:pt x="2267" y="1722"/>
                </a:lnTo>
                <a:lnTo>
                  <a:pt x="2270" y="1722"/>
                </a:lnTo>
                <a:lnTo>
                  <a:pt x="2270" y="1722"/>
                </a:lnTo>
                <a:lnTo>
                  <a:pt x="2272" y="1722"/>
                </a:lnTo>
                <a:lnTo>
                  <a:pt x="2272" y="1719"/>
                </a:lnTo>
                <a:lnTo>
                  <a:pt x="2272" y="1719"/>
                </a:lnTo>
                <a:lnTo>
                  <a:pt x="2277" y="1719"/>
                </a:lnTo>
                <a:lnTo>
                  <a:pt x="2277" y="1719"/>
                </a:lnTo>
                <a:lnTo>
                  <a:pt x="2277" y="1719"/>
                </a:lnTo>
                <a:lnTo>
                  <a:pt x="2277" y="1717"/>
                </a:lnTo>
                <a:lnTo>
                  <a:pt x="2277" y="1717"/>
                </a:lnTo>
                <a:lnTo>
                  <a:pt x="2277" y="1717"/>
                </a:lnTo>
                <a:lnTo>
                  <a:pt x="2277" y="1715"/>
                </a:lnTo>
                <a:lnTo>
                  <a:pt x="2281" y="1712"/>
                </a:lnTo>
                <a:lnTo>
                  <a:pt x="2281" y="1710"/>
                </a:lnTo>
                <a:lnTo>
                  <a:pt x="2281" y="1710"/>
                </a:lnTo>
                <a:lnTo>
                  <a:pt x="2281" y="1710"/>
                </a:lnTo>
                <a:lnTo>
                  <a:pt x="2281" y="1710"/>
                </a:lnTo>
                <a:lnTo>
                  <a:pt x="2281" y="1710"/>
                </a:lnTo>
                <a:lnTo>
                  <a:pt x="2281" y="1710"/>
                </a:lnTo>
                <a:lnTo>
                  <a:pt x="2281" y="1708"/>
                </a:lnTo>
                <a:lnTo>
                  <a:pt x="2281" y="1708"/>
                </a:lnTo>
                <a:lnTo>
                  <a:pt x="2281" y="1708"/>
                </a:lnTo>
                <a:lnTo>
                  <a:pt x="2281" y="1705"/>
                </a:lnTo>
                <a:lnTo>
                  <a:pt x="2281" y="1705"/>
                </a:lnTo>
                <a:lnTo>
                  <a:pt x="2281" y="1705"/>
                </a:lnTo>
                <a:lnTo>
                  <a:pt x="2279" y="1705"/>
                </a:lnTo>
                <a:lnTo>
                  <a:pt x="2279" y="1705"/>
                </a:lnTo>
                <a:lnTo>
                  <a:pt x="2279" y="1705"/>
                </a:lnTo>
                <a:lnTo>
                  <a:pt x="2277" y="1708"/>
                </a:lnTo>
                <a:lnTo>
                  <a:pt x="2277" y="1708"/>
                </a:lnTo>
                <a:lnTo>
                  <a:pt x="2277" y="1708"/>
                </a:lnTo>
                <a:lnTo>
                  <a:pt x="2274" y="1708"/>
                </a:lnTo>
                <a:lnTo>
                  <a:pt x="2277" y="1705"/>
                </a:lnTo>
                <a:lnTo>
                  <a:pt x="2279" y="1703"/>
                </a:lnTo>
                <a:lnTo>
                  <a:pt x="2279" y="1703"/>
                </a:lnTo>
                <a:lnTo>
                  <a:pt x="2279" y="1703"/>
                </a:lnTo>
                <a:lnTo>
                  <a:pt x="2279" y="1703"/>
                </a:lnTo>
                <a:lnTo>
                  <a:pt x="2279" y="1703"/>
                </a:lnTo>
                <a:lnTo>
                  <a:pt x="2279" y="1703"/>
                </a:lnTo>
                <a:lnTo>
                  <a:pt x="2277" y="1700"/>
                </a:lnTo>
                <a:lnTo>
                  <a:pt x="2277" y="1700"/>
                </a:lnTo>
                <a:lnTo>
                  <a:pt x="2277" y="1700"/>
                </a:lnTo>
                <a:lnTo>
                  <a:pt x="2277" y="1698"/>
                </a:lnTo>
                <a:lnTo>
                  <a:pt x="2272" y="1698"/>
                </a:lnTo>
                <a:lnTo>
                  <a:pt x="2272" y="1698"/>
                </a:lnTo>
                <a:lnTo>
                  <a:pt x="2272" y="1698"/>
                </a:lnTo>
                <a:lnTo>
                  <a:pt x="2272" y="1698"/>
                </a:lnTo>
                <a:lnTo>
                  <a:pt x="2274" y="1696"/>
                </a:lnTo>
                <a:lnTo>
                  <a:pt x="2272" y="1696"/>
                </a:lnTo>
                <a:lnTo>
                  <a:pt x="2272" y="1696"/>
                </a:lnTo>
                <a:lnTo>
                  <a:pt x="2270" y="1696"/>
                </a:lnTo>
                <a:lnTo>
                  <a:pt x="2270" y="1698"/>
                </a:lnTo>
                <a:lnTo>
                  <a:pt x="2270" y="1698"/>
                </a:lnTo>
                <a:lnTo>
                  <a:pt x="2270" y="1700"/>
                </a:lnTo>
                <a:lnTo>
                  <a:pt x="2270" y="1700"/>
                </a:lnTo>
                <a:lnTo>
                  <a:pt x="2270" y="1700"/>
                </a:lnTo>
                <a:lnTo>
                  <a:pt x="2270" y="1700"/>
                </a:lnTo>
                <a:lnTo>
                  <a:pt x="2270" y="1700"/>
                </a:lnTo>
                <a:lnTo>
                  <a:pt x="2270" y="1698"/>
                </a:lnTo>
                <a:lnTo>
                  <a:pt x="2270" y="1698"/>
                </a:lnTo>
                <a:lnTo>
                  <a:pt x="2270" y="1700"/>
                </a:lnTo>
                <a:lnTo>
                  <a:pt x="2267" y="1700"/>
                </a:lnTo>
                <a:lnTo>
                  <a:pt x="2267" y="1700"/>
                </a:lnTo>
                <a:lnTo>
                  <a:pt x="2267" y="1700"/>
                </a:lnTo>
                <a:lnTo>
                  <a:pt x="2265" y="1700"/>
                </a:lnTo>
                <a:lnTo>
                  <a:pt x="2265" y="1700"/>
                </a:lnTo>
                <a:lnTo>
                  <a:pt x="2265" y="1700"/>
                </a:lnTo>
                <a:lnTo>
                  <a:pt x="2265" y="1700"/>
                </a:lnTo>
                <a:lnTo>
                  <a:pt x="2267" y="1700"/>
                </a:lnTo>
                <a:lnTo>
                  <a:pt x="2267" y="1698"/>
                </a:lnTo>
                <a:lnTo>
                  <a:pt x="2267" y="1696"/>
                </a:lnTo>
                <a:lnTo>
                  <a:pt x="2267" y="1696"/>
                </a:lnTo>
                <a:lnTo>
                  <a:pt x="2267" y="1696"/>
                </a:lnTo>
                <a:lnTo>
                  <a:pt x="2267" y="1696"/>
                </a:lnTo>
                <a:lnTo>
                  <a:pt x="2267" y="1696"/>
                </a:lnTo>
                <a:lnTo>
                  <a:pt x="2265" y="1696"/>
                </a:lnTo>
                <a:lnTo>
                  <a:pt x="2265" y="1696"/>
                </a:lnTo>
                <a:lnTo>
                  <a:pt x="2267" y="1696"/>
                </a:lnTo>
                <a:lnTo>
                  <a:pt x="2267" y="1693"/>
                </a:lnTo>
                <a:lnTo>
                  <a:pt x="2267" y="1693"/>
                </a:lnTo>
                <a:lnTo>
                  <a:pt x="2267" y="1693"/>
                </a:lnTo>
                <a:lnTo>
                  <a:pt x="2267" y="1693"/>
                </a:lnTo>
                <a:lnTo>
                  <a:pt x="2265" y="1693"/>
                </a:lnTo>
                <a:lnTo>
                  <a:pt x="2265" y="1693"/>
                </a:lnTo>
                <a:lnTo>
                  <a:pt x="2265" y="1693"/>
                </a:lnTo>
                <a:lnTo>
                  <a:pt x="2265" y="1696"/>
                </a:lnTo>
                <a:lnTo>
                  <a:pt x="2262" y="1696"/>
                </a:lnTo>
                <a:lnTo>
                  <a:pt x="2262" y="1696"/>
                </a:lnTo>
                <a:lnTo>
                  <a:pt x="2265" y="1693"/>
                </a:lnTo>
                <a:lnTo>
                  <a:pt x="2265" y="1691"/>
                </a:lnTo>
                <a:lnTo>
                  <a:pt x="2265" y="1691"/>
                </a:lnTo>
                <a:lnTo>
                  <a:pt x="2260" y="1691"/>
                </a:lnTo>
                <a:lnTo>
                  <a:pt x="2260" y="1691"/>
                </a:lnTo>
                <a:lnTo>
                  <a:pt x="2265" y="1691"/>
                </a:lnTo>
                <a:lnTo>
                  <a:pt x="2267" y="1689"/>
                </a:lnTo>
                <a:lnTo>
                  <a:pt x="2267" y="1689"/>
                </a:lnTo>
                <a:lnTo>
                  <a:pt x="2265" y="1689"/>
                </a:lnTo>
                <a:lnTo>
                  <a:pt x="2265" y="1689"/>
                </a:lnTo>
                <a:lnTo>
                  <a:pt x="2265" y="1689"/>
                </a:lnTo>
                <a:lnTo>
                  <a:pt x="2262" y="1689"/>
                </a:lnTo>
                <a:lnTo>
                  <a:pt x="2262" y="1689"/>
                </a:lnTo>
                <a:lnTo>
                  <a:pt x="2262" y="1689"/>
                </a:lnTo>
                <a:lnTo>
                  <a:pt x="2262" y="1689"/>
                </a:lnTo>
                <a:lnTo>
                  <a:pt x="2262" y="1689"/>
                </a:lnTo>
                <a:lnTo>
                  <a:pt x="2260" y="1689"/>
                </a:lnTo>
                <a:lnTo>
                  <a:pt x="2260" y="1689"/>
                </a:lnTo>
                <a:lnTo>
                  <a:pt x="2258" y="1689"/>
                </a:lnTo>
                <a:lnTo>
                  <a:pt x="2258" y="1689"/>
                </a:lnTo>
                <a:lnTo>
                  <a:pt x="2258" y="1691"/>
                </a:lnTo>
                <a:lnTo>
                  <a:pt x="2258" y="1691"/>
                </a:lnTo>
                <a:lnTo>
                  <a:pt x="2258" y="1691"/>
                </a:lnTo>
                <a:lnTo>
                  <a:pt x="2258" y="1691"/>
                </a:lnTo>
                <a:lnTo>
                  <a:pt x="2258" y="1691"/>
                </a:lnTo>
                <a:lnTo>
                  <a:pt x="2255" y="1691"/>
                </a:lnTo>
                <a:lnTo>
                  <a:pt x="2255" y="1691"/>
                </a:lnTo>
                <a:lnTo>
                  <a:pt x="2255" y="1693"/>
                </a:lnTo>
                <a:lnTo>
                  <a:pt x="2255" y="1693"/>
                </a:lnTo>
                <a:lnTo>
                  <a:pt x="2255" y="1693"/>
                </a:lnTo>
                <a:lnTo>
                  <a:pt x="2255" y="1693"/>
                </a:lnTo>
                <a:lnTo>
                  <a:pt x="2253" y="1693"/>
                </a:lnTo>
                <a:lnTo>
                  <a:pt x="2251" y="1696"/>
                </a:lnTo>
                <a:lnTo>
                  <a:pt x="2251" y="1696"/>
                </a:lnTo>
                <a:lnTo>
                  <a:pt x="2251" y="1696"/>
                </a:lnTo>
                <a:lnTo>
                  <a:pt x="2248" y="1696"/>
                </a:lnTo>
                <a:lnTo>
                  <a:pt x="2248" y="1696"/>
                </a:lnTo>
                <a:lnTo>
                  <a:pt x="2248" y="1696"/>
                </a:lnTo>
                <a:lnTo>
                  <a:pt x="2246" y="1696"/>
                </a:lnTo>
                <a:lnTo>
                  <a:pt x="2246" y="1696"/>
                </a:lnTo>
                <a:lnTo>
                  <a:pt x="2246" y="1696"/>
                </a:lnTo>
                <a:lnTo>
                  <a:pt x="2246" y="1698"/>
                </a:lnTo>
                <a:lnTo>
                  <a:pt x="2246" y="1698"/>
                </a:lnTo>
                <a:lnTo>
                  <a:pt x="2248" y="1700"/>
                </a:lnTo>
                <a:lnTo>
                  <a:pt x="2248" y="1700"/>
                </a:lnTo>
                <a:lnTo>
                  <a:pt x="2246" y="1700"/>
                </a:lnTo>
                <a:lnTo>
                  <a:pt x="2246" y="1700"/>
                </a:lnTo>
                <a:lnTo>
                  <a:pt x="2243" y="1698"/>
                </a:lnTo>
                <a:lnTo>
                  <a:pt x="2246" y="1696"/>
                </a:lnTo>
                <a:lnTo>
                  <a:pt x="2243" y="1696"/>
                </a:lnTo>
                <a:lnTo>
                  <a:pt x="2243" y="1696"/>
                </a:lnTo>
                <a:lnTo>
                  <a:pt x="2243" y="1696"/>
                </a:lnTo>
                <a:lnTo>
                  <a:pt x="2243" y="1698"/>
                </a:lnTo>
                <a:lnTo>
                  <a:pt x="2241" y="1698"/>
                </a:lnTo>
                <a:lnTo>
                  <a:pt x="2241" y="1700"/>
                </a:lnTo>
                <a:lnTo>
                  <a:pt x="2241" y="1698"/>
                </a:lnTo>
                <a:lnTo>
                  <a:pt x="2241" y="1698"/>
                </a:lnTo>
                <a:lnTo>
                  <a:pt x="2241" y="1698"/>
                </a:lnTo>
                <a:lnTo>
                  <a:pt x="2241" y="1696"/>
                </a:lnTo>
                <a:lnTo>
                  <a:pt x="2241" y="1696"/>
                </a:lnTo>
                <a:lnTo>
                  <a:pt x="2241" y="1696"/>
                </a:lnTo>
                <a:lnTo>
                  <a:pt x="2241" y="1696"/>
                </a:lnTo>
                <a:lnTo>
                  <a:pt x="2241" y="1696"/>
                </a:lnTo>
                <a:lnTo>
                  <a:pt x="2246" y="1693"/>
                </a:lnTo>
                <a:lnTo>
                  <a:pt x="2248" y="1696"/>
                </a:lnTo>
                <a:lnTo>
                  <a:pt x="2248" y="1696"/>
                </a:lnTo>
                <a:lnTo>
                  <a:pt x="2251" y="1693"/>
                </a:lnTo>
                <a:lnTo>
                  <a:pt x="2251" y="1693"/>
                </a:lnTo>
                <a:lnTo>
                  <a:pt x="2253" y="1691"/>
                </a:lnTo>
                <a:lnTo>
                  <a:pt x="2253" y="1691"/>
                </a:lnTo>
                <a:lnTo>
                  <a:pt x="2253" y="1691"/>
                </a:lnTo>
                <a:lnTo>
                  <a:pt x="2255" y="1689"/>
                </a:lnTo>
                <a:lnTo>
                  <a:pt x="2255" y="1689"/>
                </a:lnTo>
                <a:lnTo>
                  <a:pt x="2255" y="1689"/>
                </a:lnTo>
                <a:lnTo>
                  <a:pt x="2255" y="1686"/>
                </a:lnTo>
                <a:lnTo>
                  <a:pt x="2258" y="1684"/>
                </a:lnTo>
                <a:lnTo>
                  <a:pt x="2258" y="1684"/>
                </a:lnTo>
                <a:lnTo>
                  <a:pt x="2258" y="1684"/>
                </a:lnTo>
                <a:lnTo>
                  <a:pt x="2258" y="1684"/>
                </a:lnTo>
                <a:lnTo>
                  <a:pt x="2258" y="1682"/>
                </a:lnTo>
                <a:lnTo>
                  <a:pt x="2255" y="1682"/>
                </a:lnTo>
                <a:lnTo>
                  <a:pt x="2255" y="1682"/>
                </a:lnTo>
                <a:lnTo>
                  <a:pt x="2255" y="1682"/>
                </a:lnTo>
                <a:lnTo>
                  <a:pt x="2255" y="1682"/>
                </a:lnTo>
                <a:lnTo>
                  <a:pt x="2255" y="1682"/>
                </a:lnTo>
                <a:lnTo>
                  <a:pt x="2255" y="1684"/>
                </a:lnTo>
                <a:lnTo>
                  <a:pt x="2255" y="1684"/>
                </a:lnTo>
                <a:lnTo>
                  <a:pt x="2255" y="1684"/>
                </a:lnTo>
                <a:lnTo>
                  <a:pt x="2255" y="1684"/>
                </a:lnTo>
                <a:lnTo>
                  <a:pt x="2255" y="1682"/>
                </a:lnTo>
                <a:lnTo>
                  <a:pt x="2255" y="1682"/>
                </a:lnTo>
                <a:lnTo>
                  <a:pt x="2253" y="1682"/>
                </a:lnTo>
                <a:lnTo>
                  <a:pt x="2255" y="1682"/>
                </a:lnTo>
                <a:lnTo>
                  <a:pt x="2255" y="1679"/>
                </a:lnTo>
                <a:lnTo>
                  <a:pt x="2255" y="1679"/>
                </a:lnTo>
                <a:lnTo>
                  <a:pt x="2255" y="1679"/>
                </a:lnTo>
                <a:lnTo>
                  <a:pt x="2255" y="1677"/>
                </a:lnTo>
                <a:lnTo>
                  <a:pt x="2253" y="1679"/>
                </a:lnTo>
                <a:lnTo>
                  <a:pt x="2253" y="1679"/>
                </a:lnTo>
                <a:lnTo>
                  <a:pt x="2253" y="1679"/>
                </a:lnTo>
                <a:lnTo>
                  <a:pt x="2251" y="1684"/>
                </a:lnTo>
                <a:lnTo>
                  <a:pt x="2251" y="1684"/>
                </a:lnTo>
                <a:lnTo>
                  <a:pt x="2251" y="1684"/>
                </a:lnTo>
                <a:lnTo>
                  <a:pt x="2251" y="1684"/>
                </a:lnTo>
                <a:lnTo>
                  <a:pt x="2248" y="1684"/>
                </a:lnTo>
                <a:lnTo>
                  <a:pt x="2251" y="1684"/>
                </a:lnTo>
                <a:lnTo>
                  <a:pt x="2248" y="1684"/>
                </a:lnTo>
                <a:lnTo>
                  <a:pt x="2248" y="1684"/>
                </a:lnTo>
                <a:lnTo>
                  <a:pt x="2248" y="1684"/>
                </a:lnTo>
                <a:lnTo>
                  <a:pt x="2248" y="1684"/>
                </a:lnTo>
                <a:lnTo>
                  <a:pt x="2251" y="1684"/>
                </a:lnTo>
                <a:lnTo>
                  <a:pt x="2251" y="1682"/>
                </a:lnTo>
                <a:lnTo>
                  <a:pt x="2251" y="1682"/>
                </a:lnTo>
                <a:lnTo>
                  <a:pt x="2251" y="1682"/>
                </a:lnTo>
                <a:lnTo>
                  <a:pt x="2251" y="1679"/>
                </a:lnTo>
                <a:lnTo>
                  <a:pt x="2251" y="1679"/>
                </a:lnTo>
                <a:lnTo>
                  <a:pt x="2251" y="1679"/>
                </a:lnTo>
                <a:lnTo>
                  <a:pt x="2251" y="1677"/>
                </a:lnTo>
                <a:lnTo>
                  <a:pt x="2251" y="1677"/>
                </a:lnTo>
                <a:lnTo>
                  <a:pt x="2251" y="1677"/>
                </a:lnTo>
                <a:lnTo>
                  <a:pt x="2251" y="1677"/>
                </a:lnTo>
                <a:lnTo>
                  <a:pt x="2251" y="1677"/>
                </a:lnTo>
                <a:lnTo>
                  <a:pt x="2251" y="1677"/>
                </a:lnTo>
                <a:lnTo>
                  <a:pt x="2248" y="1677"/>
                </a:lnTo>
                <a:lnTo>
                  <a:pt x="2246" y="1677"/>
                </a:lnTo>
                <a:lnTo>
                  <a:pt x="2246" y="1677"/>
                </a:lnTo>
                <a:lnTo>
                  <a:pt x="2246" y="1677"/>
                </a:lnTo>
                <a:lnTo>
                  <a:pt x="2246" y="1677"/>
                </a:lnTo>
                <a:lnTo>
                  <a:pt x="2246" y="1677"/>
                </a:lnTo>
                <a:lnTo>
                  <a:pt x="2246" y="1679"/>
                </a:lnTo>
                <a:lnTo>
                  <a:pt x="2246" y="1679"/>
                </a:lnTo>
                <a:lnTo>
                  <a:pt x="2246" y="1679"/>
                </a:lnTo>
                <a:lnTo>
                  <a:pt x="2246" y="1682"/>
                </a:lnTo>
                <a:lnTo>
                  <a:pt x="2246" y="1682"/>
                </a:lnTo>
                <a:lnTo>
                  <a:pt x="2246" y="1684"/>
                </a:lnTo>
                <a:lnTo>
                  <a:pt x="2243" y="1684"/>
                </a:lnTo>
                <a:lnTo>
                  <a:pt x="2243" y="1684"/>
                </a:lnTo>
                <a:lnTo>
                  <a:pt x="2243" y="1684"/>
                </a:lnTo>
                <a:lnTo>
                  <a:pt x="2243" y="1684"/>
                </a:lnTo>
                <a:lnTo>
                  <a:pt x="2243" y="1684"/>
                </a:lnTo>
                <a:lnTo>
                  <a:pt x="2243" y="1684"/>
                </a:lnTo>
                <a:lnTo>
                  <a:pt x="2243" y="1682"/>
                </a:lnTo>
                <a:lnTo>
                  <a:pt x="2243" y="1682"/>
                </a:lnTo>
                <a:lnTo>
                  <a:pt x="2243" y="1677"/>
                </a:lnTo>
                <a:lnTo>
                  <a:pt x="2243" y="1677"/>
                </a:lnTo>
                <a:lnTo>
                  <a:pt x="2243" y="1677"/>
                </a:lnTo>
                <a:lnTo>
                  <a:pt x="2243" y="1677"/>
                </a:lnTo>
                <a:lnTo>
                  <a:pt x="2243" y="1677"/>
                </a:lnTo>
                <a:lnTo>
                  <a:pt x="2243" y="1677"/>
                </a:lnTo>
                <a:lnTo>
                  <a:pt x="2243" y="1677"/>
                </a:lnTo>
                <a:lnTo>
                  <a:pt x="2243" y="1677"/>
                </a:lnTo>
                <a:lnTo>
                  <a:pt x="2243" y="1677"/>
                </a:lnTo>
                <a:lnTo>
                  <a:pt x="2241" y="1677"/>
                </a:lnTo>
                <a:lnTo>
                  <a:pt x="2241" y="1677"/>
                </a:lnTo>
                <a:lnTo>
                  <a:pt x="2241" y="1677"/>
                </a:lnTo>
                <a:lnTo>
                  <a:pt x="2241" y="1677"/>
                </a:lnTo>
                <a:lnTo>
                  <a:pt x="2236" y="1677"/>
                </a:lnTo>
                <a:lnTo>
                  <a:pt x="2236" y="1679"/>
                </a:lnTo>
                <a:lnTo>
                  <a:pt x="2234" y="1679"/>
                </a:lnTo>
                <a:lnTo>
                  <a:pt x="2234" y="1679"/>
                </a:lnTo>
                <a:lnTo>
                  <a:pt x="2234" y="1679"/>
                </a:lnTo>
                <a:lnTo>
                  <a:pt x="2234" y="1679"/>
                </a:lnTo>
                <a:lnTo>
                  <a:pt x="2234" y="1679"/>
                </a:lnTo>
                <a:lnTo>
                  <a:pt x="2234" y="1679"/>
                </a:lnTo>
                <a:lnTo>
                  <a:pt x="2234" y="1677"/>
                </a:lnTo>
                <a:lnTo>
                  <a:pt x="2234" y="1677"/>
                </a:lnTo>
                <a:lnTo>
                  <a:pt x="2241" y="1674"/>
                </a:lnTo>
                <a:lnTo>
                  <a:pt x="2241" y="1674"/>
                </a:lnTo>
                <a:lnTo>
                  <a:pt x="2241" y="1674"/>
                </a:lnTo>
                <a:lnTo>
                  <a:pt x="2241" y="1674"/>
                </a:lnTo>
                <a:lnTo>
                  <a:pt x="2241" y="1674"/>
                </a:lnTo>
                <a:lnTo>
                  <a:pt x="2241" y="1672"/>
                </a:lnTo>
                <a:lnTo>
                  <a:pt x="2241" y="1672"/>
                </a:lnTo>
                <a:lnTo>
                  <a:pt x="2241" y="1670"/>
                </a:lnTo>
                <a:lnTo>
                  <a:pt x="2241" y="1670"/>
                </a:lnTo>
                <a:lnTo>
                  <a:pt x="2241" y="1670"/>
                </a:lnTo>
                <a:lnTo>
                  <a:pt x="2241" y="1667"/>
                </a:lnTo>
                <a:lnTo>
                  <a:pt x="2239" y="1667"/>
                </a:lnTo>
                <a:lnTo>
                  <a:pt x="2236" y="1667"/>
                </a:lnTo>
                <a:lnTo>
                  <a:pt x="2234" y="1670"/>
                </a:lnTo>
                <a:lnTo>
                  <a:pt x="2234" y="1670"/>
                </a:lnTo>
                <a:lnTo>
                  <a:pt x="2234" y="1672"/>
                </a:lnTo>
                <a:lnTo>
                  <a:pt x="2234" y="1672"/>
                </a:lnTo>
                <a:lnTo>
                  <a:pt x="2234" y="1670"/>
                </a:lnTo>
                <a:lnTo>
                  <a:pt x="2234" y="1667"/>
                </a:lnTo>
                <a:lnTo>
                  <a:pt x="2234" y="1667"/>
                </a:lnTo>
                <a:lnTo>
                  <a:pt x="2234" y="1667"/>
                </a:lnTo>
                <a:lnTo>
                  <a:pt x="2234" y="1667"/>
                </a:lnTo>
                <a:lnTo>
                  <a:pt x="2234" y="1665"/>
                </a:lnTo>
                <a:lnTo>
                  <a:pt x="2234" y="1665"/>
                </a:lnTo>
                <a:lnTo>
                  <a:pt x="2232" y="1665"/>
                </a:lnTo>
                <a:lnTo>
                  <a:pt x="2232" y="1665"/>
                </a:lnTo>
                <a:lnTo>
                  <a:pt x="2232" y="1665"/>
                </a:lnTo>
                <a:lnTo>
                  <a:pt x="2229" y="1667"/>
                </a:lnTo>
                <a:lnTo>
                  <a:pt x="2232" y="1667"/>
                </a:lnTo>
                <a:lnTo>
                  <a:pt x="2232" y="1667"/>
                </a:lnTo>
                <a:lnTo>
                  <a:pt x="2232" y="1670"/>
                </a:lnTo>
                <a:lnTo>
                  <a:pt x="2232" y="1670"/>
                </a:lnTo>
                <a:lnTo>
                  <a:pt x="2229" y="1672"/>
                </a:lnTo>
                <a:lnTo>
                  <a:pt x="2229" y="1672"/>
                </a:lnTo>
                <a:lnTo>
                  <a:pt x="2229" y="1670"/>
                </a:lnTo>
                <a:lnTo>
                  <a:pt x="2229" y="1670"/>
                </a:lnTo>
                <a:lnTo>
                  <a:pt x="2229" y="1670"/>
                </a:lnTo>
                <a:lnTo>
                  <a:pt x="2229" y="1667"/>
                </a:lnTo>
                <a:lnTo>
                  <a:pt x="2229" y="1665"/>
                </a:lnTo>
                <a:lnTo>
                  <a:pt x="2229" y="1665"/>
                </a:lnTo>
                <a:lnTo>
                  <a:pt x="2232" y="1665"/>
                </a:lnTo>
                <a:lnTo>
                  <a:pt x="2232" y="1663"/>
                </a:lnTo>
                <a:lnTo>
                  <a:pt x="2232" y="1663"/>
                </a:lnTo>
                <a:lnTo>
                  <a:pt x="2232" y="1663"/>
                </a:lnTo>
                <a:lnTo>
                  <a:pt x="2232" y="1663"/>
                </a:lnTo>
                <a:lnTo>
                  <a:pt x="2232" y="1663"/>
                </a:lnTo>
                <a:lnTo>
                  <a:pt x="2232" y="1663"/>
                </a:lnTo>
                <a:lnTo>
                  <a:pt x="2232" y="1660"/>
                </a:lnTo>
                <a:lnTo>
                  <a:pt x="2232" y="1660"/>
                </a:lnTo>
                <a:lnTo>
                  <a:pt x="2229" y="1663"/>
                </a:lnTo>
                <a:lnTo>
                  <a:pt x="2225" y="1663"/>
                </a:lnTo>
                <a:lnTo>
                  <a:pt x="2225" y="1663"/>
                </a:lnTo>
                <a:lnTo>
                  <a:pt x="2222" y="1663"/>
                </a:lnTo>
                <a:lnTo>
                  <a:pt x="2222" y="1660"/>
                </a:lnTo>
                <a:lnTo>
                  <a:pt x="2220" y="1660"/>
                </a:lnTo>
                <a:lnTo>
                  <a:pt x="2220" y="1658"/>
                </a:lnTo>
                <a:lnTo>
                  <a:pt x="2222" y="1658"/>
                </a:lnTo>
                <a:lnTo>
                  <a:pt x="2222" y="1658"/>
                </a:lnTo>
                <a:lnTo>
                  <a:pt x="2222" y="1656"/>
                </a:lnTo>
                <a:lnTo>
                  <a:pt x="2222" y="1656"/>
                </a:lnTo>
                <a:lnTo>
                  <a:pt x="2222" y="1653"/>
                </a:lnTo>
                <a:lnTo>
                  <a:pt x="2222" y="1651"/>
                </a:lnTo>
                <a:lnTo>
                  <a:pt x="2222" y="1651"/>
                </a:lnTo>
                <a:lnTo>
                  <a:pt x="2222" y="1651"/>
                </a:lnTo>
                <a:lnTo>
                  <a:pt x="2222" y="1651"/>
                </a:lnTo>
                <a:lnTo>
                  <a:pt x="2222" y="1651"/>
                </a:lnTo>
                <a:lnTo>
                  <a:pt x="2222" y="1653"/>
                </a:lnTo>
                <a:lnTo>
                  <a:pt x="2220" y="1653"/>
                </a:lnTo>
                <a:lnTo>
                  <a:pt x="2220" y="1653"/>
                </a:lnTo>
                <a:lnTo>
                  <a:pt x="2220" y="1653"/>
                </a:lnTo>
                <a:lnTo>
                  <a:pt x="2220" y="1653"/>
                </a:lnTo>
                <a:lnTo>
                  <a:pt x="2220" y="1653"/>
                </a:lnTo>
                <a:lnTo>
                  <a:pt x="2220" y="1653"/>
                </a:lnTo>
                <a:lnTo>
                  <a:pt x="2220" y="1653"/>
                </a:lnTo>
                <a:lnTo>
                  <a:pt x="2220" y="1651"/>
                </a:lnTo>
                <a:lnTo>
                  <a:pt x="2220" y="1651"/>
                </a:lnTo>
                <a:lnTo>
                  <a:pt x="2220" y="1651"/>
                </a:lnTo>
                <a:lnTo>
                  <a:pt x="2217" y="1651"/>
                </a:lnTo>
                <a:lnTo>
                  <a:pt x="2217" y="1651"/>
                </a:lnTo>
                <a:lnTo>
                  <a:pt x="2217" y="1648"/>
                </a:lnTo>
                <a:lnTo>
                  <a:pt x="2220" y="1648"/>
                </a:lnTo>
                <a:lnTo>
                  <a:pt x="2220" y="1646"/>
                </a:lnTo>
                <a:lnTo>
                  <a:pt x="2220" y="1646"/>
                </a:lnTo>
                <a:lnTo>
                  <a:pt x="2220" y="1646"/>
                </a:lnTo>
                <a:lnTo>
                  <a:pt x="2220" y="1644"/>
                </a:lnTo>
                <a:lnTo>
                  <a:pt x="2217" y="1644"/>
                </a:lnTo>
                <a:lnTo>
                  <a:pt x="2217" y="1644"/>
                </a:lnTo>
                <a:lnTo>
                  <a:pt x="2217" y="1644"/>
                </a:lnTo>
                <a:lnTo>
                  <a:pt x="2217" y="1644"/>
                </a:lnTo>
                <a:lnTo>
                  <a:pt x="2217" y="1644"/>
                </a:lnTo>
                <a:lnTo>
                  <a:pt x="2217" y="1644"/>
                </a:lnTo>
                <a:lnTo>
                  <a:pt x="2215" y="1644"/>
                </a:lnTo>
                <a:lnTo>
                  <a:pt x="2215" y="1644"/>
                </a:lnTo>
                <a:lnTo>
                  <a:pt x="2213" y="1644"/>
                </a:lnTo>
                <a:lnTo>
                  <a:pt x="2215" y="1646"/>
                </a:lnTo>
                <a:lnTo>
                  <a:pt x="2215" y="1646"/>
                </a:lnTo>
                <a:lnTo>
                  <a:pt x="2217" y="1646"/>
                </a:lnTo>
                <a:lnTo>
                  <a:pt x="2217" y="1646"/>
                </a:lnTo>
                <a:lnTo>
                  <a:pt x="2217" y="1646"/>
                </a:lnTo>
                <a:lnTo>
                  <a:pt x="2217" y="1646"/>
                </a:lnTo>
                <a:lnTo>
                  <a:pt x="2215" y="1648"/>
                </a:lnTo>
                <a:lnTo>
                  <a:pt x="2215" y="1648"/>
                </a:lnTo>
                <a:lnTo>
                  <a:pt x="2215" y="1648"/>
                </a:lnTo>
                <a:lnTo>
                  <a:pt x="2215" y="1651"/>
                </a:lnTo>
                <a:lnTo>
                  <a:pt x="2215" y="1651"/>
                </a:lnTo>
                <a:lnTo>
                  <a:pt x="2215" y="1651"/>
                </a:lnTo>
                <a:lnTo>
                  <a:pt x="2215" y="1651"/>
                </a:lnTo>
                <a:lnTo>
                  <a:pt x="2215" y="1651"/>
                </a:lnTo>
                <a:lnTo>
                  <a:pt x="2215" y="1653"/>
                </a:lnTo>
                <a:lnTo>
                  <a:pt x="2213" y="1653"/>
                </a:lnTo>
                <a:lnTo>
                  <a:pt x="2213" y="1653"/>
                </a:lnTo>
                <a:lnTo>
                  <a:pt x="2213" y="1653"/>
                </a:lnTo>
                <a:lnTo>
                  <a:pt x="2213" y="1656"/>
                </a:lnTo>
                <a:lnTo>
                  <a:pt x="2213" y="1656"/>
                </a:lnTo>
                <a:lnTo>
                  <a:pt x="2210" y="1656"/>
                </a:lnTo>
                <a:lnTo>
                  <a:pt x="2210" y="1653"/>
                </a:lnTo>
                <a:lnTo>
                  <a:pt x="2213" y="1653"/>
                </a:lnTo>
                <a:lnTo>
                  <a:pt x="2213" y="1653"/>
                </a:lnTo>
                <a:lnTo>
                  <a:pt x="2213" y="1653"/>
                </a:lnTo>
                <a:lnTo>
                  <a:pt x="2213" y="1651"/>
                </a:lnTo>
                <a:lnTo>
                  <a:pt x="2213" y="1651"/>
                </a:lnTo>
                <a:lnTo>
                  <a:pt x="2213" y="1648"/>
                </a:lnTo>
                <a:lnTo>
                  <a:pt x="2213" y="1648"/>
                </a:lnTo>
                <a:lnTo>
                  <a:pt x="2210" y="1648"/>
                </a:lnTo>
                <a:lnTo>
                  <a:pt x="2208" y="1648"/>
                </a:lnTo>
                <a:lnTo>
                  <a:pt x="2213" y="1648"/>
                </a:lnTo>
                <a:lnTo>
                  <a:pt x="2213" y="1648"/>
                </a:lnTo>
                <a:lnTo>
                  <a:pt x="2213" y="1646"/>
                </a:lnTo>
                <a:lnTo>
                  <a:pt x="2213" y="1646"/>
                </a:lnTo>
                <a:lnTo>
                  <a:pt x="2210" y="1644"/>
                </a:lnTo>
                <a:lnTo>
                  <a:pt x="2210" y="1644"/>
                </a:lnTo>
                <a:lnTo>
                  <a:pt x="2213" y="1644"/>
                </a:lnTo>
                <a:lnTo>
                  <a:pt x="2213" y="1644"/>
                </a:lnTo>
                <a:lnTo>
                  <a:pt x="2213" y="1641"/>
                </a:lnTo>
                <a:lnTo>
                  <a:pt x="2210" y="1641"/>
                </a:lnTo>
                <a:lnTo>
                  <a:pt x="2210" y="1641"/>
                </a:lnTo>
                <a:lnTo>
                  <a:pt x="2210" y="1641"/>
                </a:lnTo>
                <a:lnTo>
                  <a:pt x="2210" y="1644"/>
                </a:lnTo>
                <a:lnTo>
                  <a:pt x="2210" y="1644"/>
                </a:lnTo>
                <a:lnTo>
                  <a:pt x="2210" y="1646"/>
                </a:lnTo>
                <a:lnTo>
                  <a:pt x="2208" y="1646"/>
                </a:lnTo>
                <a:lnTo>
                  <a:pt x="2208" y="1646"/>
                </a:lnTo>
                <a:lnTo>
                  <a:pt x="2206" y="1646"/>
                </a:lnTo>
                <a:lnTo>
                  <a:pt x="2201" y="1653"/>
                </a:lnTo>
                <a:lnTo>
                  <a:pt x="2201" y="1653"/>
                </a:lnTo>
                <a:lnTo>
                  <a:pt x="2201" y="1653"/>
                </a:lnTo>
                <a:lnTo>
                  <a:pt x="2201" y="1653"/>
                </a:lnTo>
                <a:lnTo>
                  <a:pt x="2201" y="1653"/>
                </a:lnTo>
                <a:lnTo>
                  <a:pt x="2201" y="1651"/>
                </a:lnTo>
                <a:lnTo>
                  <a:pt x="2203" y="1648"/>
                </a:lnTo>
                <a:lnTo>
                  <a:pt x="2203" y="1648"/>
                </a:lnTo>
                <a:lnTo>
                  <a:pt x="2203" y="1646"/>
                </a:lnTo>
                <a:lnTo>
                  <a:pt x="2206" y="1646"/>
                </a:lnTo>
                <a:lnTo>
                  <a:pt x="2206" y="1646"/>
                </a:lnTo>
                <a:lnTo>
                  <a:pt x="2208" y="1644"/>
                </a:lnTo>
                <a:lnTo>
                  <a:pt x="2210" y="1644"/>
                </a:lnTo>
                <a:lnTo>
                  <a:pt x="2208" y="1644"/>
                </a:lnTo>
                <a:lnTo>
                  <a:pt x="2208" y="1644"/>
                </a:lnTo>
                <a:lnTo>
                  <a:pt x="2208" y="1644"/>
                </a:lnTo>
                <a:lnTo>
                  <a:pt x="2208" y="1644"/>
                </a:lnTo>
                <a:lnTo>
                  <a:pt x="2208" y="1644"/>
                </a:lnTo>
                <a:lnTo>
                  <a:pt x="2210" y="1639"/>
                </a:lnTo>
                <a:lnTo>
                  <a:pt x="2210" y="1639"/>
                </a:lnTo>
                <a:lnTo>
                  <a:pt x="2210" y="1639"/>
                </a:lnTo>
                <a:lnTo>
                  <a:pt x="2208" y="1637"/>
                </a:lnTo>
                <a:lnTo>
                  <a:pt x="2208" y="1637"/>
                </a:lnTo>
                <a:lnTo>
                  <a:pt x="2208" y="1637"/>
                </a:lnTo>
                <a:lnTo>
                  <a:pt x="2208" y="1637"/>
                </a:lnTo>
                <a:lnTo>
                  <a:pt x="2208" y="1637"/>
                </a:lnTo>
                <a:lnTo>
                  <a:pt x="2208" y="1637"/>
                </a:lnTo>
                <a:lnTo>
                  <a:pt x="2208" y="1637"/>
                </a:lnTo>
                <a:lnTo>
                  <a:pt x="2208" y="1637"/>
                </a:lnTo>
                <a:lnTo>
                  <a:pt x="2208" y="1637"/>
                </a:lnTo>
                <a:lnTo>
                  <a:pt x="2208" y="1637"/>
                </a:lnTo>
                <a:lnTo>
                  <a:pt x="2206" y="1639"/>
                </a:lnTo>
                <a:lnTo>
                  <a:pt x="2206" y="1639"/>
                </a:lnTo>
                <a:lnTo>
                  <a:pt x="2206" y="1639"/>
                </a:lnTo>
                <a:lnTo>
                  <a:pt x="2206" y="1639"/>
                </a:lnTo>
                <a:lnTo>
                  <a:pt x="2206" y="1639"/>
                </a:lnTo>
                <a:lnTo>
                  <a:pt x="2206" y="1637"/>
                </a:lnTo>
                <a:lnTo>
                  <a:pt x="2206" y="1634"/>
                </a:lnTo>
                <a:lnTo>
                  <a:pt x="2206" y="1637"/>
                </a:lnTo>
                <a:lnTo>
                  <a:pt x="2203" y="1634"/>
                </a:lnTo>
                <a:lnTo>
                  <a:pt x="2203" y="1634"/>
                </a:lnTo>
                <a:lnTo>
                  <a:pt x="2201" y="1634"/>
                </a:lnTo>
                <a:lnTo>
                  <a:pt x="2201" y="1637"/>
                </a:lnTo>
                <a:lnTo>
                  <a:pt x="2199" y="1639"/>
                </a:lnTo>
                <a:lnTo>
                  <a:pt x="2199" y="1639"/>
                </a:lnTo>
                <a:lnTo>
                  <a:pt x="2199" y="1634"/>
                </a:lnTo>
                <a:lnTo>
                  <a:pt x="2201" y="1634"/>
                </a:lnTo>
                <a:lnTo>
                  <a:pt x="2201" y="1634"/>
                </a:lnTo>
                <a:lnTo>
                  <a:pt x="2206" y="1634"/>
                </a:lnTo>
                <a:lnTo>
                  <a:pt x="2206" y="1634"/>
                </a:lnTo>
                <a:lnTo>
                  <a:pt x="2208" y="1634"/>
                </a:lnTo>
                <a:lnTo>
                  <a:pt x="2208" y="1634"/>
                </a:lnTo>
                <a:lnTo>
                  <a:pt x="2208" y="1634"/>
                </a:lnTo>
                <a:lnTo>
                  <a:pt x="2208" y="1634"/>
                </a:lnTo>
                <a:lnTo>
                  <a:pt x="2206" y="1634"/>
                </a:lnTo>
                <a:lnTo>
                  <a:pt x="2206" y="1632"/>
                </a:lnTo>
                <a:lnTo>
                  <a:pt x="2206" y="1632"/>
                </a:lnTo>
                <a:lnTo>
                  <a:pt x="2203" y="1632"/>
                </a:lnTo>
                <a:lnTo>
                  <a:pt x="2203" y="1632"/>
                </a:lnTo>
                <a:lnTo>
                  <a:pt x="2201" y="1632"/>
                </a:lnTo>
                <a:lnTo>
                  <a:pt x="2201" y="1632"/>
                </a:lnTo>
                <a:lnTo>
                  <a:pt x="2201" y="1632"/>
                </a:lnTo>
                <a:lnTo>
                  <a:pt x="2199" y="1632"/>
                </a:lnTo>
                <a:lnTo>
                  <a:pt x="2199" y="1632"/>
                </a:lnTo>
                <a:lnTo>
                  <a:pt x="2199" y="1632"/>
                </a:lnTo>
                <a:lnTo>
                  <a:pt x="2199" y="1632"/>
                </a:lnTo>
                <a:lnTo>
                  <a:pt x="2199" y="1632"/>
                </a:lnTo>
                <a:lnTo>
                  <a:pt x="2199" y="1632"/>
                </a:lnTo>
                <a:lnTo>
                  <a:pt x="2199" y="1632"/>
                </a:lnTo>
                <a:lnTo>
                  <a:pt x="2199" y="1632"/>
                </a:lnTo>
                <a:lnTo>
                  <a:pt x="2196" y="1632"/>
                </a:lnTo>
                <a:lnTo>
                  <a:pt x="2196" y="1632"/>
                </a:lnTo>
                <a:lnTo>
                  <a:pt x="2196" y="1632"/>
                </a:lnTo>
                <a:lnTo>
                  <a:pt x="2194" y="1632"/>
                </a:lnTo>
                <a:lnTo>
                  <a:pt x="2194" y="1632"/>
                </a:lnTo>
                <a:lnTo>
                  <a:pt x="2194" y="1632"/>
                </a:lnTo>
                <a:lnTo>
                  <a:pt x="2194" y="1632"/>
                </a:lnTo>
                <a:lnTo>
                  <a:pt x="2194" y="1632"/>
                </a:lnTo>
                <a:lnTo>
                  <a:pt x="2194" y="1632"/>
                </a:lnTo>
                <a:lnTo>
                  <a:pt x="2194" y="1632"/>
                </a:lnTo>
                <a:lnTo>
                  <a:pt x="2194" y="1634"/>
                </a:lnTo>
                <a:lnTo>
                  <a:pt x="2194" y="1634"/>
                </a:lnTo>
                <a:lnTo>
                  <a:pt x="2194" y="1637"/>
                </a:lnTo>
                <a:lnTo>
                  <a:pt x="2194" y="1637"/>
                </a:lnTo>
                <a:lnTo>
                  <a:pt x="2194" y="1637"/>
                </a:lnTo>
                <a:lnTo>
                  <a:pt x="2191" y="1639"/>
                </a:lnTo>
                <a:lnTo>
                  <a:pt x="2196" y="1641"/>
                </a:lnTo>
                <a:lnTo>
                  <a:pt x="2196" y="1641"/>
                </a:lnTo>
                <a:lnTo>
                  <a:pt x="2196" y="1641"/>
                </a:lnTo>
                <a:lnTo>
                  <a:pt x="2194" y="1641"/>
                </a:lnTo>
                <a:lnTo>
                  <a:pt x="2194" y="1641"/>
                </a:lnTo>
                <a:lnTo>
                  <a:pt x="2194" y="1644"/>
                </a:lnTo>
                <a:lnTo>
                  <a:pt x="2194" y="1644"/>
                </a:lnTo>
                <a:lnTo>
                  <a:pt x="2194" y="1646"/>
                </a:lnTo>
                <a:lnTo>
                  <a:pt x="2194" y="1644"/>
                </a:lnTo>
                <a:lnTo>
                  <a:pt x="2194" y="1646"/>
                </a:lnTo>
                <a:lnTo>
                  <a:pt x="2194" y="1646"/>
                </a:lnTo>
                <a:lnTo>
                  <a:pt x="2194" y="1646"/>
                </a:lnTo>
                <a:lnTo>
                  <a:pt x="2194" y="1646"/>
                </a:lnTo>
                <a:lnTo>
                  <a:pt x="2194" y="1646"/>
                </a:lnTo>
                <a:lnTo>
                  <a:pt x="2194" y="1646"/>
                </a:lnTo>
                <a:lnTo>
                  <a:pt x="2194" y="1646"/>
                </a:lnTo>
                <a:lnTo>
                  <a:pt x="2194" y="1648"/>
                </a:lnTo>
                <a:lnTo>
                  <a:pt x="2194" y="1646"/>
                </a:lnTo>
                <a:lnTo>
                  <a:pt x="2194" y="1646"/>
                </a:lnTo>
                <a:lnTo>
                  <a:pt x="2194" y="1648"/>
                </a:lnTo>
                <a:lnTo>
                  <a:pt x="2191" y="1648"/>
                </a:lnTo>
                <a:lnTo>
                  <a:pt x="2191" y="1648"/>
                </a:lnTo>
                <a:lnTo>
                  <a:pt x="2191" y="1648"/>
                </a:lnTo>
                <a:lnTo>
                  <a:pt x="2194" y="1648"/>
                </a:lnTo>
                <a:lnTo>
                  <a:pt x="2194" y="1648"/>
                </a:lnTo>
                <a:lnTo>
                  <a:pt x="2194" y="1651"/>
                </a:lnTo>
                <a:lnTo>
                  <a:pt x="2194" y="1651"/>
                </a:lnTo>
                <a:lnTo>
                  <a:pt x="2191" y="1653"/>
                </a:lnTo>
                <a:lnTo>
                  <a:pt x="2191" y="1653"/>
                </a:lnTo>
                <a:lnTo>
                  <a:pt x="2191" y="1653"/>
                </a:lnTo>
                <a:lnTo>
                  <a:pt x="2191" y="1653"/>
                </a:lnTo>
                <a:lnTo>
                  <a:pt x="2191" y="1656"/>
                </a:lnTo>
                <a:lnTo>
                  <a:pt x="2194" y="1656"/>
                </a:lnTo>
                <a:lnTo>
                  <a:pt x="2194" y="1656"/>
                </a:lnTo>
                <a:lnTo>
                  <a:pt x="2194" y="1656"/>
                </a:lnTo>
                <a:lnTo>
                  <a:pt x="2194" y="1656"/>
                </a:lnTo>
                <a:lnTo>
                  <a:pt x="2194" y="1656"/>
                </a:lnTo>
                <a:lnTo>
                  <a:pt x="2194" y="1656"/>
                </a:lnTo>
                <a:lnTo>
                  <a:pt x="2194" y="1656"/>
                </a:lnTo>
                <a:lnTo>
                  <a:pt x="2194" y="1656"/>
                </a:lnTo>
                <a:lnTo>
                  <a:pt x="2194" y="1658"/>
                </a:lnTo>
                <a:lnTo>
                  <a:pt x="2194" y="1658"/>
                </a:lnTo>
                <a:lnTo>
                  <a:pt x="2194" y="1658"/>
                </a:lnTo>
                <a:lnTo>
                  <a:pt x="2194" y="1658"/>
                </a:lnTo>
                <a:lnTo>
                  <a:pt x="2194" y="1658"/>
                </a:lnTo>
                <a:lnTo>
                  <a:pt x="2194" y="1658"/>
                </a:lnTo>
                <a:lnTo>
                  <a:pt x="2194" y="1658"/>
                </a:lnTo>
                <a:lnTo>
                  <a:pt x="2194" y="1658"/>
                </a:lnTo>
                <a:lnTo>
                  <a:pt x="2194" y="1658"/>
                </a:lnTo>
                <a:lnTo>
                  <a:pt x="2194" y="1658"/>
                </a:lnTo>
                <a:lnTo>
                  <a:pt x="2194" y="1658"/>
                </a:lnTo>
                <a:lnTo>
                  <a:pt x="2194" y="1658"/>
                </a:lnTo>
                <a:lnTo>
                  <a:pt x="2194" y="1658"/>
                </a:lnTo>
                <a:lnTo>
                  <a:pt x="2194" y="1658"/>
                </a:lnTo>
                <a:lnTo>
                  <a:pt x="2194" y="1658"/>
                </a:lnTo>
                <a:lnTo>
                  <a:pt x="2194" y="1660"/>
                </a:lnTo>
                <a:lnTo>
                  <a:pt x="2191" y="1660"/>
                </a:lnTo>
                <a:lnTo>
                  <a:pt x="2191" y="1660"/>
                </a:lnTo>
                <a:lnTo>
                  <a:pt x="2191" y="1660"/>
                </a:lnTo>
                <a:lnTo>
                  <a:pt x="2191" y="1660"/>
                </a:lnTo>
                <a:lnTo>
                  <a:pt x="2194" y="1660"/>
                </a:lnTo>
                <a:lnTo>
                  <a:pt x="2194" y="1660"/>
                </a:lnTo>
                <a:lnTo>
                  <a:pt x="2194" y="1660"/>
                </a:lnTo>
                <a:lnTo>
                  <a:pt x="2194" y="1663"/>
                </a:lnTo>
                <a:lnTo>
                  <a:pt x="2194" y="1663"/>
                </a:lnTo>
                <a:lnTo>
                  <a:pt x="2191" y="1663"/>
                </a:lnTo>
                <a:lnTo>
                  <a:pt x="2191" y="1663"/>
                </a:lnTo>
                <a:lnTo>
                  <a:pt x="2191" y="1663"/>
                </a:lnTo>
                <a:lnTo>
                  <a:pt x="2191" y="1663"/>
                </a:lnTo>
                <a:lnTo>
                  <a:pt x="2191" y="1663"/>
                </a:lnTo>
                <a:lnTo>
                  <a:pt x="2191" y="1663"/>
                </a:lnTo>
                <a:lnTo>
                  <a:pt x="2191" y="1663"/>
                </a:lnTo>
                <a:lnTo>
                  <a:pt x="2191" y="1663"/>
                </a:lnTo>
                <a:lnTo>
                  <a:pt x="2194" y="1663"/>
                </a:lnTo>
                <a:lnTo>
                  <a:pt x="2191" y="1665"/>
                </a:lnTo>
                <a:lnTo>
                  <a:pt x="2191" y="1665"/>
                </a:lnTo>
                <a:lnTo>
                  <a:pt x="2191" y="1665"/>
                </a:lnTo>
                <a:lnTo>
                  <a:pt x="2194" y="1665"/>
                </a:lnTo>
                <a:lnTo>
                  <a:pt x="2196" y="1665"/>
                </a:lnTo>
                <a:lnTo>
                  <a:pt x="2196" y="1665"/>
                </a:lnTo>
                <a:lnTo>
                  <a:pt x="2199" y="1667"/>
                </a:lnTo>
                <a:lnTo>
                  <a:pt x="2199" y="1667"/>
                </a:lnTo>
                <a:lnTo>
                  <a:pt x="2201" y="1667"/>
                </a:lnTo>
                <a:lnTo>
                  <a:pt x="2201" y="1667"/>
                </a:lnTo>
                <a:lnTo>
                  <a:pt x="2199" y="1667"/>
                </a:lnTo>
                <a:lnTo>
                  <a:pt x="2199" y="1667"/>
                </a:lnTo>
                <a:lnTo>
                  <a:pt x="2196" y="1667"/>
                </a:lnTo>
                <a:lnTo>
                  <a:pt x="2194" y="1667"/>
                </a:lnTo>
                <a:lnTo>
                  <a:pt x="2194" y="1665"/>
                </a:lnTo>
                <a:lnTo>
                  <a:pt x="2194" y="1665"/>
                </a:lnTo>
                <a:lnTo>
                  <a:pt x="2189" y="1665"/>
                </a:lnTo>
                <a:lnTo>
                  <a:pt x="2189" y="1665"/>
                </a:lnTo>
                <a:lnTo>
                  <a:pt x="2189" y="1665"/>
                </a:lnTo>
                <a:lnTo>
                  <a:pt x="2189" y="1667"/>
                </a:lnTo>
                <a:lnTo>
                  <a:pt x="2189" y="1667"/>
                </a:lnTo>
                <a:lnTo>
                  <a:pt x="2189" y="1667"/>
                </a:lnTo>
                <a:lnTo>
                  <a:pt x="2189" y="1667"/>
                </a:lnTo>
                <a:lnTo>
                  <a:pt x="2189" y="1667"/>
                </a:lnTo>
                <a:lnTo>
                  <a:pt x="2189" y="1667"/>
                </a:lnTo>
                <a:lnTo>
                  <a:pt x="2189" y="1667"/>
                </a:lnTo>
                <a:lnTo>
                  <a:pt x="2189" y="1667"/>
                </a:lnTo>
                <a:lnTo>
                  <a:pt x="2187" y="1667"/>
                </a:lnTo>
                <a:lnTo>
                  <a:pt x="2187" y="1667"/>
                </a:lnTo>
                <a:lnTo>
                  <a:pt x="2187" y="1670"/>
                </a:lnTo>
                <a:lnTo>
                  <a:pt x="2187" y="1670"/>
                </a:lnTo>
                <a:lnTo>
                  <a:pt x="2187" y="1670"/>
                </a:lnTo>
                <a:lnTo>
                  <a:pt x="2187" y="1670"/>
                </a:lnTo>
                <a:lnTo>
                  <a:pt x="2187" y="1670"/>
                </a:lnTo>
                <a:lnTo>
                  <a:pt x="2187" y="1670"/>
                </a:lnTo>
                <a:lnTo>
                  <a:pt x="2187" y="1670"/>
                </a:lnTo>
                <a:lnTo>
                  <a:pt x="2187" y="1670"/>
                </a:lnTo>
                <a:lnTo>
                  <a:pt x="2187" y="1670"/>
                </a:lnTo>
                <a:lnTo>
                  <a:pt x="2187" y="1672"/>
                </a:lnTo>
                <a:lnTo>
                  <a:pt x="2187" y="1672"/>
                </a:lnTo>
                <a:lnTo>
                  <a:pt x="2184" y="1674"/>
                </a:lnTo>
                <a:lnTo>
                  <a:pt x="2187" y="1674"/>
                </a:lnTo>
                <a:lnTo>
                  <a:pt x="2187" y="1674"/>
                </a:lnTo>
                <a:lnTo>
                  <a:pt x="2189" y="1679"/>
                </a:lnTo>
                <a:lnTo>
                  <a:pt x="2191" y="1684"/>
                </a:lnTo>
                <a:lnTo>
                  <a:pt x="2194" y="1684"/>
                </a:lnTo>
                <a:lnTo>
                  <a:pt x="2194" y="1684"/>
                </a:lnTo>
                <a:lnTo>
                  <a:pt x="2196" y="1684"/>
                </a:lnTo>
                <a:lnTo>
                  <a:pt x="2199" y="1684"/>
                </a:lnTo>
                <a:lnTo>
                  <a:pt x="2199" y="1684"/>
                </a:lnTo>
                <a:lnTo>
                  <a:pt x="2201" y="1684"/>
                </a:lnTo>
                <a:lnTo>
                  <a:pt x="2203" y="1686"/>
                </a:lnTo>
                <a:lnTo>
                  <a:pt x="2203" y="1686"/>
                </a:lnTo>
                <a:lnTo>
                  <a:pt x="2206" y="1689"/>
                </a:lnTo>
                <a:lnTo>
                  <a:pt x="2208" y="1689"/>
                </a:lnTo>
                <a:lnTo>
                  <a:pt x="2208" y="1689"/>
                </a:lnTo>
                <a:lnTo>
                  <a:pt x="2206" y="1689"/>
                </a:lnTo>
                <a:lnTo>
                  <a:pt x="2206" y="1689"/>
                </a:lnTo>
                <a:lnTo>
                  <a:pt x="2206" y="1689"/>
                </a:lnTo>
                <a:lnTo>
                  <a:pt x="2201" y="1686"/>
                </a:lnTo>
                <a:lnTo>
                  <a:pt x="2201" y="1686"/>
                </a:lnTo>
                <a:lnTo>
                  <a:pt x="2201" y="1686"/>
                </a:lnTo>
                <a:lnTo>
                  <a:pt x="2201" y="1686"/>
                </a:lnTo>
                <a:lnTo>
                  <a:pt x="2201" y="1686"/>
                </a:lnTo>
                <a:lnTo>
                  <a:pt x="2201" y="1686"/>
                </a:lnTo>
                <a:lnTo>
                  <a:pt x="2201" y="1686"/>
                </a:lnTo>
                <a:lnTo>
                  <a:pt x="2201" y="1686"/>
                </a:lnTo>
                <a:lnTo>
                  <a:pt x="2199" y="1686"/>
                </a:lnTo>
                <a:lnTo>
                  <a:pt x="2194" y="1686"/>
                </a:lnTo>
                <a:lnTo>
                  <a:pt x="2194" y="1686"/>
                </a:lnTo>
                <a:lnTo>
                  <a:pt x="2194" y="1686"/>
                </a:lnTo>
                <a:lnTo>
                  <a:pt x="2191" y="1689"/>
                </a:lnTo>
                <a:lnTo>
                  <a:pt x="2191" y="1686"/>
                </a:lnTo>
                <a:lnTo>
                  <a:pt x="2189" y="1686"/>
                </a:lnTo>
                <a:lnTo>
                  <a:pt x="2189" y="1689"/>
                </a:lnTo>
                <a:lnTo>
                  <a:pt x="2191" y="1689"/>
                </a:lnTo>
                <a:lnTo>
                  <a:pt x="2191" y="1689"/>
                </a:lnTo>
                <a:lnTo>
                  <a:pt x="2191" y="1689"/>
                </a:lnTo>
                <a:lnTo>
                  <a:pt x="2194" y="1689"/>
                </a:lnTo>
                <a:lnTo>
                  <a:pt x="2191" y="1689"/>
                </a:lnTo>
                <a:lnTo>
                  <a:pt x="2191" y="1691"/>
                </a:lnTo>
                <a:lnTo>
                  <a:pt x="2194" y="1691"/>
                </a:lnTo>
                <a:lnTo>
                  <a:pt x="2196" y="1691"/>
                </a:lnTo>
                <a:lnTo>
                  <a:pt x="2194" y="1691"/>
                </a:lnTo>
                <a:lnTo>
                  <a:pt x="2194" y="1691"/>
                </a:lnTo>
                <a:lnTo>
                  <a:pt x="2194" y="1691"/>
                </a:lnTo>
                <a:lnTo>
                  <a:pt x="2194" y="1693"/>
                </a:lnTo>
                <a:lnTo>
                  <a:pt x="2196" y="1693"/>
                </a:lnTo>
                <a:lnTo>
                  <a:pt x="2196" y="1693"/>
                </a:lnTo>
                <a:lnTo>
                  <a:pt x="2196" y="1693"/>
                </a:lnTo>
                <a:lnTo>
                  <a:pt x="2199" y="1698"/>
                </a:lnTo>
                <a:lnTo>
                  <a:pt x="2199" y="1698"/>
                </a:lnTo>
                <a:lnTo>
                  <a:pt x="2194" y="1693"/>
                </a:lnTo>
                <a:lnTo>
                  <a:pt x="2191" y="1693"/>
                </a:lnTo>
                <a:lnTo>
                  <a:pt x="2191" y="1696"/>
                </a:lnTo>
                <a:lnTo>
                  <a:pt x="2191" y="1696"/>
                </a:lnTo>
                <a:lnTo>
                  <a:pt x="2191" y="1696"/>
                </a:lnTo>
                <a:lnTo>
                  <a:pt x="2191" y="1698"/>
                </a:lnTo>
                <a:lnTo>
                  <a:pt x="2194" y="1698"/>
                </a:lnTo>
                <a:lnTo>
                  <a:pt x="2194" y="1698"/>
                </a:lnTo>
                <a:lnTo>
                  <a:pt x="2194" y="1698"/>
                </a:lnTo>
                <a:lnTo>
                  <a:pt x="2196" y="1700"/>
                </a:lnTo>
                <a:lnTo>
                  <a:pt x="2196" y="1700"/>
                </a:lnTo>
                <a:lnTo>
                  <a:pt x="2194" y="1700"/>
                </a:lnTo>
                <a:lnTo>
                  <a:pt x="2194" y="1700"/>
                </a:lnTo>
                <a:lnTo>
                  <a:pt x="2194" y="1700"/>
                </a:lnTo>
                <a:lnTo>
                  <a:pt x="2194" y="1700"/>
                </a:lnTo>
                <a:lnTo>
                  <a:pt x="2194" y="1700"/>
                </a:lnTo>
                <a:lnTo>
                  <a:pt x="2194" y="1700"/>
                </a:lnTo>
                <a:lnTo>
                  <a:pt x="2194" y="1700"/>
                </a:lnTo>
                <a:lnTo>
                  <a:pt x="2194" y="1700"/>
                </a:lnTo>
                <a:lnTo>
                  <a:pt x="2194" y="1700"/>
                </a:lnTo>
                <a:lnTo>
                  <a:pt x="2191" y="1700"/>
                </a:lnTo>
                <a:lnTo>
                  <a:pt x="2191" y="1700"/>
                </a:lnTo>
                <a:lnTo>
                  <a:pt x="2191" y="1700"/>
                </a:lnTo>
                <a:lnTo>
                  <a:pt x="2194" y="1703"/>
                </a:lnTo>
                <a:lnTo>
                  <a:pt x="2194" y="1705"/>
                </a:lnTo>
                <a:lnTo>
                  <a:pt x="2191" y="1703"/>
                </a:lnTo>
                <a:lnTo>
                  <a:pt x="2189" y="1700"/>
                </a:lnTo>
                <a:lnTo>
                  <a:pt x="2189" y="1700"/>
                </a:lnTo>
                <a:lnTo>
                  <a:pt x="2189" y="1700"/>
                </a:lnTo>
                <a:lnTo>
                  <a:pt x="2189" y="1700"/>
                </a:lnTo>
                <a:lnTo>
                  <a:pt x="2189" y="1703"/>
                </a:lnTo>
                <a:lnTo>
                  <a:pt x="2189" y="1703"/>
                </a:lnTo>
                <a:lnTo>
                  <a:pt x="2189" y="1703"/>
                </a:lnTo>
                <a:lnTo>
                  <a:pt x="2189" y="1703"/>
                </a:lnTo>
                <a:lnTo>
                  <a:pt x="2189" y="1705"/>
                </a:lnTo>
                <a:lnTo>
                  <a:pt x="2189" y="1705"/>
                </a:lnTo>
                <a:lnTo>
                  <a:pt x="2191" y="1705"/>
                </a:lnTo>
                <a:lnTo>
                  <a:pt x="2191" y="1705"/>
                </a:lnTo>
                <a:lnTo>
                  <a:pt x="2191" y="1705"/>
                </a:lnTo>
                <a:lnTo>
                  <a:pt x="2191" y="1705"/>
                </a:lnTo>
                <a:lnTo>
                  <a:pt x="2191" y="1705"/>
                </a:lnTo>
                <a:lnTo>
                  <a:pt x="2191" y="1708"/>
                </a:lnTo>
                <a:lnTo>
                  <a:pt x="2191" y="1708"/>
                </a:lnTo>
                <a:lnTo>
                  <a:pt x="2194" y="1710"/>
                </a:lnTo>
                <a:lnTo>
                  <a:pt x="2194" y="1710"/>
                </a:lnTo>
                <a:lnTo>
                  <a:pt x="2194" y="1712"/>
                </a:lnTo>
                <a:lnTo>
                  <a:pt x="2194" y="1712"/>
                </a:lnTo>
                <a:lnTo>
                  <a:pt x="2196" y="1712"/>
                </a:lnTo>
                <a:lnTo>
                  <a:pt x="2196" y="1710"/>
                </a:lnTo>
                <a:lnTo>
                  <a:pt x="2196" y="1710"/>
                </a:lnTo>
                <a:lnTo>
                  <a:pt x="2196" y="1710"/>
                </a:lnTo>
                <a:lnTo>
                  <a:pt x="2196" y="1710"/>
                </a:lnTo>
                <a:lnTo>
                  <a:pt x="2196" y="1710"/>
                </a:lnTo>
                <a:lnTo>
                  <a:pt x="2196" y="1710"/>
                </a:lnTo>
                <a:lnTo>
                  <a:pt x="2196" y="1708"/>
                </a:lnTo>
                <a:lnTo>
                  <a:pt x="2196" y="1708"/>
                </a:lnTo>
                <a:lnTo>
                  <a:pt x="2196" y="1710"/>
                </a:lnTo>
                <a:lnTo>
                  <a:pt x="2196" y="1710"/>
                </a:lnTo>
                <a:lnTo>
                  <a:pt x="2199" y="1710"/>
                </a:lnTo>
                <a:lnTo>
                  <a:pt x="2199" y="1710"/>
                </a:lnTo>
                <a:lnTo>
                  <a:pt x="2201" y="1710"/>
                </a:lnTo>
                <a:lnTo>
                  <a:pt x="2203" y="1710"/>
                </a:lnTo>
                <a:lnTo>
                  <a:pt x="2203" y="1710"/>
                </a:lnTo>
                <a:lnTo>
                  <a:pt x="2203" y="1710"/>
                </a:lnTo>
                <a:lnTo>
                  <a:pt x="2203" y="1710"/>
                </a:lnTo>
                <a:lnTo>
                  <a:pt x="2201" y="1710"/>
                </a:lnTo>
                <a:lnTo>
                  <a:pt x="2199" y="1710"/>
                </a:lnTo>
                <a:lnTo>
                  <a:pt x="2199" y="1710"/>
                </a:lnTo>
                <a:lnTo>
                  <a:pt x="2199" y="1710"/>
                </a:lnTo>
                <a:lnTo>
                  <a:pt x="2199" y="1710"/>
                </a:lnTo>
                <a:lnTo>
                  <a:pt x="2199" y="1710"/>
                </a:lnTo>
                <a:lnTo>
                  <a:pt x="2196" y="1712"/>
                </a:lnTo>
                <a:lnTo>
                  <a:pt x="2196" y="1712"/>
                </a:lnTo>
                <a:lnTo>
                  <a:pt x="2199" y="1715"/>
                </a:lnTo>
                <a:lnTo>
                  <a:pt x="2199" y="1715"/>
                </a:lnTo>
                <a:lnTo>
                  <a:pt x="2199" y="1715"/>
                </a:lnTo>
                <a:lnTo>
                  <a:pt x="2199" y="1715"/>
                </a:lnTo>
                <a:lnTo>
                  <a:pt x="2199" y="1715"/>
                </a:lnTo>
                <a:lnTo>
                  <a:pt x="2201" y="1715"/>
                </a:lnTo>
                <a:lnTo>
                  <a:pt x="2201" y="1715"/>
                </a:lnTo>
                <a:lnTo>
                  <a:pt x="2196" y="1715"/>
                </a:lnTo>
                <a:lnTo>
                  <a:pt x="2194" y="1712"/>
                </a:lnTo>
                <a:lnTo>
                  <a:pt x="2194" y="1712"/>
                </a:lnTo>
                <a:lnTo>
                  <a:pt x="2194" y="1712"/>
                </a:lnTo>
                <a:lnTo>
                  <a:pt x="2191" y="1715"/>
                </a:lnTo>
                <a:lnTo>
                  <a:pt x="2191" y="1715"/>
                </a:lnTo>
                <a:lnTo>
                  <a:pt x="2191" y="1715"/>
                </a:lnTo>
                <a:lnTo>
                  <a:pt x="2191" y="1715"/>
                </a:lnTo>
                <a:lnTo>
                  <a:pt x="2194" y="1715"/>
                </a:lnTo>
                <a:lnTo>
                  <a:pt x="2191" y="1715"/>
                </a:lnTo>
                <a:lnTo>
                  <a:pt x="2191" y="1717"/>
                </a:lnTo>
                <a:lnTo>
                  <a:pt x="2191" y="1717"/>
                </a:lnTo>
                <a:lnTo>
                  <a:pt x="2194" y="1717"/>
                </a:lnTo>
                <a:lnTo>
                  <a:pt x="2194" y="1717"/>
                </a:lnTo>
                <a:lnTo>
                  <a:pt x="2196" y="1717"/>
                </a:lnTo>
                <a:lnTo>
                  <a:pt x="2196" y="1717"/>
                </a:lnTo>
                <a:lnTo>
                  <a:pt x="2196" y="1719"/>
                </a:lnTo>
                <a:lnTo>
                  <a:pt x="2196" y="1719"/>
                </a:lnTo>
                <a:lnTo>
                  <a:pt x="2196" y="1719"/>
                </a:lnTo>
                <a:lnTo>
                  <a:pt x="2196" y="1719"/>
                </a:lnTo>
                <a:lnTo>
                  <a:pt x="2194" y="1719"/>
                </a:lnTo>
                <a:lnTo>
                  <a:pt x="2194" y="1717"/>
                </a:lnTo>
                <a:lnTo>
                  <a:pt x="2189" y="1717"/>
                </a:lnTo>
                <a:lnTo>
                  <a:pt x="2189" y="1717"/>
                </a:lnTo>
                <a:lnTo>
                  <a:pt x="2189" y="1717"/>
                </a:lnTo>
                <a:lnTo>
                  <a:pt x="2189" y="1719"/>
                </a:lnTo>
                <a:lnTo>
                  <a:pt x="2191" y="1719"/>
                </a:lnTo>
                <a:lnTo>
                  <a:pt x="2191" y="1722"/>
                </a:lnTo>
                <a:lnTo>
                  <a:pt x="2189" y="1722"/>
                </a:lnTo>
                <a:lnTo>
                  <a:pt x="2189" y="1722"/>
                </a:lnTo>
                <a:lnTo>
                  <a:pt x="2189" y="1722"/>
                </a:lnTo>
                <a:lnTo>
                  <a:pt x="2187" y="1724"/>
                </a:lnTo>
                <a:lnTo>
                  <a:pt x="2187" y="1724"/>
                </a:lnTo>
                <a:lnTo>
                  <a:pt x="2189" y="1724"/>
                </a:lnTo>
                <a:lnTo>
                  <a:pt x="2189" y="1724"/>
                </a:lnTo>
                <a:lnTo>
                  <a:pt x="2191" y="1724"/>
                </a:lnTo>
                <a:lnTo>
                  <a:pt x="2194" y="1724"/>
                </a:lnTo>
                <a:lnTo>
                  <a:pt x="2194" y="1724"/>
                </a:lnTo>
                <a:lnTo>
                  <a:pt x="2194" y="1724"/>
                </a:lnTo>
                <a:lnTo>
                  <a:pt x="2194" y="1726"/>
                </a:lnTo>
                <a:lnTo>
                  <a:pt x="2194" y="1726"/>
                </a:lnTo>
                <a:lnTo>
                  <a:pt x="2191" y="1726"/>
                </a:lnTo>
                <a:lnTo>
                  <a:pt x="2189" y="1726"/>
                </a:lnTo>
                <a:lnTo>
                  <a:pt x="2189" y="1729"/>
                </a:lnTo>
                <a:lnTo>
                  <a:pt x="2187" y="1726"/>
                </a:lnTo>
                <a:lnTo>
                  <a:pt x="2187" y="1726"/>
                </a:lnTo>
                <a:lnTo>
                  <a:pt x="2187" y="1726"/>
                </a:lnTo>
                <a:lnTo>
                  <a:pt x="2187" y="1726"/>
                </a:lnTo>
                <a:lnTo>
                  <a:pt x="2187" y="1731"/>
                </a:lnTo>
                <a:lnTo>
                  <a:pt x="2187" y="1731"/>
                </a:lnTo>
                <a:lnTo>
                  <a:pt x="2187" y="1731"/>
                </a:lnTo>
                <a:lnTo>
                  <a:pt x="2189" y="1734"/>
                </a:lnTo>
                <a:lnTo>
                  <a:pt x="2189" y="1734"/>
                </a:lnTo>
                <a:lnTo>
                  <a:pt x="2189" y="1734"/>
                </a:lnTo>
                <a:lnTo>
                  <a:pt x="2189" y="1736"/>
                </a:lnTo>
                <a:lnTo>
                  <a:pt x="2189" y="1736"/>
                </a:lnTo>
                <a:lnTo>
                  <a:pt x="2191" y="1736"/>
                </a:lnTo>
                <a:lnTo>
                  <a:pt x="2191" y="1736"/>
                </a:lnTo>
                <a:lnTo>
                  <a:pt x="2194" y="1736"/>
                </a:lnTo>
                <a:lnTo>
                  <a:pt x="2194" y="1736"/>
                </a:lnTo>
                <a:lnTo>
                  <a:pt x="2194" y="1738"/>
                </a:lnTo>
                <a:lnTo>
                  <a:pt x="2194" y="1738"/>
                </a:lnTo>
                <a:lnTo>
                  <a:pt x="2194" y="1738"/>
                </a:lnTo>
                <a:lnTo>
                  <a:pt x="2196" y="1738"/>
                </a:lnTo>
                <a:lnTo>
                  <a:pt x="2196" y="1738"/>
                </a:lnTo>
                <a:lnTo>
                  <a:pt x="2196" y="1741"/>
                </a:lnTo>
                <a:lnTo>
                  <a:pt x="2196" y="1741"/>
                </a:lnTo>
                <a:lnTo>
                  <a:pt x="2196" y="1741"/>
                </a:lnTo>
                <a:lnTo>
                  <a:pt x="2199" y="1741"/>
                </a:lnTo>
                <a:lnTo>
                  <a:pt x="2199" y="1741"/>
                </a:lnTo>
                <a:lnTo>
                  <a:pt x="2196" y="1741"/>
                </a:lnTo>
                <a:lnTo>
                  <a:pt x="2196" y="1741"/>
                </a:lnTo>
                <a:lnTo>
                  <a:pt x="2196" y="1741"/>
                </a:lnTo>
                <a:lnTo>
                  <a:pt x="2196" y="1741"/>
                </a:lnTo>
                <a:lnTo>
                  <a:pt x="2196" y="1743"/>
                </a:lnTo>
                <a:lnTo>
                  <a:pt x="2196" y="1743"/>
                </a:lnTo>
                <a:lnTo>
                  <a:pt x="2196" y="1743"/>
                </a:lnTo>
                <a:lnTo>
                  <a:pt x="2196" y="1743"/>
                </a:lnTo>
                <a:lnTo>
                  <a:pt x="2196" y="1743"/>
                </a:lnTo>
                <a:lnTo>
                  <a:pt x="2196" y="1745"/>
                </a:lnTo>
                <a:lnTo>
                  <a:pt x="2196" y="1748"/>
                </a:lnTo>
                <a:lnTo>
                  <a:pt x="2196" y="1748"/>
                </a:lnTo>
                <a:lnTo>
                  <a:pt x="2196" y="1748"/>
                </a:lnTo>
                <a:lnTo>
                  <a:pt x="2196" y="1748"/>
                </a:lnTo>
                <a:lnTo>
                  <a:pt x="2196" y="1748"/>
                </a:lnTo>
                <a:lnTo>
                  <a:pt x="2199" y="1748"/>
                </a:lnTo>
                <a:lnTo>
                  <a:pt x="2199" y="1748"/>
                </a:lnTo>
                <a:lnTo>
                  <a:pt x="2196" y="1750"/>
                </a:lnTo>
                <a:lnTo>
                  <a:pt x="2196" y="1750"/>
                </a:lnTo>
                <a:lnTo>
                  <a:pt x="2196" y="1750"/>
                </a:lnTo>
                <a:lnTo>
                  <a:pt x="2196" y="1750"/>
                </a:lnTo>
                <a:lnTo>
                  <a:pt x="2196" y="1750"/>
                </a:lnTo>
                <a:lnTo>
                  <a:pt x="2196" y="1752"/>
                </a:lnTo>
                <a:lnTo>
                  <a:pt x="2196" y="1752"/>
                </a:lnTo>
                <a:lnTo>
                  <a:pt x="2196" y="1752"/>
                </a:lnTo>
                <a:lnTo>
                  <a:pt x="2196" y="1752"/>
                </a:lnTo>
                <a:lnTo>
                  <a:pt x="2196" y="1752"/>
                </a:lnTo>
                <a:lnTo>
                  <a:pt x="2196" y="1755"/>
                </a:lnTo>
                <a:lnTo>
                  <a:pt x="2196" y="1755"/>
                </a:lnTo>
                <a:lnTo>
                  <a:pt x="2196" y="1757"/>
                </a:lnTo>
                <a:lnTo>
                  <a:pt x="2196" y="1757"/>
                </a:lnTo>
                <a:lnTo>
                  <a:pt x="2194" y="1757"/>
                </a:lnTo>
                <a:lnTo>
                  <a:pt x="2194" y="1755"/>
                </a:lnTo>
                <a:lnTo>
                  <a:pt x="2194" y="1755"/>
                </a:lnTo>
                <a:lnTo>
                  <a:pt x="2196" y="1752"/>
                </a:lnTo>
                <a:lnTo>
                  <a:pt x="2196" y="1752"/>
                </a:lnTo>
                <a:lnTo>
                  <a:pt x="2196" y="1750"/>
                </a:lnTo>
                <a:lnTo>
                  <a:pt x="2194" y="1748"/>
                </a:lnTo>
                <a:lnTo>
                  <a:pt x="2194" y="1748"/>
                </a:lnTo>
                <a:lnTo>
                  <a:pt x="2194" y="1748"/>
                </a:lnTo>
                <a:lnTo>
                  <a:pt x="2194" y="1748"/>
                </a:lnTo>
                <a:lnTo>
                  <a:pt x="2194" y="1745"/>
                </a:lnTo>
                <a:lnTo>
                  <a:pt x="2194" y="1745"/>
                </a:lnTo>
                <a:lnTo>
                  <a:pt x="2194" y="1745"/>
                </a:lnTo>
                <a:lnTo>
                  <a:pt x="2194" y="1743"/>
                </a:lnTo>
                <a:lnTo>
                  <a:pt x="2194" y="1743"/>
                </a:lnTo>
                <a:lnTo>
                  <a:pt x="2194" y="1743"/>
                </a:lnTo>
                <a:lnTo>
                  <a:pt x="2194" y="1743"/>
                </a:lnTo>
                <a:lnTo>
                  <a:pt x="2194" y="1743"/>
                </a:lnTo>
                <a:lnTo>
                  <a:pt x="2194" y="1743"/>
                </a:lnTo>
                <a:lnTo>
                  <a:pt x="2194" y="1743"/>
                </a:lnTo>
                <a:lnTo>
                  <a:pt x="2194" y="1741"/>
                </a:lnTo>
                <a:lnTo>
                  <a:pt x="2194" y="1741"/>
                </a:lnTo>
                <a:lnTo>
                  <a:pt x="2194" y="1741"/>
                </a:lnTo>
                <a:lnTo>
                  <a:pt x="2194" y="1738"/>
                </a:lnTo>
                <a:lnTo>
                  <a:pt x="2194" y="1738"/>
                </a:lnTo>
                <a:lnTo>
                  <a:pt x="2191" y="1738"/>
                </a:lnTo>
                <a:lnTo>
                  <a:pt x="2191" y="1738"/>
                </a:lnTo>
                <a:lnTo>
                  <a:pt x="2191" y="1738"/>
                </a:lnTo>
                <a:lnTo>
                  <a:pt x="2191" y="1738"/>
                </a:lnTo>
                <a:lnTo>
                  <a:pt x="2191" y="1738"/>
                </a:lnTo>
                <a:lnTo>
                  <a:pt x="2191" y="1738"/>
                </a:lnTo>
                <a:lnTo>
                  <a:pt x="2189" y="1738"/>
                </a:lnTo>
                <a:lnTo>
                  <a:pt x="2189" y="1738"/>
                </a:lnTo>
                <a:lnTo>
                  <a:pt x="2189" y="1738"/>
                </a:lnTo>
                <a:lnTo>
                  <a:pt x="2189" y="1738"/>
                </a:lnTo>
                <a:lnTo>
                  <a:pt x="2187" y="1736"/>
                </a:lnTo>
                <a:lnTo>
                  <a:pt x="2187" y="1736"/>
                </a:lnTo>
                <a:lnTo>
                  <a:pt x="2187" y="1736"/>
                </a:lnTo>
                <a:lnTo>
                  <a:pt x="2187" y="1736"/>
                </a:lnTo>
                <a:lnTo>
                  <a:pt x="2187" y="1736"/>
                </a:lnTo>
                <a:lnTo>
                  <a:pt x="2184" y="1734"/>
                </a:lnTo>
                <a:lnTo>
                  <a:pt x="2184" y="1734"/>
                </a:lnTo>
                <a:lnTo>
                  <a:pt x="2182" y="1734"/>
                </a:lnTo>
                <a:lnTo>
                  <a:pt x="2182" y="1734"/>
                </a:lnTo>
                <a:lnTo>
                  <a:pt x="2180" y="1731"/>
                </a:lnTo>
                <a:lnTo>
                  <a:pt x="2180" y="1731"/>
                </a:lnTo>
                <a:lnTo>
                  <a:pt x="2177" y="1731"/>
                </a:lnTo>
                <a:lnTo>
                  <a:pt x="2177" y="1731"/>
                </a:lnTo>
                <a:lnTo>
                  <a:pt x="2177" y="1731"/>
                </a:lnTo>
                <a:lnTo>
                  <a:pt x="2177" y="1731"/>
                </a:lnTo>
                <a:lnTo>
                  <a:pt x="2177" y="1731"/>
                </a:lnTo>
                <a:lnTo>
                  <a:pt x="2177" y="1731"/>
                </a:lnTo>
                <a:lnTo>
                  <a:pt x="2177" y="1731"/>
                </a:lnTo>
                <a:lnTo>
                  <a:pt x="2177" y="1731"/>
                </a:lnTo>
                <a:lnTo>
                  <a:pt x="2177" y="1731"/>
                </a:lnTo>
                <a:lnTo>
                  <a:pt x="2177" y="1731"/>
                </a:lnTo>
                <a:lnTo>
                  <a:pt x="2177" y="1731"/>
                </a:lnTo>
                <a:lnTo>
                  <a:pt x="2175" y="1731"/>
                </a:lnTo>
                <a:lnTo>
                  <a:pt x="2175" y="1734"/>
                </a:lnTo>
                <a:lnTo>
                  <a:pt x="2175" y="1734"/>
                </a:lnTo>
                <a:lnTo>
                  <a:pt x="2175" y="1734"/>
                </a:lnTo>
                <a:lnTo>
                  <a:pt x="2175" y="1736"/>
                </a:lnTo>
                <a:lnTo>
                  <a:pt x="2175" y="1736"/>
                </a:lnTo>
                <a:lnTo>
                  <a:pt x="2175" y="1736"/>
                </a:lnTo>
                <a:lnTo>
                  <a:pt x="2175" y="1736"/>
                </a:lnTo>
                <a:lnTo>
                  <a:pt x="2177" y="1736"/>
                </a:lnTo>
                <a:lnTo>
                  <a:pt x="2177" y="1736"/>
                </a:lnTo>
                <a:lnTo>
                  <a:pt x="2177" y="1738"/>
                </a:lnTo>
                <a:lnTo>
                  <a:pt x="2177" y="1738"/>
                </a:lnTo>
                <a:lnTo>
                  <a:pt x="2175" y="1738"/>
                </a:lnTo>
                <a:lnTo>
                  <a:pt x="2175" y="1741"/>
                </a:lnTo>
                <a:lnTo>
                  <a:pt x="2175" y="1741"/>
                </a:lnTo>
                <a:lnTo>
                  <a:pt x="2175" y="1743"/>
                </a:lnTo>
                <a:lnTo>
                  <a:pt x="2175" y="1743"/>
                </a:lnTo>
                <a:lnTo>
                  <a:pt x="2175" y="1743"/>
                </a:lnTo>
                <a:lnTo>
                  <a:pt x="2175" y="1743"/>
                </a:lnTo>
                <a:lnTo>
                  <a:pt x="2175" y="1743"/>
                </a:lnTo>
                <a:lnTo>
                  <a:pt x="2175" y="1743"/>
                </a:lnTo>
                <a:lnTo>
                  <a:pt x="2175" y="1745"/>
                </a:lnTo>
                <a:lnTo>
                  <a:pt x="2175" y="1745"/>
                </a:lnTo>
                <a:lnTo>
                  <a:pt x="2175" y="1745"/>
                </a:lnTo>
                <a:lnTo>
                  <a:pt x="2175" y="1748"/>
                </a:lnTo>
                <a:lnTo>
                  <a:pt x="2175" y="1748"/>
                </a:lnTo>
                <a:lnTo>
                  <a:pt x="2175" y="1748"/>
                </a:lnTo>
                <a:lnTo>
                  <a:pt x="2175" y="1750"/>
                </a:lnTo>
                <a:lnTo>
                  <a:pt x="2175" y="1750"/>
                </a:lnTo>
                <a:lnTo>
                  <a:pt x="2175" y="1750"/>
                </a:lnTo>
                <a:lnTo>
                  <a:pt x="2175" y="1750"/>
                </a:lnTo>
                <a:lnTo>
                  <a:pt x="2177" y="1752"/>
                </a:lnTo>
                <a:lnTo>
                  <a:pt x="2177" y="1752"/>
                </a:lnTo>
                <a:lnTo>
                  <a:pt x="2175" y="1752"/>
                </a:lnTo>
                <a:lnTo>
                  <a:pt x="2175" y="1752"/>
                </a:lnTo>
                <a:lnTo>
                  <a:pt x="2170" y="1755"/>
                </a:lnTo>
                <a:lnTo>
                  <a:pt x="2172" y="1755"/>
                </a:lnTo>
                <a:lnTo>
                  <a:pt x="2172" y="1755"/>
                </a:lnTo>
                <a:lnTo>
                  <a:pt x="2170" y="1757"/>
                </a:lnTo>
                <a:lnTo>
                  <a:pt x="2170" y="1757"/>
                </a:lnTo>
                <a:lnTo>
                  <a:pt x="2170" y="1757"/>
                </a:lnTo>
                <a:lnTo>
                  <a:pt x="2170" y="1757"/>
                </a:lnTo>
                <a:lnTo>
                  <a:pt x="2170" y="1757"/>
                </a:lnTo>
                <a:lnTo>
                  <a:pt x="2170" y="1757"/>
                </a:lnTo>
                <a:lnTo>
                  <a:pt x="2170" y="1757"/>
                </a:lnTo>
                <a:lnTo>
                  <a:pt x="2170" y="1757"/>
                </a:lnTo>
                <a:lnTo>
                  <a:pt x="2168" y="1755"/>
                </a:lnTo>
                <a:lnTo>
                  <a:pt x="2168" y="1755"/>
                </a:lnTo>
                <a:lnTo>
                  <a:pt x="2168" y="1755"/>
                </a:lnTo>
                <a:lnTo>
                  <a:pt x="2165" y="1755"/>
                </a:lnTo>
                <a:lnTo>
                  <a:pt x="2165" y="1757"/>
                </a:lnTo>
                <a:lnTo>
                  <a:pt x="2165" y="1760"/>
                </a:lnTo>
                <a:lnTo>
                  <a:pt x="2165" y="1760"/>
                </a:lnTo>
                <a:lnTo>
                  <a:pt x="2165" y="1760"/>
                </a:lnTo>
                <a:lnTo>
                  <a:pt x="2165" y="1760"/>
                </a:lnTo>
                <a:lnTo>
                  <a:pt x="2165" y="1762"/>
                </a:lnTo>
                <a:lnTo>
                  <a:pt x="2165" y="1762"/>
                </a:lnTo>
                <a:lnTo>
                  <a:pt x="2165" y="1762"/>
                </a:lnTo>
                <a:lnTo>
                  <a:pt x="2165" y="1762"/>
                </a:lnTo>
                <a:lnTo>
                  <a:pt x="2165" y="1764"/>
                </a:lnTo>
                <a:lnTo>
                  <a:pt x="2165" y="1764"/>
                </a:lnTo>
                <a:lnTo>
                  <a:pt x="2165" y="1764"/>
                </a:lnTo>
                <a:lnTo>
                  <a:pt x="2165" y="1764"/>
                </a:lnTo>
                <a:lnTo>
                  <a:pt x="2163" y="1764"/>
                </a:lnTo>
                <a:lnTo>
                  <a:pt x="2163" y="1764"/>
                </a:lnTo>
                <a:lnTo>
                  <a:pt x="2163" y="1764"/>
                </a:lnTo>
                <a:lnTo>
                  <a:pt x="2163" y="1764"/>
                </a:lnTo>
                <a:lnTo>
                  <a:pt x="2163" y="1767"/>
                </a:lnTo>
                <a:lnTo>
                  <a:pt x="2161" y="1767"/>
                </a:lnTo>
                <a:lnTo>
                  <a:pt x="2161" y="1767"/>
                </a:lnTo>
                <a:lnTo>
                  <a:pt x="2161" y="1767"/>
                </a:lnTo>
                <a:lnTo>
                  <a:pt x="2158" y="1769"/>
                </a:lnTo>
                <a:lnTo>
                  <a:pt x="2158" y="1771"/>
                </a:lnTo>
                <a:lnTo>
                  <a:pt x="2158" y="1771"/>
                </a:lnTo>
                <a:lnTo>
                  <a:pt x="2156" y="1771"/>
                </a:lnTo>
                <a:lnTo>
                  <a:pt x="2156" y="1771"/>
                </a:lnTo>
                <a:lnTo>
                  <a:pt x="2156" y="1771"/>
                </a:lnTo>
                <a:lnTo>
                  <a:pt x="2154" y="1774"/>
                </a:lnTo>
                <a:lnTo>
                  <a:pt x="2154" y="1776"/>
                </a:lnTo>
                <a:lnTo>
                  <a:pt x="2154" y="1776"/>
                </a:lnTo>
                <a:lnTo>
                  <a:pt x="2154" y="1776"/>
                </a:lnTo>
                <a:lnTo>
                  <a:pt x="2154" y="1776"/>
                </a:lnTo>
                <a:lnTo>
                  <a:pt x="2154" y="1776"/>
                </a:lnTo>
                <a:lnTo>
                  <a:pt x="2154" y="1779"/>
                </a:lnTo>
                <a:lnTo>
                  <a:pt x="2154" y="1779"/>
                </a:lnTo>
                <a:lnTo>
                  <a:pt x="2154" y="1781"/>
                </a:lnTo>
                <a:lnTo>
                  <a:pt x="2154" y="1783"/>
                </a:lnTo>
                <a:lnTo>
                  <a:pt x="2154" y="1783"/>
                </a:lnTo>
                <a:lnTo>
                  <a:pt x="2154" y="1786"/>
                </a:lnTo>
                <a:lnTo>
                  <a:pt x="2154" y="1786"/>
                </a:lnTo>
                <a:lnTo>
                  <a:pt x="2154" y="1786"/>
                </a:lnTo>
                <a:lnTo>
                  <a:pt x="2154" y="1788"/>
                </a:lnTo>
                <a:lnTo>
                  <a:pt x="2154" y="1788"/>
                </a:lnTo>
                <a:lnTo>
                  <a:pt x="2154" y="1790"/>
                </a:lnTo>
                <a:lnTo>
                  <a:pt x="2154" y="1790"/>
                </a:lnTo>
                <a:lnTo>
                  <a:pt x="2154" y="1793"/>
                </a:lnTo>
                <a:lnTo>
                  <a:pt x="2154" y="1793"/>
                </a:lnTo>
                <a:lnTo>
                  <a:pt x="2154" y="1793"/>
                </a:lnTo>
                <a:lnTo>
                  <a:pt x="2154" y="1793"/>
                </a:lnTo>
                <a:lnTo>
                  <a:pt x="2154" y="1793"/>
                </a:lnTo>
                <a:lnTo>
                  <a:pt x="2154" y="1793"/>
                </a:lnTo>
                <a:lnTo>
                  <a:pt x="2154" y="1793"/>
                </a:lnTo>
                <a:lnTo>
                  <a:pt x="2154" y="1793"/>
                </a:lnTo>
                <a:lnTo>
                  <a:pt x="2154" y="1790"/>
                </a:lnTo>
                <a:lnTo>
                  <a:pt x="2154" y="1790"/>
                </a:lnTo>
                <a:lnTo>
                  <a:pt x="2154" y="1788"/>
                </a:lnTo>
                <a:lnTo>
                  <a:pt x="2154" y="1788"/>
                </a:lnTo>
                <a:lnTo>
                  <a:pt x="2154" y="1786"/>
                </a:lnTo>
                <a:lnTo>
                  <a:pt x="2151" y="1783"/>
                </a:lnTo>
                <a:lnTo>
                  <a:pt x="2151" y="1781"/>
                </a:lnTo>
                <a:lnTo>
                  <a:pt x="2151" y="1781"/>
                </a:lnTo>
                <a:lnTo>
                  <a:pt x="2151" y="1776"/>
                </a:lnTo>
                <a:lnTo>
                  <a:pt x="2151" y="1776"/>
                </a:lnTo>
                <a:lnTo>
                  <a:pt x="2151" y="1776"/>
                </a:lnTo>
                <a:lnTo>
                  <a:pt x="2151" y="1774"/>
                </a:lnTo>
                <a:lnTo>
                  <a:pt x="2149" y="1774"/>
                </a:lnTo>
                <a:lnTo>
                  <a:pt x="2149" y="1774"/>
                </a:lnTo>
                <a:lnTo>
                  <a:pt x="2149" y="1774"/>
                </a:lnTo>
                <a:lnTo>
                  <a:pt x="2146" y="1774"/>
                </a:lnTo>
                <a:lnTo>
                  <a:pt x="2149" y="1774"/>
                </a:lnTo>
                <a:lnTo>
                  <a:pt x="2149" y="1774"/>
                </a:lnTo>
                <a:lnTo>
                  <a:pt x="2146" y="1771"/>
                </a:lnTo>
                <a:lnTo>
                  <a:pt x="2146" y="1771"/>
                </a:lnTo>
                <a:lnTo>
                  <a:pt x="2146" y="1769"/>
                </a:lnTo>
                <a:lnTo>
                  <a:pt x="2146" y="1769"/>
                </a:lnTo>
                <a:lnTo>
                  <a:pt x="2146" y="1767"/>
                </a:lnTo>
                <a:lnTo>
                  <a:pt x="2146" y="1767"/>
                </a:lnTo>
                <a:lnTo>
                  <a:pt x="2146" y="1764"/>
                </a:lnTo>
                <a:lnTo>
                  <a:pt x="2146" y="1764"/>
                </a:lnTo>
                <a:lnTo>
                  <a:pt x="2146" y="1764"/>
                </a:lnTo>
                <a:lnTo>
                  <a:pt x="2146" y="1764"/>
                </a:lnTo>
                <a:lnTo>
                  <a:pt x="2146" y="1764"/>
                </a:lnTo>
                <a:lnTo>
                  <a:pt x="2144" y="1764"/>
                </a:lnTo>
                <a:lnTo>
                  <a:pt x="2144" y="1764"/>
                </a:lnTo>
                <a:lnTo>
                  <a:pt x="2144" y="1764"/>
                </a:lnTo>
                <a:lnTo>
                  <a:pt x="2144" y="1764"/>
                </a:lnTo>
                <a:lnTo>
                  <a:pt x="2144" y="1764"/>
                </a:lnTo>
                <a:lnTo>
                  <a:pt x="2144" y="1764"/>
                </a:lnTo>
                <a:lnTo>
                  <a:pt x="2144" y="1764"/>
                </a:lnTo>
                <a:lnTo>
                  <a:pt x="2144" y="1767"/>
                </a:lnTo>
                <a:lnTo>
                  <a:pt x="2144" y="1767"/>
                </a:lnTo>
                <a:lnTo>
                  <a:pt x="2144" y="1767"/>
                </a:lnTo>
                <a:lnTo>
                  <a:pt x="2144" y="1769"/>
                </a:lnTo>
                <a:lnTo>
                  <a:pt x="2144" y="1771"/>
                </a:lnTo>
                <a:lnTo>
                  <a:pt x="2144" y="1774"/>
                </a:lnTo>
                <a:lnTo>
                  <a:pt x="2146" y="1774"/>
                </a:lnTo>
                <a:lnTo>
                  <a:pt x="2144" y="1776"/>
                </a:lnTo>
                <a:lnTo>
                  <a:pt x="2144" y="1776"/>
                </a:lnTo>
                <a:lnTo>
                  <a:pt x="2144" y="1779"/>
                </a:lnTo>
                <a:lnTo>
                  <a:pt x="2144" y="1779"/>
                </a:lnTo>
                <a:lnTo>
                  <a:pt x="2144" y="1779"/>
                </a:lnTo>
                <a:lnTo>
                  <a:pt x="2142" y="1781"/>
                </a:lnTo>
                <a:lnTo>
                  <a:pt x="2142" y="1781"/>
                </a:lnTo>
                <a:lnTo>
                  <a:pt x="2142" y="1783"/>
                </a:lnTo>
                <a:lnTo>
                  <a:pt x="2142" y="1783"/>
                </a:lnTo>
                <a:lnTo>
                  <a:pt x="2142" y="1786"/>
                </a:lnTo>
                <a:lnTo>
                  <a:pt x="2142" y="1786"/>
                </a:lnTo>
                <a:lnTo>
                  <a:pt x="2142" y="1786"/>
                </a:lnTo>
                <a:lnTo>
                  <a:pt x="2139" y="1788"/>
                </a:lnTo>
                <a:lnTo>
                  <a:pt x="2139" y="1788"/>
                </a:lnTo>
                <a:lnTo>
                  <a:pt x="2139" y="1788"/>
                </a:lnTo>
                <a:lnTo>
                  <a:pt x="2139" y="1788"/>
                </a:lnTo>
                <a:lnTo>
                  <a:pt x="2139" y="1783"/>
                </a:lnTo>
                <a:lnTo>
                  <a:pt x="2142" y="1781"/>
                </a:lnTo>
                <a:lnTo>
                  <a:pt x="2142" y="1781"/>
                </a:lnTo>
                <a:lnTo>
                  <a:pt x="2144" y="1776"/>
                </a:lnTo>
                <a:lnTo>
                  <a:pt x="2144" y="1776"/>
                </a:lnTo>
                <a:lnTo>
                  <a:pt x="2144" y="1774"/>
                </a:lnTo>
                <a:lnTo>
                  <a:pt x="2144" y="1774"/>
                </a:lnTo>
                <a:lnTo>
                  <a:pt x="2144" y="1774"/>
                </a:lnTo>
                <a:lnTo>
                  <a:pt x="2144" y="1771"/>
                </a:lnTo>
                <a:lnTo>
                  <a:pt x="2142" y="1771"/>
                </a:lnTo>
                <a:lnTo>
                  <a:pt x="2142" y="1771"/>
                </a:lnTo>
                <a:lnTo>
                  <a:pt x="2142" y="1771"/>
                </a:lnTo>
                <a:lnTo>
                  <a:pt x="2142" y="1771"/>
                </a:lnTo>
                <a:lnTo>
                  <a:pt x="2142" y="1769"/>
                </a:lnTo>
                <a:lnTo>
                  <a:pt x="2142" y="1769"/>
                </a:lnTo>
                <a:lnTo>
                  <a:pt x="2139" y="1769"/>
                </a:lnTo>
                <a:lnTo>
                  <a:pt x="2139" y="1769"/>
                </a:lnTo>
                <a:lnTo>
                  <a:pt x="2139" y="1769"/>
                </a:lnTo>
                <a:lnTo>
                  <a:pt x="2139" y="1769"/>
                </a:lnTo>
                <a:lnTo>
                  <a:pt x="2139" y="1767"/>
                </a:lnTo>
                <a:lnTo>
                  <a:pt x="2139" y="1764"/>
                </a:lnTo>
                <a:lnTo>
                  <a:pt x="2139" y="1764"/>
                </a:lnTo>
                <a:lnTo>
                  <a:pt x="2139" y="1764"/>
                </a:lnTo>
                <a:lnTo>
                  <a:pt x="2139" y="1762"/>
                </a:lnTo>
                <a:lnTo>
                  <a:pt x="2137" y="1762"/>
                </a:lnTo>
                <a:lnTo>
                  <a:pt x="2137" y="1764"/>
                </a:lnTo>
                <a:lnTo>
                  <a:pt x="2137" y="1762"/>
                </a:lnTo>
                <a:lnTo>
                  <a:pt x="2137" y="1762"/>
                </a:lnTo>
                <a:lnTo>
                  <a:pt x="2137" y="1762"/>
                </a:lnTo>
                <a:lnTo>
                  <a:pt x="2137" y="1760"/>
                </a:lnTo>
                <a:lnTo>
                  <a:pt x="2135" y="1760"/>
                </a:lnTo>
                <a:lnTo>
                  <a:pt x="2135" y="1762"/>
                </a:lnTo>
                <a:lnTo>
                  <a:pt x="2135" y="1762"/>
                </a:lnTo>
                <a:lnTo>
                  <a:pt x="2135" y="1762"/>
                </a:lnTo>
                <a:lnTo>
                  <a:pt x="2135" y="1764"/>
                </a:lnTo>
                <a:lnTo>
                  <a:pt x="2135" y="1764"/>
                </a:lnTo>
                <a:lnTo>
                  <a:pt x="2135" y="1764"/>
                </a:lnTo>
                <a:lnTo>
                  <a:pt x="2132" y="1764"/>
                </a:lnTo>
                <a:lnTo>
                  <a:pt x="2132" y="1764"/>
                </a:lnTo>
                <a:lnTo>
                  <a:pt x="2132" y="1764"/>
                </a:lnTo>
                <a:lnTo>
                  <a:pt x="2132" y="1764"/>
                </a:lnTo>
                <a:lnTo>
                  <a:pt x="2132" y="1767"/>
                </a:lnTo>
                <a:lnTo>
                  <a:pt x="2132" y="1767"/>
                </a:lnTo>
                <a:lnTo>
                  <a:pt x="2132" y="1767"/>
                </a:lnTo>
                <a:lnTo>
                  <a:pt x="2132" y="1769"/>
                </a:lnTo>
                <a:lnTo>
                  <a:pt x="2132" y="1771"/>
                </a:lnTo>
                <a:lnTo>
                  <a:pt x="2132" y="1771"/>
                </a:lnTo>
                <a:lnTo>
                  <a:pt x="2132" y="1771"/>
                </a:lnTo>
                <a:lnTo>
                  <a:pt x="2132" y="1771"/>
                </a:lnTo>
                <a:lnTo>
                  <a:pt x="2132" y="1771"/>
                </a:lnTo>
                <a:lnTo>
                  <a:pt x="2132" y="1771"/>
                </a:lnTo>
                <a:lnTo>
                  <a:pt x="2132" y="1774"/>
                </a:lnTo>
                <a:lnTo>
                  <a:pt x="2132" y="1774"/>
                </a:lnTo>
                <a:lnTo>
                  <a:pt x="2132" y="1776"/>
                </a:lnTo>
                <a:lnTo>
                  <a:pt x="2132" y="1776"/>
                </a:lnTo>
                <a:lnTo>
                  <a:pt x="2132" y="1779"/>
                </a:lnTo>
                <a:lnTo>
                  <a:pt x="2132" y="1779"/>
                </a:lnTo>
                <a:lnTo>
                  <a:pt x="2132" y="1781"/>
                </a:lnTo>
                <a:lnTo>
                  <a:pt x="2132" y="1781"/>
                </a:lnTo>
                <a:lnTo>
                  <a:pt x="2132" y="1781"/>
                </a:lnTo>
                <a:lnTo>
                  <a:pt x="2132" y="1783"/>
                </a:lnTo>
                <a:lnTo>
                  <a:pt x="2132" y="1783"/>
                </a:lnTo>
                <a:lnTo>
                  <a:pt x="2132" y="1786"/>
                </a:lnTo>
                <a:lnTo>
                  <a:pt x="2132" y="1788"/>
                </a:lnTo>
                <a:lnTo>
                  <a:pt x="2135" y="1788"/>
                </a:lnTo>
                <a:lnTo>
                  <a:pt x="2132" y="1788"/>
                </a:lnTo>
                <a:lnTo>
                  <a:pt x="2132" y="1790"/>
                </a:lnTo>
                <a:lnTo>
                  <a:pt x="2132" y="1790"/>
                </a:lnTo>
                <a:lnTo>
                  <a:pt x="2132" y="1790"/>
                </a:lnTo>
                <a:lnTo>
                  <a:pt x="2132" y="1790"/>
                </a:lnTo>
                <a:lnTo>
                  <a:pt x="2132" y="1793"/>
                </a:lnTo>
                <a:lnTo>
                  <a:pt x="2132" y="1793"/>
                </a:lnTo>
                <a:lnTo>
                  <a:pt x="2132" y="1793"/>
                </a:lnTo>
                <a:lnTo>
                  <a:pt x="2132" y="1793"/>
                </a:lnTo>
                <a:lnTo>
                  <a:pt x="2130" y="1795"/>
                </a:lnTo>
                <a:lnTo>
                  <a:pt x="2128" y="1797"/>
                </a:lnTo>
                <a:lnTo>
                  <a:pt x="2125" y="1797"/>
                </a:lnTo>
                <a:lnTo>
                  <a:pt x="2123" y="1800"/>
                </a:lnTo>
                <a:lnTo>
                  <a:pt x="2118" y="1805"/>
                </a:lnTo>
                <a:lnTo>
                  <a:pt x="2116" y="1807"/>
                </a:lnTo>
                <a:lnTo>
                  <a:pt x="2113" y="1807"/>
                </a:lnTo>
                <a:lnTo>
                  <a:pt x="2113" y="1809"/>
                </a:lnTo>
                <a:lnTo>
                  <a:pt x="2113" y="1809"/>
                </a:lnTo>
                <a:lnTo>
                  <a:pt x="2109" y="1816"/>
                </a:lnTo>
                <a:lnTo>
                  <a:pt x="2111" y="1809"/>
                </a:lnTo>
                <a:lnTo>
                  <a:pt x="2113" y="1807"/>
                </a:lnTo>
                <a:lnTo>
                  <a:pt x="2116" y="1807"/>
                </a:lnTo>
                <a:lnTo>
                  <a:pt x="2116" y="1805"/>
                </a:lnTo>
                <a:lnTo>
                  <a:pt x="2116" y="1805"/>
                </a:lnTo>
                <a:lnTo>
                  <a:pt x="2116" y="1805"/>
                </a:lnTo>
                <a:lnTo>
                  <a:pt x="2116" y="1802"/>
                </a:lnTo>
                <a:lnTo>
                  <a:pt x="2116" y="1802"/>
                </a:lnTo>
                <a:lnTo>
                  <a:pt x="2120" y="1800"/>
                </a:lnTo>
                <a:lnTo>
                  <a:pt x="2123" y="1797"/>
                </a:lnTo>
                <a:lnTo>
                  <a:pt x="2130" y="1795"/>
                </a:lnTo>
                <a:lnTo>
                  <a:pt x="2130" y="1793"/>
                </a:lnTo>
                <a:lnTo>
                  <a:pt x="2132" y="1788"/>
                </a:lnTo>
                <a:lnTo>
                  <a:pt x="2132" y="1788"/>
                </a:lnTo>
                <a:lnTo>
                  <a:pt x="2132" y="1788"/>
                </a:lnTo>
                <a:lnTo>
                  <a:pt x="2132" y="1788"/>
                </a:lnTo>
                <a:lnTo>
                  <a:pt x="2132" y="1788"/>
                </a:lnTo>
                <a:lnTo>
                  <a:pt x="2132" y="1786"/>
                </a:lnTo>
                <a:lnTo>
                  <a:pt x="2132" y="1786"/>
                </a:lnTo>
                <a:lnTo>
                  <a:pt x="2132" y="1786"/>
                </a:lnTo>
                <a:lnTo>
                  <a:pt x="2132" y="1786"/>
                </a:lnTo>
                <a:lnTo>
                  <a:pt x="2132" y="1781"/>
                </a:lnTo>
                <a:lnTo>
                  <a:pt x="2132" y="1774"/>
                </a:lnTo>
                <a:lnTo>
                  <a:pt x="2132" y="1771"/>
                </a:lnTo>
                <a:lnTo>
                  <a:pt x="2132" y="1771"/>
                </a:lnTo>
                <a:lnTo>
                  <a:pt x="2130" y="1771"/>
                </a:lnTo>
                <a:lnTo>
                  <a:pt x="2132" y="1769"/>
                </a:lnTo>
                <a:lnTo>
                  <a:pt x="2132" y="1769"/>
                </a:lnTo>
                <a:lnTo>
                  <a:pt x="2130" y="1769"/>
                </a:lnTo>
                <a:lnTo>
                  <a:pt x="2130" y="1769"/>
                </a:lnTo>
                <a:lnTo>
                  <a:pt x="2130" y="1767"/>
                </a:lnTo>
                <a:lnTo>
                  <a:pt x="2130" y="1767"/>
                </a:lnTo>
                <a:lnTo>
                  <a:pt x="2130" y="1764"/>
                </a:lnTo>
                <a:lnTo>
                  <a:pt x="2130" y="1764"/>
                </a:lnTo>
                <a:lnTo>
                  <a:pt x="2128" y="1764"/>
                </a:lnTo>
                <a:lnTo>
                  <a:pt x="2128" y="1764"/>
                </a:lnTo>
                <a:lnTo>
                  <a:pt x="2128" y="1764"/>
                </a:lnTo>
                <a:lnTo>
                  <a:pt x="2128" y="1764"/>
                </a:lnTo>
                <a:lnTo>
                  <a:pt x="2128" y="1762"/>
                </a:lnTo>
                <a:lnTo>
                  <a:pt x="2128" y="1762"/>
                </a:lnTo>
                <a:lnTo>
                  <a:pt x="2125" y="1762"/>
                </a:lnTo>
                <a:lnTo>
                  <a:pt x="2125" y="1762"/>
                </a:lnTo>
                <a:lnTo>
                  <a:pt x="2125" y="1762"/>
                </a:lnTo>
                <a:lnTo>
                  <a:pt x="2125" y="1760"/>
                </a:lnTo>
                <a:lnTo>
                  <a:pt x="2125" y="1757"/>
                </a:lnTo>
                <a:lnTo>
                  <a:pt x="2123" y="1757"/>
                </a:lnTo>
                <a:lnTo>
                  <a:pt x="2123" y="1757"/>
                </a:lnTo>
                <a:lnTo>
                  <a:pt x="2123" y="1757"/>
                </a:lnTo>
                <a:lnTo>
                  <a:pt x="2123" y="1757"/>
                </a:lnTo>
                <a:lnTo>
                  <a:pt x="2123" y="1755"/>
                </a:lnTo>
                <a:lnTo>
                  <a:pt x="2120" y="1755"/>
                </a:lnTo>
                <a:lnTo>
                  <a:pt x="2120" y="1755"/>
                </a:lnTo>
                <a:lnTo>
                  <a:pt x="2120" y="1752"/>
                </a:lnTo>
                <a:lnTo>
                  <a:pt x="2120" y="1752"/>
                </a:lnTo>
                <a:lnTo>
                  <a:pt x="2120" y="1752"/>
                </a:lnTo>
                <a:lnTo>
                  <a:pt x="2120" y="1752"/>
                </a:lnTo>
                <a:lnTo>
                  <a:pt x="2120" y="1750"/>
                </a:lnTo>
                <a:lnTo>
                  <a:pt x="2120" y="1750"/>
                </a:lnTo>
                <a:lnTo>
                  <a:pt x="2120" y="1750"/>
                </a:lnTo>
                <a:lnTo>
                  <a:pt x="2118" y="1750"/>
                </a:lnTo>
                <a:lnTo>
                  <a:pt x="2116" y="1750"/>
                </a:lnTo>
                <a:lnTo>
                  <a:pt x="2116" y="1750"/>
                </a:lnTo>
                <a:lnTo>
                  <a:pt x="2116" y="1748"/>
                </a:lnTo>
                <a:lnTo>
                  <a:pt x="2111" y="1748"/>
                </a:lnTo>
                <a:lnTo>
                  <a:pt x="2111" y="1748"/>
                </a:lnTo>
                <a:lnTo>
                  <a:pt x="2109" y="1748"/>
                </a:lnTo>
                <a:lnTo>
                  <a:pt x="2109" y="1748"/>
                </a:lnTo>
                <a:lnTo>
                  <a:pt x="2106" y="1748"/>
                </a:lnTo>
                <a:lnTo>
                  <a:pt x="2106" y="1748"/>
                </a:lnTo>
                <a:lnTo>
                  <a:pt x="2106" y="1748"/>
                </a:lnTo>
                <a:lnTo>
                  <a:pt x="2106" y="1748"/>
                </a:lnTo>
                <a:lnTo>
                  <a:pt x="2104" y="1750"/>
                </a:lnTo>
                <a:lnTo>
                  <a:pt x="2101" y="1752"/>
                </a:lnTo>
                <a:lnTo>
                  <a:pt x="2101" y="1750"/>
                </a:lnTo>
                <a:lnTo>
                  <a:pt x="2101" y="1750"/>
                </a:lnTo>
                <a:lnTo>
                  <a:pt x="2101" y="1750"/>
                </a:lnTo>
                <a:lnTo>
                  <a:pt x="2097" y="1752"/>
                </a:lnTo>
                <a:lnTo>
                  <a:pt x="2094" y="1752"/>
                </a:lnTo>
                <a:lnTo>
                  <a:pt x="2094" y="1752"/>
                </a:lnTo>
                <a:lnTo>
                  <a:pt x="2092" y="1752"/>
                </a:lnTo>
                <a:lnTo>
                  <a:pt x="2092" y="1755"/>
                </a:lnTo>
                <a:lnTo>
                  <a:pt x="2092" y="1755"/>
                </a:lnTo>
                <a:lnTo>
                  <a:pt x="2092" y="1755"/>
                </a:lnTo>
                <a:lnTo>
                  <a:pt x="2090" y="1755"/>
                </a:lnTo>
                <a:lnTo>
                  <a:pt x="2090" y="1755"/>
                </a:lnTo>
                <a:lnTo>
                  <a:pt x="2090" y="1757"/>
                </a:lnTo>
                <a:lnTo>
                  <a:pt x="2090" y="1757"/>
                </a:lnTo>
                <a:lnTo>
                  <a:pt x="2090" y="1757"/>
                </a:lnTo>
                <a:lnTo>
                  <a:pt x="2087" y="1760"/>
                </a:lnTo>
                <a:lnTo>
                  <a:pt x="2087" y="1762"/>
                </a:lnTo>
                <a:lnTo>
                  <a:pt x="2085" y="1764"/>
                </a:lnTo>
                <a:lnTo>
                  <a:pt x="2085" y="1764"/>
                </a:lnTo>
                <a:lnTo>
                  <a:pt x="2085" y="1764"/>
                </a:lnTo>
                <a:lnTo>
                  <a:pt x="2085" y="1767"/>
                </a:lnTo>
                <a:lnTo>
                  <a:pt x="2085" y="1767"/>
                </a:lnTo>
                <a:lnTo>
                  <a:pt x="2085" y="1767"/>
                </a:lnTo>
                <a:lnTo>
                  <a:pt x="2085" y="1767"/>
                </a:lnTo>
                <a:lnTo>
                  <a:pt x="2085" y="1767"/>
                </a:lnTo>
                <a:lnTo>
                  <a:pt x="2085" y="1767"/>
                </a:lnTo>
                <a:lnTo>
                  <a:pt x="2083" y="1767"/>
                </a:lnTo>
                <a:lnTo>
                  <a:pt x="2083" y="1767"/>
                </a:lnTo>
                <a:lnTo>
                  <a:pt x="2083" y="1769"/>
                </a:lnTo>
                <a:lnTo>
                  <a:pt x="2083" y="1769"/>
                </a:lnTo>
                <a:lnTo>
                  <a:pt x="2083" y="1769"/>
                </a:lnTo>
                <a:lnTo>
                  <a:pt x="2083" y="1771"/>
                </a:lnTo>
                <a:lnTo>
                  <a:pt x="2083" y="1771"/>
                </a:lnTo>
                <a:lnTo>
                  <a:pt x="2083" y="1774"/>
                </a:lnTo>
                <a:lnTo>
                  <a:pt x="2083" y="1774"/>
                </a:lnTo>
                <a:lnTo>
                  <a:pt x="2083" y="1774"/>
                </a:lnTo>
                <a:lnTo>
                  <a:pt x="2080" y="1774"/>
                </a:lnTo>
                <a:lnTo>
                  <a:pt x="2080" y="1774"/>
                </a:lnTo>
                <a:lnTo>
                  <a:pt x="2080" y="1774"/>
                </a:lnTo>
                <a:lnTo>
                  <a:pt x="2080" y="1771"/>
                </a:lnTo>
                <a:lnTo>
                  <a:pt x="2080" y="1771"/>
                </a:lnTo>
                <a:lnTo>
                  <a:pt x="2080" y="1771"/>
                </a:lnTo>
                <a:lnTo>
                  <a:pt x="2080" y="1771"/>
                </a:lnTo>
                <a:lnTo>
                  <a:pt x="2080" y="1771"/>
                </a:lnTo>
                <a:lnTo>
                  <a:pt x="2080" y="1769"/>
                </a:lnTo>
                <a:lnTo>
                  <a:pt x="2080" y="1769"/>
                </a:lnTo>
                <a:lnTo>
                  <a:pt x="2080" y="1769"/>
                </a:lnTo>
                <a:lnTo>
                  <a:pt x="2080" y="1769"/>
                </a:lnTo>
                <a:lnTo>
                  <a:pt x="2080" y="1769"/>
                </a:lnTo>
                <a:lnTo>
                  <a:pt x="2080" y="1769"/>
                </a:lnTo>
                <a:lnTo>
                  <a:pt x="2080" y="1767"/>
                </a:lnTo>
                <a:lnTo>
                  <a:pt x="2078" y="1769"/>
                </a:lnTo>
                <a:lnTo>
                  <a:pt x="2078" y="1769"/>
                </a:lnTo>
                <a:lnTo>
                  <a:pt x="2078" y="1769"/>
                </a:lnTo>
                <a:lnTo>
                  <a:pt x="2078" y="1769"/>
                </a:lnTo>
                <a:lnTo>
                  <a:pt x="2078" y="1769"/>
                </a:lnTo>
                <a:lnTo>
                  <a:pt x="2075" y="1767"/>
                </a:lnTo>
                <a:lnTo>
                  <a:pt x="2075" y="1767"/>
                </a:lnTo>
                <a:lnTo>
                  <a:pt x="2075" y="1767"/>
                </a:lnTo>
                <a:lnTo>
                  <a:pt x="2075" y="1764"/>
                </a:lnTo>
                <a:lnTo>
                  <a:pt x="2075" y="1764"/>
                </a:lnTo>
                <a:lnTo>
                  <a:pt x="2075" y="1764"/>
                </a:lnTo>
                <a:lnTo>
                  <a:pt x="2075" y="1767"/>
                </a:lnTo>
                <a:lnTo>
                  <a:pt x="2075" y="1767"/>
                </a:lnTo>
                <a:lnTo>
                  <a:pt x="2073" y="1767"/>
                </a:lnTo>
                <a:lnTo>
                  <a:pt x="2073" y="1769"/>
                </a:lnTo>
                <a:lnTo>
                  <a:pt x="2073" y="1769"/>
                </a:lnTo>
                <a:lnTo>
                  <a:pt x="2073" y="1769"/>
                </a:lnTo>
                <a:lnTo>
                  <a:pt x="2073" y="1767"/>
                </a:lnTo>
                <a:lnTo>
                  <a:pt x="2073" y="1767"/>
                </a:lnTo>
                <a:lnTo>
                  <a:pt x="2071" y="1769"/>
                </a:lnTo>
                <a:lnTo>
                  <a:pt x="2068" y="1767"/>
                </a:lnTo>
                <a:lnTo>
                  <a:pt x="2068" y="1767"/>
                </a:lnTo>
                <a:lnTo>
                  <a:pt x="2068" y="1767"/>
                </a:lnTo>
                <a:lnTo>
                  <a:pt x="2066" y="1769"/>
                </a:lnTo>
                <a:lnTo>
                  <a:pt x="2066" y="1767"/>
                </a:lnTo>
                <a:lnTo>
                  <a:pt x="2068" y="1767"/>
                </a:lnTo>
                <a:lnTo>
                  <a:pt x="2068" y="1767"/>
                </a:lnTo>
                <a:lnTo>
                  <a:pt x="2071" y="1764"/>
                </a:lnTo>
                <a:lnTo>
                  <a:pt x="2071" y="1764"/>
                </a:lnTo>
                <a:lnTo>
                  <a:pt x="2071" y="1764"/>
                </a:lnTo>
                <a:lnTo>
                  <a:pt x="2073" y="1764"/>
                </a:lnTo>
                <a:lnTo>
                  <a:pt x="2073" y="1764"/>
                </a:lnTo>
                <a:lnTo>
                  <a:pt x="2073" y="1764"/>
                </a:lnTo>
                <a:lnTo>
                  <a:pt x="2073" y="1764"/>
                </a:lnTo>
                <a:lnTo>
                  <a:pt x="2075" y="1762"/>
                </a:lnTo>
                <a:lnTo>
                  <a:pt x="2075" y="1762"/>
                </a:lnTo>
                <a:lnTo>
                  <a:pt x="2075" y="1762"/>
                </a:lnTo>
                <a:lnTo>
                  <a:pt x="2075" y="1760"/>
                </a:lnTo>
                <a:lnTo>
                  <a:pt x="2075" y="1760"/>
                </a:lnTo>
                <a:lnTo>
                  <a:pt x="2075" y="1760"/>
                </a:lnTo>
                <a:lnTo>
                  <a:pt x="2075" y="1760"/>
                </a:lnTo>
                <a:lnTo>
                  <a:pt x="2075" y="1760"/>
                </a:lnTo>
                <a:lnTo>
                  <a:pt x="2078" y="1762"/>
                </a:lnTo>
                <a:lnTo>
                  <a:pt x="2078" y="1762"/>
                </a:lnTo>
                <a:lnTo>
                  <a:pt x="2078" y="1762"/>
                </a:lnTo>
                <a:lnTo>
                  <a:pt x="2078" y="1760"/>
                </a:lnTo>
                <a:lnTo>
                  <a:pt x="2078" y="1760"/>
                </a:lnTo>
                <a:lnTo>
                  <a:pt x="2078" y="1760"/>
                </a:lnTo>
                <a:lnTo>
                  <a:pt x="2078" y="1757"/>
                </a:lnTo>
                <a:lnTo>
                  <a:pt x="2078" y="1757"/>
                </a:lnTo>
                <a:lnTo>
                  <a:pt x="2075" y="1755"/>
                </a:lnTo>
                <a:lnTo>
                  <a:pt x="2075" y="1755"/>
                </a:lnTo>
                <a:lnTo>
                  <a:pt x="2073" y="1755"/>
                </a:lnTo>
                <a:lnTo>
                  <a:pt x="2073" y="1755"/>
                </a:lnTo>
                <a:lnTo>
                  <a:pt x="2073" y="1752"/>
                </a:lnTo>
                <a:lnTo>
                  <a:pt x="2073" y="1752"/>
                </a:lnTo>
                <a:lnTo>
                  <a:pt x="2073" y="1752"/>
                </a:lnTo>
                <a:lnTo>
                  <a:pt x="2073" y="1750"/>
                </a:lnTo>
                <a:lnTo>
                  <a:pt x="2073" y="1750"/>
                </a:lnTo>
                <a:lnTo>
                  <a:pt x="2073" y="1748"/>
                </a:lnTo>
                <a:lnTo>
                  <a:pt x="2073" y="1750"/>
                </a:lnTo>
                <a:lnTo>
                  <a:pt x="2075" y="1752"/>
                </a:lnTo>
                <a:lnTo>
                  <a:pt x="2078" y="1752"/>
                </a:lnTo>
                <a:lnTo>
                  <a:pt x="2078" y="1752"/>
                </a:lnTo>
                <a:lnTo>
                  <a:pt x="2078" y="1752"/>
                </a:lnTo>
                <a:lnTo>
                  <a:pt x="2080" y="1752"/>
                </a:lnTo>
                <a:lnTo>
                  <a:pt x="2080" y="1755"/>
                </a:lnTo>
                <a:lnTo>
                  <a:pt x="2080" y="1755"/>
                </a:lnTo>
                <a:lnTo>
                  <a:pt x="2080" y="1755"/>
                </a:lnTo>
                <a:lnTo>
                  <a:pt x="2080" y="1755"/>
                </a:lnTo>
                <a:lnTo>
                  <a:pt x="2080" y="1755"/>
                </a:lnTo>
                <a:lnTo>
                  <a:pt x="2080" y="1755"/>
                </a:lnTo>
                <a:lnTo>
                  <a:pt x="2080" y="1755"/>
                </a:lnTo>
                <a:lnTo>
                  <a:pt x="2080" y="1755"/>
                </a:lnTo>
                <a:lnTo>
                  <a:pt x="2080" y="1755"/>
                </a:lnTo>
                <a:lnTo>
                  <a:pt x="2080" y="1757"/>
                </a:lnTo>
                <a:lnTo>
                  <a:pt x="2080" y="1757"/>
                </a:lnTo>
                <a:lnTo>
                  <a:pt x="2080" y="1757"/>
                </a:lnTo>
                <a:lnTo>
                  <a:pt x="2083" y="1762"/>
                </a:lnTo>
                <a:lnTo>
                  <a:pt x="2083" y="1762"/>
                </a:lnTo>
                <a:lnTo>
                  <a:pt x="2085" y="1762"/>
                </a:lnTo>
                <a:lnTo>
                  <a:pt x="2085" y="1760"/>
                </a:lnTo>
                <a:lnTo>
                  <a:pt x="2085" y="1760"/>
                </a:lnTo>
                <a:lnTo>
                  <a:pt x="2085" y="1760"/>
                </a:lnTo>
                <a:lnTo>
                  <a:pt x="2085" y="1757"/>
                </a:lnTo>
                <a:lnTo>
                  <a:pt x="2085" y="1757"/>
                </a:lnTo>
                <a:lnTo>
                  <a:pt x="2085" y="1755"/>
                </a:lnTo>
                <a:lnTo>
                  <a:pt x="2085" y="1755"/>
                </a:lnTo>
                <a:lnTo>
                  <a:pt x="2087" y="1755"/>
                </a:lnTo>
                <a:lnTo>
                  <a:pt x="2087" y="1755"/>
                </a:lnTo>
                <a:lnTo>
                  <a:pt x="2087" y="1755"/>
                </a:lnTo>
                <a:lnTo>
                  <a:pt x="2087" y="1755"/>
                </a:lnTo>
                <a:lnTo>
                  <a:pt x="2087" y="1755"/>
                </a:lnTo>
                <a:lnTo>
                  <a:pt x="2087" y="1755"/>
                </a:lnTo>
                <a:lnTo>
                  <a:pt x="2087" y="1752"/>
                </a:lnTo>
                <a:lnTo>
                  <a:pt x="2083" y="1745"/>
                </a:lnTo>
                <a:lnTo>
                  <a:pt x="2085" y="1745"/>
                </a:lnTo>
                <a:lnTo>
                  <a:pt x="2085" y="1745"/>
                </a:lnTo>
                <a:lnTo>
                  <a:pt x="2085" y="1745"/>
                </a:lnTo>
                <a:lnTo>
                  <a:pt x="2085" y="1745"/>
                </a:lnTo>
                <a:lnTo>
                  <a:pt x="2085" y="1745"/>
                </a:lnTo>
                <a:lnTo>
                  <a:pt x="2085" y="1748"/>
                </a:lnTo>
                <a:lnTo>
                  <a:pt x="2087" y="1748"/>
                </a:lnTo>
                <a:lnTo>
                  <a:pt x="2087" y="1745"/>
                </a:lnTo>
                <a:lnTo>
                  <a:pt x="2087" y="1743"/>
                </a:lnTo>
                <a:lnTo>
                  <a:pt x="2087" y="1743"/>
                </a:lnTo>
                <a:lnTo>
                  <a:pt x="2087" y="1741"/>
                </a:lnTo>
                <a:lnTo>
                  <a:pt x="2087" y="1741"/>
                </a:lnTo>
                <a:lnTo>
                  <a:pt x="2087" y="1741"/>
                </a:lnTo>
                <a:lnTo>
                  <a:pt x="2085" y="1741"/>
                </a:lnTo>
                <a:lnTo>
                  <a:pt x="2085" y="1741"/>
                </a:lnTo>
                <a:lnTo>
                  <a:pt x="2085" y="1743"/>
                </a:lnTo>
                <a:lnTo>
                  <a:pt x="2085" y="1743"/>
                </a:lnTo>
                <a:lnTo>
                  <a:pt x="2085" y="1743"/>
                </a:lnTo>
                <a:lnTo>
                  <a:pt x="2085" y="1743"/>
                </a:lnTo>
                <a:lnTo>
                  <a:pt x="2085" y="1743"/>
                </a:lnTo>
                <a:lnTo>
                  <a:pt x="2085" y="1741"/>
                </a:lnTo>
                <a:lnTo>
                  <a:pt x="2083" y="1741"/>
                </a:lnTo>
                <a:lnTo>
                  <a:pt x="2083" y="1741"/>
                </a:lnTo>
                <a:lnTo>
                  <a:pt x="2083" y="1741"/>
                </a:lnTo>
                <a:lnTo>
                  <a:pt x="2083" y="1741"/>
                </a:lnTo>
                <a:lnTo>
                  <a:pt x="2083" y="1743"/>
                </a:lnTo>
                <a:lnTo>
                  <a:pt x="2083" y="1743"/>
                </a:lnTo>
                <a:lnTo>
                  <a:pt x="2083" y="1743"/>
                </a:lnTo>
                <a:lnTo>
                  <a:pt x="2083" y="1743"/>
                </a:lnTo>
                <a:lnTo>
                  <a:pt x="2083" y="1743"/>
                </a:lnTo>
                <a:lnTo>
                  <a:pt x="2083" y="1743"/>
                </a:lnTo>
                <a:lnTo>
                  <a:pt x="2080" y="1743"/>
                </a:lnTo>
                <a:lnTo>
                  <a:pt x="2083" y="1741"/>
                </a:lnTo>
                <a:lnTo>
                  <a:pt x="2080" y="1741"/>
                </a:lnTo>
                <a:lnTo>
                  <a:pt x="2080" y="1741"/>
                </a:lnTo>
                <a:lnTo>
                  <a:pt x="2080" y="1741"/>
                </a:lnTo>
                <a:lnTo>
                  <a:pt x="2080" y="1741"/>
                </a:lnTo>
                <a:lnTo>
                  <a:pt x="2080" y="1741"/>
                </a:lnTo>
                <a:lnTo>
                  <a:pt x="2080" y="1738"/>
                </a:lnTo>
                <a:lnTo>
                  <a:pt x="2083" y="1736"/>
                </a:lnTo>
                <a:lnTo>
                  <a:pt x="2083" y="1736"/>
                </a:lnTo>
                <a:lnTo>
                  <a:pt x="2083" y="1736"/>
                </a:lnTo>
                <a:lnTo>
                  <a:pt x="2083" y="1736"/>
                </a:lnTo>
                <a:lnTo>
                  <a:pt x="2083" y="1736"/>
                </a:lnTo>
                <a:lnTo>
                  <a:pt x="2083" y="1736"/>
                </a:lnTo>
                <a:lnTo>
                  <a:pt x="2085" y="1736"/>
                </a:lnTo>
                <a:lnTo>
                  <a:pt x="2085" y="1738"/>
                </a:lnTo>
                <a:lnTo>
                  <a:pt x="2085" y="1738"/>
                </a:lnTo>
                <a:lnTo>
                  <a:pt x="2085" y="1736"/>
                </a:lnTo>
                <a:lnTo>
                  <a:pt x="2085" y="1736"/>
                </a:lnTo>
                <a:lnTo>
                  <a:pt x="2085" y="1736"/>
                </a:lnTo>
                <a:lnTo>
                  <a:pt x="2085" y="1736"/>
                </a:lnTo>
                <a:lnTo>
                  <a:pt x="2085" y="1736"/>
                </a:lnTo>
                <a:lnTo>
                  <a:pt x="2085" y="1734"/>
                </a:lnTo>
                <a:lnTo>
                  <a:pt x="2085" y="1734"/>
                </a:lnTo>
                <a:lnTo>
                  <a:pt x="2085" y="1734"/>
                </a:lnTo>
                <a:lnTo>
                  <a:pt x="2085" y="1734"/>
                </a:lnTo>
                <a:lnTo>
                  <a:pt x="2087" y="1736"/>
                </a:lnTo>
                <a:lnTo>
                  <a:pt x="2087" y="1736"/>
                </a:lnTo>
                <a:lnTo>
                  <a:pt x="2087" y="1736"/>
                </a:lnTo>
                <a:lnTo>
                  <a:pt x="2087" y="1734"/>
                </a:lnTo>
                <a:lnTo>
                  <a:pt x="2087" y="1734"/>
                </a:lnTo>
                <a:lnTo>
                  <a:pt x="2087" y="1734"/>
                </a:lnTo>
                <a:lnTo>
                  <a:pt x="2087" y="1731"/>
                </a:lnTo>
                <a:lnTo>
                  <a:pt x="2087" y="1731"/>
                </a:lnTo>
                <a:lnTo>
                  <a:pt x="2087" y="1731"/>
                </a:lnTo>
                <a:lnTo>
                  <a:pt x="2087" y="1731"/>
                </a:lnTo>
                <a:lnTo>
                  <a:pt x="2087" y="1731"/>
                </a:lnTo>
                <a:lnTo>
                  <a:pt x="2087" y="1729"/>
                </a:lnTo>
                <a:lnTo>
                  <a:pt x="2087" y="1729"/>
                </a:lnTo>
                <a:lnTo>
                  <a:pt x="2085" y="1729"/>
                </a:lnTo>
                <a:lnTo>
                  <a:pt x="2085" y="1729"/>
                </a:lnTo>
                <a:lnTo>
                  <a:pt x="2085" y="1729"/>
                </a:lnTo>
                <a:lnTo>
                  <a:pt x="2083" y="1731"/>
                </a:lnTo>
                <a:lnTo>
                  <a:pt x="2083" y="1729"/>
                </a:lnTo>
                <a:lnTo>
                  <a:pt x="2083" y="1729"/>
                </a:lnTo>
                <a:lnTo>
                  <a:pt x="2083" y="1729"/>
                </a:lnTo>
                <a:lnTo>
                  <a:pt x="2083" y="1729"/>
                </a:lnTo>
                <a:lnTo>
                  <a:pt x="2080" y="1729"/>
                </a:lnTo>
                <a:lnTo>
                  <a:pt x="2080" y="1729"/>
                </a:lnTo>
                <a:lnTo>
                  <a:pt x="2078" y="1731"/>
                </a:lnTo>
                <a:lnTo>
                  <a:pt x="2078" y="1731"/>
                </a:lnTo>
                <a:lnTo>
                  <a:pt x="2078" y="1731"/>
                </a:lnTo>
                <a:lnTo>
                  <a:pt x="2078" y="1731"/>
                </a:lnTo>
                <a:lnTo>
                  <a:pt x="2075" y="1731"/>
                </a:lnTo>
                <a:lnTo>
                  <a:pt x="2075" y="1731"/>
                </a:lnTo>
                <a:lnTo>
                  <a:pt x="2075" y="1731"/>
                </a:lnTo>
                <a:lnTo>
                  <a:pt x="2075" y="1734"/>
                </a:lnTo>
                <a:lnTo>
                  <a:pt x="2075" y="1734"/>
                </a:lnTo>
                <a:lnTo>
                  <a:pt x="2073" y="1734"/>
                </a:lnTo>
                <a:lnTo>
                  <a:pt x="2073" y="1734"/>
                </a:lnTo>
                <a:lnTo>
                  <a:pt x="2073" y="1734"/>
                </a:lnTo>
                <a:lnTo>
                  <a:pt x="2071" y="1734"/>
                </a:lnTo>
                <a:lnTo>
                  <a:pt x="2073" y="1731"/>
                </a:lnTo>
                <a:lnTo>
                  <a:pt x="2075" y="1729"/>
                </a:lnTo>
                <a:lnTo>
                  <a:pt x="2075" y="1729"/>
                </a:lnTo>
                <a:lnTo>
                  <a:pt x="2075" y="1729"/>
                </a:lnTo>
                <a:lnTo>
                  <a:pt x="2075" y="1729"/>
                </a:lnTo>
                <a:lnTo>
                  <a:pt x="2073" y="1729"/>
                </a:lnTo>
                <a:lnTo>
                  <a:pt x="2073" y="1729"/>
                </a:lnTo>
                <a:lnTo>
                  <a:pt x="2073" y="1726"/>
                </a:lnTo>
                <a:lnTo>
                  <a:pt x="2073" y="1726"/>
                </a:lnTo>
                <a:lnTo>
                  <a:pt x="2073" y="1726"/>
                </a:lnTo>
                <a:lnTo>
                  <a:pt x="2073" y="1726"/>
                </a:lnTo>
                <a:lnTo>
                  <a:pt x="2073" y="1726"/>
                </a:lnTo>
                <a:lnTo>
                  <a:pt x="2073" y="1724"/>
                </a:lnTo>
                <a:lnTo>
                  <a:pt x="2073" y="1724"/>
                </a:lnTo>
                <a:lnTo>
                  <a:pt x="2071" y="1724"/>
                </a:lnTo>
                <a:lnTo>
                  <a:pt x="2071" y="1724"/>
                </a:lnTo>
                <a:lnTo>
                  <a:pt x="2071" y="1724"/>
                </a:lnTo>
                <a:lnTo>
                  <a:pt x="2071" y="1724"/>
                </a:lnTo>
                <a:lnTo>
                  <a:pt x="2071" y="1724"/>
                </a:lnTo>
                <a:lnTo>
                  <a:pt x="2071" y="1724"/>
                </a:lnTo>
                <a:lnTo>
                  <a:pt x="2068" y="1724"/>
                </a:lnTo>
                <a:lnTo>
                  <a:pt x="2068" y="1724"/>
                </a:lnTo>
                <a:lnTo>
                  <a:pt x="2068" y="1724"/>
                </a:lnTo>
                <a:lnTo>
                  <a:pt x="2068" y="1722"/>
                </a:lnTo>
                <a:lnTo>
                  <a:pt x="2068" y="1722"/>
                </a:lnTo>
                <a:lnTo>
                  <a:pt x="2071" y="1719"/>
                </a:lnTo>
                <a:lnTo>
                  <a:pt x="2071" y="1717"/>
                </a:lnTo>
                <a:lnTo>
                  <a:pt x="2071" y="1717"/>
                </a:lnTo>
                <a:lnTo>
                  <a:pt x="2073" y="1717"/>
                </a:lnTo>
                <a:lnTo>
                  <a:pt x="2073" y="1715"/>
                </a:lnTo>
                <a:lnTo>
                  <a:pt x="2073" y="1715"/>
                </a:lnTo>
                <a:lnTo>
                  <a:pt x="2073" y="1712"/>
                </a:lnTo>
                <a:lnTo>
                  <a:pt x="2073" y="1712"/>
                </a:lnTo>
                <a:lnTo>
                  <a:pt x="2073" y="1710"/>
                </a:lnTo>
                <a:lnTo>
                  <a:pt x="2071" y="1712"/>
                </a:lnTo>
                <a:lnTo>
                  <a:pt x="2071" y="1712"/>
                </a:lnTo>
                <a:lnTo>
                  <a:pt x="2071" y="1710"/>
                </a:lnTo>
                <a:lnTo>
                  <a:pt x="2071" y="1710"/>
                </a:lnTo>
                <a:lnTo>
                  <a:pt x="2071" y="1710"/>
                </a:lnTo>
                <a:lnTo>
                  <a:pt x="2068" y="1710"/>
                </a:lnTo>
                <a:lnTo>
                  <a:pt x="2068" y="1710"/>
                </a:lnTo>
                <a:lnTo>
                  <a:pt x="2068" y="1710"/>
                </a:lnTo>
                <a:lnTo>
                  <a:pt x="2068" y="1710"/>
                </a:lnTo>
                <a:lnTo>
                  <a:pt x="2068" y="1710"/>
                </a:lnTo>
                <a:lnTo>
                  <a:pt x="2071" y="1708"/>
                </a:lnTo>
                <a:lnTo>
                  <a:pt x="2071" y="1708"/>
                </a:lnTo>
                <a:lnTo>
                  <a:pt x="2071" y="1705"/>
                </a:lnTo>
                <a:lnTo>
                  <a:pt x="2071" y="1705"/>
                </a:lnTo>
                <a:lnTo>
                  <a:pt x="2071" y="1705"/>
                </a:lnTo>
                <a:lnTo>
                  <a:pt x="2068" y="1705"/>
                </a:lnTo>
                <a:lnTo>
                  <a:pt x="2068" y="1705"/>
                </a:lnTo>
                <a:lnTo>
                  <a:pt x="2068" y="1705"/>
                </a:lnTo>
                <a:lnTo>
                  <a:pt x="2068" y="1705"/>
                </a:lnTo>
                <a:lnTo>
                  <a:pt x="2068" y="1705"/>
                </a:lnTo>
                <a:lnTo>
                  <a:pt x="2068" y="1703"/>
                </a:lnTo>
                <a:lnTo>
                  <a:pt x="2068" y="1703"/>
                </a:lnTo>
                <a:lnTo>
                  <a:pt x="2068" y="1703"/>
                </a:lnTo>
                <a:lnTo>
                  <a:pt x="2068" y="1703"/>
                </a:lnTo>
                <a:lnTo>
                  <a:pt x="2068" y="1700"/>
                </a:lnTo>
                <a:lnTo>
                  <a:pt x="2068" y="1700"/>
                </a:lnTo>
                <a:lnTo>
                  <a:pt x="2068" y="1700"/>
                </a:lnTo>
                <a:lnTo>
                  <a:pt x="2064" y="1700"/>
                </a:lnTo>
                <a:lnTo>
                  <a:pt x="2061" y="1700"/>
                </a:lnTo>
                <a:lnTo>
                  <a:pt x="2064" y="1700"/>
                </a:lnTo>
                <a:lnTo>
                  <a:pt x="2064" y="1698"/>
                </a:lnTo>
                <a:lnTo>
                  <a:pt x="2064" y="1698"/>
                </a:lnTo>
                <a:lnTo>
                  <a:pt x="2064" y="1696"/>
                </a:lnTo>
                <a:lnTo>
                  <a:pt x="2061" y="1696"/>
                </a:lnTo>
                <a:lnTo>
                  <a:pt x="2061" y="1696"/>
                </a:lnTo>
                <a:lnTo>
                  <a:pt x="2059" y="1698"/>
                </a:lnTo>
                <a:lnTo>
                  <a:pt x="2057" y="1698"/>
                </a:lnTo>
                <a:lnTo>
                  <a:pt x="2054" y="1700"/>
                </a:lnTo>
                <a:lnTo>
                  <a:pt x="2052" y="1700"/>
                </a:lnTo>
                <a:lnTo>
                  <a:pt x="2049" y="1700"/>
                </a:lnTo>
                <a:lnTo>
                  <a:pt x="2049" y="1698"/>
                </a:lnTo>
                <a:lnTo>
                  <a:pt x="2047" y="1698"/>
                </a:lnTo>
                <a:lnTo>
                  <a:pt x="2045" y="1700"/>
                </a:lnTo>
                <a:lnTo>
                  <a:pt x="2045" y="1700"/>
                </a:lnTo>
                <a:lnTo>
                  <a:pt x="2045" y="1700"/>
                </a:lnTo>
                <a:lnTo>
                  <a:pt x="2045" y="1700"/>
                </a:lnTo>
                <a:lnTo>
                  <a:pt x="2042" y="1700"/>
                </a:lnTo>
                <a:lnTo>
                  <a:pt x="2040" y="1703"/>
                </a:lnTo>
                <a:lnTo>
                  <a:pt x="2038" y="1703"/>
                </a:lnTo>
                <a:lnTo>
                  <a:pt x="2033" y="1703"/>
                </a:lnTo>
                <a:lnTo>
                  <a:pt x="2033" y="1703"/>
                </a:lnTo>
                <a:lnTo>
                  <a:pt x="2031" y="1700"/>
                </a:lnTo>
                <a:lnTo>
                  <a:pt x="2028" y="1703"/>
                </a:lnTo>
                <a:lnTo>
                  <a:pt x="2028" y="1700"/>
                </a:lnTo>
                <a:lnTo>
                  <a:pt x="2028" y="1700"/>
                </a:lnTo>
                <a:lnTo>
                  <a:pt x="2023" y="1700"/>
                </a:lnTo>
                <a:lnTo>
                  <a:pt x="2026" y="1700"/>
                </a:lnTo>
                <a:lnTo>
                  <a:pt x="2035" y="1700"/>
                </a:lnTo>
                <a:lnTo>
                  <a:pt x="2038" y="1700"/>
                </a:lnTo>
                <a:lnTo>
                  <a:pt x="2038" y="1700"/>
                </a:lnTo>
                <a:lnTo>
                  <a:pt x="2038" y="1700"/>
                </a:lnTo>
                <a:lnTo>
                  <a:pt x="2045" y="1698"/>
                </a:lnTo>
                <a:lnTo>
                  <a:pt x="2045" y="1698"/>
                </a:lnTo>
                <a:lnTo>
                  <a:pt x="2045" y="1698"/>
                </a:lnTo>
                <a:lnTo>
                  <a:pt x="2045" y="1698"/>
                </a:lnTo>
                <a:lnTo>
                  <a:pt x="2045" y="1698"/>
                </a:lnTo>
                <a:lnTo>
                  <a:pt x="2045" y="1698"/>
                </a:lnTo>
                <a:lnTo>
                  <a:pt x="2057" y="1696"/>
                </a:lnTo>
                <a:lnTo>
                  <a:pt x="2059" y="1696"/>
                </a:lnTo>
                <a:lnTo>
                  <a:pt x="2061" y="1696"/>
                </a:lnTo>
                <a:lnTo>
                  <a:pt x="2061" y="1696"/>
                </a:lnTo>
                <a:lnTo>
                  <a:pt x="2059" y="1693"/>
                </a:lnTo>
                <a:lnTo>
                  <a:pt x="2059" y="1693"/>
                </a:lnTo>
                <a:lnTo>
                  <a:pt x="2059" y="1693"/>
                </a:lnTo>
                <a:lnTo>
                  <a:pt x="2059" y="1691"/>
                </a:lnTo>
                <a:lnTo>
                  <a:pt x="2059" y="1691"/>
                </a:lnTo>
                <a:lnTo>
                  <a:pt x="2059" y="1691"/>
                </a:lnTo>
                <a:lnTo>
                  <a:pt x="2059" y="1691"/>
                </a:lnTo>
                <a:lnTo>
                  <a:pt x="2061" y="1691"/>
                </a:lnTo>
                <a:lnTo>
                  <a:pt x="2061" y="1691"/>
                </a:lnTo>
                <a:lnTo>
                  <a:pt x="2061" y="1691"/>
                </a:lnTo>
                <a:lnTo>
                  <a:pt x="2061" y="1691"/>
                </a:lnTo>
                <a:lnTo>
                  <a:pt x="2061" y="1691"/>
                </a:lnTo>
                <a:lnTo>
                  <a:pt x="2064" y="1691"/>
                </a:lnTo>
                <a:lnTo>
                  <a:pt x="2064" y="1689"/>
                </a:lnTo>
                <a:lnTo>
                  <a:pt x="2064" y="1689"/>
                </a:lnTo>
                <a:lnTo>
                  <a:pt x="2064" y="1689"/>
                </a:lnTo>
                <a:lnTo>
                  <a:pt x="2064" y="1686"/>
                </a:lnTo>
                <a:lnTo>
                  <a:pt x="2064" y="1686"/>
                </a:lnTo>
                <a:lnTo>
                  <a:pt x="2064" y="1684"/>
                </a:lnTo>
                <a:lnTo>
                  <a:pt x="2064" y="1684"/>
                </a:lnTo>
                <a:lnTo>
                  <a:pt x="2064" y="1684"/>
                </a:lnTo>
                <a:lnTo>
                  <a:pt x="2064" y="1684"/>
                </a:lnTo>
                <a:lnTo>
                  <a:pt x="2061" y="1684"/>
                </a:lnTo>
                <a:lnTo>
                  <a:pt x="2061" y="1682"/>
                </a:lnTo>
                <a:lnTo>
                  <a:pt x="2061" y="1682"/>
                </a:lnTo>
                <a:lnTo>
                  <a:pt x="2061" y="1682"/>
                </a:lnTo>
                <a:lnTo>
                  <a:pt x="2061" y="1679"/>
                </a:lnTo>
                <a:lnTo>
                  <a:pt x="2061" y="1679"/>
                </a:lnTo>
                <a:lnTo>
                  <a:pt x="2059" y="1679"/>
                </a:lnTo>
                <a:lnTo>
                  <a:pt x="2059" y="1679"/>
                </a:lnTo>
                <a:lnTo>
                  <a:pt x="2059" y="1677"/>
                </a:lnTo>
                <a:lnTo>
                  <a:pt x="2057" y="1677"/>
                </a:lnTo>
                <a:lnTo>
                  <a:pt x="2057" y="1677"/>
                </a:lnTo>
                <a:lnTo>
                  <a:pt x="2057" y="1677"/>
                </a:lnTo>
                <a:lnTo>
                  <a:pt x="2057" y="1677"/>
                </a:lnTo>
                <a:lnTo>
                  <a:pt x="2057" y="1677"/>
                </a:lnTo>
                <a:lnTo>
                  <a:pt x="2057" y="1677"/>
                </a:lnTo>
                <a:lnTo>
                  <a:pt x="2057" y="1674"/>
                </a:lnTo>
                <a:lnTo>
                  <a:pt x="2057" y="1674"/>
                </a:lnTo>
                <a:lnTo>
                  <a:pt x="2057" y="1672"/>
                </a:lnTo>
                <a:lnTo>
                  <a:pt x="2057" y="1672"/>
                </a:lnTo>
                <a:lnTo>
                  <a:pt x="2054" y="1672"/>
                </a:lnTo>
                <a:lnTo>
                  <a:pt x="2054" y="1670"/>
                </a:lnTo>
                <a:lnTo>
                  <a:pt x="2054" y="1672"/>
                </a:lnTo>
                <a:lnTo>
                  <a:pt x="2054" y="1670"/>
                </a:lnTo>
                <a:lnTo>
                  <a:pt x="2054" y="1670"/>
                </a:lnTo>
                <a:lnTo>
                  <a:pt x="2054" y="1670"/>
                </a:lnTo>
                <a:lnTo>
                  <a:pt x="2054" y="1667"/>
                </a:lnTo>
                <a:lnTo>
                  <a:pt x="2054" y="1667"/>
                </a:lnTo>
                <a:lnTo>
                  <a:pt x="2052" y="1667"/>
                </a:lnTo>
                <a:lnTo>
                  <a:pt x="2052" y="1665"/>
                </a:lnTo>
                <a:lnTo>
                  <a:pt x="2052" y="1665"/>
                </a:lnTo>
                <a:lnTo>
                  <a:pt x="2052" y="1665"/>
                </a:lnTo>
                <a:lnTo>
                  <a:pt x="2054" y="1663"/>
                </a:lnTo>
                <a:lnTo>
                  <a:pt x="2054" y="1663"/>
                </a:lnTo>
                <a:lnTo>
                  <a:pt x="2054" y="1660"/>
                </a:lnTo>
                <a:lnTo>
                  <a:pt x="2054" y="1660"/>
                </a:lnTo>
                <a:lnTo>
                  <a:pt x="2054" y="1660"/>
                </a:lnTo>
                <a:lnTo>
                  <a:pt x="2054" y="1660"/>
                </a:lnTo>
                <a:lnTo>
                  <a:pt x="2054" y="1658"/>
                </a:lnTo>
                <a:lnTo>
                  <a:pt x="2054" y="1658"/>
                </a:lnTo>
                <a:lnTo>
                  <a:pt x="2052" y="1656"/>
                </a:lnTo>
                <a:lnTo>
                  <a:pt x="2052" y="1656"/>
                </a:lnTo>
                <a:lnTo>
                  <a:pt x="2052" y="1656"/>
                </a:lnTo>
                <a:lnTo>
                  <a:pt x="2052" y="1656"/>
                </a:lnTo>
                <a:lnTo>
                  <a:pt x="2052" y="1653"/>
                </a:lnTo>
                <a:lnTo>
                  <a:pt x="2052" y="1653"/>
                </a:lnTo>
                <a:lnTo>
                  <a:pt x="2054" y="1653"/>
                </a:lnTo>
                <a:lnTo>
                  <a:pt x="2054" y="1651"/>
                </a:lnTo>
                <a:lnTo>
                  <a:pt x="2054" y="1651"/>
                </a:lnTo>
                <a:lnTo>
                  <a:pt x="2057" y="1648"/>
                </a:lnTo>
                <a:lnTo>
                  <a:pt x="2057" y="1648"/>
                </a:lnTo>
                <a:lnTo>
                  <a:pt x="2059" y="1646"/>
                </a:lnTo>
                <a:lnTo>
                  <a:pt x="2059" y="1646"/>
                </a:lnTo>
                <a:lnTo>
                  <a:pt x="2059" y="1644"/>
                </a:lnTo>
                <a:lnTo>
                  <a:pt x="2059" y="1644"/>
                </a:lnTo>
                <a:lnTo>
                  <a:pt x="2059" y="1644"/>
                </a:lnTo>
                <a:lnTo>
                  <a:pt x="2057" y="1641"/>
                </a:lnTo>
                <a:lnTo>
                  <a:pt x="2057" y="1641"/>
                </a:lnTo>
                <a:lnTo>
                  <a:pt x="2057" y="1639"/>
                </a:lnTo>
                <a:lnTo>
                  <a:pt x="2057" y="1639"/>
                </a:lnTo>
                <a:lnTo>
                  <a:pt x="2057" y="1639"/>
                </a:lnTo>
                <a:lnTo>
                  <a:pt x="2057" y="1639"/>
                </a:lnTo>
                <a:lnTo>
                  <a:pt x="2057" y="1639"/>
                </a:lnTo>
                <a:lnTo>
                  <a:pt x="2054" y="1637"/>
                </a:lnTo>
                <a:lnTo>
                  <a:pt x="2054" y="1637"/>
                </a:lnTo>
                <a:lnTo>
                  <a:pt x="2054" y="1637"/>
                </a:lnTo>
                <a:lnTo>
                  <a:pt x="2054" y="1634"/>
                </a:lnTo>
                <a:lnTo>
                  <a:pt x="2052" y="1632"/>
                </a:lnTo>
                <a:lnTo>
                  <a:pt x="2052" y="1632"/>
                </a:lnTo>
                <a:lnTo>
                  <a:pt x="2049" y="1632"/>
                </a:lnTo>
                <a:lnTo>
                  <a:pt x="2049" y="1632"/>
                </a:lnTo>
                <a:lnTo>
                  <a:pt x="2049" y="1632"/>
                </a:lnTo>
                <a:lnTo>
                  <a:pt x="2047" y="1632"/>
                </a:lnTo>
                <a:lnTo>
                  <a:pt x="2047" y="1632"/>
                </a:lnTo>
                <a:lnTo>
                  <a:pt x="2047" y="1632"/>
                </a:lnTo>
                <a:lnTo>
                  <a:pt x="2047" y="1632"/>
                </a:lnTo>
                <a:lnTo>
                  <a:pt x="2047" y="1634"/>
                </a:lnTo>
                <a:lnTo>
                  <a:pt x="2047" y="1634"/>
                </a:lnTo>
                <a:lnTo>
                  <a:pt x="2047" y="1634"/>
                </a:lnTo>
                <a:lnTo>
                  <a:pt x="2047" y="1634"/>
                </a:lnTo>
                <a:lnTo>
                  <a:pt x="2047" y="1637"/>
                </a:lnTo>
                <a:lnTo>
                  <a:pt x="2047" y="1637"/>
                </a:lnTo>
                <a:lnTo>
                  <a:pt x="2047" y="1637"/>
                </a:lnTo>
                <a:lnTo>
                  <a:pt x="2047" y="1639"/>
                </a:lnTo>
                <a:lnTo>
                  <a:pt x="2047" y="1639"/>
                </a:lnTo>
                <a:lnTo>
                  <a:pt x="2047" y="1639"/>
                </a:lnTo>
                <a:lnTo>
                  <a:pt x="2049" y="1641"/>
                </a:lnTo>
                <a:lnTo>
                  <a:pt x="2049" y="1641"/>
                </a:lnTo>
                <a:lnTo>
                  <a:pt x="2049" y="1641"/>
                </a:lnTo>
                <a:lnTo>
                  <a:pt x="2049" y="1644"/>
                </a:lnTo>
                <a:lnTo>
                  <a:pt x="2049" y="1644"/>
                </a:lnTo>
                <a:lnTo>
                  <a:pt x="2047" y="1644"/>
                </a:lnTo>
                <a:lnTo>
                  <a:pt x="2047" y="1641"/>
                </a:lnTo>
                <a:lnTo>
                  <a:pt x="2047" y="1641"/>
                </a:lnTo>
                <a:lnTo>
                  <a:pt x="2045" y="1644"/>
                </a:lnTo>
                <a:lnTo>
                  <a:pt x="2045" y="1646"/>
                </a:lnTo>
                <a:lnTo>
                  <a:pt x="2045" y="1646"/>
                </a:lnTo>
                <a:lnTo>
                  <a:pt x="2042" y="1646"/>
                </a:lnTo>
                <a:lnTo>
                  <a:pt x="2042" y="1648"/>
                </a:lnTo>
                <a:lnTo>
                  <a:pt x="2042" y="1648"/>
                </a:lnTo>
                <a:lnTo>
                  <a:pt x="2042" y="1648"/>
                </a:lnTo>
                <a:lnTo>
                  <a:pt x="2045" y="1648"/>
                </a:lnTo>
                <a:lnTo>
                  <a:pt x="2045" y="1646"/>
                </a:lnTo>
                <a:lnTo>
                  <a:pt x="2045" y="1646"/>
                </a:lnTo>
                <a:lnTo>
                  <a:pt x="2045" y="1648"/>
                </a:lnTo>
                <a:lnTo>
                  <a:pt x="2045" y="1648"/>
                </a:lnTo>
                <a:lnTo>
                  <a:pt x="2045" y="1648"/>
                </a:lnTo>
                <a:lnTo>
                  <a:pt x="2045" y="1651"/>
                </a:lnTo>
                <a:lnTo>
                  <a:pt x="2042" y="1648"/>
                </a:lnTo>
                <a:lnTo>
                  <a:pt x="2042" y="1648"/>
                </a:lnTo>
                <a:lnTo>
                  <a:pt x="2042" y="1648"/>
                </a:lnTo>
                <a:lnTo>
                  <a:pt x="2042" y="1648"/>
                </a:lnTo>
                <a:lnTo>
                  <a:pt x="2042" y="1648"/>
                </a:lnTo>
                <a:lnTo>
                  <a:pt x="2040" y="1648"/>
                </a:lnTo>
                <a:lnTo>
                  <a:pt x="2040" y="1648"/>
                </a:lnTo>
                <a:lnTo>
                  <a:pt x="2040" y="1648"/>
                </a:lnTo>
                <a:lnTo>
                  <a:pt x="2040" y="1648"/>
                </a:lnTo>
                <a:lnTo>
                  <a:pt x="2040" y="1646"/>
                </a:lnTo>
                <a:lnTo>
                  <a:pt x="2038" y="1646"/>
                </a:lnTo>
                <a:lnTo>
                  <a:pt x="2035" y="1648"/>
                </a:lnTo>
                <a:lnTo>
                  <a:pt x="2035" y="1646"/>
                </a:lnTo>
                <a:lnTo>
                  <a:pt x="2038" y="1646"/>
                </a:lnTo>
                <a:lnTo>
                  <a:pt x="2038" y="1646"/>
                </a:lnTo>
                <a:lnTo>
                  <a:pt x="2038" y="1646"/>
                </a:lnTo>
                <a:lnTo>
                  <a:pt x="2038" y="1646"/>
                </a:lnTo>
                <a:lnTo>
                  <a:pt x="2038" y="1644"/>
                </a:lnTo>
                <a:lnTo>
                  <a:pt x="2038" y="1644"/>
                </a:lnTo>
                <a:lnTo>
                  <a:pt x="2038" y="1644"/>
                </a:lnTo>
                <a:lnTo>
                  <a:pt x="2038" y="1644"/>
                </a:lnTo>
                <a:lnTo>
                  <a:pt x="2038" y="1644"/>
                </a:lnTo>
                <a:lnTo>
                  <a:pt x="2038" y="1644"/>
                </a:lnTo>
                <a:lnTo>
                  <a:pt x="2038" y="1644"/>
                </a:lnTo>
                <a:lnTo>
                  <a:pt x="2038" y="1644"/>
                </a:lnTo>
                <a:lnTo>
                  <a:pt x="2038" y="1641"/>
                </a:lnTo>
                <a:lnTo>
                  <a:pt x="2035" y="1641"/>
                </a:lnTo>
                <a:lnTo>
                  <a:pt x="2035" y="1641"/>
                </a:lnTo>
                <a:lnTo>
                  <a:pt x="2035" y="1641"/>
                </a:lnTo>
                <a:lnTo>
                  <a:pt x="2035" y="1641"/>
                </a:lnTo>
                <a:lnTo>
                  <a:pt x="2035" y="1641"/>
                </a:lnTo>
                <a:lnTo>
                  <a:pt x="2035" y="1639"/>
                </a:lnTo>
                <a:lnTo>
                  <a:pt x="2035" y="1639"/>
                </a:lnTo>
                <a:lnTo>
                  <a:pt x="2035" y="1639"/>
                </a:lnTo>
                <a:lnTo>
                  <a:pt x="2035" y="1639"/>
                </a:lnTo>
                <a:lnTo>
                  <a:pt x="2035" y="1639"/>
                </a:lnTo>
                <a:lnTo>
                  <a:pt x="2033" y="1639"/>
                </a:lnTo>
                <a:lnTo>
                  <a:pt x="2033" y="1639"/>
                </a:lnTo>
                <a:lnTo>
                  <a:pt x="2033" y="1639"/>
                </a:lnTo>
                <a:lnTo>
                  <a:pt x="2035" y="1637"/>
                </a:lnTo>
                <a:lnTo>
                  <a:pt x="2035" y="1637"/>
                </a:lnTo>
                <a:lnTo>
                  <a:pt x="2035" y="1637"/>
                </a:lnTo>
                <a:lnTo>
                  <a:pt x="2033" y="1637"/>
                </a:lnTo>
                <a:lnTo>
                  <a:pt x="2033" y="1637"/>
                </a:lnTo>
                <a:lnTo>
                  <a:pt x="2033" y="1637"/>
                </a:lnTo>
                <a:lnTo>
                  <a:pt x="2033" y="1637"/>
                </a:lnTo>
                <a:lnTo>
                  <a:pt x="2033" y="1637"/>
                </a:lnTo>
                <a:lnTo>
                  <a:pt x="2033" y="1637"/>
                </a:lnTo>
                <a:lnTo>
                  <a:pt x="2031" y="1637"/>
                </a:lnTo>
                <a:lnTo>
                  <a:pt x="2031" y="1637"/>
                </a:lnTo>
                <a:lnTo>
                  <a:pt x="2031" y="1637"/>
                </a:lnTo>
                <a:lnTo>
                  <a:pt x="2031" y="1637"/>
                </a:lnTo>
                <a:lnTo>
                  <a:pt x="2031" y="1637"/>
                </a:lnTo>
                <a:lnTo>
                  <a:pt x="2031" y="1637"/>
                </a:lnTo>
                <a:lnTo>
                  <a:pt x="2028" y="1637"/>
                </a:lnTo>
                <a:lnTo>
                  <a:pt x="2028" y="1637"/>
                </a:lnTo>
                <a:lnTo>
                  <a:pt x="2028" y="1637"/>
                </a:lnTo>
                <a:lnTo>
                  <a:pt x="2028" y="1637"/>
                </a:lnTo>
                <a:lnTo>
                  <a:pt x="2028" y="1637"/>
                </a:lnTo>
                <a:lnTo>
                  <a:pt x="2028" y="1639"/>
                </a:lnTo>
                <a:lnTo>
                  <a:pt x="2028" y="1639"/>
                </a:lnTo>
                <a:lnTo>
                  <a:pt x="2026" y="1637"/>
                </a:lnTo>
                <a:lnTo>
                  <a:pt x="2026" y="1637"/>
                </a:lnTo>
                <a:lnTo>
                  <a:pt x="2026" y="1639"/>
                </a:lnTo>
                <a:lnTo>
                  <a:pt x="2026" y="1639"/>
                </a:lnTo>
                <a:lnTo>
                  <a:pt x="2026" y="1639"/>
                </a:lnTo>
                <a:lnTo>
                  <a:pt x="2026" y="1639"/>
                </a:lnTo>
                <a:lnTo>
                  <a:pt x="2026" y="1639"/>
                </a:lnTo>
                <a:lnTo>
                  <a:pt x="2026" y="1639"/>
                </a:lnTo>
                <a:lnTo>
                  <a:pt x="2026" y="1639"/>
                </a:lnTo>
                <a:lnTo>
                  <a:pt x="2026" y="1639"/>
                </a:lnTo>
                <a:lnTo>
                  <a:pt x="2026" y="1639"/>
                </a:lnTo>
                <a:lnTo>
                  <a:pt x="2026" y="1641"/>
                </a:lnTo>
                <a:lnTo>
                  <a:pt x="2026" y="1641"/>
                </a:lnTo>
                <a:lnTo>
                  <a:pt x="2026" y="1641"/>
                </a:lnTo>
                <a:lnTo>
                  <a:pt x="2026" y="1641"/>
                </a:lnTo>
                <a:lnTo>
                  <a:pt x="2026" y="1641"/>
                </a:lnTo>
                <a:lnTo>
                  <a:pt x="2023" y="1641"/>
                </a:lnTo>
                <a:lnTo>
                  <a:pt x="2023" y="1639"/>
                </a:lnTo>
                <a:lnTo>
                  <a:pt x="2023" y="1639"/>
                </a:lnTo>
                <a:lnTo>
                  <a:pt x="2023" y="1639"/>
                </a:lnTo>
                <a:lnTo>
                  <a:pt x="2023" y="1639"/>
                </a:lnTo>
                <a:lnTo>
                  <a:pt x="2023" y="1639"/>
                </a:lnTo>
                <a:lnTo>
                  <a:pt x="2023" y="1641"/>
                </a:lnTo>
                <a:lnTo>
                  <a:pt x="2023" y="1641"/>
                </a:lnTo>
                <a:lnTo>
                  <a:pt x="2023" y="1641"/>
                </a:lnTo>
                <a:lnTo>
                  <a:pt x="2023" y="1641"/>
                </a:lnTo>
                <a:lnTo>
                  <a:pt x="2023" y="1641"/>
                </a:lnTo>
                <a:lnTo>
                  <a:pt x="2021" y="1641"/>
                </a:lnTo>
                <a:lnTo>
                  <a:pt x="2021" y="1641"/>
                </a:lnTo>
                <a:lnTo>
                  <a:pt x="2021" y="1641"/>
                </a:lnTo>
                <a:lnTo>
                  <a:pt x="2023" y="1641"/>
                </a:lnTo>
                <a:lnTo>
                  <a:pt x="2023" y="1641"/>
                </a:lnTo>
                <a:lnTo>
                  <a:pt x="2023" y="1641"/>
                </a:lnTo>
                <a:lnTo>
                  <a:pt x="2023" y="1644"/>
                </a:lnTo>
                <a:lnTo>
                  <a:pt x="2023" y="1644"/>
                </a:lnTo>
                <a:lnTo>
                  <a:pt x="2021" y="1641"/>
                </a:lnTo>
                <a:lnTo>
                  <a:pt x="2019" y="1644"/>
                </a:lnTo>
                <a:lnTo>
                  <a:pt x="2019" y="1644"/>
                </a:lnTo>
                <a:lnTo>
                  <a:pt x="2019" y="1641"/>
                </a:lnTo>
                <a:lnTo>
                  <a:pt x="2019" y="1641"/>
                </a:lnTo>
                <a:lnTo>
                  <a:pt x="2019" y="1641"/>
                </a:lnTo>
                <a:lnTo>
                  <a:pt x="2016" y="1641"/>
                </a:lnTo>
                <a:lnTo>
                  <a:pt x="2016" y="1641"/>
                </a:lnTo>
                <a:lnTo>
                  <a:pt x="2016" y="1641"/>
                </a:lnTo>
                <a:lnTo>
                  <a:pt x="2016" y="1641"/>
                </a:lnTo>
                <a:lnTo>
                  <a:pt x="2016" y="1641"/>
                </a:lnTo>
                <a:lnTo>
                  <a:pt x="2016" y="1641"/>
                </a:lnTo>
                <a:lnTo>
                  <a:pt x="2016" y="1641"/>
                </a:lnTo>
                <a:lnTo>
                  <a:pt x="2016" y="1641"/>
                </a:lnTo>
                <a:lnTo>
                  <a:pt x="2014" y="1641"/>
                </a:lnTo>
                <a:lnTo>
                  <a:pt x="2014" y="1641"/>
                </a:lnTo>
                <a:lnTo>
                  <a:pt x="2014" y="1641"/>
                </a:lnTo>
                <a:lnTo>
                  <a:pt x="2014" y="1641"/>
                </a:lnTo>
                <a:lnTo>
                  <a:pt x="2012" y="1641"/>
                </a:lnTo>
                <a:lnTo>
                  <a:pt x="2012" y="1641"/>
                </a:lnTo>
                <a:lnTo>
                  <a:pt x="2012" y="1641"/>
                </a:lnTo>
                <a:lnTo>
                  <a:pt x="2009" y="1639"/>
                </a:lnTo>
                <a:lnTo>
                  <a:pt x="2007" y="1639"/>
                </a:lnTo>
                <a:lnTo>
                  <a:pt x="2007" y="1639"/>
                </a:lnTo>
                <a:lnTo>
                  <a:pt x="2007" y="1641"/>
                </a:lnTo>
                <a:lnTo>
                  <a:pt x="2004" y="1641"/>
                </a:lnTo>
                <a:lnTo>
                  <a:pt x="2004" y="1641"/>
                </a:lnTo>
                <a:lnTo>
                  <a:pt x="2002" y="1641"/>
                </a:lnTo>
                <a:lnTo>
                  <a:pt x="2004" y="1641"/>
                </a:lnTo>
                <a:lnTo>
                  <a:pt x="2002" y="1641"/>
                </a:lnTo>
                <a:lnTo>
                  <a:pt x="2002" y="1641"/>
                </a:lnTo>
                <a:lnTo>
                  <a:pt x="2002" y="1639"/>
                </a:lnTo>
                <a:lnTo>
                  <a:pt x="2002" y="1639"/>
                </a:lnTo>
                <a:lnTo>
                  <a:pt x="2002" y="1639"/>
                </a:lnTo>
                <a:lnTo>
                  <a:pt x="2000" y="1641"/>
                </a:lnTo>
                <a:lnTo>
                  <a:pt x="1997" y="1641"/>
                </a:lnTo>
                <a:lnTo>
                  <a:pt x="1997" y="1641"/>
                </a:lnTo>
                <a:lnTo>
                  <a:pt x="1997" y="1641"/>
                </a:lnTo>
                <a:lnTo>
                  <a:pt x="1997" y="1641"/>
                </a:lnTo>
                <a:lnTo>
                  <a:pt x="1997" y="1641"/>
                </a:lnTo>
                <a:lnTo>
                  <a:pt x="1995" y="1639"/>
                </a:lnTo>
                <a:lnTo>
                  <a:pt x="1995" y="1639"/>
                </a:lnTo>
                <a:lnTo>
                  <a:pt x="1995" y="1639"/>
                </a:lnTo>
                <a:lnTo>
                  <a:pt x="1993" y="1637"/>
                </a:lnTo>
                <a:lnTo>
                  <a:pt x="1993" y="1637"/>
                </a:lnTo>
                <a:lnTo>
                  <a:pt x="1993" y="1639"/>
                </a:lnTo>
                <a:lnTo>
                  <a:pt x="1993" y="1639"/>
                </a:lnTo>
                <a:lnTo>
                  <a:pt x="1993" y="1639"/>
                </a:lnTo>
                <a:lnTo>
                  <a:pt x="1993" y="1641"/>
                </a:lnTo>
                <a:lnTo>
                  <a:pt x="1993" y="1641"/>
                </a:lnTo>
                <a:lnTo>
                  <a:pt x="1993" y="1641"/>
                </a:lnTo>
                <a:lnTo>
                  <a:pt x="1993" y="1641"/>
                </a:lnTo>
                <a:lnTo>
                  <a:pt x="1993" y="1641"/>
                </a:lnTo>
                <a:lnTo>
                  <a:pt x="1993" y="1641"/>
                </a:lnTo>
                <a:lnTo>
                  <a:pt x="1993" y="1641"/>
                </a:lnTo>
                <a:lnTo>
                  <a:pt x="1993" y="1641"/>
                </a:lnTo>
                <a:lnTo>
                  <a:pt x="1993" y="1639"/>
                </a:lnTo>
                <a:lnTo>
                  <a:pt x="1993" y="1639"/>
                </a:lnTo>
                <a:lnTo>
                  <a:pt x="1990" y="1639"/>
                </a:lnTo>
                <a:lnTo>
                  <a:pt x="1990" y="1639"/>
                </a:lnTo>
                <a:lnTo>
                  <a:pt x="1990" y="1639"/>
                </a:lnTo>
                <a:lnTo>
                  <a:pt x="1990" y="1639"/>
                </a:lnTo>
                <a:lnTo>
                  <a:pt x="1990" y="1639"/>
                </a:lnTo>
                <a:lnTo>
                  <a:pt x="1990" y="1639"/>
                </a:lnTo>
                <a:lnTo>
                  <a:pt x="1990" y="1639"/>
                </a:lnTo>
                <a:lnTo>
                  <a:pt x="1990" y="1639"/>
                </a:lnTo>
                <a:lnTo>
                  <a:pt x="1990" y="1637"/>
                </a:lnTo>
                <a:lnTo>
                  <a:pt x="1986" y="1637"/>
                </a:lnTo>
                <a:lnTo>
                  <a:pt x="1986" y="1637"/>
                </a:lnTo>
                <a:lnTo>
                  <a:pt x="1986" y="1637"/>
                </a:lnTo>
                <a:lnTo>
                  <a:pt x="1986" y="1634"/>
                </a:lnTo>
                <a:lnTo>
                  <a:pt x="1986" y="1634"/>
                </a:lnTo>
                <a:lnTo>
                  <a:pt x="1986" y="1632"/>
                </a:lnTo>
                <a:lnTo>
                  <a:pt x="1986" y="1632"/>
                </a:lnTo>
                <a:lnTo>
                  <a:pt x="1986" y="1632"/>
                </a:lnTo>
                <a:lnTo>
                  <a:pt x="1983" y="1632"/>
                </a:lnTo>
                <a:lnTo>
                  <a:pt x="1983" y="1632"/>
                </a:lnTo>
                <a:lnTo>
                  <a:pt x="1983" y="1632"/>
                </a:lnTo>
                <a:lnTo>
                  <a:pt x="1981" y="1632"/>
                </a:lnTo>
                <a:lnTo>
                  <a:pt x="1983" y="1632"/>
                </a:lnTo>
                <a:lnTo>
                  <a:pt x="1983" y="1632"/>
                </a:lnTo>
                <a:lnTo>
                  <a:pt x="1983" y="1632"/>
                </a:lnTo>
                <a:lnTo>
                  <a:pt x="1983" y="1632"/>
                </a:lnTo>
                <a:lnTo>
                  <a:pt x="1981" y="1632"/>
                </a:lnTo>
                <a:lnTo>
                  <a:pt x="1986" y="1632"/>
                </a:lnTo>
                <a:lnTo>
                  <a:pt x="1986" y="1629"/>
                </a:lnTo>
                <a:lnTo>
                  <a:pt x="1986" y="1629"/>
                </a:lnTo>
                <a:lnTo>
                  <a:pt x="1986" y="1629"/>
                </a:lnTo>
                <a:lnTo>
                  <a:pt x="1986" y="1629"/>
                </a:lnTo>
                <a:lnTo>
                  <a:pt x="1988" y="1629"/>
                </a:lnTo>
                <a:lnTo>
                  <a:pt x="1988" y="1627"/>
                </a:lnTo>
                <a:lnTo>
                  <a:pt x="1986" y="1627"/>
                </a:lnTo>
                <a:lnTo>
                  <a:pt x="1983" y="1629"/>
                </a:lnTo>
                <a:lnTo>
                  <a:pt x="1981" y="1629"/>
                </a:lnTo>
                <a:lnTo>
                  <a:pt x="1981" y="1629"/>
                </a:lnTo>
                <a:lnTo>
                  <a:pt x="1978" y="1629"/>
                </a:lnTo>
                <a:lnTo>
                  <a:pt x="1978" y="1629"/>
                </a:lnTo>
                <a:lnTo>
                  <a:pt x="1981" y="1627"/>
                </a:lnTo>
                <a:lnTo>
                  <a:pt x="1981" y="1627"/>
                </a:lnTo>
                <a:lnTo>
                  <a:pt x="1983" y="1625"/>
                </a:lnTo>
                <a:lnTo>
                  <a:pt x="1981" y="1625"/>
                </a:lnTo>
                <a:lnTo>
                  <a:pt x="1981" y="1625"/>
                </a:lnTo>
                <a:lnTo>
                  <a:pt x="1981" y="1625"/>
                </a:lnTo>
                <a:lnTo>
                  <a:pt x="1981" y="1625"/>
                </a:lnTo>
                <a:lnTo>
                  <a:pt x="1981" y="1625"/>
                </a:lnTo>
                <a:lnTo>
                  <a:pt x="1981" y="1622"/>
                </a:lnTo>
                <a:lnTo>
                  <a:pt x="1981" y="1622"/>
                </a:lnTo>
                <a:lnTo>
                  <a:pt x="1981" y="1622"/>
                </a:lnTo>
                <a:lnTo>
                  <a:pt x="1978" y="1622"/>
                </a:lnTo>
                <a:lnTo>
                  <a:pt x="1978" y="1622"/>
                </a:lnTo>
                <a:lnTo>
                  <a:pt x="1978" y="1622"/>
                </a:lnTo>
                <a:lnTo>
                  <a:pt x="1981" y="1622"/>
                </a:lnTo>
                <a:lnTo>
                  <a:pt x="1983" y="1620"/>
                </a:lnTo>
                <a:lnTo>
                  <a:pt x="1983" y="1620"/>
                </a:lnTo>
                <a:lnTo>
                  <a:pt x="1983" y="1620"/>
                </a:lnTo>
                <a:lnTo>
                  <a:pt x="1983" y="1620"/>
                </a:lnTo>
                <a:lnTo>
                  <a:pt x="1983" y="1620"/>
                </a:lnTo>
                <a:lnTo>
                  <a:pt x="1986" y="1618"/>
                </a:lnTo>
                <a:lnTo>
                  <a:pt x="1986" y="1620"/>
                </a:lnTo>
                <a:lnTo>
                  <a:pt x="1986" y="1618"/>
                </a:lnTo>
                <a:lnTo>
                  <a:pt x="1986" y="1618"/>
                </a:lnTo>
                <a:lnTo>
                  <a:pt x="1986" y="1618"/>
                </a:lnTo>
                <a:lnTo>
                  <a:pt x="1986" y="1618"/>
                </a:lnTo>
                <a:lnTo>
                  <a:pt x="1986" y="1618"/>
                </a:lnTo>
                <a:lnTo>
                  <a:pt x="1986" y="1615"/>
                </a:lnTo>
                <a:lnTo>
                  <a:pt x="1986" y="1615"/>
                </a:lnTo>
                <a:lnTo>
                  <a:pt x="1983" y="1615"/>
                </a:lnTo>
                <a:lnTo>
                  <a:pt x="1981" y="1613"/>
                </a:lnTo>
                <a:lnTo>
                  <a:pt x="1981" y="1613"/>
                </a:lnTo>
                <a:lnTo>
                  <a:pt x="1978" y="1613"/>
                </a:lnTo>
                <a:lnTo>
                  <a:pt x="1978" y="1613"/>
                </a:lnTo>
                <a:lnTo>
                  <a:pt x="1978" y="1613"/>
                </a:lnTo>
                <a:lnTo>
                  <a:pt x="1976" y="1613"/>
                </a:lnTo>
                <a:lnTo>
                  <a:pt x="1974" y="1613"/>
                </a:lnTo>
                <a:lnTo>
                  <a:pt x="1971" y="1613"/>
                </a:lnTo>
                <a:lnTo>
                  <a:pt x="1974" y="1613"/>
                </a:lnTo>
                <a:lnTo>
                  <a:pt x="1974" y="1613"/>
                </a:lnTo>
                <a:lnTo>
                  <a:pt x="1974" y="1615"/>
                </a:lnTo>
                <a:lnTo>
                  <a:pt x="1974" y="1615"/>
                </a:lnTo>
                <a:lnTo>
                  <a:pt x="1974" y="1615"/>
                </a:lnTo>
                <a:lnTo>
                  <a:pt x="1974" y="1615"/>
                </a:lnTo>
                <a:lnTo>
                  <a:pt x="1974" y="1615"/>
                </a:lnTo>
                <a:lnTo>
                  <a:pt x="1974" y="1618"/>
                </a:lnTo>
                <a:lnTo>
                  <a:pt x="1974" y="1618"/>
                </a:lnTo>
                <a:lnTo>
                  <a:pt x="1974" y="1618"/>
                </a:lnTo>
                <a:lnTo>
                  <a:pt x="1974" y="1618"/>
                </a:lnTo>
                <a:lnTo>
                  <a:pt x="1974" y="1618"/>
                </a:lnTo>
                <a:lnTo>
                  <a:pt x="1974" y="1620"/>
                </a:lnTo>
                <a:lnTo>
                  <a:pt x="1974" y="1620"/>
                </a:lnTo>
                <a:lnTo>
                  <a:pt x="1974" y="1620"/>
                </a:lnTo>
                <a:lnTo>
                  <a:pt x="1971" y="1620"/>
                </a:lnTo>
                <a:lnTo>
                  <a:pt x="1971" y="1620"/>
                </a:lnTo>
                <a:lnTo>
                  <a:pt x="1971" y="1620"/>
                </a:lnTo>
                <a:lnTo>
                  <a:pt x="1969" y="1620"/>
                </a:lnTo>
                <a:lnTo>
                  <a:pt x="1967" y="1620"/>
                </a:lnTo>
                <a:lnTo>
                  <a:pt x="1967" y="1622"/>
                </a:lnTo>
                <a:lnTo>
                  <a:pt x="1964" y="1625"/>
                </a:lnTo>
                <a:lnTo>
                  <a:pt x="1967" y="1622"/>
                </a:lnTo>
                <a:lnTo>
                  <a:pt x="1967" y="1620"/>
                </a:lnTo>
                <a:lnTo>
                  <a:pt x="1967" y="1620"/>
                </a:lnTo>
                <a:lnTo>
                  <a:pt x="1969" y="1620"/>
                </a:lnTo>
                <a:lnTo>
                  <a:pt x="1971" y="1620"/>
                </a:lnTo>
                <a:lnTo>
                  <a:pt x="1971" y="1620"/>
                </a:lnTo>
                <a:lnTo>
                  <a:pt x="1971" y="1620"/>
                </a:lnTo>
                <a:lnTo>
                  <a:pt x="1971" y="1618"/>
                </a:lnTo>
                <a:lnTo>
                  <a:pt x="1971" y="1615"/>
                </a:lnTo>
                <a:lnTo>
                  <a:pt x="1971" y="1615"/>
                </a:lnTo>
                <a:lnTo>
                  <a:pt x="1971" y="1615"/>
                </a:lnTo>
                <a:lnTo>
                  <a:pt x="1971" y="1615"/>
                </a:lnTo>
                <a:lnTo>
                  <a:pt x="1971" y="1615"/>
                </a:lnTo>
                <a:lnTo>
                  <a:pt x="1971" y="1613"/>
                </a:lnTo>
                <a:lnTo>
                  <a:pt x="1971" y="1613"/>
                </a:lnTo>
                <a:lnTo>
                  <a:pt x="1971" y="1613"/>
                </a:lnTo>
                <a:lnTo>
                  <a:pt x="1971" y="1613"/>
                </a:lnTo>
                <a:lnTo>
                  <a:pt x="1969" y="1613"/>
                </a:lnTo>
                <a:lnTo>
                  <a:pt x="1969" y="1611"/>
                </a:lnTo>
                <a:lnTo>
                  <a:pt x="1967" y="1611"/>
                </a:lnTo>
                <a:lnTo>
                  <a:pt x="1967" y="1611"/>
                </a:lnTo>
                <a:lnTo>
                  <a:pt x="1967" y="1613"/>
                </a:lnTo>
                <a:lnTo>
                  <a:pt x="1967" y="1613"/>
                </a:lnTo>
                <a:lnTo>
                  <a:pt x="1967" y="1613"/>
                </a:lnTo>
                <a:lnTo>
                  <a:pt x="1967" y="1613"/>
                </a:lnTo>
                <a:lnTo>
                  <a:pt x="1964" y="1613"/>
                </a:lnTo>
                <a:lnTo>
                  <a:pt x="1964" y="1611"/>
                </a:lnTo>
                <a:lnTo>
                  <a:pt x="1964" y="1611"/>
                </a:lnTo>
                <a:lnTo>
                  <a:pt x="1964" y="1611"/>
                </a:lnTo>
                <a:lnTo>
                  <a:pt x="1964" y="1611"/>
                </a:lnTo>
                <a:lnTo>
                  <a:pt x="1964" y="1611"/>
                </a:lnTo>
                <a:lnTo>
                  <a:pt x="1964" y="1611"/>
                </a:lnTo>
                <a:lnTo>
                  <a:pt x="1967" y="1608"/>
                </a:lnTo>
                <a:lnTo>
                  <a:pt x="1967" y="1608"/>
                </a:lnTo>
                <a:lnTo>
                  <a:pt x="1967" y="1608"/>
                </a:lnTo>
                <a:lnTo>
                  <a:pt x="1964" y="1608"/>
                </a:lnTo>
                <a:lnTo>
                  <a:pt x="1964" y="1608"/>
                </a:lnTo>
                <a:lnTo>
                  <a:pt x="1964" y="1606"/>
                </a:lnTo>
                <a:lnTo>
                  <a:pt x="1964" y="1606"/>
                </a:lnTo>
                <a:lnTo>
                  <a:pt x="1964" y="1606"/>
                </a:lnTo>
                <a:lnTo>
                  <a:pt x="1962" y="1606"/>
                </a:lnTo>
                <a:lnTo>
                  <a:pt x="1960" y="1606"/>
                </a:lnTo>
                <a:lnTo>
                  <a:pt x="1955" y="1603"/>
                </a:lnTo>
                <a:lnTo>
                  <a:pt x="1952" y="1603"/>
                </a:lnTo>
                <a:lnTo>
                  <a:pt x="1952" y="1603"/>
                </a:lnTo>
                <a:lnTo>
                  <a:pt x="1952" y="1603"/>
                </a:lnTo>
                <a:lnTo>
                  <a:pt x="1950" y="1606"/>
                </a:lnTo>
                <a:lnTo>
                  <a:pt x="1952" y="1606"/>
                </a:lnTo>
                <a:lnTo>
                  <a:pt x="1952" y="1608"/>
                </a:lnTo>
                <a:lnTo>
                  <a:pt x="1952" y="1611"/>
                </a:lnTo>
                <a:lnTo>
                  <a:pt x="1952" y="1611"/>
                </a:lnTo>
                <a:lnTo>
                  <a:pt x="1952" y="1611"/>
                </a:lnTo>
                <a:lnTo>
                  <a:pt x="1950" y="1611"/>
                </a:lnTo>
                <a:lnTo>
                  <a:pt x="1950" y="1608"/>
                </a:lnTo>
                <a:lnTo>
                  <a:pt x="1950" y="1608"/>
                </a:lnTo>
                <a:lnTo>
                  <a:pt x="1950" y="1611"/>
                </a:lnTo>
                <a:lnTo>
                  <a:pt x="1948" y="1611"/>
                </a:lnTo>
                <a:lnTo>
                  <a:pt x="1948" y="1611"/>
                </a:lnTo>
                <a:lnTo>
                  <a:pt x="1950" y="1606"/>
                </a:lnTo>
                <a:lnTo>
                  <a:pt x="1950" y="1606"/>
                </a:lnTo>
                <a:lnTo>
                  <a:pt x="1950" y="1606"/>
                </a:lnTo>
                <a:lnTo>
                  <a:pt x="1950" y="1603"/>
                </a:lnTo>
                <a:lnTo>
                  <a:pt x="1950" y="1603"/>
                </a:lnTo>
                <a:lnTo>
                  <a:pt x="1950" y="1603"/>
                </a:lnTo>
                <a:lnTo>
                  <a:pt x="1950" y="1603"/>
                </a:lnTo>
                <a:lnTo>
                  <a:pt x="1950" y="1601"/>
                </a:lnTo>
                <a:lnTo>
                  <a:pt x="1950" y="1601"/>
                </a:lnTo>
                <a:lnTo>
                  <a:pt x="1950" y="1601"/>
                </a:lnTo>
                <a:lnTo>
                  <a:pt x="1950" y="1599"/>
                </a:lnTo>
                <a:lnTo>
                  <a:pt x="1950" y="1599"/>
                </a:lnTo>
                <a:lnTo>
                  <a:pt x="1950" y="1599"/>
                </a:lnTo>
                <a:lnTo>
                  <a:pt x="1950" y="1599"/>
                </a:lnTo>
                <a:lnTo>
                  <a:pt x="1950" y="1599"/>
                </a:lnTo>
                <a:lnTo>
                  <a:pt x="1950" y="1596"/>
                </a:lnTo>
                <a:lnTo>
                  <a:pt x="1950" y="1596"/>
                </a:lnTo>
                <a:lnTo>
                  <a:pt x="1948" y="1596"/>
                </a:lnTo>
                <a:lnTo>
                  <a:pt x="1948" y="1596"/>
                </a:lnTo>
                <a:lnTo>
                  <a:pt x="1948" y="1594"/>
                </a:lnTo>
                <a:lnTo>
                  <a:pt x="1948" y="1594"/>
                </a:lnTo>
                <a:lnTo>
                  <a:pt x="1945" y="1594"/>
                </a:lnTo>
                <a:lnTo>
                  <a:pt x="1945" y="1594"/>
                </a:lnTo>
                <a:lnTo>
                  <a:pt x="1945" y="1592"/>
                </a:lnTo>
                <a:lnTo>
                  <a:pt x="1945" y="1592"/>
                </a:lnTo>
                <a:lnTo>
                  <a:pt x="1943" y="1594"/>
                </a:lnTo>
                <a:lnTo>
                  <a:pt x="1943" y="1594"/>
                </a:lnTo>
                <a:lnTo>
                  <a:pt x="1943" y="1594"/>
                </a:lnTo>
                <a:lnTo>
                  <a:pt x="1943" y="1596"/>
                </a:lnTo>
                <a:lnTo>
                  <a:pt x="1943" y="1596"/>
                </a:lnTo>
                <a:lnTo>
                  <a:pt x="1938" y="1596"/>
                </a:lnTo>
                <a:lnTo>
                  <a:pt x="1941" y="1596"/>
                </a:lnTo>
                <a:lnTo>
                  <a:pt x="1941" y="1594"/>
                </a:lnTo>
                <a:lnTo>
                  <a:pt x="1941" y="1594"/>
                </a:lnTo>
                <a:lnTo>
                  <a:pt x="1941" y="1594"/>
                </a:lnTo>
                <a:lnTo>
                  <a:pt x="1938" y="1594"/>
                </a:lnTo>
                <a:lnTo>
                  <a:pt x="1938" y="1594"/>
                </a:lnTo>
                <a:lnTo>
                  <a:pt x="1936" y="1592"/>
                </a:lnTo>
                <a:lnTo>
                  <a:pt x="1936" y="1592"/>
                </a:lnTo>
                <a:lnTo>
                  <a:pt x="1936" y="1592"/>
                </a:lnTo>
                <a:lnTo>
                  <a:pt x="1936" y="1592"/>
                </a:lnTo>
                <a:lnTo>
                  <a:pt x="1933" y="1592"/>
                </a:lnTo>
                <a:lnTo>
                  <a:pt x="1933" y="1592"/>
                </a:lnTo>
                <a:lnTo>
                  <a:pt x="1931" y="1589"/>
                </a:lnTo>
                <a:lnTo>
                  <a:pt x="1929" y="1589"/>
                </a:lnTo>
                <a:lnTo>
                  <a:pt x="1929" y="1587"/>
                </a:lnTo>
                <a:lnTo>
                  <a:pt x="1929" y="1587"/>
                </a:lnTo>
                <a:lnTo>
                  <a:pt x="1929" y="1587"/>
                </a:lnTo>
                <a:lnTo>
                  <a:pt x="1926" y="1587"/>
                </a:lnTo>
                <a:lnTo>
                  <a:pt x="1926" y="1585"/>
                </a:lnTo>
                <a:lnTo>
                  <a:pt x="1924" y="1585"/>
                </a:lnTo>
                <a:lnTo>
                  <a:pt x="1924" y="1585"/>
                </a:lnTo>
                <a:lnTo>
                  <a:pt x="1924" y="1585"/>
                </a:lnTo>
                <a:lnTo>
                  <a:pt x="1922" y="1585"/>
                </a:lnTo>
                <a:lnTo>
                  <a:pt x="1922" y="1585"/>
                </a:lnTo>
                <a:lnTo>
                  <a:pt x="1922" y="1585"/>
                </a:lnTo>
                <a:lnTo>
                  <a:pt x="1922" y="1585"/>
                </a:lnTo>
                <a:lnTo>
                  <a:pt x="1922" y="1585"/>
                </a:lnTo>
                <a:lnTo>
                  <a:pt x="1922" y="1585"/>
                </a:lnTo>
                <a:lnTo>
                  <a:pt x="1922" y="1585"/>
                </a:lnTo>
                <a:lnTo>
                  <a:pt x="1919" y="1585"/>
                </a:lnTo>
                <a:lnTo>
                  <a:pt x="1919" y="1585"/>
                </a:lnTo>
                <a:lnTo>
                  <a:pt x="1919" y="1585"/>
                </a:lnTo>
                <a:lnTo>
                  <a:pt x="1919" y="1585"/>
                </a:lnTo>
                <a:lnTo>
                  <a:pt x="1917" y="1582"/>
                </a:lnTo>
                <a:lnTo>
                  <a:pt x="1915" y="1580"/>
                </a:lnTo>
                <a:lnTo>
                  <a:pt x="1915" y="1580"/>
                </a:lnTo>
                <a:lnTo>
                  <a:pt x="1915" y="1580"/>
                </a:lnTo>
                <a:lnTo>
                  <a:pt x="1915" y="1580"/>
                </a:lnTo>
                <a:lnTo>
                  <a:pt x="1912" y="1580"/>
                </a:lnTo>
                <a:lnTo>
                  <a:pt x="1910" y="1582"/>
                </a:lnTo>
                <a:lnTo>
                  <a:pt x="1910" y="1582"/>
                </a:lnTo>
                <a:lnTo>
                  <a:pt x="1910" y="1582"/>
                </a:lnTo>
                <a:lnTo>
                  <a:pt x="1907" y="1585"/>
                </a:lnTo>
                <a:lnTo>
                  <a:pt x="1907" y="1585"/>
                </a:lnTo>
                <a:lnTo>
                  <a:pt x="1907" y="1587"/>
                </a:lnTo>
                <a:lnTo>
                  <a:pt x="1907" y="1587"/>
                </a:lnTo>
                <a:lnTo>
                  <a:pt x="1907" y="1589"/>
                </a:lnTo>
                <a:lnTo>
                  <a:pt x="1907" y="1589"/>
                </a:lnTo>
                <a:lnTo>
                  <a:pt x="1905" y="1589"/>
                </a:lnTo>
                <a:lnTo>
                  <a:pt x="1903" y="1592"/>
                </a:lnTo>
                <a:lnTo>
                  <a:pt x="1903" y="1592"/>
                </a:lnTo>
                <a:lnTo>
                  <a:pt x="1903" y="1592"/>
                </a:lnTo>
                <a:lnTo>
                  <a:pt x="1903" y="1592"/>
                </a:lnTo>
                <a:lnTo>
                  <a:pt x="1900" y="1592"/>
                </a:lnTo>
                <a:lnTo>
                  <a:pt x="1900" y="1592"/>
                </a:lnTo>
                <a:lnTo>
                  <a:pt x="1900" y="1592"/>
                </a:lnTo>
                <a:lnTo>
                  <a:pt x="1900" y="1592"/>
                </a:lnTo>
                <a:lnTo>
                  <a:pt x="1900" y="1594"/>
                </a:lnTo>
                <a:lnTo>
                  <a:pt x="1898" y="1596"/>
                </a:lnTo>
                <a:lnTo>
                  <a:pt x="1898" y="1596"/>
                </a:lnTo>
                <a:lnTo>
                  <a:pt x="1898" y="1596"/>
                </a:lnTo>
                <a:lnTo>
                  <a:pt x="1898" y="1596"/>
                </a:lnTo>
                <a:lnTo>
                  <a:pt x="1898" y="1596"/>
                </a:lnTo>
                <a:lnTo>
                  <a:pt x="1898" y="1596"/>
                </a:lnTo>
                <a:lnTo>
                  <a:pt x="1898" y="1599"/>
                </a:lnTo>
                <a:lnTo>
                  <a:pt x="1889" y="1599"/>
                </a:lnTo>
                <a:lnTo>
                  <a:pt x="1889" y="1601"/>
                </a:lnTo>
                <a:lnTo>
                  <a:pt x="1889" y="1601"/>
                </a:lnTo>
                <a:lnTo>
                  <a:pt x="1889" y="1603"/>
                </a:lnTo>
                <a:lnTo>
                  <a:pt x="1889" y="1603"/>
                </a:lnTo>
                <a:lnTo>
                  <a:pt x="1889" y="1603"/>
                </a:lnTo>
                <a:lnTo>
                  <a:pt x="1891" y="1606"/>
                </a:lnTo>
                <a:lnTo>
                  <a:pt x="1893" y="1606"/>
                </a:lnTo>
                <a:lnTo>
                  <a:pt x="1893" y="1606"/>
                </a:lnTo>
                <a:lnTo>
                  <a:pt x="1896" y="1606"/>
                </a:lnTo>
                <a:lnTo>
                  <a:pt x="1896" y="1608"/>
                </a:lnTo>
                <a:lnTo>
                  <a:pt x="1893" y="1608"/>
                </a:lnTo>
                <a:lnTo>
                  <a:pt x="1891" y="1608"/>
                </a:lnTo>
                <a:lnTo>
                  <a:pt x="1889" y="1606"/>
                </a:lnTo>
                <a:lnTo>
                  <a:pt x="1889" y="1606"/>
                </a:lnTo>
                <a:lnTo>
                  <a:pt x="1889" y="1606"/>
                </a:lnTo>
                <a:lnTo>
                  <a:pt x="1889" y="1606"/>
                </a:lnTo>
                <a:lnTo>
                  <a:pt x="1889" y="1603"/>
                </a:lnTo>
                <a:lnTo>
                  <a:pt x="1886" y="1603"/>
                </a:lnTo>
                <a:lnTo>
                  <a:pt x="1884" y="1601"/>
                </a:lnTo>
                <a:lnTo>
                  <a:pt x="1881" y="1601"/>
                </a:lnTo>
                <a:lnTo>
                  <a:pt x="1879" y="1601"/>
                </a:lnTo>
                <a:lnTo>
                  <a:pt x="1879" y="1601"/>
                </a:lnTo>
                <a:lnTo>
                  <a:pt x="1879" y="1601"/>
                </a:lnTo>
                <a:lnTo>
                  <a:pt x="1877" y="1601"/>
                </a:lnTo>
                <a:lnTo>
                  <a:pt x="1877" y="1603"/>
                </a:lnTo>
                <a:lnTo>
                  <a:pt x="1877" y="1603"/>
                </a:lnTo>
                <a:lnTo>
                  <a:pt x="1877" y="1603"/>
                </a:lnTo>
                <a:lnTo>
                  <a:pt x="1877" y="1601"/>
                </a:lnTo>
                <a:lnTo>
                  <a:pt x="1877" y="1601"/>
                </a:lnTo>
                <a:lnTo>
                  <a:pt x="1874" y="1601"/>
                </a:lnTo>
                <a:lnTo>
                  <a:pt x="1872" y="1599"/>
                </a:lnTo>
                <a:lnTo>
                  <a:pt x="1867" y="1601"/>
                </a:lnTo>
                <a:lnTo>
                  <a:pt x="1867" y="1601"/>
                </a:lnTo>
                <a:lnTo>
                  <a:pt x="1865" y="1606"/>
                </a:lnTo>
                <a:lnTo>
                  <a:pt x="1862" y="1608"/>
                </a:lnTo>
                <a:lnTo>
                  <a:pt x="1862" y="1608"/>
                </a:lnTo>
                <a:lnTo>
                  <a:pt x="1860" y="1611"/>
                </a:lnTo>
                <a:lnTo>
                  <a:pt x="1860" y="1611"/>
                </a:lnTo>
                <a:lnTo>
                  <a:pt x="1860" y="1611"/>
                </a:lnTo>
                <a:lnTo>
                  <a:pt x="1860" y="1613"/>
                </a:lnTo>
                <a:lnTo>
                  <a:pt x="1858" y="1613"/>
                </a:lnTo>
                <a:lnTo>
                  <a:pt x="1858" y="1611"/>
                </a:lnTo>
                <a:lnTo>
                  <a:pt x="1858" y="1611"/>
                </a:lnTo>
                <a:lnTo>
                  <a:pt x="1860" y="1611"/>
                </a:lnTo>
                <a:lnTo>
                  <a:pt x="1860" y="1608"/>
                </a:lnTo>
                <a:lnTo>
                  <a:pt x="1860" y="1608"/>
                </a:lnTo>
                <a:lnTo>
                  <a:pt x="1860" y="1606"/>
                </a:lnTo>
                <a:lnTo>
                  <a:pt x="1865" y="1603"/>
                </a:lnTo>
                <a:lnTo>
                  <a:pt x="1865" y="1603"/>
                </a:lnTo>
                <a:lnTo>
                  <a:pt x="1862" y="1603"/>
                </a:lnTo>
                <a:lnTo>
                  <a:pt x="1858" y="1603"/>
                </a:lnTo>
                <a:lnTo>
                  <a:pt x="1855" y="1603"/>
                </a:lnTo>
                <a:lnTo>
                  <a:pt x="1855" y="1603"/>
                </a:lnTo>
                <a:lnTo>
                  <a:pt x="1853" y="1601"/>
                </a:lnTo>
                <a:lnTo>
                  <a:pt x="1853" y="1601"/>
                </a:lnTo>
                <a:lnTo>
                  <a:pt x="1853" y="1601"/>
                </a:lnTo>
                <a:lnTo>
                  <a:pt x="1853" y="1603"/>
                </a:lnTo>
                <a:lnTo>
                  <a:pt x="1851" y="1603"/>
                </a:lnTo>
                <a:lnTo>
                  <a:pt x="1851" y="1603"/>
                </a:lnTo>
                <a:lnTo>
                  <a:pt x="1851" y="1601"/>
                </a:lnTo>
                <a:lnTo>
                  <a:pt x="1851" y="1601"/>
                </a:lnTo>
                <a:lnTo>
                  <a:pt x="1851" y="1603"/>
                </a:lnTo>
                <a:lnTo>
                  <a:pt x="1851" y="1603"/>
                </a:lnTo>
                <a:lnTo>
                  <a:pt x="1848" y="1603"/>
                </a:lnTo>
                <a:lnTo>
                  <a:pt x="1848" y="1603"/>
                </a:lnTo>
                <a:lnTo>
                  <a:pt x="1848" y="1603"/>
                </a:lnTo>
                <a:lnTo>
                  <a:pt x="1848" y="1601"/>
                </a:lnTo>
                <a:lnTo>
                  <a:pt x="1848" y="1601"/>
                </a:lnTo>
                <a:lnTo>
                  <a:pt x="1848" y="1601"/>
                </a:lnTo>
                <a:lnTo>
                  <a:pt x="1846" y="1601"/>
                </a:lnTo>
                <a:lnTo>
                  <a:pt x="1846" y="1601"/>
                </a:lnTo>
                <a:lnTo>
                  <a:pt x="1844" y="1601"/>
                </a:lnTo>
                <a:lnTo>
                  <a:pt x="1839" y="1599"/>
                </a:lnTo>
                <a:lnTo>
                  <a:pt x="1839" y="1599"/>
                </a:lnTo>
                <a:lnTo>
                  <a:pt x="1836" y="1599"/>
                </a:lnTo>
                <a:lnTo>
                  <a:pt x="1834" y="1599"/>
                </a:lnTo>
                <a:lnTo>
                  <a:pt x="1834" y="1599"/>
                </a:lnTo>
                <a:lnTo>
                  <a:pt x="1832" y="1599"/>
                </a:lnTo>
                <a:lnTo>
                  <a:pt x="1832" y="1599"/>
                </a:lnTo>
                <a:lnTo>
                  <a:pt x="1832" y="1599"/>
                </a:lnTo>
                <a:lnTo>
                  <a:pt x="1832" y="1599"/>
                </a:lnTo>
                <a:lnTo>
                  <a:pt x="1829" y="1599"/>
                </a:lnTo>
                <a:lnTo>
                  <a:pt x="1829" y="1596"/>
                </a:lnTo>
                <a:lnTo>
                  <a:pt x="1829" y="1596"/>
                </a:lnTo>
                <a:lnTo>
                  <a:pt x="1825" y="1596"/>
                </a:lnTo>
                <a:lnTo>
                  <a:pt x="1825" y="1596"/>
                </a:lnTo>
                <a:lnTo>
                  <a:pt x="1825" y="1596"/>
                </a:lnTo>
                <a:lnTo>
                  <a:pt x="1822" y="1596"/>
                </a:lnTo>
                <a:lnTo>
                  <a:pt x="1822" y="1596"/>
                </a:lnTo>
                <a:lnTo>
                  <a:pt x="1822" y="1596"/>
                </a:lnTo>
                <a:lnTo>
                  <a:pt x="1822" y="1596"/>
                </a:lnTo>
                <a:lnTo>
                  <a:pt x="1820" y="1599"/>
                </a:lnTo>
                <a:lnTo>
                  <a:pt x="1820" y="1599"/>
                </a:lnTo>
                <a:lnTo>
                  <a:pt x="1820" y="1599"/>
                </a:lnTo>
                <a:lnTo>
                  <a:pt x="1820" y="1596"/>
                </a:lnTo>
                <a:lnTo>
                  <a:pt x="1820" y="1596"/>
                </a:lnTo>
                <a:lnTo>
                  <a:pt x="1820" y="1599"/>
                </a:lnTo>
                <a:lnTo>
                  <a:pt x="1818" y="1599"/>
                </a:lnTo>
                <a:lnTo>
                  <a:pt x="1818" y="1599"/>
                </a:lnTo>
                <a:lnTo>
                  <a:pt x="1818" y="1599"/>
                </a:lnTo>
                <a:lnTo>
                  <a:pt x="1818" y="1599"/>
                </a:lnTo>
                <a:lnTo>
                  <a:pt x="1818" y="1596"/>
                </a:lnTo>
                <a:lnTo>
                  <a:pt x="1818" y="1596"/>
                </a:lnTo>
                <a:lnTo>
                  <a:pt x="1818" y="1596"/>
                </a:lnTo>
                <a:lnTo>
                  <a:pt x="1815" y="1599"/>
                </a:lnTo>
                <a:lnTo>
                  <a:pt x="1815" y="1596"/>
                </a:lnTo>
                <a:lnTo>
                  <a:pt x="1815" y="1596"/>
                </a:lnTo>
                <a:lnTo>
                  <a:pt x="1813" y="1599"/>
                </a:lnTo>
                <a:lnTo>
                  <a:pt x="1810" y="1599"/>
                </a:lnTo>
                <a:lnTo>
                  <a:pt x="1810" y="1599"/>
                </a:lnTo>
                <a:lnTo>
                  <a:pt x="1810" y="1599"/>
                </a:lnTo>
                <a:lnTo>
                  <a:pt x="1810" y="1599"/>
                </a:lnTo>
                <a:lnTo>
                  <a:pt x="1810" y="1596"/>
                </a:lnTo>
                <a:lnTo>
                  <a:pt x="1810" y="1596"/>
                </a:lnTo>
                <a:lnTo>
                  <a:pt x="1810" y="1596"/>
                </a:lnTo>
                <a:lnTo>
                  <a:pt x="1808" y="1596"/>
                </a:lnTo>
                <a:lnTo>
                  <a:pt x="1808" y="1596"/>
                </a:lnTo>
                <a:lnTo>
                  <a:pt x="1808" y="1596"/>
                </a:lnTo>
                <a:lnTo>
                  <a:pt x="1808" y="1599"/>
                </a:lnTo>
                <a:lnTo>
                  <a:pt x="1808" y="1599"/>
                </a:lnTo>
                <a:lnTo>
                  <a:pt x="1806" y="1601"/>
                </a:lnTo>
                <a:lnTo>
                  <a:pt x="1803" y="1601"/>
                </a:lnTo>
                <a:lnTo>
                  <a:pt x="1803" y="1603"/>
                </a:lnTo>
                <a:lnTo>
                  <a:pt x="1803" y="1603"/>
                </a:lnTo>
                <a:lnTo>
                  <a:pt x="1803" y="1606"/>
                </a:lnTo>
                <a:lnTo>
                  <a:pt x="1801" y="1606"/>
                </a:lnTo>
                <a:lnTo>
                  <a:pt x="1801" y="1606"/>
                </a:lnTo>
                <a:lnTo>
                  <a:pt x="1799" y="1608"/>
                </a:lnTo>
                <a:lnTo>
                  <a:pt x="1799" y="1608"/>
                </a:lnTo>
                <a:lnTo>
                  <a:pt x="1799" y="1608"/>
                </a:lnTo>
                <a:lnTo>
                  <a:pt x="1799" y="1611"/>
                </a:lnTo>
                <a:lnTo>
                  <a:pt x="1796" y="1611"/>
                </a:lnTo>
                <a:lnTo>
                  <a:pt x="1796" y="1611"/>
                </a:lnTo>
                <a:lnTo>
                  <a:pt x="1796" y="1611"/>
                </a:lnTo>
                <a:lnTo>
                  <a:pt x="1794" y="1615"/>
                </a:lnTo>
                <a:lnTo>
                  <a:pt x="1794" y="1615"/>
                </a:lnTo>
                <a:lnTo>
                  <a:pt x="1794" y="1615"/>
                </a:lnTo>
                <a:lnTo>
                  <a:pt x="1794" y="1615"/>
                </a:lnTo>
                <a:lnTo>
                  <a:pt x="1794" y="1618"/>
                </a:lnTo>
                <a:lnTo>
                  <a:pt x="1794" y="1618"/>
                </a:lnTo>
                <a:lnTo>
                  <a:pt x="1794" y="1618"/>
                </a:lnTo>
                <a:lnTo>
                  <a:pt x="1794" y="1620"/>
                </a:lnTo>
                <a:lnTo>
                  <a:pt x="1794" y="1622"/>
                </a:lnTo>
                <a:lnTo>
                  <a:pt x="1794" y="1622"/>
                </a:lnTo>
                <a:lnTo>
                  <a:pt x="1794" y="1625"/>
                </a:lnTo>
                <a:lnTo>
                  <a:pt x="1794" y="1625"/>
                </a:lnTo>
                <a:lnTo>
                  <a:pt x="1794" y="1627"/>
                </a:lnTo>
                <a:lnTo>
                  <a:pt x="1796" y="1627"/>
                </a:lnTo>
                <a:lnTo>
                  <a:pt x="1796" y="1629"/>
                </a:lnTo>
                <a:lnTo>
                  <a:pt x="1796" y="1634"/>
                </a:lnTo>
                <a:lnTo>
                  <a:pt x="1796" y="1634"/>
                </a:lnTo>
                <a:lnTo>
                  <a:pt x="1796" y="1637"/>
                </a:lnTo>
                <a:lnTo>
                  <a:pt x="1799" y="1637"/>
                </a:lnTo>
                <a:lnTo>
                  <a:pt x="1799" y="1637"/>
                </a:lnTo>
                <a:lnTo>
                  <a:pt x="1799" y="1639"/>
                </a:lnTo>
                <a:lnTo>
                  <a:pt x="1799" y="1639"/>
                </a:lnTo>
                <a:lnTo>
                  <a:pt x="1799" y="1641"/>
                </a:lnTo>
                <a:lnTo>
                  <a:pt x="1799" y="1641"/>
                </a:lnTo>
                <a:lnTo>
                  <a:pt x="1801" y="1644"/>
                </a:lnTo>
                <a:lnTo>
                  <a:pt x="1801" y="1644"/>
                </a:lnTo>
                <a:lnTo>
                  <a:pt x="1801" y="1644"/>
                </a:lnTo>
                <a:lnTo>
                  <a:pt x="1801" y="1646"/>
                </a:lnTo>
                <a:lnTo>
                  <a:pt x="1801" y="1646"/>
                </a:lnTo>
                <a:lnTo>
                  <a:pt x="1803" y="1646"/>
                </a:lnTo>
                <a:lnTo>
                  <a:pt x="1803" y="1646"/>
                </a:lnTo>
                <a:lnTo>
                  <a:pt x="1803" y="1648"/>
                </a:lnTo>
                <a:lnTo>
                  <a:pt x="1803" y="1648"/>
                </a:lnTo>
                <a:lnTo>
                  <a:pt x="1803" y="1648"/>
                </a:lnTo>
                <a:lnTo>
                  <a:pt x="1803" y="1648"/>
                </a:lnTo>
                <a:lnTo>
                  <a:pt x="1803" y="1648"/>
                </a:lnTo>
                <a:lnTo>
                  <a:pt x="1803" y="1651"/>
                </a:lnTo>
                <a:lnTo>
                  <a:pt x="1803" y="1651"/>
                </a:lnTo>
                <a:lnTo>
                  <a:pt x="1803" y="1651"/>
                </a:lnTo>
                <a:lnTo>
                  <a:pt x="1806" y="1653"/>
                </a:lnTo>
                <a:lnTo>
                  <a:pt x="1806" y="1653"/>
                </a:lnTo>
                <a:lnTo>
                  <a:pt x="1810" y="1651"/>
                </a:lnTo>
                <a:lnTo>
                  <a:pt x="1810" y="1651"/>
                </a:lnTo>
                <a:lnTo>
                  <a:pt x="1810" y="1651"/>
                </a:lnTo>
                <a:lnTo>
                  <a:pt x="1810" y="1653"/>
                </a:lnTo>
                <a:lnTo>
                  <a:pt x="1813" y="1653"/>
                </a:lnTo>
                <a:lnTo>
                  <a:pt x="1813" y="1653"/>
                </a:lnTo>
                <a:lnTo>
                  <a:pt x="1813" y="1656"/>
                </a:lnTo>
                <a:lnTo>
                  <a:pt x="1815" y="1656"/>
                </a:lnTo>
                <a:lnTo>
                  <a:pt x="1818" y="1656"/>
                </a:lnTo>
                <a:lnTo>
                  <a:pt x="1818" y="1656"/>
                </a:lnTo>
                <a:lnTo>
                  <a:pt x="1818" y="1656"/>
                </a:lnTo>
                <a:lnTo>
                  <a:pt x="1818" y="1656"/>
                </a:lnTo>
                <a:lnTo>
                  <a:pt x="1818" y="1656"/>
                </a:lnTo>
                <a:lnTo>
                  <a:pt x="1815" y="1656"/>
                </a:lnTo>
                <a:lnTo>
                  <a:pt x="1815" y="1658"/>
                </a:lnTo>
                <a:lnTo>
                  <a:pt x="1818" y="1658"/>
                </a:lnTo>
                <a:lnTo>
                  <a:pt x="1820" y="1658"/>
                </a:lnTo>
                <a:lnTo>
                  <a:pt x="1820" y="1658"/>
                </a:lnTo>
                <a:lnTo>
                  <a:pt x="1818" y="1658"/>
                </a:lnTo>
                <a:lnTo>
                  <a:pt x="1818" y="1658"/>
                </a:lnTo>
                <a:lnTo>
                  <a:pt x="1818" y="1658"/>
                </a:lnTo>
                <a:lnTo>
                  <a:pt x="1815" y="1658"/>
                </a:lnTo>
                <a:lnTo>
                  <a:pt x="1815" y="1658"/>
                </a:lnTo>
                <a:lnTo>
                  <a:pt x="1815" y="1660"/>
                </a:lnTo>
                <a:lnTo>
                  <a:pt x="1818" y="1663"/>
                </a:lnTo>
                <a:lnTo>
                  <a:pt x="1820" y="1663"/>
                </a:lnTo>
                <a:lnTo>
                  <a:pt x="1820" y="1663"/>
                </a:lnTo>
                <a:lnTo>
                  <a:pt x="1818" y="1665"/>
                </a:lnTo>
                <a:lnTo>
                  <a:pt x="1815" y="1665"/>
                </a:lnTo>
                <a:lnTo>
                  <a:pt x="1818" y="1665"/>
                </a:lnTo>
                <a:lnTo>
                  <a:pt x="1815" y="1667"/>
                </a:lnTo>
                <a:lnTo>
                  <a:pt x="1815" y="1667"/>
                </a:lnTo>
                <a:lnTo>
                  <a:pt x="1815" y="1665"/>
                </a:lnTo>
                <a:lnTo>
                  <a:pt x="1815" y="1665"/>
                </a:lnTo>
                <a:lnTo>
                  <a:pt x="1813" y="1665"/>
                </a:lnTo>
                <a:lnTo>
                  <a:pt x="1813" y="1665"/>
                </a:lnTo>
                <a:lnTo>
                  <a:pt x="1815" y="1670"/>
                </a:lnTo>
                <a:lnTo>
                  <a:pt x="1815" y="1670"/>
                </a:lnTo>
                <a:lnTo>
                  <a:pt x="1815" y="1672"/>
                </a:lnTo>
                <a:lnTo>
                  <a:pt x="1818" y="1674"/>
                </a:lnTo>
                <a:lnTo>
                  <a:pt x="1818" y="1674"/>
                </a:lnTo>
                <a:lnTo>
                  <a:pt x="1818" y="1677"/>
                </a:lnTo>
                <a:lnTo>
                  <a:pt x="1818" y="1677"/>
                </a:lnTo>
                <a:lnTo>
                  <a:pt x="1818" y="1677"/>
                </a:lnTo>
                <a:lnTo>
                  <a:pt x="1818" y="1677"/>
                </a:lnTo>
                <a:lnTo>
                  <a:pt x="1818" y="1677"/>
                </a:lnTo>
                <a:lnTo>
                  <a:pt x="1818" y="1679"/>
                </a:lnTo>
                <a:lnTo>
                  <a:pt x="1818" y="1679"/>
                </a:lnTo>
                <a:lnTo>
                  <a:pt x="1820" y="1679"/>
                </a:lnTo>
                <a:lnTo>
                  <a:pt x="1820" y="1682"/>
                </a:lnTo>
                <a:lnTo>
                  <a:pt x="1818" y="1682"/>
                </a:lnTo>
                <a:lnTo>
                  <a:pt x="1818" y="1682"/>
                </a:lnTo>
                <a:lnTo>
                  <a:pt x="1818" y="1684"/>
                </a:lnTo>
                <a:lnTo>
                  <a:pt x="1818" y="1684"/>
                </a:lnTo>
                <a:lnTo>
                  <a:pt x="1818" y="1684"/>
                </a:lnTo>
                <a:lnTo>
                  <a:pt x="1818" y="1686"/>
                </a:lnTo>
                <a:lnTo>
                  <a:pt x="1818" y="1689"/>
                </a:lnTo>
                <a:lnTo>
                  <a:pt x="1818" y="1689"/>
                </a:lnTo>
                <a:lnTo>
                  <a:pt x="1818" y="1689"/>
                </a:lnTo>
                <a:lnTo>
                  <a:pt x="1818" y="1689"/>
                </a:lnTo>
                <a:lnTo>
                  <a:pt x="1815" y="1689"/>
                </a:lnTo>
                <a:lnTo>
                  <a:pt x="1815" y="1689"/>
                </a:lnTo>
                <a:lnTo>
                  <a:pt x="1815" y="1691"/>
                </a:lnTo>
                <a:lnTo>
                  <a:pt x="1815" y="1691"/>
                </a:lnTo>
                <a:lnTo>
                  <a:pt x="1813" y="1696"/>
                </a:lnTo>
                <a:lnTo>
                  <a:pt x="1813" y="1696"/>
                </a:lnTo>
                <a:lnTo>
                  <a:pt x="1813" y="1696"/>
                </a:lnTo>
                <a:lnTo>
                  <a:pt x="1810" y="1698"/>
                </a:lnTo>
                <a:lnTo>
                  <a:pt x="1810" y="1700"/>
                </a:lnTo>
                <a:lnTo>
                  <a:pt x="1810" y="1703"/>
                </a:lnTo>
                <a:lnTo>
                  <a:pt x="1810" y="1703"/>
                </a:lnTo>
                <a:lnTo>
                  <a:pt x="1810" y="1703"/>
                </a:lnTo>
                <a:lnTo>
                  <a:pt x="1810" y="1708"/>
                </a:lnTo>
                <a:lnTo>
                  <a:pt x="1813" y="1705"/>
                </a:lnTo>
                <a:lnTo>
                  <a:pt x="1813" y="1705"/>
                </a:lnTo>
                <a:lnTo>
                  <a:pt x="1815" y="1703"/>
                </a:lnTo>
                <a:lnTo>
                  <a:pt x="1818" y="1703"/>
                </a:lnTo>
                <a:lnTo>
                  <a:pt x="1818" y="1703"/>
                </a:lnTo>
                <a:lnTo>
                  <a:pt x="1815" y="1705"/>
                </a:lnTo>
                <a:lnTo>
                  <a:pt x="1818" y="1705"/>
                </a:lnTo>
                <a:lnTo>
                  <a:pt x="1820" y="1705"/>
                </a:lnTo>
                <a:lnTo>
                  <a:pt x="1820" y="1705"/>
                </a:lnTo>
                <a:lnTo>
                  <a:pt x="1818" y="1708"/>
                </a:lnTo>
                <a:lnTo>
                  <a:pt x="1818" y="1708"/>
                </a:lnTo>
                <a:lnTo>
                  <a:pt x="1827" y="1700"/>
                </a:lnTo>
                <a:lnTo>
                  <a:pt x="1829" y="1700"/>
                </a:lnTo>
                <a:lnTo>
                  <a:pt x="1829" y="1700"/>
                </a:lnTo>
                <a:lnTo>
                  <a:pt x="1822" y="1705"/>
                </a:lnTo>
                <a:lnTo>
                  <a:pt x="1822" y="1705"/>
                </a:lnTo>
                <a:lnTo>
                  <a:pt x="1825" y="1705"/>
                </a:lnTo>
                <a:lnTo>
                  <a:pt x="1827" y="1705"/>
                </a:lnTo>
                <a:lnTo>
                  <a:pt x="1827" y="1705"/>
                </a:lnTo>
                <a:lnTo>
                  <a:pt x="1827" y="1705"/>
                </a:lnTo>
                <a:lnTo>
                  <a:pt x="1825" y="1708"/>
                </a:lnTo>
                <a:lnTo>
                  <a:pt x="1825" y="1710"/>
                </a:lnTo>
                <a:lnTo>
                  <a:pt x="1825" y="1710"/>
                </a:lnTo>
                <a:lnTo>
                  <a:pt x="1822" y="1710"/>
                </a:lnTo>
                <a:lnTo>
                  <a:pt x="1822" y="1712"/>
                </a:lnTo>
                <a:lnTo>
                  <a:pt x="1822" y="1712"/>
                </a:lnTo>
                <a:lnTo>
                  <a:pt x="1822" y="1712"/>
                </a:lnTo>
                <a:lnTo>
                  <a:pt x="1822" y="1715"/>
                </a:lnTo>
                <a:lnTo>
                  <a:pt x="1825" y="1717"/>
                </a:lnTo>
                <a:lnTo>
                  <a:pt x="1827" y="1717"/>
                </a:lnTo>
                <a:lnTo>
                  <a:pt x="1827" y="1717"/>
                </a:lnTo>
                <a:lnTo>
                  <a:pt x="1829" y="1717"/>
                </a:lnTo>
                <a:lnTo>
                  <a:pt x="1829" y="1717"/>
                </a:lnTo>
                <a:lnTo>
                  <a:pt x="1829" y="1717"/>
                </a:lnTo>
                <a:lnTo>
                  <a:pt x="1829" y="1717"/>
                </a:lnTo>
                <a:lnTo>
                  <a:pt x="1832" y="1715"/>
                </a:lnTo>
                <a:lnTo>
                  <a:pt x="1834" y="1715"/>
                </a:lnTo>
                <a:lnTo>
                  <a:pt x="1834" y="1717"/>
                </a:lnTo>
                <a:lnTo>
                  <a:pt x="1834" y="1717"/>
                </a:lnTo>
                <a:lnTo>
                  <a:pt x="1832" y="1717"/>
                </a:lnTo>
                <a:lnTo>
                  <a:pt x="1832" y="1717"/>
                </a:lnTo>
                <a:lnTo>
                  <a:pt x="1832" y="1717"/>
                </a:lnTo>
                <a:lnTo>
                  <a:pt x="1832" y="1719"/>
                </a:lnTo>
                <a:lnTo>
                  <a:pt x="1832" y="1719"/>
                </a:lnTo>
                <a:lnTo>
                  <a:pt x="1829" y="1719"/>
                </a:lnTo>
                <a:lnTo>
                  <a:pt x="1827" y="1724"/>
                </a:lnTo>
                <a:lnTo>
                  <a:pt x="1827" y="1724"/>
                </a:lnTo>
                <a:lnTo>
                  <a:pt x="1827" y="1726"/>
                </a:lnTo>
                <a:lnTo>
                  <a:pt x="1827" y="1726"/>
                </a:lnTo>
                <a:lnTo>
                  <a:pt x="1827" y="1729"/>
                </a:lnTo>
                <a:lnTo>
                  <a:pt x="1829" y="1729"/>
                </a:lnTo>
                <a:lnTo>
                  <a:pt x="1829" y="1729"/>
                </a:lnTo>
                <a:lnTo>
                  <a:pt x="1832" y="1729"/>
                </a:lnTo>
                <a:lnTo>
                  <a:pt x="1832" y="1729"/>
                </a:lnTo>
                <a:lnTo>
                  <a:pt x="1832" y="1729"/>
                </a:lnTo>
                <a:lnTo>
                  <a:pt x="1832" y="1729"/>
                </a:lnTo>
                <a:lnTo>
                  <a:pt x="1832" y="1729"/>
                </a:lnTo>
                <a:lnTo>
                  <a:pt x="1832" y="1731"/>
                </a:lnTo>
                <a:lnTo>
                  <a:pt x="1832" y="1731"/>
                </a:lnTo>
                <a:lnTo>
                  <a:pt x="1832" y="1734"/>
                </a:lnTo>
                <a:lnTo>
                  <a:pt x="1832" y="1734"/>
                </a:lnTo>
                <a:lnTo>
                  <a:pt x="1832" y="1734"/>
                </a:lnTo>
                <a:lnTo>
                  <a:pt x="1834" y="1734"/>
                </a:lnTo>
                <a:lnTo>
                  <a:pt x="1834" y="1734"/>
                </a:lnTo>
                <a:lnTo>
                  <a:pt x="1834" y="1734"/>
                </a:lnTo>
                <a:lnTo>
                  <a:pt x="1834" y="1734"/>
                </a:lnTo>
                <a:lnTo>
                  <a:pt x="1834" y="1734"/>
                </a:lnTo>
                <a:lnTo>
                  <a:pt x="1834" y="1734"/>
                </a:lnTo>
                <a:lnTo>
                  <a:pt x="1834" y="1734"/>
                </a:lnTo>
                <a:lnTo>
                  <a:pt x="1836" y="1736"/>
                </a:lnTo>
                <a:lnTo>
                  <a:pt x="1836" y="1736"/>
                </a:lnTo>
                <a:lnTo>
                  <a:pt x="1836" y="1736"/>
                </a:lnTo>
                <a:lnTo>
                  <a:pt x="1834" y="1736"/>
                </a:lnTo>
                <a:lnTo>
                  <a:pt x="1834" y="1738"/>
                </a:lnTo>
                <a:lnTo>
                  <a:pt x="1836" y="1738"/>
                </a:lnTo>
                <a:lnTo>
                  <a:pt x="1836" y="1738"/>
                </a:lnTo>
                <a:lnTo>
                  <a:pt x="1836" y="1741"/>
                </a:lnTo>
                <a:lnTo>
                  <a:pt x="1839" y="1741"/>
                </a:lnTo>
                <a:lnTo>
                  <a:pt x="1839" y="1741"/>
                </a:lnTo>
                <a:lnTo>
                  <a:pt x="1839" y="1741"/>
                </a:lnTo>
                <a:lnTo>
                  <a:pt x="1839" y="1741"/>
                </a:lnTo>
                <a:lnTo>
                  <a:pt x="1839" y="1741"/>
                </a:lnTo>
                <a:lnTo>
                  <a:pt x="1836" y="1741"/>
                </a:lnTo>
                <a:lnTo>
                  <a:pt x="1836" y="1741"/>
                </a:lnTo>
                <a:lnTo>
                  <a:pt x="1836" y="1741"/>
                </a:lnTo>
                <a:lnTo>
                  <a:pt x="1836" y="1741"/>
                </a:lnTo>
                <a:lnTo>
                  <a:pt x="1836" y="1741"/>
                </a:lnTo>
                <a:lnTo>
                  <a:pt x="1834" y="1743"/>
                </a:lnTo>
                <a:lnTo>
                  <a:pt x="1834" y="1743"/>
                </a:lnTo>
                <a:lnTo>
                  <a:pt x="1834" y="1743"/>
                </a:lnTo>
                <a:lnTo>
                  <a:pt x="1836" y="1743"/>
                </a:lnTo>
                <a:lnTo>
                  <a:pt x="1834" y="1745"/>
                </a:lnTo>
                <a:lnTo>
                  <a:pt x="1834" y="1745"/>
                </a:lnTo>
                <a:lnTo>
                  <a:pt x="1834" y="1745"/>
                </a:lnTo>
                <a:lnTo>
                  <a:pt x="1836" y="1745"/>
                </a:lnTo>
                <a:lnTo>
                  <a:pt x="1836" y="1745"/>
                </a:lnTo>
                <a:lnTo>
                  <a:pt x="1836" y="1745"/>
                </a:lnTo>
                <a:lnTo>
                  <a:pt x="1836" y="1745"/>
                </a:lnTo>
                <a:lnTo>
                  <a:pt x="1839" y="1745"/>
                </a:lnTo>
                <a:lnTo>
                  <a:pt x="1841" y="1745"/>
                </a:lnTo>
                <a:lnTo>
                  <a:pt x="1841" y="1745"/>
                </a:lnTo>
                <a:lnTo>
                  <a:pt x="1841" y="1745"/>
                </a:lnTo>
                <a:lnTo>
                  <a:pt x="1841" y="1745"/>
                </a:lnTo>
                <a:lnTo>
                  <a:pt x="1841" y="1743"/>
                </a:lnTo>
                <a:lnTo>
                  <a:pt x="1841" y="1743"/>
                </a:lnTo>
                <a:lnTo>
                  <a:pt x="1841" y="1745"/>
                </a:lnTo>
                <a:lnTo>
                  <a:pt x="1844" y="1745"/>
                </a:lnTo>
                <a:lnTo>
                  <a:pt x="1844" y="1745"/>
                </a:lnTo>
                <a:lnTo>
                  <a:pt x="1844" y="1745"/>
                </a:lnTo>
                <a:lnTo>
                  <a:pt x="1844" y="1745"/>
                </a:lnTo>
                <a:lnTo>
                  <a:pt x="1846" y="1743"/>
                </a:lnTo>
                <a:lnTo>
                  <a:pt x="1848" y="1743"/>
                </a:lnTo>
                <a:lnTo>
                  <a:pt x="1846" y="1745"/>
                </a:lnTo>
                <a:lnTo>
                  <a:pt x="1846" y="1745"/>
                </a:lnTo>
                <a:lnTo>
                  <a:pt x="1846" y="1745"/>
                </a:lnTo>
                <a:lnTo>
                  <a:pt x="1844" y="1745"/>
                </a:lnTo>
                <a:lnTo>
                  <a:pt x="1844" y="1748"/>
                </a:lnTo>
                <a:lnTo>
                  <a:pt x="1846" y="1748"/>
                </a:lnTo>
                <a:lnTo>
                  <a:pt x="1846" y="1748"/>
                </a:lnTo>
                <a:lnTo>
                  <a:pt x="1846" y="1748"/>
                </a:lnTo>
                <a:lnTo>
                  <a:pt x="1846" y="1748"/>
                </a:lnTo>
                <a:lnTo>
                  <a:pt x="1846" y="1748"/>
                </a:lnTo>
                <a:lnTo>
                  <a:pt x="1844" y="1748"/>
                </a:lnTo>
                <a:lnTo>
                  <a:pt x="1844" y="1748"/>
                </a:lnTo>
                <a:lnTo>
                  <a:pt x="1844" y="1748"/>
                </a:lnTo>
                <a:lnTo>
                  <a:pt x="1846" y="1750"/>
                </a:lnTo>
                <a:lnTo>
                  <a:pt x="1844" y="1750"/>
                </a:lnTo>
                <a:lnTo>
                  <a:pt x="1844" y="1750"/>
                </a:lnTo>
                <a:lnTo>
                  <a:pt x="1844" y="1750"/>
                </a:lnTo>
                <a:lnTo>
                  <a:pt x="1844" y="1752"/>
                </a:lnTo>
                <a:lnTo>
                  <a:pt x="1844" y="1752"/>
                </a:lnTo>
                <a:lnTo>
                  <a:pt x="1844" y="1752"/>
                </a:lnTo>
                <a:lnTo>
                  <a:pt x="1844" y="1752"/>
                </a:lnTo>
                <a:lnTo>
                  <a:pt x="1844" y="1752"/>
                </a:lnTo>
                <a:lnTo>
                  <a:pt x="1844" y="1752"/>
                </a:lnTo>
                <a:lnTo>
                  <a:pt x="1841" y="1752"/>
                </a:lnTo>
                <a:lnTo>
                  <a:pt x="1841" y="1752"/>
                </a:lnTo>
                <a:lnTo>
                  <a:pt x="1841" y="1752"/>
                </a:lnTo>
                <a:lnTo>
                  <a:pt x="1844" y="1752"/>
                </a:lnTo>
                <a:lnTo>
                  <a:pt x="1844" y="1755"/>
                </a:lnTo>
                <a:lnTo>
                  <a:pt x="1844" y="1755"/>
                </a:lnTo>
                <a:lnTo>
                  <a:pt x="1846" y="1755"/>
                </a:lnTo>
                <a:lnTo>
                  <a:pt x="1848" y="1760"/>
                </a:lnTo>
                <a:lnTo>
                  <a:pt x="1848" y="1760"/>
                </a:lnTo>
                <a:lnTo>
                  <a:pt x="1846" y="1760"/>
                </a:lnTo>
                <a:lnTo>
                  <a:pt x="1844" y="1760"/>
                </a:lnTo>
                <a:lnTo>
                  <a:pt x="1844" y="1760"/>
                </a:lnTo>
                <a:lnTo>
                  <a:pt x="1844" y="1762"/>
                </a:lnTo>
                <a:lnTo>
                  <a:pt x="1844" y="1762"/>
                </a:lnTo>
                <a:lnTo>
                  <a:pt x="1844" y="1762"/>
                </a:lnTo>
                <a:lnTo>
                  <a:pt x="1844" y="1764"/>
                </a:lnTo>
                <a:lnTo>
                  <a:pt x="1841" y="1764"/>
                </a:lnTo>
                <a:lnTo>
                  <a:pt x="1841" y="1764"/>
                </a:lnTo>
                <a:lnTo>
                  <a:pt x="1841" y="1762"/>
                </a:lnTo>
                <a:lnTo>
                  <a:pt x="1841" y="1762"/>
                </a:lnTo>
                <a:lnTo>
                  <a:pt x="1841" y="1764"/>
                </a:lnTo>
                <a:lnTo>
                  <a:pt x="1841" y="1764"/>
                </a:lnTo>
                <a:lnTo>
                  <a:pt x="1841" y="1764"/>
                </a:lnTo>
                <a:lnTo>
                  <a:pt x="1841" y="1764"/>
                </a:lnTo>
                <a:lnTo>
                  <a:pt x="1844" y="1764"/>
                </a:lnTo>
                <a:lnTo>
                  <a:pt x="1841" y="1767"/>
                </a:lnTo>
                <a:lnTo>
                  <a:pt x="1841" y="1767"/>
                </a:lnTo>
                <a:lnTo>
                  <a:pt x="1841" y="1767"/>
                </a:lnTo>
                <a:lnTo>
                  <a:pt x="1841" y="1767"/>
                </a:lnTo>
                <a:lnTo>
                  <a:pt x="1841" y="1767"/>
                </a:lnTo>
                <a:lnTo>
                  <a:pt x="1841" y="1767"/>
                </a:lnTo>
                <a:lnTo>
                  <a:pt x="1841" y="1767"/>
                </a:lnTo>
                <a:lnTo>
                  <a:pt x="1841" y="1767"/>
                </a:lnTo>
                <a:lnTo>
                  <a:pt x="1844" y="1767"/>
                </a:lnTo>
                <a:lnTo>
                  <a:pt x="1844" y="1767"/>
                </a:lnTo>
                <a:lnTo>
                  <a:pt x="1844" y="1769"/>
                </a:lnTo>
                <a:lnTo>
                  <a:pt x="1844" y="1769"/>
                </a:lnTo>
                <a:lnTo>
                  <a:pt x="1846" y="1769"/>
                </a:lnTo>
                <a:lnTo>
                  <a:pt x="1846" y="1771"/>
                </a:lnTo>
                <a:lnTo>
                  <a:pt x="1846" y="1771"/>
                </a:lnTo>
                <a:lnTo>
                  <a:pt x="1848" y="1771"/>
                </a:lnTo>
                <a:lnTo>
                  <a:pt x="1848" y="1771"/>
                </a:lnTo>
                <a:lnTo>
                  <a:pt x="1851" y="1774"/>
                </a:lnTo>
                <a:lnTo>
                  <a:pt x="1846" y="1774"/>
                </a:lnTo>
                <a:lnTo>
                  <a:pt x="1846" y="1774"/>
                </a:lnTo>
                <a:lnTo>
                  <a:pt x="1844" y="1771"/>
                </a:lnTo>
                <a:lnTo>
                  <a:pt x="1844" y="1771"/>
                </a:lnTo>
                <a:lnTo>
                  <a:pt x="1844" y="1769"/>
                </a:lnTo>
                <a:lnTo>
                  <a:pt x="1841" y="1767"/>
                </a:lnTo>
                <a:lnTo>
                  <a:pt x="1841" y="1767"/>
                </a:lnTo>
                <a:lnTo>
                  <a:pt x="1841" y="1767"/>
                </a:lnTo>
                <a:lnTo>
                  <a:pt x="1841" y="1767"/>
                </a:lnTo>
                <a:lnTo>
                  <a:pt x="1841" y="1767"/>
                </a:lnTo>
                <a:lnTo>
                  <a:pt x="1839" y="1769"/>
                </a:lnTo>
                <a:lnTo>
                  <a:pt x="1839" y="1769"/>
                </a:lnTo>
                <a:lnTo>
                  <a:pt x="1839" y="1769"/>
                </a:lnTo>
                <a:lnTo>
                  <a:pt x="1836" y="1769"/>
                </a:lnTo>
                <a:lnTo>
                  <a:pt x="1836" y="1767"/>
                </a:lnTo>
                <a:lnTo>
                  <a:pt x="1836" y="1767"/>
                </a:lnTo>
                <a:lnTo>
                  <a:pt x="1834" y="1767"/>
                </a:lnTo>
                <a:lnTo>
                  <a:pt x="1834" y="1767"/>
                </a:lnTo>
                <a:lnTo>
                  <a:pt x="1836" y="1767"/>
                </a:lnTo>
                <a:lnTo>
                  <a:pt x="1834" y="1769"/>
                </a:lnTo>
                <a:lnTo>
                  <a:pt x="1834" y="1769"/>
                </a:lnTo>
                <a:lnTo>
                  <a:pt x="1834" y="1769"/>
                </a:lnTo>
                <a:lnTo>
                  <a:pt x="1834" y="1769"/>
                </a:lnTo>
                <a:lnTo>
                  <a:pt x="1834" y="1769"/>
                </a:lnTo>
                <a:lnTo>
                  <a:pt x="1834" y="1769"/>
                </a:lnTo>
                <a:lnTo>
                  <a:pt x="1836" y="1771"/>
                </a:lnTo>
                <a:lnTo>
                  <a:pt x="1836" y="1771"/>
                </a:lnTo>
                <a:lnTo>
                  <a:pt x="1836" y="1771"/>
                </a:lnTo>
                <a:lnTo>
                  <a:pt x="1836" y="1771"/>
                </a:lnTo>
                <a:lnTo>
                  <a:pt x="1836" y="1774"/>
                </a:lnTo>
                <a:lnTo>
                  <a:pt x="1836" y="1776"/>
                </a:lnTo>
                <a:lnTo>
                  <a:pt x="1836" y="1776"/>
                </a:lnTo>
                <a:lnTo>
                  <a:pt x="1836" y="1776"/>
                </a:lnTo>
                <a:lnTo>
                  <a:pt x="1834" y="1779"/>
                </a:lnTo>
                <a:lnTo>
                  <a:pt x="1834" y="1781"/>
                </a:lnTo>
                <a:lnTo>
                  <a:pt x="1834" y="1783"/>
                </a:lnTo>
                <a:lnTo>
                  <a:pt x="1836" y="1783"/>
                </a:lnTo>
                <a:lnTo>
                  <a:pt x="1834" y="1783"/>
                </a:lnTo>
                <a:lnTo>
                  <a:pt x="1834" y="1783"/>
                </a:lnTo>
                <a:lnTo>
                  <a:pt x="1834" y="1783"/>
                </a:lnTo>
                <a:lnTo>
                  <a:pt x="1834" y="1786"/>
                </a:lnTo>
                <a:lnTo>
                  <a:pt x="1834" y="1786"/>
                </a:lnTo>
                <a:lnTo>
                  <a:pt x="1834" y="1786"/>
                </a:lnTo>
                <a:lnTo>
                  <a:pt x="1834" y="1786"/>
                </a:lnTo>
                <a:lnTo>
                  <a:pt x="1836" y="1786"/>
                </a:lnTo>
                <a:lnTo>
                  <a:pt x="1836" y="1783"/>
                </a:lnTo>
                <a:lnTo>
                  <a:pt x="1836" y="1783"/>
                </a:lnTo>
                <a:lnTo>
                  <a:pt x="1839" y="1783"/>
                </a:lnTo>
                <a:lnTo>
                  <a:pt x="1839" y="1783"/>
                </a:lnTo>
                <a:lnTo>
                  <a:pt x="1839" y="1783"/>
                </a:lnTo>
                <a:lnTo>
                  <a:pt x="1839" y="1786"/>
                </a:lnTo>
                <a:lnTo>
                  <a:pt x="1839" y="1786"/>
                </a:lnTo>
                <a:lnTo>
                  <a:pt x="1839" y="1786"/>
                </a:lnTo>
                <a:lnTo>
                  <a:pt x="1839" y="1786"/>
                </a:lnTo>
                <a:lnTo>
                  <a:pt x="1839" y="1786"/>
                </a:lnTo>
                <a:lnTo>
                  <a:pt x="1839" y="1783"/>
                </a:lnTo>
                <a:lnTo>
                  <a:pt x="1839" y="1783"/>
                </a:lnTo>
                <a:lnTo>
                  <a:pt x="1839" y="1783"/>
                </a:lnTo>
                <a:lnTo>
                  <a:pt x="1841" y="1783"/>
                </a:lnTo>
                <a:lnTo>
                  <a:pt x="1841" y="1783"/>
                </a:lnTo>
                <a:lnTo>
                  <a:pt x="1839" y="1786"/>
                </a:lnTo>
                <a:lnTo>
                  <a:pt x="1836" y="1788"/>
                </a:lnTo>
                <a:lnTo>
                  <a:pt x="1839" y="1788"/>
                </a:lnTo>
                <a:lnTo>
                  <a:pt x="1839" y="1788"/>
                </a:lnTo>
                <a:lnTo>
                  <a:pt x="1839" y="1790"/>
                </a:lnTo>
                <a:lnTo>
                  <a:pt x="1839" y="1790"/>
                </a:lnTo>
                <a:lnTo>
                  <a:pt x="1836" y="1790"/>
                </a:lnTo>
                <a:lnTo>
                  <a:pt x="1836" y="1790"/>
                </a:lnTo>
                <a:lnTo>
                  <a:pt x="1836" y="1790"/>
                </a:lnTo>
                <a:lnTo>
                  <a:pt x="1836" y="1790"/>
                </a:lnTo>
                <a:lnTo>
                  <a:pt x="1839" y="1790"/>
                </a:lnTo>
                <a:lnTo>
                  <a:pt x="1836" y="1793"/>
                </a:lnTo>
                <a:lnTo>
                  <a:pt x="1836" y="1793"/>
                </a:lnTo>
                <a:lnTo>
                  <a:pt x="1834" y="1793"/>
                </a:lnTo>
                <a:lnTo>
                  <a:pt x="1834" y="1795"/>
                </a:lnTo>
                <a:lnTo>
                  <a:pt x="1834" y="1795"/>
                </a:lnTo>
                <a:lnTo>
                  <a:pt x="1832" y="1797"/>
                </a:lnTo>
                <a:lnTo>
                  <a:pt x="1829" y="1797"/>
                </a:lnTo>
                <a:lnTo>
                  <a:pt x="1832" y="1797"/>
                </a:lnTo>
                <a:lnTo>
                  <a:pt x="1832" y="1800"/>
                </a:lnTo>
                <a:lnTo>
                  <a:pt x="1832" y="1800"/>
                </a:lnTo>
                <a:lnTo>
                  <a:pt x="1832" y="1802"/>
                </a:lnTo>
                <a:lnTo>
                  <a:pt x="1829" y="1800"/>
                </a:lnTo>
                <a:lnTo>
                  <a:pt x="1829" y="1802"/>
                </a:lnTo>
                <a:lnTo>
                  <a:pt x="1829" y="1802"/>
                </a:lnTo>
                <a:lnTo>
                  <a:pt x="1832" y="1802"/>
                </a:lnTo>
                <a:lnTo>
                  <a:pt x="1832" y="1805"/>
                </a:lnTo>
                <a:lnTo>
                  <a:pt x="1829" y="1805"/>
                </a:lnTo>
                <a:lnTo>
                  <a:pt x="1829" y="1805"/>
                </a:lnTo>
                <a:lnTo>
                  <a:pt x="1829" y="1805"/>
                </a:lnTo>
                <a:lnTo>
                  <a:pt x="1829" y="1805"/>
                </a:lnTo>
                <a:lnTo>
                  <a:pt x="1829" y="1807"/>
                </a:lnTo>
                <a:lnTo>
                  <a:pt x="1829" y="1807"/>
                </a:lnTo>
                <a:lnTo>
                  <a:pt x="1829" y="1807"/>
                </a:lnTo>
                <a:lnTo>
                  <a:pt x="1829" y="1807"/>
                </a:lnTo>
                <a:lnTo>
                  <a:pt x="1827" y="1807"/>
                </a:lnTo>
                <a:lnTo>
                  <a:pt x="1827" y="1807"/>
                </a:lnTo>
                <a:lnTo>
                  <a:pt x="1827" y="1807"/>
                </a:lnTo>
                <a:lnTo>
                  <a:pt x="1827" y="1807"/>
                </a:lnTo>
                <a:lnTo>
                  <a:pt x="1827" y="1807"/>
                </a:lnTo>
                <a:lnTo>
                  <a:pt x="1827" y="1807"/>
                </a:lnTo>
                <a:lnTo>
                  <a:pt x="1827" y="1809"/>
                </a:lnTo>
                <a:lnTo>
                  <a:pt x="1827" y="1809"/>
                </a:lnTo>
                <a:lnTo>
                  <a:pt x="1827" y="1809"/>
                </a:lnTo>
                <a:lnTo>
                  <a:pt x="1827" y="1809"/>
                </a:lnTo>
                <a:lnTo>
                  <a:pt x="1827" y="1809"/>
                </a:lnTo>
                <a:lnTo>
                  <a:pt x="1827" y="1812"/>
                </a:lnTo>
                <a:lnTo>
                  <a:pt x="1827" y="1812"/>
                </a:lnTo>
                <a:lnTo>
                  <a:pt x="1827" y="1812"/>
                </a:lnTo>
                <a:lnTo>
                  <a:pt x="1827" y="1812"/>
                </a:lnTo>
                <a:lnTo>
                  <a:pt x="1827" y="1812"/>
                </a:lnTo>
                <a:lnTo>
                  <a:pt x="1827" y="1812"/>
                </a:lnTo>
                <a:lnTo>
                  <a:pt x="1827" y="1812"/>
                </a:lnTo>
                <a:lnTo>
                  <a:pt x="1827" y="1812"/>
                </a:lnTo>
                <a:lnTo>
                  <a:pt x="1829" y="1812"/>
                </a:lnTo>
                <a:lnTo>
                  <a:pt x="1827" y="1812"/>
                </a:lnTo>
                <a:lnTo>
                  <a:pt x="1827" y="1814"/>
                </a:lnTo>
                <a:lnTo>
                  <a:pt x="1827" y="1814"/>
                </a:lnTo>
                <a:lnTo>
                  <a:pt x="1827" y="1814"/>
                </a:lnTo>
                <a:lnTo>
                  <a:pt x="1827" y="1814"/>
                </a:lnTo>
                <a:lnTo>
                  <a:pt x="1827" y="1816"/>
                </a:lnTo>
                <a:lnTo>
                  <a:pt x="1827" y="1816"/>
                </a:lnTo>
                <a:lnTo>
                  <a:pt x="1827" y="1816"/>
                </a:lnTo>
                <a:lnTo>
                  <a:pt x="1827" y="1816"/>
                </a:lnTo>
                <a:lnTo>
                  <a:pt x="1827" y="1814"/>
                </a:lnTo>
                <a:lnTo>
                  <a:pt x="1827" y="1814"/>
                </a:lnTo>
                <a:lnTo>
                  <a:pt x="1827" y="1814"/>
                </a:lnTo>
                <a:lnTo>
                  <a:pt x="1825" y="1814"/>
                </a:lnTo>
                <a:lnTo>
                  <a:pt x="1825" y="1814"/>
                </a:lnTo>
                <a:lnTo>
                  <a:pt x="1825" y="1814"/>
                </a:lnTo>
                <a:lnTo>
                  <a:pt x="1822" y="1816"/>
                </a:lnTo>
                <a:lnTo>
                  <a:pt x="1825" y="1816"/>
                </a:lnTo>
                <a:lnTo>
                  <a:pt x="1822" y="1816"/>
                </a:lnTo>
                <a:lnTo>
                  <a:pt x="1822" y="1816"/>
                </a:lnTo>
                <a:lnTo>
                  <a:pt x="1822" y="1814"/>
                </a:lnTo>
                <a:lnTo>
                  <a:pt x="1822" y="1814"/>
                </a:lnTo>
                <a:lnTo>
                  <a:pt x="1820" y="1814"/>
                </a:lnTo>
                <a:lnTo>
                  <a:pt x="1820" y="1814"/>
                </a:lnTo>
                <a:lnTo>
                  <a:pt x="1820" y="1816"/>
                </a:lnTo>
                <a:lnTo>
                  <a:pt x="1820" y="1816"/>
                </a:lnTo>
                <a:lnTo>
                  <a:pt x="1820" y="1816"/>
                </a:lnTo>
                <a:lnTo>
                  <a:pt x="1820" y="1816"/>
                </a:lnTo>
                <a:lnTo>
                  <a:pt x="1820" y="1816"/>
                </a:lnTo>
                <a:lnTo>
                  <a:pt x="1820" y="1819"/>
                </a:lnTo>
                <a:lnTo>
                  <a:pt x="1822" y="1819"/>
                </a:lnTo>
                <a:lnTo>
                  <a:pt x="1822" y="1821"/>
                </a:lnTo>
                <a:lnTo>
                  <a:pt x="1822" y="1821"/>
                </a:lnTo>
                <a:lnTo>
                  <a:pt x="1822" y="1821"/>
                </a:lnTo>
                <a:lnTo>
                  <a:pt x="1825" y="1823"/>
                </a:lnTo>
                <a:lnTo>
                  <a:pt x="1825" y="1823"/>
                </a:lnTo>
                <a:lnTo>
                  <a:pt x="1825" y="1823"/>
                </a:lnTo>
                <a:lnTo>
                  <a:pt x="1825" y="1823"/>
                </a:lnTo>
                <a:lnTo>
                  <a:pt x="1825" y="1826"/>
                </a:lnTo>
                <a:lnTo>
                  <a:pt x="1822" y="1826"/>
                </a:lnTo>
                <a:lnTo>
                  <a:pt x="1822" y="1823"/>
                </a:lnTo>
                <a:lnTo>
                  <a:pt x="1822" y="1823"/>
                </a:lnTo>
                <a:lnTo>
                  <a:pt x="1822" y="1823"/>
                </a:lnTo>
                <a:lnTo>
                  <a:pt x="1822" y="1826"/>
                </a:lnTo>
                <a:lnTo>
                  <a:pt x="1822" y="1826"/>
                </a:lnTo>
                <a:lnTo>
                  <a:pt x="1822" y="1826"/>
                </a:lnTo>
                <a:lnTo>
                  <a:pt x="1825" y="1828"/>
                </a:lnTo>
                <a:lnTo>
                  <a:pt x="1825" y="1828"/>
                </a:lnTo>
                <a:lnTo>
                  <a:pt x="1825" y="1828"/>
                </a:lnTo>
                <a:lnTo>
                  <a:pt x="1825" y="1828"/>
                </a:lnTo>
                <a:lnTo>
                  <a:pt x="1825" y="1828"/>
                </a:lnTo>
                <a:lnTo>
                  <a:pt x="1825" y="1831"/>
                </a:lnTo>
                <a:lnTo>
                  <a:pt x="1825" y="1828"/>
                </a:lnTo>
                <a:lnTo>
                  <a:pt x="1825" y="1831"/>
                </a:lnTo>
                <a:lnTo>
                  <a:pt x="1825" y="1831"/>
                </a:lnTo>
                <a:lnTo>
                  <a:pt x="1825" y="1831"/>
                </a:lnTo>
                <a:lnTo>
                  <a:pt x="1822" y="1831"/>
                </a:lnTo>
                <a:lnTo>
                  <a:pt x="1822" y="1831"/>
                </a:lnTo>
                <a:lnTo>
                  <a:pt x="1822" y="1831"/>
                </a:lnTo>
                <a:lnTo>
                  <a:pt x="1822" y="1833"/>
                </a:lnTo>
                <a:lnTo>
                  <a:pt x="1822" y="1833"/>
                </a:lnTo>
                <a:lnTo>
                  <a:pt x="1825" y="1835"/>
                </a:lnTo>
                <a:lnTo>
                  <a:pt x="1825" y="1835"/>
                </a:lnTo>
                <a:lnTo>
                  <a:pt x="1825" y="1835"/>
                </a:lnTo>
                <a:lnTo>
                  <a:pt x="1827" y="1835"/>
                </a:lnTo>
                <a:lnTo>
                  <a:pt x="1827" y="1835"/>
                </a:lnTo>
                <a:lnTo>
                  <a:pt x="1827" y="1835"/>
                </a:lnTo>
                <a:lnTo>
                  <a:pt x="1827" y="1835"/>
                </a:lnTo>
                <a:lnTo>
                  <a:pt x="1827" y="1835"/>
                </a:lnTo>
                <a:lnTo>
                  <a:pt x="1827" y="1835"/>
                </a:lnTo>
                <a:lnTo>
                  <a:pt x="1829" y="1835"/>
                </a:lnTo>
                <a:lnTo>
                  <a:pt x="1829" y="1835"/>
                </a:lnTo>
                <a:lnTo>
                  <a:pt x="1829" y="1838"/>
                </a:lnTo>
                <a:lnTo>
                  <a:pt x="1829" y="1838"/>
                </a:lnTo>
                <a:lnTo>
                  <a:pt x="1832" y="1838"/>
                </a:lnTo>
                <a:lnTo>
                  <a:pt x="1832" y="1838"/>
                </a:lnTo>
                <a:lnTo>
                  <a:pt x="1829" y="1835"/>
                </a:lnTo>
                <a:lnTo>
                  <a:pt x="1829" y="1835"/>
                </a:lnTo>
                <a:lnTo>
                  <a:pt x="1827" y="1833"/>
                </a:lnTo>
                <a:lnTo>
                  <a:pt x="1827" y="1833"/>
                </a:lnTo>
                <a:lnTo>
                  <a:pt x="1829" y="1833"/>
                </a:lnTo>
                <a:lnTo>
                  <a:pt x="1832" y="1835"/>
                </a:lnTo>
                <a:lnTo>
                  <a:pt x="1834" y="1838"/>
                </a:lnTo>
                <a:lnTo>
                  <a:pt x="1834" y="1838"/>
                </a:lnTo>
                <a:lnTo>
                  <a:pt x="1834" y="1838"/>
                </a:lnTo>
                <a:lnTo>
                  <a:pt x="1836" y="1838"/>
                </a:lnTo>
                <a:lnTo>
                  <a:pt x="1839" y="1840"/>
                </a:lnTo>
                <a:lnTo>
                  <a:pt x="1839" y="1840"/>
                </a:lnTo>
                <a:lnTo>
                  <a:pt x="1839" y="1840"/>
                </a:lnTo>
                <a:lnTo>
                  <a:pt x="1839" y="1840"/>
                </a:lnTo>
                <a:lnTo>
                  <a:pt x="1839" y="1840"/>
                </a:lnTo>
                <a:lnTo>
                  <a:pt x="1841" y="1840"/>
                </a:lnTo>
                <a:lnTo>
                  <a:pt x="1841" y="1842"/>
                </a:lnTo>
                <a:lnTo>
                  <a:pt x="1841" y="1842"/>
                </a:lnTo>
                <a:lnTo>
                  <a:pt x="1841" y="1842"/>
                </a:lnTo>
                <a:lnTo>
                  <a:pt x="1841" y="1842"/>
                </a:lnTo>
                <a:lnTo>
                  <a:pt x="1841" y="1845"/>
                </a:lnTo>
                <a:lnTo>
                  <a:pt x="1844" y="1845"/>
                </a:lnTo>
                <a:lnTo>
                  <a:pt x="1844" y="1845"/>
                </a:lnTo>
                <a:lnTo>
                  <a:pt x="1851" y="1847"/>
                </a:lnTo>
                <a:lnTo>
                  <a:pt x="1853" y="1847"/>
                </a:lnTo>
                <a:lnTo>
                  <a:pt x="1853" y="1847"/>
                </a:lnTo>
                <a:lnTo>
                  <a:pt x="1855" y="1847"/>
                </a:lnTo>
                <a:lnTo>
                  <a:pt x="1855" y="1849"/>
                </a:lnTo>
                <a:lnTo>
                  <a:pt x="1858" y="1849"/>
                </a:lnTo>
                <a:lnTo>
                  <a:pt x="1860" y="1852"/>
                </a:lnTo>
                <a:lnTo>
                  <a:pt x="1862" y="1852"/>
                </a:lnTo>
                <a:lnTo>
                  <a:pt x="1862" y="1852"/>
                </a:lnTo>
                <a:lnTo>
                  <a:pt x="1862" y="1852"/>
                </a:lnTo>
                <a:lnTo>
                  <a:pt x="1860" y="1852"/>
                </a:lnTo>
                <a:lnTo>
                  <a:pt x="1860" y="1854"/>
                </a:lnTo>
                <a:lnTo>
                  <a:pt x="1862" y="1854"/>
                </a:lnTo>
                <a:lnTo>
                  <a:pt x="1865" y="1854"/>
                </a:lnTo>
                <a:lnTo>
                  <a:pt x="1865" y="1854"/>
                </a:lnTo>
                <a:lnTo>
                  <a:pt x="1865" y="1854"/>
                </a:lnTo>
                <a:lnTo>
                  <a:pt x="1865" y="1857"/>
                </a:lnTo>
                <a:lnTo>
                  <a:pt x="1867" y="1857"/>
                </a:lnTo>
                <a:lnTo>
                  <a:pt x="1867" y="1857"/>
                </a:lnTo>
                <a:lnTo>
                  <a:pt x="1867" y="1857"/>
                </a:lnTo>
                <a:lnTo>
                  <a:pt x="1870" y="1857"/>
                </a:lnTo>
                <a:lnTo>
                  <a:pt x="1872" y="1859"/>
                </a:lnTo>
                <a:lnTo>
                  <a:pt x="1872" y="1859"/>
                </a:lnTo>
                <a:lnTo>
                  <a:pt x="1874" y="1861"/>
                </a:lnTo>
                <a:lnTo>
                  <a:pt x="1874" y="1861"/>
                </a:lnTo>
                <a:lnTo>
                  <a:pt x="1874" y="1861"/>
                </a:lnTo>
                <a:lnTo>
                  <a:pt x="1874" y="1861"/>
                </a:lnTo>
                <a:lnTo>
                  <a:pt x="1874" y="1864"/>
                </a:lnTo>
                <a:lnTo>
                  <a:pt x="1874" y="1864"/>
                </a:lnTo>
                <a:lnTo>
                  <a:pt x="1874" y="1864"/>
                </a:lnTo>
                <a:lnTo>
                  <a:pt x="1877" y="1864"/>
                </a:lnTo>
                <a:lnTo>
                  <a:pt x="1877" y="1864"/>
                </a:lnTo>
                <a:lnTo>
                  <a:pt x="1877" y="1864"/>
                </a:lnTo>
                <a:lnTo>
                  <a:pt x="1877" y="1864"/>
                </a:lnTo>
                <a:lnTo>
                  <a:pt x="1877" y="1864"/>
                </a:lnTo>
                <a:lnTo>
                  <a:pt x="1879" y="1868"/>
                </a:lnTo>
                <a:lnTo>
                  <a:pt x="1879" y="1868"/>
                </a:lnTo>
                <a:lnTo>
                  <a:pt x="1879" y="1868"/>
                </a:lnTo>
                <a:lnTo>
                  <a:pt x="1879" y="1868"/>
                </a:lnTo>
                <a:lnTo>
                  <a:pt x="1881" y="1868"/>
                </a:lnTo>
                <a:lnTo>
                  <a:pt x="1881" y="1871"/>
                </a:lnTo>
                <a:lnTo>
                  <a:pt x="1881" y="1871"/>
                </a:lnTo>
                <a:lnTo>
                  <a:pt x="1881" y="1871"/>
                </a:lnTo>
                <a:lnTo>
                  <a:pt x="1884" y="1873"/>
                </a:lnTo>
                <a:lnTo>
                  <a:pt x="1884" y="1873"/>
                </a:lnTo>
                <a:lnTo>
                  <a:pt x="1884" y="1873"/>
                </a:lnTo>
                <a:lnTo>
                  <a:pt x="1886" y="1875"/>
                </a:lnTo>
                <a:lnTo>
                  <a:pt x="1886" y="1878"/>
                </a:lnTo>
                <a:lnTo>
                  <a:pt x="1889" y="1880"/>
                </a:lnTo>
                <a:lnTo>
                  <a:pt x="1889" y="1880"/>
                </a:lnTo>
                <a:lnTo>
                  <a:pt x="1891" y="1883"/>
                </a:lnTo>
                <a:lnTo>
                  <a:pt x="1891" y="1887"/>
                </a:lnTo>
                <a:lnTo>
                  <a:pt x="1893" y="1887"/>
                </a:lnTo>
                <a:lnTo>
                  <a:pt x="1893" y="1887"/>
                </a:lnTo>
                <a:lnTo>
                  <a:pt x="1893" y="1887"/>
                </a:lnTo>
                <a:lnTo>
                  <a:pt x="1893" y="1887"/>
                </a:lnTo>
                <a:lnTo>
                  <a:pt x="1893" y="1887"/>
                </a:lnTo>
                <a:lnTo>
                  <a:pt x="1893" y="1887"/>
                </a:lnTo>
                <a:lnTo>
                  <a:pt x="1893" y="1887"/>
                </a:lnTo>
                <a:lnTo>
                  <a:pt x="1893" y="1890"/>
                </a:lnTo>
                <a:lnTo>
                  <a:pt x="1893" y="1890"/>
                </a:lnTo>
                <a:lnTo>
                  <a:pt x="1893" y="1890"/>
                </a:lnTo>
                <a:lnTo>
                  <a:pt x="1896" y="1890"/>
                </a:lnTo>
                <a:lnTo>
                  <a:pt x="1896" y="1892"/>
                </a:lnTo>
                <a:lnTo>
                  <a:pt x="1898" y="1899"/>
                </a:lnTo>
                <a:lnTo>
                  <a:pt x="1900" y="1902"/>
                </a:lnTo>
                <a:lnTo>
                  <a:pt x="1900" y="1904"/>
                </a:lnTo>
                <a:lnTo>
                  <a:pt x="1900" y="1904"/>
                </a:lnTo>
                <a:lnTo>
                  <a:pt x="1900" y="1906"/>
                </a:lnTo>
                <a:lnTo>
                  <a:pt x="1900" y="1906"/>
                </a:lnTo>
                <a:lnTo>
                  <a:pt x="1903" y="1906"/>
                </a:lnTo>
                <a:lnTo>
                  <a:pt x="1903" y="1906"/>
                </a:lnTo>
                <a:lnTo>
                  <a:pt x="1903" y="1906"/>
                </a:lnTo>
                <a:lnTo>
                  <a:pt x="1903" y="1909"/>
                </a:lnTo>
                <a:lnTo>
                  <a:pt x="1903" y="1911"/>
                </a:lnTo>
                <a:lnTo>
                  <a:pt x="1903" y="1911"/>
                </a:lnTo>
                <a:lnTo>
                  <a:pt x="1903" y="1913"/>
                </a:lnTo>
                <a:lnTo>
                  <a:pt x="1903" y="1913"/>
                </a:lnTo>
                <a:lnTo>
                  <a:pt x="1905" y="1916"/>
                </a:lnTo>
                <a:lnTo>
                  <a:pt x="1905" y="1918"/>
                </a:lnTo>
                <a:lnTo>
                  <a:pt x="1905" y="1920"/>
                </a:lnTo>
                <a:lnTo>
                  <a:pt x="1907" y="1923"/>
                </a:lnTo>
                <a:lnTo>
                  <a:pt x="1907" y="1925"/>
                </a:lnTo>
                <a:lnTo>
                  <a:pt x="1907" y="1925"/>
                </a:lnTo>
                <a:lnTo>
                  <a:pt x="1907" y="1925"/>
                </a:lnTo>
                <a:lnTo>
                  <a:pt x="1907" y="1928"/>
                </a:lnTo>
                <a:lnTo>
                  <a:pt x="1907" y="1930"/>
                </a:lnTo>
                <a:lnTo>
                  <a:pt x="1910" y="1935"/>
                </a:lnTo>
                <a:lnTo>
                  <a:pt x="1910" y="1939"/>
                </a:lnTo>
                <a:lnTo>
                  <a:pt x="1910" y="1939"/>
                </a:lnTo>
                <a:lnTo>
                  <a:pt x="1910" y="1939"/>
                </a:lnTo>
                <a:lnTo>
                  <a:pt x="1910" y="1942"/>
                </a:lnTo>
                <a:lnTo>
                  <a:pt x="1910" y="1942"/>
                </a:lnTo>
                <a:lnTo>
                  <a:pt x="1910" y="1942"/>
                </a:lnTo>
                <a:lnTo>
                  <a:pt x="1910" y="1942"/>
                </a:lnTo>
                <a:lnTo>
                  <a:pt x="1910" y="1944"/>
                </a:lnTo>
                <a:lnTo>
                  <a:pt x="1912" y="1946"/>
                </a:lnTo>
                <a:lnTo>
                  <a:pt x="1912" y="1946"/>
                </a:lnTo>
                <a:lnTo>
                  <a:pt x="1912" y="1949"/>
                </a:lnTo>
                <a:lnTo>
                  <a:pt x="1912" y="1949"/>
                </a:lnTo>
                <a:lnTo>
                  <a:pt x="1912" y="1951"/>
                </a:lnTo>
                <a:lnTo>
                  <a:pt x="1912" y="1951"/>
                </a:lnTo>
                <a:lnTo>
                  <a:pt x="1912" y="1954"/>
                </a:lnTo>
                <a:lnTo>
                  <a:pt x="1912" y="1956"/>
                </a:lnTo>
                <a:lnTo>
                  <a:pt x="1910" y="1958"/>
                </a:lnTo>
                <a:lnTo>
                  <a:pt x="1910" y="1961"/>
                </a:lnTo>
                <a:lnTo>
                  <a:pt x="1912" y="1961"/>
                </a:lnTo>
                <a:lnTo>
                  <a:pt x="1910" y="1965"/>
                </a:lnTo>
                <a:lnTo>
                  <a:pt x="1910" y="1968"/>
                </a:lnTo>
                <a:lnTo>
                  <a:pt x="1910" y="1968"/>
                </a:lnTo>
                <a:lnTo>
                  <a:pt x="1910" y="1970"/>
                </a:lnTo>
                <a:lnTo>
                  <a:pt x="1907" y="1970"/>
                </a:lnTo>
                <a:lnTo>
                  <a:pt x="1907" y="1970"/>
                </a:lnTo>
                <a:lnTo>
                  <a:pt x="1907" y="1970"/>
                </a:lnTo>
                <a:lnTo>
                  <a:pt x="1907" y="1972"/>
                </a:lnTo>
                <a:lnTo>
                  <a:pt x="1907" y="1972"/>
                </a:lnTo>
                <a:lnTo>
                  <a:pt x="1907" y="1972"/>
                </a:lnTo>
                <a:lnTo>
                  <a:pt x="1907" y="1975"/>
                </a:lnTo>
                <a:lnTo>
                  <a:pt x="1905" y="1977"/>
                </a:lnTo>
                <a:lnTo>
                  <a:pt x="1903" y="1984"/>
                </a:lnTo>
                <a:lnTo>
                  <a:pt x="1900" y="1989"/>
                </a:lnTo>
                <a:lnTo>
                  <a:pt x="1898" y="1991"/>
                </a:lnTo>
                <a:lnTo>
                  <a:pt x="1900" y="1989"/>
                </a:lnTo>
                <a:lnTo>
                  <a:pt x="1900" y="1989"/>
                </a:lnTo>
                <a:lnTo>
                  <a:pt x="1900" y="1989"/>
                </a:lnTo>
                <a:lnTo>
                  <a:pt x="1900" y="1989"/>
                </a:lnTo>
                <a:lnTo>
                  <a:pt x="1903" y="1989"/>
                </a:lnTo>
                <a:lnTo>
                  <a:pt x="1903" y="1989"/>
                </a:lnTo>
                <a:lnTo>
                  <a:pt x="1900" y="1989"/>
                </a:lnTo>
                <a:lnTo>
                  <a:pt x="1900" y="1991"/>
                </a:lnTo>
                <a:lnTo>
                  <a:pt x="1900" y="1991"/>
                </a:lnTo>
                <a:lnTo>
                  <a:pt x="1898" y="1996"/>
                </a:lnTo>
                <a:lnTo>
                  <a:pt x="1889" y="2010"/>
                </a:lnTo>
                <a:lnTo>
                  <a:pt x="1889" y="2010"/>
                </a:lnTo>
                <a:lnTo>
                  <a:pt x="1889" y="2010"/>
                </a:lnTo>
                <a:lnTo>
                  <a:pt x="1886" y="2017"/>
                </a:lnTo>
                <a:lnTo>
                  <a:pt x="1884" y="2017"/>
                </a:lnTo>
                <a:lnTo>
                  <a:pt x="1881" y="2017"/>
                </a:lnTo>
                <a:lnTo>
                  <a:pt x="1879" y="2022"/>
                </a:lnTo>
                <a:lnTo>
                  <a:pt x="1877" y="2025"/>
                </a:lnTo>
                <a:lnTo>
                  <a:pt x="1877" y="2025"/>
                </a:lnTo>
                <a:lnTo>
                  <a:pt x="1874" y="2027"/>
                </a:lnTo>
                <a:lnTo>
                  <a:pt x="1872" y="2029"/>
                </a:lnTo>
                <a:lnTo>
                  <a:pt x="1872" y="2029"/>
                </a:lnTo>
                <a:lnTo>
                  <a:pt x="1872" y="2029"/>
                </a:lnTo>
                <a:lnTo>
                  <a:pt x="1870" y="2032"/>
                </a:lnTo>
                <a:lnTo>
                  <a:pt x="1870" y="2034"/>
                </a:lnTo>
                <a:lnTo>
                  <a:pt x="1870" y="2034"/>
                </a:lnTo>
                <a:lnTo>
                  <a:pt x="1870" y="2034"/>
                </a:lnTo>
                <a:lnTo>
                  <a:pt x="1867" y="2034"/>
                </a:lnTo>
                <a:lnTo>
                  <a:pt x="1865" y="2036"/>
                </a:lnTo>
                <a:lnTo>
                  <a:pt x="1865" y="2036"/>
                </a:lnTo>
                <a:lnTo>
                  <a:pt x="1862" y="2039"/>
                </a:lnTo>
                <a:lnTo>
                  <a:pt x="1862" y="2039"/>
                </a:lnTo>
                <a:lnTo>
                  <a:pt x="1862" y="2039"/>
                </a:lnTo>
                <a:lnTo>
                  <a:pt x="1860" y="2041"/>
                </a:lnTo>
                <a:lnTo>
                  <a:pt x="1858" y="2041"/>
                </a:lnTo>
                <a:lnTo>
                  <a:pt x="1858" y="2041"/>
                </a:lnTo>
                <a:lnTo>
                  <a:pt x="1855" y="2043"/>
                </a:lnTo>
                <a:lnTo>
                  <a:pt x="1853" y="2043"/>
                </a:lnTo>
                <a:lnTo>
                  <a:pt x="1853" y="2046"/>
                </a:lnTo>
                <a:lnTo>
                  <a:pt x="1853" y="2048"/>
                </a:lnTo>
                <a:lnTo>
                  <a:pt x="1844" y="2053"/>
                </a:lnTo>
                <a:lnTo>
                  <a:pt x="1841" y="2053"/>
                </a:lnTo>
                <a:lnTo>
                  <a:pt x="1841" y="2053"/>
                </a:lnTo>
                <a:lnTo>
                  <a:pt x="1839" y="2053"/>
                </a:lnTo>
                <a:lnTo>
                  <a:pt x="1839" y="2053"/>
                </a:lnTo>
                <a:lnTo>
                  <a:pt x="1839" y="2055"/>
                </a:lnTo>
                <a:lnTo>
                  <a:pt x="1836" y="2055"/>
                </a:lnTo>
                <a:lnTo>
                  <a:pt x="1836" y="2055"/>
                </a:lnTo>
                <a:lnTo>
                  <a:pt x="1836" y="2055"/>
                </a:lnTo>
                <a:lnTo>
                  <a:pt x="1836" y="2055"/>
                </a:lnTo>
                <a:lnTo>
                  <a:pt x="1834" y="2058"/>
                </a:lnTo>
                <a:lnTo>
                  <a:pt x="1834" y="2058"/>
                </a:lnTo>
                <a:lnTo>
                  <a:pt x="1834" y="2058"/>
                </a:lnTo>
                <a:lnTo>
                  <a:pt x="1834" y="2058"/>
                </a:lnTo>
                <a:lnTo>
                  <a:pt x="1832" y="2058"/>
                </a:lnTo>
                <a:lnTo>
                  <a:pt x="1832" y="2058"/>
                </a:lnTo>
                <a:lnTo>
                  <a:pt x="1832" y="2058"/>
                </a:lnTo>
                <a:lnTo>
                  <a:pt x="1832" y="2058"/>
                </a:lnTo>
                <a:lnTo>
                  <a:pt x="1832" y="2058"/>
                </a:lnTo>
                <a:lnTo>
                  <a:pt x="1832" y="2058"/>
                </a:lnTo>
                <a:lnTo>
                  <a:pt x="1832" y="2058"/>
                </a:lnTo>
                <a:lnTo>
                  <a:pt x="1832" y="2058"/>
                </a:lnTo>
                <a:lnTo>
                  <a:pt x="1832" y="2060"/>
                </a:lnTo>
                <a:lnTo>
                  <a:pt x="1832" y="2060"/>
                </a:lnTo>
                <a:lnTo>
                  <a:pt x="1832" y="2060"/>
                </a:lnTo>
                <a:lnTo>
                  <a:pt x="1832" y="2060"/>
                </a:lnTo>
                <a:lnTo>
                  <a:pt x="1829" y="2062"/>
                </a:lnTo>
                <a:lnTo>
                  <a:pt x="1829" y="2062"/>
                </a:lnTo>
                <a:lnTo>
                  <a:pt x="1829" y="2062"/>
                </a:lnTo>
                <a:lnTo>
                  <a:pt x="1832" y="2062"/>
                </a:lnTo>
                <a:lnTo>
                  <a:pt x="1832" y="2062"/>
                </a:lnTo>
                <a:lnTo>
                  <a:pt x="1832" y="2062"/>
                </a:lnTo>
                <a:lnTo>
                  <a:pt x="1832" y="2062"/>
                </a:lnTo>
                <a:lnTo>
                  <a:pt x="1832" y="2062"/>
                </a:lnTo>
                <a:lnTo>
                  <a:pt x="1832" y="2062"/>
                </a:lnTo>
                <a:lnTo>
                  <a:pt x="1832" y="2062"/>
                </a:lnTo>
                <a:lnTo>
                  <a:pt x="1832" y="2062"/>
                </a:lnTo>
                <a:lnTo>
                  <a:pt x="1832" y="2065"/>
                </a:lnTo>
                <a:lnTo>
                  <a:pt x="1834" y="2062"/>
                </a:lnTo>
                <a:lnTo>
                  <a:pt x="1834" y="2065"/>
                </a:lnTo>
                <a:lnTo>
                  <a:pt x="1834" y="2065"/>
                </a:lnTo>
                <a:lnTo>
                  <a:pt x="1834" y="2065"/>
                </a:lnTo>
                <a:lnTo>
                  <a:pt x="1834" y="2067"/>
                </a:lnTo>
                <a:lnTo>
                  <a:pt x="1834" y="2067"/>
                </a:lnTo>
                <a:lnTo>
                  <a:pt x="1834" y="2065"/>
                </a:lnTo>
                <a:lnTo>
                  <a:pt x="1836" y="2065"/>
                </a:lnTo>
                <a:lnTo>
                  <a:pt x="1836" y="2065"/>
                </a:lnTo>
                <a:lnTo>
                  <a:pt x="1834" y="2065"/>
                </a:lnTo>
                <a:lnTo>
                  <a:pt x="1834" y="2065"/>
                </a:lnTo>
                <a:lnTo>
                  <a:pt x="1834" y="2065"/>
                </a:lnTo>
                <a:lnTo>
                  <a:pt x="1836" y="2065"/>
                </a:lnTo>
                <a:lnTo>
                  <a:pt x="1836" y="2065"/>
                </a:lnTo>
                <a:lnTo>
                  <a:pt x="1836" y="2065"/>
                </a:lnTo>
                <a:lnTo>
                  <a:pt x="1836" y="2065"/>
                </a:lnTo>
                <a:lnTo>
                  <a:pt x="1836" y="2065"/>
                </a:lnTo>
                <a:lnTo>
                  <a:pt x="1836" y="2067"/>
                </a:lnTo>
                <a:lnTo>
                  <a:pt x="1834" y="2067"/>
                </a:lnTo>
                <a:lnTo>
                  <a:pt x="1834" y="2067"/>
                </a:lnTo>
                <a:lnTo>
                  <a:pt x="1836" y="2067"/>
                </a:lnTo>
                <a:lnTo>
                  <a:pt x="1836" y="2067"/>
                </a:lnTo>
                <a:lnTo>
                  <a:pt x="1839" y="2069"/>
                </a:lnTo>
                <a:lnTo>
                  <a:pt x="1836" y="2069"/>
                </a:lnTo>
                <a:lnTo>
                  <a:pt x="1836" y="2069"/>
                </a:lnTo>
                <a:lnTo>
                  <a:pt x="1839" y="2069"/>
                </a:lnTo>
                <a:lnTo>
                  <a:pt x="1839" y="2069"/>
                </a:lnTo>
                <a:lnTo>
                  <a:pt x="1839" y="2069"/>
                </a:lnTo>
                <a:lnTo>
                  <a:pt x="1839" y="2069"/>
                </a:lnTo>
                <a:lnTo>
                  <a:pt x="1839" y="2072"/>
                </a:lnTo>
                <a:lnTo>
                  <a:pt x="1839" y="2072"/>
                </a:lnTo>
                <a:lnTo>
                  <a:pt x="1839" y="2072"/>
                </a:lnTo>
                <a:lnTo>
                  <a:pt x="1839" y="2072"/>
                </a:lnTo>
                <a:lnTo>
                  <a:pt x="1839" y="2072"/>
                </a:lnTo>
                <a:lnTo>
                  <a:pt x="1839" y="2074"/>
                </a:lnTo>
                <a:lnTo>
                  <a:pt x="1841" y="2074"/>
                </a:lnTo>
                <a:lnTo>
                  <a:pt x="1841" y="2074"/>
                </a:lnTo>
                <a:lnTo>
                  <a:pt x="1841" y="2074"/>
                </a:lnTo>
                <a:lnTo>
                  <a:pt x="1841" y="2074"/>
                </a:lnTo>
                <a:lnTo>
                  <a:pt x="1841" y="2074"/>
                </a:lnTo>
                <a:lnTo>
                  <a:pt x="1841" y="2074"/>
                </a:lnTo>
                <a:lnTo>
                  <a:pt x="1841" y="2074"/>
                </a:lnTo>
                <a:lnTo>
                  <a:pt x="1841" y="2077"/>
                </a:lnTo>
                <a:lnTo>
                  <a:pt x="1841" y="2077"/>
                </a:lnTo>
                <a:lnTo>
                  <a:pt x="1841" y="2077"/>
                </a:lnTo>
                <a:lnTo>
                  <a:pt x="1841" y="2077"/>
                </a:lnTo>
                <a:lnTo>
                  <a:pt x="1841" y="2077"/>
                </a:lnTo>
                <a:lnTo>
                  <a:pt x="1841" y="2077"/>
                </a:lnTo>
                <a:lnTo>
                  <a:pt x="1841" y="2077"/>
                </a:lnTo>
                <a:lnTo>
                  <a:pt x="1841" y="2077"/>
                </a:lnTo>
                <a:lnTo>
                  <a:pt x="1841" y="2079"/>
                </a:lnTo>
                <a:lnTo>
                  <a:pt x="1841" y="2079"/>
                </a:lnTo>
                <a:lnTo>
                  <a:pt x="1844" y="2079"/>
                </a:lnTo>
                <a:lnTo>
                  <a:pt x="1844" y="2079"/>
                </a:lnTo>
                <a:lnTo>
                  <a:pt x="1844" y="2081"/>
                </a:lnTo>
                <a:lnTo>
                  <a:pt x="1844" y="2081"/>
                </a:lnTo>
                <a:lnTo>
                  <a:pt x="1844" y="2081"/>
                </a:lnTo>
                <a:lnTo>
                  <a:pt x="1844" y="2081"/>
                </a:lnTo>
                <a:lnTo>
                  <a:pt x="1844" y="2081"/>
                </a:lnTo>
                <a:lnTo>
                  <a:pt x="1848" y="2081"/>
                </a:lnTo>
                <a:lnTo>
                  <a:pt x="1848" y="2081"/>
                </a:lnTo>
                <a:lnTo>
                  <a:pt x="1848" y="2081"/>
                </a:lnTo>
                <a:lnTo>
                  <a:pt x="1848" y="2084"/>
                </a:lnTo>
                <a:lnTo>
                  <a:pt x="1848" y="2084"/>
                </a:lnTo>
                <a:lnTo>
                  <a:pt x="1846" y="2081"/>
                </a:lnTo>
                <a:lnTo>
                  <a:pt x="1846" y="2084"/>
                </a:lnTo>
                <a:lnTo>
                  <a:pt x="1848" y="2084"/>
                </a:lnTo>
                <a:lnTo>
                  <a:pt x="1848" y="2084"/>
                </a:lnTo>
                <a:lnTo>
                  <a:pt x="1846" y="2084"/>
                </a:lnTo>
                <a:lnTo>
                  <a:pt x="1846" y="2086"/>
                </a:lnTo>
                <a:lnTo>
                  <a:pt x="1846" y="2086"/>
                </a:lnTo>
                <a:lnTo>
                  <a:pt x="1846" y="2086"/>
                </a:lnTo>
                <a:lnTo>
                  <a:pt x="1848" y="2086"/>
                </a:lnTo>
                <a:lnTo>
                  <a:pt x="1848" y="2086"/>
                </a:lnTo>
                <a:lnTo>
                  <a:pt x="1848" y="2086"/>
                </a:lnTo>
                <a:lnTo>
                  <a:pt x="1851" y="2086"/>
                </a:lnTo>
                <a:lnTo>
                  <a:pt x="1851" y="2086"/>
                </a:lnTo>
                <a:lnTo>
                  <a:pt x="1851" y="2086"/>
                </a:lnTo>
                <a:lnTo>
                  <a:pt x="1851" y="2086"/>
                </a:lnTo>
                <a:lnTo>
                  <a:pt x="1851" y="2086"/>
                </a:lnTo>
                <a:lnTo>
                  <a:pt x="1853" y="2086"/>
                </a:lnTo>
                <a:lnTo>
                  <a:pt x="1855" y="2084"/>
                </a:lnTo>
                <a:lnTo>
                  <a:pt x="1855" y="2084"/>
                </a:lnTo>
                <a:lnTo>
                  <a:pt x="1858" y="2084"/>
                </a:lnTo>
                <a:lnTo>
                  <a:pt x="1855" y="2084"/>
                </a:lnTo>
                <a:lnTo>
                  <a:pt x="1855" y="2086"/>
                </a:lnTo>
                <a:lnTo>
                  <a:pt x="1855" y="2086"/>
                </a:lnTo>
                <a:lnTo>
                  <a:pt x="1855" y="2086"/>
                </a:lnTo>
                <a:lnTo>
                  <a:pt x="1855" y="2086"/>
                </a:lnTo>
                <a:lnTo>
                  <a:pt x="1853" y="2086"/>
                </a:lnTo>
                <a:lnTo>
                  <a:pt x="1855" y="2086"/>
                </a:lnTo>
                <a:lnTo>
                  <a:pt x="1855" y="2086"/>
                </a:lnTo>
                <a:lnTo>
                  <a:pt x="1855" y="2086"/>
                </a:lnTo>
                <a:lnTo>
                  <a:pt x="1855" y="2086"/>
                </a:lnTo>
                <a:lnTo>
                  <a:pt x="1855" y="2088"/>
                </a:lnTo>
                <a:lnTo>
                  <a:pt x="1855" y="2088"/>
                </a:lnTo>
                <a:lnTo>
                  <a:pt x="1855" y="2088"/>
                </a:lnTo>
                <a:lnTo>
                  <a:pt x="1855" y="2088"/>
                </a:lnTo>
                <a:lnTo>
                  <a:pt x="1855" y="2088"/>
                </a:lnTo>
                <a:lnTo>
                  <a:pt x="1855" y="2088"/>
                </a:lnTo>
                <a:lnTo>
                  <a:pt x="1855" y="2088"/>
                </a:lnTo>
                <a:lnTo>
                  <a:pt x="1855" y="2088"/>
                </a:lnTo>
                <a:lnTo>
                  <a:pt x="1855" y="2088"/>
                </a:lnTo>
                <a:lnTo>
                  <a:pt x="1853" y="2088"/>
                </a:lnTo>
                <a:lnTo>
                  <a:pt x="1853" y="2088"/>
                </a:lnTo>
                <a:lnTo>
                  <a:pt x="1853" y="2091"/>
                </a:lnTo>
                <a:lnTo>
                  <a:pt x="1851" y="2091"/>
                </a:lnTo>
                <a:lnTo>
                  <a:pt x="1851" y="2091"/>
                </a:lnTo>
                <a:lnTo>
                  <a:pt x="1851" y="2091"/>
                </a:lnTo>
                <a:lnTo>
                  <a:pt x="1855" y="2091"/>
                </a:lnTo>
                <a:lnTo>
                  <a:pt x="1855" y="2091"/>
                </a:lnTo>
                <a:lnTo>
                  <a:pt x="1855" y="2091"/>
                </a:lnTo>
                <a:lnTo>
                  <a:pt x="1855" y="2091"/>
                </a:lnTo>
                <a:lnTo>
                  <a:pt x="1855" y="2091"/>
                </a:lnTo>
                <a:lnTo>
                  <a:pt x="1858" y="2091"/>
                </a:lnTo>
                <a:lnTo>
                  <a:pt x="1858" y="2091"/>
                </a:lnTo>
                <a:lnTo>
                  <a:pt x="1860" y="2093"/>
                </a:lnTo>
                <a:lnTo>
                  <a:pt x="1860" y="2093"/>
                </a:lnTo>
                <a:lnTo>
                  <a:pt x="1862" y="2093"/>
                </a:lnTo>
                <a:lnTo>
                  <a:pt x="1858" y="2093"/>
                </a:lnTo>
                <a:lnTo>
                  <a:pt x="1858" y="2093"/>
                </a:lnTo>
                <a:lnTo>
                  <a:pt x="1858" y="2095"/>
                </a:lnTo>
                <a:lnTo>
                  <a:pt x="1858" y="2095"/>
                </a:lnTo>
                <a:lnTo>
                  <a:pt x="1858" y="2095"/>
                </a:lnTo>
                <a:lnTo>
                  <a:pt x="1858" y="2095"/>
                </a:lnTo>
                <a:lnTo>
                  <a:pt x="1858" y="2095"/>
                </a:lnTo>
                <a:lnTo>
                  <a:pt x="1858" y="2095"/>
                </a:lnTo>
                <a:lnTo>
                  <a:pt x="1858" y="2095"/>
                </a:lnTo>
                <a:lnTo>
                  <a:pt x="1858" y="2095"/>
                </a:lnTo>
                <a:lnTo>
                  <a:pt x="1858" y="2095"/>
                </a:lnTo>
                <a:lnTo>
                  <a:pt x="1858" y="2095"/>
                </a:lnTo>
                <a:lnTo>
                  <a:pt x="1860" y="2095"/>
                </a:lnTo>
                <a:lnTo>
                  <a:pt x="1858" y="2095"/>
                </a:lnTo>
                <a:lnTo>
                  <a:pt x="1860" y="2095"/>
                </a:lnTo>
                <a:lnTo>
                  <a:pt x="1860" y="2095"/>
                </a:lnTo>
                <a:lnTo>
                  <a:pt x="1860" y="2098"/>
                </a:lnTo>
                <a:lnTo>
                  <a:pt x="1858" y="2098"/>
                </a:lnTo>
                <a:lnTo>
                  <a:pt x="1855" y="2098"/>
                </a:lnTo>
                <a:lnTo>
                  <a:pt x="1858" y="2098"/>
                </a:lnTo>
                <a:lnTo>
                  <a:pt x="1860" y="2098"/>
                </a:lnTo>
                <a:lnTo>
                  <a:pt x="1862" y="2098"/>
                </a:lnTo>
                <a:lnTo>
                  <a:pt x="1860" y="2098"/>
                </a:lnTo>
                <a:lnTo>
                  <a:pt x="1860" y="2098"/>
                </a:lnTo>
                <a:lnTo>
                  <a:pt x="1858" y="2098"/>
                </a:lnTo>
                <a:lnTo>
                  <a:pt x="1858" y="2100"/>
                </a:lnTo>
                <a:lnTo>
                  <a:pt x="1858" y="2100"/>
                </a:lnTo>
                <a:lnTo>
                  <a:pt x="1860" y="2100"/>
                </a:lnTo>
                <a:lnTo>
                  <a:pt x="1860" y="2100"/>
                </a:lnTo>
                <a:lnTo>
                  <a:pt x="1860" y="2103"/>
                </a:lnTo>
                <a:lnTo>
                  <a:pt x="1862" y="2103"/>
                </a:lnTo>
                <a:lnTo>
                  <a:pt x="1865" y="2103"/>
                </a:lnTo>
                <a:lnTo>
                  <a:pt x="1865" y="2103"/>
                </a:lnTo>
                <a:lnTo>
                  <a:pt x="1865" y="2103"/>
                </a:lnTo>
                <a:lnTo>
                  <a:pt x="1862" y="2103"/>
                </a:lnTo>
                <a:lnTo>
                  <a:pt x="1862" y="2103"/>
                </a:lnTo>
                <a:lnTo>
                  <a:pt x="1860" y="2103"/>
                </a:lnTo>
                <a:lnTo>
                  <a:pt x="1860" y="2103"/>
                </a:lnTo>
                <a:lnTo>
                  <a:pt x="1860" y="2103"/>
                </a:lnTo>
                <a:lnTo>
                  <a:pt x="1860" y="2103"/>
                </a:lnTo>
                <a:lnTo>
                  <a:pt x="1862" y="2103"/>
                </a:lnTo>
                <a:lnTo>
                  <a:pt x="1860" y="2105"/>
                </a:lnTo>
                <a:lnTo>
                  <a:pt x="1860" y="2105"/>
                </a:lnTo>
                <a:lnTo>
                  <a:pt x="1860" y="2105"/>
                </a:lnTo>
                <a:lnTo>
                  <a:pt x="1860" y="2105"/>
                </a:lnTo>
                <a:lnTo>
                  <a:pt x="1860" y="2107"/>
                </a:lnTo>
                <a:lnTo>
                  <a:pt x="1860" y="2107"/>
                </a:lnTo>
                <a:lnTo>
                  <a:pt x="1862" y="2107"/>
                </a:lnTo>
                <a:lnTo>
                  <a:pt x="1862" y="2110"/>
                </a:lnTo>
                <a:lnTo>
                  <a:pt x="1862" y="2110"/>
                </a:lnTo>
                <a:lnTo>
                  <a:pt x="1860" y="2110"/>
                </a:lnTo>
                <a:lnTo>
                  <a:pt x="1858" y="2110"/>
                </a:lnTo>
                <a:lnTo>
                  <a:pt x="1858" y="2110"/>
                </a:lnTo>
                <a:lnTo>
                  <a:pt x="1860" y="2110"/>
                </a:lnTo>
                <a:lnTo>
                  <a:pt x="1860" y="2112"/>
                </a:lnTo>
                <a:lnTo>
                  <a:pt x="1862" y="2112"/>
                </a:lnTo>
                <a:lnTo>
                  <a:pt x="1862" y="2110"/>
                </a:lnTo>
                <a:lnTo>
                  <a:pt x="1862" y="2110"/>
                </a:lnTo>
                <a:lnTo>
                  <a:pt x="1862" y="2112"/>
                </a:lnTo>
                <a:lnTo>
                  <a:pt x="1862" y="2112"/>
                </a:lnTo>
                <a:lnTo>
                  <a:pt x="1862" y="2112"/>
                </a:lnTo>
                <a:lnTo>
                  <a:pt x="1862" y="2112"/>
                </a:lnTo>
                <a:lnTo>
                  <a:pt x="1862" y="2112"/>
                </a:lnTo>
                <a:lnTo>
                  <a:pt x="1862" y="2112"/>
                </a:lnTo>
                <a:lnTo>
                  <a:pt x="1862" y="2112"/>
                </a:lnTo>
                <a:lnTo>
                  <a:pt x="1862" y="2112"/>
                </a:lnTo>
                <a:lnTo>
                  <a:pt x="1862" y="2112"/>
                </a:lnTo>
                <a:lnTo>
                  <a:pt x="1862" y="2112"/>
                </a:lnTo>
                <a:lnTo>
                  <a:pt x="1862" y="2114"/>
                </a:lnTo>
                <a:lnTo>
                  <a:pt x="1862" y="2114"/>
                </a:lnTo>
                <a:lnTo>
                  <a:pt x="1862" y="2114"/>
                </a:lnTo>
                <a:lnTo>
                  <a:pt x="1862" y="2114"/>
                </a:lnTo>
                <a:lnTo>
                  <a:pt x="1862" y="2114"/>
                </a:lnTo>
                <a:lnTo>
                  <a:pt x="1862" y="2114"/>
                </a:lnTo>
                <a:lnTo>
                  <a:pt x="1862" y="2117"/>
                </a:lnTo>
                <a:lnTo>
                  <a:pt x="1862" y="2117"/>
                </a:lnTo>
                <a:lnTo>
                  <a:pt x="1862" y="2117"/>
                </a:lnTo>
                <a:lnTo>
                  <a:pt x="1862" y="2117"/>
                </a:lnTo>
                <a:lnTo>
                  <a:pt x="1865" y="2114"/>
                </a:lnTo>
                <a:lnTo>
                  <a:pt x="1865" y="2114"/>
                </a:lnTo>
                <a:lnTo>
                  <a:pt x="1865" y="2114"/>
                </a:lnTo>
                <a:lnTo>
                  <a:pt x="1865" y="2114"/>
                </a:lnTo>
                <a:lnTo>
                  <a:pt x="1865" y="2117"/>
                </a:lnTo>
                <a:lnTo>
                  <a:pt x="1865" y="2117"/>
                </a:lnTo>
                <a:lnTo>
                  <a:pt x="1867" y="2117"/>
                </a:lnTo>
                <a:lnTo>
                  <a:pt x="1867" y="2117"/>
                </a:lnTo>
                <a:lnTo>
                  <a:pt x="1867" y="2117"/>
                </a:lnTo>
                <a:lnTo>
                  <a:pt x="1867" y="2119"/>
                </a:lnTo>
                <a:lnTo>
                  <a:pt x="1865" y="2117"/>
                </a:lnTo>
                <a:lnTo>
                  <a:pt x="1865" y="2117"/>
                </a:lnTo>
                <a:lnTo>
                  <a:pt x="1865" y="2117"/>
                </a:lnTo>
                <a:lnTo>
                  <a:pt x="1865" y="2119"/>
                </a:lnTo>
                <a:lnTo>
                  <a:pt x="1865" y="2119"/>
                </a:lnTo>
                <a:lnTo>
                  <a:pt x="1865" y="2119"/>
                </a:lnTo>
                <a:lnTo>
                  <a:pt x="1865" y="2119"/>
                </a:lnTo>
                <a:lnTo>
                  <a:pt x="1865" y="2119"/>
                </a:lnTo>
                <a:lnTo>
                  <a:pt x="1867" y="2119"/>
                </a:lnTo>
                <a:lnTo>
                  <a:pt x="1867" y="2119"/>
                </a:lnTo>
                <a:lnTo>
                  <a:pt x="1867" y="2122"/>
                </a:lnTo>
                <a:lnTo>
                  <a:pt x="1865" y="2122"/>
                </a:lnTo>
                <a:lnTo>
                  <a:pt x="1865" y="2122"/>
                </a:lnTo>
                <a:lnTo>
                  <a:pt x="1865" y="2122"/>
                </a:lnTo>
                <a:lnTo>
                  <a:pt x="1865" y="2119"/>
                </a:lnTo>
                <a:lnTo>
                  <a:pt x="1862" y="2119"/>
                </a:lnTo>
                <a:lnTo>
                  <a:pt x="1865" y="2119"/>
                </a:lnTo>
                <a:lnTo>
                  <a:pt x="1865" y="2119"/>
                </a:lnTo>
                <a:lnTo>
                  <a:pt x="1865" y="2119"/>
                </a:lnTo>
                <a:lnTo>
                  <a:pt x="1862" y="2119"/>
                </a:lnTo>
                <a:lnTo>
                  <a:pt x="1862" y="2122"/>
                </a:lnTo>
                <a:lnTo>
                  <a:pt x="1862" y="2122"/>
                </a:lnTo>
                <a:lnTo>
                  <a:pt x="1862" y="2122"/>
                </a:lnTo>
                <a:lnTo>
                  <a:pt x="1862" y="2124"/>
                </a:lnTo>
                <a:lnTo>
                  <a:pt x="1862" y="2124"/>
                </a:lnTo>
                <a:lnTo>
                  <a:pt x="1865" y="2124"/>
                </a:lnTo>
                <a:lnTo>
                  <a:pt x="1865" y="2124"/>
                </a:lnTo>
                <a:lnTo>
                  <a:pt x="1865" y="2124"/>
                </a:lnTo>
                <a:lnTo>
                  <a:pt x="1865" y="2124"/>
                </a:lnTo>
                <a:lnTo>
                  <a:pt x="1865" y="2124"/>
                </a:lnTo>
                <a:lnTo>
                  <a:pt x="1865" y="2124"/>
                </a:lnTo>
                <a:lnTo>
                  <a:pt x="1865" y="2124"/>
                </a:lnTo>
                <a:lnTo>
                  <a:pt x="1865" y="2124"/>
                </a:lnTo>
                <a:lnTo>
                  <a:pt x="1865" y="2124"/>
                </a:lnTo>
                <a:lnTo>
                  <a:pt x="1867" y="2124"/>
                </a:lnTo>
                <a:lnTo>
                  <a:pt x="1867" y="2124"/>
                </a:lnTo>
                <a:lnTo>
                  <a:pt x="1867" y="2126"/>
                </a:lnTo>
                <a:lnTo>
                  <a:pt x="1867" y="2126"/>
                </a:lnTo>
                <a:lnTo>
                  <a:pt x="1867" y="2126"/>
                </a:lnTo>
                <a:lnTo>
                  <a:pt x="1867" y="2126"/>
                </a:lnTo>
                <a:lnTo>
                  <a:pt x="1867" y="2126"/>
                </a:lnTo>
                <a:lnTo>
                  <a:pt x="1870" y="2126"/>
                </a:lnTo>
                <a:lnTo>
                  <a:pt x="1870" y="2129"/>
                </a:lnTo>
                <a:lnTo>
                  <a:pt x="1867" y="2129"/>
                </a:lnTo>
                <a:lnTo>
                  <a:pt x="1867" y="2129"/>
                </a:lnTo>
                <a:lnTo>
                  <a:pt x="1870" y="2129"/>
                </a:lnTo>
                <a:lnTo>
                  <a:pt x="1870" y="2131"/>
                </a:lnTo>
                <a:lnTo>
                  <a:pt x="1870" y="2131"/>
                </a:lnTo>
                <a:lnTo>
                  <a:pt x="1870" y="2131"/>
                </a:lnTo>
                <a:lnTo>
                  <a:pt x="1870" y="2131"/>
                </a:lnTo>
                <a:lnTo>
                  <a:pt x="1870" y="2131"/>
                </a:lnTo>
                <a:lnTo>
                  <a:pt x="1870" y="2133"/>
                </a:lnTo>
                <a:lnTo>
                  <a:pt x="1870" y="2133"/>
                </a:lnTo>
                <a:lnTo>
                  <a:pt x="1870" y="2133"/>
                </a:lnTo>
                <a:lnTo>
                  <a:pt x="1872" y="2133"/>
                </a:lnTo>
                <a:lnTo>
                  <a:pt x="1872" y="2133"/>
                </a:lnTo>
                <a:lnTo>
                  <a:pt x="1872" y="2133"/>
                </a:lnTo>
                <a:lnTo>
                  <a:pt x="1872" y="2133"/>
                </a:lnTo>
                <a:lnTo>
                  <a:pt x="1870" y="2133"/>
                </a:lnTo>
                <a:lnTo>
                  <a:pt x="1872" y="2133"/>
                </a:lnTo>
                <a:lnTo>
                  <a:pt x="1872" y="2133"/>
                </a:lnTo>
                <a:lnTo>
                  <a:pt x="1872" y="2133"/>
                </a:lnTo>
                <a:lnTo>
                  <a:pt x="1872" y="2136"/>
                </a:lnTo>
                <a:lnTo>
                  <a:pt x="1872" y="2136"/>
                </a:lnTo>
                <a:lnTo>
                  <a:pt x="1872" y="2136"/>
                </a:lnTo>
                <a:lnTo>
                  <a:pt x="1870" y="2136"/>
                </a:lnTo>
                <a:lnTo>
                  <a:pt x="1872" y="2136"/>
                </a:lnTo>
                <a:lnTo>
                  <a:pt x="1872" y="2136"/>
                </a:lnTo>
                <a:lnTo>
                  <a:pt x="1872" y="2136"/>
                </a:lnTo>
                <a:lnTo>
                  <a:pt x="1872" y="2136"/>
                </a:lnTo>
                <a:lnTo>
                  <a:pt x="1872" y="2138"/>
                </a:lnTo>
                <a:lnTo>
                  <a:pt x="1870" y="2138"/>
                </a:lnTo>
                <a:lnTo>
                  <a:pt x="1870" y="2138"/>
                </a:lnTo>
                <a:lnTo>
                  <a:pt x="1872" y="2138"/>
                </a:lnTo>
                <a:lnTo>
                  <a:pt x="1870" y="2145"/>
                </a:lnTo>
                <a:lnTo>
                  <a:pt x="1872" y="2145"/>
                </a:lnTo>
                <a:lnTo>
                  <a:pt x="1872" y="2143"/>
                </a:lnTo>
                <a:lnTo>
                  <a:pt x="1872" y="2143"/>
                </a:lnTo>
                <a:lnTo>
                  <a:pt x="1872" y="2145"/>
                </a:lnTo>
                <a:lnTo>
                  <a:pt x="1872" y="2145"/>
                </a:lnTo>
                <a:lnTo>
                  <a:pt x="1872" y="2145"/>
                </a:lnTo>
                <a:lnTo>
                  <a:pt x="1872" y="2145"/>
                </a:lnTo>
                <a:lnTo>
                  <a:pt x="1872" y="2148"/>
                </a:lnTo>
                <a:lnTo>
                  <a:pt x="1872" y="2148"/>
                </a:lnTo>
                <a:lnTo>
                  <a:pt x="1872" y="2148"/>
                </a:lnTo>
                <a:lnTo>
                  <a:pt x="1874" y="2148"/>
                </a:lnTo>
                <a:lnTo>
                  <a:pt x="1874" y="2148"/>
                </a:lnTo>
                <a:lnTo>
                  <a:pt x="1874" y="2148"/>
                </a:lnTo>
                <a:lnTo>
                  <a:pt x="1874" y="2148"/>
                </a:lnTo>
                <a:lnTo>
                  <a:pt x="1874" y="2148"/>
                </a:lnTo>
                <a:lnTo>
                  <a:pt x="1874" y="2148"/>
                </a:lnTo>
                <a:lnTo>
                  <a:pt x="1874" y="2145"/>
                </a:lnTo>
                <a:lnTo>
                  <a:pt x="1874" y="2148"/>
                </a:lnTo>
                <a:lnTo>
                  <a:pt x="1877" y="2148"/>
                </a:lnTo>
                <a:lnTo>
                  <a:pt x="1877" y="2148"/>
                </a:lnTo>
                <a:lnTo>
                  <a:pt x="1877" y="2148"/>
                </a:lnTo>
                <a:lnTo>
                  <a:pt x="1877" y="2148"/>
                </a:lnTo>
                <a:lnTo>
                  <a:pt x="1877" y="2148"/>
                </a:lnTo>
                <a:lnTo>
                  <a:pt x="1877" y="2148"/>
                </a:lnTo>
                <a:lnTo>
                  <a:pt x="1877" y="2148"/>
                </a:lnTo>
                <a:lnTo>
                  <a:pt x="1877" y="2150"/>
                </a:lnTo>
                <a:lnTo>
                  <a:pt x="1877" y="2150"/>
                </a:lnTo>
                <a:lnTo>
                  <a:pt x="1877" y="2150"/>
                </a:lnTo>
                <a:lnTo>
                  <a:pt x="1877" y="2150"/>
                </a:lnTo>
                <a:lnTo>
                  <a:pt x="1874" y="2150"/>
                </a:lnTo>
                <a:lnTo>
                  <a:pt x="1877" y="2150"/>
                </a:lnTo>
                <a:lnTo>
                  <a:pt x="1874" y="2150"/>
                </a:lnTo>
                <a:lnTo>
                  <a:pt x="1874" y="2152"/>
                </a:lnTo>
                <a:lnTo>
                  <a:pt x="1874" y="2152"/>
                </a:lnTo>
                <a:lnTo>
                  <a:pt x="1874" y="2152"/>
                </a:lnTo>
                <a:lnTo>
                  <a:pt x="1877" y="2152"/>
                </a:lnTo>
                <a:lnTo>
                  <a:pt x="1877" y="2155"/>
                </a:lnTo>
                <a:lnTo>
                  <a:pt x="1877" y="2155"/>
                </a:lnTo>
                <a:lnTo>
                  <a:pt x="1877" y="2155"/>
                </a:lnTo>
                <a:lnTo>
                  <a:pt x="1879" y="2155"/>
                </a:lnTo>
                <a:lnTo>
                  <a:pt x="1879" y="2155"/>
                </a:lnTo>
                <a:lnTo>
                  <a:pt x="1881" y="2152"/>
                </a:lnTo>
                <a:lnTo>
                  <a:pt x="1881" y="2152"/>
                </a:lnTo>
                <a:lnTo>
                  <a:pt x="1879" y="2157"/>
                </a:lnTo>
                <a:lnTo>
                  <a:pt x="1879" y="2157"/>
                </a:lnTo>
                <a:lnTo>
                  <a:pt x="1879" y="2157"/>
                </a:lnTo>
                <a:lnTo>
                  <a:pt x="1881" y="2157"/>
                </a:lnTo>
                <a:lnTo>
                  <a:pt x="1881" y="2157"/>
                </a:lnTo>
                <a:lnTo>
                  <a:pt x="1881" y="2155"/>
                </a:lnTo>
                <a:lnTo>
                  <a:pt x="1881" y="2157"/>
                </a:lnTo>
                <a:lnTo>
                  <a:pt x="1881" y="2157"/>
                </a:lnTo>
                <a:lnTo>
                  <a:pt x="1881" y="2157"/>
                </a:lnTo>
                <a:lnTo>
                  <a:pt x="1881" y="2159"/>
                </a:lnTo>
                <a:lnTo>
                  <a:pt x="1879" y="2159"/>
                </a:lnTo>
                <a:lnTo>
                  <a:pt x="1879" y="2159"/>
                </a:lnTo>
                <a:lnTo>
                  <a:pt x="1879" y="2159"/>
                </a:lnTo>
                <a:lnTo>
                  <a:pt x="1879" y="2162"/>
                </a:lnTo>
                <a:lnTo>
                  <a:pt x="1879" y="2162"/>
                </a:lnTo>
                <a:lnTo>
                  <a:pt x="1881" y="2162"/>
                </a:lnTo>
                <a:lnTo>
                  <a:pt x="1881" y="2162"/>
                </a:lnTo>
                <a:lnTo>
                  <a:pt x="1881" y="2162"/>
                </a:lnTo>
                <a:lnTo>
                  <a:pt x="1881" y="2162"/>
                </a:lnTo>
                <a:lnTo>
                  <a:pt x="1879" y="2162"/>
                </a:lnTo>
                <a:lnTo>
                  <a:pt x="1879" y="2164"/>
                </a:lnTo>
                <a:lnTo>
                  <a:pt x="1881" y="2164"/>
                </a:lnTo>
                <a:lnTo>
                  <a:pt x="1881" y="2164"/>
                </a:lnTo>
                <a:lnTo>
                  <a:pt x="1881" y="2164"/>
                </a:lnTo>
                <a:lnTo>
                  <a:pt x="1881" y="2164"/>
                </a:lnTo>
                <a:lnTo>
                  <a:pt x="1881" y="2166"/>
                </a:lnTo>
                <a:lnTo>
                  <a:pt x="1881" y="2166"/>
                </a:lnTo>
                <a:lnTo>
                  <a:pt x="1884" y="2166"/>
                </a:lnTo>
                <a:lnTo>
                  <a:pt x="1884" y="2164"/>
                </a:lnTo>
                <a:lnTo>
                  <a:pt x="1884" y="2166"/>
                </a:lnTo>
                <a:lnTo>
                  <a:pt x="1884" y="2166"/>
                </a:lnTo>
                <a:lnTo>
                  <a:pt x="1884" y="2166"/>
                </a:lnTo>
                <a:lnTo>
                  <a:pt x="1884" y="2166"/>
                </a:lnTo>
                <a:lnTo>
                  <a:pt x="1884" y="2166"/>
                </a:lnTo>
                <a:lnTo>
                  <a:pt x="1884" y="2166"/>
                </a:lnTo>
                <a:lnTo>
                  <a:pt x="1884" y="2166"/>
                </a:lnTo>
                <a:lnTo>
                  <a:pt x="1886" y="2169"/>
                </a:lnTo>
                <a:lnTo>
                  <a:pt x="1884" y="2169"/>
                </a:lnTo>
                <a:lnTo>
                  <a:pt x="1884" y="2169"/>
                </a:lnTo>
                <a:lnTo>
                  <a:pt x="1884" y="2169"/>
                </a:lnTo>
                <a:lnTo>
                  <a:pt x="1884" y="2169"/>
                </a:lnTo>
                <a:lnTo>
                  <a:pt x="1884" y="2169"/>
                </a:lnTo>
                <a:lnTo>
                  <a:pt x="1884" y="2169"/>
                </a:lnTo>
                <a:lnTo>
                  <a:pt x="1884" y="2169"/>
                </a:lnTo>
                <a:lnTo>
                  <a:pt x="1884" y="2171"/>
                </a:lnTo>
                <a:lnTo>
                  <a:pt x="1884" y="2171"/>
                </a:lnTo>
                <a:lnTo>
                  <a:pt x="1884" y="2171"/>
                </a:lnTo>
                <a:lnTo>
                  <a:pt x="1886" y="2171"/>
                </a:lnTo>
                <a:lnTo>
                  <a:pt x="1886" y="2171"/>
                </a:lnTo>
                <a:lnTo>
                  <a:pt x="1886" y="2169"/>
                </a:lnTo>
                <a:lnTo>
                  <a:pt x="1886" y="2171"/>
                </a:lnTo>
                <a:lnTo>
                  <a:pt x="1886" y="2171"/>
                </a:lnTo>
                <a:lnTo>
                  <a:pt x="1889" y="2171"/>
                </a:lnTo>
                <a:lnTo>
                  <a:pt x="1889" y="2171"/>
                </a:lnTo>
                <a:lnTo>
                  <a:pt x="1889" y="2171"/>
                </a:lnTo>
                <a:lnTo>
                  <a:pt x="1891" y="2171"/>
                </a:lnTo>
                <a:lnTo>
                  <a:pt x="1891" y="2171"/>
                </a:lnTo>
                <a:lnTo>
                  <a:pt x="1891" y="2171"/>
                </a:lnTo>
                <a:lnTo>
                  <a:pt x="1891" y="2171"/>
                </a:lnTo>
                <a:lnTo>
                  <a:pt x="1891" y="2171"/>
                </a:lnTo>
                <a:lnTo>
                  <a:pt x="1891" y="2174"/>
                </a:lnTo>
                <a:lnTo>
                  <a:pt x="1891" y="2174"/>
                </a:lnTo>
                <a:lnTo>
                  <a:pt x="1891" y="2174"/>
                </a:lnTo>
                <a:lnTo>
                  <a:pt x="1891" y="2174"/>
                </a:lnTo>
                <a:lnTo>
                  <a:pt x="1893" y="2174"/>
                </a:lnTo>
                <a:lnTo>
                  <a:pt x="1893" y="2174"/>
                </a:lnTo>
                <a:lnTo>
                  <a:pt x="1891" y="2176"/>
                </a:lnTo>
                <a:lnTo>
                  <a:pt x="1891" y="2176"/>
                </a:lnTo>
                <a:lnTo>
                  <a:pt x="1891" y="2176"/>
                </a:lnTo>
                <a:lnTo>
                  <a:pt x="1893" y="2176"/>
                </a:lnTo>
                <a:lnTo>
                  <a:pt x="1893" y="2176"/>
                </a:lnTo>
                <a:lnTo>
                  <a:pt x="1893" y="2176"/>
                </a:lnTo>
                <a:lnTo>
                  <a:pt x="1893" y="2178"/>
                </a:lnTo>
                <a:lnTo>
                  <a:pt x="1893" y="2178"/>
                </a:lnTo>
                <a:lnTo>
                  <a:pt x="1893" y="2178"/>
                </a:lnTo>
                <a:lnTo>
                  <a:pt x="1893" y="2178"/>
                </a:lnTo>
                <a:lnTo>
                  <a:pt x="1893" y="2181"/>
                </a:lnTo>
                <a:lnTo>
                  <a:pt x="1893" y="2181"/>
                </a:lnTo>
                <a:lnTo>
                  <a:pt x="1893" y="2183"/>
                </a:lnTo>
                <a:lnTo>
                  <a:pt x="1893" y="2183"/>
                </a:lnTo>
                <a:lnTo>
                  <a:pt x="1893" y="2185"/>
                </a:lnTo>
                <a:lnTo>
                  <a:pt x="1893" y="2183"/>
                </a:lnTo>
                <a:lnTo>
                  <a:pt x="1893" y="2183"/>
                </a:lnTo>
                <a:lnTo>
                  <a:pt x="1896" y="2183"/>
                </a:lnTo>
                <a:lnTo>
                  <a:pt x="1896" y="2183"/>
                </a:lnTo>
                <a:lnTo>
                  <a:pt x="1898" y="2183"/>
                </a:lnTo>
                <a:lnTo>
                  <a:pt x="1898" y="2185"/>
                </a:lnTo>
                <a:lnTo>
                  <a:pt x="1898" y="2185"/>
                </a:lnTo>
                <a:lnTo>
                  <a:pt x="1898" y="2185"/>
                </a:lnTo>
                <a:lnTo>
                  <a:pt x="1896" y="2185"/>
                </a:lnTo>
                <a:lnTo>
                  <a:pt x="1893" y="2185"/>
                </a:lnTo>
                <a:lnTo>
                  <a:pt x="1893" y="2185"/>
                </a:lnTo>
                <a:lnTo>
                  <a:pt x="1893" y="2185"/>
                </a:lnTo>
                <a:lnTo>
                  <a:pt x="1893" y="2188"/>
                </a:lnTo>
                <a:lnTo>
                  <a:pt x="1893" y="2188"/>
                </a:lnTo>
                <a:lnTo>
                  <a:pt x="1893" y="2190"/>
                </a:lnTo>
                <a:lnTo>
                  <a:pt x="1893" y="2190"/>
                </a:lnTo>
                <a:lnTo>
                  <a:pt x="1893" y="2190"/>
                </a:lnTo>
                <a:lnTo>
                  <a:pt x="1893" y="2192"/>
                </a:lnTo>
                <a:lnTo>
                  <a:pt x="1893" y="2192"/>
                </a:lnTo>
                <a:lnTo>
                  <a:pt x="1893" y="2192"/>
                </a:lnTo>
                <a:lnTo>
                  <a:pt x="1893" y="2195"/>
                </a:lnTo>
                <a:lnTo>
                  <a:pt x="1893" y="2195"/>
                </a:lnTo>
                <a:lnTo>
                  <a:pt x="1891" y="2195"/>
                </a:lnTo>
                <a:lnTo>
                  <a:pt x="1891" y="2195"/>
                </a:lnTo>
                <a:lnTo>
                  <a:pt x="1893" y="2195"/>
                </a:lnTo>
                <a:lnTo>
                  <a:pt x="1893" y="2195"/>
                </a:lnTo>
                <a:lnTo>
                  <a:pt x="1891" y="2197"/>
                </a:lnTo>
                <a:lnTo>
                  <a:pt x="1891" y="2197"/>
                </a:lnTo>
                <a:lnTo>
                  <a:pt x="1891" y="2197"/>
                </a:lnTo>
                <a:lnTo>
                  <a:pt x="1891" y="2197"/>
                </a:lnTo>
                <a:lnTo>
                  <a:pt x="1891" y="2197"/>
                </a:lnTo>
                <a:lnTo>
                  <a:pt x="1891" y="2197"/>
                </a:lnTo>
                <a:lnTo>
                  <a:pt x="1891" y="2200"/>
                </a:lnTo>
                <a:lnTo>
                  <a:pt x="1891" y="2200"/>
                </a:lnTo>
                <a:lnTo>
                  <a:pt x="1891" y="2200"/>
                </a:lnTo>
                <a:lnTo>
                  <a:pt x="1891" y="2200"/>
                </a:lnTo>
                <a:lnTo>
                  <a:pt x="1891" y="2202"/>
                </a:lnTo>
                <a:lnTo>
                  <a:pt x="1889" y="2202"/>
                </a:lnTo>
                <a:lnTo>
                  <a:pt x="1886" y="2202"/>
                </a:lnTo>
                <a:lnTo>
                  <a:pt x="1886" y="2204"/>
                </a:lnTo>
                <a:lnTo>
                  <a:pt x="1886" y="2204"/>
                </a:lnTo>
                <a:lnTo>
                  <a:pt x="1886" y="2204"/>
                </a:lnTo>
                <a:lnTo>
                  <a:pt x="1886" y="2207"/>
                </a:lnTo>
                <a:lnTo>
                  <a:pt x="1886" y="2207"/>
                </a:lnTo>
                <a:lnTo>
                  <a:pt x="1889" y="2209"/>
                </a:lnTo>
                <a:lnTo>
                  <a:pt x="1889" y="2209"/>
                </a:lnTo>
                <a:lnTo>
                  <a:pt x="1889" y="2209"/>
                </a:lnTo>
                <a:lnTo>
                  <a:pt x="1889" y="2211"/>
                </a:lnTo>
                <a:lnTo>
                  <a:pt x="1886" y="2211"/>
                </a:lnTo>
                <a:lnTo>
                  <a:pt x="1886" y="2211"/>
                </a:lnTo>
                <a:lnTo>
                  <a:pt x="1886" y="2211"/>
                </a:lnTo>
                <a:lnTo>
                  <a:pt x="1886" y="2211"/>
                </a:lnTo>
                <a:lnTo>
                  <a:pt x="1884" y="2211"/>
                </a:lnTo>
                <a:lnTo>
                  <a:pt x="1884" y="2211"/>
                </a:lnTo>
                <a:lnTo>
                  <a:pt x="1884" y="2211"/>
                </a:lnTo>
                <a:lnTo>
                  <a:pt x="1884" y="2211"/>
                </a:lnTo>
                <a:lnTo>
                  <a:pt x="1884" y="2214"/>
                </a:lnTo>
                <a:lnTo>
                  <a:pt x="1881" y="2214"/>
                </a:lnTo>
                <a:lnTo>
                  <a:pt x="1881" y="2214"/>
                </a:lnTo>
                <a:lnTo>
                  <a:pt x="1884" y="2214"/>
                </a:lnTo>
                <a:lnTo>
                  <a:pt x="1884" y="2216"/>
                </a:lnTo>
                <a:lnTo>
                  <a:pt x="1884" y="2216"/>
                </a:lnTo>
                <a:lnTo>
                  <a:pt x="1884" y="2216"/>
                </a:lnTo>
                <a:lnTo>
                  <a:pt x="1886" y="2216"/>
                </a:lnTo>
                <a:lnTo>
                  <a:pt x="1886" y="2219"/>
                </a:lnTo>
                <a:lnTo>
                  <a:pt x="1886" y="2219"/>
                </a:lnTo>
                <a:lnTo>
                  <a:pt x="1886" y="2219"/>
                </a:lnTo>
                <a:lnTo>
                  <a:pt x="1889" y="2221"/>
                </a:lnTo>
                <a:lnTo>
                  <a:pt x="1889" y="2221"/>
                </a:lnTo>
                <a:lnTo>
                  <a:pt x="1889" y="2221"/>
                </a:lnTo>
                <a:lnTo>
                  <a:pt x="1891" y="2221"/>
                </a:lnTo>
                <a:lnTo>
                  <a:pt x="1891" y="2221"/>
                </a:lnTo>
                <a:lnTo>
                  <a:pt x="1891" y="2221"/>
                </a:lnTo>
                <a:lnTo>
                  <a:pt x="1891" y="2221"/>
                </a:lnTo>
                <a:lnTo>
                  <a:pt x="1891" y="2221"/>
                </a:lnTo>
                <a:lnTo>
                  <a:pt x="1891" y="2223"/>
                </a:lnTo>
                <a:lnTo>
                  <a:pt x="1891" y="2223"/>
                </a:lnTo>
                <a:lnTo>
                  <a:pt x="1891" y="2226"/>
                </a:lnTo>
                <a:lnTo>
                  <a:pt x="1893" y="2226"/>
                </a:lnTo>
                <a:lnTo>
                  <a:pt x="1893" y="2228"/>
                </a:lnTo>
                <a:lnTo>
                  <a:pt x="1896" y="2226"/>
                </a:lnTo>
                <a:lnTo>
                  <a:pt x="1896" y="2228"/>
                </a:lnTo>
                <a:lnTo>
                  <a:pt x="1896" y="2228"/>
                </a:lnTo>
                <a:lnTo>
                  <a:pt x="1896" y="2228"/>
                </a:lnTo>
                <a:lnTo>
                  <a:pt x="1893" y="2228"/>
                </a:lnTo>
                <a:lnTo>
                  <a:pt x="1893" y="2230"/>
                </a:lnTo>
                <a:lnTo>
                  <a:pt x="1893" y="2230"/>
                </a:lnTo>
                <a:lnTo>
                  <a:pt x="1891" y="2233"/>
                </a:lnTo>
                <a:lnTo>
                  <a:pt x="1891" y="2233"/>
                </a:lnTo>
                <a:lnTo>
                  <a:pt x="1891" y="2233"/>
                </a:lnTo>
                <a:lnTo>
                  <a:pt x="1891" y="2235"/>
                </a:lnTo>
                <a:lnTo>
                  <a:pt x="1891" y="2235"/>
                </a:lnTo>
                <a:lnTo>
                  <a:pt x="1893" y="2235"/>
                </a:lnTo>
                <a:lnTo>
                  <a:pt x="1893" y="2235"/>
                </a:lnTo>
                <a:lnTo>
                  <a:pt x="1893" y="2235"/>
                </a:lnTo>
                <a:lnTo>
                  <a:pt x="1893" y="2235"/>
                </a:lnTo>
                <a:lnTo>
                  <a:pt x="1891" y="2237"/>
                </a:lnTo>
                <a:lnTo>
                  <a:pt x="1891" y="2237"/>
                </a:lnTo>
                <a:lnTo>
                  <a:pt x="1891" y="2240"/>
                </a:lnTo>
                <a:lnTo>
                  <a:pt x="1891" y="2240"/>
                </a:lnTo>
                <a:lnTo>
                  <a:pt x="1891" y="2242"/>
                </a:lnTo>
                <a:lnTo>
                  <a:pt x="1891" y="2242"/>
                </a:lnTo>
                <a:lnTo>
                  <a:pt x="1891" y="2242"/>
                </a:lnTo>
                <a:lnTo>
                  <a:pt x="1893" y="2245"/>
                </a:lnTo>
                <a:lnTo>
                  <a:pt x="1893" y="2245"/>
                </a:lnTo>
                <a:lnTo>
                  <a:pt x="1893" y="2245"/>
                </a:lnTo>
                <a:lnTo>
                  <a:pt x="1896" y="2245"/>
                </a:lnTo>
                <a:lnTo>
                  <a:pt x="1893" y="2245"/>
                </a:lnTo>
                <a:lnTo>
                  <a:pt x="1893" y="2245"/>
                </a:lnTo>
                <a:lnTo>
                  <a:pt x="1891" y="2242"/>
                </a:lnTo>
                <a:lnTo>
                  <a:pt x="1891" y="2242"/>
                </a:lnTo>
                <a:lnTo>
                  <a:pt x="1891" y="2242"/>
                </a:lnTo>
                <a:lnTo>
                  <a:pt x="1891" y="2242"/>
                </a:lnTo>
                <a:lnTo>
                  <a:pt x="1891" y="2240"/>
                </a:lnTo>
                <a:lnTo>
                  <a:pt x="1891" y="2240"/>
                </a:lnTo>
                <a:lnTo>
                  <a:pt x="1891" y="2240"/>
                </a:lnTo>
                <a:lnTo>
                  <a:pt x="1889" y="2237"/>
                </a:lnTo>
                <a:lnTo>
                  <a:pt x="1889" y="2235"/>
                </a:lnTo>
                <a:lnTo>
                  <a:pt x="1889" y="2235"/>
                </a:lnTo>
                <a:lnTo>
                  <a:pt x="1886" y="2233"/>
                </a:lnTo>
                <a:lnTo>
                  <a:pt x="1886" y="2233"/>
                </a:lnTo>
                <a:lnTo>
                  <a:pt x="1886" y="2233"/>
                </a:lnTo>
                <a:lnTo>
                  <a:pt x="1886" y="2230"/>
                </a:lnTo>
                <a:lnTo>
                  <a:pt x="1886" y="2230"/>
                </a:lnTo>
                <a:lnTo>
                  <a:pt x="1886" y="2230"/>
                </a:lnTo>
                <a:lnTo>
                  <a:pt x="1884" y="2228"/>
                </a:lnTo>
                <a:lnTo>
                  <a:pt x="1884" y="2228"/>
                </a:lnTo>
                <a:lnTo>
                  <a:pt x="1881" y="2228"/>
                </a:lnTo>
                <a:lnTo>
                  <a:pt x="1881" y="2228"/>
                </a:lnTo>
                <a:lnTo>
                  <a:pt x="1881" y="2228"/>
                </a:lnTo>
                <a:lnTo>
                  <a:pt x="1881" y="2228"/>
                </a:lnTo>
                <a:lnTo>
                  <a:pt x="1881" y="2228"/>
                </a:lnTo>
                <a:lnTo>
                  <a:pt x="1881" y="2228"/>
                </a:lnTo>
                <a:lnTo>
                  <a:pt x="1879" y="2228"/>
                </a:lnTo>
                <a:lnTo>
                  <a:pt x="1877" y="2228"/>
                </a:lnTo>
                <a:lnTo>
                  <a:pt x="1877" y="2228"/>
                </a:lnTo>
                <a:lnTo>
                  <a:pt x="1877" y="2228"/>
                </a:lnTo>
                <a:lnTo>
                  <a:pt x="1877" y="2226"/>
                </a:lnTo>
                <a:lnTo>
                  <a:pt x="1877" y="2226"/>
                </a:lnTo>
                <a:lnTo>
                  <a:pt x="1877" y="2223"/>
                </a:lnTo>
                <a:lnTo>
                  <a:pt x="1877" y="2223"/>
                </a:lnTo>
                <a:lnTo>
                  <a:pt x="1874" y="2223"/>
                </a:lnTo>
                <a:lnTo>
                  <a:pt x="1874" y="2221"/>
                </a:lnTo>
                <a:lnTo>
                  <a:pt x="1872" y="2223"/>
                </a:lnTo>
                <a:lnTo>
                  <a:pt x="1870" y="2228"/>
                </a:lnTo>
                <a:lnTo>
                  <a:pt x="1867" y="2228"/>
                </a:lnTo>
                <a:lnTo>
                  <a:pt x="1867" y="2230"/>
                </a:lnTo>
                <a:lnTo>
                  <a:pt x="1867" y="2230"/>
                </a:lnTo>
                <a:lnTo>
                  <a:pt x="1870" y="2230"/>
                </a:lnTo>
                <a:lnTo>
                  <a:pt x="1870" y="2233"/>
                </a:lnTo>
                <a:lnTo>
                  <a:pt x="1870" y="2233"/>
                </a:lnTo>
                <a:lnTo>
                  <a:pt x="1870" y="2233"/>
                </a:lnTo>
                <a:lnTo>
                  <a:pt x="1870" y="2235"/>
                </a:lnTo>
                <a:lnTo>
                  <a:pt x="1867" y="2235"/>
                </a:lnTo>
                <a:lnTo>
                  <a:pt x="1867" y="2235"/>
                </a:lnTo>
                <a:lnTo>
                  <a:pt x="1865" y="2237"/>
                </a:lnTo>
                <a:lnTo>
                  <a:pt x="1865" y="2237"/>
                </a:lnTo>
                <a:lnTo>
                  <a:pt x="1865" y="2237"/>
                </a:lnTo>
                <a:lnTo>
                  <a:pt x="1865" y="2237"/>
                </a:lnTo>
                <a:lnTo>
                  <a:pt x="1865" y="2240"/>
                </a:lnTo>
                <a:lnTo>
                  <a:pt x="1865" y="2240"/>
                </a:lnTo>
                <a:lnTo>
                  <a:pt x="1865" y="2240"/>
                </a:lnTo>
                <a:lnTo>
                  <a:pt x="1865" y="2242"/>
                </a:lnTo>
                <a:lnTo>
                  <a:pt x="1865" y="2242"/>
                </a:lnTo>
                <a:lnTo>
                  <a:pt x="1865" y="2245"/>
                </a:lnTo>
                <a:lnTo>
                  <a:pt x="1865" y="2247"/>
                </a:lnTo>
                <a:lnTo>
                  <a:pt x="1865" y="2249"/>
                </a:lnTo>
                <a:lnTo>
                  <a:pt x="1865" y="2252"/>
                </a:lnTo>
                <a:lnTo>
                  <a:pt x="1865" y="2254"/>
                </a:lnTo>
                <a:lnTo>
                  <a:pt x="1867" y="2254"/>
                </a:lnTo>
                <a:lnTo>
                  <a:pt x="1867" y="2256"/>
                </a:lnTo>
                <a:lnTo>
                  <a:pt x="1872" y="2259"/>
                </a:lnTo>
                <a:lnTo>
                  <a:pt x="1874" y="2259"/>
                </a:lnTo>
                <a:lnTo>
                  <a:pt x="1874" y="2261"/>
                </a:lnTo>
                <a:lnTo>
                  <a:pt x="1874" y="2261"/>
                </a:lnTo>
                <a:lnTo>
                  <a:pt x="1877" y="2263"/>
                </a:lnTo>
                <a:lnTo>
                  <a:pt x="1877" y="2263"/>
                </a:lnTo>
                <a:lnTo>
                  <a:pt x="1877" y="2263"/>
                </a:lnTo>
                <a:lnTo>
                  <a:pt x="1879" y="2266"/>
                </a:lnTo>
                <a:lnTo>
                  <a:pt x="1881" y="2268"/>
                </a:lnTo>
                <a:lnTo>
                  <a:pt x="1881" y="2268"/>
                </a:lnTo>
                <a:lnTo>
                  <a:pt x="1881" y="2268"/>
                </a:lnTo>
                <a:lnTo>
                  <a:pt x="1881" y="2271"/>
                </a:lnTo>
                <a:lnTo>
                  <a:pt x="1884" y="2273"/>
                </a:lnTo>
                <a:lnTo>
                  <a:pt x="1881" y="2271"/>
                </a:lnTo>
                <a:lnTo>
                  <a:pt x="1881" y="2271"/>
                </a:lnTo>
                <a:lnTo>
                  <a:pt x="1881" y="2271"/>
                </a:lnTo>
                <a:lnTo>
                  <a:pt x="1881" y="2271"/>
                </a:lnTo>
                <a:lnTo>
                  <a:pt x="1881" y="2268"/>
                </a:lnTo>
                <a:lnTo>
                  <a:pt x="1879" y="2268"/>
                </a:lnTo>
                <a:lnTo>
                  <a:pt x="1879" y="2268"/>
                </a:lnTo>
                <a:lnTo>
                  <a:pt x="1879" y="2266"/>
                </a:lnTo>
                <a:lnTo>
                  <a:pt x="1879" y="2266"/>
                </a:lnTo>
                <a:lnTo>
                  <a:pt x="1874" y="2261"/>
                </a:lnTo>
                <a:lnTo>
                  <a:pt x="1872" y="2259"/>
                </a:lnTo>
                <a:lnTo>
                  <a:pt x="1867" y="2256"/>
                </a:lnTo>
                <a:lnTo>
                  <a:pt x="1867" y="2256"/>
                </a:lnTo>
                <a:lnTo>
                  <a:pt x="1867" y="2256"/>
                </a:lnTo>
                <a:lnTo>
                  <a:pt x="1865" y="2254"/>
                </a:lnTo>
                <a:lnTo>
                  <a:pt x="1862" y="2252"/>
                </a:lnTo>
                <a:lnTo>
                  <a:pt x="1860" y="2252"/>
                </a:lnTo>
                <a:lnTo>
                  <a:pt x="1858" y="2249"/>
                </a:lnTo>
                <a:lnTo>
                  <a:pt x="1855" y="2247"/>
                </a:lnTo>
                <a:lnTo>
                  <a:pt x="1855" y="2247"/>
                </a:lnTo>
                <a:lnTo>
                  <a:pt x="1853" y="2247"/>
                </a:lnTo>
                <a:lnTo>
                  <a:pt x="1853" y="2247"/>
                </a:lnTo>
                <a:lnTo>
                  <a:pt x="1851" y="2247"/>
                </a:lnTo>
                <a:lnTo>
                  <a:pt x="1851" y="2247"/>
                </a:lnTo>
                <a:lnTo>
                  <a:pt x="1851" y="2247"/>
                </a:lnTo>
                <a:lnTo>
                  <a:pt x="1848" y="2247"/>
                </a:lnTo>
                <a:lnTo>
                  <a:pt x="1848" y="2247"/>
                </a:lnTo>
                <a:lnTo>
                  <a:pt x="1846" y="2247"/>
                </a:lnTo>
                <a:lnTo>
                  <a:pt x="1841" y="2245"/>
                </a:lnTo>
                <a:lnTo>
                  <a:pt x="1841" y="2247"/>
                </a:lnTo>
                <a:lnTo>
                  <a:pt x="1839" y="2247"/>
                </a:lnTo>
                <a:lnTo>
                  <a:pt x="1836" y="2249"/>
                </a:lnTo>
                <a:lnTo>
                  <a:pt x="1836" y="2252"/>
                </a:lnTo>
                <a:lnTo>
                  <a:pt x="1836" y="2252"/>
                </a:lnTo>
                <a:lnTo>
                  <a:pt x="1836" y="2254"/>
                </a:lnTo>
                <a:lnTo>
                  <a:pt x="1836" y="2254"/>
                </a:lnTo>
                <a:lnTo>
                  <a:pt x="1834" y="2256"/>
                </a:lnTo>
                <a:lnTo>
                  <a:pt x="1834" y="2256"/>
                </a:lnTo>
                <a:lnTo>
                  <a:pt x="1834" y="2256"/>
                </a:lnTo>
                <a:lnTo>
                  <a:pt x="1834" y="2256"/>
                </a:lnTo>
                <a:lnTo>
                  <a:pt x="1832" y="2256"/>
                </a:lnTo>
                <a:lnTo>
                  <a:pt x="1832" y="2256"/>
                </a:lnTo>
                <a:lnTo>
                  <a:pt x="1832" y="2259"/>
                </a:lnTo>
                <a:lnTo>
                  <a:pt x="1832" y="2259"/>
                </a:lnTo>
                <a:lnTo>
                  <a:pt x="1829" y="2259"/>
                </a:lnTo>
                <a:lnTo>
                  <a:pt x="1827" y="2261"/>
                </a:lnTo>
                <a:lnTo>
                  <a:pt x="1827" y="2261"/>
                </a:lnTo>
                <a:lnTo>
                  <a:pt x="1827" y="2266"/>
                </a:lnTo>
                <a:lnTo>
                  <a:pt x="1825" y="2266"/>
                </a:lnTo>
                <a:lnTo>
                  <a:pt x="1825" y="2266"/>
                </a:lnTo>
                <a:lnTo>
                  <a:pt x="1827" y="2266"/>
                </a:lnTo>
                <a:lnTo>
                  <a:pt x="1827" y="2266"/>
                </a:lnTo>
                <a:lnTo>
                  <a:pt x="1827" y="2266"/>
                </a:lnTo>
                <a:lnTo>
                  <a:pt x="1827" y="2263"/>
                </a:lnTo>
                <a:lnTo>
                  <a:pt x="1825" y="2263"/>
                </a:lnTo>
                <a:lnTo>
                  <a:pt x="1825" y="2266"/>
                </a:lnTo>
                <a:lnTo>
                  <a:pt x="1825" y="2266"/>
                </a:lnTo>
                <a:lnTo>
                  <a:pt x="1822" y="2266"/>
                </a:lnTo>
                <a:lnTo>
                  <a:pt x="1825" y="2266"/>
                </a:lnTo>
                <a:lnTo>
                  <a:pt x="1825" y="2263"/>
                </a:lnTo>
                <a:lnTo>
                  <a:pt x="1825" y="2263"/>
                </a:lnTo>
                <a:lnTo>
                  <a:pt x="1827" y="2261"/>
                </a:lnTo>
                <a:lnTo>
                  <a:pt x="1827" y="2261"/>
                </a:lnTo>
                <a:lnTo>
                  <a:pt x="1827" y="2259"/>
                </a:lnTo>
                <a:lnTo>
                  <a:pt x="1827" y="2259"/>
                </a:lnTo>
                <a:lnTo>
                  <a:pt x="1827" y="2259"/>
                </a:lnTo>
                <a:lnTo>
                  <a:pt x="1829" y="2256"/>
                </a:lnTo>
                <a:lnTo>
                  <a:pt x="1832" y="2256"/>
                </a:lnTo>
                <a:lnTo>
                  <a:pt x="1832" y="2256"/>
                </a:lnTo>
                <a:lnTo>
                  <a:pt x="1832" y="2254"/>
                </a:lnTo>
                <a:lnTo>
                  <a:pt x="1832" y="2254"/>
                </a:lnTo>
                <a:lnTo>
                  <a:pt x="1832" y="2254"/>
                </a:lnTo>
                <a:lnTo>
                  <a:pt x="1832" y="2254"/>
                </a:lnTo>
                <a:lnTo>
                  <a:pt x="1832" y="2252"/>
                </a:lnTo>
                <a:lnTo>
                  <a:pt x="1834" y="2249"/>
                </a:lnTo>
                <a:lnTo>
                  <a:pt x="1834" y="2249"/>
                </a:lnTo>
                <a:lnTo>
                  <a:pt x="1839" y="2247"/>
                </a:lnTo>
                <a:lnTo>
                  <a:pt x="1839" y="2245"/>
                </a:lnTo>
                <a:lnTo>
                  <a:pt x="1839" y="2245"/>
                </a:lnTo>
                <a:lnTo>
                  <a:pt x="1839" y="2245"/>
                </a:lnTo>
                <a:lnTo>
                  <a:pt x="1839" y="2242"/>
                </a:lnTo>
                <a:lnTo>
                  <a:pt x="1839" y="2240"/>
                </a:lnTo>
                <a:lnTo>
                  <a:pt x="1839" y="2240"/>
                </a:lnTo>
                <a:lnTo>
                  <a:pt x="1839" y="2237"/>
                </a:lnTo>
                <a:lnTo>
                  <a:pt x="1836" y="2237"/>
                </a:lnTo>
                <a:lnTo>
                  <a:pt x="1836" y="2237"/>
                </a:lnTo>
                <a:lnTo>
                  <a:pt x="1836" y="2237"/>
                </a:lnTo>
                <a:lnTo>
                  <a:pt x="1834" y="2235"/>
                </a:lnTo>
                <a:lnTo>
                  <a:pt x="1834" y="2233"/>
                </a:lnTo>
                <a:lnTo>
                  <a:pt x="1834" y="2233"/>
                </a:lnTo>
                <a:lnTo>
                  <a:pt x="1832" y="2230"/>
                </a:lnTo>
                <a:lnTo>
                  <a:pt x="1832" y="2228"/>
                </a:lnTo>
                <a:lnTo>
                  <a:pt x="1832" y="2228"/>
                </a:lnTo>
                <a:lnTo>
                  <a:pt x="1832" y="2228"/>
                </a:lnTo>
                <a:lnTo>
                  <a:pt x="1832" y="2228"/>
                </a:lnTo>
                <a:lnTo>
                  <a:pt x="1829" y="2226"/>
                </a:lnTo>
                <a:lnTo>
                  <a:pt x="1829" y="2226"/>
                </a:lnTo>
                <a:lnTo>
                  <a:pt x="1829" y="2226"/>
                </a:lnTo>
                <a:lnTo>
                  <a:pt x="1829" y="2226"/>
                </a:lnTo>
                <a:lnTo>
                  <a:pt x="1829" y="2226"/>
                </a:lnTo>
                <a:lnTo>
                  <a:pt x="1827" y="2223"/>
                </a:lnTo>
                <a:lnTo>
                  <a:pt x="1827" y="2223"/>
                </a:lnTo>
                <a:lnTo>
                  <a:pt x="1825" y="2221"/>
                </a:lnTo>
                <a:lnTo>
                  <a:pt x="1825" y="2221"/>
                </a:lnTo>
                <a:lnTo>
                  <a:pt x="1825" y="2221"/>
                </a:lnTo>
                <a:lnTo>
                  <a:pt x="1822" y="2221"/>
                </a:lnTo>
                <a:lnTo>
                  <a:pt x="1822" y="2221"/>
                </a:lnTo>
                <a:lnTo>
                  <a:pt x="1822" y="2219"/>
                </a:lnTo>
                <a:lnTo>
                  <a:pt x="1822" y="2219"/>
                </a:lnTo>
                <a:lnTo>
                  <a:pt x="1822" y="2219"/>
                </a:lnTo>
                <a:lnTo>
                  <a:pt x="1822" y="2219"/>
                </a:lnTo>
                <a:lnTo>
                  <a:pt x="1822" y="2219"/>
                </a:lnTo>
                <a:lnTo>
                  <a:pt x="1820" y="2219"/>
                </a:lnTo>
                <a:lnTo>
                  <a:pt x="1820" y="2219"/>
                </a:lnTo>
                <a:lnTo>
                  <a:pt x="1818" y="2219"/>
                </a:lnTo>
                <a:lnTo>
                  <a:pt x="1818" y="2219"/>
                </a:lnTo>
                <a:lnTo>
                  <a:pt x="1818" y="2216"/>
                </a:lnTo>
                <a:lnTo>
                  <a:pt x="1818" y="2216"/>
                </a:lnTo>
                <a:lnTo>
                  <a:pt x="1815" y="2214"/>
                </a:lnTo>
                <a:lnTo>
                  <a:pt x="1815" y="2214"/>
                </a:lnTo>
                <a:lnTo>
                  <a:pt x="1815" y="2214"/>
                </a:lnTo>
                <a:lnTo>
                  <a:pt x="1813" y="2214"/>
                </a:lnTo>
                <a:lnTo>
                  <a:pt x="1813" y="2211"/>
                </a:lnTo>
                <a:lnTo>
                  <a:pt x="1810" y="2211"/>
                </a:lnTo>
                <a:lnTo>
                  <a:pt x="1810" y="2211"/>
                </a:lnTo>
                <a:lnTo>
                  <a:pt x="1810" y="2211"/>
                </a:lnTo>
                <a:lnTo>
                  <a:pt x="1808" y="2214"/>
                </a:lnTo>
                <a:lnTo>
                  <a:pt x="1806" y="2211"/>
                </a:lnTo>
                <a:lnTo>
                  <a:pt x="1806" y="2211"/>
                </a:lnTo>
                <a:lnTo>
                  <a:pt x="1801" y="2211"/>
                </a:lnTo>
                <a:lnTo>
                  <a:pt x="1801" y="2209"/>
                </a:lnTo>
                <a:lnTo>
                  <a:pt x="1799" y="2207"/>
                </a:lnTo>
                <a:lnTo>
                  <a:pt x="1796" y="2204"/>
                </a:lnTo>
                <a:lnTo>
                  <a:pt x="1796" y="2204"/>
                </a:lnTo>
                <a:lnTo>
                  <a:pt x="1787" y="2204"/>
                </a:lnTo>
                <a:lnTo>
                  <a:pt x="1787" y="2207"/>
                </a:lnTo>
                <a:lnTo>
                  <a:pt x="1787" y="2207"/>
                </a:lnTo>
                <a:lnTo>
                  <a:pt x="1784" y="2209"/>
                </a:lnTo>
                <a:lnTo>
                  <a:pt x="1784" y="2209"/>
                </a:lnTo>
                <a:lnTo>
                  <a:pt x="1784" y="2209"/>
                </a:lnTo>
                <a:lnTo>
                  <a:pt x="1784" y="2207"/>
                </a:lnTo>
                <a:lnTo>
                  <a:pt x="1784" y="2207"/>
                </a:lnTo>
                <a:lnTo>
                  <a:pt x="1784" y="2204"/>
                </a:lnTo>
                <a:lnTo>
                  <a:pt x="1784" y="2207"/>
                </a:lnTo>
                <a:lnTo>
                  <a:pt x="1784" y="2207"/>
                </a:lnTo>
                <a:lnTo>
                  <a:pt x="1784" y="2207"/>
                </a:lnTo>
                <a:lnTo>
                  <a:pt x="1784" y="2204"/>
                </a:lnTo>
                <a:lnTo>
                  <a:pt x="1784" y="2204"/>
                </a:lnTo>
                <a:lnTo>
                  <a:pt x="1787" y="2204"/>
                </a:lnTo>
                <a:lnTo>
                  <a:pt x="1787" y="2204"/>
                </a:lnTo>
                <a:lnTo>
                  <a:pt x="1787" y="2204"/>
                </a:lnTo>
                <a:lnTo>
                  <a:pt x="1787" y="2204"/>
                </a:lnTo>
                <a:lnTo>
                  <a:pt x="1787" y="2204"/>
                </a:lnTo>
                <a:lnTo>
                  <a:pt x="1789" y="2204"/>
                </a:lnTo>
                <a:lnTo>
                  <a:pt x="1791" y="2200"/>
                </a:lnTo>
                <a:lnTo>
                  <a:pt x="1791" y="2200"/>
                </a:lnTo>
                <a:lnTo>
                  <a:pt x="1796" y="2200"/>
                </a:lnTo>
                <a:lnTo>
                  <a:pt x="1796" y="2200"/>
                </a:lnTo>
                <a:lnTo>
                  <a:pt x="1794" y="2200"/>
                </a:lnTo>
                <a:lnTo>
                  <a:pt x="1794" y="2200"/>
                </a:lnTo>
                <a:lnTo>
                  <a:pt x="1794" y="2197"/>
                </a:lnTo>
                <a:lnTo>
                  <a:pt x="1791" y="2195"/>
                </a:lnTo>
                <a:lnTo>
                  <a:pt x="1791" y="2195"/>
                </a:lnTo>
                <a:lnTo>
                  <a:pt x="1791" y="2195"/>
                </a:lnTo>
                <a:lnTo>
                  <a:pt x="1791" y="2192"/>
                </a:lnTo>
                <a:lnTo>
                  <a:pt x="1791" y="2192"/>
                </a:lnTo>
                <a:lnTo>
                  <a:pt x="1789" y="2190"/>
                </a:lnTo>
                <a:lnTo>
                  <a:pt x="1787" y="2190"/>
                </a:lnTo>
                <a:lnTo>
                  <a:pt x="1787" y="2190"/>
                </a:lnTo>
                <a:lnTo>
                  <a:pt x="1782" y="2185"/>
                </a:lnTo>
                <a:lnTo>
                  <a:pt x="1780" y="2183"/>
                </a:lnTo>
                <a:lnTo>
                  <a:pt x="1780" y="2183"/>
                </a:lnTo>
                <a:lnTo>
                  <a:pt x="1777" y="2183"/>
                </a:lnTo>
                <a:lnTo>
                  <a:pt x="1777" y="2178"/>
                </a:lnTo>
                <a:lnTo>
                  <a:pt x="1775" y="2178"/>
                </a:lnTo>
                <a:lnTo>
                  <a:pt x="1775" y="2178"/>
                </a:lnTo>
                <a:lnTo>
                  <a:pt x="1775" y="2176"/>
                </a:lnTo>
                <a:lnTo>
                  <a:pt x="1773" y="2174"/>
                </a:lnTo>
                <a:lnTo>
                  <a:pt x="1770" y="2174"/>
                </a:lnTo>
                <a:lnTo>
                  <a:pt x="1770" y="2171"/>
                </a:lnTo>
                <a:lnTo>
                  <a:pt x="1768" y="2171"/>
                </a:lnTo>
                <a:lnTo>
                  <a:pt x="1768" y="2171"/>
                </a:lnTo>
                <a:lnTo>
                  <a:pt x="1768" y="2171"/>
                </a:lnTo>
                <a:lnTo>
                  <a:pt x="1768" y="2171"/>
                </a:lnTo>
                <a:lnTo>
                  <a:pt x="1765" y="2171"/>
                </a:lnTo>
                <a:lnTo>
                  <a:pt x="1763" y="2169"/>
                </a:lnTo>
                <a:lnTo>
                  <a:pt x="1763" y="2169"/>
                </a:lnTo>
                <a:lnTo>
                  <a:pt x="1763" y="2169"/>
                </a:lnTo>
                <a:lnTo>
                  <a:pt x="1763" y="2166"/>
                </a:lnTo>
                <a:lnTo>
                  <a:pt x="1763" y="2166"/>
                </a:lnTo>
                <a:lnTo>
                  <a:pt x="1763" y="2166"/>
                </a:lnTo>
                <a:lnTo>
                  <a:pt x="1763" y="2166"/>
                </a:lnTo>
                <a:lnTo>
                  <a:pt x="1763" y="2162"/>
                </a:lnTo>
                <a:lnTo>
                  <a:pt x="1763" y="2159"/>
                </a:lnTo>
                <a:lnTo>
                  <a:pt x="1763" y="2157"/>
                </a:lnTo>
                <a:lnTo>
                  <a:pt x="1763" y="2155"/>
                </a:lnTo>
                <a:lnTo>
                  <a:pt x="1763" y="2155"/>
                </a:lnTo>
                <a:lnTo>
                  <a:pt x="1763" y="2155"/>
                </a:lnTo>
                <a:lnTo>
                  <a:pt x="1763" y="2155"/>
                </a:lnTo>
                <a:lnTo>
                  <a:pt x="1765" y="2155"/>
                </a:lnTo>
                <a:lnTo>
                  <a:pt x="1765" y="2152"/>
                </a:lnTo>
                <a:lnTo>
                  <a:pt x="1765" y="2152"/>
                </a:lnTo>
                <a:lnTo>
                  <a:pt x="1765" y="2150"/>
                </a:lnTo>
                <a:lnTo>
                  <a:pt x="1765" y="2150"/>
                </a:lnTo>
                <a:lnTo>
                  <a:pt x="1763" y="2143"/>
                </a:lnTo>
                <a:lnTo>
                  <a:pt x="1763" y="2143"/>
                </a:lnTo>
                <a:lnTo>
                  <a:pt x="1763" y="2140"/>
                </a:lnTo>
                <a:lnTo>
                  <a:pt x="1761" y="2138"/>
                </a:lnTo>
                <a:lnTo>
                  <a:pt x="1761" y="2138"/>
                </a:lnTo>
                <a:lnTo>
                  <a:pt x="1761" y="2138"/>
                </a:lnTo>
                <a:lnTo>
                  <a:pt x="1761" y="2136"/>
                </a:lnTo>
                <a:lnTo>
                  <a:pt x="1761" y="2136"/>
                </a:lnTo>
                <a:lnTo>
                  <a:pt x="1761" y="2136"/>
                </a:lnTo>
                <a:lnTo>
                  <a:pt x="1761" y="2133"/>
                </a:lnTo>
                <a:lnTo>
                  <a:pt x="1761" y="2133"/>
                </a:lnTo>
                <a:lnTo>
                  <a:pt x="1761" y="2131"/>
                </a:lnTo>
                <a:lnTo>
                  <a:pt x="1761" y="2131"/>
                </a:lnTo>
                <a:lnTo>
                  <a:pt x="1761" y="2129"/>
                </a:lnTo>
                <a:lnTo>
                  <a:pt x="1761" y="2126"/>
                </a:lnTo>
                <a:lnTo>
                  <a:pt x="1761" y="2126"/>
                </a:lnTo>
                <a:lnTo>
                  <a:pt x="1761" y="2124"/>
                </a:lnTo>
                <a:lnTo>
                  <a:pt x="1761" y="2122"/>
                </a:lnTo>
                <a:lnTo>
                  <a:pt x="1761" y="2122"/>
                </a:lnTo>
                <a:lnTo>
                  <a:pt x="1761" y="2122"/>
                </a:lnTo>
                <a:lnTo>
                  <a:pt x="1761" y="2119"/>
                </a:lnTo>
                <a:lnTo>
                  <a:pt x="1758" y="2117"/>
                </a:lnTo>
                <a:lnTo>
                  <a:pt x="1758" y="2117"/>
                </a:lnTo>
                <a:lnTo>
                  <a:pt x="1756" y="2110"/>
                </a:lnTo>
                <a:lnTo>
                  <a:pt x="1754" y="2107"/>
                </a:lnTo>
                <a:lnTo>
                  <a:pt x="1754" y="2107"/>
                </a:lnTo>
                <a:lnTo>
                  <a:pt x="1751" y="2107"/>
                </a:lnTo>
                <a:lnTo>
                  <a:pt x="1751" y="2105"/>
                </a:lnTo>
                <a:lnTo>
                  <a:pt x="1751" y="2107"/>
                </a:lnTo>
                <a:lnTo>
                  <a:pt x="1751" y="2107"/>
                </a:lnTo>
                <a:lnTo>
                  <a:pt x="1751" y="2107"/>
                </a:lnTo>
                <a:lnTo>
                  <a:pt x="1751" y="2107"/>
                </a:lnTo>
                <a:lnTo>
                  <a:pt x="1751" y="2105"/>
                </a:lnTo>
                <a:lnTo>
                  <a:pt x="1751" y="2105"/>
                </a:lnTo>
                <a:lnTo>
                  <a:pt x="1749" y="2103"/>
                </a:lnTo>
                <a:lnTo>
                  <a:pt x="1749" y="2103"/>
                </a:lnTo>
                <a:lnTo>
                  <a:pt x="1749" y="2103"/>
                </a:lnTo>
                <a:lnTo>
                  <a:pt x="1749" y="2100"/>
                </a:lnTo>
                <a:lnTo>
                  <a:pt x="1747" y="2098"/>
                </a:lnTo>
                <a:lnTo>
                  <a:pt x="1747" y="2095"/>
                </a:lnTo>
                <a:lnTo>
                  <a:pt x="1747" y="2095"/>
                </a:lnTo>
                <a:lnTo>
                  <a:pt x="1747" y="2095"/>
                </a:lnTo>
                <a:lnTo>
                  <a:pt x="1747" y="2095"/>
                </a:lnTo>
                <a:lnTo>
                  <a:pt x="1747" y="2093"/>
                </a:lnTo>
                <a:lnTo>
                  <a:pt x="1747" y="2093"/>
                </a:lnTo>
                <a:lnTo>
                  <a:pt x="1747" y="2093"/>
                </a:lnTo>
                <a:lnTo>
                  <a:pt x="1747" y="2093"/>
                </a:lnTo>
                <a:lnTo>
                  <a:pt x="1747" y="2091"/>
                </a:lnTo>
                <a:lnTo>
                  <a:pt x="1747" y="2091"/>
                </a:lnTo>
                <a:lnTo>
                  <a:pt x="1747" y="2086"/>
                </a:lnTo>
                <a:lnTo>
                  <a:pt x="1749" y="2081"/>
                </a:lnTo>
                <a:lnTo>
                  <a:pt x="1749" y="2074"/>
                </a:lnTo>
                <a:lnTo>
                  <a:pt x="1749" y="2067"/>
                </a:lnTo>
                <a:lnTo>
                  <a:pt x="1749" y="2065"/>
                </a:lnTo>
                <a:lnTo>
                  <a:pt x="1749" y="2065"/>
                </a:lnTo>
                <a:lnTo>
                  <a:pt x="1749" y="2065"/>
                </a:lnTo>
                <a:lnTo>
                  <a:pt x="1749" y="2065"/>
                </a:lnTo>
                <a:lnTo>
                  <a:pt x="1747" y="2065"/>
                </a:lnTo>
                <a:lnTo>
                  <a:pt x="1747" y="2062"/>
                </a:lnTo>
                <a:lnTo>
                  <a:pt x="1747" y="2062"/>
                </a:lnTo>
                <a:lnTo>
                  <a:pt x="1747" y="2062"/>
                </a:lnTo>
                <a:lnTo>
                  <a:pt x="1747" y="2060"/>
                </a:lnTo>
                <a:lnTo>
                  <a:pt x="1747" y="2060"/>
                </a:lnTo>
                <a:lnTo>
                  <a:pt x="1747" y="2060"/>
                </a:lnTo>
                <a:lnTo>
                  <a:pt x="1747" y="2060"/>
                </a:lnTo>
                <a:lnTo>
                  <a:pt x="1747" y="2060"/>
                </a:lnTo>
                <a:lnTo>
                  <a:pt x="1747" y="2060"/>
                </a:lnTo>
                <a:lnTo>
                  <a:pt x="1747" y="2060"/>
                </a:lnTo>
                <a:lnTo>
                  <a:pt x="1747" y="2060"/>
                </a:lnTo>
                <a:lnTo>
                  <a:pt x="1747" y="2058"/>
                </a:lnTo>
                <a:lnTo>
                  <a:pt x="1747" y="2058"/>
                </a:lnTo>
                <a:lnTo>
                  <a:pt x="1747" y="2055"/>
                </a:lnTo>
                <a:lnTo>
                  <a:pt x="1747" y="2055"/>
                </a:lnTo>
                <a:lnTo>
                  <a:pt x="1747" y="2053"/>
                </a:lnTo>
                <a:lnTo>
                  <a:pt x="1747" y="2053"/>
                </a:lnTo>
                <a:lnTo>
                  <a:pt x="1747" y="2051"/>
                </a:lnTo>
                <a:lnTo>
                  <a:pt x="1744" y="2051"/>
                </a:lnTo>
                <a:lnTo>
                  <a:pt x="1742" y="2048"/>
                </a:lnTo>
                <a:lnTo>
                  <a:pt x="1742" y="2048"/>
                </a:lnTo>
                <a:lnTo>
                  <a:pt x="1742" y="2051"/>
                </a:lnTo>
                <a:lnTo>
                  <a:pt x="1744" y="2051"/>
                </a:lnTo>
                <a:lnTo>
                  <a:pt x="1744" y="2051"/>
                </a:lnTo>
                <a:lnTo>
                  <a:pt x="1742" y="2053"/>
                </a:lnTo>
                <a:lnTo>
                  <a:pt x="1744" y="2053"/>
                </a:lnTo>
                <a:lnTo>
                  <a:pt x="1744" y="2053"/>
                </a:lnTo>
                <a:lnTo>
                  <a:pt x="1744" y="2053"/>
                </a:lnTo>
                <a:lnTo>
                  <a:pt x="1742" y="2053"/>
                </a:lnTo>
                <a:lnTo>
                  <a:pt x="1742" y="2053"/>
                </a:lnTo>
                <a:lnTo>
                  <a:pt x="1742" y="2053"/>
                </a:lnTo>
                <a:lnTo>
                  <a:pt x="1742" y="2053"/>
                </a:lnTo>
                <a:lnTo>
                  <a:pt x="1742" y="2053"/>
                </a:lnTo>
                <a:lnTo>
                  <a:pt x="1742" y="2053"/>
                </a:lnTo>
                <a:lnTo>
                  <a:pt x="1742" y="2053"/>
                </a:lnTo>
                <a:lnTo>
                  <a:pt x="1739" y="2053"/>
                </a:lnTo>
                <a:lnTo>
                  <a:pt x="1739" y="2053"/>
                </a:lnTo>
                <a:lnTo>
                  <a:pt x="1739" y="2051"/>
                </a:lnTo>
                <a:lnTo>
                  <a:pt x="1739" y="2051"/>
                </a:lnTo>
                <a:lnTo>
                  <a:pt x="1739" y="2051"/>
                </a:lnTo>
                <a:lnTo>
                  <a:pt x="1739" y="2051"/>
                </a:lnTo>
                <a:lnTo>
                  <a:pt x="1737" y="2051"/>
                </a:lnTo>
                <a:lnTo>
                  <a:pt x="1737" y="2051"/>
                </a:lnTo>
                <a:lnTo>
                  <a:pt x="1737" y="2051"/>
                </a:lnTo>
                <a:lnTo>
                  <a:pt x="1737" y="2051"/>
                </a:lnTo>
                <a:lnTo>
                  <a:pt x="1735" y="2051"/>
                </a:lnTo>
                <a:lnTo>
                  <a:pt x="1737" y="2051"/>
                </a:lnTo>
                <a:lnTo>
                  <a:pt x="1737" y="2051"/>
                </a:lnTo>
                <a:lnTo>
                  <a:pt x="1737" y="2051"/>
                </a:lnTo>
                <a:lnTo>
                  <a:pt x="1735" y="2051"/>
                </a:lnTo>
                <a:lnTo>
                  <a:pt x="1735" y="2051"/>
                </a:lnTo>
                <a:lnTo>
                  <a:pt x="1732" y="2051"/>
                </a:lnTo>
                <a:lnTo>
                  <a:pt x="1732" y="2051"/>
                </a:lnTo>
                <a:lnTo>
                  <a:pt x="1730" y="2053"/>
                </a:lnTo>
                <a:lnTo>
                  <a:pt x="1730" y="2053"/>
                </a:lnTo>
                <a:lnTo>
                  <a:pt x="1728" y="2053"/>
                </a:lnTo>
                <a:lnTo>
                  <a:pt x="1728" y="2053"/>
                </a:lnTo>
                <a:lnTo>
                  <a:pt x="1725" y="2053"/>
                </a:lnTo>
                <a:lnTo>
                  <a:pt x="1725" y="2053"/>
                </a:lnTo>
                <a:lnTo>
                  <a:pt x="1725" y="2053"/>
                </a:lnTo>
                <a:lnTo>
                  <a:pt x="1725" y="2055"/>
                </a:lnTo>
                <a:lnTo>
                  <a:pt x="1723" y="2055"/>
                </a:lnTo>
                <a:lnTo>
                  <a:pt x="1723" y="2053"/>
                </a:lnTo>
                <a:lnTo>
                  <a:pt x="1725" y="2053"/>
                </a:lnTo>
                <a:lnTo>
                  <a:pt x="1725" y="2053"/>
                </a:lnTo>
                <a:lnTo>
                  <a:pt x="1725" y="2053"/>
                </a:lnTo>
                <a:lnTo>
                  <a:pt x="1725" y="2051"/>
                </a:lnTo>
                <a:lnTo>
                  <a:pt x="1725" y="2051"/>
                </a:lnTo>
                <a:lnTo>
                  <a:pt x="1723" y="2048"/>
                </a:lnTo>
                <a:lnTo>
                  <a:pt x="1721" y="2048"/>
                </a:lnTo>
                <a:lnTo>
                  <a:pt x="1721" y="2048"/>
                </a:lnTo>
                <a:lnTo>
                  <a:pt x="1718" y="2048"/>
                </a:lnTo>
                <a:lnTo>
                  <a:pt x="1716" y="2051"/>
                </a:lnTo>
                <a:lnTo>
                  <a:pt x="1716" y="2051"/>
                </a:lnTo>
                <a:lnTo>
                  <a:pt x="1716" y="2051"/>
                </a:lnTo>
                <a:lnTo>
                  <a:pt x="1713" y="2051"/>
                </a:lnTo>
                <a:lnTo>
                  <a:pt x="1713" y="2051"/>
                </a:lnTo>
                <a:lnTo>
                  <a:pt x="1713" y="2051"/>
                </a:lnTo>
                <a:lnTo>
                  <a:pt x="1711" y="2051"/>
                </a:lnTo>
                <a:lnTo>
                  <a:pt x="1709" y="2051"/>
                </a:lnTo>
                <a:lnTo>
                  <a:pt x="1706" y="2051"/>
                </a:lnTo>
                <a:lnTo>
                  <a:pt x="1706" y="2051"/>
                </a:lnTo>
                <a:lnTo>
                  <a:pt x="1706" y="2051"/>
                </a:lnTo>
                <a:lnTo>
                  <a:pt x="1704" y="2051"/>
                </a:lnTo>
                <a:lnTo>
                  <a:pt x="1702" y="2048"/>
                </a:lnTo>
                <a:lnTo>
                  <a:pt x="1699" y="2048"/>
                </a:lnTo>
                <a:lnTo>
                  <a:pt x="1697" y="2051"/>
                </a:lnTo>
                <a:lnTo>
                  <a:pt x="1699" y="2051"/>
                </a:lnTo>
                <a:lnTo>
                  <a:pt x="1699" y="2051"/>
                </a:lnTo>
                <a:lnTo>
                  <a:pt x="1699" y="2051"/>
                </a:lnTo>
                <a:lnTo>
                  <a:pt x="1702" y="2051"/>
                </a:lnTo>
                <a:lnTo>
                  <a:pt x="1702" y="2051"/>
                </a:lnTo>
                <a:lnTo>
                  <a:pt x="1702" y="2051"/>
                </a:lnTo>
                <a:lnTo>
                  <a:pt x="1702" y="2053"/>
                </a:lnTo>
                <a:lnTo>
                  <a:pt x="1704" y="2053"/>
                </a:lnTo>
                <a:lnTo>
                  <a:pt x="1704" y="2053"/>
                </a:lnTo>
                <a:lnTo>
                  <a:pt x="1704" y="2055"/>
                </a:lnTo>
                <a:lnTo>
                  <a:pt x="1704" y="2055"/>
                </a:lnTo>
                <a:lnTo>
                  <a:pt x="1704" y="2055"/>
                </a:lnTo>
                <a:lnTo>
                  <a:pt x="1704" y="2055"/>
                </a:lnTo>
                <a:lnTo>
                  <a:pt x="1704" y="2058"/>
                </a:lnTo>
                <a:lnTo>
                  <a:pt x="1704" y="2055"/>
                </a:lnTo>
                <a:lnTo>
                  <a:pt x="1704" y="2055"/>
                </a:lnTo>
                <a:lnTo>
                  <a:pt x="1704" y="2055"/>
                </a:lnTo>
                <a:lnTo>
                  <a:pt x="1704" y="2055"/>
                </a:lnTo>
                <a:lnTo>
                  <a:pt x="1704" y="2053"/>
                </a:lnTo>
                <a:lnTo>
                  <a:pt x="1704" y="2053"/>
                </a:lnTo>
                <a:lnTo>
                  <a:pt x="1704" y="2053"/>
                </a:lnTo>
                <a:lnTo>
                  <a:pt x="1702" y="2053"/>
                </a:lnTo>
                <a:lnTo>
                  <a:pt x="1702" y="2053"/>
                </a:lnTo>
                <a:lnTo>
                  <a:pt x="1702" y="2053"/>
                </a:lnTo>
                <a:lnTo>
                  <a:pt x="1702" y="2051"/>
                </a:lnTo>
                <a:lnTo>
                  <a:pt x="1702" y="2051"/>
                </a:lnTo>
                <a:lnTo>
                  <a:pt x="1702" y="2051"/>
                </a:lnTo>
                <a:lnTo>
                  <a:pt x="1702" y="2051"/>
                </a:lnTo>
                <a:lnTo>
                  <a:pt x="1699" y="2053"/>
                </a:lnTo>
                <a:lnTo>
                  <a:pt x="1699" y="2051"/>
                </a:lnTo>
                <a:lnTo>
                  <a:pt x="1699" y="2051"/>
                </a:lnTo>
                <a:lnTo>
                  <a:pt x="1699" y="2051"/>
                </a:lnTo>
                <a:lnTo>
                  <a:pt x="1699" y="2051"/>
                </a:lnTo>
                <a:lnTo>
                  <a:pt x="1699" y="2051"/>
                </a:lnTo>
                <a:lnTo>
                  <a:pt x="1699" y="2053"/>
                </a:lnTo>
                <a:lnTo>
                  <a:pt x="1699" y="2053"/>
                </a:lnTo>
                <a:lnTo>
                  <a:pt x="1697" y="2053"/>
                </a:lnTo>
                <a:lnTo>
                  <a:pt x="1697" y="2053"/>
                </a:lnTo>
                <a:lnTo>
                  <a:pt x="1697" y="2051"/>
                </a:lnTo>
                <a:lnTo>
                  <a:pt x="1697" y="2051"/>
                </a:lnTo>
                <a:lnTo>
                  <a:pt x="1697" y="2051"/>
                </a:lnTo>
                <a:lnTo>
                  <a:pt x="1692" y="2048"/>
                </a:lnTo>
                <a:lnTo>
                  <a:pt x="1692" y="2048"/>
                </a:lnTo>
                <a:lnTo>
                  <a:pt x="1690" y="2048"/>
                </a:lnTo>
                <a:lnTo>
                  <a:pt x="1690" y="2048"/>
                </a:lnTo>
                <a:lnTo>
                  <a:pt x="1687" y="2051"/>
                </a:lnTo>
                <a:lnTo>
                  <a:pt x="1685" y="2051"/>
                </a:lnTo>
                <a:lnTo>
                  <a:pt x="1685" y="2051"/>
                </a:lnTo>
                <a:lnTo>
                  <a:pt x="1683" y="2051"/>
                </a:lnTo>
                <a:lnTo>
                  <a:pt x="1683" y="2051"/>
                </a:lnTo>
                <a:lnTo>
                  <a:pt x="1676" y="2053"/>
                </a:lnTo>
                <a:lnTo>
                  <a:pt x="1676" y="2053"/>
                </a:lnTo>
                <a:lnTo>
                  <a:pt x="1673" y="2053"/>
                </a:lnTo>
                <a:lnTo>
                  <a:pt x="1671" y="2055"/>
                </a:lnTo>
                <a:lnTo>
                  <a:pt x="1671" y="2055"/>
                </a:lnTo>
                <a:lnTo>
                  <a:pt x="1659" y="2053"/>
                </a:lnTo>
                <a:lnTo>
                  <a:pt x="1654" y="2055"/>
                </a:lnTo>
                <a:lnTo>
                  <a:pt x="1654" y="2055"/>
                </a:lnTo>
                <a:lnTo>
                  <a:pt x="1652" y="2055"/>
                </a:lnTo>
                <a:lnTo>
                  <a:pt x="1652" y="2058"/>
                </a:lnTo>
                <a:lnTo>
                  <a:pt x="1647" y="2065"/>
                </a:lnTo>
                <a:lnTo>
                  <a:pt x="1647" y="2067"/>
                </a:lnTo>
                <a:lnTo>
                  <a:pt x="1647" y="2069"/>
                </a:lnTo>
                <a:lnTo>
                  <a:pt x="1647" y="2072"/>
                </a:lnTo>
                <a:lnTo>
                  <a:pt x="1647" y="2072"/>
                </a:lnTo>
                <a:lnTo>
                  <a:pt x="1647" y="2072"/>
                </a:lnTo>
                <a:lnTo>
                  <a:pt x="1645" y="2072"/>
                </a:lnTo>
                <a:lnTo>
                  <a:pt x="1647" y="2069"/>
                </a:lnTo>
                <a:lnTo>
                  <a:pt x="1647" y="2069"/>
                </a:lnTo>
                <a:lnTo>
                  <a:pt x="1647" y="2069"/>
                </a:lnTo>
                <a:lnTo>
                  <a:pt x="1647" y="2067"/>
                </a:lnTo>
                <a:lnTo>
                  <a:pt x="1647" y="2067"/>
                </a:lnTo>
                <a:lnTo>
                  <a:pt x="1645" y="2067"/>
                </a:lnTo>
                <a:lnTo>
                  <a:pt x="1647" y="2067"/>
                </a:lnTo>
                <a:lnTo>
                  <a:pt x="1647" y="2062"/>
                </a:lnTo>
                <a:lnTo>
                  <a:pt x="1647" y="2062"/>
                </a:lnTo>
                <a:lnTo>
                  <a:pt x="1650" y="2060"/>
                </a:lnTo>
                <a:lnTo>
                  <a:pt x="1650" y="2060"/>
                </a:lnTo>
                <a:lnTo>
                  <a:pt x="1650" y="2058"/>
                </a:lnTo>
                <a:lnTo>
                  <a:pt x="1650" y="2058"/>
                </a:lnTo>
                <a:lnTo>
                  <a:pt x="1650" y="2058"/>
                </a:lnTo>
                <a:lnTo>
                  <a:pt x="1650" y="2058"/>
                </a:lnTo>
                <a:lnTo>
                  <a:pt x="1650" y="2055"/>
                </a:lnTo>
                <a:lnTo>
                  <a:pt x="1652" y="2055"/>
                </a:lnTo>
                <a:lnTo>
                  <a:pt x="1652" y="2055"/>
                </a:lnTo>
                <a:lnTo>
                  <a:pt x="1652" y="2055"/>
                </a:lnTo>
                <a:lnTo>
                  <a:pt x="1652" y="2055"/>
                </a:lnTo>
                <a:lnTo>
                  <a:pt x="1652" y="2053"/>
                </a:lnTo>
                <a:lnTo>
                  <a:pt x="1652" y="2053"/>
                </a:lnTo>
                <a:lnTo>
                  <a:pt x="1652" y="2051"/>
                </a:lnTo>
                <a:lnTo>
                  <a:pt x="1647" y="2051"/>
                </a:lnTo>
                <a:lnTo>
                  <a:pt x="1647" y="2051"/>
                </a:lnTo>
                <a:lnTo>
                  <a:pt x="1642" y="2048"/>
                </a:lnTo>
                <a:lnTo>
                  <a:pt x="1640" y="2046"/>
                </a:lnTo>
                <a:lnTo>
                  <a:pt x="1640" y="2046"/>
                </a:lnTo>
                <a:lnTo>
                  <a:pt x="1638" y="2046"/>
                </a:lnTo>
                <a:lnTo>
                  <a:pt x="1638" y="2043"/>
                </a:lnTo>
                <a:lnTo>
                  <a:pt x="1635" y="2043"/>
                </a:lnTo>
                <a:lnTo>
                  <a:pt x="1635" y="2041"/>
                </a:lnTo>
                <a:lnTo>
                  <a:pt x="1633" y="2041"/>
                </a:lnTo>
                <a:lnTo>
                  <a:pt x="1633" y="2041"/>
                </a:lnTo>
                <a:lnTo>
                  <a:pt x="1631" y="2039"/>
                </a:lnTo>
                <a:lnTo>
                  <a:pt x="1631" y="2039"/>
                </a:lnTo>
                <a:lnTo>
                  <a:pt x="1628" y="2039"/>
                </a:lnTo>
                <a:lnTo>
                  <a:pt x="1628" y="2039"/>
                </a:lnTo>
                <a:lnTo>
                  <a:pt x="1626" y="2039"/>
                </a:lnTo>
                <a:lnTo>
                  <a:pt x="1626" y="2039"/>
                </a:lnTo>
                <a:lnTo>
                  <a:pt x="1623" y="2036"/>
                </a:lnTo>
                <a:lnTo>
                  <a:pt x="1621" y="2036"/>
                </a:lnTo>
                <a:lnTo>
                  <a:pt x="1614" y="2036"/>
                </a:lnTo>
                <a:lnTo>
                  <a:pt x="1609" y="2034"/>
                </a:lnTo>
                <a:lnTo>
                  <a:pt x="1602" y="2032"/>
                </a:lnTo>
                <a:lnTo>
                  <a:pt x="1600" y="2029"/>
                </a:lnTo>
                <a:lnTo>
                  <a:pt x="1597" y="2029"/>
                </a:lnTo>
                <a:lnTo>
                  <a:pt x="1597" y="2029"/>
                </a:lnTo>
                <a:lnTo>
                  <a:pt x="1597" y="2029"/>
                </a:lnTo>
                <a:lnTo>
                  <a:pt x="1595" y="2029"/>
                </a:lnTo>
                <a:lnTo>
                  <a:pt x="1593" y="2027"/>
                </a:lnTo>
                <a:lnTo>
                  <a:pt x="1593" y="2027"/>
                </a:lnTo>
                <a:lnTo>
                  <a:pt x="1590" y="2027"/>
                </a:lnTo>
                <a:lnTo>
                  <a:pt x="1590" y="2027"/>
                </a:lnTo>
                <a:lnTo>
                  <a:pt x="1590" y="2027"/>
                </a:lnTo>
                <a:lnTo>
                  <a:pt x="1590" y="2027"/>
                </a:lnTo>
                <a:lnTo>
                  <a:pt x="1590" y="2027"/>
                </a:lnTo>
                <a:lnTo>
                  <a:pt x="1590" y="2027"/>
                </a:lnTo>
                <a:lnTo>
                  <a:pt x="1590" y="2027"/>
                </a:lnTo>
                <a:lnTo>
                  <a:pt x="1588" y="2027"/>
                </a:lnTo>
                <a:lnTo>
                  <a:pt x="1579" y="2027"/>
                </a:lnTo>
                <a:lnTo>
                  <a:pt x="1579" y="2027"/>
                </a:lnTo>
                <a:lnTo>
                  <a:pt x="1579" y="2025"/>
                </a:lnTo>
                <a:lnTo>
                  <a:pt x="1579" y="2025"/>
                </a:lnTo>
                <a:lnTo>
                  <a:pt x="1576" y="2025"/>
                </a:lnTo>
                <a:lnTo>
                  <a:pt x="1574" y="2025"/>
                </a:lnTo>
                <a:lnTo>
                  <a:pt x="1574" y="2025"/>
                </a:lnTo>
                <a:lnTo>
                  <a:pt x="1574" y="2022"/>
                </a:lnTo>
                <a:lnTo>
                  <a:pt x="1574" y="2022"/>
                </a:lnTo>
                <a:lnTo>
                  <a:pt x="1571" y="2022"/>
                </a:lnTo>
                <a:lnTo>
                  <a:pt x="1571" y="2022"/>
                </a:lnTo>
                <a:lnTo>
                  <a:pt x="1571" y="2022"/>
                </a:lnTo>
                <a:lnTo>
                  <a:pt x="1569" y="2022"/>
                </a:lnTo>
                <a:lnTo>
                  <a:pt x="1569" y="2025"/>
                </a:lnTo>
                <a:lnTo>
                  <a:pt x="1569" y="2025"/>
                </a:lnTo>
                <a:lnTo>
                  <a:pt x="1569" y="2025"/>
                </a:lnTo>
                <a:lnTo>
                  <a:pt x="1569" y="2025"/>
                </a:lnTo>
                <a:lnTo>
                  <a:pt x="1569" y="2022"/>
                </a:lnTo>
                <a:lnTo>
                  <a:pt x="1569" y="2022"/>
                </a:lnTo>
                <a:lnTo>
                  <a:pt x="1569" y="2020"/>
                </a:lnTo>
                <a:lnTo>
                  <a:pt x="1569" y="2020"/>
                </a:lnTo>
                <a:lnTo>
                  <a:pt x="1569" y="2020"/>
                </a:lnTo>
                <a:lnTo>
                  <a:pt x="1569" y="2020"/>
                </a:lnTo>
                <a:lnTo>
                  <a:pt x="1567" y="2017"/>
                </a:lnTo>
                <a:lnTo>
                  <a:pt x="1567" y="2017"/>
                </a:lnTo>
                <a:lnTo>
                  <a:pt x="1567" y="2017"/>
                </a:lnTo>
                <a:lnTo>
                  <a:pt x="1567" y="2017"/>
                </a:lnTo>
                <a:lnTo>
                  <a:pt x="1564" y="2015"/>
                </a:lnTo>
                <a:lnTo>
                  <a:pt x="1564" y="2015"/>
                </a:lnTo>
                <a:lnTo>
                  <a:pt x="1564" y="2015"/>
                </a:lnTo>
                <a:lnTo>
                  <a:pt x="1560" y="2008"/>
                </a:lnTo>
                <a:lnTo>
                  <a:pt x="1557" y="2006"/>
                </a:lnTo>
                <a:lnTo>
                  <a:pt x="1557" y="2003"/>
                </a:lnTo>
                <a:lnTo>
                  <a:pt x="1555" y="2003"/>
                </a:lnTo>
                <a:lnTo>
                  <a:pt x="1555" y="2003"/>
                </a:lnTo>
                <a:lnTo>
                  <a:pt x="1555" y="2001"/>
                </a:lnTo>
                <a:lnTo>
                  <a:pt x="1555" y="2001"/>
                </a:lnTo>
                <a:lnTo>
                  <a:pt x="1552" y="2001"/>
                </a:lnTo>
                <a:lnTo>
                  <a:pt x="1550" y="2001"/>
                </a:lnTo>
                <a:lnTo>
                  <a:pt x="1545" y="1996"/>
                </a:lnTo>
                <a:lnTo>
                  <a:pt x="1543" y="1996"/>
                </a:lnTo>
                <a:lnTo>
                  <a:pt x="1543" y="1996"/>
                </a:lnTo>
                <a:lnTo>
                  <a:pt x="1543" y="1996"/>
                </a:lnTo>
                <a:lnTo>
                  <a:pt x="1541" y="1994"/>
                </a:lnTo>
                <a:lnTo>
                  <a:pt x="1541" y="1994"/>
                </a:lnTo>
                <a:lnTo>
                  <a:pt x="1541" y="1994"/>
                </a:lnTo>
                <a:lnTo>
                  <a:pt x="1541" y="1994"/>
                </a:lnTo>
                <a:lnTo>
                  <a:pt x="1538" y="1994"/>
                </a:lnTo>
                <a:lnTo>
                  <a:pt x="1538" y="1991"/>
                </a:lnTo>
                <a:lnTo>
                  <a:pt x="1536" y="1991"/>
                </a:lnTo>
                <a:lnTo>
                  <a:pt x="1536" y="1991"/>
                </a:lnTo>
                <a:lnTo>
                  <a:pt x="1534" y="1989"/>
                </a:lnTo>
                <a:lnTo>
                  <a:pt x="1534" y="1989"/>
                </a:lnTo>
                <a:lnTo>
                  <a:pt x="1534" y="1989"/>
                </a:lnTo>
                <a:lnTo>
                  <a:pt x="1531" y="1987"/>
                </a:lnTo>
                <a:lnTo>
                  <a:pt x="1531" y="1987"/>
                </a:lnTo>
                <a:lnTo>
                  <a:pt x="1526" y="1984"/>
                </a:lnTo>
                <a:lnTo>
                  <a:pt x="1526" y="1984"/>
                </a:lnTo>
                <a:lnTo>
                  <a:pt x="1526" y="1982"/>
                </a:lnTo>
                <a:lnTo>
                  <a:pt x="1526" y="1982"/>
                </a:lnTo>
                <a:lnTo>
                  <a:pt x="1526" y="1982"/>
                </a:lnTo>
                <a:lnTo>
                  <a:pt x="1526" y="1982"/>
                </a:lnTo>
                <a:lnTo>
                  <a:pt x="1524" y="1982"/>
                </a:lnTo>
                <a:lnTo>
                  <a:pt x="1524" y="1982"/>
                </a:lnTo>
                <a:lnTo>
                  <a:pt x="1524" y="1982"/>
                </a:lnTo>
                <a:lnTo>
                  <a:pt x="1524" y="1982"/>
                </a:lnTo>
                <a:lnTo>
                  <a:pt x="1524" y="1982"/>
                </a:lnTo>
                <a:lnTo>
                  <a:pt x="1524" y="1982"/>
                </a:lnTo>
                <a:lnTo>
                  <a:pt x="1522" y="1982"/>
                </a:lnTo>
                <a:lnTo>
                  <a:pt x="1522" y="1982"/>
                </a:lnTo>
                <a:lnTo>
                  <a:pt x="1519" y="1982"/>
                </a:lnTo>
                <a:lnTo>
                  <a:pt x="1519" y="1982"/>
                </a:lnTo>
                <a:lnTo>
                  <a:pt x="1519" y="1982"/>
                </a:lnTo>
                <a:lnTo>
                  <a:pt x="1519" y="1982"/>
                </a:lnTo>
                <a:lnTo>
                  <a:pt x="1519" y="1982"/>
                </a:lnTo>
                <a:lnTo>
                  <a:pt x="1517" y="1982"/>
                </a:lnTo>
                <a:lnTo>
                  <a:pt x="1515" y="1982"/>
                </a:lnTo>
                <a:lnTo>
                  <a:pt x="1512" y="1980"/>
                </a:lnTo>
                <a:lnTo>
                  <a:pt x="1510" y="1980"/>
                </a:lnTo>
                <a:lnTo>
                  <a:pt x="1510" y="1980"/>
                </a:lnTo>
                <a:lnTo>
                  <a:pt x="1508" y="1980"/>
                </a:lnTo>
                <a:lnTo>
                  <a:pt x="1505" y="1980"/>
                </a:lnTo>
                <a:lnTo>
                  <a:pt x="1505" y="1980"/>
                </a:lnTo>
                <a:lnTo>
                  <a:pt x="1503" y="1977"/>
                </a:lnTo>
                <a:lnTo>
                  <a:pt x="1496" y="1977"/>
                </a:lnTo>
                <a:lnTo>
                  <a:pt x="1493" y="1977"/>
                </a:lnTo>
                <a:lnTo>
                  <a:pt x="1491" y="1975"/>
                </a:lnTo>
                <a:lnTo>
                  <a:pt x="1489" y="1975"/>
                </a:lnTo>
                <a:lnTo>
                  <a:pt x="1486" y="1972"/>
                </a:lnTo>
                <a:lnTo>
                  <a:pt x="1486" y="1972"/>
                </a:lnTo>
                <a:lnTo>
                  <a:pt x="1484" y="1972"/>
                </a:lnTo>
                <a:lnTo>
                  <a:pt x="1484" y="1972"/>
                </a:lnTo>
                <a:lnTo>
                  <a:pt x="1484" y="1972"/>
                </a:lnTo>
                <a:lnTo>
                  <a:pt x="1481" y="1970"/>
                </a:lnTo>
                <a:lnTo>
                  <a:pt x="1479" y="1970"/>
                </a:lnTo>
                <a:lnTo>
                  <a:pt x="1477" y="1968"/>
                </a:lnTo>
                <a:lnTo>
                  <a:pt x="1477" y="1968"/>
                </a:lnTo>
                <a:lnTo>
                  <a:pt x="1477" y="1968"/>
                </a:lnTo>
                <a:lnTo>
                  <a:pt x="1474" y="1965"/>
                </a:lnTo>
                <a:lnTo>
                  <a:pt x="1472" y="1965"/>
                </a:lnTo>
                <a:lnTo>
                  <a:pt x="1472" y="1965"/>
                </a:lnTo>
                <a:lnTo>
                  <a:pt x="1470" y="1965"/>
                </a:lnTo>
                <a:lnTo>
                  <a:pt x="1470" y="1965"/>
                </a:lnTo>
                <a:lnTo>
                  <a:pt x="1467" y="1965"/>
                </a:lnTo>
                <a:lnTo>
                  <a:pt x="1463" y="1963"/>
                </a:lnTo>
                <a:lnTo>
                  <a:pt x="1455" y="1963"/>
                </a:lnTo>
                <a:lnTo>
                  <a:pt x="1451" y="1965"/>
                </a:lnTo>
                <a:lnTo>
                  <a:pt x="1441" y="1970"/>
                </a:lnTo>
                <a:lnTo>
                  <a:pt x="1434" y="1975"/>
                </a:lnTo>
                <a:lnTo>
                  <a:pt x="1427" y="1977"/>
                </a:lnTo>
                <a:lnTo>
                  <a:pt x="1422" y="1980"/>
                </a:lnTo>
                <a:lnTo>
                  <a:pt x="1420" y="1980"/>
                </a:lnTo>
                <a:lnTo>
                  <a:pt x="1418" y="1984"/>
                </a:lnTo>
                <a:lnTo>
                  <a:pt x="1418" y="1984"/>
                </a:lnTo>
                <a:lnTo>
                  <a:pt x="1415" y="1984"/>
                </a:lnTo>
                <a:lnTo>
                  <a:pt x="1413" y="1987"/>
                </a:lnTo>
                <a:lnTo>
                  <a:pt x="1413" y="1987"/>
                </a:lnTo>
                <a:lnTo>
                  <a:pt x="1413" y="1984"/>
                </a:lnTo>
                <a:lnTo>
                  <a:pt x="1415" y="1984"/>
                </a:lnTo>
                <a:lnTo>
                  <a:pt x="1415" y="1984"/>
                </a:lnTo>
                <a:lnTo>
                  <a:pt x="1415" y="1984"/>
                </a:lnTo>
                <a:lnTo>
                  <a:pt x="1415" y="1984"/>
                </a:lnTo>
                <a:lnTo>
                  <a:pt x="1418" y="1982"/>
                </a:lnTo>
                <a:lnTo>
                  <a:pt x="1418" y="1980"/>
                </a:lnTo>
                <a:lnTo>
                  <a:pt x="1420" y="1980"/>
                </a:lnTo>
                <a:lnTo>
                  <a:pt x="1420" y="1980"/>
                </a:lnTo>
                <a:lnTo>
                  <a:pt x="1420" y="1980"/>
                </a:lnTo>
                <a:lnTo>
                  <a:pt x="1420" y="1977"/>
                </a:lnTo>
                <a:lnTo>
                  <a:pt x="1420" y="1977"/>
                </a:lnTo>
                <a:lnTo>
                  <a:pt x="1420" y="1977"/>
                </a:lnTo>
                <a:lnTo>
                  <a:pt x="1418" y="1977"/>
                </a:lnTo>
                <a:lnTo>
                  <a:pt x="1413" y="1980"/>
                </a:lnTo>
                <a:lnTo>
                  <a:pt x="1411" y="1982"/>
                </a:lnTo>
                <a:lnTo>
                  <a:pt x="1406" y="1987"/>
                </a:lnTo>
                <a:lnTo>
                  <a:pt x="1406" y="1987"/>
                </a:lnTo>
                <a:lnTo>
                  <a:pt x="1401" y="1989"/>
                </a:lnTo>
                <a:lnTo>
                  <a:pt x="1401" y="1989"/>
                </a:lnTo>
                <a:lnTo>
                  <a:pt x="1401" y="1987"/>
                </a:lnTo>
                <a:lnTo>
                  <a:pt x="1403" y="1987"/>
                </a:lnTo>
                <a:lnTo>
                  <a:pt x="1406" y="1987"/>
                </a:lnTo>
                <a:lnTo>
                  <a:pt x="1406" y="1984"/>
                </a:lnTo>
                <a:lnTo>
                  <a:pt x="1406" y="1984"/>
                </a:lnTo>
                <a:lnTo>
                  <a:pt x="1406" y="1982"/>
                </a:lnTo>
                <a:lnTo>
                  <a:pt x="1408" y="1980"/>
                </a:lnTo>
                <a:lnTo>
                  <a:pt x="1411" y="1977"/>
                </a:lnTo>
                <a:lnTo>
                  <a:pt x="1413" y="1970"/>
                </a:lnTo>
                <a:lnTo>
                  <a:pt x="1413" y="1968"/>
                </a:lnTo>
                <a:lnTo>
                  <a:pt x="1413" y="1965"/>
                </a:lnTo>
                <a:lnTo>
                  <a:pt x="1413" y="1963"/>
                </a:lnTo>
                <a:lnTo>
                  <a:pt x="1413" y="1963"/>
                </a:lnTo>
                <a:lnTo>
                  <a:pt x="1413" y="1961"/>
                </a:lnTo>
                <a:lnTo>
                  <a:pt x="1411" y="1958"/>
                </a:lnTo>
                <a:lnTo>
                  <a:pt x="1411" y="1956"/>
                </a:lnTo>
                <a:lnTo>
                  <a:pt x="1411" y="1956"/>
                </a:lnTo>
                <a:lnTo>
                  <a:pt x="1411" y="1956"/>
                </a:lnTo>
                <a:lnTo>
                  <a:pt x="1411" y="1956"/>
                </a:lnTo>
                <a:lnTo>
                  <a:pt x="1411" y="1954"/>
                </a:lnTo>
                <a:lnTo>
                  <a:pt x="1411" y="1954"/>
                </a:lnTo>
                <a:lnTo>
                  <a:pt x="1411" y="1954"/>
                </a:lnTo>
                <a:lnTo>
                  <a:pt x="1411" y="1954"/>
                </a:lnTo>
                <a:lnTo>
                  <a:pt x="1408" y="1954"/>
                </a:lnTo>
                <a:lnTo>
                  <a:pt x="1408" y="1951"/>
                </a:lnTo>
                <a:lnTo>
                  <a:pt x="1408" y="1951"/>
                </a:lnTo>
                <a:lnTo>
                  <a:pt x="1408" y="1951"/>
                </a:lnTo>
                <a:lnTo>
                  <a:pt x="1408" y="1949"/>
                </a:lnTo>
                <a:lnTo>
                  <a:pt x="1408" y="1949"/>
                </a:lnTo>
                <a:lnTo>
                  <a:pt x="1406" y="1946"/>
                </a:lnTo>
                <a:lnTo>
                  <a:pt x="1406" y="1944"/>
                </a:lnTo>
                <a:lnTo>
                  <a:pt x="1406" y="1944"/>
                </a:lnTo>
                <a:lnTo>
                  <a:pt x="1403" y="1944"/>
                </a:lnTo>
                <a:lnTo>
                  <a:pt x="1403" y="1942"/>
                </a:lnTo>
                <a:lnTo>
                  <a:pt x="1403" y="1939"/>
                </a:lnTo>
                <a:lnTo>
                  <a:pt x="1401" y="1937"/>
                </a:lnTo>
                <a:lnTo>
                  <a:pt x="1401" y="1937"/>
                </a:lnTo>
                <a:lnTo>
                  <a:pt x="1401" y="1935"/>
                </a:lnTo>
                <a:lnTo>
                  <a:pt x="1401" y="1935"/>
                </a:lnTo>
                <a:lnTo>
                  <a:pt x="1401" y="1935"/>
                </a:lnTo>
                <a:lnTo>
                  <a:pt x="1399" y="1935"/>
                </a:lnTo>
                <a:lnTo>
                  <a:pt x="1401" y="1932"/>
                </a:lnTo>
                <a:lnTo>
                  <a:pt x="1401" y="1930"/>
                </a:lnTo>
                <a:lnTo>
                  <a:pt x="1399" y="1925"/>
                </a:lnTo>
                <a:lnTo>
                  <a:pt x="1399" y="1923"/>
                </a:lnTo>
                <a:lnTo>
                  <a:pt x="1399" y="1920"/>
                </a:lnTo>
                <a:lnTo>
                  <a:pt x="1399" y="1920"/>
                </a:lnTo>
                <a:lnTo>
                  <a:pt x="1396" y="1920"/>
                </a:lnTo>
                <a:lnTo>
                  <a:pt x="1396" y="1920"/>
                </a:lnTo>
                <a:lnTo>
                  <a:pt x="1396" y="1918"/>
                </a:lnTo>
                <a:lnTo>
                  <a:pt x="1396" y="1918"/>
                </a:lnTo>
                <a:lnTo>
                  <a:pt x="1396" y="1918"/>
                </a:lnTo>
                <a:lnTo>
                  <a:pt x="1396" y="1918"/>
                </a:lnTo>
                <a:lnTo>
                  <a:pt x="1396" y="1916"/>
                </a:lnTo>
                <a:lnTo>
                  <a:pt x="1396" y="1916"/>
                </a:lnTo>
                <a:lnTo>
                  <a:pt x="1396" y="1916"/>
                </a:lnTo>
                <a:lnTo>
                  <a:pt x="1394" y="1916"/>
                </a:lnTo>
                <a:lnTo>
                  <a:pt x="1394" y="1916"/>
                </a:lnTo>
                <a:lnTo>
                  <a:pt x="1394" y="1913"/>
                </a:lnTo>
                <a:lnTo>
                  <a:pt x="1394" y="1913"/>
                </a:lnTo>
                <a:lnTo>
                  <a:pt x="1394" y="1913"/>
                </a:lnTo>
                <a:lnTo>
                  <a:pt x="1392" y="1911"/>
                </a:lnTo>
                <a:lnTo>
                  <a:pt x="1392" y="1911"/>
                </a:lnTo>
                <a:lnTo>
                  <a:pt x="1392" y="1909"/>
                </a:lnTo>
                <a:lnTo>
                  <a:pt x="1392" y="1909"/>
                </a:lnTo>
                <a:lnTo>
                  <a:pt x="1392" y="1906"/>
                </a:lnTo>
                <a:lnTo>
                  <a:pt x="1389" y="1906"/>
                </a:lnTo>
                <a:lnTo>
                  <a:pt x="1389" y="1904"/>
                </a:lnTo>
                <a:lnTo>
                  <a:pt x="1389" y="1902"/>
                </a:lnTo>
                <a:lnTo>
                  <a:pt x="1387" y="1899"/>
                </a:lnTo>
                <a:lnTo>
                  <a:pt x="1387" y="1897"/>
                </a:lnTo>
                <a:lnTo>
                  <a:pt x="1387" y="1897"/>
                </a:lnTo>
                <a:lnTo>
                  <a:pt x="1387" y="1894"/>
                </a:lnTo>
                <a:lnTo>
                  <a:pt x="1387" y="1894"/>
                </a:lnTo>
                <a:lnTo>
                  <a:pt x="1387" y="1894"/>
                </a:lnTo>
                <a:lnTo>
                  <a:pt x="1387" y="1892"/>
                </a:lnTo>
                <a:lnTo>
                  <a:pt x="1387" y="1892"/>
                </a:lnTo>
                <a:lnTo>
                  <a:pt x="1387" y="1890"/>
                </a:lnTo>
                <a:lnTo>
                  <a:pt x="1387" y="1887"/>
                </a:lnTo>
                <a:lnTo>
                  <a:pt x="1387" y="1887"/>
                </a:lnTo>
                <a:lnTo>
                  <a:pt x="1387" y="1887"/>
                </a:lnTo>
                <a:lnTo>
                  <a:pt x="1384" y="1885"/>
                </a:lnTo>
                <a:lnTo>
                  <a:pt x="1384" y="1883"/>
                </a:lnTo>
                <a:lnTo>
                  <a:pt x="1384" y="1883"/>
                </a:lnTo>
                <a:lnTo>
                  <a:pt x="1384" y="1883"/>
                </a:lnTo>
                <a:lnTo>
                  <a:pt x="1382" y="1883"/>
                </a:lnTo>
                <a:lnTo>
                  <a:pt x="1382" y="1883"/>
                </a:lnTo>
                <a:lnTo>
                  <a:pt x="1380" y="1883"/>
                </a:lnTo>
                <a:lnTo>
                  <a:pt x="1380" y="1883"/>
                </a:lnTo>
                <a:lnTo>
                  <a:pt x="1380" y="1885"/>
                </a:lnTo>
                <a:lnTo>
                  <a:pt x="1377" y="1885"/>
                </a:lnTo>
                <a:lnTo>
                  <a:pt x="1377" y="1887"/>
                </a:lnTo>
                <a:lnTo>
                  <a:pt x="1377" y="1887"/>
                </a:lnTo>
                <a:lnTo>
                  <a:pt x="1377" y="1885"/>
                </a:lnTo>
                <a:lnTo>
                  <a:pt x="1377" y="1885"/>
                </a:lnTo>
                <a:lnTo>
                  <a:pt x="1375" y="1885"/>
                </a:lnTo>
                <a:lnTo>
                  <a:pt x="1375" y="1885"/>
                </a:lnTo>
                <a:lnTo>
                  <a:pt x="1375" y="1883"/>
                </a:lnTo>
                <a:lnTo>
                  <a:pt x="1375" y="1883"/>
                </a:lnTo>
                <a:lnTo>
                  <a:pt x="1375" y="1883"/>
                </a:lnTo>
                <a:lnTo>
                  <a:pt x="1373" y="1883"/>
                </a:lnTo>
                <a:lnTo>
                  <a:pt x="1373" y="1883"/>
                </a:lnTo>
                <a:lnTo>
                  <a:pt x="1373" y="1883"/>
                </a:lnTo>
                <a:lnTo>
                  <a:pt x="1368" y="1883"/>
                </a:lnTo>
                <a:lnTo>
                  <a:pt x="1368" y="1883"/>
                </a:lnTo>
                <a:lnTo>
                  <a:pt x="1368" y="1883"/>
                </a:lnTo>
                <a:lnTo>
                  <a:pt x="1366" y="1883"/>
                </a:lnTo>
                <a:lnTo>
                  <a:pt x="1366" y="1883"/>
                </a:lnTo>
                <a:lnTo>
                  <a:pt x="1366" y="1883"/>
                </a:lnTo>
                <a:lnTo>
                  <a:pt x="1366" y="1883"/>
                </a:lnTo>
                <a:lnTo>
                  <a:pt x="1366" y="1883"/>
                </a:lnTo>
                <a:lnTo>
                  <a:pt x="1366" y="1883"/>
                </a:lnTo>
                <a:lnTo>
                  <a:pt x="1363" y="1883"/>
                </a:lnTo>
                <a:lnTo>
                  <a:pt x="1363" y="1885"/>
                </a:lnTo>
                <a:lnTo>
                  <a:pt x="1363" y="1885"/>
                </a:lnTo>
                <a:lnTo>
                  <a:pt x="1358" y="1883"/>
                </a:lnTo>
                <a:lnTo>
                  <a:pt x="1356" y="1885"/>
                </a:lnTo>
                <a:lnTo>
                  <a:pt x="1356" y="1883"/>
                </a:lnTo>
                <a:lnTo>
                  <a:pt x="1354" y="1883"/>
                </a:lnTo>
                <a:lnTo>
                  <a:pt x="1354" y="1885"/>
                </a:lnTo>
                <a:lnTo>
                  <a:pt x="1356" y="1885"/>
                </a:lnTo>
                <a:lnTo>
                  <a:pt x="1356" y="1885"/>
                </a:lnTo>
                <a:lnTo>
                  <a:pt x="1356" y="1885"/>
                </a:lnTo>
                <a:lnTo>
                  <a:pt x="1354" y="1887"/>
                </a:lnTo>
                <a:lnTo>
                  <a:pt x="1354" y="1887"/>
                </a:lnTo>
                <a:lnTo>
                  <a:pt x="1354" y="1887"/>
                </a:lnTo>
                <a:lnTo>
                  <a:pt x="1354" y="1890"/>
                </a:lnTo>
                <a:lnTo>
                  <a:pt x="1354" y="1890"/>
                </a:lnTo>
                <a:lnTo>
                  <a:pt x="1354" y="1892"/>
                </a:lnTo>
                <a:lnTo>
                  <a:pt x="1354" y="1894"/>
                </a:lnTo>
                <a:lnTo>
                  <a:pt x="1354" y="1894"/>
                </a:lnTo>
                <a:lnTo>
                  <a:pt x="1354" y="1894"/>
                </a:lnTo>
                <a:lnTo>
                  <a:pt x="1354" y="1897"/>
                </a:lnTo>
                <a:lnTo>
                  <a:pt x="1354" y="1897"/>
                </a:lnTo>
                <a:lnTo>
                  <a:pt x="1354" y="1897"/>
                </a:lnTo>
                <a:lnTo>
                  <a:pt x="1354" y="1897"/>
                </a:lnTo>
                <a:lnTo>
                  <a:pt x="1354" y="1899"/>
                </a:lnTo>
                <a:lnTo>
                  <a:pt x="1354" y="1902"/>
                </a:lnTo>
                <a:lnTo>
                  <a:pt x="1354" y="1904"/>
                </a:lnTo>
                <a:lnTo>
                  <a:pt x="1354" y="1904"/>
                </a:lnTo>
                <a:lnTo>
                  <a:pt x="1354" y="1904"/>
                </a:lnTo>
                <a:lnTo>
                  <a:pt x="1354" y="1906"/>
                </a:lnTo>
                <a:lnTo>
                  <a:pt x="1354" y="1906"/>
                </a:lnTo>
                <a:lnTo>
                  <a:pt x="1354" y="1906"/>
                </a:lnTo>
                <a:lnTo>
                  <a:pt x="1354" y="1909"/>
                </a:lnTo>
                <a:lnTo>
                  <a:pt x="1354" y="1909"/>
                </a:lnTo>
                <a:lnTo>
                  <a:pt x="1351" y="1909"/>
                </a:lnTo>
                <a:lnTo>
                  <a:pt x="1351" y="1909"/>
                </a:lnTo>
                <a:lnTo>
                  <a:pt x="1351" y="1911"/>
                </a:lnTo>
                <a:lnTo>
                  <a:pt x="1351" y="1911"/>
                </a:lnTo>
                <a:lnTo>
                  <a:pt x="1351" y="1911"/>
                </a:lnTo>
                <a:lnTo>
                  <a:pt x="1351" y="1913"/>
                </a:lnTo>
                <a:lnTo>
                  <a:pt x="1351" y="1916"/>
                </a:lnTo>
                <a:lnTo>
                  <a:pt x="1349" y="1916"/>
                </a:lnTo>
                <a:lnTo>
                  <a:pt x="1349" y="1916"/>
                </a:lnTo>
                <a:lnTo>
                  <a:pt x="1351" y="1911"/>
                </a:lnTo>
                <a:lnTo>
                  <a:pt x="1351" y="1911"/>
                </a:lnTo>
                <a:lnTo>
                  <a:pt x="1351" y="1909"/>
                </a:lnTo>
                <a:lnTo>
                  <a:pt x="1351" y="1909"/>
                </a:lnTo>
                <a:lnTo>
                  <a:pt x="1351" y="1909"/>
                </a:lnTo>
                <a:lnTo>
                  <a:pt x="1351" y="1906"/>
                </a:lnTo>
                <a:lnTo>
                  <a:pt x="1351" y="1906"/>
                </a:lnTo>
                <a:lnTo>
                  <a:pt x="1351" y="1906"/>
                </a:lnTo>
                <a:lnTo>
                  <a:pt x="1351" y="1904"/>
                </a:lnTo>
                <a:lnTo>
                  <a:pt x="1351" y="1904"/>
                </a:lnTo>
                <a:lnTo>
                  <a:pt x="1351" y="1902"/>
                </a:lnTo>
                <a:lnTo>
                  <a:pt x="1351" y="1902"/>
                </a:lnTo>
                <a:lnTo>
                  <a:pt x="1351" y="1899"/>
                </a:lnTo>
                <a:lnTo>
                  <a:pt x="1351" y="1894"/>
                </a:lnTo>
                <a:lnTo>
                  <a:pt x="1351" y="1894"/>
                </a:lnTo>
                <a:lnTo>
                  <a:pt x="1351" y="1892"/>
                </a:lnTo>
                <a:lnTo>
                  <a:pt x="1351" y="1892"/>
                </a:lnTo>
                <a:lnTo>
                  <a:pt x="1354" y="1890"/>
                </a:lnTo>
                <a:lnTo>
                  <a:pt x="1354" y="1890"/>
                </a:lnTo>
                <a:lnTo>
                  <a:pt x="1354" y="1890"/>
                </a:lnTo>
                <a:lnTo>
                  <a:pt x="1354" y="1887"/>
                </a:lnTo>
                <a:lnTo>
                  <a:pt x="1354" y="1887"/>
                </a:lnTo>
                <a:lnTo>
                  <a:pt x="1354" y="1887"/>
                </a:lnTo>
                <a:lnTo>
                  <a:pt x="1354" y="1887"/>
                </a:lnTo>
                <a:lnTo>
                  <a:pt x="1351" y="1885"/>
                </a:lnTo>
                <a:lnTo>
                  <a:pt x="1351" y="1885"/>
                </a:lnTo>
                <a:lnTo>
                  <a:pt x="1354" y="1885"/>
                </a:lnTo>
                <a:lnTo>
                  <a:pt x="1354" y="1883"/>
                </a:lnTo>
                <a:lnTo>
                  <a:pt x="1351" y="1883"/>
                </a:lnTo>
                <a:lnTo>
                  <a:pt x="1354" y="1883"/>
                </a:lnTo>
                <a:lnTo>
                  <a:pt x="1354" y="1883"/>
                </a:lnTo>
                <a:lnTo>
                  <a:pt x="1354" y="1883"/>
                </a:lnTo>
                <a:lnTo>
                  <a:pt x="1354" y="1883"/>
                </a:lnTo>
                <a:lnTo>
                  <a:pt x="1354" y="1883"/>
                </a:lnTo>
                <a:lnTo>
                  <a:pt x="1351" y="1883"/>
                </a:lnTo>
                <a:lnTo>
                  <a:pt x="1351" y="1883"/>
                </a:lnTo>
                <a:lnTo>
                  <a:pt x="1351" y="1883"/>
                </a:lnTo>
                <a:lnTo>
                  <a:pt x="1351" y="1885"/>
                </a:lnTo>
                <a:lnTo>
                  <a:pt x="1351" y="1885"/>
                </a:lnTo>
                <a:lnTo>
                  <a:pt x="1351" y="1885"/>
                </a:lnTo>
                <a:lnTo>
                  <a:pt x="1351" y="1885"/>
                </a:lnTo>
                <a:lnTo>
                  <a:pt x="1351" y="1885"/>
                </a:lnTo>
                <a:lnTo>
                  <a:pt x="1349" y="1887"/>
                </a:lnTo>
                <a:lnTo>
                  <a:pt x="1347" y="1887"/>
                </a:lnTo>
                <a:lnTo>
                  <a:pt x="1347" y="1887"/>
                </a:lnTo>
                <a:lnTo>
                  <a:pt x="1347" y="1885"/>
                </a:lnTo>
                <a:lnTo>
                  <a:pt x="1344" y="1883"/>
                </a:lnTo>
                <a:lnTo>
                  <a:pt x="1344" y="1880"/>
                </a:lnTo>
                <a:lnTo>
                  <a:pt x="1344" y="1880"/>
                </a:lnTo>
                <a:lnTo>
                  <a:pt x="1342" y="1880"/>
                </a:lnTo>
                <a:lnTo>
                  <a:pt x="1342" y="1878"/>
                </a:lnTo>
                <a:lnTo>
                  <a:pt x="1340" y="1878"/>
                </a:lnTo>
                <a:lnTo>
                  <a:pt x="1340" y="1878"/>
                </a:lnTo>
                <a:lnTo>
                  <a:pt x="1337" y="1880"/>
                </a:lnTo>
                <a:lnTo>
                  <a:pt x="1337" y="1880"/>
                </a:lnTo>
                <a:lnTo>
                  <a:pt x="1337" y="1880"/>
                </a:lnTo>
                <a:lnTo>
                  <a:pt x="1337" y="1878"/>
                </a:lnTo>
                <a:lnTo>
                  <a:pt x="1337" y="1878"/>
                </a:lnTo>
                <a:lnTo>
                  <a:pt x="1337" y="1878"/>
                </a:lnTo>
                <a:lnTo>
                  <a:pt x="1337" y="1878"/>
                </a:lnTo>
                <a:lnTo>
                  <a:pt x="1337" y="1878"/>
                </a:lnTo>
                <a:lnTo>
                  <a:pt x="1337" y="1875"/>
                </a:lnTo>
                <a:lnTo>
                  <a:pt x="1337" y="1875"/>
                </a:lnTo>
                <a:lnTo>
                  <a:pt x="1340" y="1873"/>
                </a:lnTo>
                <a:lnTo>
                  <a:pt x="1337" y="1873"/>
                </a:lnTo>
                <a:lnTo>
                  <a:pt x="1337" y="1871"/>
                </a:lnTo>
                <a:lnTo>
                  <a:pt x="1335" y="1871"/>
                </a:lnTo>
                <a:lnTo>
                  <a:pt x="1335" y="1871"/>
                </a:lnTo>
                <a:lnTo>
                  <a:pt x="1335" y="1871"/>
                </a:lnTo>
                <a:lnTo>
                  <a:pt x="1335" y="1871"/>
                </a:lnTo>
                <a:lnTo>
                  <a:pt x="1335" y="1868"/>
                </a:lnTo>
                <a:lnTo>
                  <a:pt x="1335" y="1868"/>
                </a:lnTo>
                <a:lnTo>
                  <a:pt x="1335" y="1868"/>
                </a:lnTo>
                <a:lnTo>
                  <a:pt x="1335" y="1868"/>
                </a:lnTo>
                <a:lnTo>
                  <a:pt x="1335" y="1868"/>
                </a:lnTo>
                <a:lnTo>
                  <a:pt x="1335" y="1868"/>
                </a:lnTo>
                <a:lnTo>
                  <a:pt x="1330" y="1868"/>
                </a:lnTo>
                <a:lnTo>
                  <a:pt x="1328" y="1868"/>
                </a:lnTo>
                <a:lnTo>
                  <a:pt x="1330" y="1866"/>
                </a:lnTo>
                <a:lnTo>
                  <a:pt x="1332" y="1866"/>
                </a:lnTo>
                <a:lnTo>
                  <a:pt x="1332" y="1866"/>
                </a:lnTo>
                <a:lnTo>
                  <a:pt x="1335" y="1866"/>
                </a:lnTo>
                <a:lnTo>
                  <a:pt x="1335" y="1866"/>
                </a:lnTo>
                <a:lnTo>
                  <a:pt x="1335" y="1864"/>
                </a:lnTo>
                <a:lnTo>
                  <a:pt x="1335" y="1864"/>
                </a:lnTo>
                <a:lnTo>
                  <a:pt x="1335" y="1861"/>
                </a:lnTo>
                <a:lnTo>
                  <a:pt x="1335" y="1861"/>
                </a:lnTo>
                <a:lnTo>
                  <a:pt x="1335" y="1861"/>
                </a:lnTo>
                <a:lnTo>
                  <a:pt x="1335" y="1861"/>
                </a:lnTo>
                <a:lnTo>
                  <a:pt x="1335" y="1861"/>
                </a:lnTo>
                <a:lnTo>
                  <a:pt x="1335" y="1859"/>
                </a:lnTo>
                <a:lnTo>
                  <a:pt x="1335" y="1859"/>
                </a:lnTo>
                <a:lnTo>
                  <a:pt x="1335" y="1859"/>
                </a:lnTo>
                <a:lnTo>
                  <a:pt x="1335" y="1859"/>
                </a:lnTo>
                <a:lnTo>
                  <a:pt x="1335" y="1859"/>
                </a:lnTo>
                <a:lnTo>
                  <a:pt x="1335" y="1859"/>
                </a:lnTo>
                <a:lnTo>
                  <a:pt x="1335" y="1857"/>
                </a:lnTo>
                <a:lnTo>
                  <a:pt x="1335" y="1857"/>
                </a:lnTo>
                <a:lnTo>
                  <a:pt x="1335" y="1857"/>
                </a:lnTo>
                <a:lnTo>
                  <a:pt x="1335" y="1857"/>
                </a:lnTo>
                <a:lnTo>
                  <a:pt x="1335" y="1857"/>
                </a:lnTo>
                <a:lnTo>
                  <a:pt x="1335" y="1857"/>
                </a:lnTo>
                <a:lnTo>
                  <a:pt x="1335" y="1854"/>
                </a:lnTo>
                <a:lnTo>
                  <a:pt x="1335" y="1854"/>
                </a:lnTo>
                <a:lnTo>
                  <a:pt x="1335" y="1854"/>
                </a:lnTo>
                <a:lnTo>
                  <a:pt x="1335" y="1854"/>
                </a:lnTo>
                <a:lnTo>
                  <a:pt x="1337" y="1852"/>
                </a:lnTo>
                <a:lnTo>
                  <a:pt x="1337" y="1852"/>
                </a:lnTo>
                <a:lnTo>
                  <a:pt x="1335" y="1852"/>
                </a:lnTo>
                <a:lnTo>
                  <a:pt x="1337" y="1852"/>
                </a:lnTo>
                <a:lnTo>
                  <a:pt x="1337" y="1852"/>
                </a:lnTo>
                <a:lnTo>
                  <a:pt x="1337" y="1852"/>
                </a:lnTo>
                <a:lnTo>
                  <a:pt x="1337" y="1852"/>
                </a:lnTo>
                <a:lnTo>
                  <a:pt x="1337" y="1849"/>
                </a:lnTo>
                <a:lnTo>
                  <a:pt x="1337" y="1849"/>
                </a:lnTo>
                <a:lnTo>
                  <a:pt x="1337" y="1849"/>
                </a:lnTo>
                <a:lnTo>
                  <a:pt x="1337" y="1849"/>
                </a:lnTo>
                <a:lnTo>
                  <a:pt x="1337" y="1852"/>
                </a:lnTo>
                <a:lnTo>
                  <a:pt x="1337" y="1852"/>
                </a:lnTo>
                <a:lnTo>
                  <a:pt x="1335" y="1852"/>
                </a:lnTo>
                <a:lnTo>
                  <a:pt x="1335" y="1849"/>
                </a:lnTo>
                <a:lnTo>
                  <a:pt x="1337" y="1849"/>
                </a:lnTo>
                <a:lnTo>
                  <a:pt x="1337" y="1849"/>
                </a:lnTo>
                <a:lnTo>
                  <a:pt x="1337" y="1849"/>
                </a:lnTo>
                <a:lnTo>
                  <a:pt x="1337" y="1847"/>
                </a:lnTo>
                <a:lnTo>
                  <a:pt x="1335" y="1847"/>
                </a:lnTo>
                <a:lnTo>
                  <a:pt x="1335" y="1847"/>
                </a:lnTo>
                <a:lnTo>
                  <a:pt x="1335" y="1847"/>
                </a:lnTo>
                <a:lnTo>
                  <a:pt x="1335" y="1845"/>
                </a:lnTo>
                <a:lnTo>
                  <a:pt x="1335" y="1845"/>
                </a:lnTo>
                <a:lnTo>
                  <a:pt x="1335" y="1845"/>
                </a:lnTo>
                <a:lnTo>
                  <a:pt x="1335" y="1845"/>
                </a:lnTo>
                <a:lnTo>
                  <a:pt x="1335" y="1845"/>
                </a:lnTo>
                <a:lnTo>
                  <a:pt x="1335" y="1845"/>
                </a:lnTo>
                <a:lnTo>
                  <a:pt x="1335" y="1845"/>
                </a:lnTo>
                <a:lnTo>
                  <a:pt x="1335" y="1842"/>
                </a:lnTo>
                <a:lnTo>
                  <a:pt x="1335" y="1842"/>
                </a:lnTo>
                <a:lnTo>
                  <a:pt x="1335" y="1842"/>
                </a:lnTo>
                <a:lnTo>
                  <a:pt x="1335" y="1842"/>
                </a:lnTo>
                <a:lnTo>
                  <a:pt x="1335" y="1842"/>
                </a:lnTo>
                <a:lnTo>
                  <a:pt x="1335" y="1842"/>
                </a:lnTo>
                <a:lnTo>
                  <a:pt x="1335" y="1842"/>
                </a:lnTo>
                <a:lnTo>
                  <a:pt x="1335" y="1842"/>
                </a:lnTo>
                <a:lnTo>
                  <a:pt x="1335" y="1842"/>
                </a:lnTo>
                <a:lnTo>
                  <a:pt x="1335" y="1840"/>
                </a:lnTo>
                <a:lnTo>
                  <a:pt x="1332" y="1840"/>
                </a:lnTo>
                <a:lnTo>
                  <a:pt x="1332" y="1840"/>
                </a:lnTo>
                <a:lnTo>
                  <a:pt x="1332" y="1840"/>
                </a:lnTo>
                <a:lnTo>
                  <a:pt x="1335" y="1838"/>
                </a:lnTo>
                <a:lnTo>
                  <a:pt x="1335" y="1838"/>
                </a:lnTo>
                <a:lnTo>
                  <a:pt x="1335" y="1838"/>
                </a:lnTo>
                <a:lnTo>
                  <a:pt x="1335" y="1838"/>
                </a:lnTo>
                <a:lnTo>
                  <a:pt x="1332" y="1838"/>
                </a:lnTo>
                <a:lnTo>
                  <a:pt x="1332" y="1838"/>
                </a:lnTo>
                <a:lnTo>
                  <a:pt x="1332" y="1835"/>
                </a:lnTo>
                <a:lnTo>
                  <a:pt x="1332" y="1835"/>
                </a:lnTo>
                <a:lnTo>
                  <a:pt x="1332" y="1835"/>
                </a:lnTo>
                <a:lnTo>
                  <a:pt x="1332" y="1835"/>
                </a:lnTo>
                <a:lnTo>
                  <a:pt x="1332" y="1833"/>
                </a:lnTo>
                <a:lnTo>
                  <a:pt x="1332" y="1833"/>
                </a:lnTo>
                <a:lnTo>
                  <a:pt x="1332" y="1833"/>
                </a:lnTo>
                <a:lnTo>
                  <a:pt x="1332" y="1833"/>
                </a:lnTo>
                <a:lnTo>
                  <a:pt x="1332" y="1833"/>
                </a:lnTo>
                <a:lnTo>
                  <a:pt x="1332" y="1831"/>
                </a:lnTo>
                <a:lnTo>
                  <a:pt x="1332" y="1828"/>
                </a:lnTo>
                <a:lnTo>
                  <a:pt x="1332" y="1828"/>
                </a:lnTo>
                <a:lnTo>
                  <a:pt x="1332" y="1828"/>
                </a:lnTo>
                <a:lnTo>
                  <a:pt x="1332" y="1826"/>
                </a:lnTo>
                <a:lnTo>
                  <a:pt x="1332" y="1826"/>
                </a:lnTo>
                <a:lnTo>
                  <a:pt x="1332" y="1826"/>
                </a:lnTo>
                <a:lnTo>
                  <a:pt x="1332" y="1823"/>
                </a:lnTo>
                <a:lnTo>
                  <a:pt x="1332" y="1823"/>
                </a:lnTo>
                <a:lnTo>
                  <a:pt x="1332" y="1821"/>
                </a:lnTo>
                <a:lnTo>
                  <a:pt x="1332" y="1819"/>
                </a:lnTo>
                <a:lnTo>
                  <a:pt x="1332" y="1819"/>
                </a:lnTo>
                <a:lnTo>
                  <a:pt x="1332" y="1819"/>
                </a:lnTo>
                <a:lnTo>
                  <a:pt x="1332" y="1816"/>
                </a:lnTo>
                <a:lnTo>
                  <a:pt x="1332" y="1816"/>
                </a:lnTo>
                <a:lnTo>
                  <a:pt x="1332" y="1816"/>
                </a:lnTo>
                <a:lnTo>
                  <a:pt x="1332" y="1816"/>
                </a:lnTo>
                <a:lnTo>
                  <a:pt x="1332" y="1816"/>
                </a:lnTo>
                <a:lnTo>
                  <a:pt x="1332" y="1814"/>
                </a:lnTo>
                <a:lnTo>
                  <a:pt x="1332" y="1814"/>
                </a:lnTo>
                <a:lnTo>
                  <a:pt x="1332" y="1814"/>
                </a:lnTo>
                <a:lnTo>
                  <a:pt x="1332" y="1812"/>
                </a:lnTo>
                <a:lnTo>
                  <a:pt x="1332" y="1812"/>
                </a:lnTo>
                <a:lnTo>
                  <a:pt x="1332" y="1812"/>
                </a:lnTo>
                <a:lnTo>
                  <a:pt x="1332" y="1812"/>
                </a:lnTo>
                <a:lnTo>
                  <a:pt x="1332" y="1812"/>
                </a:lnTo>
                <a:lnTo>
                  <a:pt x="1332" y="1812"/>
                </a:lnTo>
                <a:lnTo>
                  <a:pt x="1332" y="1812"/>
                </a:lnTo>
                <a:lnTo>
                  <a:pt x="1332" y="1812"/>
                </a:lnTo>
                <a:lnTo>
                  <a:pt x="1332" y="1809"/>
                </a:lnTo>
                <a:lnTo>
                  <a:pt x="1332" y="1809"/>
                </a:lnTo>
                <a:lnTo>
                  <a:pt x="1332" y="1809"/>
                </a:lnTo>
                <a:lnTo>
                  <a:pt x="1332" y="1809"/>
                </a:lnTo>
                <a:lnTo>
                  <a:pt x="1332" y="1809"/>
                </a:lnTo>
                <a:lnTo>
                  <a:pt x="1335" y="1807"/>
                </a:lnTo>
                <a:lnTo>
                  <a:pt x="1335" y="1807"/>
                </a:lnTo>
                <a:lnTo>
                  <a:pt x="1335" y="1807"/>
                </a:lnTo>
                <a:lnTo>
                  <a:pt x="1335" y="1807"/>
                </a:lnTo>
                <a:lnTo>
                  <a:pt x="1335" y="1805"/>
                </a:lnTo>
                <a:lnTo>
                  <a:pt x="1335" y="1805"/>
                </a:lnTo>
                <a:lnTo>
                  <a:pt x="1335" y="1805"/>
                </a:lnTo>
                <a:lnTo>
                  <a:pt x="1335" y="1805"/>
                </a:lnTo>
                <a:lnTo>
                  <a:pt x="1335" y="1805"/>
                </a:lnTo>
                <a:lnTo>
                  <a:pt x="1335" y="1805"/>
                </a:lnTo>
                <a:lnTo>
                  <a:pt x="1335" y="1802"/>
                </a:lnTo>
                <a:lnTo>
                  <a:pt x="1335" y="1802"/>
                </a:lnTo>
                <a:lnTo>
                  <a:pt x="1335" y="1802"/>
                </a:lnTo>
                <a:lnTo>
                  <a:pt x="1335" y="1800"/>
                </a:lnTo>
                <a:lnTo>
                  <a:pt x="1335" y="1800"/>
                </a:lnTo>
                <a:lnTo>
                  <a:pt x="1335" y="1797"/>
                </a:lnTo>
                <a:lnTo>
                  <a:pt x="1335" y="1797"/>
                </a:lnTo>
                <a:lnTo>
                  <a:pt x="1335" y="1797"/>
                </a:lnTo>
                <a:lnTo>
                  <a:pt x="1335" y="1797"/>
                </a:lnTo>
                <a:lnTo>
                  <a:pt x="1335" y="1797"/>
                </a:lnTo>
                <a:lnTo>
                  <a:pt x="1335" y="1795"/>
                </a:lnTo>
                <a:lnTo>
                  <a:pt x="1335" y="1795"/>
                </a:lnTo>
                <a:lnTo>
                  <a:pt x="1335" y="1793"/>
                </a:lnTo>
                <a:lnTo>
                  <a:pt x="1335" y="1793"/>
                </a:lnTo>
                <a:lnTo>
                  <a:pt x="1335" y="1790"/>
                </a:lnTo>
                <a:lnTo>
                  <a:pt x="1337" y="1790"/>
                </a:lnTo>
                <a:lnTo>
                  <a:pt x="1337" y="1790"/>
                </a:lnTo>
                <a:lnTo>
                  <a:pt x="1337" y="1788"/>
                </a:lnTo>
                <a:lnTo>
                  <a:pt x="1335" y="1788"/>
                </a:lnTo>
                <a:lnTo>
                  <a:pt x="1335" y="1788"/>
                </a:lnTo>
                <a:lnTo>
                  <a:pt x="1335" y="1786"/>
                </a:lnTo>
                <a:lnTo>
                  <a:pt x="1332" y="1783"/>
                </a:lnTo>
                <a:lnTo>
                  <a:pt x="1330" y="1783"/>
                </a:lnTo>
                <a:lnTo>
                  <a:pt x="1332" y="1783"/>
                </a:lnTo>
                <a:lnTo>
                  <a:pt x="1335" y="1783"/>
                </a:lnTo>
                <a:lnTo>
                  <a:pt x="1335" y="1783"/>
                </a:lnTo>
                <a:lnTo>
                  <a:pt x="1335" y="1781"/>
                </a:lnTo>
                <a:lnTo>
                  <a:pt x="1332" y="1781"/>
                </a:lnTo>
                <a:lnTo>
                  <a:pt x="1332" y="1781"/>
                </a:lnTo>
                <a:lnTo>
                  <a:pt x="1335" y="1781"/>
                </a:lnTo>
                <a:lnTo>
                  <a:pt x="1337" y="1781"/>
                </a:lnTo>
                <a:lnTo>
                  <a:pt x="1340" y="1781"/>
                </a:lnTo>
                <a:lnTo>
                  <a:pt x="1340" y="1779"/>
                </a:lnTo>
                <a:lnTo>
                  <a:pt x="1340" y="1779"/>
                </a:lnTo>
                <a:lnTo>
                  <a:pt x="1340" y="1779"/>
                </a:lnTo>
                <a:lnTo>
                  <a:pt x="1340" y="1779"/>
                </a:lnTo>
                <a:lnTo>
                  <a:pt x="1340" y="1779"/>
                </a:lnTo>
                <a:lnTo>
                  <a:pt x="1340" y="1776"/>
                </a:lnTo>
                <a:lnTo>
                  <a:pt x="1340" y="1776"/>
                </a:lnTo>
                <a:lnTo>
                  <a:pt x="1340" y="1776"/>
                </a:lnTo>
                <a:lnTo>
                  <a:pt x="1340" y="1776"/>
                </a:lnTo>
                <a:lnTo>
                  <a:pt x="1340" y="1774"/>
                </a:lnTo>
                <a:lnTo>
                  <a:pt x="1340" y="1774"/>
                </a:lnTo>
                <a:lnTo>
                  <a:pt x="1340" y="1774"/>
                </a:lnTo>
                <a:lnTo>
                  <a:pt x="1340" y="1774"/>
                </a:lnTo>
                <a:lnTo>
                  <a:pt x="1342" y="1769"/>
                </a:lnTo>
                <a:lnTo>
                  <a:pt x="1342" y="1769"/>
                </a:lnTo>
                <a:lnTo>
                  <a:pt x="1342" y="1769"/>
                </a:lnTo>
                <a:lnTo>
                  <a:pt x="1342" y="1767"/>
                </a:lnTo>
                <a:lnTo>
                  <a:pt x="1342" y="1767"/>
                </a:lnTo>
                <a:lnTo>
                  <a:pt x="1342" y="1762"/>
                </a:lnTo>
                <a:lnTo>
                  <a:pt x="1342" y="1762"/>
                </a:lnTo>
                <a:lnTo>
                  <a:pt x="1342" y="1762"/>
                </a:lnTo>
                <a:lnTo>
                  <a:pt x="1342" y="1762"/>
                </a:lnTo>
                <a:lnTo>
                  <a:pt x="1342" y="1762"/>
                </a:lnTo>
                <a:lnTo>
                  <a:pt x="1342" y="1762"/>
                </a:lnTo>
                <a:lnTo>
                  <a:pt x="1342" y="1762"/>
                </a:lnTo>
                <a:lnTo>
                  <a:pt x="1342" y="1762"/>
                </a:lnTo>
                <a:lnTo>
                  <a:pt x="1344" y="1760"/>
                </a:lnTo>
                <a:lnTo>
                  <a:pt x="1344" y="1760"/>
                </a:lnTo>
                <a:lnTo>
                  <a:pt x="1344" y="1760"/>
                </a:lnTo>
                <a:lnTo>
                  <a:pt x="1344" y="1760"/>
                </a:lnTo>
                <a:lnTo>
                  <a:pt x="1347" y="1760"/>
                </a:lnTo>
                <a:lnTo>
                  <a:pt x="1347" y="1757"/>
                </a:lnTo>
                <a:lnTo>
                  <a:pt x="1347" y="1757"/>
                </a:lnTo>
                <a:lnTo>
                  <a:pt x="1347" y="1757"/>
                </a:lnTo>
                <a:lnTo>
                  <a:pt x="1347" y="1755"/>
                </a:lnTo>
                <a:lnTo>
                  <a:pt x="1347" y="1752"/>
                </a:lnTo>
                <a:lnTo>
                  <a:pt x="1347" y="1752"/>
                </a:lnTo>
                <a:lnTo>
                  <a:pt x="1347" y="1752"/>
                </a:lnTo>
                <a:lnTo>
                  <a:pt x="1347" y="1750"/>
                </a:lnTo>
                <a:lnTo>
                  <a:pt x="1349" y="1750"/>
                </a:lnTo>
                <a:lnTo>
                  <a:pt x="1349" y="1748"/>
                </a:lnTo>
                <a:lnTo>
                  <a:pt x="1349" y="1748"/>
                </a:lnTo>
                <a:lnTo>
                  <a:pt x="1349" y="1748"/>
                </a:lnTo>
                <a:lnTo>
                  <a:pt x="1349" y="1748"/>
                </a:lnTo>
                <a:lnTo>
                  <a:pt x="1349" y="1748"/>
                </a:lnTo>
                <a:lnTo>
                  <a:pt x="1349" y="1748"/>
                </a:lnTo>
                <a:lnTo>
                  <a:pt x="1351" y="1748"/>
                </a:lnTo>
                <a:lnTo>
                  <a:pt x="1351" y="1748"/>
                </a:lnTo>
                <a:lnTo>
                  <a:pt x="1351" y="1748"/>
                </a:lnTo>
                <a:lnTo>
                  <a:pt x="1351" y="1745"/>
                </a:lnTo>
                <a:lnTo>
                  <a:pt x="1351" y="1745"/>
                </a:lnTo>
                <a:lnTo>
                  <a:pt x="1351" y="1745"/>
                </a:lnTo>
                <a:lnTo>
                  <a:pt x="1351" y="1745"/>
                </a:lnTo>
                <a:lnTo>
                  <a:pt x="1351" y="1745"/>
                </a:lnTo>
                <a:lnTo>
                  <a:pt x="1349" y="1745"/>
                </a:lnTo>
                <a:lnTo>
                  <a:pt x="1349" y="1745"/>
                </a:lnTo>
                <a:lnTo>
                  <a:pt x="1351" y="1743"/>
                </a:lnTo>
                <a:lnTo>
                  <a:pt x="1351" y="1743"/>
                </a:lnTo>
                <a:lnTo>
                  <a:pt x="1349" y="1743"/>
                </a:lnTo>
                <a:lnTo>
                  <a:pt x="1349" y="1741"/>
                </a:lnTo>
                <a:lnTo>
                  <a:pt x="1351" y="1741"/>
                </a:lnTo>
                <a:lnTo>
                  <a:pt x="1351" y="1741"/>
                </a:lnTo>
                <a:lnTo>
                  <a:pt x="1351" y="1738"/>
                </a:lnTo>
                <a:lnTo>
                  <a:pt x="1351" y="1738"/>
                </a:lnTo>
                <a:lnTo>
                  <a:pt x="1351" y="1738"/>
                </a:lnTo>
                <a:lnTo>
                  <a:pt x="1351" y="1738"/>
                </a:lnTo>
                <a:lnTo>
                  <a:pt x="1351" y="1738"/>
                </a:lnTo>
                <a:lnTo>
                  <a:pt x="1351" y="1738"/>
                </a:lnTo>
                <a:lnTo>
                  <a:pt x="1351" y="1738"/>
                </a:lnTo>
                <a:lnTo>
                  <a:pt x="1351" y="1738"/>
                </a:lnTo>
                <a:lnTo>
                  <a:pt x="1351" y="1736"/>
                </a:lnTo>
                <a:lnTo>
                  <a:pt x="1351" y="1736"/>
                </a:lnTo>
                <a:lnTo>
                  <a:pt x="1349" y="1736"/>
                </a:lnTo>
                <a:lnTo>
                  <a:pt x="1349" y="1734"/>
                </a:lnTo>
                <a:lnTo>
                  <a:pt x="1349" y="1734"/>
                </a:lnTo>
                <a:lnTo>
                  <a:pt x="1349" y="1734"/>
                </a:lnTo>
                <a:lnTo>
                  <a:pt x="1351" y="1734"/>
                </a:lnTo>
                <a:lnTo>
                  <a:pt x="1354" y="1734"/>
                </a:lnTo>
                <a:lnTo>
                  <a:pt x="1354" y="1734"/>
                </a:lnTo>
                <a:lnTo>
                  <a:pt x="1356" y="1734"/>
                </a:lnTo>
                <a:lnTo>
                  <a:pt x="1356" y="1731"/>
                </a:lnTo>
                <a:lnTo>
                  <a:pt x="1356" y="1731"/>
                </a:lnTo>
                <a:lnTo>
                  <a:pt x="1356" y="1731"/>
                </a:lnTo>
                <a:lnTo>
                  <a:pt x="1356" y="1731"/>
                </a:lnTo>
                <a:lnTo>
                  <a:pt x="1356" y="1731"/>
                </a:lnTo>
                <a:lnTo>
                  <a:pt x="1356" y="1729"/>
                </a:lnTo>
                <a:lnTo>
                  <a:pt x="1354" y="1729"/>
                </a:lnTo>
                <a:lnTo>
                  <a:pt x="1354" y="1729"/>
                </a:lnTo>
                <a:lnTo>
                  <a:pt x="1354" y="1729"/>
                </a:lnTo>
                <a:lnTo>
                  <a:pt x="1354" y="1729"/>
                </a:lnTo>
                <a:lnTo>
                  <a:pt x="1354" y="1729"/>
                </a:lnTo>
                <a:lnTo>
                  <a:pt x="1351" y="1729"/>
                </a:lnTo>
                <a:lnTo>
                  <a:pt x="1351" y="1729"/>
                </a:lnTo>
                <a:lnTo>
                  <a:pt x="1354" y="1726"/>
                </a:lnTo>
                <a:lnTo>
                  <a:pt x="1351" y="1726"/>
                </a:lnTo>
                <a:lnTo>
                  <a:pt x="1351" y="1726"/>
                </a:lnTo>
                <a:lnTo>
                  <a:pt x="1351" y="1726"/>
                </a:lnTo>
                <a:lnTo>
                  <a:pt x="1351" y="1726"/>
                </a:lnTo>
                <a:lnTo>
                  <a:pt x="1351" y="1726"/>
                </a:lnTo>
                <a:lnTo>
                  <a:pt x="1351" y="1726"/>
                </a:lnTo>
                <a:lnTo>
                  <a:pt x="1351" y="1724"/>
                </a:lnTo>
                <a:lnTo>
                  <a:pt x="1351" y="1724"/>
                </a:lnTo>
                <a:lnTo>
                  <a:pt x="1354" y="1722"/>
                </a:lnTo>
                <a:lnTo>
                  <a:pt x="1354" y="1722"/>
                </a:lnTo>
                <a:lnTo>
                  <a:pt x="1354" y="1722"/>
                </a:lnTo>
                <a:lnTo>
                  <a:pt x="1354" y="1722"/>
                </a:lnTo>
                <a:lnTo>
                  <a:pt x="1354" y="1722"/>
                </a:lnTo>
                <a:lnTo>
                  <a:pt x="1356" y="1719"/>
                </a:lnTo>
                <a:lnTo>
                  <a:pt x="1356" y="1717"/>
                </a:lnTo>
                <a:lnTo>
                  <a:pt x="1356" y="1717"/>
                </a:lnTo>
                <a:lnTo>
                  <a:pt x="1356" y="1719"/>
                </a:lnTo>
                <a:lnTo>
                  <a:pt x="1356" y="1719"/>
                </a:lnTo>
                <a:lnTo>
                  <a:pt x="1356" y="1719"/>
                </a:lnTo>
                <a:lnTo>
                  <a:pt x="1358" y="1717"/>
                </a:lnTo>
                <a:lnTo>
                  <a:pt x="1358" y="1715"/>
                </a:lnTo>
                <a:lnTo>
                  <a:pt x="1358" y="1715"/>
                </a:lnTo>
                <a:lnTo>
                  <a:pt x="1363" y="1710"/>
                </a:lnTo>
                <a:lnTo>
                  <a:pt x="1366" y="1710"/>
                </a:lnTo>
                <a:lnTo>
                  <a:pt x="1366" y="1710"/>
                </a:lnTo>
                <a:lnTo>
                  <a:pt x="1366" y="1710"/>
                </a:lnTo>
                <a:lnTo>
                  <a:pt x="1370" y="1708"/>
                </a:lnTo>
                <a:lnTo>
                  <a:pt x="1368" y="1708"/>
                </a:lnTo>
                <a:lnTo>
                  <a:pt x="1368" y="1708"/>
                </a:lnTo>
                <a:lnTo>
                  <a:pt x="1366" y="1708"/>
                </a:lnTo>
                <a:lnTo>
                  <a:pt x="1366" y="1708"/>
                </a:lnTo>
                <a:lnTo>
                  <a:pt x="1366" y="1705"/>
                </a:lnTo>
                <a:lnTo>
                  <a:pt x="1366" y="1705"/>
                </a:lnTo>
                <a:lnTo>
                  <a:pt x="1366" y="1705"/>
                </a:lnTo>
                <a:lnTo>
                  <a:pt x="1366" y="1705"/>
                </a:lnTo>
                <a:lnTo>
                  <a:pt x="1368" y="1705"/>
                </a:lnTo>
                <a:lnTo>
                  <a:pt x="1368" y="1705"/>
                </a:lnTo>
                <a:lnTo>
                  <a:pt x="1370" y="1705"/>
                </a:lnTo>
                <a:lnTo>
                  <a:pt x="1370" y="1705"/>
                </a:lnTo>
                <a:lnTo>
                  <a:pt x="1370" y="1708"/>
                </a:lnTo>
                <a:lnTo>
                  <a:pt x="1370" y="1708"/>
                </a:lnTo>
                <a:lnTo>
                  <a:pt x="1370" y="1708"/>
                </a:lnTo>
                <a:lnTo>
                  <a:pt x="1370" y="1705"/>
                </a:lnTo>
                <a:lnTo>
                  <a:pt x="1370" y="1705"/>
                </a:lnTo>
                <a:lnTo>
                  <a:pt x="1370" y="1703"/>
                </a:lnTo>
                <a:lnTo>
                  <a:pt x="1370" y="1703"/>
                </a:lnTo>
                <a:lnTo>
                  <a:pt x="1370" y="1703"/>
                </a:lnTo>
                <a:lnTo>
                  <a:pt x="1368" y="1703"/>
                </a:lnTo>
                <a:lnTo>
                  <a:pt x="1368" y="1705"/>
                </a:lnTo>
                <a:lnTo>
                  <a:pt x="1368" y="1703"/>
                </a:lnTo>
                <a:lnTo>
                  <a:pt x="1366" y="1703"/>
                </a:lnTo>
                <a:lnTo>
                  <a:pt x="1366" y="1703"/>
                </a:lnTo>
                <a:lnTo>
                  <a:pt x="1366" y="1703"/>
                </a:lnTo>
                <a:lnTo>
                  <a:pt x="1368" y="1703"/>
                </a:lnTo>
                <a:lnTo>
                  <a:pt x="1368" y="1703"/>
                </a:lnTo>
                <a:lnTo>
                  <a:pt x="1368" y="1703"/>
                </a:lnTo>
                <a:lnTo>
                  <a:pt x="1366" y="1700"/>
                </a:lnTo>
                <a:lnTo>
                  <a:pt x="1366" y="1700"/>
                </a:lnTo>
                <a:lnTo>
                  <a:pt x="1363" y="1700"/>
                </a:lnTo>
                <a:lnTo>
                  <a:pt x="1363" y="1700"/>
                </a:lnTo>
                <a:lnTo>
                  <a:pt x="1361" y="1700"/>
                </a:lnTo>
                <a:lnTo>
                  <a:pt x="1361" y="1700"/>
                </a:lnTo>
                <a:lnTo>
                  <a:pt x="1361" y="1698"/>
                </a:lnTo>
                <a:lnTo>
                  <a:pt x="1361" y="1698"/>
                </a:lnTo>
                <a:lnTo>
                  <a:pt x="1363" y="1698"/>
                </a:lnTo>
                <a:lnTo>
                  <a:pt x="1363" y="1698"/>
                </a:lnTo>
                <a:lnTo>
                  <a:pt x="1361" y="1696"/>
                </a:lnTo>
                <a:lnTo>
                  <a:pt x="1361" y="1693"/>
                </a:lnTo>
                <a:lnTo>
                  <a:pt x="1361" y="1693"/>
                </a:lnTo>
                <a:lnTo>
                  <a:pt x="1363" y="1696"/>
                </a:lnTo>
                <a:lnTo>
                  <a:pt x="1368" y="1698"/>
                </a:lnTo>
                <a:lnTo>
                  <a:pt x="1368" y="1698"/>
                </a:lnTo>
                <a:lnTo>
                  <a:pt x="1370" y="1698"/>
                </a:lnTo>
                <a:lnTo>
                  <a:pt x="1370" y="1696"/>
                </a:lnTo>
                <a:lnTo>
                  <a:pt x="1370" y="1696"/>
                </a:lnTo>
                <a:lnTo>
                  <a:pt x="1368" y="1696"/>
                </a:lnTo>
                <a:lnTo>
                  <a:pt x="1368" y="1696"/>
                </a:lnTo>
                <a:lnTo>
                  <a:pt x="1368" y="1696"/>
                </a:lnTo>
                <a:lnTo>
                  <a:pt x="1366" y="1693"/>
                </a:lnTo>
                <a:lnTo>
                  <a:pt x="1368" y="1693"/>
                </a:lnTo>
                <a:lnTo>
                  <a:pt x="1373" y="1693"/>
                </a:lnTo>
                <a:lnTo>
                  <a:pt x="1373" y="1693"/>
                </a:lnTo>
                <a:lnTo>
                  <a:pt x="1366" y="1689"/>
                </a:lnTo>
                <a:lnTo>
                  <a:pt x="1366" y="1689"/>
                </a:lnTo>
                <a:lnTo>
                  <a:pt x="1370" y="1691"/>
                </a:lnTo>
                <a:lnTo>
                  <a:pt x="1368" y="1689"/>
                </a:lnTo>
                <a:lnTo>
                  <a:pt x="1368" y="1689"/>
                </a:lnTo>
                <a:lnTo>
                  <a:pt x="1368" y="1689"/>
                </a:lnTo>
                <a:lnTo>
                  <a:pt x="1368" y="1689"/>
                </a:lnTo>
                <a:lnTo>
                  <a:pt x="1368" y="1689"/>
                </a:lnTo>
                <a:lnTo>
                  <a:pt x="1370" y="1689"/>
                </a:lnTo>
                <a:lnTo>
                  <a:pt x="1370" y="1689"/>
                </a:lnTo>
                <a:lnTo>
                  <a:pt x="1370" y="1689"/>
                </a:lnTo>
                <a:lnTo>
                  <a:pt x="1373" y="1691"/>
                </a:lnTo>
                <a:lnTo>
                  <a:pt x="1373" y="1691"/>
                </a:lnTo>
                <a:lnTo>
                  <a:pt x="1373" y="1691"/>
                </a:lnTo>
                <a:lnTo>
                  <a:pt x="1373" y="1691"/>
                </a:lnTo>
                <a:lnTo>
                  <a:pt x="1373" y="1691"/>
                </a:lnTo>
                <a:lnTo>
                  <a:pt x="1373" y="1689"/>
                </a:lnTo>
                <a:lnTo>
                  <a:pt x="1373" y="1689"/>
                </a:lnTo>
                <a:lnTo>
                  <a:pt x="1373" y="1689"/>
                </a:lnTo>
                <a:lnTo>
                  <a:pt x="1373" y="1689"/>
                </a:lnTo>
                <a:lnTo>
                  <a:pt x="1373" y="1689"/>
                </a:lnTo>
                <a:lnTo>
                  <a:pt x="1373" y="1689"/>
                </a:lnTo>
                <a:lnTo>
                  <a:pt x="1373" y="1689"/>
                </a:lnTo>
                <a:lnTo>
                  <a:pt x="1375" y="1689"/>
                </a:lnTo>
                <a:lnTo>
                  <a:pt x="1375" y="1689"/>
                </a:lnTo>
                <a:lnTo>
                  <a:pt x="1375" y="1689"/>
                </a:lnTo>
                <a:lnTo>
                  <a:pt x="1375" y="1689"/>
                </a:lnTo>
                <a:lnTo>
                  <a:pt x="1375" y="1689"/>
                </a:lnTo>
                <a:lnTo>
                  <a:pt x="1375" y="1686"/>
                </a:lnTo>
                <a:lnTo>
                  <a:pt x="1375" y="1686"/>
                </a:lnTo>
                <a:lnTo>
                  <a:pt x="1375" y="1686"/>
                </a:lnTo>
                <a:lnTo>
                  <a:pt x="1375" y="1686"/>
                </a:lnTo>
                <a:lnTo>
                  <a:pt x="1375" y="1686"/>
                </a:lnTo>
                <a:lnTo>
                  <a:pt x="1375" y="1686"/>
                </a:lnTo>
                <a:lnTo>
                  <a:pt x="1377" y="1686"/>
                </a:lnTo>
                <a:lnTo>
                  <a:pt x="1377" y="1686"/>
                </a:lnTo>
                <a:lnTo>
                  <a:pt x="1377" y="1686"/>
                </a:lnTo>
                <a:lnTo>
                  <a:pt x="1380" y="1684"/>
                </a:lnTo>
                <a:lnTo>
                  <a:pt x="1380" y="1684"/>
                </a:lnTo>
                <a:lnTo>
                  <a:pt x="1377" y="1684"/>
                </a:lnTo>
                <a:lnTo>
                  <a:pt x="1377" y="1684"/>
                </a:lnTo>
                <a:lnTo>
                  <a:pt x="1377" y="1684"/>
                </a:lnTo>
                <a:lnTo>
                  <a:pt x="1375" y="1684"/>
                </a:lnTo>
                <a:lnTo>
                  <a:pt x="1375" y="1684"/>
                </a:lnTo>
                <a:lnTo>
                  <a:pt x="1373" y="1684"/>
                </a:lnTo>
                <a:lnTo>
                  <a:pt x="1373" y="1682"/>
                </a:lnTo>
                <a:lnTo>
                  <a:pt x="1373" y="1682"/>
                </a:lnTo>
                <a:lnTo>
                  <a:pt x="1373" y="1682"/>
                </a:lnTo>
                <a:lnTo>
                  <a:pt x="1375" y="1682"/>
                </a:lnTo>
                <a:lnTo>
                  <a:pt x="1375" y="1679"/>
                </a:lnTo>
                <a:lnTo>
                  <a:pt x="1375" y="1679"/>
                </a:lnTo>
                <a:lnTo>
                  <a:pt x="1377" y="1679"/>
                </a:lnTo>
                <a:lnTo>
                  <a:pt x="1377" y="1679"/>
                </a:lnTo>
                <a:lnTo>
                  <a:pt x="1377" y="1679"/>
                </a:lnTo>
                <a:lnTo>
                  <a:pt x="1377" y="1679"/>
                </a:lnTo>
                <a:lnTo>
                  <a:pt x="1377" y="1679"/>
                </a:lnTo>
                <a:lnTo>
                  <a:pt x="1377" y="1679"/>
                </a:lnTo>
                <a:lnTo>
                  <a:pt x="1377" y="1679"/>
                </a:lnTo>
                <a:lnTo>
                  <a:pt x="1380" y="1677"/>
                </a:lnTo>
                <a:lnTo>
                  <a:pt x="1380" y="1677"/>
                </a:lnTo>
                <a:lnTo>
                  <a:pt x="1380" y="1679"/>
                </a:lnTo>
                <a:lnTo>
                  <a:pt x="1380" y="1679"/>
                </a:lnTo>
                <a:lnTo>
                  <a:pt x="1380" y="1679"/>
                </a:lnTo>
                <a:lnTo>
                  <a:pt x="1380" y="1679"/>
                </a:lnTo>
                <a:lnTo>
                  <a:pt x="1382" y="1679"/>
                </a:lnTo>
                <a:lnTo>
                  <a:pt x="1382" y="1679"/>
                </a:lnTo>
                <a:lnTo>
                  <a:pt x="1382" y="1679"/>
                </a:lnTo>
                <a:lnTo>
                  <a:pt x="1382" y="1679"/>
                </a:lnTo>
                <a:lnTo>
                  <a:pt x="1382" y="1677"/>
                </a:lnTo>
                <a:lnTo>
                  <a:pt x="1382" y="1677"/>
                </a:lnTo>
                <a:lnTo>
                  <a:pt x="1384" y="1677"/>
                </a:lnTo>
                <a:lnTo>
                  <a:pt x="1382" y="1677"/>
                </a:lnTo>
                <a:lnTo>
                  <a:pt x="1382" y="1674"/>
                </a:lnTo>
                <a:lnTo>
                  <a:pt x="1380" y="1674"/>
                </a:lnTo>
                <a:lnTo>
                  <a:pt x="1380" y="1674"/>
                </a:lnTo>
                <a:lnTo>
                  <a:pt x="1380" y="1674"/>
                </a:lnTo>
                <a:lnTo>
                  <a:pt x="1380" y="1674"/>
                </a:lnTo>
                <a:lnTo>
                  <a:pt x="1380" y="1674"/>
                </a:lnTo>
                <a:lnTo>
                  <a:pt x="1380" y="1674"/>
                </a:lnTo>
                <a:lnTo>
                  <a:pt x="1380" y="1672"/>
                </a:lnTo>
                <a:lnTo>
                  <a:pt x="1380" y="1672"/>
                </a:lnTo>
                <a:lnTo>
                  <a:pt x="1377" y="1672"/>
                </a:lnTo>
                <a:lnTo>
                  <a:pt x="1377" y="1672"/>
                </a:lnTo>
                <a:lnTo>
                  <a:pt x="1375" y="1670"/>
                </a:lnTo>
                <a:lnTo>
                  <a:pt x="1373" y="1670"/>
                </a:lnTo>
                <a:lnTo>
                  <a:pt x="1370" y="1670"/>
                </a:lnTo>
                <a:lnTo>
                  <a:pt x="1368" y="1670"/>
                </a:lnTo>
                <a:lnTo>
                  <a:pt x="1373" y="1670"/>
                </a:lnTo>
                <a:lnTo>
                  <a:pt x="1377" y="1670"/>
                </a:lnTo>
                <a:lnTo>
                  <a:pt x="1380" y="1672"/>
                </a:lnTo>
                <a:lnTo>
                  <a:pt x="1380" y="1672"/>
                </a:lnTo>
                <a:lnTo>
                  <a:pt x="1380" y="1672"/>
                </a:lnTo>
                <a:lnTo>
                  <a:pt x="1382" y="1672"/>
                </a:lnTo>
                <a:lnTo>
                  <a:pt x="1382" y="1672"/>
                </a:lnTo>
                <a:lnTo>
                  <a:pt x="1382" y="1672"/>
                </a:lnTo>
                <a:lnTo>
                  <a:pt x="1382" y="1672"/>
                </a:lnTo>
                <a:lnTo>
                  <a:pt x="1382" y="1672"/>
                </a:lnTo>
                <a:lnTo>
                  <a:pt x="1384" y="1672"/>
                </a:lnTo>
                <a:lnTo>
                  <a:pt x="1384" y="1672"/>
                </a:lnTo>
                <a:lnTo>
                  <a:pt x="1384" y="1672"/>
                </a:lnTo>
                <a:lnTo>
                  <a:pt x="1384" y="1672"/>
                </a:lnTo>
                <a:lnTo>
                  <a:pt x="1384" y="1674"/>
                </a:lnTo>
                <a:lnTo>
                  <a:pt x="1384" y="1674"/>
                </a:lnTo>
                <a:lnTo>
                  <a:pt x="1384" y="1674"/>
                </a:lnTo>
                <a:lnTo>
                  <a:pt x="1384" y="1674"/>
                </a:lnTo>
                <a:lnTo>
                  <a:pt x="1384" y="1674"/>
                </a:lnTo>
                <a:lnTo>
                  <a:pt x="1384" y="1674"/>
                </a:lnTo>
                <a:lnTo>
                  <a:pt x="1384" y="1677"/>
                </a:lnTo>
                <a:lnTo>
                  <a:pt x="1384" y="1677"/>
                </a:lnTo>
                <a:lnTo>
                  <a:pt x="1387" y="1677"/>
                </a:lnTo>
                <a:lnTo>
                  <a:pt x="1387" y="1679"/>
                </a:lnTo>
                <a:lnTo>
                  <a:pt x="1387" y="1679"/>
                </a:lnTo>
                <a:lnTo>
                  <a:pt x="1389" y="1679"/>
                </a:lnTo>
                <a:lnTo>
                  <a:pt x="1389" y="1679"/>
                </a:lnTo>
                <a:lnTo>
                  <a:pt x="1392" y="1679"/>
                </a:lnTo>
                <a:lnTo>
                  <a:pt x="1392" y="1682"/>
                </a:lnTo>
                <a:lnTo>
                  <a:pt x="1392" y="1679"/>
                </a:lnTo>
                <a:lnTo>
                  <a:pt x="1392" y="1679"/>
                </a:lnTo>
                <a:lnTo>
                  <a:pt x="1389" y="1679"/>
                </a:lnTo>
                <a:lnTo>
                  <a:pt x="1389" y="1677"/>
                </a:lnTo>
                <a:lnTo>
                  <a:pt x="1389" y="1677"/>
                </a:lnTo>
                <a:lnTo>
                  <a:pt x="1389" y="1677"/>
                </a:lnTo>
                <a:lnTo>
                  <a:pt x="1389" y="1674"/>
                </a:lnTo>
                <a:lnTo>
                  <a:pt x="1387" y="1674"/>
                </a:lnTo>
                <a:lnTo>
                  <a:pt x="1387" y="1674"/>
                </a:lnTo>
                <a:lnTo>
                  <a:pt x="1387" y="1674"/>
                </a:lnTo>
                <a:lnTo>
                  <a:pt x="1387" y="1674"/>
                </a:lnTo>
                <a:lnTo>
                  <a:pt x="1387" y="1672"/>
                </a:lnTo>
                <a:lnTo>
                  <a:pt x="1387" y="1672"/>
                </a:lnTo>
                <a:lnTo>
                  <a:pt x="1387" y="1672"/>
                </a:lnTo>
                <a:lnTo>
                  <a:pt x="1387" y="1672"/>
                </a:lnTo>
                <a:lnTo>
                  <a:pt x="1387" y="1672"/>
                </a:lnTo>
                <a:lnTo>
                  <a:pt x="1387" y="1672"/>
                </a:lnTo>
                <a:lnTo>
                  <a:pt x="1387" y="1670"/>
                </a:lnTo>
                <a:lnTo>
                  <a:pt x="1387" y="1670"/>
                </a:lnTo>
                <a:lnTo>
                  <a:pt x="1387" y="1670"/>
                </a:lnTo>
                <a:lnTo>
                  <a:pt x="1384" y="1670"/>
                </a:lnTo>
                <a:lnTo>
                  <a:pt x="1382" y="1670"/>
                </a:lnTo>
                <a:lnTo>
                  <a:pt x="1382" y="1670"/>
                </a:lnTo>
                <a:lnTo>
                  <a:pt x="1382" y="1667"/>
                </a:lnTo>
                <a:lnTo>
                  <a:pt x="1382" y="1667"/>
                </a:lnTo>
                <a:lnTo>
                  <a:pt x="1382" y="1667"/>
                </a:lnTo>
                <a:lnTo>
                  <a:pt x="1384" y="1667"/>
                </a:lnTo>
                <a:lnTo>
                  <a:pt x="1384" y="1667"/>
                </a:lnTo>
                <a:lnTo>
                  <a:pt x="1384" y="1667"/>
                </a:lnTo>
                <a:lnTo>
                  <a:pt x="1384" y="1667"/>
                </a:lnTo>
                <a:lnTo>
                  <a:pt x="1384" y="1667"/>
                </a:lnTo>
                <a:lnTo>
                  <a:pt x="1384" y="1667"/>
                </a:lnTo>
                <a:lnTo>
                  <a:pt x="1384" y="1665"/>
                </a:lnTo>
                <a:lnTo>
                  <a:pt x="1384" y="1665"/>
                </a:lnTo>
                <a:lnTo>
                  <a:pt x="1384" y="1665"/>
                </a:lnTo>
                <a:lnTo>
                  <a:pt x="1384" y="1665"/>
                </a:lnTo>
                <a:lnTo>
                  <a:pt x="1384" y="1663"/>
                </a:lnTo>
                <a:lnTo>
                  <a:pt x="1384" y="1663"/>
                </a:lnTo>
                <a:lnTo>
                  <a:pt x="1384" y="1663"/>
                </a:lnTo>
                <a:lnTo>
                  <a:pt x="1384" y="1663"/>
                </a:lnTo>
                <a:lnTo>
                  <a:pt x="1387" y="1663"/>
                </a:lnTo>
                <a:lnTo>
                  <a:pt x="1387" y="1663"/>
                </a:lnTo>
                <a:lnTo>
                  <a:pt x="1389" y="1663"/>
                </a:lnTo>
                <a:lnTo>
                  <a:pt x="1389" y="1663"/>
                </a:lnTo>
                <a:lnTo>
                  <a:pt x="1389" y="1663"/>
                </a:lnTo>
                <a:lnTo>
                  <a:pt x="1389" y="1663"/>
                </a:lnTo>
                <a:lnTo>
                  <a:pt x="1389" y="1663"/>
                </a:lnTo>
                <a:lnTo>
                  <a:pt x="1389" y="1663"/>
                </a:lnTo>
                <a:lnTo>
                  <a:pt x="1389" y="1660"/>
                </a:lnTo>
                <a:lnTo>
                  <a:pt x="1389" y="1660"/>
                </a:lnTo>
                <a:lnTo>
                  <a:pt x="1389" y="1660"/>
                </a:lnTo>
                <a:lnTo>
                  <a:pt x="1389" y="1660"/>
                </a:lnTo>
                <a:lnTo>
                  <a:pt x="1389" y="1660"/>
                </a:lnTo>
                <a:lnTo>
                  <a:pt x="1389" y="1660"/>
                </a:lnTo>
                <a:lnTo>
                  <a:pt x="1389" y="1660"/>
                </a:lnTo>
                <a:lnTo>
                  <a:pt x="1389" y="1658"/>
                </a:lnTo>
                <a:lnTo>
                  <a:pt x="1389" y="1658"/>
                </a:lnTo>
                <a:lnTo>
                  <a:pt x="1389" y="1658"/>
                </a:lnTo>
                <a:lnTo>
                  <a:pt x="1389" y="1658"/>
                </a:lnTo>
                <a:lnTo>
                  <a:pt x="1389" y="1660"/>
                </a:lnTo>
                <a:lnTo>
                  <a:pt x="1387" y="1660"/>
                </a:lnTo>
                <a:lnTo>
                  <a:pt x="1387" y="1660"/>
                </a:lnTo>
                <a:lnTo>
                  <a:pt x="1387" y="1658"/>
                </a:lnTo>
                <a:lnTo>
                  <a:pt x="1387" y="1658"/>
                </a:lnTo>
                <a:lnTo>
                  <a:pt x="1389" y="1658"/>
                </a:lnTo>
                <a:lnTo>
                  <a:pt x="1389" y="1658"/>
                </a:lnTo>
                <a:lnTo>
                  <a:pt x="1389" y="1656"/>
                </a:lnTo>
                <a:lnTo>
                  <a:pt x="1387" y="1656"/>
                </a:lnTo>
                <a:lnTo>
                  <a:pt x="1387" y="1656"/>
                </a:lnTo>
                <a:lnTo>
                  <a:pt x="1387" y="1656"/>
                </a:lnTo>
                <a:lnTo>
                  <a:pt x="1387" y="1656"/>
                </a:lnTo>
                <a:lnTo>
                  <a:pt x="1387" y="1653"/>
                </a:lnTo>
                <a:lnTo>
                  <a:pt x="1387" y="1653"/>
                </a:lnTo>
                <a:lnTo>
                  <a:pt x="1387" y="1653"/>
                </a:lnTo>
                <a:lnTo>
                  <a:pt x="1387" y="1653"/>
                </a:lnTo>
                <a:lnTo>
                  <a:pt x="1387" y="1653"/>
                </a:lnTo>
                <a:lnTo>
                  <a:pt x="1387" y="1653"/>
                </a:lnTo>
                <a:lnTo>
                  <a:pt x="1387" y="1653"/>
                </a:lnTo>
                <a:lnTo>
                  <a:pt x="1389" y="1653"/>
                </a:lnTo>
                <a:lnTo>
                  <a:pt x="1389" y="1656"/>
                </a:lnTo>
                <a:lnTo>
                  <a:pt x="1389" y="1656"/>
                </a:lnTo>
                <a:lnTo>
                  <a:pt x="1389" y="1656"/>
                </a:lnTo>
                <a:lnTo>
                  <a:pt x="1389" y="1656"/>
                </a:lnTo>
                <a:lnTo>
                  <a:pt x="1389" y="1653"/>
                </a:lnTo>
                <a:lnTo>
                  <a:pt x="1389" y="1653"/>
                </a:lnTo>
                <a:lnTo>
                  <a:pt x="1392" y="1653"/>
                </a:lnTo>
                <a:lnTo>
                  <a:pt x="1389" y="1656"/>
                </a:lnTo>
                <a:lnTo>
                  <a:pt x="1389" y="1656"/>
                </a:lnTo>
                <a:lnTo>
                  <a:pt x="1392" y="1656"/>
                </a:lnTo>
                <a:lnTo>
                  <a:pt x="1392" y="1656"/>
                </a:lnTo>
                <a:lnTo>
                  <a:pt x="1392" y="1658"/>
                </a:lnTo>
                <a:lnTo>
                  <a:pt x="1394" y="1656"/>
                </a:lnTo>
                <a:lnTo>
                  <a:pt x="1394" y="1656"/>
                </a:lnTo>
                <a:lnTo>
                  <a:pt x="1394" y="1656"/>
                </a:lnTo>
                <a:lnTo>
                  <a:pt x="1394" y="1656"/>
                </a:lnTo>
                <a:lnTo>
                  <a:pt x="1394" y="1656"/>
                </a:lnTo>
                <a:lnTo>
                  <a:pt x="1396" y="1656"/>
                </a:lnTo>
                <a:lnTo>
                  <a:pt x="1396" y="1656"/>
                </a:lnTo>
                <a:lnTo>
                  <a:pt x="1396" y="1653"/>
                </a:lnTo>
                <a:lnTo>
                  <a:pt x="1396" y="1653"/>
                </a:lnTo>
                <a:lnTo>
                  <a:pt x="1396" y="1653"/>
                </a:lnTo>
                <a:lnTo>
                  <a:pt x="1396" y="1653"/>
                </a:lnTo>
                <a:lnTo>
                  <a:pt x="1399" y="1651"/>
                </a:lnTo>
                <a:lnTo>
                  <a:pt x="1399" y="1653"/>
                </a:lnTo>
                <a:lnTo>
                  <a:pt x="1399" y="1653"/>
                </a:lnTo>
                <a:lnTo>
                  <a:pt x="1399" y="1653"/>
                </a:lnTo>
                <a:lnTo>
                  <a:pt x="1399" y="1653"/>
                </a:lnTo>
                <a:lnTo>
                  <a:pt x="1399" y="1656"/>
                </a:lnTo>
                <a:lnTo>
                  <a:pt x="1399" y="1656"/>
                </a:lnTo>
                <a:lnTo>
                  <a:pt x="1399" y="1656"/>
                </a:lnTo>
                <a:lnTo>
                  <a:pt x="1401" y="1656"/>
                </a:lnTo>
                <a:lnTo>
                  <a:pt x="1403" y="1656"/>
                </a:lnTo>
                <a:lnTo>
                  <a:pt x="1403" y="1656"/>
                </a:lnTo>
                <a:lnTo>
                  <a:pt x="1406" y="1656"/>
                </a:lnTo>
                <a:lnTo>
                  <a:pt x="1406" y="1656"/>
                </a:lnTo>
                <a:lnTo>
                  <a:pt x="1406" y="1656"/>
                </a:lnTo>
                <a:lnTo>
                  <a:pt x="1406" y="1656"/>
                </a:lnTo>
                <a:lnTo>
                  <a:pt x="1406" y="1653"/>
                </a:lnTo>
                <a:lnTo>
                  <a:pt x="1406" y="1653"/>
                </a:lnTo>
                <a:lnTo>
                  <a:pt x="1406" y="1653"/>
                </a:lnTo>
                <a:lnTo>
                  <a:pt x="1406" y="1653"/>
                </a:lnTo>
                <a:lnTo>
                  <a:pt x="1406" y="1651"/>
                </a:lnTo>
                <a:lnTo>
                  <a:pt x="1406" y="1651"/>
                </a:lnTo>
                <a:lnTo>
                  <a:pt x="1406" y="1648"/>
                </a:lnTo>
                <a:lnTo>
                  <a:pt x="1403" y="1648"/>
                </a:lnTo>
                <a:lnTo>
                  <a:pt x="1396" y="1648"/>
                </a:lnTo>
                <a:lnTo>
                  <a:pt x="1396" y="1648"/>
                </a:lnTo>
                <a:lnTo>
                  <a:pt x="1394" y="1648"/>
                </a:lnTo>
                <a:lnTo>
                  <a:pt x="1396" y="1646"/>
                </a:lnTo>
                <a:lnTo>
                  <a:pt x="1396" y="1648"/>
                </a:lnTo>
                <a:lnTo>
                  <a:pt x="1396" y="1648"/>
                </a:lnTo>
                <a:lnTo>
                  <a:pt x="1396" y="1648"/>
                </a:lnTo>
                <a:lnTo>
                  <a:pt x="1396" y="1646"/>
                </a:lnTo>
                <a:lnTo>
                  <a:pt x="1394" y="1646"/>
                </a:lnTo>
                <a:lnTo>
                  <a:pt x="1392" y="1644"/>
                </a:lnTo>
                <a:lnTo>
                  <a:pt x="1392" y="1644"/>
                </a:lnTo>
                <a:lnTo>
                  <a:pt x="1392" y="1641"/>
                </a:lnTo>
                <a:lnTo>
                  <a:pt x="1389" y="1641"/>
                </a:lnTo>
                <a:lnTo>
                  <a:pt x="1389" y="1641"/>
                </a:lnTo>
                <a:lnTo>
                  <a:pt x="1389" y="1641"/>
                </a:lnTo>
                <a:lnTo>
                  <a:pt x="1389" y="1639"/>
                </a:lnTo>
                <a:lnTo>
                  <a:pt x="1389" y="1639"/>
                </a:lnTo>
                <a:lnTo>
                  <a:pt x="1394" y="1639"/>
                </a:lnTo>
                <a:lnTo>
                  <a:pt x="1394" y="1639"/>
                </a:lnTo>
                <a:lnTo>
                  <a:pt x="1396" y="1639"/>
                </a:lnTo>
                <a:lnTo>
                  <a:pt x="1399" y="1639"/>
                </a:lnTo>
                <a:lnTo>
                  <a:pt x="1399" y="1641"/>
                </a:lnTo>
                <a:lnTo>
                  <a:pt x="1399" y="1639"/>
                </a:lnTo>
                <a:lnTo>
                  <a:pt x="1401" y="1639"/>
                </a:lnTo>
                <a:lnTo>
                  <a:pt x="1399" y="1639"/>
                </a:lnTo>
                <a:lnTo>
                  <a:pt x="1399" y="1639"/>
                </a:lnTo>
                <a:lnTo>
                  <a:pt x="1399" y="1637"/>
                </a:lnTo>
                <a:lnTo>
                  <a:pt x="1399" y="1637"/>
                </a:lnTo>
                <a:lnTo>
                  <a:pt x="1399" y="1637"/>
                </a:lnTo>
                <a:lnTo>
                  <a:pt x="1399" y="1637"/>
                </a:lnTo>
                <a:lnTo>
                  <a:pt x="1399" y="1637"/>
                </a:lnTo>
                <a:lnTo>
                  <a:pt x="1399" y="1637"/>
                </a:lnTo>
                <a:lnTo>
                  <a:pt x="1399" y="1637"/>
                </a:lnTo>
                <a:lnTo>
                  <a:pt x="1403" y="1637"/>
                </a:lnTo>
                <a:lnTo>
                  <a:pt x="1406" y="1639"/>
                </a:lnTo>
                <a:lnTo>
                  <a:pt x="1411" y="1637"/>
                </a:lnTo>
                <a:lnTo>
                  <a:pt x="1411" y="1639"/>
                </a:lnTo>
                <a:lnTo>
                  <a:pt x="1413" y="1639"/>
                </a:lnTo>
                <a:lnTo>
                  <a:pt x="1418" y="1639"/>
                </a:lnTo>
                <a:lnTo>
                  <a:pt x="1420" y="1639"/>
                </a:lnTo>
                <a:lnTo>
                  <a:pt x="1420" y="1639"/>
                </a:lnTo>
                <a:lnTo>
                  <a:pt x="1420" y="1639"/>
                </a:lnTo>
                <a:lnTo>
                  <a:pt x="1420" y="1639"/>
                </a:lnTo>
                <a:lnTo>
                  <a:pt x="1418" y="1637"/>
                </a:lnTo>
                <a:lnTo>
                  <a:pt x="1420" y="1637"/>
                </a:lnTo>
                <a:lnTo>
                  <a:pt x="1422" y="1637"/>
                </a:lnTo>
                <a:lnTo>
                  <a:pt x="1422" y="1637"/>
                </a:lnTo>
                <a:lnTo>
                  <a:pt x="1425" y="1634"/>
                </a:lnTo>
                <a:lnTo>
                  <a:pt x="1425" y="1634"/>
                </a:lnTo>
                <a:lnTo>
                  <a:pt x="1425" y="1632"/>
                </a:lnTo>
                <a:lnTo>
                  <a:pt x="1425" y="1632"/>
                </a:lnTo>
                <a:lnTo>
                  <a:pt x="1425" y="1632"/>
                </a:lnTo>
                <a:lnTo>
                  <a:pt x="1427" y="1632"/>
                </a:lnTo>
                <a:lnTo>
                  <a:pt x="1427" y="1629"/>
                </a:lnTo>
                <a:lnTo>
                  <a:pt x="1427" y="1629"/>
                </a:lnTo>
                <a:lnTo>
                  <a:pt x="1429" y="1629"/>
                </a:lnTo>
                <a:lnTo>
                  <a:pt x="1434" y="1629"/>
                </a:lnTo>
                <a:lnTo>
                  <a:pt x="1437" y="1629"/>
                </a:lnTo>
                <a:lnTo>
                  <a:pt x="1437" y="1627"/>
                </a:lnTo>
                <a:lnTo>
                  <a:pt x="1437" y="1627"/>
                </a:lnTo>
                <a:lnTo>
                  <a:pt x="1437" y="1627"/>
                </a:lnTo>
                <a:lnTo>
                  <a:pt x="1437" y="1627"/>
                </a:lnTo>
                <a:lnTo>
                  <a:pt x="1437" y="1627"/>
                </a:lnTo>
                <a:lnTo>
                  <a:pt x="1437" y="1627"/>
                </a:lnTo>
                <a:lnTo>
                  <a:pt x="1437" y="1625"/>
                </a:lnTo>
                <a:lnTo>
                  <a:pt x="1437" y="1625"/>
                </a:lnTo>
                <a:lnTo>
                  <a:pt x="1437" y="1625"/>
                </a:lnTo>
                <a:lnTo>
                  <a:pt x="1437" y="1625"/>
                </a:lnTo>
                <a:lnTo>
                  <a:pt x="1437" y="1625"/>
                </a:lnTo>
                <a:lnTo>
                  <a:pt x="1439" y="1625"/>
                </a:lnTo>
                <a:lnTo>
                  <a:pt x="1437" y="1625"/>
                </a:lnTo>
                <a:lnTo>
                  <a:pt x="1437" y="1622"/>
                </a:lnTo>
                <a:lnTo>
                  <a:pt x="1437" y="1622"/>
                </a:lnTo>
                <a:lnTo>
                  <a:pt x="1437" y="1622"/>
                </a:lnTo>
                <a:lnTo>
                  <a:pt x="1439" y="1622"/>
                </a:lnTo>
                <a:lnTo>
                  <a:pt x="1439" y="1622"/>
                </a:lnTo>
                <a:lnTo>
                  <a:pt x="1439" y="1620"/>
                </a:lnTo>
                <a:lnTo>
                  <a:pt x="1439" y="1620"/>
                </a:lnTo>
                <a:lnTo>
                  <a:pt x="1439" y="1620"/>
                </a:lnTo>
                <a:lnTo>
                  <a:pt x="1437" y="1620"/>
                </a:lnTo>
                <a:lnTo>
                  <a:pt x="1439" y="1620"/>
                </a:lnTo>
                <a:lnTo>
                  <a:pt x="1439" y="1620"/>
                </a:lnTo>
                <a:lnTo>
                  <a:pt x="1437" y="1618"/>
                </a:lnTo>
                <a:lnTo>
                  <a:pt x="1437" y="1618"/>
                </a:lnTo>
                <a:lnTo>
                  <a:pt x="1437" y="1615"/>
                </a:lnTo>
                <a:lnTo>
                  <a:pt x="1437" y="1615"/>
                </a:lnTo>
                <a:lnTo>
                  <a:pt x="1437" y="1615"/>
                </a:lnTo>
                <a:lnTo>
                  <a:pt x="1437" y="1615"/>
                </a:lnTo>
                <a:lnTo>
                  <a:pt x="1437" y="1615"/>
                </a:lnTo>
                <a:lnTo>
                  <a:pt x="1437" y="1615"/>
                </a:lnTo>
                <a:lnTo>
                  <a:pt x="1437" y="1613"/>
                </a:lnTo>
                <a:lnTo>
                  <a:pt x="1437" y="1613"/>
                </a:lnTo>
                <a:lnTo>
                  <a:pt x="1437" y="1613"/>
                </a:lnTo>
                <a:lnTo>
                  <a:pt x="1437" y="1613"/>
                </a:lnTo>
                <a:lnTo>
                  <a:pt x="1437" y="1613"/>
                </a:lnTo>
                <a:lnTo>
                  <a:pt x="1437" y="1613"/>
                </a:lnTo>
                <a:lnTo>
                  <a:pt x="1437" y="1613"/>
                </a:lnTo>
                <a:lnTo>
                  <a:pt x="1437" y="1613"/>
                </a:lnTo>
                <a:lnTo>
                  <a:pt x="1437" y="1613"/>
                </a:lnTo>
                <a:lnTo>
                  <a:pt x="1437" y="1613"/>
                </a:lnTo>
                <a:lnTo>
                  <a:pt x="1437" y="1611"/>
                </a:lnTo>
                <a:lnTo>
                  <a:pt x="1437" y="1611"/>
                </a:lnTo>
                <a:lnTo>
                  <a:pt x="1437" y="1611"/>
                </a:lnTo>
                <a:lnTo>
                  <a:pt x="1437" y="1611"/>
                </a:lnTo>
                <a:lnTo>
                  <a:pt x="1437" y="1608"/>
                </a:lnTo>
                <a:lnTo>
                  <a:pt x="1437" y="1608"/>
                </a:lnTo>
                <a:lnTo>
                  <a:pt x="1437" y="1608"/>
                </a:lnTo>
                <a:lnTo>
                  <a:pt x="1437" y="1608"/>
                </a:lnTo>
                <a:lnTo>
                  <a:pt x="1434" y="1606"/>
                </a:lnTo>
                <a:lnTo>
                  <a:pt x="1434" y="1606"/>
                </a:lnTo>
                <a:lnTo>
                  <a:pt x="1434" y="1606"/>
                </a:lnTo>
                <a:lnTo>
                  <a:pt x="1434" y="1606"/>
                </a:lnTo>
                <a:lnTo>
                  <a:pt x="1437" y="1606"/>
                </a:lnTo>
                <a:lnTo>
                  <a:pt x="1437" y="1603"/>
                </a:lnTo>
                <a:lnTo>
                  <a:pt x="1437" y="1603"/>
                </a:lnTo>
                <a:lnTo>
                  <a:pt x="1437" y="1603"/>
                </a:lnTo>
                <a:lnTo>
                  <a:pt x="1434" y="1603"/>
                </a:lnTo>
                <a:lnTo>
                  <a:pt x="1432" y="1603"/>
                </a:lnTo>
                <a:lnTo>
                  <a:pt x="1432" y="1601"/>
                </a:lnTo>
                <a:lnTo>
                  <a:pt x="1429" y="1601"/>
                </a:lnTo>
                <a:lnTo>
                  <a:pt x="1429" y="1601"/>
                </a:lnTo>
                <a:lnTo>
                  <a:pt x="1429" y="1601"/>
                </a:lnTo>
                <a:lnTo>
                  <a:pt x="1427" y="1599"/>
                </a:lnTo>
                <a:lnTo>
                  <a:pt x="1429" y="1599"/>
                </a:lnTo>
                <a:lnTo>
                  <a:pt x="1432" y="1601"/>
                </a:lnTo>
                <a:lnTo>
                  <a:pt x="1432" y="1601"/>
                </a:lnTo>
                <a:lnTo>
                  <a:pt x="1434" y="1601"/>
                </a:lnTo>
                <a:lnTo>
                  <a:pt x="1429" y="1599"/>
                </a:lnTo>
                <a:lnTo>
                  <a:pt x="1427" y="1596"/>
                </a:lnTo>
                <a:lnTo>
                  <a:pt x="1427" y="1596"/>
                </a:lnTo>
                <a:lnTo>
                  <a:pt x="1427" y="1596"/>
                </a:lnTo>
                <a:lnTo>
                  <a:pt x="1427" y="1596"/>
                </a:lnTo>
                <a:lnTo>
                  <a:pt x="1425" y="1599"/>
                </a:lnTo>
                <a:lnTo>
                  <a:pt x="1425" y="1599"/>
                </a:lnTo>
                <a:lnTo>
                  <a:pt x="1425" y="1599"/>
                </a:lnTo>
                <a:lnTo>
                  <a:pt x="1425" y="1599"/>
                </a:lnTo>
                <a:lnTo>
                  <a:pt x="1422" y="1596"/>
                </a:lnTo>
                <a:lnTo>
                  <a:pt x="1422" y="1596"/>
                </a:lnTo>
                <a:lnTo>
                  <a:pt x="1418" y="1596"/>
                </a:lnTo>
                <a:lnTo>
                  <a:pt x="1418" y="1596"/>
                </a:lnTo>
                <a:lnTo>
                  <a:pt x="1418" y="1596"/>
                </a:lnTo>
                <a:lnTo>
                  <a:pt x="1418" y="1596"/>
                </a:lnTo>
                <a:lnTo>
                  <a:pt x="1415" y="1596"/>
                </a:lnTo>
                <a:lnTo>
                  <a:pt x="1415" y="1596"/>
                </a:lnTo>
                <a:lnTo>
                  <a:pt x="1415" y="1594"/>
                </a:lnTo>
                <a:lnTo>
                  <a:pt x="1415" y="1594"/>
                </a:lnTo>
                <a:lnTo>
                  <a:pt x="1415" y="1594"/>
                </a:lnTo>
                <a:lnTo>
                  <a:pt x="1413" y="1592"/>
                </a:lnTo>
                <a:lnTo>
                  <a:pt x="1413" y="1592"/>
                </a:lnTo>
                <a:lnTo>
                  <a:pt x="1411" y="1592"/>
                </a:lnTo>
                <a:lnTo>
                  <a:pt x="1411" y="1592"/>
                </a:lnTo>
                <a:lnTo>
                  <a:pt x="1411" y="1592"/>
                </a:lnTo>
                <a:lnTo>
                  <a:pt x="1411" y="1592"/>
                </a:lnTo>
                <a:lnTo>
                  <a:pt x="1408" y="1589"/>
                </a:lnTo>
                <a:lnTo>
                  <a:pt x="1408" y="1589"/>
                </a:lnTo>
                <a:lnTo>
                  <a:pt x="1408" y="1589"/>
                </a:lnTo>
                <a:lnTo>
                  <a:pt x="1408" y="1587"/>
                </a:lnTo>
                <a:lnTo>
                  <a:pt x="1408" y="1587"/>
                </a:lnTo>
                <a:lnTo>
                  <a:pt x="1408" y="1587"/>
                </a:lnTo>
                <a:lnTo>
                  <a:pt x="1408" y="1587"/>
                </a:lnTo>
                <a:lnTo>
                  <a:pt x="1408" y="1585"/>
                </a:lnTo>
                <a:lnTo>
                  <a:pt x="1403" y="1582"/>
                </a:lnTo>
                <a:lnTo>
                  <a:pt x="1403" y="1582"/>
                </a:lnTo>
                <a:lnTo>
                  <a:pt x="1403" y="1585"/>
                </a:lnTo>
                <a:lnTo>
                  <a:pt x="1401" y="1585"/>
                </a:lnTo>
                <a:lnTo>
                  <a:pt x="1399" y="1585"/>
                </a:lnTo>
                <a:lnTo>
                  <a:pt x="1399" y="1587"/>
                </a:lnTo>
                <a:lnTo>
                  <a:pt x="1399" y="1587"/>
                </a:lnTo>
                <a:lnTo>
                  <a:pt x="1399" y="1589"/>
                </a:lnTo>
                <a:lnTo>
                  <a:pt x="1396" y="1587"/>
                </a:lnTo>
                <a:lnTo>
                  <a:pt x="1396" y="1589"/>
                </a:lnTo>
                <a:lnTo>
                  <a:pt x="1396" y="1589"/>
                </a:lnTo>
                <a:lnTo>
                  <a:pt x="1396" y="1589"/>
                </a:lnTo>
                <a:lnTo>
                  <a:pt x="1394" y="1589"/>
                </a:lnTo>
                <a:lnTo>
                  <a:pt x="1394" y="1592"/>
                </a:lnTo>
                <a:lnTo>
                  <a:pt x="1394" y="1592"/>
                </a:lnTo>
                <a:lnTo>
                  <a:pt x="1394" y="1594"/>
                </a:lnTo>
                <a:lnTo>
                  <a:pt x="1394" y="1594"/>
                </a:lnTo>
                <a:lnTo>
                  <a:pt x="1392" y="1594"/>
                </a:lnTo>
                <a:lnTo>
                  <a:pt x="1392" y="1594"/>
                </a:lnTo>
                <a:lnTo>
                  <a:pt x="1392" y="1594"/>
                </a:lnTo>
                <a:lnTo>
                  <a:pt x="1389" y="1594"/>
                </a:lnTo>
                <a:lnTo>
                  <a:pt x="1389" y="1594"/>
                </a:lnTo>
                <a:lnTo>
                  <a:pt x="1389" y="1594"/>
                </a:lnTo>
                <a:lnTo>
                  <a:pt x="1389" y="1594"/>
                </a:lnTo>
                <a:lnTo>
                  <a:pt x="1389" y="1594"/>
                </a:lnTo>
                <a:lnTo>
                  <a:pt x="1389" y="1594"/>
                </a:lnTo>
                <a:lnTo>
                  <a:pt x="1389" y="1594"/>
                </a:lnTo>
                <a:lnTo>
                  <a:pt x="1389" y="1594"/>
                </a:lnTo>
                <a:lnTo>
                  <a:pt x="1387" y="1594"/>
                </a:lnTo>
                <a:lnTo>
                  <a:pt x="1387" y="1594"/>
                </a:lnTo>
                <a:lnTo>
                  <a:pt x="1387" y="1596"/>
                </a:lnTo>
                <a:lnTo>
                  <a:pt x="1387" y="1596"/>
                </a:lnTo>
                <a:lnTo>
                  <a:pt x="1387" y="1596"/>
                </a:lnTo>
                <a:lnTo>
                  <a:pt x="1384" y="1594"/>
                </a:lnTo>
                <a:lnTo>
                  <a:pt x="1384" y="1594"/>
                </a:lnTo>
                <a:lnTo>
                  <a:pt x="1387" y="1592"/>
                </a:lnTo>
                <a:lnTo>
                  <a:pt x="1389" y="1592"/>
                </a:lnTo>
                <a:lnTo>
                  <a:pt x="1389" y="1592"/>
                </a:lnTo>
                <a:lnTo>
                  <a:pt x="1389" y="1589"/>
                </a:lnTo>
                <a:lnTo>
                  <a:pt x="1389" y="1589"/>
                </a:lnTo>
                <a:lnTo>
                  <a:pt x="1389" y="1589"/>
                </a:lnTo>
                <a:lnTo>
                  <a:pt x="1389" y="1589"/>
                </a:lnTo>
                <a:lnTo>
                  <a:pt x="1392" y="1589"/>
                </a:lnTo>
                <a:lnTo>
                  <a:pt x="1389" y="1589"/>
                </a:lnTo>
                <a:lnTo>
                  <a:pt x="1392" y="1589"/>
                </a:lnTo>
                <a:lnTo>
                  <a:pt x="1394" y="1589"/>
                </a:lnTo>
                <a:lnTo>
                  <a:pt x="1394" y="1589"/>
                </a:lnTo>
                <a:lnTo>
                  <a:pt x="1394" y="1587"/>
                </a:lnTo>
                <a:lnTo>
                  <a:pt x="1394" y="1587"/>
                </a:lnTo>
                <a:lnTo>
                  <a:pt x="1394" y="1587"/>
                </a:lnTo>
                <a:lnTo>
                  <a:pt x="1394" y="1587"/>
                </a:lnTo>
                <a:lnTo>
                  <a:pt x="1394" y="1585"/>
                </a:lnTo>
                <a:lnTo>
                  <a:pt x="1394" y="1585"/>
                </a:lnTo>
                <a:lnTo>
                  <a:pt x="1396" y="1585"/>
                </a:lnTo>
                <a:lnTo>
                  <a:pt x="1394" y="1585"/>
                </a:lnTo>
                <a:lnTo>
                  <a:pt x="1392" y="1585"/>
                </a:lnTo>
                <a:lnTo>
                  <a:pt x="1392" y="1582"/>
                </a:lnTo>
                <a:lnTo>
                  <a:pt x="1392" y="1582"/>
                </a:lnTo>
                <a:lnTo>
                  <a:pt x="1392" y="1582"/>
                </a:lnTo>
                <a:lnTo>
                  <a:pt x="1392" y="1582"/>
                </a:lnTo>
                <a:lnTo>
                  <a:pt x="1389" y="1582"/>
                </a:lnTo>
                <a:lnTo>
                  <a:pt x="1387" y="1582"/>
                </a:lnTo>
                <a:lnTo>
                  <a:pt x="1387" y="1582"/>
                </a:lnTo>
                <a:lnTo>
                  <a:pt x="1387" y="1580"/>
                </a:lnTo>
                <a:lnTo>
                  <a:pt x="1384" y="1580"/>
                </a:lnTo>
                <a:lnTo>
                  <a:pt x="1384" y="1577"/>
                </a:lnTo>
                <a:lnTo>
                  <a:pt x="1382" y="1577"/>
                </a:lnTo>
                <a:lnTo>
                  <a:pt x="1382" y="1580"/>
                </a:lnTo>
                <a:lnTo>
                  <a:pt x="1382" y="1580"/>
                </a:lnTo>
                <a:lnTo>
                  <a:pt x="1382" y="1580"/>
                </a:lnTo>
                <a:lnTo>
                  <a:pt x="1380" y="1580"/>
                </a:lnTo>
                <a:lnTo>
                  <a:pt x="1377" y="1577"/>
                </a:lnTo>
                <a:lnTo>
                  <a:pt x="1373" y="1577"/>
                </a:lnTo>
                <a:lnTo>
                  <a:pt x="1370" y="1575"/>
                </a:lnTo>
                <a:lnTo>
                  <a:pt x="1368" y="1575"/>
                </a:lnTo>
                <a:lnTo>
                  <a:pt x="1368" y="1575"/>
                </a:lnTo>
                <a:lnTo>
                  <a:pt x="1366" y="1575"/>
                </a:lnTo>
                <a:lnTo>
                  <a:pt x="1366" y="1575"/>
                </a:lnTo>
                <a:lnTo>
                  <a:pt x="1363" y="1573"/>
                </a:lnTo>
                <a:lnTo>
                  <a:pt x="1361" y="1570"/>
                </a:lnTo>
                <a:lnTo>
                  <a:pt x="1358" y="1570"/>
                </a:lnTo>
                <a:lnTo>
                  <a:pt x="1358" y="1570"/>
                </a:lnTo>
                <a:lnTo>
                  <a:pt x="1358" y="1573"/>
                </a:lnTo>
                <a:lnTo>
                  <a:pt x="1358" y="1573"/>
                </a:lnTo>
                <a:lnTo>
                  <a:pt x="1358" y="1573"/>
                </a:lnTo>
                <a:lnTo>
                  <a:pt x="1358" y="1573"/>
                </a:lnTo>
                <a:lnTo>
                  <a:pt x="1358" y="1573"/>
                </a:lnTo>
                <a:lnTo>
                  <a:pt x="1358" y="1575"/>
                </a:lnTo>
                <a:lnTo>
                  <a:pt x="1361" y="1577"/>
                </a:lnTo>
                <a:lnTo>
                  <a:pt x="1361" y="1577"/>
                </a:lnTo>
                <a:lnTo>
                  <a:pt x="1361" y="1577"/>
                </a:lnTo>
                <a:lnTo>
                  <a:pt x="1363" y="1577"/>
                </a:lnTo>
                <a:lnTo>
                  <a:pt x="1363" y="1577"/>
                </a:lnTo>
                <a:lnTo>
                  <a:pt x="1363" y="1577"/>
                </a:lnTo>
                <a:lnTo>
                  <a:pt x="1366" y="1577"/>
                </a:lnTo>
                <a:lnTo>
                  <a:pt x="1363" y="1580"/>
                </a:lnTo>
                <a:lnTo>
                  <a:pt x="1361" y="1580"/>
                </a:lnTo>
                <a:lnTo>
                  <a:pt x="1361" y="1577"/>
                </a:lnTo>
                <a:lnTo>
                  <a:pt x="1361" y="1577"/>
                </a:lnTo>
                <a:lnTo>
                  <a:pt x="1361" y="1580"/>
                </a:lnTo>
                <a:lnTo>
                  <a:pt x="1361" y="1580"/>
                </a:lnTo>
                <a:lnTo>
                  <a:pt x="1361" y="1580"/>
                </a:lnTo>
                <a:lnTo>
                  <a:pt x="1361" y="1580"/>
                </a:lnTo>
                <a:lnTo>
                  <a:pt x="1361" y="1580"/>
                </a:lnTo>
                <a:lnTo>
                  <a:pt x="1358" y="1577"/>
                </a:lnTo>
                <a:lnTo>
                  <a:pt x="1358" y="1577"/>
                </a:lnTo>
                <a:lnTo>
                  <a:pt x="1356" y="1577"/>
                </a:lnTo>
                <a:lnTo>
                  <a:pt x="1356" y="1577"/>
                </a:lnTo>
                <a:lnTo>
                  <a:pt x="1351" y="1577"/>
                </a:lnTo>
                <a:lnTo>
                  <a:pt x="1351" y="1575"/>
                </a:lnTo>
                <a:lnTo>
                  <a:pt x="1351" y="1575"/>
                </a:lnTo>
                <a:lnTo>
                  <a:pt x="1351" y="1575"/>
                </a:lnTo>
                <a:lnTo>
                  <a:pt x="1351" y="1575"/>
                </a:lnTo>
                <a:lnTo>
                  <a:pt x="1351" y="1573"/>
                </a:lnTo>
                <a:lnTo>
                  <a:pt x="1351" y="1573"/>
                </a:lnTo>
                <a:lnTo>
                  <a:pt x="1351" y="1573"/>
                </a:lnTo>
                <a:lnTo>
                  <a:pt x="1349" y="1570"/>
                </a:lnTo>
                <a:lnTo>
                  <a:pt x="1349" y="1573"/>
                </a:lnTo>
                <a:lnTo>
                  <a:pt x="1349" y="1573"/>
                </a:lnTo>
                <a:lnTo>
                  <a:pt x="1349" y="1570"/>
                </a:lnTo>
                <a:lnTo>
                  <a:pt x="1349" y="1570"/>
                </a:lnTo>
                <a:lnTo>
                  <a:pt x="1349" y="1570"/>
                </a:lnTo>
                <a:lnTo>
                  <a:pt x="1349" y="1570"/>
                </a:lnTo>
                <a:lnTo>
                  <a:pt x="1354" y="1570"/>
                </a:lnTo>
                <a:lnTo>
                  <a:pt x="1354" y="1568"/>
                </a:lnTo>
                <a:lnTo>
                  <a:pt x="1354" y="1568"/>
                </a:lnTo>
                <a:lnTo>
                  <a:pt x="1354" y="1568"/>
                </a:lnTo>
                <a:lnTo>
                  <a:pt x="1354" y="1568"/>
                </a:lnTo>
                <a:lnTo>
                  <a:pt x="1354" y="1568"/>
                </a:lnTo>
                <a:lnTo>
                  <a:pt x="1354" y="1568"/>
                </a:lnTo>
                <a:lnTo>
                  <a:pt x="1354" y="1566"/>
                </a:lnTo>
                <a:lnTo>
                  <a:pt x="1354" y="1566"/>
                </a:lnTo>
                <a:lnTo>
                  <a:pt x="1354" y="1566"/>
                </a:lnTo>
                <a:lnTo>
                  <a:pt x="1354" y="1566"/>
                </a:lnTo>
                <a:lnTo>
                  <a:pt x="1354" y="1566"/>
                </a:lnTo>
                <a:lnTo>
                  <a:pt x="1351" y="1563"/>
                </a:lnTo>
                <a:lnTo>
                  <a:pt x="1351" y="1563"/>
                </a:lnTo>
                <a:lnTo>
                  <a:pt x="1351" y="1563"/>
                </a:lnTo>
                <a:lnTo>
                  <a:pt x="1351" y="1561"/>
                </a:lnTo>
                <a:lnTo>
                  <a:pt x="1351" y="1561"/>
                </a:lnTo>
                <a:lnTo>
                  <a:pt x="1351" y="1561"/>
                </a:lnTo>
                <a:lnTo>
                  <a:pt x="1351" y="1561"/>
                </a:lnTo>
                <a:lnTo>
                  <a:pt x="1351" y="1561"/>
                </a:lnTo>
                <a:lnTo>
                  <a:pt x="1349" y="1559"/>
                </a:lnTo>
                <a:lnTo>
                  <a:pt x="1347" y="1556"/>
                </a:lnTo>
                <a:lnTo>
                  <a:pt x="1349" y="1556"/>
                </a:lnTo>
                <a:lnTo>
                  <a:pt x="1349" y="1559"/>
                </a:lnTo>
                <a:lnTo>
                  <a:pt x="1349" y="1559"/>
                </a:lnTo>
                <a:lnTo>
                  <a:pt x="1349" y="1559"/>
                </a:lnTo>
                <a:lnTo>
                  <a:pt x="1351" y="1559"/>
                </a:lnTo>
                <a:lnTo>
                  <a:pt x="1351" y="1559"/>
                </a:lnTo>
                <a:lnTo>
                  <a:pt x="1351" y="1559"/>
                </a:lnTo>
                <a:lnTo>
                  <a:pt x="1351" y="1561"/>
                </a:lnTo>
                <a:lnTo>
                  <a:pt x="1351" y="1563"/>
                </a:lnTo>
                <a:lnTo>
                  <a:pt x="1354" y="1563"/>
                </a:lnTo>
                <a:lnTo>
                  <a:pt x="1354" y="1563"/>
                </a:lnTo>
                <a:lnTo>
                  <a:pt x="1354" y="1563"/>
                </a:lnTo>
                <a:lnTo>
                  <a:pt x="1356" y="1566"/>
                </a:lnTo>
                <a:lnTo>
                  <a:pt x="1356" y="1566"/>
                </a:lnTo>
                <a:lnTo>
                  <a:pt x="1358" y="1568"/>
                </a:lnTo>
                <a:lnTo>
                  <a:pt x="1358" y="1568"/>
                </a:lnTo>
                <a:lnTo>
                  <a:pt x="1361" y="1568"/>
                </a:lnTo>
                <a:lnTo>
                  <a:pt x="1361" y="1568"/>
                </a:lnTo>
                <a:lnTo>
                  <a:pt x="1366" y="1570"/>
                </a:lnTo>
                <a:lnTo>
                  <a:pt x="1366" y="1570"/>
                </a:lnTo>
                <a:lnTo>
                  <a:pt x="1368" y="1573"/>
                </a:lnTo>
                <a:lnTo>
                  <a:pt x="1368" y="1573"/>
                </a:lnTo>
                <a:lnTo>
                  <a:pt x="1370" y="1573"/>
                </a:lnTo>
                <a:lnTo>
                  <a:pt x="1370" y="1573"/>
                </a:lnTo>
                <a:lnTo>
                  <a:pt x="1370" y="1573"/>
                </a:lnTo>
                <a:lnTo>
                  <a:pt x="1373" y="1573"/>
                </a:lnTo>
                <a:lnTo>
                  <a:pt x="1373" y="1573"/>
                </a:lnTo>
                <a:lnTo>
                  <a:pt x="1373" y="1573"/>
                </a:lnTo>
                <a:lnTo>
                  <a:pt x="1375" y="1573"/>
                </a:lnTo>
                <a:lnTo>
                  <a:pt x="1375" y="1573"/>
                </a:lnTo>
                <a:lnTo>
                  <a:pt x="1375" y="1573"/>
                </a:lnTo>
                <a:lnTo>
                  <a:pt x="1375" y="1573"/>
                </a:lnTo>
                <a:lnTo>
                  <a:pt x="1377" y="1575"/>
                </a:lnTo>
                <a:lnTo>
                  <a:pt x="1377" y="1575"/>
                </a:lnTo>
                <a:lnTo>
                  <a:pt x="1384" y="1577"/>
                </a:lnTo>
                <a:lnTo>
                  <a:pt x="1384" y="1577"/>
                </a:lnTo>
                <a:lnTo>
                  <a:pt x="1387" y="1580"/>
                </a:lnTo>
                <a:lnTo>
                  <a:pt x="1387" y="1580"/>
                </a:lnTo>
                <a:lnTo>
                  <a:pt x="1389" y="1580"/>
                </a:lnTo>
                <a:lnTo>
                  <a:pt x="1394" y="1580"/>
                </a:lnTo>
                <a:lnTo>
                  <a:pt x="1394" y="1582"/>
                </a:lnTo>
                <a:lnTo>
                  <a:pt x="1394" y="1582"/>
                </a:lnTo>
                <a:lnTo>
                  <a:pt x="1396" y="1582"/>
                </a:lnTo>
                <a:lnTo>
                  <a:pt x="1396" y="1582"/>
                </a:lnTo>
                <a:lnTo>
                  <a:pt x="1396" y="1582"/>
                </a:lnTo>
                <a:lnTo>
                  <a:pt x="1396" y="1582"/>
                </a:lnTo>
                <a:lnTo>
                  <a:pt x="1396" y="1580"/>
                </a:lnTo>
                <a:lnTo>
                  <a:pt x="1396" y="1580"/>
                </a:lnTo>
                <a:lnTo>
                  <a:pt x="1396" y="1580"/>
                </a:lnTo>
                <a:lnTo>
                  <a:pt x="1399" y="1580"/>
                </a:lnTo>
                <a:lnTo>
                  <a:pt x="1399" y="1580"/>
                </a:lnTo>
                <a:lnTo>
                  <a:pt x="1399" y="1577"/>
                </a:lnTo>
                <a:lnTo>
                  <a:pt x="1399" y="1577"/>
                </a:lnTo>
                <a:lnTo>
                  <a:pt x="1399" y="1577"/>
                </a:lnTo>
                <a:lnTo>
                  <a:pt x="1399" y="1577"/>
                </a:lnTo>
                <a:lnTo>
                  <a:pt x="1399" y="1577"/>
                </a:lnTo>
                <a:lnTo>
                  <a:pt x="1401" y="1577"/>
                </a:lnTo>
                <a:lnTo>
                  <a:pt x="1401" y="1577"/>
                </a:lnTo>
                <a:lnTo>
                  <a:pt x="1399" y="1580"/>
                </a:lnTo>
                <a:lnTo>
                  <a:pt x="1399" y="1580"/>
                </a:lnTo>
                <a:lnTo>
                  <a:pt x="1399" y="1582"/>
                </a:lnTo>
                <a:lnTo>
                  <a:pt x="1401" y="1582"/>
                </a:lnTo>
                <a:lnTo>
                  <a:pt x="1406" y="1582"/>
                </a:lnTo>
                <a:lnTo>
                  <a:pt x="1406" y="1580"/>
                </a:lnTo>
                <a:lnTo>
                  <a:pt x="1406" y="1580"/>
                </a:lnTo>
                <a:lnTo>
                  <a:pt x="1406" y="1580"/>
                </a:lnTo>
                <a:lnTo>
                  <a:pt x="1406" y="1580"/>
                </a:lnTo>
                <a:lnTo>
                  <a:pt x="1408" y="1580"/>
                </a:lnTo>
                <a:lnTo>
                  <a:pt x="1408" y="1582"/>
                </a:lnTo>
                <a:lnTo>
                  <a:pt x="1408" y="1582"/>
                </a:lnTo>
                <a:lnTo>
                  <a:pt x="1408" y="1582"/>
                </a:lnTo>
                <a:lnTo>
                  <a:pt x="1406" y="1582"/>
                </a:lnTo>
                <a:lnTo>
                  <a:pt x="1408" y="1582"/>
                </a:lnTo>
                <a:lnTo>
                  <a:pt x="1408" y="1582"/>
                </a:lnTo>
                <a:lnTo>
                  <a:pt x="1411" y="1582"/>
                </a:lnTo>
                <a:lnTo>
                  <a:pt x="1411" y="1582"/>
                </a:lnTo>
                <a:lnTo>
                  <a:pt x="1411" y="1582"/>
                </a:lnTo>
                <a:lnTo>
                  <a:pt x="1411" y="1582"/>
                </a:lnTo>
                <a:lnTo>
                  <a:pt x="1413" y="1582"/>
                </a:lnTo>
                <a:lnTo>
                  <a:pt x="1415" y="1582"/>
                </a:lnTo>
                <a:lnTo>
                  <a:pt x="1415" y="1585"/>
                </a:lnTo>
                <a:lnTo>
                  <a:pt x="1418" y="1585"/>
                </a:lnTo>
                <a:lnTo>
                  <a:pt x="1415" y="1585"/>
                </a:lnTo>
                <a:lnTo>
                  <a:pt x="1415" y="1585"/>
                </a:lnTo>
                <a:lnTo>
                  <a:pt x="1415" y="1585"/>
                </a:lnTo>
                <a:lnTo>
                  <a:pt x="1415" y="1585"/>
                </a:lnTo>
                <a:lnTo>
                  <a:pt x="1415" y="1585"/>
                </a:lnTo>
                <a:lnTo>
                  <a:pt x="1415" y="1585"/>
                </a:lnTo>
                <a:lnTo>
                  <a:pt x="1418" y="1585"/>
                </a:lnTo>
                <a:lnTo>
                  <a:pt x="1418" y="1585"/>
                </a:lnTo>
                <a:lnTo>
                  <a:pt x="1418" y="1587"/>
                </a:lnTo>
                <a:lnTo>
                  <a:pt x="1420" y="1587"/>
                </a:lnTo>
                <a:lnTo>
                  <a:pt x="1420" y="1587"/>
                </a:lnTo>
                <a:lnTo>
                  <a:pt x="1422" y="1587"/>
                </a:lnTo>
                <a:lnTo>
                  <a:pt x="1422" y="1587"/>
                </a:lnTo>
                <a:lnTo>
                  <a:pt x="1422" y="1587"/>
                </a:lnTo>
                <a:lnTo>
                  <a:pt x="1425" y="1587"/>
                </a:lnTo>
                <a:lnTo>
                  <a:pt x="1425" y="1587"/>
                </a:lnTo>
                <a:lnTo>
                  <a:pt x="1425" y="1589"/>
                </a:lnTo>
                <a:lnTo>
                  <a:pt x="1427" y="1589"/>
                </a:lnTo>
                <a:lnTo>
                  <a:pt x="1429" y="1589"/>
                </a:lnTo>
                <a:lnTo>
                  <a:pt x="1434" y="1589"/>
                </a:lnTo>
                <a:lnTo>
                  <a:pt x="1434" y="1589"/>
                </a:lnTo>
                <a:lnTo>
                  <a:pt x="1434" y="1589"/>
                </a:lnTo>
                <a:lnTo>
                  <a:pt x="1437" y="1587"/>
                </a:lnTo>
                <a:lnTo>
                  <a:pt x="1437" y="1587"/>
                </a:lnTo>
                <a:lnTo>
                  <a:pt x="1439" y="1587"/>
                </a:lnTo>
                <a:lnTo>
                  <a:pt x="1439" y="1587"/>
                </a:lnTo>
                <a:lnTo>
                  <a:pt x="1439" y="1587"/>
                </a:lnTo>
                <a:lnTo>
                  <a:pt x="1439" y="1587"/>
                </a:lnTo>
                <a:lnTo>
                  <a:pt x="1439" y="1585"/>
                </a:lnTo>
                <a:lnTo>
                  <a:pt x="1439" y="1585"/>
                </a:lnTo>
                <a:lnTo>
                  <a:pt x="1437" y="1582"/>
                </a:lnTo>
                <a:lnTo>
                  <a:pt x="1437" y="1582"/>
                </a:lnTo>
                <a:lnTo>
                  <a:pt x="1437" y="1585"/>
                </a:lnTo>
                <a:lnTo>
                  <a:pt x="1437" y="1585"/>
                </a:lnTo>
                <a:lnTo>
                  <a:pt x="1437" y="1585"/>
                </a:lnTo>
                <a:lnTo>
                  <a:pt x="1437" y="1585"/>
                </a:lnTo>
                <a:lnTo>
                  <a:pt x="1434" y="1585"/>
                </a:lnTo>
                <a:lnTo>
                  <a:pt x="1434" y="1585"/>
                </a:lnTo>
                <a:lnTo>
                  <a:pt x="1434" y="1585"/>
                </a:lnTo>
                <a:lnTo>
                  <a:pt x="1434" y="1585"/>
                </a:lnTo>
                <a:lnTo>
                  <a:pt x="1437" y="1582"/>
                </a:lnTo>
                <a:lnTo>
                  <a:pt x="1437" y="1582"/>
                </a:lnTo>
                <a:lnTo>
                  <a:pt x="1437" y="1582"/>
                </a:lnTo>
                <a:lnTo>
                  <a:pt x="1437" y="1582"/>
                </a:lnTo>
                <a:lnTo>
                  <a:pt x="1439" y="1582"/>
                </a:lnTo>
                <a:lnTo>
                  <a:pt x="1441" y="1582"/>
                </a:lnTo>
                <a:lnTo>
                  <a:pt x="1439" y="1585"/>
                </a:lnTo>
                <a:lnTo>
                  <a:pt x="1439" y="1585"/>
                </a:lnTo>
                <a:lnTo>
                  <a:pt x="1439" y="1585"/>
                </a:lnTo>
                <a:lnTo>
                  <a:pt x="1439" y="1585"/>
                </a:lnTo>
                <a:lnTo>
                  <a:pt x="1441" y="1585"/>
                </a:lnTo>
                <a:lnTo>
                  <a:pt x="1441" y="1585"/>
                </a:lnTo>
                <a:lnTo>
                  <a:pt x="1441" y="1587"/>
                </a:lnTo>
                <a:lnTo>
                  <a:pt x="1444" y="1587"/>
                </a:lnTo>
                <a:lnTo>
                  <a:pt x="1444" y="1587"/>
                </a:lnTo>
                <a:lnTo>
                  <a:pt x="1446" y="1585"/>
                </a:lnTo>
                <a:lnTo>
                  <a:pt x="1446" y="1585"/>
                </a:lnTo>
                <a:lnTo>
                  <a:pt x="1446" y="1585"/>
                </a:lnTo>
                <a:lnTo>
                  <a:pt x="1446" y="1585"/>
                </a:lnTo>
                <a:lnTo>
                  <a:pt x="1446" y="1585"/>
                </a:lnTo>
                <a:lnTo>
                  <a:pt x="1446" y="1585"/>
                </a:lnTo>
                <a:lnTo>
                  <a:pt x="1448" y="1585"/>
                </a:lnTo>
                <a:lnTo>
                  <a:pt x="1446" y="1585"/>
                </a:lnTo>
                <a:lnTo>
                  <a:pt x="1446" y="1585"/>
                </a:lnTo>
                <a:lnTo>
                  <a:pt x="1446" y="1585"/>
                </a:lnTo>
                <a:lnTo>
                  <a:pt x="1446" y="1587"/>
                </a:lnTo>
                <a:lnTo>
                  <a:pt x="1448" y="1587"/>
                </a:lnTo>
                <a:lnTo>
                  <a:pt x="1448" y="1585"/>
                </a:lnTo>
                <a:lnTo>
                  <a:pt x="1451" y="1585"/>
                </a:lnTo>
                <a:lnTo>
                  <a:pt x="1448" y="1585"/>
                </a:lnTo>
                <a:lnTo>
                  <a:pt x="1448" y="1582"/>
                </a:lnTo>
                <a:lnTo>
                  <a:pt x="1448" y="1580"/>
                </a:lnTo>
                <a:lnTo>
                  <a:pt x="1448" y="1580"/>
                </a:lnTo>
                <a:lnTo>
                  <a:pt x="1451" y="1580"/>
                </a:lnTo>
                <a:lnTo>
                  <a:pt x="1451" y="1580"/>
                </a:lnTo>
                <a:lnTo>
                  <a:pt x="1451" y="1580"/>
                </a:lnTo>
                <a:lnTo>
                  <a:pt x="1451" y="1580"/>
                </a:lnTo>
                <a:lnTo>
                  <a:pt x="1451" y="1577"/>
                </a:lnTo>
                <a:lnTo>
                  <a:pt x="1451" y="1577"/>
                </a:lnTo>
                <a:lnTo>
                  <a:pt x="1451" y="1577"/>
                </a:lnTo>
                <a:lnTo>
                  <a:pt x="1451" y="1577"/>
                </a:lnTo>
                <a:lnTo>
                  <a:pt x="1451" y="1575"/>
                </a:lnTo>
                <a:lnTo>
                  <a:pt x="1448" y="1575"/>
                </a:lnTo>
                <a:lnTo>
                  <a:pt x="1453" y="1575"/>
                </a:lnTo>
                <a:lnTo>
                  <a:pt x="1453" y="1575"/>
                </a:lnTo>
                <a:lnTo>
                  <a:pt x="1453" y="1575"/>
                </a:lnTo>
                <a:lnTo>
                  <a:pt x="1453" y="1575"/>
                </a:lnTo>
                <a:lnTo>
                  <a:pt x="1453" y="1573"/>
                </a:lnTo>
                <a:lnTo>
                  <a:pt x="1453" y="1573"/>
                </a:lnTo>
                <a:lnTo>
                  <a:pt x="1453" y="1573"/>
                </a:lnTo>
                <a:lnTo>
                  <a:pt x="1453" y="1573"/>
                </a:lnTo>
                <a:lnTo>
                  <a:pt x="1453" y="1570"/>
                </a:lnTo>
                <a:lnTo>
                  <a:pt x="1451" y="1568"/>
                </a:lnTo>
                <a:lnTo>
                  <a:pt x="1448" y="1568"/>
                </a:lnTo>
                <a:lnTo>
                  <a:pt x="1448" y="1568"/>
                </a:lnTo>
                <a:lnTo>
                  <a:pt x="1448" y="1568"/>
                </a:lnTo>
                <a:lnTo>
                  <a:pt x="1448" y="1568"/>
                </a:lnTo>
                <a:lnTo>
                  <a:pt x="1448" y="1568"/>
                </a:lnTo>
                <a:lnTo>
                  <a:pt x="1451" y="1566"/>
                </a:lnTo>
                <a:lnTo>
                  <a:pt x="1448" y="1566"/>
                </a:lnTo>
                <a:lnTo>
                  <a:pt x="1446" y="1563"/>
                </a:lnTo>
                <a:lnTo>
                  <a:pt x="1444" y="1563"/>
                </a:lnTo>
                <a:lnTo>
                  <a:pt x="1444" y="1561"/>
                </a:lnTo>
                <a:lnTo>
                  <a:pt x="1444" y="1561"/>
                </a:lnTo>
                <a:lnTo>
                  <a:pt x="1446" y="1561"/>
                </a:lnTo>
                <a:lnTo>
                  <a:pt x="1446" y="1561"/>
                </a:lnTo>
                <a:lnTo>
                  <a:pt x="1446" y="1561"/>
                </a:lnTo>
                <a:lnTo>
                  <a:pt x="1448" y="1563"/>
                </a:lnTo>
                <a:lnTo>
                  <a:pt x="1448" y="1563"/>
                </a:lnTo>
                <a:lnTo>
                  <a:pt x="1448" y="1566"/>
                </a:lnTo>
                <a:lnTo>
                  <a:pt x="1448" y="1563"/>
                </a:lnTo>
                <a:lnTo>
                  <a:pt x="1451" y="1563"/>
                </a:lnTo>
                <a:lnTo>
                  <a:pt x="1451" y="1563"/>
                </a:lnTo>
                <a:lnTo>
                  <a:pt x="1451" y="1563"/>
                </a:lnTo>
                <a:lnTo>
                  <a:pt x="1451" y="1563"/>
                </a:lnTo>
                <a:lnTo>
                  <a:pt x="1451" y="1563"/>
                </a:lnTo>
                <a:lnTo>
                  <a:pt x="1451" y="1563"/>
                </a:lnTo>
                <a:lnTo>
                  <a:pt x="1453" y="1563"/>
                </a:lnTo>
                <a:lnTo>
                  <a:pt x="1453" y="1563"/>
                </a:lnTo>
                <a:lnTo>
                  <a:pt x="1453" y="1566"/>
                </a:lnTo>
                <a:lnTo>
                  <a:pt x="1453" y="1566"/>
                </a:lnTo>
                <a:lnTo>
                  <a:pt x="1453" y="1566"/>
                </a:lnTo>
                <a:lnTo>
                  <a:pt x="1453" y="1566"/>
                </a:lnTo>
                <a:lnTo>
                  <a:pt x="1453" y="1566"/>
                </a:lnTo>
                <a:lnTo>
                  <a:pt x="1453" y="1566"/>
                </a:lnTo>
                <a:lnTo>
                  <a:pt x="1453" y="1566"/>
                </a:lnTo>
                <a:lnTo>
                  <a:pt x="1455" y="1566"/>
                </a:lnTo>
                <a:lnTo>
                  <a:pt x="1455" y="1566"/>
                </a:lnTo>
                <a:lnTo>
                  <a:pt x="1455" y="1566"/>
                </a:lnTo>
                <a:lnTo>
                  <a:pt x="1458" y="1566"/>
                </a:lnTo>
                <a:lnTo>
                  <a:pt x="1458" y="1566"/>
                </a:lnTo>
                <a:lnTo>
                  <a:pt x="1458" y="1563"/>
                </a:lnTo>
                <a:lnTo>
                  <a:pt x="1458" y="1563"/>
                </a:lnTo>
                <a:lnTo>
                  <a:pt x="1455" y="1561"/>
                </a:lnTo>
                <a:lnTo>
                  <a:pt x="1455" y="1561"/>
                </a:lnTo>
                <a:lnTo>
                  <a:pt x="1453" y="1561"/>
                </a:lnTo>
                <a:lnTo>
                  <a:pt x="1453" y="1561"/>
                </a:lnTo>
                <a:lnTo>
                  <a:pt x="1453" y="1561"/>
                </a:lnTo>
                <a:lnTo>
                  <a:pt x="1453" y="1561"/>
                </a:lnTo>
                <a:lnTo>
                  <a:pt x="1453" y="1561"/>
                </a:lnTo>
                <a:lnTo>
                  <a:pt x="1453" y="1561"/>
                </a:lnTo>
                <a:lnTo>
                  <a:pt x="1455" y="1561"/>
                </a:lnTo>
                <a:lnTo>
                  <a:pt x="1455" y="1561"/>
                </a:lnTo>
                <a:lnTo>
                  <a:pt x="1455" y="1559"/>
                </a:lnTo>
                <a:lnTo>
                  <a:pt x="1455" y="1559"/>
                </a:lnTo>
                <a:lnTo>
                  <a:pt x="1453" y="1559"/>
                </a:lnTo>
                <a:lnTo>
                  <a:pt x="1453" y="1559"/>
                </a:lnTo>
                <a:lnTo>
                  <a:pt x="1453" y="1559"/>
                </a:lnTo>
                <a:lnTo>
                  <a:pt x="1453" y="1559"/>
                </a:lnTo>
                <a:lnTo>
                  <a:pt x="1453" y="1559"/>
                </a:lnTo>
                <a:lnTo>
                  <a:pt x="1453" y="1559"/>
                </a:lnTo>
                <a:lnTo>
                  <a:pt x="1453" y="1559"/>
                </a:lnTo>
                <a:lnTo>
                  <a:pt x="1453" y="1556"/>
                </a:lnTo>
                <a:lnTo>
                  <a:pt x="1453" y="1556"/>
                </a:lnTo>
                <a:lnTo>
                  <a:pt x="1453" y="1556"/>
                </a:lnTo>
                <a:lnTo>
                  <a:pt x="1453" y="1556"/>
                </a:lnTo>
                <a:lnTo>
                  <a:pt x="1453" y="1554"/>
                </a:lnTo>
                <a:lnTo>
                  <a:pt x="1451" y="1554"/>
                </a:lnTo>
                <a:lnTo>
                  <a:pt x="1451" y="1554"/>
                </a:lnTo>
                <a:lnTo>
                  <a:pt x="1451" y="1556"/>
                </a:lnTo>
                <a:lnTo>
                  <a:pt x="1451" y="1556"/>
                </a:lnTo>
                <a:lnTo>
                  <a:pt x="1451" y="1556"/>
                </a:lnTo>
                <a:lnTo>
                  <a:pt x="1448" y="1556"/>
                </a:lnTo>
                <a:lnTo>
                  <a:pt x="1448" y="1554"/>
                </a:lnTo>
                <a:lnTo>
                  <a:pt x="1448" y="1554"/>
                </a:lnTo>
                <a:lnTo>
                  <a:pt x="1448" y="1554"/>
                </a:lnTo>
                <a:lnTo>
                  <a:pt x="1451" y="1551"/>
                </a:lnTo>
                <a:lnTo>
                  <a:pt x="1451" y="1551"/>
                </a:lnTo>
                <a:lnTo>
                  <a:pt x="1453" y="1551"/>
                </a:lnTo>
                <a:lnTo>
                  <a:pt x="1453" y="1551"/>
                </a:lnTo>
                <a:lnTo>
                  <a:pt x="1455" y="1551"/>
                </a:lnTo>
                <a:lnTo>
                  <a:pt x="1455" y="1551"/>
                </a:lnTo>
                <a:lnTo>
                  <a:pt x="1455" y="1551"/>
                </a:lnTo>
                <a:lnTo>
                  <a:pt x="1455" y="1549"/>
                </a:lnTo>
                <a:lnTo>
                  <a:pt x="1455" y="1549"/>
                </a:lnTo>
                <a:lnTo>
                  <a:pt x="1453" y="1549"/>
                </a:lnTo>
                <a:lnTo>
                  <a:pt x="1453" y="1549"/>
                </a:lnTo>
                <a:lnTo>
                  <a:pt x="1453" y="1549"/>
                </a:lnTo>
                <a:lnTo>
                  <a:pt x="1455" y="1549"/>
                </a:lnTo>
                <a:lnTo>
                  <a:pt x="1455" y="1549"/>
                </a:lnTo>
                <a:lnTo>
                  <a:pt x="1455" y="1549"/>
                </a:lnTo>
                <a:lnTo>
                  <a:pt x="1455" y="1547"/>
                </a:lnTo>
                <a:lnTo>
                  <a:pt x="1455" y="1547"/>
                </a:lnTo>
                <a:lnTo>
                  <a:pt x="1455" y="1547"/>
                </a:lnTo>
                <a:lnTo>
                  <a:pt x="1455" y="1547"/>
                </a:lnTo>
                <a:lnTo>
                  <a:pt x="1455" y="1547"/>
                </a:lnTo>
                <a:lnTo>
                  <a:pt x="1458" y="1547"/>
                </a:lnTo>
                <a:lnTo>
                  <a:pt x="1458" y="1547"/>
                </a:lnTo>
                <a:lnTo>
                  <a:pt x="1458" y="1547"/>
                </a:lnTo>
                <a:lnTo>
                  <a:pt x="1458" y="1549"/>
                </a:lnTo>
                <a:lnTo>
                  <a:pt x="1458" y="1549"/>
                </a:lnTo>
                <a:lnTo>
                  <a:pt x="1458" y="1551"/>
                </a:lnTo>
                <a:lnTo>
                  <a:pt x="1458" y="1551"/>
                </a:lnTo>
                <a:lnTo>
                  <a:pt x="1458" y="1551"/>
                </a:lnTo>
                <a:lnTo>
                  <a:pt x="1458" y="1551"/>
                </a:lnTo>
                <a:lnTo>
                  <a:pt x="1458" y="1551"/>
                </a:lnTo>
                <a:lnTo>
                  <a:pt x="1455" y="1551"/>
                </a:lnTo>
                <a:lnTo>
                  <a:pt x="1455" y="1554"/>
                </a:lnTo>
                <a:lnTo>
                  <a:pt x="1455" y="1554"/>
                </a:lnTo>
                <a:lnTo>
                  <a:pt x="1455" y="1554"/>
                </a:lnTo>
                <a:lnTo>
                  <a:pt x="1455" y="1554"/>
                </a:lnTo>
                <a:lnTo>
                  <a:pt x="1458" y="1556"/>
                </a:lnTo>
                <a:lnTo>
                  <a:pt x="1458" y="1556"/>
                </a:lnTo>
                <a:lnTo>
                  <a:pt x="1460" y="1559"/>
                </a:lnTo>
                <a:lnTo>
                  <a:pt x="1460" y="1559"/>
                </a:lnTo>
                <a:lnTo>
                  <a:pt x="1460" y="1559"/>
                </a:lnTo>
                <a:lnTo>
                  <a:pt x="1460" y="1559"/>
                </a:lnTo>
                <a:lnTo>
                  <a:pt x="1460" y="1556"/>
                </a:lnTo>
                <a:lnTo>
                  <a:pt x="1458" y="1556"/>
                </a:lnTo>
                <a:lnTo>
                  <a:pt x="1458" y="1556"/>
                </a:lnTo>
                <a:lnTo>
                  <a:pt x="1460" y="1556"/>
                </a:lnTo>
                <a:lnTo>
                  <a:pt x="1460" y="1556"/>
                </a:lnTo>
                <a:lnTo>
                  <a:pt x="1463" y="1559"/>
                </a:lnTo>
                <a:lnTo>
                  <a:pt x="1465" y="1563"/>
                </a:lnTo>
                <a:lnTo>
                  <a:pt x="1465" y="1563"/>
                </a:lnTo>
                <a:lnTo>
                  <a:pt x="1465" y="1563"/>
                </a:lnTo>
                <a:lnTo>
                  <a:pt x="1465" y="1561"/>
                </a:lnTo>
                <a:lnTo>
                  <a:pt x="1463" y="1561"/>
                </a:lnTo>
                <a:lnTo>
                  <a:pt x="1463" y="1559"/>
                </a:lnTo>
                <a:lnTo>
                  <a:pt x="1463" y="1556"/>
                </a:lnTo>
                <a:lnTo>
                  <a:pt x="1463" y="1556"/>
                </a:lnTo>
                <a:lnTo>
                  <a:pt x="1463" y="1556"/>
                </a:lnTo>
                <a:lnTo>
                  <a:pt x="1465" y="1556"/>
                </a:lnTo>
                <a:lnTo>
                  <a:pt x="1465" y="1556"/>
                </a:lnTo>
                <a:lnTo>
                  <a:pt x="1465" y="1559"/>
                </a:lnTo>
                <a:lnTo>
                  <a:pt x="1467" y="1559"/>
                </a:lnTo>
                <a:lnTo>
                  <a:pt x="1467" y="1559"/>
                </a:lnTo>
                <a:lnTo>
                  <a:pt x="1470" y="1559"/>
                </a:lnTo>
                <a:lnTo>
                  <a:pt x="1472" y="1561"/>
                </a:lnTo>
                <a:lnTo>
                  <a:pt x="1472" y="1561"/>
                </a:lnTo>
                <a:lnTo>
                  <a:pt x="1472" y="1561"/>
                </a:lnTo>
                <a:lnTo>
                  <a:pt x="1472" y="1561"/>
                </a:lnTo>
                <a:lnTo>
                  <a:pt x="1472" y="1561"/>
                </a:lnTo>
                <a:lnTo>
                  <a:pt x="1472" y="1561"/>
                </a:lnTo>
                <a:lnTo>
                  <a:pt x="1472" y="1559"/>
                </a:lnTo>
                <a:lnTo>
                  <a:pt x="1472" y="1559"/>
                </a:lnTo>
                <a:lnTo>
                  <a:pt x="1472" y="1559"/>
                </a:lnTo>
                <a:lnTo>
                  <a:pt x="1472" y="1559"/>
                </a:lnTo>
                <a:lnTo>
                  <a:pt x="1472" y="1559"/>
                </a:lnTo>
                <a:lnTo>
                  <a:pt x="1472" y="1559"/>
                </a:lnTo>
                <a:lnTo>
                  <a:pt x="1472" y="1559"/>
                </a:lnTo>
                <a:lnTo>
                  <a:pt x="1474" y="1561"/>
                </a:lnTo>
                <a:lnTo>
                  <a:pt x="1474" y="1561"/>
                </a:lnTo>
                <a:lnTo>
                  <a:pt x="1474" y="1561"/>
                </a:lnTo>
                <a:lnTo>
                  <a:pt x="1474" y="1561"/>
                </a:lnTo>
                <a:lnTo>
                  <a:pt x="1477" y="1561"/>
                </a:lnTo>
                <a:lnTo>
                  <a:pt x="1474" y="1563"/>
                </a:lnTo>
                <a:lnTo>
                  <a:pt x="1474" y="1563"/>
                </a:lnTo>
                <a:lnTo>
                  <a:pt x="1477" y="1563"/>
                </a:lnTo>
                <a:lnTo>
                  <a:pt x="1479" y="1561"/>
                </a:lnTo>
                <a:lnTo>
                  <a:pt x="1479" y="1561"/>
                </a:lnTo>
                <a:lnTo>
                  <a:pt x="1477" y="1561"/>
                </a:lnTo>
                <a:lnTo>
                  <a:pt x="1477" y="1561"/>
                </a:lnTo>
                <a:lnTo>
                  <a:pt x="1477" y="1561"/>
                </a:lnTo>
                <a:lnTo>
                  <a:pt x="1477" y="1561"/>
                </a:lnTo>
                <a:lnTo>
                  <a:pt x="1477" y="1561"/>
                </a:lnTo>
                <a:lnTo>
                  <a:pt x="1477" y="1561"/>
                </a:lnTo>
                <a:lnTo>
                  <a:pt x="1474" y="1559"/>
                </a:lnTo>
                <a:lnTo>
                  <a:pt x="1474" y="1556"/>
                </a:lnTo>
                <a:lnTo>
                  <a:pt x="1472" y="1554"/>
                </a:lnTo>
                <a:lnTo>
                  <a:pt x="1472" y="1554"/>
                </a:lnTo>
                <a:lnTo>
                  <a:pt x="1470" y="1551"/>
                </a:lnTo>
                <a:lnTo>
                  <a:pt x="1470" y="1551"/>
                </a:lnTo>
                <a:lnTo>
                  <a:pt x="1470" y="1549"/>
                </a:lnTo>
                <a:lnTo>
                  <a:pt x="1472" y="1549"/>
                </a:lnTo>
                <a:lnTo>
                  <a:pt x="1472" y="1549"/>
                </a:lnTo>
                <a:lnTo>
                  <a:pt x="1472" y="1549"/>
                </a:lnTo>
                <a:lnTo>
                  <a:pt x="1472" y="1551"/>
                </a:lnTo>
                <a:lnTo>
                  <a:pt x="1472" y="1551"/>
                </a:lnTo>
                <a:lnTo>
                  <a:pt x="1472" y="1551"/>
                </a:lnTo>
                <a:lnTo>
                  <a:pt x="1472" y="1551"/>
                </a:lnTo>
                <a:lnTo>
                  <a:pt x="1472" y="1554"/>
                </a:lnTo>
                <a:lnTo>
                  <a:pt x="1474" y="1554"/>
                </a:lnTo>
                <a:lnTo>
                  <a:pt x="1474" y="1556"/>
                </a:lnTo>
                <a:lnTo>
                  <a:pt x="1477" y="1556"/>
                </a:lnTo>
                <a:lnTo>
                  <a:pt x="1477" y="1559"/>
                </a:lnTo>
                <a:lnTo>
                  <a:pt x="1479" y="1559"/>
                </a:lnTo>
                <a:lnTo>
                  <a:pt x="1479" y="1559"/>
                </a:lnTo>
                <a:lnTo>
                  <a:pt x="1479" y="1559"/>
                </a:lnTo>
                <a:lnTo>
                  <a:pt x="1479" y="1559"/>
                </a:lnTo>
                <a:lnTo>
                  <a:pt x="1479" y="1559"/>
                </a:lnTo>
                <a:lnTo>
                  <a:pt x="1479" y="1559"/>
                </a:lnTo>
                <a:lnTo>
                  <a:pt x="1479" y="1559"/>
                </a:lnTo>
                <a:lnTo>
                  <a:pt x="1481" y="1559"/>
                </a:lnTo>
                <a:lnTo>
                  <a:pt x="1481" y="1559"/>
                </a:lnTo>
                <a:lnTo>
                  <a:pt x="1481" y="1559"/>
                </a:lnTo>
                <a:lnTo>
                  <a:pt x="1481" y="1559"/>
                </a:lnTo>
                <a:lnTo>
                  <a:pt x="1481" y="1561"/>
                </a:lnTo>
                <a:lnTo>
                  <a:pt x="1484" y="1561"/>
                </a:lnTo>
                <a:lnTo>
                  <a:pt x="1484" y="1559"/>
                </a:lnTo>
                <a:lnTo>
                  <a:pt x="1484" y="1559"/>
                </a:lnTo>
                <a:lnTo>
                  <a:pt x="1484" y="1559"/>
                </a:lnTo>
                <a:lnTo>
                  <a:pt x="1484" y="1561"/>
                </a:lnTo>
                <a:lnTo>
                  <a:pt x="1486" y="1561"/>
                </a:lnTo>
                <a:lnTo>
                  <a:pt x="1486" y="1561"/>
                </a:lnTo>
                <a:lnTo>
                  <a:pt x="1489" y="1559"/>
                </a:lnTo>
                <a:lnTo>
                  <a:pt x="1489" y="1559"/>
                </a:lnTo>
                <a:lnTo>
                  <a:pt x="1489" y="1559"/>
                </a:lnTo>
                <a:lnTo>
                  <a:pt x="1489" y="1559"/>
                </a:lnTo>
                <a:lnTo>
                  <a:pt x="1491" y="1556"/>
                </a:lnTo>
                <a:lnTo>
                  <a:pt x="1491" y="1556"/>
                </a:lnTo>
                <a:lnTo>
                  <a:pt x="1491" y="1556"/>
                </a:lnTo>
                <a:lnTo>
                  <a:pt x="1491" y="1554"/>
                </a:lnTo>
                <a:lnTo>
                  <a:pt x="1491" y="1554"/>
                </a:lnTo>
                <a:lnTo>
                  <a:pt x="1493" y="1554"/>
                </a:lnTo>
                <a:lnTo>
                  <a:pt x="1498" y="1551"/>
                </a:lnTo>
                <a:lnTo>
                  <a:pt x="1498" y="1549"/>
                </a:lnTo>
                <a:lnTo>
                  <a:pt x="1498" y="1549"/>
                </a:lnTo>
                <a:lnTo>
                  <a:pt x="1498" y="1549"/>
                </a:lnTo>
                <a:lnTo>
                  <a:pt x="1498" y="1547"/>
                </a:lnTo>
                <a:lnTo>
                  <a:pt x="1500" y="1549"/>
                </a:lnTo>
                <a:lnTo>
                  <a:pt x="1503" y="1547"/>
                </a:lnTo>
                <a:lnTo>
                  <a:pt x="1503" y="1547"/>
                </a:lnTo>
                <a:lnTo>
                  <a:pt x="1503" y="1547"/>
                </a:lnTo>
                <a:lnTo>
                  <a:pt x="1503" y="1544"/>
                </a:lnTo>
                <a:lnTo>
                  <a:pt x="1503" y="1544"/>
                </a:lnTo>
                <a:lnTo>
                  <a:pt x="1505" y="1544"/>
                </a:lnTo>
                <a:lnTo>
                  <a:pt x="1505" y="1544"/>
                </a:lnTo>
                <a:lnTo>
                  <a:pt x="1503" y="1542"/>
                </a:lnTo>
                <a:lnTo>
                  <a:pt x="1503" y="1540"/>
                </a:lnTo>
                <a:lnTo>
                  <a:pt x="1503" y="1540"/>
                </a:lnTo>
                <a:lnTo>
                  <a:pt x="1508" y="1535"/>
                </a:lnTo>
                <a:lnTo>
                  <a:pt x="1508" y="1532"/>
                </a:lnTo>
                <a:lnTo>
                  <a:pt x="1508" y="1530"/>
                </a:lnTo>
                <a:lnTo>
                  <a:pt x="1508" y="1530"/>
                </a:lnTo>
                <a:lnTo>
                  <a:pt x="1508" y="1528"/>
                </a:lnTo>
                <a:lnTo>
                  <a:pt x="1508" y="1528"/>
                </a:lnTo>
                <a:lnTo>
                  <a:pt x="1508" y="1528"/>
                </a:lnTo>
                <a:lnTo>
                  <a:pt x="1508" y="1525"/>
                </a:lnTo>
                <a:lnTo>
                  <a:pt x="1508" y="1525"/>
                </a:lnTo>
                <a:lnTo>
                  <a:pt x="1508" y="1525"/>
                </a:lnTo>
                <a:lnTo>
                  <a:pt x="1508" y="1523"/>
                </a:lnTo>
                <a:lnTo>
                  <a:pt x="1508" y="1523"/>
                </a:lnTo>
                <a:lnTo>
                  <a:pt x="1508" y="1523"/>
                </a:lnTo>
                <a:lnTo>
                  <a:pt x="1510" y="1523"/>
                </a:lnTo>
                <a:lnTo>
                  <a:pt x="1512" y="1521"/>
                </a:lnTo>
                <a:lnTo>
                  <a:pt x="1515" y="1518"/>
                </a:lnTo>
                <a:lnTo>
                  <a:pt x="1515" y="1518"/>
                </a:lnTo>
                <a:lnTo>
                  <a:pt x="1515" y="1518"/>
                </a:lnTo>
                <a:lnTo>
                  <a:pt x="1515" y="1516"/>
                </a:lnTo>
                <a:lnTo>
                  <a:pt x="1515" y="1516"/>
                </a:lnTo>
                <a:lnTo>
                  <a:pt x="1515" y="1516"/>
                </a:lnTo>
                <a:lnTo>
                  <a:pt x="1515" y="1514"/>
                </a:lnTo>
                <a:lnTo>
                  <a:pt x="1515" y="1514"/>
                </a:lnTo>
                <a:lnTo>
                  <a:pt x="1515" y="1511"/>
                </a:lnTo>
                <a:lnTo>
                  <a:pt x="1515" y="1511"/>
                </a:lnTo>
                <a:lnTo>
                  <a:pt x="1515" y="1509"/>
                </a:lnTo>
                <a:lnTo>
                  <a:pt x="1515" y="1509"/>
                </a:lnTo>
                <a:lnTo>
                  <a:pt x="1515" y="1509"/>
                </a:lnTo>
                <a:lnTo>
                  <a:pt x="1515" y="1509"/>
                </a:lnTo>
                <a:lnTo>
                  <a:pt x="1515" y="1509"/>
                </a:lnTo>
                <a:lnTo>
                  <a:pt x="1515" y="1509"/>
                </a:lnTo>
                <a:lnTo>
                  <a:pt x="1515" y="1509"/>
                </a:lnTo>
                <a:lnTo>
                  <a:pt x="1515" y="1509"/>
                </a:lnTo>
                <a:lnTo>
                  <a:pt x="1517" y="1511"/>
                </a:lnTo>
                <a:lnTo>
                  <a:pt x="1517" y="1509"/>
                </a:lnTo>
                <a:lnTo>
                  <a:pt x="1517" y="1506"/>
                </a:lnTo>
                <a:lnTo>
                  <a:pt x="1517" y="1506"/>
                </a:lnTo>
                <a:lnTo>
                  <a:pt x="1519" y="1506"/>
                </a:lnTo>
                <a:lnTo>
                  <a:pt x="1519" y="1506"/>
                </a:lnTo>
                <a:lnTo>
                  <a:pt x="1519" y="1506"/>
                </a:lnTo>
                <a:lnTo>
                  <a:pt x="1519" y="1504"/>
                </a:lnTo>
                <a:lnTo>
                  <a:pt x="1519" y="1504"/>
                </a:lnTo>
                <a:lnTo>
                  <a:pt x="1519" y="1504"/>
                </a:lnTo>
                <a:lnTo>
                  <a:pt x="1519" y="1502"/>
                </a:lnTo>
                <a:lnTo>
                  <a:pt x="1519" y="1499"/>
                </a:lnTo>
                <a:lnTo>
                  <a:pt x="1522" y="1497"/>
                </a:lnTo>
                <a:lnTo>
                  <a:pt x="1522" y="1495"/>
                </a:lnTo>
                <a:lnTo>
                  <a:pt x="1522" y="1495"/>
                </a:lnTo>
                <a:lnTo>
                  <a:pt x="1522" y="1495"/>
                </a:lnTo>
                <a:lnTo>
                  <a:pt x="1522" y="1495"/>
                </a:lnTo>
                <a:lnTo>
                  <a:pt x="1524" y="1495"/>
                </a:lnTo>
                <a:lnTo>
                  <a:pt x="1524" y="1495"/>
                </a:lnTo>
                <a:lnTo>
                  <a:pt x="1524" y="1492"/>
                </a:lnTo>
                <a:lnTo>
                  <a:pt x="1524" y="1492"/>
                </a:lnTo>
                <a:lnTo>
                  <a:pt x="1524" y="1492"/>
                </a:lnTo>
                <a:lnTo>
                  <a:pt x="1524" y="1492"/>
                </a:lnTo>
                <a:lnTo>
                  <a:pt x="1522" y="1490"/>
                </a:lnTo>
                <a:lnTo>
                  <a:pt x="1524" y="1490"/>
                </a:lnTo>
                <a:lnTo>
                  <a:pt x="1526" y="1488"/>
                </a:lnTo>
                <a:lnTo>
                  <a:pt x="1526" y="1488"/>
                </a:lnTo>
                <a:lnTo>
                  <a:pt x="1526" y="1485"/>
                </a:lnTo>
                <a:lnTo>
                  <a:pt x="1526" y="1485"/>
                </a:lnTo>
                <a:lnTo>
                  <a:pt x="1524" y="1485"/>
                </a:lnTo>
                <a:lnTo>
                  <a:pt x="1526" y="1483"/>
                </a:lnTo>
                <a:lnTo>
                  <a:pt x="1526" y="1483"/>
                </a:lnTo>
                <a:lnTo>
                  <a:pt x="1526" y="1480"/>
                </a:lnTo>
                <a:lnTo>
                  <a:pt x="1526" y="1480"/>
                </a:lnTo>
                <a:lnTo>
                  <a:pt x="1524" y="1480"/>
                </a:lnTo>
                <a:lnTo>
                  <a:pt x="1524" y="1478"/>
                </a:lnTo>
                <a:lnTo>
                  <a:pt x="1522" y="1478"/>
                </a:lnTo>
                <a:lnTo>
                  <a:pt x="1524" y="1478"/>
                </a:lnTo>
                <a:lnTo>
                  <a:pt x="1524" y="1476"/>
                </a:lnTo>
                <a:lnTo>
                  <a:pt x="1522" y="1476"/>
                </a:lnTo>
                <a:lnTo>
                  <a:pt x="1515" y="1473"/>
                </a:lnTo>
                <a:lnTo>
                  <a:pt x="1510" y="1476"/>
                </a:lnTo>
                <a:lnTo>
                  <a:pt x="1508" y="1473"/>
                </a:lnTo>
                <a:lnTo>
                  <a:pt x="1505" y="1473"/>
                </a:lnTo>
                <a:lnTo>
                  <a:pt x="1505" y="1473"/>
                </a:lnTo>
                <a:lnTo>
                  <a:pt x="1503" y="1476"/>
                </a:lnTo>
                <a:lnTo>
                  <a:pt x="1505" y="1476"/>
                </a:lnTo>
                <a:lnTo>
                  <a:pt x="1503" y="1476"/>
                </a:lnTo>
                <a:lnTo>
                  <a:pt x="1503" y="1476"/>
                </a:lnTo>
                <a:lnTo>
                  <a:pt x="1503" y="1476"/>
                </a:lnTo>
                <a:lnTo>
                  <a:pt x="1498" y="1476"/>
                </a:lnTo>
                <a:lnTo>
                  <a:pt x="1498" y="1476"/>
                </a:lnTo>
                <a:lnTo>
                  <a:pt x="1496" y="1478"/>
                </a:lnTo>
                <a:lnTo>
                  <a:pt x="1496" y="1478"/>
                </a:lnTo>
                <a:lnTo>
                  <a:pt x="1493" y="1476"/>
                </a:lnTo>
                <a:lnTo>
                  <a:pt x="1481" y="1476"/>
                </a:lnTo>
                <a:lnTo>
                  <a:pt x="1481" y="1476"/>
                </a:lnTo>
                <a:lnTo>
                  <a:pt x="1474" y="1476"/>
                </a:lnTo>
                <a:lnTo>
                  <a:pt x="1474" y="1476"/>
                </a:lnTo>
                <a:lnTo>
                  <a:pt x="1472" y="1476"/>
                </a:lnTo>
                <a:lnTo>
                  <a:pt x="1472" y="1476"/>
                </a:lnTo>
                <a:lnTo>
                  <a:pt x="1470" y="1476"/>
                </a:lnTo>
                <a:lnTo>
                  <a:pt x="1470" y="1476"/>
                </a:lnTo>
                <a:lnTo>
                  <a:pt x="1467" y="1473"/>
                </a:lnTo>
                <a:lnTo>
                  <a:pt x="1467" y="1473"/>
                </a:lnTo>
                <a:lnTo>
                  <a:pt x="1467" y="1471"/>
                </a:lnTo>
                <a:lnTo>
                  <a:pt x="1467" y="1471"/>
                </a:lnTo>
                <a:lnTo>
                  <a:pt x="1465" y="1471"/>
                </a:lnTo>
                <a:lnTo>
                  <a:pt x="1465" y="1471"/>
                </a:lnTo>
                <a:lnTo>
                  <a:pt x="1465" y="1471"/>
                </a:lnTo>
                <a:lnTo>
                  <a:pt x="1465" y="1471"/>
                </a:lnTo>
                <a:lnTo>
                  <a:pt x="1465" y="1469"/>
                </a:lnTo>
                <a:lnTo>
                  <a:pt x="1465" y="1469"/>
                </a:lnTo>
                <a:lnTo>
                  <a:pt x="1465" y="1469"/>
                </a:lnTo>
                <a:lnTo>
                  <a:pt x="1463" y="1469"/>
                </a:lnTo>
                <a:lnTo>
                  <a:pt x="1458" y="1466"/>
                </a:lnTo>
                <a:lnTo>
                  <a:pt x="1458" y="1466"/>
                </a:lnTo>
                <a:lnTo>
                  <a:pt x="1458" y="1464"/>
                </a:lnTo>
                <a:lnTo>
                  <a:pt x="1458" y="1464"/>
                </a:lnTo>
                <a:lnTo>
                  <a:pt x="1458" y="1462"/>
                </a:lnTo>
                <a:lnTo>
                  <a:pt x="1458" y="1462"/>
                </a:lnTo>
                <a:lnTo>
                  <a:pt x="1455" y="1459"/>
                </a:lnTo>
                <a:lnTo>
                  <a:pt x="1455" y="1459"/>
                </a:lnTo>
                <a:lnTo>
                  <a:pt x="1453" y="1457"/>
                </a:lnTo>
                <a:lnTo>
                  <a:pt x="1453" y="1457"/>
                </a:lnTo>
                <a:lnTo>
                  <a:pt x="1453" y="1457"/>
                </a:lnTo>
                <a:lnTo>
                  <a:pt x="1451" y="1457"/>
                </a:lnTo>
                <a:lnTo>
                  <a:pt x="1451" y="1454"/>
                </a:lnTo>
                <a:lnTo>
                  <a:pt x="1448" y="1452"/>
                </a:lnTo>
                <a:lnTo>
                  <a:pt x="1448" y="1452"/>
                </a:lnTo>
                <a:lnTo>
                  <a:pt x="1446" y="1452"/>
                </a:lnTo>
                <a:lnTo>
                  <a:pt x="1441" y="1450"/>
                </a:lnTo>
                <a:lnTo>
                  <a:pt x="1439" y="1447"/>
                </a:lnTo>
                <a:lnTo>
                  <a:pt x="1434" y="1447"/>
                </a:lnTo>
                <a:lnTo>
                  <a:pt x="1427" y="1445"/>
                </a:lnTo>
                <a:lnTo>
                  <a:pt x="1422" y="1445"/>
                </a:lnTo>
                <a:lnTo>
                  <a:pt x="1418" y="1443"/>
                </a:lnTo>
                <a:lnTo>
                  <a:pt x="1415" y="1443"/>
                </a:lnTo>
                <a:lnTo>
                  <a:pt x="1413" y="1443"/>
                </a:lnTo>
                <a:lnTo>
                  <a:pt x="1411" y="1443"/>
                </a:lnTo>
                <a:lnTo>
                  <a:pt x="1411" y="1445"/>
                </a:lnTo>
                <a:lnTo>
                  <a:pt x="1411" y="1445"/>
                </a:lnTo>
                <a:lnTo>
                  <a:pt x="1413" y="1445"/>
                </a:lnTo>
                <a:lnTo>
                  <a:pt x="1413" y="1447"/>
                </a:lnTo>
                <a:lnTo>
                  <a:pt x="1415" y="1450"/>
                </a:lnTo>
                <a:lnTo>
                  <a:pt x="1415" y="1450"/>
                </a:lnTo>
                <a:lnTo>
                  <a:pt x="1413" y="1450"/>
                </a:lnTo>
                <a:lnTo>
                  <a:pt x="1411" y="1447"/>
                </a:lnTo>
                <a:lnTo>
                  <a:pt x="1401" y="1443"/>
                </a:lnTo>
                <a:lnTo>
                  <a:pt x="1401" y="1440"/>
                </a:lnTo>
                <a:lnTo>
                  <a:pt x="1403" y="1440"/>
                </a:lnTo>
                <a:lnTo>
                  <a:pt x="1406" y="1440"/>
                </a:lnTo>
                <a:lnTo>
                  <a:pt x="1406" y="1440"/>
                </a:lnTo>
                <a:lnTo>
                  <a:pt x="1411" y="1443"/>
                </a:lnTo>
                <a:lnTo>
                  <a:pt x="1411" y="1440"/>
                </a:lnTo>
                <a:lnTo>
                  <a:pt x="1413" y="1440"/>
                </a:lnTo>
                <a:lnTo>
                  <a:pt x="1413" y="1443"/>
                </a:lnTo>
                <a:lnTo>
                  <a:pt x="1422" y="1443"/>
                </a:lnTo>
                <a:lnTo>
                  <a:pt x="1429" y="1443"/>
                </a:lnTo>
                <a:lnTo>
                  <a:pt x="1434" y="1440"/>
                </a:lnTo>
                <a:lnTo>
                  <a:pt x="1434" y="1440"/>
                </a:lnTo>
                <a:lnTo>
                  <a:pt x="1434" y="1440"/>
                </a:lnTo>
                <a:lnTo>
                  <a:pt x="1434" y="1440"/>
                </a:lnTo>
                <a:lnTo>
                  <a:pt x="1434" y="1443"/>
                </a:lnTo>
                <a:lnTo>
                  <a:pt x="1434" y="1443"/>
                </a:lnTo>
                <a:lnTo>
                  <a:pt x="1434" y="1443"/>
                </a:lnTo>
                <a:lnTo>
                  <a:pt x="1434" y="1443"/>
                </a:lnTo>
                <a:lnTo>
                  <a:pt x="1432" y="1443"/>
                </a:lnTo>
                <a:lnTo>
                  <a:pt x="1429" y="1443"/>
                </a:lnTo>
                <a:lnTo>
                  <a:pt x="1429" y="1445"/>
                </a:lnTo>
                <a:lnTo>
                  <a:pt x="1434" y="1445"/>
                </a:lnTo>
                <a:lnTo>
                  <a:pt x="1434" y="1445"/>
                </a:lnTo>
                <a:lnTo>
                  <a:pt x="1437" y="1445"/>
                </a:lnTo>
                <a:lnTo>
                  <a:pt x="1437" y="1443"/>
                </a:lnTo>
                <a:lnTo>
                  <a:pt x="1439" y="1443"/>
                </a:lnTo>
                <a:lnTo>
                  <a:pt x="1439" y="1443"/>
                </a:lnTo>
                <a:lnTo>
                  <a:pt x="1439" y="1443"/>
                </a:lnTo>
                <a:lnTo>
                  <a:pt x="1441" y="1443"/>
                </a:lnTo>
                <a:lnTo>
                  <a:pt x="1444" y="1445"/>
                </a:lnTo>
                <a:lnTo>
                  <a:pt x="1444" y="1445"/>
                </a:lnTo>
                <a:lnTo>
                  <a:pt x="1444" y="1445"/>
                </a:lnTo>
                <a:lnTo>
                  <a:pt x="1446" y="1445"/>
                </a:lnTo>
                <a:lnTo>
                  <a:pt x="1446" y="1447"/>
                </a:lnTo>
                <a:lnTo>
                  <a:pt x="1446" y="1447"/>
                </a:lnTo>
                <a:lnTo>
                  <a:pt x="1448" y="1445"/>
                </a:lnTo>
                <a:lnTo>
                  <a:pt x="1448" y="1445"/>
                </a:lnTo>
                <a:lnTo>
                  <a:pt x="1448" y="1445"/>
                </a:lnTo>
                <a:lnTo>
                  <a:pt x="1448" y="1443"/>
                </a:lnTo>
                <a:lnTo>
                  <a:pt x="1446" y="1443"/>
                </a:lnTo>
                <a:lnTo>
                  <a:pt x="1441" y="1438"/>
                </a:lnTo>
                <a:lnTo>
                  <a:pt x="1441" y="1438"/>
                </a:lnTo>
                <a:lnTo>
                  <a:pt x="1446" y="1438"/>
                </a:lnTo>
                <a:lnTo>
                  <a:pt x="1446" y="1438"/>
                </a:lnTo>
                <a:lnTo>
                  <a:pt x="1448" y="1438"/>
                </a:lnTo>
                <a:lnTo>
                  <a:pt x="1448" y="1438"/>
                </a:lnTo>
                <a:lnTo>
                  <a:pt x="1448" y="1438"/>
                </a:lnTo>
                <a:lnTo>
                  <a:pt x="1451" y="1440"/>
                </a:lnTo>
                <a:lnTo>
                  <a:pt x="1453" y="1440"/>
                </a:lnTo>
                <a:lnTo>
                  <a:pt x="1453" y="1440"/>
                </a:lnTo>
                <a:lnTo>
                  <a:pt x="1453" y="1443"/>
                </a:lnTo>
                <a:lnTo>
                  <a:pt x="1453" y="1443"/>
                </a:lnTo>
                <a:lnTo>
                  <a:pt x="1453" y="1443"/>
                </a:lnTo>
                <a:lnTo>
                  <a:pt x="1453" y="1443"/>
                </a:lnTo>
                <a:lnTo>
                  <a:pt x="1455" y="1443"/>
                </a:lnTo>
                <a:lnTo>
                  <a:pt x="1455" y="1443"/>
                </a:lnTo>
                <a:lnTo>
                  <a:pt x="1455" y="1443"/>
                </a:lnTo>
                <a:lnTo>
                  <a:pt x="1455" y="1443"/>
                </a:lnTo>
                <a:lnTo>
                  <a:pt x="1455" y="1443"/>
                </a:lnTo>
                <a:lnTo>
                  <a:pt x="1458" y="1445"/>
                </a:lnTo>
                <a:lnTo>
                  <a:pt x="1458" y="1445"/>
                </a:lnTo>
                <a:lnTo>
                  <a:pt x="1458" y="1445"/>
                </a:lnTo>
                <a:lnTo>
                  <a:pt x="1460" y="1445"/>
                </a:lnTo>
                <a:lnTo>
                  <a:pt x="1460" y="1445"/>
                </a:lnTo>
                <a:lnTo>
                  <a:pt x="1460" y="1445"/>
                </a:lnTo>
                <a:lnTo>
                  <a:pt x="1463" y="1447"/>
                </a:lnTo>
                <a:lnTo>
                  <a:pt x="1463" y="1447"/>
                </a:lnTo>
                <a:lnTo>
                  <a:pt x="1465" y="1447"/>
                </a:lnTo>
                <a:lnTo>
                  <a:pt x="1465" y="1450"/>
                </a:lnTo>
                <a:lnTo>
                  <a:pt x="1465" y="1450"/>
                </a:lnTo>
                <a:lnTo>
                  <a:pt x="1465" y="1450"/>
                </a:lnTo>
                <a:lnTo>
                  <a:pt x="1465" y="1450"/>
                </a:lnTo>
                <a:lnTo>
                  <a:pt x="1465" y="1450"/>
                </a:lnTo>
                <a:lnTo>
                  <a:pt x="1467" y="1452"/>
                </a:lnTo>
                <a:lnTo>
                  <a:pt x="1467" y="1452"/>
                </a:lnTo>
                <a:lnTo>
                  <a:pt x="1470" y="1452"/>
                </a:lnTo>
                <a:lnTo>
                  <a:pt x="1472" y="1452"/>
                </a:lnTo>
                <a:lnTo>
                  <a:pt x="1472" y="1452"/>
                </a:lnTo>
                <a:lnTo>
                  <a:pt x="1472" y="1452"/>
                </a:lnTo>
                <a:lnTo>
                  <a:pt x="1472" y="1452"/>
                </a:lnTo>
                <a:lnTo>
                  <a:pt x="1474" y="1452"/>
                </a:lnTo>
                <a:lnTo>
                  <a:pt x="1474" y="1452"/>
                </a:lnTo>
                <a:lnTo>
                  <a:pt x="1474" y="1452"/>
                </a:lnTo>
                <a:lnTo>
                  <a:pt x="1484" y="1454"/>
                </a:lnTo>
                <a:lnTo>
                  <a:pt x="1484" y="1454"/>
                </a:lnTo>
                <a:lnTo>
                  <a:pt x="1484" y="1454"/>
                </a:lnTo>
                <a:lnTo>
                  <a:pt x="1481" y="1454"/>
                </a:lnTo>
                <a:lnTo>
                  <a:pt x="1479" y="1454"/>
                </a:lnTo>
                <a:lnTo>
                  <a:pt x="1472" y="1454"/>
                </a:lnTo>
                <a:lnTo>
                  <a:pt x="1474" y="1457"/>
                </a:lnTo>
                <a:lnTo>
                  <a:pt x="1477" y="1457"/>
                </a:lnTo>
                <a:lnTo>
                  <a:pt x="1477" y="1457"/>
                </a:lnTo>
                <a:lnTo>
                  <a:pt x="1477" y="1457"/>
                </a:lnTo>
                <a:lnTo>
                  <a:pt x="1479" y="1459"/>
                </a:lnTo>
                <a:lnTo>
                  <a:pt x="1481" y="1459"/>
                </a:lnTo>
                <a:lnTo>
                  <a:pt x="1484" y="1459"/>
                </a:lnTo>
                <a:lnTo>
                  <a:pt x="1484" y="1462"/>
                </a:lnTo>
                <a:lnTo>
                  <a:pt x="1486" y="1464"/>
                </a:lnTo>
                <a:lnTo>
                  <a:pt x="1486" y="1464"/>
                </a:lnTo>
                <a:lnTo>
                  <a:pt x="1486" y="1464"/>
                </a:lnTo>
                <a:lnTo>
                  <a:pt x="1489" y="1464"/>
                </a:lnTo>
                <a:lnTo>
                  <a:pt x="1489" y="1464"/>
                </a:lnTo>
                <a:lnTo>
                  <a:pt x="1489" y="1466"/>
                </a:lnTo>
                <a:lnTo>
                  <a:pt x="1489" y="1466"/>
                </a:lnTo>
                <a:lnTo>
                  <a:pt x="1489" y="1466"/>
                </a:lnTo>
                <a:lnTo>
                  <a:pt x="1491" y="1469"/>
                </a:lnTo>
                <a:lnTo>
                  <a:pt x="1491" y="1469"/>
                </a:lnTo>
                <a:lnTo>
                  <a:pt x="1491" y="1469"/>
                </a:lnTo>
                <a:lnTo>
                  <a:pt x="1491" y="1469"/>
                </a:lnTo>
                <a:lnTo>
                  <a:pt x="1496" y="1471"/>
                </a:lnTo>
                <a:lnTo>
                  <a:pt x="1498" y="1473"/>
                </a:lnTo>
                <a:lnTo>
                  <a:pt x="1505" y="1471"/>
                </a:lnTo>
                <a:lnTo>
                  <a:pt x="1512" y="1471"/>
                </a:lnTo>
                <a:lnTo>
                  <a:pt x="1515" y="1471"/>
                </a:lnTo>
                <a:lnTo>
                  <a:pt x="1517" y="1469"/>
                </a:lnTo>
                <a:lnTo>
                  <a:pt x="1517" y="1469"/>
                </a:lnTo>
                <a:lnTo>
                  <a:pt x="1517" y="1469"/>
                </a:lnTo>
                <a:lnTo>
                  <a:pt x="1517" y="1466"/>
                </a:lnTo>
                <a:lnTo>
                  <a:pt x="1519" y="1466"/>
                </a:lnTo>
                <a:lnTo>
                  <a:pt x="1522" y="1466"/>
                </a:lnTo>
                <a:lnTo>
                  <a:pt x="1522" y="1464"/>
                </a:lnTo>
                <a:lnTo>
                  <a:pt x="1522" y="1464"/>
                </a:lnTo>
                <a:lnTo>
                  <a:pt x="1519" y="1464"/>
                </a:lnTo>
                <a:lnTo>
                  <a:pt x="1519" y="1462"/>
                </a:lnTo>
                <a:lnTo>
                  <a:pt x="1519" y="1462"/>
                </a:lnTo>
                <a:lnTo>
                  <a:pt x="1519" y="1462"/>
                </a:lnTo>
                <a:lnTo>
                  <a:pt x="1519" y="1462"/>
                </a:lnTo>
                <a:lnTo>
                  <a:pt x="1519" y="1462"/>
                </a:lnTo>
                <a:lnTo>
                  <a:pt x="1519" y="1459"/>
                </a:lnTo>
                <a:lnTo>
                  <a:pt x="1522" y="1459"/>
                </a:lnTo>
                <a:lnTo>
                  <a:pt x="1522" y="1459"/>
                </a:lnTo>
                <a:lnTo>
                  <a:pt x="1522" y="1459"/>
                </a:lnTo>
                <a:lnTo>
                  <a:pt x="1522" y="1459"/>
                </a:lnTo>
                <a:lnTo>
                  <a:pt x="1522" y="1459"/>
                </a:lnTo>
                <a:lnTo>
                  <a:pt x="1522" y="1459"/>
                </a:lnTo>
                <a:lnTo>
                  <a:pt x="1522" y="1459"/>
                </a:lnTo>
                <a:lnTo>
                  <a:pt x="1522" y="1459"/>
                </a:lnTo>
                <a:lnTo>
                  <a:pt x="1522" y="1457"/>
                </a:lnTo>
                <a:lnTo>
                  <a:pt x="1522" y="1457"/>
                </a:lnTo>
                <a:lnTo>
                  <a:pt x="1522" y="1457"/>
                </a:lnTo>
                <a:lnTo>
                  <a:pt x="1522" y="1457"/>
                </a:lnTo>
                <a:lnTo>
                  <a:pt x="1524" y="1454"/>
                </a:lnTo>
                <a:lnTo>
                  <a:pt x="1526" y="1454"/>
                </a:lnTo>
                <a:lnTo>
                  <a:pt x="1526" y="1454"/>
                </a:lnTo>
                <a:lnTo>
                  <a:pt x="1526" y="1454"/>
                </a:lnTo>
                <a:lnTo>
                  <a:pt x="1526" y="1452"/>
                </a:lnTo>
                <a:lnTo>
                  <a:pt x="1529" y="1452"/>
                </a:lnTo>
                <a:lnTo>
                  <a:pt x="1529" y="1450"/>
                </a:lnTo>
                <a:lnTo>
                  <a:pt x="1529" y="1450"/>
                </a:lnTo>
                <a:lnTo>
                  <a:pt x="1529" y="1450"/>
                </a:lnTo>
                <a:lnTo>
                  <a:pt x="1529" y="1447"/>
                </a:lnTo>
                <a:lnTo>
                  <a:pt x="1531" y="1447"/>
                </a:lnTo>
                <a:lnTo>
                  <a:pt x="1531" y="1447"/>
                </a:lnTo>
                <a:lnTo>
                  <a:pt x="1534" y="1447"/>
                </a:lnTo>
                <a:lnTo>
                  <a:pt x="1534" y="1447"/>
                </a:lnTo>
                <a:lnTo>
                  <a:pt x="1534" y="1447"/>
                </a:lnTo>
                <a:lnTo>
                  <a:pt x="1534" y="1445"/>
                </a:lnTo>
                <a:lnTo>
                  <a:pt x="1534" y="1445"/>
                </a:lnTo>
                <a:lnTo>
                  <a:pt x="1534" y="1445"/>
                </a:lnTo>
                <a:lnTo>
                  <a:pt x="1534" y="1445"/>
                </a:lnTo>
                <a:lnTo>
                  <a:pt x="1534" y="1443"/>
                </a:lnTo>
                <a:lnTo>
                  <a:pt x="1534" y="1443"/>
                </a:lnTo>
                <a:lnTo>
                  <a:pt x="1534" y="1443"/>
                </a:lnTo>
                <a:lnTo>
                  <a:pt x="1534" y="1440"/>
                </a:lnTo>
                <a:lnTo>
                  <a:pt x="1534" y="1440"/>
                </a:lnTo>
                <a:lnTo>
                  <a:pt x="1534" y="1440"/>
                </a:lnTo>
                <a:lnTo>
                  <a:pt x="1534" y="1440"/>
                </a:lnTo>
                <a:lnTo>
                  <a:pt x="1534" y="1440"/>
                </a:lnTo>
                <a:lnTo>
                  <a:pt x="1534" y="1440"/>
                </a:lnTo>
                <a:lnTo>
                  <a:pt x="1534" y="1438"/>
                </a:lnTo>
                <a:lnTo>
                  <a:pt x="1534" y="1438"/>
                </a:lnTo>
                <a:lnTo>
                  <a:pt x="1534" y="1438"/>
                </a:lnTo>
                <a:lnTo>
                  <a:pt x="1534" y="1438"/>
                </a:lnTo>
                <a:lnTo>
                  <a:pt x="1534" y="1438"/>
                </a:lnTo>
                <a:lnTo>
                  <a:pt x="1534" y="1438"/>
                </a:lnTo>
                <a:lnTo>
                  <a:pt x="1534" y="1436"/>
                </a:lnTo>
                <a:lnTo>
                  <a:pt x="1534" y="1436"/>
                </a:lnTo>
                <a:lnTo>
                  <a:pt x="1534" y="1436"/>
                </a:lnTo>
                <a:lnTo>
                  <a:pt x="1534" y="1436"/>
                </a:lnTo>
                <a:lnTo>
                  <a:pt x="1534" y="1436"/>
                </a:lnTo>
                <a:lnTo>
                  <a:pt x="1534" y="1436"/>
                </a:lnTo>
                <a:lnTo>
                  <a:pt x="1534" y="1433"/>
                </a:lnTo>
                <a:lnTo>
                  <a:pt x="1534" y="1433"/>
                </a:lnTo>
                <a:lnTo>
                  <a:pt x="1534" y="1433"/>
                </a:lnTo>
                <a:lnTo>
                  <a:pt x="1534" y="1431"/>
                </a:lnTo>
                <a:lnTo>
                  <a:pt x="1536" y="1431"/>
                </a:lnTo>
                <a:lnTo>
                  <a:pt x="1536" y="1431"/>
                </a:lnTo>
                <a:lnTo>
                  <a:pt x="1536" y="1431"/>
                </a:lnTo>
                <a:lnTo>
                  <a:pt x="1536" y="1431"/>
                </a:lnTo>
                <a:lnTo>
                  <a:pt x="1536" y="1431"/>
                </a:lnTo>
                <a:lnTo>
                  <a:pt x="1536" y="1431"/>
                </a:lnTo>
                <a:lnTo>
                  <a:pt x="1536" y="1431"/>
                </a:lnTo>
                <a:lnTo>
                  <a:pt x="1536" y="1431"/>
                </a:lnTo>
                <a:lnTo>
                  <a:pt x="1538" y="1428"/>
                </a:lnTo>
                <a:lnTo>
                  <a:pt x="1538" y="1428"/>
                </a:lnTo>
                <a:lnTo>
                  <a:pt x="1538" y="1428"/>
                </a:lnTo>
                <a:lnTo>
                  <a:pt x="1541" y="1428"/>
                </a:lnTo>
                <a:lnTo>
                  <a:pt x="1541" y="1428"/>
                </a:lnTo>
                <a:lnTo>
                  <a:pt x="1538" y="1426"/>
                </a:lnTo>
                <a:lnTo>
                  <a:pt x="1538" y="1426"/>
                </a:lnTo>
                <a:lnTo>
                  <a:pt x="1541" y="1426"/>
                </a:lnTo>
                <a:lnTo>
                  <a:pt x="1543" y="1424"/>
                </a:lnTo>
                <a:lnTo>
                  <a:pt x="1543" y="1424"/>
                </a:lnTo>
                <a:lnTo>
                  <a:pt x="1545" y="1421"/>
                </a:lnTo>
                <a:lnTo>
                  <a:pt x="1545" y="1421"/>
                </a:lnTo>
                <a:lnTo>
                  <a:pt x="1545" y="1421"/>
                </a:lnTo>
                <a:lnTo>
                  <a:pt x="1545" y="1419"/>
                </a:lnTo>
                <a:lnTo>
                  <a:pt x="1545" y="1419"/>
                </a:lnTo>
                <a:lnTo>
                  <a:pt x="1545" y="1417"/>
                </a:lnTo>
                <a:lnTo>
                  <a:pt x="1545" y="1417"/>
                </a:lnTo>
                <a:lnTo>
                  <a:pt x="1545" y="1414"/>
                </a:lnTo>
                <a:lnTo>
                  <a:pt x="1548" y="1414"/>
                </a:lnTo>
                <a:lnTo>
                  <a:pt x="1545" y="1412"/>
                </a:lnTo>
                <a:lnTo>
                  <a:pt x="1543" y="1412"/>
                </a:lnTo>
                <a:lnTo>
                  <a:pt x="1536" y="1407"/>
                </a:lnTo>
                <a:lnTo>
                  <a:pt x="1534" y="1407"/>
                </a:lnTo>
                <a:lnTo>
                  <a:pt x="1534" y="1407"/>
                </a:lnTo>
                <a:lnTo>
                  <a:pt x="1529" y="1407"/>
                </a:lnTo>
                <a:lnTo>
                  <a:pt x="1529" y="1405"/>
                </a:lnTo>
                <a:lnTo>
                  <a:pt x="1526" y="1407"/>
                </a:lnTo>
                <a:lnTo>
                  <a:pt x="1524" y="1405"/>
                </a:lnTo>
                <a:lnTo>
                  <a:pt x="1524" y="1402"/>
                </a:lnTo>
                <a:lnTo>
                  <a:pt x="1519" y="1400"/>
                </a:lnTo>
                <a:lnTo>
                  <a:pt x="1519" y="1398"/>
                </a:lnTo>
                <a:lnTo>
                  <a:pt x="1519" y="1398"/>
                </a:lnTo>
                <a:lnTo>
                  <a:pt x="1524" y="1398"/>
                </a:lnTo>
                <a:lnTo>
                  <a:pt x="1524" y="1398"/>
                </a:lnTo>
                <a:lnTo>
                  <a:pt x="1522" y="1395"/>
                </a:lnTo>
                <a:lnTo>
                  <a:pt x="1519" y="1393"/>
                </a:lnTo>
                <a:lnTo>
                  <a:pt x="1522" y="1393"/>
                </a:lnTo>
                <a:lnTo>
                  <a:pt x="1522" y="1393"/>
                </a:lnTo>
                <a:lnTo>
                  <a:pt x="1524" y="1393"/>
                </a:lnTo>
                <a:lnTo>
                  <a:pt x="1524" y="1391"/>
                </a:lnTo>
                <a:lnTo>
                  <a:pt x="1524" y="1391"/>
                </a:lnTo>
                <a:lnTo>
                  <a:pt x="1524" y="1391"/>
                </a:lnTo>
                <a:lnTo>
                  <a:pt x="1524" y="1391"/>
                </a:lnTo>
                <a:lnTo>
                  <a:pt x="1526" y="1391"/>
                </a:lnTo>
                <a:lnTo>
                  <a:pt x="1529" y="1393"/>
                </a:lnTo>
                <a:lnTo>
                  <a:pt x="1531" y="1393"/>
                </a:lnTo>
                <a:lnTo>
                  <a:pt x="1531" y="1391"/>
                </a:lnTo>
                <a:lnTo>
                  <a:pt x="1531" y="1391"/>
                </a:lnTo>
                <a:lnTo>
                  <a:pt x="1531" y="1391"/>
                </a:lnTo>
                <a:lnTo>
                  <a:pt x="1531" y="1391"/>
                </a:lnTo>
                <a:lnTo>
                  <a:pt x="1531" y="1391"/>
                </a:lnTo>
                <a:lnTo>
                  <a:pt x="1531" y="1391"/>
                </a:lnTo>
                <a:lnTo>
                  <a:pt x="1534" y="1391"/>
                </a:lnTo>
                <a:lnTo>
                  <a:pt x="1534" y="1391"/>
                </a:lnTo>
                <a:lnTo>
                  <a:pt x="1536" y="1391"/>
                </a:lnTo>
                <a:lnTo>
                  <a:pt x="1536" y="1391"/>
                </a:lnTo>
                <a:lnTo>
                  <a:pt x="1536" y="1393"/>
                </a:lnTo>
                <a:lnTo>
                  <a:pt x="1536" y="1393"/>
                </a:lnTo>
                <a:lnTo>
                  <a:pt x="1543" y="1391"/>
                </a:lnTo>
                <a:lnTo>
                  <a:pt x="1543" y="1391"/>
                </a:lnTo>
                <a:lnTo>
                  <a:pt x="1545" y="1391"/>
                </a:lnTo>
                <a:lnTo>
                  <a:pt x="1545" y="1391"/>
                </a:lnTo>
                <a:lnTo>
                  <a:pt x="1545" y="1391"/>
                </a:lnTo>
                <a:lnTo>
                  <a:pt x="1548" y="1388"/>
                </a:lnTo>
                <a:lnTo>
                  <a:pt x="1552" y="1386"/>
                </a:lnTo>
                <a:lnTo>
                  <a:pt x="1552" y="1386"/>
                </a:lnTo>
                <a:lnTo>
                  <a:pt x="1555" y="1386"/>
                </a:lnTo>
                <a:lnTo>
                  <a:pt x="1555" y="1388"/>
                </a:lnTo>
                <a:lnTo>
                  <a:pt x="1557" y="1388"/>
                </a:lnTo>
                <a:lnTo>
                  <a:pt x="1557" y="1391"/>
                </a:lnTo>
                <a:lnTo>
                  <a:pt x="1557" y="1391"/>
                </a:lnTo>
                <a:lnTo>
                  <a:pt x="1557" y="1393"/>
                </a:lnTo>
                <a:lnTo>
                  <a:pt x="1560" y="1395"/>
                </a:lnTo>
                <a:lnTo>
                  <a:pt x="1560" y="1398"/>
                </a:lnTo>
                <a:lnTo>
                  <a:pt x="1560" y="1398"/>
                </a:lnTo>
                <a:lnTo>
                  <a:pt x="1560" y="1398"/>
                </a:lnTo>
                <a:lnTo>
                  <a:pt x="1560" y="1400"/>
                </a:lnTo>
                <a:lnTo>
                  <a:pt x="1562" y="1402"/>
                </a:lnTo>
                <a:lnTo>
                  <a:pt x="1562" y="1405"/>
                </a:lnTo>
                <a:lnTo>
                  <a:pt x="1562" y="1405"/>
                </a:lnTo>
                <a:lnTo>
                  <a:pt x="1562" y="1405"/>
                </a:lnTo>
                <a:lnTo>
                  <a:pt x="1562" y="1405"/>
                </a:lnTo>
                <a:lnTo>
                  <a:pt x="1564" y="1405"/>
                </a:lnTo>
                <a:lnTo>
                  <a:pt x="1564" y="1402"/>
                </a:lnTo>
                <a:lnTo>
                  <a:pt x="1564" y="1402"/>
                </a:lnTo>
                <a:lnTo>
                  <a:pt x="1564" y="1402"/>
                </a:lnTo>
                <a:lnTo>
                  <a:pt x="1564" y="1400"/>
                </a:lnTo>
                <a:lnTo>
                  <a:pt x="1564" y="1400"/>
                </a:lnTo>
                <a:lnTo>
                  <a:pt x="1564" y="1400"/>
                </a:lnTo>
                <a:lnTo>
                  <a:pt x="1564" y="1400"/>
                </a:lnTo>
                <a:lnTo>
                  <a:pt x="1564" y="1400"/>
                </a:lnTo>
                <a:lnTo>
                  <a:pt x="1564" y="1400"/>
                </a:lnTo>
                <a:lnTo>
                  <a:pt x="1567" y="1402"/>
                </a:lnTo>
                <a:lnTo>
                  <a:pt x="1567" y="1402"/>
                </a:lnTo>
                <a:lnTo>
                  <a:pt x="1567" y="1402"/>
                </a:lnTo>
                <a:lnTo>
                  <a:pt x="1567" y="1402"/>
                </a:lnTo>
                <a:lnTo>
                  <a:pt x="1567" y="1402"/>
                </a:lnTo>
                <a:lnTo>
                  <a:pt x="1569" y="1405"/>
                </a:lnTo>
                <a:lnTo>
                  <a:pt x="1569" y="1405"/>
                </a:lnTo>
                <a:lnTo>
                  <a:pt x="1569" y="1405"/>
                </a:lnTo>
                <a:lnTo>
                  <a:pt x="1569" y="1405"/>
                </a:lnTo>
                <a:lnTo>
                  <a:pt x="1571" y="1402"/>
                </a:lnTo>
                <a:lnTo>
                  <a:pt x="1571" y="1402"/>
                </a:lnTo>
                <a:lnTo>
                  <a:pt x="1571" y="1402"/>
                </a:lnTo>
                <a:lnTo>
                  <a:pt x="1574" y="1405"/>
                </a:lnTo>
                <a:lnTo>
                  <a:pt x="1574" y="1405"/>
                </a:lnTo>
                <a:lnTo>
                  <a:pt x="1574" y="1405"/>
                </a:lnTo>
                <a:lnTo>
                  <a:pt x="1579" y="1405"/>
                </a:lnTo>
                <a:lnTo>
                  <a:pt x="1581" y="1407"/>
                </a:lnTo>
                <a:lnTo>
                  <a:pt x="1581" y="1407"/>
                </a:lnTo>
                <a:lnTo>
                  <a:pt x="1583" y="1407"/>
                </a:lnTo>
                <a:lnTo>
                  <a:pt x="1583" y="1407"/>
                </a:lnTo>
                <a:lnTo>
                  <a:pt x="1586" y="1407"/>
                </a:lnTo>
                <a:lnTo>
                  <a:pt x="1586" y="1407"/>
                </a:lnTo>
                <a:lnTo>
                  <a:pt x="1583" y="1405"/>
                </a:lnTo>
                <a:lnTo>
                  <a:pt x="1583" y="1405"/>
                </a:lnTo>
                <a:lnTo>
                  <a:pt x="1581" y="1402"/>
                </a:lnTo>
                <a:lnTo>
                  <a:pt x="1579" y="1400"/>
                </a:lnTo>
                <a:lnTo>
                  <a:pt x="1579" y="1400"/>
                </a:lnTo>
                <a:lnTo>
                  <a:pt x="1579" y="1400"/>
                </a:lnTo>
                <a:lnTo>
                  <a:pt x="1579" y="1400"/>
                </a:lnTo>
                <a:lnTo>
                  <a:pt x="1579" y="1400"/>
                </a:lnTo>
                <a:lnTo>
                  <a:pt x="1576" y="1398"/>
                </a:lnTo>
                <a:lnTo>
                  <a:pt x="1576" y="1398"/>
                </a:lnTo>
                <a:lnTo>
                  <a:pt x="1579" y="1395"/>
                </a:lnTo>
                <a:lnTo>
                  <a:pt x="1579" y="1395"/>
                </a:lnTo>
                <a:lnTo>
                  <a:pt x="1579" y="1393"/>
                </a:lnTo>
                <a:lnTo>
                  <a:pt x="1581" y="1393"/>
                </a:lnTo>
                <a:lnTo>
                  <a:pt x="1579" y="1395"/>
                </a:lnTo>
                <a:lnTo>
                  <a:pt x="1581" y="1395"/>
                </a:lnTo>
                <a:lnTo>
                  <a:pt x="1581" y="1395"/>
                </a:lnTo>
                <a:lnTo>
                  <a:pt x="1581" y="1395"/>
                </a:lnTo>
                <a:lnTo>
                  <a:pt x="1583" y="1398"/>
                </a:lnTo>
                <a:lnTo>
                  <a:pt x="1583" y="1398"/>
                </a:lnTo>
                <a:lnTo>
                  <a:pt x="1583" y="1398"/>
                </a:lnTo>
                <a:lnTo>
                  <a:pt x="1583" y="1400"/>
                </a:lnTo>
                <a:lnTo>
                  <a:pt x="1583" y="1400"/>
                </a:lnTo>
                <a:lnTo>
                  <a:pt x="1583" y="1400"/>
                </a:lnTo>
                <a:lnTo>
                  <a:pt x="1586" y="1400"/>
                </a:lnTo>
                <a:lnTo>
                  <a:pt x="1586" y="1400"/>
                </a:lnTo>
                <a:lnTo>
                  <a:pt x="1586" y="1400"/>
                </a:lnTo>
                <a:lnTo>
                  <a:pt x="1586" y="1400"/>
                </a:lnTo>
                <a:lnTo>
                  <a:pt x="1586" y="1398"/>
                </a:lnTo>
                <a:lnTo>
                  <a:pt x="1588" y="1398"/>
                </a:lnTo>
                <a:lnTo>
                  <a:pt x="1588" y="1398"/>
                </a:lnTo>
                <a:lnTo>
                  <a:pt x="1588" y="1398"/>
                </a:lnTo>
                <a:lnTo>
                  <a:pt x="1588" y="1398"/>
                </a:lnTo>
                <a:lnTo>
                  <a:pt x="1590" y="1398"/>
                </a:lnTo>
                <a:lnTo>
                  <a:pt x="1590" y="1398"/>
                </a:lnTo>
                <a:lnTo>
                  <a:pt x="1590" y="1400"/>
                </a:lnTo>
                <a:lnTo>
                  <a:pt x="1590" y="1400"/>
                </a:lnTo>
                <a:lnTo>
                  <a:pt x="1590" y="1400"/>
                </a:lnTo>
                <a:lnTo>
                  <a:pt x="1590" y="1400"/>
                </a:lnTo>
                <a:lnTo>
                  <a:pt x="1593" y="1402"/>
                </a:lnTo>
                <a:lnTo>
                  <a:pt x="1595" y="1402"/>
                </a:lnTo>
                <a:lnTo>
                  <a:pt x="1595" y="1402"/>
                </a:lnTo>
                <a:lnTo>
                  <a:pt x="1595" y="1405"/>
                </a:lnTo>
                <a:lnTo>
                  <a:pt x="1597" y="1405"/>
                </a:lnTo>
                <a:lnTo>
                  <a:pt x="1600" y="1402"/>
                </a:lnTo>
                <a:lnTo>
                  <a:pt x="1600" y="1402"/>
                </a:lnTo>
                <a:lnTo>
                  <a:pt x="1600" y="1402"/>
                </a:lnTo>
                <a:lnTo>
                  <a:pt x="1600" y="1402"/>
                </a:lnTo>
                <a:lnTo>
                  <a:pt x="1600" y="1405"/>
                </a:lnTo>
                <a:lnTo>
                  <a:pt x="1600" y="1405"/>
                </a:lnTo>
                <a:lnTo>
                  <a:pt x="1600" y="1405"/>
                </a:lnTo>
                <a:lnTo>
                  <a:pt x="1600" y="1405"/>
                </a:lnTo>
                <a:lnTo>
                  <a:pt x="1600" y="1405"/>
                </a:lnTo>
                <a:lnTo>
                  <a:pt x="1597" y="1407"/>
                </a:lnTo>
                <a:lnTo>
                  <a:pt x="1600" y="1407"/>
                </a:lnTo>
                <a:lnTo>
                  <a:pt x="1600" y="1405"/>
                </a:lnTo>
                <a:lnTo>
                  <a:pt x="1600" y="1405"/>
                </a:lnTo>
                <a:lnTo>
                  <a:pt x="1602" y="1405"/>
                </a:lnTo>
                <a:lnTo>
                  <a:pt x="1602" y="1402"/>
                </a:lnTo>
                <a:lnTo>
                  <a:pt x="1602" y="1402"/>
                </a:lnTo>
                <a:lnTo>
                  <a:pt x="1602" y="1402"/>
                </a:lnTo>
                <a:lnTo>
                  <a:pt x="1600" y="1400"/>
                </a:lnTo>
                <a:lnTo>
                  <a:pt x="1600" y="1398"/>
                </a:lnTo>
                <a:lnTo>
                  <a:pt x="1600" y="1398"/>
                </a:lnTo>
                <a:lnTo>
                  <a:pt x="1597" y="1398"/>
                </a:lnTo>
                <a:lnTo>
                  <a:pt x="1597" y="1398"/>
                </a:lnTo>
                <a:lnTo>
                  <a:pt x="1597" y="1395"/>
                </a:lnTo>
                <a:lnTo>
                  <a:pt x="1597" y="1395"/>
                </a:lnTo>
                <a:lnTo>
                  <a:pt x="1597" y="1393"/>
                </a:lnTo>
                <a:lnTo>
                  <a:pt x="1595" y="1391"/>
                </a:lnTo>
                <a:lnTo>
                  <a:pt x="1595" y="1391"/>
                </a:lnTo>
                <a:lnTo>
                  <a:pt x="1595" y="1388"/>
                </a:lnTo>
                <a:lnTo>
                  <a:pt x="1593" y="1388"/>
                </a:lnTo>
                <a:lnTo>
                  <a:pt x="1593" y="1386"/>
                </a:lnTo>
                <a:lnTo>
                  <a:pt x="1593" y="1386"/>
                </a:lnTo>
                <a:lnTo>
                  <a:pt x="1593" y="1386"/>
                </a:lnTo>
                <a:lnTo>
                  <a:pt x="1590" y="1386"/>
                </a:lnTo>
                <a:lnTo>
                  <a:pt x="1590" y="1383"/>
                </a:lnTo>
                <a:lnTo>
                  <a:pt x="1590" y="1383"/>
                </a:lnTo>
                <a:lnTo>
                  <a:pt x="1586" y="1379"/>
                </a:lnTo>
                <a:lnTo>
                  <a:pt x="1586" y="1379"/>
                </a:lnTo>
                <a:lnTo>
                  <a:pt x="1586" y="1379"/>
                </a:lnTo>
                <a:lnTo>
                  <a:pt x="1586" y="1379"/>
                </a:lnTo>
                <a:lnTo>
                  <a:pt x="1586" y="1379"/>
                </a:lnTo>
                <a:lnTo>
                  <a:pt x="1586" y="1376"/>
                </a:lnTo>
                <a:lnTo>
                  <a:pt x="1586" y="1376"/>
                </a:lnTo>
                <a:lnTo>
                  <a:pt x="1586" y="1376"/>
                </a:lnTo>
                <a:lnTo>
                  <a:pt x="1586" y="1374"/>
                </a:lnTo>
                <a:lnTo>
                  <a:pt x="1586" y="1374"/>
                </a:lnTo>
                <a:lnTo>
                  <a:pt x="1586" y="1374"/>
                </a:lnTo>
                <a:lnTo>
                  <a:pt x="1586" y="1374"/>
                </a:lnTo>
                <a:lnTo>
                  <a:pt x="1586" y="1374"/>
                </a:lnTo>
                <a:lnTo>
                  <a:pt x="1583" y="1374"/>
                </a:lnTo>
                <a:lnTo>
                  <a:pt x="1583" y="1374"/>
                </a:lnTo>
                <a:lnTo>
                  <a:pt x="1583" y="1374"/>
                </a:lnTo>
                <a:lnTo>
                  <a:pt x="1583" y="1374"/>
                </a:lnTo>
                <a:lnTo>
                  <a:pt x="1583" y="1374"/>
                </a:lnTo>
                <a:lnTo>
                  <a:pt x="1583" y="1374"/>
                </a:lnTo>
                <a:lnTo>
                  <a:pt x="1581" y="1374"/>
                </a:lnTo>
                <a:lnTo>
                  <a:pt x="1581" y="1374"/>
                </a:lnTo>
                <a:lnTo>
                  <a:pt x="1581" y="1374"/>
                </a:lnTo>
                <a:lnTo>
                  <a:pt x="1581" y="1374"/>
                </a:lnTo>
                <a:lnTo>
                  <a:pt x="1579" y="1374"/>
                </a:lnTo>
                <a:lnTo>
                  <a:pt x="1579" y="1372"/>
                </a:lnTo>
                <a:lnTo>
                  <a:pt x="1579" y="1372"/>
                </a:lnTo>
                <a:lnTo>
                  <a:pt x="1581" y="1369"/>
                </a:lnTo>
                <a:lnTo>
                  <a:pt x="1581" y="1369"/>
                </a:lnTo>
                <a:lnTo>
                  <a:pt x="1581" y="1367"/>
                </a:lnTo>
                <a:lnTo>
                  <a:pt x="1579" y="1369"/>
                </a:lnTo>
                <a:lnTo>
                  <a:pt x="1579" y="1369"/>
                </a:lnTo>
                <a:lnTo>
                  <a:pt x="1576" y="1367"/>
                </a:lnTo>
                <a:lnTo>
                  <a:pt x="1574" y="1367"/>
                </a:lnTo>
                <a:lnTo>
                  <a:pt x="1571" y="1367"/>
                </a:lnTo>
                <a:lnTo>
                  <a:pt x="1571" y="1365"/>
                </a:lnTo>
                <a:lnTo>
                  <a:pt x="1571" y="1365"/>
                </a:lnTo>
                <a:lnTo>
                  <a:pt x="1574" y="1367"/>
                </a:lnTo>
                <a:lnTo>
                  <a:pt x="1576" y="1367"/>
                </a:lnTo>
                <a:lnTo>
                  <a:pt x="1574" y="1365"/>
                </a:lnTo>
                <a:lnTo>
                  <a:pt x="1571" y="1362"/>
                </a:lnTo>
                <a:lnTo>
                  <a:pt x="1571" y="1362"/>
                </a:lnTo>
                <a:lnTo>
                  <a:pt x="1569" y="1362"/>
                </a:lnTo>
                <a:lnTo>
                  <a:pt x="1574" y="1362"/>
                </a:lnTo>
                <a:lnTo>
                  <a:pt x="1571" y="1360"/>
                </a:lnTo>
                <a:lnTo>
                  <a:pt x="1571" y="1360"/>
                </a:lnTo>
                <a:lnTo>
                  <a:pt x="1571" y="1360"/>
                </a:lnTo>
                <a:lnTo>
                  <a:pt x="1569" y="1360"/>
                </a:lnTo>
                <a:lnTo>
                  <a:pt x="1569" y="1360"/>
                </a:lnTo>
                <a:lnTo>
                  <a:pt x="1569" y="1360"/>
                </a:lnTo>
                <a:lnTo>
                  <a:pt x="1569" y="1357"/>
                </a:lnTo>
                <a:lnTo>
                  <a:pt x="1567" y="1357"/>
                </a:lnTo>
                <a:lnTo>
                  <a:pt x="1564" y="1360"/>
                </a:lnTo>
                <a:lnTo>
                  <a:pt x="1564" y="1360"/>
                </a:lnTo>
                <a:lnTo>
                  <a:pt x="1564" y="1360"/>
                </a:lnTo>
                <a:lnTo>
                  <a:pt x="1564" y="1360"/>
                </a:lnTo>
                <a:lnTo>
                  <a:pt x="1564" y="1362"/>
                </a:lnTo>
                <a:lnTo>
                  <a:pt x="1564" y="1362"/>
                </a:lnTo>
                <a:lnTo>
                  <a:pt x="1562" y="1360"/>
                </a:lnTo>
                <a:lnTo>
                  <a:pt x="1562" y="1362"/>
                </a:lnTo>
                <a:lnTo>
                  <a:pt x="1562" y="1362"/>
                </a:lnTo>
                <a:lnTo>
                  <a:pt x="1564" y="1362"/>
                </a:lnTo>
                <a:lnTo>
                  <a:pt x="1564" y="1362"/>
                </a:lnTo>
                <a:lnTo>
                  <a:pt x="1564" y="1362"/>
                </a:lnTo>
                <a:lnTo>
                  <a:pt x="1564" y="1362"/>
                </a:lnTo>
                <a:lnTo>
                  <a:pt x="1564" y="1365"/>
                </a:lnTo>
                <a:lnTo>
                  <a:pt x="1564" y="1365"/>
                </a:lnTo>
                <a:lnTo>
                  <a:pt x="1564" y="1365"/>
                </a:lnTo>
                <a:lnTo>
                  <a:pt x="1562" y="1367"/>
                </a:lnTo>
                <a:lnTo>
                  <a:pt x="1562" y="1367"/>
                </a:lnTo>
                <a:lnTo>
                  <a:pt x="1562" y="1367"/>
                </a:lnTo>
                <a:lnTo>
                  <a:pt x="1560" y="1367"/>
                </a:lnTo>
                <a:lnTo>
                  <a:pt x="1560" y="1367"/>
                </a:lnTo>
                <a:lnTo>
                  <a:pt x="1560" y="1367"/>
                </a:lnTo>
                <a:lnTo>
                  <a:pt x="1557" y="1367"/>
                </a:lnTo>
                <a:lnTo>
                  <a:pt x="1557" y="1365"/>
                </a:lnTo>
                <a:lnTo>
                  <a:pt x="1557" y="1365"/>
                </a:lnTo>
                <a:lnTo>
                  <a:pt x="1557" y="1365"/>
                </a:lnTo>
                <a:lnTo>
                  <a:pt x="1557" y="1365"/>
                </a:lnTo>
                <a:lnTo>
                  <a:pt x="1557" y="1365"/>
                </a:lnTo>
                <a:lnTo>
                  <a:pt x="1560" y="1362"/>
                </a:lnTo>
                <a:lnTo>
                  <a:pt x="1557" y="1362"/>
                </a:lnTo>
                <a:lnTo>
                  <a:pt x="1557" y="1362"/>
                </a:lnTo>
                <a:lnTo>
                  <a:pt x="1557" y="1362"/>
                </a:lnTo>
                <a:lnTo>
                  <a:pt x="1562" y="1357"/>
                </a:lnTo>
                <a:lnTo>
                  <a:pt x="1571" y="1357"/>
                </a:lnTo>
                <a:lnTo>
                  <a:pt x="1569" y="1355"/>
                </a:lnTo>
                <a:lnTo>
                  <a:pt x="1569" y="1355"/>
                </a:lnTo>
                <a:lnTo>
                  <a:pt x="1569" y="1355"/>
                </a:lnTo>
                <a:lnTo>
                  <a:pt x="1567" y="1355"/>
                </a:lnTo>
                <a:lnTo>
                  <a:pt x="1567" y="1355"/>
                </a:lnTo>
                <a:lnTo>
                  <a:pt x="1567" y="1355"/>
                </a:lnTo>
                <a:lnTo>
                  <a:pt x="1564" y="1357"/>
                </a:lnTo>
                <a:lnTo>
                  <a:pt x="1564" y="1357"/>
                </a:lnTo>
                <a:lnTo>
                  <a:pt x="1564" y="1355"/>
                </a:lnTo>
                <a:lnTo>
                  <a:pt x="1564" y="1355"/>
                </a:lnTo>
                <a:lnTo>
                  <a:pt x="1564" y="1355"/>
                </a:lnTo>
                <a:lnTo>
                  <a:pt x="1564" y="1355"/>
                </a:lnTo>
                <a:lnTo>
                  <a:pt x="1562" y="1353"/>
                </a:lnTo>
                <a:lnTo>
                  <a:pt x="1562" y="1353"/>
                </a:lnTo>
                <a:lnTo>
                  <a:pt x="1564" y="1353"/>
                </a:lnTo>
                <a:lnTo>
                  <a:pt x="1564" y="1353"/>
                </a:lnTo>
                <a:lnTo>
                  <a:pt x="1562" y="1353"/>
                </a:lnTo>
                <a:lnTo>
                  <a:pt x="1562" y="1353"/>
                </a:lnTo>
                <a:lnTo>
                  <a:pt x="1564" y="1353"/>
                </a:lnTo>
                <a:lnTo>
                  <a:pt x="1564" y="1353"/>
                </a:lnTo>
                <a:lnTo>
                  <a:pt x="1567" y="1353"/>
                </a:lnTo>
                <a:lnTo>
                  <a:pt x="1579" y="1355"/>
                </a:lnTo>
                <a:lnTo>
                  <a:pt x="1576" y="1357"/>
                </a:lnTo>
                <a:lnTo>
                  <a:pt x="1574" y="1355"/>
                </a:lnTo>
                <a:lnTo>
                  <a:pt x="1571" y="1355"/>
                </a:lnTo>
                <a:lnTo>
                  <a:pt x="1574" y="1357"/>
                </a:lnTo>
                <a:lnTo>
                  <a:pt x="1574" y="1357"/>
                </a:lnTo>
                <a:lnTo>
                  <a:pt x="1574" y="1357"/>
                </a:lnTo>
                <a:lnTo>
                  <a:pt x="1576" y="1357"/>
                </a:lnTo>
                <a:lnTo>
                  <a:pt x="1576" y="1357"/>
                </a:lnTo>
                <a:lnTo>
                  <a:pt x="1579" y="1360"/>
                </a:lnTo>
                <a:lnTo>
                  <a:pt x="1576" y="1360"/>
                </a:lnTo>
                <a:lnTo>
                  <a:pt x="1576" y="1360"/>
                </a:lnTo>
                <a:lnTo>
                  <a:pt x="1579" y="1362"/>
                </a:lnTo>
                <a:lnTo>
                  <a:pt x="1579" y="1362"/>
                </a:lnTo>
                <a:lnTo>
                  <a:pt x="1583" y="1365"/>
                </a:lnTo>
                <a:lnTo>
                  <a:pt x="1583" y="1365"/>
                </a:lnTo>
                <a:lnTo>
                  <a:pt x="1579" y="1365"/>
                </a:lnTo>
                <a:lnTo>
                  <a:pt x="1579" y="1365"/>
                </a:lnTo>
                <a:lnTo>
                  <a:pt x="1579" y="1367"/>
                </a:lnTo>
                <a:lnTo>
                  <a:pt x="1581" y="1367"/>
                </a:lnTo>
                <a:lnTo>
                  <a:pt x="1583" y="1367"/>
                </a:lnTo>
                <a:lnTo>
                  <a:pt x="1581" y="1369"/>
                </a:lnTo>
                <a:lnTo>
                  <a:pt x="1581" y="1372"/>
                </a:lnTo>
                <a:lnTo>
                  <a:pt x="1583" y="1372"/>
                </a:lnTo>
                <a:lnTo>
                  <a:pt x="1586" y="1372"/>
                </a:lnTo>
                <a:lnTo>
                  <a:pt x="1588" y="1372"/>
                </a:lnTo>
                <a:lnTo>
                  <a:pt x="1586" y="1369"/>
                </a:lnTo>
                <a:lnTo>
                  <a:pt x="1588" y="1367"/>
                </a:lnTo>
                <a:lnTo>
                  <a:pt x="1588" y="1367"/>
                </a:lnTo>
                <a:lnTo>
                  <a:pt x="1588" y="1367"/>
                </a:lnTo>
                <a:lnTo>
                  <a:pt x="1588" y="1367"/>
                </a:lnTo>
                <a:lnTo>
                  <a:pt x="1590" y="1365"/>
                </a:lnTo>
                <a:lnTo>
                  <a:pt x="1590" y="1365"/>
                </a:lnTo>
                <a:lnTo>
                  <a:pt x="1590" y="1362"/>
                </a:lnTo>
                <a:lnTo>
                  <a:pt x="1590" y="1360"/>
                </a:lnTo>
                <a:lnTo>
                  <a:pt x="1590" y="1360"/>
                </a:lnTo>
                <a:lnTo>
                  <a:pt x="1590" y="1360"/>
                </a:lnTo>
                <a:lnTo>
                  <a:pt x="1590" y="1362"/>
                </a:lnTo>
                <a:lnTo>
                  <a:pt x="1590" y="1362"/>
                </a:lnTo>
                <a:lnTo>
                  <a:pt x="1593" y="1365"/>
                </a:lnTo>
                <a:lnTo>
                  <a:pt x="1590" y="1367"/>
                </a:lnTo>
                <a:lnTo>
                  <a:pt x="1590" y="1367"/>
                </a:lnTo>
                <a:lnTo>
                  <a:pt x="1590" y="1369"/>
                </a:lnTo>
                <a:lnTo>
                  <a:pt x="1590" y="1369"/>
                </a:lnTo>
                <a:lnTo>
                  <a:pt x="1590" y="1369"/>
                </a:lnTo>
                <a:lnTo>
                  <a:pt x="1590" y="1369"/>
                </a:lnTo>
                <a:lnTo>
                  <a:pt x="1590" y="1369"/>
                </a:lnTo>
                <a:lnTo>
                  <a:pt x="1590" y="1372"/>
                </a:lnTo>
                <a:lnTo>
                  <a:pt x="1593" y="1372"/>
                </a:lnTo>
                <a:lnTo>
                  <a:pt x="1593" y="1372"/>
                </a:lnTo>
                <a:lnTo>
                  <a:pt x="1593" y="1372"/>
                </a:lnTo>
                <a:lnTo>
                  <a:pt x="1593" y="1372"/>
                </a:lnTo>
                <a:lnTo>
                  <a:pt x="1593" y="1374"/>
                </a:lnTo>
                <a:lnTo>
                  <a:pt x="1593" y="1374"/>
                </a:lnTo>
                <a:lnTo>
                  <a:pt x="1593" y="1374"/>
                </a:lnTo>
                <a:lnTo>
                  <a:pt x="1593" y="1374"/>
                </a:lnTo>
                <a:lnTo>
                  <a:pt x="1593" y="1374"/>
                </a:lnTo>
                <a:lnTo>
                  <a:pt x="1593" y="1374"/>
                </a:lnTo>
                <a:lnTo>
                  <a:pt x="1593" y="1372"/>
                </a:lnTo>
                <a:lnTo>
                  <a:pt x="1590" y="1372"/>
                </a:lnTo>
                <a:lnTo>
                  <a:pt x="1590" y="1372"/>
                </a:lnTo>
                <a:lnTo>
                  <a:pt x="1590" y="1372"/>
                </a:lnTo>
                <a:lnTo>
                  <a:pt x="1590" y="1372"/>
                </a:lnTo>
                <a:lnTo>
                  <a:pt x="1590" y="1374"/>
                </a:lnTo>
                <a:lnTo>
                  <a:pt x="1590" y="1374"/>
                </a:lnTo>
                <a:lnTo>
                  <a:pt x="1590" y="1374"/>
                </a:lnTo>
                <a:lnTo>
                  <a:pt x="1590" y="1376"/>
                </a:lnTo>
                <a:lnTo>
                  <a:pt x="1590" y="1376"/>
                </a:lnTo>
                <a:lnTo>
                  <a:pt x="1590" y="1376"/>
                </a:lnTo>
                <a:lnTo>
                  <a:pt x="1590" y="1379"/>
                </a:lnTo>
                <a:lnTo>
                  <a:pt x="1590" y="1379"/>
                </a:lnTo>
                <a:lnTo>
                  <a:pt x="1593" y="1379"/>
                </a:lnTo>
                <a:lnTo>
                  <a:pt x="1593" y="1379"/>
                </a:lnTo>
                <a:lnTo>
                  <a:pt x="1593" y="1379"/>
                </a:lnTo>
                <a:lnTo>
                  <a:pt x="1593" y="1379"/>
                </a:lnTo>
                <a:lnTo>
                  <a:pt x="1593" y="1381"/>
                </a:lnTo>
                <a:lnTo>
                  <a:pt x="1595" y="1381"/>
                </a:lnTo>
                <a:lnTo>
                  <a:pt x="1597" y="1381"/>
                </a:lnTo>
                <a:lnTo>
                  <a:pt x="1600" y="1381"/>
                </a:lnTo>
                <a:lnTo>
                  <a:pt x="1600" y="1383"/>
                </a:lnTo>
                <a:lnTo>
                  <a:pt x="1600" y="1383"/>
                </a:lnTo>
                <a:lnTo>
                  <a:pt x="1602" y="1386"/>
                </a:lnTo>
                <a:lnTo>
                  <a:pt x="1602" y="1388"/>
                </a:lnTo>
                <a:lnTo>
                  <a:pt x="1605" y="1388"/>
                </a:lnTo>
                <a:lnTo>
                  <a:pt x="1605" y="1388"/>
                </a:lnTo>
                <a:lnTo>
                  <a:pt x="1605" y="1391"/>
                </a:lnTo>
                <a:lnTo>
                  <a:pt x="1605" y="1391"/>
                </a:lnTo>
                <a:lnTo>
                  <a:pt x="1605" y="1391"/>
                </a:lnTo>
                <a:lnTo>
                  <a:pt x="1605" y="1391"/>
                </a:lnTo>
                <a:lnTo>
                  <a:pt x="1602" y="1388"/>
                </a:lnTo>
                <a:lnTo>
                  <a:pt x="1602" y="1388"/>
                </a:lnTo>
                <a:lnTo>
                  <a:pt x="1602" y="1388"/>
                </a:lnTo>
                <a:lnTo>
                  <a:pt x="1602" y="1388"/>
                </a:lnTo>
                <a:lnTo>
                  <a:pt x="1602" y="1388"/>
                </a:lnTo>
                <a:lnTo>
                  <a:pt x="1602" y="1388"/>
                </a:lnTo>
                <a:lnTo>
                  <a:pt x="1602" y="1388"/>
                </a:lnTo>
                <a:lnTo>
                  <a:pt x="1602" y="1388"/>
                </a:lnTo>
                <a:lnTo>
                  <a:pt x="1602" y="1388"/>
                </a:lnTo>
                <a:lnTo>
                  <a:pt x="1602" y="1391"/>
                </a:lnTo>
                <a:lnTo>
                  <a:pt x="1605" y="1391"/>
                </a:lnTo>
                <a:lnTo>
                  <a:pt x="1605" y="1393"/>
                </a:lnTo>
                <a:lnTo>
                  <a:pt x="1605" y="1393"/>
                </a:lnTo>
                <a:lnTo>
                  <a:pt x="1605" y="1393"/>
                </a:lnTo>
                <a:lnTo>
                  <a:pt x="1607" y="1393"/>
                </a:lnTo>
                <a:lnTo>
                  <a:pt x="1607" y="1393"/>
                </a:lnTo>
                <a:lnTo>
                  <a:pt x="1609" y="1393"/>
                </a:lnTo>
                <a:lnTo>
                  <a:pt x="1609" y="1393"/>
                </a:lnTo>
                <a:lnTo>
                  <a:pt x="1609" y="1391"/>
                </a:lnTo>
                <a:lnTo>
                  <a:pt x="1609" y="1391"/>
                </a:lnTo>
                <a:lnTo>
                  <a:pt x="1612" y="1391"/>
                </a:lnTo>
                <a:lnTo>
                  <a:pt x="1612" y="1388"/>
                </a:lnTo>
                <a:lnTo>
                  <a:pt x="1614" y="1386"/>
                </a:lnTo>
                <a:lnTo>
                  <a:pt x="1614" y="1383"/>
                </a:lnTo>
                <a:lnTo>
                  <a:pt x="1614" y="1383"/>
                </a:lnTo>
                <a:lnTo>
                  <a:pt x="1616" y="1383"/>
                </a:lnTo>
                <a:lnTo>
                  <a:pt x="1616" y="1381"/>
                </a:lnTo>
                <a:lnTo>
                  <a:pt x="1616" y="1379"/>
                </a:lnTo>
                <a:lnTo>
                  <a:pt x="1616" y="1379"/>
                </a:lnTo>
                <a:lnTo>
                  <a:pt x="1616" y="1379"/>
                </a:lnTo>
                <a:lnTo>
                  <a:pt x="1616" y="1379"/>
                </a:lnTo>
                <a:lnTo>
                  <a:pt x="1619" y="1376"/>
                </a:lnTo>
                <a:lnTo>
                  <a:pt x="1621" y="1376"/>
                </a:lnTo>
                <a:lnTo>
                  <a:pt x="1626" y="1376"/>
                </a:lnTo>
                <a:lnTo>
                  <a:pt x="1628" y="1374"/>
                </a:lnTo>
                <a:lnTo>
                  <a:pt x="1628" y="1374"/>
                </a:lnTo>
                <a:lnTo>
                  <a:pt x="1628" y="1372"/>
                </a:lnTo>
                <a:lnTo>
                  <a:pt x="1628" y="1372"/>
                </a:lnTo>
                <a:lnTo>
                  <a:pt x="1628" y="1372"/>
                </a:lnTo>
                <a:lnTo>
                  <a:pt x="1628" y="1369"/>
                </a:lnTo>
                <a:lnTo>
                  <a:pt x="1628" y="1369"/>
                </a:lnTo>
                <a:lnTo>
                  <a:pt x="1628" y="1367"/>
                </a:lnTo>
                <a:lnTo>
                  <a:pt x="1631" y="1367"/>
                </a:lnTo>
                <a:lnTo>
                  <a:pt x="1631" y="1365"/>
                </a:lnTo>
                <a:lnTo>
                  <a:pt x="1631" y="1365"/>
                </a:lnTo>
                <a:lnTo>
                  <a:pt x="1631" y="1365"/>
                </a:lnTo>
                <a:lnTo>
                  <a:pt x="1631" y="1365"/>
                </a:lnTo>
                <a:lnTo>
                  <a:pt x="1638" y="1365"/>
                </a:lnTo>
                <a:lnTo>
                  <a:pt x="1635" y="1362"/>
                </a:lnTo>
                <a:lnTo>
                  <a:pt x="1635" y="1362"/>
                </a:lnTo>
                <a:lnTo>
                  <a:pt x="1635" y="1362"/>
                </a:lnTo>
                <a:lnTo>
                  <a:pt x="1635" y="1360"/>
                </a:lnTo>
                <a:lnTo>
                  <a:pt x="1635" y="1360"/>
                </a:lnTo>
                <a:lnTo>
                  <a:pt x="1635" y="1360"/>
                </a:lnTo>
                <a:lnTo>
                  <a:pt x="1635" y="1357"/>
                </a:lnTo>
                <a:lnTo>
                  <a:pt x="1638" y="1357"/>
                </a:lnTo>
                <a:lnTo>
                  <a:pt x="1638" y="1355"/>
                </a:lnTo>
                <a:lnTo>
                  <a:pt x="1638" y="1355"/>
                </a:lnTo>
                <a:lnTo>
                  <a:pt x="1638" y="1355"/>
                </a:lnTo>
                <a:lnTo>
                  <a:pt x="1638" y="1355"/>
                </a:lnTo>
                <a:lnTo>
                  <a:pt x="1638" y="1350"/>
                </a:lnTo>
                <a:lnTo>
                  <a:pt x="1638" y="1350"/>
                </a:lnTo>
                <a:lnTo>
                  <a:pt x="1638" y="1350"/>
                </a:lnTo>
                <a:lnTo>
                  <a:pt x="1638" y="1350"/>
                </a:lnTo>
                <a:lnTo>
                  <a:pt x="1638" y="1350"/>
                </a:lnTo>
                <a:lnTo>
                  <a:pt x="1638" y="1348"/>
                </a:lnTo>
                <a:lnTo>
                  <a:pt x="1638" y="1348"/>
                </a:lnTo>
                <a:lnTo>
                  <a:pt x="1638" y="1348"/>
                </a:lnTo>
                <a:lnTo>
                  <a:pt x="1638" y="1348"/>
                </a:lnTo>
                <a:lnTo>
                  <a:pt x="1638" y="1348"/>
                </a:lnTo>
                <a:lnTo>
                  <a:pt x="1640" y="1346"/>
                </a:lnTo>
                <a:lnTo>
                  <a:pt x="1640" y="1346"/>
                </a:lnTo>
                <a:lnTo>
                  <a:pt x="1640" y="1346"/>
                </a:lnTo>
                <a:lnTo>
                  <a:pt x="1642" y="1343"/>
                </a:lnTo>
                <a:lnTo>
                  <a:pt x="1645" y="1346"/>
                </a:lnTo>
                <a:lnTo>
                  <a:pt x="1647" y="1346"/>
                </a:lnTo>
                <a:lnTo>
                  <a:pt x="1647" y="1343"/>
                </a:lnTo>
                <a:lnTo>
                  <a:pt x="1647" y="1343"/>
                </a:lnTo>
                <a:lnTo>
                  <a:pt x="1647" y="1343"/>
                </a:lnTo>
                <a:lnTo>
                  <a:pt x="1650" y="1343"/>
                </a:lnTo>
                <a:lnTo>
                  <a:pt x="1650" y="1343"/>
                </a:lnTo>
                <a:lnTo>
                  <a:pt x="1650" y="1341"/>
                </a:lnTo>
                <a:lnTo>
                  <a:pt x="1650" y="1339"/>
                </a:lnTo>
                <a:lnTo>
                  <a:pt x="1650" y="1339"/>
                </a:lnTo>
                <a:lnTo>
                  <a:pt x="1650" y="1339"/>
                </a:lnTo>
                <a:lnTo>
                  <a:pt x="1650" y="1339"/>
                </a:lnTo>
                <a:lnTo>
                  <a:pt x="1652" y="1339"/>
                </a:lnTo>
                <a:lnTo>
                  <a:pt x="1652" y="1339"/>
                </a:lnTo>
                <a:lnTo>
                  <a:pt x="1652" y="1339"/>
                </a:lnTo>
                <a:lnTo>
                  <a:pt x="1652" y="1336"/>
                </a:lnTo>
                <a:lnTo>
                  <a:pt x="1652" y="1336"/>
                </a:lnTo>
                <a:lnTo>
                  <a:pt x="1652" y="1336"/>
                </a:lnTo>
                <a:lnTo>
                  <a:pt x="1652" y="1336"/>
                </a:lnTo>
                <a:lnTo>
                  <a:pt x="1652" y="1336"/>
                </a:lnTo>
                <a:lnTo>
                  <a:pt x="1652" y="1334"/>
                </a:lnTo>
                <a:lnTo>
                  <a:pt x="1652" y="1334"/>
                </a:lnTo>
                <a:lnTo>
                  <a:pt x="1652" y="1334"/>
                </a:lnTo>
                <a:lnTo>
                  <a:pt x="1652" y="1329"/>
                </a:lnTo>
                <a:lnTo>
                  <a:pt x="1652" y="1329"/>
                </a:lnTo>
                <a:lnTo>
                  <a:pt x="1652" y="1327"/>
                </a:lnTo>
                <a:lnTo>
                  <a:pt x="1652" y="1324"/>
                </a:lnTo>
                <a:lnTo>
                  <a:pt x="1652" y="1320"/>
                </a:lnTo>
                <a:lnTo>
                  <a:pt x="1652" y="1317"/>
                </a:lnTo>
                <a:lnTo>
                  <a:pt x="1652" y="1317"/>
                </a:lnTo>
                <a:lnTo>
                  <a:pt x="1652" y="1315"/>
                </a:lnTo>
                <a:lnTo>
                  <a:pt x="1652" y="1315"/>
                </a:lnTo>
                <a:lnTo>
                  <a:pt x="1652" y="1313"/>
                </a:lnTo>
                <a:lnTo>
                  <a:pt x="1650" y="1310"/>
                </a:lnTo>
                <a:lnTo>
                  <a:pt x="1650" y="1308"/>
                </a:lnTo>
                <a:lnTo>
                  <a:pt x="1650" y="1308"/>
                </a:lnTo>
                <a:lnTo>
                  <a:pt x="1650" y="1308"/>
                </a:lnTo>
                <a:lnTo>
                  <a:pt x="1647" y="1308"/>
                </a:lnTo>
                <a:lnTo>
                  <a:pt x="1647" y="1305"/>
                </a:lnTo>
                <a:lnTo>
                  <a:pt x="1647" y="1303"/>
                </a:lnTo>
                <a:lnTo>
                  <a:pt x="1645" y="1301"/>
                </a:lnTo>
                <a:lnTo>
                  <a:pt x="1640" y="1301"/>
                </a:lnTo>
                <a:lnTo>
                  <a:pt x="1640" y="1298"/>
                </a:lnTo>
                <a:lnTo>
                  <a:pt x="1638" y="1296"/>
                </a:lnTo>
                <a:lnTo>
                  <a:pt x="1638" y="1296"/>
                </a:lnTo>
                <a:lnTo>
                  <a:pt x="1635" y="1296"/>
                </a:lnTo>
                <a:lnTo>
                  <a:pt x="1635" y="1294"/>
                </a:lnTo>
                <a:lnTo>
                  <a:pt x="1633" y="1294"/>
                </a:lnTo>
                <a:lnTo>
                  <a:pt x="1633" y="1294"/>
                </a:lnTo>
                <a:lnTo>
                  <a:pt x="1633" y="1294"/>
                </a:lnTo>
                <a:lnTo>
                  <a:pt x="1633" y="1291"/>
                </a:lnTo>
                <a:lnTo>
                  <a:pt x="1633" y="1291"/>
                </a:lnTo>
                <a:lnTo>
                  <a:pt x="1633" y="1291"/>
                </a:lnTo>
                <a:lnTo>
                  <a:pt x="1631" y="1291"/>
                </a:lnTo>
                <a:lnTo>
                  <a:pt x="1631" y="1291"/>
                </a:lnTo>
                <a:lnTo>
                  <a:pt x="1631" y="1291"/>
                </a:lnTo>
                <a:lnTo>
                  <a:pt x="1631" y="1289"/>
                </a:lnTo>
                <a:lnTo>
                  <a:pt x="1631" y="1289"/>
                </a:lnTo>
                <a:lnTo>
                  <a:pt x="1628" y="1289"/>
                </a:lnTo>
                <a:lnTo>
                  <a:pt x="1628" y="1289"/>
                </a:lnTo>
                <a:lnTo>
                  <a:pt x="1628" y="1289"/>
                </a:lnTo>
                <a:lnTo>
                  <a:pt x="1626" y="1286"/>
                </a:lnTo>
                <a:lnTo>
                  <a:pt x="1626" y="1286"/>
                </a:lnTo>
                <a:lnTo>
                  <a:pt x="1626" y="1286"/>
                </a:lnTo>
                <a:lnTo>
                  <a:pt x="1626" y="1284"/>
                </a:lnTo>
                <a:lnTo>
                  <a:pt x="1623" y="1284"/>
                </a:lnTo>
                <a:lnTo>
                  <a:pt x="1623" y="1284"/>
                </a:lnTo>
                <a:lnTo>
                  <a:pt x="1623" y="1284"/>
                </a:lnTo>
                <a:lnTo>
                  <a:pt x="1623" y="1284"/>
                </a:lnTo>
                <a:lnTo>
                  <a:pt x="1623" y="1282"/>
                </a:lnTo>
                <a:lnTo>
                  <a:pt x="1623" y="1282"/>
                </a:lnTo>
                <a:lnTo>
                  <a:pt x="1623" y="1282"/>
                </a:lnTo>
                <a:lnTo>
                  <a:pt x="1623" y="1282"/>
                </a:lnTo>
                <a:lnTo>
                  <a:pt x="1623" y="1279"/>
                </a:lnTo>
                <a:lnTo>
                  <a:pt x="1623" y="1279"/>
                </a:lnTo>
                <a:lnTo>
                  <a:pt x="1623" y="1279"/>
                </a:lnTo>
                <a:lnTo>
                  <a:pt x="1623" y="1277"/>
                </a:lnTo>
                <a:lnTo>
                  <a:pt x="1623" y="1277"/>
                </a:lnTo>
                <a:lnTo>
                  <a:pt x="1623" y="1277"/>
                </a:lnTo>
                <a:lnTo>
                  <a:pt x="1623" y="1277"/>
                </a:lnTo>
                <a:lnTo>
                  <a:pt x="1623" y="1277"/>
                </a:lnTo>
                <a:lnTo>
                  <a:pt x="1623" y="1275"/>
                </a:lnTo>
                <a:lnTo>
                  <a:pt x="1623" y="1275"/>
                </a:lnTo>
                <a:lnTo>
                  <a:pt x="1623" y="1275"/>
                </a:lnTo>
                <a:lnTo>
                  <a:pt x="1623" y="1272"/>
                </a:lnTo>
                <a:lnTo>
                  <a:pt x="1623" y="1272"/>
                </a:lnTo>
                <a:lnTo>
                  <a:pt x="1623" y="1272"/>
                </a:lnTo>
                <a:lnTo>
                  <a:pt x="1626" y="1272"/>
                </a:lnTo>
                <a:lnTo>
                  <a:pt x="1626" y="1268"/>
                </a:lnTo>
                <a:lnTo>
                  <a:pt x="1626" y="1265"/>
                </a:lnTo>
                <a:lnTo>
                  <a:pt x="1623" y="1265"/>
                </a:lnTo>
                <a:lnTo>
                  <a:pt x="1623" y="1265"/>
                </a:lnTo>
                <a:lnTo>
                  <a:pt x="1623" y="1265"/>
                </a:lnTo>
                <a:lnTo>
                  <a:pt x="1623" y="1268"/>
                </a:lnTo>
                <a:lnTo>
                  <a:pt x="1623" y="1268"/>
                </a:lnTo>
                <a:lnTo>
                  <a:pt x="1623" y="1268"/>
                </a:lnTo>
                <a:lnTo>
                  <a:pt x="1623" y="1268"/>
                </a:lnTo>
                <a:lnTo>
                  <a:pt x="1623" y="1270"/>
                </a:lnTo>
                <a:lnTo>
                  <a:pt x="1623" y="1270"/>
                </a:lnTo>
                <a:lnTo>
                  <a:pt x="1623" y="1270"/>
                </a:lnTo>
                <a:lnTo>
                  <a:pt x="1623" y="1270"/>
                </a:lnTo>
                <a:lnTo>
                  <a:pt x="1621" y="1272"/>
                </a:lnTo>
                <a:lnTo>
                  <a:pt x="1621" y="1272"/>
                </a:lnTo>
                <a:lnTo>
                  <a:pt x="1621" y="1272"/>
                </a:lnTo>
                <a:lnTo>
                  <a:pt x="1616" y="1272"/>
                </a:lnTo>
                <a:lnTo>
                  <a:pt x="1616" y="1270"/>
                </a:lnTo>
                <a:lnTo>
                  <a:pt x="1616" y="1270"/>
                </a:lnTo>
                <a:lnTo>
                  <a:pt x="1616" y="1270"/>
                </a:lnTo>
                <a:lnTo>
                  <a:pt x="1616" y="1265"/>
                </a:lnTo>
                <a:lnTo>
                  <a:pt x="1619" y="1265"/>
                </a:lnTo>
                <a:lnTo>
                  <a:pt x="1619" y="1263"/>
                </a:lnTo>
                <a:lnTo>
                  <a:pt x="1616" y="1260"/>
                </a:lnTo>
                <a:lnTo>
                  <a:pt x="1616" y="1263"/>
                </a:lnTo>
                <a:lnTo>
                  <a:pt x="1614" y="1263"/>
                </a:lnTo>
                <a:lnTo>
                  <a:pt x="1614" y="1263"/>
                </a:lnTo>
                <a:lnTo>
                  <a:pt x="1614" y="1263"/>
                </a:lnTo>
                <a:lnTo>
                  <a:pt x="1612" y="1263"/>
                </a:lnTo>
                <a:lnTo>
                  <a:pt x="1612" y="1260"/>
                </a:lnTo>
                <a:lnTo>
                  <a:pt x="1612" y="1260"/>
                </a:lnTo>
                <a:lnTo>
                  <a:pt x="1614" y="1260"/>
                </a:lnTo>
                <a:lnTo>
                  <a:pt x="1614" y="1258"/>
                </a:lnTo>
                <a:lnTo>
                  <a:pt x="1614" y="1258"/>
                </a:lnTo>
                <a:lnTo>
                  <a:pt x="1612" y="1256"/>
                </a:lnTo>
                <a:lnTo>
                  <a:pt x="1612" y="1256"/>
                </a:lnTo>
                <a:lnTo>
                  <a:pt x="1612" y="1256"/>
                </a:lnTo>
                <a:lnTo>
                  <a:pt x="1609" y="1253"/>
                </a:lnTo>
                <a:lnTo>
                  <a:pt x="1609" y="1253"/>
                </a:lnTo>
                <a:lnTo>
                  <a:pt x="1607" y="1256"/>
                </a:lnTo>
                <a:lnTo>
                  <a:pt x="1607" y="1256"/>
                </a:lnTo>
                <a:lnTo>
                  <a:pt x="1607" y="1256"/>
                </a:lnTo>
                <a:lnTo>
                  <a:pt x="1607" y="1253"/>
                </a:lnTo>
                <a:lnTo>
                  <a:pt x="1607" y="1253"/>
                </a:lnTo>
                <a:lnTo>
                  <a:pt x="1607" y="1253"/>
                </a:lnTo>
                <a:lnTo>
                  <a:pt x="1607" y="1253"/>
                </a:lnTo>
                <a:lnTo>
                  <a:pt x="1607" y="1253"/>
                </a:lnTo>
                <a:lnTo>
                  <a:pt x="1609" y="1253"/>
                </a:lnTo>
                <a:lnTo>
                  <a:pt x="1609" y="1251"/>
                </a:lnTo>
                <a:lnTo>
                  <a:pt x="1609" y="1251"/>
                </a:lnTo>
                <a:lnTo>
                  <a:pt x="1609" y="1251"/>
                </a:lnTo>
                <a:lnTo>
                  <a:pt x="1607" y="1251"/>
                </a:lnTo>
                <a:lnTo>
                  <a:pt x="1607" y="1249"/>
                </a:lnTo>
                <a:lnTo>
                  <a:pt x="1607" y="1249"/>
                </a:lnTo>
                <a:lnTo>
                  <a:pt x="1607" y="1249"/>
                </a:lnTo>
                <a:lnTo>
                  <a:pt x="1607" y="1249"/>
                </a:lnTo>
                <a:lnTo>
                  <a:pt x="1607" y="1249"/>
                </a:lnTo>
                <a:lnTo>
                  <a:pt x="1607" y="1246"/>
                </a:lnTo>
                <a:lnTo>
                  <a:pt x="1607" y="1246"/>
                </a:lnTo>
                <a:lnTo>
                  <a:pt x="1609" y="1249"/>
                </a:lnTo>
                <a:lnTo>
                  <a:pt x="1612" y="1251"/>
                </a:lnTo>
                <a:lnTo>
                  <a:pt x="1616" y="1251"/>
                </a:lnTo>
                <a:lnTo>
                  <a:pt x="1616" y="1251"/>
                </a:lnTo>
                <a:lnTo>
                  <a:pt x="1616" y="1249"/>
                </a:lnTo>
                <a:lnTo>
                  <a:pt x="1616" y="1249"/>
                </a:lnTo>
                <a:lnTo>
                  <a:pt x="1616" y="1249"/>
                </a:lnTo>
                <a:lnTo>
                  <a:pt x="1616" y="1246"/>
                </a:lnTo>
                <a:lnTo>
                  <a:pt x="1614" y="1246"/>
                </a:lnTo>
                <a:lnTo>
                  <a:pt x="1614" y="1246"/>
                </a:lnTo>
                <a:lnTo>
                  <a:pt x="1614" y="1246"/>
                </a:lnTo>
                <a:lnTo>
                  <a:pt x="1616" y="1246"/>
                </a:lnTo>
                <a:lnTo>
                  <a:pt x="1619" y="1246"/>
                </a:lnTo>
                <a:lnTo>
                  <a:pt x="1619" y="1246"/>
                </a:lnTo>
                <a:lnTo>
                  <a:pt x="1619" y="1246"/>
                </a:lnTo>
                <a:lnTo>
                  <a:pt x="1621" y="1251"/>
                </a:lnTo>
                <a:lnTo>
                  <a:pt x="1621" y="1251"/>
                </a:lnTo>
                <a:lnTo>
                  <a:pt x="1623" y="1251"/>
                </a:lnTo>
                <a:lnTo>
                  <a:pt x="1623" y="1251"/>
                </a:lnTo>
                <a:lnTo>
                  <a:pt x="1623" y="1249"/>
                </a:lnTo>
                <a:lnTo>
                  <a:pt x="1626" y="1249"/>
                </a:lnTo>
                <a:lnTo>
                  <a:pt x="1626" y="1249"/>
                </a:lnTo>
                <a:lnTo>
                  <a:pt x="1626" y="1249"/>
                </a:lnTo>
                <a:lnTo>
                  <a:pt x="1626" y="1246"/>
                </a:lnTo>
                <a:lnTo>
                  <a:pt x="1626" y="1246"/>
                </a:lnTo>
                <a:lnTo>
                  <a:pt x="1626" y="1244"/>
                </a:lnTo>
                <a:lnTo>
                  <a:pt x="1626" y="1244"/>
                </a:lnTo>
                <a:lnTo>
                  <a:pt x="1626" y="1244"/>
                </a:lnTo>
                <a:lnTo>
                  <a:pt x="1628" y="1244"/>
                </a:lnTo>
                <a:lnTo>
                  <a:pt x="1631" y="1244"/>
                </a:lnTo>
                <a:lnTo>
                  <a:pt x="1631" y="1244"/>
                </a:lnTo>
                <a:lnTo>
                  <a:pt x="1633" y="1239"/>
                </a:lnTo>
                <a:lnTo>
                  <a:pt x="1633" y="1239"/>
                </a:lnTo>
                <a:lnTo>
                  <a:pt x="1635" y="1239"/>
                </a:lnTo>
                <a:lnTo>
                  <a:pt x="1635" y="1237"/>
                </a:lnTo>
                <a:lnTo>
                  <a:pt x="1635" y="1237"/>
                </a:lnTo>
                <a:lnTo>
                  <a:pt x="1638" y="1234"/>
                </a:lnTo>
                <a:lnTo>
                  <a:pt x="1638" y="1234"/>
                </a:lnTo>
                <a:lnTo>
                  <a:pt x="1638" y="1232"/>
                </a:lnTo>
                <a:lnTo>
                  <a:pt x="1638" y="1232"/>
                </a:lnTo>
                <a:lnTo>
                  <a:pt x="1638" y="1232"/>
                </a:lnTo>
                <a:lnTo>
                  <a:pt x="1638" y="1232"/>
                </a:lnTo>
                <a:lnTo>
                  <a:pt x="1638" y="1230"/>
                </a:lnTo>
                <a:lnTo>
                  <a:pt x="1638" y="1227"/>
                </a:lnTo>
                <a:lnTo>
                  <a:pt x="1638" y="1227"/>
                </a:lnTo>
                <a:lnTo>
                  <a:pt x="1638" y="1225"/>
                </a:lnTo>
                <a:lnTo>
                  <a:pt x="1638" y="1225"/>
                </a:lnTo>
                <a:lnTo>
                  <a:pt x="1638" y="1225"/>
                </a:lnTo>
                <a:lnTo>
                  <a:pt x="1635" y="1225"/>
                </a:lnTo>
                <a:lnTo>
                  <a:pt x="1635" y="1225"/>
                </a:lnTo>
                <a:lnTo>
                  <a:pt x="1635" y="1223"/>
                </a:lnTo>
                <a:lnTo>
                  <a:pt x="1635" y="1223"/>
                </a:lnTo>
                <a:lnTo>
                  <a:pt x="1635" y="1223"/>
                </a:lnTo>
                <a:lnTo>
                  <a:pt x="1633" y="1220"/>
                </a:lnTo>
                <a:lnTo>
                  <a:pt x="1633" y="1220"/>
                </a:lnTo>
                <a:lnTo>
                  <a:pt x="1633" y="1220"/>
                </a:lnTo>
                <a:lnTo>
                  <a:pt x="1631" y="1220"/>
                </a:lnTo>
                <a:lnTo>
                  <a:pt x="1631" y="1220"/>
                </a:lnTo>
                <a:lnTo>
                  <a:pt x="1631" y="1220"/>
                </a:lnTo>
                <a:lnTo>
                  <a:pt x="1631" y="1220"/>
                </a:lnTo>
                <a:lnTo>
                  <a:pt x="1631" y="1220"/>
                </a:lnTo>
                <a:lnTo>
                  <a:pt x="1628" y="1220"/>
                </a:lnTo>
                <a:lnTo>
                  <a:pt x="1628" y="1223"/>
                </a:lnTo>
                <a:lnTo>
                  <a:pt x="1628" y="1223"/>
                </a:lnTo>
                <a:lnTo>
                  <a:pt x="1628" y="1223"/>
                </a:lnTo>
                <a:lnTo>
                  <a:pt x="1628" y="1223"/>
                </a:lnTo>
                <a:lnTo>
                  <a:pt x="1628" y="1223"/>
                </a:lnTo>
                <a:lnTo>
                  <a:pt x="1628" y="1223"/>
                </a:lnTo>
                <a:lnTo>
                  <a:pt x="1628" y="1220"/>
                </a:lnTo>
                <a:lnTo>
                  <a:pt x="1628" y="1220"/>
                </a:lnTo>
                <a:lnTo>
                  <a:pt x="1628" y="1220"/>
                </a:lnTo>
                <a:lnTo>
                  <a:pt x="1628" y="1220"/>
                </a:lnTo>
                <a:lnTo>
                  <a:pt x="1626" y="1220"/>
                </a:lnTo>
                <a:lnTo>
                  <a:pt x="1626" y="1220"/>
                </a:lnTo>
                <a:lnTo>
                  <a:pt x="1626" y="1220"/>
                </a:lnTo>
                <a:lnTo>
                  <a:pt x="1626" y="1218"/>
                </a:lnTo>
                <a:lnTo>
                  <a:pt x="1626" y="1218"/>
                </a:lnTo>
                <a:lnTo>
                  <a:pt x="1623" y="1218"/>
                </a:lnTo>
                <a:lnTo>
                  <a:pt x="1623" y="1218"/>
                </a:lnTo>
                <a:lnTo>
                  <a:pt x="1623" y="1218"/>
                </a:lnTo>
                <a:lnTo>
                  <a:pt x="1621" y="1218"/>
                </a:lnTo>
                <a:lnTo>
                  <a:pt x="1621" y="1218"/>
                </a:lnTo>
                <a:lnTo>
                  <a:pt x="1621" y="1218"/>
                </a:lnTo>
                <a:lnTo>
                  <a:pt x="1621" y="1218"/>
                </a:lnTo>
                <a:lnTo>
                  <a:pt x="1621" y="1218"/>
                </a:lnTo>
                <a:lnTo>
                  <a:pt x="1621" y="1220"/>
                </a:lnTo>
                <a:lnTo>
                  <a:pt x="1616" y="1223"/>
                </a:lnTo>
                <a:lnTo>
                  <a:pt x="1616" y="1220"/>
                </a:lnTo>
                <a:lnTo>
                  <a:pt x="1619" y="1218"/>
                </a:lnTo>
                <a:lnTo>
                  <a:pt x="1623" y="1216"/>
                </a:lnTo>
                <a:lnTo>
                  <a:pt x="1623" y="1216"/>
                </a:lnTo>
                <a:lnTo>
                  <a:pt x="1623" y="1216"/>
                </a:lnTo>
                <a:lnTo>
                  <a:pt x="1623" y="1213"/>
                </a:lnTo>
                <a:lnTo>
                  <a:pt x="1623" y="1213"/>
                </a:lnTo>
                <a:lnTo>
                  <a:pt x="1623" y="1213"/>
                </a:lnTo>
                <a:lnTo>
                  <a:pt x="1623" y="1213"/>
                </a:lnTo>
                <a:lnTo>
                  <a:pt x="1623" y="1213"/>
                </a:lnTo>
                <a:lnTo>
                  <a:pt x="1626" y="1213"/>
                </a:lnTo>
                <a:lnTo>
                  <a:pt x="1626" y="1213"/>
                </a:lnTo>
                <a:lnTo>
                  <a:pt x="1626" y="1211"/>
                </a:lnTo>
                <a:lnTo>
                  <a:pt x="1626" y="1211"/>
                </a:lnTo>
                <a:lnTo>
                  <a:pt x="1628" y="1206"/>
                </a:lnTo>
                <a:lnTo>
                  <a:pt x="1628" y="1206"/>
                </a:lnTo>
                <a:lnTo>
                  <a:pt x="1628" y="1206"/>
                </a:lnTo>
                <a:lnTo>
                  <a:pt x="1631" y="1204"/>
                </a:lnTo>
                <a:lnTo>
                  <a:pt x="1631" y="1204"/>
                </a:lnTo>
                <a:lnTo>
                  <a:pt x="1633" y="1204"/>
                </a:lnTo>
                <a:lnTo>
                  <a:pt x="1633" y="1204"/>
                </a:lnTo>
                <a:lnTo>
                  <a:pt x="1633" y="1204"/>
                </a:lnTo>
                <a:lnTo>
                  <a:pt x="1631" y="1201"/>
                </a:lnTo>
                <a:lnTo>
                  <a:pt x="1631" y="1201"/>
                </a:lnTo>
                <a:lnTo>
                  <a:pt x="1631" y="1199"/>
                </a:lnTo>
                <a:lnTo>
                  <a:pt x="1631" y="1197"/>
                </a:lnTo>
                <a:lnTo>
                  <a:pt x="1628" y="1197"/>
                </a:lnTo>
                <a:lnTo>
                  <a:pt x="1628" y="1197"/>
                </a:lnTo>
                <a:lnTo>
                  <a:pt x="1628" y="1197"/>
                </a:lnTo>
                <a:lnTo>
                  <a:pt x="1626" y="1197"/>
                </a:lnTo>
                <a:lnTo>
                  <a:pt x="1626" y="1197"/>
                </a:lnTo>
                <a:lnTo>
                  <a:pt x="1621" y="1194"/>
                </a:lnTo>
                <a:lnTo>
                  <a:pt x="1619" y="1194"/>
                </a:lnTo>
                <a:lnTo>
                  <a:pt x="1614" y="1194"/>
                </a:lnTo>
                <a:lnTo>
                  <a:pt x="1612" y="1194"/>
                </a:lnTo>
                <a:lnTo>
                  <a:pt x="1612" y="1197"/>
                </a:lnTo>
                <a:lnTo>
                  <a:pt x="1612" y="1197"/>
                </a:lnTo>
                <a:lnTo>
                  <a:pt x="1612" y="1197"/>
                </a:lnTo>
                <a:lnTo>
                  <a:pt x="1607" y="1199"/>
                </a:lnTo>
                <a:lnTo>
                  <a:pt x="1607" y="1199"/>
                </a:lnTo>
                <a:lnTo>
                  <a:pt x="1607" y="1197"/>
                </a:lnTo>
                <a:lnTo>
                  <a:pt x="1607" y="1197"/>
                </a:lnTo>
                <a:lnTo>
                  <a:pt x="1607" y="1197"/>
                </a:lnTo>
                <a:lnTo>
                  <a:pt x="1607" y="1194"/>
                </a:lnTo>
                <a:lnTo>
                  <a:pt x="1607" y="1194"/>
                </a:lnTo>
                <a:lnTo>
                  <a:pt x="1609" y="1194"/>
                </a:lnTo>
                <a:lnTo>
                  <a:pt x="1609" y="1194"/>
                </a:lnTo>
                <a:lnTo>
                  <a:pt x="1609" y="1192"/>
                </a:lnTo>
                <a:lnTo>
                  <a:pt x="1607" y="1192"/>
                </a:lnTo>
                <a:lnTo>
                  <a:pt x="1607" y="1192"/>
                </a:lnTo>
                <a:lnTo>
                  <a:pt x="1605" y="1189"/>
                </a:lnTo>
                <a:lnTo>
                  <a:pt x="1602" y="1187"/>
                </a:lnTo>
                <a:lnTo>
                  <a:pt x="1602" y="1187"/>
                </a:lnTo>
                <a:lnTo>
                  <a:pt x="1602" y="1187"/>
                </a:lnTo>
                <a:lnTo>
                  <a:pt x="1605" y="1187"/>
                </a:lnTo>
                <a:lnTo>
                  <a:pt x="1607" y="1187"/>
                </a:lnTo>
                <a:lnTo>
                  <a:pt x="1605" y="1187"/>
                </a:lnTo>
                <a:lnTo>
                  <a:pt x="1605" y="1187"/>
                </a:lnTo>
                <a:lnTo>
                  <a:pt x="1593" y="1185"/>
                </a:lnTo>
                <a:lnTo>
                  <a:pt x="1581" y="1182"/>
                </a:lnTo>
                <a:lnTo>
                  <a:pt x="1579" y="1182"/>
                </a:lnTo>
                <a:lnTo>
                  <a:pt x="1579" y="1182"/>
                </a:lnTo>
                <a:lnTo>
                  <a:pt x="1579" y="1180"/>
                </a:lnTo>
                <a:lnTo>
                  <a:pt x="1579" y="1180"/>
                </a:lnTo>
                <a:lnTo>
                  <a:pt x="1581" y="1180"/>
                </a:lnTo>
                <a:lnTo>
                  <a:pt x="1588" y="1180"/>
                </a:lnTo>
                <a:lnTo>
                  <a:pt x="1597" y="1182"/>
                </a:lnTo>
                <a:lnTo>
                  <a:pt x="1600" y="1180"/>
                </a:lnTo>
                <a:lnTo>
                  <a:pt x="1595" y="1178"/>
                </a:lnTo>
                <a:lnTo>
                  <a:pt x="1595" y="1178"/>
                </a:lnTo>
                <a:lnTo>
                  <a:pt x="1595" y="1178"/>
                </a:lnTo>
                <a:lnTo>
                  <a:pt x="1593" y="1178"/>
                </a:lnTo>
                <a:lnTo>
                  <a:pt x="1595" y="1175"/>
                </a:lnTo>
                <a:lnTo>
                  <a:pt x="1595" y="1175"/>
                </a:lnTo>
                <a:lnTo>
                  <a:pt x="1593" y="1173"/>
                </a:lnTo>
                <a:lnTo>
                  <a:pt x="1593" y="1173"/>
                </a:lnTo>
                <a:lnTo>
                  <a:pt x="1595" y="1173"/>
                </a:lnTo>
                <a:lnTo>
                  <a:pt x="1595" y="1173"/>
                </a:lnTo>
                <a:lnTo>
                  <a:pt x="1595" y="1173"/>
                </a:lnTo>
                <a:lnTo>
                  <a:pt x="1595" y="1173"/>
                </a:lnTo>
                <a:lnTo>
                  <a:pt x="1595" y="1173"/>
                </a:lnTo>
                <a:lnTo>
                  <a:pt x="1595" y="1173"/>
                </a:lnTo>
                <a:lnTo>
                  <a:pt x="1597" y="1171"/>
                </a:lnTo>
                <a:lnTo>
                  <a:pt x="1600" y="1173"/>
                </a:lnTo>
                <a:lnTo>
                  <a:pt x="1600" y="1173"/>
                </a:lnTo>
                <a:lnTo>
                  <a:pt x="1602" y="1171"/>
                </a:lnTo>
                <a:lnTo>
                  <a:pt x="1600" y="1171"/>
                </a:lnTo>
                <a:lnTo>
                  <a:pt x="1595" y="1171"/>
                </a:lnTo>
                <a:lnTo>
                  <a:pt x="1595" y="1168"/>
                </a:lnTo>
                <a:lnTo>
                  <a:pt x="1595" y="1168"/>
                </a:lnTo>
                <a:lnTo>
                  <a:pt x="1595" y="1168"/>
                </a:lnTo>
                <a:lnTo>
                  <a:pt x="1593" y="1168"/>
                </a:lnTo>
                <a:lnTo>
                  <a:pt x="1593" y="1168"/>
                </a:lnTo>
                <a:lnTo>
                  <a:pt x="1593" y="1168"/>
                </a:lnTo>
                <a:lnTo>
                  <a:pt x="1593" y="1168"/>
                </a:lnTo>
                <a:lnTo>
                  <a:pt x="1593" y="1168"/>
                </a:lnTo>
                <a:lnTo>
                  <a:pt x="1593" y="1168"/>
                </a:lnTo>
                <a:lnTo>
                  <a:pt x="1593" y="1171"/>
                </a:lnTo>
                <a:lnTo>
                  <a:pt x="1586" y="1171"/>
                </a:lnTo>
                <a:lnTo>
                  <a:pt x="1583" y="1171"/>
                </a:lnTo>
                <a:lnTo>
                  <a:pt x="1579" y="1171"/>
                </a:lnTo>
                <a:lnTo>
                  <a:pt x="1579" y="1171"/>
                </a:lnTo>
                <a:lnTo>
                  <a:pt x="1576" y="1173"/>
                </a:lnTo>
                <a:lnTo>
                  <a:pt x="1576" y="1173"/>
                </a:lnTo>
                <a:lnTo>
                  <a:pt x="1574" y="1171"/>
                </a:lnTo>
                <a:lnTo>
                  <a:pt x="1574" y="1173"/>
                </a:lnTo>
                <a:lnTo>
                  <a:pt x="1569" y="1171"/>
                </a:lnTo>
                <a:lnTo>
                  <a:pt x="1567" y="1171"/>
                </a:lnTo>
                <a:lnTo>
                  <a:pt x="1567" y="1171"/>
                </a:lnTo>
                <a:lnTo>
                  <a:pt x="1564" y="1171"/>
                </a:lnTo>
                <a:lnTo>
                  <a:pt x="1560" y="1168"/>
                </a:lnTo>
                <a:lnTo>
                  <a:pt x="1555" y="1166"/>
                </a:lnTo>
                <a:lnTo>
                  <a:pt x="1552" y="1163"/>
                </a:lnTo>
                <a:lnTo>
                  <a:pt x="1552" y="1166"/>
                </a:lnTo>
                <a:lnTo>
                  <a:pt x="1552" y="1166"/>
                </a:lnTo>
                <a:lnTo>
                  <a:pt x="1552" y="1163"/>
                </a:lnTo>
                <a:lnTo>
                  <a:pt x="1552" y="1163"/>
                </a:lnTo>
                <a:lnTo>
                  <a:pt x="1552" y="1163"/>
                </a:lnTo>
                <a:lnTo>
                  <a:pt x="1550" y="1163"/>
                </a:lnTo>
                <a:lnTo>
                  <a:pt x="1543" y="1166"/>
                </a:lnTo>
                <a:lnTo>
                  <a:pt x="1543" y="1166"/>
                </a:lnTo>
                <a:lnTo>
                  <a:pt x="1541" y="1166"/>
                </a:lnTo>
                <a:lnTo>
                  <a:pt x="1538" y="1166"/>
                </a:lnTo>
                <a:lnTo>
                  <a:pt x="1538" y="1166"/>
                </a:lnTo>
                <a:lnTo>
                  <a:pt x="1538" y="1166"/>
                </a:lnTo>
                <a:lnTo>
                  <a:pt x="1538" y="1166"/>
                </a:lnTo>
                <a:lnTo>
                  <a:pt x="1538" y="1168"/>
                </a:lnTo>
                <a:lnTo>
                  <a:pt x="1538" y="1168"/>
                </a:lnTo>
                <a:lnTo>
                  <a:pt x="1536" y="1168"/>
                </a:lnTo>
                <a:lnTo>
                  <a:pt x="1534" y="1171"/>
                </a:lnTo>
                <a:lnTo>
                  <a:pt x="1536" y="1171"/>
                </a:lnTo>
                <a:lnTo>
                  <a:pt x="1534" y="1171"/>
                </a:lnTo>
                <a:lnTo>
                  <a:pt x="1531" y="1171"/>
                </a:lnTo>
                <a:lnTo>
                  <a:pt x="1529" y="1168"/>
                </a:lnTo>
                <a:lnTo>
                  <a:pt x="1526" y="1168"/>
                </a:lnTo>
                <a:lnTo>
                  <a:pt x="1522" y="1168"/>
                </a:lnTo>
                <a:lnTo>
                  <a:pt x="1522" y="1168"/>
                </a:lnTo>
                <a:lnTo>
                  <a:pt x="1522" y="1168"/>
                </a:lnTo>
                <a:lnTo>
                  <a:pt x="1526" y="1168"/>
                </a:lnTo>
                <a:lnTo>
                  <a:pt x="1526" y="1171"/>
                </a:lnTo>
                <a:lnTo>
                  <a:pt x="1529" y="1171"/>
                </a:lnTo>
                <a:lnTo>
                  <a:pt x="1529" y="1171"/>
                </a:lnTo>
                <a:lnTo>
                  <a:pt x="1529" y="1173"/>
                </a:lnTo>
                <a:lnTo>
                  <a:pt x="1529" y="1173"/>
                </a:lnTo>
                <a:lnTo>
                  <a:pt x="1526" y="1173"/>
                </a:lnTo>
                <a:lnTo>
                  <a:pt x="1526" y="1173"/>
                </a:lnTo>
                <a:lnTo>
                  <a:pt x="1526" y="1173"/>
                </a:lnTo>
                <a:lnTo>
                  <a:pt x="1526" y="1173"/>
                </a:lnTo>
                <a:lnTo>
                  <a:pt x="1526" y="1173"/>
                </a:lnTo>
                <a:lnTo>
                  <a:pt x="1524" y="1173"/>
                </a:lnTo>
                <a:lnTo>
                  <a:pt x="1524" y="1175"/>
                </a:lnTo>
                <a:lnTo>
                  <a:pt x="1526" y="1175"/>
                </a:lnTo>
                <a:lnTo>
                  <a:pt x="1526" y="1175"/>
                </a:lnTo>
                <a:lnTo>
                  <a:pt x="1526" y="1178"/>
                </a:lnTo>
                <a:lnTo>
                  <a:pt x="1526" y="1178"/>
                </a:lnTo>
                <a:lnTo>
                  <a:pt x="1526" y="1180"/>
                </a:lnTo>
                <a:lnTo>
                  <a:pt x="1524" y="1180"/>
                </a:lnTo>
                <a:lnTo>
                  <a:pt x="1524" y="1182"/>
                </a:lnTo>
                <a:lnTo>
                  <a:pt x="1526" y="1185"/>
                </a:lnTo>
                <a:lnTo>
                  <a:pt x="1529" y="1187"/>
                </a:lnTo>
                <a:lnTo>
                  <a:pt x="1526" y="1187"/>
                </a:lnTo>
                <a:lnTo>
                  <a:pt x="1526" y="1187"/>
                </a:lnTo>
                <a:lnTo>
                  <a:pt x="1526" y="1187"/>
                </a:lnTo>
                <a:lnTo>
                  <a:pt x="1526" y="1189"/>
                </a:lnTo>
                <a:lnTo>
                  <a:pt x="1526" y="1189"/>
                </a:lnTo>
                <a:lnTo>
                  <a:pt x="1526" y="1192"/>
                </a:lnTo>
                <a:lnTo>
                  <a:pt x="1526" y="1192"/>
                </a:lnTo>
                <a:lnTo>
                  <a:pt x="1526" y="1194"/>
                </a:lnTo>
                <a:lnTo>
                  <a:pt x="1526" y="1197"/>
                </a:lnTo>
                <a:lnTo>
                  <a:pt x="1529" y="1197"/>
                </a:lnTo>
                <a:lnTo>
                  <a:pt x="1529" y="1194"/>
                </a:lnTo>
                <a:lnTo>
                  <a:pt x="1529" y="1194"/>
                </a:lnTo>
                <a:lnTo>
                  <a:pt x="1529" y="1194"/>
                </a:lnTo>
                <a:lnTo>
                  <a:pt x="1529" y="1194"/>
                </a:lnTo>
                <a:lnTo>
                  <a:pt x="1531" y="1194"/>
                </a:lnTo>
                <a:lnTo>
                  <a:pt x="1531" y="1194"/>
                </a:lnTo>
                <a:lnTo>
                  <a:pt x="1531" y="1194"/>
                </a:lnTo>
                <a:lnTo>
                  <a:pt x="1529" y="1194"/>
                </a:lnTo>
                <a:lnTo>
                  <a:pt x="1531" y="1197"/>
                </a:lnTo>
                <a:lnTo>
                  <a:pt x="1531" y="1197"/>
                </a:lnTo>
                <a:lnTo>
                  <a:pt x="1531" y="1197"/>
                </a:lnTo>
                <a:lnTo>
                  <a:pt x="1529" y="1197"/>
                </a:lnTo>
                <a:lnTo>
                  <a:pt x="1529" y="1197"/>
                </a:lnTo>
                <a:lnTo>
                  <a:pt x="1526" y="1199"/>
                </a:lnTo>
                <a:lnTo>
                  <a:pt x="1529" y="1199"/>
                </a:lnTo>
                <a:lnTo>
                  <a:pt x="1529" y="1199"/>
                </a:lnTo>
                <a:lnTo>
                  <a:pt x="1529" y="1199"/>
                </a:lnTo>
                <a:lnTo>
                  <a:pt x="1529" y="1201"/>
                </a:lnTo>
                <a:lnTo>
                  <a:pt x="1529" y="1201"/>
                </a:lnTo>
                <a:lnTo>
                  <a:pt x="1529" y="1201"/>
                </a:lnTo>
                <a:lnTo>
                  <a:pt x="1529" y="1201"/>
                </a:lnTo>
                <a:lnTo>
                  <a:pt x="1529" y="1201"/>
                </a:lnTo>
                <a:lnTo>
                  <a:pt x="1529" y="1201"/>
                </a:lnTo>
                <a:lnTo>
                  <a:pt x="1531" y="1201"/>
                </a:lnTo>
                <a:lnTo>
                  <a:pt x="1531" y="1204"/>
                </a:lnTo>
                <a:lnTo>
                  <a:pt x="1534" y="1204"/>
                </a:lnTo>
                <a:lnTo>
                  <a:pt x="1531" y="1204"/>
                </a:lnTo>
                <a:lnTo>
                  <a:pt x="1531" y="1204"/>
                </a:lnTo>
                <a:lnTo>
                  <a:pt x="1531" y="1204"/>
                </a:lnTo>
                <a:lnTo>
                  <a:pt x="1529" y="1204"/>
                </a:lnTo>
                <a:lnTo>
                  <a:pt x="1529" y="1204"/>
                </a:lnTo>
                <a:lnTo>
                  <a:pt x="1529" y="1204"/>
                </a:lnTo>
                <a:lnTo>
                  <a:pt x="1529" y="1206"/>
                </a:lnTo>
                <a:lnTo>
                  <a:pt x="1529" y="1206"/>
                </a:lnTo>
                <a:lnTo>
                  <a:pt x="1529" y="1206"/>
                </a:lnTo>
                <a:lnTo>
                  <a:pt x="1529" y="1206"/>
                </a:lnTo>
                <a:lnTo>
                  <a:pt x="1529" y="1206"/>
                </a:lnTo>
                <a:lnTo>
                  <a:pt x="1531" y="1208"/>
                </a:lnTo>
                <a:lnTo>
                  <a:pt x="1531" y="1208"/>
                </a:lnTo>
                <a:lnTo>
                  <a:pt x="1531" y="1211"/>
                </a:lnTo>
                <a:lnTo>
                  <a:pt x="1531" y="1211"/>
                </a:lnTo>
                <a:lnTo>
                  <a:pt x="1534" y="1211"/>
                </a:lnTo>
                <a:lnTo>
                  <a:pt x="1536" y="1211"/>
                </a:lnTo>
                <a:lnTo>
                  <a:pt x="1536" y="1213"/>
                </a:lnTo>
                <a:lnTo>
                  <a:pt x="1536" y="1213"/>
                </a:lnTo>
                <a:lnTo>
                  <a:pt x="1536" y="1213"/>
                </a:lnTo>
                <a:lnTo>
                  <a:pt x="1534" y="1216"/>
                </a:lnTo>
                <a:lnTo>
                  <a:pt x="1536" y="1216"/>
                </a:lnTo>
                <a:lnTo>
                  <a:pt x="1536" y="1216"/>
                </a:lnTo>
                <a:lnTo>
                  <a:pt x="1536" y="1216"/>
                </a:lnTo>
                <a:lnTo>
                  <a:pt x="1538" y="1216"/>
                </a:lnTo>
                <a:lnTo>
                  <a:pt x="1538" y="1216"/>
                </a:lnTo>
                <a:lnTo>
                  <a:pt x="1538" y="1213"/>
                </a:lnTo>
                <a:lnTo>
                  <a:pt x="1538" y="1213"/>
                </a:lnTo>
                <a:lnTo>
                  <a:pt x="1538" y="1213"/>
                </a:lnTo>
                <a:lnTo>
                  <a:pt x="1541" y="1211"/>
                </a:lnTo>
                <a:lnTo>
                  <a:pt x="1543" y="1213"/>
                </a:lnTo>
                <a:lnTo>
                  <a:pt x="1541" y="1213"/>
                </a:lnTo>
                <a:lnTo>
                  <a:pt x="1541" y="1213"/>
                </a:lnTo>
                <a:lnTo>
                  <a:pt x="1538" y="1213"/>
                </a:lnTo>
                <a:lnTo>
                  <a:pt x="1538" y="1216"/>
                </a:lnTo>
                <a:lnTo>
                  <a:pt x="1541" y="1216"/>
                </a:lnTo>
                <a:lnTo>
                  <a:pt x="1543" y="1213"/>
                </a:lnTo>
                <a:lnTo>
                  <a:pt x="1543" y="1216"/>
                </a:lnTo>
                <a:lnTo>
                  <a:pt x="1543" y="1216"/>
                </a:lnTo>
                <a:lnTo>
                  <a:pt x="1541" y="1216"/>
                </a:lnTo>
                <a:lnTo>
                  <a:pt x="1543" y="1216"/>
                </a:lnTo>
                <a:lnTo>
                  <a:pt x="1543" y="1216"/>
                </a:lnTo>
                <a:lnTo>
                  <a:pt x="1543" y="1218"/>
                </a:lnTo>
                <a:lnTo>
                  <a:pt x="1545" y="1218"/>
                </a:lnTo>
                <a:lnTo>
                  <a:pt x="1545" y="1218"/>
                </a:lnTo>
                <a:lnTo>
                  <a:pt x="1548" y="1218"/>
                </a:lnTo>
                <a:lnTo>
                  <a:pt x="1548" y="1218"/>
                </a:lnTo>
                <a:lnTo>
                  <a:pt x="1548" y="1218"/>
                </a:lnTo>
                <a:lnTo>
                  <a:pt x="1548" y="1218"/>
                </a:lnTo>
                <a:lnTo>
                  <a:pt x="1548" y="1220"/>
                </a:lnTo>
                <a:lnTo>
                  <a:pt x="1548" y="1220"/>
                </a:lnTo>
                <a:lnTo>
                  <a:pt x="1550" y="1220"/>
                </a:lnTo>
                <a:lnTo>
                  <a:pt x="1550" y="1220"/>
                </a:lnTo>
                <a:lnTo>
                  <a:pt x="1550" y="1220"/>
                </a:lnTo>
                <a:lnTo>
                  <a:pt x="1550" y="1220"/>
                </a:lnTo>
                <a:lnTo>
                  <a:pt x="1550" y="1220"/>
                </a:lnTo>
                <a:lnTo>
                  <a:pt x="1550" y="1220"/>
                </a:lnTo>
                <a:lnTo>
                  <a:pt x="1552" y="1220"/>
                </a:lnTo>
                <a:lnTo>
                  <a:pt x="1555" y="1220"/>
                </a:lnTo>
                <a:lnTo>
                  <a:pt x="1555" y="1220"/>
                </a:lnTo>
                <a:lnTo>
                  <a:pt x="1555" y="1223"/>
                </a:lnTo>
                <a:lnTo>
                  <a:pt x="1555" y="1223"/>
                </a:lnTo>
                <a:lnTo>
                  <a:pt x="1552" y="1223"/>
                </a:lnTo>
                <a:lnTo>
                  <a:pt x="1552" y="1223"/>
                </a:lnTo>
                <a:lnTo>
                  <a:pt x="1552" y="1223"/>
                </a:lnTo>
                <a:lnTo>
                  <a:pt x="1552" y="1223"/>
                </a:lnTo>
                <a:lnTo>
                  <a:pt x="1550" y="1223"/>
                </a:lnTo>
                <a:lnTo>
                  <a:pt x="1548" y="1220"/>
                </a:lnTo>
                <a:lnTo>
                  <a:pt x="1548" y="1223"/>
                </a:lnTo>
                <a:lnTo>
                  <a:pt x="1548" y="1223"/>
                </a:lnTo>
                <a:lnTo>
                  <a:pt x="1548" y="1223"/>
                </a:lnTo>
                <a:lnTo>
                  <a:pt x="1545" y="1223"/>
                </a:lnTo>
                <a:lnTo>
                  <a:pt x="1543" y="1223"/>
                </a:lnTo>
                <a:lnTo>
                  <a:pt x="1543" y="1223"/>
                </a:lnTo>
                <a:lnTo>
                  <a:pt x="1545" y="1223"/>
                </a:lnTo>
                <a:lnTo>
                  <a:pt x="1545" y="1223"/>
                </a:lnTo>
                <a:lnTo>
                  <a:pt x="1545" y="1223"/>
                </a:lnTo>
                <a:lnTo>
                  <a:pt x="1545" y="1225"/>
                </a:lnTo>
                <a:lnTo>
                  <a:pt x="1545" y="1225"/>
                </a:lnTo>
                <a:lnTo>
                  <a:pt x="1548" y="1225"/>
                </a:lnTo>
                <a:lnTo>
                  <a:pt x="1548" y="1225"/>
                </a:lnTo>
                <a:lnTo>
                  <a:pt x="1548" y="1227"/>
                </a:lnTo>
                <a:lnTo>
                  <a:pt x="1550" y="1227"/>
                </a:lnTo>
                <a:lnTo>
                  <a:pt x="1548" y="1227"/>
                </a:lnTo>
                <a:lnTo>
                  <a:pt x="1548" y="1227"/>
                </a:lnTo>
                <a:lnTo>
                  <a:pt x="1545" y="1227"/>
                </a:lnTo>
                <a:lnTo>
                  <a:pt x="1545" y="1227"/>
                </a:lnTo>
                <a:lnTo>
                  <a:pt x="1545" y="1227"/>
                </a:lnTo>
                <a:lnTo>
                  <a:pt x="1543" y="1227"/>
                </a:lnTo>
                <a:lnTo>
                  <a:pt x="1541" y="1227"/>
                </a:lnTo>
                <a:lnTo>
                  <a:pt x="1541" y="1227"/>
                </a:lnTo>
                <a:lnTo>
                  <a:pt x="1543" y="1230"/>
                </a:lnTo>
                <a:lnTo>
                  <a:pt x="1543" y="1230"/>
                </a:lnTo>
                <a:lnTo>
                  <a:pt x="1543" y="1230"/>
                </a:lnTo>
                <a:lnTo>
                  <a:pt x="1543" y="1230"/>
                </a:lnTo>
                <a:lnTo>
                  <a:pt x="1543" y="1232"/>
                </a:lnTo>
                <a:lnTo>
                  <a:pt x="1543" y="1232"/>
                </a:lnTo>
                <a:lnTo>
                  <a:pt x="1545" y="1232"/>
                </a:lnTo>
                <a:lnTo>
                  <a:pt x="1545" y="1232"/>
                </a:lnTo>
                <a:lnTo>
                  <a:pt x="1543" y="1232"/>
                </a:lnTo>
                <a:lnTo>
                  <a:pt x="1543" y="1232"/>
                </a:lnTo>
                <a:lnTo>
                  <a:pt x="1543" y="1232"/>
                </a:lnTo>
                <a:lnTo>
                  <a:pt x="1543" y="1232"/>
                </a:lnTo>
                <a:lnTo>
                  <a:pt x="1543" y="1232"/>
                </a:lnTo>
                <a:lnTo>
                  <a:pt x="1541" y="1232"/>
                </a:lnTo>
                <a:lnTo>
                  <a:pt x="1541" y="1234"/>
                </a:lnTo>
                <a:lnTo>
                  <a:pt x="1541" y="1234"/>
                </a:lnTo>
                <a:lnTo>
                  <a:pt x="1541" y="1237"/>
                </a:lnTo>
                <a:lnTo>
                  <a:pt x="1545" y="1237"/>
                </a:lnTo>
                <a:lnTo>
                  <a:pt x="1545" y="1237"/>
                </a:lnTo>
                <a:lnTo>
                  <a:pt x="1548" y="1237"/>
                </a:lnTo>
                <a:lnTo>
                  <a:pt x="1548" y="1234"/>
                </a:lnTo>
                <a:lnTo>
                  <a:pt x="1550" y="1234"/>
                </a:lnTo>
                <a:lnTo>
                  <a:pt x="1550" y="1237"/>
                </a:lnTo>
                <a:lnTo>
                  <a:pt x="1550" y="1237"/>
                </a:lnTo>
                <a:lnTo>
                  <a:pt x="1550" y="1237"/>
                </a:lnTo>
                <a:lnTo>
                  <a:pt x="1550" y="1237"/>
                </a:lnTo>
                <a:lnTo>
                  <a:pt x="1552" y="1239"/>
                </a:lnTo>
                <a:lnTo>
                  <a:pt x="1552" y="1239"/>
                </a:lnTo>
                <a:lnTo>
                  <a:pt x="1552" y="1239"/>
                </a:lnTo>
                <a:lnTo>
                  <a:pt x="1550" y="1242"/>
                </a:lnTo>
                <a:lnTo>
                  <a:pt x="1550" y="1242"/>
                </a:lnTo>
                <a:lnTo>
                  <a:pt x="1550" y="1242"/>
                </a:lnTo>
                <a:lnTo>
                  <a:pt x="1548" y="1242"/>
                </a:lnTo>
                <a:lnTo>
                  <a:pt x="1548" y="1239"/>
                </a:lnTo>
                <a:lnTo>
                  <a:pt x="1548" y="1239"/>
                </a:lnTo>
                <a:lnTo>
                  <a:pt x="1543" y="1242"/>
                </a:lnTo>
                <a:lnTo>
                  <a:pt x="1541" y="1242"/>
                </a:lnTo>
                <a:lnTo>
                  <a:pt x="1541" y="1242"/>
                </a:lnTo>
                <a:lnTo>
                  <a:pt x="1538" y="1242"/>
                </a:lnTo>
                <a:lnTo>
                  <a:pt x="1541" y="1242"/>
                </a:lnTo>
                <a:lnTo>
                  <a:pt x="1541" y="1244"/>
                </a:lnTo>
                <a:lnTo>
                  <a:pt x="1541" y="1244"/>
                </a:lnTo>
                <a:lnTo>
                  <a:pt x="1538" y="1244"/>
                </a:lnTo>
                <a:lnTo>
                  <a:pt x="1536" y="1242"/>
                </a:lnTo>
                <a:lnTo>
                  <a:pt x="1536" y="1242"/>
                </a:lnTo>
                <a:lnTo>
                  <a:pt x="1536" y="1242"/>
                </a:lnTo>
                <a:lnTo>
                  <a:pt x="1536" y="1242"/>
                </a:lnTo>
                <a:lnTo>
                  <a:pt x="1536" y="1242"/>
                </a:lnTo>
                <a:lnTo>
                  <a:pt x="1531" y="1242"/>
                </a:lnTo>
                <a:lnTo>
                  <a:pt x="1534" y="1242"/>
                </a:lnTo>
                <a:lnTo>
                  <a:pt x="1534" y="1242"/>
                </a:lnTo>
                <a:lnTo>
                  <a:pt x="1534" y="1244"/>
                </a:lnTo>
                <a:lnTo>
                  <a:pt x="1534" y="1244"/>
                </a:lnTo>
                <a:lnTo>
                  <a:pt x="1531" y="1244"/>
                </a:lnTo>
                <a:lnTo>
                  <a:pt x="1531" y="1244"/>
                </a:lnTo>
                <a:lnTo>
                  <a:pt x="1531" y="1244"/>
                </a:lnTo>
                <a:lnTo>
                  <a:pt x="1529" y="1244"/>
                </a:lnTo>
                <a:lnTo>
                  <a:pt x="1529" y="1246"/>
                </a:lnTo>
                <a:lnTo>
                  <a:pt x="1529" y="1246"/>
                </a:lnTo>
                <a:lnTo>
                  <a:pt x="1529" y="1249"/>
                </a:lnTo>
                <a:lnTo>
                  <a:pt x="1529" y="1249"/>
                </a:lnTo>
                <a:lnTo>
                  <a:pt x="1529" y="1249"/>
                </a:lnTo>
                <a:lnTo>
                  <a:pt x="1529" y="1251"/>
                </a:lnTo>
                <a:lnTo>
                  <a:pt x="1529" y="1251"/>
                </a:lnTo>
                <a:lnTo>
                  <a:pt x="1529" y="1251"/>
                </a:lnTo>
                <a:lnTo>
                  <a:pt x="1529" y="1253"/>
                </a:lnTo>
                <a:lnTo>
                  <a:pt x="1529" y="1253"/>
                </a:lnTo>
                <a:lnTo>
                  <a:pt x="1529" y="1256"/>
                </a:lnTo>
                <a:lnTo>
                  <a:pt x="1529" y="1256"/>
                </a:lnTo>
                <a:lnTo>
                  <a:pt x="1529" y="1256"/>
                </a:lnTo>
                <a:lnTo>
                  <a:pt x="1529" y="1256"/>
                </a:lnTo>
                <a:lnTo>
                  <a:pt x="1529" y="1258"/>
                </a:lnTo>
                <a:lnTo>
                  <a:pt x="1529" y="1258"/>
                </a:lnTo>
                <a:lnTo>
                  <a:pt x="1531" y="1258"/>
                </a:lnTo>
                <a:lnTo>
                  <a:pt x="1531" y="1258"/>
                </a:lnTo>
                <a:lnTo>
                  <a:pt x="1531" y="1258"/>
                </a:lnTo>
                <a:lnTo>
                  <a:pt x="1531" y="1260"/>
                </a:lnTo>
                <a:lnTo>
                  <a:pt x="1531" y="1260"/>
                </a:lnTo>
                <a:lnTo>
                  <a:pt x="1531" y="1260"/>
                </a:lnTo>
                <a:lnTo>
                  <a:pt x="1531" y="1260"/>
                </a:lnTo>
                <a:lnTo>
                  <a:pt x="1531" y="1260"/>
                </a:lnTo>
                <a:lnTo>
                  <a:pt x="1531" y="1263"/>
                </a:lnTo>
                <a:lnTo>
                  <a:pt x="1531" y="1263"/>
                </a:lnTo>
                <a:lnTo>
                  <a:pt x="1531" y="1263"/>
                </a:lnTo>
                <a:lnTo>
                  <a:pt x="1531" y="1263"/>
                </a:lnTo>
                <a:lnTo>
                  <a:pt x="1531" y="1263"/>
                </a:lnTo>
                <a:lnTo>
                  <a:pt x="1531" y="1263"/>
                </a:lnTo>
                <a:lnTo>
                  <a:pt x="1531" y="1265"/>
                </a:lnTo>
                <a:lnTo>
                  <a:pt x="1531" y="1265"/>
                </a:lnTo>
                <a:lnTo>
                  <a:pt x="1531" y="1265"/>
                </a:lnTo>
                <a:lnTo>
                  <a:pt x="1531" y="1265"/>
                </a:lnTo>
                <a:lnTo>
                  <a:pt x="1531" y="1268"/>
                </a:lnTo>
                <a:lnTo>
                  <a:pt x="1529" y="1272"/>
                </a:lnTo>
                <a:lnTo>
                  <a:pt x="1529" y="1272"/>
                </a:lnTo>
                <a:lnTo>
                  <a:pt x="1529" y="1272"/>
                </a:lnTo>
                <a:lnTo>
                  <a:pt x="1529" y="1272"/>
                </a:lnTo>
                <a:lnTo>
                  <a:pt x="1529" y="1272"/>
                </a:lnTo>
                <a:lnTo>
                  <a:pt x="1529" y="1275"/>
                </a:lnTo>
                <a:lnTo>
                  <a:pt x="1531" y="1275"/>
                </a:lnTo>
                <a:lnTo>
                  <a:pt x="1529" y="1275"/>
                </a:lnTo>
                <a:lnTo>
                  <a:pt x="1529" y="1275"/>
                </a:lnTo>
                <a:lnTo>
                  <a:pt x="1529" y="1275"/>
                </a:lnTo>
                <a:lnTo>
                  <a:pt x="1529" y="1277"/>
                </a:lnTo>
                <a:lnTo>
                  <a:pt x="1529" y="1279"/>
                </a:lnTo>
                <a:lnTo>
                  <a:pt x="1531" y="1279"/>
                </a:lnTo>
                <a:lnTo>
                  <a:pt x="1531" y="1279"/>
                </a:lnTo>
                <a:lnTo>
                  <a:pt x="1531" y="1279"/>
                </a:lnTo>
                <a:lnTo>
                  <a:pt x="1531" y="1279"/>
                </a:lnTo>
                <a:lnTo>
                  <a:pt x="1529" y="1279"/>
                </a:lnTo>
                <a:lnTo>
                  <a:pt x="1529" y="1279"/>
                </a:lnTo>
                <a:lnTo>
                  <a:pt x="1529" y="1282"/>
                </a:lnTo>
                <a:lnTo>
                  <a:pt x="1529" y="1282"/>
                </a:lnTo>
                <a:lnTo>
                  <a:pt x="1529" y="1282"/>
                </a:lnTo>
                <a:lnTo>
                  <a:pt x="1529" y="1282"/>
                </a:lnTo>
                <a:lnTo>
                  <a:pt x="1529" y="1284"/>
                </a:lnTo>
                <a:lnTo>
                  <a:pt x="1529" y="1284"/>
                </a:lnTo>
                <a:lnTo>
                  <a:pt x="1531" y="1284"/>
                </a:lnTo>
                <a:lnTo>
                  <a:pt x="1529" y="1286"/>
                </a:lnTo>
                <a:lnTo>
                  <a:pt x="1529" y="1286"/>
                </a:lnTo>
                <a:lnTo>
                  <a:pt x="1529" y="1286"/>
                </a:lnTo>
                <a:lnTo>
                  <a:pt x="1529" y="1286"/>
                </a:lnTo>
                <a:lnTo>
                  <a:pt x="1529" y="1289"/>
                </a:lnTo>
                <a:lnTo>
                  <a:pt x="1529" y="1289"/>
                </a:lnTo>
                <a:lnTo>
                  <a:pt x="1529" y="1289"/>
                </a:lnTo>
                <a:lnTo>
                  <a:pt x="1529" y="1291"/>
                </a:lnTo>
                <a:lnTo>
                  <a:pt x="1526" y="1294"/>
                </a:lnTo>
                <a:lnTo>
                  <a:pt x="1526" y="1294"/>
                </a:lnTo>
                <a:lnTo>
                  <a:pt x="1526" y="1294"/>
                </a:lnTo>
                <a:lnTo>
                  <a:pt x="1526" y="1294"/>
                </a:lnTo>
                <a:lnTo>
                  <a:pt x="1526" y="1296"/>
                </a:lnTo>
                <a:lnTo>
                  <a:pt x="1526" y="1296"/>
                </a:lnTo>
                <a:lnTo>
                  <a:pt x="1526" y="1296"/>
                </a:lnTo>
                <a:lnTo>
                  <a:pt x="1524" y="1296"/>
                </a:lnTo>
                <a:lnTo>
                  <a:pt x="1524" y="1294"/>
                </a:lnTo>
                <a:lnTo>
                  <a:pt x="1524" y="1294"/>
                </a:lnTo>
                <a:lnTo>
                  <a:pt x="1524" y="1294"/>
                </a:lnTo>
                <a:lnTo>
                  <a:pt x="1524" y="1294"/>
                </a:lnTo>
                <a:lnTo>
                  <a:pt x="1524" y="1294"/>
                </a:lnTo>
                <a:lnTo>
                  <a:pt x="1524" y="1294"/>
                </a:lnTo>
                <a:lnTo>
                  <a:pt x="1524" y="1294"/>
                </a:lnTo>
                <a:lnTo>
                  <a:pt x="1524" y="1296"/>
                </a:lnTo>
                <a:lnTo>
                  <a:pt x="1524" y="1296"/>
                </a:lnTo>
                <a:lnTo>
                  <a:pt x="1524" y="1298"/>
                </a:lnTo>
                <a:lnTo>
                  <a:pt x="1524" y="1298"/>
                </a:lnTo>
                <a:lnTo>
                  <a:pt x="1524" y="1298"/>
                </a:lnTo>
                <a:lnTo>
                  <a:pt x="1524" y="1298"/>
                </a:lnTo>
                <a:lnTo>
                  <a:pt x="1524" y="1301"/>
                </a:lnTo>
                <a:lnTo>
                  <a:pt x="1524" y="1301"/>
                </a:lnTo>
                <a:lnTo>
                  <a:pt x="1522" y="1303"/>
                </a:lnTo>
                <a:lnTo>
                  <a:pt x="1522" y="1303"/>
                </a:lnTo>
                <a:lnTo>
                  <a:pt x="1522" y="1303"/>
                </a:lnTo>
                <a:lnTo>
                  <a:pt x="1519" y="1305"/>
                </a:lnTo>
                <a:lnTo>
                  <a:pt x="1519" y="1308"/>
                </a:lnTo>
                <a:lnTo>
                  <a:pt x="1519" y="1315"/>
                </a:lnTo>
                <a:lnTo>
                  <a:pt x="1517" y="1317"/>
                </a:lnTo>
                <a:lnTo>
                  <a:pt x="1517" y="1317"/>
                </a:lnTo>
                <a:lnTo>
                  <a:pt x="1517" y="1317"/>
                </a:lnTo>
                <a:lnTo>
                  <a:pt x="1519" y="1320"/>
                </a:lnTo>
                <a:lnTo>
                  <a:pt x="1519" y="1320"/>
                </a:lnTo>
                <a:lnTo>
                  <a:pt x="1519" y="1320"/>
                </a:lnTo>
                <a:lnTo>
                  <a:pt x="1519" y="1322"/>
                </a:lnTo>
                <a:lnTo>
                  <a:pt x="1519" y="1322"/>
                </a:lnTo>
                <a:lnTo>
                  <a:pt x="1519" y="1322"/>
                </a:lnTo>
                <a:lnTo>
                  <a:pt x="1519" y="1324"/>
                </a:lnTo>
                <a:lnTo>
                  <a:pt x="1519" y="1324"/>
                </a:lnTo>
                <a:lnTo>
                  <a:pt x="1519" y="1324"/>
                </a:lnTo>
                <a:lnTo>
                  <a:pt x="1519" y="1324"/>
                </a:lnTo>
                <a:lnTo>
                  <a:pt x="1519" y="1327"/>
                </a:lnTo>
                <a:lnTo>
                  <a:pt x="1519" y="1327"/>
                </a:lnTo>
                <a:lnTo>
                  <a:pt x="1519" y="1327"/>
                </a:lnTo>
                <a:lnTo>
                  <a:pt x="1519" y="1329"/>
                </a:lnTo>
                <a:lnTo>
                  <a:pt x="1519" y="1329"/>
                </a:lnTo>
                <a:lnTo>
                  <a:pt x="1519" y="1329"/>
                </a:lnTo>
                <a:lnTo>
                  <a:pt x="1519" y="1331"/>
                </a:lnTo>
                <a:lnTo>
                  <a:pt x="1519" y="1331"/>
                </a:lnTo>
                <a:lnTo>
                  <a:pt x="1519" y="1331"/>
                </a:lnTo>
                <a:lnTo>
                  <a:pt x="1519" y="1334"/>
                </a:lnTo>
                <a:lnTo>
                  <a:pt x="1519" y="1334"/>
                </a:lnTo>
                <a:lnTo>
                  <a:pt x="1519" y="1334"/>
                </a:lnTo>
                <a:lnTo>
                  <a:pt x="1519" y="1334"/>
                </a:lnTo>
                <a:lnTo>
                  <a:pt x="1519" y="1336"/>
                </a:lnTo>
                <a:lnTo>
                  <a:pt x="1519" y="1336"/>
                </a:lnTo>
                <a:lnTo>
                  <a:pt x="1519" y="1339"/>
                </a:lnTo>
                <a:lnTo>
                  <a:pt x="1519" y="1339"/>
                </a:lnTo>
                <a:lnTo>
                  <a:pt x="1519" y="1339"/>
                </a:lnTo>
                <a:lnTo>
                  <a:pt x="1517" y="1339"/>
                </a:lnTo>
                <a:lnTo>
                  <a:pt x="1517" y="1339"/>
                </a:lnTo>
                <a:lnTo>
                  <a:pt x="1517" y="1336"/>
                </a:lnTo>
                <a:lnTo>
                  <a:pt x="1517" y="1336"/>
                </a:lnTo>
                <a:lnTo>
                  <a:pt x="1517" y="1336"/>
                </a:lnTo>
                <a:lnTo>
                  <a:pt x="1517" y="1334"/>
                </a:lnTo>
                <a:lnTo>
                  <a:pt x="1517" y="1336"/>
                </a:lnTo>
                <a:lnTo>
                  <a:pt x="1517" y="1339"/>
                </a:lnTo>
                <a:lnTo>
                  <a:pt x="1517" y="1339"/>
                </a:lnTo>
                <a:lnTo>
                  <a:pt x="1515" y="1339"/>
                </a:lnTo>
                <a:lnTo>
                  <a:pt x="1515" y="1336"/>
                </a:lnTo>
                <a:lnTo>
                  <a:pt x="1512" y="1334"/>
                </a:lnTo>
                <a:lnTo>
                  <a:pt x="1512" y="1336"/>
                </a:lnTo>
                <a:lnTo>
                  <a:pt x="1510" y="1336"/>
                </a:lnTo>
                <a:lnTo>
                  <a:pt x="1510" y="1336"/>
                </a:lnTo>
                <a:lnTo>
                  <a:pt x="1510" y="1339"/>
                </a:lnTo>
                <a:lnTo>
                  <a:pt x="1510" y="1339"/>
                </a:lnTo>
                <a:lnTo>
                  <a:pt x="1510" y="1339"/>
                </a:lnTo>
                <a:lnTo>
                  <a:pt x="1510" y="1341"/>
                </a:lnTo>
                <a:lnTo>
                  <a:pt x="1510" y="1341"/>
                </a:lnTo>
                <a:lnTo>
                  <a:pt x="1510" y="1341"/>
                </a:lnTo>
                <a:lnTo>
                  <a:pt x="1508" y="1341"/>
                </a:lnTo>
                <a:lnTo>
                  <a:pt x="1508" y="1341"/>
                </a:lnTo>
                <a:lnTo>
                  <a:pt x="1508" y="1341"/>
                </a:lnTo>
                <a:lnTo>
                  <a:pt x="1508" y="1341"/>
                </a:lnTo>
                <a:lnTo>
                  <a:pt x="1508" y="1341"/>
                </a:lnTo>
                <a:lnTo>
                  <a:pt x="1505" y="1341"/>
                </a:lnTo>
                <a:lnTo>
                  <a:pt x="1505" y="1341"/>
                </a:lnTo>
                <a:lnTo>
                  <a:pt x="1505" y="1341"/>
                </a:lnTo>
                <a:lnTo>
                  <a:pt x="1505" y="1341"/>
                </a:lnTo>
                <a:lnTo>
                  <a:pt x="1508" y="1341"/>
                </a:lnTo>
                <a:lnTo>
                  <a:pt x="1508" y="1343"/>
                </a:lnTo>
                <a:lnTo>
                  <a:pt x="1508" y="1343"/>
                </a:lnTo>
                <a:lnTo>
                  <a:pt x="1508" y="1343"/>
                </a:lnTo>
                <a:lnTo>
                  <a:pt x="1508" y="1343"/>
                </a:lnTo>
                <a:lnTo>
                  <a:pt x="1508" y="1346"/>
                </a:lnTo>
                <a:lnTo>
                  <a:pt x="1510" y="1346"/>
                </a:lnTo>
                <a:lnTo>
                  <a:pt x="1510" y="1346"/>
                </a:lnTo>
                <a:lnTo>
                  <a:pt x="1508" y="1346"/>
                </a:lnTo>
                <a:lnTo>
                  <a:pt x="1508" y="1346"/>
                </a:lnTo>
                <a:lnTo>
                  <a:pt x="1508" y="1346"/>
                </a:lnTo>
                <a:lnTo>
                  <a:pt x="1508" y="1346"/>
                </a:lnTo>
                <a:lnTo>
                  <a:pt x="1508" y="1346"/>
                </a:lnTo>
                <a:lnTo>
                  <a:pt x="1508" y="1348"/>
                </a:lnTo>
                <a:lnTo>
                  <a:pt x="1508" y="1348"/>
                </a:lnTo>
                <a:lnTo>
                  <a:pt x="1508" y="1350"/>
                </a:lnTo>
                <a:lnTo>
                  <a:pt x="1508" y="1350"/>
                </a:lnTo>
                <a:lnTo>
                  <a:pt x="1508" y="1350"/>
                </a:lnTo>
                <a:lnTo>
                  <a:pt x="1505" y="1350"/>
                </a:lnTo>
                <a:lnTo>
                  <a:pt x="1505" y="1350"/>
                </a:lnTo>
                <a:lnTo>
                  <a:pt x="1505" y="1350"/>
                </a:lnTo>
                <a:lnTo>
                  <a:pt x="1505" y="1348"/>
                </a:lnTo>
                <a:lnTo>
                  <a:pt x="1505" y="1348"/>
                </a:lnTo>
                <a:lnTo>
                  <a:pt x="1505" y="1348"/>
                </a:lnTo>
                <a:lnTo>
                  <a:pt x="1505" y="1348"/>
                </a:lnTo>
                <a:lnTo>
                  <a:pt x="1505" y="1348"/>
                </a:lnTo>
                <a:lnTo>
                  <a:pt x="1503" y="1348"/>
                </a:lnTo>
                <a:lnTo>
                  <a:pt x="1503" y="1348"/>
                </a:lnTo>
                <a:lnTo>
                  <a:pt x="1503" y="1350"/>
                </a:lnTo>
                <a:lnTo>
                  <a:pt x="1503" y="1350"/>
                </a:lnTo>
                <a:lnTo>
                  <a:pt x="1503" y="1350"/>
                </a:lnTo>
                <a:lnTo>
                  <a:pt x="1503" y="1350"/>
                </a:lnTo>
                <a:lnTo>
                  <a:pt x="1503" y="1350"/>
                </a:lnTo>
                <a:lnTo>
                  <a:pt x="1503" y="1350"/>
                </a:lnTo>
                <a:lnTo>
                  <a:pt x="1503" y="1353"/>
                </a:lnTo>
                <a:lnTo>
                  <a:pt x="1503" y="1357"/>
                </a:lnTo>
                <a:lnTo>
                  <a:pt x="1503" y="1357"/>
                </a:lnTo>
                <a:lnTo>
                  <a:pt x="1503" y="1357"/>
                </a:lnTo>
                <a:lnTo>
                  <a:pt x="1503" y="1355"/>
                </a:lnTo>
                <a:lnTo>
                  <a:pt x="1503" y="1355"/>
                </a:lnTo>
                <a:lnTo>
                  <a:pt x="1500" y="1353"/>
                </a:lnTo>
                <a:lnTo>
                  <a:pt x="1500" y="1353"/>
                </a:lnTo>
                <a:lnTo>
                  <a:pt x="1500" y="1353"/>
                </a:lnTo>
                <a:lnTo>
                  <a:pt x="1500" y="1353"/>
                </a:lnTo>
                <a:lnTo>
                  <a:pt x="1498" y="1353"/>
                </a:lnTo>
                <a:lnTo>
                  <a:pt x="1498" y="1353"/>
                </a:lnTo>
                <a:lnTo>
                  <a:pt x="1498" y="1353"/>
                </a:lnTo>
                <a:lnTo>
                  <a:pt x="1498" y="1355"/>
                </a:lnTo>
                <a:lnTo>
                  <a:pt x="1498" y="1355"/>
                </a:lnTo>
                <a:lnTo>
                  <a:pt x="1498" y="1357"/>
                </a:lnTo>
                <a:lnTo>
                  <a:pt x="1496" y="1357"/>
                </a:lnTo>
                <a:lnTo>
                  <a:pt x="1496" y="1355"/>
                </a:lnTo>
                <a:lnTo>
                  <a:pt x="1496" y="1355"/>
                </a:lnTo>
                <a:lnTo>
                  <a:pt x="1496" y="1355"/>
                </a:lnTo>
                <a:lnTo>
                  <a:pt x="1496" y="1353"/>
                </a:lnTo>
                <a:lnTo>
                  <a:pt x="1496" y="1353"/>
                </a:lnTo>
                <a:lnTo>
                  <a:pt x="1496" y="1353"/>
                </a:lnTo>
                <a:lnTo>
                  <a:pt x="1496" y="1353"/>
                </a:lnTo>
                <a:lnTo>
                  <a:pt x="1496" y="1353"/>
                </a:lnTo>
                <a:lnTo>
                  <a:pt x="1496" y="1350"/>
                </a:lnTo>
                <a:lnTo>
                  <a:pt x="1498" y="1350"/>
                </a:lnTo>
                <a:lnTo>
                  <a:pt x="1498" y="1350"/>
                </a:lnTo>
                <a:lnTo>
                  <a:pt x="1498" y="1348"/>
                </a:lnTo>
                <a:lnTo>
                  <a:pt x="1500" y="1348"/>
                </a:lnTo>
                <a:lnTo>
                  <a:pt x="1500" y="1348"/>
                </a:lnTo>
                <a:lnTo>
                  <a:pt x="1500" y="1346"/>
                </a:lnTo>
                <a:lnTo>
                  <a:pt x="1498" y="1346"/>
                </a:lnTo>
                <a:lnTo>
                  <a:pt x="1498" y="1346"/>
                </a:lnTo>
                <a:lnTo>
                  <a:pt x="1498" y="1346"/>
                </a:lnTo>
                <a:lnTo>
                  <a:pt x="1498" y="1348"/>
                </a:lnTo>
                <a:lnTo>
                  <a:pt x="1498" y="1346"/>
                </a:lnTo>
                <a:lnTo>
                  <a:pt x="1496" y="1343"/>
                </a:lnTo>
                <a:lnTo>
                  <a:pt x="1496" y="1341"/>
                </a:lnTo>
                <a:lnTo>
                  <a:pt x="1496" y="1341"/>
                </a:lnTo>
                <a:lnTo>
                  <a:pt x="1493" y="1339"/>
                </a:lnTo>
                <a:lnTo>
                  <a:pt x="1491" y="1336"/>
                </a:lnTo>
                <a:lnTo>
                  <a:pt x="1491" y="1336"/>
                </a:lnTo>
                <a:lnTo>
                  <a:pt x="1491" y="1336"/>
                </a:lnTo>
                <a:lnTo>
                  <a:pt x="1489" y="1334"/>
                </a:lnTo>
                <a:lnTo>
                  <a:pt x="1486" y="1331"/>
                </a:lnTo>
                <a:lnTo>
                  <a:pt x="1486" y="1329"/>
                </a:lnTo>
                <a:lnTo>
                  <a:pt x="1484" y="1329"/>
                </a:lnTo>
                <a:lnTo>
                  <a:pt x="1484" y="1329"/>
                </a:lnTo>
                <a:lnTo>
                  <a:pt x="1484" y="1327"/>
                </a:lnTo>
                <a:lnTo>
                  <a:pt x="1481" y="1327"/>
                </a:lnTo>
                <a:lnTo>
                  <a:pt x="1481" y="1324"/>
                </a:lnTo>
                <a:lnTo>
                  <a:pt x="1479" y="1324"/>
                </a:lnTo>
                <a:lnTo>
                  <a:pt x="1479" y="1324"/>
                </a:lnTo>
                <a:lnTo>
                  <a:pt x="1477" y="1322"/>
                </a:lnTo>
                <a:lnTo>
                  <a:pt x="1477" y="1322"/>
                </a:lnTo>
                <a:lnTo>
                  <a:pt x="1477" y="1322"/>
                </a:lnTo>
                <a:lnTo>
                  <a:pt x="1477" y="1320"/>
                </a:lnTo>
                <a:lnTo>
                  <a:pt x="1477" y="1317"/>
                </a:lnTo>
                <a:lnTo>
                  <a:pt x="1474" y="1317"/>
                </a:lnTo>
                <a:lnTo>
                  <a:pt x="1474" y="1315"/>
                </a:lnTo>
                <a:lnTo>
                  <a:pt x="1472" y="1315"/>
                </a:lnTo>
                <a:lnTo>
                  <a:pt x="1472" y="1313"/>
                </a:lnTo>
                <a:lnTo>
                  <a:pt x="1472" y="1313"/>
                </a:lnTo>
                <a:lnTo>
                  <a:pt x="1472" y="1310"/>
                </a:lnTo>
                <a:lnTo>
                  <a:pt x="1472" y="1310"/>
                </a:lnTo>
                <a:lnTo>
                  <a:pt x="1470" y="1308"/>
                </a:lnTo>
                <a:lnTo>
                  <a:pt x="1470" y="1305"/>
                </a:lnTo>
                <a:lnTo>
                  <a:pt x="1470" y="1303"/>
                </a:lnTo>
                <a:lnTo>
                  <a:pt x="1470" y="1303"/>
                </a:lnTo>
                <a:lnTo>
                  <a:pt x="1470" y="1301"/>
                </a:lnTo>
                <a:lnTo>
                  <a:pt x="1470" y="1301"/>
                </a:lnTo>
                <a:lnTo>
                  <a:pt x="1467" y="1301"/>
                </a:lnTo>
                <a:lnTo>
                  <a:pt x="1467" y="1298"/>
                </a:lnTo>
                <a:lnTo>
                  <a:pt x="1470" y="1298"/>
                </a:lnTo>
                <a:lnTo>
                  <a:pt x="1470" y="1298"/>
                </a:lnTo>
                <a:lnTo>
                  <a:pt x="1470" y="1298"/>
                </a:lnTo>
                <a:lnTo>
                  <a:pt x="1470" y="1298"/>
                </a:lnTo>
                <a:lnTo>
                  <a:pt x="1470" y="1298"/>
                </a:lnTo>
                <a:lnTo>
                  <a:pt x="1470" y="1296"/>
                </a:lnTo>
                <a:lnTo>
                  <a:pt x="1470" y="1296"/>
                </a:lnTo>
                <a:lnTo>
                  <a:pt x="1470" y="1296"/>
                </a:lnTo>
                <a:lnTo>
                  <a:pt x="1470" y="1296"/>
                </a:lnTo>
                <a:lnTo>
                  <a:pt x="1470" y="1296"/>
                </a:lnTo>
                <a:lnTo>
                  <a:pt x="1470" y="1296"/>
                </a:lnTo>
                <a:lnTo>
                  <a:pt x="1470" y="1294"/>
                </a:lnTo>
                <a:lnTo>
                  <a:pt x="1470" y="1294"/>
                </a:lnTo>
                <a:lnTo>
                  <a:pt x="1470" y="1291"/>
                </a:lnTo>
                <a:lnTo>
                  <a:pt x="1470" y="1289"/>
                </a:lnTo>
                <a:lnTo>
                  <a:pt x="1470" y="1289"/>
                </a:lnTo>
                <a:lnTo>
                  <a:pt x="1470" y="1289"/>
                </a:lnTo>
                <a:lnTo>
                  <a:pt x="1470" y="1289"/>
                </a:lnTo>
                <a:lnTo>
                  <a:pt x="1470" y="1286"/>
                </a:lnTo>
                <a:lnTo>
                  <a:pt x="1470" y="1286"/>
                </a:lnTo>
                <a:lnTo>
                  <a:pt x="1467" y="1286"/>
                </a:lnTo>
                <a:lnTo>
                  <a:pt x="1467" y="1284"/>
                </a:lnTo>
                <a:lnTo>
                  <a:pt x="1465" y="1282"/>
                </a:lnTo>
                <a:lnTo>
                  <a:pt x="1465" y="1282"/>
                </a:lnTo>
                <a:lnTo>
                  <a:pt x="1467" y="1282"/>
                </a:lnTo>
                <a:lnTo>
                  <a:pt x="1465" y="1282"/>
                </a:lnTo>
                <a:lnTo>
                  <a:pt x="1467" y="1279"/>
                </a:lnTo>
                <a:lnTo>
                  <a:pt x="1467" y="1279"/>
                </a:lnTo>
                <a:lnTo>
                  <a:pt x="1470" y="1279"/>
                </a:lnTo>
                <a:lnTo>
                  <a:pt x="1470" y="1277"/>
                </a:lnTo>
                <a:lnTo>
                  <a:pt x="1470" y="1277"/>
                </a:lnTo>
                <a:lnTo>
                  <a:pt x="1470" y="1277"/>
                </a:lnTo>
                <a:lnTo>
                  <a:pt x="1470" y="1275"/>
                </a:lnTo>
                <a:lnTo>
                  <a:pt x="1470" y="1275"/>
                </a:lnTo>
                <a:lnTo>
                  <a:pt x="1470" y="1275"/>
                </a:lnTo>
                <a:lnTo>
                  <a:pt x="1470" y="1275"/>
                </a:lnTo>
                <a:lnTo>
                  <a:pt x="1472" y="1275"/>
                </a:lnTo>
                <a:lnTo>
                  <a:pt x="1472" y="1277"/>
                </a:lnTo>
                <a:lnTo>
                  <a:pt x="1472" y="1282"/>
                </a:lnTo>
                <a:lnTo>
                  <a:pt x="1472" y="1284"/>
                </a:lnTo>
                <a:lnTo>
                  <a:pt x="1472" y="1284"/>
                </a:lnTo>
                <a:lnTo>
                  <a:pt x="1472" y="1284"/>
                </a:lnTo>
                <a:lnTo>
                  <a:pt x="1472" y="1284"/>
                </a:lnTo>
                <a:lnTo>
                  <a:pt x="1472" y="1284"/>
                </a:lnTo>
                <a:lnTo>
                  <a:pt x="1472" y="1284"/>
                </a:lnTo>
                <a:lnTo>
                  <a:pt x="1472" y="1284"/>
                </a:lnTo>
                <a:lnTo>
                  <a:pt x="1472" y="1284"/>
                </a:lnTo>
                <a:lnTo>
                  <a:pt x="1474" y="1284"/>
                </a:lnTo>
                <a:lnTo>
                  <a:pt x="1474" y="1284"/>
                </a:lnTo>
                <a:lnTo>
                  <a:pt x="1474" y="1284"/>
                </a:lnTo>
                <a:lnTo>
                  <a:pt x="1477" y="1284"/>
                </a:lnTo>
                <a:lnTo>
                  <a:pt x="1477" y="1284"/>
                </a:lnTo>
                <a:lnTo>
                  <a:pt x="1479" y="1286"/>
                </a:lnTo>
                <a:lnTo>
                  <a:pt x="1479" y="1286"/>
                </a:lnTo>
                <a:lnTo>
                  <a:pt x="1479" y="1284"/>
                </a:lnTo>
                <a:lnTo>
                  <a:pt x="1479" y="1284"/>
                </a:lnTo>
                <a:lnTo>
                  <a:pt x="1479" y="1284"/>
                </a:lnTo>
                <a:lnTo>
                  <a:pt x="1479" y="1282"/>
                </a:lnTo>
                <a:lnTo>
                  <a:pt x="1479" y="1282"/>
                </a:lnTo>
                <a:lnTo>
                  <a:pt x="1479" y="1279"/>
                </a:lnTo>
                <a:lnTo>
                  <a:pt x="1481" y="1279"/>
                </a:lnTo>
                <a:lnTo>
                  <a:pt x="1481" y="1279"/>
                </a:lnTo>
                <a:lnTo>
                  <a:pt x="1481" y="1279"/>
                </a:lnTo>
                <a:lnTo>
                  <a:pt x="1481" y="1279"/>
                </a:lnTo>
                <a:lnTo>
                  <a:pt x="1481" y="1277"/>
                </a:lnTo>
                <a:lnTo>
                  <a:pt x="1481" y="1277"/>
                </a:lnTo>
                <a:lnTo>
                  <a:pt x="1481" y="1277"/>
                </a:lnTo>
                <a:lnTo>
                  <a:pt x="1481" y="1277"/>
                </a:lnTo>
                <a:lnTo>
                  <a:pt x="1481" y="1277"/>
                </a:lnTo>
                <a:lnTo>
                  <a:pt x="1479" y="1275"/>
                </a:lnTo>
                <a:lnTo>
                  <a:pt x="1479" y="1275"/>
                </a:lnTo>
                <a:lnTo>
                  <a:pt x="1479" y="1272"/>
                </a:lnTo>
                <a:lnTo>
                  <a:pt x="1479" y="1270"/>
                </a:lnTo>
                <a:lnTo>
                  <a:pt x="1479" y="1270"/>
                </a:lnTo>
                <a:lnTo>
                  <a:pt x="1479" y="1270"/>
                </a:lnTo>
                <a:lnTo>
                  <a:pt x="1479" y="1268"/>
                </a:lnTo>
                <a:lnTo>
                  <a:pt x="1479" y="1268"/>
                </a:lnTo>
                <a:lnTo>
                  <a:pt x="1477" y="1268"/>
                </a:lnTo>
                <a:lnTo>
                  <a:pt x="1477" y="1265"/>
                </a:lnTo>
                <a:lnTo>
                  <a:pt x="1477" y="1263"/>
                </a:lnTo>
                <a:lnTo>
                  <a:pt x="1477" y="1263"/>
                </a:lnTo>
                <a:lnTo>
                  <a:pt x="1477" y="1263"/>
                </a:lnTo>
                <a:lnTo>
                  <a:pt x="1474" y="1260"/>
                </a:lnTo>
                <a:lnTo>
                  <a:pt x="1474" y="1258"/>
                </a:lnTo>
                <a:lnTo>
                  <a:pt x="1474" y="1256"/>
                </a:lnTo>
                <a:lnTo>
                  <a:pt x="1474" y="1256"/>
                </a:lnTo>
                <a:lnTo>
                  <a:pt x="1474" y="1256"/>
                </a:lnTo>
                <a:lnTo>
                  <a:pt x="1474" y="1253"/>
                </a:lnTo>
                <a:lnTo>
                  <a:pt x="1474" y="1251"/>
                </a:lnTo>
                <a:lnTo>
                  <a:pt x="1472" y="1249"/>
                </a:lnTo>
                <a:lnTo>
                  <a:pt x="1472" y="1246"/>
                </a:lnTo>
                <a:lnTo>
                  <a:pt x="1465" y="1239"/>
                </a:lnTo>
                <a:lnTo>
                  <a:pt x="1460" y="1234"/>
                </a:lnTo>
                <a:lnTo>
                  <a:pt x="1458" y="1234"/>
                </a:lnTo>
                <a:lnTo>
                  <a:pt x="1458" y="1232"/>
                </a:lnTo>
                <a:lnTo>
                  <a:pt x="1453" y="1230"/>
                </a:lnTo>
                <a:lnTo>
                  <a:pt x="1448" y="1225"/>
                </a:lnTo>
                <a:lnTo>
                  <a:pt x="1448" y="1225"/>
                </a:lnTo>
                <a:lnTo>
                  <a:pt x="1448" y="1223"/>
                </a:lnTo>
                <a:lnTo>
                  <a:pt x="1448" y="1223"/>
                </a:lnTo>
                <a:lnTo>
                  <a:pt x="1448" y="1223"/>
                </a:lnTo>
                <a:lnTo>
                  <a:pt x="1446" y="1223"/>
                </a:lnTo>
                <a:lnTo>
                  <a:pt x="1446" y="1223"/>
                </a:lnTo>
                <a:lnTo>
                  <a:pt x="1446" y="1220"/>
                </a:lnTo>
                <a:lnTo>
                  <a:pt x="1446" y="1220"/>
                </a:lnTo>
                <a:lnTo>
                  <a:pt x="1446" y="1220"/>
                </a:lnTo>
                <a:lnTo>
                  <a:pt x="1444" y="1218"/>
                </a:lnTo>
                <a:lnTo>
                  <a:pt x="1439" y="1218"/>
                </a:lnTo>
                <a:lnTo>
                  <a:pt x="1439" y="1218"/>
                </a:lnTo>
                <a:lnTo>
                  <a:pt x="1437" y="1218"/>
                </a:lnTo>
                <a:lnTo>
                  <a:pt x="1437" y="1220"/>
                </a:lnTo>
                <a:lnTo>
                  <a:pt x="1437" y="1223"/>
                </a:lnTo>
                <a:lnTo>
                  <a:pt x="1437" y="1223"/>
                </a:lnTo>
                <a:lnTo>
                  <a:pt x="1437" y="1223"/>
                </a:lnTo>
                <a:lnTo>
                  <a:pt x="1437" y="1225"/>
                </a:lnTo>
                <a:lnTo>
                  <a:pt x="1437" y="1225"/>
                </a:lnTo>
                <a:lnTo>
                  <a:pt x="1434" y="1225"/>
                </a:lnTo>
                <a:lnTo>
                  <a:pt x="1434" y="1225"/>
                </a:lnTo>
                <a:lnTo>
                  <a:pt x="1432" y="1230"/>
                </a:lnTo>
                <a:lnTo>
                  <a:pt x="1429" y="1234"/>
                </a:lnTo>
                <a:lnTo>
                  <a:pt x="1429" y="1237"/>
                </a:lnTo>
                <a:lnTo>
                  <a:pt x="1429" y="1237"/>
                </a:lnTo>
                <a:lnTo>
                  <a:pt x="1429" y="1239"/>
                </a:lnTo>
                <a:lnTo>
                  <a:pt x="1429" y="1239"/>
                </a:lnTo>
                <a:lnTo>
                  <a:pt x="1429" y="1242"/>
                </a:lnTo>
                <a:lnTo>
                  <a:pt x="1429" y="1244"/>
                </a:lnTo>
                <a:lnTo>
                  <a:pt x="1429" y="1244"/>
                </a:lnTo>
                <a:lnTo>
                  <a:pt x="1429" y="1246"/>
                </a:lnTo>
                <a:lnTo>
                  <a:pt x="1429" y="1246"/>
                </a:lnTo>
                <a:lnTo>
                  <a:pt x="1429" y="1249"/>
                </a:lnTo>
                <a:lnTo>
                  <a:pt x="1429" y="1249"/>
                </a:lnTo>
                <a:lnTo>
                  <a:pt x="1429" y="1249"/>
                </a:lnTo>
                <a:lnTo>
                  <a:pt x="1432" y="1249"/>
                </a:lnTo>
                <a:lnTo>
                  <a:pt x="1432" y="1249"/>
                </a:lnTo>
                <a:lnTo>
                  <a:pt x="1432" y="1251"/>
                </a:lnTo>
                <a:lnTo>
                  <a:pt x="1432" y="1251"/>
                </a:lnTo>
                <a:lnTo>
                  <a:pt x="1429" y="1251"/>
                </a:lnTo>
                <a:lnTo>
                  <a:pt x="1429" y="1251"/>
                </a:lnTo>
                <a:lnTo>
                  <a:pt x="1432" y="1253"/>
                </a:lnTo>
                <a:lnTo>
                  <a:pt x="1432" y="1253"/>
                </a:lnTo>
                <a:lnTo>
                  <a:pt x="1432" y="1253"/>
                </a:lnTo>
                <a:lnTo>
                  <a:pt x="1432" y="1256"/>
                </a:lnTo>
                <a:lnTo>
                  <a:pt x="1432" y="1256"/>
                </a:lnTo>
                <a:lnTo>
                  <a:pt x="1432" y="1258"/>
                </a:lnTo>
                <a:lnTo>
                  <a:pt x="1432" y="1258"/>
                </a:lnTo>
                <a:lnTo>
                  <a:pt x="1432" y="1258"/>
                </a:lnTo>
                <a:lnTo>
                  <a:pt x="1432" y="1260"/>
                </a:lnTo>
                <a:lnTo>
                  <a:pt x="1432" y="1260"/>
                </a:lnTo>
                <a:lnTo>
                  <a:pt x="1432" y="1260"/>
                </a:lnTo>
                <a:lnTo>
                  <a:pt x="1432" y="1260"/>
                </a:lnTo>
                <a:lnTo>
                  <a:pt x="1432" y="1263"/>
                </a:lnTo>
                <a:lnTo>
                  <a:pt x="1429" y="1263"/>
                </a:lnTo>
                <a:lnTo>
                  <a:pt x="1429" y="1263"/>
                </a:lnTo>
                <a:lnTo>
                  <a:pt x="1429" y="1260"/>
                </a:lnTo>
                <a:lnTo>
                  <a:pt x="1429" y="1258"/>
                </a:lnTo>
                <a:lnTo>
                  <a:pt x="1429" y="1258"/>
                </a:lnTo>
                <a:lnTo>
                  <a:pt x="1429" y="1256"/>
                </a:lnTo>
                <a:lnTo>
                  <a:pt x="1429" y="1256"/>
                </a:lnTo>
                <a:lnTo>
                  <a:pt x="1429" y="1258"/>
                </a:lnTo>
                <a:lnTo>
                  <a:pt x="1427" y="1258"/>
                </a:lnTo>
                <a:lnTo>
                  <a:pt x="1427" y="1260"/>
                </a:lnTo>
                <a:lnTo>
                  <a:pt x="1427" y="1260"/>
                </a:lnTo>
                <a:lnTo>
                  <a:pt x="1427" y="1263"/>
                </a:lnTo>
                <a:lnTo>
                  <a:pt x="1427" y="1263"/>
                </a:lnTo>
                <a:lnTo>
                  <a:pt x="1427" y="1263"/>
                </a:lnTo>
                <a:lnTo>
                  <a:pt x="1425" y="1263"/>
                </a:lnTo>
                <a:lnTo>
                  <a:pt x="1427" y="1265"/>
                </a:lnTo>
                <a:lnTo>
                  <a:pt x="1427" y="1265"/>
                </a:lnTo>
                <a:lnTo>
                  <a:pt x="1427" y="1268"/>
                </a:lnTo>
                <a:lnTo>
                  <a:pt x="1427" y="1268"/>
                </a:lnTo>
                <a:lnTo>
                  <a:pt x="1427" y="1268"/>
                </a:lnTo>
                <a:lnTo>
                  <a:pt x="1429" y="1268"/>
                </a:lnTo>
                <a:lnTo>
                  <a:pt x="1429" y="1270"/>
                </a:lnTo>
                <a:lnTo>
                  <a:pt x="1429" y="1270"/>
                </a:lnTo>
                <a:lnTo>
                  <a:pt x="1429" y="1270"/>
                </a:lnTo>
                <a:lnTo>
                  <a:pt x="1429" y="1272"/>
                </a:lnTo>
                <a:lnTo>
                  <a:pt x="1429" y="1272"/>
                </a:lnTo>
                <a:lnTo>
                  <a:pt x="1429" y="1272"/>
                </a:lnTo>
                <a:lnTo>
                  <a:pt x="1427" y="1272"/>
                </a:lnTo>
                <a:lnTo>
                  <a:pt x="1427" y="1272"/>
                </a:lnTo>
                <a:lnTo>
                  <a:pt x="1427" y="1272"/>
                </a:lnTo>
                <a:lnTo>
                  <a:pt x="1427" y="1272"/>
                </a:lnTo>
                <a:lnTo>
                  <a:pt x="1427" y="1275"/>
                </a:lnTo>
                <a:lnTo>
                  <a:pt x="1427" y="1275"/>
                </a:lnTo>
                <a:lnTo>
                  <a:pt x="1427" y="1275"/>
                </a:lnTo>
                <a:lnTo>
                  <a:pt x="1425" y="1277"/>
                </a:lnTo>
                <a:lnTo>
                  <a:pt x="1427" y="1277"/>
                </a:lnTo>
                <a:lnTo>
                  <a:pt x="1425" y="1277"/>
                </a:lnTo>
                <a:lnTo>
                  <a:pt x="1425" y="1277"/>
                </a:lnTo>
                <a:lnTo>
                  <a:pt x="1427" y="1277"/>
                </a:lnTo>
                <a:lnTo>
                  <a:pt x="1427" y="1279"/>
                </a:lnTo>
                <a:lnTo>
                  <a:pt x="1427" y="1279"/>
                </a:lnTo>
                <a:lnTo>
                  <a:pt x="1427" y="1279"/>
                </a:lnTo>
                <a:lnTo>
                  <a:pt x="1425" y="1279"/>
                </a:lnTo>
                <a:lnTo>
                  <a:pt x="1425" y="1282"/>
                </a:lnTo>
                <a:lnTo>
                  <a:pt x="1425" y="1282"/>
                </a:lnTo>
                <a:lnTo>
                  <a:pt x="1422" y="1284"/>
                </a:lnTo>
                <a:lnTo>
                  <a:pt x="1422" y="1284"/>
                </a:lnTo>
                <a:lnTo>
                  <a:pt x="1422" y="1284"/>
                </a:lnTo>
                <a:lnTo>
                  <a:pt x="1422" y="1284"/>
                </a:lnTo>
                <a:lnTo>
                  <a:pt x="1422" y="1286"/>
                </a:lnTo>
                <a:lnTo>
                  <a:pt x="1422" y="1286"/>
                </a:lnTo>
                <a:lnTo>
                  <a:pt x="1422" y="1286"/>
                </a:lnTo>
                <a:lnTo>
                  <a:pt x="1422" y="1286"/>
                </a:lnTo>
                <a:lnTo>
                  <a:pt x="1425" y="1289"/>
                </a:lnTo>
                <a:lnTo>
                  <a:pt x="1422" y="1289"/>
                </a:lnTo>
                <a:lnTo>
                  <a:pt x="1422" y="1289"/>
                </a:lnTo>
                <a:lnTo>
                  <a:pt x="1420" y="1291"/>
                </a:lnTo>
                <a:lnTo>
                  <a:pt x="1420" y="1289"/>
                </a:lnTo>
                <a:lnTo>
                  <a:pt x="1420" y="1289"/>
                </a:lnTo>
                <a:lnTo>
                  <a:pt x="1420" y="1289"/>
                </a:lnTo>
                <a:lnTo>
                  <a:pt x="1420" y="1286"/>
                </a:lnTo>
                <a:lnTo>
                  <a:pt x="1418" y="1286"/>
                </a:lnTo>
                <a:lnTo>
                  <a:pt x="1418" y="1284"/>
                </a:lnTo>
                <a:lnTo>
                  <a:pt x="1418" y="1284"/>
                </a:lnTo>
                <a:lnTo>
                  <a:pt x="1418" y="1284"/>
                </a:lnTo>
                <a:lnTo>
                  <a:pt x="1418" y="1284"/>
                </a:lnTo>
                <a:lnTo>
                  <a:pt x="1418" y="1284"/>
                </a:lnTo>
                <a:lnTo>
                  <a:pt x="1418" y="1284"/>
                </a:lnTo>
                <a:lnTo>
                  <a:pt x="1418" y="1282"/>
                </a:lnTo>
                <a:lnTo>
                  <a:pt x="1418" y="1282"/>
                </a:lnTo>
                <a:lnTo>
                  <a:pt x="1415" y="1284"/>
                </a:lnTo>
                <a:lnTo>
                  <a:pt x="1418" y="1282"/>
                </a:lnTo>
                <a:lnTo>
                  <a:pt x="1418" y="1282"/>
                </a:lnTo>
                <a:lnTo>
                  <a:pt x="1418" y="1279"/>
                </a:lnTo>
                <a:lnTo>
                  <a:pt x="1413" y="1279"/>
                </a:lnTo>
                <a:lnTo>
                  <a:pt x="1411" y="1277"/>
                </a:lnTo>
                <a:lnTo>
                  <a:pt x="1411" y="1277"/>
                </a:lnTo>
                <a:lnTo>
                  <a:pt x="1411" y="1277"/>
                </a:lnTo>
                <a:lnTo>
                  <a:pt x="1411" y="1277"/>
                </a:lnTo>
                <a:lnTo>
                  <a:pt x="1411" y="1275"/>
                </a:lnTo>
                <a:lnTo>
                  <a:pt x="1411" y="1275"/>
                </a:lnTo>
                <a:lnTo>
                  <a:pt x="1413" y="1275"/>
                </a:lnTo>
                <a:lnTo>
                  <a:pt x="1413" y="1272"/>
                </a:lnTo>
                <a:lnTo>
                  <a:pt x="1413" y="1270"/>
                </a:lnTo>
                <a:lnTo>
                  <a:pt x="1413" y="1270"/>
                </a:lnTo>
                <a:lnTo>
                  <a:pt x="1413" y="1270"/>
                </a:lnTo>
                <a:lnTo>
                  <a:pt x="1413" y="1270"/>
                </a:lnTo>
                <a:lnTo>
                  <a:pt x="1413" y="1270"/>
                </a:lnTo>
                <a:lnTo>
                  <a:pt x="1413" y="1270"/>
                </a:lnTo>
                <a:lnTo>
                  <a:pt x="1413" y="1268"/>
                </a:lnTo>
                <a:lnTo>
                  <a:pt x="1411" y="1268"/>
                </a:lnTo>
                <a:lnTo>
                  <a:pt x="1411" y="1268"/>
                </a:lnTo>
                <a:lnTo>
                  <a:pt x="1411" y="1268"/>
                </a:lnTo>
                <a:lnTo>
                  <a:pt x="1411" y="1268"/>
                </a:lnTo>
                <a:lnTo>
                  <a:pt x="1413" y="1268"/>
                </a:lnTo>
                <a:lnTo>
                  <a:pt x="1413" y="1268"/>
                </a:lnTo>
                <a:lnTo>
                  <a:pt x="1413" y="1265"/>
                </a:lnTo>
                <a:lnTo>
                  <a:pt x="1411" y="1265"/>
                </a:lnTo>
                <a:lnTo>
                  <a:pt x="1411" y="1265"/>
                </a:lnTo>
                <a:lnTo>
                  <a:pt x="1411" y="1265"/>
                </a:lnTo>
                <a:lnTo>
                  <a:pt x="1411" y="1263"/>
                </a:lnTo>
                <a:lnTo>
                  <a:pt x="1411" y="1263"/>
                </a:lnTo>
                <a:lnTo>
                  <a:pt x="1411" y="1263"/>
                </a:lnTo>
                <a:lnTo>
                  <a:pt x="1413" y="1263"/>
                </a:lnTo>
                <a:lnTo>
                  <a:pt x="1413" y="1260"/>
                </a:lnTo>
                <a:lnTo>
                  <a:pt x="1413" y="1260"/>
                </a:lnTo>
                <a:lnTo>
                  <a:pt x="1413" y="1258"/>
                </a:lnTo>
                <a:lnTo>
                  <a:pt x="1413" y="1258"/>
                </a:lnTo>
                <a:lnTo>
                  <a:pt x="1411" y="1258"/>
                </a:lnTo>
                <a:lnTo>
                  <a:pt x="1411" y="1258"/>
                </a:lnTo>
                <a:lnTo>
                  <a:pt x="1411" y="1258"/>
                </a:lnTo>
                <a:lnTo>
                  <a:pt x="1411" y="1256"/>
                </a:lnTo>
                <a:lnTo>
                  <a:pt x="1411" y="1256"/>
                </a:lnTo>
                <a:lnTo>
                  <a:pt x="1411" y="1253"/>
                </a:lnTo>
                <a:lnTo>
                  <a:pt x="1411" y="1253"/>
                </a:lnTo>
                <a:lnTo>
                  <a:pt x="1411" y="1253"/>
                </a:lnTo>
                <a:lnTo>
                  <a:pt x="1411" y="1253"/>
                </a:lnTo>
                <a:lnTo>
                  <a:pt x="1413" y="1253"/>
                </a:lnTo>
                <a:lnTo>
                  <a:pt x="1413" y="1253"/>
                </a:lnTo>
                <a:lnTo>
                  <a:pt x="1413" y="1253"/>
                </a:lnTo>
                <a:lnTo>
                  <a:pt x="1413" y="1253"/>
                </a:lnTo>
                <a:lnTo>
                  <a:pt x="1413" y="1253"/>
                </a:lnTo>
                <a:lnTo>
                  <a:pt x="1413" y="1253"/>
                </a:lnTo>
                <a:lnTo>
                  <a:pt x="1413" y="1251"/>
                </a:lnTo>
                <a:lnTo>
                  <a:pt x="1413" y="1251"/>
                </a:lnTo>
                <a:lnTo>
                  <a:pt x="1413" y="1251"/>
                </a:lnTo>
                <a:lnTo>
                  <a:pt x="1413" y="1251"/>
                </a:lnTo>
                <a:lnTo>
                  <a:pt x="1413" y="1251"/>
                </a:lnTo>
                <a:lnTo>
                  <a:pt x="1411" y="1251"/>
                </a:lnTo>
                <a:lnTo>
                  <a:pt x="1411" y="1253"/>
                </a:lnTo>
                <a:lnTo>
                  <a:pt x="1408" y="1253"/>
                </a:lnTo>
                <a:lnTo>
                  <a:pt x="1411" y="1251"/>
                </a:lnTo>
                <a:lnTo>
                  <a:pt x="1411" y="1251"/>
                </a:lnTo>
                <a:lnTo>
                  <a:pt x="1411" y="1251"/>
                </a:lnTo>
                <a:lnTo>
                  <a:pt x="1411" y="1249"/>
                </a:lnTo>
                <a:lnTo>
                  <a:pt x="1413" y="1249"/>
                </a:lnTo>
                <a:lnTo>
                  <a:pt x="1413" y="1249"/>
                </a:lnTo>
                <a:lnTo>
                  <a:pt x="1413" y="1249"/>
                </a:lnTo>
                <a:lnTo>
                  <a:pt x="1413" y="1249"/>
                </a:lnTo>
                <a:lnTo>
                  <a:pt x="1411" y="1249"/>
                </a:lnTo>
                <a:lnTo>
                  <a:pt x="1411" y="1249"/>
                </a:lnTo>
                <a:lnTo>
                  <a:pt x="1413" y="1249"/>
                </a:lnTo>
                <a:lnTo>
                  <a:pt x="1413" y="1246"/>
                </a:lnTo>
                <a:lnTo>
                  <a:pt x="1413" y="1246"/>
                </a:lnTo>
                <a:lnTo>
                  <a:pt x="1411" y="1244"/>
                </a:lnTo>
                <a:lnTo>
                  <a:pt x="1408" y="1244"/>
                </a:lnTo>
                <a:lnTo>
                  <a:pt x="1408" y="1244"/>
                </a:lnTo>
                <a:lnTo>
                  <a:pt x="1408" y="1244"/>
                </a:lnTo>
                <a:lnTo>
                  <a:pt x="1408" y="1244"/>
                </a:lnTo>
                <a:lnTo>
                  <a:pt x="1408" y="1244"/>
                </a:lnTo>
                <a:lnTo>
                  <a:pt x="1408" y="1244"/>
                </a:lnTo>
                <a:lnTo>
                  <a:pt x="1408" y="1242"/>
                </a:lnTo>
                <a:lnTo>
                  <a:pt x="1408" y="1242"/>
                </a:lnTo>
                <a:lnTo>
                  <a:pt x="1408" y="1239"/>
                </a:lnTo>
                <a:lnTo>
                  <a:pt x="1406" y="1239"/>
                </a:lnTo>
                <a:lnTo>
                  <a:pt x="1408" y="1239"/>
                </a:lnTo>
                <a:lnTo>
                  <a:pt x="1406" y="1239"/>
                </a:lnTo>
                <a:lnTo>
                  <a:pt x="1406" y="1239"/>
                </a:lnTo>
                <a:lnTo>
                  <a:pt x="1406" y="1237"/>
                </a:lnTo>
                <a:lnTo>
                  <a:pt x="1406" y="1237"/>
                </a:lnTo>
                <a:lnTo>
                  <a:pt x="1406" y="1234"/>
                </a:lnTo>
                <a:lnTo>
                  <a:pt x="1406" y="1234"/>
                </a:lnTo>
                <a:lnTo>
                  <a:pt x="1406" y="1234"/>
                </a:lnTo>
                <a:lnTo>
                  <a:pt x="1403" y="1232"/>
                </a:lnTo>
                <a:lnTo>
                  <a:pt x="1403" y="1232"/>
                </a:lnTo>
                <a:lnTo>
                  <a:pt x="1403" y="1232"/>
                </a:lnTo>
                <a:lnTo>
                  <a:pt x="1401" y="1230"/>
                </a:lnTo>
                <a:lnTo>
                  <a:pt x="1401" y="1230"/>
                </a:lnTo>
                <a:lnTo>
                  <a:pt x="1401" y="1230"/>
                </a:lnTo>
                <a:lnTo>
                  <a:pt x="1396" y="1225"/>
                </a:lnTo>
                <a:lnTo>
                  <a:pt x="1394" y="1225"/>
                </a:lnTo>
                <a:lnTo>
                  <a:pt x="1394" y="1223"/>
                </a:lnTo>
                <a:lnTo>
                  <a:pt x="1394" y="1223"/>
                </a:lnTo>
                <a:lnTo>
                  <a:pt x="1392" y="1223"/>
                </a:lnTo>
                <a:lnTo>
                  <a:pt x="1392" y="1223"/>
                </a:lnTo>
                <a:lnTo>
                  <a:pt x="1389" y="1220"/>
                </a:lnTo>
                <a:lnTo>
                  <a:pt x="1387" y="1218"/>
                </a:lnTo>
                <a:lnTo>
                  <a:pt x="1384" y="1218"/>
                </a:lnTo>
                <a:lnTo>
                  <a:pt x="1384" y="1216"/>
                </a:lnTo>
                <a:lnTo>
                  <a:pt x="1389" y="1220"/>
                </a:lnTo>
                <a:lnTo>
                  <a:pt x="1392" y="1220"/>
                </a:lnTo>
                <a:lnTo>
                  <a:pt x="1392" y="1220"/>
                </a:lnTo>
                <a:lnTo>
                  <a:pt x="1394" y="1218"/>
                </a:lnTo>
                <a:lnTo>
                  <a:pt x="1396" y="1216"/>
                </a:lnTo>
                <a:lnTo>
                  <a:pt x="1396" y="1216"/>
                </a:lnTo>
                <a:lnTo>
                  <a:pt x="1396" y="1216"/>
                </a:lnTo>
                <a:lnTo>
                  <a:pt x="1396" y="1216"/>
                </a:lnTo>
                <a:lnTo>
                  <a:pt x="1396" y="1216"/>
                </a:lnTo>
                <a:lnTo>
                  <a:pt x="1396" y="1218"/>
                </a:lnTo>
                <a:lnTo>
                  <a:pt x="1396" y="1218"/>
                </a:lnTo>
                <a:lnTo>
                  <a:pt x="1396" y="1218"/>
                </a:lnTo>
                <a:lnTo>
                  <a:pt x="1396" y="1218"/>
                </a:lnTo>
                <a:lnTo>
                  <a:pt x="1394" y="1220"/>
                </a:lnTo>
                <a:lnTo>
                  <a:pt x="1394" y="1220"/>
                </a:lnTo>
                <a:lnTo>
                  <a:pt x="1394" y="1223"/>
                </a:lnTo>
                <a:lnTo>
                  <a:pt x="1394" y="1223"/>
                </a:lnTo>
                <a:lnTo>
                  <a:pt x="1399" y="1220"/>
                </a:lnTo>
                <a:lnTo>
                  <a:pt x="1399" y="1220"/>
                </a:lnTo>
                <a:lnTo>
                  <a:pt x="1399" y="1220"/>
                </a:lnTo>
                <a:lnTo>
                  <a:pt x="1399" y="1220"/>
                </a:lnTo>
                <a:lnTo>
                  <a:pt x="1399" y="1220"/>
                </a:lnTo>
                <a:lnTo>
                  <a:pt x="1396" y="1220"/>
                </a:lnTo>
                <a:lnTo>
                  <a:pt x="1396" y="1220"/>
                </a:lnTo>
                <a:lnTo>
                  <a:pt x="1399" y="1220"/>
                </a:lnTo>
                <a:lnTo>
                  <a:pt x="1399" y="1220"/>
                </a:lnTo>
                <a:lnTo>
                  <a:pt x="1396" y="1220"/>
                </a:lnTo>
                <a:lnTo>
                  <a:pt x="1396" y="1223"/>
                </a:lnTo>
                <a:lnTo>
                  <a:pt x="1396" y="1223"/>
                </a:lnTo>
                <a:lnTo>
                  <a:pt x="1396" y="1223"/>
                </a:lnTo>
                <a:lnTo>
                  <a:pt x="1399" y="1223"/>
                </a:lnTo>
                <a:lnTo>
                  <a:pt x="1399" y="1223"/>
                </a:lnTo>
                <a:lnTo>
                  <a:pt x="1399" y="1223"/>
                </a:lnTo>
                <a:lnTo>
                  <a:pt x="1399" y="1220"/>
                </a:lnTo>
                <a:lnTo>
                  <a:pt x="1399" y="1220"/>
                </a:lnTo>
                <a:lnTo>
                  <a:pt x="1399" y="1223"/>
                </a:lnTo>
                <a:lnTo>
                  <a:pt x="1399" y="1223"/>
                </a:lnTo>
                <a:lnTo>
                  <a:pt x="1399" y="1223"/>
                </a:lnTo>
                <a:lnTo>
                  <a:pt x="1401" y="1223"/>
                </a:lnTo>
                <a:lnTo>
                  <a:pt x="1401" y="1220"/>
                </a:lnTo>
                <a:lnTo>
                  <a:pt x="1401" y="1220"/>
                </a:lnTo>
                <a:lnTo>
                  <a:pt x="1401" y="1220"/>
                </a:lnTo>
                <a:lnTo>
                  <a:pt x="1401" y="1220"/>
                </a:lnTo>
                <a:lnTo>
                  <a:pt x="1401" y="1220"/>
                </a:lnTo>
                <a:lnTo>
                  <a:pt x="1401" y="1218"/>
                </a:lnTo>
                <a:lnTo>
                  <a:pt x="1401" y="1218"/>
                </a:lnTo>
                <a:lnTo>
                  <a:pt x="1401" y="1218"/>
                </a:lnTo>
                <a:lnTo>
                  <a:pt x="1401" y="1218"/>
                </a:lnTo>
                <a:lnTo>
                  <a:pt x="1401" y="1216"/>
                </a:lnTo>
                <a:lnTo>
                  <a:pt x="1401" y="1216"/>
                </a:lnTo>
                <a:lnTo>
                  <a:pt x="1401" y="1216"/>
                </a:lnTo>
                <a:lnTo>
                  <a:pt x="1401" y="1216"/>
                </a:lnTo>
                <a:lnTo>
                  <a:pt x="1401" y="1213"/>
                </a:lnTo>
                <a:lnTo>
                  <a:pt x="1403" y="1213"/>
                </a:lnTo>
                <a:lnTo>
                  <a:pt x="1403" y="1211"/>
                </a:lnTo>
                <a:lnTo>
                  <a:pt x="1403" y="1211"/>
                </a:lnTo>
                <a:lnTo>
                  <a:pt x="1403" y="1211"/>
                </a:lnTo>
                <a:lnTo>
                  <a:pt x="1406" y="1211"/>
                </a:lnTo>
                <a:lnTo>
                  <a:pt x="1406" y="1211"/>
                </a:lnTo>
                <a:lnTo>
                  <a:pt x="1406" y="1211"/>
                </a:lnTo>
                <a:lnTo>
                  <a:pt x="1406" y="1211"/>
                </a:lnTo>
                <a:lnTo>
                  <a:pt x="1403" y="1211"/>
                </a:lnTo>
                <a:lnTo>
                  <a:pt x="1403" y="1211"/>
                </a:lnTo>
                <a:lnTo>
                  <a:pt x="1403" y="1208"/>
                </a:lnTo>
                <a:lnTo>
                  <a:pt x="1403" y="1208"/>
                </a:lnTo>
                <a:lnTo>
                  <a:pt x="1403" y="1208"/>
                </a:lnTo>
                <a:lnTo>
                  <a:pt x="1403" y="1208"/>
                </a:lnTo>
                <a:lnTo>
                  <a:pt x="1403" y="1208"/>
                </a:lnTo>
                <a:lnTo>
                  <a:pt x="1406" y="1208"/>
                </a:lnTo>
                <a:lnTo>
                  <a:pt x="1406" y="1208"/>
                </a:lnTo>
                <a:lnTo>
                  <a:pt x="1406" y="1208"/>
                </a:lnTo>
                <a:lnTo>
                  <a:pt x="1406" y="1208"/>
                </a:lnTo>
                <a:lnTo>
                  <a:pt x="1406" y="1211"/>
                </a:lnTo>
                <a:lnTo>
                  <a:pt x="1406" y="1211"/>
                </a:lnTo>
                <a:lnTo>
                  <a:pt x="1406" y="1211"/>
                </a:lnTo>
                <a:lnTo>
                  <a:pt x="1406" y="1211"/>
                </a:lnTo>
                <a:lnTo>
                  <a:pt x="1408" y="1208"/>
                </a:lnTo>
                <a:lnTo>
                  <a:pt x="1408" y="1208"/>
                </a:lnTo>
                <a:lnTo>
                  <a:pt x="1408" y="1208"/>
                </a:lnTo>
                <a:lnTo>
                  <a:pt x="1411" y="1208"/>
                </a:lnTo>
                <a:lnTo>
                  <a:pt x="1413" y="1208"/>
                </a:lnTo>
                <a:lnTo>
                  <a:pt x="1413" y="1208"/>
                </a:lnTo>
                <a:lnTo>
                  <a:pt x="1411" y="1208"/>
                </a:lnTo>
                <a:lnTo>
                  <a:pt x="1411" y="1208"/>
                </a:lnTo>
                <a:lnTo>
                  <a:pt x="1411" y="1208"/>
                </a:lnTo>
                <a:lnTo>
                  <a:pt x="1411" y="1208"/>
                </a:lnTo>
                <a:lnTo>
                  <a:pt x="1411" y="1208"/>
                </a:lnTo>
                <a:lnTo>
                  <a:pt x="1411" y="1208"/>
                </a:lnTo>
                <a:lnTo>
                  <a:pt x="1411" y="1206"/>
                </a:lnTo>
                <a:lnTo>
                  <a:pt x="1411" y="1206"/>
                </a:lnTo>
                <a:lnTo>
                  <a:pt x="1411" y="1206"/>
                </a:lnTo>
                <a:lnTo>
                  <a:pt x="1411" y="1206"/>
                </a:lnTo>
                <a:lnTo>
                  <a:pt x="1408" y="1206"/>
                </a:lnTo>
                <a:lnTo>
                  <a:pt x="1408" y="1206"/>
                </a:lnTo>
                <a:lnTo>
                  <a:pt x="1408" y="1206"/>
                </a:lnTo>
                <a:lnTo>
                  <a:pt x="1408" y="1206"/>
                </a:lnTo>
                <a:lnTo>
                  <a:pt x="1406" y="1204"/>
                </a:lnTo>
                <a:lnTo>
                  <a:pt x="1403" y="1204"/>
                </a:lnTo>
                <a:lnTo>
                  <a:pt x="1403" y="1204"/>
                </a:lnTo>
                <a:lnTo>
                  <a:pt x="1401" y="1204"/>
                </a:lnTo>
                <a:lnTo>
                  <a:pt x="1401" y="1204"/>
                </a:lnTo>
                <a:lnTo>
                  <a:pt x="1401" y="1206"/>
                </a:lnTo>
                <a:lnTo>
                  <a:pt x="1399" y="1206"/>
                </a:lnTo>
                <a:lnTo>
                  <a:pt x="1399" y="1206"/>
                </a:lnTo>
                <a:lnTo>
                  <a:pt x="1399" y="1204"/>
                </a:lnTo>
                <a:lnTo>
                  <a:pt x="1399" y="1204"/>
                </a:lnTo>
                <a:lnTo>
                  <a:pt x="1396" y="1204"/>
                </a:lnTo>
                <a:lnTo>
                  <a:pt x="1396" y="1204"/>
                </a:lnTo>
                <a:lnTo>
                  <a:pt x="1394" y="1204"/>
                </a:lnTo>
                <a:lnTo>
                  <a:pt x="1394" y="1206"/>
                </a:lnTo>
                <a:lnTo>
                  <a:pt x="1392" y="1206"/>
                </a:lnTo>
                <a:lnTo>
                  <a:pt x="1392" y="1204"/>
                </a:lnTo>
                <a:lnTo>
                  <a:pt x="1392" y="1201"/>
                </a:lnTo>
                <a:lnTo>
                  <a:pt x="1392" y="1201"/>
                </a:lnTo>
                <a:lnTo>
                  <a:pt x="1389" y="1201"/>
                </a:lnTo>
                <a:lnTo>
                  <a:pt x="1387" y="1204"/>
                </a:lnTo>
                <a:lnTo>
                  <a:pt x="1387" y="1204"/>
                </a:lnTo>
                <a:lnTo>
                  <a:pt x="1387" y="1204"/>
                </a:lnTo>
                <a:lnTo>
                  <a:pt x="1387" y="1206"/>
                </a:lnTo>
                <a:lnTo>
                  <a:pt x="1382" y="1206"/>
                </a:lnTo>
                <a:lnTo>
                  <a:pt x="1382" y="1206"/>
                </a:lnTo>
                <a:lnTo>
                  <a:pt x="1382" y="1206"/>
                </a:lnTo>
                <a:lnTo>
                  <a:pt x="1382" y="1206"/>
                </a:lnTo>
                <a:lnTo>
                  <a:pt x="1382" y="1206"/>
                </a:lnTo>
                <a:lnTo>
                  <a:pt x="1382" y="1204"/>
                </a:lnTo>
                <a:lnTo>
                  <a:pt x="1387" y="1204"/>
                </a:lnTo>
                <a:lnTo>
                  <a:pt x="1387" y="1201"/>
                </a:lnTo>
                <a:lnTo>
                  <a:pt x="1389" y="1199"/>
                </a:lnTo>
                <a:lnTo>
                  <a:pt x="1389" y="1199"/>
                </a:lnTo>
                <a:lnTo>
                  <a:pt x="1392" y="1199"/>
                </a:lnTo>
                <a:lnTo>
                  <a:pt x="1392" y="1197"/>
                </a:lnTo>
                <a:lnTo>
                  <a:pt x="1392" y="1197"/>
                </a:lnTo>
                <a:lnTo>
                  <a:pt x="1392" y="1197"/>
                </a:lnTo>
                <a:lnTo>
                  <a:pt x="1389" y="1197"/>
                </a:lnTo>
                <a:lnTo>
                  <a:pt x="1389" y="1197"/>
                </a:lnTo>
                <a:lnTo>
                  <a:pt x="1389" y="1197"/>
                </a:lnTo>
                <a:lnTo>
                  <a:pt x="1389" y="1197"/>
                </a:lnTo>
                <a:lnTo>
                  <a:pt x="1387" y="1197"/>
                </a:lnTo>
                <a:lnTo>
                  <a:pt x="1387" y="1197"/>
                </a:lnTo>
                <a:lnTo>
                  <a:pt x="1387" y="1197"/>
                </a:lnTo>
                <a:lnTo>
                  <a:pt x="1387" y="1197"/>
                </a:lnTo>
                <a:lnTo>
                  <a:pt x="1387" y="1197"/>
                </a:lnTo>
                <a:lnTo>
                  <a:pt x="1387" y="1197"/>
                </a:lnTo>
                <a:lnTo>
                  <a:pt x="1384" y="1197"/>
                </a:lnTo>
                <a:lnTo>
                  <a:pt x="1384" y="1194"/>
                </a:lnTo>
                <a:lnTo>
                  <a:pt x="1382" y="1194"/>
                </a:lnTo>
                <a:lnTo>
                  <a:pt x="1382" y="1197"/>
                </a:lnTo>
                <a:lnTo>
                  <a:pt x="1382" y="1197"/>
                </a:lnTo>
                <a:lnTo>
                  <a:pt x="1382" y="1197"/>
                </a:lnTo>
                <a:lnTo>
                  <a:pt x="1382" y="1197"/>
                </a:lnTo>
                <a:lnTo>
                  <a:pt x="1382" y="1197"/>
                </a:lnTo>
                <a:lnTo>
                  <a:pt x="1382" y="1197"/>
                </a:lnTo>
                <a:lnTo>
                  <a:pt x="1382" y="1199"/>
                </a:lnTo>
                <a:lnTo>
                  <a:pt x="1380" y="1199"/>
                </a:lnTo>
                <a:lnTo>
                  <a:pt x="1380" y="1199"/>
                </a:lnTo>
                <a:lnTo>
                  <a:pt x="1380" y="1199"/>
                </a:lnTo>
                <a:lnTo>
                  <a:pt x="1380" y="1199"/>
                </a:lnTo>
                <a:lnTo>
                  <a:pt x="1380" y="1201"/>
                </a:lnTo>
                <a:lnTo>
                  <a:pt x="1380" y="1201"/>
                </a:lnTo>
                <a:lnTo>
                  <a:pt x="1380" y="1204"/>
                </a:lnTo>
                <a:lnTo>
                  <a:pt x="1380" y="1204"/>
                </a:lnTo>
                <a:lnTo>
                  <a:pt x="1377" y="1204"/>
                </a:lnTo>
                <a:lnTo>
                  <a:pt x="1377" y="1204"/>
                </a:lnTo>
                <a:lnTo>
                  <a:pt x="1377" y="1204"/>
                </a:lnTo>
                <a:lnTo>
                  <a:pt x="1377" y="1206"/>
                </a:lnTo>
                <a:lnTo>
                  <a:pt x="1377" y="1206"/>
                </a:lnTo>
                <a:lnTo>
                  <a:pt x="1375" y="1206"/>
                </a:lnTo>
                <a:lnTo>
                  <a:pt x="1375" y="1208"/>
                </a:lnTo>
                <a:lnTo>
                  <a:pt x="1375" y="1208"/>
                </a:lnTo>
                <a:lnTo>
                  <a:pt x="1375" y="1206"/>
                </a:lnTo>
                <a:lnTo>
                  <a:pt x="1373" y="1206"/>
                </a:lnTo>
                <a:lnTo>
                  <a:pt x="1373" y="1206"/>
                </a:lnTo>
                <a:lnTo>
                  <a:pt x="1368" y="1204"/>
                </a:lnTo>
                <a:lnTo>
                  <a:pt x="1368" y="1204"/>
                </a:lnTo>
                <a:lnTo>
                  <a:pt x="1368" y="1204"/>
                </a:lnTo>
                <a:lnTo>
                  <a:pt x="1368" y="1204"/>
                </a:lnTo>
                <a:lnTo>
                  <a:pt x="1368" y="1204"/>
                </a:lnTo>
                <a:lnTo>
                  <a:pt x="1368" y="1204"/>
                </a:lnTo>
                <a:lnTo>
                  <a:pt x="1366" y="1204"/>
                </a:lnTo>
                <a:lnTo>
                  <a:pt x="1366" y="1201"/>
                </a:lnTo>
                <a:lnTo>
                  <a:pt x="1366" y="1201"/>
                </a:lnTo>
                <a:lnTo>
                  <a:pt x="1366" y="1201"/>
                </a:lnTo>
                <a:lnTo>
                  <a:pt x="1366" y="1201"/>
                </a:lnTo>
                <a:lnTo>
                  <a:pt x="1366" y="1201"/>
                </a:lnTo>
                <a:lnTo>
                  <a:pt x="1366" y="1201"/>
                </a:lnTo>
                <a:lnTo>
                  <a:pt x="1366" y="1201"/>
                </a:lnTo>
                <a:lnTo>
                  <a:pt x="1363" y="1199"/>
                </a:lnTo>
                <a:lnTo>
                  <a:pt x="1363" y="1199"/>
                </a:lnTo>
                <a:lnTo>
                  <a:pt x="1363" y="1199"/>
                </a:lnTo>
                <a:lnTo>
                  <a:pt x="1363" y="1199"/>
                </a:lnTo>
                <a:lnTo>
                  <a:pt x="1363" y="1199"/>
                </a:lnTo>
                <a:lnTo>
                  <a:pt x="1363" y="1199"/>
                </a:lnTo>
                <a:lnTo>
                  <a:pt x="1366" y="1199"/>
                </a:lnTo>
                <a:lnTo>
                  <a:pt x="1368" y="1199"/>
                </a:lnTo>
                <a:lnTo>
                  <a:pt x="1368" y="1199"/>
                </a:lnTo>
                <a:lnTo>
                  <a:pt x="1368" y="1199"/>
                </a:lnTo>
                <a:lnTo>
                  <a:pt x="1366" y="1199"/>
                </a:lnTo>
                <a:lnTo>
                  <a:pt x="1366" y="1197"/>
                </a:lnTo>
                <a:lnTo>
                  <a:pt x="1363" y="1197"/>
                </a:lnTo>
                <a:lnTo>
                  <a:pt x="1363" y="1197"/>
                </a:lnTo>
                <a:lnTo>
                  <a:pt x="1363" y="1197"/>
                </a:lnTo>
                <a:lnTo>
                  <a:pt x="1363" y="1197"/>
                </a:lnTo>
                <a:lnTo>
                  <a:pt x="1363" y="1197"/>
                </a:lnTo>
                <a:lnTo>
                  <a:pt x="1363" y="1197"/>
                </a:lnTo>
                <a:lnTo>
                  <a:pt x="1361" y="1197"/>
                </a:lnTo>
                <a:lnTo>
                  <a:pt x="1361" y="1197"/>
                </a:lnTo>
                <a:lnTo>
                  <a:pt x="1361" y="1197"/>
                </a:lnTo>
                <a:lnTo>
                  <a:pt x="1361" y="1197"/>
                </a:lnTo>
                <a:lnTo>
                  <a:pt x="1361" y="1194"/>
                </a:lnTo>
                <a:lnTo>
                  <a:pt x="1361" y="1194"/>
                </a:lnTo>
                <a:lnTo>
                  <a:pt x="1361" y="1194"/>
                </a:lnTo>
                <a:lnTo>
                  <a:pt x="1361" y="1194"/>
                </a:lnTo>
                <a:lnTo>
                  <a:pt x="1361" y="1194"/>
                </a:lnTo>
                <a:lnTo>
                  <a:pt x="1361" y="1194"/>
                </a:lnTo>
                <a:lnTo>
                  <a:pt x="1361" y="1194"/>
                </a:lnTo>
                <a:lnTo>
                  <a:pt x="1361" y="1194"/>
                </a:lnTo>
                <a:lnTo>
                  <a:pt x="1361" y="1197"/>
                </a:lnTo>
                <a:lnTo>
                  <a:pt x="1361" y="1197"/>
                </a:lnTo>
                <a:lnTo>
                  <a:pt x="1358" y="1197"/>
                </a:lnTo>
                <a:lnTo>
                  <a:pt x="1358" y="1194"/>
                </a:lnTo>
                <a:lnTo>
                  <a:pt x="1356" y="1197"/>
                </a:lnTo>
                <a:lnTo>
                  <a:pt x="1354" y="1197"/>
                </a:lnTo>
                <a:lnTo>
                  <a:pt x="1354" y="1199"/>
                </a:lnTo>
                <a:lnTo>
                  <a:pt x="1354" y="1199"/>
                </a:lnTo>
                <a:lnTo>
                  <a:pt x="1351" y="1197"/>
                </a:lnTo>
                <a:lnTo>
                  <a:pt x="1351" y="1199"/>
                </a:lnTo>
                <a:lnTo>
                  <a:pt x="1349" y="1199"/>
                </a:lnTo>
                <a:lnTo>
                  <a:pt x="1349" y="1197"/>
                </a:lnTo>
                <a:lnTo>
                  <a:pt x="1349" y="1197"/>
                </a:lnTo>
                <a:lnTo>
                  <a:pt x="1349" y="1197"/>
                </a:lnTo>
                <a:lnTo>
                  <a:pt x="1351" y="1197"/>
                </a:lnTo>
                <a:lnTo>
                  <a:pt x="1351" y="1197"/>
                </a:lnTo>
                <a:lnTo>
                  <a:pt x="1354" y="1197"/>
                </a:lnTo>
                <a:lnTo>
                  <a:pt x="1354" y="1194"/>
                </a:lnTo>
                <a:lnTo>
                  <a:pt x="1356" y="1194"/>
                </a:lnTo>
                <a:lnTo>
                  <a:pt x="1356" y="1194"/>
                </a:lnTo>
                <a:lnTo>
                  <a:pt x="1356" y="1194"/>
                </a:lnTo>
                <a:lnTo>
                  <a:pt x="1349" y="1194"/>
                </a:lnTo>
                <a:lnTo>
                  <a:pt x="1349" y="1194"/>
                </a:lnTo>
                <a:lnTo>
                  <a:pt x="1349" y="1194"/>
                </a:lnTo>
                <a:lnTo>
                  <a:pt x="1354" y="1192"/>
                </a:lnTo>
                <a:lnTo>
                  <a:pt x="1354" y="1189"/>
                </a:lnTo>
                <a:lnTo>
                  <a:pt x="1354" y="1189"/>
                </a:lnTo>
                <a:lnTo>
                  <a:pt x="1354" y="1189"/>
                </a:lnTo>
                <a:lnTo>
                  <a:pt x="1354" y="1189"/>
                </a:lnTo>
                <a:lnTo>
                  <a:pt x="1354" y="1189"/>
                </a:lnTo>
                <a:lnTo>
                  <a:pt x="1356" y="1189"/>
                </a:lnTo>
                <a:lnTo>
                  <a:pt x="1356" y="1189"/>
                </a:lnTo>
                <a:lnTo>
                  <a:pt x="1356" y="1189"/>
                </a:lnTo>
                <a:lnTo>
                  <a:pt x="1356" y="1189"/>
                </a:lnTo>
                <a:lnTo>
                  <a:pt x="1356" y="1189"/>
                </a:lnTo>
                <a:lnTo>
                  <a:pt x="1356" y="1189"/>
                </a:lnTo>
                <a:lnTo>
                  <a:pt x="1356" y="1187"/>
                </a:lnTo>
                <a:lnTo>
                  <a:pt x="1356" y="1187"/>
                </a:lnTo>
                <a:lnTo>
                  <a:pt x="1356" y="1187"/>
                </a:lnTo>
                <a:lnTo>
                  <a:pt x="1356" y="1187"/>
                </a:lnTo>
                <a:lnTo>
                  <a:pt x="1356" y="1187"/>
                </a:lnTo>
                <a:lnTo>
                  <a:pt x="1358" y="1187"/>
                </a:lnTo>
                <a:lnTo>
                  <a:pt x="1358" y="1185"/>
                </a:lnTo>
                <a:lnTo>
                  <a:pt x="1358" y="1185"/>
                </a:lnTo>
                <a:lnTo>
                  <a:pt x="1358" y="1185"/>
                </a:lnTo>
                <a:lnTo>
                  <a:pt x="1358" y="1185"/>
                </a:lnTo>
                <a:lnTo>
                  <a:pt x="1358" y="1185"/>
                </a:lnTo>
                <a:lnTo>
                  <a:pt x="1361" y="1185"/>
                </a:lnTo>
                <a:lnTo>
                  <a:pt x="1361" y="1185"/>
                </a:lnTo>
                <a:lnTo>
                  <a:pt x="1361" y="1185"/>
                </a:lnTo>
                <a:lnTo>
                  <a:pt x="1361" y="1182"/>
                </a:lnTo>
                <a:lnTo>
                  <a:pt x="1363" y="1182"/>
                </a:lnTo>
                <a:lnTo>
                  <a:pt x="1363" y="1180"/>
                </a:lnTo>
                <a:lnTo>
                  <a:pt x="1363" y="1180"/>
                </a:lnTo>
                <a:lnTo>
                  <a:pt x="1363" y="1180"/>
                </a:lnTo>
                <a:lnTo>
                  <a:pt x="1363" y="1180"/>
                </a:lnTo>
                <a:lnTo>
                  <a:pt x="1363" y="1180"/>
                </a:lnTo>
                <a:lnTo>
                  <a:pt x="1363" y="1180"/>
                </a:lnTo>
                <a:lnTo>
                  <a:pt x="1366" y="1175"/>
                </a:lnTo>
                <a:lnTo>
                  <a:pt x="1366" y="1175"/>
                </a:lnTo>
                <a:lnTo>
                  <a:pt x="1366" y="1175"/>
                </a:lnTo>
                <a:lnTo>
                  <a:pt x="1366" y="1173"/>
                </a:lnTo>
                <a:lnTo>
                  <a:pt x="1368" y="1173"/>
                </a:lnTo>
                <a:lnTo>
                  <a:pt x="1368" y="1173"/>
                </a:lnTo>
                <a:lnTo>
                  <a:pt x="1368" y="1173"/>
                </a:lnTo>
                <a:lnTo>
                  <a:pt x="1370" y="1173"/>
                </a:lnTo>
                <a:lnTo>
                  <a:pt x="1370" y="1171"/>
                </a:lnTo>
                <a:lnTo>
                  <a:pt x="1368" y="1168"/>
                </a:lnTo>
                <a:lnTo>
                  <a:pt x="1368" y="1168"/>
                </a:lnTo>
                <a:lnTo>
                  <a:pt x="1366" y="1168"/>
                </a:lnTo>
                <a:lnTo>
                  <a:pt x="1361" y="1168"/>
                </a:lnTo>
                <a:lnTo>
                  <a:pt x="1358" y="1168"/>
                </a:lnTo>
                <a:lnTo>
                  <a:pt x="1356" y="1171"/>
                </a:lnTo>
                <a:lnTo>
                  <a:pt x="1356" y="1171"/>
                </a:lnTo>
                <a:lnTo>
                  <a:pt x="1356" y="1171"/>
                </a:lnTo>
                <a:lnTo>
                  <a:pt x="1356" y="1168"/>
                </a:lnTo>
                <a:lnTo>
                  <a:pt x="1356" y="1168"/>
                </a:lnTo>
                <a:lnTo>
                  <a:pt x="1354" y="1168"/>
                </a:lnTo>
                <a:lnTo>
                  <a:pt x="1354" y="1168"/>
                </a:lnTo>
                <a:lnTo>
                  <a:pt x="1356" y="1168"/>
                </a:lnTo>
                <a:lnTo>
                  <a:pt x="1356" y="1168"/>
                </a:lnTo>
                <a:lnTo>
                  <a:pt x="1358" y="1166"/>
                </a:lnTo>
                <a:lnTo>
                  <a:pt x="1358" y="1163"/>
                </a:lnTo>
                <a:lnTo>
                  <a:pt x="1358" y="1163"/>
                </a:lnTo>
                <a:lnTo>
                  <a:pt x="1358" y="1163"/>
                </a:lnTo>
                <a:lnTo>
                  <a:pt x="1358" y="1163"/>
                </a:lnTo>
                <a:lnTo>
                  <a:pt x="1358" y="1161"/>
                </a:lnTo>
                <a:lnTo>
                  <a:pt x="1356" y="1161"/>
                </a:lnTo>
                <a:lnTo>
                  <a:pt x="1356" y="1161"/>
                </a:lnTo>
                <a:lnTo>
                  <a:pt x="1356" y="1161"/>
                </a:lnTo>
                <a:lnTo>
                  <a:pt x="1358" y="1161"/>
                </a:lnTo>
                <a:lnTo>
                  <a:pt x="1358" y="1161"/>
                </a:lnTo>
                <a:lnTo>
                  <a:pt x="1361" y="1161"/>
                </a:lnTo>
                <a:lnTo>
                  <a:pt x="1361" y="1161"/>
                </a:lnTo>
                <a:lnTo>
                  <a:pt x="1361" y="1161"/>
                </a:lnTo>
                <a:lnTo>
                  <a:pt x="1361" y="1161"/>
                </a:lnTo>
                <a:lnTo>
                  <a:pt x="1361" y="1161"/>
                </a:lnTo>
                <a:lnTo>
                  <a:pt x="1361" y="1161"/>
                </a:lnTo>
                <a:lnTo>
                  <a:pt x="1361" y="1159"/>
                </a:lnTo>
                <a:lnTo>
                  <a:pt x="1361" y="1159"/>
                </a:lnTo>
                <a:lnTo>
                  <a:pt x="1361" y="1159"/>
                </a:lnTo>
                <a:lnTo>
                  <a:pt x="1361" y="1159"/>
                </a:lnTo>
                <a:lnTo>
                  <a:pt x="1361" y="1159"/>
                </a:lnTo>
                <a:lnTo>
                  <a:pt x="1358" y="1156"/>
                </a:lnTo>
                <a:lnTo>
                  <a:pt x="1361" y="1156"/>
                </a:lnTo>
                <a:lnTo>
                  <a:pt x="1361" y="1156"/>
                </a:lnTo>
                <a:lnTo>
                  <a:pt x="1361" y="1156"/>
                </a:lnTo>
                <a:lnTo>
                  <a:pt x="1361" y="1156"/>
                </a:lnTo>
                <a:lnTo>
                  <a:pt x="1361" y="1156"/>
                </a:lnTo>
                <a:lnTo>
                  <a:pt x="1363" y="1159"/>
                </a:lnTo>
                <a:lnTo>
                  <a:pt x="1361" y="1161"/>
                </a:lnTo>
                <a:lnTo>
                  <a:pt x="1363" y="1161"/>
                </a:lnTo>
                <a:lnTo>
                  <a:pt x="1363" y="1161"/>
                </a:lnTo>
                <a:lnTo>
                  <a:pt x="1366" y="1161"/>
                </a:lnTo>
                <a:lnTo>
                  <a:pt x="1366" y="1161"/>
                </a:lnTo>
                <a:lnTo>
                  <a:pt x="1366" y="1163"/>
                </a:lnTo>
                <a:lnTo>
                  <a:pt x="1368" y="1163"/>
                </a:lnTo>
                <a:lnTo>
                  <a:pt x="1368" y="1163"/>
                </a:lnTo>
                <a:lnTo>
                  <a:pt x="1368" y="1166"/>
                </a:lnTo>
                <a:lnTo>
                  <a:pt x="1370" y="1163"/>
                </a:lnTo>
                <a:lnTo>
                  <a:pt x="1373" y="1163"/>
                </a:lnTo>
                <a:lnTo>
                  <a:pt x="1373" y="1163"/>
                </a:lnTo>
                <a:lnTo>
                  <a:pt x="1375" y="1163"/>
                </a:lnTo>
                <a:lnTo>
                  <a:pt x="1377" y="1163"/>
                </a:lnTo>
                <a:lnTo>
                  <a:pt x="1380" y="1161"/>
                </a:lnTo>
                <a:lnTo>
                  <a:pt x="1380" y="1161"/>
                </a:lnTo>
                <a:lnTo>
                  <a:pt x="1380" y="1161"/>
                </a:lnTo>
                <a:lnTo>
                  <a:pt x="1380" y="1159"/>
                </a:lnTo>
                <a:lnTo>
                  <a:pt x="1377" y="1159"/>
                </a:lnTo>
                <a:lnTo>
                  <a:pt x="1377" y="1156"/>
                </a:lnTo>
                <a:lnTo>
                  <a:pt x="1375" y="1156"/>
                </a:lnTo>
                <a:lnTo>
                  <a:pt x="1375" y="1156"/>
                </a:lnTo>
                <a:lnTo>
                  <a:pt x="1375" y="1156"/>
                </a:lnTo>
                <a:lnTo>
                  <a:pt x="1375" y="1156"/>
                </a:lnTo>
                <a:lnTo>
                  <a:pt x="1375" y="1159"/>
                </a:lnTo>
                <a:lnTo>
                  <a:pt x="1375" y="1159"/>
                </a:lnTo>
                <a:lnTo>
                  <a:pt x="1375" y="1159"/>
                </a:lnTo>
                <a:lnTo>
                  <a:pt x="1375" y="1159"/>
                </a:lnTo>
                <a:lnTo>
                  <a:pt x="1375" y="1156"/>
                </a:lnTo>
                <a:lnTo>
                  <a:pt x="1375" y="1154"/>
                </a:lnTo>
                <a:lnTo>
                  <a:pt x="1373" y="1152"/>
                </a:lnTo>
                <a:lnTo>
                  <a:pt x="1373" y="1152"/>
                </a:lnTo>
                <a:lnTo>
                  <a:pt x="1375" y="1152"/>
                </a:lnTo>
                <a:lnTo>
                  <a:pt x="1375" y="1152"/>
                </a:lnTo>
                <a:lnTo>
                  <a:pt x="1375" y="1149"/>
                </a:lnTo>
                <a:lnTo>
                  <a:pt x="1373" y="1149"/>
                </a:lnTo>
                <a:lnTo>
                  <a:pt x="1373" y="1147"/>
                </a:lnTo>
                <a:lnTo>
                  <a:pt x="1373" y="1147"/>
                </a:lnTo>
                <a:lnTo>
                  <a:pt x="1373" y="1147"/>
                </a:lnTo>
                <a:lnTo>
                  <a:pt x="1373" y="1149"/>
                </a:lnTo>
                <a:lnTo>
                  <a:pt x="1373" y="1149"/>
                </a:lnTo>
                <a:lnTo>
                  <a:pt x="1373" y="1149"/>
                </a:lnTo>
                <a:lnTo>
                  <a:pt x="1373" y="1149"/>
                </a:lnTo>
                <a:lnTo>
                  <a:pt x="1370" y="1149"/>
                </a:lnTo>
                <a:lnTo>
                  <a:pt x="1370" y="1147"/>
                </a:lnTo>
                <a:lnTo>
                  <a:pt x="1370" y="1147"/>
                </a:lnTo>
                <a:lnTo>
                  <a:pt x="1370" y="1147"/>
                </a:lnTo>
                <a:lnTo>
                  <a:pt x="1370" y="1147"/>
                </a:lnTo>
                <a:lnTo>
                  <a:pt x="1368" y="1149"/>
                </a:lnTo>
                <a:lnTo>
                  <a:pt x="1368" y="1149"/>
                </a:lnTo>
                <a:lnTo>
                  <a:pt x="1370" y="1149"/>
                </a:lnTo>
                <a:lnTo>
                  <a:pt x="1370" y="1152"/>
                </a:lnTo>
                <a:lnTo>
                  <a:pt x="1370" y="1152"/>
                </a:lnTo>
                <a:lnTo>
                  <a:pt x="1370" y="1152"/>
                </a:lnTo>
                <a:lnTo>
                  <a:pt x="1368" y="1152"/>
                </a:lnTo>
                <a:lnTo>
                  <a:pt x="1368" y="1152"/>
                </a:lnTo>
                <a:lnTo>
                  <a:pt x="1368" y="1154"/>
                </a:lnTo>
                <a:lnTo>
                  <a:pt x="1368" y="1154"/>
                </a:lnTo>
                <a:lnTo>
                  <a:pt x="1368" y="1154"/>
                </a:lnTo>
                <a:lnTo>
                  <a:pt x="1368" y="1154"/>
                </a:lnTo>
                <a:lnTo>
                  <a:pt x="1368" y="1156"/>
                </a:lnTo>
                <a:lnTo>
                  <a:pt x="1368" y="1154"/>
                </a:lnTo>
                <a:lnTo>
                  <a:pt x="1368" y="1154"/>
                </a:lnTo>
                <a:lnTo>
                  <a:pt x="1368" y="1154"/>
                </a:lnTo>
                <a:lnTo>
                  <a:pt x="1368" y="1154"/>
                </a:lnTo>
                <a:lnTo>
                  <a:pt x="1368" y="1154"/>
                </a:lnTo>
                <a:lnTo>
                  <a:pt x="1368" y="1154"/>
                </a:lnTo>
                <a:lnTo>
                  <a:pt x="1368" y="1152"/>
                </a:lnTo>
                <a:lnTo>
                  <a:pt x="1366" y="1152"/>
                </a:lnTo>
                <a:lnTo>
                  <a:pt x="1366" y="1152"/>
                </a:lnTo>
                <a:lnTo>
                  <a:pt x="1366" y="1152"/>
                </a:lnTo>
                <a:lnTo>
                  <a:pt x="1366" y="1152"/>
                </a:lnTo>
                <a:lnTo>
                  <a:pt x="1366" y="1152"/>
                </a:lnTo>
                <a:lnTo>
                  <a:pt x="1368" y="1152"/>
                </a:lnTo>
                <a:lnTo>
                  <a:pt x="1368" y="1149"/>
                </a:lnTo>
                <a:lnTo>
                  <a:pt x="1366" y="1149"/>
                </a:lnTo>
                <a:lnTo>
                  <a:pt x="1368" y="1149"/>
                </a:lnTo>
                <a:lnTo>
                  <a:pt x="1368" y="1147"/>
                </a:lnTo>
                <a:lnTo>
                  <a:pt x="1368" y="1147"/>
                </a:lnTo>
                <a:lnTo>
                  <a:pt x="1366" y="1147"/>
                </a:lnTo>
                <a:lnTo>
                  <a:pt x="1366" y="1147"/>
                </a:lnTo>
                <a:lnTo>
                  <a:pt x="1366" y="1147"/>
                </a:lnTo>
                <a:lnTo>
                  <a:pt x="1366" y="1147"/>
                </a:lnTo>
                <a:lnTo>
                  <a:pt x="1366" y="1147"/>
                </a:lnTo>
                <a:lnTo>
                  <a:pt x="1366" y="1147"/>
                </a:lnTo>
                <a:lnTo>
                  <a:pt x="1366" y="1147"/>
                </a:lnTo>
                <a:lnTo>
                  <a:pt x="1366" y="1147"/>
                </a:lnTo>
                <a:lnTo>
                  <a:pt x="1366" y="1147"/>
                </a:lnTo>
                <a:lnTo>
                  <a:pt x="1366" y="1145"/>
                </a:lnTo>
                <a:lnTo>
                  <a:pt x="1366" y="1145"/>
                </a:lnTo>
                <a:lnTo>
                  <a:pt x="1366" y="1145"/>
                </a:lnTo>
                <a:lnTo>
                  <a:pt x="1363" y="1142"/>
                </a:lnTo>
                <a:lnTo>
                  <a:pt x="1363" y="1142"/>
                </a:lnTo>
                <a:lnTo>
                  <a:pt x="1363" y="1142"/>
                </a:lnTo>
                <a:lnTo>
                  <a:pt x="1363" y="1142"/>
                </a:lnTo>
                <a:lnTo>
                  <a:pt x="1363" y="1142"/>
                </a:lnTo>
                <a:lnTo>
                  <a:pt x="1363" y="1142"/>
                </a:lnTo>
                <a:lnTo>
                  <a:pt x="1363" y="1142"/>
                </a:lnTo>
                <a:lnTo>
                  <a:pt x="1363" y="1142"/>
                </a:lnTo>
                <a:lnTo>
                  <a:pt x="1363" y="1140"/>
                </a:lnTo>
                <a:lnTo>
                  <a:pt x="1363" y="1140"/>
                </a:lnTo>
                <a:lnTo>
                  <a:pt x="1363" y="1140"/>
                </a:lnTo>
                <a:lnTo>
                  <a:pt x="1361" y="1140"/>
                </a:lnTo>
                <a:lnTo>
                  <a:pt x="1361" y="1140"/>
                </a:lnTo>
                <a:lnTo>
                  <a:pt x="1358" y="1140"/>
                </a:lnTo>
                <a:lnTo>
                  <a:pt x="1361" y="1137"/>
                </a:lnTo>
                <a:lnTo>
                  <a:pt x="1361" y="1137"/>
                </a:lnTo>
                <a:lnTo>
                  <a:pt x="1361" y="1137"/>
                </a:lnTo>
                <a:lnTo>
                  <a:pt x="1361" y="1137"/>
                </a:lnTo>
                <a:lnTo>
                  <a:pt x="1361" y="1137"/>
                </a:lnTo>
                <a:lnTo>
                  <a:pt x="1361" y="1137"/>
                </a:lnTo>
                <a:lnTo>
                  <a:pt x="1361" y="1137"/>
                </a:lnTo>
                <a:lnTo>
                  <a:pt x="1361" y="1137"/>
                </a:lnTo>
                <a:lnTo>
                  <a:pt x="1361" y="1137"/>
                </a:lnTo>
                <a:lnTo>
                  <a:pt x="1361" y="1135"/>
                </a:lnTo>
                <a:lnTo>
                  <a:pt x="1358" y="1135"/>
                </a:lnTo>
                <a:lnTo>
                  <a:pt x="1358" y="1135"/>
                </a:lnTo>
                <a:lnTo>
                  <a:pt x="1358" y="1135"/>
                </a:lnTo>
                <a:lnTo>
                  <a:pt x="1361" y="1133"/>
                </a:lnTo>
                <a:lnTo>
                  <a:pt x="1361" y="1133"/>
                </a:lnTo>
                <a:lnTo>
                  <a:pt x="1361" y="1133"/>
                </a:lnTo>
                <a:lnTo>
                  <a:pt x="1361" y="1133"/>
                </a:lnTo>
                <a:lnTo>
                  <a:pt x="1361" y="1133"/>
                </a:lnTo>
                <a:lnTo>
                  <a:pt x="1361" y="1133"/>
                </a:lnTo>
                <a:lnTo>
                  <a:pt x="1361" y="1133"/>
                </a:lnTo>
                <a:lnTo>
                  <a:pt x="1361" y="1130"/>
                </a:lnTo>
                <a:lnTo>
                  <a:pt x="1358" y="1130"/>
                </a:lnTo>
                <a:lnTo>
                  <a:pt x="1358" y="1130"/>
                </a:lnTo>
                <a:lnTo>
                  <a:pt x="1358" y="1133"/>
                </a:lnTo>
                <a:lnTo>
                  <a:pt x="1358" y="1133"/>
                </a:lnTo>
                <a:lnTo>
                  <a:pt x="1358" y="1133"/>
                </a:lnTo>
                <a:lnTo>
                  <a:pt x="1358" y="1133"/>
                </a:lnTo>
                <a:lnTo>
                  <a:pt x="1358" y="1133"/>
                </a:lnTo>
                <a:lnTo>
                  <a:pt x="1358" y="1130"/>
                </a:lnTo>
                <a:lnTo>
                  <a:pt x="1358" y="1130"/>
                </a:lnTo>
                <a:lnTo>
                  <a:pt x="1358" y="1130"/>
                </a:lnTo>
                <a:lnTo>
                  <a:pt x="1358" y="1130"/>
                </a:lnTo>
                <a:lnTo>
                  <a:pt x="1356" y="1128"/>
                </a:lnTo>
                <a:lnTo>
                  <a:pt x="1356" y="1128"/>
                </a:lnTo>
                <a:lnTo>
                  <a:pt x="1356" y="1128"/>
                </a:lnTo>
                <a:lnTo>
                  <a:pt x="1356" y="1128"/>
                </a:lnTo>
                <a:lnTo>
                  <a:pt x="1356" y="1128"/>
                </a:lnTo>
                <a:lnTo>
                  <a:pt x="1356" y="1128"/>
                </a:lnTo>
                <a:lnTo>
                  <a:pt x="1356" y="1128"/>
                </a:lnTo>
                <a:lnTo>
                  <a:pt x="1351" y="1126"/>
                </a:lnTo>
                <a:lnTo>
                  <a:pt x="1349" y="1128"/>
                </a:lnTo>
                <a:lnTo>
                  <a:pt x="1349" y="1126"/>
                </a:lnTo>
                <a:lnTo>
                  <a:pt x="1349" y="1126"/>
                </a:lnTo>
                <a:lnTo>
                  <a:pt x="1349" y="1126"/>
                </a:lnTo>
                <a:lnTo>
                  <a:pt x="1349" y="1126"/>
                </a:lnTo>
                <a:lnTo>
                  <a:pt x="1349" y="1126"/>
                </a:lnTo>
                <a:lnTo>
                  <a:pt x="1349" y="1126"/>
                </a:lnTo>
                <a:lnTo>
                  <a:pt x="1349" y="1123"/>
                </a:lnTo>
                <a:lnTo>
                  <a:pt x="1349" y="1123"/>
                </a:lnTo>
                <a:lnTo>
                  <a:pt x="1349" y="1123"/>
                </a:lnTo>
                <a:lnTo>
                  <a:pt x="1349" y="1123"/>
                </a:lnTo>
                <a:lnTo>
                  <a:pt x="1349" y="1123"/>
                </a:lnTo>
                <a:lnTo>
                  <a:pt x="1349" y="1123"/>
                </a:lnTo>
                <a:lnTo>
                  <a:pt x="1349" y="1123"/>
                </a:lnTo>
                <a:lnTo>
                  <a:pt x="1349" y="1123"/>
                </a:lnTo>
                <a:lnTo>
                  <a:pt x="1349" y="1121"/>
                </a:lnTo>
                <a:lnTo>
                  <a:pt x="1349" y="1121"/>
                </a:lnTo>
                <a:lnTo>
                  <a:pt x="1349" y="1121"/>
                </a:lnTo>
                <a:lnTo>
                  <a:pt x="1349" y="1121"/>
                </a:lnTo>
                <a:lnTo>
                  <a:pt x="1347" y="1119"/>
                </a:lnTo>
                <a:lnTo>
                  <a:pt x="1347" y="1119"/>
                </a:lnTo>
                <a:lnTo>
                  <a:pt x="1344" y="1119"/>
                </a:lnTo>
                <a:lnTo>
                  <a:pt x="1342" y="1119"/>
                </a:lnTo>
                <a:lnTo>
                  <a:pt x="1340" y="1116"/>
                </a:lnTo>
                <a:lnTo>
                  <a:pt x="1340" y="1114"/>
                </a:lnTo>
                <a:lnTo>
                  <a:pt x="1340" y="1114"/>
                </a:lnTo>
                <a:lnTo>
                  <a:pt x="1340" y="1114"/>
                </a:lnTo>
                <a:lnTo>
                  <a:pt x="1342" y="1114"/>
                </a:lnTo>
                <a:lnTo>
                  <a:pt x="1342" y="1116"/>
                </a:lnTo>
                <a:lnTo>
                  <a:pt x="1342" y="1116"/>
                </a:lnTo>
                <a:lnTo>
                  <a:pt x="1342" y="1116"/>
                </a:lnTo>
                <a:lnTo>
                  <a:pt x="1344" y="1114"/>
                </a:lnTo>
                <a:lnTo>
                  <a:pt x="1344" y="1114"/>
                </a:lnTo>
                <a:lnTo>
                  <a:pt x="1344" y="1114"/>
                </a:lnTo>
                <a:lnTo>
                  <a:pt x="1344" y="1114"/>
                </a:lnTo>
                <a:lnTo>
                  <a:pt x="1342" y="1111"/>
                </a:lnTo>
                <a:lnTo>
                  <a:pt x="1342" y="1109"/>
                </a:lnTo>
                <a:lnTo>
                  <a:pt x="1342" y="1109"/>
                </a:lnTo>
                <a:lnTo>
                  <a:pt x="1342" y="1109"/>
                </a:lnTo>
                <a:lnTo>
                  <a:pt x="1342" y="1104"/>
                </a:lnTo>
                <a:lnTo>
                  <a:pt x="1342" y="1104"/>
                </a:lnTo>
                <a:lnTo>
                  <a:pt x="1342" y="1102"/>
                </a:lnTo>
                <a:lnTo>
                  <a:pt x="1344" y="1102"/>
                </a:lnTo>
                <a:lnTo>
                  <a:pt x="1342" y="1100"/>
                </a:lnTo>
                <a:lnTo>
                  <a:pt x="1342" y="1100"/>
                </a:lnTo>
                <a:lnTo>
                  <a:pt x="1342" y="1100"/>
                </a:lnTo>
                <a:lnTo>
                  <a:pt x="1342" y="1097"/>
                </a:lnTo>
                <a:lnTo>
                  <a:pt x="1342" y="1097"/>
                </a:lnTo>
                <a:lnTo>
                  <a:pt x="1342" y="1097"/>
                </a:lnTo>
                <a:lnTo>
                  <a:pt x="1342" y="1097"/>
                </a:lnTo>
                <a:lnTo>
                  <a:pt x="1342" y="1097"/>
                </a:lnTo>
                <a:lnTo>
                  <a:pt x="1342" y="1095"/>
                </a:lnTo>
                <a:lnTo>
                  <a:pt x="1342" y="1095"/>
                </a:lnTo>
                <a:lnTo>
                  <a:pt x="1342" y="1095"/>
                </a:lnTo>
                <a:lnTo>
                  <a:pt x="1342" y="1093"/>
                </a:lnTo>
                <a:lnTo>
                  <a:pt x="1342" y="1093"/>
                </a:lnTo>
                <a:lnTo>
                  <a:pt x="1342" y="1090"/>
                </a:lnTo>
                <a:lnTo>
                  <a:pt x="1342" y="1088"/>
                </a:lnTo>
                <a:lnTo>
                  <a:pt x="1342" y="1088"/>
                </a:lnTo>
                <a:lnTo>
                  <a:pt x="1340" y="1088"/>
                </a:lnTo>
                <a:lnTo>
                  <a:pt x="1340" y="1085"/>
                </a:lnTo>
                <a:lnTo>
                  <a:pt x="1340" y="1083"/>
                </a:lnTo>
                <a:lnTo>
                  <a:pt x="1340" y="1083"/>
                </a:lnTo>
                <a:lnTo>
                  <a:pt x="1340" y="1083"/>
                </a:lnTo>
                <a:lnTo>
                  <a:pt x="1340" y="1081"/>
                </a:lnTo>
                <a:lnTo>
                  <a:pt x="1340" y="1081"/>
                </a:lnTo>
                <a:lnTo>
                  <a:pt x="1340" y="1081"/>
                </a:lnTo>
                <a:lnTo>
                  <a:pt x="1340" y="1078"/>
                </a:lnTo>
                <a:lnTo>
                  <a:pt x="1337" y="1078"/>
                </a:lnTo>
                <a:lnTo>
                  <a:pt x="1337" y="1078"/>
                </a:lnTo>
                <a:lnTo>
                  <a:pt x="1335" y="1078"/>
                </a:lnTo>
                <a:lnTo>
                  <a:pt x="1335" y="1078"/>
                </a:lnTo>
                <a:lnTo>
                  <a:pt x="1335" y="1076"/>
                </a:lnTo>
                <a:lnTo>
                  <a:pt x="1335" y="1076"/>
                </a:lnTo>
                <a:lnTo>
                  <a:pt x="1335" y="1076"/>
                </a:lnTo>
                <a:lnTo>
                  <a:pt x="1335" y="1076"/>
                </a:lnTo>
                <a:lnTo>
                  <a:pt x="1335" y="1074"/>
                </a:lnTo>
                <a:lnTo>
                  <a:pt x="1335" y="1074"/>
                </a:lnTo>
                <a:lnTo>
                  <a:pt x="1335" y="1074"/>
                </a:lnTo>
                <a:lnTo>
                  <a:pt x="1335" y="1074"/>
                </a:lnTo>
                <a:lnTo>
                  <a:pt x="1335" y="1074"/>
                </a:lnTo>
                <a:lnTo>
                  <a:pt x="1332" y="1074"/>
                </a:lnTo>
                <a:lnTo>
                  <a:pt x="1332" y="1071"/>
                </a:lnTo>
                <a:lnTo>
                  <a:pt x="1332" y="1071"/>
                </a:lnTo>
                <a:lnTo>
                  <a:pt x="1330" y="1069"/>
                </a:lnTo>
                <a:lnTo>
                  <a:pt x="1330" y="1069"/>
                </a:lnTo>
                <a:lnTo>
                  <a:pt x="1330" y="1069"/>
                </a:lnTo>
                <a:lnTo>
                  <a:pt x="1330" y="1066"/>
                </a:lnTo>
                <a:lnTo>
                  <a:pt x="1328" y="1066"/>
                </a:lnTo>
                <a:lnTo>
                  <a:pt x="1325" y="1066"/>
                </a:lnTo>
                <a:lnTo>
                  <a:pt x="1323" y="1064"/>
                </a:lnTo>
                <a:lnTo>
                  <a:pt x="1321" y="1062"/>
                </a:lnTo>
                <a:lnTo>
                  <a:pt x="1318" y="1059"/>
                </a:lnTo>
                <a:lnTo>
                  <a:pt x="1318" y="1059"/>
                </a:lnTo>
                <a:lnTo>
                  <a:pt x="1321" y="1055"/>
                </a:lnTo>
                <a:lnTo>
                  <a:pt x="1321" y="1055"/>
                </a:lnTo>
                <a:lnTo>
                  <a:pt x="1321" y="1052"/>
                </a:lnTo>
                <a:lnTo>
                  <a:pt x="1321" y="1050"/>
                </a:lnTo>
                <a:lnTo>
                  <a:pt x="1321" y="1050"/>
                </a:lnTo>
                <a:lnTo>
                  <a:pt x="1318" y="1050"/>
                </a:lnTo>
                <a:lnTo>
                  <a:pt x="1318" y="1050"/>
                </a:lnTo>
                <a:lnTo>
                  <a:pt x="1318" y="1052"/>
                </a:lnTo>
                <a:lnTo>
                  <a:pt x="1316" y="1052"/>
                </a:lnTo>
                <a:lnTo>
                  <a:pt x="1316" y="1052"/>
                </a:lnTo>
                <a:lnTo>
                  <a:pt x="1316" y="1052"/>
                </a:lnTo>
                <a:lnTo>
                  <a:pt x="1313" y="1052"/>
                </a:lnTo>
                <a:lnTo>
                  <a:pt x="1313" y="1050"/>
                </a:lnTo>
                <a:lnTo>
                  <a:pt x="1313" y="1050"/>
                </a:lnTo>
                <a:lnTo>
                  <a:pt x="1311" y="1052"/>
                </a:lnTo>
                <a:lnTo>
                  <a:pt x="1311" y="1052"/>
                </a:lnTo>
                <a:lnTo>
                  <a:pt x="1311" y="1050"/>
                </a:lnTo>
                <a:lnTo>
                  <a:pt x="1311" y="1050"/>
                </a:lnTo>
                <a:lnTo>
                  <a:pt x="1309" y="1050"/>
                </a:lnTo>
                <a:lnTo>
                  <a:pt x="1309" y="1050"/>
                </a:lnTo>
                <a:lnTo>
                  <a:pt x="1309" y="1052"/>
                </a:lnTo>
                <a:lnTo>
                  <a:pt x="1309" y="1055"/>
                </a:lnTo>
                <a:lnTo>
                  <a:pt x="1306" y="1059"/>
                </a:lnTo>
                <a:lnTo>
                  <a:pt x="1304" y="1059"/>
                </a:lnTo>
                <a:lnTo>
                  <a:pt x="1304" y="1057"/>
                </a:lnTo>
                <a:lnTo>
                  <a:pt x="1306" y="1055"/>
                </a:lnTo>
                <a:lnTo>
                  <a:pt x="1306" y="1055"/>
                </a:lnTo>
                <a:lnTo>
                  <a:pt x="1304" y="1052"/>
                </a:lnTo>
                <a:lnTo>
                  <a:pt x="1304" y="1052"/>
                </a:lnTo>
                <a:lnTo>
                  <a:pt x="1306" y="1052"/>
                </a:lnTo>
                <a:lnTo>
                  <a:pt x="1306" y="1052"/>
                </a:lnTo>
                <a:lnTo>
                  <a:pt x="1306" y="1050"/>
                </a:lnTo>
                <a:lnTo>
                  <a:pt x="1306" y="1050"/>
                </a:lnTo>
                <a:lnTo>
                  <a:pt x="1306" y="1050"/>
                </a:lnTo>
                <a:lnTo>
                  <a:pt x="1306" y="1050"/>
                </a:lnTo>
                <a:lnTo>
                  <a:pt x="1306" y="1050"/>
                </a:lnTo>
                <a:lnTo>
                  <a:pt x="1306" y="1050"/>
                </a:lnTo>
                <a:lnTo>
                  <a:pt x="1306" y="1048"/>
                </a:lnTo>
                <a:lnTo>
                  <a:pt x="1306" y="1048"/>
                </a:lnTo>
                <a:lnTo>
                  <a:pt x="1304" y="1048"/>
                </a:lnTo>
                <a:lnTo>
                  <a:pt x="1304" y="1050"/>
                </a:lnTo>
                <a:lnTo>
                  <a:pt x="1304" y="1050"/>
                </a:lnTo>
                <a:lnTo>
                  <a:pt x="1304" y="1050"/>
                </a:lnTo>
                <a:lnTo>
                  <a:pt x="1304" y="1050"/>
                </a:lnTo>
                <a:lnTo>
                  <a:pt x="1304" y="1048"/>
                </a:lnTo>
                <a:lnTo>
                  <a:pt x="1304" y="1048"/>
                </a:lnTo>
                <a:lnTo>
                  <a:pt x="1304" y="1048"/>
                </a:lnTo>
                <a:lnTo>
                  <a:pt x="1302" y="1048"/>
                </a:lnTo>
                <a:lnTo>
                  <a:pt x="1302" y="1048"/>
                </a:lnTo>
                <a:lnTo>
                  <a:pt x="1302" y="1048"/>
                </a:lnTo>
                <a:lnTo>
                  <a:pt x="1302" y="1052"/>
                </a:lnTo>
                <a:lnTo>
                  <a:pt x="1302" y="1052"/>
                </a:lnTo>
                <a:lnTo>
                  <a:pt x="1302" y="1055"/>
                </a:lnTo>
                <a:lnTo>
                  <a:pt x="1302" y="1052"/>
                </a:lnTo>
                <a:lnTo>
                  <a:pt x="1299" y="1052"/>
                </a:lnTo>
                <a:lnTo>
                  <a:pt x="1299" y="1052"/>
                </a:lnTo>
                <a:lnTo>
                  <a:pt x="1299" y="1052"/>
                </a:lnTo>
                <a:lnTo>
                  <a:pt x="1299" y="1052"/>
                </a:lnTo>
                <a:lnTo>
                  <a:pt x="1299" y="1050"/>
                </a:lnTo>
                <a:lnTo>
                  <a:pt x="1299" y="1050"/>
                </a:lnTo>
                <a:lnTo>
                  <a:pt x="1299" y="1048"/>
                </a:lnTo>
                <a:lnTo>
                  <a:pt x="1302" y="1045"/>
                </a:lnTo>
                <a:lnTo>
                  <a:pt x="1302" y="1045"/>
                </a:lnTo>
                <a:lnTo>
                  <a:pt x="1304" y="1045"/>
                </a:lnTo>
                <a:lnTo>
                  <a:pt x="1304" y="1045"/>
                </a:lnTo>
                <a:lnTo>
                  <a:pt x="1304" y="1045"/>
                </a:lnTo>
                <a:lnTo>
                  <a:pt x="1304" y="1043"/>
                </a:lnTo>
                <a:lnTo>
                  <a:pt x="1304" y="1043"/>
                </a:lnTo>
                <a:lnTo>
                  <a:pt x="1302" y="1043"/>
                </a:lnTo>
                <a:lnTo>
                  <a:pt x="1302" y="1043"/>
                </a:lnTo>
                <a:lnTo>
                  <a:pt x="1302" y="1043"/>
                </a:lnTo>
                <a:lnTo>
                  <a:pt x="1304" y="1040"/>
                </a:lnTo>
                <a:lnTo>
                  <a:pt x="1304" y="1040"/>
                </a:lnTo>
                <a:lnTo>
                  <a:pt x="1304" y="1040"/>
                </a:lnTo>
                <a:lnTo>
                  <a:pt x="1304" y="1038"/>
                </a:lnTo>
                <a:lnTo>
                  <a:pt x="1304" y="1038"/>
                </a:lnTo>
                <a:lnTo>
                  <a:pt x="1302" y="1038"/>
                </a:lnTo>
                <a:lnTo>
                  <a:pt x="1302" y="1038"/>
                </a:lnTo>
                <a:lnTo>
                  <a:pt x="1302" y="1036"/>
                </a:lnTo>
                <a:lnTo>
                  <a:pt x="1302" y="1036"/>
                </a:lnTo>
                <a:lnTo>
                  <a:pt x="1302" y="1036"/>
                </a:lnTo>
                <a:lnTo>
                  <a:pt x="1302" y="1036"/>
                </a:lnTo>
                <a:lnTo>
                  <a:pt x="1295" y="1038"/>
                </a:lnTo>
                <a:lnTo>
                  <a:pt x="1285" y="1040"/>
                </a:lnTo>
                <a:lnTo>
                  <a:pt x="1285" y="1040"/>
                </a:lnTo>
                <a:lnTo>
                  <a:pt x="1285" y="1040"/>
                </a:lnTo>
                <a:lnTo>
                  <a:pt x="1285" y="1040"/>
                </a:lnTo>
                <a:lnTo>
                  <a:pt x="1285" y="1040"/>
                </a:lnTo>
                <a:lnTo>
                  <a:pt x="1285" y="1040"/>
                </a:lnTo>
                <a:lnTo>
                  <a:pt x="1285" y="1043"/>
                </a:lnTo>
                <a:lnTo>
                  <a:pt x="1285" y="1043"/>
                </a:lnTo>
                <a:lnTo>
                  <a:pt x="1285" y="1043"/>
                </a:lnTo>
                <a:lnTo>
                  <a:pt x="1285" y="1043"/>
                </a:lnTo>
                <a:lnTo>
                  <a:pt x="1285" y="1043"/>
                </a:lnTo>
                <a:lnTo>
                  <a:pt x="1285" y="1043"/>
                </a:lnTo>
                <a:lnTo>
                  <a:pt x="1285" y="1045"/>
                </a:lnTo>
                <a:lnTo>
                  <a:pt x="1285" y="1045"/>
                </a:lnTo>
                <a:lnTo>
                  <a:pt x="1285" y="1045"/>
                </a:lnTo>
                <a:lnTo>
                  <a:pt x="1287" y="1045"/>
                </a:lnTo>
                <a:lnTo>
                  <a:pt x="1287" y="1048"/>
                </a:lnTo>
                <a:lnTo>
                  <a:pt x="1287" y="1048"/>
                </a:lnTo>
                <a:lnTo>
                  <a:pt x="1290" y="1045"/>
                </a:lnTo>
                <a:lnTo>
                  <a:pt x="1295" y="1045"/>
                </a:lnTo>
                <a:lnTo>
                  <a:pt x="1297" y="1048"/>
                </a:lnTo>
                <a:lnTo>
                  <a:pt x="1297" y="1048"/>
                </a:lnTo>
                <a:lnTo>
                  <a:pt x="1299" y="1045"/>
                </a:lnTo>
                <a:lnTo>
                  <a:pt x="1299" y="1045"/>
                </a:lnTo>
                <a:lnTo>
                  <a:pt x="1299" y="1045"/>
                </a:lnTo>
                <a:lnTo>
                  <a:pt x="1299" y="1048"/>
                </a:lnTo>
                <a:lnTo>
                  <a:pt x="1297" y="1048"/>
                </a:lnTo>
                <a:lnTo>
                  <a:pt x="1297" y="1048"/>
                </a:lnTo>
                <a:lnTo>
                  <a:pt x="1295" y="1048"/>
                </a:lnTo>
                <a:lnTo>
                  <a:pt x="1292" y="1048"/>
                </a:lnTo>
                <a:lnTo>
                  <a:pt x="1290" y="1048"/>
                </a:lnTo>
                <a:lnTo>
                  <a:pt x="1290" y="1048"/>
                </a:lnTo>
                <a:lnTo>
                  <a:pt x="1290" y="1048"/>
                </a:lnTo>
                <a:lnTo>
                  <a:pt x="1290" y="1048"/>
                </a:lnTo>
                <a:lnTo>
                  <a:pt x="1287" y="1048"/>
                </a:lnTo>
                <a:lnTo>
                  <a:pt x="1287" y="1048"/>
                </a:lnTo>
                <a:lnTo>
                  <a:pt x="1285" y="1048"/>
                </a:lnTo>
                <a:lnTo>
                  <a:pt x="1285" y="1050"/>
                </a:lnTo>
                <a:lnTo>
                  <a:pt x="1285" y="1050"/>
                </a:lnTo>
                <a:lnTo>
                  <a:pt x="1285" y="1052"/>
                </a:lnTo>
                <a:lnTo>
                  <a:pt x="1285" y="1052"/>
                </a:lnTo>
                <a:lnTo>
                  <a:pt x="1285" y="1052"/>
                </a:lnTo>
                <a:lnTo>
                  <a:pt x="1285" y="1055"/>
                </a:lnTo>
                <a:lnTo>
                  <a:pt x="1285" y="1055"/>
                </a:lnTo>
                <a:lnTo>
                  <a:pt x="1285" y="1055"/>
                </a:lnTo>
                <a:lnTo>
                  <a:pt x="1285" y="1055"/>
                </a:lnTo>
                <a:lnTo>
                  <a:pt x="1285" y="1057"/>
                </a:lnTo>
                <a:lnTo>
                  <a:pt x="1280" y="1057"/>
                </a:lnTo>
                <a:lnTo>
                  <a:pt x="1280" y="1057"/>
                </a:lnTo>
                <a:lnTo>
                  <a:pt x="1278" y="1057"/>
                </a:lnTo>
                <a:lnTo>
                  <a:pt x="1278" y="1057"/>
                </a:lnTo>
                <a:lnTo>
                  <a:pt x="1278" y="1059"/>
                </a:lnTo>
                <a:lnTo>
                  <a:pt x="1278" y="1059"/>
                </a:lnTo>
                <a:lnTo>
                  <a:pt x="1278" y="1059"/>
                </a:lnTo>
                <a:lnTo>
                  <a:pt x="1278" y="1059"/>
                </a:lnTo>
                <a:lnTo>
                  <a:pt x="1276" y="1059"/>
                </a:lnTo>
                <a:lnTo>
                  <a:pt x="1276" y="1059"/>
                </a:lnTo>
                <a:lnTo>
                  <a:pt x="1276" y="1062"/>
                </a:lnTo>
                <a:lnTo>
                  <a:pt x="1276" y="1062"/>
                </a:lnTo>
                <a:lnTo>
                  <a:pt x="1276" y="1062"/>
                </a:lnTo>
                <a:lnTo>
                  <a:pt x="1276" y="1062"/>
                </a:lnTo>
                <a:lnTo>
                  <a:pt x="1273" y="1062"/>
                </a:lnTo>
                <a:lnTo>
                  <a:pt x="1273" y="1064"/>
                </a:lnTo>
                <a:lnTo>
                  <a:pt x="1271" y="1064"/>
                </a:lnTo>
                <a:lnTo>
                  <a:pt x="1271" y="1064"/>
                </a:lnTo>
                <a:lnTo>
                  <a:pt x="1271" y="1064"/>
                </a:lnTo>
                <a:lnTo>
                  <a:pt x="1271" y="1066"/>
                </a:lnTo>
                <a:lnTo>
                  <a:pt x="1271" y="1066"/>
                </a:lnTo>
                <a:lnTo>
                  <a:pt x="1273" y="1066"/>
                </a:lnTo>
                <a:lnTo>
                  <a:pt x="1271" y="1066"/>
                </a:lnTo>
                <a:lnTo>
                  <a:pt x="1271" y="1066"/>
                </a:lnTo>
                <a:lnTo>
                  <a:pt x="1271" y="1069"/>
                </a:lnTo>
                <a:lnTo>
                  <a:pt x="1271" y="1069"/>
                </a:lnTo>
                <a:lnTo>
                  <a:pt x="1273" y="1069"/>
                </a:lnTo>
                <a:lnTo>
                  <a:pt x="1273" y="1069"/>
                </a:lnTo>
                <a:lnTo>
                  <a:pt x="1273" y="1071"/>
                </a:lnTo>
                <a:lnTo>
                  <a:pt x="1273" y="1071"/>
                </a:lnTo>
                <a:lnTo>
                  <a:pt x="1276" y="1071"/>
                </a:lnTo>
                <a:lnTo>
                  <a:pt x="1278" y="1071"/>
                </a:lnTo>
                <a:lnTo>
                  <a:pt x="1278" y="1074"/>
                </a:lnTo>
                <a:lnTo>
                  <a:pt x="1280" y="1074"/>
                </a:lnTo>
                <a:lnTo>
                  <a:pt x="1283" y="1071"/>
                </a:lnTo>
                <a:lnTo>
                  <a:pt x="1283" y="1071"/>
                </a:lnTo>
                <a:lnTo>
                  <a:pt x="1283" y="1071"/>
                </a:lnTo>
                <a:lnTo>
                  <a:pt x="1283" y="1074"/>
                </a:lnTo>
                <a:lnTo>
                  <a:pt x="1283" y="1074"/>
                </a:lnTo>
                <a:lnTo>
                  <a:pt x="1283" y="1074"/>
                </a:lnTo>
                <a:lnTo>
                  <a:pt x="1283" y="1074"/>
                </a:lnTo>
                <a:lnTo>
                  <a:pt x="1283" y="1074"/>
                </a:lnTo>
                <a:lnTo>
                  <a:pt x="1283" y="1074"/>
                </a:lnTo>
                <a:lnTo>
                  <a:pt x="1280" y="1076"/>
                </a:lnTo>
                <a:lnTo>
                  <a:pt x="1280" y="1076"/>
                </a:lnTo>
                <a:lnTo>
                  <a:pt x="1280" y="1076"/>
                </a:lnTo>
                <a:lnTo>
                  <a:pt x="1280" y="1076"/>
                </a:lnTo>
                <a:lnTo>
                  <a:pt x="1280" y="1078"/>
                </a:lnTo>
                <a:lnTo>
                  <a:pt x="1280" y="1078"/>
                </a:lnTo>
                <a:lnTo>
                  <a:pt x="1280" y="1078"/>
                </a:lnTo>
                <a:lnTo>
                  <a:pt x="1280" y="1078"/>
                </a:lnTo>
                <a:lnTo>
                  <a:pt x="1283" y="1081"/>
                </a:lnTo>
                <a:lnTo>
                  <a:pt x="1283" y="1081"/>
                </a:lnTo>
                <a:lnTo>
                  <a:pt x="1283" y="1081"/>
                </a:lnTo>
                <a:lnTo>
                  <a:pt x="1283" y="1081"/>
                </a:lnTo>
                <a:lnTo>
                  <a:pt x="1283" y="1081"/>
                </a:lnTo>
                <a:lnTo>
                  <a:pt x="1283" y="1081"/>
                </a:lnTo>
                <a:lnTo>
                  <a:pt x="1283" y="1083"/>
                </a:lnTo>
                <a:lnTo>
                  <a:pt x="1280" y="1083"/>
                </a:lnTo>
                <a:lnTo>
                  <a:pt x="1280" y="1083"/>
                </a:lnTo>
                <a:lnTo>
                  <a:pt x="1280" y="1083"/>
                </a:lnTo>
                <a:lnTo>
                  <a:pt x="1280" y="1085"/>
                </a:lnTo>
                <a:lnTo>
                  <a:pt x="1280" y="1085"/>
                </a:lnTo>
                <a:lnTo>
                  <a:pt x="1280" y="1085"/>
                </a:lnTo>
                <a:lnTo>
                  <a:pt x="1280" y="1085"/>
                </a:lnTo>
                <a:lnTo>
                  <a:pt x="1280" y="1088"/>
                </a:lnTo>
                <a:lnTo>
                  <a:pt x="1280" y="1088"/>
                </a:lnTo>
                <a:lnTo>
                  <a:pt x="1280" y="1088"/>
                </a:lnTo>
                <a:lnTo>
                  <a:pt x="1278" y="1088"/>
                </a:lnTo>
                <a:lnTo>
                  <a:pt x="1278" y="1088"/>
                </a:lnTo>
                <a:lnTo>
                  <a:pt x="1278" y="1088"/>
                </a:lnTo>
                <a:lnTo>
                  <a:pt x="1273" y="1083"/>
                </a:lnTo>
                <a:lnTo>
                  <a:pt x="1273" y="1081"/>
                </a:lnTo>
                <a:lnTo>
                  <a:pt x="1273" y="1081"/>
                </a:lnTo>
                <a:lnTo>
                  <a:pt x="1273" y="1081"/>
                </a:lnTo>
                <a:lnTo>
                  <a:pt x="1271" y="1078"/>
                </a:lnTo>
                <a:lnTo>
                  <a:pt x="1271" y="1078"/>
                </a:lnTo>
                <a:lnTo>
                  <a:pt x="1266" y="1078"/>
                </a:lnTo>
                <a:lnTo>
                  <a:pt x="1266" y="1081"/>
                </a:lnTo>
                <a:lnTo>
                  <a:pt x="1266" y="1081"/>
                </a:lnTo>
                <a:lnTo>
                  <a:pt x="1264" y="1083"/>
                </a:lnTo>
                <a:lnTo>
                  <a:pt x="1264" y="1083"/>
                </a:lnTo>
                <a:lnTo>
                  <a:pt x="1264" y="1085"/>
                </a:lnTo>
                <a:lnTo>
                  <a:pt x="1264" y="1085"/>
                </a:lnTo>
                <a:lnTo>
                  <a:pt x="1264" y="1088"/>
                </a:lnTo>
                <a:lnTo>
                  <a:pt x="1264" y="1088"/>
                </a:lnTo>
                <a:lnTo>
                  <a:pt x="1259" y="1088"/>
                </a:lnTo>
                <a:lnTo>
                  <a:pt x="1259" y="1088"/>
                </a:lnTo>
                <a:lnTo>
                  <a:pt x="1259" y="1088"/>
                </a:lnTo>
                <a:lnTo>
                  <a:pt x="1259" y="1088"/>
                </a:lnTo>
                <a:lnTo>
                  <a:pt x="1259" y="1090"/>
                </a:lnTo>
                <a:lnTo>
                  <a:pt x="1259" y="1090"/>
                </a:lnTo>
                <a:lnTo>
                  <a:pt x="1259" y="1090"/>
                </a:lnTo>
                <a:lnTo>
                  <a:pt x="1259" y="1090"/>
                </a:lnTo>
                <a:lnTo>
                  <a:pt x="1259" y="1090"/>
                </a:lnTo>
                <a:lnTo>
                  <a:pt x="1261" y="1090"/>
                </a:lnTo>
                <a:lnTo>
                  <a:pt x="1259" y="1093"/>
                </a:lnTo>
                <a:lnTo>
                  <a:pt x="1259" y="1093"/>
                </a:lnTo>
                <a:lnTo>
                  <a:pt x="1259" y="1095"/>
                </a:lnTo>
                <a:lnTo>
                  <a:pt x="1259" y="1095"/>
                </a:lnTo>
                <a:lnTo>
                  <a:pt x="1261" y="1097"/>
                </a:lnTo>
                <a:lnTo>
                  <a:pt x="1261" y="1097"/>
                </a:lnTo>
                <a:lnTo>
                  <a:pt x="1261" y="1097"/>
                </a:lnTo>
                <a:lnTo>
                  <a:pt x="1261" y="1097"/>
                </a:lnTo>
                <a:lnTo>
                  <a:pt x="1259" y="1097"/>
                </a:lnTo>
                <a:lnTo>
                  <a:pt x="1259" y="1097"/>
                </a:lnTo>
                <a:lnTo>
                  <a:pt x="1257" y="1097"/>
                </a:lnTo>
                <a:lnTo>
                  <a:pt x="1257" y="1100"/>
                </a:lnTo>
                <a:lnTo>
                  <a:pt x="1257" y="1100"/>
                </a:lnTo>
                <a:lnTo>
                  <a:pt x="1259" y="1100"/>
                </a:lnTo>
                <a:lnTo>
                  <a:pt x="1259" y="1102"/>
                </a:lnTo>
                <a:lnTo>
                  <a:pt x="1259" y="1102"/>
                </a:lnTo>
                <a:lnTo>
                  <a:pt x="1261" y="1102"/>
                </a:lnTo>
                <a:lnTo>
                  <a:pt x="1261" y="1102"/>
                </a:lnTo>
                <a:lnTo>
                  <a:pt x="1261" y="1102"/>
                </a:lnTo>
                <a:lnTo>
                  <a:pt x="1261" y="1100"/>
                </a:lnTo>
                <a:lnTo>
                  <a:pt x="1261" y="1100"/>
                </a:lnTo>
                <a:lnTo>
                  <a:pt x="1261" y="1100"/>
                </a:lnTo>
                <a:lnTo>
                  <a:pt x="1261" y="1100"/>
                </a:lnTo>
                <a:lnTo>
                  <a:pt x="1261" y="1100"/>
                </a:lnTo>
                <a:lnTo>
                  <a:pt x="1261" y="1102"/>
                </a:lnTo>
                <a:lnTo>
                  <a:pt x="1261" y="1102"/>
                </a:lnTo>
                <a:lnTo>
                  <a:pt x="1261" y="1102"/>
                </a:lnTo>
                <a:lnTo>
                  <a:pt x="1261" y="1102"/>
                </a:lnTo>
                <a:lnTo>
                  <a:pt x="1261" y="1104"/>
                </a:lnTo>
                <a:lnTo>
                  <a:pt x="1261" y="1104"/>
                </a:lnTo>
                <a:lnTo>
                  <a:pt x="1259" y="1104"/>
                </a:lnTo>
                <a:lnTo>
                  <a:pt x="1259" y="1104"/>
                </a:lnTo>
                <a:lnTo>
                  <a:pt x="1259" y="1107"/>
                </a:lnTo>
                <a:lnTo>
                  <a:pt x="1259" y="1107"/>
                </a:lnTo>
                <a:lnTo>
                  <a:pt x="1259" y="1107"/>
                </a:lnTo>
                <a:lnTo>
                  <a:pt x="1259" y="1109"/>
                </a:lnTo>
                <a:lnTo>
                  <a:pt x="1259" y="1109"/>
                </a:lnTo>
                <a:lnTo>
                  <a:pt x="1259" y="1109"/>
                </a:lnTo>
                <a:lnTo>
                  <a:pt x="1259" y="1109"/>
                </a:lnTo>
                <a:lnTo>
                  <a:pt x="1259" y="1109"/>
                </a:lnTo>
                <a:lnTo>
                  <a:pt x="1259" y="1114"/>
                </a:lnTo>
                <a:lnTo>
                  <a:pt x="1259" y="1114"/>
                </a:lnTo>
                <a:lnTo>
                  <a:pt x="1257" y="1119"/>
                </a:lnTo>
                <a:lnTo>
                  <a:pt x="1257" y="1121"/>
                </a:lnTo>
                <a:lnTo>
                  <a:pt x="1257" y="1123"/>
                </a:lnTo>
                <a:lnTo>
                  <a:pt x="1259" y="1126"/>
                </a:lnTo>
                <a:lnTo>
                  <a:pt x="1261" y="1126"/>
                </a:lnTo>
                <a:lnTo>
                  <a:pt x="1261" y="1128"/>
                </a:lnTo>
                <a:lnTo>
                  <a:pt x="1261" y="1128"/>
                </a:lnTo>
                <a:lnTo>
                  <a:pt x="1261" y="1130"/>
                </a:lnTo>
                <a:lnTo>
                  <a:pt x="1261" y="1130"/>
                </a:lnTo>
                <a:lnTo>
                  <a:pt x="1264" y="1133"/>
                </a:lnTo>
                <a:lnTo>
                  <a:pt x="1266" y="1133"/>
                </a:lnTo>
                <a:lnTo>
                  <a:pt x="1269" y="1135"/>
                </a:lnTo>
                <a:lnTo>
                  <a:pt x="1269" y="1135"/>
                </a:lnTo>
                <a:lnTo>
                  <a:pt x="1269" y="1135"/>
                </a:lnTo>
                <a:lnTo>
                  <a:pt x="1269" y="1133"/>
                </a:lnTo>
                <a:lnTo>
                  <a:pt x="1269" y="1133"/>
                </a:lnTo>
                <a:lnTo>
                  <a:pt x="1273" y="1128"/>
                </a:lnTo>
                <a:lnTo>
                  <a:pt x="1276" y="1128"/>
                </a:lnTo>
                <a:lnTo>
                  <a:pt x="1276" y="1128"/>
                </a:lnTo>
                <a:lnTo>
                  <a:pt x="1276" y="1128"/>
                </a:lnTo>
                <a:lnTo>
                  <a:pt x="1273" y="1130"/>
                </a:lnTo>
                <a:lnTo>
                  <a:pt x="1273" y="1130"/>
                </a:lnTo>
                <a:lnTo>
                  <a:pt x="1273" y="1130"/>
                </a:lnTo>
                <a:lnTo>
                  <a:pt x="1271" y="1133"/>
                </a:lnTo>
                <a:lnTo>
                  <a:pt x="1271" y="1135"/>
                </a:lnTo>
                <a:lnTo>
                  <a:pt x="1271" y="1135"/>
                </a:lnTo>
                <a:lnTo>
                  <a:pt x="1271" y="1137"/>
                </a:lnTo>
                <a:lnTo>
                  <a:pt x="1271" y="1137"/>
                </a:lnTo>
                <a:lnTo>
                  <a:pt x="1273" y="1137"/>
                </a:lnTo>
                <a:lnTo>
                  <a:pt x="1273" y="1140"/>
                </a:lnTo>
                <a:lnTo>
                  <a:pt x="1276" y="1140"/>
                </a:lnTo>
                <a:lnTo>
                  <a:pt x="1276" y="1140"/>
                </a:lnTo>
                <a:lnTo>
                  <a:pt x="1278" y="1140"/>
                </a:lnTo>
                <a:lnTo>
                  <a:pt x="1278" y="1140"/>
                </a:lnTo>
                <a:lnTo>
                  <a:pt x="1276" y="1142"/>
                </a:lnTo>
                <a:lnTo>
                  <a:pt x="1276" y="1142"/>
                </a:lnTo>
                <a:lnTo>
                  <a:pt x="1276" y="1140"/>
                </a:lnTo>
                <a:lnTo>
                  <a:pt x="1276" y="1140"/>
                </a:lnTo>
                <a:lnTo>
                  <a:pt x="1276" y="1140"/>
                </a:lnTo>
                <a:lnTo>
                  <a:pt x="1273" y="1140"/>
                </a:lnTo>
                <a:lnTo>
                  <a:pt x="1271" y="1137"/>
                </a:lnTo>
                <a:lnTo>
                  <a:pt x="1271" y="1137"/>
                </a:lnTo>
                <a:lnTo>
                  <a:pt x="1269" y="1137"/>
                </a:lnTo>
                <a:lnTo>
                  <a:pt x="1269" y="1137"/>
                </a:lnTo>
                <a:lnTo>
                  <a:pt x="1269" y="1140"/>
                </a:lnTo>
                <a:lnTo>
                  <a:pt x="1269" y="1140"/>
                </a:lnTo>
                <a:lnTo>
                  <a:pt x="1269" y="1142"/>
                </a:lnTo>
                <a:lnTo>
                  <a:pt x="1269" y="1142"/>
                </a:lnTo>
                <a:lnTo>
                  <a:pt x="1266" y="1140"/>
                </a:lnTo>
                <a:lnTo>
                  <a:pt x="1266" y="1140"/>
                </a:lnTo>
                <a:lnTo>
                  <a:pt x="1266" y="1140"/>
                </a:lnTo>
                <a:lnTo>
                  <a:pt x="1266" y="1140"/>
                </a:lnTo>
                <a:lnTo>
                  <a:pt x="1266" y="1140"/>
                </a:lnTo>
                <a:lnTo>
                  <a:pt x="1266" y="1140"/>
                </a:lnTo>
                <a:lnTo>
                  <a:pt x="1266" y="1142"/>
                </a:lnTo>
                <a:lnTo>
                  <a:pt x="1264" y="1145"/>
                </a:lnTo>
                <a:lnTo>
                  <a:pt x="1264" y="1147"/>
                </a:lnTo>
                <a:lnTo>
                  <a:pt x="1264" y="1149"/>
                </a:lnTo>
                <a:lnTo>
                  <a:pt x="1264" y="1149"/>
                </a:lnTo>
                <a:lnTo>
                  <a:pt x="1264" y="1149"/>
                </a:lnTo>
                <a:lnTo>
                  <a:pt x="1264" y="1149"/>
                </a:lnTo>
                <a:lnTo>
                  <a:pt x="1264" y="1149"/>
                </a:lnTo>
                <a:lnTo>
                  <a:pt x="1261" y="1149"/>
                </a:lnTo>
                <a:lnTo>
                  <a:pt x="1261" y="1149"/>
                </a:lnTo>
                <a:lnTo>
                  <a:pt x="1261" y="1154"/>
                </a:lnTo>
                <a:lnTo>
                  <a:pt x="1259" y="1154"/>
                </a:lnTo>
                <a:lnTo>
                  <a:pt x="1259" y="1156"/>
                </a:lnTo>
                <a:lnTo>
                  <a:pt x="1259" y="1163"/>
                </a:lnTo>
                <a:lnTo>
                  <a:pt x="1259" y="1163"/>
                </a:lnTo>
                <a:lnTo>
                  <a:pt x="1261" y="1166"/>
                </a:lnTo>
                <a:lnTo>
                  <a:pt x="1261" y="1168"/>
                </a:lnTo>
                <a:lnTo>
                  <a:pt x="1261" y="1168"/>
                </a:lnTo>
                <a:lnTo>
                  <a:pt x="1261" y="1168"/>
                </a:lnTo>
                <a:lnTo>
                  <a:pt x="1261" y="1171"/>
                </a:lnTo>
                <a:lnTo>
                  <a:pt x="1261" y="1171"/>
                </a:lnTo>
                <a:lnTo>
                  <a:pt x="1261" y="1173"/>
                </a:lnTo>
                <a:lnTo>
                  <a:pt x="1269" y="1180"/>
                </a:lnTo>
                <a:lnTo>
                  <a:pt x="1269" y="1180"/>
                </a:lnTo>
                <a:lnTo>
                  <a:pt x="1269" y="1180"/>
                </a:lnTo>
                <a:lnTo>
                  <a:pt x="1269" y="1180"/>
                </a:lnTo>
                <a:lnTo>
                  <a:pt x="1269" y="1180"/>
                </a:lnTo>
                <a:lnTo>
                  <a:pt x="1269" y="1180"/>
                </a:lnTo>
                <a:lnTo>
                  <a:pt x="1271" y="1180"/>
                </a:lnTo>
                <a:lnTo>
                  <a:pt x="1271" y="1182"/>
                </a:lnTo>
                <a:lnTo>
                  <a:pt x="1271" y="1182"/>
                </a:lnTo>
                <a:lnTo>
                  <a:pt x="1271" y="1182"/>
                </a:lnTo>
                <a:lnTo>
                  <a:pt x="1271" y="1182"/>
                </a:lnTo>
                <a:lnTo>
                  <a:pt x="1271" y="1185"/>
                </a:lnTo>
                <a:lnTo>
                  <a:pt x="1271" y="1185"/>
                </a:lnTo>
                <a:lnTo>
                  <a:pt x="1271" y="1185"/>
                </a:lnTo>
                <a:lnTo>
                  <a:pt x="1271" y="1185"/>
                </a:lnTo>
                <a:lnTo>
                  <a:pt x="1271" y="1185"/>
                </a:lnTo>
                <a:lnTo>
                  <a:pt x="1271" y="1187"/>
                </a:lnTo>
                <a:lnTo>
                  <a:pt x="1271" y="1187"/>
                </a:lnTo>
                <a:lnTo>
                  <a:pt x="1271" y="1187"/>
                </a:lnTo>
                <a:lnTo>
                  <a:pt x="1271" y="1187"/>
                </a:lnTo>
                <a:lnTo>
                  <a:pt x="1271" y="1187"/>
                </a:lnTo>
                <a:lnTo>
                  <a:pt x="1271" y="1187"/>
                </a:lnTo>
                <a:lnTo>
                  <a:pt x="1269" y="1187"/>
                </a:lnTo>
                <a:lnTo>
                  <a:pt x="1269" y="1187"/>
                </a:lnTo>
                <a:lnTo>
                  <a:pt x="1271" y="1189"/>
                </a:lnTo>
                <a:lnTo>
                  <a:pt x="1273" y="1189"/>
                </a:lnTo>
                <a:lnTo>
                  <a:pt x="1273" y="1192"/>
                </a:lnTo>
                <a:lnTo>
                  <a:pt x="1276" y="1194"/>
                </a:lnTo>
                <a:lnTo>
                  <a:pt x="1276" y="1194"/>
                </a:lnTo>
                <a:lnTo>
                  <a:pt x="1276" y="1192"/>
                </a:lnTo>
                <a:lnTo>
                  <a:pt x="1276" y="1192"/>
                </a:lnTo>
                <a:lnTo>
                  <a:pt x="1278" y="1194"/>
                </a:lnTo>
                <a:lnTo>
                  <a:pt x="1278" y="1194"/>
                </a:lnTo>
                <a:lnTo>
                  <a:pt x="1278" y="1192"/>
                </a:lnTo>
                <a:lnTo>
                  <a:pt x="1278" y="1192"/>
                </a:lnTo>
                <a:lnTo>
                  <a:pt x="1278" y="1192"/>
                </a:lnTo>
                <a:lnTo>
                  <a:pt x="1278" y="1192"/>
                </a:lnTo>
                <a:lnTo>
                  <a:pt x="1278" y="1192"/>
                </a:lnTo>
                <a:lnTo>
                  <a:pt x="1278" y="1192"/>
                </a:lnTo>
                <a:lnTo>
                  <a:pt x="1278" y="1194"/>
                </a:lnTo>
                <a:lnTo>
                  <a:pt x="1278" y="1194"/>
                </a:lnTo>
                <a:lnTo>
                  <a:pt x="1278" y="1194"/>
                </a:lnTo>
                <a:lnTo>
                  <a:pt x="1280" y="1197"/>
                </a:lnTo>
                <a:lnTo>
                  <a:pt x="1280" y="1194"/>
                </a:lnTo>
                <a:lnTo>
                  <a:pt x="1280" y="1194"/>
                </a:lnTo>
                <a:lnTo>
                  <a:pt x="1280" y="1194"/>
                </a:lnTo>
                <a:lnTo>
                  <a:pt x="1280" y="1192"/>
                </a:lnTo>
                <a:lnTo>
                  <a:pt x="1283" y="1192"/>
                </a:lnTo>
                <a:lnTo>
                  <a:pt x="1283" y="1194"/>
                </a:lnTo>
                <a:lnTo>
                  <a:pt x="1285" y="1197"/>
                </a:lnTo>
                <a:lnTo>
                  <a:pt x="1285" y="1197"/>
                </a:lnTo>
                <a:lnTo>
                  <a:pt x="1285" y="1197"/>
                </a:lnTo>
                <a:lnTo>
                  <a:pt x="1287" y="1199"/>
                </a:lnTo>
                <a:lnTo>
                  <a:pt x="1287" y="1199"/>
                </a:lnTo>
                <a:lnTo>
                  <a:pt x="1287" y="1199"/>
                </a:lnTo>
                <a:lnTo>
                  <a:pt x="1292" y="1201"/>
                </a:lnTo>
                <a:lnTo>
                  <a:pt x="1295" y="1201"/>
                </a:lnTo>
                <a:lnTo>
                  <a:pt x="1295" y="1201"/>
                </a:lnTo>
                <a:lnTo>
                  <a:pt x="1295" y="1204"/>
                </a:lnTo>
                <a:lnTo>
                  <a:pt x="1295" y="1204"/>
                </a:lnTo>
                <a:lnTo>
                  <a:pt x="1295" y="1204"/>
                </a:lnTo>
                <a:lnTo>
                  <a:pt x="1297" y="1204"/>
                </a:lnTo>
                <a:lnTo>
                  <a:pt x="1299" y="1204"/>
                </a:lnTo>
                <a:lnTo>
                  <a:pt x="1299" y="1204"/>
                </a:lnTo>
                <a:lnTo>
                  <a:pt x="1299" y="1204"/>
                </a:lnTo>
                <a:lnTo>
                  <a:pt x="1299" y="1204"/>
                </a:lnTo>
                <a:lnTo>
                  <a:pt x="1299" y="1204"/>
                </a:lnTo>
                <a:lnTo>
                  <a:pt x="1299" y="1206"/>
                </a:lnTo>
                <a:lnTo>
                  <a:pt x="1299" y="1206"/>
                </a:lnTo>
                <a:lnTo>
                  <a:pt x="1302" y="1206"/>
                </a:lnTo>
                <a:lnTo>
                  <a:pt x="1302" y="1206"/>
                </a:lnTo>
                <a:lnTo>
                  <a:pt x="1304" y="1206"/>
                </a:lnTo>
                <a:lnTo>
                  <a:pt x="1304" y="1206"/>
                </a:lnTo>
                <a:lnTo>
                  <a:pt x="1304" y="1204"/>
                </a:lnTo>
                <a:lnTo>
                  <a:pt x="1304" y="1204"/>
                </a:lnTo>
                <a:lnTo>
                  <a:pt x="1304" y="1201"/>
                </a:lnTo>
                <a:lnTo>
                  <a:pt x="1304" y="1201"/>
                </a:lnTo>
                <a:lnTo>
                  <a:pt x="1304" y="1201"/>
                </a:lnTo>
                <a:lnTo>
                  <a:pt x="1306" y="1199"/>
                </a:lnTo>
                <a:lnTo>
                  <a:pt x="1306" y="1199"/>
                </a:lnTo>
                <a:lnTo>
                  <a:pt x="1306" y="1201"/>
                </a:lnTo>
                <a:lnTo>
                  <a:pt x="1306" y="1201"/>
                </a:lnTo>
                <a:lnTo>
                  <a:pt x="1306" y="1201"/>
                </a:lnTo>
                <a:lnTo>
                  <a:pt x="1306" y="1201"/>
                </a:lnTo>
                <a:lnTo>
                  <a:pt x="1309" y="1201"/>
                </a:lnTo>
                <a:lnTo>
                  <a:pt x="1309" y="1201"/>
                </a:lnTo>
                <a:lnTo>
                  <a:pt x="1309" y="1201"/>
                </a:lnTo>
                <a:lnTo>
                  <a:pt x="1309" y="1201"/>
                </a:lnTo>
                <a:lnTo>
                  <a:pt x="1309" y="1201"/>
                </a:lnTo>
                <a:lnTo>
                  <a:pt x="1309" y="1201"/>
                </a:lnTo>
                <a:lnTo>
                  <a:pt x="1309" y="1201"/>
                </a:lnTo>
                <a:lnTo>
                  <a:pt x="1309" y="1204"/>
                </a:lnTo>
                <a:lnTo>
                  <a:pt x="1309" y="1204"/>
                </a:lnTo>
                <a:lnTo>
                  <a:pt x="1309" y="1204"/>
                </a:lnTo>
                <a:lnTo>
                  <a:pt x="1309" y="1204"/>
                </a:lnTo>
                <a:lnTo>
                  <a:pt x="1311" y="1206"/>
                </a:lnTo>
                <a:lnTo>
                  <a:pt x="1311" y="1211"/>
                </a:lnTo>
                <a:lnTo>
                  <a:pt x="1313" y="1211"/>
                </a:lnTo>
                <a:lnTo>
                  <a:pt x="1313" y="1211"/>
                </a:lnTo>
                <a:lnTo>
                  <a:pt x="1313" y="1211"/>
                </a:lnTo>
                <a:lnTo>
                  <a:pt x="1316" y="1213"/>
                </a:lnTo>
                <a:lnTo>
                  <a:pt x="1316" y="1216"/>
                </a:lnTo>
                <a:lnTo>
                  <a:pt x="1321" y="1216"/>
                </a:lnTo>
                <a:lnTo>
                  <a:pt x="1323" y="1216"/>
                </a:lnTo>
                <a:lnTo>
                  <a:pt x="1325" y="1216"/>
                </a:lnTo>
                <a:lnTo>
                  <a:pt x="1325" y="1216"/>
                </a:lnTo>
                <a:lnTo>
                  <a:pt x="1325" y="1213"/>
                </a:lnTo>
                <a:lnTo>
                  <a:pt x="1325" y="1213"/>
                </a:lnTo>
                <a:lnTo>
                  <a:pt x="1325" y="1213"/>
                </a:lnTo>
                <a:lnTo>
                  <a:pt x="1325" y="1211"/>
                </a:lnTo>
                <a:lnTo>
                  <a:pt x="1328" y="1211"/>
                </a:lnTo>
                <a:lnTo>
                  <a:pt x="1328" y="1211"/>
                </a:lnTo>
                <a:lnTo>
                  <a:pt x="1328" y="1211"/>
                </a:lnTo>
                <a:lnTo>
                  <a:pt x="1328" y="1211"/>
                </a:lnTo>
                <a:lnTo>
                  <a:pt x="1328" y="1211"/>
                </a:lnTo>
                <a:lnTo>
                  <a:pt x="1328" y="1211"/>
                </a:lnTo>
                <a:lnTo>
                  <a:pt x="1328" y="1211"/>
                </a:lnTo>
                <a:lnTo>
                  <a:pt x="1330" y="1208"/>
                </a:lnTo>
                <a:lnTo>
                  <a:pt x="1330" y="1208"/>
                </a:lnTo>
                <a:lnTo>
                  <a:pt x="1332" y="1208"/>
                </a:lnTo>
                <a:lnTo>
                  <a:pt x="1335" y="1208"/>
                </a:lnTo>
                <a:lnTo>
                  <a:pt x="1335" y="1208"/>
                </a:lnTo>
                <a:lnTo>
                  <a:pt x="1335" y="1211"/>
                </a:lnTo>
                <a:lnTo>
                  <a:pt x="1335" y="1211"/>
                </a:lnTo>
                <a:lnTo>
                  <a:pt x="1335" y="1211"/>
                </a:lnTo>
                <a:lnTo>
                  <a:pt x="1335" y="1211"/>
                </a:lnTo>
                <a:lnTo>
                  <a:pt x="1335" y="1211"/>
                </a:lnTo>
                <a:lnTo>
                  <a:pt x="1337" y="1211"/>
                </a:lnTo>
                <a:lnTo>
                  <a:pt x="1337" y="1211"/>
                </a:lnTo>
                <a:lnTo>
                  <a:pt x="1337" y="1211"/>
                </a:lnTo>
                <a:lnTo>
                  <a:pt x="1335" y="1213"/>
                </a:lnTo>
                <a:lnTo>
                  <a:pt x="1335" y="1213"/>
                </a:lnTo>
                <a:lnTo>
                  <a:pt x="1335" y="1213"/>
                </a:lnTo>
                <a:lnTo>
                  <a:pt x="1335" y="1213"/>
                </a:lnTo>
                <a:lnTo>
                  <a:pt x="1335" y="1213"/>
                </a:lnTo>
                <a:lnTo>
                  <a:pt x="1335" y="1216"/>
                </a:lnTo>
                <a:lnTo>
                  <a:pt x="1332" y="1218"/>
                </a:lnTo>
                <a:lnTo>
                  <a:pt x="1332" y="1220"/>
                </a:lnTo>
                <a:lnTo>
                  <a:pt x="1335" y="1220"/>
                </a:lnTo>
                <a:lnTo>
                  <a:pt x="1335" y="1220"/>
                </a:lnTo>
                <a:lnTo>
                  <a:pt x="1337" y="1220"/>
                </a:lnTo>
                <a:lnTo>
                  <a:pt x="1337" y="1218"/>
                </a:lnTo>
                <a:lnTo>
                  <a:pt x="1340" y="1218"/>
                </a:lnTo>
                <a:lnTo>
                  <a:pt x="1337" y="1220"/>
                </a:lnTo>
                <a:lnTo>
                  <a:pt x="1337" y="1220"/>
                </a:lnTo>
                <a:lnTo>
                  <a:pt x="1337" y="1223"/>
                </a:lnTo>
                <a:lnTo>
                  <a:pt x="1335" y="1223"/>
                </a:lnTo>
                <a:lnTo>
                  <a:pt x="1335" y="1225"/>
                </a:lnTo>
                <a:lnTo>
                  <a:pt x="1332" y="1225"/>
                </a:lnTo>
                <a:lnTo>
                  <a:pt x="1332" y="1225"/>
                </a:lnTo>
                <a:lnTo>
                  <a:pt x="1332" y="1227"/>
                </a:lnTo>
                <a:lnTo>
                  <a:pt x="1332" y="1225"/>
                </a:lnTo>
                <a:lnTo>
                  <a:pt x="1332" y="1225"/>
                </a:lnTo>
                <a:lnTo>
                  <a:pt x="1332" y="1225"/>
                </a:lnTo>
                <a:lnTo>
                  <a:pt x="1332" y="1225"/>
                </a:lnTo>
                <a:lnTo>
                  <a:pt x="1332" y="1227"/>
                </a:lnTo>
                <a:lnTo>
                  <a:pt x="1330" y="1230"/>
                </a:lnTo>
                <a:lnTo>
                  <a:pt x="1330" y="1230"/>
                </a:lnTo>
                <a:lnTo>
                  <a:pt x="1330" y="1232"/>
                </a:lnTo>
                <a:lnTo>
                  <a:pt x="1330" y="1232"/>
                </a:lnTo>
                <a:lnTo>
                  <a:pt x="1328" y="1232"/>
                </a:lnTo>
                <a:lnTo>
                  <a:pt x="1328" y="1232"/>
                </a:lnTo>
                <a:lnTo>
                  <a:pt x="1328" y="1232"/>
                </a:lnTo>
                <a:lnTo>
                  <a:pt x="1328" y="1232"/>
                </a:lnTo>
                <a:lnTo>
                  <a:pt x="1328" y="1232"/>
                </a:lnTo>
                <a:lnTo>
                  <a:pt x="1328" y="1230"/>
                </a:lnTo>
                <a:lnTo>
                  <a:pt x="1328" y="1230"/>
                </a:lnTo>
                <a:lnTo>
                  <a:pt x="1328" y="1230"/>
                </a:lnTo>
                <a:lnTo>
                  <a:pt x="1328" y="1230"/>
                </a:lnTo>
                <a:lnTo>
                  <a:pt x="1328" y="1230"/>
                </a:lnTo>
                <a:lnTo>
                  <a:pt x="1328" y="1230"/>
                </a:lnTo>
                <a:lnTo>
                  <a:pt x="1328" y="1230"/>
                </a:lnTo>
                <a:lnTo>
                  <a:pt x="1328" y="1227"/>
                </a:lnTo>
                <a:lnTo>
                  <a:pt x="1328" y="1227"/>
                </a:lnTo>
                <a:lnTo>
                  <a:pt x="1328" y="1227"/>
                </a:lnTo>
                <a:lnTo>
                  <a:pt x="1328" y="1227"/>
                </a:lnTo>
                <a:lnTo>
                  <a:pt x="1328" y="1227"/>
                </a:lnTo>
                <a:lnTo>
                  <a:pt x="1328" y="1223"/>
                </a:lnTo>
                <a:lnTo>
                  <a:pt x="1328" y="1223"/>
                </a:lnTo>
                <a:lnTo>
                  <a:pt x="1330" y="1220"/>
                </a:lnTo>
                <a:lnTo>
                  <a:pt x="1330" y="1220"/>
                </a:lnTo>
                <a:lnTo>
                  <a:pt x="1330" y="1220"/>
                </a:lnTo>
                <a:lnTo>
                  <a:pt x="1330" y="1220"/>
                </a:lnTo>
                <a:lnTo>
                  <a:pt x="1332" y="1220"/>
                </a:lnTo>
                <a:lnTo>
                  <a:pt x="1332" y="1218"/>
                </a:lnTo>
                <a:lnTo>
                  <a:pt x="1332" y="1218"/>
                </a:lnTo>
                <a:lnTo>
                  <a:pt x="1332" y="1218"/>
                </a:lnTo>
                <a:lnTo>
                  <a:pt x="1335" y="1216"/>
                </a:lnTo>
                <a:lnTo>
                  <a:pt x="1335" y="1213"/>
                </a:lnTo>
                <a:lnTo>
                  <a:pt x="1332" y="1216"/>
                </a:lnTo>
                <a:lnTo>
                  <a:pt x="1330" y="1216"/>
                </a:lnTo>
                <a:lnTo>
                  <a:pt x="1330" y="1218"/>
                </a:lnTo>
                <a:lnTo>
                  <a:pt x="1328" y="1220"/>
                </a:lnTo>
                <a:lnTo>
                  <a:pt x="1328" y="1220"/>
                </a:lnTo>
                <a:lnTo>
                  <a:pt x="1328" y="1220"/>
                </a:lnTo>
                <a:lnTo>
                  <a:pt x="1325" y="1220"/>
                </a:lnTo>
                <a:lnTo>
                  <a:pt x="1325" y="1220"/>
                </a:lnTo>
                <a:lnTo>
                  <a:pt x="1325" y="1220"/>
                </a:lnTo>
                <a:lnTo>
                  <a:pt x="1325" y="1220"/>
                </a:lnTo>
                <a:lnTo>
                  <a:pt x="1323" y="1220"/>
                </a:lnTo>
                <a:lnTo>
                  <a:pt x="1321" y="1220"/>
                </a:lnTo>
                <a:lnTo>
                  <a:pt x="1318" y="1223"/>
                </a:lnTo>
                <a:lnTo>
                  <a:pt x="1316" y="1223"/>
                </a:lnTo>
                <a:lnTo>
                  <a:pt x="1316" y="1225"/>
                </a:lnTo>
                <a:lnTo>
                  <a:pt x="1316" y="1225"/>
                </a:lnTo>
                <a:lnTo>
                  <a:pt x="1318" y="1227"/>
                </a:lnTo>
                <a:lnTo>
                  <a:pt x="1316" y="1227"/>
                </a:lnTo>
                <a:lnTo>
                  <a:pt x="1316" y="1227"/>
                </a:lnTo>
                <a:lnTo>
                  <a:pt x="1316" y="1230"/>
                </a:lnTo>
                <a:lnTo>
                  <a:pt x="1316" y="1230"/>
                </a:lnTo>
                <a:lnTo>
                  <a:pt x="1318" y="1230"/>
                </a:lnTo>
                <a:lnTo>
                  <a:pt x="1316" y="1230"/>
                </a:lnTo>
                <a:lnTo>
                  <a:pt x="1316" y="1232"/>
                </a:lnTo>
                <a:lnTo>
                  <a:pt x="1316" y="1234"/>
                </a:lnTo>
                <a:lnTo>
                  <a:pt x="1316" y="1234"/>
                </a:lnTo>
                <a:lnTo>
                  <a:pt x="1316" y="1234"/>
                </a:lnTo>
                <a:lnTo>
                  <a:pt x="1318" y="1237"/>
                </a:lnTo>
                <a:lnTo>
                  <a:pt x="1321" y="1237"/>
                </a:lnTo>
                <a:lnTo>
                  <a:pt x="1323" y="1234"/>
                </a:lnTo>
                <a:lnTo>
                  <a:pt x="1323" y="1234"/>
                </a:lnTo>
                <a:lnTo>
                  <a:pt x="1323" y="1234"/>
                </a:lnTo>
                <a:lnTo>
                  <a:pt x="1323" y="1237"/>
                </a:lnTo>
                <a:lnTo>
                  <a:pt x="1321" y="1237"/>
                </a:lnTo>
                <a:lnTo>
                  <a:pt x="1321" y="1237"/>
                </a:lnTo>
                <a:lnTo>
                  <a:pt x="1321" y="1239"/>
                </a:lnTo>
                <a:lnTo>
                  <a:pt x="1321" y="1239"/>
                </a:lnTo>
                <a:lnTo>
                  <a:pt x="1321" y="1239"/>
                </a:lnTo>
                <a:lnTo>
                  <a:pt x="1321" y="1242"/>
                </a:lnTo>
                <a:lnTo>
                  <a:pt x="1321" y="1242"/>
                </a:lnTo>
                <a:lnTo>
                  <a:pt x="1321" y="1242"/>
                </a:lnTo>
                <a:lnTo>
                  <a:pt x="1318" y="1242"/>
                </a:lnTo>
                <a:lnTo>
                  <a:pt x="1318" y="1244"/>
                </a:lnTo>
                <a:lnTo>
                  <a:pt x="1316" y="1244"/>
                </a:lnTo>
                <a:lnTo>
                  <a:pt x="1316" y="1244"/>
                </a:lnTo>
                <a:lnTo>
                  <a:pt x="1316" y="1244"/>
                </a:lnTo>
                <a:lnTo>
                  <a:pt x="1316" y="1246"/>
                </a:lnTo>
                <a:lnTo>
                  <a:pt x="1316" y="1249"/>
                </a:lnTo>
                <a:lnTo>
                  <a:pt x="1316" y="1249"/>
                </a:lnTo>
                <a:lnTo>
                  <a:pt x="1313" y="1249"/>
                </a:lnTo>
                <a:lnTo>
                  <a:pt x="1313" y="1249"/>
                </a:lnTo>
                <a:lnTo>
                  <a:pt x="1313" y="1249"/>
                </a:lnTo>
                <a:lnTo>
                  <a:pt x="1311" y="1246"/>
                </a:lnTo>
                <a:lnTo>
                  <a:pt x="1311" y="1246"/>
                </a:lnTo>
                <a:lnTo>
                  <a:pt x="1311" y="1249"/>
                </a:lnTo>
                <a:lnTo>
                  <a:pt x="1311" y="1249"/>
                </a:lnTo>
                <a:lnTo>
                  <a:pt x="1311" y="1249"/>
                </a:lnTo>
                <a:lnTo>
                  <a:pt x="1311" y="1249"/>
                </a:lnTo>
                <a:lnTo>
                  <a:pt x="1311" y="1249"/>
                </a:lnTo>
                <a:lnTo>
                  <a:pt x="1311" y="1251"/>
                </a:lnTo>
                <a:lnTo>
                  <a:pt x="1311" y="1251"/>
                </a:lnTo>
                <a:lnTo>
                  <a:pt x="1311" y="1253"/>
                </a:lnTo>
                <a:lnTo>
                  <a:pt x="1311" y="1253"/>
                </a:lnTo>
                <a:lnTo>
                  <a:pt x="1311" y="1253"/>
                </a:lnTo>
                <a:lnTo>
                  <a:pt x="1311" y="1253"/>
                </a:lnTo>
                <a:lnTo>
                  <a:pt x="1311" y="1253"/>
                </a:lnTo>
                <a:lnTo>
                  <a:pt x="1311" y="1256"/>
                </a:lnTo>
                <a:lnTo>
                  <a:pt x="1311" y="1256"/>
                </a:lnTo>
                <a:lnTo>
                  <a:pt x="1311" y="1258"/>
                </a:lnTo>
                <a:lnTo>
                  <a:pt x="1311" y="1260"/>
                </a:lnTo>
                <a:lnTo>
                  <a:pt x="1311" y="1263"/>
                </a:lnTo>
                <a:lnTo>
                  <a:pt x="1311" y="1263"/>
                </a:lnTo>
                <a:lnTo>
                  <a:pt x="1311" y="1263"/>
                </a:lnTo>
                <a:lnTo>
                  <a:pt x="1313" y="1263"/>
                </a:lnTo>
                <a:lnTo>
                  <a:pt x="1313" y="1263"/>
                </a:lnTo>
                <a:lnTo>
                  <a:pt x="1313" y="1263"/>
                </a:lnTo>
                <a:lnTo>
                  <a:pt x="1313" y="1265"/>
                </a:lnTo>
                <a:lnTo>
                  <a:pt x="1313" y="1265"/>
                </a:lnTo>
                <a:lnTo>
                  <a:pt x="1313" y="1263"/>
                </a:lnTo>
                <a:lnTo>
                  <a:pt x="1313" y="1263"/>
                </a:lnTo>
                <a:lnTo>
                  <a:pt x="1313" y="1263"/>
                </a:lnTo>
                <a:lnTo>
                  <a:pt x="1316" y="1263"/>
                </a:lnTo>
                <a:lnTo>
                  <a:pt x="1316" y="1265"/>
                </a:lnTo>
                <a:lnTo>
                  <a:pt x="1318" y="1263"/>
                </a:lnTo>
                <a:lnTo>
                  <a:pt x="1323" y="1260"/>
                </a:lnTo>
                <a:lnTo>
                  <a:pt x="1323" y="1260"/>
                </a:lnTo>
                <a:lnTo>
                  <a:pt x="1323" y="1260"/>
                </a:lnTo>
                <a:lnTo>
                  <a:pt x="1323" y="1260"/>
                </a:lnTo>
                <a:lnTo>
                  <a:pt x="1325" y="1258"/>
                </a:lnTo>
                <a:lnTo>
                  <a:pt x="1325" y="1258"/>
                </a:lnTo>
                <a:lnTo>
                  <a:pt x="1328" y="1256"/>
                </a:lnTo>
                <a:lnTo>
                  <a:pt x="1328" y="1256"/>
                </a:lnTo>
                <a:lnTo>
                  <a:pt x="1328" y="1253"/>
                </a:lnTo>
                <a:lnTo>
                  <a:pt x="1328" y="1253"/>
                </a:lnTo>
                <a:lnTo>
                  <a:pt x="1330" y="1253"/>
                </a:lnTo>
                <a:lnTo>
                  <a:pt x="1330" y="1251"/>
                </a:lnTo>
                <a:lnTo>
                  <a:pt x="1328" y="1253"/>
                </a:lnTo>
                <a:lnTo>
                  <a:pt x="1328" y="1253"/>
                </a:lnTo>
                <a:lnTo>
                  <a:pt x="1328" y="1253"/>
                </a:lnTo>
                <a:lnTo>
                  <a:pt x="1328" y="1253"/>
                </a:lnTo>
                <a:lnTo>
                  <a:pt x="1328" y="1253"/>
                </a:lnTo>
                <a:lnTo>
                  <a:pt x="1328" y="1253"/>
                </a:lnTo>
                <a:lnTo>
                  <a:pt x="1328" y="1253"/>
                </a:lnTo>
                <a:lnTo>
                  <a:pt x="1328" y="1253"/>
                </a:lnTo>
                <a:lnTo>
                  <a:pt x="1325" y="1253"/>
                </a:lnTo>
                <a:lnTo>
                  <a:pt x="1325" y="1256"/>
                </a:lnTo>
                <a:lnTo>
                  <a:pt x="1325" y="1256"/>
                </a:lnTo>
                <a:lnTo>
                  <a:pt x="1325" y="1256"/>
                </a:lnTo>
                <a:lnTo>
                  <a:pt x="1325" y="1256"/>
                </a:lnTo>
                <a:lnTo>
                  <a:pt x="1323" y="1256"/>
                </a:lnTo>
                <a:lnTo>
                  <a:pt x="1323" y="1256"/>
                </a:lnTo>
                <a:lnTo>
                  <a:pt x="1323" y="1253"/>
                </a:lnTo>
                <a:lnTo>
                  <a:pt x="1325" y="1253"/>
                </a:lnTo>
                <a:lnTo>
                  <a:pt x="1323" y="1253"/>
                </a:lnTo>
                <a:lnTo>
                  <a:pt x="1323" y="1253"/>
                </a:lnTo>
                <a:lnTo>
                  <a:pt x="1323" y="1253"/>
                </a:lnTo>
                <a:lnTo>
                  <a:pt x="1323" y="1253"/>
                </a:lnTo>
                <a:lnTo>
                  <a:pt x="1323" y="1253"/>
                </a:lnTo>
                <a:lnTo>
                  <a:pt x="1323" y="1251"/>
                </a:lnTo>
                <a:lnTo>
                  <a:pt x="1323" y="1251"/>
                </a:lnTo>
                <a:lnTo>
                  <a:pt x="1325" y="1249"/>
                </a:lnTo>
                <a:lnTo>
                  <a:pt x="1325" y="1249"/>
                </a:lnTo>
                <a:lnTo>
                  <a:pt x="1325" y="1249"/>
                </a:lnTo>
                <a:lnTo>
                  <a:pt x="1325" y="1249"/>
                </a:lnTo>
                <a:lnTo>
                  <a:pt x="1325" y="1246"/>
                </a:lnTo>
                <a:lnTo>
                  <a:pt x="1325" y="1246"/>
                </a:lnTo>
                <a:lnTo>
                  <a:pt x="1328" y="1246"/>
                </a:lnTo>
                <a:lnTo>
                  <a:pt x="1325" y="1246"/>
                </a:lnTo>
                <a:lnTo>
                  <a:pt x="1325" y="1246"/>
                </a:lnTo>
                <a:lnTo>
                  <a:pt x="1325" y="1246"/>
                </a:lnTo>
                <a:lnTo>
                  <a:pt x="1325" y="1244"/>
                </a:lnTo>
                <a:lnTo>
                  <a:pt x="1325" y="1244"/>
                </a:lnTo>
                <a:lnTo>
                  <a:pt x="1325" y="1244"/>
                </a:lnTo>
                <a:lnTo>
                  <a:pt x="1325" y="1244"/>
                </a:lnTo>
                <a:lnTo>
                  <a:pt x="1325" y="1244"/>
                </a:lnTo>
                <a:lnTo>
                  <a:pt x="1328" y="1244"/>
                </a:lnTo>
                <a:lnTo>
                  <a:pt x="1328" y="1244"/>
                </a:lnTo>
                <a:lnTo>
                  <a:pt x="1325" y="1244"/>
                </a:lnTo>
                <a:lnTo>
                  <a:pt x="1325" y="1244"/>
                </a:lnTo>
                <a:lnTo>
                  <a:pt x="1328" y="1242"/>
                </a:lnTo>
                <a:lnTo>
                  <a:pt x="1328" y="1242"/>
                </a:lnTo>
                <a:lnTo>
                  <a:pt x="1328" y="1239"/>
                </a:lnTo>
                <a:lnTo>
                  <a:pt x="1330" y="1239"/>
                </a:lnTo>
                <a:lnTo>
                  <a:pt x="1328" y="1242"/>
                </a:lnTo>
                <a:lnTo>
                  <a:pt x="1328" y="1244"/>
                </a:lnTo>
                <a:lnTo>
                  <a:pt x="1328" y="1246"/>
                </a:lnTo>
                <a:lnTo>
                  <a:pt x="1328" y="1244"/>
                </a:lnTo>
                <a:lnTo>
                  <a:pt x="1328" y="1244"/>
                </a:lnTo>
                <a:lnTo>
                  <a:pt x="1328" y="1244"/>
                </a:lnTo>
                <a:lnTo>
                  <a:pt x="1328" y="1244"/>
                </a:lnTo>
                <a:lnTo>
                  <a:pt x="1328" y="1244"/>
                </a:lnTo>
                <a:lnTo>
                  <a:pt x="1328" y="1246"/>
                </a:lnTo>
                <a:lnTo>
                  <a:pt x="1328" y="1246"/>
                </a:lnTo>
                <a:lnTo>
                  <a:pt x="1328" y="1246"/>
                </a:lnTo>
                <a:lnTo>
                  <a:pt x="1328" y="1246"/>
                </a:lnTo>
                <a:lnTo>
                  <a:pt x="1330" y="1246"/>
                </a:lnTo>
                <a:lnTo>
                  <a:pt x="1330" y="1246"/>
                </a:lnTo>
                <a:lnTo>
                  <a:pt x="1330" y="1246"/>
                </a:lnTo>
                <a:lnTo>
                  <a:pt x="1330" y="1246"/>
                </a:lnTo>
                <a:lnTo>
                  <a:pt x="1332" y="1246"/>
                </a:lnTo>
                <a:lnTo>
                  <a:pt x="1332" y="1246"/>
                </a:lnTo>
                <a:lnTo>
                  <a:pt x="1332" y="1246"/>
                </a:lnTo>
                <a:lnTo>
                  <a:pt x="1330" y="1246"/>
                </a:lnTo>
                <a:lnTo>
                  <a:pt x="1332" y="1246"/>
                </a:lnTo>
                <a:lnTo>
                  <a:pt x="1332" y="1246"/>
                </a:lnTo>
                <a:lnTo>
                  <a:pt x="1332" y="1246"/>
                </a:lnTo>
                <a:lnTo>
                  <a:pt x="1335" y="1246"/>
                </a:lnTo>
                <a:lnTo>
                  <a:pt x="1335" y="1246"/>
                </a:lnTo>
                <a:lnTo>
                  <a:pt x="1332" y="1249"/>
                </a:lnTo>
                <a:lnTo>
                  <a:pt x="1332" y="1249"/>
                </a:lnTo>
                <a:lnTo>
                  <a:pt x="1335" y="1249"/>
                </a:lnTo>
                <a:lnTo>
                  <a:pt x="1335" y="1249"/>
                </a:lnTo>
                <a:lnTo>
                  <a:pt x="1335" y="1251"/>
                </a:lnTo>
                <a:lnTo>
                  <a:pt x="1335" y="1251"/>
                </a:lnTo>
                <a:lnTo>
                  <a:pt x="1335" y="1251"/>
                </a:lnTo>
                <a:lnTo>
                  <a:pt x="1335" y="1253"/>
                </a:lnTo>
                <a:lnTo>
                  <a:pt x="1335" y="1253"/>
                </a:lnTo>
                <a:lnTo>
                  <a:pt x="1335" y="1256"/>
                </a:lnTo>
                <a:lnTo>
                  <a:pt x="1335" y="1256"/>
                </a:lnTo>
                <a:lnTo>
                  <a:pt x="1335" y="1258"/>
                </a:lnTo>
                <a:lnTo>
                  <a:pt x="1335" y="1258"/>
                </a:lnTo>
                <a:lnTo>
                  <a:pt x="1335" y="1258"/>
                </a:lnTo>
                <a:lnTo>
                  <a:pt x="1335" y="1260"/>
                </a:lnTo>
                <a:lnTo>
                  <a:pt x="1335" y="1260"/>
                </a:lnTo>
                <a:lnTo>
                  <a:pt x="1335" y="1260"/>
                </a:lnTo>
                <a:lnTo>
                  <a:pt x="1332" y="1260"/>
                </a:lnTo>
                <a:lnTo>
                  <a:pt x="1332" y="1260"/>
                </a:lnTo>
                <a:lnTo>
                  <a:pt x="1332" y="1263"/>
                </a:lnTo>
                <a:lnTo>
                  <a:pt x="1332" y="1263"/>
                </a:lnTo>
                <a:lnTo>
                  <a:pt x="1332" y="1263"/>
                </a:lnTo>
                <a:lnTo>
                  <a:pt x="1332" y="1265"/>
                </a:lnTo>
                <a:lnTo>
                  <a:pt x="1332" y="1265"/>
                </a:lnTo>
                <a:lnTo>
                  <a:pt x="1332" y="1268"/>
                </a:lnTo>
                <a:lnTo>
                  <a:pt x="1332" y="1268"/>
                </a:lnTo>
                <a:lnTo>
                  <a:pt x="1332" y="1270"/>
                </a:lnTo>
                <a:lnTo>
                  <a:pt x="1332" y="1268"/>
                </a:lnTo>
                <a:lnTo>
                  <a:pt x="1332" y="1270"/>
                </a:lnTo>
                <a:lnTo>
                  <a:pt x="1332" y="1270"/>
                </a:lnTo>
                <a:lnTo>
                  <a:pt x="1332" y="1270"/>
                </a:lnTo>
                <a:lnTo>
                  <a:pt x="1332" y="1270"/>
                </a:lnTo>
                <a:lnTo>
                  <a:pt x="1332" y="1270"/>
                </a:lnTo>
                <a:lnTo>
                  <a:pt x="1335" y="1270"/>
                </a:lnTo>
                <a:lnTo>
                  <a:pt x="1335" y="1270"/>
                </a:lnTo>
                <a:lnTo>
                  <a:pt x="1337" y="1270"/>
                </a:lnTo>
                <a:lnTo>
                  <a:pt x="1342" y="1270"/>
                </a:lnTo>
                <a:lnTo>
                  <a:pt x="1342" y="1268"/>
                </a:lnTo>
                <a:lnTo>
                  <a:pt x="1340" y="1270"/>
                </a:lnTo>
                <a:lnTo>
                  <a:pt x="1337" y="1270"/>
                </a:lnTo>
                <a:lnTo>
                  <a:pt x="1337" y="1272"/>
                </a:lnTo>
                <a:lnTo>
                  <a:pt x="1337" y="1272"/>
                </a:lnTo>
                <a:lnTo>
                  <a:pt x="1337" y="1272"/>
                </a:lnTo>
                <a:lnTo>
                  <a:pt x="1337" y="1272"/>
                </a:lnTo>
                <a:lnTo>
                  <a:pt x="1337" y="1275"/>
                </a:lnTo>
                <a:lnTo>
                  <a:pt x="1337" y="1275"/>
                </a:lnTo>
                <a:lnTo>
                  <a:pt x="1337" y="1275"/>
                </a:lnTo>
                <a:lnTo>
                  <a:pt x="1337" y="1275"/>
                </a:lnTo>
                <a:lnTo>
                  <a:pt x="1335" y="1275"/>
                </a:lnTo>
                <a:lnTo>
                  <a:pt x="1335" y="1277"/>
                </a:lnTo>
                <a:lnTo>
                  <a:pt x="1335" y="1277"/>
                </a:lnTo>
                <a:lnTo>
                  <a:pt x="1332" y="1277"/>
                </a:lnTo>
                <a:lnTo>
                  <a:pt x="1332" y="1277"/>
                </a:lnTo>
                <a:lnTo>
                  <a:pt x="1328" y="1279"/>
                </a:lnTo>
                <a:lnTo>
                  <a:pt x="1323" y="1284"/>
                </a:lnTo>
                <a:lnTo>
                  <a:pt x="1323" y="1284"/>
                </a:lnTo>
                <a:lnTo>
                  <a:pt x="1323" y="1284"/>
                </a:lnTo>
                <a:lnTo>
                  <a:pt x="1323" y="1286"/>
                </a:lnTo>
                <a:lnTo>
                  <a:pt x="1323" y="1286"/>
                </a:lnTo>
                <a:lnTo>
                  <a:pt x="1323" y="1286"/>
                </a:lnTo>
                <a:lnTo>
                  <a:pt x="1323" y="1286"/>
                </a:lnTo>
                <a:lnTo>
                  <a:pt x="1323" y="1286"/>
                </a:lnTo>
                <a:lnTo>
                  <a:pt x="1323" y="1289"/>
                </a:lnTo>
                <a:lnTo>
                  <a:pt x="1323" y="1289"/>
                </a:lnTo>
                <a:lnTo>
                  <a:pt x="1323" y="1291"/>
                </a:lnTo>
                <a:lnTo>
                  <a:pt x="1323" y="1291"/>
                </a:lnTo>
                <a:lnTo>
                  <a:pt x="1323" y="1294"/>
                </a:lnTo>
                <a:lnTo>
                  <a:pt x="1323" y="1294"/>
                </a:lnTo>
                <a:lnTo>
                  <a:pt x="1321" y="1296"/>
                </a:lnTo>
                <a:lnTo>
                  <a:pt x="1318" y="1296"/>
                </a:lnTo>
                <a:lnTo>
                  <a:pt x="1318" y="1298"/>
                </a:lnTo>
                <a:lnTo>
                  <a:pt x="1318" y="1296"/>
                </a:lnTo>
                <a:lnTo>
                  <a:pt x="1318" y="1298"/>
                </a:lnTo>
                <a:lnTo>
                  <a:pt x="1318" y="1298"/>
                </a:lnTo>
                <a:lnTo>
                  <a:pt x="1316" y="1298"/>
                </a:lnTo>
                <a:lnTo>
                  <a:pt x="1316" y="1301"/>
                </a:lnTo>
                <a:lnTo>
                  <a:pt x="1316" y="1301"/>
                </a:lnTo>
                <a:lnTo>
                  <a:pt x="1316" y="1301"/>
                </a:lnTo>
                <a:lnTo>
                  <a:pt x="1313" y="1303"/>
                </a:lnTo>
                <a:lnTo>
                  <a:pt x="1311" y="1305"/>
                </a:lnTo>
                <a:lnTo>
                  <a:pt x="1311" y="1305"/>
                </a:lnTo>
                <a:lnTo>
                  <a:pt x="1311" y="1305"/>
                </a:lnTo>
                <a:lnTo>
                  <a:pt x="1311" y="1308"/>
                </a:lnTo>
                <a:lnTo>
                  <a:pt x="1311" y="1308"/>
                </a:lnTo>
                <a:lnTo>
                  <a:pt x="1311" y="1308"/>
                </a:lnTo>
                <a:lnTo>
                  <a:pt x="1309" y="1310"/>
                </a:lnTo>
                <a:lnTo>
                  <a:pt x="1309" y="1310"/>
                </a:lnTo>
                <a:lnTo>
                  <a:pt x="1306" y="1310"/>
                </a:lnTo>
                <a:lnTo>
                  <a:pt x="1306" y="1310"/>
                </a:lnTo>
                <a:lnTo>
                  <a:pt x="1304" y="1310"/>
                </a:lnTo>
                <a:lnTo>
                  <a:pt x="1304" y="1310"/>
                </a:lnTo>
                <a:lnTo>
                  <a:pt x="1304" y="1310"/>
                </a:lnTo>
                <a:lnTo>
                  <a:pt x="1302" y="1310"/>
                </a:lnTo>
                <a:lnTo>
                  <a:pt x="1302" y="1308"/>
                </a:lnTo>
                <a:lnTo>
                  <a:pt x="1302" y="1308"/>
                </a:lnTo>
                <a:lnTo>
                  <a:pt x="1299" y="1308"/>
                </a:lnTo>
                <a:lnTo>
                  <a:pt x="1297" y="1310"/>
                </a:lnTo>
                <a:lnTo>
                  <a:pt x="1297" y="1313"/>
                </a:lnTo>
                <a:lnTo>
                  <a:pt x="1297" y="1310"/>
                </a:lnTo>
                <a:lnTo>
                  <a:pt x="1297" y="1310"/>
                </a:lnTo>
                <a:lnTo>
                  <a:pt x="1297" y="1310"/>
                </a:lnTo>
                <a:lnTo>
                  <a:pt x="1297" y="1310"/>
                </a:lnTo>
                <a:lnTo>
                  <a:pt x="1297" y="1308"/>
                </a:lnTo>
                <a:lnTo>
                  <a:pt x="1297" y="1308"/>
                </a:lnTo>
                <a:lnTo>
                  <a:pt x="1297" y="1308"/>
                </a:lnTo>
                <a:lnTo>
                  <a:pt x="1297" y="1308"/>
                </a:lnTo>
                <a:lnTo>
                  <a:pt x="1292" y="1310"/>
                </a:lnTo>
                <a:lnTo>
                  <a:pt x="1292" y="1310"/>
                </a:lnTo>
                <a:lnTo>
                  <a:pt x="1292" y="1310"/>
                </a:lnTo>
                <a:lnTo>
                  <a:pt x="1292" y="1310"/>
                </a:lnTo>
                <a:lnTo>
                  <a:pt x="1292" y="1310"/>
                </a:lnTo>
                <a:lnTo>
                  <a:pt x="1292" y="1310"/>
                </a:lnTo>
                <a:lnTo>
                  <a:pt x="1292" y="1313"/>
                </a:lnTo>
                <a:lnTo>
                  <a:pt x="1292" y="1313"/>
                </a:lnTo>
                <a:lnTo>
                  <a:pt x="1292" y="1313"/>
                </a:lnTo>
                <a:lnTo>
                  <a:pt x="1292" y="1313"/>
                </a:lnTo>
                <a:lnTo>
                  <a:pt x="1292" y="1315"/>
                </a:lnTo>
                <a:lnTo>
                  <a:pt x="1292" y="1315"/>
                </a:lnTo>
                <a:lnTo>
                  <a:pt x="1290" y="1317"/>
                </a:lnTo>
                <a:lnTo>
                  <a:pt x="1290" y="1320"/>
                </a:lnTo>
                <a:lnTo>
                  <a:pt x="1290" y="1322"/>
                </a:lnTo>
                <a:lnTo>
                  <a:pt x="1290" y="1322"/>
                </a:lnTo>
                <a:lnTo>
                  <a:pt x="1290" y="1324"/>
                </a:lnTo>
                <a:lnTo>
                  <a:pt x="1290" y="1327"/>
                </a:lnTo>
                <a:lnTo>
                  <a:pt x="1290" y="1329"/>
                </a:lnTo>
                <a:lnTo>
                  <a:pt x="1287" y="1329"/>
                </a:lnTo>
                <a:lnTo>
                  <a:pt x="1287" y="1329"/>
                </a:lnTo>
                <a:lnTo>
                  <a:pt x="1287" y="1329"/>
                </a:lnTo>
                <a:lnTo>
                  <a:pt x="1287" y="1329"/>
                </a:lnTo>
                <a:lnTo>
                  <a:pt x="1287" y="1329"/>
                </a:lnTo>
                <a:lnTo>
                  <a:pt x="1287" y="1329"/>
                </a:lnTo>
                <a:lnTo>
                  <a:pt x="1287" y="1329"/>
                </a:lnTo>
                <a:lnTo>
                  <a:pt x="1287" y="1331"/>
                </a:lnTo>
                <a:lnTo>
                  <a:pt x="1287" y="1331"/>
                </a:lnTo>
                <a:lnTo>
                  <a:pt x="1287" y="1334"/>
                </a:lnTo>
                <a:lnTo>
                  <a:pt x="1287" y="1334"/>
                </a:lnTo>
                <a:lnTo>
                  <a:pt x="1287" y="1334"/>
                </a:lnTo>
                <a:lnTo>
                  <a:pt x="1287" y="1334"/>
                </a:lnTo>
                <a:lnTo>
                  <a:pt x="1290" y="1334"/>
                </a:lnTo>
                <a:lnTo>
                  <a:pt x="1290" y="1336"/>
                </a:lnTo>
                <a:lnTo>
                  <a:pt x="1290" y="1336"/>
                </a:lnTo>
                <a:lnTo>
                  <a:pt x="1290" y="1336"/>
                </a:lnTo>
                <a:lnTo>
                  <a:pt x="1292" y="1339"/>
                </a:lnTo>
                <a:lnTo>
                  <a:pt x="1292" y="1339"/>
                </a:lnTo>
                <a:lnTo>
                  <a:pt x="1292" y="1339"/>
                </a:lnTo>
                <a:lnTo>
                  <a:pt x="1292" y="1339"/>
                </a:lnTo>
                <a:lnTo>
                  <a:pt x="1295" y="1341"/>
                </a:lnTo>
                <a:lnTo>
                  <a:pt x="1295" y="1343"/>
                </a:lnTo>
                <a:lnTo>
                  <a:pt x="1297" y="1343"/>
                </a:lnTo>
                <a:lnTo>
                  <a:pt x="1297" y="1346"/>
                </a:lnTo>
                <a:lnTo>
                  <a:pt x="1297" y="1346"/>
                </a:lnTo>
                <a:lnTo>
                  <a:pt x="1297" y="1348"/>
                </a:lnTo>
                <a:lnTo>
                  <a:pt x="1297" y="1348"/>
                </a:lnTo>
                <a:lnTo>
                  <a:pt x="1295" y="1348"/>
                </a:lnTo>
                <a:lnTo>
                  <a:pt x="1295" y="1348"/>
                </a:lnTo>
                <a:lnTo>
                  <a:pt x="1295" y="1350"/>
                </a:lnTo>
                <a:lnTo>
                  <a:pt x="1295" y="1350"/>
                </a:lnTo>
                <a:lnTo>
                  <a:pt x="1295" y="1350"/>
                </a:lnTo>
                <a:lnTo>
                  <a:pt x="1295" y="1350"/>
                </a:lnTo>
                <a:lnTo>
                  <a:pt x="1295" y="1350"/>
                </a:lnTo>
                <a:lnTo>
                  <a:pt x="1295" y="1350"/>
                </a:lnTo>
                <a:lnTo>
                  <a:pt x="1297" y="1353"/>
                </a:lnTo>
                <a:lnTo>
                  <a:pt x="1297" y="1353"/>
                </a:lnTo>
                <a:lnTo>
                  <a:pt x="1297" y="1355"/>
                </a:lnTo>
                <a:lnTo>
                  <a:pt x="1297" y="1355"/>
                </a:lnTo>
                <a:lnTo>
                  <a:pt x="1297" y="1355"/>
                </a:lnTo>
                <a:lnTo>
                  <a:pt x="1297" y="1357"/>
                </a:lnTo>
                <a:lnTo>
                  <a:pt x="1297" y="1357"/>
                </a:lnTo>
                <a:lnTo>
                  <a:pt x="1302" y="1360"/>
                </a:lnTo>
                <a:lnTo>
                  <a:pt x="1302" y="1362"/>
                </a:lnTo>
                <a:lnTo>
                  <a:pt x="1299" y="1362"/>
                </a:lnTo>
                <a:lnTo>
                  <a:pt x="1299" y="1362"/>
                </a:lnTo>
                <a:lnTo>
                  <a:pt x="1299" y="1362"/>
                </a:lnTo>
                <a:lnTo>
                  <a:pt x="1299" y="1365"/>
                </a:lnTo>
                <a:lnTo>
                  <a:pt x="1299" y="1365"/>
                </a:lnTo>
                <a:lnTo>
                  <a:pt x="1299" y="1365"/>
                </a:lnTo>
                <a:lnTo>
                  <a:pt x="1299" y="1367"/>
                </a:lnTo>
                <a:lnTo>
                  <a:pt x="1299" y="1367"/>
                </a:lnTo>
                <a:lnTo>
                  <a:pt x="1299" y="1367"/>
                </a:lnTo>
                <a:lnTo>
                  <a:pt x="1297" y="1369"/>
                </a:lnTo>
                <a:lnTo>
                  <a:pt x="1297" y="1369"/>
                </a:lnTo>
                <a:lnTo>
                  <a:pt x="1297" y="1369"/>
                </a:lnTo>
                <a:lnTo>
                  <a:pt x="1297" y="1372"/>
                </a:lnTo>
                <a:lnTo>
                  <a:pt x="1297" y="1372"/>
                </a:lnTo>
                <a:lnTo>
                  <a:pt x="1297" y="1372"/>
                </a:lnTo>
                <a:lnTo>
                  <a:pt x="1297" y="1372"/>
                </a:lnTo>
                <a:lnTo>
                  <a:pt x="1297" y="1374"/>
                </a:lnTo>
                <a:lnTo>
                  <a:pt x="1297" y="1374"/>
                </a:lnTo>
                <a:lnTo>
                  <a:pt x="1297" y="1374"/>
                </a:lnTo>
                <a:lnTo>
                  <a:pt x="1299" y="1376"/>
                </a:lnTo>
                <a:lnTo>
                  <a:pt x="1299" y="1379"/>
                </a:lnTo>
                <a:lnTo>
                  <a:pt x="1299" y="1379"/>
                </a:lnTo>
                <a:lnTo>
                  <a:pt x="1299" y="1379"/>
                </a:lnTo>
                <a:lnTo>
                  <a:pt x="1299" y="1381"/>
                </a:lnTo>
                <a:lnTo>
                  <a:pt x="1299" y="1381"/>
                </a:lnTo>
                <a:lnTo>
                  <a:pt x="1302" y="1381"/>
                </a:lnTo>
                <a:lnTo>
                  <a:pt x="1299" y="1383"/>
                </a:lnTo>
                <a:lnTo>
                  <a:pt x="1299" y="1383"/>
                </a:lnTo>
                <a:lnTo>
                  <a:pt x="1299" y="1383"/>
                </a:lnTo>
                <a:lnTo>
                  <a:pt x="1299" y="1386"/>
                </a:lnTo>
                <a:lnTo>
                  <a:pt x="1299" y="1386"/>
                </a:lnTo>
                <a:lnTo>
                  <a:pt x="1299" y="1386"/>
                </a:lnTo>
                <a:lnTo>
                  <a:pt x="1297" y="1386"/>
                </a:lnTo>
                <a:lnTo>
                  <a:pt x="1297" y="1386"/>
                </a:lnTo>
                <a:lnTo>
                  <a:pt x="1297" y="1386"/>
                </a:lnTo>
                <a:lnTo>
                  <a:pt x="1297" y="1386"/>
                </a:lnTo>
                <a:lnTo>
                  <a:pt x="1297" y="1383"/>
                </a:lnTo>
                <a:lnTo>
                  <a:pt x="1295" y="1383"/>
                </a:lnTo>
                <a:lnTo>
                  <a:pt x="1295" y="1386"/>
                </a:lnTo>
                <a:lnTo>
                  <a:pt x="1295" y="1386"/>
                </a:lnTo>
                <a:lnTo>
                  <a:pt x="1295" y="1386"/>
                </a:lnTo>
                <a:lnTo>
                  <a:pt x="1295" y="1386"/>
                </a:lnTo>
                <a:lnTo>
                  <a:pt x="1292" y="1386"/>
                </a:lnTo>
                <a:lnTo>
                  <a:pt x="1290" y="1386"/>
                </a:lnTo>
                <a:lnTo>
                  <a:pt x="1287" y="1386"/>
                </a:lnTo>
                <a:lnTo>
                  <a:pt x="1287" y="1386"/>
                </a:lnTo>
                <a:lnTo>
                  <a:pt x="1287" y="1386"/>
                </a:lnTo>
                <a:lnTo>
                  <a:pt x="1287" y="1386"/>
                </a:lnTo>
                <a:lnTo>
                  <a:pt x="1287" y="1386"/>
                </a:lnTo>
                <a:lnTo>
                  <a:pt x="1287" y="1383"/>
                </a:lnTo>
                <a:lnTo>
                  <a:pt x="1285" y="1383"/>
                </a:lnTo>
                <a:lnTo>
                  <a:pt x="1285" y="1383"/>
                </a:lnTo>
                <a:lnTo>
                  <a:pt x="1285" y="1383"/>
                </a:lnTo>
                <a:lnTo>
                  <a:pt x="1285" y="1386"/>
                </a:lnTo>
                <a:lnTo>
                  <a:pt x="1283" y="1386"/>
                </a:lnTo>
                <a:lnTo>
                  <a:pt x="1283" y="1383"/>
                </a:lnTo>
                <a:lnTo>
                  <a:pt x="1280" y="1383"/>
                </a:lnTo>
                <a:lnTo>
                  <a:pt x="1280" y="1383"/>
                </a:lnTo>
                <a:lnTo>
                  <a:pt x="1278" y="1383"/>
                </a:lnTo>
                <a:lnTo>
                  <a:pt x="1278" y="1386"/>
                </a:lnTo>
                <a:lnTo>
                  <a:pt x="1278" y="1386"/>
                </a:lnTo>
                <a:lnTo>
                  <a:pt x="1278" y="1386"/>
                </a:lnTo>
                <a:lnTo>
                  <a:pt x="1278" y="1386"/>
                </a:lnTo>
                <a:lnTo>
                  <a:pt x="1280" y="1388"/>
                </a:lnTo>
                <a:lnTo>
                  <a:pt x="1280" y="1388"/>
                </a:lnTo>
                <a:lnTo>
                  <a:pt x="1280" y="1388"/>
                </a:lnTo>
                <a:lnTo>
                  <a:pt x="1280" y="1391"/>
                </a:lnTo>
                <a:lnTo>
                  <a:pt x="1283" y="1391"/>
                </a:lnTo>
                <a:lnTo>
                  <a:pt x="1283" y="1391"/>
                </a:lnTo>
                <a:lnTo>
                  <a:pt x="1283" y="1393"/>
                </a:lnTo>
                <a:lnTo>
                  <a:pt x="1285" y="1393"/>
                </a:lnTo>
                <a:lnTo>
                  <a:pt x="1285" y="1395"/>
                </a:lnTo>
                <a:lnTo>
                  <a:pt x="1285" y="1395"/>
                </a:lnTo>
                <a:lnTo>
                  <a:pt x="1285" y="1398"/>
                </a:lnTo>
                <a:lnTo>
                  <a:pt x="1287" y="1398"/>
                </a:lnTo>
                <a:lnTo>
                  <a:pt x="1287" y="1400"/>
                </a:lnTo>
                <a:lnTo>
                  <a:pt x="1287" y="1400"/>
                </a:lnTo>
                <a:lnTo>
                  <a:pt x="1287" y="1400"/>
                </a:lnTo>
                <a:lnTo>
                  <a:pt x="1287" y="1400"/>
                </a:lnTo>
                <a:lnTo>
                  <a:pt x="1290" y="1400"/>
                </a:lnTo>
                <a:lnTo>
                  <a:pt x="1290" y="1400"/>
                </a:lnTo>
                <a:lnTo>
                  <a:pt x="1290" y="1400"/>
                </a:lnTo>
                <a:lnTo>
                  <a:pt x="1290" y="1400"/>
                </a:lnTo>
                <a:lnTo>
                  <a:pt x="1290" y="1400"/>
                </a:lnTo>
                <a:lnTo>
                  <a:pt x="1290" y="1398"/>
                </a:lnTo>
                <a:lnTo>
                  <a:pt x="1290" y="1398"/>
                </a:lnTo>
                <a:lnTo>
                  <a:pt x="1290" y="1398"/>
                </a:lnTo>
                <a:lnTo>
                  <a:pt x="1290" y="1398"/>
                </a:lnTo>
                <a:lnTo>
                  <a:pt x="1290" y="1400"/>
                </a:lnTo>
                <a:lnTo>
                  <a:pt x="1292" y="1400"/>
                </a:lnTo>
                <a:lnTo>
                  <a:pt x="1292" y="1400"/>
                </a:lnTo>
                <a:lnTo>
                  <a:pt x="1290" y="1402"/>
                </a:lnTo>
                <a:lnTo>
                  <a:pt x="1290" y="1402"/>
                </a:lnTo>
                <a:lnTo>
                  <a:pt x="1290" y="1402"/>
                </a:lnTo>
                <a:lnTo>
                  <a:pt x="1290" y="1402"/>
                </a:lnTo>
                <a:lnTo>
                  <a:pt x="1287" y="1402"/>
                </a:lnTo>
                <a:lnTo>
                  <a:pt x="1287" y="1407"/>
                </a:lnTo>
                <a:lnTo>
                  <a:pt x="1287" y="1407"/>
                </a:lnTo>
                <a:lnTo>
                  <a:pt x="1287" y="1405"/>
                </a:lnTo>
                <a:lnTo>
                  <a:pt x="1287" y="1405"/>
                </a:lnTo>
                <a:lnTo>
                  <a:pt x="1287" y="1402"/>
                </a:lnTo>
                <a:lnTo>
                  <a:pt x="1287" y="1400"/>
                </a:lnTo>
                <a:lnTo>
                  <a:pt x="1287" y="1400"/>
                </a:lnTo>
                <a:lnTo>
                  <a:pt x="1285" y="1398"/>
                </a:lnTo>
                <a:lnTo>
                  <a:pt x="1285" y="1398"/>
                </a:lnTo>
                <a:lnTo>
                  <a:pt x="1285" y="1398"/>
                </a:lnTo>
                <a:lnTo>
                  <a:pt x="1285" y="1395"/>
                </a:lnTo>
                <a:lnTo>
                  <a:pt x="1285" y="1395"/>
                </a:lnTo>
                <a:lnTo>
                  <a:pt x="1280" y="1393"/>
                </a:lnTo>
                <a:lnTo>
                  <a:pt x="1278" y="1393"/>
                </a:lnTo>
                <a:lnTo>
                  <a:pt x="1278" y="1391"/>
                </a:lnTo>
                <a:lnTo>
                  <a:pt x="1278" y="1391"/>
                </a:lnTo>
                <a:lnTo>
                  <a:pt x="1278" y="1391"/>
                </a:lnTo>
                <a:lnTo>
                  <a:pt x="1278" y="1388"/>
                </a:lnTo>
                <a:lnTo>
                  <a:pt x="1278" y="1388"/>
                </a:lnTo>
                <a:lnTo>
                  <a:pt x="1278" y="1388"/>
                </a:lnTo>
                <a:lnTo>
                  <a:pt x="1276" y="1386"/>
                </a:lnTo>
                <a:lnTo>
                  <a:pt x="1276" y="1386"/>
                </a:lnTo>
                <a:lnTo>
                  <a:pt x="1273" y="1383"/>
                </a:lnTo>
                <a:lnTo>
                  <a:pt x="1273" y="1383"/>
                </a:lnTo>
                <a:lnTo>
                  <a:pt x="1273" y="1383"/>
                </a:lnTo>
                <a:lnTo>
                  <a:pt x="1271" y="1381"/>
                </a:lnTo>
                <a:lnTo>
                  <a:pt x="1271" y="1381"/>
                </a:lnTo>
                <a:lnTo>
                  <a:pt x="1271" y="1379"/>
                </a:lnTo>
                <a:lnTo>
                  <a:pt x="1269" y="1376"/>
                </a:lnTo>
                <a:lnTo>
                  <a:pt x="1269" y="1376"/>
                </a:lnTo>
                <a:lnTo>
                  <a:pt x="1271" y="1374"/>
                </a:lnTo>
                <a:lnTo>
                  <a:pt x="1271" y="1374"/>
                </a:lnTo>
                <a:lnTo>
                  <a:pt x="1271" y="1376"/>
                </a:lnTo>
                <a:lnTo>
                  <a:pt x="1271" y="1376"/>
                </a:lnTo>
                <a:lnTo>
                  <a:pt x="1273" y="1376"/>
                </a:lnTo>
                <a:lnTo>
                  <a:pt x="1273" y="1376"/>
                </a:lnTo>
                <a:lnTo>
                  <a:pt x="1273" y="1376"/>
                </a:lnTo>
                <a:lnTo>
                  <a:pt x="1273" y="1379"/>
                </a:lnTo>
                <a:lnTo>
                  <a:pt x="1273" y="1381"/>
                </a:lnTo>
                <a:lnTo>
                  <a:pt x="1273" y="1381"/>
                </a:lnTo>
                <a:lnTo>
                  <a:pt x="1276" y="1381"/>
                </a:lnTo>
                <a:lnTo>
                  <a:pt x="1278" y="1381"/>
                </a:lnTo>
                <a:lnTo>
                  <a:pt x="1278" y="1381"/>
                </a:lnTo>
                <a:lnTo>
                  <a:pt x="1278" y="1381"/>
                </a:lnTo>
                <a:lnTo>
                  <a:pt x="1278" y="1383"/>
                </a:lnTo>
                <a:lnTo>
                  <a:pt x="1278" y="1383"/>
                </a:lnTo>
                <a:lnTo>
                  <a:pt x="1278" y="1383"/>
                </a:lnTo>
                <a:lnTo>
                  <a:pt x="1278" y="1383"/>
                </a:lnTo>
                <a:lnTo>
                  <a:pt x="1278" y="1383"/>
                </a:lnTo>
                <a:lnTo>
                  <a:pt x="1280" y="1383"/>
                </a:lnTo>
                <a:lnTo>
                  <a:pt x="1280" y="1381"/>
                </a:lnTo>
                <a:lnTo>
                  <a:pt x="1280" y="1381"/>
                </a:lnTo>
                <a:lnTo>
                  <a:pt x="1280" y="1381"/>
                </a:lnTo>
                <a:lnTo>
                  <a:pt x="1280" y="1379"/>
                </a:lnTo>
                <a:lnTo>
                  <a:pt x="1280" y="1376"/>
                </a:lnTo>
                <a:lnTo>
                  <a:pt x="1283" y="1376"/>
                </a:lnTo>
                <a:lnTo>
                  <a:pt x="1283" y="1376"/>
                </a:lnTo>
                <a:lnTo>
                  <a:pt x="1283" y="1376"/>
                </a:lnTo>
                <a:lnTo>
                  <a:pt x="1280" y="1376"/>
                </a:lnTo>
                <a:lnTo>
                  <a:pt x="1280" y="1379"/>
                </a:lnTo>
                <a:lnTo>
                  <a:pt x="1280" y="1381"/>
                </a:lnTo>
                <a:lnTo>
                  <a:pt x="1283" y="1381"/>
                </a:lnTo>
                <a:lnTo>
                  <a:pt x="1283" y="1381"/>
                </a:lnTo>
                <a:lnTo>
                  <a:pt x="1283" y="1381"/>
                </a:lnTo>
                <a:lnTo>
                  <a:pt x="1283" y="1383"/>
                </a:lnTo>
                <a:lnTo>
                  <a:pt x="1283" y="1383"/>
                </a:lnTo>
                <a:lnTo>
                  <a:pt x="1285" y="1383"/>
                </a:lnTo>
                <a:lnTo>
                  <a:pt x="1287" y="1383"/>
                </a:lnTo>
                <a:lnTo>
                  <a:pt x="1290" y="1381"/>
                </a:lnTo>
                <a:lnTo>
                  <a:pt x="1290" y="1381"/>
                </a:lnTo>
                <a:lnTo>
                  <a:pt x="1290" y="1381"/>
                </a:lnTo>
                <a:lnTo>
                  <a:pt x="1290" y="1381"/>
                </a:lnTo>
                <a:lnTo>
                  <a:pt x="1290" y="1381"/>
                </a:lnTo>
                <a:lnTo>
                  <a:pt x="1290" y="1383"/>
                </a:lnTo>
                <a:lnTo>
                  <a:pt x="1292" y="1383"/>
                </a:lnTo>
                <a:lnTo>
                  <a:pt x="1295" y="1383"/>
                </a:lnTo>
                <a:lnTo>
                  <a:pt x="1295" y="1383"/>
                </a:lnTo>
                <a:lnTo>
                  <a:pt x="1297" y="1383"/>
                </a:lnTo>
                <a:lnTo>
                  <a:pt x="1297" y="1381"/>
                </a:lnTo>
                <a:lnTo>
                  <a:pt x="1297" y="1381"/>
                </a:lnTo>
                <a:lnTo>
                  <a:pt x="1297" y="1381"/>
                </a:lnTo>
                <a:lnTo>
                  <a:pt x="1297" y="1383"/>
                </a:lnTo>
                <a:lnTo>
                  <a:pt x="1297" y="1381"/>
                </a:lnTo>
                <a:lnTo>
                  <a:pt x="1297" y="1381"/>
                </a:lnTo>
                <a:lnTo>
                  <a:pt x="1297" y="1379"/>
                </a:lnTo>
                <a:lnTo>
                  <a:pt x="1297" y="1379"/>
                </a:lnTo>
                <a:lnTo>
                  <a:pt x="1297" y="1376"/>
                </a:lnTo>
                <a:lnTo>
                  <a:pt x="1297" y="1376"/>
                </a:lnTo>
                <a:lnTo>
                  <a:pt x="1297" y="1376"/>
                </a:lnTo>
                <a:lnTo>
                  <a:pt x="1297" y="1376"/>
                </a:lnTo>
                <a:lnTo>
                  <a:pt x="1295" y="1376"/>
                </a:lnTo>
                <a:lnTo>
                  <a:pt x="1295" y="1374"/>
                </a:lnTo>
                <a:lnTo>
                  <a:pt x="1297" y="1374"/>
                </a:lnTo>
                <a:lnTo>
                  <a:pt x="1297" y="1372"/>
                </a:lnTo>
                <a:lnTo>
                  <a:pt x="1297" y="1372"/>
                </a:lnTo>
                <a:lnTo>
                  <a:pt x="1297" y="1372"/>
                </a:lnTo>
                <a:lnTo>
                  <a:pt x="1297" y="1372"/>
                </a:lnTo>
                <a:lnTo>
                  <a:pt x="1297" y="1369"/>
                </a:lnTo>
                <a:lnTo>
                  <a:pt x="1297" y="1369"/>
                </a:lnTo>
                <a:lnTo>
                  <a:pt x="1297" y="1369"/>
                </a:lnTo>
                <a:lnTo>
                  <a:pt x="1295" y="1367"/>
                </a:lnTo>
                <a:lnTo>
                  <a:pt x="1295" y="1367"/>
                </a:lnTo>
                <a:lnTo>
                  <a:pt x="1295" y="1367"/>
                </a:lnTo>
                <a:lnTo>
                  <a:pt x="1295" y="1367"/>
                </a:lnTo>
                <a:lnTo>
                  <a:pt x="1295" y="1369"/>
                </a:lnTo>
                <a:lnTo>
                  <a:pt x="1295" y="1369"/>
                </a:lnTo>
                <a:lnTo>
                  <a:pt x="1295" y="1372"/>
                </a:lnTo>
                <a:lnTo>
                  <a:pt x="1295" y="1372"/>
                </a:lnTo>
                <a:lnTo>
                  <a:pt x="1295" y="1372"/>
                </a:lnTo>
                <a:lnTo>
                  <a:pt x="1295" y="1372"/>
                </a:lnTo>
                <a:lnTo>
                  <a:pt x="1292" y="1369"/>
                </a:lnTo>
                <a:lnTo>
                  <a:pt x="1292" y="1369"/>
                </a:lnTo>
                <a:lnTo>
                  <a:pt x="1295" y="1369"/>
                </a:lnTo>
                <a:lnTo>
                  <a:pt x="1295" y="1369"/>
                </a:lnTo>
                <a:lnTo>
                  <a:pt x="1295" y="1367"/>
                </a:lnTo>
                <a:lnTo>
                  <a:pt x="1292" y="1367"/>
                </a:lnTo>
                <a:lnTo>
                  <a:pt x="1292" y="1367"/>
                </a:lnTo>
                <a:lnTo>
                  <a:pt x="1292" y="1367"/>
                </a:lnTo>
                <a:lnTo>
                  <a:pt x="1295" y="1367"/>
                </a:lnTo>
                <a:lnTo>
                  <a:pt x="1292" y="1365"/>
                </a:lnTo>
                <a:lnTo>
                  <a:pt x="1290" y="1367"/>
                </a:lnTo>
                <a:lnTo>
                  <a:pt x="1290" y="1367"/>
                </a:lnTo>
                <a:lnTo>
                  <a:pt x="1290" y="1365"/>
                </a:lnTo>
                <a:lnTo>
                  <a:pt x="1290" y="1365"/>
                </a:lnTo>
                <a:lnTo>
                  <a:pt x="1290" y="1365"/>
                </a:lnTo>
                <a:lnTo>
                  <a:pt x="1287" y="1367"/>
                </a:lnTo>
                <a:lnTo>
                  <a:pt x="1287" y="1367"/>
                </a:lnTo>
                <a:lnTo>
                  <a:pt x="1287" y="1369"/>
                </a:lnTo>
                <a:lnTo>
                  <a:pt x="1285" y="1369"/>
                </a:lnTo>
                <a:lnTo>
                  <a:pt x="1285" y="1369"/>
                </a:lnTo>
                <a:lnTo>
                  <a:pt x="1285" y="1367"/>
                </a:lnTo>
                <a:lnTo>
                  <a:pt x="1290" y="1360"/>
                </a:lnTo>
                <a:lnTo>
                  <a:pt x="1292" y="1360"/>
                </a:lnTo>
                <a:lnTo>
                  <a:pt x="1292" y="1357"/>
                </a:lnTo>
                <a:lnTo>
                  <a:pt x="1292" y="1357"/>
                </a:lnTo>
                <a:lnTo>
                  <a:pt x="1292" y="1357"/>
                </a:lnTo>
                <a:lnTo>
                  <a:pt x="1292" y="1357"/>
                </a:lnTo>
                <a:lnTo>
                  <a:pt x="1292" y="1355"/>
                </a:lnTo>
                <a:lnTo>
                  <a:pt x="1290" y="1355"/>
                </a:lnTo>
                <a:lnTo>
                  <a:pt x="1290" y="1355"/>
                </a:lnTo>
                <a:lnTo>
                  <a:pt x="1290" y="1355"/>
                </a:lnTo>
                <a:lnTo>
                  <a:pt x="1290" y="1355"/>
                </a:lnTo>
                <a:lnTo>
                  <a:pt x="1290" y="1357"/>
                </a:lnTo>
                <a:lnTo>
                  <a:pt x="1290" y="1357"/>
                </a:lnTo>
                <a:lnTo>
                  <a:pt x="1290" y="1357"/>
                </a:lnTo>
                <a:lnTo>
                  <a:pt x="1287" y="1357"/>
                </a:lnTo>
                <a:lnTo>
                  <a:pt x="1287" y="1357"/>
                </a:lnTo>
                <a:lnTo>
                  <a:pt x="1287" y="1357"/>
                </a:lnTo>
                <a:lnTo>
                  <a:pt x="1287" y="1357"/>
                </a:lnTo>
                <a:lnTo>
                  <a:pt x="1287" y="1355"/>
                </a:lnTo>
                <a:lnTo>
                  <a:pt x="1287" y="1355"/>
                </a:lnTo>
                <a:lnTo>
                  <a:pt x="1285" y="1355"/>
                </a:lnTo>
                <a:lnTo>
                  <a:pt x="1285" y="1357"/>
                </a:lnTo>
                <a:lnTo>
                  <a:pt x="1285" y="1357"/>
                </a:lnTo>
                <a:lnTo>
                  <a:pt x="1283" y="1362"/>
                </a:lnTo>
                <a:lnTo>
                  <a:pt x="1283" y="1362"/>
                </a:lnTo>
                <a:lnTo>
                  <a:pt x="1283" y="1362"/>
                </a:lnTo>
                <a:lnTo>
                  <a:pt x="1283" y="1362"/>
                </a:lnTo>
                <a:lnTo>
                  <a:pt x="1283" y="1362"/>
                </a:lnTo>
                <a:lnTo>
                  <a:pt x="1280" y="1362"/>
                </a:lnTo>
                <a:lnTo>
                  <a:pt x="1280" y="1362"/>
                </a:lnTo>
                <a:lnTo>
                  <a:pt x="1280" y="1365"/>
                </a:lnTo>
                <a:lnTo>
                  <a:pt x="1280" y="1365"/>
                </a:lnTo>
                <a:lnTo>
                  <a:pt x="1278" y="1367"/>
                </a:lnTo>
                <a:lnTo>
                  <a:pt x="1278" y="1367"/>
                </a:lnTo>
                <a:lnTo>
                  <a:pt x="1276" y="1365"/>
                </a:lnTo>
                <a:lnTo>
                  <a:pt x="1278" y="1365"/>
                </a:lnTo>
                <a:lnTo>
                  <a:pt x="1278" y="1365"/>
                </a:lnTo>
                <a:lnTo>
                  <a:pt x="1276" y="1365"/>
                </a:lnTo>
                <a:lnTo>
                  <a:pt x="1276" y="1365"/>
                </a:lnTo>
                <a:lnTo>
                  <a:pt x="1276" y="1365"/>
                </a:lnTo>
                <a:lnTo>
                  <a:pt x="1276" y="1365"/>
                </a:lnTo>
                <a:lnTo>
                  <a:pt x="1276" y="1365"/>
                </a:lnTo>
                <a:lnTo>
                  <a:pt x="1273" y="1365"/>
                </a:lnTo>
                <a:lnTo>
                  <a:pt x="1273" y="1365"/>
                </a:lnTo>
                <a:lnTo>
                  <a:pt x="1273" y="1362"/>
                </a:lnTo>
                <a:lnTo>
                  <a:pt x="1273" y="1360"/>
                </a:lnTo>
                <a:lnTo>
                  <a:pt x="1273" y="1360"/>
                </a:lnTo>
                <a:lnTo>
                  <a:pt x="1276" y="1360"/>
                </a:lnTo>
                <a:lnTo>
                  <a:pt x="1276" y="1357"/>
                </a:lnTo>
                <a:lnTo>
                  <a:pt x="1276" y="1357"/>
                </a:lnTo>
                <a:lnTo>
                  <a:pt x="1276" y="1355"/>
                </a:lnTo>
                <a:lnTo>
                  <a:pt x="1278" y="1355"/>
                </a:lnTo>
                <a:lnTo>
                  <a:pt x="1278" y="1353"/>
                </a:lnTo>
                <a:lnTo>
                  <a:pt x="1278" y="1353"/>
                </a:lnTo>
                <a:lnTo>
                  <a:pt x="1278" y="1353"/>
                </a:lnTo>
                <a:lnTo>
                  <a:pt x="1278" y="1353"/>
                </a:lnTo>
                <a:lnTo>
                  <a:pt x="1278" y="1350"/>
                </a:lnTo>
                <a:lnTo>
                  <a:pt x="1278" y="1350"/>
                </a:lnTo>
                <a:lnTo>
                  <a:pt x="1278" y="1350"/>
                </a:lnTo>
                <a:lnTo>
                  <a:pt x="1278" y="1350"/>
                </a:lnTo>
                <a:lnTo>
                  <a:pt x="1276" y="1350"/>
                </a:lnTo>
                <a:lnTo>
                  <a:pt x="1276" y="1350"/>
                </a:lnTo>
                <a:lnTo>
                  <a:pt x="1276" y="1353"/>
                </a:lnTo>
                <a:lnTo>
                  <a:pt x="1276" y="1353"/>
                </a:lnTo>
                <a:lnTo>
                  <a:pt x="1276" y="1353"/>
                </a:lnTo>
                <a:lnTo>
                  <a:pt x="1273" y="1353"/>
                </a:lnTo>
                <a:lnTo>
                  <a:pt x="1273" y="1353"/>
                </a:lnTo>
                <a:lnTo>
                  <a:pt x="1273" y="1353"/>
                </a:lnTo>
                <a:lnTo>
                  <a:pt x="1273" y="1353"/>
                </a:lnTo>
                <a:lnTo>
                  <a:pt x="1273" y="1353"/>
                </a:lnTo>
                <a:lnTo>
                  <a:pt x="1271" y="1353"/>
                </a:lnTo>
                <a:lnTo>
                  <a:pt x="1271" y="1353"/>
                </a:lnTo>
                <a:lnTo>
                  <a:pt x="1271" y="1350"/>
                </a:lnTo>
                <a:lnTo>
                  <a:pt x="1271" y="1350"/>
                </a:lnTo>
                <a:lnTo>
                  <a:pt x="1271" y="1350"/>
                </a:lnTo>
                <a:lnTo>
                  <a:pt x="1271" y="1350"/>
                </a:lnTo>
                <a:lnTo>
                  <a:pt x="1271" y="1348"/>
                </a:lnTo>
                <a:lnTo>
                  <a:pt x="1269" y="1348"/>
                </a:lnTo>
                <a:lnTo>
                  <a:pt x="1269" y="1348"/>
                </a:lnTo>
                <a:lnTo>
                  <a:pt x="1269" y="1348"/>
                </a:lnTo>
                <a:lnTo>
                  <a:pt x="1269" y="1350"/>
                </a:lnTo>
                <a:lnTo>
                  <a:pt x="1269" y="1350"/>
                </a:lnTo>
                <a:lnTo>
                  <a:pt x="1269" y="1350"/>
                </a:lnTo>
                <a:lnTo>
                  <a:pt x="1269" y="1348"/>
                </a:lnTo>
                <a:lnTo>
                  <a:pt x="1269" y="1346"/>
                </a:lnTo>
                <a:lnTo>
                  <a:pt x="1269" y="1346"/>
                </a:lnTo>
                <a:lnTo>
                  <a:pt x="1269" y="1346"/>
                </a:lnTo>
                <a:lnTo>
                  <a:pt x="1269" y="1346"/>
                </a:lnTo>
                <a:lnTo>
                  <a:pt x="1269" y="1346"/>
                </a:lnTo>
                <a:lnTo>
                  <a:pt x="1269" y="1343"/>
                </a:lnTo>
                <a:lnTo>
                  <a:pt x="1271" y="1343"/>
                </a:lnTo>
                <a:lnTo>
                  <a:pt x="1271" y="1341"/>
                </a:lnTo>
                <a:lnTo>
                  <a:pt x="1271" y="1339"/>
                </a:lnTo>
                <a:lnTo>
                  <a:pt x="1271" y="1336"/>
                </a:lnTo>
                <a:lnTo>
                  <a:pt x="1271" y="1336"/>
                </a:lnTo>
                <a:lnTo>
                  <a:pt x="1271" y="1334"/>
                </a:lnTo>
                <a:lnTo>
                  <a:pt x="1271" y="1334"/>
                </a:lnTo>
                <a:lnTo>
                  <a:pt x="1271" y="1336"/>
                </a:lnTo>
                <a:lnTo>
                  <a:pt x="1271" y="1336"/>
                </a:lnTo>
                <a:lnTo>
                  <a:pt x="1271" y="1336"/>
                </a:lnTo>
                <a:lnTo>
                  <a:pt x="1273" y="1339"/>
                </a:lnTo>
                <a:lnTo>
                  <a:pt x="1273" y="1339"/>
                </a:lnTo>
                <a:lnTo>
                  <a:pt x="1273" y="1339"/>
                </a:lnTo>
                <a:lnTo>
                  <a:pt x="1273" y="1339"/>
                </a:lnTo>
                <a:lnTo>
                  <a:pt x="1273" y="1339"/>
                </a:lnTo>
                <a:lnTo>
                  <a:pt x="1276" y="1339"/>
                </a:lnTo>
                <a:lnTo>
                  <a:pt x="1276" y="1334"/>
                </a:lnTo>
                <a:lnTo>
                  <a:pt x="1273" y="1336"/>
                </a:lnTo>
                <a:lnTo>
                  <a:pt x="1273" y="1336"/>
                </a:lnTo>
                <a:lnTo>
                  <a:pt x="1273" y="1336"/>
                </a:lnTo>
                <a:lnTo>
                  <a:pt x="1273" y="1334"/>
                </a:lnTo>
                <a:lnTo>
                  <a:pt x="1273" y="1334"/>
                </a:lnTo>
                <a:lnTo>
                  <a:pt x="1273" y="1334"/>
                </a:lnTo>
                <a:lnTo>
                  <a:pt x="1273" y="1331"/>
                </a:lnTo>
                <a:lnTo>
                  <a:pt x="1273" y="1331"/>
                </a:lnTo>
                <a:lnTo>
                  <a:pt x="1273" y="1331"/>
                </a:lnTo>
                <a:lnTo>
                  <a:pt x="1273" y="1329"/>
                </a:lnTo>
                <a:lnTo>
                  <a:pt x="1273" y="1327"/>
                </a:lnTo>
                <a:lnTo>
                  <a:pt x="1273" y="1327"/>
                </a:lnTo>
                <a:lnTo>
                  <a:pt x="1273" y="1324"/>
                </a:lnTo>
                <a:lnTo>
                  <a:pt x="1273" y="1324"/>
                </a:lnTo>
                <a:lnTo>
                  <a:pt x="1273" y="1324"/>
                </a:lnTo>
                <a:lnTo>
                  <a:pt x="1273" y="1322"/>
                </a:lnTo>
                <a:lnTo>
                  <a:pt x="1276" y="1322"/>
                </a:lnTo>
                <a:lnTo>
                  <a:pt x="1276" y="1320"/>
                </a:lnTo>
                <a:lnTo>
                  <a:pt x="1276" y="1320"/>
                </a:lnTo>
                <a:lnTo>
                  <a:pt x="1276" y="1320"/>
                </a:lnTo>
                <a:lnTo>
                  <a:pt x="1276" y="1317"/>
                </a:lnTo>
                <a:lnTo>
                  <a:pt x="1276" y="1317"/>
                </a:lnTo>
                <a:lnTo>
                  <a:pt x="1276" y="1315"/>
                </a:lnTo>
                <a:lnTo>
                  <a:pt x="1276" y="1315"/>
                </a:lnTo>
                <a:lnTo>
                  <a:pt x="1276" y="1313"/>
                </a:lnTo>
                <a:lnTo>
                  <a:pt x="1278" y="1310"/>
                </a:lnTo>
                <a:lnTo>
                  <a:pt x="1278" y="1308"/>
                </a:lnTo>
                <a:lnTo>
                  <a:pt x="1276" y="1305"/>
                </a:lnTo>
                <a:lnTo>
                  <a:pt x="1276" y="1303"/>
                </a:lnTo>
                <a:lnTo>
                  <a:pt x="1278" y="1303"/>
                </a:lnTo>
                <a:lnTo>
                  <a:pt x="1280" y="1298"/>
                </a:lnTo>
                <a:lnTo>
                  <a:pt x="1280" y="1296"/>
                </a:lnTo>
                <a:lnTo>
                  <a:pt x="1280" y="1294"/>
                </a:lnTo>
                <a:lnTo>
                  <a:pt x="1280" y="1294"/>
                </a:lnTo>
                <a:lnTo>
                  <a:pt x="1280" y="1296"/>
                </a:lnTo>
                <a:lnTo>
                  <a:pt x="1278" y="1296"/>
                </a:lnTo>
                <a:lnTo>
                  <a:pt x="1278" y="1296"/>
                </a:lnTo>
                <a:lnTo>
                  <a:pt x="1278" y="1296"/>
                </a:lnTo>
                <a:lnTo>
                  <a:pt x="1278" y="1298"/>
                </a:lnTo>
                <a:lnTo>
                  <a:pt x="1273" y="1298"/>
                </a:lnTo>
                <a:lnTo>
                  <a:pt x="1273" y="1301"/>
                </a:lnTo>
                <a:lnTo>
                  <a:pt x="1271" y="1301"/>
                </a:lnTo>
                <a:lnTo>
                  <a:pt x="1271" y="1303"/>
                </a:lnTo>
                <a:lnTo>
                  <a:pt x="1271" y="1303"/>
                </a:lnTo>
                <a:lnTo>
                  <a:pt x="1269" y="1303"/>
                </a:lnTo>
                <a:lnTo>
                  <a:pt x="1269" y="1303"/>
                </a:lnTo>
                <a:lnTo>
                  <a:pt x="1266" y="1305"/>
                </a:lnTo>
                <a:lnTo>
                  <a:pt x="1266" y="1308"/>
                </a:lnTo>
                <a:lnTo>
                  <a:pt x="1264" y="1310"/>
                </a:lnTo>
                <a:lnTo>
                  <a:pt x="1266" y="1308"/>
                </a:lnTo>
                <a:lnTo>
                  <a:pt x="1266" y="1308"/>
                </a:lnTo>
                <a:lnTo>
                  <a:pt x="1266" y="1310"/>
                </a:lnTo>
                <a:lnTo>
                  <a:pt x="1266" y="1310"/>
                </a:lnTo>
                <a:lnTo>
                  <a:pt x="1266" y="1313"/>
                </a:lnTo>
                <a:lnTo>
                  <a:pt x="1266" y="1313"/>
                </a:lnTo>
                <a:lnTo>
                  <a:pt x="1266" y="1313"/>
                </a:lnTo>
                <a:lnTo>
                  <a:pt x="1264" y="1313"/>
                </a:lnTo>
                <a:lnTo>
                  <a:pt x="1264" y="1310"/>
                </a:lnTo>
                <a:lnTo>
                  <a:pt x="1264" y="1310"/>
                </a:lnTo>
                <a:lnTo>
                  <a:pt x="1264" y="1310"/>
                </a:lnTo>
                <a:lnTo>
                  <a:pt x="1261" y="1310"/>
                </a:lnTo>
                <a:lnTo>
                  <a:pt x="1261" y="1310"/>
                </a:lnTo>
                <a:lnTo>
                  <a:pt x="1261" y="1313"/>
                </a:lnTo>
                <a:lnTo>
                  <a:pt x="1261" y="1313"/>
                </a:lnTo>
                <a:lnTo>
                  <a:pt x="1261" y="1313"/>
                </a:lnTo>
                <a:lnTo>
                  <a:pt x="1261" y="1315"/>
                </a:lnTo>
                <a:lnTo>
                  <a:pt x="1259" y="1315"/>
                </a:lnTo>
                <a:lnTo>
                  <a:pt x="1259" y="1313"/>
                </a:lnTo>
                <a:lnTo>
                  <a:pt x="1259" y="1313"/>
                </a:lnTo>
                <a:lnTo>
                  <a:pt x="1259" y="1310"/>
                </a:lnTo>
                <a:lnTo>
                  <a:pt x="1259" y="1310"/>
                </a:lnTo>
                <a:lnTo>
                  <a:pt x="1261" y="1310"/>
                </a:lnTo>
                <a:lnTo>
                  <a:pt x="1261" y="1310"/>
                </a:lnTo>
                <a:lnTo>
                  <a:pt x="1261" y="1308"/>
                </a:lnTo>
                <a:lnTo>
                  <a:pt x="1261" y="1308"/>
                </a:lnTo>
                <a:lnTo>
                  <a:pt x="1261" y="1308"/>
                </a:lnTo>
                <a:lnTo>
                  <a:pt x="1261" y="1308"/>
                </a:lnTo>
                <a:lnTo>
                  <a:pt x="1261" y="1308"/>
                </a:lnTo>
                <a:lnTo>
                  <a:pt x="1261" y="1305"/>
                </a:lnTo>
                <a:lnTo>
                  <a:pt x="1264" y="1303"/>
                </a:lnTo>
                <a:lnTo>
                  <a:pt x="1266" y="1301"/>
                </a:lnTo>
                <a:lnTo>
                  <a:pt x="1266" y="1301"/>
                </a:lnTo>
                <a:lnTo>
                  <a:pt x="1266" y="1298"/>
                </a:lnTo>
                <a:lnTo>
                  <a:pt x="1266" y="1296"/>
                </a:lnTo>
                <a:lnTo>
                  <a:pt x="1266" y="1296"/>
                </a:lnTo>
                <a:lnTo>
                  <a:pt x="1269" y="1294"/>
                </a:lnTo>
                <a:lnTo>
                  <a:pt x="1266" y="1294"/>
                </a:lnTo>
                <a:lnTo>
                  <a:pt x="1266" y="1294"/>
                </a:lnTo>
                <a:lnTo>
                  <a:pt x="1264" y="1298"/>
                </a:lnTo>
                <a:lnTo>
                  <a:pt x="1261" y="1298"/>
                </a:lnTo>
                <a:lnTo>
                  <a:pt x="1261" y="1301"/>
                </a:lnTo>
                <a:lnTo>
                  <a:pt x="1264" y="1303"/>
                </a:lnTo>
                <a:lnTo>
                  <a:pt x="1261" y="1303"/>
                </a:lnTo>
                <a:lnTo>
                  <a:pt x="1261" y="1303"/>
                </a:lnTo>
                <a:lnTo>
                  <a:pt x="1261" y="1301"/>
                </a:lnTo>
                <a:lnTo>
                  <a:pt x="1261" y="1301"/>
                </a:lnTo>
                <a:lnTo>
                  <a:pt x="1261" y="1301"/>
                </a:lnTo>
                <a:lnTo>
                  <a:pt x="1261" y="1298"/>
                </a:lnTo>
                <a:lnTo>
                  <a:pt x="1261" y="1298"/>
                </a:lnTo>
                <a:lnTo>
                  <a:pt x="1261" y="1298"/>
                </a:lnTo>
                <a:lnTo>
                  <a:pt x="1261" y="1298"/>
                </a:lnTo>
                <a:lnTo>
                  <a:pt x="1261" y="1298"/>
                </a:lnTo>
                <a:lnTo>
                  <a:pt x="1261" y="1298"/>
                </a:lnTo>
                <a:lnTo>
                  <a:pt x="1261" y="1298"/>
                </a:lnTo>
                <a:lnTo>
                  <a:pt x="1261" y="1296"/>
                </a:lnTo>
                <a:lnTo>
                  <a:pt x="1261" y="1296"/>
                </a:lnTo>
                <a:lnTo>
                  <a:pt x="1254" y="1298"/>
                </a:lnTo>
                <a:lnTo>
                  <a:pt x="1254" y="1298"/>
                </a:lnTo>
                <a:lnTo>
                  <a:pt x="1254" y="1298"/>
                </a:lnTo>
                <a:lnTo>
                  <a:pt x="1254" y="1298"/>
                </a:lnTo>
                <a:lnTo>
                  <a:pt x="1252" y="1298"/>
                </a:lnTo>
                <a:lnTo>
                  <a:pt x="1250" y="1296"/>
                </a:lnTo>
                <a:lnTo>
                  <a:pt x="1250" y="1296"/>
                </a:lnTo>
                <a:lnTo>
                  <a:pt x="1252" y="1296"/>
                </a:lnTo>
                <a:lnTo>
                  <a:pt x="1252" y="1296"/>
                </a:lnTo>
                <a:lnTo>
                  <a:pt x="1252" y="1296"/>
                </a:lnTo>
                <a:lnTo>
                  <a:pt x="1252" y="1296"/>
                </a:lnTo>
                <a:lnTo>
                  <a:pt x="1252" y="1294"/>
                </a:lnTo>
                <a:lnTo>
                  <a:pt x="1252" y="1294"/>
                </a:lnTo>
                <a:lnTo>
                  <a:pt x="1252" y="1294"/>
                </a:lnTo>
                <a:lnTo>
                  <a:pt x="1252" y="1294"/>
                </a:lnTo>
                <a:lnTo>
                  <a:pt x="1252" y="1291"/>
                </a:lnTo>
                <a:lnTo>
                  <a:pt x="1250" y="1291"/>
                </a:lnTo>
                <a:lnTo>
                  <a:pt x="1250" y="1291"/>
                </a:lnTo>
                <a:lnTo>
                  <a:pt x="1250" y="1289"/>
                </a:lnTo>
                <a:lnTo>
                  <a:pt x="1250" y="1289"/>
                </a:lnTo>
                <a:lnTo>
                  <a:pt x="1250" y="1289"/>
                </a:lnTo>
                <a:lnTo>
                  <a:pt x="1250" y="1289"/>
                </a:lnTo>
                <a:lnTo>
                  <a:pt x="1250" y="1289"/>
                </a:lnTo>
                <a:lnTo>
                  <a:pt x="1247" y="1286"/>
                </a:lnTo>
                <a:lnTo>
                  <a:pt x="1247" y="1284"/>
                </a:lnTo>
                <a:lnTo>
                  <a:pt x="1242" y="1282"/>
                </a:lnTo>
                <a:lnTo>
                  <a:pt x="1238" y="1282"/>
                </a:lnTo>
                <a:lnTo>
                  <a:pt x="1238" y="1282"/>
                </a:lnTo>
                <a:lnTo>
                  <a:pt x="1238" y="1282"/>
                </a:lnTo>
                <a:lnTo>
                  <a:pt x="1238" y="1284"/>
                </a:lnTo>
                <a:lnTo>
                  <a:pt x="1238" y="1284"/>
                </a:lnTo>
                <a:lnTo>
                  <a:pt x="1238" y="1284"/>
                </a:lnTo>
                <a:lnTo>
                  <a:pt x="1238" y="1284"/>
                </a:lnTo>
                <a:lnTo>
                  <a:pt x="1238" y="1284"/>
                </a:lnTo>
                <a:lnTo>
                  <a:pt x="1238" y="1284"/>
                </a:lnTo>
                <a:lnTo>
                  <a:pt x="1238" y="1286"/>
                </a:lnTo>
                <a:lnTo>
                  <a:pt x="1238" y="1286"/>
                </a:lnTo>
                <a:lnTo>
                  <a:pt x="1240" y="1284"/>
                </a:lnTo>
                <a:lnTo>
                  <a:pt x="1240" y="1286"/>
                </a:lnTo>
                <a:lnTo>
                  <a:pt x="1240" y="1286"/>
                </a:lnTo>
                <a:lnTo>
                  <a:pt x="1240" y="1286"/>
                </a:lnTo>
                <a:lnTo>
                  <a:pt x="1240" y="1286"/>
                </a:lnTo>
                <a:lnTo>
                  <a:pt x="1240" y="1286"/>
                </a:lnTo>
                <a:lnTo>
                  <a:pt x="1240" y="1286"/>
                </a:lnTo>
                <a:lnTo>
                  <a:pt x="1240" y="1286"/>
                </a:lnTo>
                <a:lnTo>
                  <a:pt x="1240" y="1286"/>
                </a:lnTo>
                <a:lnTo>
                  <a:pt x="1238" y="1286"/>
                </a:lnTo>
                <a:lnTo>
                  <a:pt x="1238" y="1286"/>
                </a:lnTo>
                <a:lnTo>
                  <a:pt x="1238" y="1284"/>
                </a:lnTo>
                <a:lnTo>
                  <a:pt x="1235" y="1284"/>
                </a:lnTo>
                <a:lnTo>
                  <a:pt x="1235" y="1284"/>
                </a:lnTo>
                <a:lnTo>
                  <a:pt x="1235" y="1282"/>
                </a:lnTo>
                <a:lnTo>
                  <a:pt x="1235" y="1282"/>
                </a:lnTo>
                <a:lnTo>
                  <a:pt x="1235" y="1282"/>
                </a:lnTo>
                <a:lnTo>
                  <a:pt x="1235" y="1282"/>
                </a:lnTo>
                <a:lnTo>
                  <a:pt x="1235" y="1282"/>
                </a:lnTo>
                <a:lnTo>
                  <a:pt x="1235" y="1282"/>
                </a:lnTo>
                <a:lnTo>
                  <a:pt x="1235" y="1279"/>
                </a:lnTo>
                <a:lnTo>
                  <a:pt x="1233" y="1279"/>
                </a:lnTo>
                <a:lnTo>
                  <a:pt x="1231" y="1279"/>
                </a:lnTo>
                <a:lnTo>
                  <a:pt x="1231" y="1279"/>
                </a:lnTo>
                <a:lnTo>
                  <a:pt x="1231" y="1279"/>
                </a:lnTo>
                <a:lnTo>
                  <a:pt x="1231" y="1279"/>
                </a:lnTo>
                <a:lnTo>
                  <a:pt x="1228" y="1279"/>
                </a:lnTo>
                <a:lnTo>
                  <a:pt x="1228" y="1279"/>
                </a:lnTo>
                <a:lnTo>
                  <a:pt x="1228" y="1279"/>
                </a:lnTo>
                <a:lnTo>
                  <a:pt x="1228" y="1279"/>
                </a:lnTo>
                <a:lnTo>
                  <a:pt x="1228" y="1282"/>
                </a:lnTo>
                <a:lnTo>
                  <a:pt x="1228" y="1282"/>
                </a:lnTo>
                <a:lnTo>
                  <a:pt x="1228" y="1282"/>
                </a:lnTo>
                <a:lnTo>
                  <a:pt x="1228" y="1284"/>
                </a:lnTo>
                <a:lnTo>
                  <a:pt x="1231" y="1286"/>
                </a:lnTo>
                <a:lnTo>
                  <a:pt x="1231" y="1286"/>
                </a:lnTo>
                <a:lnTo>
                  <a:pt x="1231" y="1286"/>
                </a:lnTo>
                <a:lnTo>
                  <a:pt x="1231" y="1286"/>
                </a:lnTo>
                <a:lnTo>
                  <a:pt x="1231" y="1286"/>
                </a:lnTo>
                <a:lnTo>
                  <a:pt x="1231" y="1289"/>
                </a:lnTo>
                <a:lnTo>
                  <a:pt x="1233" y="1289"/>
                </a:lnTo>
                <a:lnTo>
                  <a:pt x="1233" y="1289"/>
                </a:lnTo>
                <a:lnTo>
                  <a:pt x="1233" y="1289"/>
                </a:lnTo>
                <a:lnTo>
                  <a:pt x="1233" y="1291"/>
                </a:lnTo>
                <a:lnTo>
                  <a:pt x="1233" y="1291"/>
                </a:lnTo>
                <a:lnTo>
                  <a:pt x="1231" y="1289"/>
                </a:lnTo>
                <a:lnTo>
                  <a:pt x="1231" y="1289"/>
                </a:lnTo>
                <a:lnTo>
                  <a:pt x="1231" y="1294"/>
                </a:lnTo>
                <a:lnTo>
                  <a:pt x="1226" y="1291"/>
                </a:lnTo>
                <a:lnTo>
                  <a:pt x="1226" y="1291"/>
                </a:lnTo>
                <a:lnTo>
                  <a:pt x="1226" y="1291"/>
                </a:lnTo>
                <a:lnTo>
                  <a:pt x="1226" y="1294"/>
                </a:lnTo>
                <a:lnTo>
                  <a:pt x="1226" y="1294"/>
                </a:lnTo>
                <a:lnTo>
                  <a:pt x="1226" y="1294"/>
                </a:lnTo>
                <a:lnTo>
                  <a:pt x="1226" y="1294"/>
                </a:lnTo>
                <a:lnTo>
                  <a:pt x="1224" y="1294"/>
                </a:lnTo>
                <a:lnTo>
                  <a:pt x="1224" y="1294"/>
                </a:lnTo>
                <a:lnTo>
                  <a:pt x="1224" y="1294"/>
                </a:lnTo>
                <a:lnTo>
                  <a:pt x="1224" y="1294"/>
                </a:lnTo>
                <a:lnTo>
                  <a:pt x="1224" y="1296"/>
                </a:lnTo>
                <a:lnTo>
                  <a:pt x="1224" y="1296"/>
                </a:lnTo>
                <a:lnTo>
                  <a:pt x="1221" y="1294"/>
                </a:lnTo>
                <a:lnTo>
                  <a:pt x="1219" y="1291"/>
                </a:lnTo>
                <a:lnTo>
                  <a:pt x="1216" y="1291"/>
                </a:lnTo>
                <a:lnTo>
                  <a:pt x="1216" y="1291"/>
                </a:lnTo>
                <a:lnTo>
                  <a:pt x="1216" y="1291"/>
                </a:lnTo>
                <a:lnTo>
                  <a:pt x="1216" y="1289"/>
                </a:lnTo>
                <a:lnTo>
                  <a:pt x="1214" y="1286"/>
                </a:lnTo>
                <a:lnTo>
                  <a:pt x="1214" y="1286"/>
                </a:lnTo>
                <a:lnTo>
                  <a:pt x="1214" y="1289"/>
                </a:lnTo>
                <a:lnTo>
                  <a:pt x="1214" y="1289"/>
                </a:lnTo>
                <a:lnTo>
                  <a:pt x="1216" y="1291"/>
                </a:lnTo>
                <a:lnTo>
                  <a:pt x="1216" y="1294"/>
                </a:lnTo>
                <a:lnTo>
                  <a:pt x="1216" y="1291"/>
                </a:lnTo>
                <a:lnTo>
                  <a:pt x="1214" y="1291"/>
                </a:lnTo>
                <a:lnTo>
                  <a:pt x="1214" y="1291"/>
                </a:lnTo>
                <a:lnTo>
                  <a:pt x="1214" y="1291"/>
                </a:lnTo>
                <a:lnTo>
                  <a:pt x="1214" y="1294"/>
                </a:lnTo>
                <a:lnTo>
                  <a:pt x="1214" y="1294"/>
                </a:lnTo>
                <a:lnTo>
                  <a:pt x="1214" y="1294"/>
                </a:lnTo>
                <a:lnTo>
                  <a:pt x="1214" y="1294"/>
                </a:lnTo>
                <a:lnTo>
                  <a:pt x="1212" y="1291"/>
                </a:lnTo>
                <a:lnTo>
                  <a:pt x="1212" y="1291"/>
                </a:lnTo>
                <a:lnTo>
                  <a:pt x="1212" y="1291"/>
                </a:lnTo>
                <a:lnTo>
                  <a:pt x="1209" y="1291"/>
                </a:lnTo>
                <a:lnTo>
                  <a:pt x="1209" y="1291"/>
                </a:lnTo>
                <a:lnTo>
                  <a:pt x="1209" y="1291"/>
                </a:lnTo>
                <a:lnTo>
                  <a:pt x="1209" y="1291"/>
                </a:lnTo>
                <a:lnTo>
                  <a:pt x="1212" y="1294"/>
                </a:lnTo>
                <a:lnTo>
                  <a:pt x="1214" y="1296"/>
                </a:lnTo>
                <a:lnTo>
                  <a:pt x="1214" y="1298"/>
                </a:lnTo>
                <a:lnTo>
                  <a:pt x="1216" y="1298"/>
                </a:lnTo>
                <a:lnTo>
                  <a:pt x="1216" y="1301"/>
                </a:lnTo>
                <a:lnTo>
                  <a:pt x="1216" y="1301"/>
                </a:lnTo>
                <a:lnTo>
                  <a:pt x="1214" y="1301"/>
                </a:lnTo>
                <a:lnTo>
                  <a:pt x="1214" y="1301"/>
                </a:lnTo>
                <a:lnTo>
                  <a:pt x="1216" y="1301"/>
                </a:lnTo>
                <a:lnTo>
                  <a:pt x="1219" y="1303"/>
                </a:lnTo>
                <a:lnTo>
                  <a:pt x="1219" y="1303"/>
                </a:lnTo>
                <a:lnTo>
                  <a:pt x="1221" y="1305"/>
                </a:lnTo>
                <a:lnTo>
                  <a:pt x="1221" y="1305"/>
                </a:lnTo>
                <a:lnTo>
                  <a:pt x="1221" y="1308"/>
                </a:lnTo>
                <a:lnTo>
                  <a:pt x="1219" y="1310"/>
                </a:lnTo>
                <a:lnTo>
                  <a:pt x="1219" y="1310"/>
                </a:lnTo>
                <a:lnTo>
                  <a:pt x="1216" y="1308"/>
                </a:lnTo>
                <a:lnTo>
                  <a:pt x="1216" y="1308"/>
                </a:lnTo>
                <a:lnTo>
                  <a:pt x="1216" y="1305"/>
                </a:lnTo>
                <a:lnTo>
                  <a:pt x="1216" y="1305"/>
                </a:lnTo>
                <a:lnTo>
                  <a:pt x="1216" y="1305"/>
                </a:lnTo>
                <a:lnTo>
                  <a:pt x="1216" y="1305"/>
                </a:lnTo>
                <a:lnTo>
                  <a:pt x="1216" y="1303"/>
                </a:lnTo>
                <a:lnTo>
                  <a:pt x="1216" y="1303"/>
                </a:lnTo>
                <a:lnTo>
                  <a:pt x="1216" y="1303"/>
                </a:lnTo>
                <a:lnTo>
                  <a:pt x="1216" y="1303"/>
                </a:lnTo>
                <a:lnTo>
                  <a:pt x="1214" y="1305"/>
                </a:lnTo>
                <a:lnTo>
                  <a:pt x="1214" y="1308"/>
                </a:lnTo>
                <a:lnTo>
                  <a:pt x="1214" y="1305"/>
                </a:lnTo>
                <a:lnTo>
                  <a:pt x="1214" y="1305"/>
                </a:lnTo>
                <a:lnTo>
                  <a:pt x="1214" y="1305"/>
                </a:lnTo>
                <a:lnTo>
                  <a:pt x="1214" y="1308"/>
                </a:lnTo>
                <a:lnTo>
                  <a:pt x="1214" y="1308"/>
                </a:lnTo>
                <a:lnTo>
                  <a:pt x="1216" y="1310"/>
                </a:lnTo>
                <a:lnTo>
                  <a:pt x="1216" y="1310"/>
                </a:lnTo>
                <a:lnTo>
                  <a:pt x="1216" y="1310"/>
                </a:lnTo>
                <a:lnTo>
                  <a:pt x="1219" y="1315"/>
                </a:lnTo>
                <a:lnTo>
                  <a:pt x="1219" y="1315"/>
                </a:lnTo>
                <a:lnTo>
                  <a:pt x="1219" y="1317"/>
                </a:lnTo>
                <a:lnTo>
                  <a:pt x="1221" y="1317"/>
                </a:lnTo>
                <a:lnTo>
                  <a:pt x="1221" y="1320"/>
                </a:lnTo>
                <a:lnTo>
                  <a:pt x="1224" y="1320"/>
                </a:lnTo>
                <a:lnTo>
                  <a:pt x="1224" y="1320"/>
                </a:lnTo>
                <a:lnTo>
                  <a:pt x="1224" y="1322"/>
                </a:lnTo>
                <a:lnTo>
                  <a:pt x="1224" y="1322"/>
                </a:lnTo>
                <a:lnTo>
                  <a:pt x="1224" y="1322"/>
                </a:lnTo>
                <a:lnTo>
                  <a:pt x="1224" y="1322"/>
                </a:lnTo>
                <a:lnTo>
                  <a:pt x="1224" y="1324"/>
                </a:lnTo>
                <a:lnTo>
                  <a:pt x="1224" y="1324"/>
                </a:lnTo>
                <a:lnTo>
                  <a:pt x="1226" y="1324"/>
                </a:lnTo>
                <a:lnTo>
                  <a:pt x="1226" y="1327"/>
                </a:lnTo>
                <a:lnTo>
                  <a:pt x="1226" y="1327"/>
                </a:lnTo>
                <a:lnTo>
                  <a:pt x="1228" y="1327"/>
                </a:lnTo>
                <a:lnTo>
                  <a:pt x="1226" y="1327"/>
                </a:lnTo>
                <a:lnTo>
                  <a:pt x="1226" y="1324"/>
                </a:lnTo>
                <a:lnTo>
                  <a:pt x="1226" y="1322"/>
                </a:lnTo>
                <a:lnTo>
                  <a:pt x="1226" y="1322"/>
                </a:lnTo>
                <a:lnTo>
                  <a:pt x="1228" y="1320"/>
                </a:lnTo>
                <a:lnTo>
                  <a:pt x="1228" y="1320"/>
                </a:lnTo>
                <a:lnTo>
                  <a:pt x="1228" y="1320"/>
                </a:lnTo>
                <a:lnTo>
                  <a:pt x="1228" y="1320"/>
                </a:lnTo>
                <a:lnTo>
                  <a:pt x="1228" y="1320"/>
                </a:lnTo>
                <a:lnTo>
                  <a:pt x="1231" y="1317"/>
                </a:lnTo>
                <a:lnTo>
                  <a:pt x="1233" y="1317"/>
                </a:lnTo>
                <a:lnTo>
                  <a:pt x="1233" y="1317"/>
                </a:lnTo>
                <a:lnTo>
                  <a:pt x="1233" y="1317"/>
                </a:lnTo>
                <a:lnTo>
                  <a:pt x="1233" y="1317"/>
                </a:lnTo>
                <a:lnTo>
                  <a:pt x="1233" y="1317"/>
                </a:lnTo>
                <a:lnTo>
                  <a:pt x="1233" y="1317"/>
                </a:lnTo>
                <a:lnTo>
                  <a:pt x="1233" y="1317"/>
                </a:lnTo>
                <a:lnTo>
                  <a:pt x="1235" y="1317"/>
                </a:lnTo>
                <a:lnTo>
                  <a:pt x="1235" y="1317"/>
                </a:lnTo>
                <a:lnTo>
                  <a:pt x="1235" y="1317"/>
                </a:lnTo>
                <a:lnTo>
                  <a:pt x="1235" y="1317"/>
                </a:lnTo>
                <a:lnTo>
                  <a:pt x="1235" y="1317"/>
                </a:lnTo>
                <a:lnTo>
                  <a:pt x="1235" y="1315"/>
                </a:lnTo>
                <a:lnTo>
                  <a:pt x="1235" y="1315"/>
                </a:lnTo>
                <a:lnTo>
                  <a:pt x="1235" y="1315"/>
                </a:lnTo>
                <a:lnTo>
                  <a:pt x="1235" y="1315"/>
                </a:lnTo>
                <a:lnTo>
                  <a:pt x="1238" y="1315"/>
                </a:lnTo>
                <a:lnTo>
                  <a:pt x="1238" y="1315"/>
                </a:lnTo>
                <a:lnTo>
                  <a:pt x="1240" y="1317"/>
                </a:lnTo>
                <a:lnTo>
                  <a:pt x="1242" y="1320"/>
                </a:lnTo>
                <a:lnTo>
                  <a:pt x="1242" y="1320"/>
                </a:lnTo>
                <a:lnTo>
                  <a:pt x="1242" y="1322"/>
                </a:lnTo>
                <a:lnTo>
                  <a:pt x="1245" y="1324"/>
                </a:lnTo>
                <a:lnTo>
                  <a:pt x="1245" y="1324"/>
                </a:lnTo>
                <a:lnTo>
                  <a:pt x="1247" y="1322"/>
                </a:lnTo>
                <a:lnTo>
                  <a:pt x="1247" y="1322"/>
                </a:lnTo>
                <a:lnTo>
                  <a:pt x="1247" y="1320"/>
                </a:lnTo>
                <a:lnTo>
                  <a:pt x="1247" y="1320"/>
                </a:lnTo>
                <a:lnTo>
                  <a:pt x="1247" y="1322"/>
                </a:lnTo>
                <a:lnTo>
                  <a:pt x="1247" y="1322"/>
                </a:lnTo>
                <a:lnTo>
                  <a:pt x="1247" y="1324"/>
                </a:lnTo>
                <a:lnTo>
                  <a:pt x="1250" y="1324"/>
                </a:lnTo>
                <a:lnTo>
                  <a:pt x="1250" y="1324"/>
                </a:lnTo>
                <a:lnTo>
                  <a:pt x="1250" y="1324"/>
                </a:lnTo>
                <a:lnTo>
                  <a:pt x="1250" y="1327"/>
                </a:lnTo>
                <a:lnTo>
                  <a:pt x="1250" y="1327"/>
                </a:lnTo>
                <a:lnTo>
                  <a:pt x="1250" y="1329"/>
                </a:lnTo>
                <a:lnTo>
                  <a:pt x="1250" y="1329"/>
                </a:lnTo>
                <a:lnTo>
                  <a:pt x="1250" y="1334"/>
                </a:lnTo>
                <a:lnTo>
                  <a:pt x="1247" y="1334"/>
                </a:lnTo>
                <a:lnTo>
                  <a:pt x="1250" y="1334"/>
                </a:lnTo>
                <a:lnTo>
                  <a:pt x="1250" y="1334"/>
                </a:lnTo>
                <a:lnTo>
                  <a:pt x="1250" y="1334"/>
                </a:lnTo>
                <a:lnTo>
                  <a:pt x="1252" y="1336"/>
                </a:lnTo>
                <a:lnTo>
                  <a:pt x="1252" y="1336"/>
                </a:lnTo>
                <a:lnTo>
                  <a:pt x="1252" y="1336"/>
                </a:lnTo>
                <a:lnTo>
                  <a:pt x="1250" y="1336"/>
                </a:lnTo>
                <a:lnTo>
                  <a:pt x="1250" y="1339"/>
                </a:lnTo>
                <a:lnTo>
                  <a:pt x="1250" y="1339"/>
                </a:lnTo>
                <a:lnTo>
                  <a:pt x="1250" y="1341"/>
                </a:lnTo>
                <a:lnTo>
                  <a:pt x="1247" y="1339"/>
                </a:lnTo>
                <a:lnTo>
                  <a:pt x="1247" y="1339"/>
                </a:lnTo>
                <a:lnTo>
                  <a:pt x="1247" y="1339"/>
                </a:lnTo>
                <a:lnTo>
                  <a:pt x="1247" y="1339"/>
                </a:lnTo>
                <a:lnTo>
                  <a:pt x="1245" y="1339"/>
                </a:lnTo>
                <a:lnTo>
                  <a:pt x="1245" y="1339"/>
                </a:lnTo>
                <a:lnTo>
                  <a:pt x="1245" y="1341"/>
                </a:lnTo>
                <a:lnTo>
                  <a:pt x="1242" y="1341"/>
                </a:lnTo>
                <a:lnTo>
                  <a:pt x="1242" y="1341"/>
                </a:lnTo>
                <a:lnTo>
                  <a:pt x="1240" y="1343"/>
                </a:lnTo>
                <a:lnTo>
                  <a:pt x="1240" y="1341"/>
                </a:lnTo>
                <a:lnTo>
                  <a:pt x="1238" y="1341"/>
                </a:lnTo>
                <a:lnTo>
                  <a:pt x="1238" y="1341"/>
                </a:lnTo>
                <a:lnTo>
                  <a:pt x="1238" y="1339"/>
                </a:lnTo>
                <a:lnTo>
                  <a:pt x="1238" y="1339"/>
                </a:lnTo>
                <a:lnTo>
                  <a:pt x="1235" y="1339"/>
                </a:lnTo>
                <a:lnTo>
                  <a:pt x="1235" y="1339"/>
                </a:lnTo>
                <a:lnTo>
                  <a:pt x="1235" y="1339"/>
                </a:lnTo>
                <a:lnTo>
                  <a:pt x="1235" y="1339"/>
                </a:lnTo>
                <a:lnTo>
                  <a:pt x="1233" y="1336"/>
                </a:lnTo>
                <a:lnTo>
                  <a:pt x="1233" y="1336"/>
                </a:lnTo>
                <a:lnTo>
                  <a:pt x="1231" y="1336"/>
                </a:lnTo>
                <a:lnTo>
                  <a:pt x="1231" y="1336"/>
                </a:lnTo>
                <a:lnTo>
                  <a:pt x="1231" y="1336"/>
                </a:lnTo>
                <a:lnTo>
                  <a:pt x="1228" y="1334"/>
                </a:lnTo>
                <a:lnTo>
                  <a:pt x="1228" y="1331"/>
                </a:lnTo>
                <a:lnTo>
                  <a:pt x="1228" y="1331"/>
                </a:lnTo>
                <a:lnTo>
                  <a:pt x="1228" y="1331"/>
                </a:lnTo>
                <a:lnTo>
                  <a:pt x="1228" y="1331"/>
                </a:lnTo>
                <a:lnTo>
                  <a:pt x="1226" y="1331"/>
                </a:lnTo>
                <a:lnTo>
                  <a:pt x="1226" y="1331"/>
                </a:lnTo>
                <a:lnTo>
                  <a:pt x="1226" y="1331"/>
                </a:lnTo>
                <a:lnTo>
                  <a:pt x="1224" y="1327"/>
                </a:lnTo>
                <a:lnTo>
                  <a:pt x="1224" y="1327"/>
                </a:lnTo>
                <a:lnTo>
                  <a:pt x="1224" y="1324"/>
                </a:lnTo>
                <a:lnTo>
                  <a:pt x="1224" y="1324"/>
                </a:lnTo>
                <a:lnTo>
                  <a:pt x="1224" y="1324"/>
                </a:lnTo>
                <a:lnTo>
                  <a:pt x="1224" y="1322"/>
                </a:lnTo>
                <a:lnTo>
                  <a:pt x="1224" y="1322"/>
                </a:lnTo>
                <a:lnTo>
                  <a:pt x="1221" y="1322"/>
                </a:lnTo>
                <a:lnTo>
                  <a:pt x="1221" y="1320"/>
                </a:lnTo>
                <a:lnTo>
                  <a:pt x="1219" y="1317"/>
                </a:lnTo>
                <a:lnTo>
                  <a:pt x="1214" y="1313"/>
                </a:lnTo>
                <a:lnTo>
                  <a:pt x="1214" y="1313"/>
                </a:lnTo>
                <a:lnTo>
                  <a:pt x="1214" y="1313"/>
                </a:lnTo>
                <a:lnTo>
                  <a:pt x="1214" y="1310"/>
                </a:lnTo>
                <a:lnTo>
                  <a:pt x="1214" y="1310"/>
                </a:lnTo>
                <a:lnTo>
                  <a:pt x="1214" y="1310"/>
                </a:lnTo>
                <a:lnTo>
                  <a:pt x="1214" y="1310"/>
                </a:lnTo>
                <a:lnTo>
                  <a:pt x="1212" y="1310"/>
                </a:lnTo>
                <a:lnTo>
                  <a:pt x="1212" y="1313"/>
                </a:lnTo>
                <a:lnTo>
                  <a:pt x="1209" y="1310"/>
                </a:lnTo>
                <a:lnTo>
                  <a:pt x="1209" y="1313"/>
                </a:lnTo>
                <a:lnTo>
                  <a:pt x="1209" y="1313"/>
                </a:lnTo>
                <a:lnTo>
                  <a:pt x="1209" y="1313"/>
                </a:lnTo>
                <a:lnTo>
                  <a:pt x="1209" y="1313"/>
                </a:lnTo>
                <a:lnTo>
                  <a:pt x="1209" y="1320"/>
                </a:lnTo>
                <a:lnTo>
                  <a:pt x="1209" y="1320"/>
                </a:lnTo>
                <a:lnTo>
                  <a:pt x="1212" y="1322"/>
                </a:lnTo>
                <a:lnTo>
                  <a:pt x="1214" y="1322"/>
                </a:lnTo>
                <a:lnTo>
                  <a:pt x="1214" y="1324"/>
                </a:lnTo>
                <a:lnTo>
                  <a:pt x="1214" y="1324"/>
                </a:lnTo>
                <a:lnTo>
                  <a:pt x="1216" y="1324"/>
                </a:lnTo>
                <a:lnTo>
                  <a:pt x="1216" y="1324"/>
                </a:lnTo>
                <a:lnTo>
                  <a:pt x="1216" y="1324"/>
                </a:lnTo>
                <a:lnTo>
                  <a:pt x="1216" y="1324"/>
                </a:lnTo>
                <a:lnTo>
                  <a:pt x="1216" y="1324"/>
                </a:lnTo>
                <a:lnTo>
                  <a:pt x="1216" y="1324"/>
                </a:lnTo>
                <a:lnTo>
                  <a:pt x="1216" y="1324"/>
                </a:lnTo>
                <a:lnTo>
                  <a:pt x="1219" y="1327"/>
                </a:lnTo>
                <a:lnTo>
                  <a:pt x="1219" y="1327"/>
                </a:lnTo>
                <a:lnTo>
                  <a:pt x="1219" y="1329"/>
                </a:lnTo>
                <a:lnTo>
                  <a:pt x="1219" y="1329"/>
                </a:lnTo>
                <a:lnTo>
                  <a:pt x="1219" y="1329"/>
                </a:lnTo>
                <a:lnTo>
                  <a:pt x="1219" y="1329"/>
                </a:lnTo>
                <a:lnTo>
                  <a:pt x="1219" y="1329"/>
                </a:lnTo>
                <a:lnTo>
                  <a:pt x="1219" y="1329"/>
                </a:lnTo>
                <a:lnTo>
                  <a:pt x="1214" y="1331"/>
                </a:lnTo>
                <a:lnTo>
                  <a:pt x="1214" y="1331"/>
                </a:lnTo>
                <a:lnTo>
                  <a:pt x="1212" y="1329"/>
                </a:lnTo>
                <a:lnTo>
                  <a:pt x="1212" y="1329"/>
                </a:lnTo>
                <a:lnTo>
                  <a:pt x="1212" y="1329"/>
                </a:lnTo>
                <a:lnTo>
                  <a:pt x="1212" y="1329"/>
                </a:lnTo>
                <a:lnTo>
                  <a:pt x="1212" y="1329"/>
                </a:lnTo>
                <a:lnTo>
                  <a:pt x="1212" y="1329"/>
                </a:lnTo>
                <a:lnTo>
                  <a:pt x="1212" y="1329"/>
                </a:lnTo>
                <a:lnTo>
                  <a:pt x="1209" y="1331"/>
                </a:lnTo>
                <a:lnTo>
                  <a:pt x="1209" y="1334"/>
                </a:lnTo>
                <a:lnTo>
                  <a:pt x="1207" y="1331"/>
                </a:lnTo>
                <a:lnTo>
                  <a:pt x="1207" y="1334"/>
                </a:lnTo>
                <a:lnTo>
                  <a:pt x="1207" y="1334"/>
                </a:lnTo>
                <a:lnTo>
                  <a:pt x="1205" y="1334"/>
                </a:lnTo>
                <a:lnTo>
                  <a:pt x="1205" y="1336"/>
                </a:lnTo>
                <a:lnTo>
                  <a:pt x="1205" y="1336"/>
                </a:lnTo>
                <a:lnTo>
                  <a:pt x="1205" y="1336"/>
                </a:lnTo>
                <a:lnTo>
                  <a:pt x="1205" y="1334"/>
                </a:lnTo>
                <a:lnTo>
                  <a:pt x="1202" y="1334"/>
                </a:lnTo>
                <a:lnTo>
                  <a:pt x="1202" y="1334"/>
                </a:lnTo>
                <a:lnTo>
                  <a:pt x="1200" y="1334"/>
                </a:lnTo>
                <a:lnTo>
                  <a:pt x="1200" y="1334"/>
                </a:lnTo>
                <a:lnTo>
                  <a:pt x="1200" y="1336"/>
                </a:lnTo>
                <a:lnTo>
                  <a:pt x="1200" y="1336"/>
                </a:lnTo>
                <a:lnTo>
                  <a:pt x="1200" y="1334"/>
                </a:lnTo>
                <a:lnTo>
                  <a:pt x="1198" y="1334"/>
                </a:lnTo>
                <a:lnTo>
                  <a:pt x="1198" y="1334"/>
                </a:lnTo>
                <a:lnTo>
                  <a:pt x="1198" y="1336"/>
                </a:lnTo>
                <a:lnTo>
                  <a:pt x="1198" y="1336"/>
                </a:lnTo>
                <a:lnTo>
                  <a:pt x="1198" y="1334"/>
                </a:lnTo>
                <a:lnTo>
                  <a:pt x="1195" y="1331"/>
                </a:lnTo>
                <a:lnTo>
                  <a:pt x="1195" y="1331"/>
                </a:lnTo>
                <a:lnTo>
                  <a:pt x="1195" y="1331"/>
                </a:lnTo>
                <a:lnTo>
                  <a:pt x="1195" y="1331"/>
                </a:lnTo>
                <a:lnTo>
                  <a:pt x="1193" y="1331"/>
                </a:lnTo>
                <a:lnTo>
                  <a:pt x="1193" y="1331"/>
                </a:lnTo>
                <a:lnTo>
                  <a:pt x="1193" y="1329"/>
                </a:lnTo>
                <a:lnTo>
                  <a:pt x="1193" y="1329"/>
                </a:lnTo>
                <a:lnTo>
                  <a:pt x="1193" y="1329"/>
                </a:lnTo>
                <a:lnTo>
                  <a:pt x="1193" y="1331"/>
                </a:lnTo>
                <a:lnTo>
                  <a:pt x="1190" y="1331"/>
                </a:lnTo>
                <a:lnTo>
                  <a:pt x="1190" y="1331"/>
                </a:lnTo>
                <a:lnTo>
                  <a:pt x="1190" y="1331"/>
                </a:lnTo>
                <a:lnTo>
                  <a:pt x="1190" y="1331"/>
                </a:lnTo>
                <a:lnTo>
                  <a:pt x="1190" y="1329"/>
                </a:lnTo>
                <a:lnTo>
                  <a:pt x="1190" y="1329"/>
                </a:lnTo>
                <a:lnTo>
                  <a:pt x="1190" y="1329"/>
                </a:lnTo>
                <a:lnTo>
                  <a:pt x="1188" y="1329"/>
                </a:lnTo>
                <a:lnTo>
                  <a:pt x="1188" y="1329"/>
                </a:lnTo>
                <a:lnTo>
                  <a:pt x="1188" y="1329"/>
                </a:lnTo>
                <a:lnTo>
                  <a:pt x="1188" y="1329"/>
                </a:lnTo>
                <a:lnTo>
                  <a:pt x="1188" y="1329"/>
                </a:lnTo>
                <a:lnTo>
                  <a:pt x="1186" y="1329"/>
                </a:lnTo>
                <a:lnTo>
                  <a:pt x="1186" y="1329"/>
                </a:lnTo>
                <a:lnTo>
                  <a:pt x="1183" y="1327"/>
                </a:lnTo>
                <a:lnTo>
                  <a:pt x="1183" y="1329"/>
                </a:lnTo>
                <a:lnTo>
                  <a:pt x="1183" y="1329"/>
                </a:lnTo>
                <a:lnTo>
                  <a:pt x="1183" y="1329"/>
                </a:lnTo>
                <a:lnTo>
                  <a:pt x="1181" y="1329"/>
                </a:lnTo>
                <a:lnTo>
                  <a:pt x="1181" y="1329"/>
                </a:lnTo>
                <a:lnTo>
                  <a:pt x="1181" y="1329"/>
                </a:lnTo>
                <a:lnTo>
                  <a:pt x="1181" y="1329"/>
                </a:lnTo>
                <a:lnTo>
                  <a:pt x="1179" y="1329"/>
                </a:lnTo>
                <a:lnTo>
                  <a:pt x="1179" y="1329"/>
                </a:lnTo>
                <a:lnTo>
                  <a:pt x="1179" y="1329"/>
                </a:lnTo>
                <a:lnTo>
                  <a:pt x="1179" y="1329"/>
                </a:lnTo>
                <a:lnTo>
                  <a:pt x="1179" y="1329"/>
                </a:lnTo>
                <a:lnTo>
                  <a:pt x="1176" y="1329"/>
                </a:lnTo>
                <a:lnTo>
                  <a:pt x="1176" y="1329"/>
                </a:lnTo>
                <a:lnTo>
                  <a:pt x="1174" y="1327"/>
                </a:lnTo>
                <a:lnTo>
                  <a:pt x="1174" y="1327"/>
                </a:lnTo>
                <a:lnTo>
                  <a:pt x="1167" y="1327"/>
                </a:lnTo>
                <a:lnTo>
                  <a:pt x="1167" y="1327"/>
                </a:lnTo>
                <a:lnTo>
                  <a:pt x="1164" y="1329"/>
                </a:lnTo>
                <a:lnTo>
                  <a:pt x="1164" y="1329"/>
                </a:lnTo>
                <a:lnTo>
                  <a:pt x="1164" y="1329"/>
                </a:lnTo>
                <a:lnTo>
                  <a:pt x="1164" y="1329"/>
                </a:lnTo>
                <a:lnTo>
                  <a:pt x="1164" y="1329"/>
                </a:lnTo>
                <a:lnTo>
                  <a:pt x="1164" y="1327"/>
                </a:lnTo>
                <a:lnTo>
                  <a:pt x="1164" y="1327"/>
                </a:lnTo>
                <a:lnTo>
                  <a:pt x="1162" y="1327"/>
                </a:lnTo>
                <a:lnTo>
                  <a:pt x="1162" y="1327"/>
                </a:lnTo>
                <a:lnTo>
                  <a:pt x="1162" y="1327"/>
                </a:lnTo>
                <a:lnTo>
                  <a:pt x="1162" y="1327"/>
                </a:lnTo>
                <a:lnTo>
                  <a:pt x="1160" y="1327"/>
                </a:lnTo>
                <a:lnTo>
                  <a:pt x="1160" y="1327"/>
                </a:lnTo>
                <a:lnTo>
                  <a:pt x="1160" y="1327"/>
                </a:lnTo>
                <a:lnTo>
                  <a:pt x="1160" y="1329"/>
                </a:lnTo>
                <a:lnTo>
                  <a:pt x="1160" y="1327"/>
                </a:lnTo>
                <a:lnTo>
                  <a:pt x="1160" y="1327"/>
                </a:lnTo>
                <a:lnTo>
                  <a:pt x="1157" y="1329"/>
                </a:lnTo>
                <a:lnTo>
                  <a:pt x="1157" y="1329"/>
                </a:lnTo>
                <a:lnTo>
                  <a:pt x="1157" y="1329"/>
                </a:lnTo>
                <a:lnTo>
                  <a:pt x="1157" y="1329"/>
                </a:lnTo>
                <a:lnTo>
                  <a:pt x="1157" y="1329"/>
                </a:lnTo>
                <a:lnTo>
                  <a:pt x="1155" y="1329"/>
                </a:lnTo>
                <a:lnTo>
                  <a:pt x="1155" y="1327"/>
                </a:lnTo>
                <a:lnTo>
                  <a:pt x="1155" y="1329"/>
                </a:lnTo>
                <a:lnTo>
                  <a:pt x="1155" y="1329"/>
                </a:lnTo>
                <a:lnTo>
                  <a:pt x="1155" y="1331"/>
                </a:lnTo>
                <a:lnTo>
                  <a:pt x="1155" y="1331"/>
                </a:lnTo>
                <a:lnTo>
                  <a:pt x="1155" y="1331"/>
                </a:lnTo>
                <a:lnTo>
                  <a:pt x="1155" y="1334"/>
                </a:lnTo>
                <a:lnTo>
                  <a:pt x="1150" y="1334"/>
                </a:lnTo>
                <a:lnTo>
                  <a:pt x="1150" y="1334"/>
                </a:lnTo>
                <a:lnTo>
                  <a:pt x="1150" y="1331"/>
                </a:lnTo>
                <a:lnTo>
                  <a:pt x="1150" y="1331"/>
                </a:lnTo>
                <a:lnTo>
                  <a:pt x="1150" y="1331"/>
                </a:lnTo>
                <a:lnTo>
                  <a:pt x="1150" y="1331"/>
                </a:lnTo>
                <a:lnTo>
                  <a:pt x="1150" y="1331"/>
                </a:lnTo>
                <a:lnTo>
                  <a:pt x="1150" y="1331"/>
                </a:lnTo>
                <a:lnTo>
                  <a:pt x="1150" y="1331"/>
                </a:lnTo>
                <a:lnTo>
                  <a:pt x="1150" y="1331"/>
                </a:lnTo>
                <a:lnTo>
                  <a:pt x="1148" y="1331"/>
                </a:lnTo>
                <a:lnTo>
                  <a:pt x="1148" y="1331"/>
                </a:lnTo>
                <a:lnTo>
                  <a:pt x="1148" y="1331"/>
                </a:lnTo>
                <a:lnTo>
                  <a:pt x="1148" y="1331"/>
                </a:lnTo>
                <a:lnTo>
                  <a:pt x="1148" y="1331"/>
                </a:lnTo>
                <a:lnTo>
                  <a:pt x="1148" y="1331"/>
                </a:lnTo>
                <a:lnTo>
                  <a:pt x="1148" y="1334"/>
                </a:lnTo>
                <a:lnTo>
                  <a:pt x="1145" y="1334"/>
                </a:lnTo>
                <a:lnTo>
                  <a:pt x="1145" y="1334"/>
                </a:lnTo>
                <a:lnTo>
                  <a:pt x="1145" y="1334"/>
                </a:lnTo>
                <a:lnTo>
                  <a:pt x="1143" y="1334"/>
                </a:lnTo>
                <a:lnTo>
                  <a:pt x="1143" y="1334"/>
                </a:lnTo>
                <a:lnTo>
                  <a:pt x="1143" y="1334"/>
                </a:lnTo>
                <a:lnTo>
                  <a:pt x="1143" y="1334"/>
                </a:lnTo>
                <a:lnTo>
                  <a:pt x="1143" y="1334"/>
                </a:lnTo>
                <a:lnTo>
                  <a:pt x="1141" y="1334"/>
                </a:lnTo>
                <a:lnTo>
                  <a:pt x="1141" y="1334"/>
                </a:lnTo>
                <a:lnTo>
                  <a:pt x="1141" y="1336"/>
                </a:lnTo>
                <a:lnTo>
                  <a:pt x="1143" y="1336"/>
                </a:lnTo>
                <a:lnTo>
                  <a:pt x="1143" y="1336"/>
                </a:lnTo>
                <a:lnTo>
                  <a:pt x="1143" y="1336"/>
                </a:lnTo>
                <a:lnTo>
                  <a:pt x="1143" y="1336"/>
                </a:lnTo>
                <a:lnTo>
                  <a:pt x="1141" y="1336"/>
                </a:lnTo>
                <a:lnTo>
                  <a:pt x="1141" y="1336"/>
                </a:lnTo>
                <a:lnTo>
                  <a:pt x="1141" y="1336"/>
                </a:lnTo>
                <a:lnTo>
                  <a:pt x="1141" y="1336"/>
                </a:lnTo>
                <a:lnTo>
                  <a:pt x="1138" y="1336"/>
                </a:lnTo>
                <a:lnTo>
                  <a:pt x="1138" y="1336"/>
                </a:lnTo>
                <a:lnTo>
                  <a:pt x="1138" y="1336"/>
                </a:lnTo>
                <a:lnTo>
                  <a:pt x="1138" y="1336"/>
                </a:lnTo>
                <a:lnTo>
                  <a:pt x="1136" y="1336"/>
                </a:lnTo>
                <a:lnTo>
                  <a:pt x="1136" y="1336"/>
                </a:lnTo>
                <a:lnTo>
                  <a:pt x="1136" y="1336"/>
                </a:lnTo>
                <a:lnTo>
                  <a:pt x="1136" y="1334"/>
                </a:lnTo>
                <a:lnTo>
                  <a:pt x="1134" y="1334"/>
                </a:lnTo>
                <a:lnTo>
                  <a:pt x="1134" y="1334"/>
                </a:lnTo>
                <a:lnTo>
                  <a:pt x="1134" y="1336"/>
                </a:lnTo>
                <a:lnTo>
                  <a:pt x="1134" y="1336"/>
                </a:lnTo>
                <a:lnTo>
                  <a:pt x="1134" y="1336"/>
                </a:lnTo>
                <a:lnTo>
                  <a:pt x="1134" y="1336"/>
                </a:lnTo>
                <a:lnTo>
                  <a:pt x="1131" y="1334"/>
                </a:lnTo>
                <a:lnTo>
                  <a:pt x="1131" y="1334"/>
                </a:lnTo>
                <a:lnTo>
                  <a:pt x="1131" y="1334"/>
                </a:lnTo>
                <a:lnTo>
                  <a:pt x="1131" y="1334"/>
                </a:lnTo>
                <a:lnTo>
                  <a:pt x="1131" y="1334"/>
                </a:lnTo>
                <a:lnTo>
                  <a:pt x="1131" y="1334"/>
                </a:lnTo>
                <a:lnTo>
                  <a:pt x="1131" y="1331"/>
                </a:lnTo>
                <a:lnTo>
                  <a:pt x="1129" y="1331"/>
                </a:lnTo>
                <a:lnTo>
                  <a:pt x="1129" y="1331"/>
                </a:lnTo>
                <a:lnTo>
                  <a:pt x="1129" y="1329"/>
                </a:lnTo>
                <a:lnTo>
                  <a:pt x="1129" y="1329"/>
                </a:lnTo>
                <a:lnTo>
                  <a:pt x="1129" y="1329"/>
                </a:lnTo>
                <a:lnTo>
                  <a:pt x="1129" y="1329"/>
                </a:lnTo>
                <a:lnTo>
                  <a:pt x="1129" y="1331"/>
                </a:lnTo>
                <a:lnTo>
                  <a:pt x="1129" y="1331"/>
                </a:lnTo>
                <a:lnTo>
                  <a:pt x="1129" y="1331"/>
                </a:lnTo>
                <a:lnTo>
                  <a:pt x="1129" y="1331"/>
                </a:lnTo>
                <a:lnTo>
                  <a:pt x="1129" y="1331"/>
                </a:lnTo>
                <a:lnTo>
                  <a:pt x="1127" y="1331"/>
                </a:lnTo>
                <a:lnTo>
                  <a:pt x="1127" y="1331"/>
                </a:lnTo>
                <a:lnTo>
                  <a:pt x="1127" y="1331"/>
                </a:lnTo>
                <a:lnTo>
                  <a:pt x="1127" y="1331"/>
                </a:lnTo>
                <a:lnTo>
                  <a:pt x="1124" y="1331"/>
                </a:lnTo>
                <a:lnTo>
                  <a:pt x="1124" y="1331"/>
                </a:lnTo>
                <a:lnTo>
                  <a:pt x="1124" y="1331"/>
                </a:lnTo>
                <a:lnTo>
                  <a:pt x="1124" y="1331"/>
                </a:lnTo>
                <a:lnTo>
                  <a:pt x="1122" y="1334"/>
                </a:lnTo>
                <a:lnTo>
                  <a:pt x="1122" y="1334"/>
                </a:lnTo>
                <a:lnTo>
                  <a:pt x="1122" y="1334"/>
                </a:lnTo>
                <a:lnTo>
                  <a:pt x="1122" y="1334"/>
                </a:lnTo>
                <a:lnTo>
                  <a:pt x="1122" y="1336"/>
                </a:lnTo>
                <a:lnTo>
                  <a:pt x="1122" y="1336"/>
                </a:lnTo>
                <a:lnTo>
                  <a:pt x="1122" y="1336"/>
                </a:lnTo>
                <a:lnTo>
                  <a:pt x="1122" y="1336"/>
                </a:lnTo>
                <a:lnTo>
                  <a:pt x="1122" y="1336"/>
                </a:lnTo>
                <a:lnTo>
                  <a:pt x="1122" y="1334"/>
                </a:lnTo>
                <a:lnTo>
                  <a:pt x="1122" y="1334"/>
                </a:lnTo>
                <a:lnTo>
                  <a:pt x="1119" y="1334"/>
                </a:lnTo>
                <a:lnTo>
                  <a:pt x="1119" y="1331"/>
                </a:lnTo>
                <a:lnTo>
                  <a:pt x="1117" y="1329"/>
                </a:lnTo>
                <a:lnTo>
                  <a:pt x="1115" y="1329"/>
                </a:lnTo>
                <a:lnTo>
                  <a:pt x="1110" y="1327"/>
                </a:lnTo>
                <a:lnTo>
                  <a:pt x="1108" y="1327"/>
                </a:lnTo>
                <a:lnTo>
                  <a:pt x="1105" y="1322"/>
                </a:lnTo>
                <a:lnTo>
                  <a:pt x="1105" y="1322"/>
                </a:lnTo>
                <a:lnTo>
                  <a:pt x="1105" y="1322"/>
                </a:lnTo>
                <a:lnTo>
                  <a:pt x="1105" y="1320"/>
                </a:lnTo>
                <a:lnTo>
                  <a:pt x="1103" y="1320"/>
                </a:lnTo>
                <a:lnTo>
                  <a:pt x="1103" y="1320"/>
                </a:lnTo>
                <a:lnTo>
                  <a:pt x="1103" y="1320"/>
                </a:lnTo>
                <a:lnTo>
                  <a:pt x="1101" y="1320"/>
                </a:lnTo>
                <a:lnTo>
                  <a:pt x="1101" y="1320"/>
                </a:lnTo>
                <a:lnTo>
                  <a:pt x="1101" y="1317"/>
                </a:lnTo>
                <a:lnTo>
                  <a:pt x="1098" y="1317"/>
                </a:lnTo>
                <a:lnTo>
                  <a:pt x="1098" y="1317"/>
                </a:lnTo>
                <a:lnTo>
                  <a:pt x="1098" y="1317"/>
                </a:lnTo>
                <a:lnTo>
                  <a:pt x="1098" y="1317"/>
                </a:lnTo>
                <a:lnTo>
                  <a:pt x="1096" y="1317"/>
                </a:lnTo>
                <a:lnTo>
                  <a:pt x="1096" y="1317"/>
                </a:lnTo>
                <a:lnTo>
                  <a:pt x="1096" y="1315"/>
                </a:lnTo>
                <a:lnTo>
                  <a:pt x="1096" y="1315"/>
                </a:lnTo>
                <a:lnTo>
                  <a:pt x="1093" y="1315"/>
                </a:lnTo>
                <a:lnTo>
                  <a:pt x="1093" y="1315"/>
                </a:lnTo>
                <a:lnTo>
                  <a:pt x="1093" y="1315"/>
                </a:lnTo>
                <a:lnTo>
                  <a:pt x="1093" y="1313"/>
                </a:lnTo>
                <a:lnTo>
                  <a:pt x="1093" y="1313"/>
                </a:lnTo>
                <a:lnTo>
                  <a:pt x="1093" y="1310"/>
                </a:lnTo>
                <a:lnTo>
                  <a:pt x="1093" y="1310"/>
                </a:lnTo>
                <a:lnTo>
                  <a:pt x="1093" y="1310"/>
                </a:lnTo>
                <a:lnTo>
                  <a:pt x="1093" y="1308"/>
                </a:lnTo>
                <a:lnTo>
                  <a:pt x="1096" y="1308"/>
                </a:lnTo>
                <a:lnTo>
                  <a:pt x="1096" y="1308"/>
                </a:lnTo>
                <a:lnTo>
                  <a:pt x="1093" y="1305"/>
                </a:lnTo>
                <a:lnTo>
                  <a:pt x="1093" y="1305"/>
                </a:lnTo>
                <a:lnTo>
                  <a:pt x="1093" y="1305"/>
                </a:lnTo>
                <a:lnTo>
                  <a:pt x="1093" y="1303"/>
                </a:lnTo>
                <a:lnTo>
                  <a:pt x="1093" y="1303"/>
                </a:lnTo>
                <a:lnTo>
                  <a:pt x="1091" y="1305"/>
                </a:lnTo>
                <a:lnTo>
                  <a:pt x="1091" y="1305"/>
                </a:lnTo>
                <a:lnTo>
                  <a:pt x="1089" y="1308"/>
                </a:lnTo>
                <a:lnTo>
                  <a:pt x="1089" y="1308"/>
                </a:lnTo>
                <a:lnTo>
                  <a:pt x="1089" y="1308"/>
                </a:lnTo>
                <a:lnTo>
                  <a:pt x="1089" y="1310"/>
                </a:lnTo>
                <a:lnTo>
                  <a:pt x="1089" y="1310"/>
                </a:lnTo>
                <a:lnTo>
                  <a:pt x="1089" y="1310"/>
                </a:lnTo>
                <a:lnTo>
                  <a:pt x="1089" y="1310"/>
                </a:lnTo>
                <a:lnTo>
                  <a:pt x="1089" y="1310"/>
                </a:lnTo>
                <a:lnTo>
                  <a:pt x="1089" y="1310"/>
                </a:lnTo>
                <a:lnTo>
                  <a:pt x="1089" y="1310"/>
                </a:lnTo>
                <a:lnTo>
                  <a:pt x="1086" y="1310"/>
                </a:lnTo>
                <a:lnTo>
                  <a:pt x="1086" y="1310"/>
                </a:lnTo>
                <a:lnTo>
                  <a:pt x="1086" y="1310"/>
                </a:lnTo>
                <a:lnTo>
                  <a:pt x="1084" y="1313"/>
                </a:lnTo>
                <a:lnTo>
                  <a:pt x="1084" y="1313"/>
                </a:lnTo>
                <a:lnTo>
                  <a:pt x="1084" y="1313"/>
                </a:lnTo>
                <a:lnTo>
                  <a:pt x="1082" y="1313"/>
                </a:lnTo>
                <a:lnTo>
                  <a:pt x="1082" y="1313"/>
                </a:lnTo>
                <a:lnTo>
                  <a:pt x="1079" y="1310"/>
                </a:lnTo>
                <a:lnTo>
                  <a:pt x="1074" y="1313"/>
                </a:lnTo>
                <a:lnTo>
                  <a:pt x="1072" y="1313"/>
                </a:lnTo>
                <a:lnTo>
                  <a:pt x="1070" y="1310"/>
                </a:lnTo>
                <a:lnTo>
                  <a:pt x="1070" y="1310"/>
                </a:lnTo>
                <a:lnTo>
                  <a:pt x="1070" y="1310"/>
                </a:lnTo>
                <a:lnTo>
                  <a:pt x="1070" y="1313"/>
                </a:lnTo>
                <a:lnTo>
                  <a:pt x="1070" y="1313"/>
                </a:lnTo>
                <a:lnTo>
                  <a:pt x="1065" y="1313"/>
                </a:lnTo>
                <a:lnTo>
                  <a:pt x="1065" y="1310"/>
                </a:lnTo>
                <a:lnTo>
                  <a:pt x="1065" y="1310"/>
                </a:lnTo>
                <a:lnTo>
                  <a:pt x="1065" y="1310"/>
                </a:lnTo>
                <a:lnTo>
                  <a:pt x="1065" y="1310"/>
                </a:lnTo>
                <a:lnTo>
                  <a:pt x="1065" y="1310"/>
                </a:lnTo>
                <a:lnTo>
                  <a:pt x="1065" y="1308"/>
                </a:lnTo>
                <a:lnTo>
                  <a:pt x="1065" y="1308"/>
                </a:lnTo>
                <a:lnTo>
                  <a:pt x="1063" y="1308"/>
                </a:lnTo>
                <a:lnTo>
                  <a:pt x="1063" y="1308"/>
                </a:lnTo>
                <a:lnTo>
                  <a:pt x="1063" y="1305"/>
                </a:lnTo>
                <a:lnTo>
                  <a:pt x="1063" y="1305"/>
                </a:lnTo>
                <a:lnTo>
                  <a:pt x="1063" y="1305"/>
                </a:lnTo>
                <a:lnTo>
                  <a:pt x="1063" y="1301"/>
                </a:lnTo>
                <a:lnTo>
                  <a:pt x="1063" y="1298"/>
                </a:lnTo>
                <a:lnTo>
                  <a:pt x="1063" y="1298"/>
                </a:lnTo>
                <a:lnTo>
                  <a:pt x="1060" y="1296"/>
                </a:lnTo>
                <a:lnTo>
                  <a:pt x="1058" y="1296"/>
                </a:lnTo>
                <a:lnTo>
                  <a:pt x="1058" y="1296"/>
                </a:lnTo>
                <a:lnTo>
                  <a:pt x="1058" y="1296"/>
                </a:lnTo>
                <a:lnTo>
                  <a:pt x="1058" y="1296"/>
                </a:lnTo>
                <a:lnTo>
                  <a:pt x="1056" y="1298"/>
                </a:lnTo>
                <a:lnTo>
                  <a:pt x="1056" y="1298"/>
                </a:lnTo>
                <a:lnTo>
                  <a:pt x="1056" y="1298"/>
                </a:lnTo>
                <a:lnTo>
                  <a:pt x="1056" y="1296"/>
                </a:lnTo>
                <a:lnTo>
                  <a:pt x="1056" y="1296"/>
                </a:lnTo>
                <a:lnTo>
                  <a:pt x="1058" y="1296"/>
                </a:lnTo>
                <a:lnTo>
                  <a:pt x="1058" y="1294"/>
                </a:lnTo>
                <a:lnTo>
                  <a:pt x="1058" y="1294"/>
                </a:lnTo>
                <a:lnTo>
                  <a:pt x="1058" y="1291"/>
                </a:lnTo>
                <a:lnTo>
                  <a:pt x="1058" y="1291"/>
                </a:lnTo>
                <a:lnTo>
                  <a:pt x="1058" y="1291"/>
                </a:lnTo>
                <a:lnTo>
                  <a:pt x="1058" y="1291"/>
                </a:lnTo>
                <a:lnTo>
                  <a:pt x="1056" y="1291"/>
                </a:lnTo>
                <a:lnTo>
                  <a:pt x="1056" y="1294"/>
                </a:lnTo>
                <a:lnTo>
                  <a:pt x="1056" y="1294"/>
                </a:lnTo>
                <a:lnTo>
                  <a:pt x="1056" y="1294"/>
                </a:lnTo>
                <a:lnTo>
                  <a:pt x="1056" y="1291"/>
                </a:lnTo>
                <a:lnTo>
                  <a:pt x="1053" y="1291"/>
                </a:lnTo>
                <a:lnTo>
                  <a:pt x="1053" y="1291"/>
                </a:lnTo>
                <a:lnTo>
                  <a:pt x="1053" y="1294"/>
                </a:lnTo>
                <a:lnTo>
                  <a:pt x="1053" y="1294"/>
                </a:lnTo>
                <a:lnTo>
                  <a:pt x="1051" y="1294"/>
                </a:lnTo>
                <a:lnTo>
                  <a:pt x="1053" y="1294"/>
                </a:lnTo>
                <a:lnTo>
                  <a:pt x="1053" y="1296"/>
                </a:lnTo>
                <a:lnTo>
                  <a:pt x="1053" y="1296"/>
                </a:lnTo>
                <a:lnTo>
                  <a:pt x="1051" y="1296"/>
                </a:lnTo>
                <a:lnTo>
                  <a:pt x="1046" y="1289"/>
                </a:lnTo>
                <a:lnTo>
                  <a:pt x="1046" y="1289"/>
                </a:lnTo>
                <a:lnTo>
                  <a:pt x="1046" y="1286"/>
                </a:lnTo>
                <a:lnTo>
                  <a:pt x="1046" y="1286"/>
                </a:lnTo>
                <a:lnTo>
                  <a:pt x="1046" y="1286"/>
                </a:lnTo>
                <a:lnTo>
                  <a:pt x="1046" y="1286"/>
                </a:lnTo>
                <a:lnTo>
                  <a:pt x="1046" y="1284"/>
                </a:lnTo>
                <a:lnTo>
                  <a:pt x="1041" y="1286"/>
                </a:lnTo>
                <a:lnTo>
                  <a:pt x="1041" y="1284"/>
                </a:lnTo>
                <a:lnTo>
                  <a:pt x="1041" y="1284"/>
                </a:lnTo>
                <a:lnTo>
                  <a:pt x="1041" y="1284"/>
                </a:lnTo>
                <a:lnTo>
                  <a:pt x="1041" y="1282"/>
                </a:lnTo>
                <a:lnTo>
                  <a:pt x="1041" y="1282"/>
                </a:lnTo>
                <a:lnTo>
                  <a:pt x="1041" y="1282"/>
                </a:lnTo>
                <a:lnTo>
                  <a:pt x="1044" y="1282"/>
                </a:lnTo>
                <a:lnTo>
                  <a:pt x="1044" y="1282"/>
                </a:lnTo>
                <a:lnTo>
                  <a:pt x="1044" y="1282"/>
                </a:lnTo>
                <a:lnTo>
                  <a:pt x="1044" y="1282"/>
                </a:lnTo>
                <a:lnTo>
                  <a:pt x="1044" y="1279"/>
                </a:lnTo>
                <a:lnTo>
                  <a:pt x="1044" y="1279"/>
                </a:lnTo>
                <a:lnTo>
                  <a:pt x="1044" y="1279"/>
                </a:lnTo>
                <a:lnTo>
                  <a:pt x="1046" y="1279"/>
                </a:lnTo>
                <a:lnTo>
                  <a:pt x="1046" y="1282"/>
                </a:lnTo>
                <a:lnTo>
                  <a:pt x="1046" y="1282"/>
                </a:lnTo>
                <a:lnTo>
                  <a:pt x="1046" y="1282"/>
                </a:lnTo>
                <a:lnTo>
                  <a:pt x="1046" y="1282"/>
                </a:lnTo>
                <a:lnTo>
                  <a:pt x="1046" y="1279"/>
                </a:lnTo>
                <a:lnTo>
                  <a:pt x="1046" y="1279"/>
                </a:lnTo>
                <a:lnTo>
                  <a:pt x="1046" y="1279"/>
                </a:lnTo>
                <a:lnTo>
                  <a:pt x="1046" y="1277"/>
                </a:lnTo>
                <a:lnTo>
                  <a:pt x="1044" y="1277"/>
                </a:lnTo>
                <a:lnTo>
                  <a:pt x="1044" y="1272"/>
                </a:lnTo>
                <a:lnTo>
                  <a:pt x="1044" y="1272"/>
                </a:lnTo>
                <a:lnTo>
                  <a:pt x="1041" y="1270"/>
                </a:lnTo>
                <a:lnTo>
                  <a:pt x="1041" y="1270"/>
                </a:lnTo>
                <a:lnTo>
                  <a:pt x="1041" y="1268"/>
                </a:lnTo>
                <a:lnTo>
                  <a:pt x="1041" y="1268"/>
                </a:lnTo>
                <a:lnTo>
                  <a:pt x="1041" y="1268"/>
                </a:lnTo>
                <a:lnTo>
                  <a:pt x="1044" y="1268"/>
                </a:lnTo>
                <a:lnTo>
                  <a:pt x="1044" y="1268"/>
                </a:lnTo>
                <a:lnTo>
                  <a:pt x="1044" y="1268"/>
                </a:lnTo>
                <a:lnTo>
                  <a:pt x="1044" y="1265"/>
                </a:lnTo>
                <a:lnTo>
                  <a:pt x="1044" y="1265"/>
                </a:lnTo>
                <a:lnTo>
                  <a:pt x="1044" y="1263"/>
                </a:lnTo>
                <a:lnTo>
                  <a:pt x="1044" y="1263"/>
                </a:lnTo>
                <a:lnTo>
                  <a:pt x="1041" y="1260"/>
                </a:lnTo>
                <a:lnTo>
                  <a:pt x="1039" y="1256"/>
                </a:lnTo>
                <a:lnTo>
                  <a:pt x="1039" y="1256"/>
                </a:lnTo>
                <a:lnTo>
                  <a:pt x="1037" y="1253"/>
                </a:lnTo>
                <a:lnTo>
                  <a:pt x="1037" y="1253"/>
                </a:lnTo>
                <a:lnTo>
                  <a:pt x="1037" y="1253"/>
                </a:lnTo>
                <a:lnTo>
                  <a:pt x="1032" y="1251"/>
                </a:lnTo>
                <a:lnTo>
                  <a:pt x="1027" y="1249"/>
                </a:lnTo>
                <a:lnTo>
                  <a:pt x="1027" y="1249"/>
                </a:lnTo>
                <a:lnTo>
                  <a:pt x="1025" y="1249"/>
                </a:lnTo>
                <a:lnTo>
                  <a:pt x="1025" y="1251"/>
                </a:lnTo>
                <a:lnTo>
                  <a:pt x="1025" y="1251"/>
                </a:lnTo>
                <a:lnTo>
                  <a:pt x="1025" y="1251"/>
                </a:lnTo>
                <a:lnTo>
                  <a:pt x="1022" y="1251"/>
                </a:lnTo>
                <a:lnTo>
                  <a:pt x="1020" y="1253"/>
                </a:lnTo>
                <a:lnTo>
                  <a:pt x="1018" y="1253"/>
                </a:lnTo>
                <a:lnTo>
                  <a:pt x="1015" y="1256"/>
                </a:lnTo>
                <a:lnTo>
                  <a:pt x="1013" y="1256"/>
                </a:lnTo>
                <a:lnTo>
                  <a:pt x="1011" y="1256"/>
                </a:lnTo>
                <a:lnTo>
                  <a:pt x="1011" y="1256"/>
                </a:lnTo>
                <a:lnTo>
                  <a:pt x="1011" y="1256"/>
                </a:lnTo>
                <a:lnTo>
                  <a:pt x="1008" y="1258"/>
                </a:lnTo>
                <a:lnTo>
                  <a:pt x="1003" y="1260"/>
                </a:lnTo>
                <a:lnTo>
                  <a:pt x="1003" y="1260"/>
                </a:lnTo>
                <a:lnTo>
                  <a:pt x="1001" y="1260"/>
                </a:lnTo>
                <a:lnTo>
                  <a:pt x="1001" y="1260"/>
                </a:lnTo>
                <a:lnTo>
                  <a:pt x="999" y="1263"/>
                </a:lnTo>
                <a:lnTo>
                  <a:pt x="996" y="1263"/>
                </a:lnTo>
                <a:lnTo>
                  <a:pt x="994" y="1265"/>
                </a:lnTo>
                <a:lnTo>
                  <a:pt x="992" y="1265"/>
                </a:lnTo>
                <a:lnTo>
                  <a:pt x="987" y="1265"/>
                </a:lnTo>
                <a:lnTo>
                  <a:pt x="987" y="1265"/>
                </a:lnTo>
                <a:lnTo>
                  <a:pt x="975" y="1268"/>
                </a:lnTo>
                <a:lnTo>
                  <a:pt x="973" y="1268"/>
                </a:lnTo>
                <a:lnTo>
                  <a:pt x="970" y="1270"/>
                </a:lnTo>
                <a:lnTo>
                  <a:pt x="966" y="1282"/>
                </a:lnTo>
                <a:lnTo>
                  <a:pt x="961" y="1284"/>
                </a:lnTo>
                <a:lnTo>
                  <a:pt x="961" y="1284"/>
                </a:lnTo>
                <a:lnTo>
                  <a:pt x="961" y="1284"/>
                </a:lnTo>
                <a:lnTo>
                  <a:pt x="961" y="1286"/>
                </a:lnTo>
                <a:lnTo>
                  <a:pt x="961" y="1286"/>
                </a:lnTo>
                <a:lnTo>
                  <a:pt x="961" y="1286"/>
                </a:lnTo>
                <a:lnTo>
                  <a:pt x="961" y="1286"/>
                </a:lnTo>
                <a:lnTo>
                  <a:pt x="961" y="1289"/>
                </a:lnTo>
                <a:lnTo>
                  <a:pt x="961" y="1289"/>
                </a:lnTo>
                <a:lnTo>
                  <a:pt x="959" y="1289"/>
                </a:lnTo>
                <a:lnTo>
                  <a:pt x="959" y="1289"/>
                </a:lnTo>
                <a:lnTo>
                  <a:pt x="959" y="1289"/>
                </a:lnTo>
                <a:lnTo>
                  <a:pt x="959" y="1291"/>
                </a:lnTo>
                <a:lnTo>
                  <a:pt x="961" y="1291"/>
                </a:lnTo>
                <a:lnTo>
                  <a:pt x="961" y="1291"/>
                </a:lnTo>
                <a:lnTo>
                  <a:pt x="961" y="1291"/>
                </a:lnTo>
                <a:lnTo>
                  <a:pt x="961" y="1291"/>
                </a:lnTo>
                <a:lnTo>
                  <a:pt x="963" y="1291"/>
                </a:lnTo>
                <a:lnTo>
                  <a:pt x="966" y="1291"/>
                </a:lnTo>
                <a:lnTo>
                  <a:pt x="966" y="1291"/>
                </a:lnTo>
                <a:lnTo>
                  <a:pt x="966" y="1289"/>
                </a:lnTo>
                <a:lnTo>
                  <a:pt x="966" y="1289"/>
                </a:lnTo>
                <a:lnTo>
                  <a:pt x="968" y="1289"/>
                </a:lnTo>
                <a:lnTo>
                  <a:pt x="968" y="1286"/>
                </a:lnTo>
                <a:lnTo>
                  <a:pt x="970" y="1289"/>
                </a:lnTo>
                <a:lnTo>
                  <a:pt x="970" y="1289"/>
                </a:lnTo>
                <a:lnTo>
                  <a:pt x="970" y="1291"/>
                </a:lnTo>
                <a:lnTo>
                  <a:pt x="968" y="1291"/>
                </a:lnTo>
                <a:lnTo>
                  <a:pt x="968" y="1294"/>
                </a:lnTo>
                <a:lnTo>
                  <a:pt x="968" y="1294"/>
                </a:lnTo>
                <a:lnTo>
                  <a:pt x="968" y="1296"/>
                </a:lnTo>
                <a:lnTo>
                  <a:pt x="968" y="1296"/>
                </a:lnTo>
                <a:lnTo>
                  <a:pt x="968" y="1296"/>
                </a:lnTo>
                <a:lnTo>
                  <a:pt x="968" y="1296"/>
                </a:lnTo>
                <a:lnTo>
                  <a:pt x="968" y="1296"/>
                </a:lnTo>
                <a:lnTo>
                  <a:pt x="968" y="1296"/>
                </a:lnTo>
                <a:lnTo>
                  <a:pt x="970" y="1296"/>
                </a:lnTo>
                <a:lnTo>
                  <a:pt x="970" y="1296"/>
                </a:lnTo>
                <a:lnTo>
                  <a:pt x="970" y="1294"/>
                </a:lnTo>
                <a:lnTo>
                  <a:pt x="970" y="1294"/>
                </a:lnTo>
                <a:lnTo>
                  <a:pt x="970" y="1294"/>
                </a:lnTo>
                <a:lnTo>
                  <a:pt x="970" y="1294"/>
                </a:lnTo>
                <a:lnTo>
                  <a:pt x="970" y="1294"/>
                </a:lnTo>
                <a:lnTo>
                  <a:pt x="970" y="1294"/>
                </a:lnTo>
                <a:lnTo>
                  <a:pt x="970" y="1294"/>
                </a:lnTo>
                <a:lnTo>
                  <a:pt x="970" y="1296"/>
                </a:lnTo>
                <a:lnTo>
                  <a:pt x="970" y="1296"/>
                </a:lnTo>
                <a:lnTo>
                  <a:pt x="970" y="1298"/>
                </a:lnTo>
                <a:lnTo>
                  <a:pt x="970" y="1298"/>
                </a:lnTo>
                <a:lnTo>
                  <a:pt x="970" y="1298"/>
                </a:lnTo>
                <a:lnTo>
                  <a:pt x="970" y="1298"/>
                </a:lnTo>
                <a:lnTo>
                  <a:pt x="970" y="1298"/>
                </a:lnTo>
                <a:lnTo>
                  <a:pt x="970" y="1298"/>
                </a:lnTo>
                <a:lnTo>
                  <a:pt x="970" y="1298"/>
                </a:lnTo>
                <a:lnTo>
                  <a:pt x="968" y="1296"/>
                </a:lnTo>
                <a:lnTo>
                  <a:pt x="968" y="1298"/>
                </a:lnTo>
                <a:lnTo>
                  <a:pt x="968" y="1298"/>
                </a:lnTo>
                <a:lnTo>
                  <a:pt x="968" y="1298"/>
                </a:lnTo>
                <a:lnTo>
                  <a:pt x="968" y="1298"/>
                </a:lnTo>
                <a:lnTo>
                  <a:pt x="968" y="1301"/>
                </a:lnTo>
                <a:lnTo>
                  <a:pt x="968" y="1301"/>
                </a:lnTo>
                <a:lnTo>
                  <a:pt x="973" y="1298"/>
                </a:lnTo>
                <a:lnTo>
                  <a:pt x="975" y="1298"/>
                </a:lnTo>
                <a:lnTo>
                  <a:pt x="975" y="1298"/>
                </a:lnTo>
                <a:lnTo>
                  <a:pt x="980" y="1298"/>
                </a:lnTo>
                <a:lnTo>
                  <a:pt x="980" y="1298"/>
                </a:lnTo>
                <a:lnTo>
                  <a:pt x="980" y="1298"/>
                </a:lnTo>
                <a:lnTo>
                  <a:pt x="982" y="1298"/>
                </a:lnTo>
                <a:lnTo>
                  <a:pt x="982" y="1298"/>
                </a:lnTo>
                <a:lnTo>
                  <a:pt x="982" y="1298"/>
                </a:lnTo>
                <a:lnTo>
                  <a:pt x="982" y="1298"/>
                </a:lnTo>
                <a:lnTo>
                  <a:pt x="982" y="1298"/>
                </a:lnTo>
                <a:lnTo>
                  <a:pt x="985" y="1298"/>
                </a:lnTo>
                <a:lnTo>
                  <a:pt x="987" y="1298"/>
                </a:lnTo>
                <a:lnTo>
                  <a:pt x="989" y="1298"/>
                </a:lnTo>
                <a:lnTo>
                  <a:pt x="989" y="1298"/>
                </a:lnTo>
                <a:lnTo>
                  <a:pt x="989" y="1298"/>
                </a:lnTo>
                <a:lnTo>
                  <a:pt x="987" y="1296"/>
                </a:lnTo>
                <a:lnTo>
                  <a:pt x="985" y="1296"/>
                </a:lnTo>
                <a:lnTo>
                  <a:pt x="985" y="1296"/>
                </a:lnTo>
                <a:lnTo>
                  <a:pt x="985" y="1294"/>
                </a:lnTo>
                <a:lnTo>
                  <a:pt x="985" y="1294"/>
                </a:lnTo>
                <a:lnTo>
                  <a:pt x="985" y="1294"/>
                </a:lnTo>
                <a:lnTo>
                  <a:pt x="985" y="1294"/>
                </a:lnTo>
                <a:lnTo>
                  <a:pt x="985" y="1294"/>
                </a:lnTo>
                <a:lnTo>
                  <a:pt x="982" y="1294"/>
                </a:lnTo>
                <a:lnTo>
                  <a:pt x="982" y="1294"/>
                </a:lnTo>
                <a:lnTo>
                  <a:pt x="982" y="1291"/>
                </a:lnTo>
                <a:lnTo>
                  <a:pt x="982" y="1291"/>
                </a:lnTo>
                <a:lnTo>
                  <a:pt x="982" y="1289"/>
                </a:lnTo>
                <a:lnTo>
                  <a:pt x="982" y="1289"/>
                </a:lnTo>
                <a:lnTo>
                  <a:pt x="985" y="1286"/>
                </a:lnTo>
                <a:lnTo>
                  <a:pt x="985" y="1286"/>
                </a:lnTo>
                <a:lnTo>
                  <a:pt x="985" y="1286"/>
                </a:lnTo>
                <a:lnTo>
                  <a:pt x="985" y="1286"/>
                </a:lnTo>
                <a:lnTo>
                  <a:pt x="987" y="1286"/>
                </a:lnTo>
                <a:lnTo>
                  <a:pt x="987" y="1286"/>
                </a:lnTo>
                <a:lnTo>
                  <a:pt x="987" y="1286"/>
                </a:lnTo>
                <a:lnTo>
                  <a:pt x="992" y="1286"/>
                </a:lnTo>
                <a:lnTo>
                  <a:pt x="992" y="1286"/>
                </a:lnTo>
                <a:lnTo>
                  <a:pt x="992" y="1289"/>
                </a:lnTo>
                <a:lnTo>
                  <a:pt x="992" y="1289"/>
                </a:lnTo>
                <a:lnTo>
                  <a:pt x="996" y="1289"/>
                </a:lnTo>
                <a:lnTo>
                  <a:pt x="996" y="1289"/>
                </a:lnTo>
                <a:lnTo>
                  <a:pt x="996" y="1289"/>
                </a:lnTo>
                <a:lnTo>
                  <a:pt x="996" y="1291"/>
                </a:lnTo>
                <a:lnTo>
                  <a:pt x="999" y="1294"/>
                </a:lnTo>
                <a:lnTo>
                  <a:pt x="999" y="1291"/>
                </a:lnTo>
                <a:lnTo>
                  <a:pt x="1001" y="1294"/>
                </a:lnTo>
                <a:lnTo>
                  <a:pt x="1001" y="1291"/>
                </a:lnTo>
                <a:lnTo>
                  <a:pt x="1001" y="1291"/>
                </a:lnTo>
                <a:lnTo>
                  <a:pt x="1001" y="1291"/>
                </a:lnTo>
                <a:lnTo>
                  <a:pt x="1001" y="1289"/>
                </a:lnTo>
                <a:lnTo>
                  <a:pt x="1001" y="1289"/>
                </a:lnTo>
                <a:lnTo>
                  <a:pt x="1001" y="1289"/>
                </a:lnTo>
                <a:lnTo>
                  <a:pt x="1003" y="1289"/>
                </a:lnTo>
                <a:lnTo>
                  <a:pt x="1003" y="1286"/>
                </a:lnTo>
                <a:lnTo>
                  <a:pt x="1003" y="1286"/>
                </a:lnTo>
                <a:lnTo>
                  <a:pt x="1003" y="1286"/>
                </a:lnTo>
                <a:lnTo>
                  <a:pt x="1006" y="1286"/>
                </a:lnTo>
                <a:lnTo>
                  <a:pt x="1006" y="1284"/>
                </a:lnTo>
                <a:lnTo>
                  <a:pt x="1008" y="1284"/>
                </a:lnTo>
                <a:lnTo>
                  <a:pt x="1008" y="1286"/>
                </a:lnTo>
                <a:lnTo>
                  <a:pt x="1011" y="1286"/>
                </a:lnTo>
                <a:lnTo>
                  <a:pt x="1011" y="1286"/>
                </a:lnTo>
                <a:lnTo>
                  <a:pt x="1011" y="1284"/>
                </a:lnTo>
                <a:lnTo>
                  <a:pt x="1011" y="1284"/>
                </a:lnTo>
                <a:lnTo>
                  <a:pt x="1011" y="1284"/>
                </a:lnTo>
                <a:lnTo>
                  <a:pt x="1011" y="1286"/>
                </a:lnTo>
                <a:lnTo>
                  <a:pt x="1011" y="1286"/>
                </a:lnTo>
                <a:lnTo>
                  <a:pt x="1011" y="1286"/>
                </a:lnTo>
                <a:lnTo>
                  <a:pt x="1011" y="1289"/>
                </a:lnTo>
                <a:lnTo>
                  <a:pt x="1013" y="1289"/>
                </a:lnTo>
                <a:lnTo>
                  <a:pt x="1013" y="1289"/>
                </a:lnTo>
                <a:lnTo>
                  <a:pt x="1013" y="1289"/>
                </a:lnTo>
                <a:lnTo>
                  <a:pt x="1013" y="1289"/>
                </a:lnTo>
                <a:lnTo>
                  <a:pt x="1013" y="1289"/>
                </a:lnTo>
                <a:lnTo>
                  <a:pt x="1015" y="1291"/>
                </a:lnTo>
                <a:lnTo>
                  <a:pt x="1015" y="1291"/>
                </a:lnTo>
                <a:lnTo>
                  <a:pt x="1015" y="1291"/>
                </a:lnTo>
                <a:lnTo>
                  <a:pt x="1015" y="1291"/>
                </a:lnTo>
                <a:lnTo>
                  <a:pt x="1015" y="1291"/>
                </a:lnTo>
                <a:lnTo>
                  <a:pt x="1015" y="1291"/>
                </a:lnTo>
                <a:lnTo>
                  <a:pt x="1015" y="1289"/>
                </a:lnTo>
                <a:lnTo>
                  <a:pt x="1015" y="1289"/>
                </a:lnTo>
                <a:lnTo>
                  <a:pt x="1015" y="1286"/>
                </a:lnTo>
                <a:lnTo>
                  <a:pt x="1015" y="1286"/>
                </a:lnTo>
                <a:lnTo>
                  <a:pt x="1018" y="1286"/>
                </a:lnTo>
                <a:lnTo>
                  <a:pt x="1018" y="1286"/>
                </a:lnTo>
                <a:lnTo>
                  <a:pt x="1018" y="1284"/>
                </a:lnTo>
                <a:lnTo>
                  <a:pt x="1018" y="1284"/>
                </a:lnTo>
                <a:lnTo>
                  <a:pt x="1015" y="1284"/>
                </a:lnTo>
                <a:lnTo>
                  <a:pt x="1015" y="1282"/>
                </a:lnTo>
                <a:lnTo>
                  <a:pt x="1015" y="1282"/>
                </a:lnTo>
                <a:lnTo>
                  <a:pt x="1015" y="1282"/>
                </a:lnTo>
                <a:lnTo>
                  <a:pt x="1015" y="1279"/>
                </a:lnTo>
                <a:lnTo>
                  <a:pt x="1015" y="1279"/>
                </a:lnTo>
                <a:lnTo>
                  <a:pt x="1015" y="1279"/>
                </a:lnTo>
                <a:lnTo>
                  <a:pt x="1015" y="1279"/>
                </a:lnTo>
                <a:lnTo>
                  <a:pt x="1015" y="1282"/>
                </a:lnTo>
                <a:lnTo>
                  <a:pt x="1015" y="1282"/>
                </a:lnTo>
                <a:lnTo>
                  <a:pt x="1018" y="1282"/>
                </a:lnTo>
                <a:lnTo>
                  <a:pt x="1018" y="1282"/>
                </a:lnTo>
                <a:lnTo>
                  <a:pt x="1018" y="1279"/>
                </a:lnTo>
                <a:lnTo>
                  <a:pt x="1018" y="1279"/>
                </a:lnTo>
                <a:lnTo>
                  <a:pt x="1015" y="1279"/>
                </a:lnTo>
                <a:lnTo>
                  <a:pt x="1018" y="1277"/>
                </a:lnTo>
                <a:lnTo>
                  <a:pt x="1018" y="1277"/>
                </a:lnTo>
                <a:lnTo>
                  <a:pt x="1020" y="1277"/>
                </a:lnTo>
                <a:lnTo>
                  <a:pt x="1015" y="1277"/>
                </a:lnTo>
                <a:lnTo>
                  <a:pt x="1018" y="1277"/>
                </a:lnTo>
                <a:lnTo>
                  <a:pt x="1027" y="1272"/>
                </a:lnTo>
                <a:lnTo>
                  <a:pt x="1030" y="1272"/>
                </a:lnTo>
                <a:lnTo>
                  <a:pt x="1030" y="1270"/>
                </a:lnTo>
                <a:lnTo>
                  <a:pt x="1030" y="1270"/>
                </a:lnTo>
                <a:lnTo>
                  <a:pt x="1032" y="1270"/>
                </a:lnTo>
                <a:lnTo>
                  <a:pt x="1034" y="1270"/>
                </a:lnTo>
                <a:lnTo>
                  <a:pt x="1034" y="1272"/>
                </a:lnTo>
                <a:lnTo>
                  <a:pt x="1037" y="1272"/>
                </a:lnTo>
                <a:lnTo>
                  <a:pt x="1037" y="1272"/>
                </a:lnTo>
                <a:lnTo>
                  <a:pt x="1037" y="1270"/>
                </a:lnTo>
                <a:lnTo>
                  <a:pt x="1037" y="1270"/>
                </a:lnTo>
                <a:lnTo>
                  <a:pt x="1039" y="1270"/>
                </a:lnTo>
                <a:lnTo>
                  <a:pt x="1039" y="1270"/>
                </a:lnTo>
                <a:lnTo>
                  <a:pt x="1039" y="1270"/>
                </a:lnTo>
                <a:lnTo>
                  <a:pt x="1039" y="1270"/>
                </a:lnTo>
                <a:lnTo>
                  <a:pt x="1039" y="1270"/>
                </a:lnTo>
                <a:lnTo>
                  <a:pt x="1039" y="1270"/>
                </a:lnTo>
                <a:lnTo>
                  <a:pt x="1039" y="1272"/>
                </a:lnTo>
                <a:lnTo>
                  <a:pt x="1037" y="1272"/>
                </a:lnTo>
                <a:lnTo>
                  <a:pt x="1037" y="1272"/>
                </a:lnTo>
                <a:lnTo>
                  <a:pt x="1037" y="1275"/>
                </a:lnTo>
                <a:lnTo>
                  <a:pt x="1037" y="1275"/>
                </a:lnTo>
                <a:lnTo>
                  <a:pt x="1037" y="1275"/>
                </a:lnTo>
                <a:lnTo>
                  <a:pt x="1037" y="1277"/>
                </a:lnTo>
                <a:lnTo>
                  <a:pt x="1037" y="1277"/>
                </a:lnTo>
                <a:lnTo>
                  <a:pt x="1037" y="1277"/>
                </a:lnTo>
                <a:lnTo>
                  <a:pt x="1037" y="1279"/>
                </a:lnTo>
                <a:lnTo>
                  <a:pt x="1037" y="1279"/>
                </a:lnTo>
                <a:lnTo>
                  <a:pt x="1037" y="1279"/>
                </a:lnTo>
                <a:lnTo>
                  <a:pt x="1037" y="1282"/>
                </a:lnTo>
                <a:lnTo>
                  <a:pt x="1037" y="1282"/>
                </a:lnTo>
                <a:lnTo>
                  <a:pt x="1037" y="1284"/>
                </a:lnTo>
                <a:lnTo>
                  <a:pt x="1037" y="1284"/>
                </a:lnTo>
                <a:lnTo>
                  <a:pt x="1037" y="1284"/>
                </a:lnTo>
                <a:lnTo>
                  <a:pt x="1034" y="1284"/>
                </a:lnTo>
                <a:lnTo>
                  <a:pt x="1034" y="1284"/>
                </a:lnTo>
                <a:lnTo>
                  <a:pt x="1034" y="1282"/>
                </a:lnTo>
                <a:lnTo>
                  <a:pt x="1034" y="1282"/>
                </a:lnTo>
                <a:lnTo>
                  <a:pt x="1034" y="1282"/>
                </a:lnTo>
                <a:lnTo>
                  <a:pt x="1034" y="1282"/>
                </a:lnTo>
                <a:lnTo>
                  <a:pt x="1034" y="1284"/>
                </a:lnTo>
                <a:lnTo>
                  <a:pt x="1034" y="1284"/>
                </a:lnTo>
                <a:lnTo>
                  <a:pt x="1032" y="1284"/>
                </a:lnTo>
                <a:lnTo>
                  <a:pt x="1032" y="1284"/>
                </a:lnTo>
                <a:lnTo>
                  <a:pt x="1032" y="1284"/>
                </a:lnTo>
                <a:lnTo>
                  <a:pt x="1030" y="1284"/>
                </a:lnTo>
                <a:lnTo>
                  <a:pt x="1030" y="1284"/>
                </a:lnTo>
                <a:lnTo>
                  <a:pt x="1030" y="1284"/>
                </a:lnTo>
                <a:lnTo>
                  <a:pt x="1030" y="1284"/>
                </a:lnTo>
                <a:lnTo>
                  <a:pt x="1030" y="1286"/>
                </a:lnTo>
                <a:lnTo>
                  <a:pt x="1030" y="1286"/>
                </a:lnTo>
                <a:lnTo>
                  <a:pt x="1030" y="1286"/>
                </a:lnTo>
                <a:lnTo>
                  <a:pt x="1030" y="1286"/>
                </a:lnTo>
                <a:lnTo>
                  <a:pt x="1027" y="1286"/>
                </a:lnTo>
                <a:lnTo>
                  <a:pt x="1027" y="1286"/>
                </a:lnTo>
                <a:lnTo>
                  <a:pt x="1027" y="1286"/>
                </a:lnTo>
                <a:lnTo>
                  <a:pt x="1025" y="1286"/>
                </a:lnTo>
                <a:lnTo>
                  <a:pt x="1025" y="1286"/>
                </a:lnTo>
                <a:lnTo>
                  <a:pt x="1025" y="1286"/>
                </a:lnTo>
                <a:lnTo>
                  <a:pt x="1025" y="1286"/>
                </a:lnTo>
                <a:lnTo>
                  <a:pt x="1025" y="1286"/>
                </a:lnTo>
                <a:lnTo>
                  <a:pt x="1022" y="1286"/>
                </a:lnTo>
                <a:lnTo>
                  <a:pt x="1022" y="1286"/>
                </a:lnTo>
                <a:lnTo>
                  <a:pt x="1022" y="1289"/>
                </a:lnTo>
                <a:lnTo>
                  <a:pt x="1020" y="1289"/>
                </a:lnTo>
                <a:lnTo>
                  <a:pt x="1020" y="1289"/>
                </a:lnTo>
                <a:lnTo>
                  <a:pt x="1018" y="1289"/>
                </a:lnTo>
                <a:lnTo>
                  <a:pt x="1018" y="1289"/>
                </a:lnTo>
                <a:lnTo>
                  <a:pt x="1018" y="1291"/>
                </a:lnTo>
                <a:lnTo>
                  <a:pt x="1018" y="1291"/>
                </a:lnTo>
                <a:lnTo>
                  <a:pt x="1018" y="1294"/>
                </a:lnTo>
                <a:lnTo>
                  <a:pt x="1018" y="1294"/>
                </a:lnTo>
                <a:lnTo>
                  <a:pt x="1018" y="1294"/>
                </a:lnTo>
                <a:lnTo>
                  <a:pt x="1018" y="1296"/>
                </a:lnTo>
                <a:lnTo>
                  <a:pt x="1018" y="1296"/>
                </a:lnTo>
                <a:lnTo>
                  <a:pt x="1020" y="1298"/>
                </a:lnTo>
                <a:lnTo>
                  <a:pt x="1020" y="1301"/>
                </a:lnTo>
                <a:lnTo>
                  <a:pt x="1020" y="1301"/>
                </a:lnTo>
                <a:lnTo>
                  <a:pt x="1018" y="1301"/>
                </a:lnTo>
                <a:lnTo>
                  <a:pt x="1018" y="1301"/>
                </a:lnTo>
                <a:lnTo>
                  <a:pt x="1018" y="1301"/>
                </a:lnTo>
                <a:lnTo>
                  <a:pt x="1018" y="1301"/>
                </a:lnTo>
                <a:lnTo>
                  <a:pt x="1018" y="1301"/>
                </a:lnTo>
                <a:lnTo>
                  <a:pt x="1018" y="1298"/>
                </a:lnTo>
                <a:lnTo>
                  <a:pt x="1018" y="1298"/>
                </a:lnTo>
                <a:lnTo>
                  <a:pt x="1015" y="1296"/>
                </a:lnTo>
                <a:lnTo>
                  <a:pt x="1013" y="1294"/>
                </a:lnTo>
                <a:lnTo>
                  <a:pt x="1013" y="1296"/>
                </a:lnTo>
                <a:lnTo>
                  <a:pt x="1013" y="1298"/>
                </a:lnTo>
                <a:lnTo>
                  <a:pt x="1013" y="1298"/>
                </a:lnTo>
                <a:lnTo>
                  <a:pt x="1013" y="1301"/>
                </a:lnTo>
                <a:lnTo>
                  <a:pt x="1013" y="1301"/>
                </a:lnTo>
                <a:lnTo>
                  <a:pt x="1013" y="1298"/>
                </a:lnTo>
                <a:lnTo>
                  <a:pt x="1011" y="1298"/>
                </a:lnTo>
                <a:lnTo>
                  <a:pt x="1011" y="1298"/>
                </a:lnTo>
                <a:lnTo>
                  <a:pt x="1013" y="1296"/>
                </a:lnTo>
                <a:lnTo>
                  <a:pt x="1011" y="1296"/>
                </a:lnTo>
                <a:lnTo>
                  <a:pt x="1008" y="1296"/>
                </a:lnTo>
                <a:lnTo>
                  <a:pt x="1008" y="1298"/>
                </a:lnTo>
                <a:lnTo>
                  <a:pt x="1008" y="1298"/>
                </a:lnTo>
                <a:lnTo>
                  <a:pt x="1011" y="1301"/>
                </a:lnTo>
                <a:lnTo>
                  <a:pt x="1011" y="1301"/>
                </a:lnTo>
                <a:lnTo>
                  <a:pt x="1011" y="1303"/>
                </a:lnTo>
                <a:lnTo>
                  <a:pt x="1011" y="1303"/>
                </a:lnTo>
                <a:lnTo>
                  <a:pt x="1006" y="1303"/>
                </a:lnTo>
                <a:lnTo>
                  <a:pt x="1006" y="1303"/>
                </a:lnTo>
                <a:lnTo>
                  <a:pt x="1003" y="1303"/>
                </a:lnTo>
                <a:lnTo>
                  <a:pt x="1006" y="1303"/>
                </a:lnTo>
                <a:lnTo>
                  <a:pt x="1003" y="1303"/>
                </a:lnTo>
                <a:lnTo>
                  <a:pt x="1003" y="1303"/>
                </a:lnTo>
                <a:lnTo>
                  <a:pt x="1001" y="1305"/>
                </a:lnTo>
                <a:lnTo>
                  <a:pt x="1001" y="1303"/>
                </a:lnTo>
                <a:lnTo>
                  <a:pt x="1001" y="1303"/>
                </a:lnTo>
                <a:lnTo>
                  <a:pt x="1001" y="1303"/>
                </a:lnTo>
                <a:lnTo>
                  <a:pt x="1001" y="1301"/>
                </a:lnTo>
                <a:lnTo>
                  <a:pt x="999" y="1303"/>
                </a:lnTo>
                <a:lnTo>
                  <a:pt x="996" y="1305"/>
                </a:lnTo>
                <a:lnTo>
                  <a:pt x="994" y="1308"/>
                </a:lnTo>
                <a:lnTo>
                  <a:pt x="992" y="1308"/>
                </a:lnTo>
                <a:lnTo>
                  <a:pt x="992" y="1305"/>
                </a:lnTo>
                <a:lnTo>
                  <a:pt x="989" y="1305"/>
                </a:lnTo>
                <a:lnTo>
                  <a:pt x="987" y="1305"/>
                </a:lnTo>
                <a:lnTo>
                  <a:pt x="987" y="1305"/>
                </a:lnTo>
                <a:lnTo>
                  <a:pt x="987" y="1305"/>
                </a:lnTo>
                <a:lnTo>
                  <a:pt x="987" y="1305"/>
                </a:lnTo>
                <a:lnTo>
                  <a:pt x="985" y="1308"/>
                </a:lnTo>
                <a:lnTo>
                  <a:pt x="985" y="1308"/>
                </a:lnTo>
                <a:lnTo>
                  <a:pt x="985" y="1310"/>
                </a:lnTo>
                <a:lnTo>
                  <a:pt x="985" y="1310"/>
                </a:lnTo>
                <a:lnTo>
                  <a:pt x="985" y="1310"/>
                </a:lnTo>
                <a:lnTo>
                  <a:pt x="985" y="1310"/>
                </a:lnTo>
                <a:lnTo>
                  <a:pt x="982" y="1310"/>
                </a:lnTo>
                <a:lnTo>
                  <a:pt x="982" y="1308"/>
                </a:lnTo>
                <a:lnTo>
                  <a:pt x="982" y="1308"/>
                </a:lnTo>
                <a:lnTo>
                  <a:pt x="985" y="1308"/>
                </a:lnTo>
                <a:lnTo>
                  <a:pt x="985" y="1308"/>
                </a:lnTo>
                <a:lnTo>
                  <a:pt x="985" y="1308"/>
                </a:lnTo>
                <a:lnTo>
                  <a:pt x="985" y="1308"/>
                </a:lnTo>
                <a:lnTo>
                  <a:pt x="982" y="1305"/>
                </a:lnTo>
                <a:lnTo>
                  <a:pt x="982" y="1305"/>
                </a:lnTo>
                <a:lnTo>
                  <a:pt x="985" y="1305"/>
                </a:lnTo>
                <a:lnTo>
                  <a:pt x="985" y="1305"/>
                </a:lnTo>
                <a:lnTo>
                  <a:pt x="987" y="1305"/>
                </a:lnTo>
                <a:lnTo>
                  <a:pt x="985" y="1303"/>
                </a:lnTo>
                <a:lnTo>
                  <a:pt x="985" y="1303"/>
                </a:lnTo>
                <a:lnTo>
                  <a:pt x="985" y="1303"/>
                </a:lnTo>
                <a:lnTo>
                  <a:pt x="982" y="1303"/>
                </a:lnTo>
                <a:lnTo>
                  <a:pt x="982" y="1303"/>
                </a:lnTo>
                <a:lnTo>
                  <a:pt x="982" y="1303"/>
                </a:lnTo>
                <a:lnTo>
                  <a:pt x="982" y="1303"/>
                </a:lnTo>
                <a:lnTo>
                  <a:pt x="982" y="1303"/>
                </a:lnTo>
                <a:lnTo>
                  <a:pt x="982" y="1303"/>
                </a:lnTo>
                <a:lnTo>
                  <a:pt x="982" y="1305"/>
                </a:lnTo>
                <a:lnTo>
                  <a:pt x="982" y="1305"/>
                </a:lnTo>
                <a:lnTo>
                  <a:pt x="980" y="1308"/>
                </a:lnTo>
                <a:lnTo>
                  <a:pt x="980" y="1308"/>
                </a:lnTo>
                <a:lnTo>
                  <a:pt x="980" y="1308"/>
                </a:lnTo>
                <a:lnTo>
                  <a:pt x="980" y="1308"/>
                </a:lnTo>
                <a:lnTo>
                  <a:pt x="980" y="1310"/>
                </a:lnTo>
                <a:lnTo>
                  <a:pt x="980" y="1310"/>
                </a:lnTo>
                <a:lnTo>
                  <a:pt x="982" y="1310"/>
                </a:lnTo>
                <a:lnTo>
                  <a:pt x="982" y="1310"/>
                </a:lnTo>
                <a:lnTo>
                  <a:pt x="982" y="1310"/>
                </a:lnTo>
                <a:lnTo>
                  <a:pt x="982" y="1313"/>
                </a:lnTo>
                <a:lnTo>
                  <a:pt x="982" y="1313"/>
                </a:lnTo>
                <a:lnTo>
                  <a:pt x="982" y="1313"/>
                </a:lnTo>
                <a:lnTo>
                  <a:pt x="985" y="1313"/>
                </a:lnTo>
                <a:lnTo>
                  <a:pt x="985" y="1313"/>
                </a:lnTo>
                <a:lnTo>
                  <a:pt x="987" y="1313"/>
                </a:lnTo>
                <a:lnTo>
                  <a:pt x="987" y="1313"/>
                </a:lnTo>
                <a:lnTo>
                  <a:pt x="987" y="1315"/>
                </a:lnTo>
                <a:lnTo>
                  <a:pt x="985" y="1315"/>
                </a:lnTo>
                <a:lnTo>
                  <a:pt x="985" y="1315"/>
                </a:lnTo>
                <a:lnTo>
                  <a:pt x="985" y="1317"/>
                </a:lnTo>
                <a:lnTo>
                  <a:pt x="985" y="1317"/>
                </a:lnTo>
                <a:lnTo>
                  <a:pt x="980" y="1320"/>
                </a:lnTo>
                <a:lnTo>
                  <a:pt x="980" y="1320"/>
                </a:lnTo>
                <a:lnTo>
                  <a:pt x="980" y="1320"/>
                </a:lnTo>
                <a:lnTo>
                  <a:pt x="980" y="1320"/>
                </a:lnTo>
                <a:lnTo>
                  <a:pt x="977" y="1320"/>
                </a:lnTo>
                <a:lnTo>
                  <a:pt x="977" y="1322"/>
                </a:lnTo>
                <a:lnTo>
                  <a:pt x="977" y="1324"/>
                </a:lnTo>
                <a:lnTo>
                  <a:pt x="977" y="1324"/>
                </a:lnTo>
                <a:lnTo>
                  <a:pt x="977" y="1327"/>
                </a:lnTo>
                <a:lnTo>
                  <a:pt x="977" y="1329"/>
                </a:lnTo>
                <a:lnTo>
                  <a:pt x="977" y="1329"/>
                </a:lnTo>
                <a:lnTo>
                  <a:pt x="977" y="1329"/>
                </a:lnTo>
                <a:lnTo>
                  <a:pt x="977" y="1329"/>
                </a:lnTo>
                <a:lnTo>
                  <a:pt x="977" y="1331"/>
                </a:lnTo>
                <a:lnTo>
                  <a:pt x="980" y="1334"/>
                </a:lnTo>
                <a:lnTo>
                  <a:pt x="982" y="1334"/>
                </a:lnTo>
                <a:lnTo>
                  <a:pt x="982" y="1336"/>
                </a:lnTo>
                <a:lnTo>
                  <a:pt x="985" y="1339"/>
                </a:lnTo>
                <a:lnTo>
                  <a:pt x="985" y="1339"/>
                </a:lnTo>
                <a:lnTo>
                  <a:pt x="985" y="1341"/>
                </a:lnTo>
                <a:lnTo>
                  <a:pt x="985" y="1341"/>
                </a:lnTo>
                <a:lnTo>
                  <a:pt x="985" y="1341"/>
                </a:lnTo>
                <a:lnTo>
                  <a:pt x="985" y="1341"/>
                </a:lnTo>
                <a:lnTo>
                  <a:pt x="987" y="1343"/>
                </a:lnTo>
                <a:lnTo>
                  <a:pt x="987" y="1343"/>
                </a:lnTo>
                <a:lnTo>
                  <a:pt x="987" y="1343"/>
                </a:lnTo>
                <a:lnTo>
                  <a:pt x="987" y="1343"/>
                </a:lnTo>
                <a:lnTo>
                  <a:pt x="985" y="1346"/>
                </a:lnTo>
                <a:lnTo>
                  <a:pt x="985" y="1348"/>
                </a:lnTo>
                <a:lnTo>
                  <a:pt x="985" y="1350"/>
                </a:lnTo>
                <a:lnTo>
                  <a:pt x="985" y="1348"/>
                </a:lnTo>
                <a:lnTo>
                  <a:pt x="985" y="1348"/>
                </a:lnTo>
                <a:lnTo>
                  <a:pt x="982" y="1348"/>
                </a:lnTo>
                <a:lnTo>
                  <a:pt x="982" y="1348"/>
                </a:lnTo>
                <a:lnTo>
                  <a:pt x="982" y="1348"/>
                </a:lnTo>
                <a:lnTo>
                  <a:pt x="982" y="1350"/>
                </a:lnTo>
                <a:lnTo>
                  <a:pt x="985" y="1350"/>
                </a:lnTo>
                <a:lnTo>
                  <a:pt x="985" y="1355"/>
                </a:lnTo>
                <a:lnTo>
                  <a:pt x="987" y="1357"/>
                </a:lnTo>
                <a:lnTo>
                  <a:pt x="987" y="1360"/>
                </a:lnTo>
                <a:lnTo>
                  <a:pt x="987" y="1362"/>
                </a:lnTo>
                <a:lnTo>
                  <a:pt x="989" y="1365"/>
                </a:lnTo>
                <a:lnTo>
                  <a:pt x="989" y="1367"/>
                </a:lnTo>
                <a:lnTo>
                  <a:pt x="992" y="1367"/>
                </a:lnTo>
                <a:lnTo>
                  <a:pt x="992" y="1367"/>
                </a:lnTo>
                <a:lnTo>
                  <a:pt x="992" y="1367"/>
                </a:lnTo>
                <a:lnTo>
                  <a:pt x="992" y="1367"/>
                </a:lnTo>
                <a:lnTo>
                  <a:pt x="994" y="1367"/>
                </a:lnTo>
                <a:lnTo>
                  <a:pt x="994" y="1367"/>
                </a:lnTo>
                <a:lnTo>
                  <a:pt x="994" y="1369"/>
                </a:lnTo>
                <a:lnTo>
                  <a:pt x="994" y="1369"/>
                </a:lnTo>
                <a:lnTo>
                  <a:pt x="994" y="1369"/>
                </a:lnTo>
                <a:lnTo>
                  <a:pt x="994" y="1372"/>
                </a:lnTo>
                <a:lnTo>
                  <a:pt x="989" y="1372"/>
                </a:lnTo>
                <a:lnTo>
                  <a:pt x="989" y="1372"/>
                </a:lnTo>
                <a:lnTo>
                  <a:pt x="989" y="1374"/>
                </a:lnTo>
                <a:lnTo>
                  <a:pt x="989" y="1374"/>
                </a:lnTo>
                <a:lnTo>
                  <a:pt x="992" y="1376"/>
                </a:lnTo>
                <a:lnTo>
                  <a:pt x="992" y="1376"/>
                </a:lnTo>
                <a:lnTo>
                  <a:pt x="994" y="1383"/>
                </a:lnTo>
                <a:lnTo>
                  <a:pt x="994" y="1383"/>
                </a:lnTo>
                <a:lnTo>
                  <a:pt x="996" y="1388"/>
                </a:lnTo>
                <a:lnTo>
                  <a:pt x="996" y="1388"/>
                </a:lnTo>
                <a:lnTo>
                  <a:pt x="996" y="1388"/>
                </a:lnTo>
                <a:lnTo>
                  <a:pt x="994" y="1388"/>
                </a:lnTo>
                <a:lnTo>
                  <a:pt x="994" y="1386"/>
                </a:lnTo>
                <a:lnTo>
                  <a:pt x="994" y="1386"/>
                </a:lnTo>
                <a:lnTo>
                  <a:pt x="994" y="1383"/>
                </a:lnTo>
                <a:lnTo>
                  <a:pt x="994" y="1383"/>
                </a:lnTo>
                <a:lnTo>
                  <a:pt x="994" y="1383"/>
                </a:lnTo>
                <a:lnTo>
                  <a:pt x="992" y="1381"/>
                </a:lnTo>
                <a:lnTo>
                  <a:pt x="989" y="1379"/>
                </a:lnTo>
                <a:lnTo>
                  <a:pt x="989" y="1379"/>
                </a:lnTo>
                <a:lnTo>
                  <a:pt x="989" y="1379"/>
                </a:lnTo>
                <a:lnTo>
                  <a:pt x="989" y="1379"/>
                </a:lnTo>
                <a:lnTo>
                  <a:pt x="987" y="1379"/>
                </a:lnTo>
                <a:lnTo>
                  <a:pt x="987" y="1379"/>
                </a:lnTo>
                <a:lnTo>
                  <a:pt x="987" y="1379"/>
                </a:lnTo>
                <a:lnTo>
                  <a:pt x="989" y="1381"/>
                </a:lnTo>
                <a:lnTo>
                  <a:pt x="989" y="1381"/>
                </a:lnTo>
                <a:lnTo>
                  <a:pt x="989" y="1383"/>
                </a:lnTo>
                <a:lnTo>
                  <a:pt x="987" y="1383"/>
                </a:lnTo>
                <a:lnTo>
                  <a:pt x="987" y="1383"/>
                </a:lnTo>
                <a:lnTo>
                  <a:pt x="987" y="1383"/>
                </a:lnTo>
                <a:lnTo>
                  <a:pt x="987" y="1383"/>
                </a:lnTo>
                <a:lnTo>
                  <a:pt x="987" y="1386"/>
                </a:lnTo>
                <a:lnTo>
                  <a:pt x="987" y="1386"/>
                </a:lnTo>
                <a:lnTo>
                  <a:pt x="987" y="1388"/>
                </a:lnTo>
                <a:lnTo>
                  <a:pt x="987" y="1388"/>
                </a:lnTo>
                <a:lnTo>
                  <a:pt x="987" y="1388"/>
                </a:lnTo>
                <a:lnTo>
                  <a:pt x="987" y="1386"/>
                </a:lnTo>
                <a:lnTo>
                  <a:pt x="987" y="1386"/>
                </a:lnTo>
                <a:lnTo>
                  <a:pt x="987" y="1386"/>
                </a:lnTo>
                <a:lnTo>
                  <a:pt x="985" y="1388"/>
                </a:lnTo>
                <a:lnTo>
                  <a:pt x="985" y="1388"/>
                </a:lnTo>
                <a:lnTo>
                  <a:pt x="985" y="1388"/>
                </a:lnTo>
                <a:lnTo>
                  <a:pt x="985" y="1386"/>
                </a:lnTo>
                <a:lnTo>
                  <a:pt x="985" y="1386"/>
                </a:lnTo>
                <a:lnTo>
                  <a:pt x="985" y="1386"/>
                </a:lnTo>
                <a:lnTo>
                  <a:pt x="985" y="1383"/>
                </a:lnTo>
                <a:lnTo>
                  <a:pt x="985" y="1383"/>
                </a:lnTo>
                <a:lnTo>
                  <a:pt x="985" y="1383"/>
                </a:lnTo>
                <a:lnTo>
                  <a:pt x="985" y="1383"/>
                </a:lnTo>
                <a:lnTo>
                  <a:pt x="985" y="1383"/>
                </a:lnTo>
                <a:lnTo>
                  <a:pt x="985" y="1383"/>
                </a:lnTo>
                <a:lnTo>
                  <a:pt x="982" y="1383"/>
                </a:lnTo>
                <a:lnTo>
                  <a:pt x="982" y="1383"/>
                </a:lnTo>
                <a:lnTo>
                  <a:pt x="982" y="1383"/>
                </a:lnTo>
                <a:lnTo>
                  <a:pt x="982" y="1381"/>
                </a:lnTo>
                <a:lnTo>
                  <a:pt x="982" y="1379"/>
                </a:lnTo>
                <a:lnTo>
                  <a:pt x="980" y="1379"/>
                </a:lnTo>
                <a:lnTo>
                  <a:pt x="982" y="1379"/>
                </a:lnTo>
                <a:lnTo>
                  <a:pt x="982" y="1379"/>
                </a:lnTo>
                <a:lnTo>
                  <a:pt x="982" y="1379"/>
                </a:lnTo>
                <a:lnTo>
                  <a:pt x="982" y="1381"/>
                </a:lnTo>
                <a:lnTo>
                  <a:pt x="985" y="1381"/>
                </a:lnTo>
                <a:lnTo>
                  <a:pt x="985" y="1381"/>
                </a:lnTo>
                <a:lnTo>
                  <a:pt x="985" y="1381"/>
                </a:lnTo>
                <a:lnTo>
                  <a:pt x="985" y="1381"/>
                </a:lnTo>
                <a:lnTo>
                  <a:pt x="985" y="1381"/>
                </a:lnTo>
                <a:lnTo>
                  <a:pt x="985" y="1381"/>
                </a:lnTo>
                <a:lnTo>
                  <a:pt x="987" y="1381"/>
                </a:lnTo>
                <a:lnTo>
                  <a:pt x="985" y="1376"/>
                </a:lnTo>
                <a:lnTo>
                  <a:pt x="987" y="1376"/>
                </a:lnTo>
                <a:lnTo>
                  <a:pt x="985" y="1374"/>
                </a:lnTo>
                <a:lnTo>
                  <a:pt x="985" y="1374"/>
                </a:lnTo>
                <a:lnTo>
                  <a:pt x="985" y="1374"/>
                </a:lnTo>
                <a:lnTo>
                  <a:pt x="985" y="1372"/>
                </a:lnTo>
                <a:lnTo>
                  <a:pt x="982" y="1372"/>
                </a:lnTo>
                <a:lnTo>
                  <a:pt x="982" y="1372"/>
                </a:lnTo>
                <a:lnTo>
                  <a:pt x="982" y="1372"/>
                </a:lnTo>
                <a:lnTo>
                  <a:pt x="982" y="1372"/>
                </a:lnTo>
                <a:lnTo>
                  <a:pt x="982" y="1372"/>
                </a:lnTo>
                <a:lnTo>
                  <a:pt x="982" y="1372"/>
                </a:lnTo>
                <a:lnTo>
                  <a:pt x="982" y="1374"/>
                </a:lnTo>
                <a:lnTo>
                  <a:pt x="982" y="1376"/>
                </a:lnTo>
                <a:lnTo>
                  <a:pt x="982" y="1376"/>
                </a:lnTo>
                <a:lnTo>
                  <a:pt x="982" y="1376"/>
                </a:lnTo>
                <a:lnTo>
                  <a:pt x="985" y="1376"/>
                </a:lnTo>
                <a:lnTo>
                  <a:pt x="982" y="1376"/>
                </a:lnTo>
                <a:lnTo>
                  <a:pt x="982" y="1379"/>
                </a:lnTo>
                <a:lnTo>
                  <a:pt x="982" y="1379"/>
                </a:lnTo>
                <a:lnTo>
                  <a:pt x="982" y="1376"/>
                </a:lnTo>
                <a:lnTo>
                  <a:pt x="980" y="1374"/>
                </a:lnTo>
                <a:lnTo>
                  <a:pt x="980" y="1374"/>
                </a:lnTo>
                <a:lnTo>
                  <a:pt x="980" y="1376"/>
                </a:lnTo>
                <a:lnTo>
                  <a:pt x="980" y="1376"/>
                </a:lnTo>
                <a:lnTo>
                  <a:pt x="980" y="1379"/>
                </a:lnTo>
                <a:lnTo>
                  <a:pt x="980" y="1379"/>
                </a:lnTo>
                <a:lnTo>
                  <a:pt x="980" y="1381"/>
                </a:lnTo>
                <a:lnTo>
                  <a:pt x="980" y="1383"/>
                </a:lnTo>
                <a:lnTo>
                  <a:pt x="980" y="1386"/>
                </a:lnTo>
                <a:lnTo>
                  <a:pt x="980" y="1388"/>
                </a:lnTo>
                <a:lnTo>
                  <a:pt x="980" y="1388"/>
                </a:lnTo>
                <a:lnTo>
                  <a:pt x="980" y="1388"/>
                </a:lnTo>
                <a:lnTo>
                  <a:pt x="980" y="1391"/>
                </a:lnTo>
                <a:lnTo>
                  <a:pt x="980" y="1391"/>
                </a:lnTo>
                <a:lnTo>
                  <a:pt x="980" y="1391"/>
                </a:lnTo>
                <a:lnTo>
                  <a:pt x="980" y="1391"/>
                </a:lnTo>
                <a:lnTo>
                  <a:pt x="977" y="1391"/>
                </a:lnTo>
                <a:lnTo>
                  <a:pt x="977" y="1393"/>
                </a:lnTo>
                <a:lnTo>
                  <a:pt x="980" y="1395"/>
                </a:lnTo>
                <a:lnTo>
                  <a:pt x="982" y="1398"/>
                </a:lnTo>
                <a:lnTo>
                  <a:pt x="982" y="1400"/>
                </a:lnTo>
                <a:lnTo>
                  <a:pt x="982" y="1400"/>
                </a:lnTo>
                <a:lnTo>
                  <a:pt x="982" y="1402"/>
                </a:lnTo>
                <a:lnTo>
                  <a:pt x="982" y="1402"/>
                </a:lnTo>
                <a:lnTo>
                  <a:pt x="982" y="1402"/>
                </a:lnTo>
                <a:lnTo>
                  <a:pt x="985" y="1402"/>
                </a:lnTo>
                <a:lnTo>
                  <a:pt x="985" y="1405"/>
                </a:lnTo>
                <a:lnTo>
                  <a:pt x="985" y="1405"/>
                </a:lnTo>
                <a:lnTo>
                  <a:pt x="985" y="1405"/>
                </a:lnTo>
                <a:lnTo>
                  <a:pt x="985" y="1407"/>
                </a:lnTo>
                <a:lnTo>
                  <a:pt x="985" y="1407"/>
                </a:lnTo>
                <a:lnTo>
                  <a:pt x="987" y="1409"/>
                </a:lnTo>
                <a:lnTo>
                  <a:pt x="989" y="1412"/>
                </a:lnTo>
                <a:lnTo>
                  <a:pt x="989" y="1414"/>
                </a:lnTo>
                <a:lnTo>
                  <a:pt x="989" y="1417"/>
                </a:lnTo>
                <a:lnTo>
                  <a:pt x="992" y="1417"/>
                </a:lnTo>
                <a:lnTo>
                  <a:pt x="992" y="1419"/>
                </a:lnTo>
                <a:lnTo>
                  <a:pt x="989" y="1419"/>
                </a:lnTo>
                <a:lnTo>
                  <a:pt x="989" y="1419"/>
                </a:lnTo>
                <a:lnTo>
                  <a:pt x="987" y="1412"/>
                </a:lnTo>
                <a:lnTo>
                  <a:pt x="987" y="1412"/>
                </a:lnTo>
                <a:lnTo>
                  <a:pt x="985" y="1412"/>
                </a:lnTo>
                <a:lnTo>
                  <a:pt x="985" y="1412"/>
                </a:lnTo>
                <a:lnTo>
                  <a:pt x="985" y="1407"/>
                </a:lnTo>
                <a:lnTo>
                  <a:pt x="985" y="1405"/>
                </a:lnTo>
                <a:lnTo>
                  <a:pt x="982" y="1405"/>
                </a:lnTo>
                <a:lnTo>
                  <a:pt x="982" y="1405"/>
                </a:lnTo>
                <a:lnTo>
                  <a:pt x="982" y="1407"/>
                </a:lnTo>
                <a:lnTo>
                  <a:pt x="982" y="1407"/>
                </a:lnTo>
                <a:lnTo>
                  <a:pt x="982" y="1405"/>
                </a:lnTo>
                <a:lnTo>
                  <a:pt x="982" y="1405"/>
                </a:lnTo>
                <a:lnTo>
                  <a:pt x="980" y="1405"/>
                </a:lnTo>
                <a:lnTo>
                  <a:pt x="980" y="1400"/>
                </a:lnTo>
                <a:lnTo>
                  <a:pt x="980" y="1400"/>
                </a:lnTo>
                <a:lnTo>
                  <a:pt x="980" y="1400"/>
                </a:lnTo>
                <a:lnTo>
                  <a:pt x="980" y="1398"/>
                </a:lnTo>
                <a:lnTo>
                  <a:pt x="980" y="1398"/>
                </a:lnTo>
                <a:lnTo>
                  <a:pt x="980" y="1398"/>
                </a:lnTo>
                <a:lnTo>
                  <a:pt x="977" y="1395"/>
                </a:lnTo>
                <a:lnTo>
                  <a:pt x="977" y="1391"/>
                </a:lnTo>
                <a:lnTo>
                  <a:pt x="975" y="1391"/>
                </a:lnTo>
                <a:lnTo>
                  <a:pt x="975" y="1391"/>
                </a:lnTo>
                <a:lnTo>
                  <a:pt x="975" y="1391"/>
                </a:lnTo>
                <a:lnTo>
                  <a:pt x="975" y="1393"/>
                </a:lnTo>
                <a:lnTo>
                  <a:pt x="975" y="1393"/>
                </a:lnTo>
                <a:lnTo>
                  <a:pt x="975" y="1395"/>
                </a:lnTo>
                <a:lnTo>
                  <a:pt x="975" y="1395"/>
                </a:lnTo>
                <a:lnTo>
                  <a:pt x="975" y="1395"/>
                </a:lnTo>
                <a:lnTo>
                  <a:pt x="975" y="1398"/>
                </a:lnTo>
                <a:lnTo>
                  <a:pt x="975" y="1398"/>
                </a:lnTo>
                <a:lnTo>
                  <a:pt x="975" y="1398"/>
                </a:lnTo>
                <a:lnTo>
                  <a:pt x="975" y="1395"/>
                </a:lnTo>
                <a:lnTo>
                  <a:pt x="975" y="1395"/>
                </a:lnTo>
                <a:lnTo>
                  <a:pt x="975" y="1395"/>
                </a:lnTo>
                <a:lnTo>
                  <a:pt x="973" y="1393"/>
                </a:lnTo>
                <a:lnTo>
                  <a:pt x="973" y="1393"/>
                </a:lnTo>
                <a:lnTo>
                  <a:pt x="973" y="1391"/>
                </a:lnTo>
                <a:lnTo>
                  <a:pt x="973" y="1391"/>
                </a:lnTo>
                <a:lnTo>
                  <a:pt x="975" y="1388"/>
                </a:lnTo>
                <a:lnTo>
                  <a:pt x="973" y="1388"/>
                </a:lnTo>
                <a:lnTo>
                  <a:pt x="973" y="1388"/>
                </a:lnTo>
                <a:lnTo>
                  <a:pt x="973" y="1388"/>
                </a:lnTo>
                <a:lnTo>
                  <a:pt x="973" y="1386"/>
                </a:lnTo>
                <a:lnTo>
                  <a:pt x="973" y="1386"/>
                </a:lnTo>
                <a:lnTo>
                  <a:pt x="970" y="1383"/>
                </a:lnTo>
                <a:lnTo>
                  <a:pt x="968" y="1386"/>
                </a:lnTo>
                <a:lnTo>
                  <a:pt x="966" y="1383"/>
                </a:lnTo>
                <a:lnTo>
                  <a:pt x="968" y="1383"/>
                </a:lnTo>
                <a:lnTo>
                  <a:pt x="968" y="1383"/>
                </a:lnTo>
                <a:lnTo>
                  <a:pt x="970" y="1383"/>
                </a:lnTo>
                <a:lnTo>
                  <a:pt x="970" y="1383"/>
                </a:lnTo>
                <a:lnTo>
                  <a:pt x="970" y="1381"/>
                </a:lnTo>
                <a:lnTo>
                  <a:pt x="970" y="1381"/>
                </a:lnTo>
                <a:lnTo>
                  <a:pt x="970" y="1379"/>
                </a:lnTo>
                <a:lnTo>
                  <a:pt x="970" y="1379"/>
                </a:lnTo>
                <a:lnTo>
                  <a:pt x="970" y="1379"/>
                </a:lnTo>
                <a:lnTo>
                  <a:pt x="968" y="1376"/>
                </a:lnTo>
                <a:lnTo>
                  <a:pt x="968" y="1376"/>
                </a:lnTo>
                <a:lnTo>
                  <a:pt x="968" y="1376"/>
                </a:lnTo>
                <a:lnTo>
                  <a:pt x="968" y="1376"/>
                </a:lnTo>
                <a:lnTo>
                  <a:pt x="966" y="1376"/>
                </a:lnTo>
                <a:lnTo>
                  <a:pt x="966" y="1374"/>
                </a:lnTo>
                <a:lnTo>
                  <a:pt x="963" y="1374"/>
                </a:lnTo>
                <a:lnTo>
                  <a:pt x="963" y="1374"/>
                </a:lnTo>
                <a:lnTo>
                  <a:pt x="963" y="1372"/>
                </a:lnTo>
                <a:lnTo>
                  <a:pt x="963" y="1372"/>
                </a:lnTo>
                <a:lnTo>
                  <a:pt x="963" y="1372"/>
                </a:lnTo>
                <a:lnTo>
                  <a:pt x="963" y="1369"/>
                </a:lnTo>
                <a:lnTo>
                  <a:pt x="963" y="1369"/>
                </a:lnTo>
                <a:lnTo>
                  <a:pt x="961" y="1369"/>
                </a:lnTo>
                <a:lnTo>
                  <a:pt x="961" y="1369"/>
                </a:lnTo>
                <a:lnTo>
                  <a:pt x="961" y="1369"/>
                </a:lnTo>
                <a:lnTo>
                  <a:pt x="961" y="1369"/>
                </a:lnTo>
                <a:lnTo>
                  <a:pt x="961" y="1369"/>
                </a:lnTo>
                <a:lnTo>
                  <a:pt x="961" y="1372"/>
                </a:lnTo>
                <a:lnTo>
                  <a:pt x="961" y="1372"/>
                </a:lnTo>
                <a:lnTo>
                  <a:pt x="961" y="1372"/>
                </a:lnTo>
                <a:lnTo>
                  <a:pt x="961" y="1372"/>
                </a:lnTo>
                <a:lnTo>
                  <a:pt x="961" y="1372"/>
                </a:lnTo>
                <a:lnTo>
                  <a:pt x="961" y="1369"/>
                </a:lnTo>
                <a:lnTo>
                  <a:pt x="959" y="1369"/>
                </a:lnTo>
                <a:lnTo>
                  <a:pt x="959" y="1367"/>
                </a:lnTo>
                <a:lnTo>
                  <a:pt x="959" y="1367"/>
                </a:lnTo>
                <a:lnTo>
                  <a:pt x="959" y="1365"/>
                </a:lnTo>
                <a:lnTo>
                  <a:pt x="959" y="1365"/>
                </a:lnTo>
                <a:lnTo>
                  <a:pt x="959" y="1362"/>
                </a:lnTo>
                <a:lnTo>
                  <a:pt x="959" y="1365"/>
                </a:lnTo>
                <a:lnTo>
                  <a:pt x="961" y="1365"/>
                </a:lnTo>
                <a:lnTo>
                  <a:pt x="961" y="1367"/>
                </a:lnTo>
                <a:lnTo>
                  <a:pt x="961" y="1367"/>
                </a:lnTo>
                <a:lnTo>
                  <a:pt x="963" y="1369"/>
                </a:lnTo>
                <a:lnTo>
                  <a:pt x="963" y="1369"/>
                </a:lnTo>
                <a:lnTo>
                  <a:pt x="966" y="1372"/>
                </a:lnTo>
                <a:lnTo>
                  <a:pt x="968" y="1372"/>
                </a:lnTo>
                <a:lnTo>
                  <a:pt x="968" y="1372"/>
                </a:lnTo>
                <a:lnTo>
                  <a:pt x="968" y="1372"/>
                </a:lnTo>
                <a:lnTo>
                  <a:pt x="970" y="1372"/>
                </a:lnTo>
                <a:lnTo>
                  <a:pt x="970" y="1372"/>
                </a:lnTo>
                <a:lnTo>
                  <a:pt x="970" y="1369"/>
                </a:lnTo>
                <a:lnTo>
                  <a:pt x="970" y="1369"/>
                </a:lnTo>
                <a:lnTo>
                  <a:pt x="970" y="1369"/>
                </a:lnTo>
                <a:lnTo>
                  <a:pt x="970" y="1369"/>
                </a:lnTo>
                <a:lnTo>
                  <a:pt x="970" y="1369"/>
                </a:lnTo>
                <a:lnTo>
                  <a:pt x="970" y="1369"/>
                </a:lnTo>
                <a:lnTo>
                  <a:pt x="973" y="1369"/>
                </a:lnTo>
                <a:lnTo>
                  <a:pt x="973" y="1369"/>
                </a:lnTo>
                <a:lnTo>
                  <a:pt x="973" y="1369"/>
                </a:lnTo>
                <a:lnTo>
                  <a:pt x="973" y="1369"/>
                </a:lnTo>
                <a:lnTo>
                  <a:pt x="973" y="1369"/>
                </a:lnTo>
                <a:lnTo>
                  <a:pt x="975" y="1369"/>
                </a:lnTo>
                <a:lnTo>
                  <a:pt x="975" y="1372"/>
                </a:lnTo>
                <a:lnTo>
                  <a:pt x="975" y="1372"/>
                </a:lnTo>
                <a:lnTo>
                  <a:pt x="975" y="1372"/>
                </a:lnTo>
                <a:lnTo>
                  <a:pt x="977" y="1372"/>
                </a:lnTo>
                <a:lnTo>
                  <a:pt x="977" y="1372"/>
                </a:lnTo>
                <a:lnTo>
                  <a:pt x="977" y="1369"/>
                </a:lnTo>
                <a:lnTo>
                  <a:pt x="977" y="1369"/>
                </a:lnTo>
                <a:lnTo>
                  <a:pt x="975" y="1367"/>
                </a:lnTo>
                <a:lnTo>
                  <a:pt x="977" y="1367"/>
                </a:lnTo>
                <a:lnTo>
                  <a:pt x="977" y="1365"/>
                </a:lnTo>
                <a:lnTo>
                  <a:pt x="977" y="1365"/>
                </a:lnTo>
                <a:lnTo>
                  <a:pt x="975" y="1360"/>
                </a:lnTo>
                <a:lnTo>
                  <a:pt x="975" y="1360"/>
                </a:lnTo>
                <a:lnTo>
                  <a:pt x="975" y="1360"/>
                </a:lnTo>
                <a:lnTo>
                  <a:pt x="975" y="1360"/>
                </a:lnTo>
                <a:lnTo>
                  <a:pt x="975" y="1357"/>
                </a:lnTo>
                <a:lnTo>
                  <a:pt x="968" y="1350"/>
                </a:lnTo>
                <a:lnTo>
                  <a:pt x="968" y="1348"/>
                </a:lnTo>
                <a:lnTo>
                  <a:pt x="968" y="1348"/>
                </a:lnTo>
                <a:lnTo>
                  <a:pt x="968" y="1346"/>
                </a:lnTo>
                <a:lnTo>
                  <a:pt x="968" y="1346"/>
                </a:lnTo>
                <a:lnTo>
                  <a:pt x="966" y="1346"/>
                </a:lnTo>
                <a:lnTo>
                  <a:pt x="966" y="1346"/>
                </a:lnTo>
                <a:lnTo>
                  <a:pt x="966" y="1346"/>
                </a:lnTo>
                <a:lnTo>
                  <a:pt x="966" y="1346"/>
                </a:lnTo>
                <a:lnTo>
                  <a:pt x="966" y="1346"/>
                </a:lnTo>
                <a:lnTo>
                  <a:pt x="966" y="1346"/>
                </a:lnTo>
                <a:lnTo>
                  <a:pt x="963" y="1346"/>
                </a:lnTo>
                <a:lnTo>
                  <a:pt x="963" y="1346"/>
                </a:lnTo>
                <a:lnTo>
                  <a:pt x="963" y="1346"/>
                </a:lnTo>
                <a:lnTo>
                  <a:pt x="963" y="1348"/>
                </a:lnTo>
                <a:lnTo>
                  <a:pt x="963" y="1348"/>
                </a:lnTo>
                <a:lnTo>
                  <a:pt x="963" y="1348"/>
                </a:lnTo>
                <a:lnTo>
                  <a:pt x="963" y="1348"/>
                </a:lnTo>
                <a:lnTo>
                  <a:pt x="963" y="1348"/>
                </a:lnTo>
                <a:lnTo>
                  <a:pt x="963" y="1348"/>
                </a:lnTo>
                <a:lnTo>
                  <a:pt x="963" y="1350"/>
                </a:lnTo>
                <a:lnTo>
                  <a:pt x="963" y="1350"/>
                </a:lnTo>
                <a:lnTo>
                  <a:pt x="963" y="1350"/>
                </a:lnTo>
                <a:lnTo>
                  <a:pt x="963" y="1350"/>
                </a:lnTo>
                <a:lnTo>
                  <a:pt x="963" y="1350"/>
                </a:lnTo>
                <a:lnTo>
                  <a:pt x="963" y="1348"/>
                </a:lnTo>
                <a:lnTo>
                  <a:pt x="963" y="1346"/>
                </a:lnTo>
                <a:lnTo>
                  <a:pt x="963" y="1346"/>
                </a:lnTo>
                <a:lnTo>
                  <a:pt x="963" y="1343"/>
                </a:lnTo>
                <a:lnTo>
                  <a:pt x="963" y="1343"/>
                </a:lnTo>
                <a:lnTo>
                  <a:pt x="963" y="1343"/>
                </a:lnTo>
                <a:lnTo>
                  <a:pt x="963" y="1341"/>
                </a:lnTo>
                <a:lnTo>
                  <a:pt x="963" y="1341"/>
                </a:lnTo>
                <a:lnTo>
                  <a:pt x="961" y="1336"/>
                </a:lnTo>
                <a:lnTo>
                  <a:pt x="961" y="1336"/>
                </a:lnTo>
                <a:lnTo>
                  <a:pt x="961" y="1334"/>
                </a:lnTo>
                <a:lnTo>
                  <a:pt x="961" y="1334"/>
                </a:lnTo>
                <a:lnTo>
                  <a:pt x="961" y="1334"/>
                </a:lnTo>
                <a:lnTo>
                  <a:pt x="961" y="1331"/>
                </a:lnTo>
                <a:lnTo>
                  <a:pt x="959" y="1331"/>
                </a:lnTo>
                <a:lnTo>
                  <a:pt x="959" y="1334"/>
                </a:lnTo>
                <a:lnTo>
                  <a:pt x="959" y="1334"/>
                </a:lnTo>
                <a:lnTo>
                  <a:pt x="956" y="1343"/>
                </a:lnTo>
                <a:lnTo>
                  <a:pt x="956" y="1346"/>
                </a:lnTo>
                <a:lnTo>
                  <a:pt x="956" y="1348"/>
                </a:lnTo>
                <a:lnTo>
                  <a:pt x="954" y="1350"/>
                </a:lnTo>
                <a:lnTo>
                  <a:pt x="954" y="1350"/>
                </a:lnTo>
                <a:lnTo>
                  <a:pt x="954" y="1350"/>
                </a:lnTo>
                <a:lnTo>
                  <a:pt x="954" y="1348"/>
                </a:lnTo>
                <a:lnTo>
                  <a:pt x="954" y="1346"/>
                </a:lnTo>
                <a:lnTo>
                  <a:pt x="951" y="1346"/>
                </a:lnTo>
                <a:lnTo>
                  <a:pt x="951" y="1346"/>
                </a:lnTo>
                <a:lnTo>
                  <a:pt x="951" y="1343"/>
                </a:lnTo>
                <a:lnTo>
                  <a:pt x="951" y="1343"/>
                </a:lnTo>
                <a:lnTo>
                  <a:pt x="949" y="1343"/>
                </a:lnTo>
                <a:lnTo>
                  <a:pt x="949" y="1341"/>
                </a:lnTo>
                <a:lnTo>
                  <a:pt x="949" y="1341"/>
                </a:lnTo>
                <a:lnTo>
                  <a:pt x="949" y="1341"/>
                </a:lnTo>
                <a:lnTo>
                  <a:pt x="951" y="1341"/>
                </a:lnTo>
                <a:lnTo>
                  <a:pt x="951" y="1339"/>
                </a:lnTo>
                <a:lnTo>
                  <a:pt x="951" y="1339"/>
                </a:lnTo>
                <a:lnTo>
                  <a:pt x="951" y="1336"/>
                </a:lnTo>
                <a:lnTo>
                  <a:pt x="951" y="1336"/>
                </a:lnTo>
                <a:lnTo>
                  <a:pt x="951" y="1334"/>
                </a:lnTo>
                <a:lnTo>
                  <a:pt x="951" y="1334"/>
                </a:lnTo>
                <a:lnTo>
                  <a:pt x="951" y="1329"/>
                </a:lnTo>
                <a:lnTo>
                  <a:pt x="951" y="1329"/>
                </a:lnTo>
                <a:lnTo>
                  <a:pt x="951" y="1329"/>
                </a:lnTo>
                <a:lnTo>
                  <a:pt x="949" y="1327"/>
                </a:lnTo>
                <a:lnTo>
                  <a:pt x="949" y="1327"/>
                </a:lnTo>
                <a:lnTo>
                  <a:pt x="949" y="1327"/>
                </a:lnTo>
                <a:lnTo>
                  <a:pt x="949" y="1327"/>
                </a:lnTo>
                <a:lnTo>
                  <a:pt x="949" y="1324"/>
                </a:lnTo>
                <a:lnTo>
                  <a:pt x="944" y="1324"/>
                </a:lnTo>
                <a:lnTo>
                  <a:pt x="944" y="1324"/>
                </a:lnTo>
                <a:lnTo>
                  <a:pt x="944" y="1324"/>
                </a:lnTo>
                <a:lnTo>
                  <a:pt x="944" y="1324"/>
                </a:lnTo>
                <a:lnTo>
                  <a:pt x="944" y="1324"/>
                </a:lnTo>
                <a:lnTo>
                  <a:pt x="944" y="1324"/>
                </a:lnTo>
                <a:lnTo>
                  <a:pt x="944" y="1324"/>
                </a:lnTo>
                <a:lnTo>
                  <a:pt x="942" y="1324"/>
                </a:lnTo>
                <a:lnTo>
                  <a:pt x="942" y="1324"/>
                </a:lnTo>
                <a:lnTo>
                  <a:pt x="942" y="1322"/>
                </a:lnTo>
                <a:lnTo>
                  <a:pt x="942" y="1322"/>
                </a:lnTo>
                <a:lnTo>
                  <a:pt x="942" y="1322"/>
                </a:lnTo>
                <a:lnTo>
                  <a:pt x="942" y="1322"/>
                </a:lnTo>
                <a:lnTo>
                  <a:pt x="942" y="1322"/>
                </a:lnTo>
                <a:lnTo>
                  <a:pt x="942" y="1322"/>
                </a:lnTo>
                <a:lnTo>
                  <a:pt x="940" y="1322"/>
                </a:lnTo>
                <a:lnTo>
                  <a:pt x="940" y="1324"/>
                </a:lnTo>
                <a:lnTo>
                  <a:pt x="940" y="1324"/>
                </a:lnTo>
                <a:lnTo>
                  <a:pt x="940" y="1324"/>
                </a:lnTo>
                <a:lnTo>
                  <a:pt x="940" y="1327"/>
                </a:lnTo>
                <a:lnTo>
                  <a:pt x="940" y="1327"/>
                </a:lnTo>
                <a:lnTo>
                  <a:pt x="937" y="1327"/>
                </a:lnTo>
                <a:lnTo>
                  <a:pt x="935" y="1324"/>
                </a:lnTo>
                <a:lnTo>
                  <a:pt x="932" y="1324"/>
                </a:lnTo>
                <a:lnTo>
                  <a:pt x="932" y="1322"/>
                </a:lnTo>
                <a:lnTo>
                  <a:pt x="935" y="1322"/>
                </a:lnTo>
                <a:lnTo>
                  <a:pt x="935" y="1322"/>
                </a:lnTo>
                <a:lnTo>
                  <a:pt x="937" y="1322"/>
                </a:lnTo>
                <a:lnTo>
                  <a:pt x="935" y="1322"/>
                </a:lnTo>
                <a:lnTo>
                  <a:pt x="932" y="1320"/>
                </a:lnTo>
                <a:lnTo>
                  <a:pt x="932" y="1320"/>
                </a:lnTo>
                <a:lnTo>
                  <a:pt x="935" y="1320"/>
                </a:lnTo>
                <a:lnTo>
                  <a:pt x="935" y="1317"/>
                </a:lnTo>
                <a:lnTo>
                  <a:pt x="932" y="1317"/>
                </a:lnTo>
                <a:lnTo>
                  <a:pt x="932" y="1317"/>
                </a:lnTo>
                <a:lnTo>
                  <a:pt x="932" y="1315"/>
                </a:lnTo>
                <a:lnTo>
                  <a:pt x="930" y="1313"/>
                </a:lnTo>
                <a:lnTo>
                  <a:pt x="928" y="1313"/>
                </a:lnTo>
                <a:lnTo>
                  <a:pt x="928" y="1313"/>
                </a:lnTo>
                <a:lnTo>
                  <a:pt x="930" y="1315"/>
                </a:lnTo>
                <a:lnTo>
                  <a:pt x="930" y="1315"/>
                </a:lnTo>
                <a:lnTo>
                  <a:pt x="930" y="1317"/>
                </a:lnTo>
                <a:lnTo>
                  <a:pt x="928" y="1317"/>
                </a:lnTo>
                <a:lnTo>
                  <a:pt x="928" y="1315"/>
                </a:lnTo>
                <a:lnTo>
                  <a:pt x="928" y="1313"/>
                </a:lnTo>
                <a:lnTo>
                  <a:pt x="928" y="1310"/>
                </a:lnTo>
                <a:lnTo>
                  <a:pt x="928" y="1308"/>
                </a:lnTo>
                <a:lnTo>
                  <a:pt x="928" y="1305"/>
                </a:lnTo>
                <a:lnTo>
                  <a:pt x="928" y="1305"/>
                </a:lnTo>
                <a:lnTo>
                  <a:pt x="928" y="1305"/>
                </a:lnTo>
                <a:lnTo>
                  <a:pt x="925" y="1303"/>
                </a:lnTo>
                <a:lnTo>
                  <a:pt x="925" y="1303"/>
                </a:lnTo>
                <a:lnTo>
                  <a:pt x="925" y="1303"/>
                </a:lnTo>
                <a:lnTo>
                  <a:pt x="923" y="1305"/>
                </a:lnTo>
                <a:lnTo>
                  <a:pt x="923" y="1305"/>
                </a:lnTo>
                <a:lnTo>
                  <a:pt x="923" y="1308"/>
                </a:lnTo>
                <a:lnTo>
                  <a:pt x="925" y="1310"/>
                </a:lnTo>
                <a:lnTo>
                  <a:pt x="923" y="1310"/>
                </a:lnTo>
                <a:lnTo>
                  <a:pt x="923" y="1310"/>
                </a:lnTo>
                <a:lnTo>
                  <a:pt x="923" y="1308"/>
                </a:lnTo>
                <a:lnTo>
                  <a:pt x="921" y="1308"/>
                </a:lnTo>
                <a:lnTo>
                  <a:pt x="921" y="1305"/>
                </a:lnTo>
                <a:lnTo>
                  <a:pt x="921" y="1305"/>
                </a:lnTo>
                <a:lnTo>
                  <a:pt x="921" y="1308"/>
                </a:lnTo>
                <a:lnTo>
                  <a:pt x="921" y="1308"/>
                </a:lnTo>
                <a:lnTo>
                  <a:pt x="918" y="1308"/>
                </a:lnTo>
                <a:lnTo>
                  <a:pt x="914" y="1310"/>
                </a:lnTo>
                <a:lnTo>
                  <a:pt x="914" y="1310"/>
                </a:lnTo>
                <a:lnTo>
                  <a:pt x="911" y="1313"/>
                </a:lnTo>
                <a:lnTo>
                  <a:pt x="909" y="1313"/>
                </a:lnTo>
                <a:lnTo>
                  <a:pt x="909" y="1313"/>
                </a:lnTo>
                <a:lnTo>
                  <a:pt x="909" y="1313"/>
                </a:lnTo>
                <a:lnTo>
                  <a:pt x="909" y="1313"/>
                </a:lnTo>
                <a:lnTo>
                  <a:pt x="909" y="1313"/>
                </a:lnTo>
                <a:lnTo>
                  <a:pt x="906" y="1313"/>
                </a:lnTo>
                <a:lnTo>
                  <a:pt x="906" y="1315"/>
                </a:lnTo>
                <a:lnTo>
                  <a:pt x="906" y="1315"/>
                </a:lnTo>
                <a:lnTo>
                  <a:pt x="904" y="1317"/>
                </a:lnTo>
                <a:lnTo>
                  <a:pt x="902" y="1317"/>
                </a:lnTo>
                <a:lnTo>
                  <a:pt x="902" y="1317"/>
                </a:lnTo>
                <a:lnTo>
                  <a:pt x="902" y="1317"/>
                </a:lnTo>
                <a:lnTo>
                  <a:pt x="899" y="1317"/>
                </a:lnTo>
                <a:lnTo>
                  <a:pt x="899" y="1317"/>
                </a:lnTo>
                <a:lnTo>
                  <a:pt x="899" y="1317"/>
                </a:lnTo>
                <a:lnTo>
                  <a:pt x="897" y="1317"/>
                </a:lnTo>
                <a:lnTo>
                  <a:pt x="897" y="1317"/>
                </a:lnTo>
                <a:lnTo>
                  <a:pt x="897" y="1317"/>
                </a:lnTo>
                <a:lnTo>
                  <a:pt x="897" y="1317"/>
                </a:lnTo>
                <a:lnTo>
                  <a:pt x="897" y="1317"/>
                </a:lnTo>
                <a:lnTo>
                  <a:pt x="897" y="1317"/>
                </a:lnTo>
                <a:lnTo>
                  <a:pt x="897" y="1315"/>
                </a:lnTo>
                <a:lnTo>
                  <a:pt x="897" y="1315"/>
                </a:lnTo>
                <a:lnTo>
                  <a:pt x="897" y="1315"/>
                </a:lnTo>
                <a:lnTo>
                  <a:pt x="897" y="1315"/>
                </a:lnTo>
                <a:lnTo>
                  <a:pt x="897" y="1315"/>
                </a:lnTo>
                <a:lnTo>
                  <a:pt x="897" y="1315"/>
                </a:lnTo>
                <a:lnTo>
                  <a:pt x="897" y="1315"/>
                </a:lnTo>
                <a:lnTo>
                  <a:pt x="899" y="1313"/>
                </a:lnTo>
                <a:lnTo>
                  <a:pt x="899" y="1313"/>
                </a:lnTo>
                <a:lnTo>
                  <a:pt x="897" y="1313"/>
                </a:lnTo>
                <a:lnTo>
                  <a:pt x="897" y="1313"/>
                </a:lnTo>
                <a:lnTo>
                  <a:pt x="895" y="1313"/>
                </a:lnTo>
                <a:lnTo>
                  <a:pt x="895" y="1315"/>
                </a:lnTo>
                <a:lnTo>
                  <a:pt x="895" y="1315"/>
                </a:lnTo>
                <a:lnTo>
                  <a:pt x="892" y="1315"/>
                </a:lnTo>
                <a:lnTo>
                  <a:pt x="892" y="1315"/>
                </a:lnTo>
                <a:lnTo>
                  <a:pt x="892" y="1317"/>
                </a:lnTo>
                <a:lnTo>
                  <a:pt x="890" y="1320"/>
                </a:lnTo>
                <a:lnTo>
                  <a:pt x="890" y="1320"/>
                </a:lnTo>
                <a:lnTo>
                  <a:pt x="890" y="1317"/>
                </a:lnTo>
                <a:lnTo>
                  <a:pt x="890" y="1317"/>
                </a:lnTo>
                <a:lnTo>
                  <a:pt x="890" y="1317"/>
                </a:lnTo>
                <a:lnTo>
                  <a:pt x="888" y="1317"/>
                </a:lnTo>
                <a:lnTo>
                  <a:pt x="888" y="1317"/>
                </a:lnTo>
                <a:lnTo>
                  <a:pt x="888" y="1317"/>
                </a:lnTo>
                <a:lnTo>
                  <a:pt x="888" y="1317"/>
                </a:lnTo>
                <a:lnTo>
                  <a:pt x="888" y="1317"/>
                </a:lnTo>
                <a:lnTo>
                  <a:pt x="888" y="1320"/>
                </a:lnTo>
                <a:lnTo>
                  <a:pt x="888" y="1320"/>
                </a:lnTo>
                <a:lnTo>
                  <a:pt x="880" y="1315"/>
                </a:lnTo>
                <a:lnTo>
                  <a:pt x="878" y="1317"/>
                </a:lnTo>
                <a:lnTo>
                  <a:pt x="878" y="1317"/>
                </a:lnTo>
                <a:lnTo>
                  <a:pt x="878" y="1317"/>
                </a:lnTo>
                <a:lnTo>
                  <a:pt x="878" y="1317"/>
                </a:lnTo>
                <a:lnTo>
                  <a:pt x="878" y="1317"/>
                </a:lnTo>
                <a:lnTo>
                  <a:pt x="878" y="1317"/>
                </a:lnTo>
                <a:lnTo>
                  <a:pt x="878" y="1317"/>
                </a:lnTo>
                <a:lnTo>
                  <a:pt x="878" y="1320"/>
                </a:lnTo>
                <a:lnTo>
                  <a:pt x="878" y="1320"/>
                </a:lnTo>
                <a:lnTo>
                  <a:pt x="878" y="1320"/>
                </a:lnTo>
                <a:lnTo>
                  <a:pt x="878" y="1320"/>
                </a:lnTo>
                <a:lnTo>
                  <a:pt x="880" y="1320"/>
                </a:lnTo>
                <a:lnTo>
                  <a:pt x="878" y="1322"/>
                </a:lnTo>
                <a:lnTo>
                  <a:pt x="878" y="1322"/>
                </a:lnTo>
                <a:lnTo>
                  <a:pt x="878" y="1320"/>
                </a:lnTo>
                <a:lnTo>
                  <a:pt x="878" y="1320"/>
                </a:lnTo>
                <a:lnTo>
                  <a:pt x="876" y="1320"/>
                </a:lnTo>
                <a:lnTo>
                  <a:pt x="876" y="1320"/>
                </a:lnTo>
                <a:lnTo>
                  <a:pt x="876" y="1317"/>
                </a:lnTo>
                <a:lnTo>
                  <a:pt x="876" y="1317"/>
                </a:lnTo>
                <a:lnTo>
                  <a:pt x="876" y="1317"/>
                </a:lnTo>
                <a:lnTo>
                  <a:pt x="871" y="1317"/>
                </a:lnTo>
                <a:lnTo>
                  <a:pt x="869" y="1315"/>
                </a:lnTo>
                <a:lnTo>
                  <a:pt x="866" y="1317"/>
                </a:lnTo>
                <a:lnTo>
                  <a:pt x="869" y="1317"/>
                </a:lnTo>
                <a:lnTo>
                  <a:pt x="869" y="1320"/>
                </a:lnTo>
                <a:lnTo>
                  <a:pt x="866" y="1320"/>
                </a:lnTo>
                <a:lnTo>
                  <a:pt x="866" y="1320"/>
                </a:lnTo>
                <a:lnTo>
                  <a:pt x="857" y="1320"/>
                </a:lnTo>
                <a:lnTo>
                  <a:pt x="854" y="1317"/>
                </a:lnTo>
                <a:lnTo>
                  <a:pt x="850" y="1320"/>
                </a:lnTo>
                <a:lnTo>
                  <a:pt x="850" y="1317"/>
                </a:lnTo>
                <a:lnTo>
                  <a:pt x="847" y="1317"/>
                </a:lnTo>
                <a:lnTo>
                  <a:pt x="843" y="1315"/>
                </a:lnTo>
                <a:lnTo>
                  <a:pt x="833" y="1315"/>
                </a:lnTo>
                <a:lnTo>
                  <a:pt x="831" y="1315"/>
                </a:lnTo>
                <a:lnTo>
                  <a:pt x="828" y="1313"/>
                </a:lnTo>
                <a:lnTo>
                  <a:pt x="826" y="1313"/>
                </a:lnTo>
                <a:lnTo>
                  <a:pt x="821" y="1310"/>
                </a:lnTo>
                <a:lnTo>
                  <a:pt x="821" y="1310"/>
                </a:lnTo>
                <a:lnTo>
                  <a:pt x="819" y="1310"/>
                </a:lnTo>
                <a:lnTo>
                  <a:pt x="819" y="1310"/>
                </a:lnTo>
                <a:lnTo>
                  <a:pt x="817" y="1310"/>
                </a:lnTo>
                <a:lnTo>
                  <a:pt x="814" y="1305"/>
                </a:lnTo>
                <a:lnTo>
                  <a:pt x="814" y="1305"/>
                </a:lnTo>
                <a:lnTo>
                  <a:pt x="814" y="1305"/>
                </a:lnTo>
                <a:lnTo>
                  <a:pt x="814" y="1308"/>
                </a:lnTo>
                <a:lnTo>
                  <a:pt x="812" y="1308"/>
                </a:lnTo>
                <a:lnTo>
                  <a:pt x="812" y="1308"/>
                </a:lnTo>
                <a:lnTo>
                  <a:pt x="812" y="1308"/>
                </a:lnTo>
                <a:lnTo>
                  <a:pt x="812" y="1305"/>
                </a:lnTo>
                <a:lnTo>
                  <a:pt x="809" y="1305"/>
                </a:lnTo>
                <a:lnTo>
                  <a:pt x="809" y="1305"/>
                </a:lnTo>
                <a:lnTo>
                  <a:pt x="807" y="1303"/>
                </a:lnTo>
                <a:lnTo>
                  <a:pt x="802" y="1305"/>
                </a:lnTo>
                <a:lnTo>
                  <a:pt x="800" y="1303"/>
                </a:lnTo>
                <a:lnTo>
                  <a:pt x="800" y="1303"/>
                </a:lnTo>
                <a:lnTo>
                  <a:pt x="798" y="1301"/>
                </a:lnTo>
                <a:lnTo>
                  <a:pt x="798" y="1301"/>
                </a:lnTo>
                <a:lnTo>
                  <a:pt x="798" y="1301"/>
                </a:lnTo>
                <a:lnTo>
                  <a:pt x="795" y="1298"/>
                </a:lnTo>
                <a:lnTo>
                  <a:pt x="795" y="1298"/>
                </a:lnTo>
                <a:lnTo>
                  <a:pt x="795" y="1298"/>
                </a:lnTo>
                <a:lnTo>
                  <a:pt x="795" y="1298"/>
                </a:lnTo>
                <a:lnTo>
                  <a:pt x="795" y="1298"/>
                </a:lnTo>
                <a:lnTo>
                  <a:pt x="798" y="1298"/>
                </a:lnTo>
                <a:lnTo>
                  <a:pt x="793" y="1298"/>
                </a:lnTo>
                <a:lnTo>
                  <a:pt x="791" y="1296"/>
                </a:lnTo>
                <a:lnTo>
                  <a:pt x="791" y="1296"/>
                </a:lnTo>
                <a:lnTo>
                  <a:pt x="791" y="1296"/>
                </a:lnTo>
                <a:lnTo>
                  <a:pt x="791" y="1294"/>
                </a:lnTo>
                <a:lnTo>
                  <a:pt x="791" y="1294"/>
                </a:lnTo>
                <a:lnTo>
                  <a:pt x="791" y="1294"/>
                </a:lnTo>
                <a:lnTo>
                  <a:pt x="793" y="1294"/>
                </a:lnTo>
                <a:lnTo>
                  <a:pt x="795" y="1291"/>
                </a:lnTo>
                <a:lnTo>
                  <a:pt x="798" y="1291"/>
                </a:lnTo>
                <a:lnTo>
                  <a:pt x="798" y="1291"/>
                </a:lnTo>
                <a:lnTo>
                  <a:pt x="800" y="1291"/>
                </a:lnTo>
                <a:lnTo>
                  <a:pt x="800" y="1289"/>
                </a:lnTo>
                <a:lnTo>
                  <a:pt x="802" y="1289"/>
                </a:lnTo>
                <a:lnTo>
                  <a:pt x="800" y="1289"/>
                </a:lnTo>
                <a:lnTo>
                  <a:pt x="800" y="1289"/>
                </a:lnTo>
                <a:lnTo>
                  <a:pt x="800" y="1289"/>
                </a:lnTo>
                <a:lnTo>
                  <a:pt x="798" y="1289"/>
                </a:lnTo>
                <a:lnTo>
                  <a:pt x="798" y="1286"/>
                </a:lnTo>
                <a:lnTo>
                  <a:pt x="798" y="1286"/>
                </a:lnTo>
                <a:lnTo>
                  <a:pt x="800" y="1284"/>
                </a:lnTo>
                <a:lnTo>
                  <a:pt x="800" y="1284"/>
                </a:lnTo>
                <a:lnTo>
                  <a:pt x="800" y="1284"/>
                </a:lnTo>
                <a:lnTo>
                  <a:pt x="800" y="1282"/>
                </a:lnTo>
                <a:lnTo>
                  <a:pt x="800" y="1282"/>
                </a:lnTo>
                <a:lnTo>
                  <a:pt x="800" y="1282"/>
                </a:lnTo>
                <a:lnTo>
                  <a:pt x="800" y="1279"/>
                </a:lnTo>
                <a:lnTo>
                  <a:pt x="800" y="1279"/>
                </a:lnTo>
                <a:lnTo>
                  <a:pt x="800" y="1277"/>
                </a:lnTo>
                <a:lnTo>
                  <a:pt x="807" y="1282"/>
                </a:lnTo>
                <a:lnTo>
                  <a:pt x="809" y="1282"/>
                </a:lnTo>
                <a:lnTo>
                  <a:pt x="809" y="1279"/>
                </a:lnTo>
                <a:lnTo>
                  <a:pt x="809" y="1279"/>
                </a:lnTo>
                <a:lnTo>
                  <a:pt x="809" y="1279"/>
                </a:lnTo>
                <a:lnTo>
                  <a:pt x="812" y="1279"/>
                </a:lnTo>
                <a:lnTo>
                  <a:pt x="812" y="1279"/>
                </a:lnTo>
                <a:lnTo>
                  <a:pt x="809" y="1275"/>
                </a:lnTo>
                <a:lnTo>
                  <a:pt x="809" y="1275"/>
                </a:lnTo>
                <a:lnTo>
                  <a:pt x="807" y="1272"/>
                </a:lnTo>
                <a:lnTo>
                  <a:pt x="807" y="1272"/>
                </a:lnTo>
                <a:lnTo>
                  <a:pt x="807" y="1272"/>
                </a:lnTo>
                <a:lnTo>
                  <a:pt x="809" y="1272"/>
                </a:lnTo>
                <a:lnTo>
                  <a:pt x="809" y="1275"/>
                </a:lnTo>
                <a:lnTo>
                  <a:pt x="817" y="1275"/>
                </a:lnTo>
                <a:lnTo>
                  <a:pt x="819" y="1275"/>
                </a:lnTo>
                <a:lnTo>
                  <a:pt x="821" y="1275"/>
                </a:lnTo>
                <a:lnTo>
                  <a:pt x="821" y="1275"/>
                </a:lnTo>
                <a:lnTo>
                  <a:pt x="821" y="1277"/>
                </a:lnTo>
                <a:lnTo>
                  <a:pt x="821" y="1277"/>
                </a:lnTo>
                <a:lnTo>
                  <a:pt x="821" y="1277"/>
                </a:lnTo>
                <a:lnTo>
                  <a:pt x="821" y="1277"/>
                </a:lnTo>
                <a:lnTo>
                  <a:pt x="824" y="1277"/>
                </a:lnTo>
                <a:lnTo>
                  <a:pt x="824" y="1277"/>
                </a:lnTo>
                <a:lnTo>
                  <a:pt x="826" y="1277"/>
                </a:lnTo>
                <a:lnTo>
                  <a:pt x="826" y="1277"/>
                </a:lnTo>
                <a:lnTo>
                  <a:pt x="826" y="1277"/>
                </a:lnTo>
                <a:lnTo>
                  <a:pt x="828" y="1277"/>
                </a:lnTo>
                <a:lnTo>
                  <a:pt x="831" y="1277"/>
                </a:lnTo>
                <a:lnTo>
                  <a:pt x="831" y="1277"/>
                </a:lnTo>
                <a:lnTo>
                  <a:pt x="831" y="1277"/>
                </a:lnTo>
                <a:lnTo>
                  <a:pt x="831" y="1275"/>
                </a:lnTo>
                <a:lnTo>
                  <a:pt x="831" y="1275"/>
                </a:lnTo>
                <a:lnTo>
                  <a:pt x="831" y="1272"/>
                </a:lnTo>
                <a:lnTo>
                  <a:pt x="833" y="1270"/>
                </a:lnTo>
                <a:lnTo>
                  <a:pt x="833" y="1270"/>
                </a:lnTo>
                <a:lnTo>
                  <a:pt x="833" y="1270"/>
                </a:lnTo>
                <a:lnTo>
                  <a:pt x="833" y="1268"/>
                </a:lnTo>
                <a:lnTo>
                  <a:pt x="833" y="1268"/>
                </a:lnTo>
                <a:lnTo>
                  <a:pt x="833" y="1268"/>
                </a:lnTo>
                <a:lnTo>
                  <a:pt x="835" y="1268"/>
                </a:lnTo>
                <a:lnTo>
                  <a:pt x="833" y="1265"/>
                </a:lnTo>
                <a:lnTo>
                  <a:pt x="833" y="1265"/>
                </a:lnTo>
                <a:lnTo>
                  <a:pt x="833" y="1265"/>
                </a:lnTo>
                <a:lnTo>
                  <a:pt x="833" y="1265"/>
                </a:lnTo>
                <a:lnTo>
                  <a:pt x="833" y="1268"/>
                </a:lnTo>
                <a:lnTo>
                  <a:pt x="833" y="1268"/>
                </a:lnTo>
                <a:lnTo>
                  <a:pt x="831" y="1268"/>
                </a:lnTo>
                <a:lnTo>
                  <a:pt x="831" y="1268"/>
                </a:lnTo>
                <a:lnTo>
                  <a:pt x="828" y="1265"/>
                </a:lnTo>
                <a:lnTo>
                  <a:pt x="828" y="1265"/>
                </a:lnTo>
                <a:lnTo>
                  <a:pt x="831" y="1265"/>
                </a:lnTo>
                <a:lnTo>
                  <a:pt x="831" y="1265"/>
                </a:lnTo>
                <a:lnTo>
                  <a:pt x="831" y="1263"/>
                </a:lnTo>
                <a:lnTo>
                  <a:pt x="831" y="1263"/>
                </a:lnTo>
                <a:lnTo>
                  <a:pt x="831" y="1260"/>
                </a:lnTo>
                <a:lnTo>
                  <a:pt x="831" y="1260"/>
                </a:lnTo>
                <a:lnTo>
                  <a:pt x="831" y="1260"/>
                </a:lnTo>
                <a:lnTo>
                  <a:pt x="831" y="1258"/>
                </a:lnTo>
                <a:lnTo>
                  <a:pt x="831" y="1258"/>
                </a:lnTo>
                <a:lnTo>
                  <a:pt x="828" y="1258"/>
                </a:lnTo>
                <a:lnTo>
                  <a:pt x="828" y="1258"/>
                </a:lnTo>
                <a:lnTo>
                  <a:pt x="828" y="1258"/>
                </a:lnTo>
                <a:lnTo>
                  <a:pt x="828" y="1256"/>
                </a:lnTo>
                <a:lnTo>
                  <a:pt x="828" y="1256"/>
                </a:lnTo>
                <a:lnTo>
                  <a:pt x="828" y="1256"/>
                </a:lnTo>
                <a:lnTo>
                  <a:pt x="824" y="1253"/>
                </a:lnTo>
                <a:lnTo>
                  <a:pt x="824" y="1251"/>
                </a:lnTo>
                <a:lnTo>
                  <a:pt x="824" y="1251"/>
                </a:lnTo>
                <a:lnTo>
                  <a:pt x="824" y="1251"/>
                </a:lnTo>
                <a:lnTo>
                  <a:pt x="824" y="1249"/>
                </a:lnTo>
                <a:lnTo>
                  <a:pt x="824" y="1249"/>
                </a:lnTo>
                <a:lnTo>
                  <a:pt x="824" y="1246"/>
                </a:lnTo>
                <a:lnTo>
                  <a:pt x="824" y="1246"/>
                </a:lnTo>
                <a:lnTo>
                  <a:pt x="824" y="1246"/>
                </a:lnTo>
                <a:lnTo>
                  <a:pt x="821" y="1244"/>
                </a:lnTo>
                <a:lnTo>
                  <a:pt x="817" y="1242"/>
                </a:lnTo>
                <a:lnTo>
                  <a:pt x="817" y="1239"/>
                </a:lnTo>
                <a:lnTo>
                  <a:pt x="817" y="1239"/>
                </a:lnTo>
                <a:lnTo>
                  <a:pt x="817" y="1237"/>
                </a:lnTo>
                <a:lnTo>
                  <a:pt x="812" y="1232"/>
                </a:lnTo>
                <a:lnTo>
                  <a:pt x="812" y="1232"/>
                </a:lnTo>
                <a:lnTo>
                  <a:pt x="809" y="1232"/>
                </a:lnTo>
                <a:lnTo>
                  <a:pt x="809" y="1234"/>
                </a:lnTo>
                <a:lnTo>
                  <a:pt x="809" y="1234"/>
                </a:lnTo>
                <a:lnTo>
                  <a:pt x="809" y="1234"/>
                </a:lnTo>
                <a:lnTo>
                  <a:pt x="809" y="1234"/>
                </a:lnTo>
                <a:lnTo>
                  <a:pt x="807" y="1230"/>
                </a:lnTo>
                <a:lnTo>
                  <a:pt x="802" y="1227"/>
                </a:lnTo>
                <a:lnTo>
                  <a:pt x="802" y="1227"/>
                </a:lnTo>
                <a:lnTo>
                  <a:pt x="802" y="1227"/>
                </a:lnTo>
                <a:lnTo>
                  <a:pt x="802" y="1227"/>
                </a:lnTo>
                <a:lnTo>
                  <a:pt x="800" y="1227"/>
                </a:lnTo>
                <a:lnTo>
                  <a:pt x="800" y="1225"/>
                </a:lnTo>
                <a:lnTo>
                  <a:pt x="800" y="1225"/>
                </a:lnTo>
                <a:lnTo>
                  <a:pt x="798" y="1223"/>
                </a:lnTo>
                <a:lnTo>
                  <a:pt x="795" y="1223"/>
                </a:lnTo>
                <a:lnTo>
                  <a:pt x="795" y="1223"/>
                </a:lnTo>
                <a:lnTo>
                  <a:pt x="793" y="1223"/>
                </a:lnTo>
                <a:lnTo>
                  <a:pt x="791" y="1220"/>
                </a:lnTo>
                <a:lnTo>
                  <a:pt x="791" y="1220"/>
                </a:lnTo>
                <a:lnTo>
                  <a:pt x="791" y="1220"/>
                </a:lnTo>
                <a:lnTo>
                  <a:pt x="791" y="1223"/>
                </a:lnTo>
                <a:lnTo>
                  <a:pt x="793" y="1223"/>
                </a:lnTo>
                <a:lnTo>
                  <a:pt x="793" y="1225"/>
                </a:lnTo>
                <a:lnTo>
                  <a:pt x="793" y="1225"/>
                </a:lnTo>
                <a:lnTo>
                  <a:pt x="793" y="1225"/>
                </a:lnTo>
                <a:lnTo>
                  <a:pt x="793" y="1225"/>
                </a:lnTo>
                <a:lnTo>
                  <a:pt x="791" y="1225"/>
                </a:lnTo>
                <a:lnTo>
                  <a:pt x="791" y="1225"/>
                </a:lnTo>
                <a:lnTo>
                  <a:pt x="791" y="1225"/>
                </a:lnTo>
                <a:lnTo>
                  <a:pt x="786" y="1220"/>
                </a:lnTo>
                <a:lnTo>
                  <a:pt x="783" y="1220"/>
                </a:lnTo>
                <a:lnTo>
                  <a:pt x="783" y="1220"/>
                </a:lnTo>
                <a:lnTo>
                  <a:pt x="781" y="1220"/>
                </a:lnTo>
                <a:lnTo>
                  <a:pt x="781" y="1223"/>
                </a:lnTo>
                <a:lnTo>
                  <a:pt x="781" y="1223"/>
                </a:lnTo>
                <a:lnTo>
                  <a:pt x="781" y="1223"/>
                </a:lnTo>
                <a:lnTo>
                  <a:pt x="786" y="1227"/>
                </a:lnTo>
                <a:lnTo>
                  <a:pt x="786" y="1227"/>
                </a:lnTo>
                <a:lnTo>
                  <a:pt x="786" y="1227"/>
                </a:lnTo>
                <a:lnTo>
                  <a:pt x="786" y="1230"/>
                </a:lnTo>
                <a:lnTo>
                  <a:pt x="788" y="1232"/>
                </a:lnTo>
                <a:lnTo>
                  <a:pt x="788" y="1234"/>
                </a:lnTo>
                <a:lnTo>
                  <a:pt x="781" y="1232"/>
                </a:lnTo>
                <a:lnTo>
                  <a:pt x="781" y="1232"/>
                </a:lnTo>
                <a:lnTo>
                  <a:pt x="781" y="1230"/>
                </a:lnTo>
                <a:lnTo>
                  <a:pt x="779" y="1227"/>
                </a:lnTo>
                <a:lnTo>
                  <a:pt x="779" y="1227"/>
                </a:lnTo>
                <a:lnTo>
                  <a:pt x="779" y="1227"/>
                </a:lnTo>
                <a:lnTo>
                  <a:pt x="776" y="1227"/>
                </a:lnTo>
                <a:lnTo>
                  <a:pt x="776" y="1227"/>
                </a:lnTo>
                <a:lnTo>
                  <a:pt x="769" y="1225"/>
                </a:lnTo>
                <a:lnTo>
                  <a:pt x="769" y="1225"/>
                </a:lnTo>
                <a:lnTo>
                  <a:pt x="769" y="1225"/>
                </a:lnTo>
                <a:lnTo>
                  <a:pt x="769" y="1225"/>
                </a:lnTo>
                <a:lnTo>
                  <a:pt x="769" y="1225"/>
                </a:lnTo>
                <a:lnTo>
                  <a:pt x="767" y="1225"/>
                </a:lnTo>
                <a:lnTo>
                  <a:pt x="767" y="1225"/>
                </a:lnTo>
                <a:lnTo>
                  <a:pt x="767" y="1225"/>
                </a:lnTo>
                <a:lnTo>
                  <a:pt x="767" y="1225"/>
                </a:lnTo>
                <a:lnTo>
                  <a:pt x="764" y="1220"/>
                </a:lnTo>
                <a:lnTo>
                  <a:pt x="764" y="1220"/>
                </a:lnTo>
                <a:lnTo>
                  <a:pt x="764" y="1220"/>
                </a:lnTo>
                <a:lnTo>
                  <a:pt x="764" y="1223"/>
                </a:lnTo>
                <a:lnTo>
                  <a:pt x="764" y="1223"/>
                </a:lnTo>
                <a:lnTo>
                  <a:pt x="764" y="1223"/>
                </a:lnTo>
                <a:lnTo>
                  <a:pt x="764" y="1223"/>
                </a:lnTo>
                <a:lnTo>
                  <a:pt x="764" y="1223"/>
                </a:lnTo>
                <a:lnTo>
                  <a:pt x="762" y="1223"/>
                </a:lnTo>
                <a:lnTo>
                  <a:pt x="762" y="1223"/>
                </a:lnTo>
                <a:lnTo>
                  <a:pt x="760" y="1223"/>
                </a:lnTo>
                <a:lnTo>
                  <a:pt x="760" y="1223"/>
                </a:lnTo>
                <a:lnTo>
                  <a:pt x="757" y="1220"/>
                </a:lnTo>
                <a:lnTo>
                  <a:pt x="755" y="1218"/>
                </a:lnTo>
                <a:lnTo>
                  <a:pt x="748" y="1216"/>
                </a:lnTo>
                <a:lnTo>
                  <a:pt x="746" y="1213"/>
                </a:lnTo>
                <a:lnTo>
                  <a:pt x="741" y="1211"/>
                </a:lnTo>
                <a:lnTo>
                  <a:pt x="736" y="1206"/>
                </a:lnTo>
                <a:lnTo>
                  <a:pt x="731" y="1204"/>
                </a:lnTo>
                <a:lnTo>
                  <a:pt x="727" y="1197"/>
                </a:lnTo>
                <a:lnTo>
                  <a:pt x="727" y="1197"/>
                </a:lnTo>
                <a:lnTo>
                  <a:pt x="727" y="1194"/>
                </a:lnTo>
                <a:lnTo>
                  <a:pt x="722" y="1192"/>
                </a:lnTo>
                <a:lnTo>
                  <a:pt x="715" y="1187"/>
                </a:lnTo>
                <a:lnTo>
                  <a:pt x="708" y="1187"/>
                </a:lnTo>
                <a:lnTo>
                  <a:pt x="703" y="1185"/>
                </a:lnTo>
                <a:lnTo>
                  <a:pt x="703" y="1182"/>
                </a:lnTo>
                <a:lnTo>
                  <a:pt x="696" y="1182"/>
                </a:lnTo>
                <a:lnTo>
                  <a:pt x="696" y="1180"/>
                </a:lnTo>
                <a:lnTo>
                  <a:pt x="693" y="1178"/>
                </a:lnTo>
                <a:lnTo>
                  <a:pt x="691" y="1175"/>
                </a:lnTo>
                <a:lnTo>
                  <a:pt x="684" y="1166"/>
                </a:lnTo>
                <a:lnTo>
                  <a:pt x="684" y="1163"/>
                </a:lnTo>
                <a:lnTo>
                  <a:pt x="682" y="1159"/>
                </a:lnTo>
                <a:lnTo>
                  <a:pt x="675" y="1154"/>
                </a:lnTo>
                <a:lnTo>
                  <a:pt x="667" y="1147"/>
                </a:lnTo>
                <a:lnTo>
                  <a:pt x="665" y="1147"/>
                </a:lnTo>
                <a:lnTo>
                  <a:pt x="663" y="1145"/>
                </a:lnTo>
                <a:lnTo>
                  <a:pt x="656" y="1140"/>
                </a:lnTo>
                <a:lnTo>
                  <a:pt x="651" y="1140"/>
                </a:lnTo>
                <a:lnTo>
                  <a:pt x="646" y="1140"/>
                </a:lnTo>
                <a:lnTo>
                  <a:pt x="644" y="1140"/>
                </a:lnTo>
                <a:lnTo>
                  <a:pt x="644" y="1137"/>
                </a:lnTo>
                <a:lnTo>
                  <a:pt x="641" y="1137"/>
                </a:lnTo>
                <a:lnTo>
                  <a:pt x="641" y="1137"/>
                </a:lnTo>
                <a:lnTo>
                  <a:pt x="641" y="1137"/>
                </a:lnTo>
                <a:lnTo>
                  <a:pt x="639" y="1137"/>
                </a:lnTo>
                <a:lnTo>
                  <a:pt x="639" y="1137"/>
                </a:lnTo>
                <a:lnTo>
                  <a:pt x="639" y="1135"/>
                </a:lnTo>
                <a:lnTo>
                  <a:pt x="639" y="1135"/>
                </a:lnTo>
                <a:lnTo>
                  <a:pt x="639" y="1137"/>
                </a:lnTo>
                <a:lnTo>
                  <a:pt x="637" y="1137"/>
                </a:lnTo>
                <a:lnTo>
                  <a:pt x="637" y="1137"/>
                </a:lnTo>
                <a:lnTo>
                  <a:pt x="634" y="1135"/>
                </a:lnTo>
                <a:lnTo>
                  <a:pt x="632" y="1135"/>
                </a:lnTo>
                <a:lnTo>
                  <a:pt x="632" y="1135"/>
                </a:lnTo>
                <a:lnTo>
                  <a:pt x="630" y="1137"/>
                </a:lnTo>
                <a:lnTo>
                  <a:pt x="630" y="1137"/>
                </a:lnTo>
                <a:lnTo>
                  <a:pt x="627" y="1137"/>
                </a:lnTo>
                <a:lnTo>
                  <a:pt x="627" y="1140"/>
                </a:lnTo>
                <a:lnTo>
                  <a:pt x="630" y="1140"/>
                </a:lnTo>
                <a:lnTo>
                  <a:pt x="630" y="1142"/>
                </a:lnTo>
                <a:lnTo>
                  <a:pt x="627" y="1145"/>
                </a:lnTo>
                <a:lnTo>
                  <a:pt x="627" y="1145"/>
                </a:lnTo>
                <a:lnTo>
                  <a:pt x="627" y="1147"/>
                </a:lnTo>
                <a:lnTo>
                  <a:pt x="627" y="1147"/>
                </a:lnTo>
                <a:lnTo>
                  <a:pt x="627" y="1147"/>
                </a:lnTo>
                <a:lnTo>
                  <a:pt x="625" y="1147"/>
                </a:lnTo>
                <a:lnTo>
                  <a:pt x="625" y="1149"/>
                </a:lnTo>
                <a:lnTo>
                  <a:pt x="625" y="1149"/>
                </a:lnTo>
                <a:lnTo>
                  <a:pt x="625" y="1152"/>
                </a:lnTo>
                <a:lnTo>
                  <a:pt x="625" y="1152"/>
                </a:lnTo>
                <a:lnTo>
                  <a:pt x="625" y="1152"/>
                </a:lnTo>
                <a:lnTo>
                  <a:pt x="625" y="1152"/>
                </a:lnTo>
                <a:lnTo>
                  <a:pt x="625" y="1152"/>
                </a:lnTo>
                <a:lnTo>
                  <a:pt x="625" y="1154"/>
                </a:lnTo>
                <a:lnTo>
                  <a:pt x="625" y="1154"/>
                </a:lnTo>
                <a:lnTo>
                  <a:pt x="625" y="1154"/>
                </a:lnTo>
                <a:lnTo>
                  <a:pt x="625" y="1154"/>
                </a:lnTo>
                <a:lnTo>
                  <a:pt x="625" y="1154"/>
                </a:lnTo>
                <a:lnTo>
                  <a:pt x="625" y="1156"/>
                </a:lnTo>
                <a:lnTo>
                  <a:pt x="625" y="1156"/>
                </a:lnTo>
                <a:lnTo>
                  <a:pt x="622" y="1156"/>
                </a:lnTo>
                <a:lnTo>
                  <a:pt x="620" y="1156"/>
                </a:lnTo>
                <a:lnTo>
                  <a:pt x="622" y="1154"/>
                </a:lnTo>
                <a:lnTo>
                  <a:pt x="620" y="1154"/>
                </a:lnTo>
                <a:lnTo>
                  <a:pt x="618" y="1156"/>
                </a:lnTo>
                <a:lnTo>
                  <a:pt x="618" y="1156"/>
                </a:lnTo>
                <a:lnTo>
                  <a:pt x="618" y="1156"/>
                </a:lnTo>
                <a:lnTo>
                  <a:pt x="618" y="1156"/>
                </a:lnTo>
                <a:lnTo>
                  <a:pt x="615" y="1159"/>
                </a:lnTo>
                <a:lnTo>
                  <a:pt x="615" y="1159"/>
                </a:lnTo>
                <a:lnTo>
                  <a:pt x="618" y="1161"/>
                </a:lnTo>
                <a:lnTo>
                  <a:pt x="618" y="1161"/>
                </a:lnTo>
                <a:lnTo>
                  <a:pt x="613" y="1163"/>
                </a:lnTo>
                <a:lnTo>
                  <a:pt x="611" y="1163"/>
                </a:lnTo>
                <a:lnTo>
                  <a:pt x="611" y="1163"/>
                </a:lnTo>
                <a:lnTo>
                  <a:pt x="611" y="1163"/>
                </a:lnTo>
                <a:lnTo>
                  <a:pt x="611" y="1163"/>
                </a:lnTo>
                <a:lnTo>
                  <a:pt x="611" y="1163"/>
                </a:lnTo>
                <a:lnTo>
                  <a:pt x="608" y="1163"/>
                </a:lnTo>
                <a:lnTo>
                  <a:pt x="608" y="1161"/>
                </a:lnTo>
                <a:lnTo>
                  <a:pt x="608" y="1161"/>
                </a:lnTo>
                <a:lnTo>
                  <a:pt x="608" y="1161"/>
                </a:lnTo>
                <a:lnTo>
                  <a:pt x="606" y="1161"/>
                </a:lnTo>
                <a:lnTo>
                  <a:pt x="608" y="1161"/>
                </a:lnTo>
                <a:lnTo>
                  <a:pt x="606" y="1161"/>
                </a:lnTo>
                <a:lnTo>
                  <a:pt x="606" y="1161"/>
                </a:lnTo>
                <a:lnTo>
                  <a:pt x="606" y="1161"/>
                </a:lnTo>
                <a:lnTo>
                  <a:pt x="606" y="1161"/>
                </a:lnTo>
                <a:lnTo>
                  <a:pt x="606" y="1161"/>
                </a:lnTo>
                <a:lnTo>
                  <a:pt x="606" y="1161"/>
                </a:lnTo>
                <a:lnTo>
                  <a:pt x="606" y="1161"/>
                </a:lnTo>
                <a:lnTo>
                  <a:pt x="604" y="1159"/>
                </a:lnTo>
                <a:lnTo>
                  <a:pt x="604" y="1159"/>
                </a:lnTo>
                <a:lnTo>
                  <a:pt x="604" y="1159"/>
                </a:lnTo>
                <a:lnTo>
                  <a:pt x="604" y="1159"/>
                </a:lnTo>
                <a:lnTo>
                  <a:pt x="604" y="1159"/>
                </a:lnTo>
                <a:lnTo>
                  <a:pt x="604" y="1159"/>
                </a:lnTo>
                <a:lnTo>
                  <a:pt x="601" y="1159"/>
                </a:lnTo>
                <a:lnTo>
                  <a:pt x="601" y="1161"/>
                </a:lnTo>
                <a:lnTo>
                  <a:pt x="601" y="1161"/>
                </a:lnTo>
                <a:lnTo>
                  <a:pt x="601" y="1161"/>
                </a:lnTo>
                <a:lnTo>
                  <a:pt x="601" y="1163"/>
                </a:lnTo>
                <a:lnTo>
                  <a:pt x="601" y="1161"/>
                </a:lnTo>
                <a:lnTo>
                  <a:pt x="601" y="1161"/>
                </a:lnTo>
                <a:lnTo>
                  <a:pt x="601" y="1159"/>
                </a:lnTo>
                <a:lnTo>
                  <a:pt x="601" y="1159"/>
                </a:lnTo>
                <a:lnTo>
                  <a:pt x="599" y="1161"/>
                </a:lnTo>
                <a:lnTo>
                  <a:pt x="599" y="1161"/>
                </a:lnTo>
                <a:lnTo>
                  <a:pt x="594" y="1161"/>
                </a:lnTo>
                <a:lnTo>
                  <a:pt x="594" y="1159"/>
                </a:lnTo>
                <a:lnTo>
                  <a:pt x="594" y="1159"/>
                </a:lnTo>
                <a:lnTo>
                  <a:pt x="592" y="1159"/>
                </a:lnTo>
                <a:lnTo>
                  <a:pt x="592" y="1159"/>
                </a:lnTo>
                <a:lnTo>
                  <a:pt x="592" y="1156"/>
                </a:lnTo>
                <a:lnTo>
                  <a:pt x="589" y="1156"/>
                </a:lnTo>
                <a:lnTo>
                  <a:pt x="592" y="1154"/>
                </a:lnTo>
                <a:lnTo>
                  <a:pt x="594" y="1156"/>
                </a:lnTo>
                <a:lnTo>
                  <a:pt x="594" y="1154"/>
                </a:lnTo>
                <a:lnTo>
                  <a:pt x="594" y="1154"/>
                </a:lnTo>
                <a:lnTo>
                  <a:pt x="594" y="1152"/>
                </a:lnTo>
                <a:lnTo>
                  <a:pt x="594" y="1152"/>
                </a:lnTo>
                <a:lnTo>
                  <a:pt x="594" y="1149"/>
                </a:lnTo>
                <a:lnTo>
                  <a:pt x="596" y="1149"/>
                </a:lnTo>
                <a:lnTo>
                  <a:pt x="599" y="1149"/>
                </a:lnTo>
                <a:lnTo>
                  <a:pt x="599" y="1147"/>
                </a:lnTo>
                <a:lnTo>
                  <a:pt x="599" y="1147"/>
                </a:lnTo>
                <a:lnTo>
                  <a:pt x="601" y="1145"/>
                </a:lnTo>
                <a:lnTo>
                  <a:pt x="601" y="1142"/>
                </a:lnTo>
                <a:lnTo>
                  <a:pt x="601" y="1142"/>
                </a:lnTo>
                <a:lnTo>
                  <a:pt x="606" y="1140"/>
                </a:lnTo>
                <a:lnTo>
                  <a:pt x="606" y="1140"/>
                </a:lnTo>
                <a:lnTo>
                  <a:pt x="606" y="1140"/>
                </a:lnTo>
                <a:lnTo>
                  <a:pt x="606" y="1140"/>
                </a:lnTo>
                <a:lnTo>
                  <a:pt x="606" y="1140"/>
                </a:lnTo>
                <a:lnTo>
                  <a:pt x="606" y="1137"/>
                </a:lnTo>
                <a:lnTo>
                  <a:pt x="606" y="1137"/>
                </a:lnTo>
                <a:lnTo>
                  <a:pt x="606" y="1137"/>
                </a:lnTo>
                <a:lnTo>
                  <a:pt x="606" y="1137"/>
                </a:lnTo>
                <a:lnTo>
                  <a:pt x="606" y="1137"/>
                </a:lnTo>
                <a:lnTo>
                  <a:pt x="606" y="1137"/>
                </a:lnTo>
                <a:lnTo>
                  <a:pt x="604" y="1135"/>
                </a:lnTo>
                <a:lnTo>
                  <a:pt x="601" y="1135"/>
                </a:lnTo>
                <a:lnTo>
                  <a:pt x="601" y="1137"/>
                </a:lnTo>
                <a:lnTo>
                  <a:pt x="601" y="1137"/>
                </a:lnTo>
                <a:lnTo>
                  <a:pt x="599" y="1137"/>
                </a:lnTo>
                <a:lnTo>
                  <a:pt x="599" y="1137"/>
                </a:lnTo>
                <a:lnTo>
                  <a:pt x="599" y="1135"/>
                </a:lnTo>
                <a:lnTo>
                  <a:pt x="599" y="1135"/>
                </a:lnTo>
                <a:lnTo>
                  <a:pt x="596" y="1135"/>
                </a:lnTo>
                <a:lnTo>
                  <a:pt x="596" y="1133"/>
                </a:lnTo>
                <a:lnTo>
                  <a:pt x="596" y="1133"/>
                </a:lnTo>
                <a:lnTo>
                  <a:pt x="596" y="1133"/>
                </a:lnTo>
                <a:lnTo>
                  <a:pt x="596" y="1133"/>
                </a:lnTo>
                <a:lnTo>
                  <a:pt x="596" y="1130"/>
                </a:lnTo>
                <a:lnTo>
                  <a:pt x="596" y="1130"/>
                </a:lnTo>
                <a:lnTo>
                  <a:pt x="596" y="1130"/>
                </a:lnTo>
                <a:lnTo>
                  <a:pt x="596" y="1130"/>
                </a:lnTo>
                <a:lnTo>
                  <a:pt x="599" y="1128"/>
                </a:lnTo>
                <a:lnTo>
                  <a:pt x="599" y="1128"/>
                </a:lnTo>
                <a:lnTo>
                  <a:pt x="599" y="1126"/>
                </a:lnTo>
                <a:lnTo>
                  <a:pt x="601" y="1126"/>
                </a:lnTo>
                <a:lnTo>
                  <a:pt x="599" y="1126"/>
                </a:lnTo>
                <a:lnTo>
                  <a:pt x="599" y="1126"/>
                </a:lnTo>
                <a:lnTo>
                  <a:pt x="599" y="1126"/>
                </a:lnTo>
                <a:lnTo>
                  <a:pt x="599" y="1126"/>
                </a:lnTo>
                <a:lnTo>
                  <a:pt x="599" y="1123"/>
                </a:lnTo>
                <a:lnTo>
                  <a:pt x="599" y="1123"/>
                </a:lnTo>
                <a:lnTo>
                  <a:pt x="599" y="1123"/>
                </a:lnTo>
                <a:lnTo>
                  <a:pt x="599" y="1123"/>
                </a:lnTo>
                <a:lnTo>
                  <a:pt x="599" y="1121"/>
                </a:lnTo>
                <a:lnTo>
                  <a:pt x="599" y="1121"/>
                </a:lnTo>
                <a:lnTo>
                  <a:pt x="599" y="1121"/>
                </a:lnTo>
                <a:lnTo>
                  <a:pt x="599" y="1121"/>
                </a:lnTo>
                <a:lnTo>
                  <a:pt x="599" y="1121"/>
                </a:lnTo>
                <a:lnTo>
                  <a:pt x="601" y="1121"/>
                </a:lnTo>
                <a:lnTo>
                  <a:pt x="601" y="1121"/>
                </a:lnTo>
                <a:lnTo>
                  <a:pt x="601" y="1121"/>
                </a:lnTo>
                <a:lnTo>
                  <a:pt x="601" y="1119"/>
                </a:lnTo>
                <a:lnTo>
                  <a:pt x="601" y="1119"/>
                </a:lnTo>
                <a:lnTo>
                  <a:pt x="599" y="1119"/>
                </a:lnTo>
                <a:lnTo>
                  <a:pt x="599" y="1119"/>
                </a:lnTo>
                <a:lnTo>
                  <a:pt x="599" y="1119"/>
                </a:lnTo>
                <a:lnTo>
                  <a:pt x="599" y="1119"/>
                </a:lnTo>
                <a:lnTo>
                  <a:pt x="599" y="1119"/>
                </a:lnTo>
                <a:lnTo>
                  <a:pt x="601" y="1116"/>
                </a:lnTo>
                <a:lnTo>
                  <a:pt x="601" y="1116"/>
                </a:lnTo>
                <a:lnTo>
                  <a:pt x="601" y="1116"/>
                </a:lnTo>
                <a:lnTo>
                  <a:pt x="601" y="1116"/>
                </a:lnTo>
                <a:lnTo>
                  <a:pt x="601" y="1116"/>
                </a:lnTo>
                <a:lnTo>
                  <a:pt x="601" y="1116"/>
                </a:lnTo>
                <a:lnTo>
                  <a:pt x="599" y="1114"/>
                </a:lnTo>
                <a:lnTo>
                  <a:pt x="601" y="1114"/>
                </a:lnTo>
                <a:lnTo>
                  <a:pt x="601" y="1116"/>
                </a:lnTo>
                <a:lnTo>
                  <a:pt x="604" y="1114"/>
                </a:lnTo>
                <a:lnTo>
                  <a:pt x="604" y="1114"/>
                </a:lnTo>
                <a:lnTo>
                  <a:pt x="604" y="1114"/>
                </a:lnTo>
                <a:lnTo>
                  <a:pt x="604" y="1111"/>
                </a:lnTo>
                <a:lnTo>
                  <a:pt x="604" y="1111"/>
                </a:lnTo>
                <a:lnTo>
                  <a:pt x="604" y="1111"/>
                </a:lnTo>
                <a:lnTo>
                  <a:pt x="604" y="1109"/>
                </a:lnTo>
                <a:lnTo>
                  <a:pt x="604" y="1109"/>
                </a:lnTo>
                <a:lnTo>
                  <a:pt x="604" y="1109"/>
                </a:lnTo>
                <a:lnTo>
                  <a:pt x="604" y="1109"/>
                </a:lnTo>
                <a:lnTo>
                  <a:pt x="604" y="1107"/>
                </a:lnTo>
                <a:lnTo>
                  <a:pt x="606" y="1107"/>
                </a:lnTo>
                <a:lnTo>
                  <a:pt x="604" y="1107"/>
                </a:lnTo>
                <a:lnTo>
                  <a:pt x="604" y="1104"/>
                </a:lnTo>
                <a:lnTo>
                  <a:pt x="601" y="1107"/>
                </a:lnTo>
                <a:lnTo>
                  <a:pt x="601" y="1104"/>
                </a:lnTo>
                <a:lnTo>
                  <a:pt x="601" y="1104"/>
                </a:lnTo>
                <a:lnTo>
                  <a:pt x="601" y="1104"/>
                </a:lnTo>
                <a:lnTo>
                  <a:pt x="601" y="1104"/>
                </a:lnTo>
                <a:lnTo>
                  <a:pt x="601" y="1104"/>
                </a:lnTo>
                <a:lnTo>
                  <a:pt x="599" y="1104"/>
                </a:lnTo>
                <a:lnTo>
                  <a:pt x="599" y="1104"/>
                </a:lnTo>
                <a:lnTo>
                  <a:pt x="596" y="1104"/>
                </a:lnTo>
                <a:lnTo>
                  <a:pt x="596" y="1104"/>
                </a:lnTo>
                <a:lnTo>
                  <a:pt x="596" y="1104"/>
                </a:lnTo>
                <a:lnTo>
                  <a:pt x="596" y="1104"/>
                </a:lnTo>
                <a:lnTo>
                  <a:pt x="596" y="1104"/>
                </a:lnTo>
                <a:lnTo>
                  <a:pt x="596" y="1107"/>
                </a:lnTo>
                <a:lnTo>
                  <a:pt x="596" y="1107"/>
                </a:lnTo>
                <a:lnTo>
                  <a:pt x="596" y="1107"/>
                </a:lnTo>
                <a:lnTo>
                  <a:pt x="596" y="1107"/>
                </a:lnTo>
                <a:lnTo>
                  <a:pt x="596" y="1107"/>
                </a:lnTo>
                <a:lnTo>
                  <a:pt x="596" y="1107"/>
                </a:lnTo>
                <a:lnTo>
                  <a:pt x="596" y="1107"/>
                </a:lnTo>
                <a:lnTo>
                  <a:pt x="596" y="1107"/>
                </a:lnTo>
                <a:lnTo>
                  <a:pt x="596" y="1107"/>
                </a:lnTo>
                <a:lnTo>
                  <a:pt x="596" y="1107"/>
                </a:lnTo>
                <a:lnTo>
                  <a:pt x="596" y="1107"/>
                </a:lnTo>
                <a:lnTo>
                  <a:pt x="596" y="1109"/>
                </a:lnTo>
                <a:lnTo>
                  <a:pt x="596" y="1109"/>
                </a:lnTo>
                <a:lnTo>
                  <a:pt x="599" y="1107"/>
                </a:lnTo>
                <a:lnTo>
                  <a:pt x="599" y="1107"/>
                </a:lnTo>
                <a:lnTo>
                  <a:pt x="601" y="1109"/>
                </a:lnTo>
                <a:lnTo>
                  <a:pt x="601" y="1109"/>
                </a:lnTo>
                <a:lnTo>
                  <a:pt x="601" y="1109"/>
                </a:lnTo>
                <a:lnTo>
                  <a:pt x="599" y="1109"/>
                </a:lnTo>
                <a:lnTo>
                  <a:pt x="599" y="1109"/>
                </a:lnTo>
                <a:lnTo>
                  <a:pt x="599" y="1109"/>
                </a:lnTo>
                <a:lnTo>
                  <a:pt x="601" y="1111"/>
                </a:lnTo>
                <a:lnTo>
                  <a:pt x="601" y="1111"/>
                </a:lnTo>
                <a:lnTo>
                  <a:pt x="601" y="1109"/>
                </a:lnTo>
                <a:lnTo>
                  <a:pt x="601" y="1109"/>
                </a:lnTo>
                <a:lnTo>
                  <a:pt x="604" y="1111"/>
                </a:lnTo>
                <a:lnTo>
                  <a:pt x="604" y="1114"/>
                </a:lnTo>
                <a:lnTo>
                  <a:pt x="601" y="1114"/>
                </a:lnTo>
                <a:lnTo>
                  <a:pt x="601" y="1111"/>
                </a:lnTo>
                <a:lnTo>
                  <a:pt x="601" y="1111"/>
                </a:lnTo>
                <a:lnTo>
                  <a:pt x="599" y="1114"/>
                </a:lnTo>
                <a:lnTo>
                  <a:pt x="599" y="1114"/>
                </a:lnTo>
                <a:lnTo>
                  <a:pt x="599" y="1114"/>
                </a:lnTo>
                <a:lnTo>
                  <a:pt x="599" y="1114"/>
                </a:lnTo>
                <a:lnTo>
                  <a:pt x="599" y="1114"/>
                </a:lnTo>
                <a:lnTo>
                  <a:pt x="599" y="1114"/>
                </a:lnTo>
                <a:lnTo>
                  <a:pt x="599" y="1111"/>
                </a:lnTo>
                <a:lnTo>
                  <a:pt x="596" y="1109"/>
                </a:lnTo>
                <a:lnTo>
                  <a:pt x="596" y="1109"/>
                </a:lnTo>
                <a:lnTo>
                  <a:pt x="594" y="1109"/>
                </a:lnTo>
                <a:lnTo>
                  <a:pt x="594" y="1109"/>
                </a:lnTo>
                <a:lnTo>
                  <a:pt x="594" y="1109"/>
                </a:lnTo>
                <a:lnTo>
                  <a:pt x="594" y="1109"/>
                </a:lnTo>
                <a:lnTo>
                  <a:pt x="594" y="1109"/>
                </a:lnTo>
                <a:lnTo>
                  <a:pt x="594" y="1109"/>
                </a:lnTo>
                <a:lnTo>
                  <a:pt x="594" y="1109"/>
                </a:lnTo>
                <a:lnTo>
                  <a:pt x="594" y="1109"/>
                </a:lnTo>
                <a:lnTo>
                  <a:pt x="592" y="1109"/>
                </a:lnTo>
                <a:lnTo>
                  <a:pt x="592" y="1109"/>
                </a:lnTo>
                <a:lnTo>
                  <a:pt x="592" y="1109"/>
                </a:lnTo>
                <a:lnTo>
                  <a:pt x="592" y="1109"/>
                </a:lnTo>
                <a:lnTo>
                  <a:pt x="589" y="1111"/>
                </a:lnTo>
                <a:lnTo>
                  <a:pt x="589" y="1111"/>
                </a:lnTo>
                <a:lnTo>
                  <a:pt x="589" y="1111"/>
                </a:lnTo>
                <a:lnTo>
                  <a:pt x="592" y="1111"/>
                </a:lnTo>
                <a:lnTo>
                  <a:pt x="592" y="1111"/>
                </a:lnTo>
                <a:lnTo>
                  <a:pt x="589" y="1111"/>
                </a:lnTo>
                <a:lnTo>
                  <a:pt x="589" y="1111"/>
                </a:lnTo>
                <a:lnTo>
                  <a:pt x="587" y="1111"/>
                </a:lnTo>
                <a:lnTo>
                  <a:pt x="589" y="1109"/>
                </a:lnTo>
                <a:lnTo>
                  <a:pt x="589" y="1111"/>
                </a:lnTo>
                <a:lnTo>
                  <a:pt x="589" y="1109"/>
                </a:lnTo>
                <a:lnTo>
                  <a:pt x="589" y="1109"/>
                </a:lnTo>
                <a:lnTo>
                  <a:pt x="589" y="1107"/>
                </a:lnTo>
                <a:lnTo>
                  <a:pt x="589" y="1107"/>
                </a:lnTo>
                <a:lnTo>
                  <a:pt x="589" y="1107"/>
                </a:lnTo>
                <a:lnTo>
                  <a:pt x="589" y="1107"/>
                </a:lnTo>
                <a:lnTo>
                  <a:pt x="589" y="1107"/>
                </a:lnTo>
                <a:lnTo>
                  <a:pt x="589" y="1109"/>
                </a:lnTo>
                <a:lnTo>
                  <a:pt x="589" y="1109"/>
                </a:lnTo>
                <a:lnTo>
                  <a:pt x="587" y="1109"/>
                </a:lnTo>
                <a:lnTo>
                  <a:pt x="587" y="1109"/>
                </a:lnTo>
                <a:lnTo>
                  <a:pt x="585" y="1111"/>
                </a:lnTo>
                <a:lnTo>
                  <a:pt x="585" y="1111"/>
                </a:lnTo>
                <a:lnTo>
                  <a:pt x="585" y="1111"/>
                </a:lnTo>
                <a:lnTo>
                  <a:pt x="585" y="1114"/>
                </a:lnTo>
                <a:lnTo>
                  <a:pt x="585" y="1114"/>
                </a:lnTo>
                <a:lnTo>
                  <a:pt x="582" y="1114"/>
                </a:lnTo>
                <a:lnTo>
                  <a:pt x="582" y="1116"/>
                </a:lnTo>
                <a:lnTo>
                  <a:pt x="582" y="1116"/>
                </a:lnTo>
                <a:lnTo>
                  <a:pt x="582" y="1116"/>
                </a:lnTo>
                <a:lnTo>
                  <a:pt x="582" y="1116"/>
                </a:lnTo>
                <a:lnTo>
                  <a:pt x="585" y="1116"/>
                </a:lnTo>
                <a:lnTo>
                  <a:pt x="585" y="1116"/>
                </a:lnTo>
                <a:lnTo>
                  <a:pt x="585" y="1116"/>
                </a:lnTo>
                <a:lnTo>
                  <a:pt x="585" y="1116"/>
                </a:lnTo>
                <a:lnTo>
                  <a:pt x="585" y="1116"/>
                </a:lnTo>
                <a:lnTo>
                  <a:pt x="585" y="1116"/>
                </a:lnTo>
                <a:lnTo>
                  <a:pt x="585" y="1116"/>
                </a:lnTo>
                <a:lnTo>
                  <a:pt x="585" y="1114"/>
                </a:lnTo>
                <a:lnTo>
                  <a:pt x="585" y="1114"/>
                </a:lnTo>
                <a:lnTo>
                  <a:pt x="587" y="1114"/>
                </a:lnTo>
                <a:lnTo>
                  <a:pt x="587" y="1114"/>
                </a:lnTo>
                <a:lnTo>
                  <a:pt x="587" y="1114"/>
                </a:lnTo>
                <a:lnTo>
                  <a:pt x="587" y="1114"/>
                </a:lnTo>
                <a:lnTo>
                  <a:pt x="587" y="1114"/>
                </a:lnTo>
                <a:lnTo>
                  <a:pt x="587" y="1114"/>
                </a:lnTo>
                <a:lnTo>
                  <a:pt x="589" y="1111"/>
                </a:lnTo>
                <a:lnTo>
                  <a:pt x="589" y="1111"/>
                </a:lnTo>
                <a:lnTo>
                  <a:pt x="589" y="1111"/>
                </a:lnTo>
                <a:lnTo>
                  <a:pt x="589" y="1114"/>
                </a:lnTo>
                <a:lnTo>
                  <a:pt x="589" y="1114"/>
                </a:lnTo>
                <a:lnTo>
                  <a:pt x="589" y="1114"/>
                </a:lnTo>
                <a:lnTo>
                  <a:pt x="589" y="1114"/>
                </a:lnTo>
                <a:lnTo>
                  <a:pt x="589" y="1114"/>
                </a:lnTo>
                <a:lnTo>
                  <a:pt x="592" y="1114"/>
                </a:lnTo>
                <a:lnTo>
                  <a:pt x="592" y="1111"/>
                </a:lnTo>
                <a:lnTo>
                  <a:pt x="594" y="1114"/>
                </a:lnTo>
                <a:lnTo>
                  <a:pt x="594" y="1114"/>
                </a:lnTo>
                <a:lnTo>
                  <a:pt x="592" y="1114"/>
                </a:lnTo>
                <a:lnTo>
                  <a:pt x="592" y="1114"/>
                </a:lnTo>
                <a:lnTo>
                  <a:pt x="592" y="1116"/>
                </a:lnTo>
                <a:lnTo>
                  <a:pt x="592" y="1116"/>
                </a:lnTo>
                <a:lnTo>
                  <a:pt x="594" y="1116"/>
                </a:lnTo>
                <a:lnTo>
                  <a:pt x="594" y="1116"/>
                </a:lnTo>
                <a:lnTo>
                  <a:pt x="594" y="1116"/>
                </a:lnTo>
                <a:lnTo>
                  <a:pt x="596" y="1114"/>
                </a:lnTo>
                <a:lnTo>
                  <a:pt x="596" y="1114"/>
                </a:lnTo>
                <a:lnTo>
                  <a:pt x="596" y="1114"/>
                </a:lnTo>
                <a:lnTo>
                  <a:pt x="596" y="1114"/>
                </a:lnTo>
                <a:lnTo>
                  <a:pt x="596" y="1116"/>
                </a:lnTo>
                <a:lnTo>
                  <a:pt x="596" y="1116"/>
                </a:lnTo>
                <a:lnTo>
                  <a:pt x="596" y="1116"/>
                </a:lnTo>
                <a:lnTo>
                  <a:pt x="596" y="1116"/>
                </a:lnTo>
                <a:lnTo>
                  <a:pt x="596" y="1116"/>
                </a:lnTo>
                <a:lnTo>
                  <a:pt x="594" y="1116"/>
                </a:lnTo>
                <a:lnTo>
                  <a:pt x="594" y="1116"/>
                </a:lnTo>
                <a:lnTo>
                  <a:pt x="589" y="1119"/>
                </a:lnTo>
                <a:lnTo>
                  <a:pt x="589" y="1119"/>
                </a:lnTo>
                <a:lnTo>
                  <a:pt x="589" y="1119"/>
                </a:lnTo>
                <a:lnTo>
                  <a:pt x="587" y="1121"/>
                </a:lnTo>
                <a:lnTo>
                  <a:pt x="585" y="1121"/>
                </a:lnTo>
                <a:lnTo>
                  <a:pt x="585" y="1123"/>
                </a:lnTo>
                <a:lnTo>
                  <a:pt x="585" y="1123"/>
                </a:lnTo>
                <a:lnTo>
                  <a:pt x="585" y="1123"/>
                </a:lnTo>
                <a:lnTo>
                  <a:pt x="585" y="1126"/>
                </a:lnTo>
                <a:lnTo>
                  <a:pt x="585" y="1126"/>
                </a:lnTo>
                <a:lnTo>
                  <a:pt x="585" y="1126"/>
                </a:lnTo>
                <a:lnTo>
                  <a:pt x="585" y="1126"/>
                </a:lnTo>
                <a:lnTo>
                  <a:pt x="585" y="1126"/>
                </a:lnTo>
                <a:lnTo>
                  <a:pt x="585" y="1126"/>
                </a:lnTo>
                <a:lnTo>
                  <a:pt x="582" y="1126"/>
                </a:lnTo>
                <a:lnTo>
                  <a:pt x="582" y="1126"/>
                </a:lnTo>
                <a:lnTo>
                  <a:pt x="582" y="1123"/>
                </a:lnTo>
                <a:lnTo>
                  <a:pt x="582" y="1123"/>
                </a:lnTo>
                <a:lnTo>
                  <a:pt x="582" y="1121"/>
                </a:lnTo>
                <a:lnTo>
                  <a:pt x="582" y="1121"/>
                </a:lnTo>
                <a:lnTo>
                  <a:pt x="582" y="1121"/>
                </a:lnTo>
                <a:lnTo>
                  <a:pt x="580" y="1123"/>
                </a:lnTo>
                <a:lnTo>
                  <a:pt x="580" y="1123"/>
                </a:lnTo>
                <a:lnTo>
                  <a:pt x="580" y="1123"/>
                </a:lnTo>
                <a:lnTo>
                  <a:pt x="580" y="1126"/>
                </a:lnTo>
                <a:lnTo>
                  <a:pt x="580" y="1126"/>
                </a:lnTo>
                <a:lnTo>
                  <a:pt x="580" y="1126"/>
                </a:lnTo>
                <a:lnTo>
                  <a:pt x="580" y="1128"/>
                </a:lnTo>
                <a:lnTo>
                  <a:pt x="580" y="1128"/>
                </a:lnTo>
                <a:lnTo>
                  <a:pt x="580" y="1128"/>
                </a:lnTo>
                <a:lnTo>
                  <a:pt x="582" y="1128"/>
                </a:lnTo>
                <a:lnTo>
                  <a:pt x="582" y="1128"/>
                </a:lnTo>
                <a:lnTo>
                  <a:pt x="587" y="1130"/>
                </a:lnTo>
                <a:lnTo>
                  <a:pt x="587" y="1130"/>
                </a:lnTo>
                <a:lnTo>
                  <a:pt x="587" y="1133"/>
                </a:lnTo>
                <a:lnTo>
                  <a:pt x="587" y="1133"/>
                </a:lnTo>
                <a:lnTo>
                  <a:pt x="587" y="1133"/>
                </a:lnTo>
                <a:lnTo>
                  <a:pt x="587" y="1135"/>
                </a:lnTo>
                <a:lnTo>
                  <a:pt x="587" y="1135"/>
                </a:lnTo>
                <a:lnTo>
                  <a:pt x="585" y="1135"/>
                </a:lnTo>
                <a:lnTo>
                  <a:pt x="585" y="1137"/>
                </a:lnTo>
                <a:lnTo>
                  <a:pt x="585" y="1137"/>
                </a:lnTo>
                <a:lnTo>
                  <a:pt x="585" y="1135"/>
                </a:lnTo>
                <a:lnTo>
                  <a:pt x="585" y="1135"/>
                </a:lnTo>
                <a:lnTo>
                  <a:pt x="585" y="1135"/>
                </a:lnTo>
                <a:lnTo>
                  <a:pt x="585" y="1133"/>
                </a:lnTo>
                <a:lnTo>
                  <a:pt x="585" y="1133"/>
                </a:lnTo>
                <a:lnTo>
                  <a:pt x="585" y="1133"/>
                </a:lnTo>
                <a:lnTo>
                  <a:pt x="585" y="1133"/>
                </a:lnTo>
                <a:lnTo>
                  <a:pt x="585" y="1130"/>
                </a:lnTo>
                <a:lnTo>
                  <a:pt x="585" y="1130"/>
                </a:lnTo>
                <a:lnTo>
                  <a:pt x="582" y="1130"/>
                </a:lnTo>
                <a:lnTo>
                  <a:pt x="582" y="1130"/>
                </a:lnTo>
                <a:lnTo>
                  <a:pt x="582" y="1130"/>
                </a:lnTo>
                <a:lnTo>
                  <a:pt x="582" y="1130"/>
                </a:lnTo>
                <a:lnTo>
                  <a:pt x="582" y="1130"/>
                </a:lnTo>
                <a:lnTo>
                  <a:pt x="582" y="1130"/>
                </a:lnTo>
                <a:lnTo>
                  <a:pt x="582" y="1130"/>
                </a:lnTo>
                <a:lnTo>
                  <a:pt x="582" y="1130"/>
                </a:lnTo>
                <a:lnTo>
                  <a:pt x="582" y="1130"/>
                </a:lnTo>
                <a:lnTo>
                  <a:pt x="580" y="1130"/>
                </a:lnTo>
                <a:lnTo>
                  <a:pt x="578" y="1133"/>
                </a:lnTo>
                <a:lnTo>
                  <a:pt x="578" y="1133"/>
                </a:lnTo>
                <a:lnTo>
                  <a:pt x="575" y="1130"/>
                </a:lnTo>
                <a:lnTo>
                  <a:pt x="575" y="1133"/>
                </a:lnTo>
                <a:lnTo>
                  <a:pt x="575" y="1133"/>
                </a:lnTo>
                <a:lnTo>
                  <a:pt x="573" y="1135"/>
                </a:lnTo>
                <a:lnTo>
                  <a:pt x="573" y="1135"/>
                </a:lnTo>
                <a:lnTo>
                  <a:pt x="573" y="1135"/>
                </a:lnTo>
                <a:lnTo>
                  <a:pt x="573" y="1135"/>
                </a:lnTo>
                <a:lnTo>
                  <a:pt x="573" y="1135"/>
                </a:lnTo>
                <a:lnTo>
                  <a:pt x="573" y="1135"/>
                </a:lnTo>
                <a:lnTo>
                  <a:pt x="573" y="1135"/>
                </a:lnTo>
                <a:lnTo>
                  <a:pt x="573" y="1135"/>
                </a:lnTo>
                <a:lnTo>
                  <a:pt x="573" y="1137"/>
                </a:lnTo>
                <a:lnTo>
                  <a:pt x="573" y="1137"/>
                </a:lnTo>
                <a:lnTo>
                  <a:pt x="573" y="1137"/>
                </a:lnTo>
                <a:lnTo>
                  <a:pt x="573" y="1137"/>
                </a:lnTo>
                <a:lnTo>
                  <a:pt x="575" y="1140"/>
                </a:lnTo>
                <a:lnTo>
                  <a:pt x="578" y="1140"/>
                </a:lnTo>
                <a:lnTo>
                  <a:pt x="575" y="1140"/>
                </a:lnTo>
                <a:lnTo>
                  <a:pt x="575" y="1140"/>
                </a:lnTo>
                <a:lnTo>
                  <a:pt x="575" y="1142"/>
                </a:lnTo>
                <a:lnTo>
                  <a:pt x="575" y="1142"/>
                </a:lnTo>
                <a:lnTo>
                  <a:pt x="575" y="1142"/>
                </a:lnTo>
                <a:lnTo>
                  <a:pt x="575" y="1142"/>
                </a:lnTo>
                <a:lnTo>
                  <a:pt x="575" y="1142"/>
                </a:lnTo>
                <a:lnTo>
                  <a:pt x="575" y="1142"/>
                </a:lnTo>
                <a:lnTo>
                  <a:pt x="575" y="1142"/>
                </a:lnTo>
                <a:lnTo>
                  <a:pt x="575" y="1145"/>
                </a:lnTo>
                <a:lnTo>
                  <a:pt x="578" y="1145"/>
                </a:lnTo>
                <a:lnTo>
                  <a:pt x="578" y="1147"/>
                </a:lnTo>
                <a:lnTo>
                  <a:pt x="575" y="1147"/>
                </a:lnTo>
                <a:lnTo>
                  <a:pt x="575" y="1145"/>
                </a:lnTo>
                <a:lnTo>
                  <a:pt x="575" y="1145"/>
                </a:lnTo>
                <a:lnTo>
                  <a:pt x="573" y="1142"/>
                </a:lnTo>
                <a:lnTo>
                  <a:pt x="573" y="1142"/>
                </a:lnTo>
                <a:lnTo>
                  <a:pt x="573" y="1145"/>
                </a:lnTo>
                <a:lnTo>
                  <a:pt x="573" y="1145"/>
                </a:lnTo>
                <a:lnTo>
                  <a:pt x="573" y="1145"/>
                </a:lnTo>
                <a:lnTo>
                  <a:pt x="573" y="1145"/>
                </a:lnTo>
                <a:lnTo>
                  <a:pt x="570" y="1145"/>
                </a:lnTo>
                <a:lnTo>
                  <a:pt x="570" y="1142"/>
                </a:lnTo>
                <a:lnTo>
                  <a:pt x="570" y="1142"/>
                </a:lnTo>
                <a:lnTo>
                  <a:pt x="568" y="1145"/>
                </a:lnTo>
                <a:lnTo>
                  <a:pt x="568" y="1145"/>
                </a:lnTo>
                <a:lnTo>
                  <a:pt x="568" y="1145"/>
                </a:lnTo>
                <a:lnTo>
                  <a:pt x="568" y="1145"/>
                </a:lnTo>
                <a:lnTo>
                  <a:pt x="568" y="1145"/>
                </a:lnTo>
                <a:lnTo>
                  <a:pt x="568" y="1145"/>
                </a:lnTo>
                <a:lnTo>
                  <a:pt x="566" y="1145"/>
                </a:lnTo>
                <a:lnTo>
                  <a:pt x="566" y="1145"/>
                </a:lnTo>
                <a:lnTo>
                  <a:pt x="566" y="1145"/>
                </a:lnTo>
                <a:lnTo>
                  <a:pt x="566" y="1147"/>
                </a:lnTo>
                <a:lnTo>
                  <a:pt x="566" y="1147"/>
                </a:lnTo>
                <a:lnTo>
                  <a:pt x="566" y="1147"/>
                </a:lnTo>
                <a:lnTo>
                  <a:pt x="566" y="1147"/>
                </a:lnTo>
                <a:lnTo>
                  <a:pt x="566" y="1149"/>
                </a:lnTo>
                <a:lnTo>
                  <a:pt x="566" y="1149"/>
                </a:lnTo>
                <a:lnTo>
                  <a:pt x="566" y="1149"/>
                </a:lnTo>
                <a:lnTo>
                  <a:pt x="566" y="1149"/>
                </a:lnTo>
                <a:lnTo>
                  <a:pt x="566" y="1149"/>
                </a:lnTo>
                <a:lnTo>
                  <a:pt x="566" y="1147"/>
                </a:lnTo>
                <a:lnTo>
                  <a:pt x="566" y="1149"/>
                </a:lnTo>
                <a:lnTo>
                  <a:pt x="568" y="1147"/>
                </a:lnTo>
                <a:lnTo>
                  <a:pt x="573" y="1147"/>
                </a:lnTo>
                <a:lnTo>
                  <a:pt x="573" y="1147"/>
                </a:lnTo>
                <a:lnTo>
                  <a:pt x="573" y="1147"/>
                </a:lnTo>
                <a:lnTo>
                  <a:pt x="573" y="1147"/>
                </a:lnTo>
                <a:lnTo>
                  <a:pt x="573" y="1147"/>
                </a:lnTo>
                <a:lnTo>
                  <a:pt x="573" y="1149"/>
                </a:lnTo>
                <a:lnTo>
                  <a:pt x="573" y="1149"/>
                </a:lnTo>
                <a:lnTo>
                  <a:pt x="573" y="1149"/>
                </a:lnTo>
                <a:lnTo>
                  <a:pt x="575" y="1149"/>
                </a:lnTo>
                <a:lnTo>
                  <a:pt x="575" y="1147"/>
                </a:lnTo>
                <a:lnTo>
                  <a:pt x="575" y="1147"/>
                </a:lnTo>
                <a:lnTo>
                  <a:pt x="578" y="1149"/>
                </a:lnTo>
                <a:lnTo>
                  <a:pt x="578" y="1149"/>
                </a:lnTo>
                <a:lnTo>
                  <a:pt x="578" y="1149"/>
                </a:lnTo>
                <a:lnTo>
                  <a:pt x="578" y="1149"/>
                </a:lnTo>
                <a:lnTo>
                  <a:pt x="578" y="1149"/>
                </a:lnTo>
                <a:lnTo>
                  <a:pt x="575" y="1149"/>
                </a:lnTo>
                <a:lnTo>
                  <a:pt x="578" y="1149"/>
                </a:lnTo>
                <a:lnTo>
                  <a:pt x="578" y="1149"/>
                </a:lnTo>
                <a:lnTo>
                  <a:pt x="575" y="1149"/>
                </a:lnTo>
                <a:lnTo>
                  <a:pt x="575" y="1152"/>
                </a:lnTo>
                <a:lnTo>
                  <a:pt x="578" y="1152"/>
                </a:lnTo>
                <a:lnTo>
                  <a:pt x="578" y="1152"/>
                </a:lnTo>
                <a:lnTo>
                  <a:pt x="575" y="1152"/>
                </a:lnTo>
                <a:lnTo>
                  <a:pt x="575" y="1152"/>
                </a:lnTo>
                <a:lnTo>
                  <a:pt x="575" y="1154"/>
                </a:lnTo>
                <a:lnTo>
                  <a:pt x="575" y="1154"/>
                </a:lnTo>
                <a:lnTo>
                  <a:pt x="568" y="1152"/>
                </a:lnTo>
                <a:lnTo>
                  <a:pt x="568" y="1149"/>
                </a:lnTo>
                <a:lnTo>
                  <a:pt x="568" y="1149"/>
                </a:lnTo>
                <a:lnTo>
                  <a:pt x="568" y="1152"/>
                </a:lnTo>
                <a:lnTo>
                  <a:pt x="568" y="1152"/>
                </a:lnTo>
                <a:lnTo>
                  <a:pt x="568" y="1152"/>
                </a:lnTo>
                <a:lnTo>
                  <a:pt x="570" y="1154"/>
                </a:lnTo>
                <a:lnTo>
                  <a:pt x="568" y="1154"/>
                </a:lnTo>
                <a:lnTo>
                  <a:pt x="570" y="1154"/>
                </a:lnTo>
                <a:lnTo>
                  <a:pt x="570" y="1154"/>
                </a:lnTo>
                <a:lnTo>
                  <a:pt x="568" y="1154"/>
                </a:lnTo>
                <a:lnTo>
                  <a:pt x="568" y="1156"/>
                </a:lnTo>
                <a:lnTo>
                  <a:pt x="568" y="1156"/>
                </a:lnTo>
                <a:lnTo>
                  <a:pt x="568" y="1156"/>
                </a:lnTo>
                <a:lnTo>
                  <a:pt x="563" y="1154"/>
                </a:lnTo>
                <a:lnTo>
                  <a:pt x="563" y="1154"/>
                </a:lnTo>
                <a:lnTo>
                  <a:pt x="563" y="1152"/>
                </a:lnTo>
                <a:lnTo>
                  <a:pt x="563" y="1152"/>
                </a:lnTo>
                <a:lnTo>
                  <a:pt x="563" y="1152"/>
                </a:lnTo>
                <a:lnTo>
                  <a:pt x="563" y="1152"/>
                </a:lnTo>
                <a:lnTo>
                  <a:pt x="563" y="1152"/>
                </a:lnTo>
                <a:lnTo>
                  <a:pt x="563" y="1152"/>
                </a:lnTo>
                <a:lnTo>
                  <a:pt x="563" y="1152"/>
                </a:lnTo>
                <a:lnTo>
                  <a:pt x="563" y="1149"/>
                </a:lnTo>
                <a:lnTo>
                  <a:pt x="563" y="1149"/>
                </a:lnTo>
                <a:lnTo>
                  <a:pt x="561" y="1149"/>
                </a:lnTo>
                <a:lnTo>
                  <a:pt x="561" y="1149"/>
                </a:lnTo>
                <a:lnTo>
                  <a:pt x="561" y="1149"/>
                </a:lnTo>
                <a:lnTo>
                  <a:pt x="556" y="1147"/>
                </a:lnTo>
                <a:lnTo>
                  <a:pt x="554" y="1142"/>
                </a:lnTo>
                <a:lnTo>
                  <a:pt x="554" y="1140"/>
                </a:lnTo>
                <a:lnTo>
                  <a:pt x="554" y="1140"/>
                </a:lnTo>
                <a:lnTo>
                  <a:pt x="552" y="1140"/>
                </a:lnTo>
                <a:lnTo>
                  <a:pt x="552" y="1140"/>
                </a:lnTo>
                <a:lnTo>
                  <a:pt x="552" y="1137"/>
                </a:lnTo>
                <a:lnTo>
                  <a:pt x="552" y="1137"/>
                </a:lnTo>
                <a:lnTo>
                  <a:pt x="552" y="1137"/>
                </a:lnTo>
                <a:lnTo>
                  <a:pt x="547" y="1123"/>
                </a:lnTo>
                <a:lnTo>
                  <a:pt x="544" y="1121"/>
                </a:lnTo>
                <a:lnTo>
                  <a:pt x="544" y="1119"/>
                </a:lnTo>
                <a:lnTo>
                  <a:pt x="544" y="1119"/>
                </a:lnTo>
                <a:lnTo>
                  <a:pt x="544" y="1119"/>
                </a:lnTo>
                <a:lnTo>
                  <a:pt x="544" y="1116"/>
                </a:lnTo>
                <a:lnTo>
                  <a:pt x="544" y="1114"/>
                </a:lnTo>
                <a:lnTo>
                  <a:pt x="544" y="1109"/>
                </a:lnTo>
                <a:lnTo>
                  <a:pt x="544" y="1109"/>
                </a:lnTo>
                <a:lnTo>
                  <a:pt x="544" y="1109"/>
                </a:lnTo>
                <a:lnTo>
                  <a:pt x="547" y="1107"/>
                </a:lnTo>
                <a:lnTo>
                  <a:pt x="547" y="1107"/>
                </a:lnTo>
                <a:lnTo>
                  <a:pt x="547" y="1107"/>
                </a:lnTo>
                <a:lnTo>
                  <a:pt x="547" y="1104"/>
                </a:lnTo>
                <a:lnTo>
                  <a:pt x="547" y="1104"/>
                </a:lnTo>
                <a:lnTo>
                  <a:pt x="547" y="1104"/>
                </a:lnTo>
                <a:lnTo>
                  <a:pt x="547" y="1104"/>
                </a:lnTo>
                <a:lnTo>
                  <a:pt x="547" y="1104"/>
                </a:lnTo>
                <a:lnTo>
                  <a:pt x="544" y="1102"/>
                </a:lnTo>
                <a:lnTo>
                  <a:pt x="544" y="1102"/>
                </a:lnTo>
                <a:lnTo>
                  <a:pt x="544" y="1102"/>
                </a:lnTo>
                <a:lnTo>
                  <a:pt x="544" y="1102"/>
                </a:lnTo>
                <a:lnTo>
                  <a:pt x="544" y="1100"/>
                </a:lnTo>
                <a:lnTo>
                  <a:pt x="544" y="1097"/>
                </a:lnTo>
                <a:lnTo>
                  <a:pt x="544" y="1095"/>
                </a:lnTo>
                <a:lnTo>
                  <a:pt x="544" y="1090"/>
                </a:lnTo>
                <a:lnTo>
                  <a:pt x="544" y="1085"/>
                </a:lnTo>
                <a:lnTo>
                  <a:pt x="544" y="1085"/>
                </a:lnTo>
                <a:lnTo>
                  <a:pt x="544" y="1083"/>
                </a:lnTo>
                <a:lnTo>
                  <a:pt x="542" y="1081"/>
                </a:lnTo>
                <a:lnTo>
                  <a:pt x="542" y="1081"/>
                </a:lnTo>
                <a:lnTo>
                  <a:pt x="540" y="1071"/>
                </a:lnTo>
                <a:lnTo>
                  <a:pt x="535" y="1064"/>
                </a:lnTo>
                <a:lnTo>
                  <a:pt x="530" y="1057"/>
                </a:lnTo>
                <a:lnTo>
                  <a:pt x="530" y="1057"/>
                </a:lnTo>
                <a:lnTo>
                  <a:pt x="530" y="1057"/>
                </a:lnTo>
                <a:lnTo>
                  <a:pt x="530" y="1057"/>
                </a:lnTo>
                <a:lnTo>
                  <a:pt x="530" y="1057"/>
                </a:lnTo>
                <a:lnTo>
                  <a:pt x="530" y="1057"/>
                </a:lnTo>
                <a:lnTo>
                  <a:pt x="530" y="1057"/>
                </a:lnTo>
                <a:lnTo>
                  <a:pt x="530" y="1057"/>
                </a:lnTo>
                <a:lnTo>
                  <a:pt x="528" y="1057"/>
                </a:lnTo>
                <a:lnTo>
                  <a:pt x="528" y="1057"/>
                </a:lnTo>
                <a:lnTo>
                  <a:pt x="525" y="1059"/>
                </a:lnTo>
                <a:lnTo>
                  <a:pt x="523" y="1062"/>
                </a:lnTo>
                <a:lnTo>
                  <a:pt x="523" y="1064"/>
                </a:lnTo>
                <a:lnTo>
                  <a:pt x="521" y="1069"/>
                </a:lnTo>
                <a:lnTo>
                  <a:pt x="521" y="1069"/>
                </a:lnTo>
                <a:lnTo>
                  <a:pt x="523" y="1069"/>
                </a:lnTo>
                <a:lnTo>
                  <a:pt x="523" y="1071"/>
                </a:lnTo>
                <a:lnTo>
                  <a:pt x="528" y="1069"/>
                </a:lnTo>
                <a:lnTo>
                  <a:pt x="528" y="1069"/>
                </a:lnTo>
                <a:lnTo>
                  <a:pt x="528" y="1071"/>
                </a:lnTo>
                <a:lnTo>
                  <a:pt x="525" y="1074"/>
                </a:lnTo>
                <a:lnTo>
                  <a:pt x="525" y="1074"/>
                </a:lnTo>
                <a:lnTo>
                  <a:pt x="525" y="1071"/>
                </a:lnTo>
                <a:lnTo>
                  <a:pt x="523" y="1071"/>
                </a:lnTo>
                <a:lnTo>
                  <a:pt x="523" y="1071"/>
                </a:lnTo>
                <a:lnTo>
                  <a:pt x="523" y="1071"/>
                </a:lnTo>
                <a:lnTo>
                  <a:pt x="523" y="1074"/>
                </a:lnTo>
                <a:lnTo>
                  <a:pt x="523" y="1074"/>
                </a:lnTo>
                <a:lnTo>
                  <a:pt x="523" y="1074"/>
                </a:lnTo>
                <a:lnTo>
                  <a:pt x="523" y="1076"/>
                </a:lnTo>
                <a:lnTo>
                  <a:pt x="523" y="1076"/>
                </a:lnTo>
                <a:lnTo>
                  <a:pt x="528" y="1078"/>
                </a:lnTo>
                <a:lnTo>
                  <a:pt x="530" y="1081"/>
                </a:lnTo>
                <a:lnTo>
                  <a:pt x="533" y="1081"/>
                </a:lnTo>
                <a:lnTo>
                  <a:pt x="533" y="1083"/>
                </a:lnTo>
                <a:lnTo>
                  <a:pt x="535" y="1083"/>
                </a:lnTo>
                <a:lnTo>
                  <a:pt x="533" y="1083"/>
                </a:lnTo>
                <a:lnTo>
                  <a:pt x="528" y="1083"/>
                </a:lnTo>
                <a:lnTo>
                  <a:pt x="525" y="1083"/>
                </a:lnTo>
                <a:lnTo>
                  <a:pt x="525" y="1083"/>
                </a:lnTo>
                <a:lnTo>
                  <a:pt x="523" y="1083"/>
                </a:lnTo>
                <a:lnTo>
                  <a:pt x="521" y="1083"/>
                </a:lnTo>
                <a:lnTo>
                  <a:pt x="518" y="1083"/>
                </a:lnTo>
                <a:lnTo>
                  <a:pt x="518" y="1083"/>
                </a:lnTo>
                <a:lnTo>
                  <a:pt x="518" y="1083"/>
                </a:lnTo>
                <a:lnTo>
                  <a:pt x="516" y="1083"/>
                </a:lnTo>
                <a:lnTo>
                  <a:pt x="516" y="1083"/>
                </a:lnTo>
                <a:lnTo>
                  <a:pt x="516" y="1085"/>
                </a:lnTo>
                <a:lnTo>
                  <a:pt x="516" y="1085"/>
                </a:lnTo>
                <a:lnTo>
                  <a:pt x="514" y="1085"/>
                </a:lnTo>
                <a:lnTo>
                  <a:pt x="514" y="1085"/>
                </a:lnTo>
                <a:lnTo>
                  <a:pt x="511" y="1088"/>
                </a:lnTo>
                <a:lnTo>
                  <a:pt x="511" y="1088"/>
                </a:lnTo>
                <a:lnTo>
                  <a:pt x="511" y="1090"/>
                </a:lnTo>
                <a:lnTo>
                  <a:pt x="511" y="1090"/>
                </a:lnTo>
                <a:lnTo>
                  <a:pt x="511" y="1093"/>
                </a:lnTo>
                <a:lnTo>
                  <a:pt x="511" y="1093"/>
                </a:lnTo>
                <a:lnTo>
                  <a:pt x="511" y="1093"/>
                </a:lnTo>
                <a:lnTo>
                  <a:pt x="511" y="1093"/>
                </a:lnTo>
                <a:lnTo>
                  <a:pt x="511" y="1093"/>
                </a:lnTo>
                <a:lnTo>
                  <a:pt x="511" y="1095"/>
                </a:lnTo>
                <a:lnTo>
                  <a:pt x="511" y="1095"/>
                </a:lnTo>
                <a:lnTo>
                  <a:pt x="511" y="1095"/>
                </a:lnTo>
                <a:lnTo>
                  <a:pt x="511" y="1095"/>
                </a:lnTo>
                <a:lnTo>
                  <a:pt x="511" y="1095"/>
                </a:lnTo>
                <a:lnTo>
                  <a:pt x="511" y="1097"/>
                </a:lnTo>
                <a:lnTo>
                  <a:pt x="511" y="1097"/>
                </a:lnTo>
                <a:lnTo>
                  <a:pt x="511" y="1097"/>
                </a:lnTo>
                <a:lnTo>
                  <a:pt x="511" y="1097"/>
                </a:lnTo>
                <a:lnTo>
                  <a:pt x="509" y="1097"/>
                </a:lnTo>
                <a:lnTo>
                  <a:pt x="502" y="1102"/>
                </a:lnTo>
                <a:lnTo>
                  <a:pt x="502" y="1102"/>
                </a:lnTo>
                <a:lnTo>
                  <a:pt x="499" y="1104"/>
                </a:lnTo>
                <a:lnTo>
                  <a:pt x="499" y="1104"/>
                </a:lnTo>
                <a:lnTo>
                  <a:pt x="497" y="1107"/>
                </a:lnTo>
                <a:lnTo>
                  <a:pt x="497" y="1107"/>
                </a:lnTo>
                <a:lnTo>
                  <a:pt x="495" y="1107"/>
                </a:lnTo>
                <a:lnTo>
                  <a:pt x="492" y="1107"/>
                </a:lnTo>
                <a:lnTo>
                  <a:pt x="492" y="1107"/>
                </a:lnTo>
                <a:lnTo>
                  <a:pt x="492" y="1109"/>
                </a:lnTo>
                <a:lnTo>
                  <a:pt x="492" y="1109"/>
                </a:lnTo>
                <a:lnTo>
                  <a:pt x="492" y="1109"/>
                </a:lnTo>
                <a:lnTo>
                  <a:pt x="492" y="1111"/>
                </a:lnTo>
                <a:lnTo>
                  <a:pt x="492" y="1111"/>
                </a:lnTo>
                <a:lnTo>
                  <a:pt x="490" y="1111"/>
                </a:lnTo>
                <a:lnTo>
                  <a:pt x="490" y="1111"/>
                </a:lnTo>
                <a:lnTo>
                  <a:pt x="490" y="1111"/>
                </a:lnTo>
                <a:lnTo>
                  <a:pt x="488" y="1109"/>
                </a:lnTo>
                <a:lnTo>
                  <a:pt x="488" y="1109"/>
                </a:lnTo>
                <a:lnTo>
                  <a:pt x="488" y="1109"/>
                </a:lnTo>
                <a:lnTo>
                  <a:pt x="488" y="1109"/>
                </a:lnTo>
                <a:lnTo>
                  <a:pt x="488" y="1107"/>
                </a:lnTo>
                <a:lnTo>
                  <a:pt x="488" y="1104"/>
                </a:lnTo>
                <a:lnTo>
                  <a:pt x="488" y="1104"/>
                </a:lnTo>
                <a:lnTo>
                  <a:pt x="490" y="1104"/>
                </a:lnTo>
                <a:lnTo>
                  <a:pt x="490" y="1100"/>
                </a:lnTo>
                <a:lnTo>
                  <a:pt x="490" y="1100"/>
                </a:lnTo>
                <a:lnTo>
                  <a:pt x="495" y="1102"/>
                </a:lnTo>
                <a:lnTo>
                  <a:pt x="495" y="1100"/>
                </a:lnTo>
                <a:lnTo>
                  <a:pt x="495" y="1100"/>
                </a:lnTo>
                <a:lnTo>
                  <a:pt x="495" y="1097"/>
                </a:lnTo>
                <a:lnTo>
                  <a:pt x="495" y="1097"/>
                </a:lnTo>
                <a:lnTo>
                  <a:pt x="495" y="1097"/>
                </a:lnTo>
                <a:lnTo>
                  <a:pt x="497" y="1097"/>
                </a:lnTo>
                <a:lnTo>
                  <a:pt x="497" y="1095"/>
                </a:lnTo>
                <a:lnTo>
                  <a:pt x="497" y="1093"/>
                </a:lnTo>
                <a:lnTo>
                  <a:pt x="497" y="1093"/>
                </a:lnTo>
                <a:lnTo>
                  <a:pt x="499" y="1095"/>
                </a:lnTo>
                <a:lnTo>
                  <a:pt x="497" y="1093"/>
                </a:lnTo>
                <a:lnTo>
                  <a:pt x="497" y="1093"/>
                </a:lnTo>
                <a:lnTo>
                  <a:pt x="497" y="1093"/>
                </a:lnTo>
                <a:lnTo>
                  <a:pt x="495" y="1095"/>
                </a:lnTo>
                <a:lnTo>
                  <a:pt x="495" y="1095"/>
                </a:lnTo>
                <a:lnTo>
                  <a:pt x="495" y="1097"/>
                </a:lnTo>
                <a:lnTo>
                  <a:pt x="492" y="1097"/>
                </a:lnTo>
                <a:lnTo>
                  <a:pt x="492" y="1097"/>
                </a:lnTo>
                <a:lnTo>
                  <a:pt x="490" y="1100"/>
                </a:lnTo>
                <a:lnTo>
                  <a:pt x="483" y="1097"/>
                </a:lnTo>
                <a:lnTo>
                  <a:pt x="481" y="1100"/>
                </a:lnTo>
                <a:lnTo>
                  <a:pt x="481" y="1097"/>
                </a:lnTo>
                <a:lnTo>
                  <a:pt x="478" y="1097"/>
                </a:lnTo>
                <a:lnTo>
                  <a:pt x="476" y="1100"/>
                </a:lnTo>
                <a:lnTo>
                  <a:pt x="471" y="1100"/>
                </a:lnTo>
                <a:lnTo>
                  <a:pt x="469" y="1100"/>
                </a:lnTo>
                <a:lnTo>
                  <a:pt x="464" y="1102"/>
                </a:lnTo>
                <a:lnTo>
                  <a:pt x="459" y="1102"/>
                </a:lnTo>
                <a:lnTo>
                  <a:pt x="459" y="1102"/>
                </a:lnTo>
                <a:lnTo>
                  <a:pt x="459" y="1102"/>
                </a:lnTo>
                <a:lnTo>
                  <a:pt x="459" y="1102"/>
                </a:lnTo>
                <a:lnTo>
                  <a:pt x="459" y="1102"/>
                </a:lnTo>
                <a:lnTo>
                  <a:pt x="459" y="1102"/>
                </a:lnTo>
                <a:lnTo>
                  <a:pt x="459" y="1102"/>
                </a:lnTo>
                <a:lnTo>
                  <a:pt x="459" y="1102"/>
                </a:lnTo>
                <a:lnTo>
                  <a:pt x="459" y="1104"/>
                </a:lnTo>
                <a:lnTo>
                  <a:pt x="457" y="1104"/>
                </a:lnTo>
                <a:lnTo>
                  <a:pt x="457" y="1104"/>
                </a:lnTo>
                <a:lnTo>
                  <a:pt x="457" y="1104"/>
                </a:lnTo>
                <a:lnTo>
                  <a:pt x="457" y="1107"/>
                </a:lnTo>
                <a:lnTo>
                  <a:pt x="454" y="1107"/>
                </a:lnTo>
                <a:lnTo>
                  <a:pt x="454" y="1107"/>
                </a:lnTo>
                <a:lnTo>
                  <a:pt x="454" y="1107"/>
                </a:lnTo>
                <a:lnTo>
                  <a:pt x="454" y="1107"/>
                </a:lnTo>
                <a:lnTo>
                  <a:pt x="454" y="1109"/>
                </a:lnTo>
                <a:lnTo>
                  <a:pt x="454" y="1109"/>
                </a:lnTo>
                <a:lnTo>
                  <a:pt x="454" y="1109"/>
                </a:lnTo>
                <a:lnTo>
                  <a:pt x="452" y="1109"/>
                </a:lnTo>
                <a:lnTo>
                  <a:pt x="452" y="1111"/>
                </a:lnTo>
                <a:lnTo>
                  <a:pt x="445" y="1116"/>
                </a:lnTo>
                <a:lnTo>
                  <a:pt x="447" y="1116"/>
                </a:lnTo>
                <a:lnTo>
                  <a:pt x="447" y="1116"/>
                </a:lnTo>
                <a:lnTo>
                  <a:pt x="447" y="1116"/>
                </a:lnTo>
                <a:lnTo>
                  <a:pt x="447" y="1119"/>
                </a:lnTo>
                <a:lnTo>
                  <a:pt x="445" y="1119"/>
                </a:lnTo>
                <a:lnTo>
                  <a:pt x="445" y="1119"/>
                </a:lnTo>
                <a:lnTo>
                  <a:pt x="443" y="1119"/>
                </a:lnTo>
                <a:lnTo>
                  <a:pt x="443" y="1119"/>
                </a:lnTo>
                <a:lnTo>
                  <a:pt x="443" y="1119"/>
                </a:lnTo>
                <a:lnTo>
                  <a:pt x="443" y="1121"/>
                </a:lnTo>
                <a:lnTo>
                  <a:pt x="443" y="1121"/>
                </a:lnTo>
                <a:lnTo>
                  <a:pt x="443" y="1121"/>
                </a:lnTo>
                <a:lnTo>
                  <a:pt x="443" y="1123"/>
                </a:lnTo>
                <a:lnTo>
                  <a:pt x="440" y="1123"/>
                </a:lnTo>
                <a:lnTo>
                  <a:pt x="438" y="1126"/>
                </a:lnTo>
                <a:lnTo>
                  <a:pt x="438" y="1126"/>
                </a:lnTo>
                <a:lnTo>
                  <a:pt x="438" y="1128"/>
                </a:lnTo>
                <a:lnTo>
                  <a:pt x="438" y="1128"/>
                </a:lnTo>
                <a:lnTo>
                  <a:pt x="436" y="1130"/>
                </a:lnTo>
                <a:lnTo>
                  <a:pt x="436" y="1130"/>
                </a:lnTo>
                <a:lnTo>
                  <a:pt x="436" y="1133"/>
                </a:lnTo>
                <a:lnTo>
                  <a:pt x="436" y="1133"/>
                </a:lnTo>
                <a:lnTo>
                  <a:pt x="436" y="1135"/>
                </a:lnTo>
                <a:lnTo>
                  <a:pt x="436" y="1135"/>
                </a:lnTo>
                <a:lnTo>
                  <a:pt x="436" y="1135"/>
                </a:lnTo>
                <a:lnTo>
                  <a:pt x="436" y="1133"/>
                </a:lnTo>
                <a:lnTo>
                  <a:pt x="436" y="1135"/>
                </a:lnTo>
                <a:lnTo>
                  <a:pt x="433" y="1135"/>
                </a:lnTo>
                <a:lnTo>
                  <a:pt x="433" y="1135"/>
                </a:lnTo>
                <a:lnTo>
                  <a:pt x="433" y="1135"/>
                </a:lnTo>
                <a:lnTo>
                  <a:pt x="433" y="1133"/>
                </a:lnTo>
                <a:lnTo>
                  <a:pt x="433" y="1133"/>
                </a:lnTo>
                <a:lnTo>
                  <a:pt x="433" y="1133"/>
                </a:lnTo>
                <a:lnTo>
                  <a:pt x="433" y="1130"/>
                </a:lnTo>
                <a:lnTo>
                  <a:pt x="436" y="1130"/>
                </a:lnTo>
                <a:lnTo>
                  <a:pt x="436" y="1130"/>
                </a:lnTo>
                <a:lnTo>
                  <a:pt x="436" y="1130"/>
                </a:lnTo>
                <a:lnTo>
                  <a:pt x="436" y="1130"/>
                </a:lnTo>
                <a:lnTo>
                  <a:pt x="436" y="1128"/>
                </a:lnTo>
                <a:lnTo>
                  <a:pt x="436" y="1128"/>
                </a:lnTo>
                <a:lnTo>
                  <a:pt x="436" y="1128"/>
                </a:lnTo>
                <a:lnTo>
                  <a:pt x="436" y="1126"/>
                </a:lnTo>
                <a:lnTo>
                  <a:pt x="436" y="1126"/>
                </a:lnTo>
                <a:lnTo>
                  <a:pt x="438" y="1123"/>
                </a:lnTo>
                <a:lnTo>
                  <a:pt x="440" y="1123"/>
                </a:lnTo>
                <a:lnTo>
                  <a:pt x="440" y="1121"/>
                </a:lnTo>
                <a:lnTo>
                  <a:pt x="440" y="1121"/>
                </a:lnTo>
                <a:lnTo>
                  <a:pt x="440" y="1119"/>
                </a:lnTo>
                <a:lnTo>
                  <a:pt x="440" y="1119"/>
                </a:lnTo>
                <a:lnTo>
                  <a:pt x="440" y="1119"/>
                </a:lnTo>
                <a:lnTo>
                  <a:pt x="440" y="1119"/>
                </a:lnTo>
                <a:lnTo>
                  <a:pt x="438" y="1121"/>
                </a:lnTo>
                <a:lnTo>
                  <a:pt x="438" y="1121"/>
                </a:lnTo>
                <a:lnTo>
                  <a:pt x="436" y="1123"/>
                </a:lnTo>
                <a:lnTo>
                  <a:pt x="436" y="1123"/>
                </a:lnTo>
                <a:lnTo>
                  <a:pt x="436" y="1123"/>
                </a:lnTo>
                <a:lnTo>
                  <a:pt x="436" y="1121"/>
                </a:lnTo>
                <a:lnTo>
                  <a:pt x="436" y="1121"/>
                </a:lnTo>
                <a:lnTo>
                  <a:pt x="438" y="1121"/>
                </a:lnTo>
                <a:lnTo>
                  <a:pt x="438" y="1119"/>
                </a:lnTo>
                <a:lnTo>
                  <a:pt x="438" y="1119"/>
                </a:lnTo>
                <a:lnTo>
                  <a:pt x="438" y="1119"/>
                </a:lnTo>
                <a:lnTo>
                  <a:pt x="440" y="1116"/>
                </a:lnTo>
                <a:lnTo>
                  <a:pt x="440" y="1116"/>
                </a:lnTo>
                <a:lnTo>
                  <a:pt x="440" y="1116"/>
                </a:lnTo>
                <a:lnTo>
                  <a:pt x="440" y="1116"/>
                </a:lnTo>
                <a:lnTo>
                  <a:pt x="440" y="1116"/>
                </a:lnTo>
                <a:lnTo>
                  <a:pt x="440" y="1116"/>
                </a:lnTo>
                <a:lnTo>
                  <a:pt x="440" y="1114"/>
                </a:lnTo>
                <a:lnTo>
                  <a:pt x="440" y="1114"/>
                </a:lnTo>
                <a:lnTo>
                  <a:pt x="443" y="1111"/>
                </a:lnTo>
                <a:lnTo>
                  <a:pt x="443" y="1109"/>
                </a:lnTo>
                <a:lnTo>
                  <a:pt x="443" y="1109"/>
                </a:lnTo>
                <a:lnTo>
                  <a:pt x="443" y="1109"/>
                </a:lnTo>
                <a:lnTo>
                  <a:pt x="443" y="1109"/>
                </a:lnTo>
                <a:lnTo>
                  <a:pt x="443" y="1107"/>
                </a:lnTo>
                <a:lnTo>
                  <a:pt x="443" y="1107"/>
                </a:lnTo>
                <a:lnTo>
                  <a:pt x="443" y="1107"/>
                </a:lnTo>
                <a:lnTo>
                  <a:pt x="440" y="1109"/>
                </a:lnTo>
                <a:lnTo>
                  <a:pt x="440" y="1109"/>
                </a:lnTo>
                <a:lnTo>
                  <a:pt x="440" y="1109"/>
                </a:lnTo>
                <a:lnTo>
                  <a:pt x="440" y="1109"/>
                </a:lnTo>
                <a:lnTo>
                  <a:pt x="440" y="1111"/>
                </a:lnTo>
                <a:lnTo>
                  <a:pt x="440" y="1111"/>
                </a:lnTo>
                <a:lnTo>
                  <a:pt x="440" y="1111"/>
                </a:lnTo>
                <a:lnTo>
                  <a:pt x="440" y="1111"/>
                </a:lnTo>
                <a:lnTo>
                  <a:pt x="438" y="1116"/>
                </a:lnTo>
                <a:lnTo>
                  <a:pt x="438" y="1119"/>
                </a:lnTo>
                <a:lnTo>
                  <a:pt x="438" y="1119"/>
                </a:lnTo>
                <a:lnTo>
                  <a:pt x="436" y="1121"/>
                </a:lnTo>
                <a:lnTo>
                  <a:pt x="436" y="1121"/>
                </a:lnTo>
                <a:lnTo>
                  <a:pt x="436" y="1121"/>
                </a:lnTo>
                <a:lnTo>
                  <a:pt x="436" y="1121"/>
                </a:lnTo>
                <a:lnTo>
                  <a:pt x="436" y="1119"/>
                </a:lnTo>
                <a:lnTo>
                  <a:pt x="436" y="1119"/>
                </a:lnTo>
                <a:lnTo>
                  <a:pt x="436" y="1119"/>
                </a:lnTo>
                <a:lnTo>
                  <a:pt x="438" y="1116"/>
                </a:lnTo>
                <a:lnTo>
                  <a:pt x="438" y="1116"/>
                </a:lnTo>
                <a:lnTo>
                  <a:pt x="438" y="1116"/>
                </a:lnTo>
                <a:lnTo>
                  <a:pt x="438" y="1114"/>
                </a:lnTo>
                <a:lnTo>
                  <a:pt x="440" y="1114"/>
                </a:lnTo>
                <a:lnTo>
                  <a:pt x="440" y="1109"/>
                </a:lnTo>
                <a:lnTo>
                  <a:pt x="440" y="1109"/>
                </a:lnTo>
                <a:lnTo>
                  <a:pt x="440" y="1107"/>
                </a:lnTo>
                <a:lnTo>
                  <a:pt x="440" y="1104"/>
                </a:lnTo>
                <a:lnTo>
                  <a:pt x="440" y="1104"/>
                </a:lnTo>
                <a:lnTo>
                  <a:pt x="440" y="1104"/>
                </a:lnTo>
                <a:lnTo>
                  <a:pt x="440" y="1102"/>
                </a:lnTo>
                <a:lnTo>
                  <a:pt x="440" y="1102"/>
                </a:lnTo>
                <a:lnTo>
                  <a:pt x="440" y="1102"/>
                </a:lnTo>
                <a:lnTo>
                  <a:pt x="440" y="1102"/>
                </a:lnTo>
                <a:lnTo>
                  <a:pt x="438" y="1102"/>
                </a:lnTo>
                <a:lnTo>
                  <a:pt x="438" y="1102"/>
                </a:lnTo>
                <a:lnTo>
                  <a:pt x="438" y="1104"/>
                </a:lnTo>
                <a:lnTo>
                  <a:pt x="438" y="1104"/>
                </a:lnTo>
                <a:lnTo>
                  <a:pt x="438" y="1104"/>
                </a:lnTo>
                <a:lnTo>
                  <a:pt x="438" y="1104"/>
                </a:lnTo>
                <a:lnTo>
                  <a:pt x="438" y="1107"/>
                </a:lnTo>
                <a:lnTo>
                  <a:pt x="438" y="1107"/>
                </a:lnTo>
                <a:lnTo>
                  <a:pt x="438" y="1107"/>
                </a:lnTo>
                <a:lnTo>
                  <a:pt x="440" y="1107"/>
                </a:lnTo>
                <a:lnTo>
                  <a:pt x="440" y="1109"/>
                </a:lnTo>
                <a:lnTo>
                  <a:pt x="440" y="1109"/>
                </a:lnTo>
                <a:lnTo>
                  <a:pt x="438" y="1111"/>
                </a:lnTo>
                <a:lnTo>
                  <a:pt x="438" y="1111"/>
                </a:lnTo>
                <a:lnTo>
                  <a:pt x="438" y="1114"/>
                </a:lnTo>
                <a:lnTo>
                  <a:pt x="438" y="1114"/>
                </a:lnTo>
                <a:lnTo>
                  <a:pt x="438" y="1114"/>
                </a:lnTo>
                <a:lnTo>
                  <a:pt x="438" y="1114"/>
                </a:lnTo>
                <a:lnTo>
                  <a:pt x="438" y="1116"/>
                </a:lnTo>
                <a:lnTo>
                  <a:pt x="436" y="1116"/>
                </a:lnTo>
                <a:lnTo>
                  <a:pt x="436" y="1119"/>
                </a:lnTo>
                <a:lnTo>
                  <a:pt x="436" y="1119"/>
                </a:lnTo>
                <a:lnTo>
                  <a:pt x="436" y="1119"/>
                </a:lnTo>
                <a:lnTo>
                  <a:pt x="436" y="1119"/>
                </a:lnTo>
                <a:lnTo>
                  <a:pt x="436" y="1116"/>
                </a:lnTo>
                <a:lnTo>
                  <a:pt x="436" y="1116"/>
                </a:lnTo>
                <a:lnTo>
                  <a:pt x="436" y="1116"/>
                </a:lnTo>
                <a:lnTo>
                  <a:pt x="436" y="1114"/>
                </a:lnTo>
                <a:lnTo>
                  <a:pt x="436" y="1114"/>
                </a:lnTo>
                <a:lnTo>
                  <a:pt x="436" y="1114"/>
                </a:lnTo>
                <a:lnTo>
                  <a:pt x="436" y="1114"/>
                </a:lnTo>
                <a:lnTo>
                  <a:pt x="436" y="1114"/>
                </a:lnTo>
                <a:lnTo>
                  <a:pt x="438" y="1111"/>
                </a:lnTo>
                <a:lnTo>
                  <a:pt x="438" y="1109"/>
                </a:lnTo>
                <a:lnTo>
                  <a:pt x="438" y="1109"/>
                </a:lnTo>
                <a:lnTo>
                  <a:pt x="438" y="1109"/>
                </a:lnTo>
                <a:lnTo>
                  <a:pt x="438" y="1109"/>
                </a:lnTo>
                <a:lnTo>
                  <a:pt x="438" y="1109"/>
                </a:lnTo>
                <a:lnTo>
                  <a:pt x="438" y="1109"/>
                </a:lnTo>
                <a:lnTo>
                  <a:pt x="438" y="1109"/>
                </a:lnTo>
                <a:lnTo>
                  <a:pt x="438" y="1109"/>
                </a:lnTo>
                <a:lnTo>
                  <a:pt x="438" y="1107"/>
                </a:lnTo>
                <a:lnTo>
                  <a:pt x="438" y="1107"/>
                </a:lnTo>
                <a:lnTo>
                  <a:pt x="438" y="1107"/>
                </a:lnTo>
                <a:lnTo>
                  <a:pt x="438" y="1107"/>
                </a:lnTo>
                <a:lnTo>
                  <a:pt x="438" y="1107"/>
                </a:lnTo>
                <a:lnTo>
                  <a:pt x="438" y="1107"/>
                </a:lnTo>
                <a:lnTo>
                  <a:pt x="438" y="1104"/>
                </a:lnTo>
                <a:lnTo>
                  <a:pt x="438" y="1104"/>
                </a:lnTo>
                <a:lnTo>
                  <a:pt x="438" y="1104"/>
                </a:lnTo>
                <a:lnTo>
                  <a:pt x="436" y="1104"/>
                </a:lnTo>
                <a:lnTo>
                  <a:pt x="436" y="1104"/>
                </a:lnTo>
                <a:lnTo>
                  <a:pt x="436" y="1104"/>
                </a:lnTo>
                <a:lnTo>
                  <a:pt x="436" y="1104"/>
                </a:lnTo>
                <a:lnTo>
                  <a:pt x="436" y="1107"/>
                </a:lnTo>
                <a:lnTo>
                  <a:pt x="438" y="1109"/>
                </a:lnTo>
                <a:lnTo>
                  <a:pt x="436" y="1111"/>
                </a:lnTo>
                <a:lnTo>
                  <a:pt x="436" y="1111"/>
                </a:lnTo>
                <a:lnTo>
                  <a:pt x="436" y="1111"/>
                </a:lnTo>
                <a:lnTo>
                  <a:pt x="436" y="1114"/>
                </a:lnTo>
                <a:lnTo>
                  <a:pt x="436" y="1114"/>
                </a:lnTo>
                <a:lnTo>
                  <a:pt x="436" y="1114"/>
                </a:lnTo>
                <a:lnTo>
                  <a:pt x="436" y="1114"/>
                </a:lnTo>
                <a:lnTo>
                  <a:pt x="436" y="1114"/>
                </a:lnTo>
                <a:lnTo>
                  <a:pt x="436" y="1114"/>
                </a:lnTo>
                <a:lnTo>
                  <a:pt x="436" y="1116"/>
                </a:lnTo>
                <a:lnTo>
                  <a:pt x="436" y="1116"/>
                </a:lnTo>
                <a:lnTo>
                  <a:pt x="436" y="1116"/>
                </a:lnTo>
                <a:lnTo>
                  <a:pt x="436" y="1116"/>
                </a:lnTo>
                <a:lnTo>
                  <a:pt x="436" y="1116"/>
                </a:lnTo>
                <a:lnTo>
                  <a:pt x="436" y="1116"/>
                </a:lnTo>
                <a:lnTo>
                  <a:pt x="436" y="1116"/>
                </a:lnTo>
                <a:lnTo>
                  <a:pt x="433" y="1116"/>
                </a:lnTo>
                <a:lnTo>
                  <a:pt x="433" y="1116"/>
                </a:lnTo>
                <a:lnTo>
                  <a:pt x="433" y="1119"/>
                </a:lnTo>
                <a:lnTo>
                  <a:pt x="433" y="1119"/>
                </a:lnTo>
                <a:lnTo>
                  <a:pt x="433" y="1119"/>
                </a:lnTo>
                <a:lnTo>
                  <a:pt x="431" y="1119"/>
                </a:lnTo>
                <a:lnTo>
                  <a:pt x="431" y="1119"/>
                </a:lnTo>
                <a:lnTo>
                  <a:pt x="431" y="1121"/>
                </a:lnTo>
                <a:lnTo>
                  <a:pt x="428" y="1121"/>
                </a:lnTo>
                <a:lnTo>
                  <a:pt x="428" y="1121"/>
                </a:lnTo>
                <a:lnTo>
                  <a:pt x="426" y="1121"/>
                </a:lnTo>
                <a:lnTo>
                  <a:pt x="428" y="1121"/>
                </a:lnTo>
                <a:lnTo>
                  <a:pt x="428" y="1119"/>
                </a:lnTo>
                <a:lnTo>
                  <a:pt x="428" y="1119"/>
                </a:lnTo>
                <a:lnTo>
                  <a:pt x="431" y="1119"/>
                </a:lnTo>
                <a:lnTo>
                  <a:pt x="433" y="1116"/>
                </a:lnTo>
                <a:lnTo>
                  <a:pt x="433" y="1116"/>
                </a:lnTo>
                <a:lnTo>
                  <a:pt x="433" y="1116"/>
                </a:lnTo>
                <a:lnTo>
                  <a:pt x="433" y="1116"/>
                </a:lnTo>
                <a:lnTo>
                  <a:pt x="436" y="1111"/>
                </a:lnTo>
                <a:lnTo>
                  <a:pt x="436" y="1109"/>
                </a:lnTo>
                <a:lnTo>
                  <a:pt x="436" y="1109"/>
                </a:lnTo>
                <a:lnTo>
                  <a:pt x="433" y="1109"/>
                </a:lnTo>
                <a:lnTo>
                  <a:pt x="433" y="1109"/>
                </a:lnTo>
                <a:lnTo>
                  <a:pt x="433" y="1114"/>
                </a:lnTo>
                <a:lnTo>
                  <a:pt x="433" y="1114"/>
                </a:lnTo>
                <a:lnTo>
                  <a:pt x="433" y="1114"/>
                </a:lnTo>
                <a:lnTo>
                  <a:pt x="433" y="1109"/>
                </a:lnTo>
                <a:lnTo>
                  <a:pt x="433" y="1109"/>
                </a:lnTo>
                <a:lnTo>
                  <a:pt x="433" y="1109"/>
                </a:lnTo>
                <a:lnTo>
                  <a:pt x="433" y="1109"/>
                </a:lnTo>
                <a:lnTo>
                  <a:pt x="433" y="1109"/>
                </a:lnTo>
                <a:lnTo>
                  <a:pt x="433" y="1109"/>
                </a:lnTo>
                <a:lnTo>
                  <a:pt x="433" y="1109"/>
                </a:lnTo>
                <a:lnTo>
                  <a:pt x="431" y="1111"/>
                </a:lnTo>
                <a:lnTo>
                  <a:pt x="433" y="1111"/>
                </a:lnTo>
                <a:lnTo>
                  <a:pt x="431" y="1111"/>
                </a:lnTo>
                <a:lnTo>
                  <a:pt x="431" y="1111"/>
                </a:lnTo>
                <a:lnTo>
                  <a:pt x="431" y="1111"/>
                </a:lnTo>
                <a:lnTo>
                  <a:pt x="431" y="1111"/>
                </a:lnTo>
                <a:lnTo>
                  <a:pt x="431" y="1111"/>
                </a:lnTo>
                <a:lnTo>
                  <a:pt x="431" y="1114"/>
                </a:lnTo>
                <a:lnTo>
                  <a:pt x="431" y="1114"/>
                </a:lnTo>
                <a:lnTo>
                  <a:pt x="428" y="1114"/>
                </a:lnTo>
                <a:lnTo>
                  <a:pt x="428" y="1114"/>
                </a:lnTo>
                <a:lnTo>
                  <a:pt x="428" y="1116"/>
                </a:lnTo>
                <a:lnTo>
                  <a:pt x="428" y="1116"/>
                </a:lnTo>
                <a:lnTo>
                  <a:pt x="426" y="1119"/>
                </a:lnTo>
                <a:lnTo>
                  <a:pt x="426" y="1119"/>
                </a:lnTo>
                <a:lnTo>
                  <a:pt x="426" y="1119"/>
                </a:lnTo>
                <a:lnTo>
                  <a:pt x="426" y="1116"/>
                </a:lnTo>
                <a:lnTo>
                  <a:pt x="426" y="1116"/>
                </a:lnTo>
                <a:lnTo>
                  <a:pt x="426" y="1116"/>
                </a:lnTo>
                <a:lnTo>
                  <a:pt x="426" y="1116"/>
                </a:lnTo>
                <a:lnTo>
                  <a:pt x="426" y="1114"/>
                </a:lnTo>
                <a:lnTo>
                  <a:pt x="428" y="1114"/>
                </a:lnTo>
                <a:lnTo>
                  <a:pt x="428" y="1111"/>
                </a:lnTo>
                <a:lnTo>
                  <a:pt x="428" y="1111"/>
                </a:lnTo>
                <a:lnTo>
                  <a:pt x="428" y="1111"/>
                </a:lnTo>
                <a:lnTo>
                  <a:pt x="428" y="1111"/>
                </a:lnTo>
                <a:lnTo>
                  <a:pt x="428" y="1109"/>
                </a:lnTo>
                <a:lnTo>
                  <a:pt x="426" y="1109"/>
                </a:lnTo>
                <a:lnTo>
                  <a:pt x="426" y="1109"/>
                </a:lnTo>
                <a:lnTo>
                  <a:pt x="426" y="1109"/>
                </a:lnTo>
                <a:lnTo>
                  <a:pt x="426" y="1107"/>
                </a:lnTo>
                <a:lnTo>
                  <a:pt x="424" y="1109"/>
                </a:lnTo>
                <a:lnTo>
                  <a:pt x="424" y="1109"/>
                </a:lnTo>
                <a:lnTo>
                  <a:pt x="424" y="1111"/>
                </a:lnTo>
                <a:lnTo>
                  <a:pt x="421" y="1109"/>
                </a:lnTo>
                <a:lnTo>
                  <a:pt x="421" y="1109"/>
                </a:lnTo>
                <a:lnTo>
                  <a:pt x="419" y="1109"/>
                </a:lnTo>
                <a:lnTo>
                  <a:pt x="419" y="1109"/>
                </a:lnTo>
                <a:lnTo>
                  <a:pt x="419" y="1109"/>
                </a:lnTo>
                <a:lnTo>
                  <a:pt x="419" y="1109"/>
                </a:lnTo>
                <a:lnTo>
                  <a:pt x="419" y="1109"/>
                </a:lnTo>
                <a:lnTo>
                  <a:pt x="417" y="1109"/>
                </a:lnTo>
                <a:lnTo>
                  <a:pt x="417" y="1111"/>
                </a:lnTo>
                <a:lnTo>
                  <a:pt x="417" y="1109"/>
                </a:lnTo>
                <a:lnTo>
                  <a:pt x="419" y="1111"/>
                </a:lnTo>
                <a:lnTo>
                  <a:pt x="419" y="1111"/>
                </a:lnTo>
                <a:lnTo>
                  <a:pt x="419" y="1111"/>
                </a:lnTo>
                <a:lnTo>
                  <a:pt x="419" y="1111"/>
                </a:lnTo>
                <a:lnTo>
                  <a:pt x="419" y="1111"/>
                </a:lnTo>
                <a:lnTo>
                  <a:pt x="419" y="1114"/>
                </a:lnTo>
                <a:lnTo>
                  <a:pt x="419" y="1114"/>
                </a:lnTo>
                <a:lnTo>
                  <a:pt x="421" y="1111"/>
                </a:lnTo>
                <a:lnTo>
                  <a:pt x="421" y="1111"/>
                </a:lnTo>
                <a:lnTo>
                  <a:pt x="421" y="1111"/>
                </a:lnTo>
                <a:lnTo>
                  <a:pt x="421" y="1114"/>
                </a:lnTo>
                <a:lnTo>
                  <a:pt x="419" y="1116"/>
                </a:lnTo>
                <a:lnTo>
                  <a:pt x="417" y="1116"/>
                </a:lnTo>
                <a:lnTo>
                  <a:pt x="417" y="1119"/>
                </a:lnTo>
                <a:lnTo>
                  <a:pt x="417" y="1119"/>
                </a:lnTo>
                <a:lnTo>
                  <a:pt x="417" y="1119"/>
                </a:lnTo>
                <a:lnTo>
                  <a:pt x="417" y="1119"/>
                </a:lnTo>
                <a:lnTo>
                  <a:pt x="417" y="1119"/>
                </a:lnTo>
                <a:lnTo>
                  <a:pt x="414" y="1119"/>
                </a:lnTo>
                <a:lnTo>
                  <a:pt x="417" y="1119"/>
                </a:lnTo>
                <a:lnTo>
                  <a:pt x="417" y="1116"/>
                </a:lnTo>
                <a:lnTo>
                  <a:pt x="417" y="1116"/>
                </a:lnTo>
                <a:lnTo>
                  <a:pt x="417" y="1116"/>
                </a:lnTo>
                <a:lnTo>
                  <a:pt x="414" y="1119"/>
                </a:lnTo>
                <a:lnTo>
                  <a:pt x="414" y="1119"/>
                </a:lnTo>
                <a:lnTo>
                  <a:pt x="414" y="1119"/>
                </a:lnTo>
                <a:lnTo>
                  <a:pt x="414" y="1121"/>
                </a:lnTo>
                <a:lnTo>
                  <a:pt x="412" y="1121"/>
                </a:lnTo>
                <a:lnTo>
                  <a:pt x="412" y="1119"/>
                </a:lnTo>
                <a:lnTo>
                  <a:pt x="412" y="1119"/>
                </a:lnTo>
                <a:lnTo>
                  <a:pt x="410" y="1121"/>
                </a:lnTo>
                <a:lnTo>
                  <a:pt x="410" y="1121"/>
                </a:lnTo>
                <a:lnTo>
                  <a:pt x="410" y="1121"/>
                </a:lnTo>
                <a:lnTo>
                  <a:pt x="410" y="1121"/>
                </a:lnTo>
                <a:lnTo>
                  <a:pt x="410" y="1119"/>
                </a:lnTo>
                <a:lnTo>
                  <a:pt x="410" y="1119"/>
                </a:lnTo>
                <a:lnTo>
                  <a:pt x="410" y="1119"/>
                </a:lnTo>
                <a:lnTo>
                  <a:pt x="410" y="1119"/>
                </a:lnTo>
                <a:lnTo>
                  <a:pt x="410" y="1119"/>
                </a:lnTo>
                <a:lnTo>
                  <a:pt x="410" y="1119"/>
                </a:lnTo>
                <a:lnTo>
                  <a:pt x="410" y="1119"/>
                </a:lnTo>
                <a:lnTo>
                  <a:pt x="407" y="1121"/>
                </a:lnTo>
                <a:lnTo>
                  <a:pt x="407" y="1121"/>
                </a:lnTo>
                <a:lnTo>
                  <a:pt x="407" y="1121"/>
                </a:lnTo>
                <a:lnTo>
                  <a:pt x="407" y="1123"/>
                </a:lnTo>
                <a:lnTo>
                  <a:pt x="405" y="1126"/>
                </a:lnTo>
                <a:lnTo>
                  <a:pt x="405" y="1126"/>
                </a:lnTo>
                <a:lnTo>
                  <a:pt x="405" y="1123"/>
                </a:lnTo>
                <a:lnTo>
                  <a:pt x="407" y="1123"/>
                </a:lnTo>
                <a:lnTo>
                  <a:pt x="407" y="1121"/>
                </a:lnTo>
                <a:lnTo>
                  <a:pt x="407" y="1121"/>
                </a:lnTo>
                <a:lnTo>
                  <a:pt x="407" y="1121"/>
                </a:lnTo>
                <a:lnTo>
                  <a:pt x="407" y="1121"/>
                </a:lnTo>
                <a:lnTo>
                  <a:pt x="407" y="1121"/>
                </a:lnTo>
                <a:lnTo>
                  <a:pt x="407" y="1121"/>
                </a:lnTo>
                <a:lnTo>
                  <a:pt x="405" y="1121"/>
                </a:lnTo>
                <a:lnTo>
                  <a:pt x="405" y="1123"/>
                </a:lnTo>
                <a:lnTo>
                  <a:pt x="405" y="1123"/>
                </a:lnTo>
                <a:lnTo>
                  <a:pt x="405" y="1123"/>
                </a:lnTo>
                <a:lnTo>
                  <a:pt x="402" y="1121"/>
                </a:lnTo>
                <a:lnTo>
                  <a:pt x="405" y="1121"/>
                </a:lnTo>
                <a:lnTo>
                  <a:pt x="405" y="1121"/>
                </a:lnTo>
                <a:lnTo>
                  <a:pt x="405" y="1121"/>
                </a:lnTo>
                <a:lnTo>
                  <a:pt x="405" y="1121"/>
                </a:lnTo>
                <a:lnTo>
                  <a:pt x="405" y="1119"/>
                </a:lnTo>
                <a:lnTo>
                  <a:pt x="405" y="1119"/>
                </a:lnTo>
                <a:lnTo>
                  <a:pt x="405" y="1119"/>
                </a:lnTo>
                <a:lnTo>
                  <a:pt x="405" y="1119"/>
                </a:lnTo>
                <a:lnTo>
                  <a:pt x="405" y="1121"/>
                </a:lnTo>
                <a:lnTo>
                  <a:pt x="402" y="1121"/>
                </a:lnTo>
                <a:lnTo>
                  <a:pt x="402" y="1123"/>
                </a:lnTo>
                <a:lnTo>
                  <a:pt x="402" y="1123"/>
                </a:lnTo>
                <a:lnTo>
                  <a:pt x="400" y="1126"/>
                </a:lnTo>
                <a:lnTo>
                  <a:pt x="400" y="1126"/>
                </a:lnTo>
                <a:lnTo>
                  <a:pt x="400" y="1126"/>
                </a:lnTo>
                <a:lnTo>
                  <a:pt x="400" y="1126"/>
                </a:lnTo>
                <a:lnTo>
                  <a:pt x="400" y="1126"/>
                </a:lnTo>
                <a:lnTo>
                  <a:pt x="400" y="1123"/>
                </a:lnTo>
                <a:lnTo>
                  <a:pt x="400" y="1123"/>
                </a:lnTo>
                <a:lnTo>
                  <a:pt x="400" y="1123"/>
                </a:lnTo>
                <a:lnTo>
                  <a:pt x="400" y="1123"/>
                </a:lnTo>
                <a:lnTo>
                  <a:pt x="400" y="1123"/>
                </a:lnTo>
                <a:lnTo>
                  <a:pt x="400" y="1123"/>
                </a:lnTo>
                <a:lnTo>
                  <a:pt x="400" y="1123"/>
                </a:lnTo>
                <a:lnTo>
                  <a:pt x="400" y="1123"/>
                </a:lnTo>
                <a:lnTo>
                  <a:pt x="402" y="1123"/>
                </a:lnTo>
                <a:lnTo>
                  <a:pt x="402" y="1119"/>
                </a:lnTo>
                <a:lnTo>
                  <a:pt x="402" y="1119"/>
                </a:lnTo>
                <a:lnTo>
                  <a:pt x="402" y="1119"/>
                </a:lnTo>
                <a:lnTo>
                  <a:pt x="402" y="1119"/>
                </a:lnTo>
                <a:lnTo>
                  <a:pt x="400" y="1121"/>
                </a:lnTo>
                <a:lnTo>
                  <a:pt x="400" y="1121"/>
                </a:lnTo>
                <a:lnTo>
                  <a:pt x="400" y="1121"/>
                </a:lnTo>
                <a:lnTo>
                  <a:pt x="400" y="1121"/>
                </a:lnTo>
                <a:lnTo>
                  <a:pt x="400" y="1123"/>
                </a:lnTo>
                <a:lnTo>
                  <a:pt x="400" y="1123"/>
                </a:lnTo>
                <a:lnTo>
                  <a:pt x="400" y="1123"/>
                </a:lnTo>
                <a:lnTo>
                  <a:pt x="398" y="1123"/>
                </a:lnTo>
                <a:lnTo>
                  <a:pt x="398" y="1123"/>
                </a:lnTo>
                <a:lnTo>
                  <a:pt x="398" y="1123"/>
                </a:lnTo>
                <a:lnTo>
                  <a:pt x="395" y="1126"/>
                </a:lnTo>
                <a:lnTo>
                  <a:pt x="393" y="1126"/>
                </a:lnTo>
                <a:lnTo>
                  <a:pt x="391" y="1126"/>
                </a:lnTo>
                <a:lnTo>
                  <a:pt x="391" y="1126"/>
                </a:lnTo>
                <a:lnTo>
                  <a:pt x="388" y="1126"/>
                </a:lnTo>
                <a:lnTo>
                  <a:pt x="388" y="1126"/>
                </a:lnTo>
                <a:lnTo>
                  <a:pt x="388" y="1126"/>
                </a:lnTo>
                <a:lnTo>
                  <a:pt x="388" y="1128"/>
                </a:lnTo>
                <a:lnTo>
                  <a:pt x="388" y="1128"/>
                </a:lnTo>
                <a:lnTo>
                  <a:pt x="388" y="1128"/>
                </a:lnTo>
                <a:lnTo>
                  <a:pt x="388" y="1130"/>
                </a:lnTo>
                <a:lnTo>
                  <a:pt x="388" y="1130"/>
                </a:lnTo>
                <a:lnTo>
                  <a:pt x="388" y="1133"/>
                </a:lnTo>
                <a:lnTo>
                  <a:pt x="388" y="1133"/>
                </a:lnTo>
                <a:lnTo>
                  <a:pt x="391" y="1133"/>
                </a:lnTo>
                <a:lnTo>
                  <a:pt x="391" y="1135"/>
                </a:lnTo>
                <a:lnTo>
                  <a:pt x="391" y="1137"/>
                </a:lnTo>
                <a:lnTo>
                  <a:pt x="388" y="1135"/>
                </a:lnTo>
                <a:lnTo>
                  <a:pt x="388" y="1135"/>
                </a:lnTo>
                <a:lnTo>
                  <a:pt x="386" y="1135"/>
                </a:lnTo>
                <a:lnTo>
                  <a:pt x="386" y="1137"/>
                </a:lnTo>
                <a:lnTo>
                  <a:pt x="388" y="1137"/>
                </a:lnTo>
                <a:lnTo>
                  <a:pt x="388" y="1137"/>
                </a:lnTo>
                <a:lnTo>
                  <a:pt x="388" y="1140"/>
                </a:lnTo>
                <a:lnTo>
                  <a:pt x="388" y="1140"/>
                </a:lnTo>
                <a:lnTo>
                  <a:pt x="388" y="1140"/>
                </a:lnTo>
                <a:lnTo>
                  <a:pt x="388" y="1140"/>
                </a:lnTo>
                <a:lnTo>
                  <a:pt x="386" y="1140"/>
                </a:lnTo>
                <a:lnTo>
                  <a:pt x="386" y="1140"/>
                </a:lnTo>
                <a:lnTo>
                  <a:pt x="386" y="1140"/>
                </a:lnTo>
                <a:lnTo>
                  <a:pt x="386" y="1140"/>
                </a:lnTo>
                <a:lnTo>
                  <a:pt x="388" y="1142"/>
                </a:lnTo>
                <a:lnTo>
                  <a:pt x="388" y="1142"/>
                </a:lnTo>
                <a:lnTo>
                  <a:pt x="391" y="1142"/>
                </a:lnTo>
                <a:lnTo>
                  <a:pt x="391" y="1140"/>
                </a:lnTo>
                <a:lnTo>
                  <a:pt x="391" y="1140"/>
                </a:lnTo>
                <a:lnTo>
                  <a:pt x="391" y="1140"/>
                </a:lnTo>
                <a:lnTo>
                  <a:pt x="391" y="1140"/>
                </a:lnTo>
                <a:lnTo>
                  <a:pt x="393" y="1140"/>
                </a:lnTo>
                <a:lnTo>
                  <a:pt x="393" y="1140"/>
                </a:lnTo>
                <a:lnTo>
                  <a:pt x="393" y="1140"/>
                </a:lnTo>
                <a:lnTo>
                  <a:pt x="393" y="1140"/>
                </a:lnTo>
                <a:lnTo>
                  <a:pt x="393" y="1137"/>
                </a:lnTo>
                <a:lnTo>
                  <a:pt x="393" y="1137"/>
                </a:lnTo>
                <a:lnTo>
                  <a:pt x="395" y="1140"/>
                </a:lnTo>
                <a:lnTo>
                  <a:pt x="395" y="1142"/>
                </a:lnTo>
                <a:lnTo>
                  <a:pt x="395" y="1142"/>
                </a:lnTo>
                <a:lnTo>
                  <a:pt x="395" y="1142"/>
                </a:lnTo>
                <a:lnTo>
                  <a:pt x="395" y="1145"/>
                </a:lnTo>
                <a:lnTo>
                  <a:pt x="395" y="1145"/>
                </a:lnTo>
                <a:lnTo>
                  <a:pt x="395" y="1145"/>
                </a:lnTo>
                <a:lnTo>
                  <a:pt x="393" y="1145"/>
                </a:lnTo>
                <a:lnTo>
                  <a:pt x="393" y="1145"/>
                </a:lnTo>
                <a:lnTo>
                  <a:pt x="393" y="1145"/>
                </a:lnTo>
                <a:lnTo>
                  <a:pt x="393" y="1145"/>
                </a:lnTo>
                <a:lnTo>
                  <a:pt x="393" y="1145"/>
                </a:lnTo>
                <a:lnTo>
                  <a:pt x="393" y="1145"/>
                </a:lnTo>
                <a:lnTo>
                  <a:pt x="388" y="1142"/>
                </a:lnTo>
                <a:lnTo>
                  <a:pt x="386" y="1142"/>
                </a:lnTo>
                <a:lnTo>
                  <a:pt x="386" y="1142"/>
                </a:lnTo>
                <a:lnTo>
                  <a:pt x="388" y="1145"/>
                </a:lnTo>
                <a:lnTo>
                  <a:pt x="388" y="1145"/>
                </a:lnTo>
                <a:lnTo>
                  <a:pt x="386" y="1145"/>
                </a:lnTo>
                <a:lnTo>
                  <a:pt x="386" y="1142"/>
                </a:lnTo>
                <a:lnTo>
                  <a:pt x="386" y="1142"/>
                </a:lnTo>
                <a:lnTo>
                  <a:pt x="383" y="1140"/>
                </a:lnTo>
                <a:lnTo>
                  <a:pt x="383" y="1140"/>
                </a:lnTo>
                <a:lnTo>
                  <a:pt x="383" y="1140"/>
                </a:lnTo>
                <a:lnTo>
                  <a:pt x="383" y="1140"/>
                </a:lnTo>
                <a:lnTo>
                  <a:pt x="381" y="1140"/>
                </a:lnTo>
                <a:lnTo>
                  <a:pt x="381" y="1140"/>
                </a:lnTo>
                <a:lnTo>
                  <a:pt x="381" y="1142"/>
                </a:lnTo>
                <a:lnTo>
                  <a:pt x="381" y="1142"/>
                </a:lnTo>
                <a:lnTo>
                  <a:pt x="379" y="1140"/>
                </a:lnTo>
                <a:lnTo>
                  <a:pt x="379" y="1140"/>
                </a:lnTo>
                <a:lnTo>
                  <a:pt x="379" y="1140"/>
                </a:lnTo>
                <a:lnTo>
                  <a:pt x="379" y="1142"/>
                </a:lnTo>
                <a:lnTo>
                  <a:pt x="379" y="1142"/>
                </a:lnTo>
                <a:lnTo>
                  <a:pt x="379" y="1142"/>
                </a:lnTo>
                <a:lnTo>
                  <a:pt x="379" y="1140"/>
                </a:lnTo>
                <a:lnTo>
                  <a:pt x="379" y="1140"/>
                </a:lnTo>
                <a:lnTo>
                  <a:pt x="379" y="1140"/>
                </a:lnTo>
                <a:lnTo>
                  <a:pt x="376" y="1140"/>
                </a:lnTo>
                <a:lnTo>
                  <a:pt x="376" y="1140"/>
                </a:lnTo>
                <a:lnTo>
                  <a:pt x="376" y="1140"/>
                </a:lnTo>
                <a:lnTo>
                  <a:pt x="376" y="1137"/>
                </a:lnTo>
                <a:lnTo>
                  <a:pt x="376" y="1137"/>
                </a:lnTo>
                <a:lnTo>
                  <a:pt x="376" y="1137"/>
                </a:lnTo>
                <a:lnTo>
                  <a:pt x="376" y="1137"/>
                </a:lnTo>
                <a:lnTo>
                  <a:pt x="376" y="1137"/>
                </a:lnTo>
                <a:lnTo>
                  <a:pt x="376" y="1137"/>
                </a:lnTo>
                <a:lnTo>
                  <a:pt x="374" y="1137"/>
                </a:lnTo>
                <a:lnTo>
                  <a:pt x="372" y="1137"/>
                </a:lnTo>
                <a:lnTo>
                  <a:pt x="372" y="1137"/>
                </a:lnTo>
                <a:lnTo>
                  <a:pt x="372" y="1137"/>
                </a:lnTo>
                <a:lnTo>
                  <a:pt x="372" y="1137"/>
                </a:lnTo>
                <a:lnTo>
                  <a:pt x="372" y="1140"/>
                </a:lnTo>
                <a:lnTo>
                  <a:pt x="372" y="1140"/>
                </a:lnTo>
                <a:lnTo>
                  <a:pt x="372" y="1140"/>
                </a:lnTo>
                <a:lnTo>
                  <a:pt x="372" y="1140"/>
                </a:lnTo>
                <a:lnTo>
                  <a:pt x="372" y="1140"/>
                </a:lnTo>
                <a:lnTo>
                  <a:pt x="374" y="1140"/>
                </a:lnTo>
                <a:lnTo>
                  <a:pt x="374" y="1140"/>
                </a:lnTo>
                <a:lnTo>
                  <a:pt x="376" y="1142"/>
                </a:lnTo>
                <a:lnTo>
                  <a:pt x="376" y="1145"/>
                </a:lnTo>
                <a:lnTo>
                  <a:pt x="376" y="1145"/>
                </a:lnTo>
                <a:lnTo>
                  <a:pt x="374" y="1142"/>
                </a:lnTo>
                <a:lnTo>
                  <a:pt x="374" y="1142"/>
                </a:lnTo>
                <a:lnTo>
                  <a:pt x="374" y="1142"/>
                </a:lnTo>
                <a:lnTo>
                  <a:pt x="374" y="1142"/>
                </a:lnTo>
                <a:lnTo>
                  <a:pt x="374" y="1142"/>
                </a:lnTo>
                <a:lnTo>
                  <a:pt x="374" y="1142"/>
                </a:lnTo>
                <a:lnTo>
                  <a:pt x="374" y="1145"/>
                </a:lnTo>
                <a:lnTo>
                  <a:pt x="374" y="1145"/>
                </a:lnTo>
                <a:lnTo>
                  <a:pt x="374" y="1145"/>
                </a:lnTo>
                <a:lnTo>
                  <a:pt x="374" y="1145"/>
                </a:lnTo>
                <a:lnTo>
                  <a:pt x="376" y="1145"/>
                </a:lnTo>
                <a:lnTo>
                  <a:pt x="376" y="1145"/>
                </a:lnTo>
                <a:lnTo>
                  <a:pt x="376" y="1147"/>
                </a:lnTo>
                <a:lnTo>
                  <a:pt x="376" y="1147"/>
                </a:lnTo>
                <a:lnTo>
                  <a:pt x="379" y="1149"/>
                </a:lnTo>
                <a:lnTo>
                  <a:pt x="379" y="1147"/>
                </a:lnTo>
                <a:lnTo>
                  <a:pt x="379" y="1147"/>
                </a:lnTo>
                <a:lnTo>
                  <a:pt x="379" y="1147"/>
                </a:lnTo>
                <a:lnTo>
                  <a:pt x="379" y="1149"/>
                </a:lnTo>
                <a:lnTo>
                  <a:pt x="381" y="1149"/>
                </a:lnTo>
                <a:lnTo>
                  <a:pt x="381" y="1149"/>
                </a:lnTo>
                <a:lnTo>
                  <a:pt x="379" y="1149"/>
                </a:lnTo>
                <a:lnTo>
                  <a:pt x="376" y="1149"/>
                </a:lnTo>
                <a:lnTo>
                  <a:pt x="374" y="1147"/>
                </a:lnTo>
                <a:lnTo>
                  <a:pt x="374" y="1147"/>
                </a:lnTo>
                <a:lnTo>
                  <a:pt x="374" y="1145"/>
                </a:lnTo>
                <a:lnTo>
                  <a:pt x="374" y="1145"/>
                </a:lnTo>
                <a:lnTo>
                  <a:pt x="372" y="1145"/>
                </a:lnTo>
                <a:lnTo>
                  <a:pt x="372" y="1142"/>
                </a:lnTo>
                <a:lnTo>
                  <a:pt x="372" y="1142"/>
                </a:lnTo>
                <a:lnTo>
                  <a:pt x="372" y="1142"/>
                </a:lnTo>
                <a:lnTo>
                  <a:pt x="369" y="1140"/>
                </a:lnTo>
                <a:lnTo>
                  <a:pt x="369" y="1140"/>
                </a:lnTo>
                <a:lnTo>
                  <a:pt x="369" y="1140"/>
                </a:lnTo>
                <a:lnTo>
                  <a:pt x="369" y="1137"/>
                </a:lnTo>
                <a:lnTo>
                  <a:pt x="369" y="1135"/>
                </a:lnTo>
                <a:lnTo>
                  <a:pt x="369" y="1135"/>
                </a:lnTo>
                <a:lnTo>
                  <a:pt x="372" y="1135"/>
                </a:lnTo>
                <a:lnTo>
                  <a:pt x="372" y="1135"/>
                </a:lnTo>
                <a:lnTo>
                  <a:pt x="372" y="1135"/>
                </a:lnTo>
                <a:lnTo>
                  <a:pt x="372" y="1135"/>
                </a:lnTo>
                <a:lnTo>
                  <a:pt x="372" y="1133"/>
                </a:lnTo>
                <a:lnTo>
                  <a:pt x="372" y="1133"/>
                </a:lnTo>
                <a:lnTo>
                  <a:pt x="374" y="1133"/>
                </a:lnTo>
                <a:lnTo>
                  <a:pt x="374" y="1133"/>
                </a:lnTo>
                <a:lnTo>
                  <a:pt x="374" y="1133"/>
                </a:lnTo>
                <a:lnTo>
                  <a:pt x="374" y="1133"/>
                </a:lnTo>
                <a:lnTo>
                  <a:pt x="372" y="1133"/>
                </a:lnTo>
                <a:lnTo>
                  <a:pt x="372" y="1135"/>
                </a:lnTo>
                <a:lnTo>
                  <a:pt x="372" y="1135"/>
                </a:lnTo>
                <a:lnTo>
                  <a:pt x="374" y="1135"/>
                </a:lnTo>
                <a:lnTo>
                  <a:pt x="374" y="1135"/>
                </a:lnTo>
                <a:lnTo>
                  <a:pt x="374" y="1135"/>
                </a:lnTo>
                <a:lnTo>
                  <a:pt x="374" y="1135"/>
                </a:lnTo>
                <a:lnTo>
                  <a:pt x="374" y="1135"/>
                </a:lnTo>
                <a:lnTo>
                  <a:pt x="376" y="1133"/>
                </a:lnTo>
                <a:lnTo>
                  <a:pt x="376" y="1133"/>
                </a:lnTo>
                <a:lnTo>
                  <a:pt x="376" y="1133"/>
                </a:lnTo>
                <a:lnTo>
                  <a:pt x="376" y="1133"/>
                </a:lnTo>
                <a:lnTo>
                  <a:pt x="379" y="1130"/>
                </a:lnTo>
                <a:lnTo>
                  <a:pt x="379" y="1130"/>
                </a:lnTo>
                <a:lnTo>
                  <a:pt x="379" y="1130"/>
                </a:lnTo>
                <a:lnTo>
                  <a:pt x="379" y="1130"/>
                </a:lnTo>
                <a:lnTo>
                  <a:pt x="379" y="1130"/>
                </a:lnTo>
                <a:lnTo>
                  <a:pt x="379" y="1130"/>
                </a:lnTo>
                <a:lnTo>
                  <a:pt x="379" y="1128"/>
                </a:lnTo>
                <a:lnTo>
                  <a:pt x="379" y="1128"/>
                </a:lnTo>
                <a:lnTo>
                  <a:pt x="379" y="1128"/>
                </a:lnTo>
                <a:lnTo>
                  <a:pt x="379" y="1128"/>
                </a:lnTo>
                <a:lnTo>
                  <a:pt x="379" y="1128"/>
                </a:lnTo>
                <a:lnTo>
                  <a:pt x="379" y="1126"/>
                </a:lnTo>
                <a:lnTo>
                  <a:pt x="381" y="1126"/>
                </a:lnTo>
                <a:lnTo>
                  <a:pt x="381" y="1126"/>
                </a:lnTo>
                <a:lnTo>
                  <a:pt x="381" y="1126"/>
                </a:lnTo>
                <a:lnTo>
                  <a:pt x="381" y="1126"/>
                </a:lnTo>
                <a:lnTo>
                  <a:pt x="381" y="1126"/>
                </a:lnTo>
                <a:lnTo>
                  <a:pt x="381" y="1126"/>
                </a:lnTo>
                <a:lnTo>
                  <a:pt x="383" y="1126"/>
                </a:lnTo>
                <a:lnTo>
                  <a:pt x="383" y="1126"/>
                </a:lnTo>
                <a:lnTo>
                  <a:pt x="383" y="1126"/>
                </a:lnTo>
                <a:lnTo>
                  <a:pt x="383" y="1123"/>
                </a:lnTo>
                <a:lnTo>
                  <a:pt x="383" y="1123"/>
                </a:lnTo>
                <a:lnTo>
                  <a:pt x="383" y="1123"/>
                </a:lnTo>
                <a:lnTo>
                  <a:pt x="383" y="1123"/>
                </a:lnTo>
                <a:lnTo>
                  <a:pt x="383" y="1126"/>
                </a:lnTo>
                <a:lnTo>
                  <a:pt x="386" y="1126"/>
                </a:lnTo>
                <a:lnTo>
                  <a:pt x="386" y="1126"/>
                </a:lnTo>
                <a:lnTo>
                  <a:pt x="386" y="1126"/>
                </a:lnTo>
                <a:lnTo>
                  <a:pt x="388" y="1123"/>
                </a:lnTo>
                <a:lnTo>
                  <a:pt x="388" y="1126"/>
                </a:lnTo>
                <a:lnTo>
                  <a:pt x="388" y="1126"/>
                </a:lnTo>
                <a:lnTo>
                  <a:pt x="388" y="1126"/>
                </a:lnTo>
                <a:lnTo>
                  <a:pt x="386" y="1128"/>
                </a:lnTo>
                <a:lnTo>
                  <a:pt x="386" y="1128"/>
                </a:lnTo>
                <a:lnTo>
                  <a:pt x="386" y="1128"/>
                </a:lnTo>
                <a:lnTo>
                  <a:pt x="386" y="1130"/>
                </a:lnTo>
                <a:lnTo>
                  <a:pt x="386" y="1130"/>
                </a:lnTo>
                <a:lnTo>
                  <a:pt x="386" y="1130"/>
                </a:lnTo>
                <a:lnTo>
                  <a:pt x="386" y="1130"/>
                </a:lnTo>
                <a:lnTo>
                  <a:pt x="388" y="1130"/>
                </a:lnTo>
                <a:lnTo>
                  <a:pt x="388" y="1128"/>
                </a:lnTo>
                <a:lnTo>
                  <a:pt x="388" y="1128"/>
                </a:lnTo>
                <a:lnTo>
                  <a:pt x="388" y="1128"/>
                </a:lnTo>
                <a:lnTo>
                  <a:pt x="388" y="1126"/>
                </a:lnTo>
                <a:lnTo>
                  <a:pt x="388" y="1126"/>
                </a:lnTo>
                <a:lnTo>
                  <a:pt x="388" y="1123"/>
                </a:lnTo>
                <a:lnTo>
                  <a:pt x="391" y="1123"/>
                </a:lnTo>
                <a:lnTo>
                  <a:pt x="391" y="1123"/>
                </a:lnTo>
                <a:lnTo>
                  <a:pt x="391" y="1123"/>
                </a:lnTo>
                <a:lnTo>
                  <a:pt x="388" y="1123"/>
                </a:lnTo>
                <a:lnTo>
                  <a:pt x="388" y="1123"/>
                </a:lnTo>
                <a:lnTo>
                  <a:pt x="388" y="1121"/>
                </a:lnTo>
                <a:lnTo>
                  <a:pt x="391" y="1121"/>
                </a:lnTo>
                <a:lnTo>
                  <a:pt x="391" y="1121"/>
                </a:lnTo>
                <a:lnTo>
                  <a:pt x="391" y="1121"/>
                </a:lnTo>
                <a:lnTo>
                  <a:pt x="393" y="1119"/>
                </a:lnTo>
                <a:lnTo>
                  <a:pt x="393" y="1116"/>
                </a:lnTo>
                <a:lnTo>
                  <a:pt x="393" y="1116"/>
                </a:lnTo>
                <a:lnTo>
                  <a:pt x="393" y="1116"/>
                </a:lnTo>
                <a:lnTo>
                  <a:pt x="393" y="1116"/>
                </a:lnTo>
                <a:lnTo>
                  <a:pt x="395" y="1116"/>
                </a:lnTo>
                <a:lnTo>
                  <a:pt x="395" y="1114"/>
                </a:lnTo>
                <a:lnTo>
                  <a:pt x="395" y="1114"/>
                </a:lnTo>
                <a:lnTo>
                  <a:pt x="398" y="1114"/>
                </a:lnTo>
                <a:lnTo>
                  <a:pt x="398" y="1114"/>
                </a:lnTo>
                <a:lnTo>
                  <a:pt x="398" y="1114"/>
                </a:lnTo>
                <a:lnTo>
                  <a:pt x="400" y="1114"/>
                </a:lnTo>
                <a:lnTo>
                  <a:pt x="400" y="1114"/>
                </a:lnTo>
                <a:lnTo>
                  <a:pt x="400" y="1114"/>
                </a:lnTo>
                <a:lnTo>
                  <a:pt x="400" y="1114"/>
                </a:lnTo>
                <a:lnTo>
                  <a:pt x="400" y="1116"/>
                </a:lnTo>
                <a:lnTo>
                  <a:pt x="400" y="1119"/>
                </a:lnTo>
                <a:lnTo>
                  <a:pt x="400" y="1121"/>
                </a:lnTo>
                <a:lnTo>
                  <a:pt x="400" y="1123"/>
                </a:lnTo>
                <a:lnTo>
                  <a:pt x="400" y="1121"/>
                </a:lnTo>
                <a:lnTo>
                  <a:pt x="400" y="1119"/>
                </a:lnTo>
                <a:lnTo>
                  <a:pt x="400" y="1119"/>
                </a:lnTo>
                <a:lnTo>
                  <a:pt x="400" y="1119"/>
                </a:lnTo>
                <a:lnTo>
                  <a:pt x="402" y="1116"/>
                </a:lnTo>
                <a:lnTo>
                  <a:pt x="402" y="1116"/>
                </a:lnTo>
                <a:lnTo>
                  <a:pt x="402" y="1116"/>
                </a:lnTo>
                <a:lnTo>
                  <a:pt x="402" y="1116"/>
                </a:lnTo>
                <a:lnTo>
                  <a:pt x="402" y="1114"/>
                </a:lnTo>
                <a:lnTo>
                  <a:pt x="402" y="1114"/>
                </a:lnTo>
                <a:lnTo>
                  <a:pt x="402" y="1114"/>
                </a:lnTo>
                <a:lnTo>
                  <a:pt x="405" y="1114"/>
                </a:lnTo>
                <a:lnTo>
                  <a:pt x="405" y="1114"/>
                </a:lnTo>
                <a:lnTo>
                  <a:pt x="405" y="1114"/>
                </a:lnTo>
                <a:lnTo>
                  <a:pt x="405" y="1114"/>
                </a:lnTo>
                <a:lnTo>
                  <a:pt x="405" y="1116"/>
                </a:lnTo>
                <a:lnTo>
                  <a:pt x="405" y="1116"/>
                </a:lnTo>
                <a:lnTo>
                  <a:pt x="405" y="1116"/>
                </a:lnTo>
                <a:lnTo>
                  <a:pt x="405" y="1119"/>
                </a:lnTo>
                <a:lnTo>
                  <a:pt x="405" y="1119"/>
                </a:lnTo>
                <a:lnTo>
                  <a:pt x="405" y="1116"/>
                </a:lnTo>
                <a:lnTo>
                  <a:pt x="405" y="1114"/>
                </a:lnTo>
                <a:lnTo>
                  <a:pt x="405" y="1114"/>
                </a:lnTo>
                <a:lnTo>
                  <a:pt x="407" y="1114"/>
                </a:lnTo>
                <a:lnTo>
                  <a:pt x="412" y="1111"/>
                </a:lnTo>
                <a:lnTo>
                  <a:pt x="414" y="1111"/>
                </a:lnTo>
                <a:lnTo>
                  <a:pt x="414" y="1109"/>
                </a:lnTo>
                <a:lnTo>
                  <a:pt x="412" y="1109"/>
                </a:lnTo>
                <a:lnTo>
                  <a:pt x="412" y="1109"/>
                </a:lnTo>
                <a:lnTo>
                  <a:pt x="414" y="1109"/>
                </a:lnTo>
                <a:lnTo>
                  <a:pt x="414" y="1109"/>
                </a:lnTo>
                <a:lnTo>
                  <a:pt x="414" y="1107"/>
                </a:lnTo>
                <a:lnTo>
                  <a:pt x="414" y="1107"/>
                </a:lnTo>
                <a:lnTo>
                  <a:pt x="414" y="1107"/>
                </a:lnTo>
                <a:lnTo>
                  <a:pt x="414" y="1107"/>
                </a:lnTo>
                <a:lnTo>
                  <a:pt x="417" y="1107"/>
                </a:lnTo>
                <a:lnTo>
                  <a:pt x="417" y="1104"/>
                </a:lnTo>
                <a:lnTo>
                  <a:pt x="414" y="1104"/>
                </a:lnTo>
                <a:lnTo>
                  <a:pt x="417" y="1102"/>
                </a:lnTo>
                <a:lnTo>
                  <a:pt x="419" y="1102"/>
                </a:lnTo>
                <a:lnTo>
                  <a:pt x="419" y="1102"/>
                </a:lnTo>
                <a:lnTo>
                  <a:pt x="419" y="1102"/>
                </a:lnTo>
                <a:lnTo>
                  <a:pt x="421" y="1102"/>
                </a:lnTo>
                <a:lnTo>
                  <a:pt x="424" y="1102"/>
                </a:lnTo>
                <a:lnTo>
                  <a:pt x="424" y="1100"/>
                </a:lnTo>
                <a:lnTo>
                  <a:pt x="426" y="1102"/>
                </a:lnTo>
                <a:lnTo>
                  <a:pt x="426" y="1102"/>
                </a:lnTo>
                <a:lnTo>
                  <a:pt x="426" y="1104"/>
                </a:lnTo>
                <a:lnTo>
                  <a:pt x="426" y="1104"/>
                </a:lnTo>
                <a:lnTo>
                  <a:pt x="426" y="1102"/>
                </a:lnTo>
                <a:lnTo>
                  <a:pt x="426" y="1102"/>
                </a:lnTo>
                <a:lnTo>
                  <a:pt x="426" y="1102"/>
                </a:lnTo>
                <a:lnTo>
                  <a:pt x="426" y="1102"/>
                </a:lnTo>
                <a:lnTo>
                  <a:pt x="426" y="1102"/>
                </a:lnTo>
                <a:lnTo>
                  <a:pt x="428" y="1102"/>
                </a:lnTo>
                <a:lnTo>
                  <a:pt x="428" y="1102"/>
                </a:lnTo>
                <a:lnTo>
                  <a:pt x="428" y="1102"/>
                </a:lnTo>
                <a:lnTo>
                  <a:pt x="428" y="1102"/>
                </a:lnTo>
                <a:lnTo>
                  <a:pt x="431" y="1102"/>
                </a:lnTo>
                <a:lnTo>
                  <a:pt x="431" y="1102"/>
                </a:lnTo>
                <a:lnTo>
                  <a:pt x="431" y="1102"/>
                </a:lnTo>
                <a:lnTo>
                  <a:pt x="431" y="1102"/>
                </a:lnTo>
                <a:lnTo>
                  <a:pt x="433" y="1102"/>
                </a:lnTo>
                <a:lnTo>
                  <a:pt x="433" y="1102"/>
                </a:lnTo>
                <a:lnTo>
                  <a:pt x="433" y="1102"/>
                </a:lnTo>
                <a:lnTo>
                  <a:pt x="433" y="1102"/>
                </a:lnTo>
                <a:lnTo>
                  <a:pt x="433" y="1102"/>
                </a:lnTo>
                <a:lnTo>
                  <a:pt x="436" y="1102"/>
                </a:lnTo>
                <a:lnTo>
                  <a:pt x="436" y="1102"/>
                </a:lnTo>
                <a:lnTo>
                  <a:pt x="436" y="1102"/>
                </a:lnTo>
                <a:lnTo>
                  <a:pt x="436" y="1102"/>
                </a:lnTo>
                <a:lnTo>
                  <a:pt x="436" y="1102"/>
                </a:lnTo>
                <a:lnTo>
                  <a:pt x="438" y="1102"/>
                </a:lnTo>
                <a:lnTo>
                  <a:pt x="438" y="1100"/>
                </a:lnTo>
                <a:lnTo>
                  <a:pt x="440" y="1100"/>
                </a:lnTo>
                <a:lnTo>
                  <a:pt x="440" y="1102"/>
                </a:lnTo>
                <a:lnTo>
                  <a:pt x="443" y="1102"/>
                </a:lnTo>
                <a:lnTo>
                  <a:pt x="443" y="1100"/>
                </a:lnTo>
                <a:lnTo>
                  <a:pt x="443" y="1100"/>
                </a:lnTo>
                <a:lnTo>
                  <a:pt x="443" y="1102"/>
                </a:lnTo>
                <a:lnTo>
                  <a:pt x="443" y="1102"/>
                </a:lnTo>
                <a:lnTo>
                  <a:pt x="443" y="1102"/>
                </a:lnTo>
                <a:lnTo>
                  <a:pt x="443" y="1102"/>
                </a:lnTo>
                <a:lnTo>
                  <a:pt x="443" y="1104"/>
                </a:lnTo>
                <a:lnTo>
                  <a:pt x="443" y="1104"/>
                </a:lnTo>
                <a:lnTo>
                  <a:pt x="443" y="1104"/>
                </a:lnTo>
                <a:lnTo>
                  <a:pt x="443" y="1107"/>
                </a:lnTo>
                <a:lnTo>
                  <a:pt x="443" y="1107"/>
                </a:lnTo>
                <a:lnTo>
                  <a:pt x="445" y="1107"/>
                </a:lnTo>
                <a:lnTo>
                  <a:pt x="445" y="1104"/>
                </a:lnTo>
                <a:lnTo>
                  <a:pt x="445" y="1104"/>
                </a:lnTo>
                <a:lnTo>
                  <a:pt x="445" y="1104"/>
                </a:lnTo>
                <a:lnTo>
                  <a:pt x="447" y="1104"/>
                </a:lnTo>
                <a:lnTo>
                  <a:pt x="447" y="1104"/>
                </a:lnTo>
                <a:lnTo>
                  <a:pt x="447" y="1102"/>
                </a:lnTo>
                <a:lnTo>
                  <a:pt x="447" y="1102"/>
                </a:lnTo>
                <a:lnTo>
                  <a:pt x="450" y="1100"/>
                </a:lnTo>
                <a:lnTo>
                  <a:pt x="450" y="1100"/>
                </a:lnTo>
                <a:lnTo>
                  <a:pt x="452" y="1100"/>
                </a:lnTo>
                <a:lnTo>
                  <a:pt x="454" y="1100"/>
                </a:lnTo>
                <a:lnTo>
                  <a:pt x="454" y="1100"/>
                </a:lnTo>
                <a:lnTo>
                  <a:pt x="454" y="1097"/>
                </a:lnTo>
                <a:lnTo>
                  <a:pt x="454" y="1097"/>
                </a:lnTo>
                <a:lnTo>
                  <a:pt x="454" y="1097"/>
                </a:lnTo>
                <a:lnTo>
                  <a:pt x="454" y="1097"/>
                </a:lnTo>
                <a:lnTo>
                  <a:pt x="454" y="1097"/>
                </a:lnTo>
                <a:lnTo>
                  <a:pt x="457" y="1095"/>
                </a:lnTo>
                <a:lnTo>
                  <a:pt x="457" y="1095"/>
                </a:lnTo>
                <a:lnTo>
                  <a:pt x="457" y="1095"/>
                </a:lnTo>
                <a:lnTo>
                  <a:pt x="457" y="1095"/>
                </a:lnTo>
                <a:lnTo>
                  <a:pt x="459" y="1095"/>
                </a:lnTo>
                <a:lnTo>
                  <a:pt x="459" y="1095"/>
                </a:lnTo>
                <a:lnTo>
                  <a:pt x="459" y="1095"/>
                </a:lnTo>
                <a:lnTo>
                  <a:pt x="459" y="1095"/>
                </a:lnTo>
                <a:lnTo>
                  <a:pt x="459" y="1095"/>
                </a:lnTo>
                <a:lnTo>
                  <a:pt x="462" y="1093"/>
                </a:lnTo>
                <a:lnTo>
                  <a:pt x="462" y="1093"/>
                </a:lnTo>
                <a:lnTo>
                  <a:pt x="464" y="1093"/>
                </a:lnTo>
                <a:lnTo>
                  <a:pt x="464" y="1093"/>
                </a:lnTo>
                <a:lnTo>
                  <a:pt x="464" y="1093"/>
                </a:lnTo>
                <a:lnTo>
                  <a:pt x="464" y="1093"/>
                </a:lnTo>
                <a:lnTo>
                  <a:pt x="466" y="1093"/>
                </a:lnTo>
                <a:lnTo>
                  <a:pt x="469" y="1093"/>
                </a:lnTo>
                <a:lnTo>
                  <a:pt x="478" y="1088"/>
                </a:lnTo>
                <a:lnTo>
                  <a:pt x="478" y="1088"/>
                </a:lnTo>
                <a:lnTo>
                  <a:pt x="483" y="1088"/>
                </a:lnTo>
                <a:lnTo>
                  <a:pt x="483" y="1085"/>
                </a:lnTo>
                <a:lnTo>
                  <a:pt x="485" y="1085"/>
                </a:lnTo>
                <a:lnTo>
                  <a:pt x="485" y="1085"/>
                </a:lnTo>
                <a:lnTo>
                  <a:pt x="485" y="1085"/>
                </a:lnTo>
                <a:lnTo>
                  <a:pt x="483" y="1083"/>
                </a:lnTo>
                <a:lnTo>
                  <a:pt x="485" y="1083"/>
                </a:lnTo>
                <a:lnTo>
                  <a:pt x="485" y="1083"/>
                </a:lnTo>
                <a:lnTo>
                  <a:pt x="485" y="1083"/>
                </a:lnTo>
                <a:lnTo>
                  <a:pt x="485" y="1083"/>
                </a:lnTo>
                <a:lnTo>
                  <a:pt x="485" y="1083"/>
                </a:lnTo>
                <a:lnTo>
                  <a:pt x="488" y="1083"/>
                </a:lnTo>
                <a:lnTo>
                  <a:pt x="488" y="1083"/>
                </a:lnTo>
                <a:lnTo>
                  <a:pt x="488" y="1081"/>
                </a:lnTo>
                <a:lnTo>
                  <a:pt x="490" y="1078"/>
                </a:lnTo>
                <a:lnTo>
                  <a:pt x="490" y="1078"/>
                </a:lnTo>
                <a:lnTo>
                  <a:pt x="488" y="1078"/>
                </a:lnTo>
                <a:lnTo>
                  <a:pt x="488" y="1081"/>
                </a:lnTo>
                <a:lnTo>
                  <a:pt x="488" y="1081"/>
                </a:lnTo>
                <a:lnTo>
                  <a:pt x="488" y="1081"/>
                </a:lnTo>
                <a:lnTo>
                  <a:pt x="488" y="1078"/>
                </a:lnTo>
                <a:lnTo>
                  <a:pt x="488" y="1078"/>
                </a:lnTo>
                <a:lnTo>
                  <a:pt x="488" y="1078"/>
                </a:lnTo>
                <a:lnTo>
                  <a:pt x="488" y="1078"/>
                </a:lnTo>
                <a:lnTo>
                  <a:pt x="488" y="1076"/>
                </a:lnTo>
                <a:lnTo>
                  <a:pt x="488" y="1076"/>
                </a:lnTo>
                <a:lnTo>
                  <a:pt x="488" y="1076"/>
                </a:lnTo>
                <a:lnTo>
                  <a:pt x="488" y="1076"/>
                </a:lnTo>
                <a:lnTo>
                  <a:pt x="488" y="1076"/>
                </a:lnTo>
                <a:lnTo>
                  <a:pt x="485" y="1076"/>
                </a:lnTo>
                <a:lnTo>
                  <a:pt x="485" y="1076"/>
                </a:lnTo>
                <a:lnTo>
                  <a:pt x="485" y="1074"/>
                </a:lnTo>
                <a:lnTo>
                  <a:pt x="485" y="1074"/>
                </a:lnTo>
                <a:lnTo>
                  <a:pt x="485" y="1074"/>
                </a:lnTo>
                <a:lnTo>
                  <a:pt x="485" y="1074"/>
                </a:lnTo>
                <a:lnTo>
                  <a:pt x="485" y="1071"/>
                </a:lnTo>
                <a:lnTo>
                  <a:pt x="485" y="1071"/>
                </a:lnTo>
                <a:lnTo>
                  <a:pt x="485" y="1071"/>
                </a:lnTo>
                <a:lnTo>
                  <a:pt x="485" y="1071"/>
                </a:lnTo>
                <a:lnTo>
                  <a:pt x="485" y="1071"/>
                </a:lnTo>
                <a:lnTo>
                  <a:pt x="485" y="1069"/>
                </a:lnTo>
                <a:lnTo>
                  <a:pt x="485" y="1069"/>
                </a:lnTo>
                <a:lnTo>
                  <a:pt x="485" y="1069"/>
                </a:lnTo>
                <a:lnTo>
                  <a:pt x="485" y="1069"/>
                </a:lnTo>
                <a:lnTo>
                  <a:pt x="485" y="1069"/>
                </a:lnTo>
                <a:lnTo>
                  <a:pt x="485" y="1069"/>
                </a:lnTo>
                <a:lnTo>
                  <a:pt x="485" y="1066"/>
                </a:lnTo>
                <a:lnTo>
                  <a:pt x="485" y="1069"/>
                </a:lnTo>
                <a:lnTo>
                  <a:pt x="483" y="1069"/>
                </a:lnTo>
                <a:lnTo>
                  <a:pt x="483" y="1069"/>
                </a:lnTo>
                <a:lnTo>
                  <a:pt x="483" y="1071"/>
                </a:lnTo>
                <a:lnTo>
                  <a:pt x="483" y="1071"/>
                </a:lnTo>
                <a:lnTo>
                  <a:pt x="483" y="1069"/>
                </a:lnTo>
                <a:lnTo>
                  <a:pt x="483" y="1069"/>
                </a:lnTo>
                <a:lnTo>
                  <a:pt x="483" y="1071"/>
                </a:lnTo>
                <a:lnTo>
                  <a:pt x="481" y="1071"/>
                </a:lnTo>
                <a:lnTo>
                  <a:pt x="481" y="1071"/>
                </a:lnTo>
                <a:lnTo>
                  <a:pt x="481" y="1071"/>
                </a:lnTo>
                <a:lnTo>
                  <a:pt x="481" y="1071"/>
                </a:lnTo>
                <a:lnTo>
                  <a:pt x="481" y="1071"/>
                </a:lnTo>
                <a:lnTo>
                  <a:pt x="481" y="1071"/>
                </a:lnTo>
                <a:lnTo>
                  <a:pt x="481" y="1074"/>
                </a:lnTo>
                <a:lnTo>
                  <a:pt x="481" y="1074"/>
                </a:lnTo>
                <a:lnTo>
                  <a:pt x="481" y="1074"/>
                </a:lnTo>
                <a:lnTo>
                  <a:pt x="478" y="1076"/>
                </a:lnTo>
                <a:lnTo>
                  <a:pt x="478" y="1078"/>
                </a:lnTo>
                <a:lnTo>
                  <a:pt x="478" y="1078"/>
                </a:lnTo>
                <a:lnTo>
                  <a:pt x="478" y="1078"/>
                </a:lnTo>
                <a:lnTo>
                  <a:pt x="478" y="1078"/>
                </a:lnTo>
                <a:lnTo>
                  <a:pt x="478" y="1078"/>
                </a:lnTo>
                <a:lnTo>
                  <a:pt x="478" y="1078"/>
                </a:lnTo>
                <a:lnTo>
                  <a:pt x="476" y="1078"/>
                </a:lnTo>
                <a:lnTo>
                  <a:pt x="476" y="1078"/>
                </a:lnTo>
                <a:lnTo>
                  <a:pt x="476" y="1078"/>
                </a:lnTo>
                <a:lnTo>
                  <a:pt x="476" y="1078"/>
                </a:lnTo>
                <a:lnTo>
                  <a:pt x="476" y="1078"/>
                </a:lnTo>
                <a:lnTo>
                  <a:pt x="476" y="1078"/>
                </a:lnTo>
                <a:lnTo>
                  <a:pt x="476" y="1076"/>
                </a:lnTo>
                <a:lnTo>
                  <a:pt x="473" y="1078"/>
                </a:lnTo>
                <a:lnTo>
                  <a:pt x="473" y="1078"/>
                </a:lnTo>
                <a:lnTo>
                  <a:pt x="473" y="1078"/>
                </a:lnTo>
                <a:lnTo>
                  <a:pt x="473" y="1076"/>
                </a:lnTo>
                <a:lnTo>
                  <a:pt x="473" y="1076"/>
                </a:lnTo>
                <a:lnTo>
                  <a:pt x="473" y="1076"/>
                </a:lnTo>
                <a:lnTo>
                  <a:pt x="473" y="1076"/>
                </a:lnTo>
                <a:lnTo>
                  <a:pt x="471" y="1078"/>
                </a:lnTo>
                <a:lnTo>
                  <a:pt x="471" y="1078"/>
                </a:lnTo>
                <a:lnTo>
                  <a:pt x="469" y="1078"/>
                </a:lnTo>
                <a:lnTo>
                  <a:pt x="469" y="1078"/>
                </a:lnTo>
                <a:lnTo>
                  <a:pt x="471" y="1078"/>
                </a:lnTo>
                <a:lnTo>
                  <a:pt x="471" y="1076"/>
                </a:lnTo>
                <a:lnTo>
                  <a:pt x="471" y="1076"/>
                </a:lnTo>
                <a:lnTo>
                  <a:pt x="471" y="1076"/>
                </a:lnTo>
                <a:lnTo>
                  <a:pt x="469" y="1076"/>
                </a:lnTo>
                <a:lnTo>
                  <a:pt x="469" y="1076"/>
                </a:lnTo>
                <a:lnTo>
                  <a:pt x="466" y="1076"/>
                </a:lnTo>
                <a:lnTo>
                  <a:pt x="466" y="1076"/>
                </a:lnTo>
                <a:lnTo>
                  <a:pt x="466" y="1076"/>
                </a:lnTo>
                <a:lnTo>
                  <a:pt x="469" y="1076"/>
                </a:lnTo>
                <a:lnTo>
                  <a:pt x="469" y="1074"/>
                </a:lnTo>
                <a:lnTo>
                  <a:pt x="469" y="1074"/>
                </a:lnTo>
                <a:lnTo>
                  <a:pt x="469" y="1074"/>
                </a:lnTo>
                <a:lnTo>
                  <a:pt x="469" y="1071"/>
                </a:lnTo>
                <a:lnTo>
                  <a:pt x="469" y="1074"/>
                </a:lnTo>
                <a:lnTo>
                  <a:pt x="466" y="1071"/>
                </a:lnTo>
                <a:lnTo>
                  <a:pt x="466" y="1071"/>
                </a:lnTo>
                <a:lnTo>
                  <a:pt x="466" y="1071"/>
                </a:lnTo>
                <a:lnTo>
                  <a:pt x="466" y="1071"/>
                </a:lnTo>
                <a:lnTo>
                  <a:pt x="466" y="1071"/>
                </a:lnTo>
                <a:lnTo>
                  <a:pt x="466" y="1071"/>
                </a:lnTo>
                <a:lnTo>
                  <a:pt x="464" y="1071"/>
                </a:lnTo>
                <a:lnTo>
                  <a:pt x="464" y="1071"/>
                </a:lnTo>
                <a:lnTo>
                  <a:pt x="464" y="1071"/>
                </a:lnTo>
                <a:lnTo>
                  <a:pt x="464" y="1074"/>
                </a:lnTo>
                <a:lnTo>
                  <a:pt x="464" y="1074"/>
                </a:lnTo>
                <a:lnTo>
                  <a:pt x="464" y="1074"/>
                </a:lnTo>
                <a:lnTo>
                  <a:pt x="464" y="1074"/>
                </a:lnTo>
                <a:lnTo>
                  <a:pt x="464" y="1071"/>
                </a:lnTo>
                <a:lnTo>
                  <a:pt x="464" y="1069"/>
                </a:lnTo>
                <a:lnTo>
                  <a:pt x="464" y="1069"/>
                </a:lnTo>
                <a:lnTo>
                  <a:pt x="466" y="1069"/>
                </a:lnTo>
                <a:lnTo>
                  <a:pt x="466" y="1069"/>
                </a:lnTo>
                <a:lnTo>
                  <a:pt x="464" y="1069"/>
                </a:lnTo>
                <a:lnTo>
                  <a:pt x="464" y="1069"/>
                </a:lnTo>
                <a:lnTo>
                  <a:pt x="464" y="1069"/>
                </a:lnTo>
                <a:lnTo>
                  <a:pt x="464" y="1071"/>
                </a:lnTo>
                <a:lnTo>
                  <a:pt x="462" y="1071"/>
                </a:lnTo>
                <a:lnTo>
                  <a:pt x="462" y="1071"/>
                </a:lnTo>
                <a:lnTo>
                  <a:pt x="462" y="1071"/>
                </a:lnTo>
                <a:lnTo>
                  <a:pt x="462" y="1071"/>
                </a:lnTo>
                <a:lnTo>
                  <a:pt x="462" y="1071"/>
                </a:lnTo>
                <a:lnTo>
                  <a:pt x="459" y="1071"/>
                </a:lnTo>
                <a:lnTo>
                  <a:pt x="459" y="1071"/>
                </a:lnTo>
                <a:lnTo>
                  <a:pt x="459" y="1074"/>
                </a:lnTo>
                <a:lnTo>
                  <a:pt x="459" y="1074"/>
                </a:lnTo>
                <a:lnTo>
                  <a:pt x="457" y="1074"/>
                </a:lnTo>
                <a:lnTo>
                  <a:pt x="457" y="1074"/>
                </a:lnTo>
                <a:lnTo>
                  <a:pt x="457" y="1074"/>
                </a:lnTo>
                <a:lnTo>
                  <a:pt x="459" y="1071"/>
                </a:lnTo>
                <a:lnTo>
                  <a:pt x="459" y="1071"/>
                </a:lnTo>
                <a:lnTo>
                  <a:pt x="459" y="1071"/>
                </a:lnTo>
                <a:lnTo>
                  <a:pt x="459" y="1071"/>
                </a:lnTo>
                <a:lnTo>
                  <a:pt x="459" y="1071"/>
                </a:lnTo>
                <a:lnTo>
                  <a:pt x="457" y="1071"/>
                </a:lnTo>
                <a:lnTo>
                  <a:pt x="457" y="1071"/>
                </a:lnTo>
                <a:lnTo>
                  <a:pt x="457" y="1071"/>
                </a:lnTo>
                <a:lnTo>
                  <a:pt x="457" y="1071"/>
                </a:lnTo>
                <a:lnTo>
                  <a:pt x="454" y="1071"/>
                </a:lnTo>
                <a:lnTo>
                  <a:pt x="454" y="1071"/>
                </a:lnTo>
                <a:lnTo>
                  <a:pt x="454" y="1071"/>
                </a:lnTo>
                <a:lnTo>
                  <a:pt x="454" y="1074"/>
                </a:lnTo>
                <a:lnTo>
                  <a:pt x="454" y="1074"/>
                </a:lnTo>
                <a:lnTo>
                  <a:pt x="454" y="1074"/>
                </a:lnTo>
                <a:lnTo>
                  <a:pt x="454" y="1071"/>
                </a:lnTo>
                <a:lnTo>
                  <a:pt x="454" y="1071"/>
                </a:lnTo>
                <a:lnTo>
                  <a:pt x="454" y="1071"/>
                </a:lnTo>
                <a:lnTo>
                  <a:pt x="454" y="1071"/>
                </a:lnTo>
                <a:lnTo>
                  <a:pt x="454" y="1071"/>
                </a:lnTo>
                <a:lnTo>
                  <a:pt x="452" y="1071"/>
                </a:lnTo>
                <a:lnTo>
                  <a:pt x="450" y="1076"/>
                </a:lnTo>
                <a:lnTo>
                  <a:pt x="450" y="1076"/>
                </a:lnTo>
                <a:lnTo>
                  <a:pt x="450" y="1076"/>
                </a:lnTo>
                <a:lnTo>
                  <a:pt x="452" y="1076"/>
                </a:lnTo>
                <a:lnTo>
                  <a:pt x="452" y="1076"/>
                </a:lnTo>
                <a:lnTo>
                  <a:pt x="452" y="1076"/>
                </a:lnTo>
                <a:lnTo>
                  <a:pt x="450" y="1076"/>
                </a:lnTo>
                <a:lnTo>
                  <a:pt x="450" y="1078"/>
                </a:lnTo>
                <a:lnTo>
                  <a:pt x="450" y="1078"/>
                </a:lnTo>
                <a:lnTo>
                  <a:pt x="450" y="1078"/>
                </a:lnTo>
                <a:lnTo>
                  <a:pt x="447" y="1081"/>
                </a:lnTo>
                <a:lnTo>
                  <a:pt x="447" y="1083"/>
                </a:lnTo>
                <a:lnTo>
                  <a:pt x="445" y="1083"/>
                </a:lnTo>
                <a:lnTo>
                  <a:pt x="445" y="1083"/>
                </a:lnTo>
                <a:lnTo>
                  <a:pt x="445" y="1083"/>
                </a:lnTo>
                <a:lnTo>
                  <a:pt x="445" y="1083"/>
                </a:lnTo>
                <a:lnTo>
                  <a:pt x="443" y="1085"/>
                </a:lnTo>
                <a:lnTo>
                  <a:pt x="443" y="1085"/>
                </a:lnTo>
                <a:lnTo>
                  <a:pt x="445" y="1085"/>
                </a:lnTo>
                <a:lnTo>
                  <a:pt x="443" y="1085"/>
                </a:lnTo>
                <a:lnTo>
                  <a:pt x="443" y="1088"/>
                </a:lnTo>
                <a:lnTo>
                  <a:pt x="443" y="1088"/>
                </a:lnTo>
                <a:lnTo>
                  <a:pt x="443" y="1085"/>
                </a:lnTo>
                <a:lnTo>
                  <a:pt x="443" y="1085"/>
                </a:lnTo>
                <a:lnTo>
                  <a:pt x="443" y="1085"/>
                </a:lnTo>
                <a:lnTo>
                  <a:pt x="443" y="1083"/>
                </a:lnTo>
                <a:lnTo>
                  <a:pt x="443" y="1083"/>
                </a:lnTo>
                <a:lnTo>
                  <a:pt x="443" y="1083"/>
                </a:lnTo>
                <a:lnTo>
                  <a:pt x="443" y="1081"/>
                </a:lnTo>
                <a:lnTo>
                  <a:pt x="443" y="1081"/>
                </a:lnTo>
                <a:lnTo>
                  <a:pt x="443" y="1078"/>
                </a:lnTo>
                <a:lnTo>
                  <a:pt x="443" y="1078"/>
                </a:lnTo>
                <a:lnTo>
                  <a:pt x="440" y="1078"/>
                </a:lnTo>
                <a:lnTo>
                  <a:pt x="440" y="1078"/>
                </a:lnTo>
                <a:lnTo>
                  <a:pt x="440" y="1076"/>
                </a:lnTo>
                <a:lnTo>
                  <a:pt x="440" y="1078"/>
                </a:lnTo>
                <a:lnTo>
                  <a:pt x="438" y="1078"/>
                </a:lnTo>
                <a:lnTo>
                  <a:pt x="438" y="1081"/>
                </a:lnTo>
                <a:lnTo>
                  <a:pt x="438" y="1081"/>
                </a:lnTo>
                <a:lnTo>
                  <a:pt x="438" y="1081"/>
                </a:lnTo>
                <a:lnTo>
                  <a:pt x="438" y="1081"/>
                </a:lnTo>
                <a:lnTo>
                  <a:pt x="438" y="1081"/>
                </a:lnTo>
                <a:lnTo>
                  <a:pt x="433" y="1081"/>
                </a:lnTo>
                <a:lnTo>
                  <a:pt x="431" y="1083"/>
                </a:lnTo>
                <a:lnTo>
                  <a:pt x="431" y="1083"/>
                </a:lnTo>
                <a:lnTo>
                  <a:pt x="428" y="1083"/>
                </a:lnTo>
                <a:lnTo>
                  <a:pt x="428" y="1085"/>
                </a:lnTo>
                <a:lnTo>
                  <a:pt x="428" y="1085"/>
                </a:lnTo>
                <a:lnTo>
                  <a:pt x="426" y="1088"/>
                </a:lnTo>
                <a:lnTo>
                  <a:pt x="426" y="1088"/>
                </a:lnTo>
                <a:lnTo>
                  <a:pt x="424" y="1085"/>
                </a:lnTo>
                <a:lnTo>
                  <a:pt x="424" y="1088"/>
                </a:lnTo>
                <a:lnTo>
                  <a:pt x="421" y="1088"/>
                </a:lnTo>
                <a:lnTo>
                  <a:pt x="419" y="1088"/>
                </a:lnTo>
                <a:lnTo>
                  <a:pt x="419" y="1088"/>
                </a:lnTo>
                <a:lnTo>
                  <a:pt x="419" y="1090"/>
                </a:lnTo>
                <a:lnTo>
                  <a:pt x="419" y="1090"/>
                </a:lnTo>
                <a:lnTo>
                  <a:pt x="417" y="1090"/>
                </a:lnTo>
                <a:lnTo>
                  <a:pt x="417" y="1088"/>
                </a:lnTo>
                <a:lnTo>
                  <a:pt x="417" y="1088"/>
                </a:lnTo>
                <a:lnTo>
                  <a:pt x="417" y="1088"/>
                </a:lnTo>
                <a:lnTo>
                  <a:pt x="417" y="1088"/>
                </a:lnTo>
                <a:lnTo>
                  <a:pt x="417" y="1088"/>
                </a:lnTo>
                <a:lnTo>
                  <a:pt x="417" y="1088"/>
                </a:lnTo>
                <a:lnTo>
                  <a:pt x="414" y="1088"/>
                </a:lnTo>
                <a:lnTo>
                  <a:pt x="414" y="1088"/>
                </a:lnTo>
                <a:lnTo>
                  <a:pt x="414" y="1088"/>
                </a:lnTo>
                <a:lnTo>
                  <a:pt x="414" y="1085"/>
                </a:lnTo>
                <a:lnTo>
                  <a:pt x="414" y="1085"/>
                </a:lnTo>
                <a:lnTo>
                  <a:pt x="412" y="1085"/>
                </a:lnTo>
                <a:lnTo>
                  <a:pt x="412" y="1085"/>
                </a:lnTo>
                <a:lnTo>
                  <a:pt x="412" y="1085"/>
                </a:lnTo>
                <a:lnTo>
                  <a:pt x="414" y="1085"/>
                </a:lnTo>
                <a:lnTo>
                  <a:pt x="417" y="1083"/>
                </a:lnTo>
                <a:lnTo>
                  <a:pt x="417" y="1083"/>
                </a:lnTo>
                <a:lnTo>
                  <a:pt x="417" y="1083"/>
                </a:lnTo>
                <a:lnTo>
                  <a:pt x="417" y="1083"/>
                </a:lnTo>
                <a:lnTo>
                  <a:pt x="414" y="1083"/>
                </a:lnTo>
                <a:lnTo>
                  <a:pt x="414" y="1085"/>
                </a:lnTo>
                <a:lnTo>
                  <a:pt x="410" y="1083"/>
                </a:lnTo>
                <a:lnTo>
                  <a:pt x="410" y="1085"/>
                </a:lnTo>
                <a:lnTo>
                  <a:pt x="407" y="1088"/>
                </a:lnTo>
                <a:lnTo>
                  <a:pt x="407" y="1088"/>
                </a:lnTo>
                <a:lnTo>
                  <a:pt x="407" y="1088"/>
                </a:lnTo>
                <a:lnTo>
                  <a:pt x="407" y="1088"/>
                </a:lnTo>
                <a:lnTo>
                  <a:pt x="407" y="1088"/>
                </a:lnTo>
                <a:lnTo>
                  <a:pt x="407" y="1088"/>
                </a:lnTo>
                <a:lnTo>
                  <a:pt x="407" y="1088"/>
                </a:lnTo>
                <a:lnTo>
                  <a:pt x="407" y="1088"/>
                </a:lnTo>
                <a:lnTo>
                  <a:pt x="407" y="1088"/>
                </a:lnTo>
                <a:lnTo>
                  <a:pt x="410" y="1088"/>
                </a:lnTo>
                <a:lnTo>
                  <a:pt x="410" y="1088"/>
                </a:lnTo>
                <a:lnTo>
                  <a:pt x="410" y="1088"/>
                </a:lnTo>
                <a:lnTo>
                  <a:pt x="412" y="1088"/>
                </a:lnTo>
                <a:lnTo>
                  <a:pt x="412" y="1088"/>
                </a:lnTo>
                <a:lnTo>
                  <a:pt x="412" y="1088"/>
                </a:lnTo>
                <a:lnTo>
                  <a:pt x="412" y="1088"/>
                </a:lnTo>
                <a:lnTo>
                  <a:pt x="412" y="1088"/>
                </a:lnTo>
                <a:lnTo>
                  <a:pt x="412" y="1090"/>
                </a:lnTo>
                <a:lnTo>
                  <a:pt x="410" y="1090"/>
                </a:lnTo>
                <a:lnTo>
                  <a:pt x="410" y="1090"/>
                </a:lnTo>
                <a:lnTo>
                  <a:pt x="414" y="1088"/>
                </a:lnTo>
                <a:lnTo>
                  <a:pt x="414" y="1090"/>
                </a:lnTo>
                <a:lnTo>
                  <a:pt x="412" y="1090"/>
                </a:lnTo>
                <a:lnTo>
                  <a:pt x="412" y="1093"/>
                </a:lnTo>
                <a:lnTo>
                  <a:pt x="407" y="1090"/>
                </a:lnTo>
                <a:lnTo>
                  <a:pt x="407" y="1090"/>
                </a:lnTo>
                <a:lnTo>
                  <a:pt x="407" y="1090"/>
                </a:lnTo>
                <a:lnTo>
                  <a:pt x="405" y="1088"/>
                </a:lnTo>
                <a:lnTo>
                  <a:pt x="405" y="1088"/>
                </a:lnTo>
                <a:lnTo>
                  <a:pt x="405" y="1090"/>
                </a:lnTo>
                <a:lnTo>
                  <a:pt x="402" y="1090"/>
                </a:lnTo>
                <a:lnTo>
                  <a:pt x="402" y="1088"/>
                </a:lnTo>
                <a:lnTo>
                  <a:pt x="402" y="1088"/>
                </a:lnTo>
                <a:lnTo>
                  <a:pt x="402" y="1088"/>
                </a:lnTo>
                <a:lnTo>
                  <a:pt x="402" y="1088"/>
                </a:lnTo>
                <a:lnTo>
                  <a:pt x="402" y="1088"/>
                </a:lnTo>
                <a:lnTo>
                  <a:pt x="400" y="1088"/>
                </a:lnTo>
                <a:lnTo>
                  <a:pt x="398" y="1088"/>
                </a:lnTo>
                <a:lnTo>
                  <a:pt x="398" y="1090"/>
                </a:lnTo>
                <a:lnTo>
                  <a:pt x="395" y="1090"/>
                </a:lnTo>
                <a:lnTo>
                  <a:pt x="398" y="1093"/>
                </a:lnTo>
                <a:lnTo>
                  <a:pt x="398" y="1093"/>
                </a:lnTo>
                <a:lnTo>
                  <a:pt x="395" y="1093"/>
                </a:lnTo>
                <a:lnTo>
                  <a:pt x="395" y="1095"/>
                </a:lnTo>
                <a:lnTo>
                  <a:pt x="395" y="1095"/>
                </a:lnTo>
                <a:lnTo>
                  <a:pt x="395" y="1095"/>
                </a:lnTo>
                <a:lnTo>
                  <a:pt x="395" y="1097"/>
                </a:lnTo>
                <a:lnTo>
                  <a:pt x="395" y="1097"/>
                </a:lnTo>
                <a:lnTo>
                  <a:pt x="393" y="1097"/>
                </a:lnTo>
                <a:lnTo>
                  <a:pt x="393" y="1097"/>
                </a:lnTo>
                <a:lnTo>
                  <a:pt x="393" y="1097"/>
                </a:lnTo>
                <a:lnTo>
                  <a:pt x="393" y="1100"/>
                </a:lnTo>
                <a:lnTo>
                  <a:pt x="393" y="1100"/>
                </a:lnTo>
                <a:lnTo>
                  <a:pt x="393" y="1100"/>
                </a:lnTo>
                <a:lnTo>
                  <a:pt x="391" y="1100"/>
                </a:lnTo>
                <a:lnTo>
                  <a:pt x="391" y="1100"/>
                </a:lnTo>
                <a:lnTo>
                  <a:pt x="391" y="1100"/>
                </a:lnTo>
                <a:lnTo>
                  <a:pt x="391" y="1100"/>
                </a:lnTo>
                <a:lnTo>
                  <a:pt x="391" y="1100"/>
                </a:lnTo>
                <a:lnTo>
                  <a:pt x="388" y="1102"/>
                </a:lnTo>
                <a:lnTo>
                  <a:pt x="388" y="1102"/>
                </a:lnTo>
                <a:lnTo>
                  <a:pt x="388" y="1102"/>
                </a:lnTo>
                <a:lnTo>
                  <a:pt x="388" y="1102"/>
                </a:lnTo>
                <a:lnTo>
                  <a:pt x="388" y="1102"/>
                </a:lnTo>
                <a:lnTo>
                  <a:pt x="386" y="1102"/>
                </a:lnTo>
                <a:lnTo>
                  <a:pt x="386" y="1100"/>
                </a:lnTo>
                <a:lnTo>
                  <a:pt x="386" y="1100"/>
                </a:lnTo>
                <a:lnTo>
                  <a:pt x="381" y="1100"/>
                </a:lnTo>
                <a:lnTo>
                  <a:pt x="379" y="1100"/>
                </a:lnTo>
                <a:lnTo>
                  <a:pt x="376" y="1100"/>
                </a:lnTo>
                <a:lnTo>
                  <a:pt x="376" y="1100"/>
                </a:lnTo>
                <a:lnTo>
                  <a:pt x="376" y="1102"/>
                </a:lnTo>
                <a:lnTo>
                  <a:pt x="376" y="1102"/>
                </a:lnTo>
                <a:lnTo>
                  <a:pt x="376" y="1102"/>
                </a:lnTo>
                <a:lnTo>
                  <a:pt x="374" y="1102"/>
                </a:lnTo>
                <a:lnTo>
                  <a:pt x="374" y="1102"/>
                </a:lnTo>
                <a:lnTo>
                  <a:pt x="374" y="1102"/>
                </a:lnTo>
                <a:lnTo>
                  <a:pt x="374" y="1102"/>
                </a:lnTo>
                <a:lnTo>
                  <a:pt x="374" y="1100"/>
                </a:lnTo>
                <a:lnTo>
                  <a:pt x="374" y="1100"/>
                </a:lnTo>
                <a:lnTo>
                  <a:pt x="374" y="1102"/>
                </a:lnTo>
                <a:lnTo>
                  <a:pt x="372" y="1102"/>
                </a:lnTo>
                <a:lnTo>
                  <a:pt x="372" y="1100"/>
                </a:lnTo>
                <a:lnTo>
                  <a:pt x="372" y="1102"/>
                </a:lnTo>
                <a:lnTo>
                  <a:pt x="372" y="1102"/>
                </a:lnTo>
                <a:lnTo>
                  <a:pt x="372" y="1102"/>
                </a:lnTo>
                <a:lnTo>
                  <a:pt x="372" y="1102"/>
                </a:lnTo>
                <a:lnTo>
                  <a:pt x="369" y="1104"/>
                </a:lnTo>
                <a:lnTo>
                  <a:pt x="369" y="1104"/>
                </a:lnTo>
                <a:lnTo>
                  <a:pt x="367" y="1104"/>
                </a:lnTo>
                <a:lnTo>
                  <a:pt x="367" y="1104"/>
                </a:lnTo>
                <a:lnTo>
                  <a:pt x="365" y="1104"/>
                </a:lnTo>
                <a:lnTo>
                  <a:pt x="362" y="1104"/>
                </a:lnTo>
                <a:lnTo>
                  <a:pt x="362" y="1104"/>
                </a:lnTo>
                <a:lnTo>
                  <a:pt x="360" y="1107"/>
                </a:lnTo>
                <a:lnTo>
                  <a:pt x="360" y="1109"/>
                </a:lnTo>
                <a:lnTo>
                  <a:pt x="360" y="1109"/>
                </a:lnTo>
                <a:lnTo>
                  <a:pt x="357" y="1109"/>
                </a:lnTo>
                <a:lnTo>
                  <a:pt x="357" y="1109"/>
                </a:lnTo>
                <a:lnTo>
                  <a:pt x="357" y="1109"/>
                </a:lnTo>
                <a:lnTo>
                  <a:pt x="357" y="1109"/>
                </a:lnTo>
                <a:lnTo>
                  <a:pt x="357" y="1109"/>
                </a:lnTo>
                <a:lnTo>
                  <a:pt x="357" y="1109"/>
                </a:lnTo>
                <a:lnTo>
                  <a:pt x="357" y="1109"/>
                </a:lnTo>
                <a:lnTo>
                  <a:pt x="357" y="1107"/>
                </a:lnTo>
                <a:lnTo>
                  <a:pt x="360" y="1107"/>
                </a:lnTo>
                <a:lnTo>
                  <a:pt x="360" y="1107"/>
                </a:lnTo>
                <a:lnTo>
                  <a:pt x="360" y="1107"/>
                </a:lnTo>
                <a:lnTo>
                  <a:pt x="360" y="1107"/>
                </a:lnTo>
                <a:lnTo>
                  <a:pt x="360" y="1104"/>
                </a:lnTo>
                <a:lnTo>
                  <a:pt x="360" y="1104"/>
                </a:lnTo>
                <a:lnTo>
                  <a:pt x="360" y="1104"/>
                </a:lnTo>
                <a:lnTo>
                  <a:pt x="360" y="1104"/>
                </a:lnTo>
                <a:lnTo>
                  <a:pt x="360" y="1104"/>
                </a:lnTo>
                <a:lnTo>
                  <a:pt x="362" y="1104"/>
                </a:lnTo>
                <a:lnTo>
                  <a:pt x="362" y="1102"/>
                </a:lnTo>
                <a:lnTo>
                  <a:pt x="362" y="1102"/>
                </a:lnTo>
                <a:lnTo>
                  <a:pt x="362" y="1102"/>
                </a:lnTo>
                <a:lnTo>
                  <a:pt x="362" y="1102"/>
                </a:lnTo>
                <a:lnTo>
                  <a:pt x="362" y="1102"/>
                </a:lnTo>
                <a:lnTo>
                  <a:pt x="365" y="1102"/>
                </a:lnTo>
                <a:lnTo>
                  <a:pt x="367" y="1100"/>
                </a:lnTo>
                <a:lnTo>
                  <a:pt x="369" y="1097"/>
                </a:lnTo>
                <a:lnTo>
                  <a:pt x="374" y="1095"/>
                </a:lnTo>
                <a:lnTo>
                  <a:pt x="374" y="1093"/>
                </a:lnTo>
                <a:lnTo>
                  <a:pt x="376" y="1093"/>
                </a:lnTo>
                <a:lnTo>
                  <a:pt x="376" y="1093"/>
                </a:lnTo>
                <a:lnTo>
                  <a:pt x="376" y="1093"/>
                </a:lnTo>
                <a:lnTo>
                  <a:pt x="376" y="1090"/>
                </a:lnTo>
                <a:lnTo>
                  <a:pt x="376" y="1090"/>
                </a:lnTo>
                <a:lnTo>
                  <a:pt x="376" y="1090"/>
                </a:lnTo>
                <a:lnTo>
                  <a:pt x="376" y="1090"/>
                </a:lnTo>
                <a:lnTo>
                  <a:pt x="376" y="1088"/>
                </a:lnTo>
                <a:lnTo>
                  <a:pt x="379" y="1088"/>
                </a:lnTo>
                <a:lnTo>
                  <a:pt x="379" y="1088"/>
                </a:lnTo>
                <a:lnTo>
                  <a:pt x="379" y="1088"/>
                </a:lnTo>
                <a:lnTo>
                  <a:pt x="379" y="1088"/>
                </a:lnTo>
                <a:lnTo>
                  <a:pt x="379" y="1088"/>
                </a:lnTo>
                <a:lnTo>
                  <a:pt x="379" y="1085"/>
                </a:lnTo>
                <a:lnTo>
                  <a:pt x="379" y="1085"/>
                </a:lnTo>
                <a:lnTo>
                  <a:pt x="379" y="1085"/>
                </a:lnTo>
                <a:lnTo>
                  <a:pt x="379" y="1085"/>
                </a:lnTo>
                <a:lnTo>
                  <a:pt x="376" y="1085"/>
                </a:lnTo>
                <a:lnTo>
                  <a:pt x="376" y="1085"/>
                </a:lnTo>
                <a:lnTo>
                  <a:pt x="376" y="1088"/>
                </a:lnTo>
                <a:lnTo>
                  <a:pt x="376" y="1088"/>
                </a:lnTo>
                <a:lnTo>
                  <a:pt x="376" y="1088"/>
                </a:lnTo>
                <a:lnTo>
                  <a:pt x="376" y="1088"/>
                </a:lnTo>
                <a:lnTo>
                  <a:pt x="376" y="1088"/>
                </a:lnTo>
                <a:lnTo>
                  <a:pt x="376" y="1088"/>
                </a:lnTo>
                <a:lnTo>
                  <a:pt x="374" y="1088"/>
                </a:lnTo>
                <a:lnTo>
                  <a:pt x="374" y="1088"/>
                </a:lnTo>
                <a:lnTo>
                  <a:pt x="374" y="1088"/>
                </a:lnTo>
                <a:lnTo>
                  <a:pt x="374" y="1088"/>
                </a:lnTo>
                <a:lnTo>
                  <a:pt x="374" y="1090"/>
                </a:lnTo>
                <a:lnTo>
                  <a:pt x="374" y="1090"/>
                </a:lnTo>
                <a:lnTo>
                  <a:pt x="374" y="1090"/>
                </a:lnTo>
                <a:lnTo>
                  <a:pt x="372" y="1088"/>
                </a:lnTo>
                <a:lnTo>
                  <a:pt x="372" y="1088"/>
                </a:lnTo>
                <a:lnTo>
                  <a:pt x="372" y="1088"/>
                </a:lnTo>
                <a:lnTo>
                  <a:pt x="372" y="1088"/>
                </a:lnTo>
                <a:lnTo>
                  <a:pt x="372" y="1088"/>
                </a:lnTo>
                <a:lnTo>
                  <a:pt x="372" y="1088"/>
                </a:lnTo>
                <a:lnTo>
                  <a:pt x="372" y="1088"/>
                </a:lnTo>
                <a:lnTo>
                  <a:pt x="372" y="1085"/>
                </a:lnTo>
                <a:lnTo>
                  <a:pt x="372" y="1085"/>
                </a:lnTo>
                <a:lnTo>
                  <a:pt x="372" y="1085"/>
                </a:lnTo>
                <a:lnTo>
                  <a:pt x="372" y="1085"/>
                </a:lnTo>
                <a:lnTo>
                  <a:pt x="369" y="1085"/>
                </a:lnTo>
                <a:lnTo>
                  <a:pt x="369" y="1085"/>
                </a:lnTo>
                <a:lnTo>
                  <a:pt x="369" y="1085"/>
                </a:lnTo>
                <a:lnTo>
                  <a:pt x="369" y="1085"/>
                </a:lnTo>
                <a:lnTo>
                  <a:pt x="369" y="1083"/>
                </a:lnTo>
                <a:lnTo>
                  <a:pt x="369" y="1083"/>
                </a:lnTo>
                <a:lnTo>
                  <a:pt x="369" y="1083"/>
                </a:lnTo>
                <a:lnTo>
                  <a:pt x="369" y="1083"/>
                </a:lnTo>
                <a:lnTo>
                  <a:pt x="369" y="1083"/>
                </a:lnTo>
                <a:lnTo>
                  <a:pt x="367" y="1083"/>
                </a:lnTo>
                <a:lnTo>
                  <a:pt x="367" y="1083"/>
                </a:lnTo>
                <a:lnTo>
                  <a:pt x="367" y="1081"/>
                </a:lnTo>
                <a:lnTo>
                  <a:pt x="369" y="1081"/>
                </a:lnTo>
                <a:lnTo>
                  <a:pt x="369" y="1081"/>
                </a:lnTo>
                <a:lnTo>
                  <a:pt x="372" y="1081"/>
                </a:lnTo>
                <a:lnTo>
                  <a:pt x="372" y="1078"/>
                </a:lnTo>
                <a:lnTo>
                  <a:pt x="369" y="1078"/>
                </a:lnTo>
                <a:lnTo>
                  <a:pt x="369" y="1078"/>
                </a:lnTo>
                <a:lnTo>
                  <a:pt x="369" y="1076"/>
                </a:lnTo>
                <a:lnTo>
                  <a:pt x="369" y="1076"/>
                </a:lnTo>
                <a:lnTo>
                  <a:pt x="369" y="1076"/>
                </a:lnTo>
                <a:lnTo>
                  <a:pt x="367" y="1076"/>
                </a:lnTo>
                <a:lnTo>
                  <a:pt x="367" y="1076"/>
                </a:lnTo>
                <a:lnTo>
                  <a:pt x="367" y="1076"/>
                </a:lnTo>
                <a:lnTo>
                  <a:pt x="367" y="1074"/>
                </a:lnTo>
                <a:lnTo>
                  <a:pt x="367" y="1074"/>
                </a:lnTo>
                <a:lnTo>
                  <a:pt x="369" y="1074"/>
                </a:lnTo>
                <a:lnTo>
                  <a:pt x="369" y="1074"/>
                </a:lnTo>
                <a:lnTo>
                  <a:pt x="369" y="1071"/>
                </a:lnTo>
                <a:lnTo>
                  <a:pt x="369" y="1071"/>
                </a:lnTo>
                <a:lnTo>
                  <a:pt x="367" y="1071"/>
                </a:lnTo>
                <a:lnTo>
                  <a:pt x="367" y="1071"/>
                </a:lnTo>
                <a:lnTo>
                  <a:pt x="367" y="1071"/>
                </a:lnTo>
                <a:lnTo>
                  <a:pt x="365" y="1071"/>
                </a:lnTo>
                <a:lnTo>
                  <a:pt x="365" y="1071"/>
                </a:lnTo>
                <a:lnTo>
                  <a:pt x="365" y="1071"/>
                </a:lnTo>
                <a:lnTo>
                  <a:pt x="365" y="1071"/>
                </a:lnTo>
                <a:lnTo>
                  <a:pt x="365" y="1074"/>
                </a:lnTo>
                <a:lnTo>
                  <a:pt x="365" y="1076"/>
                </a:lnTo>
                <a:lnTo>
                  <a:pt x="365" y="1078"/>
                </a:lnTo>
                <a:lnTo>
                  <a:pt x="365" y="1078"/>
                </a:lnTo>
                <a:lnTo>
                  <a:pt x="362" y="1081"/>
                </a:lnTo>
                <a:lnTo>
                  <a:pt x="362" y="1081"/>
                </a:lnTo>
                <a:lnTo>
                  <a:pt x="362" y="1081"/>
                </a:lnTo>
                <a:lnTo>
                  <a:pt x="362" y="1081"/>
                </a:lnTo>
                <a:lnTo>
                  <a:pt x="362" y="1083"/>
                </a:lnTo>
                <a:lnTo>
                  <a:pt x="362" y="1083"/>
                </a:lnTo>
                <a:lnTo>
                  <a:pt x="360" y="1083"/>
                </a:lnTo>
                <a:lnTo>
                  <a:pt x="360" y="1083"/>
                </a:lnTo>
                <a:lnTo>
                  <a:pt x="360" y="1083"/>
                </a:lnTo>
                <a:lnTo>
                  <a:pt x="360" y="1083"/>
                </a:lnTo>
                <a:lnTo>
                  <a:pt x="360" y="1083"/>
                </a:lnTo>
                <a:lnTo>
                  <a:pt x="360" y="1083"/>
                </a:lnTo>
                <a:lnTo>
                  <a:pt x="357" y="1083"/>
                </a:lnTo>
                <a:lnTo>
                  <a:pt x="357" y="1085"/>
                </a:lnTo>
                <a:lnTo>
                  <a:pt x="357" y="1085"/>
                </a:lnTo>
                <a:lnTo>
                  <a:pt x="357" y="1085"/>
                </a:lnTo>
                <a:lnTo>
                  <a:pt x="357" y="1085"/>
                </a:lnTo>
                <a:lnTo>
                  <a:pt x="357" y="1088"/>
                </a:lnTo>
                <a:lnTo>
                  <a:pt x="357" y="1088"/>
                </a:lnTo>
                <a:lnTo>
                  <a:pt x="360" y="1088"/>
                </a:lnTo>
                <a:lnTo>
                  <a:pt x="360" y="1085"/>
                </a:lnTo>
                <a:lnTo>
                  <a:pt x="360" y="1085"/>
                </a:lnTo>
                <a:lnTo>
                  <a:pt x="360" y="1085"/>
                </a:lnTo>
                <a:lnTo>
                  <a:pt x="362" y="1085"/>
                </a:lnTo>
                <a:lnTo>
                  <a:pt x="362" y="1085"/>
                </a:lnTo>
                <a:lnTo>
                  <a:pt x="360" y="1088"/>
                </a:lnTo>
                <a:lnTo>
                  <a:pt x="360" y="1090"/>
                </a:lnTo>
                <a:lnTo>
                  <a:pt x="357" y="1088"/>
                </a:lnTo>
                <a:lnTo>
                  <a:pt x="355" y="1085"/>
                </a:lnTo>
                <a:lnTo>
                  <a:pt x="353" y="1085"/>
                </a:lnTo>
                <a:lnTo>
                  <a:pt x="353" y="1085"/>
                </a:lnTo>
                <a:lnTo>
                  <a:pt x="353" y="1085"/>
                </a:lnTo>
                <a:lnTo>
                  <a:pt x="353" y="1083"/>
                </a:lnTo>
                <a:lnTo>
                  <a:pt x="353" y="1083"/>
                </a:lnTo>
                <a:lnTo>
                  <a:pt x="353" y="1083"/>
                </a:lnTo>
                <a:lnTo>
                  <a:pt x="353" y="1083"/>
                </a:lnTo>
                <a:lnTo>
                  <a:pt x="353" y="1085"/>
                </a:lnTo>
                <a:lnTo>
                  <a:pt x="350" y="1083"/>
                </a:lnTo>
                <a:lnTo>
                  <a:pt x="350" y="1083"/>
                </a:lnTo>
                <a:lnTo>
                  <a:pt x="348" y="1083"/>
                </a:lnTo>
                <a:lnTo>
                  <a:pt x="348" y="1083"/>
                </a:lnTo>
                <a:lnTo>
                  <a:pt x="348" y="1083"/>
                </a:lnTo>
                <a:lnTo>
                  <a:pt x="346" y="1083"/>
                </a:lnTo>
                <a:lnTo>
                  <a:pt x="346" y="1083"/>
                </a:lnTo>
                <a:lnTo>
                  <a:pt x="346" y="1083"/>
                </a:lnTo>
                <a:lnTo>
                  <a:pt x="346" y="1083"/>
                </a:lnTo>
                <a:lnTo>
                  <a:pt x="346" y="1083"/>
                </a:lnTo>
                <a:lnTo>
                  <a:pt x="346" y="1083"/>
                </a:lnTo>
                <a:lnTo>
                  <a:pt x="346" y="1083"/>
                </a:lnTo>
                <a:lnTo>
                  <a:pt x="343" y="1083"/>
                </a:lnTo>
                <a:lnTo>
                  <a:pt x="343" y="1083"/>
                </a:lnTo>
                <a:lnTo>
                  <a:pt x="341" y="1083"/>
                </a:lnTo>
                <a:lnTo>
                  <a:pt x="341" y="1083"/>
                </a:lnTo>
                <a:lnTo>
                  <a:pt x="341" y="1085"/>
                </a:lnTo>
                <a:lnTo>
                  <a:pt x="341" y="1085"/>
                </a:lnTo>
                <a:lnTo>
                  <a:pt x="341" y="1085"/>
                </a:lnTo>
                <a:lnTo>
                  <a:pt x="341" y="1085"/>
                </a:lnTo>
                <a:lnTo>
                  <a:pt x="341" y="1088"/>
                </a:lnTo>
                <a:lnTo>
                  <a:pt x="341" y="1090"/>
                </a:lnTo>
                <a:lnTo>
                  <a:pt x="341" y="1090"/>
                </a:lnTo>
                <a:lnTo>
                  <a:pt x="339" y="1090"/>
                </a:lnTo>
                <a:lnTo>
                  <a:pt x="339" y="1093"/>
                </a:lnTo>
                <a:lnTo>
                  <a:pt x="339" y="1093"/>
                </a:lnTo>
                <a:lnTo>
                  <a:pt x="339" y="1093"/>
                </a:lnTo>
                <a:lnTo>
                  <a:pt x="339" y="1093"/>
                </a:lnTo>
                <a:lnTo>
                  <a:pt x="339" y="1093"/>
                </a:lnTo>
                <a:lnTo>
                  <a:pt x="339" y="1095"/>
                </a:lnTo>
                <a:lnTo>
                  <a:pt x="339" y="1095"/>
                </a:lnTo>
                <a:lnTo>
                  <a:pt x="341" y="1095"/>
                </a:lnTo>
                <a:lnTo>
                  <a:pt x="341" y="1095"/>
                </a:lnTo>
                <a:lnTo>
                  <a:pt x="341" y="1095"/>
                </a:lnTo>
                <a:lnTo>
                  <a:pt x="341" y="1095"/>
                </a:lnTo>
                <a:lnTo>
                  <a:pt x="339" y="1095"/>
                </a:lnTo>
                <a:lnTo>
                  <a:pt x="339" y="1097"/>
                </a:lnTo>
                <a:lnTo>
                  <a:pt x="339" y="1097"/>
                </a:lnTo>
                <a:lnTo>
                  <a:pt x="336" y="1093"/>
                </a:lnTo>
                <a:lnTo>
                  <a:pt x="336" y="1093"/>
                </a:lnTo>
                <a:lnTo>
                  <a:pt x="334" y="1090"/>
                </a:lnTo>
                <a:lnTo>
                  <a:pt x="334" y="1090"/>
                </a:lnTo>
                <a:lnTo>
                  <a:pt x="334" y="1088"/>
                </a:lnTo>
                <a:lnTo>
                  <a:pt x="331" y="1088"/>
                </a:lnTo>
                <a:lnTo>
                  <a:pt x="331" y="1088"/>
                </a:lnTo>
                <a:lnTo>
                  <a:pt x="331" y="1088"/>
                </a:lnTo>
                <a:lnTo>
                  <a:pt x="331" y="1088"/>
                </a:lnTo>
                <a:lnTo>
                  <a:pt x="331" y="1090"/>
                </a:lnTo>
                <a:lnTo>
                  <a:pt x="331" y="1090"/>
                </a:lnTo>
                <a:lnTo>
                  <a:pt x="331" y="1090"/>
                </a:lnTo>
                <a:lnTo>
                  <a:pt x="329" y="1093"/>
                </a:lnTo>
                <a:lnTo>
                  <a:pt x="329" y="1095"/>
                </a:lnTo>
                <a:lnTo>
                  <a:pt x="329" y="1095"/>
                </a:lnTo>
                <a:lnTo>
                  <a:pt x="329" y="1095"/>
                </a:lnTo>
                <a:lnTo>
                  <a:pt x="329" y="1093"/>
                </a:lnTo>
                <a:lnTo>
                  <a:pt x="329" y="1090"/>
                </a:lnTo>
                <a:lnTo>
                  <a:pt x="329" y="1090"/>
                </a:lnTo>
                <a:lnTo>
                  <a:pt x="329" y="1090"/>
                </a:lnTo>
                <a:lnTo>
                  <a:pt x="329" y="1090"/>
                </a:lnTo>
                <a:lnTo>
                  <a:pt x="329" y="1090"/>
                </a:lnTo>
                <a:lnTo>
                  <a:pt x="329" y="1088"/>
                </a:lnTo>
                <a:lnTo>
                  <a:pt x="329" y="1088"/>
                </a:lnTo>
                <a:lnTo>
                  <a:pt x="329" y="1088"/>
                </a:lnTo>
                <a:lnTo>
                  <a:pt x="329" y="1088"/>
                </a:lnTo>
                <a:lnTo>
                  <a:pt x="327" y="1088"/>
                </a:lnTo>
                <a:lnTo>
                  <a:pt x="327" y="1088"/>
                </a:lnTo>
                <a:lnTo>
                  <a:pt x="324" y="1088"/>
                </a:lnTo>
                <a:lnTo>
                  <a:pt x="324" y="1090"/>
                </a:lnTo>
                <a:lnTo>
                  <a:pt x="324" y="1090"/>
                </a:lnTo>
                <a:lnTo>
                  <a:pt x="327" y="1100"/>
                </a:lnTo>
                <a:lnTo>
                  <a:pt x="327" y="1100"/>
                </a:lnTo>
                <a:lnTo>
                  <a:pt x="329" y="1102"/>
                </a:lnTo>
                <a:lnTo>
                  <a:pt x="329" y="1104"/>
                </a:lnTo>
                <a:lnTo>
                  <a:pt x="329" y="1104"/>
                </a:lnTo>
                <a:lnTo>
                  <a:pt x="329" y="1104"/>
                </a:lnTo>
                <a:lnTo>
                  <a:pt x="327" y="1102"/>
                </a:lnTo>
                <a:lnTo>
                  <a:pt x="324" y="1097"/>
                </a:lnTo>
                <a:lnTo>
                  <a:pt x="324" y="1095"/>
                </a:lnTo>
                <a:lnTo>
                  <a:pt x="324" y="1095"/>
                </a:lnTo>
                <a:lnTo>
                  <a:pt x="324" y="1095"/>
                </a:lnTo>
                <a:lnTo>
                  <a:pt x="322" y="1093"/>
                </a:lnTo>
                <a:lnTo>
                  <a:pt x="322" y="1090"/>
                </a:lnTo>
                <a:lnTo>
                  <a:pt x="320" y="1093"/>
                </a:lnTo>
                <a:lnTo>
                  <a:pt x="320" y="1093"/>
                </a:lnTo>
                <a:lnTo>
                  <a:pt x="320" y="1095"/>
                </a:lnTo>
                <a:lnTo>
                  <a:pt x="320" y="1097"/>
                </a:lnTo>
                <a:lnTo>
                  <a:pt x="317" y="1100"/>
                </a:lnTo>
                <a:lnTo>
                  <a:pt x="320" y="1102"/>
                </a:lnTo>
                <a:lnTo>
                  <a:pt x="322" y="1104"/>
                </a:lnTo>
                <a:lnTo>
                  <a:pt x="322" y="1107"/>
                </a:lnTo>
                <a:lnTo>
                  <a:pt x="322" y="1107"/>
                </a:lnTo>
                <a:lnTo>
                  <a:pt x="322" y="1107"/>
                </a:lnTo>
                <a:lnTo>
                  <a:pt x="322" y="1107"/>
                </a:lnTo>
                <a:lnTo>
                  <a:pt x="322" y="1109"/>
                </a:lnTo>
                <a:lnTo>
                  <a:pt x="327" y="1109"/>
                </a:lnTo>
                <a:lnTo>
                  <a:pt x="324" y="1109"/>
                </a:lnTo>
                <a:lnTo>
                  <a:pt x="322" y="1109"/>
                </a:lnTo>
                <a:lnTo>
                  <a:pt x="320" y="1109"/>
                </a:lnTo>
                <a:lnTo>
                  <a:pt x="317" y="1107"/>
                </a:lnTo>
                <a:lnTo>
                  <a:pt x="317" y="1104"/>
                </a:lnTo>
                <a:lnTo>
                  <a:pt x="317" y="1104"/>
                </a:lnTo>
                <a:lnTo>
                  <a:pt x="315" y="1104"/>
                </a:lnTo>
                <a:lnTo>
                  <a:pt x="315" y="1107"/>
                </a:lnTo>
                <a:lnTo>
                  <a:pt x="315" y="1107"/>
                </a:lnTo>
                <a:lnTo>
                  <a:pt x="315" y="1109"/>
                </a:lnTo>
                <a:lnTo>
                  <a:pt x="315" y="1109"/>
                </a:lnTo>
                <a:lnTo>
                  <a:pt x="315" y="1109"/>
                </a:lnTo>
                <a:lnTo>
                  <a:pt x="315" y="1109"/>
                </a:lnTo>
                <a:lnTo>
                  <a:pt x="312" y="1109"/>
                </a:lnTo>
                <a:lnTo>
                  <a:pt x="315" y="1114"/>
                </a:lnTo>
                <a:lnTo>
                  <a:pt x="317" y="1114"/>
                </a:lnTo>
                <a:lnTo>
                  <a:pt x="322" y="1116"/>
                </a:lnTo>
                <a:lnTo>
                  <a:pt x="322" y="1116"/>
                </a:lnTo>
                <a:lnTo>
                  <a:pt x="322" y="1116"/>
                </a:lnTo>
                <a:lnTo>
                  <a:pt x="322" y="1119"/>
                </a:lnTo>
                <a:lnTo>
                  <a:pt x="324" y="1121"/>
                </a:lnTo>
                <a:lnTo>
                  <a:pt x="327" y="1123"/>
                </a:lnTo>
                <a:lnTo>
                  <a:pt x="322" y="1121"/>
                </a:lnTo>
                <a:lnTo>
                  <a:pt x="322" y="1121"/>
                </a:lnTo>
                <a:lnTo>
                  <a:pt x="322" y="1123"/>
                </a:lnTo>
                <a:lnTo>
                  <a:pt x="322" y="1123"/>
                </a:lnTo>
                <a:lnTo>
                  <a:pt x="324" y="1126"/>
                </a:lnTo>
                <a:lnTo>
                  <a:pt x="324" y="1126"/>
                </a:lnTo>
                <a:lnTo>
                  <a:pt x="324" y="1126"/>
                </a:lnTo>
                <a:lnTo>
                  <a:pt x="324" y="1126"/>
                </a:lnTo>
                <a:lnTo>
                  <a:pt x="324" y="1126"/>
                </a:lnTo>
                <a:lnTo>
                  <a:pt x="324" y="1128"/>
                </a:lnTo>
                <a:lnTo>
                  <a:pt x="324" y="1130"/>
                </a:lnTo>
                <a:lnTo>
                  <a:pt x="324" y="1130"/>
                </a:lnTo>
                <a:lnTo>
                  <a:pt x="327" y="1133"/>
                </a:lnTo>
                <a:lnTo>
                  <a:pt x="327" y="1133"/>
                </a:lnTo>
                <a:lnTo>
                  <a:pt x="327" y="1133"/>
                </a:lnTo>
                <a:lnTo>
                  <a:pt x="327" y="1133"/>
                </a:lnTo>
                <a:lnTo>
                  <a:pt x="327" y="1135"/>
                </a:lnTo>
                <a:lnTo>
                  <a:pt x="327" y="1135"/>
                </a:lnTo>
                <a:lnTo>
                  <a:pt x="327" y="1135"/>
                </a:lnTo>
                <a:lnTo>
                  <a:pt x="327" y="1135"/>
                </a:lnTo>
                <a:lnTo>
                  <a:pt x="324" y="1133"/>
                </a:lnTo>
                <a:lnTo>
                  <a:pt x="324" y="1133"/>
                </a:lnTo>
                <a:lnTo>
                  <a:pt x="322" y="1133"/>
                </a:lnTo>
                <a:lnTo>
                  <a:pt x="322" y="1133"/>
                </a:lnTo>
                <a:lnTo>
                  <a:pt x="322" y="1133"/>
                </a:lnTo>
                <a:lnTo>
                  <a:pt x="322" y="1130"/>
                </a:lnTo>
                <a:lnTo>
                  <a:pt x="322" y="1130"/>
                </a:lnTo>
                <a:lnTo>
                  <a:pt x="322" y="1130"/>
                </a:lnTo>
                <a:lnTo>
                  <a:pt x="322" y="1130"/>
                </a:lnTo>
                <a:lnTo>
                  <a:pt x="322" y="1130"/>
                </a:lnTo>
                <a:lnTo>
                  <a:pt x="322" y="1130"/>
                </a:lnTo>
                <a:lnTo>
                  <a:pt x="322" y="1128"/>
                </a:lnTo>
                <a:lnTo>
                  <a:pt x="322" y="1128"/>
                </a:lnTo>
                <a:lnTo>
                  <a:pt x="320" y="1126"/>
                </a:lnTo>
                <a:lnTo>
                  <a:pt x="317" y="1126"/>
                </a:lnTo>
                <a:lnTo>
                  <a:pt x="317" y="1123"/>
                </a:lnTo>
                <a:lnTo>
                  <a:pt x="317" y="1123"/>
                </a:lnTo>
                <a:lnTo>
                  <a:pt x="315" y="1121"/>
                </a:lnTo>
                <a:lnTo>
                  <a:pt x="315" y="1121"/>
                </a:lnTo>
                <a:lnTo>
                  <a:pt x="315" y="1121"/>
                </a:lnTo>
                <a:lnTo>
                  <a:pt x="315" y="1119"/>
                </a:lnTo>
                <a:lnTo>
                  <a:pt x="315" y="1119"/>
                </a:lnTo>
                <a:lnTo>
                  <a:pt x="310" y="1114"/>
                </a:lnTo>
                <a:lnTo>
                  <a:pt x="305" y="1111"/>
                </a:lnTo>
                <a:lnTo>
                  <a:pt x="303" y="1109"/>
                </a:lnTo>
                <a:lnTo>
                  <a:pt x="303" y="1109"/>
                </a:lnTo>
                <a:lnTo>
                  <a:pt x="303" y="1109"/>
                </a:lnTo>
                <a:lnTo>
                  <a:pt x="301" y="1109"/>
                </a:lnTo>
                <a:lnTo>
                  <a:pt x="301" y="1109"/>
                </a:lnTo>
                <a:lnTo>
                  <a:pt x="301" y="1109"/>
                </a:lnTo>
                <a:lnTo>
                  <a:pt x="301" y="1109"/>
                </a:lnTo>
                <a:lnTo>
                  <a:pt x="301" y="1109"/>
                </a:lnTo>
                <a:lnTo>
                  <a:pt x="298" y="1109"/>
                </a:lnTo>
                <a:lnTo>
                  <a:pt x="298" y="1109"/>
                </a:lnTo>
                <a:lnTo>
                  <a:pt x="298" y="1109"/>
                </a:lnTo>
                <a:lnTo>
                  <a:pt x="298" y="1109"/>
                </a:lnTo>
                <a:lnTo>
                  <a:pt x="296" y="1109"/>
                </a:lnTo>
                <a:lnTo>
                  <a:pt x="296" y="1109"/>
                </a:lnTo>
                <a:lnTo>
                  <a:pt x="294" y="1109"/>
                </a:lnTo>
                <a:lnTo>
                  <a:pt x="294" y="1107"/>
                </a:lnTo>
                <a:lnTo>
                  <a:pt x="291" y="1104"/>
                </a:lnTo>
                <a:lnTo>
                  <a:pt x="291" y="1104"/>
                </a:lnTo>
                <a:lnTo>
                  <a:pt x="291" y="1104"/>
                </a:lnTo>
                <a:lnTo>
                  <a:pt x="291" y="1102"/>
                </a:lnTo>
                <a:lnTo>
                  <a:pt x="291" y="1102"/>
                </a:lnTo>
                <a:lnTo>
                  <a:pt x="289" y="1102"/>
                </a:lnTo>
                <a:lnTo>
                  <a:pt x="286" y="1100"/>
                </a:lnTo>
                <a:lnTo>
                  <a:pt x="284" y="1100"/>
                </a:lnTo>
                <a:lnTo>
                  <a:pt x="284" y="1097"/>
                </a:lnTo>
                <a:lnTo>
                  <a:pt x="282" y="1095"/>
                </a:lnTo>
                <a:lnTo>
                  <a:pt x="282" y="1095"/>
                </a:lnTo>
                <a:lnTo>
                  <a:pt x="282" y="1095"/>
                </a:lnTo>
                <a:lnTo>
                  <a:pt x="282" y="1095"/>
                </a:lnTo>
                <a:lnTo>
                  <a:pt x="279" y="1093"/>
                </a:lnTo>
                <a:lnTo>
                  <a:pt x="275" y="1085"/>
                </a:lnTo>
                <a:lnTo>
                  <a:pt x="270" y="1081"/>
                </a:lnTo>
                <a:lnTo>
                  <a:pt x="268" y="1078"/>
                </a:lnTo>
                <a:lnTo>
                  <a:pt x="268" y="1074"/>
                </a:lnTo>
                <a:lnTo>
                  <a:pt x="268" y="1074"/>
                </a:lnTo>
                <a:lnTo>
                  <a:pt x="268" y="1071"/>
                </a:lnTo>
                <a:lnTo>
                  <a:pt x="268" y="1069"/>
                </a:lnTo>
                <a:lnTo>
                  <a:pt x="268" y="1069"/>
                </a:lnTo>
                <a:lnTo>
                  <a:pt x="268" y="1069"/>
                </a:lnTo>
                <a:lnTo>
                  <a:pt x="265" y="1069"/>
                </a:lnTo>
                <a:lnTo>
                  <a:pt x="265" y="1069"/>
                </a:lnTo>
                <a:lnTo>
                  <a:pt x="265" y="1069"/>
                </a:lnTo>
                <a:lnTo>
                  <a:pt x="265" y="1069"/>
                </a:lnTo>
                <a:lnTo>
                  <a:pt x="265" y="1069"/>
                </a:lnTo>
                <a:lnTo>
                  <a:pt x="265" y="1069"/>
                </a:lnTo>
                <a:lnTo>
                  <a:pt x="265" y="1071"/>
                </a:lnTo>
                <a:lnTo>
                  <a:pt x="265" y="1071"/>
                </a:lnTo>
                <a:lnTo>
                  <a:pt x="265" y="1071"/>
                </a:lnTo>
                <a:lnTo>
                  <a:pt x="265" y="1071"/>
                </a:lnTo>
                <a:lnTo>
                  <a:pt x="263" y="1071"/>
                </a:lnTo>
                <a:lnTo>
                  <a:pt x="263" y="1071"/>
                </a:lnTo>
                <a:lnTo>
                  <a:pt x="263" y="1071"/>
                </a:lnTo>
                <a:lnTo>
                  <a:pt x="263" y="1071"/>
                </a:lnTo>
                <a:lnTo>
                  <a:pt x="263" y="1071"/>
                </a:lnTo>
                <a:lnTo>
                  <a:pt x="263" y="1071"/>
                </a:lnTo>
                <a:lnTo>
                  <a:pt x="263" y="1071"/>
                </a:lnTo>
                <a:lnTo>
                  <a:pt x="263" y="1071"/>
                </a:lnTo>
                <a:lnTo>
                  <a:pt x="263" y="1071"/>
                </a:lnTo>
                <a:lnTo>
                  <a:pt x="263" y="1069"/>
                </a:lnTo>
                <a:lnTo>
                  <a:pt x="260" y="1069"/>
                </a:lnTo>
                <a:lnTo>
                  <a:pt x="260" y="1069"/>
                </a:lnTo>
                <a:lnTo>
                  <a:pt x="260" y="1071"/>
                </a:lnTo>
                <a:lnTo>
                  <a:pt x="260" y="1071"/>
                </a:lnTo>
                <a:lnTo>
                  <a:pt x="260" y="1071"/>
                </a:lnTo>
                <a:lnTo>
                  <a:pt x="260" y="1069"/>
                </a:lnTo>
                <a:lnTo>
                  <a:pt x="260" y="1066"/>
                </a:lnTo>
                <a:lnTo>
                  <a:pt x="260" y="1066"/>
                </a:lnTo>
                <a:lnTo>
                  <a:pt x="260" y="1064"/>
                </a:lnTo>
                <a:lnTo>
                  <a:pt x="260" y="1062"/>
                </a:lnTo>
                <a:lnTo>
                  <a:pt x="256" y="1057"/>
                </a:lnTo>
                <a:lnTo>
                  <a:pt x="256" y="1055"/>
                </a:lnTo>
                <a:lnTo>
                  <a:pt x="256" y="1055"/>
                </a:lnTo>
                <a:lnTo>
                  <a:pt x="256" y="1052"/>
                </a:lnTo>
                <a:lnTo>
                  <a:pt x="256" y="1050"/>
                </a:lnTo>
                <a:lnTo>
                  <a:pt x="253" y="1048"/>
                </a:lnTo>
                <a:lnTo>
                  <a:pt x="251" y="1048"/>
                </a:lnTo>
                <a:lnTo>
                  <a:pt x="251" y="1048"/>
                </a:lnTo>
                <a:lnTo>
                  <a:pt x="251" y="1045"/>
                </a:lnTo>
                <a:lnTo>
                  <a:pt x="244" y="1040"/>
                </a:lnTo>
                <a:lnTo>
                  <a:pt x="242" y="1038"/>
                </a:lnTo>
                <a:lnTo>
                  <a:pt x="242" y="1038"/>
                </a:lnTo>
                <a:lnTo>
                  <a:pt x="244" y="1038"/>
                </a:lnTo>
                <a:lnTo>
                  <a:pt x="246" y="1040"/>
                </a:lnTo>
                <a:lnTo>
                  <a:pt x="246" y="1040"/>
                </a:lnTo>
                <a:lnTo>
                  <a:pt x="239" y="1036"/>
                </a:lnTo>
                <a:lnTo>
                  <a:pt x="234" y="1033"/>
                </a:lnTo>
                <a:lnTo>
                  <a:pt x="232" y="1033"/>
                </a:lnTo>
                <a:lnTo>
                  <a:pt x="227" y="1031"/>
                </a:lnTo>
                <a:lnTo>
                  <a:pt x="223" y="1029"/>
                </a:lnTo>
                <a:lnTo>
                  <a:pt x="220" y="1026"/>
                </a:lnTo>
                <a:lnTo>
                  <a:pt x="220" y="1026"/>
                </a:lnTo>
                <a:lnTo>
                  <a:pt x="220" y="1026"/>
                </a:lnTo>
                <a:lnTo>
                  <a:pt x="220" y="1026"/>
                </a:lnTo>
                <a:lnTo>
                  <a:pt x="218" y="1026"/>
                </a:lnTo>
                <a:lnTo>
                  <a:pt x="218" y="1026"/>
                </a:lnTo>
                <a:lnTo>
                  <a:pt x="218" y="1026"/>
                </a:lnTo>
                <a:lnTo>
                  <a:pt x="218" y="1026"/>
                </a:lnTo>
                <a:lnTo>
                  <a:pt x="218" y="1026"/>
                </a:lnTo>
                <a:lnTo>
                  <a:pt x="218" y="1026"/>
                </a:lnTo>
                <a:lnTo>
                  <a:pt x="218" y="1026"/>
                </a:lnTo>
                <a:lnTo>
                  <a:pt x="215" y="1024"/>
                </a:lnTo>
                <a:lnTo>
                  <a:pt x="215" y="1024"/>
                </a:lnTo>
                <a:lnTo>
                  <a:pt x="213" y="1033"/>
                </a:lnTo>
                <a:lnTo>
                  <a:pt x="208" y="1043"/>
                </a:lnTo>
                <a:lnTo>
                  <a:pt x="206" y="1052"/>
                </a:lnTo>
                <a:lnTo>
                  <a:pt x="201" y="1062"/>
                </a:lnTo>
                <a:lnTo>
                  <a:pt x="199" y="1069"/>
                </a:lnTo>
                <a:lnTo>
                  <a:pt x="194" y="1078"/>
                </a:lnTo>
                <a:lnTo>
                  <a:pt x="189" y="1088"/>
                </a:lnTo>
                <a:lnTo>
                  <a:pt x="187" y="1097"/>
                </a:lnTo>
                <a:lnTo>
                  <a:pt x="182" y="1107"/>
                </a:lnTo>
                <a:lnTo>
                  <a:pt x="180" y="1116"/>
                </a:lnTo>
                <a:lnTo>
                  <a:pt x="175" y="1126"/>
                </a:lnTo>
                <a:lnTo>
                  <a:pt x="173" y="1135"/>
                </a:lnTo>
                <a:lnTo>
                  <a:pt x="171" y="1142"/>
                </a:lnTo>
                <a:lnTo>
                  <a:pt x="166" y="1152"/>
                </a:lnTo>
                <a:lnTo>
                  <a:pt x="163" y="1161"/>
                </a:lnTo>
                <a:lnTo>
                  <a:pt x="159" y="1171"/>
                </a:lnTo>
                <a:lnTo>
                  <a:pt x="156" y="1180"/>
                </a:lnTo>
                <a:lnTo>
                  <a:pt x="152" y="1187"/>
                </a:lnTo>
                <a:lnTo>
                  <a:pt x="149" y="1197"/>
                </a:lnTo>
                <a:lnTo>
                  <a:pt x="144" y="1206"/>
                </a:lnTo>
                <a:lnTo>
                  <a:pt x="142" y="1216"/>
                </a:lnTo>
                <a:lnTo>
                  <a:pt x="137" y="1223"/>
                </a:lnTo>
                <a:lnTo>
                  <a:pt x="135" y="1232"/>
                </a:lnTo>
                <a:lnTo>
                  <a:pt x="130" y="1242"/>
                </a:lnTo>
                <a:lnTo>
                  <a:pt x="128" y="1249"/>
                </a:lnTo>
                <a:lnTo>
                  <a:pt x="126" y="1258"/>
                </a:lnTo>
                <a:lnTo>
                  <a:pt x="121" y="1268"/>
                </a:lnTo>
                <a:lnTo>
                  <a:pt x="118" y="1275"/>
                </a:lnTo>
                <a:lnTo>
                  <a:pt x="114" y="1284"/>
                </a:lnTo>
                <a:lnTo>
                  <a:pt x="111" y="1294"/>
                </a:lnTo>
                <a:lnTo>
                  <a:pt x="107" y="1301"/>
                </a:lnTo>
                <a:lnTo>
                  <a:pt x="104" y="1310"/>
                </a:lnTo>
                <a:lnTo>
                  <a:pt x="102" y="1320"/>
                </a:lnTo>
                <a:lnTo>
                  <a:pt x="97" y="1327"/>
                </a:lnTo>
                <a:lnTo>
                  <a:pt x="95" y="1336"/>
                </a:lnTo>
                <a:lnTo>
                  <a:pt x="90" y="1346"/>
                </a:lnTo>
                <a:lnTo>
                  <a:pt x="88" y="1353"/>
                </a:lnTo>
                <a:lnTo>
                  <a:pt x="85" y="1362"/>
                </a:lnTo>
                <a:lnTo>
                  <a:pt x="81" y="1369"/>
                </a:lnTo>
                <a:lnTo>
                  <a:pt x="78" y="1379"/>
                </a:lnTo>
                <a:lnTo>
                  <a:pt x="73" y="1386"/>
                </a:lnTo>
                <a:lnTo>
                  <a:pt x="71" y="1395"/>
                </a:lnTo>
                <a:lnTo>
                  <a:pt x="69" y="1405"/>
                </a:lnTo>
                <a:lnTo>
                  <a:pt x="64" y="1412"/>
                </a:lnTo>
                <a:lnTo>
                  <a:pt x="62" y="1421"/>
                </a:lnTo>
                <a:lnTo>
                  <a:pt x="57" y="1428"/>
                </a:lnTo>
                <a:lnTo>
                  <a:pt x="55" y="1438"/>
                </a:lnTo>
                <a:lnTo>
                  <a:pt x="52" y="1445"/>
                </a:lnTo>
                <a:lnTo>
                  <a:pt x="47" y="1454"/>
                </a:lnTo>
                <a:lnTo>
                  <a:pt x="45" y="1462"/>
                </a:lnTo>
                <a:lnTo>
                  <a:pt x="43" y="1471"/>
                </a:lnTo>
                <a:lnTo>
                  <a:pt x="38" y="1478"/>
                </a:lnTo>
                <a:lnTo>
                  <a:pt x="36" y="1488"/>
                </a:lnTo>
                <a:lnTo>
                  <a:pt x="33" y="1495"/>
                </a:lnTo>
                <a:lnTo>
                  <a:pt x="29" y="1504"/>
                </a:lnTo>
                <a:lnTo>
                  <a:pt x="26" y="1511"/>
                </a:lnTo>
                <a:lnTo>
                  <a:pt x="24" y="1518"/>
                </a:lnTo>
                <a:lnTo>
                  <a:pt x="19" y="1528"/>
                </a:lnTo>
                <a:lnTo>
                  <a:pt x="17" y="1535"/>
                </a:lnTo>
                <a:lnTo>
                  <a:pt x="14" y="1544"/>
                </a:lnTo>
                <a:lnTo>
                  <a:pt x="10" y="1551"/>
                </a:lnTo>
                <a:lnTo>
                  <a:pt x="7" y="1561"/>
                </a:lnTo>
                <a:lnTo>
                  <a:pt x="5" y="1568"/>
                </a:lnTo>
                <a:lnTo>
                  <a:pt x="0" y="1575"/>
                </a:lnTo>
                <a:lnTo>
                  <a:pt x="0" y="1577"/>
                </a:lnTo>
                <a:lnTo>
                  <a:pt x="0" y="1577"/>
                </a:lnTo>
                <a:lnTo>
                  <a:pt x="2" y="1580"/>
                </a:lnTo>
                <a:lnTo>
                  <a:pt x="5" y="1582"/>
                </a:lnTo>
                <a:lnTo>
                  <a:pt x="7" y="1585"/>
                </a:lnTo>
                <a:lnTo>
                  <a:pt x="12" y="1587"/>
                </a:lnTo>
                <a:lnTo>
                  <a:pt x="12" y="1587"/>
                </a:lnTo>
                <a:lnTo>
                  <a:pt x="12" y="1587"/>
                </a:lnTo>
                <a:lnTo>
                  <a:pt x="14" y="1585"/>
                </a:lnTo>
                <a:lnTo>
                  <a:pt x="14" y="1585"/>
                </a:lnTo>
                <a:lnTo>
                  <a:pt x="14" y="1585"/>
                </a:lnTo>
                <a:lnTo>
                  <a:pt x="17" y="1585"/>
                </a:lnTo>
                <a:lnTo>
                  <a:pt x="19" y="1587"/>
                </a:lnTo>
                <a:lnTo>
                  <a:pt x="21" y="1589"/>
                </a:lnTo>
                <a:lnTo>
                  <a:pt x="24" y="1594"/>
                </a:lnTo>
                <a:lnTo>
                  <a:pt x="26" y="1594"/>
                </a:lnTo>
                <a:lnTo>
                  <a:pt x="29" y="1594"/>
                </a:lnTo>
                <a:lnTo>
                  <a:pt x="31" y="1592"/>
                </a:lnTo>
                <a:lnTo>
                  <a:pt x="36" y="1589"/>
                </a:lnTo>
                <a:lnTo>
                  <a:pt x="38" y="1589"/>
                </a:lnTo>
                <a:lnTo>
                  <a:pt x="38" y="1589"/>
                </a:lnTo>
                <a:lnTo>
                  <a:pt x="43" y="1592"/>
                </a:lnTo>
                <a:lnTo>
                  <a:pt x="45" y="1592"/>
                </a:lnTo>
                <a:lnTo>
                  <a:pt x="50" y="1594"/>
                </a:lnTo>
                <a:lnTo>
                  <a:pt x="52" y="1594"/>
                </a:lnTo>
                <a:lnTo>
                  <a:pt x="55" y="1594"/>
                </a:lnTo>
                <a:lnTo>
                  <a:pt x="55" y="1596"/>
                </a:lnTo>
                <a:lnTo>
                  <a:pt x="52" y="1596"/>
                </a:lnTo>
                <a:lnTo>
                  <a:pt x="50" y="1601"/>
                </a:lnTo>
                <a:lnTo>
                  <a:pt x="47" y="1603"/>
                </a:lnTo>
                <a:lnTo>
                  <a:pt x="45" y="1608"/>
                </a:lnTo>
                <a:lnTo>
                  <a:pt x="45" y="1608"/>
                </a:lnTo>
                <a:lnTo>
                  <a:pt x="47" y="1613"/>
                </a:lnTo>
                <a:lnTo>
                  <a:pt x="47" y="1615"/>
                </a:lnTo>
                <a:lnTo>
                  <a:pt x="47" y="1615"/>
                </a:lnTo>
                <a:lnTo>
                  <a:pt x="47" y="1615"/>
                </a:lnTo>
                <a:lnTo>
                  <a:pt x="52" y="1620"/>
                </a:lnTo>
                <a:lnTo>
                  <a:pt x="55" y="1622"/>
                </a:lnTo>
                <a:lnTo>
                  <a:pt x="55" y="1622"/>
                </a:lnTo>
                <a:lnTo>
                  <a:pt x="55" y="1625"/>
                </a:lnTo>
                <a:lnTo>
                  <a:pt x="55" y="1625"/>
                </a:lnTo>
                <a:lnTo>
                  <a:pt x="55" y="1629"/>
                </a:lnTo>
                <a:lnTo>
                  <a:pt x="55" y="1629"/>
                </a:lnTo>
                <a:lnTo>
                  <a:pt x="55" y="1632"/>
                </a:lnTo>
                <a:lnTo>
                  <a:pt x="57" y="1637"/>
                </a:lnTo>
                <a:lnTo>
                  <a:pt x="59" y="1641"/>
                </a:lnTo>
                <a:lnTo>
                  <a:pt x="62" y="1648"/>
                </a:lnTo>
                <a:lnTo>
                  <a:pt x="64" y="1653"/>
                </a:lnTo>
                <a:lnTo>
                  <a:pt x="66" y="1660"/>
                </a:lnTo>
                <a:lnTo>
                  <a:pt x="71" y="1665"/>
                </a:lnTo>
                <a:lnTo>
                  <a:pt x="73" y="1672"/>
                </a:lnTo>
                <a:lnTo>
                  <a:pt x="73" y="1672"/>
                </a:lnTo>
                <a:lnTo>
                  <a:pt x="73" y="1672"/>
                </a:lnTo>
                <a:lnTo>
                  <a:pt x="73" y="1677"/>
                </a:lnTo>
                <a:lnTo>
                  <a:pt x="71" y="1682"/>
                </a:lnTo>
                <a:lnTo>
                  <a:pt x="71" y="1686"/>
                </a:lnTo>
                <a:lnTo>
                  <a:pt x="69" y="1689"/>
                </a:lnTo>
                <a:lnTo>
                  <a:pt x="69" y="1689"/>
                </a:lnTo>
                <a:lnTo>
                  <a:pt x="69" y="1691"/>
                </a:lnTo>
                <a:lnTo>
                  <a:pt x="71" y="1691"/>
                </a:lnTo>
                <a:lnTo>
                  <a:pt x="71" y="1691"/>
                </a:lnTo>
                <a:lnTo>
                  <a:pt x="76" y="1689"/>
                </a:lnTo>
                <a:lnTo>
                  <a:pt x="78" y="1689"/>
                </a:lnTo>
                <a:lnTo>
                  <a:pt x="81" y="1686"/>
                </a:lnTo>
                <a:lnTo>
                  <a:pt x="85" y="1686"/>
                </a:lnTo>
                <a:lnTo>
                  <a:pt x="85" y="1686"/>
                </a:lnTo>
                <a:lnTo>
                  <a:pt x="90" y="1684"/>
                </a:lnTo>
                <a:lnTo>
                  <a:pt x="92" y="1684"/>
                </a:lnTo>
                <a:lnTo>
                  <a:pt x="95" y="1684"/>
                </a:lnTo>
                <a:lnTo>
                  <a:pt x="97" y="1686"/>
                </a:lnTo>
                <a:lnTo>
                  <a:pt x="100" y="1686"/>
                </a:lnTo>
                <a:lnTo>
                  <a:pt x="102" y="1684"/>
                </a:lnTo>
                <a:lnTo>
                  <a:pt x="104" y="1682"/>
                </a:lnTo>
                <a:lnTo>
                  <a:pt x="104" y="1682"/>
                </a:lnTo>
                <a:lnTo>
                  <a:pt x="107" y="1679"/>
                </a:lnTo>
                <a:lnTo>
                  <a:pt x="109" y="1674"/>
                </a:lnTo>
                <a:lnTo>
                  <a:pt x="109" y="1670"/>
                </a:lnTo>
                <a:lnTo>
                  <a:pt x="111" y="1672"/>
                </a:lnTo>
                <a:lnTo>
                  <a:pt x="111" y="1672"/>
                </a:lnTo>
                <a:lnTo>
                  <a:pt x="114" y="1672"/>
                </a:lnTo>
                <a:lnTo>
                  <a:pt x="116" y="1670"/>
                </a:lnTo>
                <a:lnTo>
                  <a:pt x="116" y="1667"/>
                </a:lnTo>
                <a:lnTo>
                  <a:pt x="116" y="1667"/>
                </a:lnTo>
                <a:lnTo>
                  <a:pt x="116" y="1665"/>
                </a:lnTo>
                <a:lnTo>
                  <a:pt x="116" y="1663"/>
                </a:lnTo>
                <a:lnTo>
                  <a:pt x="118" y="1663"/>
                </a:lnTo>
                <a:lnTo>
                  <a:pt x="121" y="1663"/>
                </a:lnTo>
                <a:lnTo>
                  <a:pt x="126" y="1663"/>
                </a:lnTo>
                <a:lnTo>
                  <a:pt x="128" y="1663"/>
                </a:lnTo>
                <a:lnTo>
                  <a:pt x="133" y="1663"/>
                </a:lnTo>
                <a:lnTo>
                  <a:pt x="137" y="1663"/>
                </a:lnTo>
                <a:lnTo>
                  <a:pt x="144" y="1660"/>
                </a:lnTo>
                <a:lnTo>
                  <a:pt x="144" y="1660"/>
                </a:lnTo>
                <a:lnTo>
                  <a:pt x="144" y="1663"/>
                </a:lnTo>
                <a:lnTo>
                  <a:pt x="147" y="1665"/>
                </a:lnTo>
                <a:lnTo>
                  <a:pt x="147" y="1667"/>
                </a:lnTo>
                <a:lnTo>
                  <a:pt x="149" y="1670"/>
                </a:lnTo>
                <a:lnTo>
                  <a:pt x="149" y="1672"/>
                </a:lnTo>
                <a:lnTo>
                  <a:pt x="149" y="1674"/>
                </a:lnTo>
                <a:lnTo>
                  <a:pt x="152" y="1674"/>
                </a:lnTo>
                <a:lnTo>
                  <a:pt x="152" y="1674"/>
                </a:lnTo>
                <a:lnTo>
                  <a:pt x="152" y="1677"/>
                </a:lnTo>
                <a:lnTo>
                  <a:pt x="152" y="1679"/>
                </a:lnTo>
                <a:lnTo>
                  <a:pt x="152" y="1679"/>
                </a:lnTo>
                <a:lnTo>
                  <a:pt x="152" y="1682"/>
                </a:lnTo>
                <a:lnTo>
                  <a:pt x="152" y="1684"/>
                </a:lnTo>
                <a:lnTo>
                  <a:pt x="149" y="1684"/>
                </a:lnTo>
                <a:lnTo>
                  <a:pt x="149" y="1684"/>
                </a:lnTo>
                <a:lnTo>
                  <a:pt x="147" y="1686"/>
                </a:lnTo>
                <a:lnTo>
                  <a:pt x="149" y="1689"/>
                </a:lnTo>
                <a:lnTo>
                  <a:pt x="149" y="1689"/>
                </a:lnTo>
                <a:lnTo>
                  <a:pt x="149" y="1691"/>
                </a:lnTo>
                <a:lnTo>
                  <a:pt x="149" y="1691"/>
                </a:lnTo>
                <a:lnTo>
                  <a:pt x="149" y="1693"/>
                </a:lnTo>
                <a:lnTo>
                  <a:pt x="149" y="1693"/>
                </a:lnTo>
                <a:lnTo>
                  <a:pt x="149" y="1696"/>
                </a:lnTo>
                <a:lnTo>
                  <a:pt x="152" y="1696"/>
                </a:lnTo>
                <a:lnTo>
                  <a:pt x="154" y="1698"/>
                </a:lnTo>
                <a:lnTo>
                  <a:pt x="156" y="1698"/>
                </a:lnTo>
                <a:lnTo>
                  <a:pt x="156" y="1700"/>
                </a:lnTo>
                <a:lnTo>
                  <a:pt x="156" y="1700"/>
                </a:lnTo>
                <a:lnTo>
                  <a:pt x="156" y="1703"/>
                </a:lnTo>
                <a:lnTo>
                  <a:pt x="156" y="1703"/>
                </a:lnTo>
                <a:lnTo>
                  <a:pt x="156" y="1705"/>
                </a:lnTo>
                <a:lnTo>
                  <a:pt x="156" y="1705"/>
                </a:lnTo>
                <a:lnTo>
                  <a:pt x="156" y="1708"/>
                </a:lnTo>
                <a:lnTo>
                  <a:pt x="159" y="1708"/>
                </a:lnTo>
                <a:lnTo>
                  <a:pt x="159" y="1708"/>
                </a:lnTo>
                <a:lnTo>
                  <a:pt x="161" y="1710"/>
                </a:lnTo>
                <a:lnTo>
                  <a:pt x="161" y="1712"/>
                </a:lnTo>
                <a:lnTo>
                  <a:pt x="161" y="1712"/>
                </a:lnTo>
                <a:lnTo>
                  <a:pt x="161" y="1715"/>
                </a:lnTo>
                <a:lnTo>
                  <a:pt x="159" y="1717"/>
                </a:lnTo>
                <a:lnTo>
                  <a:pt x="161" y="1717"/>
                </a:lnTo>
                <a:lnTo>
                  <a:pt x="161" y="1717"/>
                </a:lnTo>
                <a:lnTo>
                  <a:pt x="161" y="1719"/>
                </a:lnTo>
                <a:lnTo>
                  <a:pt x="161" y="1719"/>
                </a:lnTo>
                <a:lnTo>
                  <a:pt x="161" y="1719"/>
                </a:lnTo>
                <a:lnTo>
                  <a:pt x="161" y="1719"/>
                </a:lnTo>
                <a:lnTo>
                  <a:pt x="161" y="1719"/>
                </a:lnTo>
                <a:lnTo>
                  <a:pt x="161" y="1722"/>
                </a:lnTo>
                <a:lnTo>
                  <a:pt x="161" y="1726"/>
                </a:lnTo>
                <a:lnTo>
                  <a:pt x="163" y="1729"/>
                </a:lnTo>
                <a:lnTo>
                  <a:pt x="168" y="1731"/>
                </a:lnTo>
                <a:lnTo>
                  <a:pt x="171" y="1734"/>
                </a:lnTo>
                <a:lnTo>
                  <a:pt x="171" y="1736"/>
                </a:lnTo>
                <a:lnTo>
                  <a:pt x="171" y="1738"/>
                </a:lnTo>
                <a:lnTo>
                  <a:pt x="173" y="1743"/>
                </a:lnTo>
                <a:lnTo>
                  <a:pt x="173" y="1748"/>
                </a:lnTo>
                <a:lnTo>
                  <a:pt x="175" y="1750"/>
                </a:lnTo>
                <a:lnTo>
                  <a:pt x="178" y="1752"/>
                </a:lnTo>
                <a:lnTo>
                  <a:pt x="178" y="1757"/>
                </a:lnTo>
                <a:lnTo>
                  <a:pt x="178" y="1760"/>
                </a:lnTo>
                <a:lnTo>
                  <a:pt x="175" y="1762"/>
                </a:lnTo>
                <a:lnTo>
                  <a:pt x="178" y="1764"/>
                </a:lnTo>
                <a:lnTo>
                  <a:pt x="178" y="1769"/>
                </a:lnTo>
                <a:lnTo>
                  <a:pt x="180" y="1774"/>
                </a:lnTo>
                <a:lnTo>
                  <a:pt x="180" y="1776"/>
                </a:lnTo>
                <a:lnTo>
                  <a:pt x="180" y="1781"/>
                </a:lnTo>
                <a:lnTo>
                  <a:pt x="180" y="1781"/>
                </a:lnTo>
                <a:lnTo>
                  <a:pt x="182" y="1786"/>
                </a:lnTo>
                <a:lnTo>
                  <a:pt x="182" y="1790"/>
                </a:lnTo>
                <a:lnTo>
                  <a:pt x="185" y="1795"/>
                </a:lnTo>
                <a:lnTo>
                  <a:pt x="185" y="1805"/>
                </a:lnTo>
                <a:lnTo>
                  <a:pt x="187" y="1809"/>
                </a:lnTo>
                <a:lnTo>
                  <a:pt x="187" y="1814"/>
                </a:lnTo>
                <a:lnTo>
                  <a:pt x="189" y="1819"/>
                </a:lnTo>
                <a:lnTo>
                  <a:pt x="189" y="1826"/>
                </a:lnTo>
                <a:lnTo>
                  <a:pt x="192" y="1828"/>
                </a:lnTo>
                <a:lnTo>
                  <a:pt x="192" y="1835"/>
                </a:lnTo>
                <a:lnTo>
                  <a:pt x="189" y="1835"/>
                </a:lnTo>
                <a:lnTo>
                  <a:pt x="187" y="1840"/>
                </a:lnTo>
                <a:lnTo>
                  <a:pt x="192" y="1842"/>
                </a:lnTo>
                <a:lnTo>
                  <a:pt x="194" y="1845"/>
                </a:lnTo>
                <a:lnTo>
                  <a:pt x="189" y="1854"/>
                </a:lnTo>
                <a:lnTo>
                  <a:pt x="197" y="1859"/>
                </a:lnTo>
                <a:lnTo>
                  <a:pt x="197" y="1859"/>
                </a:lnTo>
                <a:lnTo>
                  <a:pt x="197" y="1861"/>
                </a:lnTo>
                <a:lnTo>
                  <a:pt x="194" y="1861"/>
                </a:lnTo>
                <a:lnTo>
                  <a:pt x="194" y="1861"/>
                </a:lnTo>
                <a:lnTo>
                  <a:pt x="194" y="1861"/>
                </a:lnTo>
                <a:lnTo>
                  <a:pt x="194" y="1864"/>
                </a:lnTo>
                <a:lnTo>
                  <a:pt x="194" y="1864"/>
                </a:lnTo>
                <a:lnTo>
                  <a:pt x="194" y="1866"/>
                </a:lnTo>
                <a:lnTo>
                  <a:pt x="194" y="1866"/>
                </a:lnTo>
                <a:lnTo>
                  <a:pt x="194" y="1868"/>
                </a:lnTo>
                <a:lnTo>
                  <a:pt x="194" y="1871"/>
                </a:lnTo>
                <a:lnTo>
                  <a:pt x="194" y="1871"/>
                </a:lnTo>
                <a:lnTo>
                  <a:pt x="194" y="1871"/>
                </a:lnTo>
                <a:lnTo>
                  <a:pt x="199" y="1873"/>
                </a:lnTo>
                <a:lnTo>
                  <a:pt x="201" y="1873"/>
                </a:lnTo>
                <a:lnTo>
                  <a:pt x="201" y="1873"/>
                </a:lnTo>
                <a:lnTo>
                  <a:pt x="204" y="1873"/>
                </a:lnTo>
                <a:lnTo>
                  <a:pt x="204" y="1875"/>
                </a:lnTo>
                <a:lnTo>
                  <a:pt x="208" y="1880"/>
                </a:lnTo>
                <a:lnTo>
                  <a:pt x="211" y="1883"/>
                </a:lnTo>
                <a:lnTo>
                  <a:pt x="213" y="1887"/>
                </a:lnTo>
                <a:lnTo>
                  <a:pt x="215" y="1890"/>
                </a:lnTo>
                <a:lnTo>
                  <a:pt x="220" y="1892"/>
                </a:lnTo>
                <a:lnTo>
                  <a:pt x="223" y="1894"/>
                </a:lnTo>
                <a:lnTo>
                  <a:pt x="225" y="1899"/>
                </a:lnTo>
                <a:lnTo>
                  <a:pt x="225" y="1899"/>
                </a:lnTo>
                <a:lnTo>
                  <a:pt x="230" y="1902"/>
                </a:lnTo>
                <a:lnTo>
                  <a:pt x="230" y="1902"/>
                </a:lnTo>
                <a:lnTo>
                  <a:pt x="230" y="1904"/>
                </a:lnTo>
                <a:lnTo>
                  <a:pt x="230" y="1906"/>
                </a:lnTo>
                <a:lnTo>
                  <a:pt x="230" y="1909"/>
                </a:lnTo>
                <a:lnTo>
                  <a:pt x="230" y="1909"/>
                </a:lnTo>
                <a:lnTo>
                  <a:pt x="232" y="1911"/>
                </a:lnTo>
                <a:lnTo>
                  <a:pt x="234" y="1911"/>
                </a:lnTo>
                <a:lnTo>
                  <a:pt x="234" y="1913"/>
                </a:lnTo>
                <a:lnTo>
                  <a:pt x="239" y="1911"/>
                </a:lnTo>
                <a:lnTo>
                  <a:pt x="239" y="1913"/>
                </a:lnTo>
                <a:lnTo>
                  <a:pt x="239" y="1913"/>
                </a:lnTo>
                <a:lnTo>
                  <a:pt x="239" y="1916"/>
                </a:lnTo>
                <a:lnTo>
                  <a:pt x="239" y="1918"/>
                </a:lnTo>
                <a:lnTo>
                  <a:pt x="239" y="1918"/>
                </a:lnTo>
                <a:lnTo>
                  <a:pt x="239" y="1920"/>
                </a:lnTo>
                <a:lnTo>
                  <a:pt x="239" y="1923"/>
                </a:lnTo>
                <a:lnTo>
                  <a:pt x="239" y="1923"/>
                </a:lnTo>
                <a:lnTo>
                  <a:pt x="239" y="1923"/>
                </a:lnTo>
                <a:lnTo>
                  <a:pt x="239" y="1923"/>
                </a:lnTo>
                <a:lnTo>
                  <a:pt x="239" y="1923"/>
                </a:lnTo>
                <a:lnTo>
                  <a:pt x="239" y="1923"/>
                </a:lnTo>
                <a:lnTo>
                  <a:pt x="239" y="1923"/>
                </a:lnTo>
                <a:lnTo>
                  <a:pt x="239" y="1923"/>
                </a:lnTo>
                <a:lnTo>
                  <a:pt x="239" y="1923"/>
                </a:lnTo>
                <a:lnTo>
                  <a:pt x="239" y="1925"/>
                </a:lnTo>
                <a:lnTo>
                  <a:pt x="237" y="1928"/>
                </a:lnTo>
                <a:lnTo>
                  <a:pt x="234" y="1930"/>
                </a:lnTo>
                <a:lnTo>
                  <a:pt x="232" y="1930"/>
                </a:lnTo>
                <a:lnTo>
                  <a:pt x="232" y="1932"/>
                </a:lnTo>
                <a:lnTo>
                  <a:pt x="232" y="1932"/>
                </a:lnTo>
                <a:lnTo>
                  <a:pt x="232" y="1935"/>
                </a:lnTo>
                <a:lnTo>
                  <a:pt x="232" y="1935"/>
                </a:lnTo>
                <a:lnTo>
                  <a:pt x="232" y="1935"/>
                </a:lnTo>
                <a:lnTo>
                  <a:pt x="232" y="1935"/>
                </a:lnTo>
                <a:lnTo>
                  <a:pt x="232" y="1937"/>
                </a:lnTo>
                <a:lnTo>
                  <a:pt x="232" y="1937"/>
                </a:lnTo>
                <a:lnTo>
                  <a:pt x="232" y="1937"/>
                </a:lnTo>
                <a:lnTo>
                  <a:pt x="232" y="1939"/>
                </a:lnTo>
                <a:lnTo>
                  <a:pt x="230" y="1942"/>
                </a:lnTo>
                <a:lnTo>
                  <a:pt x="230" y="1944"/>
                </a:lnTo>
                <a:lnTo>
                  <a:pt x="232" y="1946"/>
                </a:lnTo>
                <a:lnTo>
                  <a:pt x="232" y="1946"/>
                </a:lnTo>
                <a:lnTo>
                  <a:pt x="232" y="1946"/>
                </a:lnTo>
                <a:lnTo>
                  <a:pt x="232" y="1949"/>
                </a:lnTo>
                <a:lnTo>
                  <a:pt x="232" y="1949"/>
                </a:lnTo>
                <a:lnTo>
                  <a:pt x="232" y="1951"/>
                </a:lnTo>
                <a:lnTo>
                  <a:pt x="232" y="1951"/>
                </a:lnTo>
                <a:lnTo>
                  <a:pt x="232" y="1951"/>
                </a:lnTo>
                <a:lnTo>
                  <a:pt x="230" y="1954"/>
                </a:lnTo>
                <a:lnTo>
                  <a:pt x="230" y="1956"/>
                </a:lnTo>
                <a:lnTo>
                  <a:pt x="232" y="1956"/>
                </a:lnTo>
                <a:lnTo>
                  <a:pt x="232" y="1958"/>
                </a:lnTo>
                <a:lnTo>
                  <a:pt x="230" y="1958"/>
                </a:lnTo>
                <a:lnTo>
                  <a:pt x="227" y="1961"/>
                </a:lnTo>
                <a:lnTo>
                  <a:pt x="225" y="1963"/>
                </a:lnTo>
                <a:lnTo>
                  <a:pt x="225" y="1963"/>
                </a:lnTo>
                <a:lnTo>
                  <a:pt x="225" y="1963"/>
                </a:lnTo>
                <a:lnTo>
                  <a:pt x="225" y="1963"/>
                </a:lnTo>
                <a:lnTo>
                  <a:pt x="225" y="1963"/>
                </a:lnTo>
                <a:lnTo>
                  <a:pt x="223" y="1963"/>
                </a:lnTo>
                <a:lnTo>
                  <a:pt x="223" y="1965"/>
                </a:lnTo>
                <a:lnTo>
                  <a:pt x="220" y="1968"/>
                </a:lnTo>
                <a:lnTo>
                  <a:pt x="223" y="1970"/>
                </a:lnTo>
                <a:lnTo>
                  <a:pt x="220" y="1970"/>
                </a:lnTo>
                <a:lnTo>
                  <a:pt x="220" y="1972"/>
                </a:lnTo>
                <a:lnTo>
                  <a:pt x="223" y="1972"/>
                </a:lnTo>
                <a:lnTo>
                  <a:pt x="223" y="1972"/>
                </a:lnTo>
                <a:lnTo>
                  <a:pt x="223" y="1972"/>
                </a:lnTo>
                <a:lnTo>
                  <a:pt x="223" y="1972"/>
                </a:lnTo>
                <a:lnTo>
                  <a:pt x="225" y="1970"/>
                </a:lnTo>
                <a:lnTo>
                  <a:pt x="225" y="1970"/>
                </a:lnTo>
                <a:lnTo>
                  <a:pt x="227" y="1968"/>
                </a:lnTo>
                <a:lnTo>
                  <a:pt x="230" y="1965"/>
                </a:lnTo>
                <a:lnTo>
                  <a:pt x="232" y="1963"/>
                </a:lnTo>
                <a:lnTo>
                  <a:pt x="232" y="1961"/>
                </a:lnTo>
                <a:lnTo>
                  <a:pt x="232" y="1961"/>
                </a:lnTo>
                <a:lnTo>
                  <a:pt x="232" y="1961"/>
                </a:lnTo>
                <a:lnTo>
                  <a:pt x="234" y="1958"/>
                </a:lnTo>
                <a:lnTo>
                  <a:pt x="234" y="1958"/>
                </a:lnTo>
                <a:lnTo>
                  <a:pt x="234" y="1958"/>
                </a:lnTo>
                <a:lnTo>
                  <a:pt x="234" y="1958"/>
                </a:lnTo>
                <a:lnTo>
                  <a:pt x="234" y="1956"/>
                </a:lnTo>
                <a:lnTo>
                  <a:pt x="237" y="1956"/>
                </a:lnTo>
                <a:lnTo>
                  <a:pt x="237" y="1956"/>
                </a:lnTo>
                <a:lnTo>
                  <a:pt x="237" y="1956"/>
                </a:lnTo>
                <a:lnTo>
                  <a:pt x="237" y="1956"/>
                </a:lnTo>
                <a:lnTo>
                  <a:pt x="237" y="1956"/>
                </a:lnTo>
                <a:lnTo>
                  <a:pt x="237" y="1956"/>
                </a:lnTo>
                <a:lnTo>
                  <a:pt x="237" y="1956"/>
                </a:lnTo>
                <a:lnTo>
                  <a:pt x="237" y="1954"/>
                </a:lnTo>
                <a:lnTo>
                  <a:pt x="237" y="1954"/>
                </a:lnTo>
                <a:lnTo>
                  <a:pt x="237" y="1954"/>
                </a:lnTo>
                <a:lnTo>
                  <a:pt x="237" y="1954"/>
                </a:lnTo>
                <a:lnTo>
                  <a:pt x="237" y="1954"/>
                </a:lnTo>
                <a:lnTo>
                  <a:pt x="237" y="1954"/>
                </a:lnTo>
                <a:lnTo>
                  <a:pt x="237" y="1954"/>
                </a:lnTo>
                <a:lnTo>
                  <a:pt x="237" y="1954"/>
                </a:lnTo>
                <a:lnTo>
                  <a:pt x="237" y="1954"/>
                </a:lnTo>
                <a:lnTo>
                  <a:pt x="237" y="1954"/>
                </a:lnTo>
                <a:lnTo>
                  <a:pt x="237" y="1954"/>
                </a:lnTo>
                <a:lnTo>
                  <a:pt x="237" y="1954"/>
                </a:lnTo>
                <a:lnTo>
                  <a:pt x="237" y="1954"/>
                </a:lnTo>
                <a:lnTo>
                  <a:pt x="237" y="1954"/>
                </a:lnTo>
                <a:lnTo>
                  <a:pt x="237" y="1954"/>
                </a:lnTo>
                <a:lnTo>
                  <a:pt x="237" y="1954"/>
                </a:lnTo>
                <a:lnTo>
                  <a:pt x="237" y="1951"/>
                </a:lnTo>
                <a:lnTo>
                  <a:pt x="237" y="1951"/>
                </a:lnTo>
                <a:lnTo>
                  <a:pt x="237" y="1951"/>
                </a:lnTo>
                <a:lnTo>
                  <a:pt x="239" y="1951"/>
                </a:lnTo>
                <a:lnTo>
                  <a:pt x="239" y="1951"/>
                </a:lnTo>
                <a:lnTo>
                  <a:pt x="239" y="1951"/>
                </a:lnTo>
                <a:lnTo>
                  <a:pt x="239" y="1949"/>
                </a:lnTo>
                <a:lnTo>
                  <a:pt x="239" y="1949"/>
                </a:lnTo>
                <a:lnTo>
                  <a:pt x="239" y="1949"/>
                </a:lnTo>
                <a:lnTo>
                  <a:pt x="239" y="1946"/>
                </a:lnTo>
                <a:lnTo>
                  <a:pt x="239" y="1946"/>
                </a:lnTo>
                <a:lnTo>
                  <a:pt x="239" y="1944"/>
                </a:lnTo>
                <a:lnTo>
                  <a:pt x="239" y="1942"/>
                </a:lnTo>
                <a:lnTo>
                  <a:pt x="239" y="1942"/>
                </a:lnTo>
                <a:lnTo>
                  <a:pt x="242" y="1942"/>
                </a:lnTo>
                <a:lnTo>
                  <a:pt x="242" y="1942"/>
                </a:lnTo>
                <a:lnTo>
                  <a:pt x="239" y="1949"/>
                </a:lnTo>
                <a:lnTo>
                  <a:pt x="239" y="1949"/>
                </a:lnTo>
                <a:lnTo>
                  <a:pt x="242" y="1951"/>
                </a:lnTo>
                <a:lnTo>
                  <a:pt x="239" y="1954"/>
                </a:lnTo>
                <a:lnTo>
                  <a:pt x="242" y="1954"/>
                </a:lnTo>
                <a:lnTo>
                  <a:pt x="242" y="1954"/>
                </a:lnTo>
                <a:lnTo>
                  <a:pt x="242" y="1951"/>
                </a:lnTo>
                <a:lnTo>
                  <a:pt x="244" y="1951"/>
                </a:lnTo>
                <a:lnTo>
                  <a:pt x="244" y="1951"/>
                </a:lnTo>
                <a:lnTo>
                  <a:pt x="244" y="1951"/>
                </a:lnTo>
                <a:lnTo>
                  <a:pt x="246" y="1951"/>
                </a:lnTo>
                <a:lnTo>
                  <a:pt x="246" y="1951"/>
                </a:lnTo>
                <a:lnTo>
                  <a:pt x="246" y="1951"/>
                </a:lnTo>
                <a:lnTo>
                  <a:pt x="246" y="1951"/>
                </a:lnTo>
                <a:lnTo>
                  <a:pt x="249" y="1951"/>
                </a:lnTo>
                <a:lnTo>
                  <a:pt x="249" y="1951"/>
                </a:lnTo>
                <a:lnTo>
                  <a:pt x="249" y="1951"/>
                </a:lnTo>
                <a:lnTo>
                  <a:pt x="249" y="1951"/>
                </a:lnTo>
                <a:lnTo>
                  <a:pt x="249" y="1951"/>
                </a:lnTo>
                <a:lnTo>
                  <a:pt x="249" y="1954"/>
                </a:lnTo>
                <a:lnTo>
                  <a:pt x="249" y="1954"/>
                </a:lnTo>
                <a:lnTo>
                  <a:pt x="249" y="1954"/>
                </a:lnTo>
                <a:lnTo>
                  <a:pt x="246" y="1954"/>
                </a:lnTo>
                <a:lnTo>
                  <a:pt x="246" y="1954"/>
                </a:lnTo>
                <a:lnTo>
                  <a:pt x="244" y="1951"/>
                </a:lnTo>
                <a:lnTo>
                  <a:pt x="244" y="1951"/>
                </a:lnTo>
                <a:lnTo>
                  <a:pt x="242" y="1954"/>
                </a:lnTo>
                <a:lnTo>
                  <a:pt x="242" y="1954"/>
                </a:lnTo>
                <a:lnTo>
                  <a:pt x="242" y="1954"/>
                </a:lnTo>
                <a:lnTo>
                  <a:pt x="242" y="1954"/>
                </a:lnTo>
                <a:lnTo>
                  <a:pt x="242" y="1956"/>
                </a:lnTo>
                <a:lnTo>
                  <a:pt x="242" y="1956"/>
                </a:lnTo>
                <a:lnTo>
                  <a:pt x="242" y="1956"/>
                </a:lnTo>
                <a:lnTo>
                  <a:pt x="239" y="1956"/>
                </a:lnTo>
                <a:lnTo>
                  <a:pt x="239" y="1956"/>
                </a:lnTo>
                <a:lnTo>
                  <a:pt x="237" y="1958"/>
                </a:lnTo>
                <a:lnTo>
                  <a:pt x="237" y="1958"/>
                </a:lnTo>
                <a:lnTo>
                  <a:pt x="237" y="1958"/>
                </a:lnTo>
                <a:lnTo>
                  <a:pt x="237" y="1958"/>
                </a:lnTo>
                <a:lnTo>
                  <a:pt x="237" y="1961"/>
                </a:lnTo>
                <a:lnTo>
                  <a:pt x="237" y="1961"/>
                </a:lnTo>
                <a:lnTo>
                  <a:pt x="237" y="1961"/>
                </a:lnTo>
                <a:lnTo>
                  <a:pt x="237" y="1961"/>
                </a:lnTo>
                <a:lnTo>
                  <a:pt x="234" y="1961"/>
                </a:lnTo>
                <a:lnTo>
                  <a:pt x="234" y="1961"/>
                </a:lnTo>
                <a:lnTo>
                  <a:pt x="234" y="1961"/>
                </a:lnTo>
                <a:lnTo>
                  <a:pt x="234" y="1961"/>
                </a:lnTo>
                <a:lnTo>
                  <a:pt x="234" y="1963"/>
                </a:lnTo>
                <a:lnTo>
                  <a:pt x="232" y="1963"/>
                </a:lnTo>
                <a:lnTo>
                  <a:pt x="232" y="1963"/>
                </a:lnTo>
                <a:lnTo>
                  <a:pt x="232" y="1963"/>
                </a:lnTo>
                <a:lnTo>
                  <a:pt x="232" y="1963"/>
                </a:lnTo>
                <a:lnTo>
                  <a:pt x="232" y="1963"/>
                </a:lnTo>
                <a:lnTo>
                  <a:pt x="232" y="1965"/>
                </a:lnTo>
                <a:lnTo>
                  <a:pt x="232" y="1965"/>
                </a:lnTo>
                <a:lnTo>
                  <a:pt x="232" y="1965"/>
                </a:lnTo>
                <a:lnTo>
                  <a:pt x="232" y="1965"/>
                </a:lnTo>
                <a:lnTo>
                  <a:pt x="230" y="1968"/>
                </a:lnTo>
                <a:lnTo>
                  <a:pt x="230" y="1968"/>
                </a:lnTo>
                <a:lnTo>
                  <a:pt x="227" y="1968"/>
                </a:lnTo>
                <a:lnTo>
                  <a:pt x="227" y="1970"/>
                </a:lnTo>
                <a:lnTo>
                  <a:pt x="225" y="1970"/>
                </a:lnTo>
                <a:lnTo>
                  <a:pt x="225" y="1972"/>
                </a:lnTo>
                <a:lnTo>
                  <a:pt x="225" y="1972"/>
                </a:lnTo>
                <a:lnTo>
                  <a:pt x="225" y="1972"/>
                </a:lnTo>
                <a:lnTo>
                  <a:pt x="225" y="1972"/>
                </a:lnTo>
                <a:lnTo>
                  <a:pt x="227" y="1972"/>
                </a:lnTo>
                <a:lnTo>
                  <a:pt x="234" y="1977"/>
                </a:lnTo>
                <a:lnTo>
                  <a:pt x="237" y="1975"/>
                </a:lnTo>
                <a:lnTo>
                  <a:pt x="237" y="1977"/>
                </a:lnTo>
                <a:lnTo>
                  <a:pt x="234" y="1977"/>
                </a:lnTo>
                <a:lnTo>
                  <a:pt x="234" y="1975"/>
                </a:lnTo>
                <a:lnTo>
                  <a:pt x="234" y="1977"/>
                </a:lnTo>
                <a:lnTo>
                  <a:pt x="232" y="1977"/>
                </a:lnTo>
                <a:lnTo>
                  <a:pt x="232" y="1977"/>
                </a:lnTo>
                <a:lnTo>
                  <a:pt x="232" y="1975"/>
                </a:lnTo>
                <a:lnTo>
                  <a:pt x="232" y="1975"/>
                </a:lnTo>
                <a:lnTo>
                  <a:pt x="230" y="1975"/>
                </a:lnTo>
                <a:lnTo>
                  <a:pt x="230" y="1975"/>
                </a:lnTo>
                <a:lnTo>
                  <a:pt x="227" y="1977"/>
                </a:lnTo>
                <a:lnTo>
                  <a:pt x="227" y="1977"/>
                </a:lnTo>
                <a:lnTo>
                  <a:pt x="227" y="1977"/>
                </a:lnTo>
                <a:lnTo>
                  <a:pt x="227" y="1977"/>
                </a:lnTo>
                <a:lnTo>
                  <a:pt x="227" y="1977"/>
                </a:lnTo>
                <a:lnTo>
                  <a:pt x="225" y="1977"/>
                </a:lnTo>
                <a:lnTo>
                  <a:pt x="225" y="1977"/>
                </a:lnTo>
                <a:lnTo>
                  <a:pt x="225" y="1977"/>
                </a:lnTo>
                <a:lnTo>
                  <a:pt x="225" y="1977"/>
                </a:lnTo>
                <a:lnTo>
                  <a:pt x="225" y="1977"/>
                </a:lnTo>
                <a:lnTo>
                  <a:pt x="225" y="1977"/>
                </a:lnTo>
                <a:lnTo>
                  <a:pt x="225" y="1977"/>
                </a:lnTo>
                <a:lnTo>
                  <a:pt x="225" y="1975"/>
                </a:lnTo>
                <a:lnTo>
                  <a:pt x="225" y="1975"/>
                </a:lnTo>
                <a:lnTo>
                  <a:pt x="225" y="1975"/>
                </a:lnTo>
                <a:lnTo>
                  <a:pt x="225" y="1975"/>
                </a:lnTo>
                <a:lnTo>
                  <a:pt x="223" y="1975"/>
                </a:lnTo>
                <a:lnTo>
                  <a:pt x="223" y="1975"/>
                </a:lnTo>
                <a:lnTo>
                  <a:pt x="220" y="1977"/>
                </a:lnTo>
                <a:lnTo>
                  <a:pt x="220" y="1977"/>
                </a:lnTo>
                <a:lnTo>
                  <a:pt x="218" y="1980"/>
                </a:lnTo>
                <a:lnTo>
                  <a:pt x="218" y="1980"/>
                </a:lnTo>
                <a:lnTo>
                  <a:pt x="218" y="1980"/>
                </a:lnTo>
                <a:lnTo>
                  <a:pt x="218" y="1980"/>
                </a:lnTo>
                <a:lnTo>
                  <a:pt x="220" y="1980"/>
                </a:lnTo>
                <a:lnTo>
                  <a:pt x="220" y="1980"/>
                </a:lnTo>
                <a:lnTo>
                  <a:pt x="220" y="1977"/>
                </a:lnTo>
                <a:lnTo>
                  <a:pt x="223" y="1977"/>
                </a:lnTo>
                <a:lnTo>
                  <a:pt x="223" y="1977"/>
                </a:lnTo>
                <a:lnTo>
                  <a:pt x="223" y="1980"/>
                </a:lnTo>
                <a:lnTo>
                  <a:pt x="220" y="1980"/>
                </a:lnTo>
                <a:lnTo>
                  <a:pt x="220" y="1980"/>
                </a:lnTo>
                <a:lnTo>
                  <a:pt x="220" y="1980"/>
                </a:lnTo>
                <a:lnTo>
                  <a:pt x="218" y="1982"/>
                </a:lnTo>
                <a:lnTo>
                  <a:pt x="218" y="1982"/>
                </a:lnTo>
                <a:lnTo>
                  <a:pt x="218" y="1982"/>
                </a:lnTo>
                <a:lnTo>
                  <a:pt x="218" y="1982"/>
                </a:lnTo>
                <a:lnTo>
                  <a:pt x="218" y="1982"/>
                </a:lnTo>
                <a:lnTo>
                  <a:pt x="218" y="1982"/>
                </a:lnTo>
                <a:lnTo>
                  <a:pt x="218" y="1982"/>
                </a:lnTo>
                <a:lnTo>
                  <a:pt x="215" y="1984"/>
                </a:lnTo>
                <a:lnTo>
                  <a:pt x="215" y="1984"/>
                </a:lnTo>
                <a:lnTo>
                  <a:pt x="215" y="1984"/>
                </a:lnTo>
                <a:lnTo>
                  <a:pt x="215" y="1984"/>
                </a:lnTo>
                <a:lnTo>
                  <a:pt x="215" y="1987"/>
                </a:lnTo>
                <a:lnTo>
                  <a:pt x="215" y="1987"/>
                </a:lnTo>
                <a:lnTo>
                  <a:pt x="215" y="1987"/>
                </a:lnTo>
                <a:lnTo>
                  <a:pt x="215" y="1987"/>
                </a:lnTo>
                <a:lnTo>
                  <a:pt x="218" y="1987"/>
                </a:lnTo>
                <a:lnTo>
                  <a:pt x="218" y="1989"/>
                </a:lnTo>
                <a:lnTo>
                  <a:pt x="218" y="1989"/>
                </a:lnTo>
                <a:lnTo>
                  <a:pt x="218" y="1989"/>
                </a:lnTo>
                <a:lnTo>
                  <a:pt x="218" y="1991"/>
                </a:lnTo>
                <a:lnTo>
                  <a:pt x="220" y="1991"/>
                </a:lnTo>
                <a:lnTo>
                  <a:pt x="220" y="1994"/>
                </a:lnTo>
                <a:lnTo>
                  <a:pt x="220" y="1994"/>
                </a:lnTo>
                <a:lnTo>
                  <a:pt x="223" y="1994"/>
                </a:lnTo>
                <a:lnTo>
                  <a:pt x="223" y="1994"/>
                </a:lnTo>
                <a:lnTo>
                  <a:pt x="223" y="1994"/>
                </a:lnTo>
                <a:lnTo>
                  <a:pt x="223" y="1994"/>
                </a:lnTo>
                <a:lnTo>
                  <a:pt x="223" y="1994"/>
                </a:lnTo>
                <a:lnTo>
                  <a:pt x="223" y="1994"/>
                </a:lnTo>
                <a:lnTo>
                  <a:pt x="220" y="1994"/>
                </a:lnTo>
                <a:lnTo>
                  <a:pt x="218" y="1994"/>
                </a:lnTo>
                <a:lnTo>
                  <a:pt x="218" y="1991"/>
                </a:lnTo>
                <a:lnTo>
                  <a:pt x="218" y="1989"/>
                </a:lnTo>
                <a:lnTo>
                  <a:pt x="218" y="1989"/>
                </a:lnTo>
                <a:lnTo>
                  <a:pt x="218" y="1989"/>
                </a:lnTo>
                <a:lnTo>
                  <a:pt x="215" y="1989"/>
                </a:lnTo>
                <a:lnTo>
                  <a:pt x="215" y="1987"/>
                </a:lnTo>
                <a:lnTo>
                  <a:pt x="213" y="1987"/>
                </a:lnTo>
                <a:lnTo>
                  <a:pt x="211" y="1987"/>
                </a:lnTo>
                <a:lnTo>
                  <a:pt x="211" y="1987"/>
                </a:lnTo>
                <a:lnTo>
                  <a:pt x="208" y="1987"/>
                </a:lnTo>
                <a:lnTo>
                  <a:pt x="208" y="1989"/>
                </a:lnTo>
                <a:lnTo>
                  <a:pt x="208" y="1991"/>
                </a:lnTo>
                <a:lnTo>
                  <a:pt x="211" y="1994"/>
                </a:lnTo>
                <a:lnTo>
                  <a:pt x="211" y="1994"/>
                </a:lnTo>
                <a:lnTo>
                  <a:pt x="211" y="1994"/>
                </a:lnTo>
                <a:lnTo>
                  <a:pt x="211" y="1999"/>
                </a:lnTo>
                <a:lnTo>
                  <a:pt x="211" y="1999"/>
                </a:lnTo>
                <a:lnTo>
                  <a:pt x="213" y="2001"/>
                </a:lnTo>
                <a:lnTo>
                  <a:pt x="213" y="2003"/>
                </a:lnTo>
                <a:lnTo>
                  <a:pt x="213" y="2003"/>
                </a:lnTo>
                <a:lnTo>
                  <a:pt x="215" y="2001"/>
                </a:lnTo>
                <a:lnTo>
                  <a:pt x="215" y="2001"/>
                </a:lnTo>
                <a:lnTo>
                  <a:pt x="215" y="2001"/>
                </a:lnTo>
                <a:lnTo>
                  <a:pt x="215" y="1999"/>
                </a:lnTo>
                <a:lnTo>
                  <a:pt x="218" y="1999"/>
                </a:lnTo>
                <a:lnTo>
                  <a:pt x="218" y="1999"/>
                </a:lnTo>
                <a:lnTo>
                  <a:pt x="218" y="1999"/>
                </a:lnTo>
                <a:lnTo>
                  <a:pt x="218" y="2001"/>
                </a:lnTo>
                <a:lnTo>
                  <a:pt x="218" y="2001"/>
                </a:lnTo>
                <a:lnTo>
                  <a:pt x="218" y="2001"/>
                </a:lnTo>
                <a:lnTo>
                  <a:pt x="215" y="2001"/>
                </a:lnTo>
                <a:lnTo>
                  <a:pt x="215" y="2001"/>
                </a:lnTo>
                <a:lnTo>
                  <a:pt x="215" y="2001"/>
                </a:lnTo>
                <a:lnTo>
                  <a:pt x="215" y="2003"/>
                </a:lnTo>
                <a:lnTo>
                  <a:pt x="213" y="2003"/>
                </a:lnTo>
                <a:lnTo>
                  <a:pt x="213" y="2006"/>
                </a:lnTo>
                <a:lnTo>
                  <a:pt x="213" y="2006"/>
                </a:lnTo>
                <a:lnTo>
                  <a:pt x="215" y="2008"/>
                </a:lnTo>
                <a:lnTo>
                  <a:pt x="215" y="2008"/>
                </a:lnTo>
                <a:lnTo>
                  <a:pt x="215" y="2008"/>
                </a:lnTo>
                <a:lnTo>
                  <a:pt x="215" y="2008"/>
                </a:lnTo>
                <a:lnTo>
                  <a:pt x="215" y="2008"/>
                </a:lnTo>
                <a:lnTo>
                  <a:pt x="215" y="2010"/>
                </a:lnTo>
                <a:lnTo>
                  <a:pt x="215" y="2010"/>
                </a:lnTo>
                <a:lnTo>
                  <a:pt x="215" y="2010"/>
                </a:lnTo>
                <a:lnTo>
                  <a:pt x="215" y="2010"/>
                </a:lnTo>
                <a:lnTo>
                  <a:pt x="215" y="2010"/>
                </a:lnTo>
                <a:lnTo>
                  <a:pt x="213" y="2008"/>
                </a:lnTo>
                <a:lnTo>
                  <a:pt x="213" y="2008"/>
                </a:lnTo>
                <a:lnTo>
                  <a:pt x="208" y="1996"/>
                </a:lnTo>
                <a:lnTo>
                  <a:pt x="208" y="1996"/>
                </a:lnTo>
                <a:lnTo>
                  <a:pt x="208" y="1996"/>
                </a:lnTo>
                <a:lnTo>
                  <a:pt x="208" y="1994"/>
                </a:lnTo>
                <a:lnTo>
                  <a:pt x="208" y="1991"/>
                </a:lnTo>
                <a:lnTo>
                  <a:pt x="208" y="1991"/>
                </a:lnTo>
                <a:lnTo>
                  <a:pt x="208" y="1989"/>
                </a:lnTo>
                <a:lnTo>
                  <a:pt x="206" y="1989"/>
                </a:lnTo>
                <a:lnTo>
                  <a:pt x="206" y="1989"/>
                </a:lnTo>
                <a:lnTo>
                  <a:pt x="206" y="1989"/>
                </a:lnTo>
                <a:lnTo>
                  <a:pt x="206" y="1991"/>
                </a:lnTo>
                <a:lnTo>
                  <a:pt x="206" y="1991"/>
                </a:lnTo>
                <a:lnTo>
                  <a:pt x="206" y="1991"/>
                </a:lnTo>
                <a:lnTo>
                  <a:pt x="206" y="1994"/>
                </a:lnTo>
                <a:lnTo>
                  <a:pt x="206" y="1994"/>
                </a:lnTo>
                <a:lnTo>
                  <a:pt x="206" y="1991"/>
                </a:lnTo>
                <a:lnTo>
                  <a:pt x="206" y="1991"/>
                </a:lnTo>
                <a:lnTo>
                  <a:pt x="206" y="1994"/>
                </a:lnTo>
                <a:lnTo>
                  <a:pt x="204" y="1994"/>
                </a:lnTo>
                <a:lnTo>
                  <a:pt x="204" y="1994"/>
                </a:lnTo>
                <a:lnTo>
                  <a:pt x="204" y="1996"/>
                </a:lnTo>
                <a:lnTo>
                  <a:pt x="204" y="1996"/>
                </a:lnTo>
                <a:lnTo>
                  <a:pt x="206" y="1999"/>
                </a:lnTo>
                <a:lnTo>
                  <a:pt x="204" y="1999"/>
                </a:lnTo>
                <a:lnTo>
                  <a:pt x="204" y="1999"/>
                </a:lnTo>
                <a:lnTo>
                  <a:pt x="201" y="1999"/>
                </a:lnTo>
                <a:lnTo>
                  <a:pt x="201" y="1999"/>
                </a:lnTo>
                <a:lnTo>
                  <a:pt x="201" y="2001"/>
                </a:lnTo>
                <a:lnTo>
                  <a:pt x="201" y="2001"/>
                </a:lnTo>
                <a:lnTo>
                  <a:pt x="201" y="2001"/>
                </a:lnTo>
                <a:lnTo>
                  <a:pt x="201" y="2003"/>
                </a:lnTo>
                <a:lnTo>
                  <a:pt x="201" y="2003"/>
                </a:lnTo>
                <a:lnTo>
                  <a:pt x="201" y="2003"/>
                </a:lnTo>
                <a:lnTo>
                  <a:pt x="201" y="2003"/>
                </a:lnTo>
                <a:lnTo>
                  <a:pt x="201" y="2006"/>
                </a:lnTo>
                <a:lnTo>
                  <a:pt x="204" y="2006"/>
                </a:lnTo>
                <a:lnTo>
                  <a:pt x="204" y="2006"/>
                </a:lnTo>
                <a:lnTo>
                  <a:pt x="206" y="2006"/>
                </a:lnTo>
                <a:lnTo>
                  <a:pt x="206" y="2006"/>
                </a:lnTo>
                <a:lnTo>
                  <a:pt x="206" y="2006"/>
                </a:lnTo>
                <a:lnTo>
                  <a:pt x="208" y="2003"/>
                </a:lnTo>
                <a:lnTo>
                  <a:pt x="208" y="2003"/>
                </a:lnTo>
                <a:lnTo>
                  <a:pt x="208" y="2003"/>
                </a:lnTo>
                <a:lnTo>
                  <a:pt x="208" y="2003"/>
                </a:lnTo>
                <a:lnTo>
                  <a:pt x="206" y="2006"/>
                </a:lnTo>
                <a:lnTo>
                  <a:pt x="206" y="2006"/>
                </a:lnTo>
                <a:lnTo>
                  <a:pt x="208" y="2008"/>
                </a:lnTo>
                <a:lnTo>
                  <a:pt x="208" y="2008"/>
                </a:lnTo>
                <a:lnTo>
                  <a:pt x="206" y="2008"/>
                </a:lnTo>
                <a:lnTo>
                  <a:pt x="206" y="2010"/>
                </a:lnTo>
                <a:lnTo>
                  <a:pt x="206" y="2010"/>
                </a:lnTo>
                <a:lnTo>
                  <a:pt x="208" y="2010"/>
                </a:lnTo>
                <a:lnTo>
                  <a:pt x="208" y="2010"/>
                </a:lnTo>
                <a:lnTo>
                  <a:pt x="206" y="2010"/>
                </a:lnTo>
                <a:lnTo>
                  <a:pt x="206" y="2010"/>
                </a:lnTo>
                <a:lnTo>
                  <a:pt x="204" y="2010"/>
                </a:lnTo>
                <a:lnTo>
                  <a:pt x="204" y="2013"/>
                </a:lnTo>
                <a:lnTo>
                  <a:pt x="204" y="2013"/>
                </a:lnTo>
                <a:lnTo>
                  <a:pt x="204" y="2013"/>
                </a:lnTo>
                <a:lnTo>
                  <a:pt x="204" y="2013"/>
                </a:lnTo>
                <a:lnTo>
                  <a:pt x="208" y="2015"/>
                </a:lnTo>
                <a:lnTo>
                  <a:pt x="208" y="2015"/>
                </a:lnTo>
                <a:lnTo>
                  <a:pt x="208" y="2015"/>
                </a:lnTo>
                <a:lnTo>
                  <a:pt x="208" y="2017"/>
                </a:lnTo>
                <a:lnTo>
                  <a:pt x="208" y="2017"/>
                </a:lnTo>
                <a:lnTo>
                  <a:pt x="208" y="2017"/>
                </a:lnTo>
                <a:lnTo>
                  <a:pt x="208" y="2017"/>
                </a:lnTo>
                <a:lnTo>
                  <a:pt x="211" y="2017"/>
                </a:lnTo>
                <a:lnTo>
                  <a:pt x="211" y="2017"/>
                </a:lnTo>
                <a:lnTo>
                  <a:pt x="211" y="2017"/>
                </a:lnTo>
                <a:lnTo>
                  <a:pt x="213" y="2017"/>
                </a:lnTo>
                <a:lnTo>
                  <a:pt x="213" y="2017"/>
                </a:lnTo>
                <a:lnTo>
                  <a:pt x="213" y="2015"/>
                </a:lnTo>
                <a:lnTo>
                  <a:pt x="213" y="2015"/>
                </a:lnTo>
                <a:lnTo>
                  <a:pt x="215" y="2015"/>
                </a:lnTo>
                <a:lnTo>
                  <a:pt x="218" y="2015"/>
                </a:lnTo>
                <a:lnTo>
                  <a:pt x="220" y="2015"/>
                </a:lnTo>
                <a:lnTo>
                  <a:pt x="220" y="2015"/>
                </a:lnTo>
                <a:lnTo>
                  <a:pt x="225" y="2020"/>
                </a:lnTo>
                <a:lnTo>
                  <a:pt x="225" y="2020"/>
                </a:lnTo>
                <a:lnTo>
                  <a:pt x="225" y="2020"/>
                </a:lnTo>
                <a:lnTo>
                  <a:pt x="227" y="2017"/>
                </a:lnTo>
                <a:lnTo>
                  <a:pt x="227" y="2017"/>
                </a:lnTo>
                <a:lnTo>
                  <a:pt x="230" y="2017"/>
                </a:lnTo>
                <a:lnTo>
                  <a:pt x="230" y="2017"/>
                </a:lnTo>
                <a:lnTo>
                  <a:pt x="230" y="2020"/>
                </a:lnTo>
                <a:lnTo>
                  <a:pt x="230" y="2017"/>
                </a:lnTo>
                <a:lnTo>
                  <a:pt x="230" y="2017"/>
                </a:lnTo>
                <a:lnTo>
                  <a:pt x="227" y="2020"/>
                </a:lnTo>
                <a:lnTo>
                  <a:pt x="227" y="2020"/>
                </a:lnTo>
                <a:lnTo>
                  <a:pt x="227" y="2020"/>
                </a:lnTo>
                <a:lnTo>
                  <a:pt x="227" y="2020"/>
                </a:lnTo>
                <a:lnTo>
                  <a:pt x="225" y="2020"/>
                </a:lnTo>
                <a:lnTo>
                  <a:pt x="225" y="2020"/>
                </a:lnTo>
                <a:lnTo>
                  <a:pt x="223" y="2017"/>
                </a:lnTo>
                <a:lnTo>
                  <a:pt x="220" y="2017"/>
                </a:lnTo>
                <a:lnTo>
                  <a:pt x="220" y="2017"/>
                </a:lnTo>
                <a:lnTo>
                  <a:pt x="220" y="2017"/>
                </a:lnTo>
                <a:lnTo>
                  <a:pt x="220" y="2017"/>
                </a:lnTo>
                <a:lnTo>
                  <a:pt x="218" y="2015"/>
                </a:lnTo>
                <a:lnTo>
                  <a:pt x="218" y="2015"/>
                </a:lnTo>
                <a:lnTo>
                  <a:pt x="218" y="2017"/>
                </a:lnTo>
                <a:lnTo>
                  <a:pt x="215" y="2017"/>
                </a:lnTo>
                <a:lnTo>
                  <a:pt x="215" y="2017"/>
                </a:lnTo>
                <a:lnTo>
                  <a:pt x="215" y="2017"/>
                </a:lnTo>
                <a:lnTo>
                  <a:pt x="215" y="2020"/>
                </a:lnTo>
                <a:lnTo>
                  <a:pt x="215" y="2020"/>
                </a:lnTo>
                <a:lnTo>
                  <a:pt x="215" y="2020"/>
                </a:lnTo>
                <a:lnTo>
                  <a:pt x="215" y="2020"/>
                </a:lnTo>
                <a:lnTo>
                  <a:pt x="215" y="2022"/>
                </a:lnTo>
                <a:lnTo>
                  <a:pt x="215" y="2022"/>
                </a:lnTo>
                <a:lnTo>
                  <a:pt x="215" y="2025"/>
                </a:lnTo>
                <a:lnTo>
                  <a:pt x="215" y="2025"/>
                </a:lnTo>
                <a:lnTo>
                  <a:pt x="215" y="2025"/>
                </a:lnTo>
                <a:lnTo>
                  <a:pt x="218" y="2027"/>
                </a:lnTo>
                <a:lnTo>
                  <a:pt x="218" y="2029"/>
                </a:lnTo>
                <a:lnTo>
                  <a:pt x="218" y="2029"/>
                </a:lnTo>
                <a:lnTo>
                  <a:pt x="218" y="2032"/>
                </a:lnTo>
                <a:lnTo>
                  <a:pt x="218" y="2032"/>
                </a:lnTo>
                <a:lnTo>
                  <a:pt x="218" y="2032"/>
                </a:lnTo>
                <a:lnTo>
                  <a:pt x="218" y="2032"/>
                </a:lnTo>
                <a:lnTo>
                  <a:pt x="218" y="2029"/>
                </a:lnTo>
                <a:lnTo>
                  <a:pt x="218" y="2029"/>
                </a:lnTo>
                <a:lnTo>
                  <a:pt x="218" y="2029"/>
                </a:lnTo>
                <a:lnTo>
                  <a:pt x="218" y="2029"/>
                </a:lnTo>
                <a:lnTo>
                  <a:pt x="218" y="2029"/>
                </a:lnTo>
                <a:lnTo>
                  <a:pt x="218" y="2029"/>
                </a:lnTo>
                <a:lnTo>
                  <a:pt x="218" y="2029"/>
                </a:lnTo>
                <a:lnTo>
                  <a:pt x="218" y="2029"/>
                </a:lnTo>
                <a:lnTo>
                  <a:pt x="218" y="2027"/>
                </a:lnTo>
                <a:lnTo>
                  <a:pt x="218" y="2027"/>
                </a:lnTo>
                <a:lnTo>
                  <a:pt x="215" y="2027"/>
                </a:lnTo>
                <a:lnTo>
                  <a:pt x="215" y="2027"/>
                </a:lnTo>
                <a:lnTo>
                  <a:pt x="215" y="2027"/>
                </a:lnTo>
                <a:lnTo>
                  <a:pt x="215" y="2027"/>
                </a:lnTo>
                <a:lnTo>
                  <a:pt x="215" y="2027"/>
                </a:lnTo>
                <a:lnTo>
                  <a:pt x="215" y="2027"/>
                </a:lnTo>
                <a:lnTo>
                  <a:pt x="215" y="2025"/>
                </a:lnTo>
                <a:lnTo>
                  <a:pt x="215" y="2025"/>
                </a:lnTo>
                <a:lnTo>
                  <a:pt x="215" y="2022"/>
                </a:lnTo>
                <a:lnTo>
                  <a:pt x="215" y="2022"/>
                </a:lnTo>
                <a:lnTo>
                  <a:pt x="215" y="2022"/>
                </a:lnTo>
                <a:lnTo>
                  <a:pt x="213" y="2020"/>
                </a:lnTo>
                <a:lnTo>
                  <a:pt x="213" y="2020"/>
                </a:lnTo>
                <a:lnTo>
                  <a:pt x="213" y="2020"/>
                </a:lnTo>
                <a:lnTo>
                  <a:pt x="213" y="2020"/>
                </a:lnTo>
                <a:lnTo>
                  <a:pt x="213" y="2017"/>
                </a:lnTo>
                <a:lnTo>
                  <a:pt x="213" y="2017"/>
                </a:lnTo>
                <a:lnTo>
                  <a:pt x="213" y="2017"/>
                </a:lnTo>
                <a:lnTo>
                  <a:pt x="211" y="2017"/>
                </a:lnTo>
                <a:lnTo>
                  <a:pt x="211" y="2017"/>
                </a:lnTo>
                <a:lnTo>
                  <a:pt x="211" y="2020"/>
                </a:lnTo>
                <a:lnTo>
                  <a:pt x="208" y="2020"/>
                </a:lnTo>
                <a:lnTo>
                  <a:pt x="208" y="2022"/>
                </a:lnTo>
                <a:lnTo>
                  <a:pt x="208" y="2025"/>
                </a:lnTo>
                <a:lnTo>
                  <a:pt x="206" y="2027"/>
                </a:lnTo>
                <a:lnTo>
                  <a:pt x="206" y="2029"/>
                </a:lnTo>
                <a:lnTo>
                  <a:pt x="206" y="2029"/>
                </a:lnTo>
                <a:lnTo>
                  <a:pt x="206" y="2032"/>
                </a:lnTo>
                <a:lnTo>
                  <a:pt x="206" y="2032"/>
                </a:lnTo>
                <a:lnTo>
                  <a:pt x="208" y="2032"/>
                </a:lnTo>
                <a:lnTo>
                  <a:pt x="208" y="2034"/>
                </a:lnTo>
                <a:lnTo>
                  <a:pt x="208" y="2034"/>
                </a:lnTo>
                <a:lnTo>
                  <a:pt x="208" y="2032"/>
                </a:lnTo>
                <a:lnTo>
                  <a:pt x="211" y="2034"/>
                </a:lnTo>
                <a:lnTo>
                  <a:pt x="208" y="2034"/>
                </a:lnTo>
                <a:lnTo>
                  <a:pt x="208" y="2034"/>
                </a:lnTo>
                <a:lnTo>
                  <a:pt x="208" y="2034"/>
                </a:lnTo>
                <a:lnTo>
                  <a:pt x="208" y="2036"/>
                </a:lnTo>
                <a:lnTo>
                  <a:pt x="208" y="2036"/>
                </a:lnTo>
                <a:lnTo>
                  <a:pt x="208" y="2036"/>
                </a:lnTo>
                <a:lnTo>
                  <a:pt x="211" y="2036"/>
                </a:lnTo>
                <a:lnTo>
                  <a:pt x="211" y="2039"/>
                </a:lnTo>
                <a:lnTo>
                  <a:pt x="211" y="2039"/>
                </a:lnTo>
                <a:lnTo>
                  <a:pt x="211" y="2039"/>
                </a:lnTo>
                <a:lnTo>
                  <a:pt x="211" y="2041"/>
                </a:lnTo>
                <a:lnTo>
                  <a:pt x="211" y="2041"/>
                </a:lnTo>
                <a:lnTo>
                  <a:pt x="211" y="2041"/>
                </a:lnTo>
                <a:lnTo>
                  <a:pt x="213" y="2041"/>
                </a:lnTo>
                <a:lnTo>
                  <a:pt x="213" y="2041"/>
                </a:lnTo>
                <a:lnTo>
                  <a:pt x="213" y="2043"/>
                </a:lnTo>
                <a:lnTo>
                  <a:pt x="213" y="2043"/>
                </a:lnTo>
                <a:lnTo>
                  <a:pt x="213" y="2043"/>
                </a:lnTo>
                <a:lnTo>
                  <a:pt x="213" y="2046"/>
                </a:lnTo>
                <a:lnTo>
                  <a:pt x="215" y="2046"/>
                </a:lnTo>
                <a:lnTo>
                  <a:pt x="215" y="2046"/>
                </a:lnTo>
                <a:lnTo>
                  <a:pt x="213" y="2046"/>
                </a:lnTo>
                <a:lnTo>
                  <a:pt x="213" y="2046"/>
                </a:lnTo>
                <a:lnTo>
                  <a:pt x="213" y="2046"/>
                </a:lnTo>
                <a:lnTo>
                  <a:pt x="213" y="2046"/>
                </a:lnTo>
                <a:lnTo>
                  <a:pt x="213" y="2046"/>
                </a:lnTo>
                <a:lnTo>
                  <a:pt x="215" y="2048"/>
                </a:lnTo>
                <a:lnTo>
                  <a:pt x="215" y="2048"/>
                </a:lnTo>
                <a:lnTo>
                  <a:pt x="215" y="2051"/>
                </a:lnTo>
                <a:lnTo>
                  <a:pt x="215" y="2053"/>
                </a:lnTo>
                <a:lnTo>
                  <a:pt x="218" y="2053"/>
                </a:lnTo>
                <a:lnTo>
                  <a:pt x="223" y="2065"/>
                </a:lnTo>
                <a:lnTo>
                  <a:pt x="223" y="2065"/>
                </a:lnTo>
                <a:lnTo>
                  <a:pt x="225" y="2065"/>
                </a:lnTo>
                <a:lnTo>
                  <a:pt x="225" y="2065"/>
                </a:lnTo>
                <a:lnTo>
                  <a:pt x="225" y="2062"/>
                </a:lnTo>
                <a:lnTo>
                  <a:pt x="225" y="2062"/>
                </a:lnTo>
                <a:lnTo>
                  <a:pt x="227" y="2062"/>
                </a:lnTo>
                <a:lnTo>
                  <a:pt x="227" y="2060"/>
                </a:lnTo>
                <a:lnTo>
                  <a:pt x="227" y="2060"/>
                </a:lnTo>
                <a:lnTo>
                  <a:pt x="227" y="2060"/>
                </a:lnTo>
                <a:lnTo>
                  <a:pt x="227" y="2058"/>
                </a:lnTo>
                <a:lnTo>
                  <a:pt x="227" y="2058"/>
                </a:lnTo>
                <a:lnTo>
                  <a:pt x="227" y="2058"/>
                </a:lnTo>
                <a:lnTo>
                  <a:pt x="227" y="2055"/>
                </a:lnTo>
                <a:lnTo>
                  <a:pt x="230" y="2053"/>
                </a:lnTo>
                <a:lnTo>
                  <a:pt x="230" y="2053"/>
                </a:lnTo>
                <a:lnTo>
                  <a:pt x="230" y="2051"/>
                </a:lnTo>
                <a:lnTo>
                  <a:pt x="232" y="2051"/>
                </a:lnTo>
                <a:lnTo>
                  <a:pt x="232" y="2051"/>
                </a:lnTo>
                <a:lnTo>
                  <a:pt x="232" y="2051"/>
                </a:lnTo>
                <a:lnTo>
                  <a:pt x="232" y="2051"/>
                </a:lnTo>
                <a:lnTo>
                  <a:pt x="232" y="2051"/>
                </a:lnTo>
                <a:lnTo>
                  <a:pt x="232" y="2051"/>
                </a:lnTo>
                <a:lnTo>
                  <a:pt x="234" y="2051"/>
                </a:lnTo>
                <a:lnTo>
                  <a:pt x="234" y="2048"/>
                </a:lnTo>
                <a:lnTo>
                  <a:pt x="234" y="2048"/>
                </a:lnTo>
                <a:lnTo>
                  <a:pt x="237" y="2048"/>
                </a:lnTo>
                <a:lnTo>
                  <a:pt x="237" y="2048"/>
                </a:lnTo>
                <a:lnTo>
                  <a:pt x="237" y="2048"/>
                </a:lnTo>
                <a:lnTo>
                  <a:pt x="237" y="2046"/>
                </a:lnTo>
                <a:lnTo>
                  <a:pt x="237" y="2046"/>
                </a:lnTo>
                <a:lnTo>
                  <a:pt x="237" y="2046"/>
                </a:lnTo>
                <a:lnTo>
                  <a:pt x="237" y="2048"/>
                </a:lnTo>
                <a:lnTo>
                  <a:pt x="239" y="2048"/>
                </a:lnTo>
                <a:lnTo>
                  <a:pt x="239" y="2048"/>
                </a:lnTo>
                <a:lnTo>
                  <a:pt x="239" y="2046"/>
                </a:lnTo>
                <a:lnTo>
                  <a:pt x="242" y="2043"/>
                </a:lnTo>
                <a:lnTo>
                  <a:pt x="239" y="2041"/>
                </a:lnTo>
                <a:lnTo>
                  <a:pt x="239" y="2041"/>
                </a:lnTo>
                <a:lnTo>
                  <a:pt x="242" y="2041"/>
                </a:lnTo>
                <a:lnTo>
                  <a:pt x="242" y="2041"/>
                </a:lnTo>
                <a:lnTo>
                  <a:pt x="242" y="2043"/>
                </a:lnTo>
                <a:lnTo>
                  <a:pt x="242" y="2043"/>
                </a:lnTo>
                <a:lnTo>
                  <a:pt x="242" y="2043"/>
                </a:lnTo>
                <a:lnTo>
                  <a:pt x="242" y="2046"/>
                </a:lnTo>
                <a:lnTo>
                  <a:pt x="242" y="2043"/>
                </a:lnTo>
                <a:lnTo>
                  <a:pt x="242" y="2043"/>
                </a:lnTo>
                <a:lnTo>
                  <a:pt x="242" y="2043"/>
                </a:lnTo>
                <a:lnTo>
                  <a:pt x="242" y="2046"/>
                </a:lnTo>
                <a:lnTo>
                  <a:pt x="242" y="2046"/>
                </a:lnTo>
                <a:lnTo>
                  <a:pt x="242" y="2048"/>
                </a:lnTo>
                <a:lnTo>
                  <a:pt x="244" y="2046"/>
                </a:lnTo>
                <a:lnTo>
                  <a:pt x="244" y="2043"/>
                </a:lnTo>
                <a:lnTo>
                  <a:pt x="246" y="2043"/>
                </a:lnTo>
                <a:lnTo>
                  <a:pt x="246" y="2043"/>
                </a:lnTo>
                <a:lnTo>
                  <a:pt x="246" y="2041"/>
                </a:lnTo>
                <a:lnTo>
                  <a:pt x="249" y="2041"/>
                </a:lnTo>
                <a:lnTo>
                  <a:pt x="249" y="2041"/>
                </a:lnTo>
                <a:lnTo>
                  <a:pt x="249" y="2041"/>
                </a:lnTo>
                <a:lnTo>
                  <a:pt x="249" y="2041"/>
                </a:lnTo>
                <a:lnTo>
                  <a:pt x="249" y="2041"/>
                </a:lnTo>
                <a:lnTo>
                  <a:pt x="249" y="2041"/>
                </a:lnTo>
                <a:lnTo>
                  <a:pt x="251" y="2041"/>
                </a:lnTo>
                <a:lnTo>
                  <a:pt x="251" y="2039"/>
                </a:lnTo>
                <a:lnTo>
                  <a:pt x="251" y="2039"/>
                </a:lnTo>
                <a:lnTo>
                  <a:pt x="253" y="2036"/>
                </a:lnTo>
                <a:lnTo>
                  <a:pt x="253" y="2036"/>
                </a:lnTo>
                <a:lnTo>
                  <a:pt x="256" y="2036"/>
                </a:lnTo>
                <a:lnTo>
                  <a:pt x="253" y="2036"/>
                </a:lnTo>
                <a:lnTo>
                  <a:pt x="253" y="2039"/>
                </a:lnTo>
                <a:lnTo>
                  <a:pt x="253" y="2039"/>
                </a:lnTo>
                <a:lnTo>
                  <a:pt x="253" y="2039"/>
                </a:lnTo>
                <a:lnTo>
                  <a:pt x="253" y="2039"/>
                </a:lnTo>
                <a:lnTo>
                  <a:pt x="253" y="2039"/>
                </a:lnTo>
                <a:lnTo>
                  <a:pt x="251" y="2041"/>
                </a:lnTo>
                <a:lnTo>
                  <a:pt x="251" y="2043"/>
                </a:lnTo>
                <a:lnTo>
                  <a:pt x="251" y="2043"/>
                </a:lnTo>
                <a:lnTo>
                  <a:pt x="251" y="2043"/>
                </a:lnTo>
                <a:lnTo>
                  <a:pt x="251" y="2043"/>
                </a:lnTo>
                <a:lnTo>
                  <a:pt x="251" y="2043"/>
                </a:lnTo>
                <a:lnTo>
                  <a:pt x="251" y="2043"/>
                </a:lnTo>
                <a:lnTo>
                  <a:pt x="251" y="2043"/>
                </a:lnTo>
                <a:lnTo>
                  <a:pt x="251" y="2043"/>
                </a:lnTo>
                <a:lnTo>
                  <a:pt x="251" y="2043"/>
                </a:lnTo>
                <a:lnTo>
                  <a:pt x="251" y="2043"/>
                </a:lnTo>
                <a:lnTo>
                  <a:pt x="251" y="2043"/>
                </a:lnTo>
                <a:lnTo>
                  <a:pt x="251" y="2046"/>
                </a:lnTo>
                <a:lnTo>
                  <a:pt x="253" y="2046"/>
                </a:lnTo>
                <a:lnTo>
                  <a:pt x="253" y="2046"/>
                </a:lnTo>
                <a:lnTo>
                  <a:pt x="256" y="2046"/>
                </a:lnTo>
                <a:lnTo>
                  <a:pt x="256" y="2046"/>
                </a:lnTo>
                <a:lnTo>
                  <a:pt x="256" y="2048"/>
                </a:lnTo>
                <a:lnTo>
                  <a:pt x="256" y="2048"/>
                </a:lnTo>
                <a:lnTo>
                  <a:pt x="256" y="2048"/>
                </a:lnTo>
                <a:lnTo>
                  <a:pt x="253" y="2048"/>
                </a:lnTo>
                <a:lnTo>
                  <a:pt x="251" y="2046"/>
                </a:lnTo>
                <a:lnTo>
                  <a:pt x="251" y="2046"/>
                </a:lnTo>
                <a:lnTo>
                  <a:pt x="249" y="2046"/>
                </a:lnTo>
                <a:lnTo>
                  <a:pt x="249" y="2048"/>
                </a:lnTo>
                <a:lnTo>
                  <a:pt x="249" y="2048"/>
                </a:lnTo>
                <a:lnTo>
                  <a:pt x="249" y="2048"/>
                </a:lnTo>
                <a:lnTo>
                  <a:pt x="246" y="2048"/>
                </a:lnTo>
                <a:lnTo>
                  <a:pt x="246" y="2048"/>
                </a:lnTo>
                <a:lnTo>
                  <a:pt x="246" y="2048"/>
                </a:lnTo>
                <a:lnTo>
                  <a:pt x="244" y="2051"/>
                </a:lnTo>
                <a:lnTo>
                  <a:pt x="244" y="2053"/>
                </a:lnTo>
                <a:lnTo>
                  <a:pt x="244" y="2053"/>
                </a:lnTo>
                <a:lnTo>
                  <a:pt x="244" y="2055"/>
                </a:lnTo>
                <a:lnTo>
                  <a:pt x="244" y="2055"/>
                </a:lnTo>
                <a:lnTo>
                  <a:pt x="242" y="2055"/>
                </a:lnTo>
                <a:lnTo>
                  <a:pt x="242" y="2055"/>
                </a:lnTo>
                <a:lnTo>
                  <a:pt x="242" y="2058"/>
                </a:lnTo>
                <a:lnTo>
                  <a:pt x="242" y="2058"/>
                </a:lnTo>
                <a:lnTo>
                  <a:pt x="242" y="2058"/>
                </a:lnTo>
                <a:lnTo>
                  <a:pt x="242" y="2058"/>
                </a:lnTo>
                <a:lnTo>
                  <a:pt x="244" y="2058"/>
                </a:lnTo>
                <a:lnTo>
                  <a:pt x="244" y="2060"/>
                </a:lnTo>
                <a:lnTo>
                  <a:pt x="244" y="2060"/>
                </a:lnTo>
                <a:lnTo>
                  <a:pt x="244" y="2060"/>
                </a:lnTo>
                <a:lnTo>
                  <a:pt x="244" y="2062"/>
                </a:lnTo>
                <a:lnTo>
                  <a:pt x="244" y="2062"/>
                </a:lnTo>
                <a:lnTo>
                  <a:pt x="244" y="2065"/>
                </a:lnTo>
                <a:lnTo>
                  <a:pt x="246" y="2065"/>
                </a:lnTo>
                <a:lnTo>
                  <a:pt x="246" y="2065"/>
                </a:lnTo>
                <a:lnTo>
                  <a:pt x="246" y="2065"/>
                </a:lnTo>
                <a:lnTo>
                  <a:pt x="246" y="2067"/>
                </a:lnTo>
                <a:lnTo>
                  <a:pt x="246" y="2067"/>
                </a:lnTo>
                <a:lnTo>
                  <a:pt x="246" y="2067"/>
                </a:lnTo>
                <a:lnTo>
                  <a:pt x="249" y="2067"/>
                </a:lnTo>
                <a:lnTo>
                  <a:pt x="249" y="2067"/>
                </a:lnTo>
                <a:lnTo>
                  <a:pt x="249" y="2067"/>
                </a:lnTo>
                <a:lnTo>
                  <a:pt x="249" y="2069"/>
                </a:lnTo>
                <a:lnTo>
                  <a:pt x="249" y="2069"/>
                </a:lnTo>
                <a:lnTo>
                  <a:pt x="249" y="2069"/>
                </a:lnTo>
                <a:lnTo>
                  <a:pt x="249" y="2069"/>
                </a:lnTo>
                <a:lnTo>
                  <a:pt x="249" y="2069"/>
                </a:lnTo>
                <a:lnTo>
                  <a:pt x="251" y="2069"/>
                </a:lnTo>
                <a:lnTo>
                  <a:pt x="251" y="2069"/>
                </a:lnTo>
                <a:lnTo>
                  <a:pt x="251" y="2069"/>
                </a:lnTo>
                <a:lnTo>
                  <a:pt x="253" y="2069"/>
                </a:lnTo>
                <a:lnTo>
                  <a:pt x="253" y="2069"/>
                </a:lnTo>
                <a:lnTo>
                  <a:pt x="253" y="2069"/>
                </a:lnTo>
                <a:lnTo>
                  <a:pt x="253" y="2067"/>
                </a:lnTo>
                <a:lnTo>
                  <a:pt x="253" y="2067"/>
                </a:lnTo>
                <a:lnTo>
                  <a:pt x="256" y="2067"/>
                </a:lnTo>
                <a:lnTo>
                  <a:pt x="256" y="2069"/>
                </a:lnTo>
                <a:lnTo>
                  <a:pt x="260" y="2069"/>
                </a:lnTo>
                <a:lnTo>
                  <a:pt x="263" y="2069"/>
                </a:lnTo>
                <a:lnTo>
                  <a:pt x="263" y="2069"/>
                </a:lnTo>
                <a:lnTo>
                  <a:pt x="263" y="2072"/>
                </a:lnTo>
                <a:lnTo>
                  <a:pt x="263" y="2072"/>
                </a:lnTo>
                <a:lnTo>
                  <a:pt x="263" y="2072"/>
                </a:lnTo>
                <a:lnTo>
                  <a:pt x="263" y="2072"/>
                </a:lnTo>
                <a:lnTo>
                  <a:pt x="263" y="2072"/>
                </a:lnTo>
                <a:lnTo>
                  <a:pt x="263" y="2074"/>
                </a:lnTo>
                <a:lnTo>
                  <a:pt x="263" y="2074"/>
                </a:lnTo>
                <a:lnTo>
                  <a:pt x="263" y="2077"/>
                </a:lnTo>
                <a:lnTo>
                  <a:pt x="263" y="2077"/>
                </a:lnTo>
                <a:lnTo>
                  <a:pt x="263" y="2077"/>
                </a:lnTo>
                <a:lnTo>
                  <a:pt x="265" y="2077"/>
                </a:lnTo>
                <a:lnTo>
                  <a:pt x="265" y="2079"/>
                </a:lnTo>
                <a:lnTo>
                  <a:pt x="265" y="2079"/>
                </a:lnTo>
                <a:lnTo>
                  <a:pt x="265" y="2079"/>
                </a:lnTo>
                <a:lnTo>
                  <a:pt x="265" y="2079"/>
                </a:lnTo>
                <a:lnTo>
                  <a:pt x="265" y="2081"/>
                </a:lnTo>
                <a:lnTo>
                  <a:pt x="265" y="2081"/>
                </a:lnTo>
                <a:lnTo>
                  <a:pt x="265" y="2081"/>
                </a:lnTo>
                <a:lnTo>
                  <a:pt x="265" y="2084"/>
                </a:lnTo>
                <a:lnTo>
                  <a:pt x="265" y="2084"/>
                </a:lnTo>
                <a:lnTo>
                  <a:pt x="268" y="2084"/>
                </a:lnTo>
                <a:lnTo>
                  <a:pt x="268" y="2086"/>
                </a:lnTo>
                <a:lnTo>
                  <a:pt x="265" y="2084"/>
                </a:lnTo>
                <a:lnTo>
                  <a:pt x="265" y="2084"/>
                </a:lnTo>
                <a:lnTo>
                  <a:pt x="265" y="2081"/>
                </a:lnTo>
                <a:lnTo>
                  <a:pt x="265" y="2079"/>
                </a:lnTo>
                <a:lnTo>
                  <a:pt x="265" y="2079"/>
                </a:lnTo>
                <a:lnTo>
                  <a:pt x="263" y="2079"/>
                </a:lnTo>
                <a:lnTo>
                  <a:pt x="263" y="2077"/>
                </a:lnTo>
                <a:lnTo>
                  <a:pt x="263" y="2077"/>
                </a:lnTo>
                <a:lnTo>
                  <a:pt x="263" y="2077"/>
                </a:lnTo>
                <a:lnTo>
                  <a:pt x="260" y="2079"/>
                </a:lnTo>
                <a:lnTo>
                  <a:pt x="263" y="2077"/>
                </a:lnTo>
                <a:lnTo>
                  <a:pt x="263" y="2077"/>
                </a:lnTo>
                <a:lnTo>
                  <a:pt x="263" y="2077"/>
                </a:lnTo>
                <a:lnTo>
                  <a:pt x="263" y="2077"/>
                </a:lnTo>
                <a:lnTo>
                  <a:pt x="263" y="2074"/>
                </a:lnTo>
                <a:lnTo>
                  <a:pt x="263" y="2074"/>
                </a:lnTo>
                <a:lnTo>
                  <a:pt x="263" y="2074"/>
                </a:lnTo>
                <a:lnTo>
                  <a:pt x="263" y="2074"/>
                </a:lnTo>
                <a:lnTo>
                  <a:pt x="263" y="2072"/>
                </a:lnTo>
                <a:lnTo>
                  <a:pt x="260" y="2072"/>
                </a:lnTo>
                <a:lnTo>
                  <a:pt x="260" y="2072"/>
                </a:lnTo>
                <a:lnTo>
                  <a:pt x="258" y="2072"/>
                </a:lnTo>
                <a:lnTo>
                  <a:pt x="256" y="2069"/>
                </a:lnTo>
                <a:lnTo>
                  <a:pt x="256" y="2069"/>
                </a:lnTo>
                <a:lnTo>
                  <a:pt x="253" y="2069"/>
                </a:lnTo>
                <a:lnTo>
                  <a:pt x="253" y="2069"/>
                </a:lnTo>
                <a:lnTo>
                  <a:pt x="251" y="2069"/>
                </a:lnTo>
                <a:lnTo>
                  <a:pt x="251" y="2069"/>
                </a:lnTo>
                <a:lnTo>
                  <a:pt x="249" y="2072"/>
                </a:lnTo>
                <a:lnTo>
                  <a:pt x="249" y="2072"/>
                </a:lnTo>
                <a:lnTo>
                  <a:pt x="249" y="2072"/>
                </a:lnTo>
                <a:lnTo>
                  <a:pt x="249" y="2072"/>
                </a:lnTo>
                <a:lnTo>
                  <a:pt x="249" y="2072"/>
                </a:lnTo>
                <a:lnTo>
                  <a:pt x="249" y="2072"/>
                </a:lnTo>
                <a:lnTo>
                  <a:pt x="249" y="2074"/>
                </a:lnTo>
                <a:lnTo>
                  <a:pt x="249" y="2074"/>
                </a:lnTo>
                <a:lnTo>
                  <a:pt x="249" y="2074"/>
                </a:lnTo>
                <a:lnTo>
                  <a:pt x="249" y="2074"/>
                </a:lnTo>
                <a:lnTo>
                  <a:pt x="249" y="2074"/>
                </a:lnTo>
                <a:lnTo>
                  <a:pt x="249" y="2074"/>
                </a:lnTo>
                <a:lnTo>
                  <a:pt x="249" y="2072"/>
                </a:lnTo>
                <a:lnTo>
                  <a:pt x="249" y="2072"/>
                </a:lnTo>
                <a:lnTo>
                  <a:pt x="249" y="2072"/>
                </a:lnTo>
                <a:lnTo>
                  <a:pt x="249" y="2072"/>
                </a:lnTo>
                <a:lnTo>
                  <a:pt x="249" y="2072"/>
                </a:lnTo>
                <a:lnTo>
                  <a:pt x="249" y="2072"/>
                </a:lnTo>
                <a:lnTo>
                  <a:pt x="249" y="2072"/>
                </a:lnTo>
                <a:lnTo>
                  <a:pt x="246" y="2069"/>
                </a:lnTo>
                <a:lnTo>
                  <a:pt x="246" y="2067"/>
                </a:lnTo>
                <a:lnTo>
                  <a:pt x="244" y="2065"/>
                </a:lnTo>
                <a:lnTo>
                  <a:pt x="244" y="2065"/>
                </a:lnTo>
                <a:lnTo>
                  <a:pt x="244" y="2065"/>
                </a:lnTo>
                <a:lnTo>
                  <a:pt x="244" y="2065"/>
                </a:lnTo>
                <a:lnTo>
                  <a:pt x="244" y="2067"/>
                </a:lnTo>
                <a:lnTo>
                  <a:pt x="244" y="2067"/>
                </a:lnTo>
                <a:lnTo>
                  <a:pt x="244" y="2067"/>
                </a:lnTo>
                <a:lnTo>
                  <a:pt x="244" y="2065"/>
                </a:lnTo>
                <a:lnTo>
                  <a:pt x="244" y="2065"/>
                </a:lnTo>
                <a:lnTo>
                  <a:pt x="242" y="2065"/>
                </a:lnTo>
                <a:lnTo>
                  <a:pt x="242" y="2065"/>
                </a:lnTo>
                <a:lnTo>
                  <a:pt x="242" y="2062"/>
                </a:lnTo>
                <a:lnTo>
                  <a:pt x="242" y="2060"/>
                </a:lnTo>
                <a:lnTo>
                  <a:pt x="242" y="2060"/>
                </a:lnTo>
                <a:lnTo>
                  <a:pt x="242" y="2060"/>
                </a:lnTo>
                <a:lnTo>
                  <a:pt x="242" y="2060"/>
                </a:lnTo>
                <a:lnTo>
                  <a:pt x="239" y="2060"/>
                </a:lnTo>
                <a:lnTo>
                  <a:pt x="239" y="2062"/>
                </a:lnTo>
                <a:lnTo>
                  <a:pt x="239" y="2060"/>
                </a:lnTo>
                <a:lnTo>
                  <a:pt x="237" y="2060"/>
                </a:lnTo>
                <a:lnTo>
                  <a:pt x="237" y="2060"/>
                </a:lnTo>
                <a:lnTo>
                  <a:pt x="237" y="2060"/>
                </a:lnTo>
                <a:lnTo>
                  <a:pt x="237" y="2062"/>
                </a:lnTo>
                <a:lnTo>
                  <a:pt x="237" y="2065"/>
                </a:lnTo>
                <a:lnTo>
                  <a:pt x="237" y="2065"/>
                </a:lnTo>
                <a:lnTo>
                  <a:pt x="237" y="2065"/>
                </a:lnTo>
                <a:lnTo>
                  <a:pt x="237" y="2065"/>
                </a:lnTo>
                <a:lnTo>
                  <a:pt x="237" y="2065"/>
                </a:lnTo>
                <a:lnTo>
                  <a:pt x="239" y="2065"/>
                </a:lnTo>
                <a:lnTo>
                  <a:pt x="239" y="2065"/>
                </a:lnTo>
                <a:lnTo>
                  <a:pt x="239" y="2065"/>
                </a:lnTo>
                <a:lnTo>
                  <a:pt x="239" y="2065"/>
                </a:lnTo>
                <a:lnTo>
                  <a:pt x="237" y="2065"/>
                </a:lnTo>
                <a:lnTo>
                  <a:pt x="237" y="2067"/>
                </a:lnTo>
                <a:lnTo>
                  <a:pt x="237" y="2067"/>
                </a:lnTo>
                <a:lnTo>
                  <a:pt x="237" y="2067"/>
                </a:lnTo>
                <a:lnTo>
                  <a:pt x="237" y="2069"/>
                </a:lnTo>
                <a:lnTo>
                  <a:pt x="237" y="2069"/>
                </a:lnTo>
                <a:lnTo>
                  <a:pt x="237" y="2069"/>
                </a:lnTo>
                <a:lnTo>
                  <a:pt x="237" y="2069"/>
                </a:lnTo>
                <a:lnTo>
                  <a:pt x="237" y="2069"/>
                </a:lnTo>
                <a:lnTo>
                  <a:pt x="237" y="2069"/>
                </a:lnTo>
                <a:lnTo>
                  <a:pt x="237" y="2072"/>
                </a:lnTo>
                <a:lnTo>
                  <a:pt x="237" y="2072"/>
                </a:lnTo>
                <a:lnTo>
                  <a:pt x="237" y="2074"/>
                </a:lnTo>
                <a:lnTo>
                  <a:pt x="237" y="2074"/>
                </a:lnTo>
                <a:lnTo>
                  <a:pt x="237" y="2077"/>
                </a:lnTo>
                <a:lnTo>
                  <a:pt x="237" y="2077"/>
                </a:lnTo>
                <a:lnTo>
                  <a:pt x="237" y="2077"/>
                </a:lnTo>
                <a:lnTo>
                  <a:pt x="239" y="2081"/>
                </a:lnTo>
                <a:lnTo>
                  <a:pt x="239" y="2081"/>
                </a:lnTo>
                <a:lnTo>
                  <a:pt x="242" y="2081"/>
                </a:lnTo>
                <a:lnTo>
                  <a:pt x="242" y="2079"/>
                </a:lnTo>
                <a:lnTo>
                  <a:pt x="242" y="2079"/>
                </a:lnTo>
                <a:lnTo>
                  <a:pt x="242" y="2079"/>
                </a:lnTo>
                <a:lnTo>
                  <a:pt x="242" y="2079"/>
                </a:lnTo>
                <a:lnTo>
                  <a:pt x="242" y="2079"/>
                </a:lnTo>
                <a:lnTo>
                  <a:pt x="242" y="2079"/>
                </a:lnTo>
                <a:lnTo>
                  <a:pt x="242" y="2079"/>
                </a:lnTo>
                <a:lnTo>
                  <a:pt x="242" y="2079"/>
                </a:lnTo>
                <a:lnTo>
                  <a:pt x="244" y="2084"/>
                </a:lnTo>
                <a:lnTo>
                  <a:pt x="244" y="2084"/>
                </a:lnTo>
                <a:lnTo>
                  <a:pt x="244" y="2084"/>
                </a:lnTo>
                <a:lnTo>
                  <a:pt x="246" y="2086"/>
                </a:lnTo>
                <a:lnTo>
                  <a:pt x="246" y="2086"/>
                </a:lnTo>
                <a:lnTo>
                  <a:pt x="246" y="2086"/>
                </a:lnTo>
                <a:lnTo>
                  <a:pt x="244" y="2086"/>
                </a:lnTo>
                <a:lnTo>
                  <a:pt x="244" y="2086"/>
                </a:lnTo>
                <a:lnTo>
                  <a:pt x="244" y="2086"/>
                </a:lnTo>
                <a:lnTo>
                  <a:pt x="244" y="2086"/>
                </a:lnTo>
                <a:lnTo>
                  <a:pt x="244" y="2086"/>
                </a:lnTo>
                <a:lnTo>
                  <a:pt x="244" y="2088"/>
                </a:lnTo>
                <a:lnTo>
                  <a:pt x="244" y="2088"/>
                </a:lnTo>
                <a:lnTo>
                  <a:pt x="244" y="2088"/>
                </a:lnTo>
                <a:lnTo>
                  <a:pt x="244" y="2088"/>
                </a:lnTo>
                <a:lnTo>
                  <a:pt x="244" y="2088"/>
                </a:lnTo>
                <a:lnTo>
                  <a:pt x="244" y="2088"/>
                </a:lnTo>
                <a:lnTo>
                  <a:pt x="244" y="2091"/>
                </a:lnTo>
                <a:lnTo>
                  <a:pt x="244" y="2091"/>
                </a:lnTo>
                <a:lnTo>
                  <a:pt x="244" y="2091"/>
                </a:lnTo>
                <a:lnTo>
                  <a:pt x="244" y="2093"/>
                </a:lnTo>
                <a:lnTo>
                  <a:pt x="242" y="2095"/>
                </a:lnTo>
                <a:lnTo>
                  <a:pt x="242" y="2095"/>
                </a:lnTo>
                <a:lnTo>
                  <a:pt x="242" y="2098"/>
                </a:lnTo>
                <a:lnTo>
                  <a:pt x="242" y="2098"/>
                </a:lnTo>
                <a:lnTo>
                  <a:pt x="242" y="2098"/>
                </a:lnTo>
                <a:lnTo>
                  <a:pt x="242" y="2100"/>
                </a:lnTo>
                <a:lnTo>
                  <a:pt x="242" y="2100"/>
                </a:lnTo>
                <a:lnTo>
                  <a:pt x="242" y="2100"/>
                </a:lnTo>
                <a:lnTo>
                  <a:pt x="244" y="2100"/>
                </a:lnTo>
                <a:lnTo>
                  <a:pt x="244" y="2103"/>
                </a:lnTo>
                <a:lnTo>
                  <a:pt x="244" y="2103"/>
                </a:lnTo>
                <a:lnTo>
                  <a:pt x="244" y="2103"/>
                </a:lnTo>
                <a:lnTo>
                  <a:pt x="246" y="2105"/>
                </a:lnTo>
                <a:lnTo>
                  <a:pt x="249" y="2105"/>
                </a:lnTo>
                <a:lnTo>
                  <a:pt x="249" y="2105"/>
                </a:lnTo>
                <a:lnTo>
                  <a:pt x="249" y="2105"/>
                </a:lnTo>
                <a:lnTo>
                  <a:pt x="249" y="2105"/>
                </a:lnTo>
                <a:lnTo>
                  <a:pt x="249" y="2105"/>
                </a:lnTo>
                <a:lnTo>
                  <a:pt x="251" y="2105"/>
                </a:lnTo>
                <a:lnTo>
                  <a:pt x="251" y="2103"/>
                </a:lnTo>
                <a:lnTo>
                  <a:pt x="251" y="2103"/>
                </a:lnTo>
                <a:lnTo>
                  <a:pt x="253" y="2103"/>
                </a:lnTo>
                <a:lnTo>
                  <a:pt x="253" y="2100"/>
                </a:lnTo>
                <a:lnTo>
                  <a:pt x="253" y="2100"/>
                </a:lnTo>
                <a:lnTo>
                  <a:pt x="253" y="2100"/>
                </a:lnTo>
                <a:lnTo>
                  <a:pt x="253" y="2100"/>
                </a:lnTo>
                <a:lnTo>
                  <a:pt x="256" y="2100"/>
                </a:lnTo>
                <a:lnTo>
                  <a:pt x="258" y="2100"/>
                </a:lnTo>
                <a:lnTo>
                  <a:pt x="258" y="2100"/>
                </a:lnTo>
                <a:lnTo>
                  <a:pt x="258" y="2100"/>
                </a:lnTo>
                <a:lnTo>
                  <a:pt x="258" y="2103"/>
                </a:lnTo>
                <a:lnTo>
                  <a:pt x="258" y="2103"/>
                </a:lnTo>
                <a:lnTo>
                  <a:pt x="256" y="2103"/>
                </a:lnTo>
                <a:lnTo>
                  <a:pt x="253" y="2103"/>
                </a:lnTo>
                <a:lnTo>
                  <a:pt x="253" y="2103"/>
                </a:lnTo>
                <a:lnTo>
                  <a:pt x="253" y="2105"/>
                </a:lnTo>
                <a:lnTo>
                  <a:pt x="253" y="2105"/>
                </a:lnTo>
                <a:lnTo>
                  <a:pt x="253" y="2107"/>
                </a:lnTo>
                <a:lnTo>
                  <a:pt x="251" y="2107"/>
                </a:lnTo>
                <a:lnTo>
                  <a:pt x="251" y="2110"/>
                </a:lnTo>
                <a:lnTo>
                  <a:pt x="251" y="2110"/>
                </a:lnTo>
                <a:lnTo>
                  <a:pt x="251" y="2110"/>
                </a:lnTo>
                <a:lnTo>
                  <a:pt x="251" y="2110"/>
                </a:lnTo>
                <a:lnTo>
                  <a:pt x="251" y="2110"/>
                </a:lnTo>
                <a:lnTo>
                  <a:pt x="251" y="2112"/>
                </a:lnTo>
                <a:lnTo>
                  <a:pt x="251" y="2112"/>
                </a:lnTo>
                <a:lnTo>
                  <a:pt x="251" y="2112"/>
                </a:lnTo>
                <a:lnTo>
                  <a:pt x="249" y="2112"/>
                </a:lnTo>
                <a:lnTo>
                  <a:pt x="249" y="2112"/>
                </a:lnTo>
                <a:lnTo>
                  <a:pt x="249" y="2114"/>
                </a:lnTo>
                <a:lnTo>
                  <a:pt x="249" y="2114"/>
                </a:lnTo>
                <a:lnTo>
                  <a:pt x="249" y="2114"/>
                </a:lnTo>
                <a:lnTo>
                  <a:pt x="246" y="2117"/>
                </a:lnTo>
                <a:lnTo>
                  <a:pt x="246" y="2117"/>
                </a:lnTo>
                <a:lnTo>
                  <a:pt x="246" y="2119"/>
                </a:lnTo>
                <a:lnTo>
                  <a:pt x="246" y="2119"/>
                </a:lnTo>
                <a:lnTo>
                  <a:pt x="246" y="2119"/>
                </a:lnTo>
                <a:lnTo>
                  <a:pt x="244" y="2122"/>
                </a:lnTo>
                <a:lnTo>
                  <a:pt x="244" y="2124"/>
                </a:lnTo>
                <a:lnTo>
                  <a:pt x="244" y="2124"/>
                </a:lnTo>
                <a:lnTo>
                  <a:pt x="244" y="2124"/>
                </a:lnTo>
                <a:lnTo>
                  <a:pt x="244" y="2126"/>
                </a:lnTo>
                <a:lnTo>
                  <a:pt x="244" y="2126"/>
                </a:lnTo>
                <a:lnTo>
                  <a:pt x="244" y="2126"/>
                </a:lnTo>
                <a:lnTo>
                  <a:pt x="244" y="2126"/>
                </a:lnTo>
                <a:lnTo>
                  <a:pt x="242" y="2126"/>
                </a:lnTo>
                <a:lnTo>
                  <a:pt x="242" y="2126"/>
                </a:lnTo>
                <a:lnTo>
                  <a:pt x="242" y="2126"/>
                </a:lnTo>
                <a:lnTo>
                  <a:pt x="242" y="2126"/>
                </a:lnTo>
                <a:lnTo>
                  <a:pt x="242" y="2126"/>
                </a:lnTo>
                <a:lnTo>
                  <a:pt x="239" y="2126"/>
                </a:lnTo>
                <a:lnTo>
                  <a:pt x="239" y="2129"/>
                </a:lnTo>
                <a:lnTo>
                  <a:pt x="239" y="2129"/>
                </a:lnTo>
                <a:lnTo>
                  <a:pt x="239" y="2131"/>
                </a:lnTo>
                <a:lnTo>
                  <a:pt x="239" y="2131"/>
                </a:lnTo>
                <a:lnTo>
                  <a:pt x="237" y="2131"/>
                </a:lnTo>
                <a:lnTo>
                  <a:pt x="237" y="2131"/>
                </a:lnTo>
                <a:lnTo>
                  <a:pt x="237" y="2131"/>
                </a:lnTo>
                <a:lnTo>
                  <a:pt x="237" y="2131"/>
                </a:lnTo>
                <a:lnTo>
                  <a:pt x="239" y="2131"/>
                </a:lnTo>
                <a:lnTo>
                  <a:pt x="239" y="2131"/>
                </a:lnTo>
                <a:lnTo>
                  <a:pt x="239" y="2133"/>
                </a:lnTo>
                <a:lnTo>
                  <a:pt x="239" y="2133"/>
                </a:lnTo>
                <a:lnTo>
                  <a:pt x="239" y="2133"/>
                </a:lnTo>
                <a:lnTo>
                  <a:pt x="242" y="2133"/>
                </a:lnTo>
                <a:lnTo>
                  <a:pt x="242" y="2131"/>
                </a:lnTo>
                <a:lnTo>
                  <a:pt x="244" y="2129"/>
                </a:lnTo>
                <a:lnTo>
                  <a:pt x="244" y="2129"/>
                </a:lnTo>
                <a:lnTo>
                  <a:pt x="246" y="2126"/>
                </a:lnTo>
                <a:lnTo>
                  <a:pt x="246" y="2126"/>
                </a:lnTo>
                <a:lnTo>
                  <a:pt x="246" y="2126"/>
                </a:lnTo>
                <a:lnTo>
                  <a:pt x="246" y="2126"/>
                </a:lnTo>
                <a:lnTo>
                  <a:pt x="246" y="2126"/>
                </a:lnTo>
                <a:lnTo>
                  <a:pt x="249" y="2124"/>
                </a:lnTo>
                <a:lnTo>
                  <a:pt x="249" y="2122"/>
                </a:lnTo>
                <a:lnTo>
                  <a:pt x="249" y="2122"/>
                </a:lnTo>
                <a:lnTo>
                  <a:pt x="249" y="2122"/>
                </a:lnTo>
                <a:lnTo>
                  <a:pt x="251" y="2122"/>
                </a:lnTo>
                <a:lnTo>
                  <a:pt x="251" y="2122"/>
                </a:lnTo>
                <a:lnTo>
                  <a:pt x="251" y="2122"/>
                </a:lnTo>
                <a:lnTo>
                  <a:pt x="251" y="2122"/>
                </a:lnTo>
                <a:lnTo>
                  <a:pt x="253" y="2122"/>
                </a:lnTo>
                <a:lnTo>
                  <a:pt x="256" y="2122"/>
                </a:lnTo>
                <a:lnTo>
                  <a:pt x="258" y="2122"/>
                </a:lnTo>
                <a:lnTo>
                  <a:pt x="258" y="2119"/>
                </a:lnTo>
                <a:lnTo>
                  <a:pt x="258" y="2122"/>
                </a:lnTo>
                <a:lnTo>
                  <a:pt x="256" y="2122"/>
                </a:lnTo>
                <a:lnTo>
                  <a:pt x="256" y="2122"/>
                </a:lnTo>
                <a:lnTo>
                  <a:pt x="256" y="2122"/>
                </a:lnTo>
                <a:lnTo>
                  <a:pt x="256" y="2122"/>
                </a:lnTo>
                <a:lnTo>
                  <a:pt x="256" y="2122"/>
                </a:lnTo>
                <a:lnTo>
                  <a:pt x="256" y="2124"/>
                </a:lnTo>
                <a:lnTo>
                  <a:pt x="256" y="2124"/>
                </a:lnTo>
                <a:lnTo>
                  <a:pt x="256" y="2124"/>
                </a:lnTo>
                <a:lnTo>
                  <a:pt x="253" y="2124"/>
                </a:lnTo>
                <a:lnTo>
                  <a:pt x="253" y="2124"/>
                </a:lnTo>
                <a:lnTo>
                  <a:pt x="253" y="2124"/>
                </a:lnTo>
                <a:lnTo>
                  <a:pt x="253" y="2124"/>
                </a:lnTo>
                <a:lnTo>
                  <a:pt x="253" y="2122"/>
                </a:lnTo>
                <a:lnTo>
                  <a:pt x="251" y="2124"/>
                </a:lnTo>
                <a:lnTo>
                  <a:pt x="251" y="2124"/>
                </a:lnTo>
                <a:lnTo>
                  <a:pt x="249" y="2126"/>
                </a:lnTo>
                <a:lnTo>
                  <a:pt x="249" y="2129"/>
                </a:lnTo>
                <a:lnTo>
                  <a:pt x="249" y="2129"/>
                </a:lnTo>
                <a:lnTo>
                  <a:pt x="249" y="2129"/>
                </a:lnTo>
                <a:lnTo>
                  <a:pt x="249" y="2129"/>
                </a:lnTo>
                <a:lnTo>
                  <a:pt x="251" y="2131"/>
                </a:lnTo>
                <a:lnTo>
                  <a:pt x="251" y="2131"/>
                </a:lnTo>
                <a:lnTo>
                  <a:pt x="251" y="2133"/>
                </a:lnTo>
                <a:lnTo>
                  <a:pt x="251" y="2133"/>
                </a:lnTo>
                <a:lnTo>
                  <a:pt x="253" y="2131"/>
                </a:lnTo>
                <a:lnTo>
                  <a:pt x="253" y="2131"/>
                </a:lnTo>
                <a:lnTo>
                  <a:pt x="253" y="2129"/>
                </a:lnTo>
                <a:lnTo>
                  <a:pt x="253" y="2129"/>
                </a:lnTo>
                <a:lnTo>
                  <a:pt x="253" y="2129"/>
                </a:lnTo>
                <a:lnTo>
                  <a:pt x="253" y="2129"/>
                </a:lnTo>
                <a:lnTo>
                  <a:pt x="253" y="2126"/>
                </a:lnTo>
                <a:lnTo>
                  <a:pt x="253" y="2126"/>
                </a:lnTo>
                <a:lnTo>
                  <a:pt x="256" y="2126"/>
                </a:lnTo>
                <a:lnTo>
                  <a:pt x="256" y="2126"/>
                </a:lnTo>
                <a:lnTo>
                  <a:pt x="256" y="2124"/>
                </a:lnTo>
                <a:lnTo>
                  <a:pt x="256" y="2124"/>
                </a:lnTo>
                <a:lnTo>
                  <a:pt x="256" y="2124"/>
                </a:lnTo>
                <a:lnTo>
                  <a:pt x="256" y="2124"/>
                </a:lnTo>
                <a:lnTo>
                  <a:pt x="256" y="2124"/>
                </a:lnTo>
                <a:lnTo>
                  <a:pt x="256" y="2124"/>
                </a:lnTo>
                <a:lnTo>
                  <a:pt x="256" y="2124"/>
                </a:lnTo>
                <a:lnTo>
                  <a:pt x="256" y="2126"/>
                </a:lnTo>
                <a:lnTo>
                  <a:pt x="256" y="2126"/>
                </a:lnTo>
                <a:lnTo>
                  <a:pt x="256" y="2126"/>
                </a:lnTo>
                <a:lnTo>
                  <a:pt x="256" y="2126"/>
                </a:lnTo>
                <a:lnTo>
                  <a:pt x="253" y="2126"/>
                </a:lnTo>
                <a:lnTo>
                  <a:pt x="253" y="2129"/>
                </a:lnTo>
                <a:lnTo>
                  <a:pt x="256" y="2129"/>
                </a:lnTo>
                <a:lnTo>
                  <a:pt x="256" y="2131"/>
                </a:lnTo>
                <a:lnTo>
                  <a:pt x="256" y="2131"/>
                </a:lnTo>
                <a:lnTo>
                  <a:pt x="256" y="2133"/>
                </a:lnTo>
                <a:lnTo>
                  <a:pt x="256" y="2133"/>
                </a:lnTo>
                <a:lnTo>
                  <a:pt x="253" y="2133"/>
                </a:lnTo>
                <a:lnTo>
                  <a:pt x="253" y="2133"/>
                </a:lnTo>
                <a:lnTo>
                  <a:pt x="253" y="2133"/>
                </a:lnTo>
                <a:lnTo>
                  <a:pt x="253" y="2133"/>
                </a:lnTo>
                <a:lnTo>
                  <a:pt x="253" y="2133"/>
                </a:lnTo>
                <a:lnTo>
                  <a:pt x="253" y="2133"/>
                </a:lnTo>
                <a:lnTo>
                  <a:pt x="251" y="2136"/>
                </a:lnTo>
                <a:lnTo>
                  <a:pt x="253" y="2136"/>
                </a:lnTo>
                <a:lnTo>
                  <a:pt x="253" y="2136"/>
                </a:lnTo>
                <a:lnTo>
                  <a:pt x="253" y="2136"/>
                </a:lnTo>
                <a:lnTo>
                  <a:pt x="253" y="2138"/>
                </a:lnTo>
                <a:lnTo>
                  <a:pt x="253" y="2138"/>
                </a:lnTo>
                <a:lnTo>
                  <a:pt x="253" y="2138"/>
                </a:lnTo>
                <a:lnTo>
                  <a:pt x="253" y="2140"/>
                </a:lnTo>
                <a:lnTo>
                  <a:pt x="253" y="2140"/>
                </a:lnTo>
                <a:lnTo>
                  <a:pt x="253" y="2140"/>
                </a:lnTo>
                <a:lnTo>
                  <a:pt x="253" y="2138"/>
                </a:lnTo>
                <a:lnTo>
                  <a:pt x="256" y="2138"/>
                </a:lnTo>
                <a:lnTo>
                  <a:pt x="256" y="2138"/>
                </a:lnTo>
                <a:lnTo>
                  <a:pt x="256" y="2138"/>
                </a:lnTo>
                <a:lnTo>
                  <a:pt x="256" y="2138"/>
                </a:lnTo>
                <a:lnTo>
                  <a:pt x="256" y="2138"/>
                </a:lnTo>
                <a:lnTo>
                  <a:pt x="256" y="2136"/>
                </a:lnTo>
                <a:lnTo>
                  <a:pt x="256" y="2136"/>
                </a:lnTo>
                <a:lnTo>
                  <a:pt x="258" y="2133"/>
                </a:lnTo>
                <a:lnTo>
                  <a:pt x="258" y="2133"/>
                </a:lnTo>
                <a:lnTo>
                  <a:pt x="260" y="2133"/>
                </a:lnTo>
                <a:lnTo>
                  <a:pt x="258" y="2136"/>
                </a:lnTo>
                <a:lnTo>
                  <a:pt x="258" y="2136"/>
                </a:lnTo>
                <a:lnTo>
                  <a:pt x="258" y="2136"/>
                </a:lnTo>
                <a:lnTo>
                  <a:pt x="258" y="2136"/>
                </a:lnTo>
                <a:lnTo>
                  <a:pt x="258" y="2138"/>
                </a:lnTo>
                <a:lnTo>
                  <a:pt x="258" y="2138"/>
                </a:lnTo>
                <a:lnTo>
                  <a:pt x="258" y="2138"/>
                </a:lnTo>
                <a:lnTo>
                  <a:pt x="260" y="2138"/>
                </a:lnTo>
                <a:lnTo>
                  <a:pt x="260" y="2136"/>
                </a:lnTo>
                <a:lnTo>
                  <a:pt x="260" y="2138"/>
                </a:lnTo>
                <a:lnTo>
                  <a:pt x="263" y="2138"/>
                </a:lnTo>
                <a:lnTo>
                  <a:pt x="263" y="2138"/>
                </a:lnTo>
                <a:lnTo>
                  <a:pt x="263" y="2136"/>
                </a:lnTo>
                <a:lnTo>
                  <a:pt x="263" y="2136"/>
                </a:lnTo>
                <a:lnTo>
                  <a:pt x="265" y="2136"/>
                </a:lnTo>
                <a:lnTo>
                  <a:pt x="268" y="2136"/>
                </a:lnTo>
                <a:lnTo>
                  <a:pt x="268" y="2133"/>
                </a:lnTo>
                <a:lnTo>
                  <a:pt x="270" y="2133"/>
                </a:lnTo>
                <a:lnTo>
                  <a:pt x="275" y="2131"/>
                </a:lnTo>
                <a:lnTo>
                  <a:pt x="275" y="2131"/>
                </a:lnTo>
                <a:lnTo>
                  <a:pt x="277" y="2131"/>
                </a:lnTo>
                <a:lnTo>
                  <a:pt x="277" y="2131"/>
                </a:lnTo>
                <a:lnTo>
                  <a:pt x="277" y="2131"/>
                </a:lnTo>
                <a:lnTo>
                  <a:pt x="277" y="2129"/>
                </a:lnTo>
                <a:lnTo>
                  <a:pt x="277" y="2129"/>
                </a:lnTo>
                <a:lnTo>
                  <a:pt x="277" y="2129"/>
                </a:lnTo>
                <a:lnTo>
                  <a:pt x="277" y="2129"/>
                </a:lnTo>
                <a:lnTo>
                  <a:pt x="277" y="2129"/>
                </a:lnTo>
                <a:lnTo>
                  <a:pt x="277" y="2126"/>
                </a:lnTo>
                <a:lnTo>
                  <a:pt x="277" y="2126"/>
                </a:lnTo>
                <a:lnTo>
                  <a:pt x="279" y="2126"/>
                </a:lnTo>
                <a:lnTo>
                  <a:pt x="279" y="2126"/>
                </a:lnTo>
                <a:lnTo>
                  <a:pt x="282" y="2124"/>
                </a:lnTo>
                <a:lnTo>
                  <a:pt x="284" y="2124"/>
                </a:lnTo>
                <a:lnTo>
                  <a:pt x="289" y="2122"/>
                </a:lnTo>
                <a:lnTo>
                  <a:pt x="289" y="2119"/>
                </a:lnTo>
                <a:lnTo>
                  <a:pt x="289" y="2119"/>
                </a:lnTo>
                <a:lnTo>
                  <a:pt x="289" y="2119"/>
                </a:lnTo>
                <a:lnTo>
                  <a:pt x="289" y="2119"/>
                </a:lnTo>
                <a:lnTo>
                  <a:pt x="289" y="2117"/>
                </a:lnTo>
                <a:lnTo>
                  <a:pt x="289" y="2117"/>
                </a:lnTo>
                <a:lnTo>
                  <a:pt x="289" y="2114"/>
                </a:lnTo>
                <a:lnTo>
                  <a:pt x="289" y="2112"/>
                </a:lnTo>
                <a:lnTo>
                  <a:pt x="286" y="2110"/>
                </a:lnTo>
                <a:lnTo>
                  <a:pt x="289" y="2112"/>
                </a:lnTo>
                <a:lnTo>
                  <a:pt x="289" y="2112"/>
                </a:lnTo>
                <a:lnTo>
                  <a:pt x="289" y="2112"/>
                </a:lnTo>
                <a:lnTo>
                  <a:pt x="289" y="2112"/>
                </a:lnTo>
                <a:lnTo>
                  <a:pt x="289" y="2114"/>
                </a:lnTo>
                <a:lnTo>
                  <a:pt x="291" y="2114"/>
                </a:lnTo>
                <a:lnTo>
                  <a:pt x="291" y="2117"/>
                </a:lnTo>
                <a:lnTo>
                  <a:pt x="291" y="2119"/>
                </a:lnTo>
                <a:lnTo>
                  <a:pt x="291" y="2119"/>
                </a:lnTo>
                <a:lnTo>
                  <a:pt x="289" y="2122"/>
                </a:lnTo>
                <a:lnTo>
                  <a:pt x="289" y="2122"/>
                </a:lnTo>
                <a:lnTo>
                  <a:pt x="289" y="2124"/>
                </a:lnTo>
                <a:lnTo>
                  <a:pt x="286" y="2124"/>
                </a:lnTo>
                <a:lnTo>
                  <a:pt x="286" y="2124"/>
                </a:lnTo>
                <a:lnTo>
                  <a:pt x="284" y="2124"/>
                </a:lnTo>
                <a:lnTo>
                  <a:pt x="284" y="2126"/>
                </a:lnTo>
                <a:lnTo>
                  <a:pt x="282" y="2126"/>
                </a:lnTo>
                <a:lnTo>
                  <a:pt x="282" y="2126"/>
                </a:lnTo>
                <a:lnTo>
                  <a:pt x="279" y="2126"/>
                </a:lnTo>
                <a:lnTo>
                  <a:pt x="279" y="2126"/>
                </a:lnTo>
                <a:lnTo>
                  <a:pt x="277" y="2129"/>
                </a:lnTo>
                <a:lnTo>
                  <a:pt x="277" y="2129"/>
                </a:lnTo>
                <a:lnTo>
                  <a:pt x="277" y="2133"/>
                </a:lnTo>
                <a:lnTo>
                  <a:pt x="277" y="2133"/>
                </a:lnTo>
                <a:lnTo>
                  <a:pt x="277" y="2133"/>
                </a:lnTo>
                <a:lnTo>
                  <a:pt x="277" y="2133"/>
                </a:lnTo>
                <a:lnTo>
                  <a:pt x="277" y="2136"/>
                </a:lnTo>
                <a:lnTo>
                  <a:pt x="277" y="2136"/>
                </a:lnTo>
                <a:lnTo>
                  <a:pt x="277" y="2136"/>
                </a:lnTo>
                <a:lnTo>
                  <a:pt x="277" y="2138"/>
                </a:lnTo>
                <a:lnTo>
                  <a:pt x="277" y="2138"/>
                </a:lnTo>
                <a:lnTo>
                  <a:pt x="277" y="2138"/>
                </a:lnTo>
                <a:lnTo>
                  <a:pt x="277" y="2138"/>
                </a:lnTo>
                <a:lnTo>
                  <a:pt x="277" y="2138"/>
                </a:lnTo>
                <a:lnTo>
                  <a:pt x="279" y="2138"/>
                </a:lnTo>
                <a:lnTo>
                  <a:pt x="279" y="2138"/>
                </a:lnTo>
                <a:lnTo>
                  <a:pt x="279" y="2138"/>
                </a:lnTo>
                <a:lnTo>
                  <a:pt x="282" y="2140"/>
                </a:lnTo>
                <a:lnTo>
                  <a:pt x="282" y="2140"/>
                </a:lnTo>
                <a:lnTo>
                  <a:pt x="284" y="2140"/>
                </a:lnTo>
                <a:lnTo>
                  <a:pt x="284" y="2140"/>
                </a:lnTo>
                <a:lnTo>
                  <a:pt x="286" y="2140"/>
                </a:lnTo>
                <a:lnTo>
                  <a:pt x="291" y="2138"/>
                </a:lnTo>
                <a:lnTo>
                  <a:pt x="291" y="2140"/>
                </a:lnTo>
                <a:lnTo>
                  <a:pt x="291" y="2140"/>
                </a:lnTo>
                <a:lnTo>
                  <a:pt x="291" y="2140"/>
                </a:lnTo>
                <a:lnTo>
                  <a:pt x="289" y="2140"/>
                </a:lnTo>
                <a:lnTo>
                  <a:pt x="289" y="2140"/>
                </a:lnTo>
                <a:lnTo>
                  <a:pt x="286" y="2140"/>
                </a:lnTo>
                <a:lnTo>
                  <a:pt x="286" y="2140"/>
                </a:lnTo>
                <a:lnTo>
                  <a:pt x="286" y="2140"/>
                </a:lnTo>
                <a:lnTo>
                  <a:pt x="286" y="2140"/>
                </a:lnTo>
                <a:lnTo>
                  <a:pt x="286" y="2140"/>
                </a:lnTo>
                <a:lnTo>
                  <a:pt x="284" y="2140"/>
                </a:lnTo>
                <a:lnTo>
                  <a:pt x="284" y="2143"/>
                </a:lnTo>
                <a:lnTo>
                  <a:pt x="284" y="2143"/>
                </a:lnTo>
                <a:lnTo>
                  <a:pt x="284" y="2143"/>
                </a:lnTo>
                <a:lnTo>
                  <a:pt x="284" y="2145"/>
                </a:lnTo>
                <a:lnTo>
                  <a:pt x="284" y="2145"/>
                </a:lnTo>
                <a:lnTo>
                  <a:pt x="284" y="2145"/>
                </a:lnTo>
                <a:lnTo>
                  <a:pt x="284" y="2148"/>
                </a:lnTo>
                <a:lnTo>
                  <a:pt x="284" y="2150"/>
                </a:lnTo>
                <a:lnTo>
                  <a:pt x="286" y="2152"/>
                </a:lnTo>
                <a:lnTo>
                  <a:pt x="289" y="2155"/>
                </a:lnTo>
                <a:lnTo>
                  <a:pt x="289" y="2155"/>
                </a:lnTo>
                <a:lnTo>
                  <a:pt x="289" y="2155"/>
                </a:lnTo>
                <a:lnTo>
                  <a:pt x="289" y="2157"/>
                </a:lnTo>
                <a:lnTo>
                  <a:pt x="289" y="2157"/>
                </a:lnTo>
                <a:lnTo>
                  <a:pt x="289" y="2157"/>
                </a:lnTo>
                <a:lnTo>
                  <a:pt x="289" y="2157"/>
                </a:lnTo>
                <a:lnTo>
                  <a:pt x="289" y="2159"/>
                </a:lnTo>
                <a:lnTo>
                  <a:pt x="289" y="2159"/>
                </a:lnTo>
                <a:lnTo>
                  <a:pt x="289" y="2159"/>
                </a:lnTo>
                <a:lnTo>
                  <a:pt x="289" y="2162"/>
                </a:lnTo>
                <a:lnTo>
                  <a:pt x="289" y="2162"/>
                </a:lnTo>
                <a:lnTo>
                  <a:pt x="289" y="2159"/>
                </a:lnTo>
                <a:lnTo>
                  <a:pt x="289" y="2159"/>
                </a:lnTo>
                <a:lnTo>
                  <a:pt x="289" y="2157"/>
                </a:lnTo>
                <a:lnTo>
                  <a:pt x="286" y="2157"/>
                </a:lnTo>
                <a:lnTo>
                  <a:pt x="286" y="2155"/>
                </a:lnTo>
                <a:lnTo>
                  <a:pt x="284" y="2150"/>
                </a:lnTo>
                <a:lnTo>
                  <a:pt x="282" y="2148"/>
                </a:lnTo>
                <a:lnTo>
                  <a:pt x="284" y="2148"/>
                </a:lnTo>
                <a:lnTo>
                  <a:pt x="284" y="2145"/>
                </a:lnTo>
                <a:lnTo>
                  <a:pt x="284" y="2145"/>
                </a:lnTo>
                <a:lnTo>
                  <a:pt x="282" y="2143"/>
                </a:lnTo>
                <a:lnTo>
                  <a:pt x="282" y="2143"/>
                </a:lnTo>
                <a:lnTo>
                  <a:pt x="282" y="2140"/>
                </a:lnTo>
                <a:lnTo>
                  <a:pt x="279" y="2140"/>
                </a:lnTo>
                <a:lnTo>
                  <a:pt x="277" y="2140"/>
                </a:lnTo>
                <a:lnTo>
                  <a:pt x="277" y="2140"/>
                </a:lnTo>
                <a:lnTo>
                  <a:pt x="277" y="2140"/>
                </a:lnTo>
                <a:lnTo>
                  <a:pt x="275" y="2143"/>
                </a:lnTo>
                <a:lnTo>
                  <a:pt x="272" y="2143"/>
                </a:lnTo>
                <a:lnTo>
                  <a:pt x="272" y="2143"/>
                </a:lnTo>
                <a:lnTo>
                  <a:pt x="270" y="2143"/>
                </a:lnTo>
                <a:lnTo>
                  <a:pt x="270" y="2143"/>
                </a:lnTo>
                <a:lnTo>
                  <a:pt x="268" y="2145"/>
                </a:lnTo>
                <a:lnTo>
                  <a:pt x="268" y="2145"/>
                </a:lnTo>
                <a:lnTo>
                  <a:pt x="268" y="2145"/>
                </a:lnTo>
                <a:lnTo>
                  <a:pt x="268" y="2145"/>
                </a:lnTo>
                <a:lnTo>
                  <a:pt x="265" y="2145"/>
                </a:lnTo>
                <a:lnTo>
                  <a:pt x="265" y="2145"/>
                </a:lnTo>
                <a:lnTo>
                  <a:pt x="265" y="2145"/>
                </a:lnTo>
                <a:lnTo>
                  <a:pt x="265" y="2145"/>
                </a:lnTo>
                <a:lnTo>
                  <a:pt x="265" y="2148"/>
                </a:lnTo>
                <a:lnTo>
                  <a:pt x="268" y="2150"/>
                </a:lnTo>
                <a:lnTo>
                  <a:pt x="265" y="2150"/>
                </a:lnTo>
                <a:lnTo>
                  <a:pt x="265" y="2150"/>
                </a:lnTo>
                <a:lnTo>
                  <a:pt x="260" y="2150"/>
                </a:lnTo>
                <a:lnTo>
                  <a:pt x="260" y="2150"/>
                </a:lnTo>
                <a:lnTo>
                  <a:pt x="260" y="2150"/>
                </a:lnTo>
                <a:lnTo>
                  <a:pt x="258" y="2152"/>
                </a:lnTo>
                <a:lnTo>
                  <a:pt x="260" y="2148"/>
                </a:lnTo>
                <a:lnTo>
                  <a:pt x="260" y="2148"/>
                </a:lnTo>
                <a:lnTo>
                  <a:pt x="263" y="2150"/>
                </a:lnTo>
                <a:lnTo>
                  <a:pt x="263" y="2150"/>
                </a:lnTo>
                <a:lnTo>
                  <a:pt x="265" y="2150"/>
                </a:lnTo>
                <a:lnTo>
                  <a:pt x="265" y="2148"/>
                </a:lnTo>
                <a:lnTo>
                  <a:pt x="265" y="2148"/>
                </a:lnTo>
                <a:lnTo>
                  <a:pt x="265" y="2148"/>
                </a:lnTo>
                <a:lnTo>
                  <a:pt x="265" y="2145"/>
                </a:lnTo>
                <a:lnTo>
                  <a:pt x="263" y="2145"/>
                </a:lnTo>
                <a:lnTo>
                  <a:pt x="263" y="2145"/>
                </a:lnTo>
                <a:lnTo>
                  <a:pt x="260" y="2148"/>
                </a:lnTo>
                <a:lnTo>
                  <a:pt x="260" y="2148"/>
                </a:lnTo>
                <a:lnTo>
                  <a:pt x="258" y="2148"/>
                </a:lnTo>
                <a:lnTo>
                  <a:pt x="258" y="2150"/>
                </a:lnTo>
                <a:lnTo>
                  <a:pt x="256" y="2152"/>
                </a:lnTo>
                <a:lnTo>
                  <a:pt x="256" y="2155"/>
                </a:lnTo>
                <a:lnTo>
                  <a:pt x="256" y="2155"/>
                </a:lnTo>
                <a:lnTo>
                  <a:pt x="256" y="2155"/>
                </a:lnTo>
                <a:lnTo>
                  <a:pt x="253" y="2155"/>
                </a:lnTo>
                <a:lnTo>
                  <a:pt x="253" y="2155"/>
                </a:lnTo>
                <a:lnTo>
                  <a:pt x="251" y="2155"/>
                </a:lnTo>
                <a:lnTo>
                  <a:pt x="251" y="2155"/>
                </a:lnTo>
                <a:lnTo>
                  <a:pt x="249" y="2155"/>
                </a:lnTo>
                <a:lnTo>
                  <a:pt x="249" y="2157"/>
                </a:lnTo>
                <a:lnTo>
                  <a:pt x="249" y="2157"/>
                </a:lnTo>
                <a:lnTo>
                  <a:pt x="249" y="2157"/>
                </a:lnTo>
                <a:lnTo>
                  <a:pt x="249" y="2157"/>
                </a:lnTo>
                <a:lnTo>
                  <a:pt x="249" y="2157"/>
                </a:lnTo>
                <a:lnTo>
                  <a:pt x="249" y="2159"/>
                </a:lnTo>
                <a:lnTo>
                  <a:pt x="249" y="2159"/>
                </a:lnTo>
                <a:lnTo>
                  <a:pt x="249" y="2159"/>
                </a:lnTo>
                <a:lnTo>
                  <a:pt x="249" y="2159"/>
                </a:lnTo>
                <a:lnTo>
                  <a:pt x="246" y="2159"/>
                </a:lnTo>
                <a:lnTo>
                  <a:pt x="246" y="2162"/>
                </a:lnTo>
                <a:lnTo>
                  <a:pt x="246" y="2162"/>
                </a:lnTo>
                <a:lnTo>
                  <a:pt x="246" y="2162"/>
                </a:lnTo>
                <a:lnTo>
                  <a:pt x="246" y="2162"/>
                </a:lnTo>
                <a:lnTo>
                  <a:pt x="246" y="2164"/>
                </a:lnTo>
                <a:lnTo>
                  <a:pt x="246" y="2164"/>
                </a:lnTo>
                <a:lnTo>
                  <a:pt x="246" y="2164"/>
                </a:lnTo>
                <a:lnTo>
                  <a:pt x="246" y="2164"/>
                </a:lnTo>
                <a:lnTo>
                  <a:pt x="246" y="2166"/>
                </a:lnTo>
                <a:lnTo>
                  <a:pt x="246" y="2166"/>
                </a:lnTo>
                <a:lnTo>
                  <a:pt x="246" y="2166"/>
                </a:lnTo>
                <a:lnTo>
                  <a:pt x="246" y="2166"/>
                </a:lnTo>
                <a:lnTo>
                  <a:pt x="246" y="2169"/>
                </a:lnTo>
                <a:lnTo>
                  <a:pt x="246" y="2169"/>
                </a:lnTo>
                <a:lnTo>
                  <a:pt x="246" y="2169"/>
                </a:lnTo>
                <a:lnTo>
                  <a:pt x="246" y="2171"/>
                </a:lnTo>
                <a:lnTo>
                  <a:pt x="246" y="2171"/>
                </a:lnTo>
                <a:lnTo>
                  <a:pt x="246" y="2171"/>
                </a:lnTo>
                <a:lnTo>
                  <a:pt x="246" y="2174"/>
                </a:lnTo>
                <a:lnTo>
                  <a:pt x="246" y="2174"/>
                </a:lnTo>
                <a:lnTo>
                  <a:pt x="246" y="2174"/>
                </a:lnTo>
                <a:lnTo>
                  <a:pt x="246" y="2174"/>
                </a:lnTo>
                <a:lnTo>
                  <a:pt x="246" y="2174"/>
                </a:lnTo>
                <a:lnTo>
                  <a:pt x="246" y="2176"/>
                </a:lnTo>
                <a:lnTo>
                  <a:pt x="246" y="2176"/>
                </a:lnTo>
                <a:lnTo>
                  <a:pt x="246" y="2176"/>
                </a:lnTo>
                <a:lnTo>
                  <a:pt x="246" y="2176"/>
                </a:lnTo>
                <a:lnTo>
                  <a:pt x="246" y="2176"/>
                </a:lnTo>
                <a:lnTo>
                  <a:pt x="246" y="2176"/>
                </a:lnTo>
                <a:lnTo>
                  <a:pt x="249" y="2176"/>
                </a:lnTo>
                <a:lnTo>
                  <a:pt x="249" y="2176"/>
                </a:lnTo>
                <a:lnTo>
                  <a:pt x="249" y="2178"/>
                </a:lnTo>
                <a:lnTo>
                  <a:pt x="251" y="2178"/>
                </a:lnTo>
                <a:lnTo>
                  <a:pt x="251" y="2178"/>
                </a:lnTo>
                <a:lnTo>
                  <a:pt x="251" y="2178"/>
                </a:lnTo>
                <a:lnTo>
                  <a:pt x="249" y="2178"/>
                </a:lnTo>
                <a:lnTo>
                  <a:pt x="246" y="2178"/>
                </a:lnTo>
                <a:lnTo>
                  <a:pt x="246" y="2178"/>
                </a:lnTo>
                <a:lnTo>
                  <a:pt x="246" y="2178"/>
                </a:lnTo>
                <a:lnTo>
                  <a:pt x="246" y="2181"/>
                </a:lnTo>
                <a:lnTo>
                  <a:pt x="249" y="2181"/>
                </a:lnTo>
                <a:lnTo>
                  <a:pt x="249" y="2181"/>
                </a:lnTo>
                <a:lnTo>
                  <a:pt x="251" y="2181"/>
                </a:lnTo>
                <a:lnTo>
                  <a:pt x="251" y="2181"/>
                </a:lnTo>
                <a:lnTo>
                  <a:pt x="253" y="2178"/>
                </a:lnTo>
                <a:lnTo>
                  <a:pt x="253" y="2178"/>
                </a:lnTo>
                <a:lnTo>
                  <a:pt x="253" y="2176"/>
                </a:lnTo>
                <a:lnTo>
                  <a:pt x="253" y="2176"/>
                </a:lnTo>
                <a:lnTo>
                  <a:pt x="253" y="2176"/>
                </a:lnTo>
                <a:lnTo>
                  <a:pt x="253" y="2176"/>
                </a:lnTo>
                <a:lnTo>
                  <a:pt x="256" y="2174"/>
                </a:lnTo>
                <a:lnTo>
                  <a:pt x="256" y="2174"/>
                </a:lnTo>
                <a:lnTo>
                  <a:pt x="258" y="2174"/>
                </a:lnTo>
                <a:lnTo>
                  <a:pt x="258" y="2171"/>
                </a:lnTo>
                <a:lnTo>
                  <a:pt x="258" y="2171"/>
                </a:lnTo>
                <a:lnTo>
                  <a:pt x="258" y="2171"/>
                </a:lnTo>
                <a:lnTo>
                  <a:pt x="256" y="2171"/>
                </a:lnTo>
                <a:lnTo>
                  <a:pt x="256" y="2171"/>
                </a:lnTo>
                <a:lnTo>
                  <a:pt x="253" y="2169"/>
                </a:lnTo>
                <a:lnTo>
                  <a:pt x="253" y="2169"/>
                </a:lnTo>
                <a:lnTo>
                  <a:pt x="253" y="2169"/>
                </a:lnTo>
                <a:lnTo>
                  <a:pt x="253" y="2169"/>
                </a:lnTo>
                <a:lnTo>
                  <a:pt x="256" y="2169"/>
                </a:lnTo>
                <a:lnTo>
                  <a:pt x="256" y="2169"/>
                </a:lnTo>
                <a:lnTo>
                  <a:pt x="258" y="2169"/>
                </a:lnTo>
                <a:lnTo>
                  <a:pt x="258" y="2171"/>
                </a:lnTo>
                <a:lnTo>
                  <a:pt x="258" y="2169"/>
                </a:lnTo>
                <a:lnTo>
                  <a:pt x="260" y="2166"/>
                </a:lnTo>
                <a:lnTo>
                  <a:pt x="260" y="2166"/>
                </a:lnTo>
                <a:lnTo>
                  <a:pt x="260" y="2166"/>
                </a:lnTo>
                <a:lnTo>
                  <a:pt x="260" y="2166"/>
                </a:lnTo>
                <a:lnTo>
                  <a:pt x="263" y="2166"/>
                </a:lnTo>
                <a:lnTo>
                  <a:pt x="263" y="2166"/>
                </a:lnTo>
                <a:lnTo>
                  <a:pt x="263" y="2166"/>
                </a:lnTo>
                <a:lnTo>
                  <a:pt x="263" y="2164"/>
                </a:lnTo>
                <a:lnTo>
                  <a:pt x="263" y="2164"/>
                </a:lnTo>
                <a:lnTo>
                  <a:pt x="265" y="2164"/>
                </a:lnTo>
                <a:lnTo>
                  <a:pt x="265" y="2162"/>
                </a:lnTo>
                <a:lnTo>
                  <a:pt x="265" y="2164"/>
                </a:lnTo>
                <a:lnTo>
                  <a:pt x="263" y="2166"/>
                </a:lnTo>
                <a:lnTo>
                  <a:pt x="263" y="2166"/>
                </a:lnTo>
                <a:lnTo>
                  <a:pt x="263" y="2166"/>
                </a:lnTo>
                <a:lnTo>
                  <a:pt x="260" y="2166"/>
                </a:lnTo>
                <a:lnTo>
                  <a:pt x="260" y="2169"/>
                </a:lnTo>
                <a:lnTo>
                  <a:pt x="260" y="2169"/>
                </a:lnTo>
                <a:lnTo>
                  <a:pt x="260" y="2171"/>
                </a:lnTo>
                <a:lnTo>
                  <a:pt x="260" y="2171"/>
                </a:lnTo>
                <a:lnTo>
                  <a:pt x="260" y="2171"/>
                </a:lnTo>
                <a:lnTo>
                  <a:pt x="260" y="2171"/>
                </a:lnTo>
                <a:lnTo>
                  <a:pt x="260" y="2171"/>
                </a:lnTo>
                <a:lnTo>
                  <a:pt x="260" y="2171"/>
                </a:lnTo>
                <a:lnTo>
                  <a:pt x="260" y="2171"/>
                </a:lnTo>
                <a:lnTo>
                  <a:pt x="260" y="2171"/>
                </a:lnTo>
                <a:lnTo>
                  <a:pt x="260" y="2171"/>
                </a:lnTo>
                <a:lnTo>
                  <a:pt x="260" y="2171"/>
                </a:lnTo>
                <a:lnTo>
                  <a:pt x="260" y="2174"/>
                </a:lnTo>
                <a:lnTo>
                  <a:pt x="263" y="2171"/>
                </a:lnTo>
                <a:lnTo>
                  <a:pt x="263" y="2171"/>
                </a:lnTo>
                <a:lnTo>
                  <a:pt x="263" y="2171"/>
                </a:lnTo>
                <a:lnTo>
                  <a:pt x="265" y="2171"/>
                </a:lnTo>
                <a:lnTo>
                  <a:pt x="265" y="2174"/>
                </a:lnTo>
                <a:lnTo>
                  <a:pt x="272" y="2174"/>
                </a:lnTo>
                <a:lnTo>
                  <a:pt x="284" y="2178"/>
                </a:lnTo>
                <a:lnTo>
                  <a:pt x="284" y="2178"/>
                </a:lnTo>
                <a:lnTo>
                  <a:pt x="284" y="2176"/>
                </a:lnTo>
                <a:lnTo>
                  <a:pt x="286" y="2176"/>
                </a:lnTo>
                <a:lnTo>
                  <a:pt x="286" y="2176"/>
                </a:lnTo>
                <a:lnTo>
                  <a:pt x="286" y="2176"/>
                </a:lnTo>
                <a:lnTo>
                  <a:pt x="286" y="2176"/>
                </a:lnTo>
                <a:lnTo>
                  <a:pt x="286" y="2174"/>
                </a:lnTo>
                <a:lnTo>
                  <a:pt x="286" y="2174"/>
                </a:lnTo>
                <a:lnTo>
                  <a:pt x="286" y="2171"/>
                </a:lnTo>
                <a:lnTo>
                  <a:pt x="286" y="2171"/>
                </a:lnTo>
                <a:lnTo>
                  <a:pt x="286" y="2171"/>
                </a:lnTo>
                <a:lnTo>
                  <a:pt x="286" y="2171"/>
                </a:lnTo>
                <a:lnTo>
                  <a:pt x="286" y="2171"/>
                </a:lnTo>
                <a:lnTo>
                  <a:pt x="286" y="2174"/>
                </a:lnTo>
                <a:lnTo>
                  <a:pt x="286" y="2174"/>
                </a:lnTo>
                <a:lnTo>
                  <a:pt x="286" y="2174"/>
                </a:lnTo>
                <a:lnTo>
                  <a:pt x="286" y="2176"/>
                </a:lnTo>
                <a:lnTo>
                  <a:pt x="286" y="2176"/>
                </a:lnTo>
                <a:lnTo>
                  <a:pt x="286" y="2178"/>
                </a:lnTo>
                <a:lnTo>
                  <a:pt x="286" y="2178"/>
                </a:lnTo>
                <a:lnTo>
                  <a:pt x="286" y="2178"/>
                </a:lnTo>
                <a:lnTo>
                  <a:pt x="286" y="2178"/>
                </a:lnTo>
                <a:lnTo>
                  <a:pt x="286" y="2178"/>
                </a:lnTo>
                <a:lnTo>
                  <a:pt x="286" y="2178"/>
                </a:lnTo>
                <a:lnTo>
                  <a:pt x="286" y="2178"/>
                </a:lnTo>
                <a:lnTo>
                  <a:pt x="284" y="2178"/>
                </a:lnTo>
                <a:lnTo>
                  <a:pt x="284" y="2178"/>
                </a:lnTo>
                <a:lnTo>
                  <a:pt x="284" y="2181"/>
                </a:lnTo>
                <a:lnTo>
                  <a:pt x="284" y="2181"/>
                </a:lnTo>
                <a:lnTo>
                  <a:pt x="272" y="2176"/>
                </a:lnTo>
                <a:lnTo>
                  <a:pt x="263" y="2174"/>
                </a:lnTo>
                <a:lnTo>
                  <a:pt x="258" y="2174"/>
                </a:lnTo>
                <a:lnTo>
                  <a:pt x="258" y="2174"/>
                </a:lnTo>
                <a:lnTo>
                  <a:pt x="256" y="2176"/>
                </a:lnTo>
                <a:lnTo>
                  <a:pt x="256" y="2176"/>
                </a:lnTo>
                <a:lnTo>
                  <a:pt x="256" y="2176"/>
                </a:lnTo>
                <a:lnTo>
                  <a:pt x="256" y="2178"/>
                </a:lnTo>
                <a:lnTo>
                  <a:pt x="256" y="2178"/>
                </a:lnTo>
                <a:lnTo>
                  <a:pt x="256" y="2181"/>
                </a:lnTo>
                <a:lnTo>
                  <a:pt x="253" y="2181"/>
                </a:lnTo>
                <a:lnTo>
                  <a:pt x="253" y="2181"/>
                </a:lnTo>
                <a:lnTo>
                  <a:pt x="253" y="2181"/>
                </a:lnTo>
                <a:lnTo>
                  <a:pt x="253" y="2181"/>
                </a:lnTo>
                <a:lnTo>
                  <a:pt x="253" y="2181"/>
                </a:lnTo>
                <a:lnTo>
                  <a:pt x="253" y="2181"/>
                </a:lnTo>
                <a:lnTo>
                  <a:pt x="253" y="2181"/>
                </a:lnTo>
                <a:lnTo>
                  <a:pt x="251" y="2181"/>
                </a:lnTo>
                <a:lnTo>
                  <a:pt x="251" y="2183"/>
                </a:lnTo>
                <a:lnTo>
                  <a:pt x="251" y="2183"/>
                </a:lnTo>
                <a:lnTo>
                  <a:pt x="249" y="2185"/>
                </a:lnTo>
                <a:lnTo>
                  <a:pt x="249" y="2185"/>
                </a:lnTo>
                <a:lnTo>
                  <a:pt x="246" y="2185"/>
                </a:lnTo>
                <a:lnTo>
                  <a:pt x="246" y="2185"/>
                </a:lnTo>
                <a:lnTo>
                  <a:pt x="246" y="2185"/>
                </a:lnTo>
                <a:lnTo>
                  <a:pt x="244" y="2185"/>
                </a:lnTo>
                <a:lnTo>
                  <a:pt x="244" y="2185"/>
                </a:lnTo>
                <a:lnTo>
                  <a:pt x="244" y="2188"/>
                </a:lnTo>
                <a:lnTo>
                  <a:pt x="244" y="2188"/>
                </a:lnTo>
                <a:lnTo>
                  <a:pt x="246" y="2188"/>
                </a:lnTo>
                <a:lnTo>
                  <a:pt x="246" y="2188"/>
                </a:lnTo>
                <a:lnTo>
                  <a:pt x="246" y="2188"/>
                </a:lnTo>
                <a:lnTo>
                  <a:pt x="249" y="2188"/>
                </a:lnTo>
                <a:lnTo>
                  <a:pt x="251" y="2188"/>
                </a:lnTo>
                <a:lnTo>
                  <a:pt x="251" y="2188"/>
                </a:lnTo>
                <a:lnTo>
                  <a:pt x="253" y="2188"/>
                </a:lnTo>
                <a:lnTo>
                  <a:pt x="253" y="2188"/>
                </a:lnTo>
                <a:lnTo>
                  <a:pt x="253" y="2188"/>
                </a:lnTo>
                <a:lnTo>
                  <a:pt x="253" y="2190"/>
                </a:lnTo>
                <a:lnTo>
                  <a:pt x="253" y="2190"/>
                </a:lnTo>
                <a:lnTo>
                  <a:pt x="253" y="2190"/>
                </a:lnTo>
                <a:lnTo>
                  <a:pt x="253" y="2190"/>
                </a:lnTo>
                <a:lnTo>
                  <a:pt x="260" y="2192"/>
                </a:lnTo>
                <a:lnTo>
                  <a:pt x="260" y="2192"/>
                </a:lnTo>
                <a:lnTo>
                  <a:pt x="263" y="2192"/>
                </a:lnTo>
                <a:lnTo>
                  <a:pt x="263" y="2192"/>
                </a:lnTo>
                <a:lnTo>
                  <a:pt x="265" y="2192"/>
                </a:lnTo>
                <a:lnTo>
                  <a:pt x="265" y="2190"/>
                </a:lnTo>
                <a:lnTo>
                  <a:pt x="268" y="2190"/>
                </a:lnTo>
                <a:lnTo>
                  <a:pt x="268" y="2190"/>
                </a:lnTo>
                <a:lnTo>
                  <a:pt x="265" y="2190"/>
                </a:lnTo>
                <a:lnTo>
                  <a:pt x="265" y="2192"/>
                </a:lnTo>
                <a:lnTo>
                  <a:pt x="265" y="2192"/>
                </a:lnTo>
                <a:lnTo>
                  <a:pt x="265" y="2192"/>
                </a:lnTo>
                <a:lnTo>
                  <a:pt x="263" y="2192"/>
                </a:lnTo>
                <a:lnTo>
                  <a:pt x="260" y="2195"/>
                </a:lnTo>
                <a:lnTo>
                  <a:pt x="256" y="2192"/>
                </a:lnTo>
                <a:lnTo>
                  <a:pt x="256" y="2192"/>
                </a:lnTo>
                <a:lnTo>
                  <a:pt x="256" y="2192"/>
                </a:lnTo>
                <a:lnTo>
                  <a:pt x="256" y="2192"/>
                </a:lnTo>
                <a:lnTo>
                  <a:pt x="251" y="2190"/>
                </a:lnTo>
                <a:lnTo>
                  <a:pt x="249" y="2190"/>
                </a:lnTo>
                <a:lnTo>
                  <a:pt x="249" y="2192"/>
                </a:lnTo>
                <a:lnTo>
                  <a:pt x="244" y="2192"/>
                </a:lnTo>
                <a:lnTo>
                  <a:pt x="244" y="2192"/>
                </a:lnTo>
                <a:lnTo>
                  <a:pt x="244" y="2192"/>
                </a:lnTo>
                <a:lnTo>
                  <a:pt x="242" y="2192"/>
                </a:lnTo>
                <a:lnTo>
                  <a:pt x="242" y="2192"/>
                </a:lnTo>
                <a:lnTo>
                  <a:pt x="242" y="2192"/>
                </a:lnTo>
                <a:lnTo>
                  <a:pt x="242" y="2195"/>
                </a:lnTo>
                <a:lnTo>
                  <a:pt x="242" y="2195"/>
                </a:lnTo>
                <a:lnTo>
                  <a:pt x="242" y="2195"/>
                </a:lnTo>
                <a:lnTo>
                  <a:pt x="244" y="2200"/>
                </a:lnTo>
                <a:lnTo>
                  <a:pt x="244" y="2200"/>
                </a:lnTo>
                <a:lnTo>
                  <a:pt x="244" y="2200"/>
                </a:lnTo>
                <a:lnTo>
                  <a:pt x="246" y="2200"/>
                </a:lnTo>
                <a:lnTo>
                  <a:pt x="249" y="2200"/>
                </a:lnTo>
                <a:lnTo>
                  <a:pt x="249" y="2200"/>
                </a:lnTo>
                <a:lnTo>
                  <a:pt x="251" y="2200"/>
                </a:lnTo>
                <a:lnTo>
                  <a:pt x="251" y="2202"/>
                </a:lnTo>
                <a:lnTo>
                  <a:pt x="251" y="2202"/>
                </a:lnTo>
                <a:lnTo>
                  <a:pt x="251" y="2202"/>
                </a:lnTo>
                <a:lnTo>
                  <a:pt x="249" y="2202"/>
                </a:lnTo>
                <a:lnTo>
                  <a:pt x="249" y="2204"/>
                </a:lnTo>
                <a:lnTo>
                  <a:pt x="249" y="2207"/>
                </a:lnTo>
                <a:lnTo>
                  <a:pt x="249" y="2207"/>
                </a:lnTo>
                <a:lnTo>
                  <a:pt x="249" y="2207"/>
                </a:lnTo>
                <a:lnTo>
                  <a:pt x="249" y="2209"/>
                </a:lnTo>
                <a:lnTo>
                  <a:pt x="251" y="2209"/>
                </a:lnTo>
                <a:lnTo>
                  <a:pt x="251" y="2209"/>
                </a:lnTo>
                <a:lnTo>
                  <a:pt x="251" y="2209"/>
                </a:lnTo>
                <a:lnTo>
                  <a:pt x="251" y="2209"/>
                </a:lnTo>
                <a:lnTo>
                  <a:pt x="251" y="2209"/>
                </a:lnTo>
                <a:lnTo>
                  <a:pt x="251" y="2209"/>
                </a:lnTo>
                <a:lnTo>
                  <a:pt x="251" y="2209"/>
                </a:lnTo>
                <a:lnTo>
                  <a:pt x="251" y="2209"/>
                </a:lnTo>
                <a:lnTo>
                  <a:pt x="249" y="2209"/>
                </a:lnTo>
                <a:lnTo>
                  <a:pt x="251" y="2211"/>
                </a:lnTo>
                <a:lnTo>
                  <a:pt x="253" y="2214"/>
                </a:lnTo>
                <a:lnTo>
                  <a:pt x="253" y="2214"/>
                </a:lnTo>
                <a:lnTo>
                  <a:pt x="253" y="2214"/>
                </a:lnTo>
                <a:lnTo>
                  <a:pt x="256" y="2214"/>
                </a:lnTo>
                <a:lnTo>
                  <a:pt x="256" y="2214"/>
                </a:lnTo>
                <a:lnTo>
                  <a:pt x="256" y="2214"/>
                </a:lnTo>
                <a:lnTo>
                  <a:pt x="256" y="2214"/>
                </a:lnTo>
                <a:lnTo>
                  <a:pt x="256" y="2216"/>
                </a:lnTo>
                <a:lnTo>
                  <a:pt x="256" y="2216"/>
                </a:lnTo>
                <a:lnTo>
                  <a:pt x="258" y="2216"/>
                </a:lnTo>
                <a:lnTo>
                  <a:pt x="260" y="2219"/>
                </a:lnTo>
                <a:lnTo>
                  <a:pt x="260" y="2221"/>
                </a:lnTo>
                <a:lnTo>
                  <a:pt x="263" y="2221"/>
                </a:lnTo>
                <a:lnTo>
                  <a:pt x="263" y="2221"/>
                </a:lnTo>
                <a:lnTo>
                  <a:pt x="265" y="2219"/>
                </a:lnTo>
                <a:lnTo>
                  <a:pt x="265" y="2219"/>
                </a:lnTo>
                <a:lnTo>
                  <a:pt x="265" y="2219"/>
                </a:lnTo>
                <a:lnTo>
                  <a:pt x="265" y="2219"/>
                </a:lnTo>
                <a:lnTo>
                  <a:pt x="265" y="2219"/>
                </a:lnTo>
                <a:lnTo>
                  <a:pt x="265" y="2219"/>
                </a:lnTo>
                <a:lnTo>
                  <a:pt x="263" y="2216"/>
                </a:lnTo>
                <a:lnTo>
                  <a:pt x="263" y="2216"/>
                </a:lnTo>
                <a:lnTo>
                  <a:pt x="260" y="2216"/>
                </a:lnTo>
                <a:lnTo>
                  <a:pt x="260" y="2214"/>
                </a:lnTo>
                <a:lnTo>
                  <a:pt x="258" y="2214"/>
                </a:lnTo>
                <a:lnTo>
                  <a:pt x="258" y="2214"/>
                </a:lnTo>
                <a:lnTo>
                  <a:pt x="258" y="2214"/>
                </a:lnTo>
                <a:lnTo>
                  <a:pt x="258" y="2214"/>
                </a:lnTo>
                <a:lnTo>
                  <a:pt x="260" y="2214"/>
                </a:lnTo>
                <a:lnTo>
                  <a:pt x="260" y="2214"/>
                </a:lnTo>
                <a:lnTo>
                  <a:pt x="260" y="2214"/>
                </a:lnTo>
                <a:lnTo>
                  <a:pt x="263" y="2214"/>
                </a:lnTo>
                <a:lnTo>
                  <a:pt x="263" y="2216"/>
                </a:lnTo>
                <a:lnTo>
                  <a:pt x="263" y="2216"/>
                </a:lnTo>
                <a:lnTo>
                  <a:pt x="268" y="2216"/>
                </a:lnTo>
                <a:lnTo>
                  <a:pt x="268" y="2216"/>
                </a:lnTo>
                <a:lnTo>
                  <a:pt x="268" y="2216"/>
                </a:lnTo>
                <a:lnTo>
                  <a:pt x="268" y="2216"/>
                </a:lnTo>
                <a:lnTo>
                  <a:pt x="268" y="2216"/>
                </a:lnTo>
                <a:lnTo>
                  <a:pt x="270" y="2216"/>
                </a:lnTo>
                <a:lnTo>
                  <a:pt x="270" y="2216"/>
                </a:lnTo>
                <a:lnTo>
                  <a:pt x="270" y="2216"/>
                </a:lnTo>
                <a:lnTo>
                  <a:pt x="270" y="2216"/>
                </a:lnTo>
                <a:lnTo>
                  <a:pt x="270" y="2216"/>
                </a:lnTo>
                <a:lnTo>
                  <a:pt x="272" y="2219"/>
                </a:lnTo>
                <a:lnTo>
                  <a:pt x="272" y="2219"/>
                </a:lnTo>
                <a:lnTo>
                  <a:pt x="272" y="2219"/>
                </a:lnTo>
                <a:lnTo>
                  <a:pt x="272" y="2219"/>
                </a:lnTo>
                <a:lnTo>
                  <a:pt x="272" y="2219"/>
                </a:lnTo>
                <a:lnTo>
                  <a:pt x="275" y="2221"/>
                </a:lnTo>
                <a:lnTo>
                  <a:pt x="275" y="2221"/>
                </a:lnTo>
                <a:lnTo>
                  <a:pt x="277" y="2219"/>
                </a:lnTo>
                <a:lnTo>
                  <a:pt x="279" y="2219"/>
                </a:lnTo>
                <a:lnTo>
                  <a:pt x="279" y="2219"/>
                </a:lnTo>
                <a:lnTo>
                  <a:pt x="279" y="2219"/>
                </a:lnTo>
                <a:lnTo>
                  <a:pt x="279" y="2216"/>
                </a:lnTo>
                <a:lnTo>
                  <a:pt x="279" y="2216"/>
                </a:lnTo>
                <a:lnTo>
                  <a:pt x="279" y="2214"/>
                </a:lnTo>
                <a:lnTo>
                  <a:pt x="282" y="2214"/>
                </a:lnTo>
                <a:lnTo>
                  <a:pt x="282" y="2211"/>
                </a:lnTo>
                <a:lnTo>
                  <a:pt x="282" y="2211"/>
                </a:lnTo>
                <a:lnTo>
                  <a:pt x="282" y="2211"/>
                </a:lnTo>
                <a:lnTo>
                  <a:pt x="282" y="2214"/>
                </a:lnTo>
                <a:lnTo>
                  <a:pt x="282" y="2216"/>
                </a:lnTo>
                <a:lnTo>
                  <a:pt x="282" y="2219"/>
                </a:lnTo>
                <a:lnTo>
                  <a:pt x="284" y="2219"/>
                </a:lnTo>
                <a:lnTo>
                  <a:pt x="289" y="2221"/>
                </a:lnTo>
                <a:lnTo>
                  <a:pt x="289" y="2221"/>
                </a:lnTo>
                <a:lnTo>
                  <a:pt x="291" y="2221"/>
                </a:lnTo>
                <a:lnTo>
                  <a:pt x="291" y="2221"/>
                </a:lnTo>
                <a:lnTo>
                  <a:pt x="291" y="2221"/>
                </a:lnTo>
                <a:lnTo>
                  <a:pt x="291" y="2221"/>
                </a:lnTo>
                <a:lnTo>
                  <a:pt x="291" y="2223"/>
                </a:lnTo>
                <a:lnTo>
                  <a:pt x="289" y="2223"/>
                </a:lnTo>
                <a:lnTo>
                  <a:pt x="286" y="2221"/>
                </a:lnTo>
                <a:lnTo>
                  <a:pt x="284" y="2221"/>
                </a:lnTo>
                <a:lnTo>
                  <a:pt x="282" y="2221"/>
                </a:lnTo>
                <a:lnTo>
                  <a:pt x="282" y="2221"/>
                </a:lnTo>
                <a:lnTo>
                  <a:pt x="282" y="2219"/>
                </a:lnTo>
                <a:lnTo>
                  <a:pt x="282" y="2219"/>
                </a:lnTo>
                <a:lnTo>
                  <a:pt x="279" y="2221"/>
                </a:lnTo>
                <a:lnTo>
                  <a:pt x="277" y="2221"/>
                </a:lnTo>
                <a:lnTo>
                  <a:pt x="277" y="2221"/>
                </a:lnTo>
                <a:lnTo>
                  <a:pt x="277" y="2223"/>
                </a:lnTo>
                <a:lnTo>
                  <a:pt x="277" y="2223"/>
                </a:lnTo>
                <a:lnTo>
                  <a:pt x="277" y="2223"/>
                </a:lnTo>
                <a:lnTo>
                  <a:pt x="279" y="2223"/>
                </a:lnTo>
                <a:lnTo>
                  <a:pt x="279" y="2223"/>
                </a:lnTo>
                <a:lnTo>
                  <a:pt x="279" y="2226"/>
                </a:lnTo>
                <a:lnTo>
                  <a:pt x="282" y="2226"/>
                </a:lnTo>
                <a:lnTo>
                  <a:pt x="284" y="2223"/>
                </a:lnTo>
                <a:lnTo>
                  <a:pt x="284" y="2223"/>
                </a:lnTo>
                <a:lnTo>
                  <a:pt x="286" y="2223"/>
                </a:lnTo>
                <a:lnTo>
                  <a:pt x="286" y="2223"/>
                </a:lnTo>
                <a:lnTo>
                  <a:pt x="289" y="2223"/>
                </a:lnTo>
                <a:lnTo>
                  <a:pt x="289" y="2223"/>
                </a:lnTo>
                <a:lnTo>
                  <a:pt x="289" y="2226"/>
                </a:lnTo>
                <a:lnTo>
                  <a:pt x="289" y="2226"/>
                </a:lnTo>
                <a:lnTo>
                  <a:pt x="289" y="2226"/>
                </a:lnTo>
                <a:lnTo>
                  <a:pt x="289" y="2226"/>
                </a:lnTo>
                <a:lnTo>
                  <a:pt x="289" y="2226"/>
                </a:lnTo>
                <a:lnTo>
                  <a:pt x="289" y="2226"/>
                </a:lnTo>
                <a:lnTo>
                  <a:pt x="289" y="2226"/>
                </a:lnTo>
                <a:lnTo>
                  <a:pt x="291" y="2226"/>
                </a:lnTo>
                <a:lnTo>
                  <a:pt x="291" y="2226"/>
                </a:lnTo>
                <a:lnTo>
                  <a:pt x="291" y="2226"/>
                </a:lnTo>
                <a:lnTo>
                  <a:pt x="289" y="2228"/>
                </a:lnTo>
                <a:lnTo>
                  <a:pt x="289" y="2228"/>
                </a:lnTo>
                <a:lnTo>
                  <a:pt x="289" y="2230"/>
                </a:lnTo>
                <a:lnTo>
                  <a:pt x="291" y="2230"/>
                </a:lnTo>
                <a:lnTo>
                  <a:pt x="291" y="2230"/>
                </a:lnTo>
                <a:lnTo>
                  <a:pt x="291" y="2230"/>
                </a:lnTo>
                <a:lnTo>
                  <a:pt x="294" y="2230"/>
                </a:lnTo>
                <a:lnTo>
                  <a:pt x="294" y="2230"/>
                </a:lnTo>
                <a:lnTo>
                  <a:pt x="294" y="2230"/>
                </a:lnTo>
                <a:lnTo>
                  <a:pt x="294" y="2230"/>
                </a:lnTo>
                <a:lnTo>
                  <a:pt x="291" y="2230"/>
                </a:lnTo>
                <a:lnTo>
                  <a:pt x="289" y="2233"/>
                </a:lnTo>
                <a:lnTo>
                  <a:pt x="289" y="2233"/>
                </a:lnTo>
                <a:lnTo>
                  <a:pt x="286" y="2233"/>
                </a:lnTo>
                <a:lnTo>
                  <a:pt x="286" y="2233"/>
                </a:lnTo>
                <a:lnTo>
                  <a:pt x="286" y="2235"/>
                </a:lnTo>
                <a:lnTo>
                  <a:pt x="289" y="2235"/>
                </a:lnTo>
                <a:lnTo>
                  <a:pt x="291" y="2235"/>
                </a:lnTo>
                <a:lnTo>
                  <a:pt x="294" y="2235"/>
                </a:lnTo>
                <a:lnTo>
                  <a:pt x="294" y="2235"/>
                </a:lnTo>
                <a:lnTo>
                  <a:pt x="294" y="2235"/>
                </a:lnTo>
                <a:lnTo>
                  <a:pt x="296" y="2235"/>
                </a:lnTo>
                <a:lnTo>
                  <a:pt x="296" y="2235"/>
                </a:lnTo>
                <a:lnTo>
                  <a:pt x="296" y="2235"/>
                </a:lnTo>
                <a:lnTo>
                  <a:pt x="296" y="2235"/>
                </a:lnTo>
                <a:lnTo>
                  <a:pt x="296" y="2237"/>
                </a:lnTo>
                <a:lnTo>
                  <a:pt x="296" y="2237"/>
                </a:lnTo>
                <a:lnTo>
                  <a:pt x="298" y="2237"/>
                </a:lnTo>
                <a:lnTo>
                  <a:pt x="298" y="2235"/>
                </a:lnTo>
                <a:lnTo>
                  <a:pt x="298" y="2235"/>
                </a:lnTo>
                <a:lnTo>
                  <a:pt x="303" y="2235"/>
                </a:lnTo>
                <a:lnTo>
                  <a:pt x="303" y="2237"/>
                </a:lnTo>
                <a:lnTo>
                  <a:pt x="303" y="2235"/>
                </a:lnTo>
                <a:lnTo>
                  <a:pt x="305" y="2235"/>
                </a:lnTo>
                <a:lnTo>
                  <a:pt x="305" y="2233"/>
                </a:lnTo>
                <a:lnTo>
                  <a:pt x="305" y="2233"/>
                </a:lnTo>
                <a:lnTo>
                  <a:pt x="308" y="2233"/>
                </a:lnTo>
                <a:lnTo>
                  <a:pt x="308" y="2233"/>
                </a:lnTo>
                <a:lnTo>
                  <a:pt x="308" y="2233"/>
                </a:lnTo>
                <a:lnTo>
                  <a:pt x="308" y="2233"/>
                </a:lnTo>
                <a:lnTo>
                  <a:pt x="308" y="2230"/>
                </a:lnTo>
                <a:lnTo>
                  <a:pt x="308" y="2230"/>
                </a:lnTo>
                <a:lnTo>
                  <a:pt x="308" y="2230"/>
                </a:lnTo>
                <a:lnTo>
                  <a:pt x="308" y="2228"/>
                </a:lnTo>
                <a:lnTo>
                  <a:pt x="308" y="2228"/>
                </a:lnTo>
                <a:lnTo>
                  <a:pt x="308" y="2228"/>
                </a:lnTo>
                <a:lnTo>
                  <a:pt x="308" y="2228"/>
                </a:lnTo>
                <a:lnTo>
                  <a:pt x="310" y="2228"/>
                </a:lnTo>
                <a:lnTo>
                  <a:pt x="310" y="2228"/>
                </a:lnTo>
                <a:lnTo>
                  <a:pt x="310" y="2228"/>
                </a:lnTo>
                <a:lnTo>
                  <a:pt x="310" y="2228"/>
                </a:lnTo>
                <a:lnTo>
                  <a:pt x="312" y="2228"/>
                </a:lnTo>
                <a:lnTo>
                  <a:pt x="312" y="2226"/>
                </a:lnTo>
                <a:lnTo>
                  <a:pt x="312" y="2226"/>
                </a:lnTo>
                <a:lnTo>
                  <a:pt x="312" y="2226"/>
                </a:lnTo>
                <a:lnTo>
                  <a:pt x="312" y="2223"/>
                </a:lnTo>
                <a:lnTo>
                  <a:pt x="312" y="2221"/>
                </a:lnTo>
                <a:lnTo>
                  <a:pt x="312" y="2219"/>
                </a:lnTo>
                <a:lnTo>
                  <a:pt x="312" y="2219"/>
                </a:lnTo>
                <a:lnTo>
                  <a:pt x="312" y="2216"/>
                </a:lnTo>
                <a:lnTo>
                  <a:pt x="312" y="2219"/>
                </a:lnTo>
                <a:lnTo>
                  <a:pt x="312" y="2221"/>
                </a:lnTo>
                <a:lnTo>
                  <a:pt x="312" y="2223"/>
                </a:lnTo>
                <a:lnTo>
                  <a:pt x="315" y="2223"/>
                </a:lnTo>
                <a:lnTo>
                  <a:pt x="315" y="2226"/>
                </a:lnTo>
                <a:lnTo>
                  <a:pt x="315" y="2226"/>
                </a:lnTo>
                <a:lnTo>
                  <a:pt x="315" y="2226"/>
                </a:lnTo>
                <a:lnTo>
                  <a:pt x="315" y="2226"/>
                </a:lnTo>
                <a:lnTo>
                  <a:pt x="312" y="2228"/>
                </a:lnTo>
                <a:lnTo>
                  <a:pt x="312" y="2228"/>
                </a:lnTo>
                <a:lnTo>
                  <a:pt x="312" y="2228"/>
                </a:lnTo>
                <a:lnTo>
                  <a:pt x="312" y="2228"/>
                </a:lnTo>
                <a:lnTo>
                  <a:pt x="312" y="2228"/>
                </a:lnTo>
                <a:lnTo>
                  <a:pt x="312" y="2230"/>
                </a:lnTo>
                <a:lnTo>
                  <a:pt x="310" y="2230"/>
                </a:lnTo>
                <a:lnTo>
                  <a:pt x="310" y="2230"/>
                </a:lnTo>
                <a:lnTo>
                  <a:pt x="308" y="2230"/>
                </a:lnTo>
                <a:lnTo>
                  <a:pt x="308" y="2230"/>
                </a:lnTo>
                <a:lnTo>
                  <a:pt x="308" y="2233"/>
                </a:lnTo>
                <a:lnTo>
                  <a:pt x="308" y="2233"/>
                </a:lnTo>
                <a:lnTo>
                  <a:pt x="308" y="2233"/>
                </a:lnTo>
                <a:lnTo>
                  <a:pt x="308" y="2235"/>
                </a:lnTo>
                <a:lnTo>
                  <a:pt x="308" y="2235"/>
                </a:lnTo>
                <a:lnTo>
                  <a:pt x="305" y="2235"/>
                </a:lnTo>
                <a:lnTo>
                  <a:pt x="305" y="2235"/>
                </a:lnTo>
                <a:lnTo>
                  <a:pt x="305" y="2235"/>
                </a:lnTo>
                <a:lnTo>
                  <a:pt x="305" y="2235"/>
                </a:lnTo>
                <a:lnTo>
                  <a:pt x="305" y="2237"/>
                </a:lnTo>
                <a:lnTo>
                  <a:pt x="303" y="2237"/>
                </a:lnTo>
                <a:lnTo>
                  <a:pt x="303" y="2237"/>
                </a:lnTo>
                <a:lnTo>
                  <a:pt x="303" y="2237"/>
                </a:lnTo>
                <a:lnTo>
                  <a:pt x="303" y="2237"/>
                </a:lnTo>
                <a:lnTo>
                  <a:pt x="303" y="2237"/>
                </a:lnTo>
                <a:lnTo>
                  <a:pt x="301" y="2237"/>
                </a:lnTo>
                <a:lnTo>
                  <a:pt x="296" y="2237"/>
                </a:lnTo>
                <a:lnTo>
                  <a:pt x="296" y="2237"/>
                </a:lnTo>
                <a:lnTo>
                  <a:pt x="294" y="2237"/>
                </a:lnTo>
                <a:lnTo>
                  <a:pt x="294" y="2237"/>
                </a:lnTo>
                <a:lnTo>
                  <a:pt x="289" y="2237"/>
                </a:lnTo>
                <a:lnTo>
                  <a:pt x="286" y="2235"/>
                </a:lnTo>
                <a:lnTo>
                  <a:pt x="286" y="2235"/>
                </a:lnTo>
                <a:lnTo>
                  <a:pt x="284" y="2237"/>
                </a:lnTo>
                <a:lnTo>
                  <a:pt x="284" y="2237"/>
                </a:lnTo>
                <a:lnTo>
                  <a:pt x="284" y="2237"/>
                </a:lnTo>
                <a:lnTo>
                  <a:pt x="284" y="2237"/>
                </a:lnTo>
                <a:lnTo>
                  <a:pt x="284" y="2237"/>
                </a:lnTo>
                <a:lnTo>
                  <a:pt x="284" y="2237"/>
                </a:lnTo>
                <a:lnTo>
                  <a:pt x="289" y="2240"/>
                </a:lnTo>
                <a:lnTo>
                  <a:pt x="289" y="2240"/>
                </a:lnTo>
                <a:lnTo>
                  <a:pt x="291" y="2237"/>
                </a:lnTo>
                <a:lnTo>
                  <a:pt x="294" y="2237"/>
                </a:lnTo>
                <a:lnTo>
                  <a:pt x="294" y="2237"/>
                </a:lnTo>
                <a:lnTo>
                  <a:pt x="296" y="2237"/>
                </a:lnTo>
                <a:lnTo>
                  <a:pt x="296" y="2240"/>
                </a:lnTo>
                <a:lnTo>
                  <a:pt x="296" y="2240"/>
                </a:lnTo>
                <a:lnTo>
                  <a:pt x="294" y="2240"/>
                </a:lnTo>
                <a:lnTo>
                  <a:pt x="291" y="2240"/>
                </a:lnTo>
                <a:lnTo>
                  <a:pt x="291" y="2240"/>
                </a:lnTo>
                <a:lnTo>
                  <a:pt x="291" y="2240"/>
                </a:lnTo>
                <a:lnTo>
                  <a:pt x="289" y="2240"/>
                </a:lnTo>
                <a:lnTo>
                  <a:pt x="289" y="2240"/>
                </a:lnTo>
                <a:lnTo>
                  <a:pt x="289" y="2240"/>
                </a:lnTo>
                <a:lnTo>
                  <a:pt x="289" y="2240"/>
                </a:lnTo>
                <a:lnTo>
                  <a:pt x="286" y="2240"/>
                </a:lnTo>
                <a:lnTo>
                  <a:pt x="286" y="2240"/>
                </a:lnTo>
                <a:lnTo>
                  <a:pt x="286" y="2240"/>
                </a:lnTo>
                <a:lnTo>
                  <a:pt x="286" y="2242"/>
                </a:lnTo>
                <a:lnTo>
                  <a:pt x="286" y="2242"/>
                </a:lnTo>
                <a:lnTo>
                  <a:pt x="286" y="2242"/>
                </a:lnTo>
                <a:lnTo>
                  <a:pt x="284" y="2242"/>
                </a:lnTo>
                <a:lnTo>
                  <a:pt x="284" y="2242"/>
                </a:lnTo>
                <a:lnTo>
                  <a:pt x="284" y="2242"/>
                </a:lnTo>
                <a:lnTo>
                  <a:pt x="284" y="2242"/>
                </a:lnTo>
                <a:lnTo>
                  <a:pt x="282" y="2242"/>
                </a:lnTo>
                <a:lnTo>
                  <a:pt x="284" y="2242"/>
                </a:lnTo>
                <a:lnTo>
                  <a:pt x="284" y="2245"/>
                </a:lnTo>
                <a:lnTo>
                  <a:pt x="286" y="2245"/>
                </a:lnTo>
                <a:lnTo>
                  <a:pt x="289" y="2245"/>
                </a:lnTo>
                <a:lnTo>
                  <a:pt x="289" y="2245"/>
                </a:lnTo>
                <a:lnTo>
                  <a:pt x="289" y="2247"/>
                </a:lnTo>
                <a:lnTo>
                  <a:pt x="291" y="2247"/>
                </a:lnTo>
                <a:lnTo>
                  <a:pt x="294" y="2247"/>
                </a:lnTo>
                <a:lnTo>
                  <a:pt x="296" y="2247"/>
                </a:lnTo>
                <a:lnTo>
                  <a:pt x="296" y="2247"/>
                </a:lnTo>
                <a:lnTo>
                  <a:pt x="298" y="2245"/>
                </a:lnTo>
                <a:lnTo>
                  <a:pt x="298" y="2245"/>
                </a:lnTo>
                <a:lnTo>
                  <a:pt x="298" y="2245"/>
                </a:lnTo>
                <a:lnTo>
                  <a:pt x="301" y="2245"/>
                </a:lnTo>
                <a:lnTo>
                  <a:pt x="301" y="2247"/>
                </a:lnTo>
                <a:lnTo>
                  <a:pt x="301" y="2247"/>
                </a:lnTo>
                <a:lnTo>
                  <a:pt x="298" y="2247"/>
                </a:lnTo>
                <a:lnTo>
                  <a:pt x="298" y="2247"/>
                </a:lnTo>
                <a:lnTo>
                  <a:pt x="298" y="2247"/>
                </a:lnTo>
                <a:lnTo>
                  <a:pt x="301" y="2252"/>
                </a:lnTo>
                <a:lnTo>
                  <a:pt x="301" y="2252"/>
                </a:lnTo>
                <a:lnTo>
                  <a:pt x="301" y="2252"/>
                </a:lnTo>
                <a:lnTo>
                  <a:pt x="303" y="2252"/>
                </a:lnTo>
                <a:lnTo>
                  <a:pt x="303" y="2252"/>
                </a:lnTo>
                <a:lnTo>
                  <a:pt x="303" y="2252"/>
                </a:lnTo>
                <a:lnTo>
                  <a:pt x="303" y="2252"/>
                </a:lnTo>
                <a:lnTo>
                  <a:pt x="305" y="2249"/>
                </a:lnTo>
                <a:lnTo>
                  <a:pt x="305" y="2249"/>
                </a:lnTo>
                <a:lnTo>
                  <a:pt x="305" y="2249"/>
                </a:lnTo>
                <a:lnTo>
                  <a:pt x="305" y="2249"/>
                </a:lnTo>
                <a:lnTo>
                  <a:pt x="305" y="2247"/>
                </a:lnTo>
                <a:lnTo>
                  <a:pt x="305" y="2247"/>
                </a:lnTo>
                <a:lnTo>
                  <a:pt x="305" y="2247"/>
                </a:lnTo>
                <a:lnTo>
                  <a:pt x="308" y="2247"/>
                </a:lnTo>
                <a:lnTo>
                  <a:pt x="308" y="2245"/>
                </a:lnTo>
                <a:lnTo>
                  <a:pt x="308" y="2245"/>
                </a:lnTo>
                <a:lnTo>
                  <a:pt x="308" y="2242"/>
                </a:lnTo>
                <a:lnTo>
                  <a:pt x="308" y="2242"/>
                </a:lnTo>
                <a:lnTo>
                  <a:pt x="308" y="2240"/>
                </a:lnTo>
                <a:lnTo>
                  <a:pt x="310" y="2240"/>
                </a:lnTo>
                <a:lnTo>
                  <a:pt x="310" y="2240"/>
                </a:lnTo>
                <a:lnTo>
                  <a:pt x="312" y="2240"/>
                </a:lnTo>
                <a:lnTo>
                  <a:pt x="312" y="2237"/>
                </a:lnTo>
                <a:lnTo>
                  <a:pt x="315" y="2240"/>
                </a:lnTo>
                <a:lnTo>
                  <a:pt x="312" y="2240"/>
                </a:lnTo>
                <a:lnTo>
                  <a:pt x="312" y="2240"/>
                </a:lnTo>
                <a:lnTo>
                  <a:pt x="312" y="2240"/>
                </a:lnTo>
                <a:lnTo>
                  <a:pt x="312" y="2240"/>
                </a:lnTo>
                <a:lnTo>
                  <a:pt x="310" y="2240"/>
                </a:lnTo>
                <a:lnTo>
                  <a:pt x="310" y="2240"/>
                </a:lnTo>
                <a:lnTo>
                  <a:pt x="310" y="2242"/>
                </a:lnTo>
                <a:lnTo>
                  <a:pt x="310" y="2242"/>
                </a:lnTo>
                <a:lnTo>
                  <a:pt x="310" y="2242"/>
                </a:lnTo>
                <a:lnTo>
                  <a:pt x="308" y="2245"/>
                </a:lnTo>
                <a:lnTo>
                  <a:pt x="308" y="2245"/>
                </a:lnTo>
                <a:lnTo>
                  <a:pt x="308" y="2247"/>
                </a:lnTo>
                <a:lnTo>
                  <a:pt x="308" y="2247"/>
                </a:lnTo>
                <a:lnTo>
                  <a:pt x="308" y="2247"/>
                </a:lnTo>
                <a:lnTo>
                  <a:pt x="308" y="2249"/>
                </a:lnTo>
                <a:lnTo>
                  <a:pt x="308" y="2249"/>
                </a:lnTo>
                <a:lnTo>
                  <a:pt x="305" y="2249"/>
                </a:lnTo>
                <a:lnTo>
                  <a:pt x="305" y="2249"/>
                </a:lnTo>
                <a:lnTo>
                  <a:pt x="305" y="2249"/>
                </a:lnTo>
                <a:lnTo>
                  <a:pt x="305" y="2252"/>
                </a:lnTo>
                <a:lnTo>
                  <a:pt x="308" y="2252"/>
                </a:lnTo>
                <a:lnTo>
                  <a:pt x="308" y="2252"/>
                </a:lnTo>
                <a:lnTo>
                  <a:pt x="310" y="2252"/>
                </a:lnTo>
                <a:lnTo>
                  <a:pt x="310" y="2252"/>
                </a:lnTo>
                <a:lnTo>
                  <a:pt x="312" y="2252"/>
                </a:lnTo>
                <a:lnTo>
                  <a:pt x="312" y="2249"/>
                </a:lnTo>
                <a:lnTo>
                  <a:pt x="312" y="2249"/>
                </a:lnTo>
                <a:lnTo>
                  <a:pt x="312" y="2249"/>
                </a:lnTo>
                <a:lnTo>
                  <a:pt x="312" y="2249"/>
                </a:lnTo>
                <a:lnTo>
                  <a:pt x="315" y="2249"/>
                </a:lnTo>
                <a:lnTo>
                  <a:pt x="315" y="2249"/>
                </a:lnTo>
                <a:lnTo>
                  <a:pt x="315" y="2252"/>
                </a:lnTo>
                <a:lnTo>
                  <a:pt x="315" y="2252"/>
                </a:lnTo>
                <a:lnTo>
                  <a:pt x="315" y="2252"/>
                </a:lnTo>
                <a:lnTo>
                  <a:pt x="315" y="2252"/>
                </a:lnTo>
                <a:lnTo>
                  <a:pt x="315" y="2252"/>
                </a:lnTo>
                <a:lnTo>
                  <a:pt x="315" y="2252"/>
                </a:lnTo>
                <a:lnTo>
                  <a:pt x="317" y="2252"/>
                </a:lnTo>
                <a:lnTo>
                  <a:pt x="317" y="2252"/>
                </a:lnTo>
                <a:lnTo>
                  <a:pt x="317" y="2252"/>
                </a:lnTo>
                <a:lnTo>
                  <a:pt x="317" y="2252"/>
                </a:lnTo>
                <a:lnTo>
                  <a:pt x="317" y="2252"/>
                </a:lnTo>
                <a:lnTo>
                  <a:pt x="317" y="2252"/>
                </a:lnTo>
                <a:lnTo>
                  <a:pt x="317" y="2252"/>
                </a:lnTo>
                <a:lnTo>
                  <a:pt x="317" y="2254"/>
                </a:lnTo>
                <a:lnTo>
                  <a:pt x="317" y="2254"/>
                </a:lnTo>
                <a:lnTo>
                  <a:pt x="317" y="2256"/>
                </a:lnTo>
                <a:lnTo>
                  <a:pt x="317" y="2256"/>
                </a:lnTo>
                <a:lnTo>
                  <a:pt x="320" y="2256"/>
                </a:lnTo>
                <a:lnTo>
                  <a:pt x="320" y="2256"/>
                </a:lnTo>
                <a:lnTo>
                  <a:pt x="320" y="2256"/>
                </a:lnTo>
                <a:lnTo>
                  <a:pt x="322" y="2254"/>
                </a:lnTo>
                <a:lnTo>
                  <a:pt x="322" y="2254"/>
                </a:lnTo>
                <a:lnTo>
                  <a:pt x="322" y="2252"/>
                </a:lnTo>
                <a:lnTo>
                  <a:pt x="324" y="2252"/>
                </a:lnTo>
                <a:lnTo>
                  <a:pt x="324" y="2249"/>
                </a:lnTo>
                <a:lnTo>
                  <a:pt x="327" y="2249"/>
                </a:lnTo>
                <a:lnTo>
                  <a:pt x="329" y="2249"/>
                </a:lnTo>
                <a:lnTo>
                  <a:pt x="329" y="2249"/>
                </a:lnTo>
                <a:lnTo>
                  <a:pt x="329" y="2249"/>
                </a:lnTo>
                <a:lnTo>
                  <a:pt x="329" y="2249"/>
                </a:lnTo>
                <a:lnTo>
                  <a:pt x="329" y="2249"/>
                </a:lnTo>
                <a:lnTo>
                  <a:pt x="329" y="2249"/>
                </a:lnTo>
                <a:lnTo>
                  <a:pt x="329" y="2249"/>
                </a:lnTo>
                <a:lnTo>
                  <a:pt x="329" y="2249"/>
                </a:lnTo>
                <a:lnTo>
                  <a:pt x="329" y="2247"/>
                </a:lnTo>
                <a:lnTo>
                  <a:pt x="329" y="2247"/>
                </a:lnTo>
                <a:lnTo>
                  <a:pt x="329" y="2247"/>
                </a:lnTo>
                <a:lnTo>
                  <a:pt x="329" y="2245"/>
                </a:lnTo>
                <a:lnTo>
                  <a:pt x="329" y="2245"/>
                </a:lnTo>
                <a:lnTo>
                  <a:pt x="331" y="2242"/>
                </a:lnTo>
                <a:lnTo>
                  <a:pt x="331" y="2242"/>
                </a:lnTo>
                <a:lnTo>
                  <a:pt x="331" y="2240"/>
                </a:lnTo>
                <a:lnTo>
                  <a:pt x="331" y="2240"/>
                </a:lnTo>
                <a:lnTo>
                  <a:pt x="331" y="2240"/>
                </a:lnTo>
                <a:lnTo>
                  <a:pt x="331" y="2240"/>
                </a:lnTo>
                <a:lnTo>
                  <a:pt x="331" y="2237"/>
                </a:lnTo>
                <a:lnTo>
                  <a:pt x="331" y="2237"/>
                </a:lnTo>
                <a:lnTo>
                  <a:pt x="331" y="2237"/>
                </a:lnTo>
                <a:lnTo>
                  <a:pt x="329" y="2237"/>
                </a:lnTo>
                <a:lnTo>
                  <a:pt x="331" y="2237"/>
                </a:lnTo>
                <a:lnTo>
                  <a:pt x="331" y="2235"/>
                </a:lnTo>
                <a:lnTo>
                  <a:pt x="331" y="2235"/>
                </a:lnTo>
                <a:lnTo>
                  <a:pt x="334" y="2235"/>
                </a:lnTo>
                <a:lnTo>
                  <a:pt x="334" y="2233"/>
                </a:lnTo>
                <a:lnTo>
                  <a:pt x="334" y="2233"/>
                </a:lnTo>
                <a:lnTo>
                  <a:pt x="336" y="2233"/>
                </a:lnTo>
                <a:lnTo>
                  <a:pt x="336" y="2233"/>
                </a:lnTo>
                <a:lnTo>
                  <a:pt x="336" y="2233"/>
                </a:lnTo>
                <a:lnTo>
                  <a:pt x="336" y="2233"/>
                </a:lnTo>
                <a:lnTo>
                  <a:pt x="336" y="2233"/>
                </a:lnTo>
                <a:lnTo>
                  <a:pt x="336" y="2235"/>
                </a:lnTo>
                <a:lnTo>
                  <a:pt x="336" y="2235"/>
                </a:lnTo>
                <a:lnTo>
                  <a:pt x="336" y="2235"/>
                </a:lnTo>
                <a:lnTo>
                  <a:pt x="334" y="2237"/>
                </a:lnTo>
                <a:lnTo>
                  <a:pt x="334" y="2237"/>
                </a:lnTo>
                <a:lnTo>
                  <a:pt x="334" y="2237"/>
                </a:lnTo>
                <a:lnTo>
                  <a:pt x="331" y="2237"/>
                </a:lnTo>
                <a:lnTo>
                  <a:pt x="331" y="2237"/>
                </a:lnTo>
                <a:lnTo>
                  <a:pt x="331" y="2240"/>
                </a:lnTo>
                <a:lnTo>
                  <a:pt x="331" y="2240"/>
                </a:lnTo>
                <a:lnTo>
                  <a:pt x="331" y="2240"/>
                </a:lnTo>
                <a:lnTo>
                  <a:pt x="334" y="2242"/>
                </a:lnTo>
                <a:lnTo>
                  <a:pt x="334" y="2242"/>
                </a:lnTo>
                <a:lnTo>
                  <a:pt x="334" y="2242"/>
                </a:lnTo>
                <a:lnTo>
                  <a:pt x="334" y="2245"/>
                </a:lnTo>
                <a:lnTo>
                  <a:pt x="331" y="2245"/>
                </a:lnTo>
                <a:lnTo>
                  <a:pt x="331" y="2247"/>
                </a:lnTo>
                <a:lnTo>
                  <a:pt x="331" y="2249"/>
                </a:lnTo>
                <a:lnTo>
                  <a:pt x="331" y="2249"/>
                </a:lnTo>
                <a:lnTo>
                  <a:pt x="331" y="2249"/>
                </a:lnTo>
                <a:lnTo>
                  <a:pt x="331" y="2249"/>
                </a:lnTo>
                <a:lnTo>
                  <a:pt x="331" y="2249"/>
                </a:lnTo>
                <a:lnTo>
                  <a:pt x="329" y="2252"/>
                </a:lnTo>
                <a:lnTo>
                  <a:pt x="329" y="2252"/>
                </a:lnTo>
                <a:lnTo>
                  <a:pt x="329" y="2252"/>
                </a:lnTo>
                <a:lnTo>
                  <a:pt x="327" y="2252"/>
                </a:lnTo>
                <a:lnTo>
                  <a:pt x="327" y="2254"/>
                </a:lnTo>
                <a:lnTo>
                  <a:pt x="327" y="2254"/>
                </a:lnTo>
                <a:lnTo>
                  <a:pt x="324" y="2254"/>
                </a:lnTo>
                <a:lnTo>
                  <a:pt x="324" y="2254"/>
                </a:lnTo>
                <a:lnTo>
                  <a:pt x="324" y="2254"/>
                </a:lnTo>
                <a:lnTo>
                  <a:pt x="322" y="2254"/>
                </a:lnTo>
                <a:lnTo>
                  <a:pt x="322" y="2256"/>
                </a:lnTo>
                <a:lnTo>
                  <a:pt x="322" y="2256"/>
                </a:lnTo>
                <a:lnTo>
                  <a:pt x="322" y="2256"/>
                </a:lnTo>
                <a:lnTo>
                  <a:pt x="322" y="2256"/>
                </a:lnTo>
                <a:lnTo>
                  <a:pt x="322" y="2256"/>
                </a:lnTo>
                <a:lnTo>
                  <a:pt x="322" y="2259"/>
                </a:lnTo>
                <a:lnTo>
                  <a:pt x="322" y="2259"/>
                </a:lnTo>
                <a:lnTo>
                  <a:pt x="322" y="2259"/>
                </a:lnTo>
                <a:lnTo>
                  <a:pt x="322" y="2259"/>
                </a:lnTo>
                <a:lnTo>
                  <a:pt x="320" y="2261"/>
                </a:lnTo>
                <a:lnTo>
                  <a:pt x="320" y="2261"/>
                </a:lnTo>
                <a:lnTo>
                  <a:pt x="322" y="2261"/>
                </a:lnTo>
                <a:lnTo>
                  <a:pt x="322" y="2261"/>
                </a:lnTo>
                <a:lnTo>
                  <a:pt x="324" y="2261"/>
                </a:lnTo>
                <a:lnTo>
                  <a:pt x="324" y="2259"/>
                </a:lnTo>
                <a:lnTo>
                  <a:pt x="324" y="2259"/>
                </a:lnTo>
                <a:lnTo>
                  <a:pt x="324" y="2256"/>
                </a:lnTo>
                <a:lnTo>
                  <a:pt x="324" y="2256"/>
                </a:lnTo>
                <a:lnTo>
                  <a:pt x="327" y="2259"/>
                </a:lnTo>
                <a:lnTo>
                  <a:pt x="327" y="2259"/>
                </a:lnTo>
                <a:lnTo>
                  <a:pt x="327" y="2261"/>
                </a:lnTo>
                <a:lnTo>
                  <a:pt x="324" y="2261"/>
                </a:lnTo>
                <a:lnTo>
                  <a:pt x="324" y="2261"/>
                </a:lnTo>
                <a:lnTo>
                  <a:pt x="324" y="2261"/>
                </a:lnTo>
                <a:lnTo>
                  <a:pt x="324" y="2263"/>
                </a:lnTo>
                <a:lnTo>
                  <a:pt x="324" y="2263"/>
                </a:lnTo>
                <a:lnTo>
                  <a:pt x="327" y="2263"/>
                </a:lnTo>
                <a:lnTo>
                  <a:pt x="327" y="2263"/>
                </a:lnTo>
                <a:lnTo>
                  <a:pt x="329" y="2263"/>
                </a:lnTo>
                <a:lnTo>
                  <a:pt x="329" y="2263"/>
                </a:lnTo>
                <a:lnTo>
                  <a:pt x="329" y="2263"/>
                </a:lnTo>
                <a:lnTo>
                  <a:pt x="331" y="2263"/>
                </a:lnTo>
                <a:lnTo>
                  <a:pt x="331" y="2263"/>
                </a:lnTo>
                <a:lnTo>
                  <a:pt x="334" y="2261"/>
                </a:lnTo>
                <a:lnTo>
                  <a:pt x="334" y="2261"/>
                </a:lnTo>
                <a:lnTo>
                  <a:pt x="336" y="2259"/>
                </a:lnTo>
                <a:lnTo>
                  <a:pt x="336" y="2259"/>
                </a:lnTo>
                <a:lnTo>
                  <a:pt x="339" y="2261"/>
                </a:lnTo>
                <a:lnTo>
                  <a:pt x="341" y="2261"/>
                </a:lnTo>
                <a:lnTo>
                  <a:pt x="343" y="2259"/>
                </a:lnTo>
                <a:lnTo>
                  <a:pt x="346" y="2259"/>
                </a:lnTo>
                <a:lnTo>
                  <a:pt x="348" y="2259"/>
                </a:lnTo>
                <a:lnTo>
                  <a:pt x="348" y="2259"/>
                </a:lnTo>
                <a:lnTo>
                  <a:pt x="348" y="2259"/>
                </a:lnTo>
                <a:lnTo>
                  <a:pt x="346" y="2261"/>
                </a:lnTo>
                <a:lnTo>
                  <a:pt x="343" y="2261"/>
                </a:lnTo>
                <a:lnTo>
                  <a:pt x="343" y="2261"/>
                </a:lnTo>
                <a:lnTo>
                  <a:pt x="341" y="2261"/>
                </a:lnTo>
                <a:lnTo>
                  <a:pt x="341" y="2261"/>
                </a:lnTo>
                <a:lnTo>
                  <a:pt x="341" y="2261"/>
                </a:lnTo>
                <a:lnTo>
                  <a:pt x="341" y="2263"/>
                </a:lnTo>
                <a:lnTo>
                  <a:pt x="339" y="2261"/>
                </a:lnTo>
                <a:lnTo>
                  <a:pt x="339" y="2261"/>
                </a:lnTo>
                <a:lnTo>
                  <a:pt x="339" y="2261"/>
                </a:lnTo>
                <a:lnTo>
                  <a:pt x="336" y="2261"/>
                </a:lnTo>
                <a:lnTo>
                  <a:pt x="336" y="2261"/>
                </a:lnTo>
                <a:lnTo>
                  <a:pt x="334" y="2263"/>
                </a:lnTo>
                <a:lnTo>
                  <a:pt x="334" y="2263"/>
                </a:lnTo>
                <a:lnTo>
                  <a:pt x="334" y="2263"/>
                </a:lnTo>
                <a:lnTo>
                  <a:pt x="334" y="2263"/>
                </a:lnTo>
                <a:lnTo>
                  <a:pt x="334" y="2263"/>
                </a:lnTo>
                <a:lnTo>
                  <a:pt x="334" y="2263"/>
                </a:lnTo>
                <a:lnTo>
                  <a:pt x="334" y="2266"/>
                </a:lnTo>
                <a:lnTo>
                  <a:pt x="334" y="2266"/>
                </a:lnTo>
                <a:lnTo>
                  <a:pt x="334" y="2266"/>
                </a:lnTo>
                <a:lnTo>
                  <a:pt x="336" y="2266"/>
                </a:lnTo>
                <a:lnTo>
                  <a:pt x="336" y="2268"/>
                </a:lnTo>
                <a:lnTo>
                  <a:pt x="336" y="2268"/>
                </a:lnTo>
                <a:lnTo>
                  <a:pt x="336" y="2271"/>
                </a:lnTo>
                <a:lnTo>
                  <a:pt x="336" y="2271"/>
                </a:lnTo>
                <a:lnTo>
                  <a:pt x="336" y="2271"/>
                </a:lnTo>
                <a:lnTo>
                  <a:pt x="334" y="2271"/>
                </a:lnTo>
                <a:lnTo>
                  <a:pt x="334" y="2273"/>
                </a:lnTo>
                <a:lnTo>
                  <a:pt x="334" y="2273"/>
                </a:lnTo>
                <a:lnTo>
                  <a:pt x="334" y="2275"/>
                </a:lnTo>
                <a:lnTo>
                  <a:pt x="331" y="2275"/>
                </a:lnTo>
                <a:lnTo>
                  <a:pt x="331" y="2275"/>
                </a:lnTo>
                <a:lnTo>
                  <a:pt x="331" y="2275"/>
                </a:lnTo>
                <a:lnTo>
                  <a:pt x="331" y="2275"/>
                </a:lnTo>
                <a:lnTo>
                  <a:pt x="331" y="2275"/>
                </a:lnTo>
                <a:lnTo>
                  <a:pt x="331" y="2278"/>
                </a:lnTo>
                <a:lnTo>
                  <a:pt x="331" y="2278"/>
                </a:lnTo>
                <a:lnTo>
                  <a:pt x="331" y="2278"/>
                </a:lnTo>
                <a:lnTo>
                  <a:pt x="331" y="2278"/>
                </a:lnTo>
                <a:lnTo>
                  <a:pt x="331" y="2280"/>
                </a:lnTo>
                <a:lnTo>
                  <a:pt x="331" y="2280"/>
                </a:lnTo>
                <a:lnTo>
                  <a:pt x="329" y="2280"/>
                </a:lnTo>
                <a:lnTo>
                  <a:pt x="329" y="2280"/>
                </a:lnTo>
                <a:lnTo>
                  <a:pt x="329" y="2282"/>
                </a:lnTo>
                <a:lnTo>
                  <a:pt x="329" y="2282"/>
                </a:lnTo>
                <a:lnTo>
                  <a:pt x="329" y="2280"/>
                </a:lnTo>
                <a:lnTo>
                  <a:pt x="327" y="2280"/>
                </a:lnTo>
                <a:lnTo>
                  <a:pt x="327" y="2280"/>
                </a:lnTo>
                <a:lnTo>
                  <a:pt x="327" y="2278"/>
                </a:lnTo>
                <a:lnTo>
                  <a:pt x="327" y="2278"/>
                </a:lnTo>
                <a:lnTo>
                  <a:pt x="327" y="2278"/>
                </a:lnTo>
                <a:lnTo>
                  <a:pt x="327" y="2278"/>
                </a:lnTo>
                <a:lnTo>
                  <a:pt x="327" y="2282"/>
                </a:lnTo>
                <a:lnTo>
                  <a:pt x="329" y="2285"/>
                </a:lnTo>
                <a:lnTo>
                  <a:pt x="329" y="2285"/>
                </a:lnTo>
                <a:lnTo>
                  <a:pt x="329" y="2287"/>
                </a:lnTo>
                <a:lnTo>
                  <a:pt x="331" y="2287"/>
                </a:lnTo>
                <a:lnTo>
                  <a:pt x="331" y="2287"/>
                </a:lnTo>
                <a:lnTo>
                  <a:pt x="331" y="2287"/>
                </a:lnTo>
                <a:lnTo>
                  <a:pt x="331" y="2287"/>
                </a:lnTo>
                <a:lnTo>
                  <a:pt x="331" y="2289"/>
                </a:lnTo>
                <a:lnTo>
                  <a:pt x="334" y="2292"/>
                </a:lnTo>
                <a:lnTo>
                  <a:pt x="334" y="2292"/>
                </a:lnTo>
                <a:lnTo>
                  <a:pt x="334" y="2292"/>
                </a:lnTo>
                <a:lnTo>
                  <a:pt x="334" y="2294"/>
                </a:lnTo>
                <a:lnTo>
                  <a:pt x="334" y="2294"/>
                </a:lnTo>
                <a:lnTo>
                  <a:pt x="334" y="2294"/>
                </a:lnTo>
                <a:lnTo>
                  <a:pt x="336" y="2297"/>
                </a:lnTo>
                <a:lnTo>
                  <a:pt x="336" y="2297"/>
                </a:lnTo>
                <a:lnTo>
                  <a:pt x="339" y="2297"/>
                </a:lnTo>
                <a:lnTo>
                  <a:pt x="339" y="2297"/>
                </a:lnTo>
                <a:lnTo>
                  <a:pt x="341" y="2299"/>
                </a:lnTo>
                <a:lnTo>
                  <a:pt x="341" y="2299"/>
                </a:lnTo>
                <a:lnTo>
                  <a:pt x="341" y="2299"/>
                </a:lnTo>
                <a:lnTo>
                  <a:pt x="341" y="2297"/>
                </a:lnTo>
                <a:lnTo>
                  <a:pt x="343" y="2297"/>
                </a:lnTo>
                <a:lnTo>
                  <a:pt x="346" y="2297"/>
                </a:lnTo>
                <a:lnTo>
                  <a:pt x="346" y="2297"/>
                </a:lnTo>
                <a:lnTo>
                  <a:pt x="348" y="2297"/>
                </a:lnTo>
                <a:lnTo>
                  <a:pt x="348" y="2297"/>
                </a:lnTo>
                <a:lnTo>
                  <a:pt x="348" y="2297"/>
                </a:lnTo>
                <a:lnTo>
                  <a:pt x="348" y="2297"/>
                </a:lnTo>
                <a:lnTo>
                  <a:pt x="348" y="2294"/>
                </a:lnTo>
                <a:lnTo>
                  <a:pt x="350" y="2294"/>
                </a:lnTo>
                <a:lnTo>
                  <a:pt x="350" y="2294"/>
                </a:lnTo>
                <a:lnTo>
                  <a:pt x="350" y="2294"/>
                </a:lnTo>
                <a:lnTo>
                  <a:pt x="350" y="2294"/>
                </a:lnTo>
                <a:lnTo>
                  <a:pt x="350" y="2294"/>
                </a:lnTo>
                <a:lnTo>
                  <a:pt x="350" y="2292"/>
                </a:lnTo>
                <a:lnTo>
                  <a:pt x="350" y="2292"/>
                </a:lnTo>
                <a:lnTo>
                  <a:pt x="350" y="2292"/>
                </a:lnTo>
                <a:lnTo>
                  <a:pt x="350" y="2292"/>
                </a:lnTo>
                <a:lnTo>
                  <a:pt x="350" y="2292"/>
                </a:lnTo>
                <a:lnTo>
                  <a:pt x="350" y="2292"/>
                </a:lnTo>
                <a:lnTo>
                  <a:pt x="350" y="2294"/>
                </a:lnTo>
                <a:lnTo>
                  <a:pt x="350" y="2294"/>
                </a:lnTo>
                <a:lnTo>
                  <a:pt x="350" y="2294"/>
                </a:lnTo>
                <a:lnTo>
                  <a:pt x="350" y="2294"/>
                </a:lnTo>
                <a:lnTo>
                  <a:pt x="350" y="2294"/>
                </a:lnTo>
                <a:lnTo>
                  <a:pt x="350" y="2294"/>
                </a:lnTo>
                <a:lnTo>
                  <a:pt x="350" y="2294"/>
                </a:lnTo>
                <a:lnTo>
                  <a:pt x="350" y="2297"/>
                </a:lnTo>
                <a:lnTo>
                  <a:pt x="350" y="2297"/>
                </a:lnTo>
                <a:lnTo>
                  <a:pt x="350" y="2297"/>
                </a:lnTo>
                <a:lnTo>
                  <a:pt x="353" y="2297"/>
                </a:lnTo>
                <a:lnTo>
                  <a:pt x="353" y="2297"/>
                </a:lnTo>
                <a:lnTo>
                  <a:pt x="353" y="2297"/>
                </a:lnTo>
                <a:lnTo>
                  <a:pt x="353" y="2297"/>
                </a:lnTo>
                <a:lnTo>
                  <a:pt x="353" y="2297"/>
                </a:lnTo>
                <a:lnTo>
                  <a:pt x="353" y="2297"/>
                </a:lnTo>
                <a:lnTo>
                  <a:pt x="353" y="2297"/>
                </a:lnTo>
                <a:lnTo>
                  <a:pt x="355" y="2294"/>
                </a:lnTo>
                <a:lnTo>
                  <a:pt x="355" y="2294"/>
                </a:lnTo>
                <a:lnTo>
                  <a:pt x="355" y="2294"/>
                </a:lnTo>
                <a:lnTo>
                  <a:pt x="353" y="2292"/>
                </a:lnTo>
                <a:lnTo>
                  <a:pt x="353" y="2292"/>
                </a:lnTo>
                <a:lnTo>
                  <a:pt x="353" y="2292"/>
                </a:lnTo>
                <a:lnTo>
                  <a:pt x="353" y="2289"/>
                </a:lnTo>
                <a:lnTo>
                  <a:pt x="353" y="2289"/>
                </a:lnTo>
                <a:lnTo>
                  <a:pt x="353" y="2287"/>
                </a:lnTo>
                <a:lnTo>
                  <a:pt x="353" y="2287"/>
                </a:lnTo>
                <a:lnTo>
                  <a:pt x="355" y="2287"/>
                </a:lnTo>
                <a:lnTo>
                  <a:pt x="357" y="2285"/>
                </a:lnTo>
                <a:lnTo>
                  <a:pt x="360" y="2285"/>
                </a:lnTo>
                <a:lnTo>
                  <a:pt x="360" y="2285"/>
                </a:lnTo>
                <a:lnTo>
                  <a:pt x="360" y="2282"/>
                </a:lnTo>
                <a:lnTo>
                  <a:pt x="360" y="2282"/>
                </a:lnTo>
                <a:lnTo>
                  <a:pt x="360" y="2282"/>
                </a:lnTo>
                <a:lnTo>
                  <a:pt x="360" y="2282"/>
                </a:lnTo>
                <a:lnTo>
                  <a:pt x="360" y="2282"/>
                </a:lnTo>
                <a:lnTo>
                  <a:pt x="360" y="2280"/>
                </a:lnTo>
                <a:lnTo>
                  <a:pt x="360" y="2280"/>
                </a:lnTo>
                <a:lnTo>
                  <a:pt x="360" y="2280"/>
                </a:lnTo>
                <a:lnTo>
                  <a:pt x="357" y="2280"/>
                </a:lnTo>
                <a:lnTo>
                  <a:pt x="357" y="2278"/>
                </a:lnTo>
                <a:lnTo>
                  <a:pt x="357" y="2278"/>
                </a:lnTo>
                <a:lnTo>
                  <a:pt x="357" y="2278"/>
                </a:lnTo>
                <a:lnTo>
                  <a:pt x="355" y="2275"/>
                </a:lnTo>
                <a:lnTo>
                  <a:pt x="355" y="2275"/>
                </a:lnTo>
                <a:lnTo>
                  <a:pt x="357" y="2275"/>
                </a:lnTo>
                <a:lnTo>
                  <a:pt x="357" y="2278"/>
                </a:lnTo>
                <a:lnTo>
                  <a:pt x="360" y="2278"/>
                </a:lnTo>
                <a:lnTo>
                  <a:pt x="360" y="2280"/>
                </a:lnTo>
                <a:lnTo>
                  <a:pt x="362" y="2280"/>
                </a:lnTo>
                <a:lnTo>
                  <a:pt x="362" y="2282"/>
                </a:lnTo>
                <a:lnTo>
                  <a:pt x="362" y="2282"/>
                </a:lnTo>
                <a:lnTo>
                  <a:pt x="362" y="2285"/>
                </a:lnTo>
                <a:lnTo>
                  <a:pt x="362" y="2285"/>
                </a:lnTo>
                <a:lnTo>
                  <a:pt x="360" y="2287"/>
                </a:lnTo>
                <a:lnTo>
                  <a:pt x="360" y="2287"/>
                </a:lnTo>
                <a:lnTo>
                  <a:pt x="357" y="2287"/>
                </a:lnTo>
                <a:lnTo>
                  <a:pt x="357" y="2287"/>
                </a:lnTo>
                <a:lnTo>
                  <a:pt x="357" y="2287"/>
                </a:lnTo>
                <a:lnTo>
                  <a:pt x="355" y="2287"/>
                </a:lnTo>
                <a:lnTo>
                  <a:pt x="355" y="2287"/>
                </a:lnTo>
                <a:lnTo>
                  <a:pt x="355" y="2289"/>
                </a:lnTo>
                <a:lnTo>
                  <a:pt x="355" y="2289"/>
                </a:lnTo>
                <a:lnTo>
                  <a:pt x="355" y="2292"/>
                </a:lnTo>
                <a:lnTo>
                  <a:pt x="355" y="2292"/>
                </a:lnTo>
                <a:lnTo>
                  <a:pt x="355" y="2292"/>
                </a:lnTo>
                <a:lnTo>
                  <a:pt x="355" y="2294"/>
                </a:lnTo>
                <a:lnTo>
                  <a:pt x="355" y="2294"/>
                </a:lnTo>
                <a:lnTo>
                  <a:pt x="355" y="2297"/>
                </a:lnTo>
                <a:lnTo>
                  <a:pt x="355" y="2297"/>
                </a:lnTo>
                <a:lnTo>
                  <a:pt x="353" y="2299"/>
                </a:lnTo>
                <a:lnTo>
                  <a:pt x="353" y="2299"/>
                </a:lnTo>
                <a:lnTo>
                  <a:pt x="353" y="2299"/>
                </a:lnTo>
                <a:lnTo>
                  <a:pt x="353" y="2301"/>
                </a:lnTo>
                <a:lnTo>
                  <a:pt x="355" y="2301"/>
                </a:lnTo>
                <a:lnTo>
                  <a:pt x="355" y="2306"/>
                </a:lnTo>
                <a:lnTo>
                  <a:pt x="355" y="2306"/>
                </a:lnTo>
                <a:lnTo>
                  <a:pt x="355" y="2306"/>
                </a:lnTo>
                <a:lnTo>
                  <a:pt x="355" y="2308"/>
                </a:lnTo>
                <a:lnTo>
                  <a:pt x="360" y="2308"/>
                </a:lnTo>
                <a:lnTo>
                  <a:pt x="365" y="2306"/>
                </a:lnTo>
                <a:lnTo>
                  <a:pt x="365" y="2308"/>
                </a:lnTo>
                <a:lnTo>
                  <a:pt x="362" y="2308"/>
                </a:lnTo>
                <a:lnTo>
                  <a:pt x="362" y="2308"/>
                </a:lnTo>
                <a:lnTo>
                  <a:pt x="360" y="2308"/>
                </a:lnTo>
                <a:lnTo>
                  <a:pt x="360" y="2308"/>
                </a:lnTo>
                <a:lnTo>
                  <a:pt x="360" y="2308"/>
                </a:lnTo>
                <a:lnTo>
                  <a:pt x="357" y="2308"/>
                </a:lnTo>
                <a:lnTo>
                  <a:pt x="357" y="2308"/>
                </a:lnTo>
                <a:lnTo>
                  <a:pt x="357" y="2308"/>
                </a:lnTo>
                <a:lnTo>
                  <a:pt x="355" y="2311"/>
                </a:lnTo>
                <a:lnTo>
                  <a:pt x="355" y="2311"/>
                </a:lnTo>
                <a:lnTo>
                  <a:pt x="355" y="2313"/>
                </a:lnTo>
                <a:lnTo>
                  <a:pt x="357" y="2313"/>
                </a:lnTo>
                <a:lnTo>
                  <a:pt x="355" y="2313"/>
                </a:lnTo>
                <a:lnTo>
                  <a:pt x="355" y="2315"/>
                </a:lnTo>
                <a:lnTo>
                  <a:pt x="355" y="2315"/>
                </a:lnTo>
                <a:lnTo>
                  <a:pt x="355" y="2313"/>
                </a:lnTo>
                <a:lnTo>
                  <a:pt x="355" y="2313"/>
                </a:lnTo>
                <a:lnTo>
                  <a:pt x="355" y="2311"/>
                </a:lnTo>
                <a:lnTo>
                  <a:pt x="355" y="2311"/>
                </a:lnTo>
                <a:lnTo>
                  <a:pt x="355" y="2311"/>
                </a:lnTo>
                <a:lnTo>
                  <a:pt x="355" y="2308"/>
                </a:lnTo>
                <a:lnTo>
                  <a:pt x="355" y="2308"/>
                </a:lnTo>
                <a:lnTo>
                  <a:pt x="353" y="2306"/>
                </a:lnTo>
                <a:lnTo>
                  <a:pt x="353" y="2304"/>
                </a:lnTo>
                <a:lnTo>
                  <a:pt x="353" y="2301"/>
                </a:lnTo>
                <a:lnTo>
                  <a:pt x="353" y="2301"/>
                </a:lnTo>
                <a:lnTo>
                  <a:pt x="353" y="2301"/>
                </a:lnTo>
                <a:lnTo>
                  <a:pt x="353" y="2301"/>
                </a:lnTo>
                <a:lnTo>
                  <a:pt x="350" y="2301"/>
                </a:lnTo>
                <a:lnTo>
                  <a:pt x="350" y="2301"/>
                </a:lnTo>
                <a:lnTo>
                  <a:pt x="350" y="2301"/>
                </a:lnTo>
                <a:lnTo>
                  <a:pt x="348" y="2301"/>
                </a:lnTo>
                <a:lnTo>
                  <a:pt x="348" y="2304"/>
                </a:lnTo>
                <a:lnTo>
                  <a:pt x="348" y="2304"/>
                </a:lnTo>
                <a:lnTo>
                  <a:pt x="348" y="2304"/>
                </a:lnTo>
                <a:lnTo>
                  <a:pt x="348" y="2304"/>
                </a:lnTo>
                <a:lnTo>
                  <a:pt x="348" y="2306"/>
                </a:lnTo>
                <a:lnTo>
                  <a:pt x="348" y="2306"/>
                </a:lnTo>
                <a:lnTo>
                  <a:pt x="348" y="2306"/>
                </a:lnTo>
                <a:lnTo>
                  <a:pt x="348" y="2308"/>
                </a:lnTo>
                <a:lnTo>
                  <a:pt x="348" y="2308"/>
                </a:lnTo>
                <a:lnTo>
                  <a:pt x="348" y="2311"/>
                </a:lnTo>
                <a:lnTo>
                  <a:pt x="348" y="2311"/>
                </a:lnTo>
                <a:lnTo>
                  <a:pt x="348" y="2313"/>
                </a:lnTo>
                <a:lnTo>
                  <a:pt x="348" y="2313"/>
                </a:lnTo>
                <a:lnTo>
                  <a:pt x="350" y="2313"/>
                </a:lnTo>
                <a:lnTo>
                  <a:pt x="350" y="2313"/>
                </a:lnTo>
                <a:lnTo>
                  <a:pt x="350" y="2313"/>
                </a:lnTo>
                <a:lnTo>
                  <a:pt x="350" y="2313"/>
                </a:lnTo>
                <a:lnTo>
                  <a:pt x="350" y="2315"/>
                </a:lnTo>
                <a:lnTo>
                  <a:pt x="350" y="2315"/>
                </a:lnTo>
                <a:lnTo>
                  <a:pt x="350" y="2315"/>
                </a:lnTo>
                <a:lnTo>
                  <a:pt x="353" y="2315"/>
                </a:lnTo>
                <a:lnTo>
                  <a:pt x="353" y="2315"/>
                </a:lnTo>
                <a:lnTo>
                  <a:pt x="355" y="2318"/>
                </a:lnTo>
                <a:lnTo>
                  <a:pt x="362" y="2323"/>
                </a:lnTo>
                <a:lnTo>
                  <a:pt x="362" y="2323"/>
                </a:lnTo>
                <a:lnTo>
                  <a:pt x="362" y="2323"/>
                </a:lnTo>
                <a:lnTo>
                  <a:pt x="362" y="2323"/>
                </a:lnTo>
                <a:lnTo>
                  <a:pt x="365" y="2323"/>
                </a:lnTo>
                <a:lnTo>
                  <a:pt x="365" y="2320"/>
                </a:lnTo>
                <a:lnTo>
                  <a:pt x="365" y="2318"/>
                </a:lnTo>
                <a:lnTo>
                  <a:pt x="365" y="2318"/>
                </a:lnTo>
                <a:lnTo>
                  <a:pt x="365" y="2318"/>
                </a:lnTo>
                <a:lnTo>
                  <a:pt x="365" y="2315"/>
                </a:lnTo>
                <a:lnTo>
                  <a:pt x="367" y="2315"/>
                </a:lnTo>
                <a:lnTo>
                  <a:pt x="367" y="2315"/>
                </a:lnTo>
                <a:lnTo>
                  <a:pt x="367" y="2315"/>
                </a:lnTo>
                <a:lnTo>
                  <a:pt x="369" y="2315"/>
                </a:lnTo>
                <a:lnTo>
                  <a:pt x="369" y="2315"/>
                </a:lnTo>
                <a:lnTo>
                  <a:pt x="369" y="2315"/>
                </a:lnTo>
                <a:lnTo>
                  <a:pt x="369" y="2315"/>
                </a:lnTo>
                <a:lnTo>
                  <a:pt x="369" y="2315"/>
                </a:lnTo>
                <a:lnTo>
                  <a:pt x="372" y="2313"/>
                </a:lnTo>
                <a:lnTo>
                  <a:pt x="372" y="2313"/>
                </a:lnTo>
                <a:lnTo>
                  <a:pt x="372" y="2313"/>
                </a:lnTo>
                <a:lnTo>
                  <a:pt x="372" y="2315"/>
                </a:lnTo>
                <a:lnTo>
                  <a:pt x="374" y="2313"/>
                </a:lnTo>
                <a:lnTo>
                  <a:pt x="374" y="2313"/>
                </a:lnTo>
                <a:lnTo>
                  <a:pt x="374" y="2313"/>
                </a:lnTo>
                <a:lnTo>
                  <a:pt x="374" y="2313"/>
                </a:lnTo>
                <a:lnTo>
                  <a:pt x="374" y="2313"/>
                </a:lnTo>
                <a:lnTo>
                  <a:pt x="374" y="2311"/>
                </a:lnTo>
                <a:lnTo>
                  <a:pt x="374" y="2311"/>
                </a:lnTo>
                <a:lnTo>
                  <a:pt x="376" y="2311"/>
                </a:lnTo>
                <a:lnTo>
                  <a:pt x="376" y="2311"/>
                </a:lnTo>
                <a:lnTo>
                  <a:pt x="376" y="2311"/>
                </a:lnTo>
                <a:lnTo>
                  <a:pt x="376" y="2311"/>
                </a:lnTo>
                <a:lnTo>
                  <a:pt x="376" y="2308"/>
                </a:lnTo>
                <a:lnTo>
                  <a:pt x="379" y="2308"/>
                </a:lnTo>
                <a:lnTo>
                  <a:pt x="379" y="2308"/>
                </a:lnTo>
                <a:lnTo>
                  <a:pt x="379" y="2311"/>
                </a:lnTo>
                <a:lnTo>
                  <a:pt x="376" y="2311"/>
                </a:lnTo>
                <a:lnTo>
                  <a:pt x="376" y="2313"/>
                </a:lnTo>
                <a:lnTo>
                  <a:pt x="376" y="2313"/>
                </a:lnTo>
                <a:lnTo>
                  <a:pt x="376" y="2313"/>
                </a:lnTo>
                <a:lnTo>
                  <a:pt x="374" y="2313"/>
                </a:lnTo>
                <a:lnTo>
                  <a:pt x="374" y="2313"/>
                </a:lnTo>
                <a:lnTo>
                  <a:pt x="374" y="2313"/>
                </a:lnTo>
                <a:lnTo>
                  <a:pt x="374" y="2313"/>
                </a:lnTo>
                <a:lnTo>
                  <a:pt x="374" y="2313"/>
                </a:lnTo>
                <a:lnTo>
                  <a:pt x="374" y="2315"/>
                </a:lnTo>
                <a:lnTo>
                  <a:pt x="374" y="2315"/>
                </a:lnTo>
                <a:lnTo>
                  <a:pt x="374" y="2318"/>
                </a:lnTo>
                <a:lnTo>
                  <a:pt x="374" y="2318"/>
                </a:lnTo>
                <a:lnTo>
                  <a:pt x="372" y="2323"/>
                </a:lnTo>
                <a:lnTo>
                  <a:pt x="372" y="2323"/>
                </a:lnTo>
                <a:lnTo>
                  <a:pt x="372" y="2323"/>
                </a:lnTo>
                <a:lnTo>
                  <a:pt x="372" y="2325"/>
                </a:lnTo>
                <a:lnTo>
                  <a:pt x="372" y="2325"/>
                </a:lnTo>
                <a:lnTo>
                  <a:pt x="369" y="2325"/>
                </a:lnTo>
                <a:lnTo>
                  <a:pt x="369" y="2325"/>
                </a:lnTo>
                <a:lnTo>
                  <a:pt x="369" y="2327"/>
                </a:lnTo>
                <a:lnTo>
                  <a:pt x="372" y="2327"/>
                </a:lnTo>
                <a:lnTo>
                  <a:pt x="372" y="2327"/>
                </a:lnTo>
                <a:lnTo>
                  <a:pt x="372" y="2327"/>
                </a:lnTo>
                <a:lnTo>
                  <a:pt x="379" y="2330"/>
                </a:lnTo>
                <a:lnTo>
                  <a:pt x="381" y="2330"/>
                </a:lnTo>
                <a:lnTo>
                  <a:pt x="383" y="2327"/>
                </a:lnTo>
                <a:lnTo>
                  <a:pt x="386" y="2325"/>
                </a:lnTo>
                <a:lnTo>
                  <a:pt x="386" y="2325"/>
                </a:lnTo>
                <a:lnTo>
                  <a:pt x="386" y="2325"/>
                </a:lnTo>
                <a:lnTo>
                  <a:pt x="386" y="2325"/>
                </a:lnTo>
                <a:lnTo>
                  <a:pt x="386" y="2325"/>
                </a:lnTo>
                <a:lnTo>
                  <a:pt x="386" y="2325"/>
                </a:lnTo>
                <a:lnTo>
                  <a:pt x="386" y="2325"/>
                </a:lnTo>
                <a:lnTo>
                  <a:pt x="386" y="2327"/>
                </a:lnTo>
                <a:lnTo>
                  <a:pt x="383" y="2330"/>
                </a:lnTo>
                <a:lnTo>
                  <a:pt x="381" y="2332"/>
                </a:lnTo>
                <a:lnTo>
                  <a:pt x="381" y="2332"/>
                </a:lnTo>
                <a:lnTo>
                  <a:pt x="379" y="2332"/>
                </a:lnTo>
                <a:lnTo>
                  <a:pt x="379" y="2332"/>
                </a:lnTo>
                <a:lnTo>
                  <a:pt x="379" y="2332"/>
                </a:lnTo>
                <a:lnTo>
                  <a:pt x="376" y="2332"/>
                </a:lnTo>
                <a:lnTo>
                  <a:pt x="376" y="2332"/>
                </a:lnTo>
                <a:lnTo>
                  <a:pt x="376" y="2332"/>
                </a:lnTo>
                <a:lnTo>
                  <a:pt x="376" y="2332"/>
                </a:lnTo>
                <a:lnTo>
                  <a:pt x="376" y="2332"/>
                </a:lnTo>
                <a:lnTo>
                  <a:pt x="374" y="2330"/>
                </a:lnTo>
                <a:lnTo>
                  <a:pt x="374" y="2330"/>
                </a:lnTo>
                <a:lnTo>
                  <a:pt x="374" y="2330"/>
                </a:lnTo>
                <a:lnTo>
                  <a:pt x="374" y="2330"/>
                </a:lnTo>
                <a:lnTo>
                  <a:pt x="374" y="2330"/>
                </a:lnTo>
                <a:lnTo>
                  <a:pt x="374" y="2332"/>
                </a:lnTo>
                <a:lnTo>
                  <a:pt x="374" y="2332"/>
                </a:lnTo>
                <a:lnTo>
                  <a:pt x="372" y="2330"/>
                </a:lnTo>
                <a:lnTo>
                  <a:pt x="372" y="2330"/>
                </a:lnTo>
                <a:lnTo>
                  <a:pt x="372" y="2332"/>
                </a:lnTo>
                <a:lnTo>
                  <a:pt x="372" y="2332"/>
                </a:lnTo>
                <a:lnTo>
                  <a:pt x="372" y="2334"/>
                </a:lnTo>
                <a:lnTo>
                  <a:pt x="374" y="2334"/>
                </a:lnTo>
                <a:lnTo>
                  <a:pt x="374" y="2337"/>
                </a:lnTo>
                <a:lnTo>
                  <a:pt x="374" y="2334"/>
                </a:lnTo>
                <a:lnTo>
                  <a:pt x="372" y="2334"/>
                </a:lnTo>
                <a:lnTo>
                  <a:pt x="372" y="2334"/>
                </a:lnTo>
                <a:lnTo>
                  <a:pt x="372" y="2334"/>
                </a:lnTo>
                <a:lnTo>
                  <a:pt x="372" y="2337"/>
                </a:lnTo>
                <a:lnTo>
                  <a:pt x="369" y="2339"/>
                </a:lnTo>
                <a:lnTo>
                  <a:pt x="369" y="2339"/>
                </a:lnTo>
                <a:lnTo>
                  <a:pt x="372" y="2339"/>
                </a:lnTo>
                <a:lnTo>
                  <a:pt x="374" y="2339"/>
                </a:lnTo>
                <a:lnTo>
                  <a:pt x="374" y="2339"/>
                </a:lnTo>
                <a:lnTo>
                  <a:pt x="376" y="2339"/>
                </a:lnTo>
                <a:lnTo>
                  <a:pt x="376" y="2339"/>
                </a:lnTo>
                <a:lnTo>
                  <a:pt x="374" y="2342"/>
                </a:lnTo>
                <a:lnTo>
                  <a:pt x="372" y="2342"/>
                </a:lnTo>
                <a:lnTo>
                  <a:pt x="372" y="2342"/>
                </a:lnTo>
                <a:lnTo>
                  <a:pt x="372" y="2344"/>
                </a:lnTo>
                <a:lnTo>
                  <a:pt x="372" y="2344"/>
                </a:lnTo>
                <a:lnTo>
                  <a:pt x="372" y="2344"/>
                </a:lnTo>
                <a:lnTo>
                  <a:pt x="372" y="2344"/>
                </a:lnTo>
                <a:lnTo>
                  <a:pt x="374" y="2346"/>
                </a:lnTo>
                <a:lnTo>
                  <a:pt x="372" y="2346"/>
                </a:lnTo>
                <a:lnTo>
                  <a:pt x="374" y="2346"/>
                </a:lnTo>
                <a:lnTo>
                  <a:pt x="374" y="2346"/>
                </a:lnTo>
                <a:lnTo>
                  <a:pt x="374" y="2346"/>
                </a:lnTo>
                <a:lnTo>
                  <a:pt x="374" y="2346"/>
                </a:lnTo>
                <a:lnTo>
                  <a:pt x="374" y="2344"/>
                </a:lnTo>
                <a:lnTo>
                  <a:pt x="376" y="2344"/>
                </a:lnTo>
                <a:lnTo>
                  <a:pt x="379" y="2344"/>
                </a:lnTo>
                <a:lnTo>
                  <a:pt x="379" y="2344"/>
                </a:lnTo>
                <a:lnTo>
                  <a:pt x="381" y="2344"/>
                </a:lnTo>
                <a:lnTo>
                  <a:pt x="381" y="2344"/>
                </a:lnTo>
                <a:lnTo>
                  <a:pt x="381" y="2344"/>
                </a:lnTo>
                <a:lnTo>
                  <a:pt x="381" y="2344"/>
                </a:lnTo>
                <a:lnTo>
                  <a:pt x="381" y="2344"/>
                </a:lnTo>
                <a:lnTo>
                  <a:pt x="381" y="2346"/>
                </a:lnTo>
                <a:lnTo>
                  <a:pt x="381" y="2346"/>
                </a:lnTo>
                <a:lnTo>
                  <a:pt x="381" y="2349"/>
                </a:lnTo>
                <a:lnTo>
                  <a:pt x="383" y="2349"/>
                </a:lnTo>
                <a:lnTo>
                  <a:pt x="383" y="2349"/>
                </a:lnTo>
                <a:lnTo>
                  <a:pt x="383" y="2349"/>
                </a:lnTo>
                <a:lnTo>
                  <a:pt x="383" y="2349"/>
                </a:lnTo>
                <a:lnTo>
                  <a:pt x="388" y="2349"/>
                </a:lnTo>
                <a:lnTo>
                  <a:pt x="395" y="2351"/>
                </a:lnTo>
                <a:lnTo>
                  <a:pt x="402" y="2353"/>
                </a:lnTo>
                <a:lnTo>
                  <a:pt x="410" y="2353"/>
                </a:lnTo>
                <a:lnTo>
                  <a:pt x="419" y="2356"/>
                </a:lnTo>
                <a:lnTo>
                  <a:pt x="426" y="2358"/>
                </a:lnTo>
                <a:lnTo>
                  <a:pt x="433" y="2358"/>
                </a:lnTo>
                <a:lnTo>
                  <a:pt x="440" y="2360"/>
                </a:lnTo>
                <a:lnTo>
                  <a:pt x="447" y="2363"/>
                </a:lnTo>
                <a:lnTo>
                  <a:pt x="457" y="2363"/>
                </a:lnTo>
                <a:lnTo>
                  <a:pt x="464" y="2365"/>
                </a:lnTo>
                <a:lnTo>
                  <a:pt x="471" y="2365"/>
                </a:lnTo>
                <a:lnTo>
                  <a:pt x="478" y="2368"/>
                </a:lnTo>
                <a:lnTo>
                  <a:pt x="485" y="2370"/>
                </a:lnTo>
                <a:lnTo>
                  <a:pt x="495" y="2370"/>
                </a:lnTo>
                <a:lnTo>
                  <a:pt x="502" y="2372"/>
                </a:lnTo>
                <a:lnTo>
                  <a:pt x="509" y="2372"/>
                </a:lnTo>
                <a:lnTo>
                  <a:pt x="516" y="2375"/>
                </a:lnTo>
                <a:lnTo>
                  <a:pt x="525" y="2375"/>
                </a:lnTo>
                <a:lnTo>
                  <a:pt x="533" y="2377"/>
                </a:lnTo>
                <a:lnTo>
                  <a:pt x="540" y="2379"/>
                </a:lnTo>
                <a:lnTo>
                  <a:pt x="547" y="2379"/>
                </a:lnTo>
                <a:lnTo>
                  <a:pt x="554" y="2382"/>
                </a:lnTo>
                <a:lnTo>
                  <a:pt x="563" y="2382"/>
                </a:lnTo>
                <a:lnTo>
                  <a:pt x="570" y="2384"/>
                </a:lnTo>
                <a:lnTo>
                  <a:pt x="578" y="2384"/>
                </a:lnTo>
                <a:lnTo>
                  <a:pt x="582" y="2384"/>
                </a:lnTo>
                <a:lnTo>
                  <a:pt x="585" y="2386"/>
                </a:lnTo>
                <a:lnTo>
                  <a:pt x="594" y="2386"/>
                </a:lnTo>
                <a:lnTo>
                  <a:pt x="601" y="2389"/>
                </a:lnTo>
                <a:lnTo>
                  <a:pt x="608" y="2389"/>
                </a:lnTo>
                <a:lnTo>
                  <a:pt x="615" y="2391"/>
                </a:lnTo>
                <a:lnTo>
                  <a:pt x="615" y="2391"/>
                </a:lnTo>
                <a:lnTo>
                  <a:pt x="622" y="2391"/>
                </a:lnTo>
                <a:lnTo>
                  <a:pt x="632" y="2394"/>
                </a:lnTo>
                <a:lnTo>
                  <a:pt x="639" y="2394"/>
                </a:lnTo>
                <a:lnTo>
                  <a:pt x="646" y="2394"/>
                </a:lnTo>
                <a:lnTo>
                  <a:pt x="653" y="2396"/>
                </a:lnTo>
                <a:lnTo>
                  <a:pt x="663" y="2396"/>
                </a:lnTo>
                <a:lnTo>
                  <a:pt x="670" y="2398"/>
                </a:lnTo>
                <a:lnTo>
                  <a:pt x="677" y="2398"/>
                </a:lnTo>
                <a:lnTo>
                  <a:pt x="684" y="2401"/>
                </a:lnTo>
                <a:lnTo>
                  <a:pt x="686" y="2401"/>
                </a:lnTo>
                <a:lnTo>
                  <a:pt x="693" y="2401"/>
                </a:lnTo>
                <a:lnTo>
                  <a:pt x="701" y="2401"/>
                </a:lnTo>
                <a:lnTo>
                  <a:pt x="708" y="2403"/>
                </a:lnTo>
                <a:lnTo>
                  <a:pt x="715" y="2403"/>
                </a:lnTo>
                <a:lnTo>
                  <a:pt x="724" y="2405"/>
                </a:lnTo>
                <a:lnTo>
                  <a:pt x="731" y="2405"/>
                </a:lnTo>
                <a:lnTo>
                  <a:pt x="738" y="2405"/>
                </a:lnTo>
                <a:lnTo>
                  <a:pt x="746" y="2408"/>
                </a:lnTo>
                <a:lnTo>
                  <a:pt x="755" y="2408"/>
                </a:lnTo>
                <a:lnTo>
                  <a:pt x="762" y="2408"/>
                </a:lnTo>
                <a:lnTo>
                  <a:pt x="769" y="2410"/>
                </a:lnTo>
                <a:lnTo>
                  <a:pt x="776" y="2410"/>
                </a:lnTo>
                <a:lnTo>
                  <a:pt x="783" y="2410"/>
                </a:lnTo>
                <a:lnTo>
                  <a:pt x="793" y="2412"/>
                </a:lnTo>
                <a:lnTo>
                  <a:pt x="800" y="2412"/>
                </a:lnTo>
                <a:lnTo>
                  <a:pt x="807" y="2412"/>
                </a:lnTo>
                <a:lnTo>
                  <a:pt x="814" y="2415"/>
                </a:lnTo>
                <a:lnTo>
                  <a:pt x="824" y="2415"/>
                </a:lnTo>
                <a:lnTo>
                  <a:pt x="828" y="2415"/>
                </a:lnTo>
                <a:lnTo>
                  <a:pt x="831" y="2415"/>
                </a:lnTo>
                <a:lnTo>
                  <a:pt x="838" y="2417"/>
                </a:lnTo>
                <a:lnTo>
                  <a:pt x="845" y="2417"/>
                </a:lnTo>
                <a:lnTo>
                  <a:pt x="854" y="2417"/>
                </a:lnTo>
                <a:lnTo>
                  <a:pt x="861" y="2417"/>
                </a:lnTo>
                <a:lnTo>
                  <a:pt x="869" y="2420"/>
                </a:lnTo>
                <a:lnTo>
                  <a:pt x="878" y="2420"/>
                </a:lnTo>
                <a:lnTo>
                  <a:pt x="885" y="2420"/>
                </a:lnTo>
                <a:lnTo>
                  <a:pt x="892" y="2420"/>
                </a:lnTo>
                <a:lnTo>
                  <a:pt x="899" y="2422"/>
                </a:lnTo>
                <a:lnTo>
                  <a:pt x="909" y="2422"/>
                </a:lnTo>
                <a:lnTo>
                  <a:pt x="916" y="2422"/>
                </a:lnTo>
                <a:lnTo>
                  <a:pt x="923" y="2422"/>
                </a:lnTo>
                <a:lnTo>
                  <a:pt x="930" y="2424"/>
                </a:lnTo>
                <a:lnTo>
                  <a:pt x="940" y="2424"/>
                </a:lnTo>
                <a:lnTo>
                  <a:pt x="947" y="2424"/>
                </a:lnTo>
                <a:lnTo>
                  <a:pt x="954" y="2424"/>
                </a:lnTo>
                <a:lnTo>
                  <a:pt x="961" y="2424"/>
                </a:lnTo>
                <a:lnTo>
                  <a:pt x="970" y="2427"/>
                </a:lnTo>
                <a:lnTo>
                  <a:pt x="977" y="2427"/>
                </a:lnTo>
                <a:lnTo>
                  <a:pt x="985" y="2427"/>
                </a:lnTo>
                <a:lnTo>
                  <a:pt x="992" y="2427"/>
                </a:lnTo>
                <a:lnTo>
                  <a:pt x="1001" y="2427"/>
                </a:lnTo>
                <a:lnTo>
                  <a:pt x="1008" y="2427"/>
                </a:lnTo>
                <a:lnTo>
                  <a:pt x="1015" y="2427"/>
                </a:lnTo>
                <a:lnTo>
                  <a:pt x="1022" y="2429"/>
                </a:lnTo>
                <a:lnTo>
                  <a:pt x="1032" y="2429"/>
                </a:lnTo>
                <a:lnTo>
                  <a:pt x="1037" y="2429"/>
                </a:lnTo>
                <a:lnTo>
                  <a:pt x="1039" y="2429"/>
                </a:lnTo>
                <a:lnTo>
                  <a:pt x="1046" y="2429"/>
                </a:lnTo>
                <a:lnTo>
                  <a:pt x="1053" y="2429"/>
                </a:lnTo>
                <a:lnTo>
                  <a:pt x="1063" y="2429"/>
                </a:lnTo>
                <a:lnTo>
                  <a:pt x="1070" y="2429"/>
                </a:lnTo>
                <a:lnTo>
                  <a:pt x="1077" y="2429"/>
                </a:lnTo>
                <a:lnTo>
                  <a:pt x="1086" y="2429"/>
                </a:lnTo>
                <a:lnTo>
                  <a:pt x="1093" y="2429"/>
                </a:lnTo>
                <a:lnTo>
                  <a:pt x="1101" y="2431"/>
                </a:lnTo>
                <a:lnTo>
                  <a:pt x="1108" y="2431"/>
                </a:lnTo>
                <a:lnTo>
                  <a:pt x="1117" y="2431"/>
                </a:lnTo>
                <a:lnTo>
                  <a:pt x="1124" y="2431"/>
                </a:lnTo>
                <a:lnTo>
                  <a:pt x="1131" y="2431"/>
                </a:lnTo>
                <a:lnTo>
                  <a:pt x="1131" y="2431"/>
                </a:lnTo>
                <a:lnTo>
                  <a:pt x="1138" y="2431"/>
                </a:lnTo>
                <a:lnTo>
                  <a:pt x="1148" y="2431"/>
                </a:lnTo>
                <a:lnTo>
                  <a:pt x="1155" y="2431"/>
                </a:lnTo>
                <a:lnTo>
                  <a:pt x="1162" y="2431"/>
                </a:lnTo>
                <a:lnTo>
                  <a:pt x="1169" y="2431"/>
                </a:lnTo>
                <a:lnTo>
                  <a:pt x="1179" y="2431"/>
                </a:lnTo>
                <a:lnTo>
                  <a:pt x="1186" y="2431"/>
                </a:lnTo>
                <a:lnTo>
                  <a:pt x="1193" y="2431"/>
                </a:lnTo>
                <a:lnTo>
                  <a:pt x="1200" y="2431"/>
                </a:lnTo>
                <a:lnTo>
                  <a:pt x="1209" y="2431"/>
                </a:lnTo>
                <a:lnTo>
                  <a:pt x="1216" y="2431"/>
                </a:lnTo>
                <a:lnTo>
                  <a:pt x="1224" y="2431"/>
                </a:lnTo>
                <a:lnTo>
                  <a:pt x="1233" y="2431"/>
                </a:lnTo>
                <a:lnTo>
                  <a:pt x="1240" y="2431"/>
                </a:lnTo>
                <a:lnTo>
                  <a:pt x="1247" y="2431"/>
                </a:lnTo>
                <a:lnTo>
                  <a:pt x="1254" y="2431"/>
                </a:lnTo>
                <a:lnTo>
                  <a:pt x="1264" y="2429"/>
                </a:lnTo>
                <a:lnTo>
                  <a:pt x="1271" y="2429"/>
                </a:lnTo>
                <a:lnTo>
                  <a:pt x="1276" y="2429"/>
                </a:lnTo>
                <a:lnTo>
                  <a:pt x="1278" y="2429"/>
                </a:lnTo>
                <a:lnTo>
                  <a:pt x="1285" y="2429"/>
                </a:lnTo>
                <a:lnTo>
                  <a:pt x="1295" y="2429"/>
                </a:lnTo>
                <a:lnTo>
                  <a:pt x="1302" y="2429"/>
                </a:lnTo>
                <a:lnTo>
                  <a:pt x="1309" y="2429"/>
                </a:lnTo>
                <a:lnTo>
                  <a:pt x="1316" y="2429"/>
                </a:lnTo>
                <a:lnTo>
                  <a:pt x="1325" y="2429"/>
                </a:lnTo>
                <a:lnTo>
                  <a:pt x="1332" y="2429"/>
                </a:lnTo>
                <a:lnTo>
                  <a:pt x="1340" y="2427"/>
                </a:lnTo>
                <a:lnTo>
                  <a:pt x="1347" y="2427"/>
                </a:lnTo>
                <a:lnTo>
                  <a:pt x="1349" y="2427"/>
                </a:lnTo>
                <a:lnTo>
                  <a:pt x="1349" y="2427"/>
                </a:lnTo>
                <a:lnTo>
                  <a:pt x="1349" y="2427"/>
                </a:lnTo>
                <a:lnTo>
                  <a:pt x="1349" y="2422"/>
                </a:lnTo>
                <a:lnTo>
                  <a:pt x="1347" y="2415"/>
                </a:lnTo>
                <a:lnTo>
                  <a:pt x="1347" y="2410"/>
                </a:lnTo>
                <a:lnTo>
                  <a:pt x="1347" y="2408"/>
                </a:lnTo>
                <a:lnTo>
                  <a:pt x="1349" y="2408"/>
                </a:lnTo>
                <a:lnTo>
                  <a:pt x="1354" y="2408"/>
                </a:lnTo>
                <a:lnTo>
                  <a:pt x="1356" y="2408"/>
                </a:lnTo>
                <a:lnTo>
                  <a:pt x="1358" y="2410"/>
                </a:lnTo>
                <a:lnTo>
                  <a:pt x="1358" y="2410"/>
                </a:lnTo>
                <a:lnTo>
                  <a:pt x="1358" y="2410"/>
                </a:lnTo>
                <a:lnTo>
                  <a:pt x="1358" y="2412"/>
                </a:lnTo>
                <a:lnTo>
                  <a:pt x="1361" y="2415"/>
                </a:lnTo>
                <a:lnTo>
                  <a:pt x="1361" y="2415"/>
                </a:lnTo>
                <a:lnTo>
                  <a:pt x="1361" y="2417"/>
                </a:lnTo>
                <a:lnTo>
                  <a:pt x="1361" y="2420"/>
                </a:lnTo>
                <a:lnTo>
                  <a:pt x="1361" y="2420"/>
                </a:lnTo>
                <a:lnTo>
                  <a:pt x="1363" y="2424"/>
                </a:lnTo>
                <a:lnTo>
                  <a:pt x="1363" y="2431"/>
                </a:lnTo>
                <a:lnTo>
                  <a:pt x="1363" y="2434"/>
                </a:lnTo>
                <a:lnTo>
                  <a:pt x="1366" y="2434"/>
                </a:lnTo>
                <a:lnTo>
                  <a:pt x="1366" y="2436"/>
                </a:lnTo>
                <a:lnTo>
                  <a:pt x="1366" y="2436"/>
                </a:lnTo>
                <a:lnTo>
                  <a:pt x="1366" y="2438"/>
                </a:lnTo>
                <a:lnTo>
                  <a:pt x="1366" y="2438"/>
                </a:lnTo>
                <a:lnTo>
                  <a:pt x="1368" y="2441"/>
                </a:lnTo>
                <a:lnTo>
                  <a:pt x="1373" y="2441"/>
                </a:lnTo>
                <a:lnTo>
                  <a:pt x="1373" y="2441"/>
                </a:lnTo>
                <a:lnTo>
                  <a:pt x="1380" y="2441"/>
                </a:lnTo>
                <a:lnTo>
                  <a:pt x="1380" y="2441"/>
                </a:lnTo>
                <a:lnTo>
                  <a:pt x="1380" y="2441"/>
                </a:lnTo>
                <a:lnTo>
                  <a:pt x="1380" y="2441"/>
                </a:lnTo>
                <a:lnTo>
                  <a:pt x="1380" y="2441"/>
                </a:lnTo>
                <a:lnTo>
                  <a:pt x="1380" y="2441"/>
                </a:lnTo>
                <a:lnTo>
                  <a:pt x="1380" y="2443"/>
                </a:lnTo>
                <a:lnTo>
                  <a:pt x="1382" y="2443"/>
                </a:lnTo>
                <a:lnTo>
                  <a:pt x="1382" y="2443"/>
                </a:lnTo>
                <a:lnTo>
                  <a:pt x="1382" y="2443"/>
                </a:lnTo>
                <a:lnTo>
                  <a:pt x="1389" y="2443"/>
                </a:lnTo>
                <a:lnTo>
                  <a:pt x="1394" y="2443"/>
                </a:lnTo>
                <a:lnTo>
                  <a:pt x="1396" y="2446"/>
                </a:lnTo>
                <a:lnTo>
                  <a:pt x="1396" y="2448"/>
                </a:lnTo>
                <a:lnTo>
                  <a:pt x="1399" y="2450"/>
                </a:lnTo>
                <a:lnTo>
                  <a:pt x="1399" y="2450"/>
                </a:lnTo>
                <a:lnTo>
                  <a:pt x="1403" y="2450"/>
                </a:lnTo>
                <a:lnTo>
                  <a:pt x="1403" y="2450"/>
                </a:lnTo>
                <a:lnTo>
                  <a:pt x="1406" y="2448"/>
                </a:lnTo>
                <a:lnTo>
                  <a:pt x="1408" y="2448"/>
                </a:lnTo>
                <a:lnTo>
                  <a:pt x="1408" y="2448"/>
                </a:lnTo>
                <a:lnTo>
                  <a:pt x="1411" y="2446"/>
                </a:lnTo>
                <a:lnTo>
                  <a:pt x="1411" y="2446"/>
                </a:lnTo>
                <a:lnTo>
                  <a:pt x="1411" y="2446"/>
                </a:lnTo>
                <a:lnTo>
                  <a:pt x="1411" y="2446"/>
                </a:lnTo>
                <a:lnTo>
                  <a:pt x="1413" y="2443"/>
                </a:lnTo>
                <a:lnTo>
                  <a:pt x="1415" y="2443"/>
                </a:lnTo>
                <a:lnTo>
                  <a:pt x="1420" y="2443"/>
                </a:lnTo>
                <a:lnTo>
                  <a:pt x="1427" y="2443"/>
                </a:lnTo>
                <a:lnTo>
                  <a:pt x="1427" y="2443"/>
                </a:lnTo>
                <a:lnTo>
                  <a:pt x="1429" y="2446"/>
                </a:lnTo>
                <a:lnTo>
                  <a:pt x="1434" y="2446"/>
                </a:lnTo>
                <a:lnTo>
                  <a:pt x="1439" y="2448"/>
                </a:lnTo>
                <a:lnTo>
                  <a:pt x="1439" y="2448"/>
                </a:lnTo>
                <a:lnTo>
                  <a:pt x="1439" y="2448"/>
                </a:lnTo>
                <a:lnTo>
                  <a:pt x="1439" y="2448"/>
                </a:lnTo>
                <a:lnTo>
                  <a:pt x="1437" y="2450"/>
                </a:lnTo>
                <a:lnTo>
                  <a:pt x="1437" y="2450"/>
                </a:lnTo>
                <a:lnTo>
                  <a:pt x="1437" y="2450"/>
                </a:lnTo>
                <a:lnTo>
                  <a:pt x="1437" y="2453"/>
                </a:lnTo>
                <a:lnTo>
                  <a:pt x="1437" y="2453"/>
                </a:lnTo>
                <a:lnTo>
                  <a:pt x="1439" y="2453"/>
                </a:lnTo>
                <a:lnTo>
                  <a:pt x="1441" y="2450"/>
                </a:lnTo>
                <a:lnTo>
                  <a:pt x="1444" y="2450"/>
                </a:lnTo>
                <a:lnTo>
                  <a:pt x="1444" y="2453"/>
                </a:lnTo>
                <a:lnTo>
                  <a:pt x="1444" y="2453"/>
                </a:lnTo>
                <a:lnTo>
                  <a:pt x="1446" y="2455"/>
                </a:lnTo>
                <a:lnTo>
                  <a:pt x="1446" y="2455"/>
                </a:lnTo>
                <a:lnTo>
                  <a:pt x="1446" y="2457"/>
                </a:lnTo>
                <a:lnTo>
                  <a:pt x="1446" y="2457"/>
                </a:lnTo>
                <a:lnTo>
                  <a:pt x="1446" y="2460"/>
                </a:lnTo>
                <a:lnTo>
                  <a:pt x="1448" y="2462"/>
                </a:lnTo>
                <a:lnTo>
                  <a:pt x="1448" y="2462"/>
                </a:lnTo>
                <a:lnTo>
                  <a:pt x="1451" y="2462"/>
                </a:lnTo>
                <a:lnTo>
                  <a:pt x="1451" y="2462"/>
                </a:lnTo>
                <a:lnTo>
                  <a:pt x="1451" y="2462"/>
                </a:lnTo>
                <a:lnTo>
                  <a:pt x="1451" y="2462"/>
                </a:lnTo>
                <a:lnTo>
                  <a:pt x="1451" y="2460"/>
                </a:lnTo>
                <a:lnTo>
                  <a:pt x="1451" y="2460"/>
                </a:lnTo>
                <a:lnTo>
                  <a:pt x="1451" y="2457"/>
                </a:lnTo>
                <a:lnTo>
                  <a:pt x="1451" y="2457"/>
                </a:lnTo>
                <a:lnTo>
                  <a:pt x="1453" y="2457"/>
                </a:lnTo>
                <a:lnTo>
                  <a:pt x="1455" y="2455"/>
                </a:lnTo>
                <a:lnTo>
                  <a:pt x="1460" y="2455"/>
                </a:lnTo>
                <a:lnTo>
                  <a:pt x="1460" y="2455"/>
                </a:lnTo>
                <a:lnTo>
                  <a:pt x="1460" y="2457"/>
                </a:lnTo>
                <a:lnTo>
                  <a:pt x="1460" y="2457"/>
                </a:lnTo>
                <a:lnTo>
                  <a:pt x="1463" y="2460"/>
                </a:lnTo>
                <a:lnTo>
                  <a:pt x="1463" y="2460"/>
                </a:lnTo>
                <a:lnTo>
                  <a:pt x="1463" y="2462"/>
                </a:lnTo>
                <a:lnTo>
                  <a:pt x="1463" y="2462"/>
                </a:lnTo>
                <a:lnTo>
                  <a:pt x="1467" y="2462"/>
                </a:lnTo>
                <a:lnTo>
                  <a:pt x="1470" y="2462"/>
                </a:lnTo>
                <a:lnTo>
                  <a:pt x="1472" y="2465"/>
                </a:lnTo>
                <a:lnTo>
                  <a:pt x="1472" y="2465"/>
                </a:lnTo>
                <a:lnTo>
                  <a:pt x="1472" y="2465"/>
                </a:lnTo>
                <a:lnTo>
                  <a:pt x="1472" y="2467"/>
                </a:lnTo>
                <a:lnTo>
                  <a:pt x="1474" y="2467"/>
                </a:lnTo>
                <a:lnTo>
                  <a:pt x="1477" y="2467"/>
                </a:lnTo>
                <a:lnTo>
                  <a:pt x="1477" y="2467"/>
                </a:lnTo>
                <a:lnTo>
                  <a:pt x="1477" y="2467"/>
                </a:lnTo>
                <a:lnTo>
                  <a:pt x="1477" y="2469"/>
                </a:lnTo>
                <a:lnTo>
                  <a:pt x="1477" y="2469"/>
                </a:lnTo>
                <a:lnTo>
                  <a:pt x="1477" y="2469"/>
                </a:lnTo>
                <a:lnTo>
                  <a:pt x="1477" y="2469"/>
                </a:lnTo>
                <a:lnTo>
                  <a:pt x="1477" y="2469"/>
                </a:lnTo>
                <a:lnTo>
                  <a:pt x="1481" y="2469"/>
                </a:lnTo>
                <a:lnTo>
                  <a:pt x="1481" y="2469"/>
                </a:lnTo>
                <a:lnTo>
                  <a:pt x="1481" y="2469"/>
                </a:lnTo>
                <a:lnTo>
                  <a:pt x="1484" y="2469"/>
                </a:lnTo>
                <a:lnTo>
                  <a:pt x="1486" y="2469"/>
                </a:lnTo>
                <a:lnTo>
                  <a:pt x="1489" y="2469"/>
                </a:lnTo>
                <a:lnTo>
                  <a:pt x="1489" y="2467"/>
                </a:lnTo>
                <a:lnTo>
                  <a:pt x="1491" y="2467"/>
                </a:lnTo>
                <a:lnTo>
                  <a:pt x="1496" y="2462"/>
                </a:lnTo>
                <a:lnTo>
                  <a:pt x="1496" y="2462"/>
                </a:lnTo>
                <a:lnTo>
                  <a:pt x="1498" y="2460"/>
                </a:lnTo>
                <a:lnTo>
                  <a:pt x="1500" y="2460"/>
                </a:lnTo>
                <a:lnTo>
                  <a:pt x="1503" y="2457"/>
                </a:lnTo>
                <a:lnTo>
                  <a:pt x="1503" y="2460"/>
                </a:lnTo>
                <a:lnTo>
                  <a:pt x="1503" y="2460"/>
                </a:lnTo>
                <a:lnTo>
                  <a:pt x="1503" y="2460"/>
                </a:lnTo>
                <a:lnTo>
                  <a:pt x="1503" y="2460"/>
                </a:lnTo>
                <a:lnTo>
                  <a:pt x="1503" y="2462"/>
                </a:lnTo>
                <a:lnTo>
                  <a:pt x="1503" y="2462"/>
                </a:lnTo>
                <a:lnTo>
                  <a:pt x="1503" y="2462"/>
                </a:lnTo>
                <a:lnTo>
                  <a:pt x="1505" y="2462"/>
                </a:lnTo>
                <a:lnTo>
                  <a:pt x="1505" y="2462"/>
                </a:lnTo>
                <a:lnTo>
                  <a:pt x="1505" y="2465"/>
                </a:lnTo>
                <a:lnTo>
                  <a:pt x="1505" y="2465"/>
                </a:lnTo>
                <a:lnTo>
                  <a:pt x="1508" y="2467"/>
                </a:lnTo>
                <a:lnTo>
                  <a:pt x="1508" y="2465"/>
                </a:lnTo>
                <a:lnTo>
                  <a:pt x="1512" y="2465"/>
                </a:lnTo>
                <a:lnTo>
                  <a:pt x="1512" y="2465"/>
                </a:lnTo>
                <a:lnTo>
                  <a:pt x="1512" y="2465"/>
                </a:lnTo>
                <a:lnTo>
                  <a:pt x="1515" y="2465"/>
                </a:lnTo>
                <a:lnTo>
                  <a:pt x="1515" y="2465"/>
                </a:lnTo>
                <a:lnTo>
                  <a:pt x="1515" y="2465"/>
                </a:lnTo>
                <a:lnTo>
                  <a:pt x="1515" y="2465"/>
                </a:lnTo>
                <a:lnTo>
                  <a:pt x="1517" y="2465"/>
                </a:lnTo>
                <a:lnTo>
                  <a:pt x="1517" y="2465"/>
                </a:lnTo>
                <a:lnTo>
                  <a:pt x="1517" y="2465"/>
                </a:lnTo>
                <a:lnTo>
                  <a:pt x="1517" y="2465"/>
                </a:lnTo>
                <a:lnTo>
                  <a:pt x="1526" y="2462"/>
                </a:lnTo>
                <a:lnTo>
                  <a:pt x="1529" y="2462"/>
                </a:lnTo>
                <a:lnTo>
                  <a:pt x="1531" y="2462"/>
                </a:lnTo>
                <a:lnTo>
                  <a:pt x="1531" y="2462"/>
                </a:lnTo>
                <a:lnTo>
                  <a:pt x="1534" y="2467"/>
                </a:lnTo>
                <a:lnTo>
                  <a:pt x="1534" y="2467"/>
                </a:lnTo>
                <a:lnTo>
                  <a:pt x="1534" y="2467"/>
                </a:lnTo>
                <a:lnTo>
                  <a:pt x="1536" y="2469"/>
                </a:lnTo>
                <a:lnTo>
                  <a:pt x="1538" y="2469"/>
                </a:lnTo>
                <a:lnTo>
                  <a:pt x="1541" y="2467"/>
                </a:lnTo>
                <a:lnTo>
                  <a:pt x="1541" y="2467"/>
                </a:lnTo>
                <a:lnTo>
                  <a:pt x="1543" y="2467"/>
                </a:lnTo>
                <a:lnTo>
                  <a:pt x="1543" y="2467"/>
                </a:lnTo>
                <a:lnTo>
                  <a:pt x="1543" y="2467"/>
                </a:lnTo>
                <a:lnTo>
                  <a:pt x="1543" y="2467"/>
                </a:lnTo>
                <a:lnTo>
                  <a:pt x="1545" y="2467"/>
                </a:lnTo>
                <a:lnTo>
                  <a:pt x="1545" y="2467"/>
                </a:lnTo>
                <a:lnTo>
                  <a:pt x="1548" y="2467"/>
                </a:lnTo>
                <a:lnTo>
                  <a:pt x="1548" y="2467"/>
                </a:lnTo>
                <a:lnTo>
                  <a:pt x="1548" y="2467"/>
                </a:lnTo>
                <a:lnTo>
                  <a:pt x="1548" y="2467"/>
                </a:lnTo>
                <a:lnTo>
                  <a:pt x="1548" y="2467"/>
                </a:lnTo>
                <a:lnTo>
                  <a:pt x="1550" y="2465"/>
                </a:lnTo>
                <a:lnTo>
                  <a:pt x="1550" y="2465"/>
                </a:lnTo>
                <a:lnTo>
                  <a:pt x="1550" y="2465"/>
                </a:lnTo>
                <a:lnTo>
                  <a:pt x="1550" y="2465"/>
                </a:lnTo>
                <a:lnTo>
                  <a:pt x="1552" y="2465"/>
                </a:lnTo>
                <a:lnTo>
                  <a:pt x="1552" y="2465"/>
                </a:lnTo>
                <a:lnTo>
                  <a:pt x="1552" y="2462"/>
                </a:lnTo>
                <a:lnTo>
                  <a:pt x="1552" y="2462"/>
                </a:lnTo>
                <a:lnTo>
                  <a:pt x="1555" y="2462"/>
                </a:lnTo>
                <a:lnTo>
                  <a:pt x="1555" y="2462"/>
                </a:lnTo>
                <a:lnTo>
                  <a:pt x="1552" y="2462"/>
                </a:lnTo>
                <a:lnTo>
                  <a:pt x="1552" y="2460"/>
                </a:lnTo>
                <a:lnTo>
                  <a:pt x="1557" y="2460"/>
                </a:lnTo>
                <a:lnTo>
                  <a:pt x="1557" y="2460"/>
                </a:lnTo>
                <a:lnTo>
                  <a:pt x="1557" y="2460"/>
                </a:lnTo>
                <a:lnTo>
                  <a:pt x="1557" y="2457"/>
                </a:lnTo>
                <a:lnTo>
                  <a:pt x="1557" y="2457"/>
                </a:lnTo>
                <a:lnTo>
                  <a:pt x="1557" y="2457"/>
                </a:lnTo>
                <a:lnTo>
                  <a:pt x="1557" y="2455"/>
                </a:lnTo>
                <a:lnTo>
                  <a:pt x="1557" y="2455"/>
                </a:lnTo>
                <a:lnTo>
                  <a:pt x="1557" y="2455"/>
                </a:lnTo>
                <a:lnTo>
                  <a:pt x="1560" y="2455"/>
                </a:lnTo>
                <a:lnTo>
                  <a:pt x="1560" y="2455"/>
                </a:lnTo>
                <a:lnTo>
                  <a:pt x="1560" y="2453"/>
                </a:lnTo>
                <a:lnTo>
                  <a:pt x="1560" y="2450"/>
                </a:lnTo>
                <a:lnTo>
                  <a:pt x="1560" y="2450"/>
                </a:lnTo>
                <a:lnTo>
                  <a:pt x="1560" y="2450"/>
                </a:lnTo>
                <a:lnTo>
                  <a:pt x="1560" y="2450"/>
                </a:lnTo>
                <a:lnTo>
                  <a:pt x="1560" y="2450"/>
                </a:lnTo>
                <a:lnTo>
                  <a:pt x="1560" y="2448"/>
                </a:lnTo>
                <a:lnTo>
                  <a:pt x="1560" y="2448"/>
                </a:lnTo>
                <a:lnTo>
                  <a:pt x="1560" y="2448"/>
                </a:lnTo>
                <a:lnTo>
                  <a:pt x="1560" y="2448"/>
                </a:lnTo>
                <a:lnTo>
                  <a:pt x="1560" y="2448"/>
                </a:lnTo>
                <a:lnTo>
                  <a:pt x="1560" y="2446"/>
                </a:lnTo>
                <a:lnTo>
                  <a:pt x="1560" y="2446"/>
                </a:lnTo>
                <a:lnTo>
                  <a:pt x="1560" y="2446"/>
                </a:lnTo>
                <a:lnTo>
                  <a:pt x="1560" y="2443"/>
                </a:lnTo>
                <a:lnTo>
                  <a:pt x="1560" y="2443"/>
                </a:lnTo>
                <a:lnTo>
                  <a:pt x="1560" y="2441"/>
                </a:lnTo>
                <a:lnTo>
                  <a:pt x="1560" y="2441"/>
                </a:lnTo>
                <a:lnTo>
                  <a:pt x="1562" y="2438"/>
                </a:lnTo>
                <a:lnTo>
                  <a:pt x="1574" y="2434"/>
                </a:lnTo>
                <a:lnTo>
                  <a:pt x="1574" y="2431"/>
                </a:lnTo>
                <a:lnTo>
                  <a:pt x="1574" y="2434"/>
                </a:lnTo>
                <a:lnTo>
                  <a:pt x="1574" y="2434"/>
                </a:lnTo>
                <a:lnTo>
                  <a:pt x="1574" y="2434"/>
                </a:lnTo>
                <a:lnTo>
                  <a:pt x="1571" y="2438"/>
                </a:lnTo>
                <a:lnTo>
                  <a:pt x="1571" y="2441"/>
                </a:lnTo>
                <a:lnTo>
                  <a:pt x="1571" y="2441"/>
                </a:lnTo>
                <a:lnTo>
                  <a:pt x="1571" y="2441"/>
                </a:lnTo>
                <a:lnTo>
                  <a:pt x="1571" y="2441"/>
                </a:lnTo>
                <a:lnTo>
                  <a:pt x="1571" y="2443"/>
                </a:lnTo>
                <a:lnTo>
                  <a:pt x="1571" y="2443"/>
                </a:lnTo>
                <a:lnTo>
                  <a:pt x="1571" y="2443"/>
                </a:lnTo>
                <a:lnTo>
                  <a:pt x="1571" y="2443"/>
                </a:lnTo>
                <a:lnTo>
                  <a:pt x="1571" y="2443"/>
                </a:lnTo>
                <a:lnTo>
                  <a:pt x="1571" y="2443"/>
                </a:lnTo>
                <a:lnTo>
                  <a:pt x="1571" y="2443"/>
                </a:lnTo>
                <a:lnTo>
                  <a:pt x="1571" y="2443"/>
                </a:lnTo>
                <a:lnTo>
                  <a:pt x="1571" y="2443"/>
                </a:lnTo>
                <a:lnTo>
                  <a:pt x="1571" y="2446"/>
                </a:lnTo>
                <a:lnTo>
                  <a:pt x="1569" y="2446"/>
                </a:lnTo>
                <a:lnTo>
                  <a:pt x="1569" y="2448"/>
                </a:lnTo>
                <a:lnTo>
                  <a:pt x="1569" y="2448"/>
                </a:lnTo>
                <a:lnTo>
                  <a:pt x="1571" y="2448"/>
                </a:lnTo>
                <a:lnTo>
                  <a:pt x="1571" y="2448"/>
                </a:lnTo>
                <a:lnTo>
                  <a:pt x="1571" y="2446"/>
                </a:lnTo>
                <a:lnTo>
                  <a:pt x="1571" y="2446"/>
                </a:lnTo>
                <a:lnTo>
                  <a:pt x="1571" y="2446"/>
                </a:lnTo>
                <a:lnTo>
                  <a:pt x="1571" y="2446"/>
                </a:lnTo>
                <a:lnTo>
                  <a:pt x="1574" y="2446"/>
                </a:lnTo>
                <a:lnTo>
                  <a:pt x="1576" y="2443"/>
                </a:lnTo>
                <a:lnTo>
                  <a:pt x="1576" y="2443"/>
                </a:lnTo>
                <a:lnTo>
                  <a:pt x="1576" y="2443"/>
                </a:lnTo>
                <a:lnTo>
                  <a:pt x="1576" y="2441"/>
                </a:lnTo>
                <a:lnTo>
                  <a:pt x="1576" y="2441"/>
                </a:lnTo>
                <a:lnTo>
                  <a:pt x="1576" y="2438"/>
                </a:lnTo>
                <a:lnTo>
                  <a:pt x="1579" y="2436"/>
                </a:lnTo>
                <a:lnTo>
                  <a:pt x="1579" y="2436"/>
                </a:lnTo>
                <a:lnTo>
                  <a:pt x="1579" y="2436"/>
                </a:lnTo>
                <a:lnTo>
                  <a:pt x="1579" y="2436"/>
                </a:lnTo>
                <a:lnTo>
                  <a:pt x="1579" y="2436"/>
                </a:lnTo>
                <a:lnTo>
                  <a:pt x="1579" y="2431"/>
                </a:lnTo>
                <a:lnTo>
                  <a:pt x="1579" y="2429"/>
                </a:lnTo>
                <a:lnTo>
                  <a:pt x="1581" y="2429"/>
                </a:lnTo>
                <a:lnTo>
                  <a:pt x="1581" y="2429"/>
                </a:lnTo>
                <a:lnTo>
                  <a:pt x="1581" y="2429"/>
                </a:lnTo>
                <a:lnTo>
                  <a:pt x="1581" y="2429"/>
                </a:lnTo>
                <a:lnTo>
                  <a:pt x="1581" y="2427"/>
                </a:lnTo>
                <a:lnTo>
                  <a:pt x="1581" y="2427"/>
                </a:lnTo>
                <a:lnTo>
                  <a:pt x="1581" y="2427"/>
                </a:lnTo>
                <a:lnTo>
                  <a:pt x="1581" y="2424"/>
                </a:lnTo>
                <a:lnTo>
                  <a:pt x="1581" y="2424"/>
                </a:lnTo>
                <a:lnTo>
                  <a:pt x="1583" y="2424"/>
                </a:lnTo>
                <a:lnTo>
                  <a:pt x="1581" y="2424"/>
                </a:lnTo>
                <a:lnTo>
                  <a:pt x="1581" y="2424"/>
                </a:lnTo>
                <a:lnTo>
                  <a:pt x="1581" y="2422"/>
                </a:lnTo>
                <a:lnTo>
                  <a:pt x="1581" y="2422"/>
                </a:lnTo>
                <a:lnTo>
                  <a:pt x="1581" y="2422"/>
                </a:lnTo>
                <a:lnTo>
                  <a:pt x="1581" y="2420"/>
                </a:lnTo>
                <a:lnTo>
                  <a:pt x="1583" y="2420"/>
                </a:lnTo>
                <a:lnTo>
                  <a:pt x="1583" y="2420"/>
                </a:lnTo>
                <a:lnTo>
                  <a:pt x="1583" y="2420"/>
                </a:lnTo>
                <a:lnTo>
                  <a:pt x="1583" y="2417"/>
                </a:lnTo>
                <a:lnTo>
                  <a:pt x="1583" y="2417"/>
                </a:lnTo>
                <a:lnTo>
                  <a:pt x="1583" y="2417"/>
                </a:lnTo>
                <a:lnTo>
                  <a:pt x="1583" y="2417"/>
                </a:lnTo>
                <a:lnTo>
                  <a:pt x="1588" y="2417"/>
                </a:lnTo>
                <a:lnTo>
                  <a:pt x="1588" y="2417"/>
                </a:lnTo>
                <a:lnTo>
                  <a:pt x="1588" y="2420"/>
                </a:lnTo>
                <a:lnTo>
                  <a:pt x="1588" y="2420"/>
                </a:lnTo>
                <a:lnTo>
                  <a:pt x="1588" y="2420"/>
                </a:lnTo>
                <a:lnTo>
                  <a:pt x="1588" y="2422"/>
                </a:lnTo>
                <a:lnTo>
                  <a:pt x="1590" y="2422"/>
                </a:lnTo>
                <a:lnTo>
                  <a:pt x="1590" y="2422"/>
                </a:lnTo>
                <a:lnTo>
                  <a:pt x="1590" y="2422"/>
                </a:lnTo>
                <a:lnTo>
                  <a:pt x="1588" y="2424"/>
                </a:lnTo>
                <a:lnTo>
                  <a:pt x="1588" y="2424"/>
                </a:lnTo>
                <a:lnTo>
                  <a:pt x="1588" y="2424"/>
                </a:lnTo>
                <a:lnTo>
                  <a:pt x="1583" y="2431"/>
                </a:lnTo>
                <a:lnTo>
                  <a:pt x="1583" y="2434"/>
                </a:lnTo>
                <a:lnTo>
                  <a:pt x="1583" y="2434"/>
                </a:lnTo>
                <a:lnTo>
                  <a:pt x="1581" y="2436"/>
                </a:lnTo>
                <a:lnTo>
                  <a:pt x="1581" y="2436"/>
                </a:lnTo>
                <a:lnTo>
                  <a:pt x="1581" y="2436"/>
                </a:lnTo>
                <a:lnTo>
                  <a:pt x="1581" y="2436"/>
                </a:lnTo>
                <a:lnTo>
                  <a:pt x="1583" y="2436"/>
                </a:lnTo>
                <a:lnTo>
                  <a:pt x="1581" y="2438"/>
                </a:lnTo>
                <a:lnTo>
                  <a:pt x="1583" y="2438"/>
                </a:lnTo>
                <a:lnTo>
                  <a:pt x="1583" y="2438"/>
                </a:lnTo>
                <a:lnTo>
                  <a:pt x="1583" y="2441"/>
                </a:lnTo>
                <a:lnTo>
                  <a:pt x="1583" y="2438"/>
                </a:lnTo>
                <a:lnTo>
                  <a:pt x="1583" y="2438"/>
                </a:lnTo>
                <a:lnTo>
                  <a:pt x="1583" y="2438"/>
                </a:lnTo>
                <a:lnTo>
                  <a:pt x="1583" y="2438"/>
                </a:lnTo>
                <a:lnTo>
                  <a:pt x="1586" y="2438"/>
                </a:lnTo>
                <a:lnTo>
                  <a:pt x="1586" y="2438"/>
                </a:lnTo>
                <a:lnTo>
                  <a:pt x="1586" y="2438"/>
                </a:lnTo>
                <a:lnTo>
                  <a:pt x="1586" y="2436"/>
                </a:lnTo>
                <a:lnTo>
                  <a:pt x="1586" y="2436"/>
                </a:lnTo>
                <a:lnTo>
                  <a:pt x="1586" y="2436"/>
                </a:lnTo>
                <a:lnTo>
                  <a:pt x="1586" y="2436"/>
                </a:lnTo>
                <a:lnTo>
                  <a:pt x="1586" y="2436"/>
                </a:lnTo>
                <a:lnTo>
                  <a:pt x="1586" y="2436"/>
                </a:lnTo>
                <a:lnTo>
                  <a:pt x="1586" y="2436"/>
                </a:lnTo>
                <a:lnTo>
                  <a:pt x="1586" y="2434"/>
                </a:lnTo>
                <a:lnTo>
                  <a:pt x="1586" y="2434"/>
                </a:lnTo>
                <a:lnTo>
                  <a:pt x="1586" y="2431"/>
                </a:lnTo>
                <a:lnTo>
                  <a:pt x="1586" y="2431"/>
                </a:lnTo>
                <a:lnTo>
                  <a:pt x="1588" y="2434"/>
                </a:lnTo>
                <a:lnTo>
                  <a:pt x="1588" y="2434"/>
                </a:lnTo>
                <a:lnTo>
                  <a:pt x="1588" y="2434"/>
                </a:lnTo>
                <a:lnTo>
                  <a:pt x="1588" y="2431"/>
                </a:lnTo>
                <a:lnTo>
                  <a:pt x="1588" y="2431"/>
                </a:lnTo>
                <a:lnTo>
                  <a:pt x="1588" y="2431"/>
                </a:lnTo>
                <a:lnTo>
                  <a:pt x="1588" y="2431"/>
                </a:lnTo>
                <a:lnTo>
                  <a:pt x="1590" y="2431"/>
                </a:lnTo>
                <a:lnTo>
                  <a:pt x="1590" y="2431"/>
                </a:lnTo>
                <a:lnTo>
                  <a:pt x="1590" y="2431"/>
                </a:lnTo>
                <a:lnTo>
                  <a:pt x="1590" y="2431"/>
                </a:lnTo>
                <a:lnTo>
                  <a:pt x="1590" y="2429"/>
                </a:lnTo>
                <a:lnTo>
                  <a:pt x="1590" y="2429"/>
                </a:lnTo>
                <a:lnTo>
                  <a:pt x="1590" y="2427"/>
                </a:lnTo>
                <a:lnTo>
                  <a:pt x="1590" y="2427"/>
                </a:lnTo>
                <a:lnTo>
                  <a:pt x="1590" y="2429"/>
                </a:lnTo>
                <a:lnTo>
                  <a:pt x="1590" y="2429"/>
                </a:lnTo>
                <a:lnTo>
                  <a:pt x="1590" y="2429"/>
                </a:lnTo>
                <a:lnTo>
                  <a:pt x="1593" y="2429"/>
                </a:lnTo>
                <a:lnTo>
                  <a:pt x="1593" y="2429"/>
                </a:lnTo>
                <a:lnTo>
                  <a:pt x="1593" y="2427"/>
                </a:lnTo>
                <a:lnTo>
                  <a:pt x="1593" y="2429"/>
                </a:lnTo>
                <a:lnTo>
                  <a:pt x="1593" y="2429"/>
                </a:lnTo>
                <a:lnTo>
                  <a:pt x="1593" y="2431"/>
                </a:lnTo>
                <a:lnTo>
                  <a:pt x="1593" y="2429"/>
                </a:lnTo>
                <a:lnTo>
                  <a:pt x="1595" y="2429"/>
                </a:lnTo>
                <a:lnTo>
                  <a:pt x="1595" y="2427"/>
                </a:lnTo>
                <a:lnTo>
                  <a:pt x="1597" y="2424"/>
                </a:lnTo>
                <a:lnTo>
                  <a:pt x="1597" y="2424"/>
                </a:lnTo>
                <a:lnTo>
                  <a:pt x="1597" y="2422"/>
                </a:lnTo>
                <a:lnTo>
                  <a:pt x="1597" y="2422"/>
                </a:lnTo>
                <a:lnTo>
                  <a:pt x="1597" y="2422"/>
                </a:lnTo>
                <a:lnTo>
                  <a:pt x="1597" y="2422"/>
                </a:lnTo>
                <a:lnTo>
                  <a:pt x="1597" y="2420"/>
                </a:lnTo>
                <a:lnTo>
                  <a:pt x="1597" y="2420"/>
                </a:lnTo>
                <a:lnTo>
                  <a:pt x="1595" y="2420"/>
                </a:lnTo>
                <a:lnTo>
                  <a:pt x="1593" y="2417"/>
                </a:lnTo>
                <a:lnTo>
                  <a:pt x="1590" y="2415"/>
                </a:lnTo>
                <a:lnTo>
                  <a:pt x="1590" y="2415"/>
                </a:lnTo>
                <a:lnTo>
                  <a:pt x="1590" y="2415"/>
                </a:lnTo>
                <a:lnTo>
                  <a:pt x="1590" y="2412"/>
                </a:lnTo>
                <a:lnTo>
                  <a:pt x="1590" y="2412"/>
                </a:lnTo>
                <a:lnTo>
                  <a:pt x="1590" y="2412"/>
                </a:lnTo>
                <a:lnTo>
                  <a:pt x="1590" y="2410"/>
                </a:lnTo>
                <a:lnTo>
                  <a:pt x="1590" y="2410"/>
                </a:lnTo>
                <a:lnTo>
                  <a:pt x="1590" y="2408"/>
                </a:lnTo>
                <a:lnTo>
                  <a:pt x="1590" y="2410"/>
                </a:lnTo>
                <a:lnTo>
                  <a:pt x="1590" y="2410"/>
                </a:lnTo>
                <a:lnTo>
                  <a:pt x="1590" y="2410"/>
                </a:lnTo>
                <a:lnTo>
                  <a:pt x="1593" y="2410"/>
                </a:lnTo>
                <a:lnTo>
                  <a:pt x="1593" y="2410"/>
                </a:lnTo>
                <a:lnTo>
                  <a:pt x="1593" y="2410"/>
                </a:lnTo>
                <a:lnTo>
                  <a:pt x="1593" y="2410"/>
                </a:lnTo>
                <a:lnTo>
                  <a:pt x="1595" y="2410"/>
                </a:lnTo>
                <a:lnTo>
                  <a:pt x="1595" y="2408"/>
                </a:lnTo>
                <a:lnTo>
                  <a:pt x="1595" y="2408"/>
                </a:lnTo>
                <a:lnTo>
                  <a:pt x="1595" y="2408"/>
                </a:lnTo>
                <a:lnTo>
                  <a:pt x="1595" y="2408"/>
                </a:lnTo>
                <a:lnTo>
                  <a:pt x="1595" y="2408"/>
                </a:lnTo>
                <a:lnTo>
                  <a:pt x="1595" y="2408"/>
                </a:lnTo>
                <a:lnTo>
                  <a:pt x="1595" y="2408"/>
                </a:lnTo>
                <a:lnTo>
                  <a:pt x="1597" y="2408"/>
                </a:lnTo>
                <a:lnTo>
                  <a:pt x="1597" y="2408"/>
                </a:lnTo>
                <a:lnTo>
                  <a:pt x="1597" y="2405"/>
                </a:lnTo>
                <a:lnTo>
                  <a:pt x="1597" y="2408"/>
                </a:lnTo>
                <a:lnTo>
                  <a:pt x="1597" y="2408"/>
                </a:lnTo>
                <a:lnTo>
                  <a:pt x="1597" y="2408"/>
                </a:lnTo>
                <a:lnTo>
                  <a:pt x="1597" y="2408"/>
                </a:lnTo>
                <a:lnTo>
                  <a:pt x="1597" y="2408"/>
                </a:lnTo>
                <a:lnTo>
                  <a:pt x="1597" y="2408"/>
                </a:lnTo>
                <a:lnTo>
                  <a:pt x="1597" y="2408"/>
                </a:lnTo>
                <a:lnTo>
                  <a:pt x="1597" y="2408"/>
                </a:lnTo>
                <a:lnTo>
                  <a:pt x="1597" y="2408"/>
                </a:lnTo>
                <a:lnTo>
                  <a:pt x="1600" y="2408"/>
                </a:lnTo>
                <a:lnTo>
                  <a:pt x="1600" y="2408"/>
                </a:lnTo>
                <a:lnTo>
                  <a:pt x="1600" y="2410"/>
                </a:lnTo>
                <a:lnTo>
                  <a:pt x="1600" y="2410"/>
                </a:lnTo>
                <a:lnTo>
                  <a:pt x="1602" y="2410"/>
                </a:lnTo>
                <a:lnTo>
                  <a:pt x="1602" y="2410"/>
                </a:lnTo>
                <a:lnTo>
                  <a:pt x="1602" y="2410"/>
                </a:lnTo>
                <a:lnTo>
                  <a:pt x="1605" y="2410"/>
                </a:lnTo>
                <a:lnTo>
                  <a:pt x="1605" y="2410"/>
                </a:lnTo>
                <a:lnTo>
                  <a:pt x="1605" y="2410"/>
                </a:lnTo>
                <a:lnTo>
                  <a:pt x="1605" y="2410"/>
                </a:lnTo>
                <a:lnTo>
                  <a:pt x="1605" y="2410"/>
                </a:lnTo>
                <a:lnTo>
                  <a:pt x="1607" y="2410"/>
                </a:lnTo>
                <a:lnTo>
                  <a:pt x="1607" y="2410"/>
                </a:lnTo>
                <a:lnTo>
                  <a:pt x="1607" y="2412"/>
                </a:lnTo>
                <a:lnTo>
                  <a:pt x="1607" y="2412"/>
                </a:lnTo>
                <a:lnTo>
                  <a:pt x="1609" y="2412"/>
                </a:lnTo>
                <a:lnTo>
                  <a:pt x="1609" y="2412"/>
                </a:lnTo>
                <a:lnTo>
                  <a:pt x="1612" y="2412"/>
                </a:lnTo>
                <a:lnTo>
                  <a:pt x="1612" y="2412"/>
                </a:lnTo>
                <a:lnTo>
                  <a:pt x="1612" y="2412"/>
                </a:lnTo>
                <a:lnTo>
                  <a:pt x="1612" y="2412"/>
                </a:lnTo>
                <a:lnTo>
                  <a:pt x="1612" y="2412"/>
                </a:lnTo>
                <a:lnTo>
                  <a:pt x="1612" y="2412"/>
                </a:lnTo>
                <a:lnTo>
                  <a:pt x="1614" y="2412"/>
                </a:lnTo>
                <a:lnTo>
                  <a:pt x="1614" y="2412"/>
                </a:lnTo>
                <a:lnTo>
                  <a:pt x="1614" y="2412"/>
                </a:lnTo>
                <a:lnTo>
                  <a:pt x="1614" y="2412"/>
                </a:lnTo>
                <a:lnTo>
                  <a:pt x="1614" y="2412"/>
                </a:lnTo>
                <a:lnTo>
                  <a:pt x="1616" y="2412"/>
                </a:lnTo>
                <a:lnTo>
                  <a:pt x="1614" y="2415"/>
                </a:lnTo>
                <a:lnTo>
                  <a:pt x="1616" y="2415"/>
                </a:lnTo>
                <a:lnTo>
                  <a:pt x="1616" y="2415"/>
                </a:lnTo>
                <a:lnTo>
                  <a:pt x="1619" y="2415"/>
                </a:lnTo>
                <a:lnTo>
                  <a:pt x="1619" y="2415"/>
                </a:lnTo>
                <a:lnTo>
                  <a:pt x="1621" y="2415"/>
                </a:lnTo>
                <a:lnTo>
                  <a:pt x="1623" y="2415"/>
                </a:lnTo>
                <a:lnTo>
                  <a:pt x="1623" y="2415"/>
                </a:lnTo>
                <a:lnTo>
                  <a:pt x="1623" y="2415"/>
                </a:lnTo>
                <a:lnTo>
                  <a:pt x="1626" y="2417"/>
                </a:lnTo>
                <a:lnTo>
                  <a:pt x="1626" y="2417"/>
                </a:lnTo>
                <a:lnTo>
                  <a:pt x="1626" y="2417"/>
                </a:lnTo>
                <a:lnTo>
                  <a:pt x="1628" y="2417"/>
                </a:lnTo>
                <a:lnTo>
                  <a:pt x="1628" y="2417"/>
                </a:lnTo>
                <a:lnTo>
                  <a:pt x="1633" y="2415"/>
                </a:lnTo>
                <a:lnTo>
                  <a:pt x="1633" y="2415"/>
                </a:lnTo>
                <a:lnTo>
                  <a:pt x="1633" y="2415"/>
                </a:lnTo>
                <a:lnTo>
                  <a:pt x="1633" y="2415"/>
                </a:lnTo>
                <a:lnTo>
                  <a:pt x="1635" y="2415"/>
                </a:lnTo>
                <a:lnTo>
                  <a:pt x="1635" y="2415"/>
                </a:lnTo>
                <a:lnTo>
                  <a:pt x="1635" y="2415"/>
                </a:lnTo>
                <a:lnTo>
                  <a:pt x="1635" y="2415"/>
                </a:lnTo>
                <a:lnTo>
                  <a:pt x="1635" y="2415"/>
                </a:lnTo>
                <a:lnTo>
                  <a:pt x="1635" y="2415"/>
                </a:lnTo>
                <a:lnTo>
                  <a:pt x="1635" y="2415"/>
                </a:lnTo>
                <a:lnTo>
                  <a:pt x="1635" y="2415"/>
                </a:lnTo>
                <a:lnTo>
                  <a:pt x="1635" y="2415"/>
                </a:lnTo>
                <a:lnTo>
                  <a:pt x="1635" y="2415"/>
                </a:lnTo>
                <a:lnTo>
                  <a:pt x="1638" y="2415"/>
                </a:lnTo>
                <a:lnTo>
                  <a:pt x="1638" y="2415"/>
                </a:lnTo>
                <a:lnTo>
                  <a:pt x="1638" y="2415"/>
                </a:lnTo>
                <a:lnTo>
                  <a:pt x="1640" y="2417"/>
                </a:lnTo>
                <a:lnTo>
                  <a:pt x="1640" y="2417"/>
                </a:lnTo>
                <a:lnTo>
                  <a:pt x="1640" y="2415"/>
                </a:lnTo>
                <a:lnTo>
                  <a:pt x="1642" y="2415"/>
                </a:lnTo>
                <a:lnTo>
                  <a:pt x="1645" y="2415"/>
                </a:lnTo>
                <a:lnTo>
                  <a:pt x="1645" y="2415"/>
                </a:lnTo>
                <a:lnTo>
                  <a:pt x="1645" y="2412"/>
                </a:lnTo>
                <a:lnTo>
                  <a:pt x="1645" y="2412"/>
                </a:lnTo>
                <a:lnTo>
                  <a:pt x="1645" y="2412"/>
                </a:lnTo>
                <a:lnTo>
                  <a:pt x="1645" y="2412"/>
                </a:lnTo>
                <a:lnTo>
                  <a:pt x="1645" y="2412"/>
                </a:lnTo>
                <a:lnTo>
                  <a:pt x="1645" y="2412"/>
                </a:lnTo>
                <a:lnTo>
                  <a:pt x="1647" y="2412"/>
                </a:lnTo>
                <a:lnTo>
                  <a:pt x="1650" y="2412"/>
                </a:lnTo>
                <a:lnTo>
                  <a:pt x="1650" y="2415"/>
                </a:lnTo>
                <a:lnTo>
                  <a:pt x="1650" y="2415"/>
                </a:lnTo>
                <a:lnTo>
                  <a:pt x="1652" y="2415"/>
                </a:lnTo>
                <a:lnTo>
                  <a:pt x="1652" y="2415"/>
                </a:lnTo>
                <a:lnTo>
                  <a:pt x="1652" y="2415"/>
                </a:lnTo>
                <a:lnTo>
                  <a:pt x="1652" y="2415"/>
                </a:lnTo>
                <a:lnTo>
                  <a:pt x="1652" y="2415"/>
                </a:lnTo>
                <a:lnTo>
                  <a:pt x="1652" y="2415"/>
                </a:lnTo>
                <a:lnTo>
                  <a:pt x="1652" y="2415"/>
                </a:lnTo>
                <a:lnTo>
                  <a:pt x="1652" y="2415"/>
                </a:lnTo>
                <a:lnTo>
                  <a:pt x="1652" y="2415"/>
                </a:lnTo>
                <a:lnTo>
                  <a:pt x="1652" y="2415"/>
                </a:lnTo>
                <a:lnTo>
                  <a:pt x="1654" y="2412"/>
                </a:lnTo>
                <a:lnTo>
                  <a:pt x="1654" y="2412"/>
                </a:lnTo>
                <a:lnTo>
                  <a:pt x="1654" y="2415"/>
                </a:lnTo>
                <a:lnTo>
                  <a:pt x="1657" y="2415"/>
                </a:lnTo>
                <a:lnTo>
                  <a:pt x="1657" y="2415"/>
                </a:lnTo>
                <a:lnTo>
                  <a:pt x="1657" y="2415"/>
                </a:lnTo>
                <a:lnTo>
                  <a:pt x="1657" y="2415"/>
                </a:lnTo>
                <a:lnTo>
                  <a:pt x="1657" y="2415"/>
                </a:lnTo>
                <a:lnTo>
                  <a:pt x="1657" y="2415"/>
                </a:lnTo>
                <a:lnTo>
                  <a:pt x="1657" y="2417"/>
                </a:lnTo>
                <a:lnTo>
                  <a:pt x="1657" y="2417"/>
                </a:lnTo>
                <a:lnTo>
                  <a:pt x="1657" y="2417"/>
                </a:lnTo>
                <a:lnTo>
                  <a:pt x="1659" y="2417"/>
                </a:lnTo>
                <a:lnTo>
                  <a:pt x="1659" y="2417"/>
                </a:lnTo>
                <a:lnTo>
                  <a:pt x="1659" y="2420"/>
                </a:lnTo>
                <a:lnTo>
                  <a:pt x="1659" y="2420"/>
                </a:lnTo>
                <a:lnTo>
                  <a:pt x="1659" y="2420"/>
                </a:lnTo>
                <a:lnTo>
                  <a:pt x="1659" y="2420"/>
                </a:lnTo>
                <a:lnTo>
                  <a:pt x="1661" y="2420"/>
                </a:lnTo>
                <a:lnTo>
                  <a:pt x="1661" y="2420"/>
                </a:lnTo>
                <a:lnTo>
                  <a:pt x="1659" y="2420"/>
                </a:lnTo>
                <a:lnTo>
                  <a:pt x="1659" y="2420"/>
                </a:lnTo>
                <a:lnTo>
                  <a:pt x="1659" y="2420"/>
                </a:lnTo>
                <a:lnTo>
                  <a:pt x="1661" y="2422"/>
                </a:lnTo>
                <a:lnTo>
                  <a:pt x="1661" y="2422"/>
                </a:lnTo>
                <a:lnTo>
                  <a:pt x="1661" y="2424"/>
                </a:lnTo>
                <a:lnTo>
                  <a:pt x="1664" y="2424"/>
                </a:lnTo>
                <a:lnTo>
                  <a:pt x="1664" y="2427"/>
                </a:lnTo>
                <a:lnTo>
                  <a:pt x="1664" y="2427"/>
                </a:lnTo>
                <a:lnTo>
                  <a:pt x="1664" y="2429"/>
                </a:lnTo>
                <a:lnTo>
                  <a:pt x="1664" y="2429"/>
                </a:lnTo>
                <a:lnTo>
                  <a:pt x="1664" y="2429"/>
                </a:lnTo>
                <a:lnTo>
                  <a:pt x="1664" y="2431"/>
                </a:lnTo>
                <a:lnTo>
                  <a:pt x="1666" y="2431"/>
                </a:lnTo>
                <a:lnTo>
                  <a:pt x="1666" y="2434"/>
                </a:lnTo>
                <a:lnTo>
                  <a:pt x="1666" y="2434"/>
                </a:lnTo>
                <a:lnTo>
                  <a:pt x="1666" y="2434"/>
                </a:lnTo>
                <a:lnTo>
                  <a:pt x="1666" y="2434"/>
                </a:lnTo>
                <a:lnTo>
                  <a:pt x="1666" y="2434"/>
                </a:lnTo>
                <a:lnTo>
                  <a:pt x="1666" y="2436"/>
                </a:lnTo>
                <a:lnTo>
                  <a:pt x="1668" y="2436"/>
                </a:lnTo>
                <a:lnTo>
                  <a:pt x="1668" y="2438"/>
                </a:lnTo>
                <a:lnTo>
                  <a:pt x="1668" y="2441"/>
                </a:lnTo>
                <a:lnTo>
                  <a:pt x="1671" y="2441"/>
                </a:lnTo>
                <a:lnTo>
                  <a:pt x="1671" y="2441"/>
                </a:lnTo>
                <a:lnTo>
                  <a:pt x="1671" y="2441"/>
                </a:lnTo>
                <a:lnTo>
                  <a:pt x="1671" y="2441"/>
                </a:lnTo>
                <a:lnTo>
                  <a:pt x="1671" y="2443"/>
                </a:lnTo>
                <a:lnTo>
                  <a:pt x="1671" y="2443"/>
                </a:lnTo>
                <a:lnTo>
                  <a:pt x="1673" y="2446"/>
                </a:lnTo>
                <a:lnTo>
                  <a:pt x="1676" y="2446"/>
                </a:lnTo>
                <a:lnTo>
                  <a:pt x="1676" y="2448"/>
                </a:lnTo>
                <a:lnTo>
                  <a:pt x="1678" y="2448"/>
                </a:lnTo>
                <a:lnTo>
                  <a:pt x="1678" y="2450"/>
                </a:lnTo>
                <a:lnTo>
                  <a:pt x="1678" y="2450"/>
                </a:lnTo>
                <a:lnTo>
                  <a:pt x="1678" y="2450"/>
                </a:lnTo>
                <a:lnTo>
                  <a:pt x="1680" y="2450"/>
                </a:lnTo>
                <a:lnTo>
                  <a:pt x="1680" y="2453"/>
                </a:lnTo>
                <a:lnTo>
                  <a:pt x="1680" y="2453"/>
                </a:lnTo>
                <a:lnTo>
                  <a:pt x="1685" y="2453"/>
                </a:lnTo>
                <a:lnTo>
                  <a:pt x="1692" y="2455"/>
                </a:lnTo>
                <a:lnTo>
                  <a:pt x="1697" y="2453"/>
                </a:lnTo>
                <a:lnTo>
                  <a:pt x="1702" y="2450"/>
                </a:lnTo>
                <a:lnTo>
                  <a:pt x="1713" y="2448"/>
                </a:lnTo>
                <a:lnTo>
                  <a:pt x="1713" y="2448"/>
                </a:lnTo>
                <a:lnTo>
                  <a:pt x="1713" y="2450"/>
                </a:lnTo>
                <a:lnTo>
                  <a:pt x="1716" y="2450"/>
                </a:lnTo>
                <a:lnTo>
                  <a:pt x="1716" y="2450"/>
                </a:lnTo>
                <a:lnTo>
                  <a:pt x="1716" y="2450"/>
                </a:lnTo>
                <a:lnTo>
                  <a:pt x="1716" y="2450"/>
                </a:lnTo>
                <a:lnTo>
                  <a:pt x="1716" y="2448"/>
                </a:lnTo>
                <a:lnTo>
                  <a:pt x="1716" y="2448"/>
                </a:lnTo>
                <a:lnTo>
                  <a:pt x="1716" y="2450"/>
                </a:lnTo>
                <a:lnTo>
                  <a:pt x="1718" y="2450"/>
                </a:lnTo>
                <a:lnTo>
                  <a:pt x="1718" y="2450"/>
                </a:lnTo>
                <a:lnTo>
                  <a:pt x="1716" y="2453"/>
                </a:lnTo>
                <a:lnTo>
                  <a:pt x="1716" y="2453"/>
                </a:lnTo>
                <a:lnTo>
                  <a:pt x="1716" y="2453"/>
                </a:lnTo>
                <a:lnTo>
                  <a:pt x="1716" y="2453"/>
                </a:lnTo>
                <a:lnTo>
                  <a:pt x="1713" y="2455"/>
                </a:lnTo>
                <a:lnTo>
                  <a:pt x="1713" y="2455"/>
                </a:lnTo>
                <a:lnTo>
                  <a:pt x="1713" y="2455"/>
                </a:lnTo>
                <a:lnTo>
                  <a:pt x="1713" y="2457"/>
                </a:lnTo>
                <a:lnTo>
                  <a:pt x="1716" y="2457"/>
                </a:lnTo>
                <a:lnTo>
                  <a:pt x="1716" y="2457"/>
                </a:lnTo>
                <a:lnTo>
                  <a:pt x="1716" y="2457"/>
                </a:lnTo>
                <a:lnTo>
                  <a:pt x="1716" y="2457"/>
                </a:lnTo>
                <a:lnTo>
                  <a:pt x="1716" y="2460"/>
                </a:lnTo>
                <a:lnTo>
                  <a:pt x="1716" y="2462"/>
                </a:lnTo>
                <a:lnTo>
                  <a:pt x="1713" y="2462"/>
                </a:lnTo>
                <a:lnTo>
                  <a:pt x="1713" y="2462"/>
                </a:lnTo>
                <a:lnTo>
                  <a:pt x="1713" y="2462"/>
                </a:lnTo>
                <a:lnTo>
                  <a:pt x="1713" y="2462"/>
                </a:lnTo>
                <a:lnTo>
                  <a:pt x="1713" y="2462"/>
                </a:lnTo>
                <a:lnTo>
                  <a:pt x="1713" y="2465"/>
                </a:lnTo>
                <a:lnTo>
                  <a:pt x="1713" y="2465"/>
                </a:lnTo>
                <a:lnTo>
                  <a:pt x="1713" y="2465"/>
                </a:lnTo>
                <a:lnTo>
                  <a:pt x="1713" y="2467"/>
                </a:lnTo>
                <a:lnTo>
                  <a:pt x="1713" y="2467"/>
                </a:lnTo>
                <a:lnTo>
                  <a:pt x="1713" y="2467"/>
                </a:lnTo>
                <a:lnTo>
                  <a:pt x="1713" y="2467"/>
                </a:lnTo>
                <a:lnTo>
                  <a:pt x="1713" y="2469"/>
                </a:lnTo>
                <a:lnTo>
                  <a:pt x="1713" y="2469"/>
                </a:lnTo>
                <a:lnTo>
                  <a:pt x="1716" y="2469"/>
                </a:lnTo>
                <a:lnTo>
                  <a:pt x="1716" y="2469"/>
                </a:lnTo>
                <a:lnTo>
                  <a:pt x="1716" y="2469"/>
                </a:lnTo>
                <a:lnTo>
                  <a:pt x="1716" y="2472"/>
                </a:lnTo>
                <a:lnTo>
                  <a:pt x="1716" y="2472"/>
                </a:lnTo>
                <a:lnTo>
                  <a:pt x="1716" y="2472"/>
                </a:lnTo>
                <a:lnTo>
                  <a:pt x="1718" y="2472"/>
                </a:lnTo>
                <a:lnTo>
                  <a:pt x="1718" y="2474"/>
                </a:lnTo>
                <a:lnTo>
                  <a:pt x="1721" y="2474"/>
                </a:lnTo>
                <a:lnTo>
                  <a:pt x="1721" y="2474"/>
                </a:lnTo>
                <a:lnTo>
                  <a:pt x="1723" y="2474"/>
                </a:lnTo>
                <a:lnTo>
                  <a:pt x="1723" y="2474"/>
                </a:lnTo>
                <a:lnTo>
                  <a:pt x="1725" y="2476"/>
                </a:lnTo>
                <a:lnTo>
                  <a:pt x="1725" y="2476"/>
                </a:lnTo>
                <a:lnTo>
                  <a:pt x="1725" y="2479"/>
                </a:lnTo>
                <a:lnTo>
                  <a:pt x="1728" y="2479"/>
                </a:lnTo>
                <a:lnTo>
                  <a:pt x="1728" y="2479"/>
                </a:lnTo>
                <a:lnTo>
                  <a:pt x="1728" y="2479"/>
                </a:lnTo>
                <a:lnTo>
                  <a:pt x="1728" y="2479"/>
                </a:lnTo>
                <a:lnTo>
                  <a:pt x="1730" y="2479"/>
                </a:lnTo>
                <a:lnTo>
                  <a:pt x="1730" y="2481"/>
                </a:lnTo>
                <a:lnTo>
                  <a:pt x="1730" y="2481"/>
                </a:lnTo>
                <a:lnTo>
                  <a:pt x="1730" y="2481"/>
                </a:lnTo>
                <a:lnTo>
                  <a:pt x="1730" y="2481"/>
                </a:lnTo>
                <a:lnTo>
                  <a:pt x="1730" y="2483"/>
                </a:lnTo>
                <a:lnTo>
                  <a:pt x="1730" y="2483"/>
                </a:lnTo>
                <a:lnTo>
                  <a:pt x="1730" y="2483"/>
                </a:lnTo>
                <a:lnTo>
                  <a:pt x="1730" y="2483"/>
                </a:lnTo>
                <a:lnTo>
                  <a:pt x="1730" y="2483"/>
                </a:lnTo>
                <a:lnTo>
                  <a:pt x="1728" y="2488"/>
                </a:lnTo>
                <a:lnTo>
                  <a:pt x="1728" y="2488"/>
                </a:lnTo>
                <a:lnTo>
                  <a:pt x="1728" y="2488"/>
                </a:lnTo>
                <a:lnTo>
                  <a:pt x="1728" y="2488"/>
                </a:lnTo>
                <a:lnTo>
                  <a:pt x="1728" y="2488"/>
                </a:lnTo>
                <a:lnTo>
                  <a:pt x="1728" y="2488"/>
                </a:lnTo>
                <a:lnTo>
                  <a:pt x="1728" y="2488"/>
                </a:lnTo>
                <a:lnTo>
                  <a:pt x="1728" y="2491"/>
                </a:lnTo>
                <a:lnTo>
                  <a:pt x="1728" y="2491"/>
                </a:lnTo>
                <a:lnTo>
                  <a:pt x="1728" y="2491"/>
                </a:lnTo>
                <a:lnTo>
                  <a:pt x="1728" y="2491"/>
                </a:lnTo>
                <a:lnTo>
                  <a:pt x="1728" y="2491"/>
                </a:lnTo>
                <a:lnTo>
                  <a:pt x="1728" y="2491"/>
                </a:lnTo>
                <a:lnTo>
                  <a:pt x="1728" y="2491"/>
                </a:lnTo>
                <a:lnTo>
                  <a:pt x="1728" y="2493"/>
                </a:lnTo>
                <a:lnTo>
                  <a:pt x="1728" y="2493"/>
                </a:lnTo>
                <a:lnTo>
                  <a:pt x="1728" y="2493"/>
                </a:lnTo>
                <a:lnTo>
                  <a:pt x="1728" y="2493"/>
                </a:lnTo>
                <a:lnTo>
                  <a:pt x="1728" y="2495"/>
                </a:lnTo>
                <a:lnTo>
                  <a:pt x="1725" y="2495"/>
                </a:lnTo>
                <a:lnTo>
                  <a:pt x="1725" y="2495"/>
                </a:lnTo>
                <a:lnTo>
                  <a:pt x="1725" y="2498"/>
                </a:lnTo>
                <a:lnTo>
                  <a:pt x="1725" y="2498"/>
                </a:lnTo>
                <a:lnTo>
                  <a:pt x="1725" y="2498"/>
                </a:lnTo>
                <a:lnTo>
                  <a:pt x="1725" y="2500"/>
                </a:lnTo>
                <a:lnTo>
                  <a:pt x="1728" y="2500"/>
                </a:lnTo>
                <a:lnTo>
                  <a:pt x="1728" y="2500"/>
                </a:lnTo>
                <a:lnTo>
                  <a:pt x="1730" y="2500"/>
                </a:lnTo>
                <a:lnTo>
                  <a:pt x="1730" y="2500"/>
                </a:lnTo>
                <a:lnTo>
                  <a:pt x="1730" y="2500"/>
                </a:lnTo>
                <a:lnTo>
                  <a:pt x="1730" y="2500"/>
                </a:lnTo>
                <a:lnTo>
                  <a:pt x="1730" y="2502"/>
                </a:lnTo>
                <a:lnTo>
                  <a:pt x="1732" y="2502"/>
                </a:lnTo>
                <a:lnTo>
                  <a:pt x="1732" y="2502"/>
                </a:lnTo>
                <a:lnTo>
                  <a:pt x="1732" y="2502"/>
                </a:lnTo>
                <a:lnTo>
                  <a:pt x="1732" y="2502"/>
                </a:lnTo>
                <a:lnTo>
                  <a:pt x="1732" y="2502"/>
                </a:lnTo>
                <a:lnTo>
                  <a:pt x="1732" y="2502"/>
                </a:lnTo>
                <a:lnTo>
                  <a:pt x="1732" y="2502"/>
                </a:lnTo>
                <a:lnTo>
                  <a:pt x="1735" y="2500"/>
                </a:lnTo>
                <a:lnTo>
                  <a:pt x="1735" y="2500"/>
                </a:lnTo>
                <a:lnTo>
                  <a:pt x="1735" y="2500"/>
                </a:lnTo>
                <a:lnTo>
                  <a:pt x="1737" y="2500"/>
                </a:lnTo>
                <a:lnTo>
                  <a:pt x="1737" y="2500"/>
                </a:lnTo>
                <a:lnTo>
                  <a:pt x="1739" y="2500"/>
                </a:lnTo>
                <a:lnTo>
                  <a:pt x="1739" y="2502"/>
                </a:lnTo>
                <a:lnTo>
                  <a:pt x="1742" y="2502"/>
                </a:lnTo>
                <a:lnTo>
                  <a:pt x="1742" y="2502"/>
                </a:lnTo>
                <a:lnTo>
                  <a:pt x="1742" y="2502"/>
                </a:lnTo>
                <a:lnTo>
                  <a:pt x="1742" y="2505"/>
                </a:lnTo>
                <a:lnTo>
                  <a:pt x="1742" y="2505"/>
                </a:lnTo>
                <a:lnTo>
                  <a:pt x="1742" y="2505"/>
                </a:lnTo>
                <a:lnTo>
                  <a:pt x="1742" y="2505"/>
                </a:lnTo>
                <a:lnTo>
                  <a:pt x="1739" y="2505"/>
                </a:lnTo>
                <a:lnTo>
                  <a:pt x="1739" y="2505"/>
                </a:lnTo>
                <a:lnTo>
                  <a:pt x="1739" y="2505"/>
                </a:lnTo>
                <a:lnTo>
                  <a:pt x="1737" y="2505"/>
                </a:lnTo>
                <a:lnTo>
                  <a:pt x="1737" y="2505"/>
                </a:lnTo>
                <a:lnTo>
                  <a:pt x="1737" y="2505"/>
                </a:lnTo>
                <a:lnTo>
                  <a:pt x="1735" y="2507"/>
                </a:lnTo>
                <a:lnTo>
                  <a:pt x="1735" y="2507"/>
                </a:lnTo>
                <a:lnTo>
                  <a:pt x="1735" y="2507"/>
                </a:lnTo>
                <a:lnTo>
                  <a:pt x="1737" y="2509"/>
                </a:lnTo>
                <a:lnTo>
                  <a:pt x="1737" y="2509"/>
                </a:lnTo>
                <a:lnTo>
                  <a:pt x="1735" y="2512"/>
                </a:lnTo>
                <a:lnTo>
                  <a:pt x="1735" y="2512"/>
                </a:lnTo>
                <a:lnTo>
                  <a:pt x="1735" y="2512"/>
                </a:lnTo>
                <a:lnTo>
                  <a:pt x="1737" y="2514"/>
                </a:lnTo>
                <a:lnTo>
                  <a:pt x="1737" y="2514"/>
                </a:lnTo>
                <a:lnTo>
                  <a:pt x="1737" y="2512"/>
                </a:lnTo>
                <a:lnTo>
                  <a:pt x="1737" y="2512"/>
                </a:lnTo>
                <a:lnTo>
                  <a:pt x="1737" y="2509"/>
                </a:lnTo>
                <a:lnTo>
                  <a:pt x="1739" y="2509"/>
                </a:lnTo>
                <a:lnTo>
                  <a:pt x="1739" y="2509"/>
                </a:lnTo>
                <a:lnTo>
                  <a:pt x="1739" y="2512"/>
                </a:lnTo>
                <a:lnTo>
                  <a:pt x="1739" y="2512"/>
                </a:lnTo>
                <a:lnTo>
                  <a:pt x="1742" y="2512"/>
                </a:lnTo>
                <a:lnTo>
                  <a:pt x="1739" y="2514"/>
                </a:lnTo>
                <a:lnTo>
                  <a:pt x="1739" y="2514"/>
                </a:lnTo>
                <a:lnTo>
                  <a:pt x="1737" y="2519"/>
                </a:lnTo>
                <a:lnTo>
                  <a:pt x="1737" y="2519"/>
                </a:lnTo>
                <a:lnTo>
                  <a:pt x="1737" y="2521"/>
                </a:lnTo>
                <a:lnTo>
                  <a:pt x="1737" y="2521"/>
                </a:lnTo>
                <a:lnTo>
                  <a:pt x="1737" y="2524"/>
                </a:lnTo>
                <a:lnTo>
                  <a:pt x="1739" y="2524"/>
                </a:lnTo>
                <a:lnTo>
                  <a:pt x="1739" y="2524"/>
                </a:lnTo>
                <a:lnTo>
                  <a:pt x="1739" y="2524"/>
                </a:lnTo>
                <a:lnTo>
                  <a:pt x="1739" y="2524"/>
                </a:lnTo>
                <a:lnTo>
                  <a:pt x="1739" y="2526"/>
                </a:lnTo>
                <a:lnTo>
                  <a:pt x="1742" y="2526"/>
                </a:lnTo>
                <a:lnTo>
                  <a:pt x="1742" y="2524"/>
                </a:lnTo>
                <a:lnTo>
                  <a:pt x="1742" y="2524"/>
                </a:lnTo>
                <a:lnTo>
                  <a:pt x="1742" y="2524"/>
                </a:lnTo>
                <a:lnTo>
                  <a:pt x="1744" y="2521"/>
                </a:lnTo>
                <a:lnTo>
                  <a:pt x="1744" y="2521"/>
                </a:lnTo>
                <a:lnTo>
                  <a:pt x="1747" y="2524"/>
                </a:lnTo>
                <a:lnTo>
                  <a:pt x="1749" y="2521"/>
                </a:lnTo>
                <a:lnTo>
                  <a:pt x="1751" y="2519"/>
                </a:lnTo>
                <a:lnTo>
                  <a:pt x="1751" y="2519"/>
                </a:lnTo>
                <a:lnTo>
                  <a:pt x="1754" y="2521"/>
                </a:lnTo>
                <a:lnTo>
                  <a:pt x="1751" y="2526"/>
                </a:lnTo>
                <a:lnTo>
                  <a:pt x="1754" y="2526"/>
                </a:lnTo>
                <a:lnTo>
                  <a:pt x="1754" y="2528"/>
                </a:lnTo>
                <a:lnTo>
                  <a:pt x="1756" y="2531"/>
                </a:lnTo>
                <a:lnTo>
                  <a:pt x="1756" y="2531"/>
                </a:lnTo>
                <a:lnTo>
                  <a:pt x="1756" y="2531"/>
                </a:lnTo>
                <a:lnTo>
                  <a:pt x="1758" y="2531"/>
                </a:lnTo>
                <a:lnTo>
                  <a:pt x="1763" y="2528"/>
                </a:lnTo>
                <a:lnTo>
                  <a:pt x="1763" y="2528"/>
                </a:lnTo>
                <a:lnTo>
                  <a:pt x="1763" y="2528"/>
                </a:lnTo>
                <a:lnTo>
                  <a:pt x="1763" y="2528"/>
                </a:lnTo>
                <a:lnTo>
                  <a:pt x="1763" y="2531"/>
                </a:lnTo>
                <a:lnTo>
                  <a:pt x="1765" y="2531"/>
                </a:lnTo>
                <a:lnTo>
                  <a:pt x="1768" y="2531"/>
                </a:lnTo>
                <a:lnTo>
                  <a:pt x="1770" y="2531"/>
                </a:lnTo>
                <a:lnTo>
                  <a:pt x="1770" y="2531"/>
                </a:lnTo>
                <a:lnTo>
                  <a:pt x="1773" y="2531"/>
                </a:lnTo>
                <a:lnTo>
                  <a:pt x="1773" y="2531"/>
                </a:lnTo>
                <a:lnTo>
                  <a:pt x="1775" y="2531"/>
                </a:lnTo>
                <a:lnTo>
                  <a:pt x="1775" y="2531"/>
                </a:lnTo>
                <a:lnTo>
                  <a:pt x="1775" y="2531"/>
                </a:lnTo>
                <a:lnTo>
                  <a:pt x="1775" y="2531"/>
                </a:lnTo>
                <a:lnTo>
                  <a:pt x="1777" y="2531"/>
                </a:lnTo>
                <a:lnTo>
                  <a:pt x="1777" y="2531"/>
                </a:lnTo>
                <a:lnTo>
                  <a:pt x="1782" y="2531"/>
                </a:lnTo>
                <a:lnTo>
                  <a:pt x="1784" y="2531"/>
                </a:lnTo>
                <a:lnTo>
                  <a:pt x="1787" y="2533"/>
                </a:lnTo>
                <a:lnTo>
                  <a:pt x="1789" y="2533"/>
                </a:lnTo>
                <a:lnTo>
                  <a:pt x="1791" y="2533"/>
                </a:lnTo>
                <a:lnTo>
                  <a:pt x="1791" y="2533"/>
                </a:lnTo>
                <a:lnTo>
                  <a:pt x="1791" y="2531"/>
                </a:lnTo>
                <a:lnTo>
                  <a:pt x="1794" y="2533"/>
                </a:lnTo>
                <a:lnTo>
                  <a:pt x="1794" y="2533"/>
                </a:lnTo>
                <a:lnTo>
                  <a:pt x="1796" y="2533"/>
                </a:lnTo>
                <a:lnTo>
                  <a:pt x="1796" y="2533"/>
                </a:lnTo>
                <a:lnTo>
                  <a:pt x="1799" y="2531"/>
                </a:lnTo>
                <a:lnTo>
                  <a:pt x="1799" y="2531"/>
                </a:lnTo>
                <a:lnTo>
                  <a:pt x="1806" y="2531"/>
                </a:lnTo>
                <a:lnTo>
                  <a:pt x="1808" y="2528"/>
                </a:lnTo>
                <a:lnTo>
                  <a:pt x="1808" y="2528"/>
                </a:lnTo>
                <a:lnTo>
                  <a:pt x="1808" y="2531"/>
                </a:lnTo>
                <a:lnTo>
                  <a:pt x="1808" y="2531"/>
                </a:lnTo>
                <a:lnTo>
                  <a:pt x="1808" y="2531"/>
                </a:lnTo>
                <a:lnTo>
                  <a:pt x="1813" y="2531"/>
                </a:lnTo>
                <a:lnTo>
                  <a:pt x="1815" y="2528"/>
                </a:lnTo>
                <a:lnTo>
                  <a:pt x="1815" y="2528"/>
                </a:lnTo>
                <a:lnTo>
                  <a:pt x="1815" y="2528"/>
                </a:lnTo>
                <a:lnTo>
                  <a:pt x="1815" y="2528"/>
                </a:lnTo>
                <a:lnTo>
                  <a:pt x="1818" y="2528"/>
                </a:lnTo>
                <a:lnTo>
                  <a:pt x="1818" y="2528"/>
                </a:lnTo>
                <a:lnTo>
                  <a:pt x="1820" y="2528"/>
                </a:lnTo>
                <a:lnTo>
                  <a:pt x="1820" y="2528"/>
                </a:lnTo>
                <a:lnTo>
                  <a:pt x="1820" y="2528"/>
                </a:lnTo>
                <a:lnTo>
                  <a:pt x="1820" y="2528"/>
                </a:lnTo>
                <a:lnTo>
                  <a:pt x="1820" y="2528"/>
                </a:lnTo>
                <a:lnTo>
                  <a:pt x="1820" y="2528"/>
                </a:lnTo>
                <a:lnTo>
                  <a:pt x="1818" y="2528"/>
                </a:lnTo>
                <a:lnTo>
                  <a:pt x="1818" y="2528"/>
                </a:lnTo>
                <a:lnTo>
                  <a:pt x="1820" y="2528"/>
                </a:lnTo>
                <a:lnTo>
                  <a:pt x="1820" y="2531"/>
                </a:lnTo>
                <a:lnTo>
                  <a:pt x="1822" y="2531"/>
                </a:lnTo>
                <a:lnTo>
                  <a:pt x="1822" y="2528"/>
                </a:lnTo>
                <a:lnTo>
                  <a:pt x="1822" y="2528"/>
                </a:lnTo>
                <a:lnTo>
                  <a:pt x="1822" y="2528"/>
                </a:lnTo>
                <a:lnTo>
                  <a:pt x="1822" y="2528"/>
                </a:lnTo>
                <a:lnTo>
                  <a:pt x="1825" y="2528"/>
                </a:lnTo>
                <a:lnTo>
                  <a:pt x="1825" y="2531"/>
                </a:lnTo>
                <a:lnTo>
                  <a:pt x="1825" y="2531"/>
                </a:lnTo>
                <a:lnTo>
                  <a:pt x="1827" y="2531"/>
                </a:lnTo>
                <a:lnTo>
                  <a:pt x="1827" y="2531"/>
                </a:lnTo>
                <a:lnTo>
                  <a:pt x="1827" y="2531"/>
                </a:lnTo>
                <a:lnTo>
                  <a:pt x="1827" y="2531"/>
                </a:lnTo>
                <a:lnTo>
                  <a:pt x="1829" y="2531"/>
                </a:lnTo>
                <a:lnTo>
                  <a:pt x="1829" y="2528"/>
                </a:lnTo>
                <a:lnTo>
                  <a:pt x="1829" y="2528"/>
                </a:lnTo>
                <a:lnTo>
                  <a:pt x="1832" y="2531"/>
                </a:lnTo>
                <a:lnTo>
                  <a:pt x="1844" y="2528"/>
                </a:lnTo>
                <a:lnTo>
                  <a:pt x="1844" y="2528"/>
                </a:lnTo>
                <a:lnTo>
                  <a:pt x="1841" y="2531"/>
                </a:lnTo>
                <a:lnTo>
                  <a:pt x="1841" y="2531"/>
                </a:lnTo>
                <a:lnTo>
                  <a:pt x="1841" y="2533"/>
                </a:lnTo>
                <a:lnTo>
                  <a:pt x="1841" y="2533"/>
                </a:lnTo>
                <a:lnTo>
                  <a:pt x="1841" y="2533"/>
                </a:lnTo>
                <a:lnTo>
                  <a:pt x="1841" y="2533"/>
                </a:lnTo>
                <a:lnTo>
                  <a:pt x="1844" y="2531"/>
                </a:lnTo>
                <a:lnTo>
                  <a:pt x="1844" y="2531"/>
                </a:lnTo>
                <a:lnTo>
                  <a:pt x="1841" y="2531"/>
                </a:lnTo>
                <a:lnTo>
                  <a:pt x="1841" y="2531"/>
                </a:lnTo>
                <a:lnTo>
                  <a:pt x="1841" y="2531"/>
                </a:lnTo>
                <a:lnTo>
                  <a:pt x="1844" y="2531"/>
                </a:lnTo>
                <a:lnTo>
                  <a:pt x="1844" y="2531"/>
                </a:lnTo>
                <a:lnTo>
                  <a:pt x="1846" y="2531"/>
                </a:lnTo>
                <a:lnTo>
                  <a:pt x="1846" y="2528"/>
                </a:lnTo>
                <a:lnTo>
                  <a:pt x="1846" y="2528"/>
                </a:lnTo>
                <a:lnTo>
                  <a:pt x="1846" y="2528"/>
                </a:lnTo>
                <a:lnTo>
                  <a:pt x="1846" y="2526"/>
                </a:lnTo>
                <a:lnTo>
                  <a:pt x="1846" y="2526"/>
                </a:lnTo>
                <a:lnTo>
                  <a:pt x="1848" y="2528"/>
                </a:lnTo>
                <a:lnTo>
                  <a:pt x="1848" y="2528"/>
                </a:lnTo>
                <a:lnTo>
                  <a:pt x="1848" y="2528"/>
                </a:lnTo>
                <a:lnTo>
                  <a:pt x="1848" y="2528"/>
                </a:lnTo>
                <a:lnTo>
                  <a:pt x="1848" y="2528"/>
                </a:lnTo>
                <a:lnTo>
                  <a:pt x="1851" y="2531"/>
                </a:lnTo>
                <a:lnTo>
                  <a:pt x="1848" y="2531"/>
                </a:lnTo>
                <a:lnTo>
                  <a:pt x="1846" y="2533"/>
                </a:lnTo>
                <a:lnTo>
                  <a:pt x="1844" y="2533"/>
                </a:lnTo>
                <a:lnTo>
                  <a:pt x="1848" y="2531"/>
                </a:lnTo>
                <a:lnTo>
                  <a:pt x="1851" y="2531"/>
                </a:lnTo>
                <a:lnTo>
                  <a:pt x="1851" y="2531"/>
                </a:lnTo>
                <a:lnTo>
                  <a:pt x="1848" y="2533"/>
                </a:lnTo>
                <a:lnTo>
                  <a:pt x="1846" y="2533"/>
                </a:lnTo>
                <a:lnTo>
                  <a:pt x="1846" y="2533"/>
                </a:lnTo>
                <a:lnTo>
                  <a:pt x="1848" y="2533"/>
                </a:lnTo>
                <a:lnTo>
                  <a:pt x="1848" y="2533"/>
                </a:lnTo>
                <a:lnTo>
                  <a:pt x="1848" y="2533"/>
                </a:lnTo>
                <a:lnTo>
                  <a:pt x="1846" y="2535"/>
                </a:lnTo>
                <a:lnTo>
                  <a:pt x="1846" y="2535"/>
                </a:lnTo>
                <a:lnTo>
                  <a:pt x="1851" y="2533"/>
                </a:lnTo>
                <a:lnTo>
                  <a:pt x="1851" y="2533"/>
                </a:lnTo>
                <a:lnTo>
                  <a:pt x="1853" y="2531"/>
                </a:lnTo>
                <a:lnTo>
                  <a:pt x="1851" y="2533"/>
                </a:lnTo>
                <a:lnTo>
                  <a:pt x="1851" y="2533"/>
                </a:lnTo>
                <a:lnTo>
                  <a:pt x="1851" y="2533"/>
                </a:lnTo>
                <a:lnTo>
                  <a:pt x="1853" y="2533"/>
                </a:lnTo>
                <a:lnTo>
                  <a:pt x="1853" y="2533"/>
                </a:lnTo>
                <a:lnTo>
                  <a:pt x="1853" y="2533"/>
                </a:lnTo>
                <a:lnTo>
                  <a:pt x="1853" y="2533"/>
                </a:lnTo>
                <a:lnTo>
                  <a:pt x="1853" y="2533"/>
                </a:lnTo>
                <a:lnTo>
                  <a:pt x="1855" y="2533"/>
                </a:lnTo>
                <a:lnTo>
                  <a:pt x="1855" y="2533"/>
                </a:lnTo>
                <a:lnTo>
                  <a:pt x="1855" y="2533"/>
                </a:lnTo>
                <a:lnTo>
                  <a:pt x="1860" y="2533"/>
                </a:lnTo>
                <a:lnTo>
                  <a:pt x="1862" y="2533"/>
                </a:lnTo>
                <a:lnTo>
                  <a:pt x="1862" y="2533"/>
                </a:lnTo>
                <a:lnTo>
                  <a:pt x="1865" y="2531"/>
                </a:lnTo>
                <a:lnTo>
                  <a:pt x="1862" y="2531"/>
                </a:lnTo>
                <a:lnTo>
                  <a:pt x="1862" y="2531"/>
                </a:lnTo>
                <a:lnTo>
                  <a:pt x="1862" y="2531"/>
                </a:lnTo>
                <a:lnTo>
                  <a:pt x="1860" y="2533"/>
                </a:lnTo>
                <a:lnTo>
                  <a:pt x="1860" y="2531"/>
                </a:lnTo>
                <a:lnTo>
                  <a:pt x="1862" y="2531"/>
                </a:lnTo>
                <a:lnTo>
                  <a:pt x="1862" y="2531"/>
                </a:lnTo>
                <a:lnTo>
                  <a:pt x="1865" y="2531"/>
                </a:lnTo>
                <a:lnTo>
                  <a:pt x="1865" y="2533"/>
                </a:lnTo>
                <a:lnTo>
                  <a:pt x="1865" y="2533"/>
                </a:lnTo>
                <a:lnTo>
                  <a:pt x="1865" y="2533"/>
                </a:lnTo>
                <a:lnTo>
                  <a:pt x="1867" y="2533"/>
                </a:lnTo>
                <a:lnTo>
                  <a:pt x="1870" y="2533"/>
                </a:lnTo>
                <a:lnTo>
                  <a:pt x="1872" y="2533"/>
                </a:lnTo>
                <a:lnTo>
                  <a:pt x="1872" y="2533"/>
                </a:lnTo>
                <a:lnTo>
                  <a:pt x="1872" y="2533"/>
                </a:lnTo>
                <a:lnTo>
                  <a:pt x="1874" y="2531"/>
                </a:lnTo>
                <a:lnTo>
                  <a:pt x="1874" y="2531"/>
                </a:lnTo>
                <a:lnTo>
                  <a:pt x="1874" y="2531"/>
                </a:lnTo>
                <a:lnTo>
                  <a:pt x="1874" y="2533"/>
                </a:lnTo>
                <a:lnTo>
                  <a:pt x="1874" y="2533"/>
                </a:lnTo>
                <a:lnTo>
                  <a:pt x="1877" y="2533"/>
                </a:lnTo>
                <a:lnTo>
                  <a:pt x="1877" y="2533"/>
                </a:lnTo>
                <a:lnTo>
                  <a:pt x="1877" y="2531"/>
                </a:lnTo>
                <a:lnTo>
                  <a:pt x="1877" y="2531"/>
                </a:lnTo>
                <a:lnTo>
                  <a:pt x="1877" y="2531"/>
                </a:lnTo>
                <a:lnTo>
                  <a:pt x="1877" y="2533"/>
                </a:lnTo>
                <a:lnTo>
                  <a:pt x="1877" y="2533"/>
                </a:lnTo>
                <a:lnTo>
                  <a:pt x="1879" y="2533"/>
                </a:lnTo>
                <a:lnTo>
                  <a:pt x="1879" y="2533"/>
                </a:lnTo>
                <a:lnTo>
                  <a:pt x="1879" y="2533"/>
                </a:lnTo>
                <a:lnTo>
                  <a:pt x="1879" y="2533"/>
                </a:lnTo>
                <a:lnTo>
                  <a:pt x="1879" y="2533"/>
                </a:lnTo>
                <a:lnTo>
                  <a:pt x="1879" y="2533"/>
                </a:lnTo>
                <a:lnTo>
                  <a:pt x="1879" y="2533"/>
                </a:lnTo>
                <a:lnTo>
                  <a:pt x="1879" y="2533"/>
                </a:lnTo>
                <a:lnTo>
                  <a:pt x="1879" y="2533"/>
                </a:lnTo>
                <a:lnTo>
                  <a:pt x="1879" y="2533"/>
                </a:lnTo>
                <a:lnTo>
                  <a:pt x="1881" y="2535"/>
                </a:lnTo>
                <a:lnTo>
                  <a:pt x="1881" y="2535"/>
                </a:lnTo>
                <a:lnTo>
                  <a:pt x="1881" y="2535"/>
                </a:lnTo>
                <a:lnTo>
                  <a:pt x="1881" y="2535"/>
                </a:lnTo>
                <a:lnTo>
                  <a:pt x="1884" y="2535"/>
                </a:lnTo>
                <a:lnTo>
                  <a:pt x="1881" y="2535"/>
                </a:lnTo>
                <a:lnTo>
                  <a:pt x="1881" y="2535"/>
                </a:lnTo>
                <a:lnTo>
                  <a:pt x="1881" y="2535"/>
                </a:lnTo>
                <a:lnTo>
                  <a:pt x="1881" y="2535"/>
                </a:lnTo>
                <a:lnTo>
                  <a:pt x="1881" y="2535"/>
                </a:lnTo>
                <a:lnTo>
                  <a:pt x="1881" y="2538"/>
                </a:lnTo>
                <a:lnTo>
                  <a:pt x="1881" y="2538"/>
                </a:lnTo>
                <a:lnTo>
                  <a:pt x="1881" y="2538"/>
                </a:lnTo>
                <a:lnTo>
                  <a:pt x="1881" y="2538"/>
                </a:lnTo>
                <a:lnTo>
                  <a:pt x="1884" y="2538"/>
                </a:lnTo>
                <a:lnTo>
                  <a:pt x="1884" y="2538"/>
                </a:lnTo>
                <a:lnTo>
                  <a:pt x="1884" y="2538"/>
                </a:lnTo>
                <a:lnTo>
                  <a:pt x="1884" y="2538"/>
                </a:lnTo>
                <a:lnTo>
                  <a:pt x="1884" y="2538"/>
                </a:lnTo>
                <a:lnTo>
                  <a:pt x="1884" y="2538"/>
                </a:lnTo>
                <a:lnTo>
                  <a:pt x="1884" y="2538"/>
                </a:lnTo>
                <a:lnTo>
                  <a:pt x="1884" y="2538"/>
                </a:lnTo>
                <a:lnTo>
                  <a:pt x="1884" y="2538"/>
                </a:lnTo>
                <a:lnTo>
                  <a:pt x="1884" y="2538"/>
                </a:lnTo>
                <a:lnTo>
                  <a:pt x="1884" y="2540"/>
                </a:lnTo>
                <a:lnTo>
                  <a:pt x="1884" y="2540"/>
                </a:lnTo>
                <a:lnTo>
                  <a:pt x="1884" y="2540"/>
                </a:lnTo>
                <a:lnTo>
                  <a:pt x="1884" y="2540"/>
                </a:lnTo>
                <a:lnTo>
                  <a:pt x="1886" y="2540"/>
                </a:lnTo>
                <a:lnTo>
                  <a:pt x="1886" y="2543"/>
                </a:lnTo>
                <a:lnTo>
                  <a:pt x="1886" y="2543"/>
                </a:lnTo>
                <a:lnTo>
                  <a:pt x="1886" y="2543"/>
                </a:lnTo>
                <a:lnTo>
                  <a:pt x="1889" y="2543"/>
                </a:lnTo>
                <a:lnTo>
                  <a:pt x="1886" y="2543"/>
                </a:lnTo>
                <a:lnTo>
                  <a:pt x="1886" y="2543"/>
                </a:lnTo>
                <a:lnTo>
                  <a:pt x="1886" y="2543"/>
                </a:lnTo>
                <a:lnTo>
                  <a:pt x="1886" y="2543"/>
                </a:lnTo>
                <a:lnTo>
                  <a:pt x="1889" y="2543"/>
                </a:lnTo>
                <a:lnTo>
                  <a:pt x="1889" y="2545"/>
                </a:lnTo>
                <a:lnTo>
                  <a:pt x="1889" y="2545"/>
                </a:lnTo>
                <a:lnTo>
                  <a:pt x="1889" y="2545"/>
                </a:lnTo>
                <a:lnTo>
                  <a:pt x="1889" y="2545"/>
                </a:lnTo>
                <a:lnTo>
                  <a:pt x="1891" y="2545"/>
                </a:lnTo>
                <a:lnTo>
                  <a:pt x="1891" y="2545"/>
                </a:lnTo>
                <a:lnTo>
                  <a:pt x="1891" y="2547"/>
                </a:lnTo>
                <a:lnTo>
                  <a:pt x="1891" y="2547"/>
                </a:lnTo>
                <a:lnTo>
                  <a:pt x="1891" y="2547"/>
                </a:lnTo>
                <a:lnTo>
                  <a:pt x="1891" y="2547"/>
                </a:lnTo>
                <a:lnTo>
                  <a:pt x="1891" y="2547"/>
                </a:lnTo>
                <a:lnTo>
                  <a:pt x="1891" y="2550"/>
                </a:lnTo>
                <a:lnTo>
                  <a:pt x="1891" y="2550"/>
                </a:lnTo>
                <a:lnTo>
                  <a:pt x="1893" y="2547"/>
                </a:lnTo>
                <a:lnTo>
                  <a:pt x="1893" y="2547"/>
                </a:lnTo>
                <a:lnTo>
                  <a:pt x="1893" y="2547"/>
                </a:lnTo>
                <a:lnTo>
                  <a:pt x="1893" y="2547"/>
                </a:lnTo>
                <a:lnTo>
                  <a:pt x="1893" y="2547"/>
                </a:lnTo>
                <a:lnTo>
                  <a:pt x="1893" y="2547"/>
                </a:lnTo>
                <a:lnTo>
                  <a:pt x="1896" y="2547"/>
                </a:lnTo>
                <a:lnTo>
                  <a:pt x="1893" y="2547"/>
                </a:lnTo>
                <a:lnTo>
                  <a:pt x="1893" y="2547"/>
                </a:lnTo>
                <a:lnTo>
                  <a:pt x="1893" y="2545"/>
                </a:lnTo>
                <a:lnTo>
                  <a:pt x="1893" y="2545"/>
                </a:lnTo>
                <a:lnTo>
                  <a:pt x="1896" y="2545"/>
                </a:lnTo>
                <a:lnTo>
                  <a:pt x="1896" y="2547"/>
                </a:lnTo>
                <a:lnTo>
                  <a:pt x="1896" y="2547"/>
                </a:lnTo>
                <a:lnTo>
                  <a:pt x="1896" y="2547"/>
                </a:lnTo>
                <a:lnTo>
                  <a:pt x="1896" y="2547"/>
                </a:lnTo>
                <a:lnTo>
                  <a:pt x="1896" y="2550"/>
                </a:lnTo>
                <a:lnTo>
                  <a:pt x="1896" y="2550"/>
                </a:lnTo>
                <a:lnTo>
                  <a:pt x="1896" y="2550"/>
                </a:lnTo>
                <a:lnTo>
                  <a:pt x="1896" y="2550"/>
                </a:lnTo>
                <a:lnTo>
                  <a:pt x="1896" y="2552"/>
                </a:lnTo>
                <a:lnTo>
                  <a:pt x="1896" y="2552"/>
                </a:lnTo>
                <a:lnTo>
                  <a:pt x="1896" y="2554"/>
                </a:lnTo>
                <a:lnTo>
                  <a:pt x="1898" y="2554"/>
                </a:lnTo>
                <a:lnTo>
                  <a:pt x="1898" y="2554"/>
                </a:lnTo>
                <a:lnTo>
                  <a:pt x="1898" y="2557"/>
                </a:lnTo>
                <a:lnTo>
                  <a:pt x="1898" y="2557"/>
                </a:lnTo>
                <a:lnTo>
                  <a:pt x="1898" y="2557"/>
                </a:lnTo>
                <a:lnTo>
                  <a:pt x="1898" y="2557"/>
                </a:lnTo>
                <a:lnTo>
                  <a:pt x="1900" y="2557"/>
                </a:lnTo>
                <a:lnTo>
                  <a:pt x="1900" y="2557"/>
                </a:lnTo>
                <a:lnTo>
                  <a:pt x="1900" y="2557"/>
                </a:lnTo>
                <a:lnTo>
                  <a:pt x="1898" y="2554"/>
                </a:lnTo>
                <a:lnTo>
                  <a:pt x="1898" y="2554"/>
                </a:lnTo>
                <a:lnTo>
                  <a:pt x="1898" y="2554"/>
                </a:lnTo>
                <a:lnTo>
                  <a:pt x="1900" y="2554"/>
                </a:lnTo>
                <a:lnTo>
                  <a:pt x="1900" y="2554"/>
                </a:lnTo>
                <a:lnTo>
                  <a:pt x="1900" y="2554"/>
                </a:lnTo>
                <a:lnTo>
                  <a:pt x="1900" y="2554"/>
                </a:lnTo>
                <a:lnTo>
                  <a:pt x="1900" y="2557"/>
                </a:lnTo>
                <a:lnTo>
                  <a:pt x="1900" y="2557"/>
                </a:lnTo>
                <a:lnTo>
                  <a:pt x="1900" y="2559"/>
                </a:lnTo>
                <a:lnTo>
                  <a:pt x="1900" y="2559"/>
                </a:lnTo>
                <a:lnTo>
                  <a:pt x="1903" y="2557"/>
                </a:lnTo>
                <a:lnTo>
                  <a:pt x="1903" y="2557"/>
                </a:lnTo>
                <a:lnTo>
                  <a:pt x="1903" y="2559"/>
                </a:lnTo>
                <a:lnTo>
                  <a:pt x="1905" y="2559"/>
                </a:lnTo>
                <a:lnTo>
                  <a:pt x="1905" y="2559"/>
                </a:lnTo>
                <a:lnTo>
                  <a:pt x="1905" y="2557"/>
                </a:lnTo>
                <a:lnTo>
                  <a:pt x="1905" y="2557"/>
                </a:lnTo>
                <a:lnTo>
                  <a:pt x="1905" y="2557"/>
                </a:lnTo>
                <a:lnTo>
                  <a:pt x="1905" y="2557"/>
                </a:lnTo>
                <a:lnTo>
                  <a:pt x="1905" y="2557"/>
                </a:lnTo>
                <a:lnTo>
                  <a:pt x="1905" y="2557"/>
                </a:lnTo>
                <a:lnTo>
                  <a:pt x="1905" y="2554"/>
                </a:lnTo>
                <a:lnTo>
                  <a:pt x="1905" y="2554"/>
                </a:lnTo>
                <a:lnTo>
                  <a:pt x="1907" y="2554"/>
                </a:lnTo>
                <a:lnTo>
                  <a:pt x="1907" y="2554"/>
                </a:lnTo>
                <a:lnTo>
                  <a:pt x="1910" y="2554"/>
                </a:lnTo>
                <a:lnTo>
                  <a:pt x="1910" y="2557"/>
                </a:lnTo>
                <a:lnTo>
                  <a:pt x="1910" y="2557"/>
                </a:lnTo>
                <a:lnTo>
                  <a:pt x="1910" y="2557"/>
                </a:lnTo>
                <a:lnTo>
                  <a:pt x="1910" y="2557"/>
                </a:lnTo>
                <a:lnTo>
                  <a:pt x="1910" y="2559"/>
                </a:lnTo>
                <a:lnTo>
                  <a:pt x="1910" y="2562"/>
                </a:lnTo>
                <a:lnTo>
                  <a:pt x="1910" y="2562"/>
                </a:lnTo>
                <a:lnTo>
                  <a:pt x="1910" y="2562"/>
                </a:lnTo>
                <a:lnTo>
                  <a:pt x="1907" y="2564"/>
                </a:lnTo>
                <a:lnTo>
                  <a:pt x="1907" y="2564"/>
                </a:lnTo>
                <a:lnTo>
                  <a:pt x="1910" y="2564"/>
                </a:lnTo>
                <a:lnTo>
                  <a:pt x="1910" y="2564"/>
                </a:lnTo>
                <a:lnTo>
                  <a:pt x="1910" y="2566"/>
                </a:lnTo>
                <a:lnTo>
                  <a:pt x="1910" y="2566"/>
                </a:lnTo>
                <a:lnTo>
                  <a:pt x="1910" y="2566"/>
                </a:lnTo>
                <a:lnTo>
                  <a:pt x="1910" y="2566"/>
                </a:lnTo>
                <a:lnTo>
                  <a:pt x="1910" y="2564"/>
                </a:lnTo>
                <a:lnTo>
                  <a:pt x="1910" y="2564"/>
                </a:lnTo>
                <a:lnTo>
                  <a:pt x="1910" y="2564"/>
                </a:lnTo>
                <a:lnTo>
                  <a:pt x="1912" y="2564"/>
                </a:lnTo>
                <a:lnTo>
                  <a:pt x="1912" y="2564"/>
                </a:lnTo>
                <a:lnTo>
                  <a:pt x="1912" y="2566"/>
                </a:lnTo>
                <a:lnTo>
                  <a:pt x="1912" y="2564"/>
                </a:lnTo>
                <a:lnTo>
                  <a:pt x="1912" y="2564"/>
                </a:lnTo>
                <a:lnTo>
                  <a:pt x="1912" y="2566"/>
                </a:lnTo>
                <a:lnTo>
                  <a:pt x="1912" y="2566"/>
                </a:lnTo>
                <a:lnTo>
                  <a:pt x="1912" y="2566"/>
                </a:lnTo>
                <a:lnTo>
                  <a:pt x="1915" y="2566"/>
                </a:lnTo>
                <a:lnTo>
                  <a:pt x="1915" y="2566"/>
                </a:lnTo>
                <a:lnTo>
                  <a:pt x="1915" y="2569"/>
                </a:lnTo>
                <a:lnTo>
                  <a:pt x="1912" y="2569"/>
                </a:lnTo>
                <a:lnTo>
                  <a:pt x="1912" y="2569"/>
                </a:lnTo>
                <a:lnTo>
                  <a:pt x="1910" y="2569"/>
                </a:lnTo>
                <a:lnTo>
                  <a:pt x="1910" y="2569"/>
                </a:lnTo>
                <a:lnTo>
                  <a:pt x="1910" y="2569"/>
                </a:lnTo>
                <a:lnTo>
                  <a:pt x="1912" y="2569"/>
                </a:lnTo>
                <a:lnTo>
                  <a:pt x="1912" y="2569"/>
                </a:lnTo>
                <a:lnTo>
                  <a:pt x="1912" y="2571"/>
                </a:lnTo>
                <a:lnTo>
                  <a:pt x="1912" y="2571"/>
                </a:lnTo>
                <a:lnTo>
                  <a:pt x="1912" y="2571"/>
                </a:lnTo>
                <a:lnTo>
                  <a:pt x="1912" y="2571"/>
                </a:lnTo>
                <a:lnTo>
                  <a:pt x="1912" y="2571"/>
                </a:lnTo>
                <a:lnTo>
                  <a:pt x="1912" y="2571"/>
                </a:lnTo>
                <a:lnTo>
                  <a:pt x="1915" y="2571"/>
                </a:lnTo>
                <a:lnTo>
                  <a:pt x="1915" y="2571"/>
                </a:lnTo>
                <a:lnTo>
                  <a:pt x="1915" y="2571"/>
                </a:lnTo>
                <a:lnTo>
                  <a:pt x="1915" y="2573"/>
                </a:lnTo>
                <a:lnTo>
                  <a:pt x="1915" y="2573"/>
                </a:lnTo>
                <a:lnTo>
                  <a:pt x="1915" y="2573"/>
                </a:lnTo>
                <a:lnTo>
                  <a:pt x="1917" y="2573"/>
                </a:lnTo>
                <a:lnTo>
                  <a:pt x="1917" y="2573"/>
                </a:lnTo>
                <a:lnTo>
                  <a:pt x="1917" y="2573"/>
                </a:lnTo>
                <a:lnTo>
                  <a:pt x="1917" y="2573"/>
                </a:lnTo>
                <a:lnTo>
                  <a:pt x="1917" y="2576"/>
                </a:lnTo>
                <a:lnTo>
                  <a:pt x="1919" y="2576"/>
                </a:lnTo>
                <a:lnTo>
                  <a:pt x="1919" y="2576"/>
                </a:lnTo>
                <a:lnTo>
                  <a:pt x="1919" y="2576"/>
                </a:lnTo>
                <a:lnTo>
                  <a:pt x="1919" y="2576"/>
                </a:lnTo>
                <a:lnTo>
                  <a:pt x="1919" y="2576"/>
                </a:lnTo>
                <a:lnTo>
                  <a:pt x="1922" y="2576"/>
                </a:lnTo>
                <a:lnTo>
                  <a:pt x="1922" y="2576"/>
                </a:lnTo>
                <a:lnTo>
                  <a:pt x="1922" y="2576"/>
                </a:lnTo>
                <a:lnTo>
                  <a:pt x="1922" y="2576"/>
                </a:lnTo>
                <a:lnTo>
                  <a:pt x="1922" y="2578"/>
                </a:lnTo>
                <a:lnTo>
                  <a:pt x="1922" y="2578"/>
                </a:lnTo>
                <a:lnTo>
                  <a:pt x="1924" y="2578"/>
                </a:lnTo>
                <a:lnTo>
                  <a:pt x="1924" y="2578"/>
                </a:lnTo>
                <a:lnTo>
                  <a:pt x="1924" y="2578"/>
                </a:lnTo>
                <a:lnTo>
                  <a:pt x="1924" y="2578"/>
                </a:lnTo>
                <a:lnTo>
                  <a:pt x="1924" y="2578"/>
                </a:lnTo>
                <a:lnTo>
                  <a:pt x="1924" y="2580"/>
                </a:lnTo>
                <a:lnTo>
                  <a:pt x="1924" y="2580"/>
                </a:lnTo>
                <a:lnTo>
                  <a:pt x="1924" y="2580"/>
                </a:lnTo>
                <a:lnTo>
                  <a:pt x="1924" y="2580"/>
                </a:lnTo>
                <a:lnTo>
                  <a:pt x="1924" y="2580"/>
                </a:lnTo>
                <a:lnTo>
                  <a:pt x="1924" y="2580"/>
                </a:lnTo>
                <a:lnTo>
                  <a:pt x="1924" y="2580"/>
                </a:lnTo>
                <a:lnTo>
                  <a:pt x="1924" y="2580"/>
                </a:lnTo>
                <a:lnTo>
                  <a:pt x="1924" y="2583"/>
                </a:lnTo>
                <a:lnTo>
                  <a:pt x="1924" y="2583"/>
                </a:lnTo>
                <a:lnTo>
                  <a:pt x="1924" y="2583"/>
                </a:lnTo>
                <a:lnTo>
                  <a:pt x="1926" y="2583"/>
                </a:lnTo>
                <a:lnTo>
                  <a:pt x="1926" y="2583"/>
                </a:lnTo>
                <a:lnTo>
                  <a:pt x="1926" y="2583"/>
                </a:lnTo>
                <a:lnTo>
                  <a:pt x="1926" y="2580"/>
                </a:lnTo>
                <a:lnTo>
                  <a:pt x="1926" y="2580"/>
                </a:lnTo>
                <a:lnTo>
                  <a:pt x="1926" y="2578"/>
                </a:lnTo>
                <a:lnTo>
                  <a:pt x="1926" y="2578"/>
                </a:lnTo>
                <a:lnTo>
                  <a:pt x="1929" y="2578"/>
                </a:lnTo>
                <a:lnTo>
                  <a:pt x="1929" y="2580"/>
                </a:lnTo>
                <a:lnTo>
                  <a:pt x="1929" y="2580"/>
                </a:lnTo>
                <a:lnTo>
                  <a:pt x="1929" y="2580"/>
                </a:lnTo>
                <a:lnTo>
                  <a:pt x="1926" y="2583"/>
                </a:lnTo>
                <a:lnTo>
                  <a:pt x="1926" y="2583"/>
                </a:lnTo>
                <a:lnTo>
                  <a:pt x="1926" y="2583"/>
                </a:lnTo>
                <a:lnTo>
                  <a:pt x="1929" y="2585"/>
                </a:lnTo>
                <a:lnTo>
                  <a:pt x="1929" y="2585"/>
                </a:lnTo>
                <a:lnTo>
                  <a:pt x="1929" y="2585"/>
                </a:lnTo>
                <a:lnTo>
                  <a:pt x="1926" y="2585"/>
                </a:lnTo>
                <a:lnTo>
                  <a:pt x="1926" y="2585"/>
                </a:lnTo>
                <a:lnTo>
                  <a:pt x="1926" y="2585"/>
                </a:lnTo>
                <a:lnTo>
                  <a:pt x="1924" y="2585"/>
                </a:lnTo>
                <a:lnTo>
                  <a:pt x="1924" y="2585"/>
                </a:lnTo>
                <a:lnTo>
                  <a:pt x="1924" y="2585"/>
                </a:lnTo>
                <a:lnTo>
                  <a:pt x="1924" y="2585"/>
                </a:lnTo>
                <a:lnTo>
                  <a:pt x="1924" y="2585"/>
                </a:lnTo>
                <a:lnTo>
                  <a:pt x="1922" y="2585"/>
                </a:lnTo>
                <a:lnTo>
                  <a:pt x="1922" y="2585"/>
                </a:lnTo>
                <a:lnTo>
                  <a:pt x="1922" y="2585"/>
                </a:lnTo>
                <a:lnTo>
                  <a:pt x="1922" y="2585"/>
                </a:lnTo>
                <a:lnTo>
                  <a:pt x="1922" y="2583"/>
                </a:lnTo>
                <a:lnTo>
                  <a:pt x="1922" y="2583"/>
                </a:lnTo>
                <a:lnTo>
                  <a:pt x="1919" y="2583"/>
                </a:lnTo>
                <a:lnTo>
                  <a:pt x="1919" y="2583"/>
                </a:lnTo>
                <a:lnTo>
                  <a:pt x="1919" y="2583"/>
                </a:lnTo>
                <a:lnTo>
                  <a:pt x="1919" y="2583"/>
                </a:lnTo>
                <a:lnTo>
                  <a:pt x="1919" y="2583"/>
                </a:lnTo>
                <a:lnTo>
                  <a:pt x="1919" y="2583"/>
                </a:lnTo>
                <a:lnTo>
                  <a:pt x="1919" y="2583"/>
                </a:lnTo>
                <a:lnTo>
                  <a:pt x="1919" y="2583"/>
                </a:lnTo>
                <a:lnTo>
                  <a:pt x="1919" y="2580"/>
                </a:lnTo>
                <a:lnTo>
                  <a:pt x="1919" y="2580"/>
                </a:lnTo>
                <a:lnTo>
                  <a:pt x="1919" y="2580"/>
                </a:lnTo>
                <a:lnTo>
                  <a:pt x="1917" y="2580"/>
                </a:lnTo>
                <a:lnTo>
                  <a:pt x="1917" y="2583"/>
                </a:lnTo>
                <a:lnTo>
                  <a:pt x="1917" y="2583"/>
                </a:lnTo>
                <a:lnTo>
                  <a:pt x="1915" y="2583"/>
                </a:lnTo>
                <a:lnTo>
                  <a:pt x="1915" y="2583"/>
                </a:lnTo>
                <a:lnTo>
                  <a:pt x="1915" y="2583"/>
                </a:lnTo>
                <a:lnTo>
                  <a:pt x="1915" y="2585"/>
                </a:lnTo>
                <a:lnTo>
                  <a:pt x="1915" y="2585"/>
                </a:lnTo>
                <a:lnTo>
                  <a:pt x="1915" y="2585"/>
                </a:lnTo>
                <a:lnTo>
                  <a:pt x="1915" y="2585"/>
                </a:lnTo>
                <a:lnTo>
                  <a:pt x="1915" y="2585"/>
                </a:lnTo>
                <a:lnTo>
                  <a:pt x="1912" y="2585"/>
                </a:lnTo>
                <a:lnTo>
                  <a:pt x="1912" y="2585"/>
                </a:lnTo>
                <a:lnTo>
                  <a:pt x="1912" y="2585"/>
                </a:lnTo>
                <a:lnTo>
                  <a:pt x="1912" y="2585"/>
                </a:lnTo>
                <a:lnTo>
                  <a:pt x="1912" y="2588"/>
                </a:lnTo>
                <a:lnTo>
                  <a:pt x="1915" y="2588"/>
                </a:lnTo>
                <a:lnTo>
                  <a:pt x="1915" y="2588"/>
                </a:lnTo>
                <a:lnTo>
                  <a:pt x="1915" y="2588"/>
                </a:lnTo>
                <a:lnTo>
                  <a:pt x="1917" y="2590"/>
                </a:lnTo>
                <a:lnTo>
                  <a:pt x="1917" y="2590"/>
                </a:lnTo>
                <a:lnTo>
                  <a:pt x="1919" y="2590"/>
                </a:lnTo>
                <a:lnTo>
                  <a:pt x="1919" y="2590"/>
                </a:lnTo>
                <a:lnTo>
                  <a:pt x="1919" y="2595"/>
                </a:lnTo>
                <a:lnTo>
                  <a:pt x="1919" y="2597"/>
                </a:lnTo>
                <a:lnTo>
                  <a:pt x="1919" y="2599"/>
                </a:lnTo>
                <a:lnTo>
                  <a:pt x="1919" y="2599"/>
                </a:lnTo>
                <a:lnTo>
                  <a:pt x="1917" y="2602"/>
                </a:lnTo>
                <a:lnTo>
                  <a:pt x="1917" y="2602"/>
                </a:lnTo>
                <a:lnTo>
                  <a:pt x="1915" y="2602"/>
                </a:lnTo>
                <a:lnTo>
                  <a:pt x="1912" y="2602"/>
                </a:lnTo>
                <a:lnTo>
                  <a:pt x="1910" y="2602"/>
                </a:lnTo>
                <a:lnTo>
                  <a:pt x="1907" y="2602"/>
                </a:lnTo>
                <a:lnTo>
                  <a:pt x="1905" y="2599"/>
                </a:lnTo>
                <a:lnTo>
                  <a:pt x="1903" y="2599"/>
                </a:lnTo>
                <a:lnTo>
                  <a:pt x="1903" y="2599"/>
                </a:lnTo>
                <a:lnTo>
                  <a:pt x="1900" y="2599"/>
                </a:lnTo>
                <a:lnTo>
                  <a:pt x="1900" y="2599"/>
                </a:lnTo>
                <a:lnTo>
                  <a:pt x="1900" y="2599"/>
                </a:lnTo>
                <a:lnTo>
                  <a:pt x="1898" y="2599"/>
                </a:lnTo>
                <a:lnTo>
                  <a:pt x="1898" y="2599"/>
                </a:lnTo>
                <a:lnTo>
                  <a:pt x="1896" y="2597"/>
                </a:lnTo>
                <a:lnTo>
                  <a:pt x="1896" y="2597"/>
                </a:lnTo>
                <a:lnTo>
                  <a:pt x="1896" y="2595"/>
                </a:lnTo>
                <a:lnTo>
                  <a:pt x="1893" y="2595"/>
                </a:lnTo>
                <a:lnTo>
                  <a:pt x="1893" y="2592"/>
                </a:lnTo>
                <a:lnTo>
                  <a:pt x="1891" y="2595"/>
                </a:lnTo>
                <a:lnTo>
                  <a:pt x="1889" y="2597"/>
                </a:lnTo>
                <a:lnTo>
                  <a:pt x="1884" y="2602"/>
                </a:lnTo>
                <a:lnTo>
                  <a:pt x="1884" y="2599"/>
                </a:lnTo>
                <a:lnTo>
                  <a:pt x="1884" y="2592"/>
                </a:lnTo>
                <a:lnTo>
                  <a:pt x="1884" y="2592"/>
                </a:lnTo>
                <a:lnTo>
                  <a:pt x="1884" y="2590"/>
                </a:lnTo>
                <a:lnTo>
                  <a:pt x="1881" y="2590"/>
                </a:lnTo>
                <a:lnTo>
                  <a:pt x="1879" y="2592"/>
                </a:lnTo>
                <a:lnTo>
                  <a:pt x="1877" y="2592"/>
                </a:lnTo>
                <a:lnTo>
                  <a:pt x="1877" y="2595"/>
                </a:lnTo>
                <a:lnTo>
                  <a:pt x="1877" y="2595"/>
                </a:lnTo>
                <a:lnTo>
                  <a:pt x="1877" y="2595"/>
                </a:lnTo>
                <a:lnTo>
                  <a:pt x="1877" y="2595"/>
                </a:lnTo>
                <a:lnTo>
                  <a:pt x="1877" y="2592"/>
                </a:lnTo>
                <a:lnTo>
                  <a:pt x="1877" y="2592"/>
                </a:lnTo>
                <a:lnTo>
                  <a:pt x="1879" y="2590"/>
                </a:lnTo>
                <a:lnTo>
                  <a:pt x="1879" y="2590"/>
                </a:lnTo>
                <a:lnTo>
                  <a:pt x="1879" y="2588"/>
                </a:lnTo>
                <a:lnTo>
                  <a:pt x="1879" y="2588"/>
                </a:lnTo>
                <a:lnTo>
                  <a:pt x="1879" y="2588"/>
                </a:lnTo>
                <a:lnTo>
                  <a:pt x="1879" y="2588"/>
                </a:lnTo>
                <a:lnTo>
                  <a:pt x="1879" y="2585"/>
                </a:lnTo>
                <a:lnTo>
                  <a:pt x="1879" y="2585"/>
                </a:lnTo>
                <a:lnTo>
                  <a:pt x="1879" y="2585"/>
                </a:lnTo>
                <a:lnTo>
                  <a:pt x="1881" y="2583"/>
                </a:lnTo>
                <a:lnTo>
                  <a:pt x="1881" y="2583"/>
                </a:lnTo>
                <a:lnTo>
                  <a:pt x="1879" y="2583"/>
                </a:lnTo>
                <a:lnTo>
                  <a:pt x="1879" y="2583"/>
                </a:lnTo>
                <a:lnTo>
                  <a:pt x="1877" y="2583"/>
                </a:lnTo>
                <a:lnTo>
                  <a:pt x="1877" y="2585"/>
                </a:lnTo>
                <a:lnTo>
                  <a:pt x="1879" y="2585"/>
                </a:lnTo>
                <a:lnTo>
                  <a:pt x="1877" y="2585"/>
                </a:lnTo>
                <a:lnTo>
                  <a:pt x="1877" y="2588"/>
                </a:lnTo>
                <a:lnTo>
                  <a:pt x="1877" y="2588"/>
                </a:lnTo>
                <a:lnTo>
                  <a:pt x="1877" y="2585"/>
                </a:lnTo>
                <a:lnTo>
                  <a:pt x="1874" y="2585"/>
                </a:lnTo>
                <a:lnTo>
                  <a:pt x="1874" y="2588"/>
                </a:lnTo>
                <a:lnTo>
                  <a:pt x="1874" y="2585"/>
                </a:lnTo>
                <a:lnTo>
                  <a:pt x="1874" y="2585"/>
                </a:lnTo>
                <a:lnTo>
                  <a:pt x="1874" y="2585"/>
                </a:lnTo>
                <a:lnTo>
                  <a:pt x="1874" y="2583"/>
                </a:lnTo>
                <a:lnTo>
                  <a:pt x="1872" y="2583"/>
                </a:lnTo>
                <a:lnTo>
                  <a:pt x="1872" y="2583"/>
                </a:lnTo>
                <a:lnTo>
                  <a:pt x="1872" y="2583"/>
                </a:lnTo>
                <a:lnTo>
                  <a:pt x="1872" y="2583"/>
                </a:lnTo>
                <a:lnTo>
                  <a:pt x="1872" y="2583"/>
                </a:lnTo>
                <a:lnTo>
                  <a:pt x="1870" y="2583"/>
                </a:lnTo>
                <a:lnTo>
                  <a:pt x="1870" y="2583"/>
                </a:lnTo>
                <a:lnTo>
                  <a:pt x="1870" y="2583"/>
                </a:lnTo>
                <a:lnTo>
                  <a:pt x="1867" y="2578"/>
                </a:lnTo>
                <a:lnTo>
                  <a:pt x="1867" y="2578"/>
                </a:lnTo>
                <a:lnTo>
                  <a:pt x="1867" y="2576"/>
                </a:lnTo>
                <a:lnTo>
                  <a:pt x="1867" y="2576"/>
                </a:lnTo>
                <a:lnTo>
                  <a:pt x="1865" y="2576"/>
                </a:lnTo>
                <a:lnTo>
                  <a:pt x="1865" y="2576"/>
                </a:lnTo>
                <a:lnTo>
                  <a:pt x="1865" y="2573"/>
                </a:lnTo>
                <a:lnTo>
                  <a:pt x="1867" y="2571"/>
                </a:lnTo>
                <a:lnTo>
                  <a:pt x="1867" y="2571"/>
                </a:lnTo>
                <a:lnTo>
                  <a:pt x="1865" y="2571"/>
                </a:lnTo>
                <a:lnTo>
                  <a:pt x="1855" y="2573"/>
                </a:lnTo>
                <a:lnTo>
                  <a:pt x="1853" y="2571"/>
                </a:lnTo>
                <a:lnTo>
                  <a:pt x="1853" y="2571"/>
                </a:lnTo>
                <a:lnTo>
                  <a:pt x="1853" y="2571"/>
                </a:lnTo>
                <a:lnTo>
                  <a:pt x="1853" y="2571"/>
                </a:lnTo>
                <a:lnTo>
                  <a:pt x="1853" y="2571"/>
                </a:lnTo>
                <a:lnTo>
                  <a:pt x="1851" y="2571"/>
                </a:lnTo>
                <a:lnTo>
                  <a:pt x="1851" y="2573"/>
                </a:lnTo>
                <a:lnTo>
                  <a:pt x="1851" y="2573"/>
                </a:lnTo>
                <a:lnTo>
                  <a:pt x="1851" y="2573"/>
                </a:lnTo>
                <a:lnTo>
                  <a:pt x="1851" y="2573"/>
                </a:lnTo>
                <a:lnTo>
                  <a:pt x="1851" y="2576"/>
                </a:lnTo>
                <a:lnTo>
                  <a:pt x="1851" y="2576"/>
                </a:lnTo>
                <a:lnTo>
                  <a:pt x="1853" y="2576"/>
                </a:lnTo>
                <a:lnTo>
                  <a:pt x="1853" y="2576"/>
                </a:lnTo>
                <a:lnTo>
                  <a:pt x="1853" y="2576"/>
                </a:lnTo>
                <a:lnTo>
                  <a:pt x="1853" y="2576"/>
                </a:lnTo>
                <a:lnTo>
                  <a:pt x="1855" y="2576"/>
                </a:lnTo>
                <a:lnTo>
                  <a:pt x="1855" y="2576"/>
                </a:lnTo>
                <a:lnTo>
                  <a:pt x="1855" y="2576"/>
                </a:lnTo>
                <a:lnTo>
                  <a:pt x="1855" y="2576"/>
                </a:lnTo>
                <a:lnTo>
                  <a:pt x="1855" y="2576"/>
                </a:lnTo>
                <a:lnTo>
                  <a:pt x="1855" y="2576"/>
                </a:lnTo>
                <a:lnTo>
                  <a:pt x="1855" y="2578"/>
                </a:lnTo>
                <a:lnTo>
                  <a:pt x="1855" y="2578"/>
                </a:lnTo>
                <a:lnTo>
                  <a:pt x="1858" y="2578"/>
                </a:lnTo>
                <a:lnTo>
                  <a:pt x="1858" y="2578"/>
                </a:lnTo>
                <a:lnTo>
                  <a:pt x="1858" y="2578"/>
                </a:lnTo>
                <a:lnTo>
                  <a:pt x="1860" y="2580"/>
                </a:lnTo>
                <a:lnTo>
                  <a:pt x="1860" y="2580"/>
                </a:lnTo>
                <a:lnTo>
                  <a:pt x="1860" y="2580"/>
                </a:lnTo>
                <a:lnTo>
                  <a:pt x="1860" y="2580"/>
                </a:lnTo>
                <a:lnTo>
                  <a:pt x="1860" y="2580"/>
                </a:lnTo>
                <a:lnTo>
                  <a:pt x="1860" y="2580"/>
                </a:lnTo>
                <a:lnTo>
                  <a:pt x="1862" y="2583"/>
                </a:lnTo>
                <a:lnTo>
                  <a:pt x="1862" y="2583"/>
                </a:lnTo>
                <a:lnTo>
                  <a:pt x="1862" y="2583"/>
                </a:lnTo>
                <a:lnTo>
                  <a:pt x="1862" y="2585"/>
                </a:lnTo>
                <a:lnTo>
                  <a:pt x="1862" y="2585"/>
                </a:lnTo>
                <a:lnTo>
                  <a:pt x="1862" y="2585"/>
                </a:lnTo>
                <a:lnTo>
                  <a:pt x="1862" y="2585"/>
                </a:lnTo>
                <a:lnTo>
                  <a:pt x="1862" y="2583"/>
                </a:lnTo>
                <a:lnTo>
                  <a:pt x="1865" y="2585"/>
                </a:lnTo>
                <a:lnTo>
                  <a:pt x="1865" y="2585"/>
                </a:lnTo>
                <a:lnTo>
                  <a:pt x="1865" y="2583"/>
                </a:lnTo>
                <a:lnTo>
                  <a:pt x="1865" y="2583"/>
                </a:lnTo>
                <a:lnTo>
                  <a:pt x="1865" y="2583"/>
                </a:lnTo>
                <a:lnTo>
                  <a:pt x="1865" y="2585"/>
                </a:lnTo>
                <a:lnTo>
                  <a:pt x="1865" y="2585"/>
                </a:lnTo>
                <a:lnTo>
                  <a:pt x="1865" y="2585"/>
                </a:lnTo>
                <a:lnTo>
                  <a:pt x="1865" y="2585"/>
                </a:lnTo>
                <a:lnTo>
                  <a:pt x="1865" y="2585"/>
                </a:lnTo>
                <a:lnTo>
                  <a:pt x="1865" y="2585"/>
                </a:lnTo>
                <a:lnTo>
                  <a:pt x="1867" y="2585"/>
                </a:lnTo>
                <a:lnTo>
                  <a:pt x="1865" y="2585"/>
                </a:lnTo>
                <a:lnTo>
                  <a:pt x="1867" y="2588"/>
                </a:lnTo>
                <a:lnTo>
                  <a:pt x="1867" y="2590"/>
                </a:lnTo>
                <a:lnTo>
                  <a:pt x="1867" y="2590"/>
                </a:lnTo>
                <a:lnTo>
                  <a:pt x="1867" y="2590"/>
                </a:lnTo>
                <a:lnTo>
                  <a:pt x="1867" y="2590"/>
                </a:lnTo>
                <a:lnTo>
                  <a:pt x="1867" y="2592"/>
                </a:lnTo>
                <a:lnTo>
                  <a:pt x="1870" y="2592"/>
                </a:lnTo>
                <a:lnTo>
                  <a:pt x="1870" y="2592"/>
                </a:lnTo>
                <a:lnTo>
                  <a:pt x="1870" y="2592"/>
                </a:lnTo>
                <a:lnTo>
                  <a:pt x="1870" y="2592"/>
                </a:lnTo>
                <a:lnTo>
                  <a:pt x="1870" y="2595"/>
                </a:lnTo>
                <a:lnTo>
                  <a:pt x="1870" y="2595"/>
                </a:lnTo>
                <a:lnTo>
                  <a:pt x="1872" y="2597"/>
                </a:lnTo>
                <a:lnTo>
                  <a:pt x="1870" y="2599"/>
                </a:lnTo>
                <a:lnTo>
                  <a:pt x="1872" y="2599"/>
                </a:lnTo>
                <a:lnTo>
                  <a:pt x="1872" y="2599"/>
                </a:lnTo>
                <a:lnTo>
                  <a:pt x="1872" y="2602"/>
                </a:lnTo>
                <a:lnTo>
                  <a:pt x="1872" y="2602"/>
                </a:lnTo>
                <a:lnTo>
                  <a:pt x="1872" y="2604"/>
                </a:lnTo>
                <a:lnTo>
                  <a:pt x="1870" y="2609"/>
                </a:lnTo>
                <a:lnTo>
                  <a:pt x="1870" y="2609"/>
                </a:lnTo>
                <a:lnTo>
                  <a:pt x="1870" y="2611"/>
                </a:lnTo>
                <a:lnTo>
                  <a:pt x="1870" y="2614"/>
                </a:lnTo>
                <a:lnTo>
                  <a:pt x="1867" y="2614"/>
                </a:lnTo>
                <a:lnTo>
                  <a:pt x="1867" y="2614"/>
                </a:lnTo>
                <a:lnTo>
                  <a:pt x="1865" y="2614"/>
                </a:lnTo>
                <a:lnTo>
                  <a:pt x="1865" y="2618"/>
                </a:lnTo>
                <a:lnTo>
                  <a:pt x="1865" y="2618"/>
                </a:lnTo>
                <a:lnTo>
                  <a:pt x="1865" y="2618"/>
                </a:lnTo>
                <a:lnTo>
                  <a:pt x="1862" y="2618"/>
                </a:lnTo>
                <a:lnTo>
                  <a:pt x="1862" y="2618"/>
                </a:lnTo>
                <a:lnTo>
                  <a:pt x="1862" y="2618"/>
                </a:lnTo>
                <a:lnTo>
                  <a:pt x="1862" y="2621"/>
                </a:lnTo>
                <a:lnTo>
                  <a:pt x="1862" y="2621"/>
                </a:lnTo>
                <a:lnTo>
                  <a:pt x="1862" y="2621"/>
                </a:lnTo>
                <a:lnTo>
                  <a:pt x="1862" y="2621"/>
                </a:lnTo>
                <a:lnTo>
                  <a:pt x="1862" y="2623"/>
                </a:lnTo>
                <a:lnTo>
                  <a:pt x="1862" y="2625"/>
                </a:lnTo>
                <a:lnTo>
                  <a:pt x="1862" y="2628"/>
                </a:lnTo>
                <a:lnTo>
                  <a:pt x="1860" y="2630"/>
                </a:lnTo>
                <a:lnTo>
                  <a:pt x="1860" y="2632"/>
                </a:lnTo>
                <a:lnTo>
                  <a:pt x="1860" y="2632"/>
                </a:lnTo>
                <a:lnTo>
                  <a:pt x="1860" y="2637"/>
                </a:lnTo>
                <a:lnTo>
                  <a:pt x="1862" y="2640"/>
                </a:lnTo>
                <a:lnTo>
                  <a:pt x="1862" y="2642"/>
                </a:lnTo>
                <a:lnTo>
                  <a:pt x="1862" y="2644"/>
                </a:lnTo>
                <a:lnTo>
                  <a:pt x="1862" y="2654"/>
                </a:lnTo>
                <a:lnTo>
                  <a:pt x="1865" y="2661"/>
                </a:lnTo>
                <a:lnTo>
                  <a:pt x="1867" y="2663"/>
                </a:lnTo>
                <a:lnTo>
                  <a:pt x="1867" y="2666"/>
                </a:lnTo>
                <a:lnTo>
                  <a:pt x="1865" y="2668"/>
                </a:lnTo>
                <a:lnTo>
                  <a:pt x="1865" y="2670"/>
                </a:lnTo>
                <a:lnTo>
                  <a:pt x="1865" y="2673"/>
                </a:lnTo>
                <a:lnTo>
                  <a:pt x="1862" y="2677"/>
                </a:lnTo>
                <a:lnTo>
                  <a:pt x="1860" y="2677"/>
                </a:lnTo>
                <a:lnTo>
                  <a:pt x="1860" y="2677"/>
                </a:lnTo>
                <a:lnTo>
                  <a:pt x="1858" y="2677"/>
                </a:lnTo>
                <a:lnTo>
                  <a:pt x="1858" y="2677"/>
                </a:lnTo>
                <a:lnTo>
                  <a:pt x="1858" y="2680"/>
                </a:lnTo>
                <a:lnTo>
                  <a:pt x="1855" y="2685"/>
                </a:lnTo>
                <a:lnTo>
                  <a:pt x="1853" y="2685"/>
                </a:lnTo>
                <a:lnTo>
                  <a:pt x="1853" y="2687"/>
                </a:lnTo>
                <a:lnTo>
                  <a:pt x="1844" y="2692"/>
                </a:lnTo>
                <a:lnTo>
                  <a:pt x="1844" y="2692"/>
                </a:lnTo>
                <a:lnTo>
                  <a:pt x="1844" y="2692"/>
                </a:lnTo>
                <a:lnTo>
                  <a:pt x="1844" y="2694"/>
                </a:lnTo>
                <a:lnTo>
                  <a:pt x="1844" y="2696"/>
                </a:lnTo>
                <a:lnTo>
                  <a:pt x="1844" y="2696"/>
                </a:lnTo>
                <a:lnTo>
                  <a:pt x="1844" y="2699"/>
                </a:lnTo>
                <a:lnTo>
                  <a:pt x="1844" y="2699"/>
                </a:lnTo>
                <a:lnTo>
                  <a:pt x="1841" y="2701"/>
                </a:lnTo>
                <a:lnTo>
                  <a:pt x="1841" y="2703"/>
                </a:lnTo>
                <a:lnTo>
                  <a:pt x="1844" y="2703"/>
                </a:lnTo>
                <a:lnTo>
                  <a:pt x="1844" y="2703"/>
                </a:lnTo>
                <a:lnTo>
                  <a:pt x="1844" y="2703"/>
                </a:lnTo>
                <a:lnTo>
                  <a:pt x="1844" y="2706"/>
                </a:lnTo>
                <a:lnTo>
                  <a:pt x="1844" y="2708"/>
                </a:lnTo>
                <a:lnTo>
                  <a:pt x="1844" y="2711"/>
                </a:lnTo>
                <a:lnTo>
                  <a:pt x="1844" y="2713"/>
                </a:lnTo>
                <a:lnTo>
                  <a:pt x="1841" y="2715"/>
                </a:lnTo>
                <a:lnTo>
                  <a:pt x="1841" y="2715"/>
                </a:lnTo>
                <a:lnTo>
                  <a:pt x="1839" y="2715"/>
                </a:lnTo>
                <a:lnTo>
                  <a:pt x="1839" y="2718"/>
                </a:lnTo>
                <a:lnTo>
                  <a:pt x="1836" y="2720"/>
                </a:lnTo>
                <a:lnTo>
                  <a:pt x="1834" y="2725"/>
                </a:lnTo>
                <a:lnTo>
                  <a:pt x="1832" y="2725"/>
                </a:lnTo>
                <a:lnTo>
                  <a:pt x="1829" y="2729"/>
                </a:lnTo>
                <a:lnTo>
                  <a:pt x="1825" y="2729"/>
                </a:lnTo>
                <a:lnTo>
                  <a:pt x="1825" y="2732"/>
                </a:lnTo>
                <a:lnTo>
                  <a:pt x="1825" y="2732"/>
                </a:lnTo>
                <a:lnTo>
                  <a:pt x="1825" y="2732"/>
                </a:lnTo>
                <a:lnTo>
                  <a:pt x="1825" y="2734"/>
                </a:lnTo>
                <a:lnTo>
                  <a:pt x="1825" y="2734"/>
                </a:lnTo>
                <a:lnTo>
                  <a:pt x="1825" y="2734"/>
                </a:lnTo>
                <a:lnTo>
                  <a:pt x="1825" y="2741"/>
                </a:lnTo>
                <a:lnTo>
                  <a:pt x="1825" y="2744"/>
                </a:lnTo>
                <a:lnTo>
                  <a:pt x="1825" y="2744"/>
                </a:lnTo>
                <a:lnTo>
                  <a:pt x="1825" y="2746"/>
                </a:lnTo>
                <a:lnTo>
                  <a:pt x="1827" y="2746"/>
                </a:lnTo>
                <a:lnTo>
                  <a:pt x="1829" y="2746"/>
                </a:lnTo>
                <a:lnTo>
                  <a:pt x="1829" y="2746"/>
                </a:lnTo>
                <a:lnTo>
                  <a:pt x="1829" y="2746"/>
                </a:lnTo>
                <a:lnTo>
                  <a:pt x="1829" y="2746"/>
                </a:lnTo>
                <a:lnTo>
                  <a:pt x="1832" y="2746"/>
                </a:lnTo>
                <a:lnTo>
                  <a:pt x="1832" y="2746"/>
                </a:lnTo>
                <a:lnTo>
                  <a:pt x="1834" y="2746"/>
                </a:lnTo>
                <a:lnTo>
                  <a:pt x="1836" y="2746"/>
                </a:lnTo>
                <a:lnTo>
                  <a:pt x="1841" y="2744"/>
                </a:lnTo>
                <a:lnTo>
                  <a:pt x="1841" y="2744"/>
                </a:lnTo>
                <a:lnTo>
                  <a:pt x="1844" y="2744"/>
                </a:lnTo>
                <a:lnTo>
                  <a:pt x="1846" y="2744"/>
                </a:lnTo>
                <a:lnTo>
                  <a:pt x="1846" y="2746"/>
                </a:lnTo>
                <a:lnTo>
                  <a:pt x="1848" y="2746"/>
                </a:lnTo>
                <a:lnTo>
                  <a:pt x="1848" y="2748"/>
                </a:lnTo>
                <a:lnTo>
                  <a:pt x="1848" y="2748"/>
                </a:lnTo>
                <a:lnTo>
                  <a:pt x="1848" y="2748"/>
                </a:lnTo>
                <a:lnTo>
                  <a:pt x="1848" y="2748"/>
                </a:lnTo>
                <a:lnTo>
                  <a:pt x="1848" y="2746"/>
                </a:lnTo>
                <a:lnTo>
                  <a:pt x="1848" y="2741"/>
                </a:lnTo>
                <a:lnTo>
                  <a:pt x="1848" y="2741"/>
                </a:lnTo>
                <a:lnTo>
                  <a:pt x="1851" y="2741"/>
                </a:lnTo>
                <a:lnTo>
                  <a:pt x="1851" y="2737"/>
                </a:lnTo>
                <a:lnTo>
                  <a:pt x="1853" y="2737"/>
                </a:lnTo>
                <a:lnTo>
                  <a:pt x="1860" y="2729"/>
                </a:lnTo>
                <a:lnTo>
                  <a:pt x="1862" y="2729"/>
                </a:lnTo>
                <a:lnTo>
                  <a:pt x="1862" y="2727"/>
                </a:lnTo>
                <a:lnTo>
                  <a:pt x="1867" y="2727"/>
                </a:lnTo>
                <a:lnTo>
                  <a:pt x="1867" y="2727"/>
                </a:lnTo>
                <a:lnTo>
                  <a:pt x="1867" y="2727"/>
                </a:lnTo>
                <a:lnTo>
                  <a:pt x="1867" y="2727"/>
                </a:lnTo>
                <a:lnTo>
                  <a:pt x="1870" y="2725"/>
                </a:lnTo>
                <a:lnTo>
                  <a:pt x="1870" y="2725"/>
                </a:lnTo>
                <a:lnTo>
                  <a:pt x="1870" y="2725"/>
                </a:lnTo>
                <a:lnTo>
                  <a:pt x="1870" y="2727"/>
                </a:lnTo>
                <a:lnTo>
                  <a:pt x="1870" y="2727"/>
                </a:lnTo>
                <a:lnTo>
                  <a:pt x="1870" y="2727"/>
                </a:lnTo>
                <a:lnTo>
                  <a:pt x="1870" y="2727"/>
                </a:lnTo>
                <a:lnTo>
                  <a:pt x="1872" y="2727"/>
                </a:lnTo>
                <a:lnTo>
                  <a:pt x="1872" y="2725"/>
                </a:lnTo>
                <a:lnTo>
                  <a:pt x="1872" y="2722"/>
                </a:lnTo>
                <a:lnTo>
                  <a:pt x="1872" y="2720"/>
                </a:lnTo>
                <a:lnTo>
                  <a:pt x="1872" y="2720"/>
                </a:lnTo>
                <a:lnTo>
                  <a:pt x="1877" y="2715"/>
                </a:lnTo>
                <a:lnTo>
                  <a:pt x="1877" y="2713"/>
                </a:lnTo>
                <a:lnTo>
                  <a:pt x="1879" y="2711"/>
                </a:lnTo>
                <a:lnTo>
                  <a:pt x="1879" y="2711"/>
                </a:lnTo>
                <a:lnTo>
                  <a:pt x="1879" y="2708"/>
                </a:lnTo>
                <a:lnTo>
                  <a:pt x="1881" y="2708"/>
                </a:lnTo>
                <a:lnTo>
                  <a:pt x="1881" y="2708"/>
                </a:lnTo>
                <a:lnTo>
                  <a:pt x="1884" y="2706"/>
                </a:lnTo>
                <a:lnTo>
                  <a:pt x="1884" y="2706"/>
                </a:lnTo>
                <a:lnTo>
                  <a:pt x="1886" y="2703"/>
                </a:lnTo>
                <a:lnTo>
                  <a:pt x="1891" y="2701"/>
                </a:lnTo>
                <a:lnTo>
                  <a:pt x="1903" y="2701"/>
                </a:lnTo>
                <a:lnTo>
                  <a:pt x="1907" y="2701"/>
                </a:lnTo>
                <a:lnTo>
                  <a:pt x="1910" y="2701"/>
                </a:lnTo>
                <a:lnTo>
                  <a:pt x="1912" y="2701"/>
                </a:lnTo>
                <a:lnTo>
                  <a:pt x="1917" y="2701"/>
                </a:lnTo>
                <a:lnTo>
                  <a:pt x="1917" y="2701"/>
                </a:lnTo>
                <a:lnTo>
                  <a:pt x="1919" y="2703"/>
                </a:lnTo>
                <a:lnTo>
                  <a:pt x="1924" y="2701"/>
                </a:lnTo>
                <a:lnTo>
                  <a:pt x="1926" y="2701"/>
                </a:lnTo>
                <a:lnTo>
                  <a:pt x="1929" y="2701"/>
                </a:lnTo>
                <a:lnTo>
                  <a:pt x="1933" y="2701"/>
                </a:lnTo>
                <a:lnTo>
                  <a:pt x="1933" y="2701"/>
                </a:lnTo>
                <a:lnTo>
                  <a:pt x="1933" y="2701"/>
                </a:lnTo>
                <a:lnTo>
                  <a:pt x="1936" y="2701"/>
                </a:lnTo>
                <a:lnTo>
                  <a:pt x="1936" y="2701"/>
                </a:lnTo>
                <a:lnTo>
                  <a:pt x="1936" y="2701"/>
                </a:lnTo>
                <a:lnTo>
                  <a:pt x="1936" y="2699"/>
                </a:lnTo>
                <a:lnTo>
                  <a:pt x="1933" y="2699"/>
                </a:lnTo>
                <a:lnTo>
                  <a:pt x="1926" y="2701"/>
                </a:lnTo>
                <a:lnTo>
                  <a:pt x="1926" y="2701"/>
                </a:lnTo>
                <a:lnTo>
                  <a:pt x="1924" y="2699"/>
                </a:lnTo>
                <a:lnTo>
                  <a:pt x="1922" y="2701"/>
                </a:lnTo>
                <a:lnTo>
                  <a:pt x="1919" y="2699"/>
                </a:lnTo>
                <a:lnTo>
                  <a:pt x="1922" y="2699"/>
                </a:lnTo>
                <a:lnTo>
                  <a:pt x="1922" y="2696"/>
                </a:lnTo>
                <a:lnTo>
                  <a:pt x="1922" y="2696"/>
                </a:lnTo>
                <a:lnTo>
                  <a:pt x="1922" y="2696"/>
                </a:lnTo>
                <a:lnTo>
                  <a:pt x="1924" y="2696"/>
                </a:lnTo>
                <a:lnTo>
                  <a:pt x="1924" y="2696"/>
                </a:lnTo>
                <a:lnTo>
                  <a:pt x="1924" y="2696"/>
                </a:lnTo>
                <a:lnTo>
                  <a:pt x="1924" y="2696"/>
                </a:lnTo>
                <a:lnTo>
                  <a:pt x="1924" y="2694"/>
                </a:lnTo>
                <a:lnTo>
                  <a:pt x="1924" y="2694"/>
                </a:lnTo>
                <a:lnTo>
                  <a:pt x="1926" y="2692"/>
                </a:lnTo>
                <a:lnTo>
                  <a:pt x="1926" y="2689"/>
                </a:lnTo>
                <a:lnTo>
                  <a:pt x="1929" y="2689"/>
                </a:lnTo>
                <a:lnTo>
                  <a:pt x="1941" y="2685"/>
                </a:lnTo>
                <a:lnTo>
                  <a:pt x="1941" y="2685"/>
                </a:lnTo>
                <a:lnTo>
                  <a:pt x="1943" y="2685"/>
                </a:lnTo>
                <a:lnTo>
                  <a:pt x="1943" y="2682"/>
                </a:lnTo>
                <a:lnTo>
                  <a:pt x="1945" y="2682"/>
                </a:lnTo>
                <a:lnTo>
                  <a:pt x="1945" y="2682"/>
                </a:lnTo>
                <a:lnTo>
                  <a:pt x="1948" y="2682"/>
                </a:lnTo>
                <a:lnTo>
                  <a:pt x="1948" y="2682"/>
                </a:lnTo>
                <a:lnTo>
                  <a:pt x="1950" y="2682"/>
                </a:lnTo>
                <a:lnTo>
                  <a:pt x="1950" y="2682"/>
                </a:lnTo>
                <a:lnTo>
                  <a:pt x="1950" y="2682"/>
                </a:lnTo>
                <a:lnTo>
                  <a:pt x="1955" y="2680"/>
                </a:lnTo>
                <a:lnTo>
                  <a:pt x="1955" y="2680"/>
                </a:lnTo>
                <a:lnTo>
                  <a:pt x="1955" y="2680"/>
                </a:lnTo>
                <a:lnTo>
                  <a:pt x="1955" y="2680"/>
                </a:lnTo>
                <a:lnTo>
                  <a:pt x="1955" y="2680"/>
                </a:lnTo>
                <a:lnTo>
                  <a:pt x="1955" y="2680"/>
                </a:lnTo>
                <a:lnTo>
                  <a:pt x="1960" y="2680"/>
                </a:lnTo>
                <a:lnTo>
                  <a:pt x="1964" y="2677"/>
                </a:lnTo>
                <a:lnTo>
                  <a:pt x="1967" y="2677"/>
                </a:lnTo>
                <a:lnTo>
                  <a:pt x="1969" y="2677"/>
                </a:lnTo>
                <a:lnTo>
                  <a:pt x="1969" y="2677"/>
                </a:lnTo>
                <a:lnTo>
                  <a:pt x="1969" y="2677"/>
                </a:lnTo>
                <a:lnTo>
                  <a:pt x="1969" y="2677"/>
                </a:lnTo>
                <a:lnTo>
                  <a:pt x="1974" y="2675"/>
                </a:lnTo>
                <a:lnTo>
                  <a:pt x="1974" y="2675"/>
                </a:lnTo>
                <a:lnTo>
                  <a:pt x="1974" y="2675"/>
                </a:lnTo>
                <a:lnTo>
                  <a:pt x="1976" y="2673"/>
                </a:lnTo>
                <a:lnTo>
                  <a:pt x="1974" y="2673"/>
                </a:lnTo>
                <a:lnTo>
                  <a:pt x="1974" y="2673"/>
                </a:lnTo>
                <a:lnTo>
                  <a:pt x="1971" y="2670"/>
                </a:lnTo>
                <a:lnTo>
                  <a:pt x="1969" y="2670"/>
                </a:lnTo>
                <a:lnTo>
                  <a:pt x="1969" y="2668"/>
                </a:lnTo>
                <a:lnTo>
                  <a:pt x="1969" y="2668"/>
                </a:lnTo>
                <a:lnTo>
                  <a:pt x="1969" y="2666"/>
                </a:lnTo>
                <a:lnTo>
                  <a:pt x="1967" y="2666"/>
                </a:lnTo>
                <a:lnTo>
                  <a:pt x="1967" y="2666"/>
                </a:lnTo>
                <a:lnTo>
                  <a:pt x="1967" y="2666"/>
                </a:lnTo>
                <a:lnTo>
                  <a:pt x="1967" y="2666"/>
                </a:lnTo>
                <a:lnTo>
                  <a:pt x="1967" y="2666"/>
                </a:lnTo>
                <a:lnTo>
                  <a:pt x="1967" y="2663"/>
                </a:lnTo>
                <a:lnTo>
                  <a:pt x="1969" y="2663"/>
                </a:lnTo>
                <a:lnTo>
                  <a:pt x="1969" y="2663"/>
                </a:lnTo>
                <a:lnTo>
                  <a:pt x="1969" y="2663"/>
                </a:lnTo>
                <a:lnTo>
                  <a:pt x="1967" y="2661"/>
                </a:lnTo>
                <a:lnTo>
                  <a:pt x="1967" y="2656"/>
                </a:lnTo>
                <a:lnTo>
                  <a:pt x="1967" y="2656"/>
                </a:lnTo>
                <a:lnTo>
                  <a:pt x="1967" y="2656"/>
                </a:lnTo>
                <a:lnTo>
                  <a:pt x="1967" y="2656"/>
                </a:lnTo>
                <a:lnTo>
                  <a:pt x="1967" y="2656"/>
                </a:lnTo>
                <a:lnTo>
                  <a:pt x="1962" y="2658"/>
                </a:lnTo>
                <a:lnTo>
                  <a:pt x="1962" y="2658"/>
                </a:lnTo>
                <a:lnTo>
                  <a:pt x="1960" y="2661"/>
                </a:lnTo>
                <a:lnTo>
                  <a:pt x="1960" y="2661"/>
                </a:lnTo>
                <a:lnTo>
                  <a:pt x="1957" y="2663"/>
                </a:lnTo>
                <a:lnTo>
                  <a:pt x="1957" y="2663"/>
                </a:lnTo>
                <a:lnTo>
                  <a:pt x="1957" y="2663"/>
                </a:lnTo>
                <a:lnTo>
                  <a:pt x="1955" y="2663"/>
                </a:lnTo>
                <a:lnTo>
                  <a:pt x="1952" y="2663"/>
                </a:lnTo>
                <a:lnTo>
                  <a:pt x="1950" y="2663"/>
                </a:lnTo>
                <a:lnTo>
                  <a:pt x="1948" y="2663"/>
                </a:lnTo>
                <a:lnTo>
                  <a:pt x="1943" y="2663"/>
                </a:lnTo>
                <a:lnTo>
                  <a:pt x="1941" y="2661"/>
                </a:lnTo>
                <a:lnTo>
                  <a:pt x="1941" y="2661"/>
                </a:lnTo>
                <a:lnTo>
                  <a:pt x="1938" y="2658"/>
                </a:lnTo>
                <a:lnTo>
                  <a:pt x="1941" y="2656"/>
                </a:lnTo>
                <a:lnTo>
                  <a:pt x="1943" y="2654"/>
                </a:lnTo>
                <a:lnTo>
                  <a:pt x="1943" y="2649"/>
                </a:lnTo>
                <a:lnTo>
                  <a:pt x="1943" y="2649"/>
                </a:lnTo>
                <a:lnTo>
                  <a:pt x="1943" y="2647"/>
                </a:lnTo>
                <a:lnTo>
                  <a:pt x="1943" y="2647"/>
                </a:lnTo>
                <a:lnTo>
                  <a:pt x="1943" y="2644"/>
                </a:lnTo>
                <a:lnTo>
                  <a:pt x="1945" y="2644"/>
                </a:lnTo>
                <a:lnTo>
                  <a:pt x="1945" y="2644"/>
                </a:lnTo>
                <a:lnTo>
                  <a:pt x="1945" y="2644"/>
                </a:lnTo>
                <a:lnTo>
                  <a:pt x="1948" y="2642"/>
                </a:lnTo>
                <a:lnTo>
                  <a:pt x="1948" y="2642"/>
                </a:lnTo>
                <a:lnTo>
                  <a:pt x="1948" y="2642"/>
                </a:lnTo>
                <a:lnTo>
                  <a:pt x="1948" y="2640"/>
                </a:lnTo>
                <a:lnTo>
                  <a:pt x="1948" y="2640"/>
                </a:lnTo>
                <a:lnTo>
                  <a:pt x="1950" y="2640"/>
                </a:lnTo>
                <a:lnTo>
                  <a:pt x="1950" y="2640"/>
                </a:lnTo>
                <a:lnTo>
                  <a:pt x="1952" y="2640"/>
                </a:lnTo>
                <a:lnTo>
                  <a:pt x="1952" y="2637"/>
                </a:lnTo>
                <a:lnTo>
                  <a:pt x="1955" y="2637"/>
                </a:lnTo>
                <a:lnTo>
                  <a:pt x="1957" y="2632"/>
                </a:lnTo>
                <a:lnTo>
                  <a:pt x="1957" y="2632"/>
                </a:lnTo>
                <a:lnTo>
                  <a:pt x="1960" y="2630"/>
                </a:lnTo>
                <a:lnTo>
                  <a:pt x="1960" y="2630"/>
                </a:lnTo>
                <a:lnTo>
                  <a:pt x="1960" y="2630"/>
                </a:lnTo>
                <a:lnTo>
                  <a:pt x="1960" y="2630"/>
                </a:lnTo>
                <a:lnTo>
                  <a:pt x="1960" y="2628"/>
                </a:lnTo>
                <a:lnTo>
                  <a:pt x="1960" y="2628"/>
                </a:lnTo>
                <a:lnTo>
                  <a:pt x="1962" y="2628"/>
                </a:lnTo>
                <a:lnTo>
                  <a:pt x="1962" y="2628"/>
                </a:lnTo>
                <a:lnTo>
                  <a:pt x="1964" y="2625"/>
                </a:lnTo>
                <a:lnTo>
                  <a:pt x="1964" y="2625"/>
                </a:lnTo>
                <a:lnTo>
                  <a:pt x="1967" y="2625"/>
                </a:lnTo>
                <a:lnTo>
                  <a:pt x="1969" y="2625"/>
                </a:lnTo>
                <a:lnTo>
                  <a:pt x="1969" y="2623"/>
                </a:lnTo>
                <a:lnTo>
                  <a:pt x="1974" y="2623"/>
                </a:lnTo>
                <a:lnTo>
                  <a:pt x="1976" y="2621"/>
                </a:lnTo>
                <a:lnTo>
                  <a:pt x="1978" y="2621"/>
                </a:lnTo>
                <a:lnTo>
                  <a:pt x="1981" y="2621"/>
                </a:lnTo>
                <a:lnTo>
                  <a:pt x="1981" y="2621"/>
                </a:lnTo>
                <a:lnTo>
                  <a:pt x="1983" y="2618"/>
                </a:lnTo>
                <a:lnTo>
                  <a:pt x="1988" y="2616"/>
                </a:lnTo>
                <a:lnTo>
                  <a:pt x="1997" y="2614"/>
                </a:lnTo>
                <a:lnTo>
                  <a:pt x="1997" y="2614"/>
                </a:lnTo>
                <a:lnTo>
                  <a:pt x="2002" y="2611"/>
                </a:lnTo>
                <a:lnTo>
                  <a:pt x="2004" y="2609"/>
                </a:lnTo>
                <a:lnTo>
                  <a:pt x="2007" y="2609"/>
                </a:lnTo>
                <a:lnTo>
                  <a:pt x="2009" y="2609"/>
                </a:lnTo>
                <a:lnTo>
                  <a:pt x="2009" y="2609"/>
                </a:lnTo>
                <a:lnTo>
                  <a:pt x="2009" y="2609"/>
                </a:lnTo>
                <a:lnTo>
                  <a:pt x="2009" y="2609"/>
                </a:lnTo>
                <a:lnTo>
                  <a:pt x="2007" y="2609"/>
                </a:lnTo>
                <a:lnTo>
                  <a:pt x="2007" y="2609"/>
                </a:lnTo>
                <a:lnTo>
                  <a:pt x="2009" y="2606"/>
                </a:lnTo>
                <a:lnTo>
                  <a:pt x="2009" y="2606"/>
                </a:lnTo>
                <a:lnTo>
                  <a:pt x="2009" y="2609"/>
                </a:lnTo>
                <a:lnTo>
                  <a:pt x="2009" y="2606"/>
                </a:lnTo>
                <a:lnTo>
                  <a:pt x="2012" y="2606"/>
                </a:lnTo>
                <a:lnTo>
                  <a:pt x="2012" y="2606"/>
                </a:lnTo>
                <a:lnTo>
                  <a:pt x="2016" y="2606"/>
                </a:lnTo>
                <a:lnTo>
                  <a:pt x="2014" y="2609"/>
                </a:lnTo>
                <a:lnTo>
                  <a:pt x="2014" y="2609"/>
                </a:lnTo>
                <a:lnTo>
                  <a:pt x="2014" y="2609"/>
                </a:lnTo>
                <a:lnTo>
                  <a:pt x="2014" y="2609"/>
                </a:lnTo>
                <a:lnTo>
                  <a:pt x="2014" y="2609"/>
                </a:lnTo>
                <a:lnTo>
                  <a:pt x="2016" y="2611"/>
                </a:lnTo>
                <a:lnTo>
                  <a:pt x="2019" y="2611"/>
                </a:lnTo>
                <a:lnTo>
                  <a:pt x="2019" y="2611"/>
                </a:lnTo>
                <a:lnTo>
                  <a:pt x="2021" y="2609"/>
                </a:lnTo>
                <a:lnTo>
                  <a:pt x="2023" y="2609"/>
                </a:lnTo>
                <a:lnTo>
                  <a:pt x="2026" y="2609"/>
                </a:lnTo>
                <a:lnTo>
                  <a:pt x="2026" y="2609"/>
                </a:lnTo>
                <a:lnTo>
                  <a:pt x="2026" y="2609"/>
                </a:lnTo>
                <a:lnTo>
                  <a:pt x="2026" y="2609"/>
                </a:lnTo>
                <a:lnTo>
                  <a:pt x="2026" y="2609"/>
                </a:lnTo>
                <a:lnTo>
                  <a:pt x="2023" y="2609"/>
                </a:lnTo>
                <a:lnTo>
                  <a:pt x="2026" y="2611"/>
                </a:lnTo>
                <a:lnTo>
                  <a:pt x="2026" y="2611"/>
                </a:lnTo>
                <a:lnTo>
                  <a:pt x="2028" y="2609"/>
                </a:lnTo>
                <a:lnTo>
                  <a:pt x="2028" y="2609"/>
                </a:lnTo>
                <a:lnTo>
                  <a:pt x="2028" y="2609"/>
                </a:lnTo>
                <a:lnTo>
                  <a:pt x="2028" y="2611"/>
                </a:lnTo>
                <a:lnTo>
                  <a:pt x="2028" y="2611"/>
                </a:lnTo>
                <a:lnTo>
                  <a:pt x="2031" y="2611"/>
                </a:lnTo>
                <a:lnTo>
                  <a:pt x="2031" y="2611"/>
                </a:lnTo>
                <a:lnTo>
                  <a:pt x="2031" y="2611"/>
                </a:lnTo>
                <a:lnTo>
                  <a:pt x="2031" y="2614"/>
                </a:lnTo>
                <a:lnTo>
                  <a:pt x="2031" y="2614"/>
                </a:lnTo>
                <a:lnTo>
                  <a:pt x="2031" y="2614"/>
                </a:lnTo>
                <a:lnTo>
                  <a:pt x="2033" y="2611"/>
                </a:lnTo>
                <a:lnTo>
                  <a:pt x="2033" y="2611"/>
                </a:lnTo>
                <a:lnTo>
                  <a:pt x="2033" y="2611"/>
                </a:lnTo>
                <a:lnTo>
                  <a:pt x="2033" y="2611"/>
                </a:lnTo>
                <a:lnTo>
                  <a:pt x="2038" y="2609"/>
                </a:lnTo>
                <a:lnTo>
                  <a:pt x="2038" y="2606"/>
                </a:lnTo>
                <a:lnTo>
                  <a:pt x="2040" y="2606"/>
                </a:lnTo>
                <a:lnTo>
                  <a:pt x="2040" y="2606"/>
                </a:lnTo>
                <a:lnTo>
                  <a:pt x="2040" y="2606"/>
                </a:lnTo>
                <a:lnTo>
                  <a:pt x="2040" y="2604"/>
                </a:lnTo>
                <a:lnTo>
                  <a:pt x="2040" y="2604"/>
                </a:lnTo>
                <a:lnTo>
                  <a:pt x="2038" y="2606"/>
                </a:lnTo>
                <a:lnTo>
                  <a:pt x="2035" y="2606"/>
                </a:lnTo>
                <a:lnTo>
                  <a:pt x="2035" y="2606"/>
                </a:lnTo>
                <a:lnTo>
                  <a:pt x="2035" y="2609"/>
                </a:lnTo>
                <a:lnTo>
                  <a:pt x="2033" y="2606"/>
                </a:lnTo>
                <a:lnTo>
                  <a:pt x="2033" y="2606"/>
                </a:lnTo>
                <a:lnTo>
                  <a:pt x="2035" y="2604"/>
                </a:lnTo>
                <a:lnTo>
                  <a:pt x="2035" y="2604"/>
                </a:lnTo>
                <a:lnTo>
                  <a:pt x="2035" y="2604"/>
                </a:lnTo>
                <a:lnTo>
                  <a:pt x="2038" y="2602"/>
                </a:lnTo>
                <a:lnTo>
                  <a:pt x="2038" y="2602"/>
                </a:lnTo>
                <a:lnTo>
                  <a:pt x="2038" y="2599"/>
                </a:lnTo>
                <a:lnTo>
                  <a:pt x="2038" y="2599"/>
                </a:lnTo>
                <a:lnTo>
                  <a:pt x="2038" y="2599"/>
                </a:lnTo>
                <a:lnTo>
                  <a:pt x="2038" y="2599"/>
                </a:lnTo>
                <a:lnTo>
                  <a:pt x="2038" y="2599"/>
                </a:lnTo>
                <a:lnTo>
                  <a:pt x="2040" y="2597"/>
                </a:lnTo>
                <a:lnTo>
                  <a:pt x="2040" y="2597"/>
                </a:lnTo>
                <a:lnTo>
                  <a:pt x="2038" y="2597"/>
                </a:lnTo>
                <a:lnTo>
                  <a:pt x="2038" y="2597"/>
                </a:lnTo>
                <a:lnTo>
                  <a:pt x="2038" y="2599"/>
                </a:lnTo>
                <a:lnTo>
                  <a:pt x="2035" y="2602"/>
                </a:lnTo>
                <a:lnTo>
                  <a:pt x="2033" y="2602"/>
                </a:lnTo>
                <a:lnTo>
                  <a:pt x="2033" y="2602"/>
                </a:lnTo>
                <a:lnTo>
                  <a:pt x="2031" y="2602"/>
                </a:lnTo>
                <a:lnTo>
                  <a:pt x="2031" y="2604"/>
                </a:lnTo>
                <a:lnTo>
                  <a:pt x="2031" y="2604"/>
                </a:lnTo>
                <a:lnTo>
                  <a:pt x="2031" y="2602"/>
                </a:lnTo>
                <a:lnTo>
                  <a:pt x="2031" y="2599"/>
                </a:lnTo>
                <a:lnTo>
                  <a:pt x="2031" y="2595"/>
                </a:lnTo>
                <a:lnTo>
                  <a:pt x="2031" y="2595"/>
                </a:lnTo>
                <a:lnTo>
                  <a:pt x="2028" y="2597"/>
                </a:lnTo>
                <a:lnTo>
                  <a:pt x="2028" y="2597"/>
                </a:lnTo>
                <a:lnTo>
                  <a:pt x="2026" y="2599"/>
                </a:lnTo>
                <a:lnTo>
                  <a:pt x="2023" y="2599"/>
                </a:lnTo>
                <a:lnTo>
                  <a:pt x="2023" y="2599"/>
                </a:lnTo>
                <a:lnTo>
                  <a:pt x="2023" y="2599"/>
                </a:lnTo>
                <a:lnTo>
                  <a:pt x="2023" y="2599"/>
                </a:lnTo>
                <a:lnTo>
                  <a:pt x="2023" y="2602"/>
                </a:lnTo>
                <a:lnTo>
                  <a:pt x="2023" y="2602"/>
                </a:lnTo>
                <a:lnTo>
                  <a:pt x="2023" y="2602"/>
                </a:lnTo>
                <a:lnTo>
                  <a:pt x="2023" y="2602"/>
                </a:lnTo>
                <a:lnTo>
                  <a:pt x="2023" y="2602"/>
                </a:lnTo>
                <a:lnTo>
                  <a:pt x="2021" y="2602"/>
                </a:lnTo>
                <a:lnTo>
                  <a:pt x="2021" y="2602"/>
                </a:lnTo>
                <a:lnTo>
                  <a:pt x="2021" y="2602"/>
                </a:lnTo>
                <a:lnTo>
                  <a:pt x="2021" y="2602"/>
                </a:lnTo>
                <a:lnTo>
                  <a:pt x="2021" y="2599"/>
                </a:lnTo>
                <a:lnTo>
                  <a:pt x="2021" y="2599"/>
                </a:lnTo>
                <a:lnTo>
                  <a:pt x="2021" y="2599"/>
                </a:lnTo>
                <a:lnTo>
                  <a:pt x="2021" y="2599"/>
                </a:lnTo>
                <a:lnTo>
                  <a:pt x="2021" y="2599"/>
                </a:lnTo>
                <a:lnTo>
                  <a:pt x="2021" y="2599"/>
                </a:lnTo>
                <a:lnTo>
                  <a:pt x="2021" y="2599"/>
                </a:lnTo>
                <a:lnTo>
                  <a:pt x="2021" y="2599"/>
                </a:lnTo>
                <a:lnTo>
                  <a:pt x="2019" y="2599"/>
                </a:lnTo>
                <a:lnTo>
                  <a:pt x="2019" y="2599"/>
                </a:lnTo>
                <a:lnTo>
                  <a:pt x="2019" y="2599"/>
                </a:lnTo>
                <a:lnTo>
                  <a:pt x="2019" y="2599"/>
                </a:lnTo>
                <a:lnTo>
                  <a:pt x="2016" y="2602"/>
                </a:lnTo>
                <a:lnTo>
                  <a:pt x="2016" y="2602"/>
                </a:lnTo>
                <a:lnTo>
                  <a:pt x="2016" y="2602"/>
                </a:lnTo>
                <a:lnTo>
                  <a:pt x="2014" y="2604"/>
                </a:lnTo>
                <a:lnTo>
                  <a:pt x="2012" y="2604"/>
                </a:lnTo>
                <a:lnTo>
                  <a:pt x="2012" y="2604"/>
                </a:lnTo>
                <a:lnTo>
                  <a:pt x="2012" y="2602"/>
                </a:lnTo>
                <a:lnTo>
                  <a:pt x="2014" y="2602"/>
                </a:lnTo>
                <a:lnTo>
                  <a:pt x="2014" y="2602"/>
                </a:lnTo>
                <a:lnTo>
                  <a:pt x="2019" y="2599"/>
                </a:lnTo>
                <a:lnTo>
                  <a:pt x="2021" y="2597"/>
                </a:lnTo>
                <a:lnTo>
                  <a:pt x="2021" y="2597"/>
                </a:lnTo>
                <a:lnTo>
                  <a:pt x="2021" y="2597"/>
                </a:lnTo>
                <a:lnTo>
                  <a:pt x="2021" y="2597"/>
                </a:lnTo>
                <a:lnTo>
                  <a:pt x="2021" y="2597"/>
                </a:lnTo>
                <a:lnTo>
                  <a:pt x="2023" y="2597"/>
                </a:lnTo>
                <a:lnTo>
                  <a:pt x="2023" y="2597"/>
                </a:lnTo>
                <a:lnTo>
                  <a:pt x="2023" y="2597"/>
                </a:lnTo>
                <a:lnTo>
                  <a:pt x="2023" y="2597"/>
                </a:lnTo>
                <a:lnTo>
                  <a:pt x="2023" y="2597"/>
                </a:lnTo>
                <a:lnTo>
                  <a:pt x="2023" y="2597"/>
                </a:lnTo>
                <a:lnTo>
                  <a:pt x="2026" y="2597"/>
                </a:lnTo>
                <a:lnTo>
                  <a:pt x="2026" y="2597"/>
                </a:lnTo>
                <a:lnTo>
                  <a:pt x="2026" y="2597"/>
                </a:lnTo>
                <a:lnTo>
                  <a:pt x="2026" y="2597"/>
                </a:lnTo>
                <a:lnTo>
                  <a:pt x="2031" y="2595"/>
                </a:lnTo>
                <a:lnTo>
                  <a:pt x="2033" y="2592"/>
                </a:lnTo>
                <a:lnTo>
                  <a:pt x="2033" y="2592"/>
                </a:lnTo>
                <a:lnTo>
                  <a:pt x="2033" y="2595"/>
                </a:lnTo>
                <a:lnTo>
                  <a:pt x="2033" y="2595"/>
                </a:lnTo>
                <a:lnTo>
                  <a:pt x="2033" y="2595"/>
                </a:lnTo>
                <a:lnTo>
                  <a:pt x="2031" y="2595"/>
                </a:lnTo>
                <a:lnTo>
                  <a:pt x="2031" y="2597"/>
                </a:lnTo>
                <a:lnTo>
                  <a:pt x="2031" y="2597"/>
                </a:lnTo>
                <a:lnTo>
                  <a:pt x="2033" y="2597"/>
                </a:lnTo>
                <a:lnTo>
                  <a:pt x="2033" y="2597"/>
                </a:lnTo>
                <a:lnTo>
                  <a:pt x="2035" y="2592"/>
                </a:lnTo>
                <a:lnTo>
                  <a:pt x="2035" y="2595"/>
                </a:lnTo>
                <a:lnTo>
                  <a:pt x="2035" y="2595"/>
                </a:lnTo>
                <a:lnTo>
                  <a:pt x="2038" y="2595"/>
                </a:lnTo>
                <a:lnTo>
                  <a:pt x="2038" y="2595"/>
                </a:lnTo>
                <a:lnTo>
                  <a:pt x="2038" y="2595"/>
                </a:lnTo>
                <a:lnTo>
                  <a:pt x="2038" y="2595"/>
                </a:lnTo>
                <a:lnTo>
                  <a:pt x="2035" y="2595"/>
                </a:lnTo>
                <a:lnTo>
                  <a:pt x="2035" y="2595"/>
                </a:lnTo>
                <a:lnTo>
                  <a:pt x="2035" y="2597"/>
                </a:lnTo>
                <a:lnTo>
                  <a:pt x="2033" y="2597"/>
                </a:lnTo>
                <a:lnTo>
                  <a:pt x="2033" y="2597"/>
                </a:lnTo>
                <a:lnTo>
                  <a:pt x="2031" y="2599"/>
                </a:lnTo>
                <a:lnTo>
                  <a:pt x="2033" y="2599"/>
                </a:lnTo>
                <a:lnTo>
                  <a:pt x="2033" y="2599"/>
                </a:lnTo>
                <a:lnTo>
                  <a:pt x="2033" y="2599"/>
                </a:lnTo>
                <a:lnTo>
                  <a:pt x="2033" y="2599"/>
                </a:lnTo>
                <a:lnTo>
                  <a:pt x="2033" y="2599"/>
                </a:lnTo>
                <a:lnTo>
                  <a:pt x="2033" y="2602"/>
                </a:lnTo>
                <a:lnTo>
                  <a:pt x="2033" y="2602"/>
                </a:lnTo>
                <a:lnTo>
                  <a:pt x="2033" y="2602"/>
                </a:lnTo>
                <a:lnTo>
                  <a:pt x="2033" y="2602"/>
                </a:lnTo>
                <a:lnTo>
                  <a:pt x="2035" y="2599"/>
                </a:lnTo>
                <a:lnTo>
                  <a:pt x="2035" y="2599"/>
                </a:lnTo>
                <a:lnTo>
                  <a:pt x="2035" y="2599"/>
                </a:lnTo>
                <a:lnTo>
                  <a:pt x="2035" y="2597"/>
                </a:lnTo>
                <a:lnTo>
                  <a:pt x="2038" y="2597"/>
                </a:lnTo>
                <a:lnTo>
                  <a:pt x="2040" y="2595"/>
                </a:lnTo>
                <a:lnTo>
                  <a:pt x="2040" y="2595"/>
                </a:lnTo>
                <a:lnTo>
                  <a:pt x="2042" y="2592"/>
                </a:lnTo>
                <a:lnTo>
                  <a:pt x="2045" y="2590"/>
                </a:lnTo>
                <a:lnTo>
                  <a:pt x="2045" y="2590"/>
                </a:lnTo>
                <a:lnTo>
                  <a:pt x="2045" y="2590"/>
                </a:lnTo>
                <a:lnTo>
                  <a:pt x="2045" y="2590"/>
                </a:lnTo>
                <a:lnTo>
                  <a:pt x="2047" y="2590"/>
                </a:lnTo>
                <a:lnTo>
                  <a:pt x="2047" y="2590"/>
                </a:lnTo>
                <a:lnTo>
                  <a:pt x="2047" y="2590"/>
                </a:lnTo>
                <a:lnTo>
                  <a:pt x="2049" y="2590"/>
                </a:lnTo>
                <a:lnTo>
                  <a:pt x="2049" y="2590"/>
                </a:lnTo>
                <a:lnTo>
                  <a:pt x="2049" y="2588"/>
                </a:lnTo>
                <a:lnTo>
                  <a:pt x="2052" y="2588"/>
                </a:lnTo>
                <a:lnTo>
                  <a:pt x="2052" y="2588"/>
                </a:lnTo>
                <a:lnTo>
                  <a:pt x="2052" y="2588"/>
                </a:lnTo>
                <a:lnTo>
                  <a:pt x="2052" y="2588"/>
                </a:lnTo>
                <a:lnTo>
                  <a:pt x="2052" y="2588"/>
                </a:lnTo>
                <a:lnTo>
                  <a:pt x="2052" y="2588"/>
                </a:lnTo>
                <a:lnTo>
                  <a:pt x="2054" y="2585"/>
                </a:lnTo>
                <a:lnTo>
                  <a:pt x="2057" y="2585"/>
                </a:lnTo>
                <a:lnTo>
                  <a:pt x="2057" y="2583"/>
                </a:lnTo>
                <a:lnTo>
                  <a:pt x="2057" y="2583"/>
                </a:lnTo>
                <a:lnTo>
                  <a:pt x="2057" y="2583"/>
                </a:lnTo>
                <a:lnTo>
                  <a:pt x="2059" y="2583"/>
                </a:lnTo>
                <a:lnTo>
                  <a:pt x="2059" y="2580"/>
                </a:lnTo>
                <a:lnTo>
                  <a:pt x="2061" y="2580"/>
                </a:lnTo>
                <a:lnTo>
                  <a:pt x="2061" y="2580"/>
                </a:lnTo>
                <a:lnTo>
                  <a:pt x="2064" y="2578"/>
                </a:lnTo>
                <a:lnTo>
                  <a:pt x="2064" y="2578"/>
                </a:lnTo>
                <a:lnTo>
                  <a:pt x="2066" y="2578"/>
                </a:lnTo>
                <a:lnTo>
                  <a:pt x="2068" y="2576"/>
                </a:lnTo>
                <a:lnTo>
                  <a:pt x="2068" y="2576"/>
                </a:lnTo>
                <a:lnTo>
                  <a:pt x="2071" y="2571"/>
                </a:lnTo>
                <a:lnTo>
                  <a:pt x="2073" y="2569"/>
                </a:lnTo>
                <a:lnTo>
                  <a:pt x="2073" y="2569"/>
                </a:lnTo>
                <a:lnTo>
                  <a:pt x="2073" y="2569"/>
                </a:lnTo>
                <a:lnTo>
                  <a:pt x="2073" y="2569"/>
                </a:lnTo>
                <a:lnTo>
                  <a:pt x="2075" y="2569"/>
                </a:lnTo>
                <a:lnTo>
                  <a:pt x="2075" y="2564"/>
                </a:lnTo>
                <a:lnTo>
                  <a:pt x="2080" y="2559"/>
                </a:lnTo>
                <a:lnTo>
                  <a:pt x="2083" y="2554"/>
                </a:lnTo>
                <a:lnTo>
                  <a:pt x="2087" y="2550"/>
                </a:lnTo>
                <a:lnTo>
                  <a:pt x="2087" y="2547"/>
                </a:lnTo>
                <a:lnTo>
                  <a:pt x="2092" y="2543"/>
                </a:lnTo>
                <a:lnTo>
                  <a:pt x="2094" y="2540"/>
                </a:lnTo>
                <a:lnTo>
                  <a:pt x="2094" y="2540"/>
                </a:lnTo>
                <a:lnTo>
                  <a:pt x="2097" y="2540"/>
                </a:lnTo>
                <a:lnTo>
                  <a:pt x="2097" y="2538"/>
                </a:lnTo>
                <a:lnTo>
                  <a:pt x="2099" y="2538"/>
                </a:lnTo>
                <a:lnTo>
                  <a:pt x="2099" y="2535"/>
                </a:lnTo>
                <a:lnTo>
                  <a:pt x="2101" y="2535"/>
                </a:lnTo>
                <a:lnTo>
                  <a:pt x="2101" y="2535"/>
                </a:lnTo>
                <a:lnTo>
                  <a:pt x="2106" y="2535"/>
                </a:lnTo>
                <a:lnTo>
                  <a:pt x="2106" y="2535"/>
                </a:lnTo>
                <a:lnTo>
                  <a:pt x="2109" y="2533"/>
                </a:lnTo>
                <a:lnTo>
                  <a:pt x="2111" y="2528"/>
                </a:lnTo>
                <a:close/>
                <a:moveTo>
                  <a:pt x="1737" y="2502"/>
                </a:moveTo>
                <a:lnTo>
                  <a:pt x="1737" y="2502"/>
                </a:lnTo>
                <a:lnTo>
                  <a:pt x="1739" y="2502"/>
                </a:lnTo>
                <a:lnTo>
                  <a:pt x="1739" y="2502"/>
                </a:lnTo>
                <a:lnTo>
                  <a:pt x="1739" y="2502"/>
                </a:lnTo>
                <a:lnTo>
                  <a:pt x="1739" y="2502"/>
                </a:lnTo>
                <a:lnTo>
                  <a:pt x="1737" y="2502"/>
                </a:lnTo>
                <a:lnTo>
                  <a:pt x="1737" y="2502"/>
                </a:lnTo>
                <a:lnTo>
                  <a:pt x="1737" y="2502"/>
                </a:lnTo>
                <a:lnTo>
                  <a:pt x="1737" y="2502"/>
                </a:lnTo>
                <a:lnTo>
                  <a:pt x="1735" y="2502"/>
                </a:lnTo>
                <a:lnTo>
                  <a:pt x="1735" y="2502"/>
                </a:lnTo>
                <a:lnTo>
                  <a:pt x="1735" y="2505"/>
                </a:lnTo>
                <a:lnTo>
                  <a:pt x="1735" y="2505"/>
                </a:lnTo>
                <a:lnTo>
                  <a:pt x="1737" y="2502"/>
                </a:lnTo>
                <a:close/>
                <a:moveTo>
                  <a:pt x="215" y="1982"/>
                </a:moveTo>
                <a:lnTo>
                  <a:pt x="215" y="1982"/>
                </a:lnTo>
                <a:lnTo>
                  <a:pt x="215" y="1982"/>
                </a:lnTo>
                <a:lnTo>
                  <a:pt x="215" y="1982"/>
                </a:lnTo>
                <a:lnTo>
                  <a:pt x="213" y="1984"/>
                </a:lnTo>
                <a:lnTo>
                  <a:pt x="211" y="1984"/>
                </a:lnTo>
                <a:lnTo>
                  <a:pt x="211" y="1984"/>
                </a:lnTo>
                <a:lnTo>
                  <a:pt x="208" y="1987"/>
                </a:lnTo>
                <a:lnTo>
                  <a:pt x="208" y="1987"/>
                </a:lnTo>
                <a:lnTo>
                  <a:pt x="208" y="1987"/>
                </a:lnTo>
                <a:lnTo>
                  <a:pt x="211" y="1987"/>
                </a:lnTo>
                <a:lnTo>
                  <a:pt x="211" y="1987"/>
                </a:lnTo>
                <a:lnTo>
                  <a:pt x="211" y="1987"/>
                </a:lnTo>
                <a:lnTo>
                  <a:pt x="213" y="1987"/>
                </a:lnTo>
                <a:lnTo>
                  <a:pt x="213" y="1984"/>
                </a:lnTo>
                <a:lnTo>
                  <a:pt x="215" y="1984"/>
                </a:lnTo>
                <a:lnTo>
                  <a:pt x="215" y="1984"/>
                </a:lnTo>
                <a:lnTo>
                  <a:pt x="215" y="1984"/>
                </a:lnTo>
                <a:lnTo>
                  <a:pt x="215" y="1982"/>
                </a:lnTo>
                <a:lnTo>
                  <a:pt x="215" y="1982"/>
                </a:lnTo>
                <a:lnTo>
                  <a:pt x="215" y="1982"/>
                </a:lnTo>
                <a:lnTo>
                  <a:pt x="215" y="1982"/>
                </a:lnTo>
                <a:lnTo>
                  <a:pt x="215" y="1982"/>
                </a:lnTo>
                <a:lnTo>
                  <a:pt x="215" y="1982"/>
                </a:lnTo>
                <a:close/>
                <a:moveTo>
                  <a:pt x="204" y="1982"/>
                </a:moveTo>
                <a:lnTo>
                  <a:pt x="204" y="1982"/>
                </a:lnTo>
                <a:lnTo>
                  <a:pt x="204" y="1984"/>
                </a:lnTo>
                <a:lnTo>
                  <a:pt x="204" y="1984"/>
                </a:lnTo>
                <a:lnTo>
                  <a:pt x="204" y="1984"/>
                </a:lnTo>
                <a:lnTo>
                  <a:pt x="204" y="1984"/>
                </a:lnTo>
                <a:lnTo>
                  <a:pt x="206" y="1984"/>
                </a:lnTo>
                <a:lnTo>
                  <a:pt x="206" y="1984"/>
                </a:lnTo>
                <a:lnTo>
                  <a:pt x="206" y="1984"/>
                </a:lnTo>
                <a:lnTo>
                  <a:pt x="206" y="1984"/>
                </a:lnTo>
                <a:lnTo>
                  <a:pt x="206" y="1984"/>
                </a:lnTo>
                <a:lnTo>
                  <a:pt x="206" y="1984"/>
                </a:lnTo>
                <a:lnTo>
                  <a:pt x="208" y="1982"/>
                </a:lnTo>
                <a:lnTo>
                  <a:pt x="208" y="1982"/>
                </a:lnTo>
                <a:lnTo>
                  <a:pt x="208" y="1980"/>
                </a:lnTo>
                <a:lnTo>
                  <a:pt x="208" y="1980"/>
                </a:lnTo>
                <a:lnTo>
                  <a:pt x="208" y="1980"/>
                </a:lnTo>
                <a:lnTo>
                  <a:pt x="206" y="1980"/>
                </a:lnTo>
                <a:lnTo>
                  <a:pt x="204" y="1980"/>
                </a:lnTo>
                <a:lnTo>
                  <a:pt x="204" y="1980"/>
                </a:lnTo>
                <a:lnTo>
                  <a:pt x="204" y="1980"/>
                </a:lnTo>
                <a:lnTo>
                  <a:pt x="204" y="1980"/>
                </a:lnTo>
                <a:lnTo>
                  <a:pt x="204" y="1982"/>
                </a:lnTo>
                <a:lnTo>
                  <a:pt x="204" y="1982"/>
                </a:lnTo>
                <a:lnTo>
                  <a:pt x="204" y="1982"/>
                </a:lnTo>
                <a:close/>
                <a:moveTo>
                  <a:pt x="1370" y="1573"/>
                </a:moveTo>
                <a:lnTo>
                  <a:pt x="1370" y="1573"/>
                </a:lnTo>
                <a:lnTo>
                  <a:pt x="1368" y="1573"/>
                </a:lnTo>
                <a:lnTo>
                  <a:pt x="1368" y="1575"/>
                </a:lnTo>
                <a:lnTo>
                  <a:pt x="1368" y="1575"/>
                </a:lnTo>
                <a:lnTo>
                  <a:pt x="1370" y="1575"/>
                </a:lnTo>
                <a:lnTo>
                  <a:pt x="1370" y="1575"/>
                </a:lnTo>
                <a:lnTo>
                  <a:pt x="1370" y="1575"/>
                </a:lnTo>
                <a:lnTo>
                  <a:pt x="1370" y="1573"/>
                </a:lnTo>
                <a:close/>
                <a:moveTo>
                  <a:pt x="1418" y="1589"/>
                </a:moveTo>
                <a:lnTo>
                  <a:pt x="1415" y="1589"/>
                </a:lnTo>
                <a:lnTo>
                  <a:pt x="1413" y="1589"/>
                </a:lnTo>
                <a:lnTo>
                  <a:pt x="1413" y="1589"/>
                </a:lnTo>
                <a:lnTo>
                  <a:pt x="1413" y="1589"/>
                </a:lnTo>
                <a:lnTo>
                  <a:pt x="1411" y="1589"/>
                </a:lnTo>
                <a:lnTo>
                  <a:pt x="1411" y="1589"/>
                </a:lnTo>
                <a:lnTo>
                  <a:pt x="1413" y="1589"/>
                </a:lnTo>
                <a:lnTo>
                  <a:pt x="1413" y="1589"/>
                </a:lnTo>
                <a:lnTo>
                  <a:pt x="1413" y="1589"/>
                </a:lnTo>
                <a:lnTo>
                  <a:pt x="1413" y="1589"/>
                </a:lnTo>
                <a:lnTo>
                  <a:pt x="1413" y="1592"/>
                </a:lnTo>
                <a:lnTo>
                  <a:pt x="1413" y="1592"/>
                </a:lnTo>
                <a:lnTo>
                  <a:pt x="1413" y="1592"/>
                </a:lnTo>
                <a:lnTo>
                  <a:pt x="1415" y="1592"/>
                </a:lnTo>
                <a:lnTo>
                  <a:pt x="1415" y="1592"/>
                </a:lnTo>
                <a:lnTo>
                  <a:pt x="1415" y="1592"/>
                </a:lnTo>
                <a:lnTo>
                  <a:pt x="1415" y="1592"/>
                </a:lnTo>
                <a:lnTo>
                  <a:pt x="1415" y="1592"/>
                </a:lnTo>
                <a:lnTo>
                  <a:pt x="1418" y="1592"/>
                </a:lnTo>
                <a:lnTo>
                  <a:pt x="1418" y="1589"/>
                </a:lnTo>
                <a:close/>
                <a:moveTo>
                  <a:pt x="1434" y="1596"/>
                </a:moveTo>
                <a:lnTo>
                  <a:pt x="1434" y="1599"/>
                </a:lnTo>
                <a:lnTo>
                  <a:pt x="1437" y="1599"/>
                </a:lnTo>
                <a:lnTo>
                  <a:pt x="1437" y="1596"/>
                </a:lnTo>
                <a:lnTo>
                  <a:pt x="1439" y="1596"/>
                </a:lnTo>
                <a:lnTo>
                  <a:pt x="1439" y="1596"/>
                </a:lnTo>
                <a:lnTo>
                  <a:pt x="1437" y="1596"/>
                </a:lnTo>
                <a:lnTo>
                  <a:pt x="1437" y="1596"/>
                </a:lnTo>
                <a:lnTo>
                  <a:pt x="1437" y="1596"/>
                </a:lnTo>
                <a:lnTo>
                  <a:pt x="1437" y="1594"/>
                </a:lnTo>
                <a:lnTo>
                  <a:pt x="1434" y="1594"/>
                </a:lnTo>
                <a:lnTo>
                  <a:pt x="1434" y="1594"/>
                </a:lnTo>
                <a:lnTo>
                  <a:pt x="1434" y="1596"/>
                </a:lnTo>
                <a:lnTo>
                  <a:pt x="1434" y="1596"/>
                </a:lnTo>
                <a:close/>
                <a:moveTo>
                  <a:pt x="1415" y="1648"/>
                </a:moveTo>
                <a:lnTo>
                  <a:pt x="1415" y="1648"/>
                </a:lnTo>
                <a:lnTo>
                  <a:pt x="1413" y="1648"/>
                </a:lnTo>
                <a:lnTo>
                  <a:pt x="1413" y="1648"/>
                </a:lnTo>
                <a:lnTo>
                  <a:pt x="1413" y="1646"/>
                </a:lnTo>
                <a:lnTo>
                  <a:pt x="1413" y="1646"/>
                </a:lnTo>
                <a:lnTo>
                  <a:pt x="1411" y="1648"/>
                </a:lnTo>
                <a:lnTo>
                  <a:pt x="1413" y="1648"/>
                </a:lnTo>
                <a:lnTo>
                  <a:pt x="1415" y="1651"/>
                </a:lnTo>
                <a:lnTo>
                  <a:pt x="1415" y="1651"/>
                </a:lnTo>
                <a:lnTo>
                  <a:pt x="1415" y="1648"/>
                </a:lnTo>
                <a:lnTo>
                  <a:pt x="1415" y="1648"/>
                </a:lnTo>
                <a:lnTo>
                  <a:pt x="1415" y="1648"/>
                </a:lnTo>
                <a:close/>
                <a:moveTo>
                  <a:pt x="1427" y="1592"/>
                </a:moveTo>
                <a:lnTo>
                  <a:pt x="1429" y="1592"/>
                </a:lnTo>
                <a:lnTo>
                  <a:pt x="1432" y="1594"/>
                </a:lnTo>
                <a:lnTo>
                  <a:pt x="1432" y="1594"/>
                </a:lnTo>
                <a:lnTo>
                  <a:pt x="1432" y="1594"/>
                </a:lnTo>
                <a:lnTo>
                  <a:pt x="1434" y="1594"/>
                </a:lnTo>
                <a:lnTo>
                  <a:pt x="1434" y="1594"/>
                </a:lnTo>
                <a:lnTo>
                  <a:pt x="1434" y="1594"/>
                </a:lnTo>
                <a:lnTo>
                  <a:pt x="1437" y="1594"/>
                </a:lnTo>
                <a:lnTo>
                  <a:pt x="1437" y="1594"/>
                </a:lnTo>
                <a:lnTo>
                  <a:pt x="1434" y="1592"/>
                </a:lnTo>
                <a:lnTo>
                  <a:pt x="1434" y="1592"/>
                </a:lnTo>
                <a:lnTo>
                  <a:pt x="1434" y="1592"/>
                </a:lnTo>
                <a:lnTo>
                  <a:pt x="1432" y="1592"/>
                </a:lnTo>
                <a:lnTo>
                  <a:pt x="1432" y="1592"/>
                </a:lnTo>
                <a:lnTo>
                  <a:pt x="1432" y="1592"/>
                </a:lnTo>
                <a:lnTo>
                  <a:pt x="1432" y="1592"/>
                </a:lnTo>
                <a:lnTo>
                  <a:pt x="1434" y="1592"/>
                </a:lnTo>
                <a:lnTo>
                  <a:pt x="1427" y="1592"/>
                </a:lnTo>
                <a:lnTo>
                  <a:pt x="1427" y="1592"/>
                </a:lnTo>
                <a:close/>
                <a:moveTo>
                  <a:pt x="1425" y="1644"/>
                </a:moveTo>
                <a:lnTo>
                  <a:pt x="1422" y="1646"/>
                </a:lnTo>
                <a:lnTo>
                  <a:pt x="1422" y="1646"/>
                </a:lnTo>
                <a:lnTo>
                  <a:pt x="1425" y="1646"/>
                </a:lnTo>
                <a:lnTo>
                  <a:pt x="1425" y="1646"/>
                </a:lnTo>
                <a:lnTo>
                  <a:pt x="1425" y="1646"/>
                </a:lnTo>
                <a:lnTo>
                  <a:pt x="1427" y="1646"/>
                </a:lnTo>
                <a:lnTo>
                  <a:pt x="1432" y="1646"/>
                </a:lnTo>
                <a:lnTo>
                  <a:pt x="1432" y="1646"/>
                </a:lnTo>
                <a:lnTo>
                  <a:pt x="1432" y="1646"/>
                </a:lnTo>
                <a:lnTo>
                  <a:pt x="1432" y="1646"/>
                </a:lnTo>
                <a:lnTo>
                  <a:pt x="1429" y="1646"/>
                </a:lnTo>
                <a:lnTo>
                  <a:pt x="1427" y="1646"/>
                </a:lnTo>
                <a:lnTo>
                  <a:pt x="1425" y="1644"/>
                </a:lnTo>
                <a:close/>
                <a:moveTo>
                  <a:pt x="1541" y="1395"/>
                </a:moveTo>
                <a:lnTo>
                  <a:pt x="1541" y="1395"/>
                </a:lnTo>
                <a:lnTo>
                  <a:pt x="1541" y="1395"/>
                </a:lnTo>
                <a:lnTo>
                  <a:pt x="1541" y="1395"/>
                </a:lnTo>
                <a:lnTo>
                  <a:pt x="1543" y="1395"/>
                </a:lnTo>
                <a:lnTo>
                  <a:pt x="1543" y="1395"/>
                </a:lnTo>
                <a:lnTo>
                  <a:pt x="1543" y="1395"/>
                </a:lnTo>
                <a:lnTo>
                  <a:pt x="1543" y="1395"/>
                </a:lnTo>
                <a:lnTo>
                  <a:pt x="1541" y="1395"/>
                </a:lnTo>
                <a:close/>
                <a:moveTo>
                  <a:pt x="1614" y="1256"/>
                </a:moveTo>
                <a:lnTo>
                  <a:pt x="1614" y="1258"/>
                </a:lnTo>
                <a:lnTo>
                  <a:pt x="1616" y="1258"/>
                </a:lnTo>
                <a:lnTo>
                  <a:pt x="1619" y="1258"/>
                </a:lnTo>
                <a:lnTo>
                  <a:pt x="1621" y="1260"/>
                </a:lnTo>
                <a:lnTo>
                  <a:pt x="1621" y="1260"/>
                </a:lnTo>
                <a:lnTo>
                  <a:pt x="1621" y="1258"/>
                </a:lnTo>
                <a:lnTo>
                  <a:pt x="1623" y="1258"/>
                </a:lnTo>
                <a:lnTo>
                  <a:pt x="1623" y="1256"/>
                </a:lnTo>
                <a:lnTo>
                  <a:pt x="1623" y="1256"/>
                </a:lnTo>
                <a:lnTo>
                  <a:pt x="1623" y="1256"/>
                </a:lnTo>
                <a:lnTo>
                  <a:pt x="1621" y="1256"/>
                </a:lnTo>
                <a:lnTo>
                  <a:pt x="1621" y="1256"/>
                </a:lnTo>
                <a:lnTo>
                  <a:pt x="1621" y="1256"/>
                </a:lnTo>
                <a:lnTo>
                  <a:pt x="1621" y="1256"/>
                </a:lnTo>
                <a:lnTo>
                  <a:pt x="1619" y="1256"/>
                </a:lnTo>
                <a:lnTo>
                  <a:pt x="1619" y="1256"/>
                </a:lnTo>
                <a:lnTo>
                  <a:pt x="1616" y="1256"/>
                </a:lnTo>
                <a:lnTo>
                  <a:pt x="1616" y="1256"/>
                </a:lnTo>
                <a:lnTo>
                  <a:pt x="1616" y="1256"/>
                </a:lnTo>
                <a:lnTo>
                  <a:pt x="1616" y="1256"/>
                </a:lnTo>
                <a:lnTo>
                  <a:pt x="1616" y="1256"/>
                </a:lnTo>
                <a:lnTo>
                  <a:pt x="1616" y="1256"/>
                </a:lnTo>
                <a:lnTo>
                  <a:pt x="1614" y="1256"/>
                </a:lnTo>
                <a:close/>
                <a:moveTo>
                  <a:pt x="1470" y="1471"/>
                </a:moveTo>
                <a:lnTo>
                  <a:pt x="1470" y="1471"/>
                </a:lnTo>
                <a:lnTo>
                  <a:pt x="1470" y="1471"/>
                </a:lnTo>
                <a:lnTo>
                  <a:pt x="1467" y="1471"/>
                </a:lnTo>
                <a:lnTo>
                  <a:pt x="1467" y="1471"/>
                </a:lnTo>
                <a:lnTo>
                  <a:pt x="1467" y="1471"/>
                </a:lnTo>
                <a:lnTo>
                  <a:pt x="1467" y="1471"/>
                </a:lnTo>
                <a:lnTo>
                  <a:pt x="1467" y="1471"/>
                </a:lnTo>
                <a:lnTo>
                  <a:pt x="1467" y="1471"/>
                </a:lnTo>
                <a:lnTo>
                  <a:pt x="1467" y="1471"/>
                </a:lnTo>
                <a:lnTo>
                  <a:pt x="1467" y="1471"/>
                </a:lnTo>
                <a:lnTo>
                  <a:pt x="1470" y="1471"/>
                </a:lnTo>
                <a:lnTo>
                  <a:pt x="1470" y="1471"/>
                </a:lnTo>
                <a:lnTo>
                  <a:pt x="1470" y="1473"/>
                </a:lnTo>
                <a:lnTo>
                  <a:pt x="1470" y="1473"/>
                </a:lnTo>
                <a:lnTo>
                  <a:pt x="1472" y="1471"/>
                </a:lnTo>
                <a:lnTo>
                  <a:pt x="1470" y="1471"/>
                </a:lnTo>
                <a:lnTo>
                  <a:pt x="1470" y="1471"/>
                </a:lnTo>
                <a:lnTo>
                  <a:pt x="1470" y="1471"/>
                </a:lnTo>
                <a:close/>
                <a:moveTo>
                  <a:pt x="985" y="1369"/>
                </a:moveTo>
                <a:lnTo>
                  <a:pt x="987" y="1372"/>
                </a:lnTo>
                <a:lnTo>
                  <a:pt x="989" y="1372"/>
                </a:lnTo>
                <a:lnTo>
                  <a:pt x="992" y="1369"/>
                </a:lnTo>
                <a:lnTo>
                  <a:pt x="992" y="1369"/>
                </a:lnTo>
                <a:lnTo>
                  <a:pt x="992" y="1369"/>
                </a:lnTo>
                <a:lnTo>
                  <a:pt x="989" y="1369"/>
                </a:lnTo>
                <a:lnTo>
                  <a:pt x="985" y="1365"/>
                </a:lnTo>
                <a:lnTo>
                  <a:pt x="985" y="1362"/>
                </a:lnTo>
                <a:lnTo>
                  <a:pt x="985" y="1362"/>
                </a:lnTo>
                <a:lnTo>
                  <a:pt x="985" y="1362"/>
                </a:lnTo>
                <a:lnTo>
                  <a:pt x="985" y="1362"/>
                </a:lnTo>
                <a:lnTo>
                  <a:pt x="985" y="1365"/>
                </a:lnTo>
                <a:lnTo>
                  <a:pt x="985" y="1369"/>
                </a:lnTo>
                <a:lnTo>
                  <a:pt x="985" y="1369"/>
                </a:lnTo>
                <a:close/>
                <a:moveTo>
                  <a:pt x="1240" y="1339"/>
                </a:moveTo>
                <a:lnTo>
                  <a:pt x="1240" y="1339"/>
                </a:lnTo>
                <a:lnTo>
                  <a:pt x="1240" y="1341"/>
                </a:lnTo>
                <a:lnTo>
                  <a:pt x="1240" y="1341"/>
                </a:lnTo>
                <a:lnTo>
                  <a:pt x="1242" y="1339"/>
                </a:lnTo>
                <a:lnTo>
                  <a:pt x="1245" y="1339"/>
                </a:lnTo>
                <a:lnTo>
                  <a:pt x="1245" y="1336"/>
                </a:lnTo>
                <a:lnTo>
                  <a:pt x="1245" y="1336"/>
                </a:lnTo>
                <a:lnTo>
                  <a:pt x="1245" y="1336"/>
                </a:lnTo>
                <a:lnTo>
                  <a:pt x="1245" y="1334"/>
                </a:lnTo>
                <a:lnTo>
                  <a:pt x="1245" y="1334"/>
                </a:lnTo>
                <a:lnTo>
                  <a:pt x="1245" y="1334"/>
                </a:lnTo>
                <a:lnTo>
                  <a:pt x="1242" y="1334"/>
                </a:lnTo>
                <a:lnTo>
                  <a:pt x="1242" y="1336"/>
                </a:lnTo>
                <a:lnTo>
                  <a:pt x="1242" y="1336"/>
                </a:lnTo>
                <a:lnTo>
                  <a:pt x="1240" y="1336"/>
                </a:lnTo>
                <a:lnTo>
                  <a:pt x="1240" y="1336"/>
                </a:lnTo>
                <a:lnTo>
                  <a:pt x="1240" y="1336"/>
                </a:lnTo>
                <a:lnTo>
                  <a:pt x="1240" y="1336"/>
                </a:lnTo>
                <a:lnTo>
                  <a:pt x="1240" y="1339"/>
                </a:lnTo>
                <a:lnTo>
                  <a:pt x="1240" y="1339"/>
                </a:lnTo>
                <a:close/>
                <a:moveTo>
                  <a:pt x="1484" y="1464"/>
                </a:moveTo>
                <a:lnTo>
                  <a:pt x="1484" y="1464"/>
                </a:lnTo>
                <a:lnTo>
                  <a:pt x="1484" y="1466"/>
                </a:lnTo>
                <a:lnTo>
                  <a:pt x="1484" y="1466"/>
                </a:lnTo>
                <a:lnTo>
                  <a:pt x="1484" y="1466"/>
                </a:lnTo>
                <a:lnTo>
                  <a:pt x="1484" y="1466"/>
                </a:lnTo>
                <a:lnTo>
                  <a:pt x="1486" y="1466"/>
                </a:lnTo>
                <a:lnTo>
                  <a:pt x="1486" y="1466"/>
                </a:lnTo>
                <a:lnTo>
                  <a:pt x="1486" y="1464"/>
                </a:lnTo>
                <a:lnTo>
                  <a:pt x="1484" y="1464"/>
                </a:lnTo>
                <a:lnTo>
                  <a:pt x="1484" y="1464"/>
                </a:lnTo>
                <a:close/>
                <a:moveTo>
                  <a:pt x="977" y="1310"/>
                </a:moveTo>
                <a:lnTo>
                  <a:pt x="975" y="1310"/>
                </a:lnTo>
                <a:lnTo>
                  <a:pt x="973" y="1313"/>
                </a:lnTo>
                <a:lnTo>
                  <a:pt x="973" y="1313"/>
                </a:lnTo>
                <a:lnTo>
                  <a:pt x="973" y="1313"/>
                </a:lnTo>
                <a:lnTo>
                  <a:pt x="973" y="1313"/>
                </a:lnTo>
                <a:lnTo>
                  <a:pt x="973" y="1315"/>
                </a:lnTo>
                <a:lnTo>
                  <a:pt x="973" y="1315"/>
                </a:lnTo>
                <a:lnTo>
                  <a:pt x="973" y="1315"/>
                </a:lnTo>
                <a:lnTo>
                  <a:pt x="970" y="1315"/>
                </a:lnTo>
                <a:lnTo>
                  <a:pt x="970" y="1317"/>
                </a:lnTo>
                <a:lnTo>
                  <a:pt x="973" y="1317"/>
                </a:lnTo>
                <a:lnTo>
                  <a:pt x="973" y="1317"/>
                </a:lnTo>
                <a:lnTo>
                  <a:pt x="975" y="1317"/>
                </a:lnTo>
                <a:lnTo>
                  <a:pt x="975" y="1317"/>
                </a:lnTo>
                <a:lnTo>
                  <a:pt x="975" y="1315"/>
                </a:lnTo>
                <a:lnTo>
                  <a:pt x="977" y="1315"/>
                </a:lnTo>
                <a:lnTo>
                  <a:pt x="977" y="1313"/>
                </a:lnTo>
                <a:lnTo>
                  <a:pt x="977" y="1310"/>
                </a:lnTo>
                <a:close/>
                <a:moveTo>
                  <a:pt x="1396" y="1665"/>
                </a:moveTo>
                <a:lnTo>
                  <a:pt x="1394" y="1667"/>
                </a:lnTo>
                <a:lnTo>
                  <a:pt x="1396" y="1667"/>
                </a:lnTo>
                <a:lnTo>
                  <a:pt x="1396" y="1667"/>
                </a:lnTo>
                <a:lnTo>
                  <a:pt x="1399" y="1667"/>
                </a:lnTo>
                <a:lnTo>
                  <a:pt x="1399" y="1667"/>
                </a:lnTo>
                <a:lnTo>
                  <a:pt x="1399" y="1665"/>
                </a:lnTo>
                <a:lnTo>
                  <a:pt x="1401" y="1665"/>
                </a:lnTo>
                <a:lnTo>
                  <a:pt x="1401" y="1665"/>
                </a:lnTo>
                <a:lnTo>
                  <a:pt x="1396" y="1665"/>
                </a:lnTo>
                <a:lnTo>
                  <a:pt x="1396" y="1665"/>
                </a:lnTo>
                <a:lnTo>
                  <a:pt x="1396" y="1665"/>
                </a:lnTo>
                <a:lnTo>
                  <a:pt x="1396" y="1665"/>
                </a:lnTo>
                <a:lnTo>
                  <a:pt x="1394" y="1665"/>
                </a:lnTo>
                <a:lnTo>
                  <a:pt x="1394" y="1665"/>
                </a:lnTo>
                <a:lnTo>
                  <a:pt x="1394" y="1665"/>
                </a:lnTo>
                <a:lnTo>
                  <a:pt x="1394" y="1665"/>
                </a:lnTo>
                <a:lnTo>
                  <a:pt x="1394" y="1665"/>
                </a:lnTo>
                <a:lnTo>
                  <a:pt x="1394" y="1665"/>
                </a:lnTo>
                <a:lnTo>
                  <a:pt x="1394" y="1665"/>
                </a:lnTo>
                <a:lnTo>
                  <a:pt x="1394" y="1665"/>
                </a:lnTo>
                <a:lnTo>
                  <a:pt x="1394" y="1665"/>
                </a:lnTo>
                <a:lnTo>
                  <a:pt x="1396" y="1665"/>
                </a:lnTo>
                <a:lnTo>
                  <a:pt x="1396" y="1665"/>
                </a:lnTo>
                <a:lnTo>
                  <a:pt x="1396" y="1665"/>
                </a:lnTo>
                <a:lnTo>
                  <a:pt x="1396" y="1665"/>
                </a:lnTo>
                <a:close/>
                <a:moveTo>
                  <a:pt x="1690" y="2462"/>
                </a:moveTo>
                <a:lnTo>
                  <a:pt x="1687" y="2462"/>
                </a:lnTo>
                <a:lnTo>
                  <a:pt x="1687" y="2462"/>
                </a:lnTo>
                <a:lnTo>
                  <a:pt x="1687" y="2462"/>
                </a:lnTo>
                <a:lnTo>
                  <a:pt x="1683" y="2462"/>
                </a:lnTo>
                <a:lnTo>
                  <a:pt x="1680" y="2462"/>
                </a:lnTo>
                <a:lnTo>
                  <a:pt x="1680" y="2465"/>
                </a:lnTo>
                <a:lnTo>
                  <a:pt x="1678" y="2465"/>
                </a:lnTo>
                <a:lnTo>
                  <a:pt x="1678" y="2465"/>
                </a:lnTo>
                <a:lnTo>
                  <a:pt x="1678" y="2465"/>
                </a:lnTo>
                <a:lnTo>
                  <a:pt x="1678" y="2467"/>
                </a:lnTo>
                <a:lnTo>
                  <a:pt x="1678" y="2467"/>
                </a:lnTo>
                <a:lnTo>
                  <a:pt x="1680" y="2467"/>
                </a:lnTo>
                <a:lnTo>
                  <a:pt x="1680" y="2467"/>
                </a:lnTo>
                <a:lnTo>
                  <a:pt x="1680" y="2467"/>
                </a:lnTo>
                <a:lnTo>
                  <a:pt x="1680" y="2467"/>
                </a:lnTo>
                <a:lnTo>
                  <a:pt x="1680" y="2467"/>
                </a:lnTo>
                <a:lnTo>
                  <a:pt x="1680" y="2467"/>
                </a:lnTo>
                <a:lnTo>
                  <a:pt x="1683" y="2467"/>
                </a:lnTo>
                <a:lnTo>
                  <a:pt x="1685" y="2467"/>
                </a:lnTo>
                <a:lnTo>
                  <a:pt x="1685" y="2465"/>
                </a:lnTo>
                <a:lnTo>
                  <a:pt x="1685" y="2467"/>
                </a:lnTo>
                <a:lnTo>
                  <a:pt x="1687" y="2467"/>
                </a:lnTo>
                <a:lnTo>
                  <a:pt x="1687" y="2467"/>
                </a:lnTo>
                <a:lnTo>
                  <a:pt x="1690" y="2465"/>
                </a:lnTo>
                <a:lnTo>
                  <a:pt x="1690" y="2465"/>
                </a:lnTo>
                <a:lnTo>
                  <a:pt x="1690" y="2465"/>
                </a:lnTo>
                <a:lnTo>
                  <a:pt x="1690" y="2465"/>
                </a:lnTo>
                <a:lnTo>
                  <a:pt x="1690" y="2465"/>
                </a:lnTo>
                <a:lnTo>
                  <a:pt x="1692" y="2465"/>
                </a:lnTo>
                <a:lnTo>
                  <a:pt x="1692" y="2465"/>
                </a:lnTo>
                <a:lnTo>
                  <a:pt x="1692" y="2462"/>
                </a:lnTo>
                <a:lnTo>
                  <a:pt x="1690" y="2462"/>
                </a:lnTo>
                <a:close/>
                <a:moveTo>
                  <a:pt x="1638" y="2422"/>
                </a:moveTo>
                <a:lnTo>
                  <a:pt x="1638" y="2422"/>
                </a:lnTo>
                <a:lnTo>
                  <a:pt x="1638" y="2422"/>
                </a:lnTo>
                <a:lnTo>
                  <a:pt x="1635" y="2422"/>
                </a:lnTo>
                <a:lnTo>
                  <a:pt x="1635" y="2422"/>
                </a:lnTo>
                <a:lnTo>
                  <a:pt x="1635" y="2422"/>
                </a:lnTo>
                <a:lnTo>
                  <a:pt x="1635" y="2422"/>
                </a:lnTo>
                <a:lnTo>
                  <a:pt x="1635" y="2424"/>
                </a:lnTo>
                <a:lnTo>
                  <a:pt x="1638" y="2422"/>
                </a:lnTo>
                <a:lnTo>
                  <a:pt x="1638" y="2424"/>
                </a:lnTo>
                <a:lnTo>
                  <a:pt x="1638" y="2422"/>
                </a:lnTo>
                <a:lnTo>
                  <a:pt x="1638" y="2422"/>
                </a:lnTo>
                <a:lnTo>
                  <a:pt x="1638" y="2422"/>
                </a:lnTo>
                <a:lnTo>
                  <a:pt x="1638" y="2422"/>
                </a:lnTo>
                <a:close/>
                <a:moveTo>
                  <a:pt x="1612" y="2415"/>
                </a:moveTo>
                <a:lnTo>
                  <a:pt x="1612" y="2415"/>
                </a:lnTo>
                <a:lnTo>
                  <a:pt x="1609" y="2415"/>
                </a:lnTo>
                <a:lnTo>
                  <a:pt x="1609" y="2415"/>
                </a:lnTo>
                <a:lnTo>
                  <a:pt x="1609" y="2415"/>
                </a:lnTo>
                <a:lnTo>
                  <a:pt x="1609" y="2415"/>
                </a:lnTo>
                <a:lnTo>
                  <a:pt x="1609" y="2417"/>
                </a:lnTo>
                <a:lnTo>
                  <a:pt x="1609" y="2417"/>
                </a:lnTo>
                <a:lnTo>
                  <a:pt x="1609" y="2417"/>
                </a:lnTo>
                <a:lnTo>
                  <a:pt x="1609" y="2417"/>
                </a:lnTo>
                <a:lnTo>
                  <a:pt x="1609" y="2417"/>
                </a:lnTo>
                <a:lnTo>
                  <a:pt x="1609" y="2417"/>
                </a:lnTo>
                <a:lnTo>
                  <a:pt x="1609" y="2420"/>
                </a:lnTo>
                <a:lnTo>
                  <a:pt x="1609" y="2420"/>
                </a:lnTo>
                <a:lnTo>
                  <a:pt x="1609" y="2420"/>
                </a:lnTo>
                <a:lnTo>
                  <a:pt x="1609" y="2420"/>
                </a:lnTo>
                <a:lnTo>
                  <a:pt x="1609" y="2420"/>
                </a:lnTo>
                <a:lnTo>
                  <a:pt x="1612" y="2420"/>
                </a:lnTo>
                <a:lnTo>
                  <a:pt x="1612" y="2420"/>
                </a:lnTo>
                <a:lnTo>
                  <a:pt x="1614" y="2420"/>
                </a:lnTo>
                <a:lnTo>
                  <a:pt x="1612" y="2417"/>
                </a:lnTo>
                <a:lnTo>
                  <a:pt x="1612" y="2415"/>
                </a:lnTo>
                <a:close/>
                <a:moveTo>
                  <a:pt x="1616" y="2417"/>
                </a:moveTo>
                <a:lnTo>
                  <a:pt x="1616" y="2417"/>
                </a:lnTo>
                <a:lnTo>
                  <a:pt x="1619" y="2420"/>
                </a:lnTo>
                <a:lnTo>
                  <a:pt x="1619" y="2417"/>
                </a:lnTo>
                <a:lnTo>
                  <a:pt x="1619" y="2417"/>
                </a:lnTo>
                <a:lnTo>
                  <a:pt x="1619" y="2417"/>
                </a:lnTo>
                <a:lnTo>
                  <a:pt x="1616" y="2417"/>
                </a:lnTo>
                <a:close/>
                <a:moveTo>
                  <a:pt x="1768" y="2533"/>
                </a:moveTo>
                <a:lnTo>
                  <a:pt x="1765" y="2533"/>
                </a:lnTo>
                <a:lnTo>
                  <a:pt x="1765" y="2533"/>
                </a:lnTo>
                <a:lnTo>
                  <a:pt x="1765" y="2533"/>
                </a:lnTo>
                <a:lnTo>
                  <a:pt x="1765" y="2533"/>
                </a:lnTo>
                <a:lnTo>
                  <a:pt x="1765" y="2533"/>
                </a:lnTo>
                <a:lnTo>
                  <a:pt x="1765" y="2533"/>
                </a:lnTo>
                <a:lnTo>
                  <a:pt x="1765" y="2533"/>
                </a:lnTo>
                <a:lnTo>
                  <a:pt x="1763" y="2533"/>
                </a:lnTo>
                <a:lnTo>
                  <a:pt x="1763" y="2533"/>
                </a:lnTo>
                <a:lnTo>
                  <a:pt x="1761" y="2531"/>
                </a:lnTo>
                <a:lnTo>
                  <a:pt x="1761" y="2531"/>
                </a:lnTo>
                <a:lnTo>
                  <a:pt x="1761" y="2531"/>
                </a:lnTo>
                <a:lnTo>
                  <a:pt x="1758" y="2531"/>
                </a:lnTo>
                <a:lnTo>
                  <a:pt x="1758" y="2531"/>
                </a:lnTo>
                <a:lnTo>
                  <a:pt x="1758" y="2531"/>
                </a:lnTo>
                <a:lnTo>
                  <a:pt x="1756" y="2531"/>
                </a:lnTo>
                <a:lnTo>
                  <a:pt x="1756" y="2531"/>
                </a:lnTo>
                <a:lnTo>
                  <a:pt x="1756" y="2531"/>
                </a:lnTo>
                <a:lnTo>
                  <a:pt x="1756" y="2533"/>
                </a:lnTo>
                <a:lnTo>
                  <a:pt x="1756" y="2533"/>
                </a:lnTo>
                <a:lnTo>
                  <a:pt x="1756" y="2533"/>
                </a:lnTo>
                <a:lnTo>
                  <a:pt x="1756" y="2533"/>
                </a:lnTo>
                <a:lnTo>
                  <a:pt x="1756" y="2533"/>
                </a:lnTo>
                <a:lnTo>
                  <a:pt x="1756" y="2535"/>
                </a:lnTo>
                <a:lnTo>
                  <a:pt x="1758" y="2535"/>
                </a:lnTo>
                <a:lnTo>
                  <a:pt x="1761" y="2538"/>
                </a:lnTo>
                <a:lnTo>
                  <a:pt x="1761" y="2540"/>
                </a:lnTo>
                <a:lnTo>
                  <a:pt x="1761" y="2540"/>
                </a:lnTo>
                <a:lnTo>
                  <a:pt x="1761" y="2540"/>
                </a:lnTo>
                <a:lnTo>
                  <a:pt x="1761" y="2540"/>
                </a:lnTo>
                <a:lnTo>
                  <a:pt x="1761" y="2540"/>
                </a:lnTo>
                <a:lnTo>
                  <a:pt x="1761" y="2543"/>
                </a:lnTo>
                <a:lnTo>
                  <a:pt x="1763" y="2543"/>
                </a:lnTo>
                <a:lnTo>
                  <a:pt x="1763" y="2543"/>
                </a:lnTo>
                <a:lnTo>
                  <a:pt x="1763" y="2543"/>
                </a:lnTo>
                <a:lnTo>
                  <a:pt x="1763" y="2543"/>
                </a:lnTo>
                <a:lnTo>
                  <a:pt x="1763" y="2543"/>
                </a:lnTo>
                <a:lnTo>
                  <a:pt x="1763" y="2543"/>
                </a:lnTo>
                <a:lnTo>
                  <a:pt x="1763" y="2543"/>
                </a:lnTo>
                <a:lnTo>
                  <a:pt x="1763" y="2543"/>
                </a:lnTo>
                <a:lnTo>
                  <a:pt x="1765" y="2540"/>
                </a:lnTo>
                <a:lnTo>
                  <a:pt x="1765" y="2538"/>
                </a:lnTo>
                <a:lnTo>
                  <a:pt x="1765" y="2538"/>
                </a:lnTo>
                <a:lnTo>
                  <a:pt x="1765" y="2538"/>
                </a:lnTo>
                <a:lnTo>
                  <a:pt x="1765" y="2538"/>
                </a:lnTo>
                <a:lnTo>
                  <a:pt x="1768" y="2538"/>
                </a:lnTo>
                <a:lnTo>
                  <a:pt x="1768" y="2535"/>
                </a:lnTo>
                <a:lnTo>
                  <a:pt x="1768" y="2535"/>
                </a:lnTo>
                <a:lnTo>
                  <a:pt x="1768" y="2535"/>
                </a:lnTo>
                <a:lnTo>
                  <a:pt x="1768" y="2533"/>
                </a:lnTo>
                <a:lnTo>
                  <a:pt x="1768" y="2533"/>
                </a:lnTo>
                <a:close/>
                <a:moveTo>
                  <a:pt x="1789" y="2545"/>
                </a:moveTo>
                <a:lnTo>
                  <a:pt x="1787" y="2545"/>
                </a:lnTo>
                <a:lnTo>
                  <a:pt x="1787" y="2545"/>
                </a:lnTo>
                <a:lnTo>
                  <a:pt x="1787" y="2545"/>
                </a:lnTo>
                <a:lnTo>
                  <a:pt x="1784" y="2545"/>
                </a:lnTo>
                <a:lnTo>
                  <a:pt x="1784" y="2543"/>
                </a:lnTo>
                <a:lnTo>
                  <a:pt x="1784" y="2543"/>
                </a:lnTo>
                <a:lnTo>
                  <a:pt x="1784" y="2545"/>
                </a:lnTo>
                <a:lnTo>
                  <a:pt x="1782" y="2545"/>
                </a:lnTo>
                <a:lnTo>
                  <a:pt x="1782" y="2545"/>
                </a:lnTo>
                <a:lnTo>
                  <a:pt x="1782" y="2545"/>
                </a:lnTo>
                <a:lnTo>
                  <a:pt x="1782" y="2545"/>
                </a:lnTo>
                <a:lnTo>
                  <a:pt x="1782" y="2547"/>
                </a:lnTo>
                <a:lnTo>
                  <a:pt x="1782" y="2547"/>
                </a:lnTo>
                <a:lnTo>
                  <a:pt x="1780" y="2547"/>
                </a:lnTo>
                <a:lnTo>
                  <a:pt x="1780" y="2550"/>
                </a:lnTo>
                <a:lnTo>
                  <a:pt x="1780" y="2550"/>
                </a:lnTo>
                <a:lnTo>
                  <a:pt x="1782" y="2550"/>
                </a:lnTo>
                <a:lnTo>
                  <a:pt x="1782" y="2550"/>
                </a:lnTo>
                <a:lnTo>
                  <a:pt x="1784" y="2550"/>
                </a:lnTo>
                <a:lnTo>
                  <a:pt x="1784" y="2550"/>
                </a:lnTo>
                <a:lnTo>
                  <a:pt x="1787" y="2550"/>
                </a:lnTo>
                <a:lnTo>
                  <a:pt x="1787" y="2550"/>
                </a:lnTo>
                <a:lnTo>
                  <a:pt x="1787" y="2550"/>
                </a:lnTo>
                <a:lnTo>
                  <a:pt x="1789" y="2547"/>
                </a:lnTo>
                <a:lnTo>
                  <a:pt x="1789" y="2547"/>
                </a:lnTo>
                <a:lnTo>
                  <a:pt x="1789" y="2547"/>
                </a:lnTo>
                <a:lnTo>
                  <a:pt x="1789" y="2545"/>
                </a:lnTo>
                <a:lnTo>
                  <a:pt x="1789" y="2545"/>
                </a:lnTo>
                <a:close/>
                <a:moveTo>
                  <a:pt x="1597" y="2412"/>
                </a:moveTo>
                <a:lnTo>
                  <a:pt x="1597" y="2412"/>
                </a:lnTo>
                <a:lnTo>
                  <a:pt x="1600" y="2412"/>
                </a:lnTo>
                <a:lnTo>
                  <a:pt x="1600" y="2412"/>
                </a:lnTo>
                <a:lnTo>
                  <a:pt x="1600" y="2410"/>
                </a:lnTo>
                <a:lnTo>
                  <a:pt x="1597" y="2410"/>
                </a:lnTo>
                <a:lnTo>
                  <a:pt x="1597" y="2410"/>
                </a:lnTo>
                <a:lnTo>
                  <a:pt x="1597" y="2410"/>
                </a:lnTo>
                <a:lnTo>
                  <a:pt x="1597" y="2410"/>
                </a:lnTo>
                <a:lnTo>
                  <a:pt x="1597" y="2412"/>
                </a:lnTo>
                <a:lnTo>
                  <a:pt x="1597" y="2412"/>
                </a:lnTo>
                <a:lnTo>
                  <a:pt x="1597" y="2412"/>
                </a:lnTo>
                <a:lnTo>
                  <a:pt x="1597" y="2412"/>
                </a:lnTo>
                <a:close/>
                <a:moveTo>
                  <a:pt x="365" y="2325"/>
                </a:moveTo>
                <a:lnTo>
                  <a:pt x="365" y="2325"/>
                </a:lnTo>
                <a:lnTo>
                  <a:pt x="365" y="2327"/>
                </a:lnTo>
                <a:lnTo>
                  <a:pt x="367" y="2327"/>
                </a:lnTo>
                <a:lnTo>
                  <a:pt x="367" y="2327"/>
                </a:lnTo>
                <a:lnTo>
                  <a:pt x="367" y="2327"/>
                </a:lnTo>
                <a:lnTo>
                  <a:pt x="369" y="2325"/>
                </a:lnTo>
                <a:lnTo>
                  <a:pt x="369" y="2325"/>
                </a:lnTo>
                <a:lnTo>
                  <a:pt x="369" y="2325"/>
                </a:lnTo>
                <a:lnTo>
                  <a:pt x="369" y="2325"/>
                </a:lnTo>
                <a:lnTo>
                  <a:pt x="369" y="2325"/>
                </a:lnTo>
                <a:lnTo>
                  <a:pt x="369" y="2325"/>
                </a:lnTo>
                <a:lnTo>
                  <a:pt x="369" y="2325"/>
                </a:lnTo>
                <a:lnTo>
                  <a:pt x="369" y="2323"/>
                </a:lnTo>
                <a:lnTo>
                  <a:pt x="369" y="2323"/>
                </a:lnTo>
                <a:lnTo>
                  <a:pt x="369" y="2323"/>
                </a:lnTo>
                <a:lnTo>
                  <a:pt x="369" y="2323"/>
                </a:lnTo>
                <a:lnTo>
                  <a:pt x="367" y="2323"/>
                </a:lnTo>
                <a:lnTo>
                  <a:pt x="367" y="2323"/>
                </a:lnTo>
                <a:lnTo>
                  <a:pt x="367" y="2325"/>
                </a:lnTo>
                <a:lnTo>
                  <a:pt x="365" y="2325"/>
                </a:lnTo>
                <a:lnTo>
                  <a:pt x="365" y="2325"/>
                </a:lnTo>
                <a:lnTo>
                  <a:pt x="365" y="2325"/>
                </a:lnTo>
                <a:close/>
                <a:moveTo>
                  <a:pt x="367" y="2320"/>
                </a:moveTo>
                <a:lnTo>
                  <a:pt x="367" y="2320"/>
                </a:lnTo>
                <a:lnTo>
                  <a:pt x="367" y="2320"/>
                </a:lnTo>
                <a:lnTo>
                  <a:pt x="367" y="2320"/>
                </a:lnTo>
                <a:lnTo>
                  <a:pt x="367" y="2320"/>
                </a:lnTo>
                <a:lnTo>
                  <a:pt x="369" y="2320"/>
                </a:lnTo>
                <a:lnTo>
                  <a:pt x="369" y="2320"/>
                </a:lnTo>
                <a:lnTo>
                  <a:pt x="367" y="2320"/>
                </a:lnTo>
                <a:lnTo>
                  <a:pt x="369" y="2320"/>
                </a:lnTo>
                <a:lnTo>
                  <a:pt x="369" y="2320"/>
                </a:lnTo>
                <a:lnTo>
                  <a:pt x="369" y="2320"/>
                </a:lnTo>
                <a:lnTo>
                  <a:pt x="369" y="2318"/>
                </a:lnTo>
                <a:lnTo>
                  <a:pt x="369" y="2315"/>
                </a:lnTo>
                <a:lnTo>
                  <a:pt x="369" y="2315"/>
                </a:lnTo>
                <a:lnTo>
                  <a:pt x="369" y="2315"/>
                </a:lnTo>
                <a:lnTo>
                  <a:pt x="369" y="2315"/>
                </a:lnTo>
                <a:lnTo>
                  <a:pt x="369" y="2315"/>
                </a:lnTo>
                <a:lnTo>
                  <a:pt x="367" y="2315"/>
                </a:lnTo>
                <a:lnTo>
                  <a:pt x="367" y="2315"/>
                </a:lnTo>
                <a:lnTo>
                  <a:pt x="367" y="2318"/>
                </a:lnTo>
                <a:lnTo>
                  <a:pt x="367" y="2318"/>
                </a:lnTo>
                <a:lnTo>
                  <a:pt x="367" y="2318"/>
                </a:lnTo>
                <a:lnTo>
                  <a:pt x="365" y="2318"/>
                </a:lnTo>
                <a:lnTo>
                  <a:pt x="365" y="2318"/>
                </a:lnTo>
                <a:lnTo>
                  <a:pt x="367" y="2320"/>
                </a:lnTo>
                <a:lnTo>
                  <a:pt x="365" y="2320"/>
                </a:lnTo>
                <a:lnTo>
                  <a:pt x="367" y="2320"/>
                </a:lnTo>
                <a:close/>
                <a:moveTo>
                  <a:pt x="372" y="2358"/>
                </a:moveTo>
                <a:lnTo>
                  <a:pt x="372" y="2356"/>
                </a:lnTo>
                <a:lnTo>
                  <a:pt x="369" y="2356"/>
                </a:lnTo>
                <a:lnTo>
                  <a:pt x="367" y="2356"/>
                </a:lnTo>
                <a:lnTo>
                  <a:pt x="367" y="2353"/>
                </a:lnTo>
                <a:lnTo>
                  <a:pt x="367" y="2353"/>
                </a:lnTo>
                <a:lnTo>
                  <a:pt x="367" y="2353"/>
                </a:lnTo>
                <a:lnTo>
                  <a:pt x="367" y="2356"/>
                </a:lnTo>
                <a:lnTo>
                  <a:pt x="367" y="2356"/>
                </a:lnTo>
                <a:lnTo>
                  <a:pt x="367" y="2356"/>
                </a:lnTo>
                <a:lnTo>
                  <a:pt x="367" y="2356"/>
                </a:lnTo>
                <a:lnTo>
                  <a:pt x="367" y="2356"/>
                </a:lnTo>
                <a:lnTo>
                  <a:pt x="367" y="2358"/>
                </a:lnTo>
                <a:lnTo>
                  <a:pt x="367" y="2358"/>
                </a:lnTo>
                <a:lnTo>
                  <a:pt x="367" y="2358"/>
                </a:lnTo>
                <a:lnTo>
                  <a:pt x="369" y="2358"/>
                </a:lnTo>
                <a:lnTo>
                  <a:pt x="369" y="2358"/>
                </a:lnTo>
                <a:lnTo>
                  <a:pt x="369" y="2358"/>
                </a:lnTo>
                <a:lnTo>
                  <a:pt x="369" y="2358"/>
                </a:lnTo>
                <a:lnTo>
                  <a:pt x="372" y="2358"/>
                </a:lnTo>
                <a:lnTo>
                  <a:pt x="372" y="2358"/>
                </a:lnTo>
                <a:lnTo>
                  <a:pt x="372" y="2358"/>
                </a:lnTo>
                <a:lnTo>
                  <a:pt x="372" y="2358"/>
                </a:lnTo>
                <a:lnTo>
                  <a:pt x="372" y="2358"/>
                </a:lnTo>
                <a:lnTo>
                  <a:pt x="372" y="2358"/>
                </a:lnTo>
                <a:close/>
                <a:moveTo>
                  <a:pt x="1825" y="2554"/>
                </a:moveTo>
                <a:lnTo>
                  <a:pt x="1825" y="2554"/>
                </a:lnTo>
                <a:lnTo>
                  <a:pt x="1825" y="2554"/>
                </a:lnTo>
                <a:lnTo>
                  <a:pt x="1825" y="2554"/>
                </a:lnTo>
                <a:lnTo>
                  <a:pt x="1825" y="2554"/>
                </a:lnTo>
                <a:lnTo>
                  <a:pt x="1827" y="2554"/>
                </a:lnTo>
                <a:lnTo>
                  <a:pt x="1827" y="2554"/>
                </a:lnTo>
                <a:lnTo>
                  <a:pt x="1827" y="2554"/>
                </a:lnTo>
                <a:lnTo>
                  <a:pt x="1827" y="2554"/>
                </a:lnTo>
                <a:lnTo>
                  <a:pt x="1827" y="2557"/>
                </a:lnTo>
                <a:lnTo>
                  <a:pt x="1829" y="2557"/>
                </a:lnTo>
                <a:lnTo>
                  <a:pt x="1829" y="2557"/>
                </a:lnTo>
                <a:lnTo>
                  <a:pt x="1829" y="2557"/>
                </a:lnTo>
                <a:lnTo>
                  <a:pt x="1832" y="2557"/>
                </a:lnTo>
                <a:lnTo>
                  <a:pt x="1832" y="2557"/>
                </a:lnTo>
                <a:lnTo>
                  <a:pt x="1834" y="2557"/>
                </a:lnTo>
                <a:lnTo>
                  <a:pt x="1834" y="2559"/>
                </a:lnTo>
                <a:lnTo>
                  <a:pt x="1834" y="2559"/>
                </a:lnTo>
                <a:lnTo>
                  <a:pt x="1834" y="2559"/>
                </a:lnTo>
                <a:lnTo>
                  <a:pt x="1834" y="2559"/>
                </a:lnTo>
                <a:lnTo>
                  <a:pt x="1834" y="2559"/>
                </a:lnTo>
                <a:lnTo>
                  <a:pt x="1834" y="2559"/>
                </a:lnTo>
                <a:lnTo>
                  <a:pt x="1836" y="2559"/>
                </a:lnTo>
                <a:lnTo>
                  <a:pt x="1836" y="2559"/>
                </a:lnTo>
                <a:lnTo>
                  <a:pt x="1836" y="2559"/>
                </a:lnTo>
                <a:lnTo>
                  <a:pt x="1836" y="2559"/>
                </a:lnTo>
                <a:lnTo>
                  <a:pt x="1836" y="2557"/>
                </a:lnTo>
                <a:lnTo>
                  <a:pt x="1836" y="2557"/>
                </a:lnTo>
                <a:lnTo>
                  <a:pt x="1836" y="2557"/>
                </a:lnTo>
                <a:lnTo>
                  <a:pt x="1836" y="2557"/>
                </a:lnTo>
                <a:lnTo>
                  <a:pt x="1839" y="2554"/>
                </a:lnTo>
                <a:lnTo>
                  <a:pt x="1841" y="2554"/>
                </a:lnTo>
                <a:lnTo>
                  <a:pt x="1841" y="2552"/>
                </a:lnTo>
                <a:lnTo>
                  <a:pt x="1841" y="2552"/>
                </a:lnTo>
                <a:lnTo>
                  <a:pt x="1844" y="2550"/>
                </a:lnTo>
                <a:lnTo>
                  <a:pt x="1844" y="2550"/>
                </a:lnTo>
                <a:lnTo>
                  <a:pt x="1844" y="2550"/>
                </a:lnTo>
                <a:lnTo>
                  <a:pt x="1844" y="2550"/>
                </a:lnTo>
                <a:lnTo>
                  <a:pt x="1846" y="2550"/>
                </a:lnTo>
                <a:lnTo>
                  <a:pt x="1846" y="2550"/>
                </a:lnTo>
                <a:lnTo>
                  <a:pt x="1846" y="2550"/>
                </a:lnTo>
                <a:lnTo>
                  <a:pt x="1846" y="2552"/>
                </a:lnTo>
                <a:lnTo>
                  <a:pt x="1844" y="2552"/>
                </a:lnTo>
                <a:lnTo>
                  <a:pt x="1844" y="2554"/>
                </a:lnTo>
                <a:lnTo>
                  <a:pt x="1841" y="2554"/>
                </a:lnTo>
                <a:lnTo>
                  <a:pt x="1841" y="2554"/>
                </a:lnTo>
                <a:lnTo>
                  <a:pt x="1841" y="2557"/>
                </a:lnTo>
                <a:lnTo>
                  <a:pt x="1841" y="2557"/>
                </a:lnTo>
                <a:lnTo>
                  <a:pt x="1841" y="2557"/>
                </a:lnTo>
                <a:lnTo>
                  <a:pt x="1841" y="2557"/>
                </a:lnTo>
                <a:lnTo>
                  <a:pt x="1841" y="2557"/>
                </a:lnTo>
                <a:lnTo>
                  <a:pt x="1839" y="2557"/>
                </a:lnTo>
                <a:lnTo>
                  <a:pt x="1839" y="2557"/>
                </a:lnTo>
                <a:lnTo>
                  <a:pt x="1839" y="2557"/>
                </a:lnTo>
                <a:lnTo>
                  <a:pt x="1839" y="2559"/>
                </a:lnTo>
                <a:lnTo>
                  <a:pt x="1839" y="2559"/>
                </a:lnTo>
                <a:lnTo>
                  <a:pt x="1839" y="2559"/>
                </a:lnTo>
                <a:lnTo>
                  <a:pt x="1839" y="2557"/>
                </a:lnTo>
                <a:lnTo>
                  <a:pt x="1841" y="2559"/>
                </a:lnTo>
                <a:lnTo>
                  <a:pt x="1841" y="2559"/>
                </a:lnTo>
                <a:lnTo>
                  <a:pt x="1844" y="2559"/>
                </a:lnTo>
                <a:lnTo>
                  <a:pt x="1844" y="2559"/>
                </a:lnTo>
                <a:lnTo>
                  <a:pt x="1844" y="2559"/>
                </a:lnTo>
                <a:lnTo>
                  <a:pt x="1844" y="2559"/>
                </a:lnTo>
                <a:lnTo>
                  <a:pt x="1846" y="2554"/>
                </a:lnTo>
                <a:lnTo>
                  <a:pt x="1846" y="2554"/>
                </a:lnTo>
                <a:lnTo>
                  <a:pt x="1846" y="2554"/>
                </a:lnTo>
                <a:lnTo>
                  <a:pt x="1846" y="2554"/>
                </a:lnTo>
                <a:lnTo>
                  <a:pt x="1848" y="2554"/>
                </a:lnTo>
                <a:lnTo>
                  <a:pt x="1846" y="2554"/>
                </a:lnTo>
                <a:lnTo>
                  <a:pt x="1848" y="2552"/>
                </a:lnTo>
                <a:lnTo>
                  <a:pt x="1848" y="2550"/>
                </a:lnTo>
                <a:lnTo>
                  <a:pt x="1848" y="2550"/>
                </a:lnTo>
                <a:lnTo>
                  <a:pt x="1851" y="2547"/>
                </a:lnTo>
                <a:lnTo>
                  <a:pt x="1851" y="2547"/>
                </a:lnTo>
                <a:lnTo>
                  <a:pt x="1851" y="2547"/>
                </a:lnTo>
                <a:lnTo>
                  <a:pt x="1851" y="2545"/>
                </a:lnTo>
                <a:lnTo>
                  <a:pt x="1851" y="2545"/>
                </a:lnTo>
                <a:lnTo>
                  <a:pt x="1851" y="2545"/>
                </a:lnTo>
                <a:lnTo>
                  <a:pt x="1851" y="2543"/>
                </a:lnTo>
                <a:lnTo>
                  <a:pt x="1846" y="2545"/>
                </a:lnTo>
                <a:lnTo>
                  <a:pt x="1846" y="2543"/>
                </a:lnTo>
                <a:lnTo>
                  <a:pt x="1846" y="2543"/>
                </a:lnTo>
                <a:lnTo>
                  <a:pt x="1848" y="2540"/>
                </a:lnTo>
                <a:lnTo>
                  <a:pt x="1846" y="2540"/>
                </a:lnTo>
                <a:lnTo>
                  <a:pt x="1846" y="2538"/>
                </a:lnTo>
                <a:lnTo>
                  <a:pt x="1846" y="2538"/>
                </a:lnTo>
                <a:lnTo>
                  <a:pt x="1846" y="2540"/>
                </a:lnTo>
                <a:lnTo>
                  <a:pt x="1844" y="2543"/>
                </a:lnTo>
                <a:lnTo>
                  <a:pt x="1844" y="2543"/>
                </a:lnTo>
                <a:lnTo>
                  <a:pt x="1844" y="2545"/>
                </a:lnTo>
                <a:lnTo>
                  <a:pt x="1844" y="2545"/>
                </a:lnTo>
                <a:lnTo>
                  <a:pt x="1844" y="2547"/>
                </a:lnTo>
                <a:lnTo>
                  <a:pt x="1844" y="2547"/>
                </a:lnTo>
                <a:lnTo>
                  <a:pt x="1844" y="2547"/>
                </a:lnTo>
                <a:lnTo>
                  <a:pt x="1844" y="2547"/>
                </a:lnTo>
                <a:lnTo>
                  <a:pt x="1841" y="2547"/>
                </a:lnTo>
                <a:lnTo>
                  <a:pt x="1841" y="2547"/>
                </a:lnTo>
                <a:lnTo>
                  <a:pt x="1841" y="2547"/>
                </a:lnTo>
                <a:lnTo>
                  <a:pt x="1841" y="2545"/>
                </a:lnTo>
                <a:lnTo>
                  <a:pt x="1841" y="2545"/>
                </a:lnTo>
                <a:lnTo>
                  <a:pt x="1841" y="2545"/>
                </a:lnTo>
                <a:lnTo>
                  <a:pt x="1841" y="2543"/>
                </a:lnTo>
                <a:lnTo>
                  <a:pt x="1841" y="2543"/>
                </a:lnTo>
                <a:lnTo>
                  <a:pt x="1841" y="2540"/>
                </a:lnTo>
                <a:lnTo>
                  <a:pt x="1841" y="2540"/>
                </a:lnTo>
                <a:lnTo>
                  <a:pt x="1839" y="2540"/>
                </a:lnTo>
                <a:lnTo>
                  <a:pt x="1839" y="2540"/>
                </a:lnTo>
                <a:lnTo>
                  <a:pt x="1839" y="2540"/>
                </a:lnTo>
                <a:lnTo>
                  <a:pt x="1839" y="2538"/>
                </a:lnTo>
                <a:lnTo>
                  <a:pt x="1839" y="2538"/>
                </a:lnTo>
                <a:lnTo>
                  <a:pt x="1836" y="2538"/>
                </a:lnTo>
                <a:lnTo>
                  <a:pt x="1836" y="2535"/>
                </a:lnTo>
                <a:lnTo>
                  <a:pt x="1834" y="2538"/>
                </a:lnTo>
                <a:lnTo>
                  <a:pt x="1832" y="2538"/>
                </a:lnTo>
                <a:lnTo>
                  <a:pt x="1832" y="2540"/>
                </a:lnTo>
                <a:lnTo>
                  <a:pt x="1832" y="2540"/>
                </a:lnTo>
                <a:lnTo>
                  <a:pt x="1829" y="2540"/>
                </a:lnTo>
                <a:lnTo>
                  <a:pt x="1829" y="2543"/>
                </a:lnTo>
                <a:lnTo>
                  <a:pt x="1829" y="2543"/>
                </a:lnTo>
                <a:lnTo>
                  <a:pt x="1829" y="2545"/>
                </a:lnTo>
                <a:lnTo>
                  <a:pt x="1829" y="2545"/>
                </a:lnTo>
                <a:lnTo>
                  <a:pt x="1829" y="2545"/>
                </a:lnTo>
                <a:lnTo>
                  <a:pt x="1829" y="2543"/>
                </a:lnTo>
                <a:lnTo>
                  <a:pt x="1827" y="2543"/>
                </a:lnTo>
                <a:lnTo>
                  <a:pt x="1827" y="2543"/>
                </a:lnTo>
                <a:lnTo>
                  <a:pt x="1827" y="2540"/>
                </a:lnTo>
                <a:lnTo>
                  <a:pt x="1827" y="2540"/>
                </a:lnTo>
                <a:lnTo>
                  <a:pt x="1825" y="2540"/>
                </a:lnTo>
                <a:lnTo>
                  <a:pt x="1825" y="2540"/>
                </a:lnTo>
                <a:lnTo>
                  <a:pt x="1825" y="2540"/>
                </a:lnTo>
                <a:lnTo>
                  <a:pt x="1825" y="2540"/>
                </a:lnTo>
                <a:lnTo>
                  <a:pt x="1822" y="2538"/>
                </a:lnTo>
                <a:lnTo>
                  <a:pt x="1822" y="2538"/>
                </a:lnTo>
                <a:lnTo>
                  <a:pt x="1822" y="2538"/>
                </a:lnTo>
                <a:lnTo>
                  <a:pt x="1820" y="2540"/>
                </a:lnTo>
                <a:lnTo>
                  <a:pt x="1820" y="2540"/>
                </a:lnTo>
                <a:lnTo>
                  <a:pt x="1818" y="2540"/>
                </a:lnTo>
                <a:lnTo>
                  <a:pt x="1818" y="2540"/>
                </a:lnTo>
                <a:lnTo>
                  <a:pt x="1818" y="2543"/>
                </a:lnTo>
                <a:lnTo>
                  <a:pt x="1818" y="2543"/>
                </a:lnTo>
                <a:lnTo>
                  <a:pt x="1818" y="2543"/>
                </a:lnTo>
                <a:lnTo>
                  <a:pt x="1818" y="2543"/>
                </a:lnTo>
                <a:lnTo>
                  <a:pt x="1818" y="2540"/>
                </a:lnTo>
                <a:lnTo>
                  <a:pt x="1815" y="2543"/>
                </a:lnTo>
                <a:lnTo>
                  <a:pt x="1815" y="2543"/>
                </a:lnTo>
                <a:lnTo>
                  <a:pt x="1815" y="2543"/>
                </a:lnTo>
                <a:lnTo>
                  <a:pt x="1815" y="2543"/>
                </a:lnTo>
                <a:lnTo>
                  <a:pt x="1815" y="2543"/>
                </a:lnTo>
                <a:lnTo>
                  <a:pt x="1813" y="2545"/>
                </a:lnTo>
                <a:lnTo>
                  <a:pt x="1813" y="2545"/>
                </a:lnTo>
                <a:lnTo>
                  <a:pt x="1813" y="2545"/>
                </a:lnTo>
                <a:lnTo>
                  <a:pt x="1813" y="2545"/>
                </a:lnTo>
                <a:lnTo>
                  <a:pt x="1815" y="2545"/>
                </a:lnTo>
                <a:lnTo>
                  <a:pt x="1815" y="2545"/>
                </a:lnTo>
                <a:lnTo>
                  <a:pt x="1815" y="2545"/>
                </a:lnTo>
                <a:lnTo>
                  <a:pt x="1815" y="2547"/>
                </a:lnTo>
                <a:lnTo>
                  <a:pt x="1815" y="2547"/>
                </a:lnTo>
                <a:lnTo>
                  <a:pt x="1815" y="2547"/>
                </a:lnTo>
                <a:lnTo>
                  <a:pt x="1815" y="2547"/>
                </a:lnTo>
                <a:lnTo>
                  <a:pt x="1818" y="2547"/>
                </a:lnTo>
                <a:lnTo>
                  <a:pt x="1818" y="2547"/>
                </a:lnTo>
                <a:lnTo>
                  <a:pt x="1818" y="2550"/>
                </a:lnTo>
                <a:lnTo>
                  <a:pt x="1815" y="2550"/>
                </a:lnTo>
                <a:lnTo>
                  <a:pt x="1815" y="2550"/>
                </a:lnTo>
                <a:lnTo>
                  <a:pt x="1815" y="2550"/>
                </a:lnTo>
                <a:lnTo>
                  <a:pt x="1815" y="2550"/>
                </a:lnTo>
                <a:lnTo>
                  <a:pt x="1815" y="2547"/>
                </a:lnTo>
                <a:lnTo>
                  <a:pt x="1815" y="2547"/>
                </a:lnTo>
                <a:lnTo>
                  <a:pt x="1813" y="2547"/>
                </a:lnTo>
                <a:lnTo>
                  <a:pt x="1813" y="2547"/>
                </a:lnTo>
                <a:lnTo>
                  <a:pt x="1813" y="2547"/>
                </a:lnTo>
                <a:lnTo>
                  <a:pt x="1813" y="2547"/>
                </a:lnTo>
                <a:lnTo>
                  <a:pt x="1813" y="2547"/>
                </a:lnTo>
                <a:lnTo>
                  <a:pt x="1813" y="2547"/>
                </a:lnTo>
                <a:lnTo>
                  <a:pt x="1813" y="2547"/>
                </a:lnTo>
                <a:lnTo>
                  <a:pt x="1810" y="2547"/>
                </a:lnTo>
                <a:lnTo>
                  <a:pt x="1810" y="2547"/>
                </a:lnTo>
                <a:lnTo>
                  <a:pt x="1810" y="2547"/>
                </a:lnTo>
                <a:lnTo>
                  <a:pt x="1810" y="2547"/>
                </a:lnTo>
                <a:lnTo>
                  <a:pt x="1810" y="2547"/>
                </a:lnTo>
                <a:lnTo>
                  <a:pt x="1808" y="2547"/>
                </a:lnTo>
                <a:lnTo>
                  <a:pt x="1808" y="2547"/>
                </a:lnTo>
                <a:lnTo>
                  <a:pt x="1808" y="2547"/>
                </a:lnTo>
                <a:lnTo>
                  <a:pt x="1806" y="2547"/>
                </a:lnTo>
                <a:lnTo>
                  <a:pt x="1806" y="2547"/>
                </a:lnTo>
                <a:lnTo>
                  <a:pt x="1806" y="2545"/>
                </a:lnTo>
                <a:lnTo>
                  <a:pt x="1806" y="2545"/>
                </a:lnTo>
                <a:lnTo>
                  <a:pt x="1803" y="2545"/>
                </a:lnTo>
                <a:lnTo>
                  <a:pt x="1803" y="2545"/>
                </a:lnTo>
                <a:lnTo>
                  <a:pt x="1803" y="2543"/>
                </a:lnTo>
                <a:lnTo>
                  <a:pt x="1803" y="2543"/>
                </a:lnTo>
                <a:lnTo>
                  <a:pt x="1803" y="2543"/>
                </a:lnTo>
                <a:lnTo>
                  <a:pt x="1803" y="2540"/>
                </a:lnTo>
                <a:lnTo>
                  <a:pt x="1803" y="2540"/>
                </a:lnTo>
                <a:lnTo>
                  <a:pt x="1803" y="2540"/>
                </a:lnTo>
                <a:lnTo>
                  <a:pt x="1803" y="2540"/>
                </a:lnTo>
                <a:lnTo>
                  <a:pt x="1803" y="2543"/>
                </a:lnTo>
                <a:lnTo>
                  <a:pt x="1803" y="2543"/>
                </a:lnTo>
                <a:lnTo>
                  <a:pt x="1801" y="2543"/>
                </a:lnTo>
                <a:lnTo>
                  <a:pt x="1801" y="2543"/>
                </a:lnTo>
                <a:lnTo>
                  <a:pt x="1799" y="2543"/>
                </a:lnTo>
                <a:lnTo>
                  <a:pt x="1799" y="2543"/>
                </a:lnTo>
                <a:lnTo>
                  <a:pt x="1799" y="2545"/>
                </a:lnTo>
                <a:lnTo>
                  <a:pt x="1799" y="2545"/>
                </a:lnTo>
                <a:lnTo>
                  <a:pt x="1799" y="2545"/>
                </a:lnTo>
                <a:lnTo>
                  <a:pt x="1799" y="2545"/>
                </a:lnTo>
                <a:lnTo>
                  <a:pt x="1799" y="2545"/>
                </a:lnTo>
                <a:lnTo>
                  <a:pt x="1799" y="2545"/>
                </a:lnTo>
                <a:lnTo>
                  <a:pt x="1799" y="2545"/>
                </a:lnTo>
                <a:lnTo>
                  <a:pt x="1796" y="2545"/>
                </a:lnTo>
                <a:lnTo>
                  <a:pt x="1796" y="2543"/>
                </a:lnTo>
                <a:lnTo>
                  <a:pt x="1796" y="2545"/>
                </a:lnTo>
                <a:lnTo>
                  <a:pt x="1796" y="2545"/>
                </a:lnTo>
                <a:lnTo>
                  <a:pt x="1796" y="2545"/>
                </a:lnTo>
                <a:lnTo>
                  <a:pt x="1796" y="2545"/>
                </a:lnTo>
                <a:lnTo>
                  <a:pt x="1796" y="2545"/>
                </a:lnTo>
                <a:lnTo>
                  <a:pt x="1794" y="2545"/>
                </a:lnTo>
                <a:lnTo>
                  <a:pt x="1794" y="2545"/>
                </a:lnTo>
                <a:lnTo>
                  <a:pt x="1794" y="2547"/>
                </a:lnTo>
                <a:lnTo>
                  <a:pt x="1794" y="2545"/>
                </a:lnTo>
                <a:lnTo>
                  <a:pt x="1794" y="2545"/>
                </a:lnTo>
                <a:lnTo>
                  <a:pt x="1794" y="2545"/>
                </a:lnTo>
                <a:lnTo>
                  <a:pt x="1794" y="2545"/>
                </a:lnTo>
                <a:lnTo>
                  <a:pt x="1794" y="2545"/>
                </a:lnTo>
                <a:lnTo>
                  <a:pt x="1791" y="2545"/>
                </a:lnTo>
                <a:lnTo>
                  <a:pt x="1791" y="2545"/>
                </a:lnTo>
                <a:lnTo>
                  <a:pt x="1789" y="2545"/>
                </a:lnTo>
                <a:lnTo>
                  <a:pt x="1789" y="2547"/>
                </a:lnTo>
                <a:lnTo>
                  <a:pt x="1791" y="2550"/>
                </a:lnTo>
                <a:lnTo>
                  <a:pt x="1791" y="2550"/>
                </a:lnTo>
                <a:lnTo>
                  <a:pt x="1794" y="2550"/>
                </a:lnTo>
                <a:lnTo>
                  <a:pt x="1796" y="2550"/>
                </a:lnTo>
                <a:lnTo>
                  <a:pt x="1796" y="2550"/>
                </a:lnTo>
                <a:lnTo>
                  <a:pt x="1796" y="2550"/>
                </a:lnTo>
                <a:lnTo>
                  <a:pt x="1796" y="2550"/>
                </a:lnTo>
                <a:lnTo>
                  <a:pt x="1799" y="2550"/>
                </a:lnTo>
                <a:lnTo>
                  <a:pt x="1799" y="2550"/>
                </a:lnTo>
                <a:lnTo>
                  <a:pt x="1799" y="2550"/>
                </a:lnTo>
                <a:lnTo>
                  <a:pt x="1801" y="2550"/>
                </a:lnTo>
                <a:lnTo>
                  <a:pt x="1801" y="2550"/>
                </a:lnTo>
                <a:lnTo>
                  <a:pt x="1801" y="2552"/>
                </a:lnTo>
                <a:lnTo>
                  <a:pt x="1801" y="2552"/>
                </a:lnTo>
                <a:lnTo>
                  <a:pt x="1803" y="2552"/>
                </a:lnTo>
                <a:lnTo>
                  <a:pt x="1803" y="2552"/>
                </a:lnTo>
                <a:lnTo>
                  <a:pt x="1806" y="2550"/>
                </a:lnTo>
                <a:lnTo>
                  <a:pt x="1806" y="2550"/>
                </a:lnTo>
                <a:lnTo>
                  <a:pt x="1806" y="2552"/>
                </a:lnTo>
                <a:lnTo>
                  <a:pt x="1806" y="2550"/>
                </a:lnTo>
                <a:lnTo>
                  <a:pt x="1806" y="2552"/>
                </a:lnTo>
                <a:lnTo>
                  <a:pt x="1806" y="2552"/>
                </a:lnTo>
                <a:lnTo>
                  <a:pt x="1808" y="2552"/>
                </a:lnTo>
                <a:lnTo>
                  <a:pt x="1808" y="2552"/>
                </a:lnTo>
                <a:lnTo>
                  <a:pt x="1808" y="2550"/>
                </a:lnTo>
                <a:lnTo>
                  <a:pt x="1808" y="2550"/>
                </a:lnTo>
                <a:lnTo>
                  <a:pt x="1808" y="2552"/>
                </a:lnTo>
                <a:lnTo>
                  <a:pt x="1810" y="2552"/>
                </a:lnTo>
                <a:lnTo>
                  <a:pt x="1810" y="2552"/>
                </a:lnTo>
                <a:lnTo>
                  <a:pt x="1810" y="2550"/>
                </a:lnTo>
                <a:lnTo>
                  <a:pt x="1810" y="2550"/>
                </a:lnTo>
                <a:lnTo>
                  <a:pt x="1810" y="2550"/>
                </a:lnTo>
                <a:lnTo>
                  <a:pt x="1810" y="2550"/>
                </a:lnTo>
                <a:lnTo>
                  <a:pt x="1813" y="2552"/>
                </a:lnTo>
                <a:lnTo>
                  <a:pt x="1813" y="2552"/>
                </a:lnTo>
                <a:lnTo>
                  <a:pt x="1818" y="2552"/>
                </a:lnTo>
                <a:lnTo>
                  <a:pt x="1818" y="2552"/>
                </a:lnTo>
                <a:lnTo>
                  <a:pt x="1820" y="2554"/>
                </a:lnTo>
                <a:lnTo>
                  <a:pt x="1820" y="2554"/>
                </a:lnTo>
                <a:lnTo>
                  <a:pt x="1825" y="2554"/>
                </a:lnTo>
                <a:lnTo>
                  <a:pt x="1825" y="2554"/>
                </a:lnTo>
                <a:close/>
                <a:moveTo>
                  <a:pt x="1609" y="2415"/>
                </a:moveTo>
                <a:lnTo>
                  <a:pt x="1609" y="2415"/>
                </a:lnTo>
                <a:lnTo>
                  <a:pt x="1607" y="2415"/>
                </a:lnTo>
                <a:lnTo>
                  <a:pt x="1602" y="2415"/>
                </a:lnTo>
                <a:lnTo>
                  <a:pt x="1600" y="2415"/>
                </a:lnTo>
                <a:lnTo>
                  <a:pt x="1597" y="2417"/>
                </a:lnTo>
                <a:lnTo>
                  <a:pt x="1597" y="2417"/>
                </a:lnTo>
                <a:lnTo>
                  <a:pt x="1597" y="2420"/>
                </a:lnTo>
                <a:lnTo>
                  <a:pt x="1597" y="2422"/>
                </a:lnTo>
                <a:lnTo>
                  <a:pt x="1597" y="2424"/>
                </a:lnTo>
                <a:lnTo>
                  <a:pt x="1597" y="2424"/>
                </a:lnTo>
                <a:lnTo>
                  <a:pt x="1600" y="2424"/>
                </a:lnTo>
                <a:lnTo>
                  <a:pt x="1600" y="2424"/>
                </a:lnTo>
                <a:lnTo>
                  <a:pt x="1600" y="2424"/>
                </a:lnTo>
                <a:lnTo>
                  <a:pt x="1600" y="2422"/>
                </a:lnTo>
                <a:lnTo>
                  <a:pt x="1600" y="2422"/>
                </a:lnTo>
                <a:lnTo>
                  <a:pt x="1600" y="2422"/>
                </a:lnTo>
                <a:lnTo>
                  <a:pt x="1600" y="2422"/>
                </a:lnTo>
                <a:lnTo>
                  <a:pt x="1602" y="2420"/>
                </a:lnTo>
                <a:lnTo>
                  <a:pt x="1602" y="2420"/>
                </a:lnTo>
                <a:lnTo>
                  <a:pt x="1605" y="2420"/>
                </a:lnTo>
                <a:lnTo>
                  <a:pt x="1605" y="2420"/>
                </a:lnTo>
                <a:lnTo>
                  <a:pt x="1605" y="2420"/>
                </a:lnTo>
                <a:lnTo>
                  <a:pt x="1607" y="2420"/>
                </a:lnTo>
                <a:lnTo>
                  <a:pt x="1607" y="2420"/>
                </a:lnTo>
                <a:lnTo>
                  <a:pt x="1607" y="2417"/>
                </a:lnTo>
                <a:lnTo>
                  <a:pt x="1607" y="2417"/>
                </a:lnTo>
                <a:lnTo>
                  <a:pt x="1609" y="2417"/>
                </a:lnTo>
                <a:lnTo>
                  <a:pt x="1609" y="2417"/>
                </a:lnTo>
                <a:lnTo>
                  <a:pt x="1607" y="2415"/>
                </a:lnTo>
                <a:lnTo>
                  <a:pt x="1609" y="2415"/>
                </a:lnTo>
                <a:lnTo>
                  <a:pt x="1609" y="2415"/>
                </a:lnTo>
                <a:close/>
                <a:moveTo>
                  <a:pt x="1567" y="2450"/>
                </a:moveTo>
                <a:lnTo>
                  <a:pt x="1567" y="2450"/>
                </a:lnTo>
                <a:lnTo>
                  <a:pt x="1564" y="2450"/>
                </a:lnTo>
                <a:lnTo>
                  <a:pt x="1564" y="2450"/>
                </a:lnTo>
                <a:lnTo>
                  <a:pt x="1564" y="2450"/>
                </a:lnTo>
                <a:lnTo>
                  <a:pt x="1564" y="2450"/>
                </a:lnTo>
                <a:lnTo>
                  <a:pt x="1562" y="2453"/>
                </a:lnTo>
                <a:lnTo>
                  <a:pt x="1562" y="2453"/>
                </a:lnTo>
                <a:lnTo>
                  <a:pt x="1562" y="2453"/>
                </a:lnTo>
                <a:lnTo>
                  <a:pt x="1562" y="2453"/>
                </a:lnTo>
                <a:lnTo>
                  <a:pt x="1562" y="2453"/>
                </a:lnTo>
                <a:lnTo>
                  <a:pt x="1562" y="2453"/>
                </a:lnTo>
                <a:lnTo>
                  <a:pt x="1564" y="2453"/>
                </a:lnTo>
                <a:lnTo>
                  <a:pt x="1564" y="2453"/>
                </a:lnTo>
                <a:lnTo>
                  <a:pt x="1564" y="2453"/>
                </a:lnTo>
                <a:lnTo>
                  <a:pt x="1564" y="2453"/>
                </a:lnTo>
                <a:lnTo>
                  <a:pt x="1564" y="2453"/>
                </a:lnTo>
                <a:lnTo>
                  <a:pt x="1567" y="2453"/>
                </a:lnTo>
                <a:lnTo>
                  <a:pt x="1567" y="2450"/>
                </a:lnTo>
                <a:lnTo>
                  <a:pt x="1567" y="2450"/>
                </a:lnTo>
                <a:lnTo>
                  <a:pt x="1567" y="2450"/>
                </a:lnTo>
                <a:close/>
                <a:moveTo>
                  <a:pt x="2456" y="2519"/>
                </a:moveTo>
                <a:lnTo>
                  <a:pt x="2456" y="2519"/>
                </a:lnTo>
                <a:lnTo>
                  <a:pt x="2456" y="2519"/>
                </a:lnTo>
                <a:lnTo>
                  <a:pt x="2456" y="2519"/>
                </a:lnTo>
                <a:lnTo>
                  <a:pt x="2454" y="2521"/>
                </a:lnTo>
                <a:lnTo>
                  <a:pt x="2454" y="2521"/>
                </a:lnTo>
                <a:lnTo>
                  <a:pt x="2454" y="2521"/>
                </a:lnTo>
                <a:lnTo>
                  <a:pt x="2454" y="2521"/>
                </a:lnTo>
                <a:lnTo>
                  <a:pt x="2456" y="2521"/>
                </a:lnTo>
                <a:lnTo>
                  <a:pt x="2456" y="2521"/>
                </a:lnTo>
                <a:lnTo>
                  <a:pt x="2456" y="2524"/>
                </a:lnTo>
                <a:lnTo>
                  <a:pt x="2456" y="2524"/>
                </a:lnTo>
                <a:lnTo>
                  <a:pt x="2456" y="2524"/>
                </a:lnTo>
                <a:lnTo>
                  <a:pt x="2456" y="2521"/>
                </a:lnTo>
                <a:lnTo>
                  <a:pt x="2456" y="2521"/>
                </a:lnTo>
                <a:lnTo>
                  <a:pt x="2456" y="2519"/>
                </a:lnTo>
                <a:lnTo>
                  <a:pt x="2456" y="2519"/>
                </a:lnTo>
                <a:lnTo>
                  <a:pt x="2456" y="2519"/>
                </a:lnTo>
                <a:close/>
                <a:moveTo>
                  <a:pt x="2061" y="2585"/>
                </a:moveTo>
                <a:lnTo>
                  <a:pt x="2059" y="2585"/>
                </a:lnTo>
                <a:lnTo>
                  <a:pt x="2059" y="2588"/>
                </a:lnTo>
                <a:lnTo>
                  <a:pt x="2057" y="2588"/>
                </a:lnTo>
                <a:lnTo>
                  <a:pt x="2054" y="2588"/>
                </a:lnTo>
                <a:lnTo>
                  <a:pt x="2054" y="2588"/>
                </a:lnTo>
                <a:lnTo>
                  <a:pt x="2054" y="2588"/>
                </a:lnTo>
                <a:lnTo>
                  <a:pt x="2054" y="2588"/>
                </a:lnTo>
                <a:lnTo>
                  <a:pt x="2059" y="2588"/>
                </a:lnTo>
                <a:lnTo>
                  <a:pt x="2061" y="2588"/>
                </a:lnTo>
                <a:lnTo>
                  <a:pt x="2061" y="2585"/>
                </a:lnTo>
                <a:lnTo>
                  <a:pt x="2061" y="2585"/>
                </a:lnTo>
                <a:lnTo>
                  <a:pt x="2061" y="2585"/>
                </a:lnTo>
                <a:lnTo>
                  <a:pt x="2061" y="2585"/>
                </a:lnTo>
                <a:close/>
                <a:moveTo>
                  <a:pt x="2059" y="2585"/>
                </a:moveTo>
                <a:lnTo>
                  <a:pt x="2061" y="2583"/>
                </a:lnTo>
                <a:lnTo>
                  <a:pt x="2061" y="2583"/>
                </a:lnTo>
                <a:lnTo>
                  <a:pt x="2059" y="2583"/>
                </a:lnTo>
                <a:lnTo>
                  <a:pt x="2059" y="2583"/>
                </a:lnTo>
                <a:lnTo>
                  <a:pt x="2057" y="2585"/>
                </a:lnTo>
                <a:lnTo>
                  <a:pt x="2057" y="2585"/>
                </a:lnTo>
                <a:lnTo>
                  <a:pt x="2059" y="2585"/>
                </a:lnTo>
                <a:lnTo>
                  <a:pt x="2059" y="2585"/>
                </a:lnTo>
                <a:close/>
                <a:moveTo>
                  <a:pt x="2045" y="2592"/>
                </a:moveTo>
                <a:lnTo>
                  <a:pt x="2042" y="2592"/>
                </a:lnTo>
                <a:lnTo>
                  <a:pt x="2040" y="2595"/>
                </a:lnTo>
                <a:lnTo>
                  <a:pt x="2040" y="2595"/>
                </a:lnTo>
                <a:lnTo>
                  <a:pt x="2040" y="2597"/>
                </a:lnTo>
                <a:lnTo>
                  <a:pt x="2042" y="2597"/>
                </a:lnTo>
                <a:lnTo>
                  <a:pt x="2042" y="2597"/>
                </a:lnTo>
                <a:lnTo>
                  <a:pt x="2045" y="2595"/>
                </a:lnTo>
                <a:lnTo>
                  <a:pt x="2045" y="2595"/>
                </a:lnTo>
                <a:lnTo>
                  <a:pt x="2045" y="2592"/>
                </a:lnTo>
                <a:lnTo>
                  <a:pt x="2047" y="2592"/>
                </a:lnTo>
                <a:lnTo>
                  <a:pt x="2047" y="2592"/>
                </a:lnTo>
                <a:lnTo>
                  <a:pt x="2045" y="2592"/>
                </a:lnTo>
                <a:close/>
                <a:moveTo>
                  <a:pt x="2057" y="2590"/>
                </a:moveTo>
                <a:lnTo>
                  <a:pt x="2057" y="2590"/>
                </a:lnTo>
                <a:lnTo>
                  <a:pt x="2057" y="2590"/>
                </a:lnTo>
                <a:lnTo>
                  <a:pt x="2057" y="2590"/>
                </a:lnTo>
                <a:lnTo>
                  <a:pt x="2057" y="2590"/>
                </a:lnTo>
                <a:lnTo>
                  <a:pt x="2054" y="2590"/>
                </a:lnTo>
                <a:lnTo>
                  <a:pt x="2054" y="2590"/>
                </a:lnTo>
                <a:lnTo>
                  <a:pt x="2052" y="2590"/>
                </a:lnTo>
                <a:lnTo>
                  <a:pt x="2052" y="2592"/>
                </a:lnTo>
                <a:lnTo>
                  <a:pt x="2052" y="2592"/>
                </a:lnTo>
                <a:lnTo>
                  <a:pt x="2052" y="2592"/>
                </a:lnTo>
                <a:lnTo>
                  <a:pt x="2052" y="2592"/>
                </a:lnTo>
                <a:lnTo>
                  <a:pt x="2052" y="2592"/>
                </a:lnTo>
                <a:lnTo>
                  <a:pt x="2052" y="2595"/>
                </a:lnTo>
                <a:lnTo>
                  <a:pt x="2052" y="2595"/>
                </a:lnTo>
                <a:lnTo>
                  <a:pt x="2052" y="2595"/>
                </a:lnTo>
                <a:lnTo>
                  <a:pt x="2052" y="2595"/>
                </a:lnTo>
                <a:lnTo>
                  <a:pt x="2054" y="2595"/>
                </a:lnTo>
                <a:lnTo>
                  <a:pt x="2054" y="2595"/>
                </a:lnTo>
                <a:lnTo>
                  <a:pt x="2054" y="2595"/>
                </a:lnTo>
                <a:lnTo>
                  <a:pt x="2054" y="2595"/>
                </a:lnTo>
                <a:lnTo>
                  <a:pt x="2054" y="2595"/>
                </a:lnTo>
                <a:lnTo>
                  <a:pt x="2054" y="2595"/>
                </a:lnTo>
                <a:lnTo>
                  <a:pt x="2054" y="2592"/>
                </a:lnTo>
                <a:lnTo>
                  <a:pt x="2057" y="2592"/>
                </a:lnTo>
                <a:lnTo>
                  <a:pt x="2057" y="2592"/>
                </a:lnTo>
                <a:lnTo>
                  <a:pt x="2057" y="2590"/>
                </a:lnTo>
                <a:lnTo>
                  <a:pt x="2057" y="2590"/>
                </a:lnTo>
                <a:close/>
                <a:moveTo>
                  <a:pt x="2421" y="2481"/>
                </a:moveTo>
                <a:lnTo>
                  <a:pt x="2419" y="2483"/>
                </a:lnTo>
                <a:lnTo>
                  <a:pt x="2419" y="2483"/>
                </a:lnTo>
                <a:lnTo>
                  <a:pt x="2419" y="2483"/>
                </a:lnTo>
                <a:lnTo>
                  <a:pt x="2419" y="2486"/>
                </a:lnTo>
                <a:lnTo>
                  <a:pt x="2419" y="2491"/>
                </a:lnTo>
                <a:lnTo>
                  <a:pt x="2419" y="2491"/>
                </a:lnTo>
                <a:lnTo>
                  <a:pt x="2419" y="2488"/>
                </a:lnTo>
                <a:lnTo>
                  <a:pt x="2421" y="2486"/>
                </a:lnTo>
                <a:lnTo>
                  <a:pt x="2421" y="2483"/>
                </a:lnTo>
                <a:lnTo>
                  <a:pt x="2421" y="2483"/>
                </a:lnTo>
                <a:lnTo>
                  <a:pt x="2421" y="2481"/>
                </a:lnTo>
                <a:lnTo>
                  <a:pt x="2421" y="2481"/>
                </a:lnTo>
                <a:close/>
                <a:moveTo>
                  <a:pt x="1808" y="2543"/>
                </a:moveTo>
                <a:lnTo>
                  <a:pt x="1808" y="2543"/>
                </a:lnTo>
                <a:lnTo>
                  <a:pt x="1808" y="2543"/>
                </a:lnTo>
                <a:lnTo>
                  <a:pt x="1808" y="2545"/>
                </a:lnTo>
                <a:lnTo>
                  <a:pt x="1810" y="2545"/>
                </a:lnTo>
                <a:lnTo>
                  <a:pt x="1813" y="2545"/>
                </a:lnTo>
                <a:lnTo>
                  <a:pt x="1813" y="2543"/>
                </a:lnTo>
                <a:lnTo>
                  <a:pt x="1813" y="2540"/>
                </a:lnTo>
                <a:lnTo>
                  <a:pt x="1813" y="2540"/>
                </a:lnTo>
                <a:lnTo>
                  <a:pt x="1813" y="2540"/>
                </a:lnTo>
                <a:lnTo>
                  <a:pt x="1810" y="2540"/>
                </a:lnTo>
                <a:lnTo>
                  <a:pt x="1810" y="2540"/>
                </a:lnTo>
                <a:lnTo>
                  <a:pt x="1808" y="2543"/>
                </a:lnTo>
                <a:lnTo>
                  <a:pt x="1808" y="2543"/>
                </a:lnTo>
                <a:lnTo>
                  <a:pt x="1808" y="2543"/>
                </a:lnTo>
                <a:lnTo>
                  <a:pt x="1808" y="2545"/>
                </a:lnTo>
                <a:lnTo>
                  <a:pt x="1808" y="2543"/>
                </a:lnTo>
                <a:close/>
                <a:moveTo>
                  <a:pt x="2400" y="2474"/>
                </a:moveTo>
                <a:lnTo>
                  <a:pt x="2397" y="2474"/>
                </a:lnTo>
                <a:lnTo>
                  <a:pt x="2397" y="2474"/>
                </a:lnTo>
                <a:lnTo>
                  <a:pt x="2397" y="2474"/>
                </a:lnTo>
                <a:lnTo>
                  <a:pt x="2397" y="2472"/>
                </a:lnTo>
                <a:lnTo>
                  <a:pt x="2395" y="2472"/>
                </a:lnTo>
                <a:lnTo>
                  <a:pt x="2395" y="2469"/>
                </a:lnTo>
                <a:lnTo>
                  <a:pt x="2395" y="2469"/>
                </a:lnTo>
                <a:lnTo>
                  <a:pt x="2395" y="2469"/>
                </a:lnTo>
                <a:lnTo>
                  <a:pt x="2395" y="2469"/>
                </a:lnTo>
                <a:lnTo>
                  <a:pt x="2395" y="2469"/>
                </a:lnTo>
                <a:lnTo>
                  <a:pt x="2395" y="2469"/>
                </a:lnTo>
                <a:lnTo>
                  <a:pt x="2395" y="2469"/>
                </a:lnTo>
                <a:lnTo>
                  <a:pt x="2393" y="2469"/>
                </a:lnTo>
                <a:lnTo>
                  <a:pt x="2393" y="2469"/>
                </a:lnTo>
                <a:lnTo>
                  <a:pt x="2393" y="2472"/>
                </a:lnTo>
                <a:lnTo>
                  <a:pt x="2393" y="2472"/>
                </a:lnTo>
                <a:lnTo>
                  <a:pt x="2393" y="2474"/>
                </a:lnTo>
                <a:lnTo>
                  <a:pt x="2393" y="2474"/>
                </a:lnTo>
                <a:lnTo>
                  <a:pt x="2393" y="2476"/>
                </a:lnTo>
                <a:lnTo>
                  <a:pt x="2393" y="2479"/>
                </a:lnTo>
                <a:lnTo>
                  <a:pt x="2393" y="2479"/>
                </a:lnTo>
                <a:lnTo>
                  <a:pt x="2393" y="2479"/>
                </a:lnTo>
                <a:lnTo>
                  <a:pt x="2393" y="2479"/>
                </a:lnTo>
                <a:lnTo>
                  <a:pt x="2393" y="2476"/>
                </a:lnTo>
                <a:lnTo>
                  <a:pt x="2393" y="2476"/>
                </a:lnTo>
                <a:lnTo>
                  <a:pt x="2395" y="2476"/>
                </a:lnTo>
                <a:lnTo>
                  <a:pt x="2395" y="2476"/>
                </a:lnTo>
                <a:lnTo>
                  <a:pt x="2395" y="2476"/>
                </a:lnTo>
                <a:lnTo>
                  <a:pt x="2395" y="2474"/>
                </a:lnTo>
                <a:lnTo>
                  <a:pt x="2397" y="2474"/>
                </a:lnTo>
                <a:lnTo>
                  <a:pt x="2397" y="2474"/>
                </a:lnTo>
                <a:lnTo>
                  <a:pt x="2397" y="2474"/>
                </a:lnTo>
                <a:lnTo>
                  <a:pt x="2397" y="2476"/>
                </a:lnTo>
                <a:lnTo>
                  <a:pt x="2397" y="2476"/>
                </a:lnTo>
                <a:lnTo>
                  <a:pt x="2400" y="2476"/>
                </a:lnTo>
                <a:lnTo>
                  <a:pt x="2400" y="2476"/>
                </a:lnTo>
                <a:lnTo>
                  <a:pt x="2400" y="2476"/>
                </a:lnTo>
                <a:lnTo>
                  <a:pt x="2400" y="2474"/>
                </a:lnTo>
                <a:close/>
                <a:moveTo>
                  <a:pt x="1841" y="2533"/>
                </a:moveTo>
                <a:lnTo>
                  <a:pt x="1841" y="2531"/>
                </a:lnTo>
                <a:lnTo>
                  <a:pt x="1839" y="2531"/>
                </a:lnTo>
                <a:lnTo>
                  <a:pt x="1839" y="2531"/>
                </a:lnTo>
                <a:lnTo>
                  <a:pt x="1839" y="2533"/>
                </a:lnTo>
                <a:lnTo>
                  <a:pt x="1839" y="2533"/>
                </a:lnTo>
                <a:lnTo>
                  <a:pt x="1839" y="2533"/>
                </a:lnTo>
                <a:lnTo>
                  <a:pt x="1836" y="2533"/>
                </a:lnTo>
                <a:lnTo>
                  <a:pt x="1836" y="2533"/>
                </a:lnTo>
                <a:lnTo>
                  <a:pt x="1834" y="2533"/>
                </a:lnTo>
                <a:lnTo>
                  <a:pt x="1834" y="2533"/>
                </a:lnTo>
                <a:lnTo>
                  <a:pt x="1836" y="2535"/>
                </a:lnTo>
                <a:lnTo>
                  <a:pt x="1836" y="2535"/>
                </a:lnTo>
                <a:lnTo>
                  <a:pt x="1836" y="2535"/>
                </a:lnTo>
                <a:lnTo>
                  <a:pt x="1836" y="2535"/>
                </a:lnTo>
                <a:lnTo>
                  <a:pt x="1836" y="2535"/>
                </a:lnTo>
                <a:lnTo>
                  <a:pt x="1836" y="2535"/>
                </a:lnTo>
                <a:lnTo>
                  <a:pt x="1836" y="2535"/>
                </a:lnTo>
                <a:lnTo>
                  <a:pt x="1839" y="2535"/>
                </a:lnTo>
                <a:lnTo>
                  <a:pt x="1839" y="2535"/>
                </a:lnTo>
                <a:lnTo>
                  <a:pt x="1839" y="2535"/>
                </a:lnTo>
                <a:lnTo>
                  <a:pt x="1839" y="2535"/>
                </a:lnTo>
                <a:lnTo>
                  <a:pt x="1841" y="2535"/>
                </a:lnTo>
                <a:lnTo>
                  <a:pt x="1841" y="2535"/>
                </a:lnTo>
                <a:lnTo>
                  <a:pt x="1841" y="2535"/>
                </a:lnTo>
                <a:lnTo>
                  <a:pt x="1841" y="2535"/>
                </a:lnTo>
                <a:lnTo>
                  <a:pt x="1841" y="2533"/>
                </a:lnTo>
                <a:lnTo>
                  <a:pt x="1841" y="2533"/>
                </a:lnTo>
                <a:lnTo>
                  <a:pt x="1841" y="2533"/>
                </a:lnTo>
                <a:lnTo>
                  <a:pt x="1841" y="2533"/>
                </a:lnTo>
                <a:lnTo>
                  <a:pt x="1841" y="2533"/>
                </a:lnTo>
                <a:close/>
                <a:moveTo>
                  <a:pt x="1825" y="2538"/>
                </a:moveTo>
                <a:lnTo>
                  <a:pt x="1827" y="2538"/>
                </a:lnTo>
                <a:lnTo>
                  <a:pt x="1827" y="2538"/>
                </a:lnTo>
                <a:lnTo>
                  <a:pt x="1827" y="2535"/>
                </a:lnTo>
                <a:lnTo>
                  <a:pt x="1825" y="2535"/>
                </a:lnTo>
                <a:lnTo>
                  <a:pt x="1825" y="2533"/>
                </a:lnTo>
                <a:lnTo>
                  <a:pt x="1825" y="2535"/>
                </a:lnTo>
                <a:lnTo>
                  <a:pt x="1825" y="2535"/>
                </a:lnTo>
                <a:lnTo>
                  <a:pt x="1825" y="2535"/>
                </a:lnTo>
                <a:lnTo>
                  <a:pt x="1825" y="2535"/>
                </a:lnTo>
                <a:lnTo>
                  <a:pt x="1825" y="2535"/>
                </a:lnTo>
                <a:lnTo>
                  <a:pt x="1825" y="2538"/>
                </a:lnTo>
                <a:close/>
                <a:moveTo>
                  <a:pt x="1844" y="2753"/>
                </a:moveTo>
                <a:lnTo>
                  <a:pt x="1844" y="2753"/>
                </a:lnTo>
                <a:lnTo>
                  <a:pt x="1844" y="2755"/>
                </a:lnTo>
                <a:lnTo>
                  <a:pt x="1844" y="2755"/>
                </a:lnTo>
                <a:lnTo>
                  <a:pt x="1844" y="2758"/>
                </a:lnTo>
                <a:lnTo>
                  <a:pt x="1844" y="2758"/>
                </a:lnTo>
                <a:lnTo>
                  <a:pt x="1844" y="2758"/>
                </a:lnTo>
                <a:lnTo>
                  <a:pt x="1844" y="2758"/>
                </a:lnTo>
                <a:lnTo>
                  <a:pt x="1846" y="2758"/>
                </a:lnTo>
                <a:lnTo>
                  <a:pt x="1846" y="2758"/>
                </a:lnTo>
                <a:lnTo>
                  <a:pt x="1846" y="2758"/>
                </a:lnTo>
                <a:lnTo>
                  <a:pt x="1844" y="2753"/>
                </a:lnTo>
                <a:close/>
                <a:moveTo>
                  <a:pt x="1851" y="2571"/>
                </a:moveTo>
                <a:lnTo>
                  <a:pt x="1851" y="2569"/>
                </a:lnTo>
                <a:lnTo>
                  <a:pt x="1851" y="2569"/>
                </a:lnTo>
                <a:lnTo>
                  <a:pt x="1851" y="2569"/>
                </a:lnTo>
                <a:lnTo>
                  <a:pt x="1851" y="2569"/>
                </a:lnTo>
                <a:lnTo>
                  <a:pt x="1848" y="2569"/>
                </a:lnTo>
                <a:lnTo>
                  <a:pt x="1848" y="2569"/>
                </a:lnTo>
                <a:lnTo>
                  <a:pt x="1848" y="2569"/>
                </a:lnTo>
                <a:lnTo>
                  <a:pt x="1848" y="2569"/>
                </a:lnTo>
                <a:lnTo>
                  <a:pt x="1848" y="2569"/>
                </a:lnTo>
                <a:lnTo>
                  <a:pt x="1848" y="2569"/>
                </a:lnTo>
                <a:lnTo>
                  <a:pt x="1848" y="2569"/>
                </a:lnTo>
                <a:lnTo>
                  <a:pt x="1848" y="2569"/>
                </a:lnTo>
                <a:lnTo>
                  <a:pt x="1848" y="2571"/>
                </a:lnTo>
                <a:lnTo>
                  <a:pt x="1851" y="2571"/>
                </a:lnTo>
                <a:close/>
                <a:moveTo>
                  <a:pt x="367" y="2358"/>
                </a:moveTo>
                <a:lnTo>
                  <a:pt x="367" y="2358"/>
                </a:lnTo>
                <a:lnTo>
                  <a:pt x="365" y="2358"/>
                </a:lnTo>
                <a:lnTo>
                  <a:pt x="365" y="2358"/>
                </a:lnTo>
                <a:lnTo>
                  <a:pt x="365" y="2356"/>
                </a:lnTo>
                <a:lnTo>
                  <a:pt x="365" y="2356"/>
                </a:lnTo>
                <a:lnTo>
                  <a:pt x="365" y="2356"/>
                </a:lnTo>
                <a:lnTo>
                  <a:pt x="365" y="2356"/>
                </a:lnTo>
                <a:lnTo>
                  <a:pt x="365" y="2353"/>
                </a:lnTo>
                <a:lnTo>
                  <a:pt x="362" y="2353"/>
                </a:lnTo>
                <a:lnTo>
                  <a:pt x="362" y="2353"/>
                </a:lnTo>
                <a:lnTo>
                  <a:pt x="362" y="2356"/>
                </a:lnTo>
                <a:lnTo>
                  <a:pt x="362" y="2356"/>
                </a:lnTo>
                <a:lnTo>
                  <a:pt x="362" y="2356"/>
                </a:lnTo>
                <a:lnTo>
                  <a:pt x="362" y="2356"/>
                </a:lnTo>
                <a:lnTo>
                  <a:pt x="362" y="2358"/>
                </a:lnTo>
                <a:lnTo>
                  <a:pt x="362" y="2358"/>
                </a:lnTo>
                <a:lnTo>
                  <a:pt x="365" y="2358"/>
                </a:lnTo>
                <a:lnTo>
                  <a:pt x="365" y="2358"/>
                </a:lnTo>
                <a:lnTo>
                  <a:pt x="365" y="2358"/>
                </a:lnTo>
                <a:lnTo>
                  <a:pt x="365" y="2358"/>
                </a:lnTo>
                <a:lnTo>
                  <a:pt x="367" y="2360"/>
                </a:lnTo>
                <a:lnTo>
                  <a:pt x="367" y="2360"/>
                </a:lnTo>
                <a:lnTo>
                  <a:pt x="367" y="2358"/>
                </a:lnTo>
                <a:lnTo>
                  <a:pt x="367" y="2358"/>
                </a:lnTo>
                <a:lnTo>
                  <a:pt x="367" y="2358"/>
                </a:lnTo>
                <a:close/>
                <a:moveTo>
                  <a:pt x="1848" y="2559"/>
                </a:moveTo>
                <a:lnTo>
                  <a:pt x="1848" y="2559"/>
                </a:lnTo>
                <a:lnTo>
                  <a:pt x="1848" y="2559"/>
                </a:lnTo>
                <a:lnTo>
                  <a:pt x="1846" y="2559"/>
                </a:lnTo>
                <a:lnTo>
                  <a:pt x="1846" y="2559"/>
                </a:lnTo>
                <a:lnTo>
                  <a:pt x="1846" y="2559"/>
                </a:lnTo>
                <a:lnTo>
                  <a:pt x="1846" y="2559"/>
                </a:lnTo>
                <a:lnTo>
                  <a:pt x="1844" y="2562"/>
                </a:lnTo>
                <a:lnTo>
                  <a:pt x="1844" y="2562"/>
                </a:lnTo>
                <a:lnTo>
                  <a:pt x="1844" y="2562"/>
                </a:lnTo>
                <a:lnTo>
                  <a:pt x="1844" y="2562"/>
                </a:lnTo>
                <a:lnTo>
                  <a:pt x="1846" y="2564"/>
                </a:lnTo>
                <a:lnTo>
                  <a:pt x="1846" y="2562"/>
                </a:lnTo>
                <a:lnTo>
                  <a:pt x="1848" y="2562"/>
                </a:lnTo>
                <a:lnTo>
                  <a:pt x="1848" y="2559"/>
                </a:lnTo>
                <a:lnTo>
                  <a:pt x="1848" y="2559"/>
                </a:lnTo>
                <a:lnTo>
                  <a:pt x="1848" y="2559"/>
                </a:lnTo>
                <a:close/>
                <a:moveTo>
                  <a:pt x="2130" y="2512"/>
                </a:moveTo>
                <a:lnTo>
                  <a:pt x="2130" y="2512"/>
                </a:lnTo>
                <a:lnTo>
                  <a:pt x="2128" y="2512"/>
                </a:lnTo>
                <a:lnTo>
                  <a:pt x="2128" y="2514"/>
                </a:lnTo>
                <a:lnTo>
                  <a:pt x="2128" y="2514"/>
                </a:lnTo>
                <a:lnTo>
                  <a:pt x="2125" y="2514"/>
                </a:lnTo>
                <a:lnTo>
                  <a:pt x="2125" y="2514"/>
                </a:lnTo>
                <a:lnTo>
                  <a:pt x="2123" y="2514"/>
                </a:lnTo>
                <a:lnTo>
                  <a:pt x="2123" y="2514"/>
                </a:lnTo>
                <a:lnTo>
                  <a:pt x="2123" y="2517"/>
                </a:lnTo>
                <a:lnTo>
                  <a:pt x="2123" y="2517"/>
                </a:lnTo>
                <a:lnTo>
                  <a:pt x="2123" y="2517"/>
                </a:lnTo>
                <a:lnTo>
                  <a:pt x="2123" y="2517"/>
                </a:lnTo>
                <a:lnTo>
                  <a:pt x="2125" y="2517"/>
                </a:lnTo>
                <a:lnTo>
                  <a:pt x="2125" y="2517"/>
                </a:lnTo>
                <a:lnTo>
                  <a:pt x="2125" y="2517"/>
                </a:lnTo>
                <a:lnTo>
                  <a:pt x="2128" y="2517"/>
                </a:lnTo>
                <a:lnTo>
                  <a:pt x="2128" y="2517"/>
                </a:lnTo>
                <a:lnTo>
                  <a:pt x="2128" y="2517"/>
                </a:lnTo>
                <a:lnTo>
                  <a:pt x="2130" y="2514"/>
                </a:lnTo>
                <a:lnTo>
                  <a:pt x="2130" y="2514"/>
                </a:lnTo>
                <a:lnTo>
                  <a:pt x="2130" y="2514"/>
                </a:lnTo>
                <a:lnTo>
                  <a:pt x="2130" y="2514"/>
                </a:lnTo>
                <a:lnTo>
                  <a:pt x="2130" y="2514"/>
                </a:lnTo>
                <a:lnTo>
                  <a:pt x="2130" y="2512"/>
                </a:lnTo>
                <a:lnTo>
                  <a:pt x="2132" y="2512"/>
                </a:lnTo>
                <a:lnTo>
                  <a:pt x="2132" y="2512"/>
                </a:lnTo>
                <a:lnTo>
                  <a:pt x="2132" y="2512"/>
                </a:lnTo>
                <a:lnTo>
                  <a:pt x="2132" y="2512"/>
                </a:lnTo>
                <a:lnTo>
                  <a:pt x="2132" y="2512"/>
                </a:lnTo>
                <a:lnTo>
                  <a:pt x="2130" y="2512"/>
                </a:lnTo>
                <a:lnTo>
                  <a:pt x="2130" y="2512"/>
                </a:lnTo>
                <a:close/>
                <a:moveTo>
                  <a:pt x="2132" y="2509"/>
                </a:moveTo>
                <a:lnTo>
                  <a:pt x="2132" y="2509"/>
                </a:lnTo>
                <a:lnTo>
                  <a:pt x="2132" y="2509"/>
                </a:lnTo>
                <a:lnTo>
                  <a:pt x="2132" y="2507"/>
                </a:lnTo>
                <a:lnTo>
                  <a:pt x="2132" y="2507"/>
                </a:lnTo>
                <a:lnTo>
                  <a:pt x="2132" y="2507"/>
                </a:lnTo>
                <a:lnTo>
                  <a:pt x="2132" y="2507"/>
                </a:lnTo>
                <a:lnTo>
                  <a:pt x="2132" y="2507"/>
                </a:lnTo>
                <a:lnTo>
                  <a:pt x="2132" y="2507"/>
                </a:lnTo>
                <a:lnTo>
                  <a:pt x="2132" y="2507"/>
                </a:lnTo>
                <a:lnTo>
                  <a:pt x="2132" y="2507"/>
                </a:lnTo>
                <a:lnTo>
                  <a:pt x="2130" y="2507"/>
                </a:lnTo>
                <a:lnTo>
                  <a:pt x="2130" y="2507"/>
                </a:lnTo>
                <a:lnTo>
                  <a:pt x="2128" y="2507"/>
                </a:lnTo>
                <a:lnTo>
                  <a:pt x="2128" y="2507"/>
                </a:lnTo>
                <a:lnTo>
                  <a:pt x="2128" y="2507"/>
                </a:lnTo>
                <a:lnTo>
                  <a:pt x="2128" y="2507"/>
                </a:lnTo>
                <a:lnTo>
                  <a:pt x="2128" y="2507"/>
                </a:lnTo>
                <a:lnTo>
                  <a:pt x="2128" y="2509"/>
                </a:lnTo>
                <a:lnTo>
                  <a:pt x="2130" y="2509"/>
                </a:lnTo>
                <a:lnTo>
                  <a:pt x="2130" y="2509"/>
                </a:lnTo>
                <a:lnTo>
                  <a:pt x="2130" y="2509"/>
                </a:lnTo>
                <a:lnTo>
                  <a:pt x="2130" y="2509"/>
                </a:lnTo>
                <a:lnTo>
                  <a:pt x="2130" y="2509"/>
                </a:lnTo>
                <a:lnTo>
                  <a:pt x="2130" y="2509"/>
                </a:lnTo>
                <a:lnTo>
                  <a:pt x="2132" y="2509"/>
                </a:lnTo>
                <a:lnTo>
                  <a:pt x="2132" y="2509"/>
                </a:lnTo>
                <a:lnTo>
                  <a:pt x="2132" y="2509"/>
                </a:lnTo>
                <a:close/>
                <a:moveTo>
                  <a:pt x="2217" y="2396"/>
                </a:moveTo>
                <a:lnTo>
                  <a:pt x="2217" y="2396"/>
                </a:lnTo>
                <a:lnTo>
                  <a:pt x="2217" y="2398"/>
                </a:lnTo>
                <a:lnTo>
                  <a:pt x="2215" y="2398"/>
                </a:lnTo>
                <a:lnTo>
                  <a:pt x="2215" y="2403"/>
                </a:lnTo>
                <a:lnTo>
                  <a:pt x="2210" y="2405"/>
                </a:lnTo>
                <a:lnTo>
                  <a:pt x="2210" y="2408"/>
                </a:lnTo>
                <a:lnTo>
                  <a:pt x="2210" y="2408"/>
                </a:lnTo>
                <a:lnTo>
                  <a:pt x="2213" y="2408"/>
                </a:lnTo>
                <a:lnTo>
                  <a:pt x="2213" y="2408"/>
                </a:lnTo>
                <a:lnTo>
                  <a:pt x="2215" y="2405"/>
                </a:lnTo>
                <a:lnTo>
                  <a:pt x="2217" y="2403"/>
                </a:lnTo>
                <a:lnTo>
                  <a:pt x="2217" y="2403"/>
                </a:lnTo>
                <a:lnTo>
                  <a:pt x="2217" y="2401"/>
                </a:lnTo>
                <a:lnTo>
                  <a:pt x="2220" y="2398"/>
                </a:lnTo>
                <a:lnTo>
                  <a:pt x="2220" y="2398"/>
                </a:lnTo>
                <a:lnTo>
                  <a:pt x="2220" y="2398"/>
                </a:lnTo>
                <a:lnTo>
                  <a:pt x="2220" y="2398"/>
                </a:lnTo>
                <a:lnTo>
                  <a:pt x="2217" y="2396"/>
                </a:lnTo>
                <a:close/>
                <a:moveTo>
                  <a:pt x="2229" y="2372"/>
                </a:moveTo>
                <a:lnTo>
                  <a:pt x="2229" y="2372"/>
                </a:lnTo>
                <a:lnTo>
                  <a:pt x="2227" y="2375"/>
                </a:lnTo>
                <a:lnTo>
                  <a:pt x="2227" y="2375"/>
                </a:lnTo>
                <a:lnTo>
                  <a:pt x="2227" y="2375"/>
                </a:lnTo>
                <a:lnTo>
                  <a:pt x="2227" y="2375"/>
                </a:lnTo>
                <a:lnTo>
                  <a:pt x="2227" y="2375"/>
                </a:lnTo>
                <a:lnTo>
                  <a:pt x="2227" y="2375"/>
                </a:lnTo>
                <a:lnTo>
                  <a:pt x="2229" y="2375"/>
                </a:lnTo>
                <a:lnTo>
                  <a:pt x="2229" y="2375"/>
                </a:lnTo>
                <a:lnTo>
                  <a:pt x="2229" y="2375"/>
                </a:lnTo>
                <a:lnTo>
                  <a:pt x="2232" y="2372"/>
                </a:lnTo>
                <a:lnTo>
                  <a:pt x="2232" y="2372"/>
                </a:lnTo>
                <a:lnTo>
                  <a:pt x="2229" y="2372"/>
                </a:lnTo>
                <a:lnTo>
                  <a:pt x="2229" y="2372"/>
                </a:lnTo>
                <a:close/>
                <a:moveTo>
                  <a:pt x="2130" y="2502"/>
                </a:moveTo>
                <a:lnTo>
                  <a:pt x="2130" y="2502"/>
                </a:lnTo>
                <a:lnTo>
                  <a:pt x="2130" y="2502"/>
                </a:lnTo>
                <a:lnTo>
                  <a:pt x="2130" y="2502"/>
                </a:lnTo>
                <a:lnTo>
                  <a:pt x="2130" y="2502"/>
                </a:lnTo>
                <a:lnTo>
                  <a:pt x="2130" y="2502"/>
                </a:lnTo>
                <a:lnTo>
                  <a:pt x="2130" y="2502"/>
                </a:lnTo>
                <a:lnTo>
                  <a:pt x="2130" y="2502"/>
                </a:lnTo>
                <a:lnTo>
                  <a:pt x="2130" y="2502"/>
                </a:lnTo>
                <a:lnTo>
                  <a:pt x="2130" y="2502"/>
                </a:lnTo>
                <a:lnTo>
                  <a:pt x="2128" y="2502"/>
                </a:lnTo>
                <a:lnTo>
                  <a:pt x="2128" y="2502"/>
                </a:lnTo>
                <a:lnTo>
                  <a:pt x="2128" y="2502"/>
                </a:lnTo>
                <a:lnTo>
                  <a:pt x="2128" y="2502"/>
                </a:lnTo>
                <a:lnTo>
                  <a:pt x="2128" y="2502"/>
                </a:lnTo>
                <a:lnTo>
                  <a:pt x="2130" y="2502"/>
                </a:lnTo>
                <a:close/>
                <a:moveTo>
                  <a:pt x="2135" y="2502"/>
                </a:moveTo>
                <a:lnTo>
                  <a:pt x="2135" y="2502"/>
                </a:lnTo>
                <a:lnTo>
                  <a:pt x="2137" y="2502"/>
                </a:lnTo>
                <a:lnTo>
                  <a:pt x="2142" y="2502"/>
                </a:lnTo>
                <a:lnTo>
                  <a:pt x="2142" y="2502"/>
                </a:lnTo>
                <a:lnTo>
                  <a:pt x="2142" y="2502"/>
                </a:lnTo>
                <a:lnTo>
                  <a:pt x="2142" y="2502"/>
                </a:lnTo>
                <a:lnTo>
                  <a:pt x="2142" y="2502"/>
                </a:lnTo>
                <a:lnTo>
                  <a:pt x="2142" y="2502"/>
                </a:lnTo>
                <a:lnTo>
                  <a:pt x="2142" y="2502"/>
                </a:lnTo>
                <a:lnTo>
                  <a:pt x="2142" y="2502"/>
                </a:lnTo>
                <a:lnTo>
                  <a:pt x="2144" y="2500"/>
                </a:lnTo>
                <a:lnTo>
                  <a:pt x="2144" y="2500"/>
                </a:lnTo>
                <a:lnTo>
                  <a:pt x="2144" y="2500"/>
                </a:lnTo>
                <a:lnTo>
                  <a:pt x="2144" y="2500"/>
                </a:lnTo>
                <a:lnTo>
                  <a:pt x="2144" y="2500"/>
                </a:lnTo>
                <a:lnTo>
                  <a:pt x="2142" y="2498"/>
                </a:lnTo>
                <a:lnTo>
                  <a:pt x="2142" y="2498"/>
                </a:lnTo>
                <a:lnTo>
                  <a:pt x="2142" y="2498"/>
                </a:lnTo>
                <a:lnTo>
                  <a:pt x="2142" y="2498"/>
                </a:lnTo>
                <a:lnTo>
                  <a:pt x="2142" y="2495"/>
                </a:lnTo>
                <a:lnTo>
                  <a:pt x="2142" y="2495"/>
                </a:lnTo>
                <a:lnTo>
                  <a:pt x="2144" y="2495"/>
                </a:lnTo>
                <a:lnTo>
                  <a:pt x="2144" y="2493"/>
                </a:lnTo>
                <a:lnTo>
                  <a:pt x="2144" y="2493"/>
                </a:lnTo>
                <a:lnTo>
                  <a:pt x="2142" y="2493"/>
                </a:lnTo>
                <a:lnTo>
                  <a:pt x="2144" y="2491"/>
                </a:lnTo>
                <a:lnTo>
                  <a:pt x="2142" y="2488"/>
                </a:lnTo>
                <a:lnTo>
                  <a:pt x="2144" y="2488"/>
                </a:lnTo>
                <a:lnTo>
                  <a:pt x="2142" y="2488"/>
                </a:lnTo>
                <a:lnTo>
                  <a:pt x="2142" y="2488"/>
                </a:lnTo>
                <a:lnTo>
                  <a:pt x="2142" y="2488"/>
                </a:lnTo>
                <a:lnTo>
                  <a:pt x="2142" y="2488"/>
                </a:lnTo>
                <a:lnTo>
                  <a:pt x="2142" y="2488"/>
                </a:lnTo>
                <a:lnTo>
                  <a:pt x="2142" y="2488"/>
                </a:lnTo>
                <a:lnTo>
                  <a:pt x="2142" y="2491"/>
                </a:lnTo>
                <a:lnTo>
                  <a:pt x="2139" y="2493"/>
                </a:lnTo>
                <a:lnTo>
                  <a:pt x="2139" y="2493"/>
                </a:lnTo>
                <a:lnTo>
                  <a:pt x="2139" y="2493"/>
                </a:lnTo>
                <a:lnTo>
                  <a:pt x="2137" y="2495"/>
                </a:lnTo>
                <a:lnTo>
                  <a:pt x="2137" y="2495"/>
                </a:lnTo>
                <a:lnTo>
                  <a:pt x="2137" y="2498"/>
                </a:lnTo>
                <a:lnTo>
                  <a:pt x="2137" y="2498"/>
                </a:lnTo>
                <a:lnTo>
                  <a:pt x="2137" y="2498"/>
                </a:lnTo>
                <a:lnTo>
                  <a:pt x="2135" y="2500"/>
                </a:lnTo>
                <a:lnTo>
                  <a:pt x="2135" y="2500"/>
                </a:lnTo>
                <a:lnTo>
                  <a:pt x="2135" y="2500"/>
                </a:lnTo>
                <a:lnTo>
                  <a:pt x="2135" y="2500"/>
                </a:lnTo>
                <a:lnTo>
                  <a:pt x="2132" y="2500"/>
                </a:lnTo>
                <a:lnTo>
                  <a:pt x="2132" y="2500"/>
                </a:lnTo>
                <a:lnTo>
                  <a:pt x="2132" y="2500"/>
                </a:lnTo>
                <a:lnTo>
                  <a:pt x="2132" y="2500"/>
                </a:lnTo>
                <a:lnTo>
                  <a:pt x="2132" y="2502"/>
                </a:lnTo>
                <a:lnTo>
                  <a:pt x="2132" y="2502"/>
                </a:lnTo>
                <a:lnTo>
                  <a:pt x="2130" y="2502"/>
                </a:lnTo>
                <a:lnTo>
                  <a:pt x="2130" y="2502"/>
                </a:lnTo>
                <a:lnTo>
                  <a:pt x="2128" y="2505"/>
                </a:lnTo>
                <a:lnTo>
                  <a:pt x="2128" y="2507"/>
                </a:lnTo>
                <a:lnTo>
                  <a:pt x="2128" y="2507"/>
                </a:lnTo>
                <a:lnTo>
                  <a:pt x="2128" y="2507"/>
                </a:lnTo>
                <a:lnTo>
                  <a:pt x="2128" y="2507"/>
                </a:lnTo>
                <a:lnTo>
                  <a:pt x="2128" y="2507"/>
                </a:lnTo>
                <a:lnTo>
                  <a:pt x="2130" y="2507"/>
                </a:lnTo>
                <a:lnTo>
                  <a:pt x="2130" y="2507"/>
                </a:lnTo>
                <a:lnTo>
                  <a:pt x="2130" y="2507"/>
                </a:lnTo>
                <a:lnTo>
                  <a:pt x="2130" y="2507"/>
                </a:lnTo>
                <a:lnTo>
                  <a:pt x="2132" y="2505"/>
                </a:lnTo>
                <a:lnTo>
                  <a:pt x="2135" y="2505"/>
                </a:lnTo>
                <a:lnTo>
                  <a:pt x="2135" y="2502"/>
                </a:lnTo>
                <a:close/>
                <a:moveTo>
                  <a:pt x="2267" y="2306"/>
                </a:moveTo>
                <a:lnTo>
                  <a:pt x="2267" y="2308"/>
                </a:lnTo>
                <a:lnTo>
                  <a:pt x="2267" y="2308"/>
                </a:lnTo>
                <a:lnTo>
                  <a:pt x="2267" y="2308"/>
                </a:lnTo>
                <a:lnTo>
                  <a:pt x="2265" y="2308"/>
                </a:lnTo>
                <a:lnTo>
                  <a:pt x="2265" y="2308"/>
                </a:lnTo>
                <a:lnTo>
                  <a:pt x="2265" y="2308"/>
                </a:lnTo>
                <a:lnTo>
                  <a:pt x="2267" y="2308"/>
                </a:lnTo>
                <a:lnTo>
                  <a:pt x="2267" y="2308"/>
                </a:lnTo>
                <a:lnTo>
                  <a:pt x="2267" y="2308"/>
                </a:lnTo>
                <a:lnTo>
                  <a:pt x="2267" y="2308"/>
                </a:lnTo>
                <a:lnTo>
                  <a:pt x="2267" y="2308"/>
                </a:lnTo>
                <a:lnTo>
                  <a:pt x="2267" y="2308"/>
                </a:lnTo>
                <a:lnTo>
                  <a:pt x="2267" y="2306"/>
                </a:lnTo>
                <a:close/>
                <a:moveTo>
                  <a:pt x="2419" y="2287"/>
                </a:moveTo>
                <a:lnTo>
                  <a:pt x="2419" y="2289"/>
                </a:lnTo>
                <a:lnTo>
                  <a:pt x="2421" y="2287"/>
                </a:lnTo>
                <a:lnTo>
                  <a:pt x="2421" y="2287"/>
                </a:lnTo>
                <a:lnTo>
                  <a:pt x="2423" y="2285"/>
                </a:lnTo>
                <a:lnTo>
                  <a:pt x="2423" y="2285"/>
                </a:lnTo>
                <a:lnTo>
                  <a:pt x="2423" y="2282"/>
                </a:lnTo>
                <a:lnTo>
                  <a:pt x="2421" y="2282"/>
                </a:lnTo>
                <a:lnTo>
                  <a:pt x="2421" y="2282"/>
                </a:lnTo>
                <a:lnTo>
                  <a:pt x="2421" y="2280"/>
                </a:lnTo>
                <a:lnTo>
                  <a:pt x="2419" y="2282"/>
                </a:lnTo>
                <a:lnTo>
                  <a:pt x="2421" y="2285"/>
                </a:lnTo>
                <a:lnTo>
                  <a:pt x="2419" y="2287"/>
                </a:lnTo>
                <a:lnTo>
                  <a:pt x="2419" y="2287"/>
                </a:lnTo>
                <a:close/>
                <a:moveTo>
                  <a:pt x="2419" y="2297"/>
                </a:moveTo>
                <a:lnTo>
                  <a:pt x="2419" y="2297"/>
                </a:lnTo>
                <a:lnTo>
                  <a:pt x="2419" y="2297"/>
                </a:lnTo>
                <a:lnTo>
                  <a:pt x="2421" y="2297"/>
                </a:lnTo>
                <a:lnTo>
                  <a:pt x="2421" y="2297"/>
                </a:lnTo>
                <a:lnTo>
                  <a:pt x="2421" y="2294"/>
                </a:lnTo>
                <a:lnTo>
                  <a:pt x="2423" y="2292"/>
                </a:lnTo>
                <a:lnTo>
                  <a:pt x="2423" y="2292"/>
                </a:lnTo>
                <a:lnTo>
                  <a:pt x="2423" y="2289"/>
                </a:lnTo>
                <a:lnTo>
                  <a:pt x="2423" y="2289"/>
                </a:lnTo>
                <a:lnTo>
                  <a:pt x="2423" y="2289"/>
                </a:lnTo>
                <a:lnTo>
                  <a:pt x="2423" y="2287"/>
                </a:lnTo>
                <a:lnTo>
                  <a:pt x="2423" y="2287"/>
                </a:lnTo>
                <a:lnTo>
                  <a:pt x="2423" y="2285"/>
                </a:lnTo>
                <a:lnTo>
                  <a:pt x="2423" y="2285"/>
                </a:lnTo>
                <a:lnTo>
                  <a:pt x="2423" y="2285"/>
                </a:lnTo>
                <a:lnTo>
                  <a:pt x="2423" y="2287"/>
                </a:lnTo>
                <a:lnTo>
                  <a:pt x="2423" y="2287"/>
                </a:lnTo>
                <a:lnTo>
                  <a:pt x="2423" y="2287"/>
                </a:lnTo>
                <a:lnTo>
                  <a:pt x="2423" y="2289"/>
                </a:lnTo>
                <a:lnTo>
                  <a:pt x="2421" y="2289"/>
                </a:lnTo>
                <a:lnTo>
                  <a:pt x="2421" y="2289"/>
                </a:lnTo>
                <a:lnTo>
                  <a:pt x="2421" y="2289"/>
                </a:lnTo>
                <a:lnTo>
                  <a:pt x="2421" y="2289"/>
                </a:lnTo>
                <a:lnTo>
                  <a:pt x="2419" y="2289"/>
                </a:lnTo>
                <a:lnTo>
                  <a:pt x="2419" y="2289"/>
                </a:lnTo>
                <a:lnTo>
                  <a:pt x="2416" y="2292"/>
                </a:lnTo>
                <a:lnTo>
                  <a:pt x="2416" y="2292"/>
                </a:lnTo>
                <a:lnTo>
                  <a:pt x="2416" y="2292"/>
                </a:lnTo>
                <a:lnTo>
                  <a:pt x="2416" y="2292"/>
                </a:lnTo>
                <a:lnTo>
                  <a:pt x="2416" y="2294"/>
                </a:lnTo>
                <a:lnTo>
                  <a:pt x="2416" y="2294"/>
                </a:lnTo>
                <a:lnTo>
                  <a:pt x="2419" y="2294"/>
                </a:lnTo>
                <a:lnTo>
                  <a:pt x="2419" y="2294"/>
                </a:lnTo>
                <a:lnTo>
                  <a:pt x="2419" y="2294"/>
                </a:lnTo>
                <a:lnTo>
                  <a:pt x="2419" y="2294"/>
                </a:lnTo>
                <a:lnTo>
                  <a:pt x="2419" y="2294"/>
                </a:lnTo>
                <a:lnTo>
                  <a:pt x="2419" y="2294"/>
                </a:lnTo>
                <a:lnTo>
                  <a:pt x="2419" y="2294"/>
                </a:lnTo>
                <a:lnTo>
                  <a:pt x="2419" y="2294"/>
                </a:lnTo>
                <a:lnTo>
                  <a:pt x="2419" y="2294"/>
                </a:lnTo>
                <a:lnTo>
                  <a:pt x="2419" y="2294"/>
                </a:lnTo>
                <a:lnTo>
                  <a:pt x="2419" y="2294"/>
                </a:lnTo>
                <a:lnTo>
                  <a:pt x="2419" y="2297"/>
                </a:lnTo>
                <a:close/>
                <a:moveTo>
                  <a:pt x="2433" y="2202"/>
                </a:moveTo>
                <a:lnTo>
                  <a:pt x="2435" y="2202"/>
                </a:lnTo>
                <a:lnTo>
                  <a:pt x="2435" y="2202"/>
                </a:lnTo>
                <a:lnTo>
                  <a:pt x="2435" y="2202"/>
                </a:lnTo>
                <a:lnTo>
                  <a:pt x="2438" y="2202"/>
                </a:lnTo>
                <a:lnTo>
                  <a:pt x="2440" y="2202"/>
                </a:lnTo>
                <a:lnTo>
                  <a:pt x="2442" y="2204"/>
                </a:lnTo>
                <a:lnTo>
                  <a:pt x="2445" y="2204"/>
                </a:lnTo>
                <a:lnTo>
                  <a:pt x="2447" y="2204"/>
                </a:lnTo>
                <a:lnTo>
                  <a:pt x="2454" y="2204"/>
                </a:lnTo>
                <a:lnTo>
                  <a:pt x="2461" y="2204"/>
                </a:lnTo>
                <a:lnTo>
                  <a:pt x="2468" y="2202"/>
                </a:lnTo>
                <a:lnTo>
                  <a:pt x="2471" y="2202"/>
                </a:lnTo>
                <a:lnTo>
                  <a:pt x="2473" y="2202"/>
                </a:lnTo>
                <a:lnTo>
                  <a:pt x="2475" y="2202"/>
                </a:lnTo>
                <a:lnTo>
                  <a:pt x="2475" y="2202"/>
                </a:lnTo>
                <a:lnTo>
                  <a:pt x="2478" y="2202"/>
                </a:lnTo>
                <a:lnTo>
                  <a:pt x="2478" y="2202"/>
                </a:lnTo>
                <a:lnTo>
                  <a:pt x="2482" y="2200"/>
                </a:lnTo>
                <a:lnTo>
                  <a:pt x="2485" y="2200"/>
                </a:lnTo>
                <a:lnTo>
                  <a:pt x="2490" y="2197"/>
                </a:lnTo>
                <a:lnTo>
                  <a:pt x="2490" y="2197"/>
                </a:lnTo>
                <a:lnTo>
                  <a:pt x="2492" y="2197"/>
                </a:lnTo>
                <a:lnTo>
                  <a:pt x="2492" y="2197"/>
                </a:lnTo>
                <a:lnTo>
                  <a:pt x="2494" y="2195"/>
                </a:lnTo>
                <a:lnTo>
                  <a:pt x="2494" y="2195"/>
                </a:lnTo>
                <a:lnTo>
                  <a:pt x="2494" y="2195"/>
                </a:lnTo>
                <a:lnTo>
                  <a:pt x="2494" y="2195"/>
                </a:lnTo>
                <a:lnTo>
                  <a:pt x="2494" y="2195"/>
                </a:lnTo>
                <a:lnTo>
                  <a:pt x="2494" y="2195"/>
                </a:lnTo>
                <a:lnTo>
                  <a:pt x="2494" y="2192"/>
                </a:lnTo>
                <a:lnTo>
                  <a:pt x="2494" y="2192"/>
                </a:lnTo>
                <a:lnTo>
                  <a:pt x="2494" y="2192"/>
                </a:lnTo>
                <a:lnTo>
                  <a:pt x="2497" y="2192"/>
                </a:lnTo>
                <a:lnTo>
                  <a:pt x="2494" y="2190"/>
                </a:lnTo>
                <a:lnTo>
                  <a:pt x="2494" y="2190"/>
                </a:lnTo>
                <a:lnTo>
                  <a:pt x="2492" y="2190"/>
                </a:lnTo>
                <a:lnTo>
                  <a:pt x="2492" y="2188"/>
                </a:lnTo>
                <a:lnTo>
                  <a:pt x="2490" y="2188"/>
                </a:lnTo>
                <a:lnTo>
                  <a:pt x="2490" y="2188"/>
                </a:lnTo>
                <a:lnTo>
                  <a:pt x="2490" y="2188"/>
                </a:lnTo>
                <a:lnTo>
                  <a:pt x="2490" y="2188"/>
                </a:lnTo>
                <a:lnTo>
                  <a:pt x="2490" y="2188"/>
                </a:lnTo>
                <a:lnTo>
                  <a:pt x="2487" y="2188"/>
                </a:lnTo>
                <a:lnTo>
                  <a:pt x="2487" y="2185"/>
                </a:lnTo>
                <a:lnTo>
                  <a:pt x="2487" y="2185"/>
                </a:lnTo>
                <a:lnTo>
                  <a:pt x="2485" y="2185"/>
                </a:lnTo>
                <a:lnTo>
                  <a:pt x="2485" y="2183"/>
                </a:lnTo>
                <a:lnTo>
                  <a:pt x="2485" y="2185"/>
                </a:lnTo>
                <a:lnTo>
                  <a:pt x="2482" y="2185"/>
                </a:lnTo>
                <a:lnTo>
                  <a:pt x="2482" y="2185"/>
                </a:lnTo>
                <a:lnTo>
                  <a:pt x="2482" y="2185"/>
                </a:lnTo>
                <a:lnTo>
                  <a:pt x="2480" y="2183"/>
                </a:lnTo>
                <a:lnTo>
                  <a:pt x="2480" y="2183"/>
                </a:lnTo>
                <a:lnTo>
                  <a:pt x="2475" y="2185"/>
                </a:lnTo>
                <a:lnTo>
                  <a:pt x="2473" y="2185"/>
                </a:lnTo>
                <a:lnTo>
                  <a:pt x="2473" y="2185"/>
                </a:lnTo>
                <a:lnTo>
                  <a:pt x="2473" y="2185"/>
                </a:lnTo>
                <a:lnTo>
                  <a:pt x="2473" y="2185"/>
                </a:lnTo>
                <a:lnTo>
                  <a:pt x="2473" y="2185"/>
                </a:lnTo>
                <a:lnTo>
                  <a:pt x="2473" y="2185"/>
                </a:lnTo>
                <a:lnTo>
                  <a:pt x="2471" y="2183"/>
                </a:lnTo>
                <a:lnTo>
                  <a:pt x="2471" y="2183"/>
                </a:lnTo>
                <a:lnTo>
                  <a:pt x="2471" y="2183"/>
                </a:lnTo>
                <a:lnTo>
                  <a:pt x="2468" y="2183"/>
                </a:lnTo>
                <a:lnTo>
                  <a:pt x="2468" y="2183"/>
                </a:lnTo>
                <a:lnTo>
                  <a:pt x="2468" y="2183"/>
                </a:lnTo>
                <a:lnTo>
                  <a:pt x="2466" y="2183"/>
                </a:lnTo>
                <a:lnTo>
                  <a:pt x="2466" y="2183"/>
                </a:lnTo>
                <a:lnTo>
                  <a:pt x="2466" y="2183"/>
                </a:lnTo>
                <a:lnTo>
                  <a:pt x="2466" y="2183"/>
                </a:lnTo>
                <a:lnTo>
                  <a:pt x="2464" y="2181"/>
                </a:lnTo>
                <a:lnTo>
                  <a:pt x="2464" y="2181"/>
                </a:lnTo>
                <a:lnTo>
                  <a:pt x="2464" y="2181"/>
                </a:lnTo>
                <a:lnTo>
                  <a:pt x="2464" y="2181"/>
                </a:lnTo>
                <a:lnTo>
                  <a:pt x="2461" y="2181"/>
                </a:lnTo>
                <a:lnTo>
                  <a:pt x="2461" y="2181"/>
                </a:lnTo>
                <a:lnTo>
                  <a:pt x="2461" y="2181"/>
                </a:lnTo>
                <a:lnTo>
                  <a:pt x="2459" y="2178"/>
                </a:lnTo>
                <a:lnTo>
                  <a:pt x="2459" y="2178"/>
                </a:lnTo>
                <a:lnTo>
                  <a:pt x="2456" y="2178"/>
                </a:lnTo>
                <a:lnTo>
                  <a:pt x="2456" y="2178"/>
                </a:lnTo>
                <a:lnTo>
                  <a:pt x="2452" y="2178"/>
                </a:lnTo>
                <a:lnTo>
                  <a:pt x="2452" y="2178"/>
                </a:lnTo>
                <a:lnTo>
                  <a:pt x="2452" y="2178"/>
                </a:lnTo>
                <a:lnTo>
                  <a:pt x="2449" y="2178"/>
                </a:lnTo>
                <a:lnTo>
                  <a:pt x="2449" y="2178"/>
                </a:lnTo>
                <a:lnTo>
                  <a:pt x="2447" y="2178"/>
                </a:lnTo>
                <a:lnTo>
                  <a:pt x="2445" y="2178"/>
                </a:lnTo>
                <a:lnTo>
                  <a:pt x="2445" y="2178"/>
                </a:lnTo>
                <a:lnTo>
                  <a:pt x="2442" y="2178"/>
                </a:lnTo>
                <a:lnTo>
                  <a:pt x="2442" y="2176"/>
                </a:lnTo>
                <a:lnTo>
                  <a:pt x="2440" y="2178"/>
                </a:lnTo>
                <a:lnTo>
                  <a:pt x="2435" y="2176"/>
                </a:lnTo>
                <a:lnTo>
                  <a:pt x="2433" y="2178"/>
                </a:lnTo>
                <a:lnTo>
                  <a:pt x="2428" y="2178"/>
                </a:lnTo>
                <a:lnTo>
                  <a:pt x="2423" y="2178"/>
                </a:lnTo>
                <a:lnTo>
                  <a:pt x="2419" y="2178"/>
                </a:lnTo>
                <a:lnTo>
                  <a:pt x="2416" y="2178"/>
                </a:lnTo>
                <a:lnTo>
                  <a:pt x="2407" y="2181"/>
                </a:lnTo>
                <a:lnTo>
                  <a:pt x="2404" y="2181"/>
                </a:lnTo>
                <a:lnTo>
                  <a:pt x="2404" y="2181"/>
                </a:lnTo>
                <a:lnTo>
                  <a:pt x="2404" y="2181"/>
                </a:lnTo>
                <a:lnTo>
                  <a:pt x="2400" y="2181"/>
                </a:lnTo>
                <a:lnTo>
                  <a:pt x="2397" y="2181"/>
                </a:lnTo>
                <a:lnTo>
                  <a:pt x="2397" y="2181"/>
                </a:lnTo>
                <a:lnTo>
                  <a:pt x="2397" y="2181"/>
                </a:lnTo>
                <a:lnTo>
                  <a:pt x="2397" y="2181"/>
                </a:lnTo>
                <a:lnTo>
                  <a:pt x="2397" y="2183"/>
                </a:lnTo>
                <a:lnTo>
                  <a:pt x="2395" y="2183"/>
                </a:lnTo>
                <a:lnTo>
                  <a:pt x="2395" y="2183"/>
                </a:lnTo>
                <a:lnTo>
                  <a:pt x="2393" y="2183"/>
                </a:lnTo>
                <a:lnTo>
                  <a:pt x="2390" y="2185"/>
                </a:lnTo>
                <a:lnTo>
                  <a:pt x="2390" y="2188"/>
                </a:lnTo>
                <a:lnTo>
                  <a:pt x="2390" y="2188"/>
                </a:lnTo>
                <a:lnTo>
                  <a:pt x="2390" y="2188"/>
                </a:lnTo>
                <a:lnTo>
                  <a:pt x="2390" y="2188"/>
                </a:lnTo>
                <a:lnTo>
                  <a:pt x="2390" y="2188"/>
                </a:lnTo>
                <a:lnTo>
                  <a:pt x="2393" y="2190"/>
                </a:lnTo>
                <a:lnTo>
                  <a:pt x="2393" y="2190"/>
                </a:lnTo>
                <a:lnTo>
                  <a:pt x="2395" y="2190"/>
                </a:lnTo>
                <a:lnTo>
                  <a:pt x="2395" y="2190"/>
                </a:lnTo>
                <a:lnTo>
                  <a:pt x="2395" y="2190"/>
                </a:lnTo>
                <a:lnTo>
                  <a:pt x="2395" y="2188"/>
                </a:lnTo>
                <a:lnTo>
                  <a:pt x="2395" y="2188"/>
                </a:lnTo>
                <a:lnTo>
                  <a:pt x="2397" y="2190"/>
                </a:lnTo>
                <a:lnTo>
                  <a:pt x="2397" y="2190"/>
                </a:lnTo>
                <a:lnTo>
                  <a:pt x="2402" y="2190"/>
                </a:lnTo>
                <a:lnTo>
                  <a:pt x="2407" y="2190"/>
                </a:lnTo>
                <a:lnTo>
                  <a:pt x="2411" y="2192"/>
                </a:lnTo>
                <a:lnTo>
                  <a:pt x="2419" y="2192"/>
                </a:lnTo>
                <a:lnTo>
                  <a:pt x="2423" y="2195"/>
                </a:lnTo>
                <a:lnTo>
                  <a:pt x="2423" y="2197"/>
                </a:lnTo>
                <a:lnTo>
                  <a:pt x="2426" y="2197"/>
                </a:lnTo>
                <a:lnTo>
                  <a:pt x="2426" y="2197"/>
                </a:lnTo>
                <a:lnTo>
                  <a:pt x="2426" y="2197"/>
                </a:lnTo>
                <a:lnTo>
                  <a:pt x="2426" y="2200"/>
                </a:lnTo>
                <a:lnTo>
                  <a:pt x="2426" y="2200"/>
                </a:lnTo>
                <a:lnTo>
                  <a:pt x="2428" y="2200"/>
                </a:lnTo>
                <a:lnTo>
                  <a:pt x="2428" y="2202"/>
                </a:lnTo>
                <a:lnTo>
                  <a:pt x="2428" y="2202"/>
                </a:lnTo>
                <a:lnTo>
                  <a:pt x="2433" y="2202"/>
                </a:lnTo>
                <a:close/>
                <a:moveTo>
                  <a:pt x="2532" y="2266"/>
                </a:moveTo>
                <a:lnTo>
                  <a:pt x="2532" y="2263"/>
                </a:lnTo>
                <a:lnTo>
                  <a:pt x="2532" y="2263"/>
                </a:lnTo>
                <a:lnTo>
                  <a:pt x="2532" y="2263"/>
                </a:lnTo>
                <a:lnTo>
                  <a:pt x="2527" y="2266"/>
                </a:lnTo>
                <a:lnTo>
                  <a:pt x="2527" y="2266"/>
                </a:lnTo>
                <a:lnTo>
                  <a:pt x="2527" y="2266"/>
                </a:lnTo>
                <a:lnTo>
                  <a:pt x="2523" y="2273"/>
                </a:lnTo>
                <a:lnTo>
                  <a:pt x="2523" y="2273"/>
                </a:lnTo>
                <a:lnTo>
                  <a:pt x="2520" y="2280"/>
                </a:lnTo>
                <a:lnTo>
                  <a:pt x="2520" y="2280"/>
                </a:lnTo>
                <a:lnTo>
                  <a:pt x="2520" y="2280"/>
                </a:lnTo>
                <a:lnTo>
                  <a:pt x="2518" y="2280"/>
                </a:lnTo>
                <a:lnTo>
                  <a:pt x="2518" y="2282"/>
                </a:lnTo>
                <a:lnTo>
                  <a:pt x="2518" y="2282"/>
                </a:lnTo>
                <a:lnTo>
                  <a:pt x="2518" y="2282"/>
                </a:lnTo>
                <a:lnTo>
                  <a:pt x="2518" y="2285"/>
                </a:lnTo>
                <a:lnTo>
                  <a:pt x="2518" y="2287"/>
                </a:lnTo>
                <a:lnTo>
                  <a:pt x="2518" y="2287"/>
                </a:lnTo>
                <a:lnTo>
                  <a:pt x="2518" y="2289"/>
                </a:lnTo>
                <a:lnTo>
                  <a:pt x="2518" y="2292"/>
                </a:lnTo>
                <a:lnTo>
                  <a:pt x="2518" y="2292"/>
                </a:lnTo>
                <a:lnTo>
                  <a:pt x="2520" y="2292"/>
                </a:lnTo>
                <a:lnTo>
                  <a:pt x="2520" y="2292"/>
                </a:lnTo>
                <a:lnTo>
                  <a:pt x="2523" y="2289"/>
                </a:lnTo>
                <a:lnTo>
                  <a:pt x="2523" y="2289"/>
                </a:lnTo>
                <a:lnTo>
                  <a:pt x="2523" y="2289"/>
                </a:lnTo>
                <a:lnTo>
                  <a:pt x="2525" y="2289"/>
                </a:lnTo>
                <a:lnTo>
                  <a:pt x="2525" y="2289"/>
                </a:lnTo>
                <a:lnTo>
                  <a:pt x="2525" y="2289"/>
                </a:lnTo>
                <a:lnTo>
                  <a:pt x="2525" y="2287"/>
                </a:lnTo>
                <a:lnTo>
                  <a:pt x="2525" y="2287"/>
                </a:lnTo>
                <a:lnTo>
                  <a:pt x="2525" y="2289"/>
                </a:lnTo>
                <a:lnTo>
                  <a:pt x="2525" y="2289"/>
                </a:lnTo>
                <a:lnTo>
                  <a:pt x="2523" y="2289"/>
                </a:lnTo>
                <a:lnTo>
                  <a:pt x="2523" y="2289"/>
                </a:lnTo>
                <a:lnTo>
                  <a:pt x="2523" y="2289"/>
                </a:lnTo>
                <a:lnTo>
                  <a:pt x="2520" y="2287"/>
                </a:lnTo>
                <a:lnTo>
                  <a:pt x="2520" y="2289"/>
                </a:lnTo>
                <a:lnTo>
                  <a:pt x="2520" y="2289"/>
                </a:lnTo>
                <a:lnTo>
                  <a:pt x="2520" y="2289"/>
                </a:lnTo>
                <a:lnTo>
                  <a:pt x="2518" y="2289"/>
                </a:lnTo>
                <a:lnTo>
                  <a:pt x="2520" y="2287"/>
                </a:lnTo>
                <a:lnTo>
                  <a:pt x="2518" y="2287"/>
                </a:lnTo>
                <a:lnTo>
                  <a:pt x="2520" y="2285"/>
                </a:lnTo>
                <a:lnTo>
                  <a:pt x="2520" y="2285"/>
                </a:lnTo>
                <a:lnTo>
                  <a:pt x="2520" y="2285"/>
                </a:lnTo>
                <a:lnTo>
                  <a:pt x="2520" y="2285"/>
                </a:lnTo>
                <a:lnTo>
                  <a:pt x="2520" y="2282"/>
                </a:lnTo>
                <a:lnTo>
                  <a:pt x="2520" y="2282"/>
                </a:lnTo>
                <a:lnTo>
                  <a:pt x="2520" y="2280"/>
                </a:lnTo>
                <a:lnTo>
                  <a:pt x="2523" y="2280"/>
                </a:lnTo>
                <a:lnTo>
                  <a:pt x="2523" y="2280"/>
                </a:lnTo>
                <a:lnTo>
                  <a:pt x="2523" y="2280"/>
                </a:lnTo>
                <a:lnTo>
                  <a:pt x="2525" y="2275"/>
                </a:lnTo>
                <a:lnTo>
                  <a:pt x="2525" y="2273"/>
                </a:lnTo>
                <a:lnTo>
                  <a:pt x="2525" y="2271"/>
                </a:lnTo>
                <a:lnTo>
                  <a:pt x="2527" y="2271"/>
                </a:lnTo>
                <a:lnTo>
                  <a:pt x="2525" y="2271"/>
                </a:lnTo>
                <a:lnTo>
                  <a:pt x="2525" y="2273"/>
                </a:lnTo>
                <a:lnTo>
                  <a:pt x="2523" y="2280"/>
                </a:lnTo>
                <a:lnTo>
                  <a:pt x="2523" y="2280"/>
                </a:lnTo>
                <a:lnTo>
                  <a:pt x="2520" y="2280"/>
                </a:lnTo>
                <a:lnTo>
                  <a:pt x="2520" y="2280"/>
                </a:lnTo>
                <a:lnTo>
                  <a:pt x="2523" y="2278"/>
                </a:lnTo>
                <a:lnTo>
                  <a:pt x="2523" y="2278"/>
                </a:lnTo>
                <a:lnTo>
                  <a:pt x="2523" y="2275"/>
                </a:lnTo>
                <a:lnTo>
                  <a:pt x="2523" y="2273"/>
                </a:lnTo>
                <a:lnTo>
                  <a:pt x="2523" y="2273"/>
                </a:lnTo>
                <a:lnTo>
                  <a:pt x="2525" y="2273"/>
                </a:lnTo>
                <a:lnTo>
                  <a:pt x="2525" y="2271"/>
                </a:lnTo>
                <a:lnTo>
                  <a:pt x="2525" y="2271"/>
                </a:lnTo>
                <a:lnTo>
                  <a:pt x="2527" y="2268"/>
                </a:lnTo>
                <a:lnTo>
                  <a:pt x="2527" y="2268"/>
                </a:lnTo>
                <a:lnTo>
                  <a:pt x="2527" y="2266"/>
                </a:lnTo>
                <a:lnTo>
                  <a:pt x="2530" y="2266"/>
                </a:lnTo>
                <a:lnTo>
                  <a:pt x="2530" y="2266"/>
                </a:lnTo>
                <a:lnTo>
                  <a:pt x="2530" y="2266"/>
                </a:lnTo>
                <a:lnTo>
                  <a:pt x="2530" y="2268"/>
                </a:lnTo>
                <a:lnTo>
                  <a:pt x="2530" y="2268"/>
                </a:lnTo>
                <a:lnTo>
                  <a:pt x="2527" y="2271"/>
                </a:lnTo>
                <a:lnTo>
                  <a:pt x="2530" y="2271"/>
                </a:lnTo>
                <a:lnTo>
                  <a:pt x="2530" y="2268"/>
                </a:lnTo>
                <a:lnTo>
                  <a:pt x="2530" y="2268"/>
                </a:lnTo>
                <a:lnTo>
                  <a:pt x="2530" y="2268"/>
                </a:lnTo>
                <a:lnTo>
                  <a:pt x="2530" y="2266"/>
                </a:lnTo>
                <a:lnTo>
                  <a:pt x="2532" y="2266"/>
                </a:lnTo>
                <a:lnTo>
                  <a:pt x="2532" y="2266"/>
                </a:lnTo>
                <a:close/>
                <a:moveTo>
                  <a:pt x="2404" y="2164"/>
                </a:moveTo>
                <a:lnTo>
                  <a:pt x="2404" y="2164"/>
                </a:lnTo>
                <a:lnTo>
                  <a:pt x="2404" y="2164"/>
                </a:lnTo>
                <a:lnTo>
                  <a:pt x="2402" y="2162"/>
                </a:lnTo>
                <a:lnTo>
                  <a:pt x="2402" y="2162"/>
                </a:lnTo>
                <a:lnTo>
                  <a:pt x="2402" y="2162"/>
                </a:lnTo>
                <a:lnTo>
                  <a:pt x="2402" y="2162"/>
                </a:lnTo>
                <a:lnTo>
                  <a:pt x="2402" y="2162"/>
                </a:lnTo>
                <a:lnTo>
                  <a:pt x="2402" y="2164"/>
                </a:lnTo>
                <a:lnTo>
                  <a:pt x="2402" y="2164"/>
                </a:lnTo>
                <a:lnTo>
                  <a:pt x="2404" y="2164"/>
                </a:lnTo>
                <a:close/>
                <a:moveTo>
                  <a:pt x="2132" y="2500"/>
                </a:moveTo>
                <a:lnTo>
                  <a:pt x="2135" y="2500"/>
                </a:lnTo>
                <a:lnTo>
                  <a:pt x="2135" y="2498"/>
                </a:lnTo>
                <a:lnTo>
                  <a:pt x="2135" y="2498"/>
                </a:lnTo>
                <a:lnTo>
                  <a:pt x="2137" y="2498"/>
                </a:lnTo>
                <a:lnTo>
                  <a:pt x="2137" y="2498"/>
                </a:lnTo>
                <a:lnTo>
                  <a:pt x="2137" y="2495"/>
                </a:lnTo>
                <a:lnTo>
                  <a:pt x="2137" y="2493"/>
                </a:lnTo>
                <a:lnTo>
                  <a:pt x="2137" y="2493"/>
                </a:lnTo>
                <a:lnTo>
                  <a:pt x="2137" y="2493"/>
                </a:lnTo>
                <a:lnTo>
                  <a:pt x="2137" y="2493"/>
                </a:lnTo>
                <a:lnTo>
                  <a:pt x="2139" y="2491"/>
                </a:lnTo>
                <a:lnTo>
                  <a:pt x="2139" y="2491"/>
                </a:lnTo>
                <a:lnTo>
                  <a:pt x="2139" y="2491"/>
                </a:lnTo>
                <a:lnTo>
                  <a:pt x="2139" y="2491"/>
                </a:lnTo>
                <a:lnTo>
                  <a:pt x="2139" y="2491"/>
                </a:lnTo>
                <a:lnTo>
                  <a:pt x="2139" y="2491"/>
                </a:lnTo>
                <a:lnTo>
                  <a:pt x="2139" y="2491"/>
                </a:lnTo>
                <a:lnTo>
                  <a:pt x="2137" y="2491"/>
                </a:lnTo>
                <a:lnTo>
                  <a:pt x="2137" y="2491"/>
                </a:lnTo>
                <a:lnTo>
                  <a:pt x="2137" y="2491"/>
                </a:lnTo>
                <a:lnTo>
                  <a:pt x="2137" y="2491"/>
                </a:lnTo>
                <a:lnTo>
                  <a:pt x="2135" y="2491"/>
                </a:lnTo>
                <a:lnTo>
                  <a:pt x="2135" y="2493"/>
                </a:lnTo>
                <a:lnTo>
                  <a:pt x="2135" y="2493"/>
                </a:lnTo>
                <a:lnTo>
                  <a:pt x="2132" y="2493"/>
                </a:lnTo>
                <a:lnTo>
                  <a:pt x="2132" y="2495"/>
                </a:lnTo>
                <a:lnTo>
                  <a:pt x="2132" y="2498"/>
                </a:lnTo>
                <a:lnTo>
                  <a:pt x="2130" y="2498"/>
                </a:lnTo>
                <a:lnTo>
                  <a:pt x="2130" y="2500"/>
                </a:lnTo>
                <a:lnTo>
                  <a:pt x="2130" y="2500"/>
                </a:lnTo>
                <a:lnTo>
                  <a:pt x="2130" y="2500"/>
                </a:lnTo>
                <a:lnTo>
                  <a:pt x="2130" y="2500"/>
                </a:lnTo>
                <a:lnTo>
                  <a:pt x="2132" y="2500"/>
                </a:lnTo>
                <a:close/>
                <a:moveTo>
                  <a:pt x="2587" y="2360"/>
                </a:moveTo>
                <a:lnTo>
                  <a:pt x="2587" y="2360"/>
                </a:lnTo>
                <a:lnTo>
                  <a:pt x="2587" y="2360"/>
                </a:lnTo>
                <a:lnTo>
                  <a:pt x="2587" y="2360"/>
                </a:lnTo>
                <a:lnTo>
                  <a:pt x="2587" y="2360"/>
                </a:lnTo>
                <a:lnTo>
                  <a:pt x="2587" y="2360"/>
                </a:lnTo>
                <a:lnTo>
                  <a:pt x="2587" y="2360"/>
                </a:lnTo>
                <a:lnTo>
                  <a:pt x="2587" y="2360"/>
                </a:lnTo>
                <a:lnTo>
                  <a:pt x="2587" y="2360"/>
                </a:lnTo>
                <a:lnTo>
                  <a:pt x="2584" y="2360"/>
                </a:lnTo>
                <a:lnTo>
                  <a:pt x="2584" y="2360"/>
                </a:lnTo>
                <a:lnTo>
                  <a:pt x="2582" y="2360"/>
                </a:lnTo>
                <a:lnTo>
                  <a:pt x="2582" y="2360"/>
                </a:lnTo>
                <a:lnTo>
                  <a:pt x="2582" y="2363"/>
                </a:lnTo>
                <a:lnTo>
                  <a:pt x="2580" y="2363"/>
                </a:lnTo>
                <a:lnTo>
                  <a:pt x="2580" y="2363"/>
                </a:lnTo>
                <a:lnTo>
                  <a:pt x="2580" y="2363"/>
                </a:lnTo>
                <a:lnTo>
                  <a:pt x="2580" y="2363"/>
                </a:lnTo>
                <a:lnTo>
                  <a:pt x="2580" y="2365"/>
                </a:lnTo>
                <a:lnTo>
                  <a:pt x="2580" y="2365"/>
                </a:lnTo>
                <a:lnTo>
                  <a:pt x="2580" y="2365"/>
                </a:lnTo>
                <a:lnTo>
                  <a:pt x="2580" y="2365"/>
                </a:lnTo>
                <a:lnTo>
                  <a:pt x="2582" y="2365"/>
                </a:lnTo>
                <a:lnTo>
                  <a:pt x="2582" y="2365"/>
                </a:lnTo>
                <a:lnTo>
                  <a:pt x="2582" y="2365"/>
                </a:lnTo>
                <a:lnTo>
                  <a:pt x="2582" y="2365"/>
                </a:lnTo>
                <a:lnTo>
                  <a:pt x="2584" y="2365"/>
                </a:lnTo>
                <a:lnTo>
                  <a:pt x="2584" y="2365"/>
                </a:lnTo>
                <a:lnTo>
                  <a:pt x="2584" y="2365"/>
                </a:lnTo>
                <a:lnTo>
                  <a:pt x="2584" y="2365"/>
                </a:lnTo>
                <a:lnTo>
                  <a:pt x="2584" y="2368"/>
                </a:lnTo>
                <a:lnTo>
                  <a:pt x="2584" y="2368"/>
                </a:lnTo>
                <a:lnTo>
                  <a:pt x="2584" y="2365"/>
                </a:lnTo>
                <a:lnTo>
                  <a:pt x="2587" y="2365"/>
                </a:lnTo>
                <a:lnTo>
                  <a:pt x="2587" y="2365"/>
                </a:lnTo>
                <a:lnTo>
                  <a:pt x="2584" y="2363"/>
                </a:lnTo>
                <a:lnTo>
                  <a:pt x="2584" y="2363"/>
                </a:lnTo>
                <a:lnTo>
                  <a:pt x="2587" y="2360"/>
                </a:lnTo>
                <a:close/>
                <a:moveTo>
                  <a:pt x="2778" y="2174"/>
                </a:moveTo>
                <a:lnTo>
                  <a:pt x="2778" y="2171"/>
                </a:lnTo>
                <a:lnTo>
                  <a:pt x="2776" y="2171"/>
                </a:lnTo>
                <a:lnTo>
                  <a:pt x="2778" y="2171"/>
                </a:lnTo>
                <a:lnTo>
                  <a:pt x="2778" y="2171"/>
                </a:lnTo>
                <a:lnTo>
                  <a:pt x="2776" y="2171"/>
                </a:lnTo>
                <a:lnTo>
                  <a:pt x="2776" y="2169"/>
                </a:lnTo>
                <a:lnTo>
                  <a:pt x="2776" y="2169"/>
                </a:lnTo>
                <a:lnTo>
                  <a:pt x="2776" y="2169"/>
                </a:lnTo>
                <a:lnTo>
                  <a:pt x="2776" y="2169"/>
                </a:lnTo>
                <a:lnTo>
                  <a:pt x="2776" y="2169"/>
                </a:lnTo>
                <a:lnTo>
                  <a:pt x="2776" y="2166"/>
                </a:lnTo>
                <a:lnTo>
                  <a:pt x="2776" y="2166"/>
                </a:lnTo>
                <a:lnTo>
                  <a:pt x="2776" y="2166"/>
                </a:lnTo>
                <a:lnTo>
                  <a:pt x="2776" y="2164"/>
                </a:lnTo>
                <a:lnTo>
                  <a:pt x="2774" y="2164"/>
                </a:lnTo>
                <a:lnTo>
                  <a:pt x="2774" y="2164"/>
                </a:lnTo>
                <a:lnTo>
                  <a:pt x="2774" y="2164"/>
                </a:lnTo>
                <a:lnTo>
                  <a:pt x="2774" y="2164"/>
                </a:lnTo>
                <a:lnTo>
                  <a:pt x="2774" y="2166"/>
                </a:lnTo>
                <a:lnTo>
                  <a:pt x="2774" y="2166"/>
                </a:lnTo>
                <a:lnTo>
                  <a:pt x="2774" y="2166"/>
                </a:lnTo>
                <a:lnTo>
                  <a:pt x="2774" y="2166"/>
                </a:lnTo>
                <a:lnTo>
                  <a:pt x="2774" y="2166"/>
                </a:lnTo>
                <a:lnTo>
                  <a:pt x="2776" y="2171"/>
                </a:lnTo>
                <a:lnTo>
                  <a:pt x="2776" y="2171"/>
                </a:lnTo>
                <a:lnTo>
                  <a:pt x="2776" y="2171"/>
                </a:lnTo>
                <a:lnTo>
                  <a:pt x="2776" y="2171"/>
                </a:lnTo>
                <a:lnTo>
                  <a:pt x="2776" y="2171"/>
                </a:lnTo>
                <a:lnTo>
                  <a:pt x="2776" y="2174"/>
                </a:lnTo>
                <a:lnTo>
                  <a:pt x="2778" y="2174"/>
                </a:lnTo>
                <a:lnTo>
                  <a:pt x="2778" y="2174"/>
                </a:lnTo>
                <a:lnTo>
                  <a:pt x="2778" y="2174"/>
                </a:lnTo>
                <a:lnTo>
                  <a:pt x="2778" y="2174"/>
                </a:lnTo>
                <a:close/>
                <a:moveTo>
                  <a:pt x="2759" y="2195"/>
                </a:moveTo>
                <a:lnTo>
                  <a:pt x="2757" y="2195"/>
                </a:lnTo>
                <a:lnTo>
                  <a:pt x="2759" y="2197"/>
                </a:lnTo>
                <a:lnTo>
                  <a:pt x="2759" y="2197"/>
                </a:lnTo>
                <a:lnTo>
                  <a:pt x="2759" y="2195"/>
                </a:lnTo>
                <a:lnTo>
                  <a:pt x="2759" y="2195"/>
                </a:lnTo>
                <a:lnTo>
                  <a:pt x="2759" y="2195"/>
                </a:lnTo>
                <a:lnTo>
                  <a:pt x="2759" y="2195"/>
                </a:lnTo>
                <a:close/>
                <a:moveTo>
                  <a:pt x="2774" y="2171"/>
                </a:moveTo>
                <a:lnTo>
                  <a:pt x="2774" y="2169"/>
                </a:lnTo>
                <a:lnTo>
                  <a:pt x="2774" y="2166"/>
                </a:lnTo>
                <a:lnTo>
                  <a:pt x="2774" y="2166"/>
                </a:lnTo>
                <a:lnTo>
                  <a:pt x="2774" y="2166"/>
                </a:lnTo>
                <a:lnTo>
                  <a:pt x="2774" y="2166"/>
                </a:lnTo>
                <a:lnTo>
                  <a:pt x="2774" y="2169"/>
                </a:lnTo>
                <a:lnTo>
                  <a:pt x="2774" y="2169"/>
                </a:lnTo>
                <a:lnTo>
                  <a:pt x="2771" y="2169"/>
                </a:lnTo>
                <a:lnTo>
                  <a:pt x="2771" y="2169"/>
                </a:lnTo>
                <a:lnTo>
                  <a:pt x="2771" y="2169"/>
                </a:lnTo>
                <a:lnTo>
                  <a:pt x="2771" y="2169"/>
                </a:lnTo>
                <a:lnTo>
                  <a:pt x="2771" y="2171"/>
                </a:lnTo>
                <a:lnTo>
                  <a:pt x="2771" y="2174"/>
                </a:lnTo>
                <a:lnTo>
                  <a:pt x="2771" y="2171"/>
                </a:lnTo>
                <a:lnTo>
                  <a:pt x="2771" y="2174"/>
                </a:lnTo>
                <a:lnTo>
                  <a:pt x="2771" y="2176"/>
                </a:lnTo>
                <a:lnTo>
                  <a:pt x="2771" y="2181"/>
                </a:lnTo>
                <a:lnTo>
                  <a:pt x="2771" y="2181"/>
                </a:lnTo>
                <a:lnTo>
                  <a:pt x="2771" y="2181"/>
                </a:lnTo>
                <a:lnTo>
                  <a:pt x="2774" y="2181"/>
                </a:lnTo>
                <a:lnTo>
                  <a:pt x="2774" y="2181"/>
                </a:lnTo>
                <a:lnTo>
                  <a:pt x="2774" y="2181"/>
                </a:lnTo>
                <a:lnTo>
                  <a:pt x="2774" y="2174"/>
                </a:lnTo>
                <a:lnTo>
                  <a:pt x="2774" y="2174"/>
                </a:lnTo>
                <a:lnTo>
                  <a:pt x="2774" y="2171"/>
                </a:lnTo>
                <a:close/>
                <a:moveTo>
                  <a:pt x="2776" y="2178"/>
                </a:moveTo>
                <a:lnTo>
                  <a:pt x="2776" y="2178"/>
                </a:lnTo>
                <a:lnTo>
                  <a:pt x="2776" y="2181"/>
                </a:lnTo>
                <a:lnTo>
                  <a:pt x="2776" y="2181"/>
                </a:lnTo>
                <a:lnTo>
                  <a:pt x="2776" y="2181"/>
                </a:lnTo>
                <a:lnTo>
                  <a:pt x="2776" y="2181"/>
                </a:lnTo>
                <a:lnTo>
                  <a:pt x="2776" y="2181"/>
                </a:lnTo>
                <a:lnTo>
                  <a:pt x="2778" y="2181"/>
                </a:lnTo>
                <a:lnTo>
                  <a:pt x="2778" y="2181"/>
                </a:lnTo>
                <a:lnTo>
                  <a:pt x="2778" y="2178"/>
                </a:lnTo>
                <a:lnTo>
                  <a:pt x="2776" y="2178"/>
                </a:lnTo>
                <a:close/>
                <a:moveTo>
                  <a:pt x="2781" y="2131"/>
                </a:moveTo>
                <a:lnTo>
                  <a:pt x="2781" y="2131"/>
                </a:lnTo>
                <a:lnTo>
                  <a:pt x="2781" y="2131"/>
                </a:lnTo>
                <a:lnTo>
                  <a:pt x="2778" y="2136"/>
                </a:lnTo>
                <a:lnTo>
                  <a:pt x="2776" y="2136"/>
                </a:lnTo>
                <a:lnTo>
                  <a:pt x="2776" y="2136"/>
                </a:lnTo>
                <a:lnTo>
                  <a:pt x="2774" y="2136"/>
                </a:lnTo>
                <a:lnTo>
                  <a:pt x="2774" y="2136"/>
                </a:lnTo>
                <a:lnTo>
                  <a:pt x="2771" y="2138"/>
                </a:lnTo>
                <a:lnTo>
                  <a:pt x="2771" y="2138"/>
                </a:lnTo>
                <a:lnTo>
                  <a:pt x="2769" y="2136"/>
                </a:lnTo>
                <a:lnTo>
                  <a:pt x="2766" y="2136"/>
                </a:lnTo>
                <a:lnTo>
                  <a:pt x="2766" y="2136"/>
                </a:lnTo>
                <a:lnTo>
                  <a:pt x="2769" y="2138"/>
                </a:lnTo>
                <a:lnTo>
                  <a:pt x="2769" y="2138"/>
                </a:lnTo>
                <a:lnTo>
                  <a:pt x="2769" y="2138"/>
                </a:lnTo>
                <a:lnTo>
                  <a:pt x="2771" y="2138"/>
                </a:lnTo>
                <a:lnTo>
                  <a:pt x="2771" y="2140"/>
                </a:lnTo>
                <a:lnTo>
                  <a:pt x="2771" y="2140"/>
                </a:lnTo>
                <a:lnTo>
                  <a:pt x="2771" y="2140"/>
                </a:lnTo>
                <a:lnTo>
                  <a:pt x="2774" y="2140"/>
                </a:lnTo>
                <a:lnTo>
                  <a:pt x="2774" y="2140"/>
                </a:lnTo>
                <a:lnTo>
                  <a:pt x="2776" y="2138"/>
                </a:lnTo>
                <a:lnTo>
                  <a:pt x="2781" y="2138"/>
                </a:lnTo>
                <a:lnTo>
                  <a:pt x="2783" y="2138"/>
                </a:lnTo>
                <a:lnTo>
                  <a:pt x="2783" y="2136"/>
                </a:lnTo>
                <a:lnTo>
                  <a:pt x="2783" y="2136"/>
                </a:lnTo>
                <a:lnTo>
                  <a:pt x="2781" y="2136"/>
                </a:lnTo>
                <a:lnTo>
                  <a:pt x="2781" y="2136"/>
                </a:lnTo>
                <a:lnTo>
                  <a:pt x="2783" y="2133"/>
                </a:lnTo>
                <a:lnTo>
                  <a:pt x="2781" y="2133"/>
                </a:lnTo>
                <a:lnTo>
                  <a:pt x="2781" y="2133"/>
                </a:lnTo>
                <a:lnTo>
                  <a:pt x="2781" y="2131"/>
                </a:lnTo>
                <a:lnTo>
                  <a:pt x="2781" y="2131"/>
                </a:lnTo>
                <a:close/>
                <a:moveTo>
                  <a:pt x="2830" y="2190"/>
                </a:moveTo>
                <a:lnTo>
                  <a:pt x="2830" y="2190"/>
                </a:lnTo>
                <a:lnTo>
                  <a:pt x="2830" y="2190"/>
                </a:lnTo>
                <a:lnTo>
                  <a:pt x="2830" y="2188"/>
                </a:lnTo>
                <a:lnTo>
                  <a:pt x="2830" y="2188"/>
                </a:lnTo>
                <a:lnTo>
                  <a:pt x="2830" y="2185"/>
                </a:lnTo>
                <a:lnTo>
                  <a:pt x="2828" y="2185"/>
                </a:lnTo>
                <a:lnTo>
                  <a:pt x="2828" y="2183"/>
                </a:lnTo>
                <a:lnTo>
                  <a:pt x="2828" y="2181"/>
                </a:lnTo>
                <a:lnTo>
                  <a:pt x="2828" y="2181"/>
                </a:lnTo>
                <a:lnTo>
                  <a:pt x="2828" y="2181"/>
                </a:lnTo>
                <a:lnTo>
                  <a:pt x="2828" y="2181"/>
                </a:lnTo>
                <a:lnTo>
                  <a:pt x="2828" y="2181"/>
                </a:lnTo>
                <a:lnTo>
                  <a:pt x="2828" y="2181"/>
                </a:lnTo>
                <a:lnTo>
                  <a:pt x="2828" y="2181"/>
                </a:lnTo>
                <a:lnTo>
                  <a:pt x="2828" y="2178"/>
                </a:lnTo>
                <a:lnTo>
                  <a:pt x="2828" y="2178"/>
                </a:lnTo>
                <a:lnTo>
                  <a:pt x="2828" y="2178"/>
                </a:lnTo>
                <a:lnTo>
                  <a:pt x="2828" y="2178"/>
                </a:lnTo>
                <a:lnTo>
                  <a:pt x="2828" y="2176"/>
                </a:lnTo>
                <a:lnTo>
                  <a:pt x="2828" y="2176"/>
                </a:lnTo>
                <a:lnTo>
                  <a:pt x="2826" y="2176"/>
                </a:lnTo>
                <a:lnTo>
                  <a:pt x="2828" y="2176"/>
                </a:lnTo>
                <a:lnTo>
                  <a:pt x="2828" y="2176"/>
                </a:lnTo>
                <a:lnTo>
                  <a:pt x="2828" y="2176"/>
                </a:lnTo>
                <a:lnTo>
                  <a:pt x="2826" y="2176"/>
                </a:lnTo>
                <a:lnTo>
                  <a:pt x="2826" y="2176"/>
                </a:lnTo>
                <a:lnTo>
                  <a:pt x="2823" y="2176"/>
                </a:lnTo>
                <a:lnTo>
                  <a:pt x="2826" y="2176"/>
                </a:lnTo>
                <a:lnTo>
                  <a:pt x="2826" y="2176"/>
                </a:lnTo>
                <a:lnTo>
                  <a:pt x="2826" y="2174"/>
                </a:lnTo>
                <a:lnTo>
                  <a:pt x="2826" y="2174"/>
                </a:lnTo>
                <a:lnTo>
                  <a:pt x="2826" y="2174"/>
                </a:lnTo>
                <a:lnTo>
                  <a:pt x="2826" y="2171"/>
                </a:lnTo>
                <a:lnTo>
                  <a:pt x="2826" y="2171"/>
                </a:lnTo>
                <a:lnTo>
                  <a:pt x="2826" y="2171"/>
                </a:lnTo>
                <a:lnTo>
                  <a:pt x="2826" y="2169"/>
                </a:lnTo>
                <a:lnTo>
                  <a:pt x="2826" y="2169"/>
                </a:lnTo>
                <a:lnTo>
                  <a:pt x="2826" y="2169"/>
                </a:lnTo>
                <a:lnTo>
                  <a:pt x="2826" y="2166"/>
                </a:lnTo>
                <a:lnTo>
                  <a:pt x="2826" y="2166"/>
                </a:lnTo>
                <a:lnTo>
                  <a:pt x="2826" y="2166"/>
                </a:lnTo>
                <a:lnTo>
                  <a:pt x="2823" y="2164"/>
                </a:lnTo>
                <a:lnTo>
                  <a:pt x="2826" y="2164"/>
                </a:lnTo>
                <a:lnTo>
                  <a:pt x="2826" y="2164"/>
                </a:lnTo>
                <a:lnTo>
                  <a:pt x="2826" y="2164"/>
                </a:lnTo>
                <a:lnTo>
                  <a:pt x="2826" y="2164"/>
                </a:lnTo>
                <a:lnTo>
                  <a:pt x="2826" y="2164"/>
                </a:lnTo>
                <a:lnTo>
                  <a:pt x="2823" y="2164"/>
                </a:lnTo>
                <a:lnTo>
                  <a:pt x="2823" y="2164"/>
                </a:lnTo>
                <a:lnTo>
                  <a:pt x="2823" y="2164"/>
                </a:lnTo>
                <a:lnTo>
                  <a:pt x="2826" y="2162"/>
                </a:lnTo>
                <a:lnTo>
                  <a:pt x="2826" y="2162"/>
                </a:lnTo>
                <a:lnTo>
                  <a:pt x="2826" y="2162"/>
                </a:lnTo>
                <a:lnTo>
                  <a:pt x="2826" y="2159"/>
                </a:lnTo>
                <a:lnTo>
                  <a:pt x="2826" y="2159"/>
                </a:lnTo>
                <a:lnTo>
                  <a:pt x="2826" y="2157"/>
                </a:lnTo>
                <a:lnTo>
                  <a:pt x="2826" y="2157"/>
                </a:lnTo>
                <a:lnTo>
                  <a:pt x="2826" y="2155"/>
                </a:lnTo>
                <a:lnTo>
                  <a:pt x="2826" y="2155"/>
                </a:lnTo>
                <a:lnTo>
                  <a:pt x="2826" y="2155"/>
                </a:lnTo>
                <a:lnTo>
                  <a:pt x="2823" y="2155"/>
                </a:lnTo>
                <a:lnTo>
                  <a:pt x="2826" y="2152"/>
                </a:lnTo>
                <a:lnTo>
                  <a:pt x="2826" y="2152"/>
                </a:lnTo>
                <a:lnTo>
                  <a:pt x="2826" y="2152"/>
                </a:lnTo>
                <a:lnTo>
                  <a:pt x="2826" y="2150"/>
                </a:lnTo>
                <a:lnTo>
                  <a:pt x="2826" y="2150"/>
                </a:lnTo>
                <a:lnTo>
                  <a:pt x="2826" y="2150"/>
                </a:lnTo>
                <a:lnTo>
                  <a:pt x="2823" y="2150"/>
                </a:lnTo>
                <a:lnTo>
                  <a:pt x="2823" y="2150"/>
                </a:lnTo>
                <a:lnTo>
                  <a:pt x="2823" y="2150"/>
                </a:lnTo>
                <a:lnTo>
                  <a:pt x="2823" y="2150"/>
                </a:lnTo>
                <a:lnTo>
                  <a:pt x="2821" y="2150"/>
                </a:lnTo>
                <a:lnTo>
                  <a:pt x="2823" y="2148"/>
                </a:lnTo>
                <a:lnTo>
                  <a:pt x="2821" y="2148"/>
                </a:lnTo>
                <a:lnTo>
                  <a:pt x="2821" y="2145"/>
                </a:lnTo>
                <a:lnTo>
                  <a:pt x="2821" y="2145"/>
                </a:lnTo>
                <a:lnTo>
                  <a:pt x="2821" y="2145"/>
                </a:lnTo>
                <a:lnTo>
                  <a:pt x="2819" y="2145"/>
                </a:lnTo>
                <a:lnTo>
                  <a:pt x="2819" y="2145"/>
                </a:lnTo>
                <a:lnTo>
                  <a:pt x="2819" y="2145"/>
                </a:lnTo>
                <a:lnTo>
                  <a:pt x="2819" y="2143"/>
                </a:lnTo>
                <a:lnTo>
                  <a:pt x="2819" y="2143"/>
                </a:lnTo>
                <a:lnTo>
                  <a:pt x="2816" y="2140"/>
                </a:lnTo>
                <a:lnTo>
                  <a:pt x="2816" y="2140"/>
                </a:lnTo>
                <a:lnTo>
                  <a:pt x="2816" y="2140"/>
                </a:lnTo>
                <a:lnTo>
                  <a:pt x="2814" y="2140"/>
                </a:lnTo>
                <a:lnTo>
                  <a:pt x="2814" y="2140"/>
                </a:lnTo>
                <a:lnTo>
                  <a:pt x="2814" y="2138"/>
                </a:lnTo>
                <a:lnTo>
                  <a:pt x="2814" y="2140"/>
                </a:lnTo>
                <a:lnTo>
                  <a:pt x="2814" y="2143"/>
                </a:lnTo>
                <a:lnTo>
                  <a:pt x="2814" y="2148"/>
                </a:lnTo>
                <a:lnTo>
                  <a:pt x="2816" y="2148"/>
                </a:lnTo>
                <a:lnTo>
                  <a:pt x="2816" y="2150"/>
                </a:lnTo>
                <a:lnTo>
                  <a:pt x="2816" y="2150"/>
                </a:lnTo>
                <a:lnTo>
                  <a:pt x="2816" y="2152"/>
                </a:lnTo>
                <a:lnTo>
                  <a:pt x="2814" y="2152"/>
                </a:lnTo>
                <a:lnTo>
                  <a:pt x="2814" y="2155"/>
                </a:lnTo>
                <a:lnTo>
                  <a:pt x="2811" y="2159"/>
                </a:lnTo>
                <a:lnTo>
                  <a:pt x="2811" y="2159"/>
                </a:lnTo>
                <a:lnTo>
                  <a:pt x="2811" y="2162"/>
                </a:lnTo>
                <a:lnTo>
                  <a:pt x="2811" y="2164"/>
                </a:lnTo>
                <a:lnTo>
                  <a:pt x="2811" y="2162"/>
                </a:lnTo>
                <a:lnTo>
                  <a:pt x="2811" y="2162"/>
                </a:lnTo>
                <a:lnTo>
                  <a:pt x="2809" y="2162"/>
                </a:lnTo>
                <a:lnTo>
                  <a:pt x="2809" y="2162"/>
                </a:lnTo>
                <a:lnTo>
                  <a:pt x="2809" y="2162"/>
                </a:lnTo>
                <a:lnTo>
                  <a:pt x="2809" y="2164"/>
                </a:lnTo>
                <a:lnTo>
                  <a:pt x="2809" y="2164"/>
                </a:lnTo>
                <a:lnTo>
                  <a:pt x="2809" y="2162"/>
                </a:lnTo>
                <a:lnTo>
                  <a:pt x="2809" y="2159"/>
                </a:lnTo>
                <a:lnTo>
                  <a:pt x="2809" y="2159"/>
                </a:lnTo>
                <a:lnTo>
                  <a:pt x="2809" y="2159"/>
                </a:lnTo>
                <a:lnTo>
                  <a:pt x="2809" y="2159"/>
                </a:lnTo>
                <a:lnTo>
                  <a:pt x="2807" y="2159"/>
                </a:lnTo>
                <a:lnTo>
                  <a:pt x="2807" y="2159"/>
                </a:lnTo>
                <a:lnTo>
                  <a:pt x="2807" y="2162"/>
                </a:lnTo>
                <a:lnTo>
                  <a:pt x="2807" y="2162"/>
                </a:lnTo>
                <a:lnTo>
                  <a:pt x="2807" y="2162"/>
                </a:lnTo>
                <a:lnTo>
                  <a:pt x="2807" y="2159"/>
                </a:lnTo>
                <a:lnTo>
                  <a:pt x="2807" y="2159"/>
                </a:lnTo>
                <a:lnTo>
                  <a:pt x="2807" y="2159"/>
                </a:lnTo>
                <a:lnTo>
                  <a:pt x="2807" y="2159"/>
                </a:lnTo>
                <a:lnTo>
                  <a:pt x="2807" y="2157"/>
                </a:lnTo>
                <a:lnTo>
                  <a:pt x="2804" y="2157"/>
                </a:lnTo>
                <a:lnTo>
                  <a:pt x="2804" y="2159"/>
                </a:lnTo>
                <a:lnTo>
                  <a:pt x="2804" y="2159"/>
                </a:lnTo>
                <a:lnTo>
                  <a:pt x="2804" y="2159"/>
                </a:lnTo>
                <a:lnTo>
                  <a:pt x="2804" y="2157"/>
                </a:lnTo>
                <a:lnTo>
                  <a:pt x="2804" y="2157"/>
                </a:lnTo>
                <a:lnTo>
                  <a:pt x="2804" y="2157"/>
                </a:lnTo>
                <a:lnTo>
                  <a:pt x="2804" y="2157"/>
                </a:lnTo>
                <a:lnTo>
                  <a:pt x="2804" y="2155"/>
                </a:lnTo>
                <a:lnTo>
                  <a:pt x="2804" y="2155"/>
                </a:lnTo>
                <a:lnTo>
                  <a:pt x="2804" y="2157"/>
                </a:lnTo>
                <a:lnTo>
                  <a:pt x="2804" y="2157"/>
                </a:lnTo>
                <a:lnTo>
                  <a:pt x="2802" y="2157"/>
                </a:lnTo>
                <a:lnTo>
                  <a:pt x="2802" y="2157"/>
                </a:lnTo>
                <a:lnTo>
                  <a:pt x="2804" y="2155"/>
                </a:lnTo>
                <a:lnTo>
                  <a:pt x="2804" y="2155"/>
                </a:lnTo>
                <a:lnTo>
                  <a:pt x="2804" y="2155"/>
                </a:lnTo>
                <a:lnTo>
                  <a:pt x="2802" y="2155"/>
                </a:lnTo>
                <a:lnTo>
                  <a:pt x="2802" y="2155"/>
                </a:lnTo>
                <a:lnTo>
                  <a:pt x="2802" y="2157"/>
                </a:lnTo>
                <a:lnTo>
                  <a:pt x="2802" y="2155"/>
                </a:lnTo>
                <a:lnTo>
                  <a:pt x="2802" y="2155"/>
                </a:lnTo>
                <a:lnTo>
                  <a:pt x="2802" y="2155"/>
                </a:lnTo>
                <a:lnTo>
                  <a:pt x="2802" y="2155"/>
                </a:lnTo>
                <a:lnTo>
                  <a:pt x="2804" y="2152"/>
                </a:lnTo>
                <a:lnTo>
                  <a:pt x="2804" y="2152"/>
                </a:lnTo>
                <a:lnTo>
                  <a:pt x="2804" y="2150"/>
                </a:lnTo>
                <a:lnTo>
                  <a:pt x="2804" y="2150"/>
                </a:lnTo>
                <a:lnTo>
                  <a:pt x="2804" y="2150"/>
                </a:lnTo>
                <a:lnTo>
                  <a:pt x="2802" y="2150"/>
                </a:lnTo>
                <a:lnTo>
                  <a:pt x="2802" y="2150"/>
                </a:lnTo>
                <a:lnTo>
                  <a:pt x="2802" y="2150"/>
                </a:lnTo>
                <a:lnTo>
                  <a:pt x="2802" y="2150"/>
                </a:lnTo>
                <a:lnTo>
                  <a:pt x="2802" y="2150"/>
                </a:lnTo>
                <a:lnTo>
                  <a:pt x="2802" y="2150"/>
                </a:lnTo>
                <a:lnTo>
                  <a:pt x="2802" y="2150"/>
                </a:lnTo>
                <a:lnTo>
                  <a:pt x="2802" y="2150"/>
                </a:lnTo>
                <a:lnTo>
                  <a:pt x="2802" y="2148"/>
                </a:lnTo>
                <a:lnTo>
                  <a:pt x="2802" y="2148"/>
                </a:lnTo>
                <a:lnTo>
                  <a:pt x="2802" y="2148"/>
                </a:lnTo>
                <a:lnTo>
                  <a:pt x="2802" y="2148"/>
                </a:lnTo>
                <a:lnTo>
                  <a:pt x="2802" y="2148"/>
                </a:lnTo>
                <a:lnTo>
                  <a:pt x="2802" y="2148"/>
                </a:lnTo>
                <a:lnTo>
                  <a:pt x="2802" y="2148"/>
                </a:lnTo>
                <a:lnTo>
                  <a:pt x="2802" y="2145"/>
                </a:lnTo>
                <a:lnTo>
                  <a:pt x="2802" y="2145"/>
                </a:lnTo>
                <a:lnTo>
                  <a:pt x="2802" y="2145"/>
                </a:lnTo>
                <a:lnTo>
                  <a:pt x="2802" y="2143"/>
                </a:lnTo>
                <a:lnTo>
                  <a:pt x="2802" y="2140"/>
                </a:lnTo>
                <a:lnTo>
                  <a:pt x="2802" y="2140"/>
                </a:lnTo>
                <a:lnTo>
                  <a:pt x="2802" y="2140"/>
                </a:lnTo>
                <a:lnTo>
                  <a:pt x="2802" y="2138"/>
                </a:lnTo>
                <a:lnTo>
                  <a:pt x="2802" y="2138"/>
                </a:lnTo>
                <a:lnTo>
                  <a:pt x="2802" y="2136"/>
                </a:lnTo>
                <a:lnTo>
                  <a:pt x="2802" y="2133"/>
                </a:lnTo>
                <a:lnTo>
                  <a:pt x="2802" y="2133"/>
                </a:lnTo>
                <a:lnTo>
                  <a:pt x="2804" y="2133"/>
                </a:lnTo>
                <a:lnTo>
                  <a:pt x="2802" y="2131"/>
                </a:lnTo>
                <a:lnTo>
                  <a:pt x="2802" y="2131"/>
                </a:lnTo>
                <a:lnTo>
                  <a:pt x="2802" y="2131"/>
                </a:lnTo>
                <a:lnTo>
                  <a:pt x="2802" y="2129"/>
                </a:lnTo>
                <a:lnTo>
                  <a:pt x="2802" y="2129"/>
                </a:lnTo>
                <a:lnTo>
                  <a:pt x="2802" y="2129"/>
                </a:lnTo>
                <a:lnTo>
                  <a:pt x="2802" y="2129"/>
                </a:lnTo>
                <a:lnTo>
                  <a:pt x="2802" y="2126"/>
                </a:lnTo>
                <a:lnTo>
                  <a:pt x="2804" y="2126"/>
                </a:lnTo>
                <a:lnTo>
                  <a:pt x="2804" y="2126"/>
                </a:lnTo>
                <a:lnTo>
                  <a:pt x="2804" y="2126"/>
                </a:lnTo>
                <a:lnTo>
                  <a:pt x="2804" y="2126"/>
                </a:lnTo>
                <a:lnTo>
                  <a:pt x="2804" y="2126"/>
                </a:lnTo>
                <a:lnTo>
                  <a:pt x="2804" y="2124"/>
                </a:lnTo>
                <a:lnTo>
                  <a:pt x="2802" y="2124"/>
                </a:lnTo>
                <a:lnTo>
                  <a:pt x="2802" y="2124"/>
                </a:lnTo>
                <a:lnTo>
                  <a:pt x="2800" y="2124"/>
                </a:lnTo>
                <a:lnTo>
                  <a:pt x="2800" y="2124"/>
                </a:lnTo>
                <a:lnTo>
                  <a:pt x="2800" y="2129"/>
                </a:lnTo>
                <a:lnTo>
                  <a:pt x="2800" y="2131"/>
                </a:lnTo>
                <a:lnTo>
                  <a:pt x="2800" y="2131"/>
                </a:lnTo>
                <a:lnTo>
                  <a:pt x="2800" y="2131"/>
                </a:lnTo>
                <a:lnTo>
                  <a:pt x="2800" y="2131"/>
                </a:lnTo>
                <a:lnTo>
                  <a:pt x="2797" y="2133"/>
                </a:lnTo>
                <a:lnTo>
                  <a:pt x="2797" y="2133"/>
                </a:lnTo>
                <a:lnTo>
                  <a:pt x="2797" y="2133"/>
                </a:lnTo>
                <a:lnTo>
                  <a:pt x="2795" y="2131"/>
                </a:lnTo>
                <a:lnTo>
                  <a:pt x="2795" y="2133"/>
                </a:lnTo>
                <a:lnTo>
                  <a:pt x="2795" y="2133"/>
                </a:lnTo>
                <a:lnTo>
                  <a:pt x="2795" y="2133"/>
                </a:lnTo>
                <a:lnTo>
                  <a:pt x="2795" y="2133"/>
                </a:lnTo>
                <a:lnTo>
                  <a:pt x="2795" y="2133"/>
                </a:lnTo>
                <a:lnTo>
                  <a:pt x="2795" y="2136"/>
                </a:lnTo>
                <a:lnTo>
                  <a:pt x="2795" y="2136"/>
                </a:lnTo>
                <a:lnTo>
                  <a:pt x="2795" y="2136"/>
                </a:lnTo>
                <a:lnTo>
                  <a:pt x="2792" y="2136"/>
                </a:lnTo>
                <a:lnTo>
                  <a:pt x="2792" y="2136"/>
                </a:lnTo>
                <a:lnTo>
                  <a:pt x="2792" y="2136"/>
                </a:lnTo>
                <a:lnTo>
                  <a:pt x="2792" y="2138"/>
                </a:lnTo>
                <a:lnTo>
                  <a:pt x="2792" y="2138"/>
                </a:lnTo>
                <a:lnTo>
                  <a:pt x="2792" y="2140"/>
                </a:lnTo>
                <a:lnTo>
                  <a:pt x="2792" y="2140"/>
                </a:lnTo>
                <a:lnTo>
                  <a:pt x="2792" y="2143"/>
                </a:lnTo>
                <a:lnTo>
                  <a:pt x="2792" y="2143"/>
                </a:lnTo>
                <a:lnTo>
                  <a:pt x="2792" y="2143"/>
                </a:lnTo>
                <a:lnTo>
                  <a:pt x="2792" y="2145"/>
                </a:lnTo>
                <a:lnTo>
                  <a:pt x="2792" y="2145"/>
                </a:lnTo>
                <a:lnTo>
                  <a:pt x="2792" y="2145"/>
                </a:lnTo>
                <a:lnTo>
                  <a:pt x="2792" y="2145"/>
                </a:lnTo>
                <a:lnTo>
                  <a:pt x="2792" y="2145"/>
                </a:lnTo>
                <a:lnTo>
                  <a:pt x="2792" y="2145"/>
                </a:lnTo>
                <a:lnTo>
                  <a:pt x="2792" y="2148"/>
                </a:lnTo>
                <a:lnTo>
                  <a:pt x="2792" y="2148"/>
                </a:lnTo>
                <a:lnTo>
                  <a:pt x="2792" y="2148"/>
                </a:lnTo>
                <a:lnTo>
                  <a:pt x="2792" y="2150"/>
                </a:lnTo>
                <a:lnTo>
                  <a:pt x="2792" y="2150"/>
                </a:lnTo>
                <a:lnTo>
                  <a:pt x="2792" y="2150"/>
                </a:lnTo>
                <a:lnTo>
                  <a:pt x="2792" y="2152"/>
                </a:lnTo>
                <a:lnTo>
                  <a:pt x="2792" y="2152"/>
                </a:lnTo>
                <a:lnTo>
                  <a:pt x="2792" y="2152"/>
                </a:lnTo>
                <a:lnTo>
                  <a:pt x="2792" y="2152"/>
                </a:lnTo>
                <a:lnTo>
                  <a:pt x="2792" y="2155"/>
                </a:lnTo>
                <a:lnTo>
                  <a:pt x="2792" y="2155"/>
                </a:lnTo>
                <a:lnTo>
                  <a:pt x="2792" y="2155"/>
                </a:lnTo>
                <a:lnTo>
                  <a:pt x="2792" y="2155"/>
                </a:lnTo>
                <a:lnTo>
                  <a:pt x="2792" y="2155"/>
                </a:lnTo>
                <a:lnTo>
                  <a:pt x="2792" y="2157"/>
                </a:lnTo>
                <a:lnTo>
                  <a:pt x="2792" y="2157"/>
                </a:lnTo>
                <a:lnTo>
                  <a:pt x="2792" y="2157"/>
                </a:lnTo>
                <a:lnTo>
                  <a:pt x="2792" y="2157"/>
                </a:lnTo>
                <a:lnTo>
                  <a:pt x="2792" y="2159"/>
                </a:lnTo>
                <a:lnTo>
                  <a:pt x="2795" y="2159"/>
                </a:lnTo>
                <a:lnTo>
                  <a:pt x="2792" y="2159"/>
                </a:lnTo>
                <a:lnTo>
                  <a:pt x="2792" y="2159"/>
                </a:lnTo>
                <a:lnTo>
                  <a:pt x="2792" y="2159"/>
                </a:lnTo>
                <a:lnTo>
                  <a:pt x="2792" y="2159"/>
                </a:lnTo>
                <a:lnTo>
                  <a:pt x="2792" y="2159"/>
                </a:lnTo>
                <a:lnTo>
                  <a:pt x="2792" y="2159"/>
                </a:lnTo>
                <a:lnTo>
                  <a:pt x="2792" y="2162"/>
                </a:lnTo>
                <a:lnTo>
                  <a:pt x="2792" y="2162"/>
                </a:lnTo>
                <a:lnTo>
                  <a:pt x="2792" y="2162"/>
                </a:lnTo>
                <a:lnTo>
                  <a:pt x="2795" y="2162"/>
                </a:lnTo>
                <a:lnTo>
                  <a:pt x="2795" y="2164"/>
                </a:lnTo>
                <a:lnTo>
                  <a:pt x="2795" y="2164"/>
                </a:lnTo>
                <a:lnTo>
                  <a:pt x="2792" y="2164"/>
                </a:lnTo>
                <a:lnTo>
                  <a:pt x="2792" y="2164"/>
                </a:lnTo>
                <a:lnTo>
                  <a:pt x="2792" y="2164"/>
                </a:lnTo>
                <a:lnTo>
                  <a:pt x="2792" y="2164"/>
                </a:lnTo>
                <a:lnTo>
                  <a:pt x="2792" y="2164"/>
                </a:lnTo>
                <a:lnTo>
                  <a:pt x="2792" y="2164"/>
                </a:lnTo>
                <a:lnTo>
                  <a:pt x="2792" y="2164"/>
                </a:lnTo>
                <a:lnTo>
                  <a:pt x="2792" y="2164"/>
                </a:lnTo>
                <a:lnTo>
                  <a:pt x="2792" y="2164"/>
                </a:lnTo>
                <a:lnTo>
                  <a:pt x="2790" y="2164"/>
                </a:lnTo>
                <a:lnTo>
                  <a:pt x="2790" y="2164"/>
                </a:lnTo>
                <a:lnTo>
                  <a:pt x="2790" y="2166"/>
                </a:lnTo>
                <a:lnTo>
                  <a:pt x="2790" y="2164"/>
                </a:lnTo>
                <a:lnTo>
                  <a:pt x="2790" y="2164"/>
                </a:lnTo>
                <a:lnTo>
                  <a:pt x="2790" y="2164"/>
                </a:lnTo>
                <a:lnTo>
                  <a:pt x="2790" y="2164"/>
                </a:lnTo>
                <a:lnTo>
                  <a:pt x="2790" y="2164"/>
                </a:lnTo>
                <a:lnTo>
                  <a:pt x="2790" y="2164"/>
                </a:lnTo>
                <a:lnTo>
                  <a:pt x="2790" y="2164"/>
                </a:lnTo>
                <a:lnTo>
                  <a:pt x="2790" y="2164"/>
                </a:lnTo>
                <a:lnTo>
                  <a:pt x="2790" y="2162"/>
                </a:lnTo>
                <a:lnTo>
                  <a:pt x="2790" y="2162"/>
                </a:lnTo>
                <a:lnTo>
                  <a:pt x="2788" y="2162"/>
                </a:lnTo>
                <a:lnTo>
                  <a:pt x="2788" y="2162"/>
                </a:lnTo>
                <a:lnTo>
                  <a:pt x="2788" y="2162"/>
                </a:lnTo>
                <a:lnTo>
                  <a:pt x="2788" y="2164"/>
                </a:lnTo>
                <a:lnTo>
                  <a:pt x="2788" y="2162"/>
                </a:lnTo>
                <a:lnTo>
                  <a:pt x="2788" y="2162"/>
                </a:lnTo>
                <a:lnTo>
                  <a:pt x="2788" y="2162"/>
                </a:lnTo>
                <a:lnTo>
                  <a:pt x="2788" y="2162"/>
                </a:lnTo>
                <a:lnTo>
                  <a:pt x="2788" y="2159"/>
                </a:lnTo>
                <a:lnTo>
                  <a:pt x="2788" y="2159"/>
                </a:lnTo>
                <a:lnTo>
                  <a:pt x="2788" y="2159"/>
                </a:lnTo>
                <a:lnTo>
                  <a:pt x="2788" y="2157"/>
                </a:lnTo>
                <a:lnTo>
                  <a:pt x="2785" y="2157"/>
                </a:lnTo>
                <a:lnTo>
                  <a:pt x="2785" y="2159"/>
                </a:lnTo>
                <a:lnTo>
                  <a:pt x="2785" y="2162"/>
                </a:lnTo>
                <a:lnTo>
                  <a:pt x="2785" y="2162"/>
                </a:lnTo>
                <a:lnTo>
                  <a:pt x="2785" y="2162"/>
                </a:lnTo>
                <a:lnTo>
                  <a:pt x="2783" y="2162"/>
                </a:lnTo>
                <a:lnTo>
                  <a:pt x="2783" y="2159"/>
                </a:lnTo>
                <a:lnTo>
                  <a:pt x="2781" y="2159"/>
                </a:lnTo>
                <a:lnTo>
                  <a:pt x="2781" y="2159"/>
                </a:lnTo>
                <a:lnTo>
                  <a:pt x="2781" y="2159"/>
                </a:lnTo>
                <a:lnTo>
                  <a:pt x="2781" y="2157"/>
                </a:lnTo>
                <a:lnTo>
                  <a:pt x="2781" y="2157"/>
                </a:lnTo>
                <a:lnTo>
                  <a:pt x="2781" y="2157"/>
                </a:lnTo>
                <a:lnTo>
                  <a:pt x="2778" y="2157"/>
                </a:lnTo>
                <a:lnTo>
                  <a:pt x="2778" y="2157"/>
                </a:lnTo>
                <a:lnTo>
                  <a:pt x="2778" y="2155"/>
                </a:lnTo>
                <a:lnTo>
                  <a:pt x="2778" y="2155"/>
                </a:lnTo>
                <a:lnTo>
                  <a:pt x="2778" y="2155"/>
                </a:lnTo>
                <a:lnTo>
                  <a:pt x="2776" y="2155"/>
                </a:lnTo>
                <a:lnTo>
                  <a:pt x="2776" y="2152"/>
                </a:lnTo>
                <a:lnTo>
                  <a:pt x="2776" y="2152"/>
                </a:lnTo>
                <a:lnTo>
                  <a:pt x="2778" y="2152"/>
                </a:lnTo>
                <a:lnTo>
                  <a:pt x="2778" y="2155"/>
                </a:lnTo>
                <a:lnTo>
                  <a:pt x="2778" y="2155"/>
                </a:lnTo>
                <a:lnTo>
                  <a:pt x="2778" y="2155"/>
                </a:lnTo>
                <a:lnTo>
                  <a:pt x="2781" y="2155"/>
                </a:lnTo>
                <a:lnTo>
                  <a:pt x="2781" y="2155"/>
                </a:lnTo>
                <a:lnTo>
                  <a:pt x="2781" y="2155"/>
                </a:lnTo>
                <a:lnTo>
                  <a:pt x="2781" y="2155"/>
                </a:lnTo>
                <a:lnTo>
                  <a:pt x="2781" y="2155"/>
                </a:lnTo>
                <a:lnTo>
                  <a:pt x="2781" y="2155"/>
                </a:lnTo>
                <a:lnTo>
                  <a:pt x="2783" y="2152"/>
                </a:lnTo>
                <a:lnTo>
                  <a:pt x="2781" y="2152"/>
                </a:lnTo>
                <a:lnTo>
                  <a:pt x="2781" y="2150"/>
                </a:lnTo>
                <a:lnTo>
                  <a:pt x="2781" y="2150"/>
                </a:lnTo>
                <a:lnTo>
                  <a:pt x="2781" y="2150"/>
                </a:lnTo>
                <a:lnTo>
                  <a:pt x="2778" y="2150"/>
                </a:lnTo>
                <a:lnTo>
                  <a:pt x="2778" y="2150"/>
                </a:lnTo>
                <a:lnTo>
                  <a:pt x="2781" y="2148"/>
                </a:lnTo>
                <a:lnTo>
                  <a:pt x="2781" y="2148"/>
                </a:lnTo>
                <a:lnTo>
                  <a:pt x="2783" y="2145"/>
                </a:lnTo>
                <a:lnTo>
                  <a:pt x="2781" y="2143"/>
                </a:lnTo>
                <a:lnTo>
                  <a:pt x="2781" y="2140"/>
                </a:lnTo>
                <a:lnTo>
                  <a:pt x="2781" y="2140"/>
                </a:lnTo>
                <a:lnTo>
                  <a:pt x="2781" y="2140"/>
                </a:lnTo>
                <a:lnTo>
                  <a:pt x="2781" y="2140"/>
                </a:lnTo>
                <a:lnTo>
                  <a:pt x="2781" y="2140"/>
                </a:lnTo>
                <a:lnTo>
                  <a:pt x="2778" y="2143"/>
                </a:lnTo>
                <a:lnTo>
                  <a:pt x="2778" y="2143"/>
                </a:lnTo>
                <a:lnTo>
                  <a:pt x="2776" y="2145"/>
                </a:lnTo>
                <a:lnTo>
                  <a:pt x="2776" y="2145"/>
                </a:lnTo>
                <a:lnTo>
                  <a:pt x="2776" y="2145"/>
                </a:lnTo>
                <a:lnTo>
                  <a:pt x="2774" y="2145"/>
                </a:lnTo>
                <a:lnTo>
                  <a:pt x="2774" y="2145"/>
                </a:lnTo>
                <a:lnTo>
                  <a:pt x="2771" y="2145"/>
                </a:lnTo>
                <a:lnTo>
                  <a:pt x="2771" y="2145"/>
                </a:lnTo>
                <a:lnTo>
                  <a:pt x="2771" y="2145"/>
                </a:lnTo>
                <a:lnTo>
                  <a:pt x="2774" y="2145"/>
                </a:lnTo>
                <a:lnTo>
                  <a:pt x="2776" y="2143"/>
                </a:lnTo>
                <a:lnTo>
                  <a:pt x="2778" y="2143"/>
                </a:lnTo>
                <a:lnTo>
                  <a:pt x="2778" y="2140"/>
                </a:lnTo>
                <a:lnTo>
                  <a:pt x="2778" y="2138"/>
                </a:lnTo>
                <a:lnTo>
                  <a:pt x="2776" y="2140"/>
                </a:lnTo>
                <a:lnTo>
                  <a:pt x="2774" y="2140"/>
                </a:lnTo>
                <a:lnTo>
                  <a:pt x="2771" y="2143"/>
                </a:lnTo>
                <a:lnTo>
                  <a:pt x="2771" y="2143"/>
                </a:lnTo>
                <a:lnTo>
                  <a:pt x="2769" y="2140"/>
                </a:lnTo>
                <a:lnTo>
                  <a:pt x="2769" y="2140"/>
                </a:lnTo>
                <a:lnTo>
                  <a:pt x="2769" y="2138"/>
                </a:lnTo>
                <a:lnTo>
                  <a:pt x="2769" y="2138"/>
                </a:lnTo>
                <a:lnTo>
                  <a:pt x="2766" y="2138"/>
                </a:lnTo>
                <a:lnTo>
                  <a:pt x="2766" y="2136"/>
                </a:lnTo>
                <a:lnTo>
                  <a:pt x="2766" y="2136"/>
                </a:lnTo>
                <a:lnTo>
                  <a:pt x="2769" y="2136"/>
                </a:lnTo>
                <a:lnTo>
                  <a:pt x="2769" y="2136"/>
                </a:lnTo>
                <a:lnTo>
                  <a:pt x="2769" y="2136"/>
                </a:lnTo>
                <a:lnTo>
                  <a:pt x="2769" y="2136"/>
                </a:lnTo>
                <a:lnTo>
                  <a:pt x="2771" y="2136"/>
                </a:lnTo>
                <a:lnTo>
                  <a:pt x="2771" y="2136"/>
                </a:lnTo>
                <a:lnTo>
                  <a:pt x="2771" y="2136"/>
                </a:lnTo>
                <a:lnTo>
                  <a:pt x="2774" y="2136"/>
                </a:lnTo>
                <a:lnTo>
                  <a:pt x="2774" y="2136"/>
                </a:lnTo>
                <a:lnTo>
                  <a:pt x="2776" y="2136"/>
                </a:lnTo>
                <a:lnTo>
                  <a:pt x="2776" y="2136"/>
                </a:lnTo>
                <a:lnTo>
                  <a:pt x="2778" y="2133"/>
                </a:lnTo>
                <a:lnTo>
                  <a:pt x="2778" y="2133"/>
                </a:lnTo>
                <a:lnTo>
                  <a:pt x="2778" y="2133"/>
                </a:lnTo>
                <a:lnTo>
                  <a:pt x="2778" y="2131"/>
                </a:lnTo>
                <a:lnTo>
                  <a:pt x="2778" y="2129"/>
                </a:lnTo>
                <a:lnTo>
                  <a:pt x="2778" y="2129"/>
                </a:lnTo>
                <a:lnTo>
                  <a:pt x="2781" y="2129"/>
                </a:lnTo>
                <a:lnTo>
                  <a:pt x="2781" y="2126"/>
                </a:lnTo>
                <a:lnTo>
                  <a:pt x="2781" y="2126"/>
                </a:lnTo>
                <a:lnTo>
                  <a:pt x="2781" y="2126"/>
                </a:lnTo>
                <a:lnTo>
                  <a:pt x="2783" y="2124"/>
                </a:lnTo>
                <a:lnTo>
                  <a:pt x="2783" y="2124"/>
                </a:lnTo>
                <a:lnTo>
                  <a:pt x="2783" y="2124"/>
                </a:lnTo>
                <a:lnTo>
                  <a:pt x="2783" y="2122"/>
                </a:lnTo>
                <a:lnTo>
                  <a:pt x="2783" y="2119"/>
                </a:lnTo>
                <a:lnTo>
                  <a:pt x="2783" y="2119"/>
                </a:lnTo>
                <a:lnTo>
                  <a:pt x="2783" y="2119"/>
                </a:lnTo>
                <a:lnTo>
                  <a:pt x="2783" y="2119"/>
                </a:lnTo>
                <a:lnTo>
                  <a:pt x="2783" y="2119"/>
                </a:lnTo>
                <a:lnTo>
                  <a:pt x="2783" y="2119"/>
                </a:lnTo>
                <a:lnTo>
                  <a:pt x="2783" y="2119"/>
                </a:lnTo>
                <a:lnTo>
                  <a:pt x="2783" y="2119"/>
                </a:lnTo>
                <a:lnTo>
                  <a:pt x="2785" y="2119"/>
                </a:lnTo>
                <a:lnTo>
                  <a:pt x="2785" y="2119"/>
                </a:lnTo>
                <a:lnTo>
                  <a:pt x="2785" y="2119"/>
                </a:lnTo>
                <a:lnTo>
                  <a:pt x="2788" y="2119"/>
                </a:lnTo>
                <a:lnTo>
                  <a:pt x="2788" y="2119"/>
                </a:lnTo>
                <a:lnTo>
                  <a:pt x="2788" y="2119"/>
                </a:lnTo>
                <a:lnTo>
                  <a:pt x="2788" y="2117"/>
                </a:lnTo>
                <a:lnTo>
                  <a:pt x="2788" y="2117"/>
                </a:lnTo>
                <a:lnTo>
                  <a:pt x="2790" y="2114"/>
                </a:lnTo>
                <a:lnTo>
                  <a:pt x="2790" y="2112"/>
                </a:lnTo>
                <a:lnTo>
                  <a:pt x="2790" y="2112"/>
                </a:lnTo>
                <a:lnTo>
                  <a:pt x="2790" y="2110"/>
                </a:lnTo>
                <a:lnTo>
                  <a:pt x="2790" y="2110"/>
                </a:lnTo>
                <a:lnTo>
                  <a:pt x="2790" y="2110"/>
                </a:lnTo>
                <a:lnTo>
                  <a:pt x="2790" y="2107"/>
                </a:lnTo>
                <a:lnTo>
                  <a:pt x="2790" y="2107"/>
                </a:lnTo>
                <a:lnTo>
                  <a:pt x="2790" y="2107"/>
                </a:lnTo>
                <a:lnTo>
                  <a:pt x="2790" y="2107"/>
                </a:lnTo>
                <a:lnTo>
                  <a:pt x="2790" y="2107"/>
                </a:lnTo>
                <a:lnTo>
                  <a:pt x="2790" y="2105"/>
                </a:lnTo>
                <a:lnTo>
                  <a:pt x="2790" y="2105"/>
                </a:lnTo>
                <a:lnTo>
                  <a:pt x="2790" y="2105"/>
                </a:lnTo>
                <a:lnTo>
                  <a:pt x="2790" y="2105"/>
                </a:lnTo>
                <a:lnTo>
                  <a:pt x="2790" y="2105"/>
                </a:lnTo>
                <a:lnTo>
                  <a:pt x="2790" y="2103"/>
                </a:lnTo>
                <a:lnTo>
                  <a:pt x="2788" y="2103"/>
                </a:lnTo>
                <a:lnTo>
                  <a:pt x="2788" y="2103"/>
                </a:lnTo>
                <a:lnTo>
                  <a:pt x="2788" y="2103"/>
                </a:lnTo>
                <a:lnTo>
                  <a:pt x="2785" y="2100"/>
                </a:lnTo>
                <a:lnTo>
                  <a:pt x="2785" y="2100"/>
                </a:lnTo>
                <a:lnTo>
                  <a:pt x="2785" y="2100"/>
                </a:lnTo>
                <a:lnTo>
                  <a:pt x="2785" y="2100"/>
                </a:lnTo>
                <a:lnTo>
                  <a:pt x="2785" y="2100"/>
                </a:lnTo>
                <a:lnTo>
                  <a:pt x="2785" y="2100"/>
                </a:lnTo>
                <a:lnTo>
                  <a:pt x="2783" y="2100"/>
                </a:lnTo>
                <a:lnTo>
                  <a:pt x="2783" y="2100"/>
                </a:lnTo>
                <a:lnTo>
                  <a:pt x="2785" y="2103"/>
                </a:lnTo>
                <a:lnTo>
                  <a:pt x="2785" y="2103"/>
                </a:lnTo>
                <a:lnTo>
                  <a:pt x="2785" y="2103"/>
                </a:lnTo>
                <a:lnTo>
                  <a:pt x="2783" y="2105"/>
                </a:lnTo>
                <a:lnTo>
                  <a:pt x="2783" y="2105"/>
                </a:lnTo>
                <a:lnTo>
                  <a:pt x="2783" y="2105"/>
                </a:lnTo>
                <a:lnTo>
                  <a:pt x="2783" y="2105"/>
                </a:lnTo>
                <a:lnTo>
                  <a:pt x="2783" y="2105"/>
                </a:lnTo>
                <a:lnTo>
                  <a:pt x="2783" y="2107"/>
                </a:lnTo>
                <a:lnTo>
                  <a:pt x="2783" y="2107"/>
                </a:lnTo>
                <a:lnTo>
                  <a:pt x="2783" y="2110"/>
                </a:lnTo>
                <a:lnTo>
                  <a:pt x="2783" y="2110"/>
                </a:lnTo>
                <a:lnTo>
                  <a:pt x="2783" y="2110"/>
                </a:lnTo>
                <a:lnTo>
                  <a:pt x="2783" y="2110"/>
                </a:lnTo>
                <a:lnTo>
                  <a:pt x="2783" y="2112"/>
                </a:lnTo>
                <a:lnTo>
                  <a:pt x="2783" y="2112"/>
                </a:lnTo>
                <a:lnTo>
                  <a:pt x="2781" y="2112"/>
                </a:lnTo>
                <a:lnTo>
                  <a:pt x="2781" y="2112"/>
                </a:lnTo>
                <a:lnTo>
                  <a:pt x="2781" y="2110"/>
                </a:lnTo>
                <a:lnTo>
                  <a:pt x="2781" y="2110"/>
                </a:lnTo>
                <a:lnTo>
                  <a:pt x="2781" y="2110"/>
                </a:lnTo>
                <a:lnTo>
                  <a:pt x="2781" y="2112"/>
                </a:lnTo>
                <a:lnTo>
                  <a:pt x="2781" y="2112"/>
                </a:lnTo>
                <a:lnTo>
                  <a:pt x="2781" y="2110"/>
                </a:lnTo>
                <a:lnTo>
                  <a:pt x="2778" y="2110"/>
                </a:lnTo>
                <a:lnTo>
                  <a:pt x="2778" y="2107"/>
                </a:lnTo>
                <a:lnTo>
                  <a:pt x="2778" y="2107"/>
                </a:lnTo>
                <a:lnTo>
                  <a:pt x="2776" y="2110"/>
                </a:lnTo>
                <a:lnTo>
                  <a:pt x="2776" y="2110"/>
                </a:lnTo>
                <a:lnTo>
                  <a:pt x="2776" y="2110"/>
                </a:lnTo>
                <a:lnTo>
                  <a:pt x="2774" y="2110"/>
                </a:lnTo>
                <a:lnTo>
                  <a:pt x="2774" y="2110"/>
                </a:lnTo>
                <a:lnTo>
                  <a:pt x="2774" y="2110"/>
                </a:lnTo>
                <a:lnTo>
                  <a:pt x="2774" y="2110"/>
                </a:lnTo>
                <a:lnTo>
                  <a:pt x="2774" y="2112"/>
                </a:lnTo>
                <a:lnTo>
                  <a:pt x="2774" y="2112"/>
                </a:lnTo>
                <a:lnTo>
                  <a:pt x="2774" y="2112"/>
                </a:lnTo>
                <a:lnTo>
                  <a:pt x="2776" y="2112"/>
                </a:lnTo>
                <a:lnTo>
                  <a:pt x="2776" y="2112"/>
                </a:lnTo>
                <a:lnTo>
                  <a:pt x="2776" y="2114"/>
                </a:lnTo>
                <a:lnTo>
                  <a:pt x="2776" y="2114"/>
                </a:lnTo>
                <a:lnTo>
                  <a:pt x="2776" y="2114"/>
                </a:lnTo>
                <a:lnTo>
                  <a:pt x="2776" y="2114"/>
                </a:lnTo>
                <a:lnTo>
                  <a:pt x="2776" y="2114"/>
                </a:lnTo>
                <a:lnTo>
                  <a:pt x="2776" y="2114"/>
                </a:lnTo>
                <a:lnTo>
                  <a:pt x="2776" y="2114"/>
                </a:lnTo>
                <a:lnTo>
                  <a:pt x="2776" y="2114"/>
                </a:lnTo>
                <a:lnTo>
                  <a:pt x="2776" y="2117"/>
                </a:lnTo>
                <a:lnTo>
                  <a:pt x="2776" y="2117"/>
                </a:lnTo>
                <a:lnTo>
                  <a:pt x="2776" y="2117"/>
                </a:lnTo>
                <a:lnTo>
                  <a:pt x="2776" y="2119"/>
                </a:lnTo>
                <a:lnTo>
                  <a:pt x="2776" y="2119"/>
                </a:lnTo>
                <a:lnTo>
                  <a:pt x="2774" y="2119"/>
                </a:lnTo>
                <a:lnTo>
                  <a:pt x="2774" y="2119"/>
                </a:lnTo>
                <a:lnTo>
                  <a:pt x="2774" y="2122"/>
                </a:lnTo>
                <a:lnTo>
                  <a:pt x="2774" y="2122"/>
                </a:lnTo>
                <a:lnTo>
                  <a:pt x="2774" y="2117"/>
                </a:lnTo>
                <a:lnTo>
                  <a:pt x="2774" y="2117"/>
                </a:lnTo>
                <a:lnTo>
                  <a:pt x="2774" y="2117"/>
                </a:lnTo>
                <a:lnTo>
                  <a:pt x="2774" y="2119"/>
                </a:lnTo>
                <a:lnTo>
                  <a:pt x="2774" y="2117"/>
                </a:lnTo>
                <a:lnTo>
                  <a:pt x="2771" y="2117"/>
                </a:lnTo>
                <a:lnTo>
                  <a:pt x="2771" y="2117"/>
                </a:lnTo>
                <a:lnTo>
                  <a:pt x="2771" y="2117"/>
                </a:lnTo>
                <a:lnTo>
                  <a:pt x="2771" y="2119"/>
                </a:lnTo>
                <a:lnTo>
                  <a:pt x="2771" y="2122"/>
                </a:lnTo>
                <a:lnTo>
                  <a:pt x="2771" y="2122"/>
                </a:lnTo>
                <a:lnTo>
                  <a:pt x="2771" y="2122"/>
                </a:lnTo>
                <a:lnTo>
                  <a:pt x="2771" y="2122"/>
                </a:lnTo>
                <a:lnTo>
                  <a:pt x="2769" y="2124"/>
                </a:lnTo>
                <a:lnTo>
                  <a:pt x="2769" y="2122"/>
                </a:lnTo>
                <a:lnTo>
                  <a:pt x="2769" y="2122"/>
                </a:lnTo>
                <a:lnTo>
                  <a:pt x="2769" y="2122"/>
                </a:lnTo>
                <a:lnTo>
                  <a:pt x="2771" y="2117"/>
                </a:lnTo>
                <a:lnTo>
                  <a:pt x="2771" y="2117"/>
                </a:lnTo>
                <a:lnTo>
                  <a:pt x="2771" y="2117"/>
                </a:lnTo>
                <a:lnTo>
                  <a:pt x="2769" y="2117"/>
                </a:lnTo>
                <a:lnTo>
                  <a:pt x="2769" y="2117"/>
                </a:lnTo>
                <a:lnTo>
                  <a:pt x="2769" y="2117"/>
                </a:lnTo>
                <a:lnTo>
                  <a:pt x="2769" y="2117"/>
                </a:lnTo>
                <a:lnTo>
                  <a:pt x="2771" y="2117"/>
                </a:lnTo>
                <a:lnTo>
                  <a:pt x="2769" y="2117"/>
                </a:lnTo>
                <a:lnTo>
                  <a:pt x="2769" y="2117"/>
                </a:lnTo>
                <a:lnTo>
                  <a:pt x="2766" y="2119"/>
                </a:lnTo>
                <a:lnTo>
                  <a:pt x="2766" y="2122"/>
                </a:lnTo>
                <a:lnTo>
                  <a:pt x="2766" y="2122"/>
                </a:lnTo>
                <a:lnTo>
                  <a:pt x="2766" y="2122"/>
                </a:lnTo>
                <a:lnTo>
                  <a:pt x="2766" y="2122"/>
                </a:lnTo>
                <a:lnTo>
                  <a:pt x="2766" y="2124"/>
                </a:lnTo>
                <a:lnTo>
                  <a:pt x="2766" y="2124"/>
                </a:lnTo>
                <a:lnTo>
                  <a:pt x="2766" y="2124"/>
                </a:lnTo>
                <a:lnTo>
                  <a:pt x="2766" y="2124"/>
                </a:lnTo>
                <a:lnTo>
                  <a:pt x="2766" y="2124"/>
                </a:lnTo>
                <a:lnTo>
                  <a:pt x="2766" y="2126"/>
                </a:lnTo>
                <a:lnTo>
                  <a:pt x="2766" y="2126"/>
                </a:lnTo>
                <a:lnTo>
                  <a:pt x="2766" y="2126"/>
                </a:lnTo>
                <a:lnTo>
                  <a:pt x="2766" y="2129"/>
                </a:lnTo>
                <a:lnTo>
                  <a:pt x="2766" y="2129"/>
                </a:lnTo>
                <a:lnTo>
                  <a:pt x="2764" y="2126"/>
                </a:lnTo>
                <a:lnTo>
                  <a:pt x="2764" y="2126"/>
                </a:lnTo>
                <a:lnTo>
                  <a:pt x="2766" y="2124"/>
                </a:lnTo>
                <a:lnTo>
                  <a:pt x="2766" y="2122"/>
                </a:lnTo>
                <a:lnTo>
                  <a:pt x="2764" y="2122"/>
                </a:lnTo>
                <a:lnTo>
                  <a:pt x="2764" y="2124"/>
                </a:lnTo>
                <a:lnTo>
                  <a:pt x="2762" y="2126"/>
                </a:lnTo>
                <a:lnTo>
                  <a:pt x="2762" y="2129"/>
                </a:lnTo>
                <a:lnTo>
                  <a:pt x="2759" y="2129"/>
                </a:lnTo>
                <a:lnTo>
                  <a:pt x="2759" y="2129"/>
                </a:lnTo>
                <a:lnTo>
                  <a:pt x="2757" y="2129"/>
                </a:lnTo>
                <a:lnTo>
                  <a:pt x="2757" y="2133"/>
                </a:lnTo>
                <a:lnTo>
                  <a:pt x="2757" y="2131"/>
                </a:lnTo>
                <a:lnTo>
                  <a:pt x="2757" y="2131"/>
                </a:lnTo>
                <a:lnTo>
                  <a:pt x="2757" y="2131"/>
                </a:lnTo>
                <a:lnTo>
                  <a:pt x="2757" y="2131"/>
                </a:lnTo>
                <a:lnTo>
                  <a:pt x="2757" y="2131"/>
                </a:lnTo>
                <a:lnTo>
                  <a:pt x="2757" y="2129"/>
                </a:lnTo>
                <a:lnTo>
                  <a:pt x="2757" y="2129"/>
                </a:lnTo>
                <a:lnTo>
                  <a:pt x="2757" y="2129"/>
                </a:lnTo>
                <a:lnTo>
                  <a:pt x="2759" y="2129"/>
                </a:lnTo>
                <a:lnTo>
                  <a:pt x="2759" y="2126"/>
                </a:lnTo>
                <a:lnTo>
                  <a:pt x="2762" y="2126"/>
                </a:lnTo>
                <a:lnTo>
                  <a:pt x="2762" y="2124"/>
                </a:lnTo>
                <a:lnTo>
                  <a:pt x="2762" y="2122"/>
                </a:lnTo>
                <a:lnTo>
                  <a:pt x="2764" y="2122"/>
                </a:lnTo>
                <a:lnTo>
                  <a:pt x="2764" y="2122"/>
                </a:lnTo>
                <a:lnTo>
                  <a:pt x="2764" y="2122"/>
                </a:lnTo>
                <a:lnTo>
                  <a:pt x="2766" y="2119"/>
                </a:lnTo>
                <a:lnTo>
                  <a:pt x="2766" y="2119"/>
                </a:lnTo>
                <a:lnTo>
                  <a:pt x="2766" y="2119"/>
                </a:lnTo>
                <a:lnTo>
                  <a:pt x="2766" y="2119"/>
                </a:lnTo>
                <a:lnTo>
                  <a:pt x="2766" y="2119"/>
                </a:lnTo>
                <a:lnTo>
                  <a:pt x="2766" y="2119"/>
                </a:lnTo>
                <a:lnTo>
                  <a:pt x="2766" y="2119"/>
                </a:lnTo>
                <a:lnTo>
                  <a:pt x="2764" y="2119"/>
                </a:lnTo>
                <a:lnTo>
                  <a:pt x="2764" y="2119"/>
                </a:lnTo>
                <a:lnTo>
                  <a:pt x="2764" y="2119"/>
                </a:lnTo>
                <a:lnTo>
                  <a:pt x="2764" y="2117"/>
                </a:lnTo>
                <a:lnTo>
                  <a:pt x="2766" y="2117"/>
                </a:lnTo>
                <a:lnTo>
                  <a:pt x="2766" y="2117"/>
                </a:lnTo>
                <a:lnTo>
                  <a:pt x="2759" y="2119"/>
                </a:lnTo>
                <a:lnTo>
                  <a:pt x="2759" y="2119"/>
                </a:lnTo>
                <a:lnTo>
                  <a:pt x="2759" y="2119"/>
                </a:lnTo>
                <a:lnTo>
                  <a:pt x="2759" y="2122"/>
                </a:lnTo>
                <a:lnTo>
                  <a:pt x="2759" y="2122"/>
                </a:lnTo>
                <a:lnTo>
                  <a:pt x="2759" y="2119"/>
                </a:lnTo>
                <a:lnTo>
                  <a:pt x="2759" y="2119"/>
                </a:lnTo>
                <a:lnTo>
                  <a:pt x="2759" y="2119"/>
                </a:lnTo>
                <a:lnTo>
                  <a:pt x="2759" y="2117"/>
                </a:lnTo>
                <a:lnTo>
                  <a:pt x="2762" y="2117"/>
                </a:lnTo>
                <a:lnTo>
                  <a:pt x="2762" y="2117"/>
                </a:lnTo>
                <a:lnTo>
                  <a:pt x="2762" y="2117"/>
                </a:lnTo>
                <a:lnTo>
                  <a:pt x="2764" y="2114"/>
                </a:lnTo>
                <a:lnTo>
                  <a:pt x="2764" y="2112"/>
                </a:lnTo>
                <a:lnTo>
                  <a:pt x="2766" y="2112"/>
                </a:lnTo>
                <a:lnTo>
                  <a:pt x="2766" y="2112"/>
                </a:lnTo>
                <a:lnTo>
                  <a:pt x="2766" y="2110"/>
                </a:lnTo>
                <a:lnTo>
                  <a:pt x="2766" y="2110"/>
                </a:lnTo>
                <a:lnTo>
                  <a:pt x="2766" y="2110"/>
                </a:lnTo>
                <a:lnTo>
                  <a:pt x="2769" y="2110"/>
                </a:lnTo>
                <a:lnTo>
                  <a:pt x="2769" y="2110"/>
                </a:lnTo>
                <a:lnTo>
                  <a:pt x="2769" y="2107"/>
                </a:lnTo>
                <a:lnTo>
                  <a:pt x="2766" y="2107"/>
                </a:lnTo>
                <a:lnTo>
                  <a:pt x="2766" y="2107"/>
                </a:lnTo>
                <a:lnTo>
                  <a:pt x="2766" y="2107"/>
                </a:lnTo>
                <a:lnTo>
                  <a:pt x="2766" y="2110"/>
                </a:lnTo>
                <a:lnTo>
                  <a:pt x="2766" y="2110"/>
                </a:lnTo>
                <a:lnTo>
                  <a:pt x="2764" y="2112"/>
                </a:lnTo>
                <a:lnTo>
                  <a:pt x="2764" y="2112"/>
                </a:lnTo>
                <a:lnTo>
                  <a:pt x="2764" y="2112"/>
                </a:lnTo>
                <a:lnTo>
                  <a:pt x="2764" y="2112"/>
                </a:lnTo>
                <a:lnTo>
                  <a:pt x="2764" y="2112"/>
                </a:lnTo>
                <a:lnTo>
                  <a:pt x="2764" y="2110"/>
                </a:lnTo>
                <a:lnTo>
                  <a:pt x="2764" y="2110"/>
                </a:lnTo>
                <a:lnTo>
                  <a:pt x="2764" y="2110"/>
                </a:lnTo>
                <a:lnTo>
                  <a:pt x="2764" y="2110"/>
                </a:lnTo>
                <a:lnTo>
                  <a:pt x="2764" y="2110"/>
                </a:lnTo>
                <a:lnTo>
                  <a:pt x="2764" y="2110"/>
                </a:lnTo>
                <a:lnTo>
                  <a:pt x="2762" y="2110"/>
                </a:lnTo>
                <a:lnTo>
                  <a:pt x="2762" y="2110"/>
                </a:lnTo>
                <a:lnTo>
                  <a:pt x="2759" y="2112"/>
                </a:lnTo>
                <a:lnTo>
                  <a:pt x="2759" y="2110"/>
                </a:lnTo>
                <a:lnTo>
                  <a:pt x="2759" y="2110"/>
                </a:lnTo>
                <a:lnTo>
                  <a:pt x="2759" y="2110"/>
                </a:lnTo>
                <a:lnTo>
                  <a:pt x="2757" y="2112"/>
                </a:lnTo>
                <a:lnTo>
                  <a:pt x="2757" y="2112"/>
                </a:lnTo>
                <a:lnTo>
                  <a:pt x="2757" y="2114"/>
                </a:lnTo>
                <a:lnTo>
                  <a:pt x="2759" y="2112"/>
                </a:lnTo>
                <a:lnTo>
                  <a:pt x="2762" y="2112"/>
                </a:lnTo>
                <a:lnTo>
                  <a:pt x="2762" y="2112"/>
                </a:lnTo>
                <a:lnTo>
                  <a:pt x="2759" y="2114"/>
                </a:lnTo>
                <a:lnTo>
                  <a:pt x="2759" y="2117"/>
                </a:lnTo>
                <a:lnTo>
                  <a:pt x="2759" y="2114"/>
                </a:lnTo>
                <a:lnTo>
                  <a:pt x="2759" y="2114"/>
                </a:lnTo>
                <a:lnTo>
                  <a:pt x="2759" y="2114"/>
                </a:lnTo>
                <a:lnTo>
                  <a:pt x="2759" y="2114"/>
                </a:lnTo>
                <a:lnTo>
                  <a:pt x="2757" y="2114"/>
                </a:lnTo>
                <a:lnTo>
                  <a:pt x="2757" y="2114"/>
                </a:lnTo>
                <a:lnTo>
                  <a:pt x="2757" y="2114"/>
                </a:lnTo>
                <a:lnTo>
                  <a:pt x="2757" y="2114"/>
                </a:lnTo>
                <a:lnTo>
                  <a:pt x="2757" y="2112"/>
                </a:lnTo>
                <a:lnTo>
                  <a:pt x="2757" y="2112"/>
                </a:lnTo>
                <a:lnTo>
                  <a:pt x="2757" y="2112"/>
                </a:lnTo>
                <a:lnTo>
                  <a:pt x="2755" y="2112"/>
                </a:lnTo>
                <a:lnTo>
                  <a:pt x="2755" y="2112"/>
                </a:lnTo>
                <a:lnTo>
                  <a:pt x="2752" y="2112"/>
                </a:lnTo>
                <a:lnTo>
                  <a:pt x="2752" y="2112"/>
                </a:lnTo>
                <a:lnTo>
                  <a:pt x="2755" y="2110"/>
                </a:lnTo>
                <a:lnTo>
                  <a:pt x="2755" y="2110"/>
                </a:lnTo>
                <a:lnTo>
                  <a:pt x="2757" y="2110"/>
                </a:lnTo>
                <a:lnTo>
                  <a:pt x="2757" y="2110"/>
                </a:lnTo>
                <a:lnTo>
                  <a:pt x="2757" y="2110"/>
                </a:lnTo>
                <a:lnTo>
                  <a:pt x="2757" y="2107"/>
                </a:lnTo>
                <a:lnTo>
                  <a:pt x="2757" y="2107"/>
                </a:lnTo>
                <a:lnTo>
                  <a:pt x="2757" y="2107"/>
                </a:lnTo>
                <a:lnTo>
                  <a:pt x="2757" y="2110"/>
                </a:lnTo>
                <a:lnTo>
                  <a:pt x="2757" y="2110"/>
                </a:lnTo>
                <a:lnTo>
                  <a:pt x="2757" y="2110"/>
                </a:lnTo>
                <a:lnTo>
                  <a:pt x="2757" y="2107"/>
                </a:lnTo>
                <a:lnTo>
                  <a:pt x="2755" y="2107"/>
                </a:lnTo>
                <a:lnTo>
                  <a:pt x="2755" y="2107"/>
                </a:lnTo>
                <a:lnTo>
                  <a:pt x="2757" y="2107"/>
                </a:lnTo>
                <a:lnTo>
                  <a:pt x="2757" y="2105"/>
                </a:lnTo>
                <a:lnTo>
                  <a:pt x="2759" y="2105"/>
                </a:lnTo>
                <a:lnTo>
                  <a:pt x="2757" y="2105"/>
                </a:lnTo>
                <a:lnTo>
                  <a:pt x="2755" y="2105"/>
                </a:lnTo>
                <a:lnTo>
                  <a:pt x="2755" y="2107"/>
                </a:lnTo>
                <a:lnTo>
                  <a:pt x="2752" y="2110"/>
                </a:lnTo>
                <a:lnTo>
                  <a:pt x="2755" y="2110"/>
                </a:lnTo>
                <a:lnTo>
                  <a:pt x="2755" y="2110"/>
                </a:lnTo>
                <a:lnTo>
                  <a:pt x="2752" y="2110"/>
                </a:lnTo>
                <a:lnTo>
                  <a:pt x="2752" y="2110"/>
                </a:lnTo>
                <a:lnTo>
                  <a:pt x="2752" y="2110"/>
                </a:lnTo>
                <a:lnTo>
                  <a:pt x="2752" y="2110"/>
                </a:lnTo>
                <a:lnTo>
                  <a:pt x="2752" y="2107"/>
                </a:lnTo>
                <a:lnTo>
                  <a:pt x="2752" y="2107"/>
                </a:lnTo>
                <a:lnTo>
                  <a:pt x="2752" y="2107"/>
                </a:lnTo>
                <a:lnTo>
                  <a:pt x="2748" y="2112"/>
                </a:lnTo>
                <a:lnTo>
                  <a:pt x="2748" y="2112"/>
                </a:lnTo>
                <a:lnTo>
                  <a:pt x="2748" y="2112"/>
                </a:lnTo>
                <a:lnTo>
                  <a:pt x="2748" y="2112"/>
                </a:lnTo>
                <a:lnTo>
                  <a:pt x="2748" y="2112"/>
                </a:lnTo>
                <a:lnTo>
                  <a:pt x="2748" y="2112"/>
                </a:lnTo>
                <a:lnTo>
                  <a:pt x="2748" y="2112"/>
                </a:lnTo>
                <a:lnTo>
                  <a:pt x="2748" y="2110"/>
                </a:lnTo>
                <a:lnTo>
                  <a:pt x="2748" y="2110"/>
                </a:lnTo>
                <a:lnTo>
                  <a:pt x="2748" y="2110"/>
                </a:lnTo>
                <a:lnTo>
                  <a:pt x="2750" y="2110"/>
                </a:lnTo>
                <a:lnTo>
                  <a:pt x="2750" y="2107"/>
                </a:lnTo>
                <a:lnTo>
                  <a:pt x="2750" y="2107"/>
                </a:lnTo>
                <a:lnTo>
                  <a:pt x="2752" y="2107"/>
                </a:lnTo>
                <a:lnTo>
                  <a:pt x="2752" y="2107"/>
                </a:lnTo>
                <a:lnTo>
                  <a:pt x="2752" y="2105"/>
                </a:lnTo>
                <a:lnTo>
                  <a:pt x="2752" y="2105"/>
                </a:lnTo>
                <a:lnTo>
                  <a:pt x="2752" y="2105"/>
                </a:lnTo>
                <a:lnTo>
                  <a:pt x="2755" y="2103"/>
                </a:lnTo>
                <a:lnTo>
                  <a:pt x="2755" y="2103"/>
                </a:lnTo>
                <a:lnTo>
                  <a:pt x="2752" y="2103"/>
                </a:lnTo>
                <a:lnTo>
                  <a:pt x="2752" y="2105"/>
                </a:lnTo>
                <a:lnTo>
                  <a:pt x="2750" y="2103"/>
                </a:lnTo>
                <a:lnTo>
                  <a:pt x="2752" y="2103"/>
                </a:lnTo>
                <a:lnTo>
                  <a:pt x="2752" y="2103"/>
                </a:lnTo>
                <a:lnTo>
                  <a:pt x="2752" y="2103"/>
                </a:lnTo>
                <a:lnTo>
                  <a:pt x="2752" y="2103"/>
                </a:lnTo>
                <a:lnTo>
                  <a:pt x="2755" y="2100"/>
                </a:lnTo>
                <a:lnTo>
                  <a:pt x="2755" y="2100"/>
                </a:lnTo>
                <a:lnTo>
                  <a:pt x="2755" y="2100"/>
                </a:lnTo>
                <a:lnTo>
                  <a:pt x="2755" y="2100"/>
                </a:lnTo>
                <a:lnTo>
                  <a:pt x="2755" y="2100"/>
                </a:lnTo>
                <a:lnTo>
                  <a:pt x="2755" y="2098"/>
                </a:lnTo>
                <a:lnTo>
                  <a:pt x="2752" y="2098"/>
                </a:lnTo>
                <a:lnTo>
                  <a:pt x="2752" y="2098"/>
                </a:lnTo>
                <a:lnTo>
                  <a:pt x="2752" y="2098"/>
                </a:lnTo>
                <a:lnTo>
                  <a:pt x="2752" y="2098"/>
                </a:lnTo>
                <a:lnTo>
                  <a:pt x="2752" y="2098"/>
                </a:lnTo>
                <a:lnTo>
                  <a:pt x="2755" y="2098"/>
                </a:lnTo>
                <a:lnTo>
                  <a:pt x="2755" y="2098"/>
                </a:lnTo>
                <a:lnTo>
                  <a:pt x="2755" y="2095"/>
                </a:lnTo>
                <a:lnTo>
                  <a:pt x="2757" y="2095"/>
                </a:lnTo>
                <a:lnTo>
                  <a:pt x="2757" y="2093"/>
                </a:lnTo>
                <a:lnTo>
                  <a:pt x="2757" y="2095"/>
                </a:lnTo>
                <a:lnTo>
                  <a:pt x="2755" y="2095"/>
                </a:lnTo>
                <a:lnTo>
                  <a:pt x="2752" y="2095"/>
                </a:lnTo>
                <a:lnTo>
                  <a:pt x="2752" y="2095"/>
                </a:lnTo>
                <a:lnTo>
                  <a:pt x="2752" y="2095"/>
                </a:lnTo>
                <a:lnTo>
                  <a:pt x="2752" y="2095"/>
                </a:lnTo>
                <a:lnTo>
                  <a:pt x="2755" y="2095"/>
                </a:lnTo>
                <a:lnTo>
                  <a:pt x="2759" y="2091"/>
                </a:lnTo>
                <a:lnTo>
                  <a:pt x="2759" y="2091"/>
                </a:lnTo>
                <a:lnTo>
                  <a:pt x="2759" y="2091"/>
                </a:lnTo>
                <a:lnTo>
                  <a:pt x="2759" y="2088"/>
                </a:lnTo>
                <a:lnTo>
                  <a:pt x="2759" y="2088"/>
                </a:lnTo>
                <a:lnTo>
                  <a:pt x="2759" y="2088"/>
                </a:lnTo>
                <a:lnTo>
                  <a:pt x="2757" y="2088"/>
                </a:lnTo>
                <a:lnTo>
                  <a:pt x="2757" y="2088"/>
                </a:lnTo>
                <a:lnTo>
                  <a:pt x="2757" y="2088"/>
                </a:lnTo>
                <a:lnTo>
                  <a:pt x="2757" y="2088"/>
                </a:lnTo>
                <a:lnTo>
                  <a:pt x="2757" y="2086"/>
                </a:lnTo>
                <a:lnTo>
                  <a:pt x="2757" y="2086"/>
                </a:lnTo>
                <a:lnTo>
                  <a:pt x="2759" y="2086"/>
                </a:lnTo>
                <a:lnTo>
                  <a:pt x="2759" y="2086"/>
                </a:lnTo>
                <a:lnTo>
                  <a:pt x="2759" y="2086"/>
                </a:lnTo>
                <a:lnTo>
                  <a:pt x="2759" y="2086"/>
                </a:lnTo>
                <a:lnTo>
                  <a:pt x="2759" y="2084"/>
                </a:lnTo>
                <a:lnTo>
                  <a:pt x="2759" y="2084"/>
                </a:lnTo>
                <a:lnTo>
                  <a:pt x="2759" y="2084"/>
                </a:lnTo>
                <a:lnTo>
                  <a:pt x="2759" y="2084"/>
                </a:lnTo>
                <a:lnTo>
                  <a:pt x="2759" y="2084"/>
                </a:lnTo>
                <a:lnTo>
                  <a:pt x="2759" y="2084"/>
                </a:lnTo>
                <a:lnTo>
                  <a:pt x="2759" y="2081"/>
                </a:lnTo>
                <a:lnTo>
                  <a:pt x="2759" y="2081"/>
                </a:lnTo>
                <a:lnTo>
                  <a:pt x="2759" y="2081"/>
                </a:lnTo>
                <a:lnTo>
                  <a:pt x="2759" y="2079"/>
                </a:lnTo>
                <a:lnTo>
                  <a:pt x="2759" y="2079"/>
                </a:lnTo>
                <a:lnTo>
                  <a:pt x="2759" y="2079"/>
                </a:lnTo>
                <a:lnTo>
                  <a:pt x="2759" y="2079"/>
                </a:lnTo>
                <a:lnTo>
                  <a:pt x="2759" y="2079"/>
                </a:lnTo>
                <a:lnTo>
                  <a:pt x="2757" y="2077"/>
                </a:lnTo>
                <a:lnTo>
                  <a:pt x="2757" y="2079"/>
                </a:lnTo>
                <a:lnTo>
                  <a:pt x="2757" y="2079"/>
                </a:lnTo>
                <a:lnTo>
                  <a:pt x="2757" y="2079"/>
                </a:lnTo>
                <a:lnTo>
                  <a:pt x="2757" y="2079"/>
                </a:lnTo>
                <a:lnTo>
                  <a:pt x="2757" y="2079"/>
                </a:lnTo>
                <a:lnTo>
                  <a:pt x="2757" y="2079"/>
                </a:lnTo>
                <a:lnTo>
                  <a:pt x="2757" y="2077"/>
                </a:lnTo>
                <a:lnTo>
                  <a:pt x="2757" y="2077"/>
                </a:lnTo>
                <a:lnTo>
                  <a:pt x="2755" y="2079"/>
                </a:lnTo>
                <a:lnTo>
                  <a:pt x="2755" y="2079"/>
                </a:lnTo>
                <a:lnTo>
                  <a:pt x="2755" y="2079"/>
                </a:lnTo>
                <a:lnTo>
                  <a:pt x="2755" y="2079"/>
                </a:lnTo>
                <a:lnTo>
                  <a:pt x="2755" y="2079"/>
                </a:lnTo>
                <a:lnTo>
                  <a:pt x="2755" y="2077"/>
                </a:lnTo>
                <a:lnTo>
                  <a:pt x="2755" y="2077"/>
                </a:lnTo>
                <a:lnTo>
                  <a:pt x="2752" y="2077"/>
                </a:lnTo>
                <a:lnTo>
                  <a:pt x="2752" y="2079"/>
                </a:lnTo>
                <a:lnTo>
                  <a:pt x="2750" y="2077"/>
                </a:lnTo>
                <a:lnTo>
                  <a:pt x="2750" y="2077"/>
                </a:lnTo>
                <a:lnTo>
                  <a:pt x="2750" y="2077"/>
                </a:lnTo>
                <a:lnTo>
                  <a:pt x="2748" y="2077"/>
                </a:lnTo>
                <a:lnTo>
                  <a:pt x="2748" y="2077"/>
                </a:lnTo>
                <a:lnTo>
                  <a:pt x="2748" y="2077"/>
                </a:lnTo>
                <a:lnTo>
                  <a:pt x="2745" y="2077"/>
                </a:lnTo>
                <a:lnTo>
                  <a:pt x="2745" y="2077"/>
                </a:lnTo>
                <a:lnTo>
                  <a:pt x="2745" y="2077"/>
                </a:lnTo>
                <a:lnTo>
                  <a:pt x="2743" y="2077"/>
                </a:lnTo>
                <a:lnTo>
                  <a:pt x="2743" y="2077"/>
                </a:lnTo>
                <a:lnTo>
                  <a:pt x="2740" y="2077"/>
                </a:lnTo>
                <a:lnTo>
                  <a:pt x="2740" y="2077"/>
                </a:lnTo>
                <a:lnTo>
                  <a:pt x="2740" y="2077"/>
                </a:lnTo>
                <a:lnTo>
                  <a:pt x="2738" y="2079"/>
                </a:lnTo>
                <a:lnTo>
                  <a:pt x="2738" y="2079"/>
                </a:lnTo>
                <a:lnTo>
                  <a:pt x="2738" y="2077"/>
                </a:lnTo>
                <a:lnTo>
                  <a:pt x="2738" y="2077"/>
                </a:lnTo>
                <a:lnTo>
                  <a:pt x="2738" y="2077"/>
                </a:lnTo>
                <a:lnTo>
                  <a:pt x="2738" y="2077"/>
                </a:lnTo>
                <a:lnTo>
                  <a:pt x="2738" y="2077"/>
                </a:lnTo>
                <a:lnTo>
                  <a:pt x="2736" y="2077"/>
                </a:lnTo>
                <a:lnTo>
                  <a:pt x="2736" y="2077"/>
                </a:lnTo>
                <a:lnTo>
                  <a:pt x="2736" y="2077"/>
                </a:lnTo>
                <a:lnTo>
                  <a:pt x="2736" y="2077"/>
                </a:lnTo>
                <a:lnTo>
                  <a:pt x="2736" y="2077"/>
                </a:lnTo>
                <a:lnTo>
                  <a:pt x="2736" y="2077"/>
                </a:lnTo>
                <a:lnTo>
                  <a:pt x="2736" y="2077"/>
                </a:lnTo>
                <a:lnTo>
                  <a:pt x="2736" y="2077"/>
                </a:lnTo>
                <a:lnTo>
                  <a:pt x="2736" y="2077"/>
                </a:lnTo>
                <a:lnTo>
                  <a:pt x="2733" y="2079"/>
                </a:lnTo>
                <a:lnTo>
                  <a:pt x="2733" y="2079"/>
                </a:lnTo>
                <a:lnTo>
                  <a:pt x="2733" y="2081"/>
                </a:lnTo>
                <a:lnTo>
                  <a:pt x="2733" y="2081"/>
                </a:lnTo>
                <a:lnTo>
                  <a:pt x="2733" y="2084"/>
                </a:lnTo>
                <a:lnTo>
                  <a:pt x="2733" y="2084"/>
                </a:lnTo>
                <a:lnTo>
                  <a:pt x="2733" y="2081"/>
                </a:lnTo>
                <a:lnTo>
                  <a:pt x="2733" y="2081"/>
                </a:lnTo>
                <a:lnTo>
                  <a:pt x="2733" y="2081"/>
                </a:lnTo>
                <a:lnTo>
                  <a:pt x="2733" y="2084"/>
                </a:lnTo>
                <a:lnTo>
                  <a:pt x="2733" y="2084"/>
                </a:lnTo>
                <a:lnTo>
                  <a:pt x="2733" y="2084"/>
                </a:lnTo>
                <a:lnTo>
                  <a:pt x="2733" y="2084"/>
                </a:lnTo>
                <a:lnTo>
                  <a:pt x="2731" y="2084"/>
                </a:lnTo>
                <a:lnTo>
                  <a:pt x="2731" y="2081"/>
                </a:lnTo>
                <a:lnTo>
                  <a:pt x="2731" y="2081"/>
                </a:lnTo>
                <a:lnTo>
                  <a:pt x="2731" y="2084"/>
                </a:lnTo>
                <a:lnTo>
                  <a:pt x="2731" y="2084"/>
                </a:lnTo>
                <a:lnTo>
                  <a:pt x="2731" y="2081"/>
                </a:lnTo>
                <a:lnTo>
                  <a:pt x="2731" y="2084"/>
                </a:lnTo>
                <a:lnTo>
                  <a:pt x="2729" y="2084"/>
                </a:lnTo>
                <a:lnTo>
                  <a:pt x="2729" y="2081"/>
                </a:lnTo>
                <a:lnTo>
                  <a:pt x="2729" y="2084"/>
                </a:lnTo>
                <a:lnTo>
                  <a:pt x="2726" y="2084"/>
                </a:lnTo>
                <a:lnTo>
                  <a:pt x="2726" y="2086"/>
                </a:lnTo>
                <a:lnTo>
                  <a:pt x="2726" y="2086"/>
                </a:lnTo>
                <a:lnTo>
                  <a:pt x="2726" y="2088"/>
                </a:lnTo>
                <a:lnTo>
                  <a:pt x="2729" y="2088"/>
                </a:lnTo>
                <a:lnTo>
                  <a:pt x="2729" y="2088"/>
                </a:lnTo>
                <a:lnTo>
                  <a:pt x="2726" y="2091"/>
                </a:lnTo>
                <a:lnTo>
                  <a:pt x="2726" y="2091"/>
                </a:lnTo>
                <a:lnTo>
                  <a:pt x="2726" y="2091"/>
                </a:lnTo>
                <a:lnTo>
                  <a:pt x="2726" y="2093"/>
                </a:lnTo>
                <a:lnTo>
                  <a:pt x="2726" y="2093"/>
                </a:lnTo>
                <a:lnTo>
                  <a:pt x="2726" y="2093"/>
                </a:lnTo>
                <a:lnTo>
                  <a:pt x="2726" y="2091"/>
                </a:lnTo>
                <a:lnTo>
                  <a:pt x="2726" y="2088"/>
                </a:lnTo>
                <a:lnTo>
                  <a:pt x="2726" y="2088"/>
                </a:lnTo>
                <a:lnTo>
                  <a:pt x="2724" y="2088"/>
                </a:lnTo>
                <a:lnTo>
                  <a:pt x="2724" y="2088"/>
                </a:lnTo>
                <a:lnTo>
                  <a:pt x="2724" y="2086"/>
                </a:lnTo>
                <a:lnTo>
                  <a:pt x="2724" y="2086"/>
                </a:lnTo>
                <a:lnTo>
                  <a:pt x="2724" y="2086"/>
                </a:lnTo>
                <a:lnTo>
                  <a:pt x="2724" y="2084"/>
                </a:lnTo>
                <a:lnTo>
                  <a:pt x="2724" y="2084"/>
                </a:lnTo>
                <a:lnTo>
                  <a:pt x="2724" y="2084"/>
                </a:lnTo>
                <a:lnTo>
                  <a:pt x="2724" y="2084"/>
                </a:lnTo>
                <a:lnTo>
                  <a:pt x="2724" y="2081"/>
                </a:lnTo>
                <a:lnTo>
                  <a:pt x="2724" y="2081"/>
                </a:lnTo>
                <a:lnTo>
                  <a:pt x="2721" y="2084"/>
                </a:lnTo>
                <a:lnTo>
                  <a:pt x="2721" y="2084"/>
                </a:lnTo>
                <a:lnTo>
                  <a:pt x="2721" y="2084"/>
                </a:lnTo>
                <a:lnTo>
                  <a:pt x="2721" y="2084"/>
                </a:lnTo>
                <a:lnTo>
                  <a:pt x="2721" y="2084"/>
                </a:lnTo>
                <a:lnTo>
                  <a:pt x="2721" y="2081"/>
                </a:lnTo>
                <a:lnTo>
                  <a:pt x="2721" y="2081"/>
                </a:lnTo>
                <a:lnTo>
                  <a:pt x="2721" y="2079"/>
                </a:lnTo>
                <a:lnTo>
                  <a:pt x="2721" y="2079"/>
                </a:lnTo>
                <a:lnTo>
                  <a:pt x="2721" y="2079"/>
                </a:lnTo>
                <a:lnTo>
                  <a:pt x="2719" y="2079"/>
                </a:lnTo>
                <a:lnTo>
                  <a:pt x="2719" y="2081"/>
                </a:lnTo>
                <a:lnTo>
                  <a:pt x="2719" y="2081"/>
                </a:lnTo>
                <a:lnTo>
                  <a:pt x="2719" y="2081"/>
                </a:lnTo>
                <a:lnTo>
                  <a:pt x="2719" y="2084"/>
                </a:lnTo>
                <a:lnTo>
                  <a:pt x="2719" y="2086"/>
                </a:lnTo>
                <a:lnTo>
                  <a:pt x="2717" y="2086"/>
                </a:lnTo>
                <a:lnTo>
                  <a:pt x="2719" y="2086"/>
                </a:lnTo>
                <a:lnTo>
                  <a:pt x="2719" y="2086"/>
                </a:lnTo>
                <a:lnTo>
                  <a:pt x="2719" y="2088"/>
                </a:lnTo>
                <a:lnTo>
                  <a:pt x="2719" y="2088"/>
                </a:lnTo>
                <a:lnTo>
                  <a:pt x="2719" y="2088"/>
                </a:lnTo>
                <a:lnTo>
                  <a:pt x="2719" y="2088"/>
                </a:lnTo>
                <a:lnTo>
                  <a:pt x="2719" y="2088"/>
                </a:lnTo>
                <a:lnTo>
                  <a:pt x="2719" y="2088"/>
                </a:lnTo>
                <a:lnTo>
                  <a:pt x="2719" y="2088"/>
                </a:lnTo>
                <a:lnTo>
                  <a:pt x="2719" y="2091"/>
                </a:lnTo>
                <a:lnTo>
                  <a:pt x="2717" y="2091"/>
                </a:lnTo>
                <a:lnTo>
                  <a:pt x="2717" y="2091"/>
                </a:lnTo>
                <a:lnTo>
                  <a:pt x="2717" y="2091"/>
                </a:lnTo>
                <a:lnTo>
                  <a:pt x="2717" y="2091"/>
                </a:lnTo>
                <a:lnTo>
                  <a:pt x="2717" y="2093"/>
                </a:lnTo>
                <a:lnTo>
                  <a:pt x="2717" y="2093"/>
                </a:lnTo>
                <a:lnTo>
                  <a:pt x="2717" y="2093"/>
                </a:lnTo>
                <a:lnTo>
                  <a:pt x="2717" y="2093"/>
                </a:lnTo>
                <a:lnTo>
                  <a:pt x="2717" y="2093"/>
                </a:lnTo>
                <a:lnTo>
                  <a:pt x="2717" y="2093"/>
                </a:lnTo>
                <a:lnTo>
                  <a:pt x="2717" y="2093"/>
                </a:lnTo>
                <a:lnTo>
                  <a:pt x="2717" y="2093"/>
                </a:lnTo>
                <a:lnTo>
                  <a:pt x="2717" y="2093"/>
                </a:lnTo>
                <a:lnTo>
                  <a:pt x="2717" y="2093"/>
                </a:lnTo>
                <a:lnTo>
                  <a:pt x="2717" y="2093"/>
                </a:lnTo>
                <a:lnTo>
                  <a:pt x="2717" y="2093"/>
                </a:lnTo>
                <a:lnTo>
                  <a:pt x="2717" y="2093"/>
                </a:lnTo>
                <a:lnTo>
                  <a:pt x="2717" y="2095"/>
                </a:lnTo>
                <a:lnTo>
                  <a:pt x="2717" y="2095"/>
                </a:lnTo>
                <a:lnTo>
                  <a:pt x="2717" y="2095"/>
                </a:lnTo>
                <a:lnTo>
                  <a:pt x="2717" y="2098"/>
                </a:lnTo>
                <a:lnTo>
                  <a:pt x="2714" y="2095"/>
                </a:lnTo>
                <a:lnTo>
                  <a:pt x="2714" y="2095"/>
                </a:lnTo>
                <a:lnTo>
                  <a:pt x="2714" y="2095"/>
                </a:lnTo>
                <a:lnTo>
                  <a:pt x="2714" y="2095"/>
                </a:lnTo>
                <a:lnTo>
                  <a:pt x="2712" y="2091"/>
                </a:lnTo>
                <a:lnTo>
                  <a:pt x="2712" y="2091"/>
                </a:lnTo>
                <a:lnTo>
                  <a:pt x="2712" y="2091"/>
                </a:lnTo>
                <a:lnTo>
                  <a:pt x="2712" y="2091"/>
                </a:lnTo>
                <a:lnTo>
                  <a:pt x="2712" y="2091"/>
                </a:lnTo>
                <a:lnTo>
                  <a:pt x="2712" y="2091"/>
                </a:lnTo>
                <a:lnTo>
                  <a:pt x="2712" y="2093"/>
                </a:lnTo>
                <a:lnTo>
                  <a:pt x="2712" y="2093"/>
                </a:lnTo>
                <a:lnTo>
                  <a:pt x="2712" y="2093"/>
                </a:lnTo>
                <a:lnTo>
                  <a:pt x="2712" y="2093"/>
                </a:lnTo>
                <a:lnTo>
                  <a:pt x="2712" y="2095"/>
                </a:lnTo>
                <a:lnTo>
                  <a:pt x="2712" y="2093"/>
                </a:lnTo>
                <a:lnTo>
                  <a:pt x="2712" y="2095"/>
                </a:lnTo>
                <a:lnTo>
                  <a:pt x="2714" y="2095"/>
                </a:lnTo>
                <a:lnTo>
                  <a:pt x="2714" y="2095"/>
                </a:lnTo>
                <a:lnTo>
                  <a:pt x="2714" y="2098"/>
                </a:lnTo>
                <a:lnTo>
                  <a:pt x="2714" y="2098"/>
                </a:lnTo>
                <a:lnTo>
                  <a:pt x="2712" y="2098"/>
                </a:lnTo>
                <a:lnTo>
                  <a:pt x="2712" y="2098"/>
                </a:lnTo>
                <a:lnTo>
                  <a:pt x="2712" y="2098"/>
                </a:lnTo>
                <a:lnTo>
                  <a:pt x="2712" y="2098"/>
                </a:lnTo>
                <a:lnTo>
                  <a:pt x="2712" y="2098"/>
                </a:lnTo>
                <a:lnTo>
                  <a:pt x="2712" y="2098"/>
                </a:lnTo>
                <a:lnTo>
                  <a:pt x="2712" y="2098"/>
                </a:lnTo>
                <a:lnTo>
                  <a:pt x="2710" y="2100"/>
                </a:lnTo>
                <a:lnTo>
                  <a:pt x="2710" y="2100"/>
                </a:lnTo>
                <a:lnTo>
                  <a:pt x="2710" y="2103"/>
                </a:lnTo>
                <a:lnTo>
                  <a:pt x="2710" y="2103"/>
                </a:lnTo>
                <a:lnTo>
                  <a:pt x="2710" y="2103"/>
                </a:lnTo>
                <a:lnTo>
                  <a:pt x="2710" y="2100"/>
                </a:lnTo>
                <a:lnTo>
                  <a:pt x="2710" y="2100"/>
                </a:lnTo>
                <a:lnTo>
                  <a:pt x="2710" y="2098"/>
                </a:lnTo>
                <a:lnTo>
                  <a:pt x="2710" y="2098"/>
                </a:lnTo>
                <a:lnTo>
                  <a:pt x="2707" y="2095"/>
                </a:lnTo>
                <a:lnTo>
                  <a:pt x="2707" y="2098"/>
                </a:lnTo>
                <a:lnTo>
                  <a:pt x="2707" y="2098"/>
                </a:lnTo>
                <a:lnTo>
                  <a:pt x="2707" y="2095"/>
                </a:lnTo>
                <a:lnTo>
                  <a:pt x="2705" y="2095"/>
                </a:lnTo>
                <a:lnTo>
                  <a:pt x="2705" y="2098"/>
                </a:lnTo>
                <a:lnTo>
                  <a:pt x="2707" y="2098"/>
                </a:lnTo>
                <a:lnTo>
                  <a:pt x="2707" y="2098"/>
                </a:lnTo>
                <a:lnTo>
                  <a:pt x="2707" y="2098"/>
                </a:lnTo>
                <a:lnTo>
                  <a:pt x="2707" y="2100"/>
                </a:lnTo>
                <a:lnTo>
                  <a:pt x="2705" y="2105"/>
                </a:lnTo>
                <a:lnTo>
                  <a:pt x="2703" y="2105"/>
                </a:lnTo>
                <a:lnTo>
                  <a:pt x="2703" y="2105"/>
                </a:lnTo>
                <a:lnTo>
                  <a:pt x="2703" y="2107"/>
                </a:lnTo>
                <a:lnTo>
                  <a:pt x="2703" y="2107"/>
                </a:lnTo>
                <a:lnTo>
                  <a:pt x="2703" y="2107"/>
                </a:lnTo>
                <a:lnTo>
                  <a:pt x="2703" y="2107"/>
                </a:lnTo>
                <a:lnTo>
                  <a:pt x="2703" y="2107"/>
                </a:lnTo>
                <a:lnTo>
                  <a:pt x="2703" y="2107"/>
                </a:lnTo>
                <a:lnTo>
                  <a:pt x="2703" y="2107"/>
                </a:lnTo>
                <a:lnTo>
                  <a:pt x="2705" y="2107"/>
                </a:lnTo>
                <a:lnTo>
                  <a:pt x="2703" y="2107"/>
                </a:lnTo>
                <a:lnTo>
                  <a:pt x="2703" y="2110"/>
                </a:lnTo>
                <a:lnTo>
                  <a:pt x="2705" y="2110"/>
                </a:lnTo>
                <a:lnTo>
                  <a:pt x="2705" y="2112"/>
                </a:lnTo>
                <a:lnTo>
                  <a:pt x="2705" y="2112"/>
                </a:lnTo>
                <a:lnTo>
                  <a:pt x="2707" y="2110"/>
                </a:lnTo>
                <a:lnTo>
                  <a:pt x="2707" y="2110"/>
                </a:lnTo>
                <a:lnTo>
                  <a:pt x="2707" y="2110"/>
                </a:lnTo>
                <a:lnTo>
                  <a:pt x="2705" y="2112"/>
                </a:lnTo>
                <a:lnTo>
                  <a:pt x="2705" y="2112"/>
                </a:lnTo>
                <a:lnTo>
                  <a:pt x="2705" y="2114"/>
                </a:lnTo>
                <a:lnTo>
                  <a:pt x="2705" y="2114"/>
                </a:lnTo>
                <a:lnTo>
                  <a:pt x="2703" y="2114"/>
                </a:lnTo>
                <a:lnTo>
                  <a:pt x="2703" y="2117"/>
                </a:lnTo>
                <a:lnTo>
                  <a:pt x="2703" y="2117"/>
                </a:lnTo>
                <a:lnTo>
                  <a:pt x="2703" y="2114"/>
                </a:lnTo>
                <a:lnTo>
                  <a:pt x="2703" y="2114"/>
                </a:lnTo>
                <a:lnTo>
                  <a:pt x="2703" y="2112"/>
                </a:lnTo>
                <a:lnTo>
                  <a:pt x="2703" y="2112"/>
                </a:lnTo>
                <a:lnTo>
                  <a:pt x="2703" y="2112"/>
                </a:lnTo>
                <a:lnTo>
                  <a:pt x="2703" y="2112"/>
                </a:lnTo>
                <a:lnTo>
                  <a:pt x="2703" y="2112"/>
                </a:lnTo>
                <a:lnTo>
                  <a:pt x="2703" y="2110"/>
                </a:lnTo>
                <a:lnTo>
                  <a:pt x="2703" y="2110"/>
                </a:lnTo>
                <a:lnTo>
                  <a:pt x="2700" y="2110"/>
                </a:lnTo>
                <a:lnTo>
                  <a:pt x="2700" y="2110"/>
                </a:lnTo>
                <a:lnTo>
                  <a:pt x="2700" y="2110"/>
                </a:lnTo>
                <a:lnTo>
                  <a:pt x="2700" y="2107"/>
                </a:lnTo>
                <a:lnTo>
                  <a:pt x="2700" y="2107"/>
                </a:lnTo>
                <a:lnTo>
                  <a:pt x="2700" y="2107"/>
                </a:lnTo>
                <a:lnTo>
                  <a:pt x="2700" y="2107"/>
                </a:lnTo>
                <a:lnTo>
                  <a:pt x="2703" y="2105"/>
                </a:lnTo>
                <a:lnTo>
                  <a:pt x="2703" y="2105"/>
                </a:lnTo>
                <a:lnTo>
                  <a:pt x="2703" y="2105"/>
                </a:lnTo>
                <a:lnTo>
                  <a:pt x="2703" y="2103"/>
                </a:lnTo>
                <a:lnTo>
                  <a:pt x="2703" y="2103"/>
                </a:lnTo>
                <a:lnTo>
                  <a:pt x="2703" y="2103"/>
                </a:lnTo>
                <a:lnTo>
                  <a:pt x="2703" y="2100"/>
                </a:lnTo>
                <a:lnTo>
                  <a:pt x="2700" y="2100"/>
                </a:lnTo>
                <a:lnTo>
                  <a:pt x="2700" y="2098"/>
                </a:lnTo>
                <a:lnTo>
                  <a:pt x="2700" y="2098"/>
                </a:lnTo>
                <a:lnTo>
                  <a:pt x="2700" y="2095"/>
                </a:lnTo>
                <a:lnTo>
                  <a:pt x="2703" y="2095"/>
                </a:lnTo>
                <a:lnTo>
                  <a:pt x="2703" y="2095"/>
                </a:lnTo>
                <a:lnTo>
                  <a:pt x="2703" y="2095"/>
                </a:lnTo>
                <a:lnTo>
                  <a:pt x="2700" y="2093"/>
                </a:lnTo>
                <a:lnTo>
                  <a:pt x="2703" y="2093"/>
                </a:lnTo>
                <a:lnTo>
                  <a:pt x="2703" y="2093"/>
                </a:lnTo>
                <a:lnTo>
                  <a:pt x="2703" y="2091"/>
                </a:lnTo>
                <a:lnTo>
                  <a:pt x="2703" y="2091"/>
                </a:lnTo>
                <a:lnTo>
                  <a:pt x="2700" y="2091"/>
                </a:lnTo>
                <a:lnTo>
                  <a:pt x="2700" y="2088"/>
                </a:lnTo>
                <a:lnTo>
                  <a:pt x="2700" y="2088"/>
                </a:lnTo>
                <a:lnTo>
                  <a:pt x="2700" y="2088"/>
                </a:lnTo>
                <a:lnTo>
                  <a:pt x="2700" y="2088"/>
                </a:lnTo>
                <a:lnTo>
                  <a:pt x="2700" y="2088"/>
                </a:lnTo>
                <a:lnTo>
                  <a:pt x="2700" y="2088"/>
                </a:lnTo>
                <a:lnTo>
                  <a:pt x="2698" y="2088"/>
                </a:lnTo>
                <a:lnTo>
                  <a:pt x="2698" y="2088"/>
                </a:lnTo>
                <a:lnTo>
                  <a:pt x="2698" y="2091"/>
                </a:lnTo>
                <a:lnTo>
                  <a:pt x="2698" y="2091"/>
                </a:lnTo>
                <a:lnTo>
                  <a:pt x="2698" y="2091"/>
                </a:lnTo>
                <a:lnTo>
                  <a:pt x="2698" y="2091"/>
                </a:lnTo>
                <a:lnTo>
                  <a:pt x="2698" y="2091"/>
                </a:lnTo>
                <a:lnTo>
                  <a:pt x="2698" y="2091"/>
                </a:lnTo>
                <a:lnTo>
                  <a:pt x="2698" y="2091"/>
                </a:lnTo>
                <a:lnTo>
                  <a:pt x="2698" y="2091"/>
                </a:lnTo>
                <a:lnTo>
                  <a:pt x="2698" y="2091"/>
                </a:lnTo>
                <a:lnTo>
                  <a:pt x="2698" y="2091"/>
                </a:lnTo>
                <a:lnTo>
                  <a:pt x="2695" y="2091"/>
                </a:lnTo>
                <a:lnTo>
                  <a:pt x="2695" y="2091"/>
                </a:lnTo>
                <a:lnTo>
                  <a:pt x="2695" y="2091"/>
                </a:lnTo>
                <a:lnTo>
                  <a:pt x="2695" y="2091"/>
                </a:lnTo>
                <a:lnTo>
                  <a:pt x="2698" y="2093"/>
                </a:lnTo>
                <a:lnTo>
                  <a:pt x="2698" y="2093"/>
                </a:lnTo>
                <a:lnTo>
                  <a:pt x="2698" y="2095"/>
                </a:lnTo>
                <a:lnTo>
                  <a:pt x="2698" y="2095"/>
                </a:lnTo>
                <a:lnTo>
                  <a:pt x="2698" y="2095"/>
                </a:lnTo>
                <a:lnTo>
                  <a:pt x="2700" y="2098"/>
                </a:lnTo>
                <a:lnTo>
                  <a:pt x="2700" y="2098"/>
                </a:lnTo>
                <a:lnTo>
                  <a:pt x="2700" y="2098"/>
                </a:lnTo>
                <a:lnTo>
                  <a:pt x="2700" y="2098"/>
                </a:lnTo>
                <a:lnTo>
                  <a:pt x="2700" y="2098"/>
                </a:lnTo>
                <a:lnTo>
                  <a:pt x="2698" y="2100"/>
                </a:lnTo>
                <a:lnTo>
                  <a:pt x="2698" y="2100"/>
                </a:lnTo>
                <a:lnTo>
                  <a:pt x="2698" y="2100"/>
                </a:lnTo>
                <a:lnTo>
                  <a:pt x="2700" y="2100"/>
                </a:lnTo>
                <a:lnTo>
                  <a:pt x="2700" y="2103"/>
                </a:lnTo>
                <a:lnTo>
                  <a:pt x="2700" y="2103"/>
                </a:lnTo>
                <a:lnTo>
                  <a:pt x="2700" y="2103"/>
                </a:lnTo>
                <a:lnTo>
                  <a:pt x="2698" y="2100"/>
                </a:lnTo>
                <a:lnTo>
                  <a:pt x="2698" y="2100"/>
                </a:lnTo>
                <a:lnTo>
                  <a:pt x="2698" y="2100"/>
                </a:lnTo>
                <a:lnTo>
                  <a:pt x="2698" y="2100"/>
                </a:lnTo>
                <a:lnTo>
                  <a:pt x="2698" y="2100"/>
                </a:lnTo>
                <a:lnTo>
                  <a:pt x="2698" y="2100"/>
                </a:lnTo>
                <a:lnTo>
                  <a:pt x="2698" y="2098"/>
                </a:lnTo>
                <a:lnTo>
                  <a:pt x="2698" y="2098"/>
                </a:lnTo>
                <a:lnTo>
                  <a:pt x="2698" y="2098"/>
                </a:lnTo>
                <a:lnTo>
                  <a:pt x="2698" y="2098"/>
                </a:lnTo>
                <a:lnTo>
                  <a:pt x="2698" y="2098"/>
                </a:lnTo>
                <a:lnTo>
                  <a:pt x="2698" y="2098"/>
                </a:lnTo>
                <a:lnTo>
                  <a:pt x="2698" y="2098"/>
                </a:lnTo>
                <a:lnTo>
                  <a:pt x="2695" y="2100"/>
                </a:lnTo>
                <a:lnTo>
                  <a:pt x="2695" y="2100"/>
                </a:lnTo>
                <a:lnTo>
                  <a:pt x="2695" y="2103"/>
                </a:lnTo>
                <a:lnTo>
                  <a:pt x="2695" y="2100"/>
                </a:lnTo>
                <a:lnTo>
                  <a:pt x="2695" y="2100"/>
                </a:lnTo>
                <a:lnTo>
                  <a:pt x="2695" y="2100"/>
                </a:lnTo>
                <a:lnTo>
                  <a:pt x="2693" y="2103"/>
                </a:lnTo>
                <a:lnTo>
                  <a:pt x="2693" y="2100"/>
                </a:lnTo>
                <a:lnTo>
                  <a:pt x="2695" y="2100"/>
                </a:lnTo>
                <a:lnTo>
                  <a:pt x="2695" y="2095"/>
                </a:lnTo>
                <a:lnTo>
                  <a:pt x="2695" y="2095"/>
                </a:lnTo>
                <a:lnTo>
                  <a:pt x="2695" y="2095"/>
                </a:lnTo>
                <a:lnTo>
                  <a:pt x="2693" y="2098"/>
                </a:lnTo>
                <a:lnTo>
                  <a:pt x="2693" y="2098"/>
                </a:lnTo>
                <a:lnTo>
                  <a:pt x="2693" y="2098"/>
                </a:lnTo>
                <a:lnTo>
                  <a:pt x="2693" y="2098"/>
                </a:lnTo>
                <a:lnTo>
                  <a:pt x="2693" y="2093"/>
                </a:lnTo>
                <a:lnTo>
                  <a:pt x="2693" y="2093"/>
                </a:lnTo>
                <a:lnTo>
                  <a:pt x="2693" y="2093"/>
                </a:lnTo>
                <a:lnTo>
                  <a:pt x="2693" y="2093"/>
                </a:lnTo>
                <a:lnTo>
                  <a:pt x="2693" y="2093"/>
                </a:lnTo>
                <a:lnTo>
                  <a:pt x="2691" y="2095"/>
                </a:lnTo>
                <a:lnTo>
                  <a:pt x="2691" y="2095"/>
                </a:lnTo>
                <a:lnTo>
                  <a:pt x="2691" y="2095"/>
                </a:lnTo>
                <a:lnTo>
                  <a:pt x="2691" y="2095"/>
                </a:lnTo>
                <a:lnTo>
                  <a:pt x="2691" y="2098"/>
                </a:lnTo>
                <a:lnTo>
                  <a:pt x="2691" y="2095"/>
                </a:lnTo>
                <a:lnTo>
                  <a:pt x="2691" y="2098"/>
                </a:lnTo>
                <a:lnTo>
                  <a:pt x="2691" y="2098"/>
                </a:lnTo>
                <a:lnTo>
                  <a:pt x="2691" y="2098"/>
                </a:lnTo>
                <a:lnTo>
                  <a:pt x="2691" y="2098"/>
                </a:lnTo>
                <a:lnTo>
                  <a:pt x="2691" y="2098"/>
                </a:lnTo>
                <a:lnTo>
                  <a:pt x="2691" y="2098"/>
                </a:lnTo>
                <a:lnTo>
                  <a:pt x="2691" y="2098"/>
                </a:lnTo>
                <a:lnTo>
                  <a:pt x="2691" y="2098"/>
                </a:lnTo>
                <a:lnTo>
                  <a:pt x="2691" y="2100"/>
                </a:lnTo>
                <a:lnTo>
                  <a:pt x="2691" y="2100"/>
                </a:lnTo>
                <a:lnTo>
                  <a:pt x="2691" y="2100"/>
                </a:lnTo>
                <a:lnTo>
                  <a:pt x="2691" y="2103"/>
                </a:lnTo>
                <a:lnTo>
                  <a:pt x="2691" y="2103"/>
                </a:lnTo>
                <a:lnTo>
                  <a:pt x="2688" y="2103"/>
                </a:lnTo>
                <a:lnTo>
                  <a:pt x="2688" y="2103"/>
                </a:lnTo>
                <a:lnTo>
                  <a:pt x="2688" y="2100"/>
                </a:lnTo>
                <a:lnTo>
                  <a:pt x="2688" y="2100"/>
                </a:lnTo>
                <a:lnTo>
                  <a:pt x="2688" y="2100"/>
                </a:lnTo>
                <a:lnTo>
                  <a:pt x="2688" y="2098"/>
                </a:lnTo>
                <a:lnTo>
                  <a:pt x="2688" y="2095"/>
                </a:lnTo>
                <a:lnTo>
                  <a:pt x="2688" y="2095"/>
                </a:lnTo>
                <a:lnTo>
                  <a:pt x="2686" y="2098"/>
                </a:lnTo>
                <a:lnTo>
                  <a:pt x="2686" y="2100"/>
                </a:lnTo>
                <a:lnTo>
                  <a:pt x="2686" y="2100"/>
                </a:lnTo>
                <a:lnTo>
                  <a:pt x="2686" y="2103"/>
                </a:lnTo>
                <a:lnTo>
                  <a:pt x="2686" y="2103"/>
                </a:lnTo>
                <a:lnTo>
                  <a:pt x="2686" y="2103"/>
                </a:lnTo>
                <a:lnTo>
                  <a:pt x="2686" y="2103"/>
                </a:lnTo>
                <a:lnTo>
                  <a:pt x="2686" y="2103"/>
                </a:lnTo>
                <a:lnTo>
                  <a:pt x="2686" y="2103"/>
                </a:lnTo>
                <a:lnTo>
                  <a:pt x="2686" y="2103"/>
                </a:lnTo>
                <a:lnTo>
                  <a:pt x="2686" y="2100"/>
                </a:lnTo>
                <a:lnTo>
                  <a:pt x="2686" y="2103"/>
                </a:lnTo>
                <a:lnTo>
                  <a:pt x="2684" y="2103"/>
                </a:lnTo>
                <a:lnTo>
                  <a:pt x="2684" y="2100"/>
                </a:lnTo>
                <a:lnTo>
                  <a:pt x="2684" y="2100"/>
                </a:lnTo>
                <a:lnTo>
                  <a:pt x="2684" y="2100"/>
                </a:lnTo>
                <a:lnTo>
                  <a:pt x="2684" y="2100"/>
                </a:lnTo>
                <a:lnTo>
                  <a:pt x="2681" y="2103"/>
                </a:lnTo>
                <a:lnTo>
                  <a:pt x="2681" y="2103"/>
                </a:lnTo>
                <a:lnTo>
                  <a:pt x="2681" y="2100"/>
                </a:lnTo>
                <a:lnTo>
                  <a:pt x="2681" y="2100"/>
                </a:lnTo>
                <a:lnTo>
                  <a:pt x="2681" y="2100"/>
                </a:lnTo>
                <a:lnTo>
                  <a:pt x="2681" y="2100"/>
                </a:lnTo>
                <a:lnTo>
                  <a:pt x="2681" y="2100"/>
                </a:lnTo>
                <a:lnTo>
                  <a:pt x="2681" y="2100"/>
                </a:lnTo>
                <a:lnTo>
                  <a:pt x="2681" y="2100"/>
                </a:lnTo>
                <a:lnTo>
                  <a:pt x="2681" y="2100"/>
                </a:lnTo>
                <a:lnTo>
                  <a:pt x="2684" y="2100"/>
                </a:lnTo>
                <a:lnTo>
                  <a:pt x="2681" y="2100"/>
                </a:lnTo>
                <a:lnTo>
                  <a:pt x="2681" y="2100"/>
                </a:lnTo>
                <a:lnTo>
                  <a:pt x="2681" y="2100"/>
                </a:lnTo>
                <a:lnTo>
                  <a:pt x="2681" y="2100"/>
                </a:lnTo>
                <a:lnTo>
                  <a:pt x="2681" y="2100"/>
                </a:lnTo>
                <a:lnTo>
                  <a:pt x="2681" y="2100"/>
                </a:lnTo>
                <a:lnTo>
                  <a:pt x="2681" y="2100"/>
                </a:lnTo>
                <a:lnTo>
                  <a:pt x="2681" y="2098"/>
                </a:lnTo>
                <a:lnTo>
                  <a:pt x="2679" y="2098"/>
                </a:lnTo>
                <a:lnTo>
                  <a:pt x="2677" y="2100"/>
                </a:lnTo>
                <a:lnTo>
                  <a:pt x="2674" y="2103"/>
                </a:lnTo>
                <a:lnTo>
                  <a:pt x="2674" y="2103"/>
                </a:lnTo>
                <a:lnTo>
                  <a:pt x="2672" y="2105"/>
                </a:lnTo>
                <a:lnTo>
                  <a:pt x="2672" y="2107"/>
                </a:lnTo>
                <a:lnTo>
                  <a:pt x="2672" y="2107"/>
                </a:lnTo>
                <a:lnTo>
                  <a:pt x="2669" y="2107"/>
                </a:lnTo>
                <a:lnTo>
                  <a:pt x="2669" y="2107"/>
                </a:lnTo>
                <a:lnTo>
                  <a:pt x="2672" y="2105"/>
                </a:lnTo>
                <a:lnTo>
                  <a:pt x="2672" y="2105"/>
                </a:lnTo>
                <a:lnTo>
                  <a:pt x="2672" y="2105"/>
                </a:lnTo>
                <a:lnTo>
                  <a:pt x="2672" y="2103"/>
                </a:lnTo>
                <a:lnTo>
                  <a:pt x="2672" y="2103"/>
                </a:lnTo>
                <a:lnTo>
                  <a:pt x="2672" y="2103"/>
                </a:lnTo>
                <a:lnTo>
                  <a:pt x="2672" y="2103"/>
                </a:lnTo>
                <a:lnTo>
                  <a:pt x="2672" y="2103"/>
                </a:lnTo>
                <a:lnTo>
                  <a:pt x="2674" y="2100"/>
                </a:lnTo>
                <a:lnTo>
                  <a:pt x="2674" y="2100"/>
                </a:lnTo>
                <a:lnTo>
                  <a:pt x="2674" y="2098"/>
                </a:lnTo>
                <a:lnTo>
                  <a:pt x="2674" y="2095"/>
                </a:lnTo>
                <a:lnTo>
                  <a:pt x="2674" y="2095"/>
                </a:lnTo>
                <a:lnTo>
                  <a:pt x="2674" y="2095"/>
                </a:lnTo>
                <a:lnTo>
                  <a:pt x="2672" y="2095"/>
                </a:lnTo>
                <a:lnTo>
                  <a:pt x="2674" y="2093"/>
                </a:lnTo>
                <a:lnTo>
                  <a:pt x="2674" y="2093"/>
                </a:lnTo>
                <a:lnTo>
                  <a:pt x="2674" y="2093"/>
                </a:lnTo>
                <a:lnTo>
                  <a:pt x="2674" y="2093"/>
                </a:lnTo>
                <a:lnTo>
                  <a:pt x="2674" y="2093"/>
                </a:lnTo>
                <a:lnTo>
                  <a:pt x="2674" y="2091"/>
                </a:lnTo>
                <a:lnTo>
                  <a:pt x="2674" y="2091"/>
                </a:lnTo>
                <a:lnTo>
                  <a:pt x="2674" y="2091"/>
                </a:lnTo>
                <a:lnTo>
                  <a:pt x="2674" y="2091"/>
                </a:lnTo>
                <a:lnTo>
                  <a:pt x="2674" y="2091"/>
                </a:lnTo>
                <a:lnTo>
                  <a:pt x="2674" y="2091"/>
                </a:lnTo>
                <a:lnTo>
                  <a:pt x="2672" y="2091"/>
                </a:lnTo>
                <a:lnTo>
                  <a:pt x="2672" y="2091"/>
                </a:lnTo>
                <a:lnTo>
                  <a:pt x="2672" y="2091"/>
                </a:lnTo>
                <a:lnTo>
                  <a:pt x="2672" y="2093"/>
                </a:lnTo>
                <a:lnTo>
                  <a:pt x="2672" y="2093"/>
                </a:lnTo>
                <a:lnTo>
                  <a:pt x="2672" y="2093"/>
                </a:lnTo>
                <a:lnTo>
                  <a:pt x="2672" y="2093"/>
                </a:lnTo>
                <a:lnTo>
                  <a:pt x="2672" y="2093"/>
                </a:lnTo>
                <a:lnTo>
                  <a:pt x="2672" y="2091"/>
                </a:lnTo>
                <a:lnTo>
                  <a:pt x="2672" y="2091"/>
                </a:lnTo>
                <a:lnTo>
                  <a:pt x="2672" y="2091"/>
                </a:lnTo>
                <a:lnTo>
                  <a:pt x="2672" y="2091"/>
                </a:lnTo>
                <a:lnTo>
                  <a:pt x="2672" y="2091"/>
                </a:lnTo>
                <a:lnTo>
                  <a:pt x="2672" y="2091"/>
                </a:lnTo>
                <a:lnTo>
                  <a:pt x="2672" y="2091"/>
                </a:lnTo>
                <a:lnTo>
                  <a:pt x="2672" y="2091"/>
                </a:lnTo>
                <a:lnTo>
                  <a:pt x="2669" y="2091"/>
                </a:lnTo>
                <a:lnTo>
                  <a:pt x="2669" y="2091"/>
                </a:lnTo>
                <a:lnTo>
                  <a:pt x="2669" y="2093"/>
                </a:lnTo>
                <a:lnTo>
                  <a:pt x="2667" y="2095"/>
                </a:lnTo>
                <a:lnTo>
                  <a:pt x="2667" y="2098"/>
                </a:lnTo>
                <a:lnTo>
                  <a:pt x="2667" y="2100"/>
                </a:lnTo>
                <a:lnTo>
                  <a:pt x="2667" y="2100"/>
                </a:lnTo>
                <a:lnTo>
                  <a:pt x="2665" y="2100"/>
                </a:lnTo>
                <a:lnTo>
                  <a:pt x="2665" y="2100"/>
                </a:lnTo>
                <a:lnTo>
                  <a:pt x="2665" y="2098"/>
                </a:lnTo>
                <a:lnTo>
                  <a:pt x="2665" y="2098"/>
                </a:lnTo>
                <a:lnTo>
                  <a:pt x="2665" y="2098"/>
                </a:lnTo>
                <a:lnTo>
                  <a:pt x="2667" y="2095"/>
                </a:lnTo>
                <a:lnTo>
                  <a:pt x="2667" y="2093"/>
                </a:lnTo>
                <a:lnTo>
                  <a:pt x="2667" y="2093"/>
                </a:lnTo>
                <a:lnTo>
                  <a:pt x="2667" y="2091"/>
                </a:lnTo>
                <a:lnTo>
                  <a:pt x="2669" y="2091"/>
                </a:lnTo>
                <a:lnTo>
                  <a:pt x="2667" y="2091"/>
                </a:lnTo>
                <a:lnTo>
                  <a:pt x="2667" y="2091"/>
                </a:lnTo>
                <a:lnTo>
                  <a:pt x="2667" y="2091"/>
                </a:lnTo>
                <a:lnTo>
                  <a:pt x="2669" y="2091"/>
                </a:lnTo>
                <a:lnTo>
                  <a:pt x="2669" y="2091"/>
                </a:lnTo>
                <a:lnTo>
                  <a:pt x="2669" y="2091"/>
                </a:lnTo>
                <a:lnTo>
                  <a:pt x="2674" y="2084"/>
                </a:lnTo>
                <a:lnTo>
                  <a:pt x="2677" y="2081"/>
                </a:lnTo>
                <a:lnTo>
                  <a:pt x="2677" y="2081"/>
                </a:lnTo>
                <a:lnTo>
                  <a:pt x="2677" y="2079"/>
                </a:lnTo>
                <a:lnTo>
                  <a:pt x="2679" y="2077"/>
                </a:lnTo>
                <a:lnTo>
                  <a:pt x="2679" y="2077"/>
                </a:lnTo>
                <a:lnTo>
                  <a:pt x="2679" y="2074"/>
                </a:lnTo>
                <a:lnTo>
                  <a:pt x="2681" y="2074"/>
                </a:lnTo>
                <a:lnTo>
                  <a:pt x="2681" y="2074"/>
                </a:lnTo>
                <a:lnTo>
                  <a:pt x="2681" y="2072"/>
                </a:lnTo>
                <a:lnTo>
                  <a:pt x="2681" y="2072"/>
                </a:lnTo>
                <a:lnTo>
                  <a:pt x="2679" y="2072"/>
                </a:lnTo>
                <a:lnTo>
                  <a:pt x="2679" y="2069"/>
                </a:lnTo>
                <a:lnTo>
                  <a:pt x="2679" y="2069"/>
                </a:lnTo>
                <a:lnTo>
                  <a:pt x="2677" y="2072"/>
                </a:lnTo>
                <a:lnTo>
                  <a:pt x="2677" y="2074"/>
                </a:lnTo>
                <a:lnTo>
                  <a:pt x="2677" y="2074"/>
                </a:lnTo>
                <a:lnTo>
                  <a:pt x="2674" y="2074"/>
                </a:lnTo>
                <a:lnTo>
                  <a:pt x="2674" y="2074"/>
                </a:lnTo>
                <a:lnTo>
                  <a:pt x="2674" y="2074"/>
                </a:lnTo>
                <a:lnTo>
                  <a:pt x="2674" y="2077"/>
                </a:lnTo>
                <a:lnTo>
                  <a:pt x="2674" y="2077"/>
                </a:lnTo>
                <a:lnTo>
                  <a:pt x="2674" y="2077"/>
                </a:lnTo>
                <a:lnTo>
                  <a:pt x="2674" y="2077"/>
                </a:lnTo>
                <a:lnTo>
                  <a:pt x="2672" y="2077"/>
                </a:lnTo>
                <a:lnTo>
                  <a:pt x="2672" y="2077"/>
                </a:lnTo>
                <a:lnTo>
                  <a:pt x="2672" y="2077"/>
                </a:lnTo>
                <a:lnTo>
                  <a:pt x="2672" y="2077"/>
                </a:lnTo>
                <a:lnTo>
                  <a:pt x="2672" y="2077"/>
                </a:lnTo>
                <a:lnTo>
                  <a:pt x="2669" y="2077"/>
                </a:lnTo>
                <a:lnTo>
                  <a:pt x="2669" y="2077"/>
                </a:lnTo>
                <a:lnTo>
                  <a:pt x="2669" y="2077"/>
                </a:lnTo>
                <a:lnTo>
                  <a:pt x="2669" y="2077"/>
                </a:lnTo>
                <a:lnTo>
                  <a:pt x="2667" y="2077"/>
                </a:lnTo>
                <a:lnTo>
                  <a:pt x="2667" y="2077"/>
                </a:lnTo>
                <a:lnTo>
                  <a:pt x="2667" y="2077"/>
                </a:lnTo>
                <a:lnTo>
                  <a:pt x="2667" y="2074"/>
                </a:lnTo>
                <a:lnTo>
                  <a:pt x="2665" y="2074"/>
                </a:lnTo>
                <a:lnTo>
                  <a:pt x="2665" y="2074"/>
                </a:lnTo>
                <a:lnTo>
                  <a:pt x="2662" y="2074"/>
                </a:lnTo>
                <a:lnTo>
                  <a:pt x="2662" y="2077"/>
                </a:lnTo>
                <a:lnTo>
                  <a:pt x="2662" y="2077"/>
                </a:lnTo>
                <a:lnTo>
                  <a:pt x="2662" y="2079"/>
                </a:lnTo>
                <a:lnTo>
                  <a:pt x="2662" y="2079"/>
                </a:lnTo>
                <a:lnTo>
                  <a:pt x="2662" y="2077"/>
                </a:lnTo>
                <a:lnTo>
                  <a:pt x="2662" y="2077"/>
                </a:lnTo>
                <a:lnTo>
                  <a:pt x="2662" y="2077"/>
                </a:lnTo>
                <a:lnTo>
                  <a:pt x="2662" y="2077"/>
                </a:lnTo>
                <a:lnTo>
                  <a:pt x="2660" y="2077"/>
                </a:lnTo>
                <a:lnTo>
                  <a:pt x="2660" y="2079"/>
                </a:lnTo>
                <a:lnTo>
                  <a:pt x="2660" y="2081"/>
                </a:lnTo>
                <a:lnTo>
                  <a:pt x="2660" y="2084"/>
                </a:lnTo>
                <a:lnTo>
                  <a:pt x="2658" y="2084"/>
                </a:lnTo>
                <a:lnTo>
                  <a:pt x="2660" y="2081"/>
                </a:lnTo>
                <a:lnTo>
                  <a:pt x="2660" y="2081"/>
                </a:lnTo>
                <a:lnTo>
                  <a:pt x="2660" y="2079"/>
                </a:lnTo>
                <a:lnTo>
                  <a:pt x="2658" y="2077"/>
                </a:lnTo>
                <a:lnTo>
                  <a:pt x="2658" y="2077"/>
                </a:lnTo>
                <a:lnTo>
                  <a:pt x="2660" y="2074"/>
                </a:lnTo>
                <a:lnTo>
                  <a:pt x="2660" y="2074"/>
                </a:lnTo>
                <a:lnTo>
                  <a:pt x="2658" y="2074"/>
                </a:lnTo>
                <a:lnTo>
                  <a:pt x="2658" y="2074"/>
                </a:lnTo>
                <a:lnTo>
                  <a:pt x="2658" y="2074"/>
                </a:lnTo>
                <a:lnTo>
                  <a:pt x="2658" y="2072"/>
                </a:lnTo>
                <a:lnTo>
                  <a:pt x="2658" y="2072"/>
                </a:lnTo>
                <a:lnTo>
                  <a:pt x="2658" y="2072"/>
                </a:lnTo>
                <a:lnTo>
                  <a:pt x="2658" y="2072"/>
                </a:lnTo>
                <a:lnTo>
                  <a:pt x="2655" y="2072"/>
                </a:lnTo>
                <a:lnTo>
                  <a:pt x="2655" y="2072"/>
                </a:lnTo>
                <a:lnTo>
                  <a:pt x="2655" y="2072"/>
                </a:lnTo>
                <a:lnTo>
                  <a:pt x="2655" y="2072"/>
                </a:lnTo>
                <a:lnTo>
                  <a:pt x="2655" y="2072"/>
                </a:lnTo>
                <a:lnTo>
                  <a:pt x="2655" y="2072"/>
                </a:lnTo>
                <a:lnTo>
                  <a:pt x="2655" y="2072"/>
                </a:lnTo>
                <a:lnTo>
                  <a:pt x="2655" y="2072"/>
                </a:lnTo>
                <a:lnTo>
                  <a:pt x="2653" y="2074"/>
                </a:lnTo>
                <a:lnTo>
                  <a:pt x="2653" y="2079"/>
                </a:lnTo>
                <a:lnTo>
                  <a:pt x="2653" y="2079"/>
                </a:lnTo>
                <a:lnTo>
                  <a:pt x="2653" y="2079"/>
                </a:lnTo>
                <a:lnTo>
                  <a:pt x="2651" y="2081"/>
                </a:lnTo>
                <a:lnTo>
                  <a:pt x="2651" y="2086"/>
                </a:lnTo>
                <a:lnTo>
                  <a:pt x="2653" y="2086"/>
                </a:lnTo>
                <a:lnTo>
                  <a:pt x="2653" y="2086"/>
                </a:lnTo>
                <a:lnTo>
                  <a:pt x="2653" y="2088"/>
                </a:lnTo>
                <a:lnTo>
                  <a:pt x="2653" y="2086"/>
                </a:lnTo>
                <a:lnTo>
                  <a:pt x="2651" y="2086"/>
                </a:lnTo>
                <a:lnTo>
                  <a:pt x="2651" y="2088"/>
                </a:lnTo>
                <a:lnTo>
                  <a:pt x="2651" y="2088"/>
                </a:lnTo>
                <a:lnTo>
                  <a:pt x="2653" y="2088"/>
                </a:lnTo>
                <a:lnTo>
                  <a:pt x="2653" y="2091"/>
                </a:lnTo>
                <a:lnTo>
                  <a:pt x="2653" y="2091"/>
                </a:lnTo>
                <a:lnTo>
                  <a:pt x="2651" y="2088"/>
                </a:lnTo>
                <a:lnTo>
                  <a:pt x="2651" y="2088"/>
                </a:lnTo>
                <a:lnTo>
                  <a:pt x="2648" y="2091"/>
                </a:lnTo>
                <a:lnTo>
                  <a:pt x="2648" y="2093"/>
                </a:lnTo>
                <a:lnTo>
                  <a:pt x="2648" y="2093"/>
                </a:lnTo>
                <a:lnTo>
                  <a:pt x="2648" y="2093"/>
                </a:lnTo>
                <a:lnTo>
                  <a:pt x="2648" y="2093"/>
                </a:lnTo>
                <a:lnTo>
                  <a:pt x="2648" y="2093"/>
                </a:lnTo>
                <a:lnTo>
                  <a:pt x="2648" y="2095"/>
                </a:lnTo>
                <a:lnTo>
                  <a:pt x="2646" y="2103"/>
                </a:lnTo>
                <a:lnTo>
                  <a:pt x="2646" y="2105"/>
                </a:lnTo>
                <a:lnTo>
                  <a:pt x="2646" y="2107"/>
                </a:lnTo>
                <a:lnTo>
                  <a:pt x="2646" y="2110"/>
                </a:lnTo>
                <a:lnTo>
                  <a:pt x="2646" y="2110"/>
                </a:lnTo>
                <a:lnTo>
                  <a:pt x="2646" y="2112"/>
                </a:lnTo>
                <a:lnTo>
                  <a:pt x="2646" y="2110"/>
                </a:lnTo>
                <a:lnTo>
                  <a:pt x="2646" y="2110"/>
                </a:lnTo>
                <a:lnTo>
                  <a:pt x="2643" y="2107"/>
                </a:lnTo>
                <a:lnTo>
                  <a:pt x="2643" y="2103"/>
                </a:lnTo>
                <a:lnTo>
                  <a:pt x="2643" y="2103"/>
                </a:lnTo>
                <a:lnTo>
                  <a:pt x="2643" y="2103"/>
                </a:lnTo>
                <a:lnTo>
                  <a:pt x="2643" y="2100"/>
                </a:lnTo>
                <a:lnTo>
                  <a:pt x="2643" y="2100"/>
                </a:lnTo>
                <a:lnTo>
                  <a:pt x="2643" y="2100"/>
                </a:lnTo>
                <a:lnTo>
                  <a:pt x="2643" y="2100"/>
                </a:lnTo>
                <a:lnTo>
                  <a:pt x="2641" y="2100"/>
                </a:lnTo>
                <a:lnTo>
                  <a:pt x="2641" y="2100"/>
                </a:lnTo>
                <a:lnTo>
                  <a:pt x="2639" y="2103"/>
                </a:lnTo>
                <a:lnTo>
                  <a:pt x="2639" y="2103"/>
                </a:lnTo>
                <a:lnTo>
                  <a:pt x="2639" y="2100"/>
                </a:lnTo>
                <a:lnTo>
                  <a:pt x="2641" y="2098"/>
                </a:lnTo>
                <a:lnTo>
                  <a:pt x="2641" y="2098"/>
                </a:lnTo>
                <a:lnTo>
                  <a:pt x="2641" y="2098"/>
                </a:lnTo>
                <a:lnTo>
                  <a:pt x="2641" y="2095"/>
                </a:lnTo>
                <a:lnTo>
                  <a:pt x="2641" y="2095"/>
                </a:lnTo>
                <a:lnTo>
                  <a:pt x="2641" y="2095"/>
                </a:lnTo>
                <a:lnTo>
                  <a:pt x="2641" y="2095"/>
                </a:lnTo>
                <a:lnTo>
                  <a:pt x="2641" y="2095"/>
                </a:lnTo>
                <a:lnTo>
                  <a:pt x="2641" y="2095"/>
                </a:lnTo>
                <a:lnTo>
                  <a:pt x="2641" y="2093"/>
                </a:lnTo>
                <a:lnTo>
                  <a:pt x="2641" y="2093"/>
                </a:lnTo>
                <a:lnTo>
                  <a:pt x="2641" y="2093"/>
                </a:lnTo>
                <a:lnTo>
                  <a:pt x="2641" y="2093"/>
                </a:lnTo>
                <a:lnTo>
                  <a:pt x="2641" y="2093"/>
                </a:lnTo>
                <a:lnTo>
                  <a:pt x="2641" y="2091"/>
                </a:lnTo>
                <a:lnTo>
                  <a:pt x="2641" y="2088"/>
                </a:lnTo>
                <a:lnTo>
                  <a:pt x="2641" y="2088"/>
                </a:lnTo>
                <a:lnTo>
                  <a:pt x="2641" y="2091"/>
                </a:lnTo>
                <a:lnTo>
                  <a:pt x="2639" y="2091"/>
                </a:lnTo>
                <a:lnTo>
                  <a:pt x="2639" y="2091"/>
                </a:lnTo>
                <a:lnTo>
                  <a:pt x="2639" y="2091"/>
                </a:lnTo>
                <a:lnTo>
                  <a:pt x="2639" y="2091"/>
                </a:lnTo>
                <a:lnTo>
                  <a:pt x="2639" y="2086"/>
                </a:lnTo>
                <a:lnTo>
                  <a:pt x="2639" y="2086"/>
                </a:lnTo>
                <a:lnTo>
                  <a:pt x="2639" y="2084"/>
                </a:lnTo>
                <a:lnTo>
                  <a:pt x="2639" y="2081"/>
                </a:lnTo>
                <a:lnTo>
                  <a:pt x="2641" y="2081"/>
                </a:lnTo>
                <a:lnTo>
                  <a:pt x="2641" y="2081"/>
                </a:lnTo>
                <a:lnTo>
                  <a:pt x="2639" y="2081"/>
                </a:lnTo>
                <a:lnTo>
                  <a:pt x="2639" y="2079"/>
                </a:lnTo>
                <a:lnTo>
                  <a:pt x="2639" y="2079"/>
                </a:lnTo>
                <a:lnTo>
                  <a:pt x="2639" y="2079"/>
                </a:lnTo>
                <a:lnTo>
                  <a:pt x="2641" y="2079"/>
                </a:lnTo>
                <a:lnTo>
                  <a:pt x="2641" y="2079"/>
                </a:lnTo>
                <a:lnTo>
                  <a:pt x="2641" y="2079"/>
                </a:lnTo>
                <a:lnTo>
                  <a:pt x="2641" y="2074"/>
                </a:lnTo>
                <a:lnTo>
                  <a:pt x="2641" y="2074"/>
                </a:lnTo>
                <a:lnTo>
                  <a:pt x="2641" y="2072"/>
                </a:lnTo>
                <a:lnTo>
                  <a:pt x="2641" y="2072"/>
                </a:lnTo>
                <a:lnTo>
                  <a:pt x="2643" y="2069"/>
                </a:lnTo>
                <a:lnTo>
                  <a:pt x="2643" y="2067"/>
                </a:lnTo>
                <a:lnTo>
                  <a:pt x="2641" y="2067"/>
                </a:lnTo>
                <a:lnTo>
                  <a:pt x="2641" y="2065"/>
                </a:lnTo>
                <a:lnTo>
                  <a:pt x="2641" y="2065"/>
                </a:lnTo>
                <a:lnTo>
                  <a:pt x="2639" y="2065"/>
                </a:lnTo>
                <a:lnTo>
                  <a:pt x="2639" y="2065"/>
                </a:lnTo>
                <a:lnTo>
                  <a:pt x="2641" y="2065"/>
                </a:lnTo>
                <a:lnTo>
                  <a:pt x="2641" y="2065"/>
                </a:lnTo>
                <a:lnTo>
                  <a:pt x="2641" y="2065"/>
                </a:lnTo>
                <a:lnTo>
                  <a:pt x="2641" y="2065"/>
                </a:lnTo>
                <a:lnTo>
                  <a:pt x="2641" y="2065"/>
                </a:lnTo>
                <a:lnTo>
                  <a:pt x="2641" y="2062"/>
                </a:lnTo>
                <a:lnTo>
                  <a:pt x="2643" y="2062"/>
                </a:lnTo>
                <a:lnTo>
                  <a:pt x="2643" y="2060"/>
                </a:lnTo>
                <a:lnTo>
                  <a:pt x="2643" y="2058"/>
                </a:lnTo>
                <a:lnTo>
                  <a:pt x="2643" y="2058"/>
                </a:lnTo>
                <a:lnTo>
                  <a:pt x="2643" y="2055"/>
                </a:lnTo>
                <a:lnTo>
                  <a:pt x="2643" y="2055"/>
                </a:lnTo>
                <a:lnTo>
                  <a:pt x="2643" y="2055"/>
                </a:lnTo>
                <a:lnTo>
                  <a:pt x="2641" y="2055"/>
                </a:lnTo>
                <a:lnTo>
                  <a:pt x="2641" y="2055"/>
                </a:lnTo>
                <a:lnTo>
                  <a:pt x="2643" y="2055"/>
                </a:lnTo>
                <a:lnTo>
                  <a:pt x="2643" y="2055"/>
                </a:lnTo>
                <a:lnTo>
                  <a:pt x="2643" y="2053"/>
                </a:lnTo>
                <a:lnTo>
                  <a:pt x="2643" y="2051"/>
                </a:lnTo>
                <a:lnTo>
                  <a:pt x="2643" y="2051"/>
                </a:lnTo>
                <a:lnTo>
                  <a:pt x="2646" y="2048"/>
                </a:lnTo>
                <a:lnTo>
                  <a:pt x="2646" y="2048"/>
                </a:lnTo>
                <a:lnTo>
                  <a:pt x="2646" y="2048"/>
                </a:lnTo>
                <a:lnTo>
                  <a:pt x="2646" y="2046"/>
                </a:lnTo>
                <a:lnTo>
                  <a:pt x="2646" y="2046"/>
                </a:lnTo>
                <a:lnTo>
                  <a:pt x="2646" y="2046"/>
                </a:lnTo>
                <a:lnTo>
                  <a:pt x="2643" y="2046"/>
                </a:lnTo>
                <a:lnTo>
                  <a:pt x="2643" y="2046"/>
                </a:lnTo>
                <a:lnTo>
                  <a:pt x="2643" y="2043"/>
                </a:lnTo>
                <a:lnTo>
                  <a:pt x="2643" y="2043"/>
                </a:lnTo>
                <a:lnTo>
                  <a:pt x="2641" y="2043"/>
                </a:lnTo>
                <a:lnTo>
                  <a:pt x="2641" y="2043"/>
                </a:lnTo>
                <a:lnTo>
                  <a:pt x="2641" y="2041"/>
                </a:lnTo>
                <a:lnTo>
                  <a:pt x="2641" y="2041"/>
                </a:lnTo>
                <a:lnTo>
                  <a:pt x="2641" y="2041"/>
                </a:lnTo>
                <a:lnTo>
                  <a:pt x="2641" y="2041"/>
                </a:lnTo>
                <a:lnTo>
                  <a:pt x="2641" y="2041"/>
                </a:lnTo>
                <a:lnTo>
                  <a:pt x="2641" y="2041"/>
                </a:lnTo>
                <a:lnTo>
                  <a:pt x="2641" y="2039"/>
                </a:lnTo>
                <a:lnTo>
                  <a:pt x="2641" y="2039"/>
                </a:lnTo>
                <a:lnTo>
                  <a:pt x="2641" y="2036"/>
                </a:lnTo>
                <a:lnTo>
                  <a:pt x="2641" y="2036"/>
                </a:lnTo>
                <a:lnTo>
                  <a:pt x="2639" y="2036"/>
                </a:lnTo>
                <a:lnTo>
                  <a:pt x="2639" y="2036"/>
                </a:lnTo>
                <a:lnTo>
                  <a:pt x="2639" y="2034"/>
                </a:lnTo>
                <a:lnTo>
                  <a:pt x="2639" y="2034"/>
                </a:lnTo>
                <a:lnTo>
                  <a:pt x="2641" y="2034"/>
                </a:lnTo>
                <a:lnTo>
                  <a:pt x="2641" y="2036"/>
                </a:lnTo>
                <a:lnTo>
                  <a:pt x="2641" y="2036"/>
                </a:lnTo>
                <a:lnTo>
                  <a:pt x="2641" y="2039"/>
                </a:lnTo>
                <a:lnTo>
                  <a:pt x="2641" y="2039"/>
                </a:lnTo>
                <a:lnTo>
                  <a:pt x="2641" y="2039"/>
                </a:lnTo>
                <a:lnTo>
                  <a:pt x="2641" y="2041"/>
                </a:lnTo>
                <a:lnTo>
                  <a:pt x="2643" y="2041"/>
                </a:lnTo>
                <a:lnTo>
                  <a:pt x="2643" y="2041"/>
                </a:lnTo>
                <a:lnTo>
                  <a:pt x="2643" y="2041"/>
                </a:lnTo>
                <a:lnTo>
                  <a:pt x="2643" y="2041"/>
                </a:lnTo>
                <a:lnTo>
                  <a:pt x="2643" y="2041"/>
                </a:lnTo>
                <a:lnTo>
                  <a:pt x="2643" y="2041"/>
                </a:lnTo>
                <a:lnTo>
                  <a:pt x="2643" y="2043"/>
                </a:lnTo>
                <a:lnTo>
                  <a:pt x="2646" y="2043"/>
                </a:lnTo>
                <a:lnTo>
                  <a:pt x="2646" y="2041"/>
                </a:lnTo>
                <a:lnTo>
                  <a:pt x="2646" y="2041"/>
                </a:lnTo>
                <a:lnTo>
                  <a:pt x="2646" y="2039"/>
                </a:lnTo>
                <a:lnTo>
                  <a:pt x="2646" y="2039"/>
                </a:lnTo>
                <a:lnTo>
                  <a:pt x="2646" y="2039"/>
                </a:lnTo>
                <a:lnTo>
                  <a:pt x="2646" y="2036"/>
                </a:lnTo>
                <a:lnTo>
                  <a:pt x="2646" y="2034"/>
                </a:lnTo>
                <a:lnTo>
                  <a:pt x="2646" y="2032"/>
                </a:lnTo>
                <a:lnTo>
                  <a:pt x="2648" y="2032"/>
                </a:lnTo>
                <a:lnTo>
                  <a:pt x="2648" y="2032"/>
                </a:lnTo>
                <a:lnTo>
                  <a:pt x="2648" y="2034"/>
                </a:lnTo>
                <a:lnTo>
                  <a:pt x="2648" y="2032"/>
                </a:lnTo>
                <a:lnTo>
                  <a:pt x="2648" y="2032"/>
                </a:lnTo>
                <a:lnTo>
                  <a:pt x="2648" y="2032"/>
                </a:lnTo>
                <a:lnTo>
                  <a:pt x="2648" y="2029"/>
                </a:lnTo>
                <a:lnTo>
                  <a:pt x="2648" y="2029"/>
                </a:lnTo>
                <a:lnTo>
                  <a:pt x="2648" y="2029"/>
                </a:lnTo>
                <a:lnTo>
                  <a:pt x="2648" y="2029"/>
                </a:lnTo>
                <a:lnTo>
                  <a:pt x="2648" y="2032"/>
                </a:lnTo>
                <a:lnTo>
                  <a:pt x="2648" y="2029"/>
                </a:lnTo>
                <a:lnTo>
                  <a:pt x="2648" y="2029"/>
                </a:lnTo>
                <a:lnTo>
                  <a:pt x="2648" y="2029"/>
                </a:lnTo>
                <a:lnTo>
                  <a:pt x="2648" y="2027"/>
                </a:lnTo>
                <a:lnTo>
                  <a:pt x="2648" y="2029"/>
                </a:lnTo>
                <a:lnTo>
                  <a:pt x="2648" y="2029"/>
                </a:lnTo>
                <a:lnTo>
                  <a:pt x="2648" y="2029"/>
                </a:lnTo>
                <a:lnTo>
                  <a:pt x="2648" y="2029"/>
                </a:lnTo>
                <a:lnTo>
                  <a:pt x="2648" y="2027"/>
                </a:lnTo>
                <a:lnTo>
                  <a:pt x="2648" y="2027"/>
                </a:lnTo>
                <a:lnTo>
                  <a:pt x="2648" y="2027"/>
                </a:lnTo>
                <a:lnTo>
                  <a:pt x="2648" y="2027"/>
                </a:lnTo>
                <a:lnTo>
                  <a:pt x="2648" y="2027"/>
                </a:lnTo>
                <a:lnTo>
                  <a:pt x="2648" y="2027"/>
                </a:lnTo>
                <a:lnTo>
                  <a:pt x="2648" y="2025"/>
                </a:lnTo>
                <a:lnTo>
                  <a:pt x="2648" y="2025"/>
                </a:lnTo>
                <a:lnTo>
                  <a:pt x="2648" y="2022"/>
                </a:lnTo>
                <a:lnTo>
                  <a:pt x="2648" y="2022"/>
                </a:lnTo>
                <a:lnTo>
                  <a:pt x="2648" y="2022"/>
                </a:lnTo>
                <a:lnTo>
                  <a:pt x="2646" y="2022"/>
                </a:lnTo>
                <a:lnTo>
                  <a:pt x="2646" y="2022"/>
                </a:lnTo>
                <a:lnTo>
                  <a:pt x="2646" y="2022"/>
                </a:lnTo>
                <a:lnTo>
                  <a:pt x="2646" y="2022"/>
                </a:lnTo>
                <a:lnTo>
                  <a:pt x="2648" y="2022"/>
                </a:lnTo>
                <a:lnTo>
                  <a:pt x="2648" y="2022"/>
                </a:lnTo>
                <a:lnTo>
                  <a:pt x="2648" y="2022"/>
                </a:lnTo>
                <a:lnTo>
                  <a:pt x="2648" y="2020"/>
                </a:lnTo>
                <a:lnTo>
                  <a:pt x="2648" y="2020"/>
                </a:lnTo>
                <a:lnTo>
                  <a:pt x="2648" y="2020"/>
                </a:lnTo>
                <a:lnTo>
                  <a:pt x="2648" y="2020"/>
                </a:lnTo>
                <a:lnTo>
                  <a:pt x="2648" y="2017"/>
                </a:lnTo>
                <a:lnTo>
                  <a:pt x="2648" y="2017"/>
                </a:lnTo>
                <a:lnTo>
                  <a:pt x="2648" y="2017"/>
                </a:lnTo>
                <a:lnTo>
                  <a:pt x="2648" y="2017"/>
                </a:lnTo>
                <a:lnTo>
                  <a:pt x="2646" y="2017"/>
                </a:lnTo>
                <a:lnTo>
                  <a:pt x="2646" y="2015"/>
                </a:lnTo>
                <a:lnTo>
                  <a:pt x="2646" y="2015"/>
                </a:lnTo>
                <a:lnTo>
                  <a:pt x="2646" y="2015"/>
                </a:lnTo>
                <a:lnTo>
                  <a:pt x="2646" y="2015"/>
                </a:lnTo>
                <a:lnTo>
                  <a:pt x="2646" y="2015"/>
                </a:lnTo>
                <a:lnTo>
                  <a:pt x="2646" y="2015"/>
                </a:lnTo>
                <a:lnTo>
                  <a:pt x="2646" y="2015"/>
                </a:lnTo>
                <a:lnTo>
                  <a:pt x="2646" y="2013"/>
                </a:lnTo>
                <a:lnTo>
                  <a:pt x="2643" y="2013"/>
                </a:lnTo>
                <a:lnTo>
                  <a:pt x="2641" y="2015"/>
                </a:lnTo>
                <a:lnTo>
                  <a:pt x="2641" y="2015"/>
                </a:lnTo>
                <a:lnTo>
                  <a:pt x="2641" y="2015"/>
                </a:lnTo>
                <a:lnTo>
                  <a:pt x="2641" y="2017"/>
                </a:lnTo>
                <a:lnTo>
                  <a:pt x="2639" y="2017"/>
                </a:lnTo>
                <a:lnTo>
                  <a:pt x="2639" y="2017"/>
                </a:lnTo>
                <a:lnTo>
                  <a:pt x="2639" y="2017"/>
                </a:lnTo>
                <a:lnTo>
                  <a:pt x="2639" y="2017"/>
                </a:lnTo>
                <a:lnTo>
                  <a:pt x="2639" y="2017"/>
                </a:lnTo>
                <a:lnTo>
                  <a:pt x="2639" y="2017"/>
                </a:lnTo>
                <a:lnTo>
                  <a:pt x="2641" y="2020"/>
                </a:lnTo>
                <a:lnTo>
                  <a:pt x="2639" y="2020"/>
                </a:lnTo>
                <a:lnTo>
                  <a:pt x="2639" y="2020"/>
                </a:lnTo>
                <a:lnTo>
                  <a:pt x="2636" y="2017"/>
                </a:lnTo>
                <a:lnTo>
                  <a:pt x="2636" y="2017"/>
                </a:lnTo>
                <a:lnTo>
                  <a:pt x="2636" y="2017"/>
                </a:lnTo>
                <a:lnTo>
                  <a:pt x="2636" y="2017"/>
                </a:lnTo>
                <a:lnTo>
                  <a:pt x="2636" y="2017"/>
                </a:lnTo>
                <a:lnTo>
                  <a:pt x="2634" y="2017"/>
                </a:lnTo>
                <a:lnTo>
                  <a:pt x="2634" y="2017"/>
                </a:lnTo>
                <a:lnTo>
                  <a:pt x="2636" y="2015"/>
                </a:lnTo>
                <a:lnTo>
                  <a:pt x="2636" y="2015"/>
                </a:lnTo>
                <a:lnTo>
                  <a:pt x="2634" y="2015"/>
                </a:lnTo>
                <a:lnTo>
                  <a:pt x="2634" y="2015"/>
                </a:lnTo>
                <a:lnTo>
                  <a:pt x="2634" y="2015"/>
                </a:lnTo>
                <a:lnTo>
                  <a:pt x="2636" y="2015"/>
                </a:lnTo>
                <a:lnTo>
                  <a:pt x="2636" y="2015"/>
                </a:lnTo>
                <a:lnTo>
                  <a:pt x="2636" y="2015"/>
                </a:lnTo>
                <a:lnTo>
                  <a:pt x="2636" y="2015"/>
                </a:lnTo>
                <a:lnTo>
                  <a:pt x="2634" y="2013"/>
                </a:lnTo>
                <a:lnTo>
                  <a:pt x="2634" y="2013"/>
                </a:lnTo>
                <a:lnTo>
                  <a:pt x="2632" y="2013"/>
                </a:lnTo>
                <a:lnTo>
                  <a:pt x="2632" y="2013"/>
                </a:lnTo>
                <a:lnTo>
                  <a:pt x="2632" y="2013"/>
                </a:lnTo>
                <a:lnTo>
                  <a:pt x="2632" y="2010"/>
                </a:lnTo>
                <a:lnTo>
                  <a:pt x="2632" y="2010"/>
                </a:lnTo>
                <a:lnTo>
                  <a:pt x="2632" y="2010"/>
                </a:lnTo>
                <a:lnTo>
                  <a:pt x="2632" y="2010"/>
                </a:lnTo>
                <a:lnTo>
                  <a:pt x="2632" y="2010"/>
                </a:lnTo>
                <a:lnTo>
                  <a:pt x="2632" y="2010"/>
                </a:lnTo>
                <a:lnTo>
                  <a:pt x="2634" y="2010"/>
                </a:lnTo>
                <a:lnTo>
                  <a:pt x="2634" y="2010"/>
                </a:lnTo>
                <a:lnTo>
                  <a:pt x="2634" y="2010"/>
                </a:lnTo>
                <a:lnTo>
                  <a:pt x="2634" y="2010"/>
                </a:lnTo>
                <a:lnTo>
                  <a:pt x="2632" y="2008"/>
                </a:lnTo>
                <a:lnTo>
                  <a:pt x="2634" y="2010"/>
                </a:lnTo>
                <a:lnTo>
                  <a:pt x="2634" y="2010"/>
                </a:lnTo>
                <a:lnTo>
                  <a:pt x="2636" y="2010"/>
                </a:lnTo>
                <a:lnTo>
                  <a:pt x="2636" y="2010"/>
                </a:lnTo>
                <a:lnTo>
                  <a:pt x="2636" y="2008"/>
                </a:lnTo>
                <a:lnTo>
                  <a:pt x="2636" y="2008"/>
                </a:lnTo>
                <a:lnTo>
                  <a:pt x="2636" y="2008"/>
                </a:lnTo>
                <a:lnTo>
                  <a:pt x="2636" y="2008"/>
                </a:lnTo>
                <a:lnTo>
                  <a:pt x="2636" y="2008"/>
                </a:lnTo>
                <a:lnTo>
                  <a:pt x="2639" y="2008"/>
                </a:lnTo>
                <a:lnTo>
                  <a:pt x="2639" y="2008"/>
                </a:lnTo>
                <a:lnTo>
                  <a:pt x="2639" y="2008"/>
                </a:lnTo>
                <a:lnTo>
                  <a:pt x="2641" y="2008"/>
                </a:lnTo>
                <a:lnTo>
                  <a:pt x="2643" y="2006"/>
                </a:lnTo>
                <a:lnTo>
                  <a:pt x="2646" y="2008"/>
                </a:lnTo>
                <a:lnTo>
                  <a:pt x="2646" y="2008"/>
                </a:lnTo>
                <a:lnTo>
                  <a:pt x="2648" y="2008"/>
                </a:lnTo>
                <a:lnTo>
                  <a:pt x="2648" y="2008"/>
                </a:lnTo>
                <a:lnTo>
                  <a:pt x="2648" y="2006"/>
                </a:lnTo>
                <a:lnTo>
                  <a:pt x="2648" y="2006"/>
                </a:lnTo>
                <a:lnTo>
                  <a:pt x="2646" y="2006"/>
                </a:lnTo>
                <a:lnTo>
                  <a:pt x="2646" y="2006"/>
                </a:lnTo>
                <a:lnTo>
                  <a:pt x="2648" y="2006"/>
                </a:lnTo>
                <a:lnTo>
                  <a:pt x="2648" y="2006"/>
                </a:lnTo>
                <a:lnTo>
                  <a:pt x="2648" y="2006"/>
                </a:lnTo>
                <a:lnTo>
                  <a:pt x="2648" y="2006"/>
                </a:lnTo>
                <a:lnTo>
                  <a:pt x="2648" y="2003"/>
                </a:lnTo>
                <a:lnTo>
                  <a:pt x="2648" y="2003"/>
                </a:lnTo>
                <a:lnTo>
                  <a:pt x="2648" y="2003"/>
                </a:lnTo>
                <a:lnTo>
                  <a:pt x="2648" y="2003"/>
                </a:lnTo>
                <a:lnTo>
                  <a:pt x="2648" y="2003"/>
                </a:lnTo>
                <a:lnTo>
                  <a:pt x="2648" y="2003"/>
                </a:lnTo>
                <a:lnTo>
                  <a:pt x="2648" y="2003"/>
                </a:lnTo>
                <a:lnTo>
                  <a:pt x="2648" y="2003"/>
                </a:lnTo>
                <a:lnTo>
                  <a:pt x="2648" y="2003"/>
                </a:lnTo>
                <a:lnTo>
                  <a:pt x="2648" y="2003"/>
                </a:lnTo>
                <a:lnTo>
                  <a:pt x="2648" y="2003"/>
                </a:lnTo>
                <a:lnTo>
                  <a:pt x="2651" y="2003"/>
                </a:lnTo>
                <a:lnTo>
                  <a:pt x="2651" y="2001"/>
                </a:lnTo>
                <a:lnTo>
                  <a:pt x="2648" y="2001"/>
                </a:lnTo>
                <a:lnTo>
                  <a:pt x="2651" y="1999"/>
                </a:lnTo>
                <a:lnTo>
                  <a:pt x="2648" y="1999"/>
                </a:lnTo>
                <a:lnTo>
                  <a:pt x="2648" y="1999"/>
                </a:lnTo>
                <a:lnTo>
                  <a:pt x="2648" y="1996"/>
                </a:lnTo>
                <a:lnTo>
                  <a:pt x="2648" y="1996"/>
                </a:lnTo>
                <a:lnTo>
                  <a:pt x="2648" y="1996"/>
                </a:lnTo>
                <a:lnTo>
                  <a:pt x="2646" y="1996"/>
                </a:lnTo>
                <a:lnTo>
                  <a:pt x="2646" y="1996"/>
                </a:lnTo>
                <a:lnTo>
                  <a:pt x="2648" y="1996"/>
                </a:lnTo>
                <a:lnTo>
                  <a:pt x="2648" y="1996"/>
                </a:lnTo>
                <a:lnTo>
                  <a:pt x="2648" y="1996"/>
                </a:lnTo>
                <a:lnTo>
                  <a:pt x="2648" y="1994"/>
                </a:lnTo>
                <a:lnTo>
                  <a:pt x="2648" y="1994"/>
                </a:lnTo>
                <a:lnTo>
                  <a:pt x="2648" y="1994"/>
                </a:lnTo>
                <a:lnTo>
                  <a:pt x="2648" y="1994"/>
                </a:lnTo>
                <a:lnTo>
                  <a:pt x="2646" y="1994"/>
                </a:lnTo>
                <a:lnTo>
                  <a:pt x="2646" y="1994"/>
                </a:lnTo>
                <a:lnTo>
                  <a:pt x="2646" y="1991"/>
                </a:lnTo>
                <a:lnTo>
                  <a:pt x="2648" y="1991"/>
                </a:lnTo>
                <a:lnTo>
                  <a:pt x="2648" y="1991"/>
                </a:lnTo>
                <a:lnTo>
                  <a:pt x="2648" y="1991"/>
                </a:lnTo>
                <a:lnTo>
                  <a:pt x="2648" y="1991"/>
                </a:lnTo>
                <a:lnTo>
                  <a:pt x="2648" y="1991"/>
                </a:lnTo>
                <a:lnTo>
                  <a:pt x="2646" y="1991"/>
                </a:lnTo>
                <a:lnTo>
                  <a:pt x="2646" y="1991"/>
                </a:lnTo>
                <a:lnTo>
                  <a:pt x="2646" y="1991"/>
                </a:lnTo>
                <a:lnTo>
                  <a:pt x="2646" y="1991"/>
                </a:lnTo>
                <a:lnTo>
                  <a:pt x="2646" y="1991"/>
                </a:lnTo>
                <a:lnTo>
                  <a:pt x="2643" y="1991"/>
                </a:lnTo>
                <a:lnTo>
                  <a:pt x="2643" y="1991"/>
                </a:lnTo>
                <a:lnTo>
                  <a:pt x="2643" y="1994"/>
                </a:lnTo>
                <a:lnTo>
                  <a:pt x="2643" y="1994"/>
                </a:lnTo>
                <a:lnTo>
                  <a:pt x="2643" y="1994"/>
                </a:lnTo>
                <a:lnTo>
                  <a:pt x="2643" y="1994"/>
                </a:lnTo>
                <a:lnTo>
                  <a:pt x="2643" y="1994"/>
                </a:lnTo>
                <a:lnTo>
                  <a:pt x="2643" y="1994"/>
                </a:lnTo>
                <a:lnTo>
                  <a:pt x="2641" y="1994"/>
                </a:lnTo>
                <a:lnTo>
                  <a:pt x="2641" y="1994"/>
                </a:lnTo>
                <a:lnTo>
                  <a:pt x="2641" y="1994"/>
                </a:lnTo>
                <a:lnTo>
                  <a:pt x="2641" y="1994"/>
                </a:lnTo>
                <a:lnTo>
                  <a:pt x="2641" y="1994"/>
                </a:lnTo>
                <a:lnTo>
                  <a:pt x="2641" y="1994"/>
                </a:lnTo>
                <a:lnTo>
                  <a:pt x="2641" y="1994"/>
                </a:lnTo>
                <a:lnTo>
                  <a:pt x="2641" y="1991"/>
                </a:lnTo>
                <a:lnTo>
                  <a:pt x="2639" y="1994"/>
                </a:lnTo>
                <a:lnTo>
                  <a:pt x="2639" y="1996"/>
                </a:lnTo>
                <a:lnTo>
                  <a:pt x="2639" y="1996"/>
                </a:lnTo>
                <a:lnTo>
                  <a:pt x="2639" y="1994"/>
                </a:lnTo>
                <a:lnTo>
                  <a:pt x="2639" y="1996"/>
                </a:lnTo>
                <a:lnTo>
                  <a:pt x="2639" y="1996"/>
                </a:lnTo>
                <a:lnTo>
                  <a:pt x="2641" y="1996"/>
                </a:lnTo>
                <a:lnTo>
                  <a:pt x="2641" y="1996"/>
                </a:lnTo>
                <a:lnTo>
                  <a:pt x="2641" y="1999"/>
                </a:lnTo>
                <a:lnTo>
                  <a:pt x="2641" y="1999"/>
                </a:lnTo>
                <a:lnTo>
                  <a:pt x="2641" y="1999"/>
                </a:lnTo>
                <a:lnTo>
                  <a:pt x="2643" y="1999"/>
                </a:lnTo>
                <a:lnTo>
                  <a:pt x="2643" y="1999"/>
                </a:lnTo>
                <a:lnTo>
                  <a:pt x="2643" y="1999"/>
                </a:lnTo>
                <a:lnTo>
                  <a:pt x="2641" y="1999"/>
                </a:lnTo>
                <a:lnTo>
                  <a:pt x="2641" y="1999"/>
                </a:lnTo>
                <a:lnTo>
                  <a:pt x="2639" y="1999"/>
                </a:lnTo>
                <a:lnTo>
                  <a:pt x="2636" y="2001"/>
                </a:lnTo>
                <a:lnTo>
                  <a:pt x="2636" y="2001"/>
                </a:lnTo>
                <a:lnTo>
                  <a:pt x="2636" y="2001"/>
                </a:lnTo>
                <a:lnTo>
                  <a:pt x="2634" y="2001"/>
                </a:lnTo>
                <a:lnTo>
                  <a:pt x="2634" y="1999"/>
                </a:lnTo>
                <a:lnTo>
                  <a:pt x="2634" y="1999"/>
                </a:lnTo>
                <a:lnTo>
                  <a:pt x="2634" y="1999"/>
                </a:lnTo>
                <a:lnTo>
                  <a:pt x="2634" y="1999"/>
                </a:lnTo>
                <a:lnTo>
                  <a:pt x="2634" y="1994"/>
                </a:lnTo>
                <a:lnTo>
                  <a:pt x="2634" y="1994"/>
                </a:lnTo>
                <a:lnTo>
                  <a:pt x="2634" y="1996"/>
                </a:lnTo>
                <a:lnTo>
                  <a:pt x="2634" y="1996"/>
                </a:lnTo>
                <a:lnTo>
                  <a:pt x="2632" y="1996"/>
                </a:lnTo>
                <a:lnTo>
                  <a:pt x="2632" y="1994"/>
                </a:lnTo>
                <a:lnTo>
                  <a:pt x="2629" y="1999"/>
                </a:lnTo>
                <a:lnTo>
                  <a:pt x="2629" y="1999"/>
                </a:lnTo>
                <a:lnTo>
                  <a:pt x="2629" y="2001"/>
                </a:lnTo>
                <a:lnTo>
                  <a:pt x="2627" y="2003"/>
                </a:lnTo>
                <a:lnTo>
                  <a:pt x="2627" y="2003"/>
                </a:lnTo>
                <a:lnTo>
                  <a:pt x="2624" y="2006"/>
                </a:lnTo>
                <a:lnTo>
                  <a:pt x="2624" y="2006"/>
                </a:lnTo>
                <a:lnTo>
                  <a:pt x="2624" y="2006"/>
                </a:lnTo>
                <a:lnTo>
                  <a:pt x="2624" y="2008"/>
                </a:lnTo>
                <a:lnTo>
                  <a:pt x="2622" y="2008"/>
                </a:lnTo>
                <a:lnTo>
                  <a:pt x="2622" y="2010"/>
                </a:lnTo>
                <a:lnTo>
                  <a:pt x="2622" y="2010"/>
                </a:lnTo>
                <a:lnTo>
                  <a:pt x="2620" y="2013"/>
                </a:lnTo>
                <a:lnTo>
                  <a:pt x="2620" y="2013"/>
                </a:lnTo>
                <a:lnTo>
                  <a:pt x="2617" y="2013"/>
                </a:lnTo>
                <a:lnTo>
                  <a:pt x="2613" y="2020"/>
                </a:lnTo>
                <a:lnTo>
                  <a:pt x="2613" y="2022"/>
                </a:lnTo>
                <a:lnTo>
                  <a:pt x="2613" y="2022"/>
                </a:lnTo>
                <a:lnTo>
                  <a:pt x="2613" y="2022"/>
                </a:lnTo>
                <a:lnTo>
                  <a:pt x="2613" y="2025"/>
                </a:lnTo>
                <a:lnTo>
                  <a:pt x="2613" y="2025"/>
                </a:lnTo>
                <a:lnTo>
                  <a:pt x="2613" y="2025"/>
                </a:lnTo>
                <a:lnTo>
                  <a:pt x="2613" y="2027"/>
                </a:lnTo>
                <a:lnTo>
                  <a:pt x="2613" y="2027"/>
                </a:lnTo>
                <a:lnTo>
                  <a:pt x="2613" y="2027"/>
                </a:lnTo>
                <a:lnTo>
                  <a:pt x="2615" y="2027"/>
                </a:lnTo>
                <a:lnTo>
                  <a:pt x="2613" y="2027"/>
                </a:lnTo>
                <a:lnTo>
                  <a:pt x="2613" y="2027"/>
                </a:lnTo>
                <a:lnTo>
                  <a:pt x="2613" y="2027"/>
                </a:lnTo>
                <a:lnTo>
                  <a:pt x="2613" y="2029"/>
                </a:lnTo>
                <a:lnTo>
                  <a:pt x="2613" y="2029"/>
                </a:lnTo>
                <a:lnTo>
                  <a:pt x="2615" y="2032"/>
                </a:lnTo>
                <a:lnTo>
                  <a:pt x="2615" y="2032"/>
                </a:lnTo>
                <a:lnTo>
                  <a:pt x="2613" y="2032"/>
                </a:lnTo>
                <a:lnTo>
                  <a:pt x="2613" y="2034"/>
                </a:lnTo>
                <a:lnTo>
                  <a:pt x="2613" y="2034"/>
                </a:lnTo>
                <a:lnTo>
                  <a:pt x="2613" y="2036"/>
                </a:lnTo>
                <a:lnTo>
                  <a:pt x="2613" y="2036"/>
                </a:lnTo>
                <a:lnTo>
                  <a:pt x="2610" y="2036"/>
                </a:lnTo>
                <a:lnTo>
                  <a:pt x="2610" y="2039"/>
                </a:lnTo>
                <a:lnTo>
                  <a:pt x="2610" y="2039"/>
                </a:lnTo>
                <a:lnTo>
                  <a:pt x="2613" y="2039"/>
                </a:lnTo>
                <a:lnTo>
                  <a:pt x="2613" y="2039"/>
                </a:lnTo>
                <a:lnTo>
                  <a:pt x="2613" y="2039"/>
                </a:lnTo>
                <a:lnTo>
                  <a:pt x="2613" y="2039"/>
                </a:lnTo>
                <a:lnTo>
                  <a:pt x="2613" y="2041"/>
                </a:lnTo>
                <a:lnTo>
                  <a:pt x="2610" y="2041"/>
                </a:lnTo>
                <a:lnTo>
                  <a:pt x="2610" y="2041"/>
                </a:lnTo>
                <a:lnTo>
                  <a:pt x="2610" y="2041"/>
                </a:lnTo>
                <a:lnTo>
                  <a:pt x="2610" y="2039"/>
                </a:lnTo>
                <a:lnTo>
                  <a:pt x="2608" y="2041"/>
                </a:lnTo>
                <a:lnTo>
                  <a:pt x="2608" y="2041"/>
                </a:lnTo>
                <a:lnTo>
                  <a:pt x="2608" y="2041"/>
                </a:lnTo>
                <a:lnTo>
                  <a:pt x="2608" y="2041"/>
                </a:lnTo>
                <a:lnTo>
                  <a:pt x="2608" y="2041"/>
                </a:lnTo>
                <a:lnTo>
                  <a:pt x="2608" y="2041"/>
                </a:lnTo>
                <a:lnTo>
                  <a:pt x="2608" y="2041"/>
                </a:lnTo>
                <a:lnTo>
                  <a:pt x="2610" y="2041"/>
                </a:lnTo>
                <a:lnTo>
                  <a:pt x="2610" y="2041"/>
                </a:lnTo>
                <a:lnTo>
                  <a:pt x="2610" y="2043"/>
                </a:lnTo>
                <a:lnTo>
                  <a:pt x="2613" y="2041"/>
                </a:lnTo>
                <a:lnTo>
                  <a:pt x="2613" y="2041"/>
                </a:lnTo>
                <a:lnTo>
                  <a:pt x="2613" y="2043"/>
                </a:lnTo>
                <a:lnTo>
                  <a:pt x="2613" y="2043"/>
                </a:lnTo>
                <a:lnTo>
                  <a:pt x="2613" y="2043"/>
                </a:lnTo>
                <a:lnTo>
                  <a:pt x="2613" y="2043"/>
                </a:lnTo>
                <a:lnTo>
                  <a:pt x="2613" y="2043"/>
                </a:lnTo>
                <a:lnTo>
                  <a:pt x="2613" y="2043"/>
                </a:lnTo>
                <a:lnTo>
                  <a:pt x="2613" y="2043"/>
                </a:lnTo>
                <a:lnTo>
                  <a:pt x="2615" y="2043"/>
                </a:lnTo>
                <a:lnTo>
                  <a:pt x="2615" y="2043"/>
                </a:lnTo>
                <a:lnTo>
                  <a:pt x="2615" y="2043"/>
                </a:lnTo>
                <a:lnTo>
                  <a:pt x="2613" y="2046"/>
                </a:lnTo>
                <a:lnTo>
                  <a:pt x="2613" y="2046"/>
                </a:lnTo>
                <a:lnTo>
                  <a:pt x="2613" y="2046"/>
                </a:lnTo>
                <a:lnTo>
                  <a:pt x="2613" y="2046"/>
                </a:lnTo>
                <a:lnTo>
                  <a:pt x="2613" y="2046"/>
                </a:lnTo>
                <a:lnTo>
                  <a:pt x="2613" y="2046"/>
                </a:lnTo>
                <a:lnTo>
                  <a:pt x="2613" y="2048"/>
                </a:lnTo>
                <a:lnTo>
                  <a:pt x="2613" y="2048"/>
                </a:lnTo>
                <a:lnTo>
                  <a:pt x="2613" y="2051"/>
                </a:lnTo>
                <a:lnTo>
                  <a:pt x="2613" y="2051"/>
                </a:lnTo>
                <a:lnTo>
                  <a:pt x="2613" y="2051"/>
                </a:lnTo>
                <a:lnTo>
                  <a:pt x="2613" y="2051"/>
                </a:lnTo>
                <a:lnTo>
                  <a:pt x="2613" y="2053"/>
                </a:lnTo>
                <a:lnTo>
                  <a:pt x="2610" y="2053"/>
                </a:lnTo>
                <a:lnTo>
                  <a:pt x="2610" y="2055"/>
                </a:lnTo>
                <a:lnTo>
                  <a:pt x="2610" y="2055"/>
                </a:lnTo>
                <a:lnTo>
                  <a:pt x="2610" y="2055"/>
                </a:lnTo>
                <a:lnTo>
                  <a:pt x="2608" y="2055"/>
                </a:lnTo>
                <a:lnTo>
                  <a:pt x="2608" y="2055"/>
                </a:lnTo>
                <a:lnTo>
                  <a:pt x="2608" y="2058"/>
                </a:lnTo>
                <a:lnTo>
                  <a:pt x="2608" y="2058"/>
                </a:lnTo>
                <a:lnTo>
                  <a:pt x="2606" y="2060"/>
                </a:lnTo>
                <a:lnTo>
                  <a:pt x="2606" y="2060"/>
                </a:lnTo>
                <a:lnTo>
                  <a:pt x="2606" y="2060"/>
                </a:lnTo>
                <a:lnTo>
                  <a:pt x="2606" y="2060"/>
                </a:lnTo>
                <a:lnTo>
                  <a:pt x="2606" y="2060"/>
                </a:lnTo>
                <a:lnTo>
                  <a:pt x="2606" y="2060"/>
                </a:lnTo>
                <a:lnTo>
                  <a:pt x="2603" y="2060"/>
                </a:lnTo>
                <a:lnTo>
                  <a:pt x="2603" y="2060"/>
                </a:lnTo>
                <a:lnTo>
                  <a:pt x="2603" y="2060"/>
                </a:lnTo>
                <a:lnTo>
                  <a:pt x="2606" y="2062"/>
                </a:lnTo>
                <a:lnTo>
                  <a:pt x="2606" y="2060"/>
                </a:lnTo>
                <a:lnTo>
                  <a:pt x="2606" y="2060"/>
                </a:lnTo>
                <a:lnTo>
                  <a:pt x="2608" y="2062"/>
                </a:lnTo>
                <a:lnTo>
                  <a:pt x="2608" y="2062"/>
                </a:lnTo>
                <a:lnTo>
                  <a:pt x="2610" y="2062"/>
                </a:lnTo>
                <a:lnTo>
                  <a:pt x="2610" y="2062"/>
                </a:lnTo>
                <a:lnTo>
                  <a:pt x="2610" y="2062"/>
                </a:lnTo>
                <a:lnTo>
                  <a:pt x="2610" y="2062"/>
                </a:lnTo>
                <a:lnTo>
                  <a:pt x="2610" y="2062"/>
                </a:lnTo>
                <a:lnTo>
                  <a:pt x="2610" y="2062"/>
                </a:lnTo>
                <a:lnTo>
                  <a:pt x="2610" y="2062"/>
                </a:lnTo>
                <a:lnTo>
                  <a:pt x="2610" y="2062"/>
                </a:lnTo>
                <a:lnTo>
                  <a:pt x="2610" y="2062"/>
                </a:lnTo>
                <a:lnTo>
                  <a:pt x="2613" y="2062"/>
                </a:lnTo>
                <a:lnTo>
                  <a:pt x="2613" y="2062"/>
                </a:lnTo>
                <a:lnTo>
                  <a:pt x="2613" y="2062"/>
                </a:lnTo>
                <a:lnTo>
                  <a:pt x="2613" y="2062"/>
                </a:lnTo>
                <a:lnTo>
                  <a:pt x="2610" y="2065"/>
                </a:lnTo>
                <a:lnTo>
                  <a:pt x="2608" y="2065"/>
                </a:lnTo>
                <a:lnTo>
                  <a:pt x="2608" y="2065"/>
                </a:lnTo>
                <a:lnTo>
                  <a:pt x="2608" y="2067"/>
                </a:lnTo>
                <a:lnTo>
                  <a:pt x="2608" y="2069"/>
                </a:lnTo>
                <a:lnTo>
                  <a:pt x="2608" y="2069"/>
                </a:lnTo>
                <a:lnTo>
                  <a:pt x="2606" y="2072"/>
                </a:lnTo>
                <a:lnTo>
                  <a:pt x="2606" y="2072"/>
                </a:lnTo>
                <a:lnTo>
                  <a:pt x="2606" y="2074"/>
                </a:lnTo>
                <a:lnTo>
                  <a:pt x="2606" y="2074"/>
                </a:lnTo>
                <a:lnTo>
                  <a:pt x="2606" y="2074"/>
                </a:lnTo>
                <a:lnTo>
                  <a:pt x="2606" y="2077"/>
                </a:lnTo>
                <a:lnTo>
                  <a:pt x="2606" y="2079"/>
                </a:lnTo>
                <a:lnTo>
                  <a:pt x="2606" y="2079"/>
                </a:lnTo>
                <a:lnTo>
                  <a:pt x="2606" y="2079"/>
                </a:lnTo>
                <a:lnTo>
                  <a:pt x="2606" y="2079"/>
                </a:lnTo>
                <a:lnTo>
                  <a:pt x="2606" y="2079"/>
                </a:lnTo>
                <a:lnTo>
                  <a:pt x="2606" y="2079"/>
                </a:lnTo>
                <a:lnTo>
                  <a:pt x="2606" y="2079"/>
                </a:lnTo>
                <a:lnTo>
                  <a:pt x="2608" y="2079"/>
                </a:lnTo>
                <a:lnTo>
                  <a:pt x="2608" y="2079"/>
                </a:lnTo>
                <a:lnTo>
                  <a:pt x="2608" y="2081"/>
                </a:lnTo>
                <a:lnTo>
                  <a:pt x="2608" y="2081"/>
                </a:lnTo>
                <a:lnTo>
                  <a:pt x="2608" y="2084"/>
                </a:lnTo>
                <a:lnTo>
                  <a:pt x="2608" y="2088"/>
                </a:lnTo>
                <a:lnTo>
                  <a:pt x="2608" y="2088"/>
                </a:lnTo>
                <a:lnTo>
                  <a:pt x="2608" y="2088"/>
                </a:lnTo>
                <a:lnTo>
                  <a:pt x="2608" y="2091"/>
                </a:lnTo>
                <a:lnTo>
                  <a:pt x="2608" y="2093"/>
                </a:lnTo>
                <a:lnTo>
                  <a:pt x="2608" y="2098"/>
                </a:lnTo>
                <a:lnTo>
                  <a:pt x="2608" y="2100"/>
                </a:lnTo>
                <a:lnTo>
                  <a:pt x="2608" y="2103"/>
                </a:lnTo>
                <a:lnTo>
                  <a:pt x="2608" y="2105"/>
                </a:lnTo>
                <a:lnTo>
                  <a:pt x="2608" y="2107"/>
                </a:lnTo>
                <a:lnTo>
                  <a:pt x="2608" y="2107"/>
                </a:lnTo>
                <a:lnTo>
                  <a:pt x="2608" y="2110"/>
                </a:lnTo>
                <a:lnTo>
                  <a:pt x="2608" y="2110"/>
                </a:lnTo>
                <a:lnTo>
                  <a:pt x="2608" y="2112"/>
                </a:lnTo>
                <a:lnTo>
                  <a:pt x="2608" y="2112"/>
                </a:lnTo>
                <a:lnTo>
                  <a:pt x="2608" y="2112"/>
                </a:lnTo>
                <a:lnTo>
                  <a:pt x="2608" y="2112"/>
                </a:lnTo>
                <a:lnTo>
                  <a:pt x="2608" y="2112"/>
                </a:lnTo>
                <a:lnTo>
                  <a:pt x="2606" y="2114"/>
                </a:lnTo>
                <a:lnTo>
                  <a:pt x="2606" y="2114"/>
                </a:lnTo>
                <a:lnTo>
                  <a:pt x="2606" y="2114"/>
                </a:lnTo>
                <a:lnTo>
                  <a:pt x="2606" y="2117"/>
                </a:lnTo>
                <a:lnTo>
                  <a:pt x="2606" y="2119"/>
                </a:lnTo>
                <a:lnTo>
                  <a:pt x="2608" y="2122"/>
                </a:lnTo>
                <a:lnTo>
                  <a:pt x="2608" y="2122"/>
                </a:lnTo>
                <a:lnTo>
                  <a:pt x="2610" y="2122"/>
                </a:lnTo>
                <a:lnTo>
                  <a:pt x="2610" y="2122"/>
                </a:lnTo>
                <a:lnTo>
                  <a:pt x="2610" y="2124"/>
                </a:lnTo>
                <a:lnTo>
                  <a:pt x="2610" y="2124"/>
                </a:lnTo>
                <a:lnTo>
                  <a:pt x="2610" y="2124"/>
                </a:lnTo>
                <a:lnTo>
                  <a:pt x="2610" y="2124"/>
                </a:lnTo>
                <a:lnTo>
                  <a:pt x="2610" y="2124"/>
                </a:lnTo>
                <a:lnTo>
                  <a:pt x="2610" y="2124"/>
                </a:lnTo>
                <a:lnTo>
                  <a:pt x="2610" y="2124"/>
                </a:lnTo>
                <a:lnTo>
                  <a:pt x="2613" y="2124"/>
                </a:lnTo>
                <a:lnTo>
                  <a:pt x="2613" y="2126"/>
                </a:lnTo>
                <a:lnTo>
                  <a:pt x="2613" y="2126"/>
                </a:lnTo>
                <a:lnTo>
                  <a:pt x="2613" y="2126"/>
                </a:lnTo>
                <a:lnTo>
                  <a:pt x="2613" y="2124"/>
                </a:lnTo>
                <a:lnTo>
                  <a:pt x="2613" y="2124"/>
                </a:lnTo>
                <a:lnTo>
                  <a:pt x="2613" y="2124"/>
                </a:lnTo>
                <a:lnTo>
                  <a:pt x="2615" y="2124"/>
                </a:lnTo>
                <a:lnTo>
                  <a:pt x="2615" y="2126"/>
                </a:lnTo>
                <a:lnTo>
                  <a:pt x="2617" y="2126"/>
                </a:lnTo>
                <a:lnTo>
                  <a:pt x="2620" y="2126"/>
                </a:lnTo>
                <a:lnTo>
                  <a:pt x="2620" y="2126"/>
                </a:lnTo>
                <a:lnTo>
                  <a:pt x="2617" y="2126"/>
                </a:lnTo>
                <a:lnTo>
                  <a:pt x="2617" y="2126"/>
                </a:lnTo>
                <a:lnTo>
                  <a:pt x="2615" y="2126"/>
                </a:lnTo>
                <a:lnTo>
                  <a:pt x="2615" y="2126"/>
                </a:lnTo>
                <a:lnTo>
                  <a:pt x="2613" y="2126"/>
                </a:lnTo>
                <a:lnTo>
                  <a:pt x="2613" y="2126"/>
                </a:lnTo>
                <a:lnTo>
                  <a:pt x="2613" y="2129"/>
                </a:lnTo>
                <a:lnTo>
                  <a:pt x="2613" y="2129"/>
                </a:lnTo>
                <a:lnTo>
                  <a:pt x="2615" y="2131"/>
                </a:lnTo>
                <a:lnTo>
                  <a:pt x="2613" y="2131"/>
                </a:lnTo>
                <a:lnTo>
                  <a:pt x="2613" y="2129"/>
                </a:lnTo>
                <a:lnTo>
                  <a:pt x="2613" y="2129"/>
                </a:lnTo>
                <a:lnTo>
                  <a:pt x="2610" y="2126"/>
                </a:lnTo>
                <a:lnTo>
                  <a:pt x="2610" y="2126"/>
                </a:lnTo>
                <a:lnTo>
                  <a:pt x="2610" y="2126"/>
                </a:lnTo>
                <a:lnTo>
                  <a:pt x="2608" y="2126"/>
                </a:lnTo>
                <a:lnTo>
                  <a:pt x="2608" y="2126"/>
                </a:lnTo>
                <a:lnTo>
                  <a:pt x="2608" y="2126"/>
                </a:lnTo>
                <a:lnTo>
                  <a:pt x="2606" y="2129"/>
                </a:lnTo>
                <a:lnTo>
                  <a:pt x="2606" y="2129"/>
                </a:lnTo>
                <a:lnTo>
                  <a:pt x="2606" y="2131"/>
                </a:lnTo>
                <a:lnTo>
                  <a:pt x="2603" y="2133"/>
                </a:lnTo>
                <a:lnTo>
                  <a:pt x="2603" y="2136"/>
                </a:lnTo>
                <a:lnTo>
                  <a:pt x="2603" y="2138"/>
                </a:lnTo>
                <a:lnTo>
                  <a:pt x="2606" y="2140"/>
                </a:lnTo>
                <a:lnTo>
                  <a:pt x="2606" y="2143"/>
                </a:lnTo>
                <a:lnTo>
                  <a:pt x="2606" y="2143"/>
                </a:lnTo>
                <a:lnTo>
                  <a:pt x="2606" y="2143"/>
                </a:lnTo>
                <a:lnTo>
                  <a:pt x="2608" y="2143"/>
                </a:lnTo>
                <a:lnTo>
                  <a:pt x="2610" y="2143"/>
                </a:lnTo>
                <a:lnTo>
                  <a:pt x="2613" y="2143"/>
                </a:lnTo>
                <a:lnTo>
                  <a:pt x="2615" y="2143"/>
                </a:lnTo>
                <a:lnTo>
                  <a:pt x="2615" y="2143"/>
                </a:lnTo>
                <a:lnTo>
                  <a:pt x="2615" y="2140"/>
                </a:lnTo>
                <a:lnTo>
                  <a:pt x="2615" y="2140"/>
                </a:lnTo>
                <a:lnTo>
                  <a:pt x="2615" y="2143"/>
                </a:lnTo>
                <a:lnTo>
                  <a:pt x="2615" y="2143"/>
                </a:lnTo>
                <a:lnTo>
                  <a:pt x="2615" y="2145"/>
                </a:lnTo>
                <a:lnTo>
                  <a:pt x="2613" y="2145"/>
                </a:lnTo>
                <a:lnTo>
                  <a:pt x="2613" y="2148"/>
                </a:lnTo>
                <a:lnTo>
                  <a:pt x="2613" y="2148"/>
                </a:lnTo>
                <a:lnTo>
                  <a:pt x="2615" y="2145"/>
                </a:lnTo>
                <a:lnTo>
                  <a:pt x="2617" y="2143"/>
                </a:lnTo>
                <a:lnTo>
                  <a:pt x="2617" y="2143"/>
                </a:lnTo>
                <a:lnTo>
                  <a:pt x="2617" y="2145"/>
                </a:lnTo>
                <a:lnTo>
                  <a:pt x="2617" y="2145"/>
                </a:lnTo>
                <a:lnTo>
                  <a:pt x="2617" y="2145"/>
                </a:lnTo>
                <a:lnTo>
                  <a:pt x="2617" y="2145"/>
                </a:lnTo>
                <a:lnTo>
                  <a:pt x="2617" y="2145"/>
                </a:lnTo>
                <a:lnTo>
                  <a:pt x="2620" y="2143"/>
                </a:lnTo>
                <a:lnTo>
                  <a:pt x="2620" y="2143"/>
                </a:lnTo>
                <a:lnTo>
                  <a:pt x="2620" y="2143"/>
                </a:lnTo>
                <a:lnTo>
                  <a:pt x="2620" y="2145"/>
                </a:lnTo>
                <a:lnTo>
                  <a:pt x="2620" y="2145"/>
                </a:lnTo>
                <a:lnTo>
                  <a:pt x="2617" y="2145"/>
                </a:lnTo>
                <a:lnTo>
                  <a:pt x="2615" y="2148"/>
                </a:lnTo>
                <a:lnTo>
                  <a:pt x="2615" y="2148"/>
                </a:lnTo>
                <a:lnTo>
                  <a:pt x="2613" y="2148"/>
                </a:lnTo>
                <a:lnTo>
                  <a:pt x="2613" y="2148"/>
                </a:lnTo>
                <a:lnTo>
                  <a:pt x="2613" y="2150"/>
                </a:lnTo>
                <a:lnTo>
                  <a:pt x="2613" y="2150"/>
                </a:lnTo>
                <a:lnTo>
                  <a:pt x="2613" y="2150"/>
                </a:lnTo>
                <a:lnTo>
                  <a:pt x="2613" y="2150"/>
                </a:lnTo>
                <a:lnTo>
                  <a:pt x="2613" y="2152"/>
                </a:lnTo>
                <a:lnTo>
                  <a:pt x="2615" y="2152"/>
                </a:lnTo>
                <a:lnTo>
                  <a:pt x="2615" y="2152"/>
                </a:lnTo>
                <a:lnTo>
                  <a:pt x="2617" y="2155"/>
                </a:lnTo>
                <a:lnTo>
                  <a:pt x="2617" y="2155"/>
                </a:lnTo>
                <a:lnTo>
                  <a:pt x="2620" y="2155"/>
                </a:lnTo>
                <a:lnTo>
                  <a:pt x="2622" y="2152"/>
                </a:lnTo>
                <a:lnTo>
                  <a:pt x="2622" y="2152"/>
                </a:lnTo>
                <a:lnTo>
                  <a:pt x="2622" y="2155"/>
                </a:lnTo>
                <a:lnTo>
                  <a:pt x="2617" y="2155"/>
                </a:lnTo>
                <a:lnTo>
                  <a:pt x="2615" y="2155"/>
                </a:lnTo>
                <a:lnTo>
                  <a:pt x="2613" y="2152"/>
                </a:lnTo>
                <a:lnTo>
                  <a:pt x="2613" y="2152"/>
                </a:lnTo>
                <a:lnTo>
                  <a:pt x="2610" y="2152"/>
                </a:lnTo>
                <a:lnTo>
                  <a:pt x="2608" y="2155"/>
                </a:lnTo>
                <a:lnTo>
                  <a:pt x="2608" y="2155"/>
                </a:lnTo>
                <a:lnTo>
                  <a:pt x="2606" y="2155"/>
                </a:lnTo>
                <a:lnTo>
                  <a:pt x="2606" y="2155"/>
                </a:lnTo>
                <a:lnTo>
                  <a:pt x="2606" y="2155"/>
                </a:lnTo>
                <a:lnTo>
                  <a:pt x="2606" y="2155"/>
                </a:lnTo>
                <a:lnTo>
                  <a:pt x="2606" y="2152"/>
                </a:lnTo>
                <a:lnTo>
                  <a:pt x="2606" y="2152"/>
                </a:lnTo>
                <a:lnTo>
                  <a:pt x="2606" y="2152"/>
                </a:lnTo>
                <a:lnTo>
                  <a:pt x="2603" y="2152"/>
                </a:lnTo>
                <a:lnTo>
                  <a:pt x="2606" y="2152"/>
                </a:lnTo>
                <a:lnTo>
                  <a:pt x="2606" y="2152"/>
                </a:lnTo>
                <a:lnTo>
                  <a:pt x="2603" y="2150"/>
                </a:lnTo>
                <a:lnTo>
                  <a:pt x="2603" y="2150"/>
                </a:lnTo>
                <a:lnTo>
                  <a:pt x="2603" y="2150"/>
                </a:lnTo>
                <a:lnTo>
                  <a:pt x="2603" y="2152"/>
                </a:lnTo>
                <a:lnTo>
                  <a:pt x="2603" y="2152"/>
                </a:lnTo>
                <a:lnTo>
                  <a:pt x="2603" y="2157"/>
                </a:lnTo>
                <a:lnTo>
                  <a:pt x="2603" y="2157"/>
                </a:lnTo>
                <a:lnTo>
                  <a:pt x="2603" y="2159"/>
                </a:lnTo>
                <a:lnTo>
                  <a:pt x="2603" y="2164"/>
                </a:lnTo>
                <a:lnTo>
                  <a:pt x="2603" y="2164"/>
                </a:lnTo>
                <a:lnTo>
                  <a:pt x="2603" y="2164"/>
                </a:lnTo>
                <a:lnTo>
                  <a:pt x="2603" y="2166"/>
                </a:lnTo>
                <a:lnTo>
                  <a:pt x="2603" y="2166"/>
                </a:lnTo>
                <a:lnTo>
                  <a:pt x="2603" y="2166"/>
                </a:lnTo>
                <a:lnTo>
                  <a:pt x="2603" y="2169"/>
                </a:lnTo>
                <a:lnTo>
                  <a:pt x="2603" y="2169"/>
                </a:lnTo>
                <a:lnTo>
                  <a:pt x="2603" y="2171"/>
                </a:lnTo>
                <a:lnTo>
                  <a:pt x="2603" y="2174"/>
                </a:lnTo>
                <a:lnTo>
                  <a:pt x="2603" y="2176"/>
                </a:lnTo>
                <a:lnTo>
                  <a:pt x="2603" y="2178"/>
                </a:lnTo>
                <a:lnTo>
                  <a:pt x="2603" y="2181"/>
                </a:lnTo>
                <a:lnTo>
                  <a:pt x="2603" y="2183"/>
                </a:lnTo>
                <a:lnTo>
                  <a:pt x="2603" y="2183"/>
                </a:lnTo>
                <a:lnTo>
                  <a:pt x="2603" y="2185"/>
                </a:lnTo>
                <a:lnTo>
                  <a:pt x="2603" y="2185"/>
                </a:lnTo>
                <a:lnTo>
                  <a:pt x="2601" y="2185"/>
                </a:lnTo>
                <a:lnTo>
                  <a:pt x="2601" y="2185"/>
                </a:lnTo>
                <a:lnTo>
                  <a:pt x="2601" y="2185"/>
                </a:lnTo>
                <a:lnTo>
                  <a:pt x="2598" y="2185"/>
                </a:lnTo>
                <a:lnTo>
                  <a:pt x="2598" y="2185"/>
                </a:lnTo>
                <a:lnTo>
                  <a:pt x="2598" y="2183"/>
                </a:lnTo>
                <a:lnTo>
                  <a:pt x="2598" y="2183"/>
                </a:lnTo>
                <a:lnTo>
                  <a:pt x="2598" y="2183"/>
                </a:lnTo>
                <a:lnTo>
                  <a:pt x="2598" y="2183"/>
                </a:lnTo>
                <a:lnTo>
                  <a:pt x="2598" y="2185"/>
                </a:lnTo>
                <a:lnTo>
                  <a:pt x="2598" y="2185"/>
                </a:lnTo>
                <a:lnTo>
                  <a:pt x="2598" y="2185"/>
                </a:lnTo>
                <a:lnTo>
                  <a:pt x="2598" y="2188"/>
                </a:lnTo>
                <a:lnTo>
                  <a:pt x="2598" y="2188"/>
                </a:lnTo>
                <a:lnTo>
                  <a:pt x="2598" y="2185"/>
                </a:lnTo>
                <a:lnTo>
                  <a:pt x="2596" y="2185"/>
                </a:lnTo>
                <a:lnTo>
                  <a:pt x="2596" y="2185"/>
                </a:lnTo>
                <a:lnTo>
                  <a:pt x="2596" y="2185"/>
                </a:lnTo>
                <a:lnTo>
                  <a:pt x="2594" y="2185"/>
                </a:lnTo>
                <a:lnTo>
                  <a:pt x="2594" y="2185"/>
                </a:lnTo>
                <a:lnTo>
                  <a:pt x="2594" y="2183"/>
                </a:lnTo>
                <a:lnTo>
                  <a:pt x="2594" y="2181"/>
                </a:lnTo>
                <a:lnTo>
                  <a:pt x="2596" y="2181"/>
                </a:lnTo>
                <a:lnTo>
                  <a:pt x="2596" y="2178"/>
                </a:lnTo>
                <a:lnTo>
                  <a:pt x="2596" y="2178"/>
                </a:lnTo>
                <a:lnTo>
                  <a:pt x="2596" y="2176"/>
                </a:lnTo>
                <a:lnTo>
                  <a:pt x="2598" y="2176"/>
                </a:lnTo>
                <a:lnTo>
                  <a:pt x="2598" y="2174"/>
                </a:lnTo>
                <a:lnTo>
                  <a:pt x="2596" y="2176"/>
                </a:lnTo>
                <a:lnTo>
                  <a:pt x="2594" y="2183"/>
                </a:lnTo>
                <a:lnTo>
                  <a:pt x="2589" y="2188"/>
                </a:lnTo>
                <a:lnTo>
                  <a:pt x="2587" y="2190"/>
                </a:lnTo>
                <a:lnTo>
                  <a:pt x="2587" y="2192"/>
                </a:lnTo>
                <a:lnTo>
                  <a:pt x="2587" y="2192"/>
                </a:lnTo>
                <a:lnTo>
                  <a:pt x="2587" y="2192"/>
                </a:lnTo>
                <a:lnTo>
                  <a:pt x="2587" y="2195"/>
                </a:lnTo>
                <a:lnTo>
                  <a:pt x="2587" y="2195"/>
                </a:lnTo>
                <a:lnTo>
                  <a:pt x="2587" y="2195"/>
                </a:lnTo>
                <a:lnTo>
                  <a:pt x="2587" y="2195"/>
                </a:lnTo>
                <a:lnTo>
                  <a:pt x="2589" y="2195"/>
                </a:lnTo>
                <a:lnTo>
                  <a:pt x="2594" y="2192"/>
                </a:lnTo>
                <a:lnTo>
                  <a:pt x="2594" y="2190"/>
                </a:lnTo>
                <a:lnTo>
                  <a:pt x="2596" y="2190"/>
                </a:lnTo>
                <a:lnTo>
                  <a:pt x="2601" y="2188"/>
                </a:lnTo>
                <a:lnTo>
                  <a:pt x="2603" y="2185"/>
                </a:lnTo>
                <a:lnTo>
                  <a:pt x="2603" y="2185"/>
                </a:lnTo>
                <a:lnTo>
                  <a:pt x="2608" y="2183"/>
                </a:lnTo>
                <a:lnTo>
                  <a:pt x="2608" y="2183"/>
                </a:lnTo>
                <a:lnTo>
                  <a:pt x="2610" y="2185"/>
                </a:lnTo>
                <a:lnTo>
                  <a:pt x="2610" y="2185"/>
                </a:lnTo>
                <a:lnTo>
                  <a:pt x="2613" y="2183"/>
                </a:lnTo>
                <a:lnTo>
                  <a:pt x="2613" y="2183"/>
                </a:lnTo>
                <a:lnTo>
                  <a:pt x="2615" y="2183"/>
                </a:lnTo>
                <a:lnTo>
                  <a:pt x="2615" y="2183"/>
                </a:lnTo>
                <a:lnTo>
                  <a:pt x="2615" y="2183"/>
                </a:lnTo>
                <a:lnTo>
                  <a:pt x="2617" y="2181"/>
                </a:lnTo>
                <a:lnTo>
                  <a:pt x="2617" y="2181"/>
                </a:lnTo>
                <a:lnTo>
                  <a:pt x="2620" y="2181"/>
                </a:lnTo>
                <a:lnTo>
                  <a:pt x="2620" y="2181"/>
                </a:lnTo>
                <a:lnTo>
                  <a:pt x="2620" y="2181"/>
                </a:lnTo>
                <a:lnTo>
                  <a:pt x="2617" y="2181"/>
                </a:lnTo>
                <a:lnTo>
                  <a:pt x="2617" y="2183"/>
                </a:lnTo>
                <a:lnTo>
                  <a:pt x="2615" y="2183"/>
                </a:lnTo>
                <a:lnTo>
                  <a:pt x="2615" y="2183"/>
                </a:lnTo>
                <a:lnTo>
                  <a:pt x="2615" y="2185"/>
                </a:lnTo>
                <a:lnTo>
                  <a:pt x="2615" y="2188"/>
                </a:lnTo>
                <a:lnTo>
                  <a:pt x="2615" y="2188"/>
                </a:lnTo>
                <a:lnTo>
                  <a:pt x="2613" y="2188"/>
                </a:lnTo>
                <a:lnTo>
                  <a:pt x="2613" y="2188"/>
                </a:lnTo>
                <a:lnTo>
                  <a:pt x="2610" y="2190"/>
                </a:lnTo>
                <a:lnTo>
                  <a:pt x="2610" y="2190"/>
                </a:lnTo>
                <a:lnTo>
                  <a:pt x="2610" y="2190"/>
                </a:lnTo>
                <a:lnTo>
                  <a:pt x="2613" y="2188"/>
                </a:lnTo>
                <a:lnTo>
                  <a:pt x="2613" y="2188"/>
                </a:lnTo>
                <a:lnTo>
                  <a:pt x="2613" y="2188"/>
                </a:lnTo>
                <a:lnTo>
                  <a:pt x="2613" y="2188"/>
                </a:lnTo>
                <a:lnTo>
                  <a:pt x="2613" y="2188"/>
                </a:lnTo>
                <a:lnTo>
                  <a:pt x="2610" y="2188"/>
                </a:lnTo>
                <a:lnTo>
                  <a:pt x="2610" y="2190"/>
                </a:lnTo>
                <a:lnTo>
                  <a:pt x="2610" y="2192"/>
                </a:lnTo>
                <a:lnTo>
                  <a:pt x="2610" y="2192"/>
                </a:lnTo>
                <a:lnTo>
                  <a:pt x="2608" y="2192"/>
                </a:lnTo>
                <a:lnTo>
                  <a:pt x="2608" y="2192"/>
                </a:lnTo>
                <a:lnTo>
                  <a:pt x="2608" y="2192"/>
                </a:lnTo>
                <a:lnTo>
                  <a:pt x="2608" y="2195"/>
                </a:lnTo>
                <a:lnTo>
                  <a:pt x="2608" y="2195"/>
                </a:lnTo>
                <a:lnTo>
                  <a:pt x="2608" y="2197"/>
                </a:lnTo>
                <a:lnTo>
                  <a:pt x="2608" y="2197"/>
                </a:lnTo>
                <a:lnTo>
                  <a:pt x="2608" y="2200"/>
                </a:lnTo>
                <a:lnTo>
                  <a:pt x="2606" y="2202"/>
                </a:lnTo>
                <a:lnTo>
                  <a:pt x="2606" y="2202"/>
                </a:lnTo>
                <a:lnTo>
                  <a:pt x="2606" y="2204"/>
                </a:lnTo>
                <a:lnTo>
                  <a:pt x="2603" y="2204"/>
                </a:lnTo>
                <a:lnTo>
                  <a:pt x="2603" y="2209"/>
                </a:lnTo>
                <a:lnTo>
                  <a:pt x="2603" y="2209"/>
                </a:lnTo>
                <a:lnTo>
                  <a:pt x="2598" y="2216"/>
                </a:lnTo>
                <a:lnTo>
                  <a:pt x="2596" y="2219"/>
                </a:lnTo>
                <a:lnTo>
                  <a:pt x="2596" y="2221"/>
                </a:lnTo>
                <a:lnTo>
                  <a:pt x="2596" y="2223"/>
                </a:lnTo>
                <a:lnTo>
                  <a:pt x="2596" y="2223"/>
                </a:lnTo>
                <a:lnTo>
                  <a:pt x="2596" y="2223"/>
                </a:lnTo>
                <a:lnTo>
                  <a:pt x="2596" y="2223"/>
                </a:lnTo>
                <a:lnTo>
                  <a:pt x="2594" y="2223"/>
                </a:lnTo>
                <a:lnTo>
                  <a:pt x="2594" y="2223"/>
                </a:lnTo>
                <a:lnTo>
                  <a:pt x="2594" y="2223"/>
                </a:lnTo>
                <a:lnTo>
                  <a:pt x="2594" y="2226"/>
                </a:lnTo>
                <a:lnTo>
                  <a:pt x="2594" y="2226"/>
                </a:lnTo>
                <a:lnTo>
                  <a:pt x="2594" y="2226"/>
                </a:lnTo>
                <a:lnTo>
                  <a:pt x="2594" y="2226"/>
                </a:lnTo>
                <a:lnTo>
                  <a:pt x="2594" y="2226"/>
                </a:lnTo>
                <a:lnTo>
                  <a:pt x="2594" y="2228"/>
                </a:lnTo>
                <a:lnTo>
                  <a:pt x="2596" y="2228"/>
                </a:lnTo>
                <a:lnTo>
                  <a:pt x="2596" y="2228"/>
                </a:lnTo>
                <a:lnTo>
                  <a:pt x="2596" y="2228"/>
                </a:lnTo>
                <a:lnTo>
                  <a:pt x="2596" y="2228"/>
                </a:lnTo>
                <a:lnTo>
                  <a:pt x="2598" y="2228"/>
                </a:lnTo>
                <a:lnTo>
                  <a:pt x="2598" y="2230"/>
                </a:lnTo>
                <a:lnTo>
                  <a:pt x="2598" y="2230"/>
                </a:lnTo>
                <a:lnTo>
                  <a:pt x="2598" y="2230"/>
                </a:lnTo>
                <a:lnTo>
                  <a:pt x="2598" y="2233"/>
                </a:lnTo>
                <a:lnTo>
                  <a:pt x="2601" y="2230"/>
                </a:lnTo>
                <a:lnTo>
                  <a:pt x="2601" y="2233"/>
                </a:lnTo>
                <a:lnTo>
                  <a:pt x="2601" y="2235"/>
                </a:lnTo>
                <a:lnTo>
                  <a:pt x="2601" y="2237"/>
                </a:lnTo>
                <a:lnTo>
                  <a:pt x="2603" y="2237"/>
                </a:lnTo>
                <a:lnTo>
                  <a:pt x="2603" y="2237"/>
                </a:lnTo>
                <a:lnTo>
                  <a:pt x="2603" y="2240"/>
                </a:lnTo>
                <a:lnTo>
                  <a:pt x="2603" y="2240"/>
                </a:lnTo>
                <a:lnTo>
                  <a:pt x="2603" y="2240"/>
                </a:lnTo>
                <a:lnTo>
                  <a:pt x="2603" y="2240"/>
                </a:lnTo>
                <a:lnTo>
                  <a:pt x="2606" y="2240"/>
                </a:lnTo>
                <a:lnTo>
                  <a:pt x="2606" y="2240"/>
                </a:lnTo>
                <a:lnTo>
                  <a:pt x="2606" y="2240"/>
                </a:lnTo>
                <a:lnTo>
                  <a:pt x="2606" y="2240"/>
                </a:lnTo>
                <a:lnTo>
                  <a:pt x="2606" y="2240"/>
                </a:lnTo>
                <a:lnTo>
                  <a:pt x="2608" y="2240"/>
                </a:lnTo>
                <a:lnTo>
                  <a:pt x="2608" y="2240"/>
                </a:lnTo>
                <a:lnTo>
                  <a:pt x="2608" y="2240"/>
                </a:lnTo>
                <a:lnTo>
                  <a:pt x="2610" y="2240"/>
                </a:lnTo>
                <a:lnTo>
                  <a:pt x="2613" y="2237"/>
                </a:lnTo>
                <a:lnTo>
                  <a:pt x="2613" y="2237"/>
                </a:lnTo>
                <a:lnTo>
                  <a:pt x="2613" y="2237"/>
                </a:lnTo>
                <a:lnTo>
                  <a:pt x="2613" y="2235"/>
                </a:lnTo>
                <a:lnTo>
                  <a:pt x="2615" y="2235"/>
                </a:lnTo>
                <a:lnTo>
                  <a:pt x="2615" y="2235"/>
                </a:lnTo>
                <a:lnTo>
                  <a:pt x="2615" y="2235"/>
                </a:lnTo>
                <a:lnTo>
                  <a:pt x="2615" y="2235"/>
                </a:lnTo>
                <a:lnTo>
                  <a:pt x="2615" y="2235"/>
                </a:lnTo>
                <a:lnTo>
                  <a:pt x="2620" y="2233"/>
                </a:lnTo>
                <a:lnTo>
                  <a:pt x="2622" y="2233"/>
                </a:lnTo>
                <a:lnTo>
                  <a:pt x="2624" y="2230"/>
                </a:lnTo>
                <a:lnTo>
                  <a:pt x="2624" y="2230"/>
                </a:lnTo>
                <a:lnTo>
                  <a:pt x="2624" y="2230"/>
                </a:lnTo>
                <a:lnTo>
                  <a:pt x="2627" y="2230"/>
                </a:lnTo>
                <a:lnTo>
                  <a:pt x="2627" y="2228"/>
                </a:lnTo>
                <a:lnTo>
                  <a:pt x="2627" y="2228"/>
                </a:lnTo>
                <a:lnTo>
                  <a:pt x="2627" y="2228"/>
                </a:lnTo>
                <a:lnTo>
                  <a:pt x="2627" y="2228"/>
                </a:lnTo>
                <a:lnTo>
                  <a:pt x="2627" y="2226"/>
                </a:lnTo>
                <a:lnTo>
                  <a:pt x="2627" y="2226"/>
                </a:lnTo>
                <a:lnTo>
                  <a:pt x="2627" y="2226"/>
                </a:lnTo>
                <a:lnTo>
                  <a:pt x="2627" y="2226"/>
                </a:lnTo>
                <a:lnTo>
                  <a:pt x="2629" y="2228"/>
                </a:lnTo>
                <a:lnTo>
                  <a:pt x="2629" y="2226"/>
                </a:lnTo>
                <a:lnTo>
                  <a:pt x="2629" y="2226"/>
                </a:lnTo>
                <a:lnTo>
                  <a:pt x="2629" y="2226"/>
                </a:lnTo>
                <a:lnTo>
                  <a:pt x="2632" y="2226"/>
                </a:lnTo>
                <a:lnTo>
                  <a:pt x="2632" y="2226"/>
                </a:lnTo>
                <a:lnTo>
                  <a:pt x="2632" y="2226"/>
                </a:lnTo>
                <a:lnTo>
                  <a:pt x="2632" y="2223"/>
                </a:lnTo>
                <a:lnTo>
                  <a:pt x="2632" y="2221"/>
                </a:lnTo>
                <a:lnTo>
                  <a:pt x="2632" y="2221"/>
                </a:lnTo>
                <a:lnTo>
                  <a:pt x="2632" y="2219"/>
                </a:lnTo>
                <a:lnTo>
                  <a:pt x="2634" y="2219"/>
                </a:lnTo>
                <a:lnTo>
                  <a:pt x="2634" y="2219"/>
                </a:lnTo>
                <a:lnTo>
                  <a:pt x="2634" y="2219"/>
                </a:lnTo>
                <a:lnTo>
                  <a:pt x="2634" y="2221"/>
                </a:lnTo>
                <a:lnTo>
                  <a:pt x="2634" y="2221"/>
                </a:lnTo>
                <a:lnTo>
                  <a:pt x="2634" y="2223"/>
                </a:lnTo>
                <a:lnTo>
                  <a:pt x="2634" y="2223"/>
                </a:lnTo>
                <a:lnTo>
                  <a:pt x="2634" y="2223"/>
                </a:lnTo>
                <a:lnTo>
                  <a:pt x="2634" y="2223"/>
                </a:lnTo>
                <a:lnTo>
                  <a:pt x="2634" y="2226"/>
                </a:lnTo>
                <a:lnTo>
                  <a:pt x="2634" y="2226"/>
                </a:lnTo>
                <a:lnTo>
                  <a:pt x="2634" y="2226"/>
                </a:lnTo>
                <a:lnTo>
                  <a:pt x="2634" y="2223"/>
                </a:lnTo>
                <a:lnTo>
                  <a:pt x="2634" y="2223"/>
                </a:lnTo>
                <a:lnTo>
                  <a:pt x="2636" y="2223"/>
                </a:lnTo>
                <a:lnTo>
                  <a:pt x="2636" y="2223"/>
                </a:lnTo>
                <a:lnTo>
                  <a:pt x="2639" y="2223"/>
                </a:lnTo>
                <a:lnTo>
                  <a:pt x="2639" y="2223"/>
                </a:lnTo>
                <a:lnTo>
                  <a:pt x="2639" y="2221"/>
                </a:lnTo>
                <a:lnTo>
                  <a:pt x="2641" y="2219"/>
                </a:lnTo>
                <a:lnTo>
                  <a:pt x="2641" y="2219"/>
                </a:lnTo>
                <a:lnTo>
                  <a:pt x="2641" y="2219"/>
                </a:lnTo>
                <a:lnTo>
                  <a:pt x="2641" y="2219"/>
                </a:lnTo>
                <a:lnTo>
                  <a:pt x="2643" y="2221"/>
                </a:lnTo>
                <a:lnTo>
                  <a:pt x="2643" y="2219"/>
                </a:lnTo>
                <a:lnTo>
                  <a:pt x="2643" y="2219"/>
                </a:lnTo>
                <a:lnTo>
                  <a:pt x="2643" y="2219"/>
                </a:lnTo>
                <a:lnTo>
                  <a:pt x="2643" y="2219"/>
                </a:lnTo>
                <a:lnTo>
                  <a:pt x="2643" y="2219"/>
                </a:lnTo>
                <a:lnTo>
                  <a:pt x="2646" y="2219"/>
                </a:lnTo>
                <a:lnTo>
                  <a:pt x="2646" y="2219"/>
                </a:lnTo>
                <a:lnTo>
                  <a:pt x="2646" y="2219"/>
                </a:lnTo>
                <a:lnTo>
                  <a:pt x="2646" y="2216"/>
                </a:lnTo>
                <a:lnTo>
                  <a:pt x="2646" y="2216"/>
                </a:lnTo>
                <a:lnTo>
                  <a:pt x="2648" y="2216"/>
                </a:lnTo>
                <a:lnTo>
                  <a:pt x="2648" y="2216"/>
                </a:lnTo>
                <a:lnTo>
                  <a:pt x="2648" y="2216"/>
                </a:lnTo>
                <a:lnTo>
                  <a:pt x="2648" y="2219"/>
                </a:lnTo>
                <a:lnTo>
                  <a:pt x="2648" y="2219"/>
                </a:lnTo>
                <a:lnTo>
                  <a:pt x="2648" y="2219"/>
                </a:lnTo>
                <a:lnTo>
                  <a:pt x="2651" y="2219"/>
                </a:lnTo>
                <a:lnTo>
                  <a:pt x="2651" y="2219"/>
                </a:lnTo>
                <a:lnTo>
                  <a:pt x="2651" y="2219"/>
                </a:lnTo>
                <a:lnTo>
                  <a:pt x="2651" y="2219"/>
                </a:lnTo>
                <a:lnTo>
                  <a:pt x="2653" y="2219"/>
                </a:lnTo>
                <a:lnTo>
                  <a:pt x="2653" y="2219"/>
                </a:lnTo>
                <a:lnTo>
                  <a:pt x="2653" y="2219"/>
                </a:lnTo>
                <a:lnTo>
                  <a:pt x="2653" y="2219"/>
                </a:lnTo>
                <a:lnTo>
                  <a:pt x="2653" y="2219"/>
                </a:lnTo>
                <a:lnTo>
                  <a:pt x="2653" y="2219"/>
                </a:lnTo>
                <a:lnTo>
                  <a:pt x="2653" y="2219"/>
                </a:lnTo>
                <a:lnTo>
                  <a:pt x="2653" y="2219"/>
                </a:lnTo>
                <a:lnTo>
                  <a:pt x="2653" y="2216"/>
                </a:lnTo>
                <a:lnTo>
                  <a:pt x="2653" y="2216"/>
                </a:lnTo>
                <a:lnTo>
                  <a:pt x="2655" y="2216"/>
                </a:lnTo>
                <a:lnTo>
                  <a:pt x="2655" y="2216"/>
                </a:lnTo>
                <a:lnTo>
                  <a:pt x="2658" y="2216"/>
                </a:lnTo>
                <a:lnTo>
                  <a:pt x="2658" y="2219"/>
                </a:lnTo>
                <a:lnTo>
                  <a:pt x="2658" y="2219"/>
                </a:lnTo>
                <a:lnTo>
                  <a:pt x="2658" y="2219"/>
                </a:lnTo>
                <a:lnTo>
                  <a:pt x="2660" y="2216"/>
                </a:lnTo>
                <a:lnTo>
                  <a:pt x="2660" y="2216"/>
                </a:lnTo>
                <a:lnTo>
                  <a:pt x="2660" y="2214"/>
                </a:lnTo>
                <a:lnTo>
                  <a:pt x="2660" y="2214"/>
                </a:lnTo>
                <a:lnTo>
                  <a:pt x="2660" y="2214"/>
                </a:lnTo>
                <a:lnTo>
                  <a:pt x="2660" y="2214"/>
                </a:lnTo>
                <a:lnTo>
                  <a:pt x="2660" y="2214"/>
                </a:lnTo>
                <a:lnTo>
                  <a:pt x="2660" y="2214"/>
                </a:lnTo>
                <a:lnTo>
                  <a:pt x="2662" y="2214"/>
                </a:lnTo>
                <a:lnTo>
                  <a:pt x="2665" y="2214"/>
                </a:lnTo>
                <a:lnTo>
                  <a:pt x="2665" y="2214"/>
                </a:lnTo>
                <a:lnTo>
                  <a:pt x="2665" y="2214"/>
                </a:lnTo>
                <a:lnTo>
                  <a:pt x="2667" y="2214"/>
                </a:lnTo>
                <a:lnTo>
                  <a:pt x="2667" y="2214"/>
                </a:lnTo>
                <a:lnTo>
                  <a:pt x="2667" y="2211"/>
                </a:lnTo>
                <a:lnTo>
                  <a:pt x="2667" y="2211"/>
                </a:lnTo>
                <a:lnTo>
                  <a:pt x="2667" y="2211"/>
                </a:lnTo>
                <a:lnTo>
                  <a:pt x="2667" y="2211"/>
                </a:lnTo>
                <a:lnTo>
                  <a:pt x="2667" y="2211"/>
                </a:lnTo>
                <a:lnTo>
                  <a:pt x="2667" y="2211"/>
                </a:lnTo>
                <a:lnTo>
                  <a:pt x="2667" y="2214"/>
                </a:lnTo>
                <a:lnTo>
                  <a:pt x="2667" y="2214"/>
                </a:lnTo>
                <a:lnTo>
                  <a:pt x="2669" y="2214"/>
                </a:lnTo>
                <a:lnTo>
                  <a:pt x="2669" y="2214"/>
                </a:lnTo>
                <a:lnTo>
                  <a:pt x="2669" y="2214"/>
                </a:lnTo>
                <a:lnTo>
                  <a:pt x="2669" y="2214"/>
                </a:lnTo>
                <a:lnTo>
                  <a:pt x="2672" y="2211"/>
                </a:lnTo>
                <a:lnTo>
                  <a:pt x="2672" y="2211"/>
                </a:lnTo>
                <a:lnTo>
                  <a:pt x="2672" y="2211"/>
                </a:lnTo>
                <a:lnTo>
                  <a:pt x="2672" y="2211"/>
                </a:lnTo>
                <a:lnTo>
                  <a:pt x="2672" y="2211"/>
                </a:lnTo>
                <a:lnTo>
                  <a:pt x="2672" y="2209"/>
                </a:lnTo>
                <a:lnTo>
                  <a:pt x="2674" y="2209"/>
                </a:lnTo>
                <a:lnTo>
                  <a:pt x="2674" y="2211"/>
                </a:lnTo>
                <a:lnTo>
                  <a:pt x="2674" y="2211"/>
                </a:lnTo>
                <a:lnTo>
                  <a:pt x="2674" y="2211"/>
                </a:lnTo>
                <a:lnTo>
                  <a:pt x="2674" y="2211"/>
                </a:lnTo>
                <a:lnTo>
                  <a:pt x="2674" y="2211"/>
                </a:lnTo>
                <a:lnTo>
                  <a:pt x="2674" y="2211"/>
                </a:lnTo>
                <a:lnTo>
                  <a:pt x="2677" y="2211"/>
                </a:lnTo>
                <a:lnTo>
                  <a:pt x="2677" y="2211"/>
                </a:lnTo>
                <a:lnTo>
                  <a:pt x="2681" y="2209"/>
                </a:lnTo>
                <a:lnTo>
                  <a:pt x="2681" y="2209"/>
                </a:lnTo>
                <a:lnTo>
                  <a:pt x="2681" y="2209"/>
                </a:lnTo>
                <a:lnTo>
                  <a:pt x="2684" y="2209"/>
                </a:lnTo>
                <a:lnTo>
                  <a:pt x="2684" y="2209"/>
                </a:lnTo>
                <a:lnTo>
                  <a:pt x="2684" y="2209"/>
                </a:lnTo>
                <a:lnTo>
                  <a:pt x="2686" y="2209"/>
                </a:lnTo>
                <a:lnTo>
                  <a:pt x="2686" y="2209"/>
                </a:lnTo>
                <a:lnTo>
                  <a:pt x="2686" y="2211"/>
                </a:lnTo>
                <a:lnTo>
                  <a:pt x="2686" y="2209"/>
                </a:lnTo>
                <a:lnTo>
                  <a:pt x="2686" y="2209"/>
                </a:lnTo>
                <a:lnTo>
                  <a:pt x="2686" y="2209"/>
                </a:lnTo>
                <a:lnTo>
                  <a:pt x="2686" y="2209"/>
                </a:lnTo>
                <a:lnTo>
                  <a:pt x="2688" y="2209"/>
                </a:lnTo>
                <a:lnTo>
                  <a:pt x="2688" y="2209"/>
                </a:lnTo>
                <a:lnTo>
                  <a:pt x="2688" y="2207"/>
                </a:lnTo>
                <a:lnTo>
                  <a:pt x="2691" y="2207"/>
                </a:lnTo>
                <a:lnTo>
                  <a:pt x="2691" y="2207"/>
                </a:lnTo>
                <a:lnTo>
                  <a:pt x="2688" y="2207"/>
                </a:lnTo>
                <a:lnTo>
                  <a:pt x="2688" y="2207"/>
                </a:lnTo>
                <a:lnTo>
                  <a:pt x="2688" y="2204"/>
                </a:lnTo>
                <a:lnTo>
                  <a:pt x="2686" y="2204"/>
                </a:lnTo>
                <a:lnTo>
                  <a:pt x="2686" y="2204"/>
                </a:lnTo>
                <a:lnTo>
                  <a:pt x="2686" y="2204"/>
                </a:lnTo>
                <a:lnTo>
                  <a:pt x="2688" y="2204"/>
                </a:lnTo>
                <a:lnTo>
                  <a:pt x="2688" y="2207"/>
                </a:lnTo>
                <a:lnTo>
                  <a:pt x="2688" y="2207"/>
                </a:lnTo>
                <a:lnTo>
                  <a:pt x="2691" y="2207"/>
                </a:lnTo>
                <a:lnTo>
                  <a:pt x="2691" y="2207"/>
                </a:lnTo>
                <a:lnTo>
                  <a:pt x="2691" y="2204"/>
                </a:lnTo>
                <a:lnTo>
                  <a:pt x="2691" y="2204"/>
                </a:lnTo>
                <a:lnTo>
                  <a:pt x="2691" y="2204"/>
                </a:lnTo>
                <a:lnTo>
                  <a:pt x="2691" y="2204"/>
                </a:lnTo>
                <a:lnTo>
                  <a:pt x="2688" y="2204"/>
                </a:lnTo>
                <a:lnTo>
                  <a:pt x="2691" y="2204"/>
                </a:lnTo>
                <a:lnTo>
                  <a:pt x="2693" y="2202"/>
                </a:lnTo>
                <a:lnTo>
                  <a:pt x="2695" y="2202"/>
                </a:lnTo>
                <a:lnTo>
                  <a:pt x="2695" y="2202"/>
                </a:lnTo>
                <a:lnTo>
                  <a:pt x="2698" y="2202"/>
                </a:lnTo>
                <a:lnTo>
                  <a:pt x="2700" y="2200"/>
                </a:lnTo>
                <a:lnTo>
                  <a:pt x="2700" y="2200"/>
                </a:lnTo>
                <a:lnTo>
                  <a:pt x="2700" y="2200"/>
                </a:lnTo>
                <a:lnTo>
                  <a:pt x="2700" y="2197"/>
                </a:lnTo>
                <a:lnTo>
                  <a:pt x="2700" y="2197"/>
                </a:lnTo>
                <a:lnTo>
                  <a:pt x="2700" y="2195"/>
                </a:lnTo>
                <a:lnTo>
                  <a:pt x="2700" y="2195"/>
                </a:lnTo>
                <a:lnTo>
                  <a:pt x="2700" y="2195"/>
                </a:lnTo>
                <a:lnTo>
                  <a:pt x="2700" y="2195"/>
                </a:lnTo>
                <a:lnTo>
                  <a:pt x="2700" y="2195"/>
                </a:lnTo>
                <a:lnTo>
                  <a:pt x="2700" y="2192"/>
                </a:lnTo>
                <a:lnTo>
                  <a:pt x="2700" y="2192"/>
                </a:lnTo>
                <a:lnTo>
                  <a:pt x="2700" y="2195"/>
                </a:lnTo>
                <a:lnTo>
                  <a:pt x="2700" y="2195"/>
                </a:lnTo>
                <a:lnTo>
                  <a:pt x="2700" y="2195"/>
                </a:lnTo>
                <a:lnTo>
                  <a:pt x="2700" y="2195"/>
                </a:lnTo>
                <a:lnTo>
                  <a:pt x="2700" y="2197"/>
                </a:lnTo>
                <a:lnTo>
                  <a:pt x="2703" y="2197"/>
                </a:lnTo>
                <a:lnTo>
                  <a:pt x="2703" y="2197"/>
                </a:lnTo>
                <a:lnTo>
                  <a:pt x="2703" y="2197"/>
                </a:lnTo>
                <a:lnTo>
                  <a:pt x="2705" y="2197"/>
                </a:lnTo>
                <a:lnTo>
                  <a:pt x="2705" y="2197"/>
                </a:lnTo>
                <a:lnTo>
                  <a:pt x="2705" y="2195"/>
                </a:lnTo>
                <a:lnTo>
                  <a:pt x="2705" y="2195"/>
                </a:lnTo>
                <a:lnTo>
                  <a:pt x="2705" y="2195"/>
                </a:lnTo>
                <a:lnTo>
                  <a:pt x="2705" y="2197"/>
                </a:lnTo>
                <a:lnTo>
                  <a:pt x="2705" y="2197"/>
                </a:lnTo>
                <a:lnTo>
                  <a:pt x="2705" y="2197"/>
                </a:lnTo>
                <a:lnTo>
                  <a:pt x="2707" y="2195"/>
                </a:lnTo>
                <a:lnTo>
                  <a:pt x="2707" y="2195"/>
                </a:lnTo>
                <a:lnTo>
                  <a:pt x="2705" y="2195"/>
                </a:lnTo>
                <a:lnTo>
                  <a:pt x="2705" y="2195"/>
                </a:lnTo>
                <a:lnTo>
                  <a:pt x="2705" y="2195"/>
                </a:lnTo>
                <a:lnTo>
                  <a:pt x="2705" y="2195"/>
                </a:lnTo>
                <a:lnTo>
                  <a:pt x="2705" y="2195"/>
                </a:lnTo>
                <a:lnTo>
                  <a:pt x="2705" y="2195"/>
                </a:lnTo>
                <a:lnTo>
                  <a:pt x="2705" y="2195"/>
                </a:lnTo>
                <a:lnTo>
                  <a:pt x="2705" y="2195"/>
                </a:lnTo>
                <a:lnTo>
                  <a:pt x="2705" y="2192"/>
                </a:lnTo>
                <a:lnTo>
                  <a:pt x="2705" y="2192"/>
                </a:lnTo>
                <a:lnTo>
                  <a:pt x="2705" y="2192"/>
                </a:lnTo>
                <a:lnTo>
                  <a:pt x="2705" y="2192"/>
                </a:lnTo>
                <a:lnTo>
                  <a:pt x="2705" y="2192"/>
                </a:lnTo>
                <a:lnTo>
                  <a:pt x="2705" y="2192"/>
                </a:lnTo>
                <a:lnTo>
                  <a:pt x="2705" y="2192"/>
                </a:lnTo>
                <a:lnTo>
                  <a:pt x="2705" y="2190"/>
                </a:lnTo>
                <a:lnTo>
                  <a:pt x="2705" y="2190"/>
                </a:lnTo>
                <a:lnTo>
                  <a:pt x="2705" y="2188"/>
                </a:lnTo>
                <a:lnTo>
                  <a:pt x="2705" y="2188"/>
                </a:lnTo>
                <a:lnTo>
                  <a:pt x="2703" y="2188"/>
                </a:lnTo>
                <a:lnTo>
                  <a:pt x="2703" y="2185"/>
                </a:lnTo>
                <a:lnTo>
                  <a:pt x="2703" y="2185"/>
                </a:lnTo>
                <a:lnTo>
                  <a:pt x="2703" y="2185"/>
                </a:lnTo>
                <a:lnTo>
                  <a:pt x="2705" y="2188"/>
                </a:lnTo>
                <a:lnTo>
                  <a:pt x="2705" y="2190"/>
                </a:lnTo>
                <a:lnTo>
                  <a:pt x="2707" y="2188"/>
                </a:lnTo>
                <a:lnTo>
                  <a:pt x="2707" y="2188"/>
                </a:lnTo>
                <a:lnTo>
                  <a:pt x="2707" y="2188"/>
                </a:lnTo>
                <a:lnTo>
                  <a:pt x="2707" y="2190"/>
                </a:lnTo>
                <a:lnTo>
                  <a:pt x="2707" y="2190"/>
                </a:lnTo>
                <a:lnTo>
                  <a:pt x="2707" y="2190"/>
                </a:lnTo>
                <a:lnTo>
                  <a:pt x="2707" y="2190"/>
                </a:lnTo>
                <a:lnTo>
                  <a:pt x="2707" y="2192"/>
                </a:lnTo>
                <a:lnTo>
                  <a:pt x="2707" y="2192"/>
                </a:lnTo>
                <a:lnTo>
                  <a:pt x="2707" y="2192"/>
                </a:lnTo>
                <a:lnTo>
                  <a:pt x="2707" y="2190"/>
                </a:lnTo>
                <a:lnTo>
                  <a:pt x="2710" y="2190"/>
                </a:lnTo>
                <a:lnTo>
                  <a:pt x="2710" y="2188"/>
                </a:lnTo>
                <a:lnTo>
                  <a:pt x="2710" y="2188"/>
                </a:lnTo>
                <a:lnTo>
                  <a:pt x="2710" y="2188"/>
                </a:lnTo>
                <a:lnTo>
                  <a:pt x="2712" y="2185"/>
                </a:lnTo>
                <a:lnTo>
                  <a:pt x="2712" y="2183"/>
                </a:lnTo>
                <a:lnTo>
                  <a:pt x="2712" y="2183"/>
                </a:lnTo>
                <a:lnTo>
                  <a:pt x="2712" y="2181"/>
                </a:lnTo>
                <a:lnTo>
                  <a:pt x="2712" y="2181"/>
                </a:lnTo>
                <a:lnTo>
                  <a:pt x="2712" y="2178"/>
                </a:lnTo>
                <a:lnTo>
                  <a:pt x="2712" y="2178"/>
                </a:lnTo>
                <a:lnTo>
                  <a:pt x="2712" y="2178"/>
                </a:lnTo>
                <a:lnTo>
                  <a:pt x="2712" y="2178"/>
                </a:lnTo>
                <a:lnTo>
                  <a:pt x="2712" y="2176"/>
                </a:lnTo>
                <a:lnTo>
                  <a:pt x="2712" y="2176"/>
                </a:lnTo>
                <a:lnTo>
                  <a:pt x="2712" y="2176"/>
                </a:lnTo>
                <a:lnTo>
                  <a:pt x="2712" y="2176"/>
                </a:lnTo>
                <a:lnTo>
                  <a:pt x="2714" y="2176"/>
                </a:lnTo>
                <a:lnTo>
                  <a:pt x="2714" y="2176"/>
                </a:lnTo>
                <a:lnTo>
                  <a:pt x="2714" y="2176"/>
                </a:lnTo>
                <a:lnTo>
                  <a:pt x="2714" y="2178"/>
                </a:lnTo>
                <a:lnTo>
                  <a:pt x="2714" y="2178"/>
                </a:lnTo>
                <a:lnTo>
                  <a:pt x="2714" y="2178"/>
                </a:lnTo>
                <a:lnTo>
                  <a:pt x="2714" y="2181"/>
                </a:lnTo>
                <a:lnTo>
                  <a:pt x="2714" y="2181"/>
                </a:lnTo>
                <a:lnTo>
                  <a:pt x="2714" y="2183"/>
                </a:lnTo>
                <a:lnTo>
                  <a:pt x="2714" y="2183"/>
                </a:lnTo>
                <a:lnTo>
                  <a:pt x="2714" y="2183"/>
                </a:lnTo>
                <a:lnTo>
                  <a:pt x="2714" y="2183"/>
                </a:lnTo>
                <a:lnTo>
                  <a:pt x="2714" y="2183"/>
                </a:lnTo>
                <a:lnTo>
                  <a:pt x="2714" y="2183"/>
                </a:lnTo>
                <a:lnTo>
                  <a:pt x="2714" y="2185"/>
                </a:lnTo>
                <a:lnTo>
                  <a:pt x="2714" y="2185"/>
                </a:lnTo>
                <a:lnTo>
                  <a:pt x="2714" y="2185"/>
                </a:lnTo>
                <a:lnTo>
                  <a:pt x="2714" y="2185"/>
                </a:lnTo>
                <a:lnTo>
                  <a:pt x="2714" y="2185"/>
                </a:lnTo>
                <a:lnTo>
                  <a:pt x="2714" y="2185"/>
                </a:lnTo>
                <a:lnTo>
                  <a:pt x="2714" y="2190"/>
                </a:lnTo>
                <a:lnTo>
                  <a:pt x="2714" y="2190"/>
                </a:lnTo>
                <a:lnTo>
                  <a:pt x="2714" y="2190"/>
                </a:lnTo>
                <a:lnTo>
                  <a:pt x="2714" y="2192"/>
                </a:lnTo>
                <a:lnTo>
                  <a:pt x="2717" y="2192"/>
                </a:lnTo>
                <a:lnTo>
                  <a:pt x="2717" y="2192"/>
                </a:lnTo>
                <a:lnTo>
                  <a:pt x="2719" y="2192"/>
                </a:lnTo>
                <a:lnTo>
                  <a:pt x="2719" y="2188"/>
                </a:lnTo>
                <a:lnTo>
                  <a:pt x="2721" y="2188"/>
                </a:lnTo>
                <a:lnTo>
                  <a:pt x="2721" y="2185"/>
                </a:lnTo>
                <a:lnTo>
                  <a:pt x="2724" y="2185"/>
                </a:lnTo>
                <a:lnTo>
                  <a:pt x="2721" y="2188"/>
                </a:lnTo>
                <a:lnTo>
                  <a:pt x="2721" y="2190"/>
                </a:lnTo>
                <a:lnTo>
                  <a:pt x="2719" y="2190"/>
                </a:lnTo>
                <a:lnTo>
                  <a:pt x="2719" y="2192"/>
                </a:lnTo>
                <a:lnTo>
                  <a:pt x="2719" y="2192"/>
                </a:lnTo>
                <a:lnTo>
                  <a:pt x="2719" y="2192"/>
                </a:lnTo>
                <a:lnTo>
                  <a:pt x="2717" y="2192"/>
                </a:lnTo>
                <a:lnTo>
                  <a:pt x="2717" y="2192"/>
                </a:lnTo>
                <a:lnTo>
                  <a:pt x="2717" y="2195"/>
                </a:lnTo>
                <a:lnTo>
                  <a:pt x="2717" y="2195"/>
                </a:lnTo>
                <a:lnTo>
                  <a:pt x="2717" y="2195"/>
                </a:lnTo>
                <a:lnTo>
                  <a:pt x="2717" y="2195"/>
                </a:lnTo>
                <a:lnTo>
                  <a:pt x="2717" y="2195"/>
                </a:lnTo>
                <a:lnTo>
                  <a:pt x="2717" y="2195"/>
                </a:lnTo>
                <a:lnTo>
                  <a:pt x="2714" y="2195"/>
                </a:lnTo>
                <a:lnTo>
                  <a:pt x="2714" y="2197"/>
                </a:lnTo>
                <a:lnTo>
                  <a:pt x="2712" y="2200"/>
                </a:lnTo>
                <a:lnTo>
                  <a:pt x="2710" y="2202"/>
                </a:lnTo>
                <a:lnTo>
                  <a:pt x="2710" y="2202"/>
                </a:lnTo>
                <a:lnTo>
                  <a:pt x="2710" y="2202"/>
                </a:lnTo>
                <a:lnTo>
                  <a:pt x="2710" y="2202"/>
                </a:lnTo>
                <a:lnTo>
                  <a:pt x="2712" y="2204"/>
                </a:lnTo>
                <a:lnTo>
                  <a:pt x="2712" y="2204"/>
                </a:lnTo>
                <a:lnTo>
                  <a:pt x="2714" y="2200"/>
                </a:lnTo>
                <a:lnTo>
                  <a:pt x="2714" y="2200"/>
                </a:lnTo>
                <a:lnTo>
                  <a:pt x="2717" y="2200"/>
                </a:lnTo>
                <a:lnTo>
                  <a:pt x="2717" y="2197"/>
                </a:lnTo>
                <a:lnTo>
                  <a:pt x="2717" y="2197"/>
                </a:lnTo>
                <a:lnTo>
                  <a:pt x="2717" y="2197"/>
                </a:lnTo>
                <a:lnTo>
                  <a:pt x="2717" y="2197"/>
                </a:lnTo>
                <a:lnTo>
                  <a:pt x="2719" y="2195"/>
                </a:lnTo>
                <a:lnTo>
                  <a:pt x="2719" y="2195"/>
                </a:lnTo>
                <a:lnTo>
                  <a:pt x="2719" y="2195"/>
                </a:lnTo>
                <a:lnTo>
                  <a:pt x="2719" y="2195"/>
                </a:lnTo>
                <a:lnTo>
                  <a:pt x="2719" y="2195"/>
                </a:lnTo>
                <a:lnTo>
                  <a:pt x="2719" y="2195"/>
                </a:lnTo>
                <a:lnTo>
                  <a:pt x="2719" y="2195"/>
                </a:lnTo>
                <a:lnTo>
                  <a:pt x="2719" y="2192"/>
                </a:lnTo>
                <a:lnTo>
                  <a:pt x="2721" y="2192"/>
                </a:lnTo>
                <a:lnTo>
                  <a:pt x="2721" y="2192"/>
                </a:lnTo>
                <a:lnTo>
                  <a:pt x="2721" y="2192"/>
                </a:lnTo>
                <a:lnTo>
                  <a:pt x="2719" y="2197"/>
                </a:lnTo>
                <a:lnTo>
                  <a:pt x="2719" y="2200"/>
                </a:lnTo>
                <a:lnTo>
                  <a:pt x="2719" y="2202"/>
                </a:lnTo>
                <a:lnTo>
                  <a:pt x="2719" y="2202"/>
                </a:lnTo>
                <a:lnTo>
                  <a:pt x="2719" y="2202"/>
                </a:lnTo>
                <a:lnTo>
                  <a:pt x="2719" y="2200"/>
                </a:lnTo>
                <a:lnTo>
                  <a:pt x="2719" y="2200"/>
                </a:lnTo>
                <a:lnTo>
                  <a:pt x="2719" y="2200"/>
                </a:lnTo>
                <a:lnTo>
                  <a:pt x="2721" y="2200"/>
                </a:lnTo>
                <a:lnTo>
                  <a:pt x="2721" y="2200"/>
                </a:lnTo>
                <a:lnTo>
                  <a:pt x="2721" y="2200"/>
                </a:lnTo>
                <a:lnTo>
                  <a:pt x="2721" y="2197"/>
                </a:lnTo>
                <a:lnTo>
                  <a:pt x="2721" y="2197"/>
                </a:lnTo>
                <a:lnTo>
                  <a:pt x="2721" y="2197"/>
                </a:lnTo>
                <a:lnTo>
                  <a:pt x="2721" y="2195"/>
                </a:lnTo>
                <a:lnTo>
                  <a:pt x="2721" y="2195"/>
                </a:lnTo>
                <a:lnTo>
                  <a:pt x="2721" y="2195"/>
                </a:lnTo>
                <a:lnTo>
                  <a:pt x="2721" y="2197"/>
                </a:lnTo>
                <a:lnTo>
                  <a:pt x="2721" y="2197"/>
                </a:lnTo>
                <a:lnTo>
                  <a:pt x="2721" y="2197"/>
                </a:lnTo>
                <a:lnTo>
                  <a:pt x="2721" y="2197"/>
                </a:lnTo>
                <a:lnTo>
                  <a:pt x="2724" y="2197"/>
                </a:lnTo>
                <a:lnTo>
                  <a:pt x="2724" y="2200"/>
                </a:lnTo>
                <a:lnTo>
                  <a:pt x="2724" y="2200"/>
                </a:lnTo>
                <a:lnTo>
                  <a:pt x="2724" y="2197"/>
                </a:lnTo>
                <a:lnTo>
                  <a:pt x="2724" y="2197"/>
                </a:lnTo>
                <a:lnTo>
                  <a:pt x="2724" y="2197"/>
                </a:lnTo>
                <a:lnTo>
                  <a:pt x="2724" y="2197"/>
                </a:lnTo>
                <a:lnTo>
                  <a:pt x="2724" y="2197"/>
                </a:lnTo>
                <a:lnTo>
                  <a:pt x="2724" y="2195"/>
                </a:lnTo>
                <a:lnTo>
                  <a:pt x="2724" y="2195"/>
                </a:lnTo>
                <a:lnTo>
                  <a:pt x="2724" y="2195"/>
                </a:lnTo>
                <a:lnTo>
                  <a:pt x="2726" y="2195"/>
                </a:lnTo>
                <a:lnTo>
                  <a:pt x="2726" y="2195"/>
                </a:lnTo>
                <a:lnTo>
                  <a:pt x="2726" y="2195"/>
                </a:lnTo>
                <a:lnTo>
                  <a:pt x="2726" y="2195"/>
                </a:lnTo>
                <a:lnTo>
                  <a:pt x="2726" y="2195"/>
                </a:lnTo>
                <a:lnTo>
                  <a:pt x="2726" y="2192"/>
                </a:lnTo>
                <a:lnTo>
                  <a:pt x="2726" y="2195"/>
                </a:lnTo>
                <a:lnTo>
                  <a:pt x="2726" y="2195"/>
                </a:lnTo>
                <a:lnTo>
                  <a:pt x="2726" y="2195"/>
                </a:lnTo>
                <a:lnTo>
                  <a:pt x="2726" y="2195"/>
                </a:lnTo>
                <a:lnTo>
                  <a:pt x="2726" y="2192"/>
                </a:lnTo>
                <a:lnTo>
                  <a:pt x="2726" y="2192"/>
                </a:lnTo>
                <a:lnTo>
                  <a:pt x="2726" y="2192"/>
                </a:lnTo>
                <a:lnTo>
                  <a:pt x="2729" y="2195"/>
                </a:lnTo>
                <a:lnTo>
                  <a:pt x="2729" y="2195"/>
                </a:lnTo>
                <a:lnTo>
                  <a:pt x="2726" y="2195"/>
                </a:lnTo>
                <a:lnTo>
                  <a:pt x="2726" y="2197"/>
                </a:lnTo>
                <a:lnTo>
                  <a:pt x="2726" y="2197"/>
                </a:lnTo>
                <a:lnTo>
                  <a:pt x="2726" y="2197"/>
                </a:lnTo>
                <a:lnTo>
                  <a:pt x="2726" y="2200"/>
                </a:lnTo>
                <a:lnTo>
                  <a:pt x="2729" y="2197"/>
                </a:lnTo>
                <a:lnTo>
                  <a:pt x="2729" y="2197"/>
                </a:lnTo>
                <a:lnTo>
                  <a:pt x="2729" y="2197"/>
                </a:lnTo>
                <a:lnTo>
                  <a:pt x="2729" y="2197"/>
                </a:lnTo>
                <a:lnTo>
                  <a:pt x="2729" y="2197"/>
                </a:lnTo>
                <a:lnTo>
                  <a:pt x="2729" y="2197"/>
                </a:lnTo>
                <a:lnTo>
                  <a:pt x="2729" y="2197"/>
                </a:lnTo>
                <a:lnTo>
                  <a:pt x="2729" y="2200"/>
                </a:lnTo>
                <a:lnTo>
                  <a:pt x="2731" y="2200"/>
                </a:lnTo>
                <a:lnTo>
                  <a:pt x="2731" y="2200"/>
                </a:lnTo>
                <a:lnTo>
                  <a:pt x="2731" y="2200"/>
                </a:lnTo>
                <a:lnTo>
                  <a:pt x="2731" y="2197"/>
                </a:lnTo>
                <a:lnTo>
                  <a:pt x="2731" y="2197"/>
                </a:lnTo>
                <a:lnTo>
                  <a:pt x="2731" y="2195"/>
                </a:lnTo>
                <a:lnTo>
                  <a:pt x="2731" y="2195"/>
                </a:lnTo>
                <a:lnTo>
                  <a:pt x="2733" y="2195"/>
                </a:lnTo>
                <a:lnTo>
                  <a:pt x="2733" y="2195"/>
                </a:lnTo>
                <a:lnTo>
                  <a:pt x="2733" y="2192"/>
                </a:lnTo>
                <a:lnTo>
                  <a:pt x="2733" y="2192"/>
                </a:lnTo>
                <a:lnTo>
                  <a:pt x="2733" y="2190"/>
                </a:lnTo>
                <a:lnTo>
                  <a:pt x="2733" y="2190"/>
                </a:lnTo>
                <a:lnTo>
                  <a:pt x="2733" y="2188"/>
                </a:lnTo>
                <a:lnTo>
                  <a:pt x="2733" y="2188"/>
                </a:lnTo>
                <a:lnTo>
                  <a:pt x="2733" y="2188"/>
                </a:lnTo>
                <a:lnTo>
                  <a:pt x="2733" y="2188"/>
                </a:lnTo>
                <a:lnTo>
                  <a:pt x="2733" y="2188"/>
                </a:lnTo>
                <a:lnTo>
                  <a:pt x="2733" y="2188"/>
                </a:lnTo>
                <a:lnTo>
                  <a:pt x="2731" y="2188"/>
                </a:lnTo>
                <a:lnTo>
                  <a:pt x="2731" y="2188"/>
                </a:lnTo>
                <a:lnTo>
                  <a:pt x="2731" y="2188"/>
                </a:lnTo>
                <a:lnTo>
                  <a:pt x="2731" y="2185"/>
                </a:lnTo>
                <a:lnTo>
                  <a:pt x="2731" y="2185"/>
                </a:lnTo>
                <a:lnTo>
                  <a:pt x="2731" y="2185"/>
                </a:lnTo>
                <a:lnTo>
                  <a:pt x="2731" y="2188"/>
                </a:lnTo>
                <a:lnTo>
                  <a:pt x="2731" y="2188"/>
                </a:lnTo>
                <a:lnTo>
                  <a:pt x="2729" y="2188"/>
                </a:lnTo>
                <a:lnTo>
                  <a:pt x="2729" y="2185"/>
                </a:lnTo>
                <a:lnTo>
                  <a:pt x="2729" y="2185"/>
                </a:lnTo>
                <a:lnTo>
                  <a:pt x="2729" y="2183"/>
                </a:lnTo>
                <a:lnTo>
                  <a:pt x="2729" y="2183"/>
                </a:lnTo>
                <a:lnTo>
                  <a:pt x="2729" y="2181"/>
                </a:lnTo>
                <a:lnTo>
                  <a:pt x="2729" y="2181"/>
                </a:lnTo>
                <a:lnTo>
                  <a:pt x="2729" y="2181"/>
                </a:lnTo>
                <a:lnTo>
                  <a:pt x="2729" y="2181"/>
                </a:lnTo>
                <a:lnTo>
                  <a:pt x="2731" y="2183"/>
                </a:lnTo>
                <a:lnTo>
                  <a:pt x="2731" y="2183"/>
                </a:lnTo>
                <a:lnTo>
                  <a:pt x="2731" y="2183"/>
                </a:lnTo>
                <a:lnTo>
                  <a:pt x="2731" y="2181"/>
                </a:lnTo>
                <a:lnTo>
                  <a:pt x="2731" y="2181"/>
                </a:lnTo>
                <a:lnTo>
                  <a:pt x="2731" y="2181"/>
                </a:lnTo>
                <a:lnTo>
                  <a:pt x="2731" y="2181"/>
                </a:lnTo>
                <a:lnTo>
                  <a:pt x="2731" y="2181"/>
                </a:lnTo>
                <a:lnTo>
                  <a:pt x="2731" y="2181"/>
                </a:lnTo>
                <a:lnTo>
                  <a:pt x="2731" y="2181"/>
                </a:lnTo>
                <a:lnTo>
                  <a:pt x="2731" y="2181"/>
                </a:lnTo>
                <a:lnTo>
                  <a:pt x="2731" y="2181"/>
                </a:lnTo>
                <a:lnTo>
                  <a:pt x="2731" y="2181"/>
                </a:lnTo>
                <a:lnTo>
                  <a:pt x="2731" y="2181"/>
                </a:lnTo>
                <a:lnTo>
                  <a:pt x="2731" y="2181"/>
                </a:lnTo>
                <a:lnTo>
                  <a:pt x="2731" y="2181"/>
                </a:lnTo>
                <a:lnTo>
                  <a:pt x="2731" y="2181"/>
                </a:lnTo>
                <a:lnTo>
                  <a:pt x="2731" y="2183"/>
                </a:lnTo>
                <a:lnTo>
                  <a:pt x="2731" y="2183"/>
                </a:lnTo>
                <a:lnTo>
                  <a:pt x="2731" y="2183"/>
                </a:lnTo>
                <a:lnTo>
                  <a:pt x="2731" y="2183"/>
                </a:lnTo>
                <a:lnTo>
                  <a:pt x="2731" y="2183"/>
                </a:lnTo>
                <a:lnTo>
                  <a:pt x="2731" y="2183"/>
                </a:lnTo>
                <a:lnTo>
                  <a:pt x="2731" y="2183"/>
                </a:lnTo>
                <a:lnTo>
                  <a:pt x="2731" y="2183"/>
                </a:lnTo>
                <a:lnTo>
                  <a:pt x="2731" y="2183"/>
                </a:lnTo>
                <a:lnTo>
                  <a:pt x="2733" y="2183"/>
                </a:lnTo>
                <a:lnTo>
                  <a:pt x="2733" y="2183"/>
                </a:lnTo>
                <a:lnTo>
                  <a:pt x="2733" y="2183"/>
                </a:lnTo>
                <a:lnTo>
                  <a:pt x="2733" y="2183"/>
                </a:lnTo>
                <a:lnTo>
                  <a:pt x="2733" y="2183"/>
                </a:lnTo>
                <a:lnTo>
                  <a:pt x="2733" y="2183"/>
                </a:lnTo>
                <a:lnTo>
                  <a:pt x="2733" y="2183"/>
                </a:lnTo>
                <a:lnTo>
                  <a:pt x="2733" y="2183"/>
                </a:lnTo>
                <a:lnTo>
                  <a:pt x="2733" y="2183"/>
                </a:lnTo>
                <a:lnTo>
                  <a:pt x="2733" y="2183"/>
                </a:lnTo>
                <a:lnTo>
                  <a:pt x="2733" y="2183"/>
                </a:lnTo>
                <a:lnTo>
                  <a:pt x="2736" y="2183"/>
                </a:lnTo>
                <a:lnTo>
                  <a:pt x="2736" y="2183"/>
                </a:lnTo>
                <a:lnTo>
                  <a:pt x="2738" y="2183"/>
                </a:lnTo>
                <a:lnTo>
                  <a:pt x="2738" y="2181"/>
                </a:lnTo>
                <a:lnTo>
                  <a:pt x="2740" y="2181"/>
                </a:lnTo>
                <a:lnTo>
                  <a:pt x="2740" y="2181"/>
                </a:lnTo>
                <a:lnTo>
                  <a:pt x="2740" y="2181"/>
                </a:lnTo>
                <a:lnTo>
                  <a:pt x="2740" y="2183"/>
                </a:lnTo>
                <a:lnTo>
                  <a:pt x="2740" y="2183"/>
                </a:lnTo>
                <a:lnTo>
                  <a:pt x="2740" y="2183"/>
                </a:lnTo>
                <a:lnTo>
                  <a:pt x="2743" y="2183"/>
                </a:lnTo>
                <a:lnTo>
                  <a:pt x="2743" y="2183"/>
                </a:lnTo>
                <a:lnTo>
                  <a:pt x="2740" y="2181"/>
                </a:lnTo>
                <a:lnTo>
                  <a:pt x="2743" y="2178"/>
                </a:lnTo>
                <a:lnTo>
                  <a:pt x="2743" y="2174"/>
                </a:lnTo>
                <a:lnTo>
                  <a:pt x="2743" y="2171"/>
                </a:lnTo>
                <a:lnTo>
                  <a:pt x="2743" y="2171"/>
                </a:lnTo>
                <a:lnTo>
                  <a:pt x="2743" y="2174"/>
                </a:lnTo>
                <a:lnTo>
                  <a:pt x="2743" y="2178"/>
                </a:lnTo>
                <a:lnTo>
                  <a:pt x="2743" y="2178"/>
                </a:lnTo>
                <a:lnTo>
                  <a:pt x="2743" y="2178"/>
                </a:lnTo>
                <a:lnTo>
                  <a:pt x="2743" y="2181"/>
                </a:lnTo>
                <a:lnTo>
                  <a:pt x="2743" y="2181"/>
                </a:lnTo>
                <a:lnTo>
                  <a:pt x="2743" y="2183"/>
                </a:lnTo>
                <a:lnTo>
                  <a:pt x="2743" y="2183"/>
                </a:lnTo>
                <a:lnTo>
                  <a:pt x="2748" y="2181"/>
                </a:lnTo>
                <a:lnTo>
                  <a:pt x="2748" y="2178"/>
                </a:lnTo>
                <a:lnTo>
                  <a:pt x="2750" y="2176"/>
                </a:lnTo>
                <a:lnTo>
                  <a:pt x="2752" y="2174"/>
                </a:lnTo>
                <a:lnTo>
                  <a:pt x="2752" y="2174"/>
                </a:lnTo>
                <a:lnTo>
                  <a:pt x="2752" y="2174"/>
                </a:lnTo>
                <a:lnTo>
                  <a:pt x="2752" y="2174"/>
                </a:lnTo>
                <a:lnTo>
                  <a:pt x="2755" y="2174"/>
                </a:lnTo>
                <a:lnTo>
                  <a:pt x="2752" y="2174"/>
                </a:lnTo>
                <a:lnTo>
                  <a:pt x="2752" y="2174"/>
                </a:lnTo>
                <a:lnTo>
                  <a:pt x="2752" y="2176"/>
                </a:lnTo>
                <a:lnTo>
                  <a:pt x="2752" y="2176"/>
                </a:lnTo>
                <a:lnTo>
                  <a:pt x="2752" y="2176"/>
                </a:lnTo>
                <a:lnTo>
                  <a:pt x="2750" y="2178"/>
                </a:lnTo>
                <a:lnTo>
                  <a:pt x="2750" y="2178"/>
                </a:lnTo>
                <a:lnTo>
                  <a:pt x="2750" y="2178"/>
                </a:lnTo>
                <a:lnTo>
                  <a:pt x="2750" y="2181"/>
                </a:lnTo>
                <a:lnTo>
                  <a:pt x="2750" y="2181"/>
                </a:lnTo>
                <a:lnTo>
                  <a:pt x="2750" y="2181"/>
                </a:lnTo>
                <a:lnTo>
                  <a:pt x="2750" y="2181"/>
                </a:lnTo>
                <a:lnTo>
                  <a:pt x="2750" y="2181"/>
                </a:lnTo>
                <a:lnTo>
                  <a:pt x="2752" y="2181"/>
                </a:lnTo>
                <a:lnTo>
                  <a:pt x="2750" y="2181"/>
                </a:lnTo>
                <a:lnTo>
                  <a:pt x="2750" y="2183"/>
                </a:lnTo>
                <a:lnTo>
                  <a:pt x="2750" y="2183"/>
                </a:lnTo>
                <a:lnTo>
                  <a:pt x="2748" y="2183"/>
                </a:lnTo>
                <a:lnTo>
                  <a:pt x="2748" y="2183"/>
                </a:lnTo>
                <a:lnTo>
                  <a:pt x="2750" y="2185"/>
                </a:lnTo>
                <a:lnTo>
                  <a:pt x="2750" y="2185"/>
                </a:lnTo>
                <a:lnTo>
                  <a:pt x="2748" y="2185"/>
                </a:lnTo>
                <a:lnTo>
                  <a:pt x="2748" y="2185"/>
                </a:lnTo>
                <a:lnTo>
                  <a:pt x="2748" y="2188"/>
                </a:lnTo>
                <a:lnTo>
                  <a:pt x="2745" y="2188"/>
                </a:lnTo>
                <a:lnTo>
                  <a:pt x="2745" y="2188"/>
                </a:lnTo>
                <a:lnTo>
                  <a:pt x="2745" y="2188"/>
                </a:lnTo>
                <a:lnTo>
                  <a:pt x="2745" y="2188"/>
                </a:lnTo>
                <a:lnTo>
                  <a:pt x="2743" y="2190"/>
                </a:lnTo>
                <a:lnTo>
                  <a:pt x="2743" y="2190"/>
                </a:lnTo>
                <a:lnTo>
                  <a:pt x="2743" y="2190"/>
                </a:lnTo>
                <a:lnTo>
                  <a:pt x="2740" y="2195"/>
                </a:lnTo>
                <a:lnTo>
                  <a:pt x="2740" y="2195"/>
                </a:lnTo>
                <a:lnTo>
                  <a:pt x="2740" y="2197"/>
                </a:lnTo>
                <a:lnTo>
                  <a:pt x="2740" y="2197"/>
                </a:lnTo>
                <a:lnTo>
                  <a:pt x="2740" y="2197"/>
                </a:lnTo>
                <a:lnTo>
                  <a:pt x="2740" y="2200"/>
                </a:lnTo>
                <a:lnTo>
                  <a:pt x="2743" y="2200"/>
                </a:lnTo>
                <a:lnTo>
                  <a:pt x="2743" y="2200"/>
                </a:lnTo>
                <a:lnTo>
                  <a:pt x="2743" y="2200"/>
                </a:lnTo>
                <a:lnTo>
                  <a:pt x="2743" y="2202"/>
                </a:lnTo>
                <a:lnTo>
                  <a:pt x="2743" y="2202"/>
                </a:lnTo>
                <a:lnTo>
                  <a:pt x="2740" y="2204"/>
                </a:lnTo>
                <a:lnTo>
                  <a:pt x="2740" y="2204"/>
                </a:lnTo>
                <a:lnTo>
                  <a:pt x="2740" y="2204"/>
                </a:lnTo>
                <a:lnTo>
                  <a:pt x="2740" y="2207"/>
                </a:lnTo>
                <a:lnTo>
                  <a:pt x="2740" y="2207"/>
                </a:lnTo>
                <a:lnTo>
                  <a:pt x="2738" y="2209"/>
                </a:lnTo>
                <a:lnTo>
                  <a:pt x="2738" y="2209"/>
                </a:lnTo>
                <a:lnTo>
                  <a:pt x="2738" y="2209"/>
                </a:lnTo>
                <a:lnTo>
                  <a:pt x="2738" y="2209"/>
                </a:lnTo>
                <a:lnTo>
                  <a:pt x="2738" y="2209"/>
                </a:lnTo>
                <a:lnTo>
                  <a:pt x="2738" y="2211"/>
                </a:lnTo>
                <a:lnTo>
                  <a:pt x="2738" y="2211"/>
                </a:lnTo>
                <a:lnTo>
                  <a:pt x="2738" y="2211"/>
                </a:lnTo>
                <a:lnTo>
                  <a:pt x="2736" y="2214"/>
                </a:lnTo>
                <a:lnTo>
                  <a:pt x="2733" y="2214"/>
                </a:lnTo>
                <a:lnTo>
                  <a:pt x="2733" y="2216"/>
                </a:lnTo>
                <a:lnTo>
                  <a:pt x="2733" y="2216"/>
                </a:lnTo>
                <a:lnTo>
                  <a:pt x="2731" y="2216"/>
                </a:lnTo>
                <a:lnTo>
                  <a:pt x="2731" y="2216"/>
                </a:lnTo>
                <a:lnTo>
                  <a:pt x="2731" y="2216"/>
                </a:lnTo>
                <a:lnTo>
                  <a:pt x="2729" y="2219"/>
                </a:lnTo>
                <a:lnTo>
                  <a:pt x="2729" y="2219"/>
                </a:lnTo>
                <a:lnTo>
                  <a:pt x="2729" y="2219"/>
                </a:lnTo>
                <a:lnTo>
                  <a:pt x="2726" y="2221"/>
                </a:lnTo>
                <a:lnTo>
                  <a:pt x="2726" y="2223"/>
                </a:lnTo>
                <a:lnTo>
                  <a:pt x="2726" y="2226"/>
                </a:lnTo>
                <a:lnTo>
                  <a:pt x="2726" y="2226"/>
                </a:lnTo>
                <a:lnTo>
                  <a:pt x="2726" y="2228"/>
                </a:lnTo>
                <a:lnTo>
                  <a:pt x="2726" y="2228"/>
                </a:lnTo>
                <a:lnTo>
                  <a:pt x="2729" y="2228"/>
                </a:lnTo>
                <a:lnTo>
                  <a:pt x="2729" y="2228"/>
                </a:lnTo>
                <a:lnTo>
                  <a:pt x="2731" y="2228"/>
                </a:lnTo>
                <a:lnTo>
                  <a:pt x="2733" y="2228"/>
                </a:lnTo>
                <a:lnTo>
                  <a:pt x="2733" y="2228"/>
                </a:lnTo>
                <a:lnTo>
                  <a:pt x="2736" y="2228"/>
                </a:lnTo>
                <a:lnTo>
                  <a:pt x="2736" y="2228"/>
                </a:lnTo>
                <a:lnTo>
                  <a:pt x="2736" y="2228"/>
                </a:lnTo>
                <a:lnTo>
                  <a:pt x="2736" y="2228"/>
                </a:lnTo>
                <a:lnTo>
                  <a:pt x="2736" y="2228"/>
                </a:lnTo>
                <a:lnTo>
                  <a:pt x="2738" y="2228"/>
                </a:lnTo>
                <a:lnTo>
                  <a:pt x="2738" y="2226"/>
                </a:lnTo>
                <a:lnTo>
                  <a:pt x="2738" y="2226"/>
                </a:lnTo>
                <a:lnTo>
                  <a:pt x="2740" y="2226"/>
                </a:lnTo>
                <a:lnTo>
                  <a:pt x="2740" y="2223"/>
                </a:lnTo>
                <a:lnTo>
                  <a:pt x="2740" y="2223"/>
                </a:lnTo>
                <a:lnTo>
                  <a:pt x="2740" y="2223"/>
                </a:lnTo>
                <a:lnTo>
                  <a:pt x="2740" y="2223"/>
                </a:lnTo>
                <a:lnTo>
                  <a:pt x="2740" y="2223"/>
                </a:lnTo>
                <a:lnTo>
                  <a:pt x="2740" y="2223"/>
                </a:lnTo>
                <a:lnTo>
                  <a:pt x="2740" y="2223"/>
                </a:lnTo>
                <a:lnTo>
                  <a:pt x="2743" y="2223"/>
                </a:lnTo>
                <a:lnTo>
                  <a:pt x="2743" y="2223"/>
                </a:lnTo>
                <a:lnTo>
                  <a:pt x="2743" y="2223"/>
                </a:lnTo>
                <a:lnTo>
                  <a:pt x="2743" y="2221"/>
                </a:lnTo>
                <a:lnTo>
                  <a:pt x="2740" y="2221"/>
                </a:lnTo>
                <a:lnTo>
                  <a:pt x="2743" y="2221"/>
                </a:lnTo>
                <a:lnTo>
                  <a:pt x="2743" y="2221"/>
                </a:lnTo>
                <a:lnTo>
                  <a:pt x="2743" y="2221"/>
                </a:lnTo>
                <a:lnTo>
                  <a:pt x="2743" y="2221"/>
                </a:lnTo>
                <a:lnTo>
                  <a:pt x="2745" y="2223"/>
                </a:lnTo>
                <a:lnTo>
                  <a:pt x="2745" y="2223"/>
                </a:lnTo>
                <a:lnTo>
                  <a:pt x="2748" y="2223"/>
                </a:lnTo>
                <a:lnTo>
                  <a:pt x="2748" y="2223"/>
                </a:lnTo>
                <a:lnTo>
                  <a:pt x="2748" y="2221"/>
                </a:lnTo>
                <a:lnTo>
                  <a:pt x="2748" y="2221"/>
                </a:lnTo>
                <a:lnTo>
                  <a:pt x="2748" y="2221"/>
                </a:lnTo>
                <a:lnTo>
                  <a:pt x="2748" y="2221"/>
                </a:lnTo>
                <a:lnTo>
                  <a:pt x="2748" y="2221"/>
                </a:lnTo>
                <a:lnTo>
                  <a:pt x="2750" y="2219"/>
                </a:lnTo>
                <a:lnTo>
                  <a:pt x="2750" y="2219"/>
                </a:lnTo>
                <a:lnTo>
                  <a:pt x="2752" y="2219"/>
                </a:lnTo>
                <a:lnTo>
                  <a:pt x="2752" y="2216"/>
                </a:lnTo>
                <a:lnTo>
                  <a:pt x="2752" y="2216"/>
                </a:lnTo>
                <a:lnTo>
                  <a:pt x="2752" y="2216"/>
                </a:lnTo>
                <a:lnTo>
                  <a:pt x="2752" y="2214"/>
                </a:lnTo>
                <a:lnTo>
                  <a:pt x="2752" y="2214"/>
                </a:lnTo>
                <a:lnTo>
                  <a:pt x="2752" y="2211"/>
                </a:lnTo>
                <a:lnTo>
                  <a:pt x="2750" y="2211"/>
                </a:lnTo>
                <a:lnTo>
                  <a:pt x="2750" y="2211"/>
                </a:lnTo>
                <a:lnTo>
                  <a:pt x="2750" y="2209"/>
                </a:lnTo>
                <a:lnTo>
                  <a:pt x="2750" y="2209"/>
                </a:lnTo>
                <a:lnTo>
                  <a:pt x="2750" y="2209"/>
                </a:lnTo>
                <a:lnTo>
                  <a:pt x="2750" y="2209"/>
                </a:lnTo>
                <a:lnTo>
                  <a:pt x="2750" y="2209"/>
                </a:lnTo>
                <a:lnTo>
                  <a:pt x="2750" y="2209"/>
                </a:lnTo>
                <a:lnTo>
                  <a:pt x="2752" y="2211"/>
                </a:lnTo>
                <a:lnTo>
                  <a:pt x="2752" y="2211"/>
                </a:lnTo>
                <a:lnTo>
                  <a:pt x="2752" y="2211"/>
                </a:lnTo>
                <a:lnTo>
                  <a:pt x="2752" y="2211"/>
                </a:lnTo>
                <a:lnTo>
                  <a:pt x="2752" y="2211"/>
                </a:lnTo>
                <a:lnTo>
                  <a:pt x="2752" y="2211"/>
                </a:lnTo>
                <a:lnTo>
                  <a:pt x="2752" y="2211"/>
                </a:lnTo>
                <a:lnTo>
                  <a:pt x="2752" y="2209"/>
                </a:lnTo>
                <a:lnTo>
                  <a:pt x="2755" y="2209"/>
                </a:lnTo>
                <a:lnTo>
                  <a:pt x="2752" y="2209"/>
                </a:lnTo>
                <a:lnTo>
                  <a:pt x="2752" y="2209"/>
                </a:lnTo>
                <a:lnTo>
                  <a:pt x="2752" y="2209"/>
                </a:lnTo>
                <a:lnTo>
                  <a:pt x="2755" y="2207"/>
                </a:lnTo>
                <a:lnTo>
                  <a:pt x="2755" y="2207"/>
                </a:lnTo>
                <a:lnTo>
                  <a:pt x="2752" y="2204"/>
                </a:lnTo>
                <a:lnTo>
                  <a:pt x="2752" y="2204"/>
                </a:lnTo>
                <a:lnTo>
                  <a:pt x="2752" y="2204"/>
                </a:lnTo>
                <a:lnTo>
                  <a:pt x="2752" y="2204"/>
                </a:lnTo>
                <a:lnTo>
                  <a:pt x="2752" y="2204"/>
                </a:lnTo>
                <a:lnTo>
                  <a:pt x="2752" y="2204"/>
                </a:lnTo>
                <a:lnTo>
                  <a:pt x="2750" y="2204"/>
                </a:lnTo>
                <a:lnTo>
                  <a:pt x="2750" y="2204"/>
                </a:lnTo>
                <a:lnTo>
                  <a:pt x="2750" y="2202"/>
                </a:lnTo>
                <a:lnTo>
                  <a:pt x="2750" y="2202"/>
                </a:lnTo>
                <a:lnTo>
                  <a:pt x="2752" y="2202"/>
                </a:lnTo>
                <a:lnTo>
                  <a:pt x="2752" y="2202"/>
                </a:lnTo>
                <a:lnTo>
                  <a:pt x="2752" y="2204"/>
                </a:lnTo>
                <a:lnTo>
                  <a:pt x="2752" y="2204"/>
                </a:lnTo>
                <a:lnTo>
                  <a:pt x="2752" y="2204"/>
                </a:lnTo>
                <a:lnTo>
                  <a:pt x="2752" y="2202"/>
                </a:lnTo>
                <a:lnTo>
                  <a:pt x="2755" y="2202"/>
                </a:lnTo>
                <a:lnTo>
                  <a:pt x="2755" y="2202"/>
                </a:lnTo>
                <a:lnTo>
                  <a:pt x="2755" y="2202"/>
                </a:lnTo>
                <a:lnTo>
                  <a:pt x="2752" y="2200"/>
                </a:lnTo>
                <a:lnTo>
                  <a:pt x="2752" y="2200"/>
                </a:lnTo>
                <a:lnTo>
                  <a:pt x="2752" y="2200"/>
                </a:lnTo>
                <a:lnTo>
                  <a:pt x="2752" y="2200"/>
                </a:lnTo>
                <a:lnTo>
                  <a:pt x="2752" y="2197"/>
                </a:lnTo>
                <a:lnTo>
                  <a:pt x="2752" y="2197"/>
                </a:lnTo>
                <a:lnTo>
                  <a:pt x="2752" y="2197"/>
                </a:lnTo>
                <a:lnTo>
                  <a:pt x="2752" y="2195"/>
                </a:lnTo>
                <a:lnTo>
                  <a:pt x="2755" y="2195"/>
                </a:lnTo>
                <a:lnTo>
                  <a:pt x="2755" y="2195"/>
                </a:lnTo>
                <a:lnTo>
                  <a:pt x="2755" y="2195"/>
                </a:lnTo>
                <a:lnTo>
                  <a:pt x="2755" y="2192"/>
                </a:lnTo>
                <a:lnTo>
                  <a:pt x="2752" y="2192"/>
                </a:lnTo>
                <a:lnTo>
                  <a:pt x="2755" y="2192"/>
                </a:lnTo>
                <a:lnTo>
                  <a:pt x="2755" y="2190"/>
                </a:lnTo>
                <a:lnTo>
                  <a:pt x="2755" y="2190"/>
                </a:lnTo>
                <a:lnTo>
                  <a:pt x="2755" y="2188"/>
                </a:lnTo>
                <a:lnTo>
                  <a:pt x="2755" y="2188"/>
                </a:lnTo>
                <a:lnTo>
                  <a:pt x="2755" y="2188"/>
                </a:lnTo>
                <a:lnTo>
                  <a:pt x="2755" y="2188"/>
                </a:lnTo>
                <a:lnTo>
                  <a:pt x="2755" y="2188"/>
                </a:lnTo>
                <a:lnTo>
                  <a:pt x="2755" y="2190"/>
                </a:lnTo>
                <a:lnTo>
                  <a:pt x="2755" y="2190"/>
                </a:lnTo>
                <a:lnTo>
                  <a:pt x="2755" y="2188"/>
                </a:lnTo>
                <a:lnTo>
                  <a:pt x="2755" y="2188"/>
                </a:lnTo>
                <a:lnTo>
                  <a:pt x="2757" y="2188"/>
                </a:lnTo>
                <a:lnTo>
                  <a:pt x="2757" y="2188"/>
                </a:lnTo>
                <a:lnTo>
                  <a:pt x="2757" y="2188"/>
                </a:lnTo>
                <a:lnTo>
                  <a:pt x="2757" y="2190"/>
                </a:lnTo>
                <a:lnTo>
                  <a:pt x="2757" y="2190"/>
                </a:lnTo>
                <a:lnTo>
                  <a:pt x="2757" y="2190"/>
                </a:lnTo>
                <a:lnTo>
                  <a:pt x="2757" y="2188"/>
                </a:lnTo>
                <a:lnTo>
                  <a:pt x="2757" y="2190"/>
                </a:lnTo>
                <a:lnTo>
                  <a:pt x="2759" y="2190"/>
                </a:lnTo>
                <a:lnTo>
                  <a:pt x="2759" y="2190"/>
                </a:lnTo>
                <a:lnTo>
                  <a:pt x="2759" y="2188"/>
                </a:lnTo>
                <a:lnTo>
                  <a:pt x="2759" y="2190"/>
                </a:lnTo>
                <a:lnTo>
                  <a:pt x="2759" y="2190"/>
                </a:lnTo>
                <a:lnTo>
                  <a:pt x="2759" y="2190"/>
                </a:lnTo>
                <a:lnTo>
                  <a:pt x="2759" y="2188"/>
                </a:lnTo>
                <a:lnTo>
                  <a:pt x="2759" y="2188"/>
                </a:lnTo>
                <a:lnTo>
                  <a:pt x="2759" y="2188"/>
                </a:lnTo>
                <a:lnTo>
                  <a:pt x="2759" y="2188"/>
                </a:lnTo>
                <a:lnTo>
                  <a:pt x="2759" y="2188"/>
                </a:lnTo>
                <a:lnTo>
                  <a:pt x="2759" y="2188"/>
                </a:lnTo>
                <a:lnTo>
                  <a:pt x="2759" y="2188"/>
                </a:lnTo>
                <a:lnTo>
                  <a:pt x="2759" y="2188"/>
                </a:lnTo>
                <a:lnTo>
                  <a:pt x="2759" y="2185"/>
                </a:lnTo>
                <a:lnTo>
                  <a:pt x="2759" y="2188"/>
                </a:lnTo>
                <a:lnTo>
                  <a:pt x="2762" y="2188"/>
                </a:lnTo>
                <a:lnTo>
                  <a:pt x="2762" y="2188"/>
                </a:lnTo>
                <a:lnTo>
                  <a:pt x="2762" y="2188"/>
                </a:lnTo>
                <a:lnTo>
                  <a:pt x="2762" y="2188"/>
                </a:lnTo>
                <a:lnTo>
                  <a:pt x="2762" y="2185"/>
                </a:lnTo>
                <a:lnTo>
                  <a:pt x="2764" y="2181"/>
                </a:lnTo>
                <a:lnTo>
                  <a:pt x="2764" y="2178"/>
                </a:lnTo>
                <a:lnTo>
                  <a:pt x="2764" y="2176"/>
                </a:lnTo>
                <a:lnTo>
                  <a:pt x="2764" y="2174"/>
                </a:lnTo>
                <a:lnTo>
                  <a:pt x="2764" y="2174"/>
                </a:lnTo>
                <a:lnTo>
                  <a:pt x="2764" y="2174"/>
                </a:lnTo>
                <a:lnTo>
                  <a:pt x="2764" y="2174"/>
                </a:lnTo>
                <a:lnTo>
                  <a:pt x="2764" y="2176"/>
                </a:lnTo>
                <a:lnTo>
                  <a:pt x="2764" y="2185"/>
                </a:lnTo>
                <a:lnTo>
                  <a:pt x="2762" y="2185"/>
                </a:lnTo>
                <a:lnTo>
                  <a:pt x="2762" y="2188"/>
                </a:lnTo>
                <a:lnTo>
                  <a:pt x="2764" y="2188"/>
                </a:lnTo>
                <a:lnTo>
                  <a:pt x="2764" y="2188"/>
                </a:lnTo>
                <a:lnTo>
                  <a:pt x="2766" y="2185"/>
                </a:lnTo>
                <a:lnTo>
                  <a:pt x="2766" y="2185"/>
                </a:lnTo>
                <a:lnTo>
                  <a:pt x="2766" y="2185"/>
                </a:lnTo>
                <a:lnTo>
                  <a:pt x="2766" y="2183"/>
                </a:lnTo>
                <a:lnTo>
                  <a:pt x="2766" y="2183"/>
                </a:lnTo>
                <a:lnTo>
                  <a:pt x="2766" y="2183"/>
                </a:lnTo>
                <a:lnTo>
                  <a:pt x="2766" y="2183"/>
                </a:lnTo>
                <a:lnTo>
                  <a:pt x="2766" y="2183"/>
                </a:lnTo>
                <a:lnTo>
                  <a:pt x="2766" y="2183"/>
                </a:lnTo>
                <a:lnTo>
                  <a:pt x="2766" y="2183"/>
                </a:lnTo>
                <a:lnTo>
                  <a:pt x="2766" y="2181"/>
                </a:lnTo>
                <a:lnTo>
                  <a:pt x="2766" y="2181"/>
                </a:lnTo>
                <a:lnTo>
                  <a:pt x="2766" y="2181"/>
                </a:lnTo>
                <a:lnTo>
                  <a:pt x="2766" y="2181"/>
                </a:lnTo>
                <a:lnTo>
                  <a:pt x="2766" y="2181"/>
                </a:lnTo>
                <a:lnTo>
                  <a:pt x="2766" y="2183"/>
                </a:lnTo>
                <a:lnTo>
                  <a:pt x="2766" y="2181"/>
                </a:lnTo>
                <a:lnTo>
                  <a:pt x="2769" y="2181"/>
                </a:lnTo>
                <a:lnTo>
                  <a:pt x="2766" y="2181"/>
                </a:lnTo>
                <a:lnTo>
                  <a:pt x="2766" y="2178"/>
                </a:lnTo>
                <a:lnTo>
                  <a:pt x="2766" y="2178"/>
                </a:lnTo>
                <a:lnTo>
                  <a:pt x="2766" y="2178"/>
                </a:lnTo>
                <a:lnTo>
                  <a:pt x="2766" y="2178"/>
                </a:lnTo>
                <a:lnTo>
                  <a:pt x="2766" y="2178"/>
                </a:lnTo>
                <a:lnTo>
                  <a:pt x="2766" y="2178"/>
                </a:lnTo>
                <a:lnTo>
                  <a:pt x="2766" y="2178"/>
                </a:lnTo>
                <a:lnTo>
                  <a:pt x="2766" y="2178"/>
                </a:lnTo>
                <a:lnTo>
                  <a:pt x="2766" y="2178"/>
                </a:lnTo>
                <a:lnTo>
                  <a:pt x="2766" y="2176"/>
                </a:lnTo>
                <a:lnTo>
                  <a:pt x="2766" y="2174"/>
                </a:lnTo>
                <a:lnTo>
                  <a:pt x="2766" y="2174"/>
                </a:lnTo>
                <a:lnTo>
                  <a:pt x="2766" y="2171"/>
                </a:lnTo>
                <a:lnTo>
                  <a:pt x="2766" y="2171"/>
                </a:lnTo>
                <a:lnTo>
                  <a:pt x="2766" y="2169"/>
                </a:lnTo>
                <a:lnTo>
                  <a:pt x="2766" y="2169"/>
                </a:lnTo>
                <a:lnTo>
                  <a:pt x="2766" y="2166"/>
                </a:lnTo>
                <a:lnTo>
                  <a:pt x="2764" y="2166"/>
                </a:lnTo>
                <a:lnTo>
                  <a:pt x="2766" y="2166"/>
                </a:lnTo>
                <a:lnTo>
                  <a:pt x="2766" y="2166"/>
                </a:lnTo>
                <a:lnTo>
                  <a:pt x="2766" y="2164"/>
                </a:lnTo>
                <a:lnTo>
                  <a:pt x="2766" y="2162"/>
                </a:lnTo>
                <a:lnTo>
                  <a:pt x="2766" y="2159"/>
                </a:lnTo>
                <a:lnTo>
                  <a:pt x="2766" y="2157"/>
                </a:lnTo>
                <a:lnTo>
                  <a:pt x="2766" y="2157"/>
                </a:lnTo>
                <a:lnTo>
                  <a:pt x="2766" y="2157"/>
                </a:lnTo>
                <a:lnTo>
                  <a:pt x="2764" y="2157"/>
                </a:lnTo>
                <a:lnTo>
                  <a:pt x="2764" y="2157"/>
                </a:lnTo>
                <a:lnTo>
                  <a:pt x="2764" y="2157"/>
                </a:lnTo>
                <a:lnTo>
                  <a:pt x="2766" y="2157"/>
                </a:lnTo>
                <a:lnTo>
                  <a:pt x="2766" y="2157"/>
                </a:lnTo>
                <a:lnTo>
                  <a:pt x="2766" y="2157"/>
                </a:lnTo>
                <a:lnTo>
                  <a:pt x="2766" y="2157"/>
                </a:lnTo>
                <a:lnTo>
                  <a:pt x="2766" y="2157"/>
                </a:lnTo>
                <a:lnTo>
                  <a:pt x="2766" y="2157"/>
                </a:lnTo>
                <a:lnTo>
                  <a:pt x="2769" y="2157"/>
                </a:lnTo>
                <a:lnTo>
                  <a:pt x="2769" y="2157"/>
                </a:lnTo>
                <a:lnTo>
                  <a:pt x="2769" y="2157"/>
                </a:lnTo>
                <a:lnTo>
                  <a:pt x="2769" y="2157"/>
                </a:lnTo>
                <a:lnTo>
                  <a:pt x="2769" y="2155"/>
                </a:lnTo>
                <a:lnTo>
                  <a:pt x="2769" y="2155"/>
                </a:lnTo>
                <a:lnTo>
                  <a:pt x="2769" y="2155"/>
                </a:lnTo>
                <a:lnTo>
                  <a:pt x="2771" y="2155"/>
                </a:lnTo>
                <a:lnTo>
                  <a:pt x="2771" y="2157"/>
                </a:lnTo>
                <a:lnTo>
                  <a:pt x="2771" y="2157"/>
                </a:lnTo>
                <a:lnTo>
                  <a:pt x="2771" y="2157"/>
                </a:lnTo>
                <a:lnTo>
                  <a:pt x="2771" y="2157"/>
                </a:lnTo>
                <a:lnTo>
                  <a:pt x="2771" y="2157"/>
                </a:lnTo>
                <a:lnTo>
                  <a:pt x="2771" y="2157"/>
                </a:lnTo>
                <a:lnTo>
                  <a:pt x="2771" y="2157"/>
                </a:lnTo>
                <a:lnTo>
                  <a:pt x="2771" y="2157"/>
                </a:lnTo>
                <a:lnTo>
                  <a:pt x="2771" y="2157"/>
                </a:lnTo>
                <a:lnTo>
                  <a:pt x="2771" y="2157"/>
                </a:lnTo>
                <a:lnTo>
                  <a:pt x="2774" y="2157"/>
                </a:lnTo>
                <a:lnTo>
                  <a:pt x="2774" y="2157"/>
                </a:lnTo>
                <a:lnTo>
                  <a:pt x="2774" y="2157"/>
                </a:lnTo>
                <a:lnTo>
                  <a:pt x="2774" y="2157"/>
                </a:lnTo>
                <a:lnTo>
                  <a:pt x="2774" y="2159"/>
                </a:lnTo>
                <a:lnTo>
                  <a:pt x="2776" y="2159"/>
                </a:lnTo>
                <a:lnTo>
                  <a:pt x="2776" y="2159"/>
                </a:lnTo>
                <a:lnTo>
                  <a:pt x="2776" y="2159"/>
                </a:lnTo>
                <a:lnTo>
                  <a:pt x="2776" y="2159"/>
                </a:lnTo>
                <a:lnTo>
                  <a:pt x="2776" y="2159"/>
                </a:lnTo>
                <a:lnTo>
                  <a:pt x="2776" y="2159"/>
                </a:lnTo>
                <a:lnTo>
                  <a:pt x="2776" y="2159"/>
                </a:lnTo>
                <a:lnTo>
                  <a:pt x="2776" y="2159"/>
                </a:lnTo>
                <a:lnTo>
                  <a:pt x="2776" y="2159"/>
                </a:lnTo>
                <a:lnTo>
                  <a:pt x="2778" y="2162"/>
                </a:lnTo>
                <a:lnTo>
                  <a:pt x="2778" y="2162"/>
                </a:lnTo>
                <a:lnTo>
                  <a:pt x="2778" y="2164"/>
                </a:lnTo>
                <a:lnTo>
                  <a:pt x="2778" y="2164"/>
                </a:lnTo>
                <a:lnTo>
                  <a:pt x="2778" y="2164"/>
                </a:lnTo>
                <a:lnTo>
                  <a:pt x="2781" y="2164"/>
                </a:lnTo>
                <a:lnTo>
                  <a:pt x="2781" y="2164"/>
                </a:lnTo>
                <a:lnTo>
                  <a:pt x="2781" y="2164"/>
                </a:lnTo>
                <a:lnTo>
                  <a:pt x="2781" y="2166"/>
                </a:lnTo>
                <a:lnTo>
                  <a:pt x="2781" y="2166"/>
                </a:lnTo>
                <a:lnTo>
                  <a:pt x="2781" y="2164"/>
                </a:lnTo>
                <a:lnTo>
                  <a:pt x="2781" y="2164"/>
                </a:lnTo>
                <a:lnTo>
                  <a:pt x="2781" y="2166"/>
                </a:lnTo>
                <a:lnTo>
                  <a:pt x="2783" y="2166"/>
                </a:lnTo>
                <a:lnTo>
                  <a:pt x="2783" y="2169"/>
                </a:lnTo>
                <a:lnTo>
                  <a:pt x="2783" y="2169"/>
                </a:lnTo>
                <a:lnTo>
                  <a:pt x="2783" y="2169"/>
                </a:lnTo>
                <a:lnTo>
                  <a:pt x="2783" y="2171"/>
                </a:lnTo>
                <a:lnTo>
                  <a:pt x="2783" y="2171"/>
                </a:lnTo>
                <a:lnTo>
                  <a:pt x="2783" y="2171"/>
                </a:lnTo>
                <a:lnTo>
                  <a:pt x="2783" y="2171"/>
                </a:lnTo>
                <a:lnTo>
                  <a:pt x="2783" y="2174"/>
                </a:lnTo>
                <a:lnTo>
                  <a:pt x="2783" y="2174"/>
                </a:lnTo>
                <a:lnTo>
                  <a:pt x="2783" y="2174"/>
                </a:lnTo>
                <a:lnTo>
                  <a:pt x="2785" y="2174"/>
                </a:lnTo>
                <a:lnTo>
                  <a:pt x="2785" y="2174"/>
                </a:lnTo>
                <a:lnTo>
                  <a:pt x="2785" y="2174"/>
                </a:lnTo>
                <a:lnTo>
                  <a:pt x="2785" y="2171"/>
                </a:lnTo>
                <a:lnTo>
                  <a:pt x="2785" y="2171"/>
                </a:lnTo>
                <a:lnTo>
                  <a:pt x="2788" y="2174"/>
                </a:lnTo>
                <a:lnTo>
                  <a:pt x="2788" y="2174"/>
                </a:lnTo>
                <a:lnTo>
                  <a:pt x="2788" y="2174"/>
                </a:lnTo>
                <a:lnTo>
                  <a:pt x="2788" y="2171"/>
                </a:lnTo>
                <a:lnTo>
                  <a:pt x="2788" y="2174"/>
                </a:lnTo>
                <a:lnTo>
                  <a:pt x="2788" y="2174"/>
                </a:lnTo>
                <a:lnTo>
                  <a:pt x="2785" y="2174"/>
                </a:lnTo>
                <a:lnTo>
                  <a:pt x="2785" y="2176"/>
                </a:lnTo>
                <a:lnTo>
                  <a:pt x="2785" y="2176"/>
                </a:lnTo>
                <a:lnTo>
                  <a:pt x="2785" y="2178"/>
                </a:lnTo>
                <a:lnTo>
                  <a:pt x="2785" y="2176"/>
                </a:lnTo>
                <a:lnTo>
                  <a:pt x="2788" y="2176"/>
                </a:lnTo>
                <a:lnTo>
                  <a:pt x="2788" y="2178"/>
                </a:lnTo>
                <a:lnTo>
                  <a:pt x="2788" y="2178"/>
                </a:lnTo>
                <a:lnTo>
                  <a:pt x="2785" y="2178"/>
                </a:lnTo>
                <a:lnTo>
                  <a:pt x="2788" y="2181"/>
                </a:lnTo>
                <a:lnTo>
                  <a:pt x="2785" y="2181"/>
                </a:lnTo>
                <a:lnTo>
                  <a:pt x="2785" y="2181"/>
                </a:lnTo>
                <a:lnTo>
                  <a:pt x="2785" y="2181"/>
                </a:lnTo>
                <a:lnTo>
                  <a:pt x="2785" y="2181"/>
                </a:lnTo>
                <a:lnTo>
                  <a:pt x="2785" y="2181"/>
                </a:lnTo>
                <a:lnTo>
                  <a:pt x="2785" y="2181"/>
                </a:lnTo>
                <a:lnTo>
                  <a:pt x="2785" y="2181"/>
                </a:lnTo>
                <a:lnTo>
                  <a:pt x="2785" y="2181"/>
                </a:lnTo>
                <a:lnTo>
                  <a:pt x="2785" y="2181"/>
                </a:lnTo>
                <a:lnTo>
                  <a:pt x="2785" y="2181"/>
                </a:lnTo>
                <a:lnTo>
                  <a:pt x="2785" y="2183"/>
                </a:lnTo>
                <a:lnTo>
                  <a:pt x="2785" y="2183"/>
                </a:lnTo>
                <a:lnTo>
                  <a:pt x="2785" y="2183"/>
                </a:lnTo>
                <a:lnTo>
                  <a:pt x="2788" y="2183"/>
                </a:lnTo>
                <a:lnTo>
                  <a:pt x="2788" y="2183"/>
                </a:lnTo>
                <a:lnTo>
                  <a:pt x="2788" y="2183"/>
                </a:lnTo>
                <a:lnTo>
                  <a:pt x="2788" y="2183"/>
                </a:lnTo>
                <a:lnTo>
                  <a:pt x="2785" y="2185"/>
                </a:lnTo>
                <a:lnTo>
                  <a:pt x="2785" y="2185"/>
                </a:lnTo>
                <a:lnTo>
                  <a:pt x="2785" y="2185"/>
                </a:lnTo>
                <a:lnTo>
                  <a:pt x="2785" y="2185"/>
                </a:lnTo>
                <a:lnTo>
                  <a:pt x="2785" y="2188"/>
                </a:lnTo>
                <a:lnTo>
                  <a:pt x="2785" y="2188"/>
                </a:lnTo>
                <a:lnTo>
                  <a:pt x="2785" y="2195"/>
                </a:lnTo>
                <a:lnTo>
                  <a:pt x="2785" y="2195"/>
                </a:lnTo>
                <a:lnTo>
                  <a:pt x="2785" y="2197"/>
                </a:lnTo>
                <a:lnTo>
                  <a:pt x="2785" y="2200"/>
                </a:lnTo>
                <a:lnTo>
                  <a:pt x="2785" y="2200"/>
                </a:lnTo>
                <a:lnTo>
                  <a:pt x="2785" y="2200"/>
                </a:lnTo>
                <a:lnTo>
                  <a:pt x="2785" y="2202"/>
                </a:lnTo>
                <a:lnTo>
                  <a:pt x="2788" y="2204"/>
                </a:lnTo>
                <a:lnTo>
                  <a:pt x="2788" y="2204"/>
                </a:lnTo>
                <a:lnTo>
                  <a:pt x="2788" y="2204"/>
                </a:lnTo>
                <a:lnTo>
                  <a:pt x="2788" y="2207"/>
                </a:lnTo>
                <a:lnTo>
                  <a:pt x="2788" y="2207"/>
                </a:lnTo>
                <a:lnTo>
                  <a:pt x="2788" y="2207"/>
                </a:lnTo>
                <a:lnTo>
                  <a:pt x="2790" y="2207"/>
                </a:lnTo>
                <a:lnTo>
                  <a:pt x="2790" y="2207"/>
                </a:lnTo>
                <a:lnTo>
                  <a:pt x="2790" y="2207"/>
                </a:lnTo>
                <a:lnTo>
                  <a:pt x="2792" y="2207"/>
                </a:lnTo>
                <a:lnTo>
                  <a:pt x="2792" y="2207"/>
                </a:lnTo>
                <a:lnTo>
                  <a:pt x="2792" y="2207"/>
                </a:lnTo>
                <a:lnTo>
                  <a:pt x="2792" y="2207"/>
                </a:lnTo>
                <a:lnTo>
                  <a:pt x="2792" y="2207"/>
                </a:lnTo>
                <a:lnTo>
                  <a:pt x="2792" y="2207"/>
                </a:lnTo>
                <a:lnTo>
                  <a:pt x="2792" y="2207"/>
                </a:lnTo>
                <a:lnTo>
                  <a:pt x="2795" y="2207"/>
                </a:lnTo>
                <a:lnTo>
                  <a:pt x="2795" y="2204"/>
                </a:lnTo>
                <a:lnTo>
                  <a:pt x="2795" y="2204"/>
                </a:lnTo>
                <a:lnTo>
                  <a:pt x="2795" y="2202"/>
                </a:lnTo>
                <a:lnTo>
                  <a:pt x="2795" y="2202"/>
                </a:lnTo>
                <a:lnTo>
                  <a:pt x="2795" y="2202"/>
                </a:lnTo>
                <a:lnTo>
                  <a:pt x="2795" y="2202"/>
                </a:lnTo>
                <a:lnTo>
                  <a:pt x="2795" y="2202"/>
                </a:lnTo>
                <a:lnTo>
                  <a:pt x="2795" y="2200"/>
                </a:lnTo>
                <a:lnTo>
                  <a:pt x="2797" y="2200"/>
                </a:lnTo>
                <a:lnTo>
                  <a:pt x="2797" y="2200"/>
                </a:lnTo>
                <a:lnTo>
                  <a:pt x="2797" y="2200"/>
                </a:lnTo>
                <a:lnTo>
                  <a:pt x="2797" y="2197"/>
                </a:lnTo>
                <a:lnTo>
                  <a:pt x="2797" y="2197"/>
                </a:lnTo>
                <a:lnTo>
                  <a:pt x="2797" y="2197"/>
                </a:lnTo>
                <a:lnTo>
                  <a:pt x="2797" y="2197"/>
                </a:lnTo>
                <a:lnTo>
                  <a:pt x="2797" y="2195"/>
                </a:lnTo>
                <a:lnTo>
                  <a:pt x="2797" y="2195"/>
                </a:lnTo>
                <a:lnTo>
                  <a:pt x="2797" y="2190"/>
                </a:lnTo>
                <a:lnTo>
                  <a:pt x="2797" y="2190"/>
                </a:lnTo>
                <a:lnTo>
                  <a:pt x="2797" y="2190"/>
                </a:lnTo>
                <a:lnTo>
                  <a:pt x="2800" y="2190"/>
                </a:lnTo>
                <a:lnTo>
                  <a:pt x="2800" y="2190"/>
                </a:lnTo>
                <a:lnTo>
                  <a:pt x="2800" y="2188"/>
                </a:lnTo>
                <a:lnTo>
                  <a:pt x="2800" y="2188"/>
                </a:lnTo>
                <a:lnTo>
                  <a:pt x="2800" y="2188"/>
                </a:lnTo>
                <a:lnTo>
                  <a:pt x="2800" y="2188"/>
                </a:lnTo>
                <a:lnTo>
                  <a:pt x="2800" y="2188"/>
                </a:lnTo>
                <a:lnTo>
                  <a:pt x="2800" y="2188"/>
                </a:lnTo>
                <a:lnTo>
                  <a:pt x="2800" y="2185"/>
                </a:lnTo>
                <a:lnTo>
                  <a:pt x="2800" y="2183"/>
                </a:lnTo>
                <a:lnTo>
                  <a:pt x="2800" y="2183"/>
                </a:lnTo>
                <a:lnTo>
                  <a:pt x="2800" y="2183"/>
                </a:lnTo>
                <a:lnTo>
                  <a:pt x="2800" y="2183"/>
                </a:lnTo>
                <a:lnTo>
                  <a:pt x="2800" y="2183"/>
                </a:lnTo>
                <a:lnTo>
                  <a:pt x="2800" y="2185"/>
                </a:lnTo>
                <a:lnTo>
                  <a:pt x="2802" y="2185"/>
                </a:lnTo>
                <a:lnTo>
                  <a:pt x="2802" y="2183"/>
                </a:lnTo>
                <a:lnTo>
                  <a:pt x="2802" y="2181"/>
                </a:lnTo>
                <a:lnTo>
                  <a:pt x="2802" y="2181"/>
                </a:lnTo>
                <a:lnTo>
                  <a:pt x="2802" y="2183"/>
                </a:lnTo>
                <a:lnTo>
                  <a:pt x="2802" y="2183"/>
                </a:lnTo>
                <a:lnTo>
                  <a:pt x="2802" y="2181"/>
                </a:lnTo>
                <a:lnTo>
                  <a:pt x="2802" y="2181"/>
                </a:lnTo>
                <a:lnTo>
                  <a:pt x="2804" y="2181"/>
                </a:lnTo>
                <a:lnTo>
                  <a:pt x="2804" y="2181"/>
                </a:lnTo>
                <a:lnTo>
                  <a:pt x="2804" y="2183"/>
                </a:lnTo>
                <a:lnTo>
                  <a:pt x="2804" y="2183"/>
                </a:lnTo>
                <a:lnTo>
                  <a:pt x="2804" y="2183"/>
                </a:lnTo>
                <a:lnTo>
                  <a:pt x="2804" y="2183"/>
                </a:lnTo>
                <a:lnTo>
                  <a:pt x="2804" y="2185"/>
                </a:lnTo>
                <a:lnTo>
                  <a:pt x="2802" y="2185"/>
                </a:lnTo>
                <a:lnTo>
                  <a:pt x="2804" y="2185"/>
                </a:lnTo>
                <a:lnTo>
                  <a:pt x="2804" y="2188"/>
                </a:lnTo>
                <a:lnTo>
                  <a:pt x="2804" y="2188"/>
                </a:lnTo>
                <a:lnTo>
                  <a:pt x="2802" y="2190"/>
                </a:lnTo>
                <a:lnTo>
                  <a:pt x="2802" y="2192"/>
                </a:lnTo>
                <a:lnTo>
                  <a:pt x="2804" y="2190"/>
                </a:lnTo>
                <a:lnTo>
                  <a:pt x="2804" y="2190"/>
                </a:lnTo>
                <a:lnTo>
                  <a:pt x="2804" y="2192"/>
                </a:lnTo>
                <a:lnTo>
                  <a:pt x="2804" y="2192"/>
                </a:lnTo>
                <a:lnTo>
                  <a:pt x="2804" y="2192"/>
                </a:lnTo>
                <a:lnTo>
                  <a:pt x="2804" y="2192"/>
                </a:lnTo>
                <a:lnTo>
                  <a:pt x="2807" y="2192"/>
                </a:lnTo>
                <a:lnTo>
                  <a:pt x="2807" y="2192"/>
                </a:lnTo>
                <a:lnTo>
                  <a:pt x="2807" y="2190"/>
                </a:lnTo>
                <a:lnTo>
                  <a:pt x="2807" y="2190"/>
                </a:lnTo>
                <a:lnTo>
                  <a:pt x="2807" y="2190"/>
                </a:lnTo>
                <a:lnTo>
                  <a:pt x="2807" y="2190"/>
                </a:lnTo>
                <a:lnTo>
                  <a:pt x="2807" y="2192"/>
                </a:lnTo>
                <a:lnTo>
                  <a:pt x="2807" y="2192"/>
                </a:lnTo>
                <a:lnTo>
                  <a:pt x="2807" y="2192"/>
                </a:lnTo>
                <a:lnTo>
                  <a:pt x="2807" y="2192"/>
                </a:lnTo>
                <a:lnTo>
                  <a:pt x="2807" y="2192"/>
                </a:lnTo>
                <a:lnTo>
                  <a:pt x="2807" y="2190"/>
                </a:lnTo>
                <a:lnTo>
                  <a:pt x="2807" y="2190"/>
                </a:lnTo>
                <a:lnTo>
                  <a:pt x="2809" y="2192"/>
                </a:lnTo>
                <a:lnTo>
                  <a:pt x="2807" y="2192"/>
                </a:lnTo>
                <a:lnTo>
                  <a:pt x="2807" y="2195"/>
                </a:lnTo>
                <a:lnTo>
                  <a:pt x="2807" y="2195"/>
                </a:lnTo>
                <a:lnTo>
                  <a:pt x="2807" y="2197"/>
                </a:lnTo>
                <a:lnTo>
                  <a:pt x="2807" y="2197"/>
                </a:lnTo>
                <a:lnTo>
                  <a:pt x="2807" y="2197"/>
                </a:lnTo>
                <a:lnTo>
                  <a:pt x="2807" y="2197"/>
                </a:lnTo>
                <a:lnTo>
                  <a:pt x="2807" y="2200"/>
                </a:lnTo>
                <a:lnTo>
                  <a:pt x="2807" y="2200"/>
                </a:lnTo>
                <a:lnTo>
                  <a:pt x="2807" y="2200"/>
                </a:lnTo>
                <a:lnTo>
                  <a:pt x="2807" y="2200"/>
                </a:lnTo>
                <a:lnTo>
                  <a:pt x="2807" y="2200"/>
                </a:lnTo>
                <a:lnTo>
                  <a:pt x="2809" y="2195"/>
                </a:lnTo>
                <a:lnTo>
                  <a:pt x="2809" y="2195"/>
                </a:lnTo>
                <a:lnTo>
                  <a:pt x="2809" y="2192"/>
                </a:lnTo>
                <a:lnTo>
                  <a:pt x="2809" y="2192"/>
                </a:lnTo>
                <a:lnTo>
                  <a:pt x="2809" y="2195"/>
                </a:lnTo>
                <a:lnTo>
                  <a:pt x="2809" y="2195"/>
                </a:lnTo>
                <a:lnTo>
                  <a:pt x="2809" y="2195"/>
                </a:lnTo>
                <a:lnTo>
                  <a:pt x="2809" y="2197"/>
                </a:lnTo>
                <a:lnTo>
                  <a:pt x="2809" y="2200"/>
                </a:lnTo>
                <a:lnTo>
                  <a:pt x="2809" y="2200"/>
                </a:lnTo>
                <a:lnTo>
                  <a:pt x="2809" y="2200"/>
                </a:lnTo>
                <a:lnTo>
                  <a:pt x="2809" y="2202"/>
                </a:lnTo>
                <a:lnTo>
                  <a:pt x="2809" y="2202"/>
                </a:lnTo>
                <a:lnTo>
                  <a:pt x="2809" y="2202"/>
                </a:lnTo>
                <a:lnTo>
                  <a:pt x="2809" y="2202"/>
                </a:lnTo>
                <a:lnTo>
                  <a:pt x="2809" y="2204"/>
                </a:lnTo>
                <a:lnTo>
                  <a:pt x="2809" y="2204"/>
                </a:lnTo>
                <a:lnTo>
                  <a:pt x="2809" y="2207"/>
                </a:lnTo>
                <a:lnTo>
                  <a:pt x="2811" y="2207"/>
                </a:lnTo>
                <a:lnTo>
                  <a:pt x="2811" y="2207"/>
                </a:lnTo>
                <a:lnTo>
                  <a:pt x="2811" y="2209"/>
                </a:lnTo>
                <a:lnTo>
                  <a:pt x="2814" y="2207"/>
                </a:lnTo>
                <a:lnTo>
                  <a:pt x="2814" y="2207"/>
                </a:lnTo>
                <a:lnTo>
                  <a:pt x="2816" y="2204"/>
                </a:lnTo>
                <a:lnTo>
                  <a:pt x="2816" y="2204"/>
                </a:lnTo>
                <a:lnTo>
                  <a:pt x="2816" y="2204"/>
                </a:lnTo>
                <a:lnTo>
                  <a:pt x="2816" y="2204"/>
                </a:lnTo>
                <a:lnTo>
                  <a:pt x="2816" y="2202"/>
                </a:lnTo>
                <a:lnTo>
                  <a:pt x="2816" y="2202"/>
                </a:lnTo>
                <a:lnTo>
                  <a:pt x="2816" y="2202"/>
                </a:lnTo>
                <a:lnTo>
                  <a:pt x="2816" y="2200"/>
                </a:lnTo>
                <a:lnTo>
                  <a:pt x="2819" y="2200"/>
                </a:lnTo>
                <a:lnTo>
                  <a:pt x="2819" y="2200"/>
                </a:lnTo>
                <a:lnTo>
                  <a:pt x="2819" y="2202"/>
                </a:lnTo>
                <a:lnTo>
                  <a:pt x="2819" y="2202"/>
                </a:lnTo>
                <a:lnTo>
                  <a:pt x="2819" y="2202"/>
                </a:lnTo>
                <a:lnTo>
                  <a:pt x="2819" y="2200"/>
                </a:lnTo>
                <a:lnTo>
                  <a:pt x="2819" y="2200"/>
                </a:lnTo>
                <a:lnTo>
                  <a:pt x="2819" y="2200"/>
                </a:lnTo>
                <a:lnTo>
                  <a:pt x="2819" y="2200"/>
                </a:lnTo>
                <a:lnTo>
                  <a:pt x="2821" y="2202"/>
                </a:lnTo>
                <a:lnTo>
                  <a:pt x="2821" y="2200"/>
                </a:lnTo>
                <a:lnTo>
                  <a:pt x="2821" y="2200"/>
                </a:lnTo>
                <a:lnTo>
                  <a:pt x="2821" y="2197"/>
                </a:lnTo>
                <a:lnTo>
                  <a:pt x="2821" y="2197"/>
                </a:lnTo>
                <a:lnTo>
                  <a:pt x="2821" y="2200"/>
                </a:lnTo>
                <a:lnTo>
                  <a:pt x="2823" y="2200"/>
                </a:lnTo>
                <a:lnTo>
                  <a:pt x="2823" y="2202"/>
                </a:lnTo>
                <a:lnTo>
                  <a:pt x="2826" y="2202"/>
                </a:lnTo>
                <a:lnTo>
                  <a:pt x="2826" y="2202"/>
                </a:lnTo>
                <a:lnTo>
                  <a:pt x="2826" y="2202"/>
                </a:lnTo>
                <a:lnTo>
                  <a:pt x="2828" y="2202"/>
                </a:lnTo>
                <a:lnTo>
                  <a:pt x="2828" y="2200"/>
                </a:lnTo>
                <a:lnTo>
                  <a:pt x="2828" y="2197"/>
                </a:lnTo>
                <a:lnTo>
                  <a:pt x="2828" y="2195"/>
                </a:lnTo>
                <a:lnTo>
                  <a:pt x="2828" y="2192"/>
                </a:lnTo>
                <a:lnTo>
                  <a:pt x="2828" y="2192"/>
                </a:lnTo>
                <a:lnTo>
                  <a:pt x="2830" y="2192"/>
                </a:lnTo>
                <a:lnTo>
                  <a:pt x="2830" y="2192"/>
                </a:lnTo>
                <a:lnTo>
                  <a:pt x="2830" y="2190"/>
                </a:lnTo>
                <a:lnTo>
                  <a:pt x="2830" y="2190"/>
                </a:lnTo>
                <a:close/>
                <a:moveTo>
                  <a:pt x="2655" y="2424"/>
                </a:moveTo>
                <a:lnTo>
                  <a:pt x="2653" y="2424"/>
                </a:lnTo>
                <a:lnTo>
                  <a:pt x="2653" y="2424"/>
                </a:lnTo>
                <a:lnTo>
                  <a:pt x="2653" y="2427"/>
                </a:lnTo>
                <a:lnTo>
                  <a:pt x="2648" y="2429"/>
                </a:lnTo>
                <a:lnTo>
                  <a:pt x="2646" y="2429"/>
                </a:lnTo>
                <a:lnTo>
                  <a:pt x="2643" y="2429"/>
                </a:lnTo>
                <a:lnTo>
                  <a:pt x="2643" y="2429"/>
                </a:lnTo>
                <a:lnTo>
                  <a:pt x="2643" y="2429"/>
                </a:lnTo>
                <a:lnTo>
                  <a:pt x="2643" y="2429"/>
                </a:lnTo>
                <a:lnTo>
                  <a:pt x="2643" y="2429"/>
                </a:lnTo>
                <a:lnTo>
                  <a:pt x="2646" y="2429"/>
                </a:lnTo>
                <a:lnTo>
                  <a:pt x="2648" y="2429"/>
                </a:lnTo>
                <a:lnTo>
                  <a:pt x="2648" y="2429"/>
                </a:lnTo>
                <a:lnTo>
                  <a:pt x="2651" y="2427"/>
                </a:lnTo>
                <a:lnTo>
                  <a:pt x="2653" y="2427"/>
                </a:lnTo>
                <a:lnTo>
                  <a:pt x="2655" y="2424"/>
                </a:lnTo>
                <a:lnTo>
                  <a:pt x="2655" y="2424"/>
                </a:lnTo>
                <a:lnTo>
                  <a:pt x="2655" y="2420"/>
                </a:lnTo>
                <a:lnTo>
                  <a:pt x="2655" y="2422"/>
                </a:lnTo>
                <a:lnTo>
                  <a:pt x="2655" y="2424"/>
                </a:lnTo>
                <a:close/>
                <a:moveTo>
                  <a:pt x="2620" y="2323"/>
                </a:moveTo>
                <a:lnTo>
                  <a:pt x="2620" y="2323"/>
                </a:lnTo>
                <a:lnTo>
                  <a:pt x="2620" y="2323"/>
                </a:lnTo>
                <a:lnTo>
                  <a:pt x="2620" y="2323"/>
                </a:lnTo>
                <a:lnTo>
                  <a:pt x="2617" y="2323"/>
                </a:lnTo>
                <a:lnTo>
                  <a:pt x="2617" y="2325"/>
                </a:lnTo>
                <a:lnTo>
                  <a:pt x="2617" y="2325"/>
                </a:lnTo>
                <a:lnTo>
                  <a:pt x="2617" y="2325"/>
                </a:lnTo>
                <a:lnTo>
                  <a:pt x="2620" y="2323"/>
                </a:lnTo>
                <a:lnTo>
                  <a:pt x="2620" y="2323"/>
                </a:lnTo>
                <a:lnTo>
                  <a:pt x="2620" y="2325"/>
                </a:lnTo>
                <a:lnTo>
                  <a:pt x="2620" y="2323"/>
                </a:lnTo>
                <a:lnTo>
                  <a:pt x="2620" y="2323"/>
                </a:lnTo>
                <a:close/>
                <a:moveTo>
                  <a:pt x="2617" y="2327"/>
                </a:moveTo>
                <a:lnTo>
                  <a:pt x="2617" y="2327"/>
                </a:lnTo>
                <a:lnTo>
                  <a:pt x="2615" y="2327"/>
                </a:lnTo>
                <a:lnTo>
                  <a:pt x="2615" y="2327"/>
                </a:lnTo>
                <a:lnTo>
                  <a:pt x="2615" y="2325"/>
                </a:lnTo>
                <a:lnTo>
                  <a:pt x="2615" y="2325"/>
                </a:lnTo>
                <a:lnTo>
                  <a:pt x="2615" y="2325"/>
                </a:lnTo>
                <a:lnTo>
                  <a:pt x="2615" y="2325"/>
                </a:lnTo>
                <a:lnTo>
                  <a:pt x="2615" y="2325"/>
                </a:lnTo>
                <a:lnTo>
                  <a:pt x="2615" y="2325"/>
                </a:lnTo>
                <a:lnTo>
                  <a:pt x="2613" y="2327"/>
                </a:lnTo>
                <a:lnTo>
                  <a:pt x="2613" y="2327"/>
                </a:lnTo>
                <a:lnTo>
                  <a:pt x="2613" y="2327"/>
                </a:lnTo>
                <a:lnTo>
                  <a:pt x="2610" y="2325"/>
                </a:lnTo>
                <a:lnTo>
                  <a:pt x="2610" y="2325"/>
                </a:lnTo>
                <a:lnTo>
                  <a:pt x="2610" y="2325"/>
                </a:lnTo>
                <a:lnTo>
                  <a:pt x="2613" y="2325"/>
                </a:lnTo>
                <a:lnTo>
                  <a:pt x="2613" y="2323"/>
                </a:lnTo>
                <a:lnTo>
                  <a:pt x="2613" y="2323"/>
                </a:lnTo>
                <a:lnTo>
                  <a:pt x="2615" y="2320"/>
                </a:lnTo>
                <a:lnTo>
                  <a:pt x="2613" y="2320"/>
                </a:lnTo>
                <a:lnTo>
                  <a:pt x="2613" y="2320"/>
                </a:lnTo>
                <a:lnTo>
                  <a:pt x="2613" y="2320"/>
                </a:lnTo>
                <a:lnTo>
                  <a:pt x="2613" y="2320"/>
                </a:lnTo>
                <a:lnTo>
                  <a:pt x="2613" y="2323"/>
                </a:lnTo>
                <a:lnTo>
                  <a:pt x="2610" y="2320"/>
                </a:lnTo>
                <a:lnTo>
                  <a:pt x="2613" y="2318"/>
                </a:lnTo>
                <a:lnTo>
                  <a:pt x="2613" y="2318"/>
                </a:lnTo>
                <a:lnTo>
                  <a:pt x="2613" y="2315"/>
                </a:lnTo>
                <a:lnTo>
                  <a:pt x="2610" y="2318"/>
                </a:lnTo>
                <a:lnTo>
                  <a:pt x="2610" y="2318"/>
                </a:lnTo>
                <a:lnTo>
                  <a:pt x="2608" y="2318"/>
                </a:lnTo>
                <a:lnTo>
                  <a:pt x="2608" y="2318"/>
                </a:lnTo>
                <a:lnTo>
                  <a:pt x="2608" y="2318"/>
                </a:lnTo>
                <a:lnTo>
                  <a:pt x="2606" y="2318"/>
                </a:lnTo>
                <a:lnTo>
                  <a:pt x="2603" y="2318"/>
                </a:lnTo>
                <a:lnTo>
                  <a:pt x="2603" y="2318"/>
                </a:lnTo>
                <a:lnTo>
                  <a:pt x="2603" y="2315"/>
                </a:lnTo>
                <a:lnTo>
                  <a:pt x="2601" y="2315"/>
                </a:lnTo>
                <a:lnTo>
                  <a:pt x="2601" y="2315"/>
                </a:lnTo>
                <a:lnTo>
                  <a:pt x="2601" y="2318"/>
                </a:lnTo>
                <a:lnTo>
                  <a:pt x="2598" y="2318"/>
                </a:lnTo>
                <a:lnTo>
                  <a:pt x="2598" y="2318"/>
                </a:lnTo>
                <a:lnTo>
                  <a:pt x="2598" y="2320"/>
                </a:lnTo>
                <a:lnTo>
                  <a:pt x="2598" y="2320"/>
                </a:lnTo>
                <a:lnTo>
                  <a:pt x="2598" y="2320"/>
                </a:lnTo>
                <a:lnTo>
                  <a:pt x="2598" y="2320"/>
                </a:lnTo>
                <a:lnTo>
                  <a:pt x="2601" y="2323"/>
                </a:lnTo>
                <a:lnTo>
                  <a:pt x="2601" y="2323"/>
                </a:lnTo>
                <a:lnTo>
                  <a:pt x="2601" y="2323"/>
                </a:lnTo>
                <a:lnTo>
                  <a:pt x="2598" y="2323"/>
                </a:lnTo>
                <a:lnTo>
                  <a:pt x="2598" y="2323"/>
                </a:lnTo>
                <a:lnTo>
                  <a:pt x="2598" y="2323"/>
                </a:lnTo>
                <a:lnTo>
                  <a:pt x="2598" y="2323"/>
                </a:lnTo>
                <a:lnTo>
                  <a:pt x="2598" y="2323"/>
                </a:lnTo>
                <a:lnTo>
                  <a:pt x="2596" y="2323"/>
                </a:lnTo>
                <a:lnTo>
                  <a:pt x="2596" y="2323"/>
                </a:lnTo>
                <a:lnTo>
                  <a:pt x="2596" y="2323"/>
                </a:lnTo>
                <a:lnTo>
                  <a:pt x="2596" y="2323"/>
                </a:lnTo>
                <a:lnTo>
                  <a:pt x="2598" y="2320"/>
                </a:lnTo>
                <a:lnTo>
                  <a:pt x="2598" y="2318"/>
                </a:lnTo>
                <a:lnTo>
                  <a:pt x="2596" y="2318"/>
                </a:lnTo>
                <a:lnTo>
                  <a:pt x="2594" y="2315"/>
                </a:lnTo>
                <a:lnTo>
                  <a:pt x="2594" y="2315"/>
                </a:lnTo>
                <a:lnTo>
                  <a:pt x="2591" y="2315"/>
                </a:lnTo>
                <a:lnTo>
                  <a:pt x="2589" y="2323"/>
                </a:lnTo>
                <a:lnTo>
                  <a:pt x="2589" y="2323"/>
                </a:lnTo>
                <a:lnTo>
                  <a:pt x="2589" y="2325"/>
                </a:lnTo>
                <a:lnTo>
                  <a:pt x="2587" y="2327"/>
                </a:lnTo>
                <a:lnTo>
                  <a:pt x="2587" y="2330"/>
                </a:lnTo>
                <a:lnTo>
                  <a:pt x="2587" y="2330"/>
                </a:lnTo>
                <a:lnTo>
                  <a:pt x="2587" y="2332"/>
                </a:lnTo>
                <a:lnTo>
                  <a:pt x="2587" y="2332"/>
                </a:lnTo>
                <a:lnTo>
                  <a:pt x="2587" y="2332"/>
                </a:lnTo>
                <a:lnTo>
                  <a:pt x="2587" y="2332"/>
                </a:lnTo>
                <a:lnTo>
                  <a:pt x="2587" y="2332"/>
                </a:lnTo>
                <a:lnTo>
                  <a:pt x="2587" y="2332"/>
                </a:lnTo>
                <a:lnTo>
                  <a:pt x="2587" y="2332"/>
                </a:lnTo>
                <a:lnTo>
                  <a:pt x="2591" y="2325"/>
                </a:lnTo>
                <a:lnTo>
                  <a:pt x="2591" y="2323"/>
                </a:lnTo>
                <a:lnTo>
                  <a:pt x="2591" y="2320"/>
                </a:lnTo>
                <a:lnTo>
                  <a:pt x="2594" y="2320"/>
                </a:lnTo>
                <a:lnTo>
                  <a:pt x="2594" y="2320"/>
                </a:lnTo>
                <a:lnTo>
                  <a:pt x="2594" y="2320"/>
                </a:lnTo>
                <a:lnTo>
                  <a:pt x="2596" y="2320"/>
                </a:lnTo>
                <a:lnTo>
                  <a:pt x="2594" y="2320"/>
                </a:lnTo>
                <a:lnTo>
                  <a:pt x="2594" y="2323"/>
                </a:lnTo>
                <a:lnTo>
                  <a:pt x="2594" y="2323"/>
                </a:lnTo>
                <a:lnTo>
                  <a:pt x="2594" y="2323"/>
                </a:lnTo>
                <a:lnTo>
                  <a:pt x="2591" y="2325"/>
                </a:lnTo>
                <a:lnTo>
                  <a:pt x="2591" y="2325"/>
                </a:lnTo>
                <a:lnTo>
                  <a:pt x="2591" y="2325"/>
                </a:lnTo>
                <a:lnTo>
                  <a:pt x="2591" y="2330"/>
                </a:lnTo>
                <a:lnTo>
                  <a:pt x="2591" y="2330"/>
                </a:lnTo>
                <a:lnTo>
                  <a:pt x="2589" y="2332"/>
                </a:lnTo>
                <a:lnTo>
                  <a:pt x="2587" y="2334"/>
                </a:lnTo>
                <a:lnTo>
                  <a:pt x="2587" y="2334"/>
                </a:lnTo>
                <a:lnTo>
                  <a:pt x="2587" y="2334"/>
                </a:lnTo>
                <a:lnTo>
                  <a:pt x="2587" y="2337"/>
                </a:lnTo>
                <a:lnTo>
                  <a:pt x="2584" y="2337"/>
                </a:lnTo>
                <a:lnTo>
                  <a:pt x="2584" y="2339"/>
                </a:lnTo>
                <a:lnTo>
                  <a:pt x="2584" y="2342"/>
                </a:lnTo>
                <a:lnTo>
                  <a:pt x="2584" y="2342"/>
                </a:lnTo>
                <a:lnTo>
                  <a:pt x="2584" y="2342"/>
                </a:lnTo>
                <a:lnTo>
                  <a:pt x="2584" y="2342"/>
                </a:lnTo>
                <a:lnTo>
                  <a:pt x="2584" y="2342"/>
                </a:lnTo>
                <a:lnTo>
                  <a:pt x="2587" y="2342"/>
                </a:lnTo>
                <a:lnTo>
                  <a:pt x="2587" y="2342"/>
                </a:lnTo>
                <a:lnTo>
                  <a:pt x="2587" y="2342"/>
                </a:lnTo>
                <a:lnTo>
                  <a:pt x="2587" y="2342"/>
                </a:lnTo>
                <a:lnTo>
                  <a:pt x="2587" y="2342"/>
                </a:lnTo>
                <a:lnTo>
                  <a:pt x="2589" y="2342"/>
                </a:lnTo>
                <a:lnTo>
                  <a:pt x="2589" y="2339"/>
                </a:lnTo>
                <a:lnTo>
                  <a:pt x="2589" y="2339"/>
                </a:lnTo>
                <a:lnTo>
                  <a:pt x="2591" y="2337"/>
                </a:lnTo>
                <a:lnTo>
                  <a:pt x="2594" y="2337"/>
                </a:lnTo>
                <a:lnTo>
                  <a:pt x="2594" y="2334"/>
                </a:lnTo>
                <a:lnTo>
                  <a:pt x="2596" y="2332"/>
                </a:lnTo>
                <a:lnTo>
                  <a:pt x="2596" y="2332"/>
                </a:lnTo>
                <a:lnTo>
                  <a:pt x="2596" y="2334"/>
                </a:lnTo>
                <a:lnTo>
                  <a:pt x="2596" y="2334"/>
                </a:lnTo>
                <a:lnTo>
                  <a:pt x="2594" y="2337"/>
                </a:lnTo>
                <a:lnTo>
                  <a:pt x="2594" y="2337"/>
                </a:lnTo>
                <a:lnTo>
                  <a:pt x="2594" y="2339"/>
                </a:lnTo>
                <a:lnTo>
                  <a:pt x="2591" y="2339"/>
                </a:lnTo>
                <a:lnTo>
                  <a:pt x="2591" y="2342"/>
                </a:lnTo>
                <a:lnTo>
                  <a:pt x="2591" y="2342"/>
                </a:lnTo>
                <a:lnTo>
                  <a:pt x="2591" y="2342"/>
                </a:lnTo>
                <a:lnTo>
                  <a:pt x="2591" y="2344"/>
                </a:lnTo>
                <a:lnTo>
                  <a:pt x="2591" y="2344"/>
                </a:lnTo>
                <a:lnTo>
                  <a:pt x="2591" y="2344"/>
                </a:lnTo>
                <a:lnTo>
                  <a:pt x="2589" y="2346"/>
                </a:lnTo>
                <a:lnTo>
                  <a:pt x="2589" y="2346"/>
                </a:lnTo>
                <a:lnTo>
                  <a:pt x="2589" y="2346"/>
                </a:lnTo>
                <a:lnTo>
                  <a:pt x="2589" y="2346"/>
                </a:lnTo>
                <a:lnTo>
                  <a:pt x="2589" y="2349"/>
                </a:lnTo>
                <a:lnTo>
                  <a:pt x="2589" y="2349"/>
                </a:lnTo>
                <a:lnTo>
                  <a:pt x="2589" y="2349"/>
                </a:lnTo>
                <a:lnTo>
                  <a:pt x="2589" y="2351"/>
                </a:lnTo>
                <a:lnTo>
                  <a:pt x="2589" y="2351"/>
                </a:lnTo>
                <a:lnTo>
                  <a:pt x="2589" y="2351"/>
                </a:lnTo>
                <a:lnTo>
                  <a:pt x="2589" y="2351"/>
                </a:lnTo>
                <a:lnTo>
                  <a:pt x="2589" y="2351"/>
                </a:lnTo>
                <a:lnTo>
                  <a:pt x="2589" y="2353"/>
                </a:lnTo>
                <a:lnTo>
                  <a:pt x="2589" y="2353"/>
                </a:lnTo>
                <a:lnTo>
                  <a:pt x="2589" y="2351"/>
                </a:lnTo>
                <a:lnTo>
                  <a:pt x="2589" y="2353"/>
                </a:lnTo>
                <a:lnTo>
                  <a:pt x="2589" y="2353"/>
                </a:lnTo>
                <a:lnTo>
                  <a:pt x="2589" y="2353"/>
                </a:lnTo>
                <a:lnTo>
                  <a:pt x="2587" y="2353"/>
                </a:lnTo>
                <a:lnTo>
                  <a:pt x="2587" y="2353"/>
                </a:lnTo>
                <a:lnTo>
                  <a:pt x="2587" y="2356"/>
                </a:lnTo>
                <a:lnTo>
                  <a:pt x="2587" y="2356"/>
                </a:lnTo>
                <a:lnTo>
                  <a:pt x="2587" y="2356"/>
                </a:lnTo>
                <a:lnTo>
                  <a:pt x="2587" y="2356"/>
                </a:lnTo>
                <a:lnTo>
                  <a:pt x="2587" y="2356"/>
                </a:lnTo>
                <a:lnTo>
                  <a:pt x="2587" y="2356"/>
                </a:lnTo>
                <a:lnTo>
                  <a:pt x="2587" y="2356"/>
                </a:lnTo>
                <a:lnTo>
                  <a:pt x="2587" y="2356"/>
                </a:lnTo>
                <a:lnTo>
                  <a:pt x="2587" y="2353"/>
                </a:lnTo>
                <a:lnTo>
                  <a:pt x="2587" y="2353"/>
                </a:lnTo>
                <a:lnTo>
                  <a:pt x="2587" y="2353"/>
                </a:lnTo>
                <a:lnTo>
                  <a:pt x="2587" y="2351"/>
                </a:lnTo>
                <a:lnTo>
                  <a:pt x="2587" y="2351"/>
                </a:lnTo>
                <a:lnTo>
                  <a:pt x="2584" y="2351"/>
                </a:lnTo>
                <a:lnTo>
                  <a:pt x="2582" y="2351"/>
                </a:lnTo>
                <a:lnTo>
                  <a:pt x="2582" y="2351"/>
                </a:lnTo>
                <a:lnTo>
                  <a:pt x="2580" y="2356"/>
                </a:lnTo>
                <a:lnTo>
                  <a:pt x="2577" y="2356"/>
                </a:lnTo>
                <a:lnTo>
                  <a:pt x="2577" y="2356"/>
                </a:lnTo>
                <a:lnTo>
                  <a:pt x="2575" y="2356"/>
                </a:lnTo>
                <a:lnTo>
                  <a:pt x="2575" y="2356"/>
                </a:lnTo>
                <a:lnTo>
                  <a:pt x="2575" y="2356"/>
                </a:lnTo>
                <a:lnTo>
                  <a:pt x="2575" y="2356"/>
                </a:lnTo>
                <a:lnTo>
                  <a:pt x="2575" y="2356"/>
                </a:lnTo>
                <a:lnTo>
                  <a:pt x="2577" y="2356"/>
                </a:lnTo>
                <a:lnTo>
                  <a:pt x="2577" y="2356"/>
                </a:lnTo>
                <a:lnTo>
                  <a:pt x="2577" y="2356"/>
                </a:lnTo>
                <a:lnTo>
                  <a:pt x="2575" y="2353"/>
                </a:lnTo>
                <a:lnTo>
                  <a:pt x="2575" y="2353"/>
                </a:lnTo>
                <a:lnTo>
                  <a:pt x="2575" y="2353"/>
                </a:lnTo>
                <a:lnTo>
                  <a:pt x="2575" y="2353"/>
                </a:lnTo>
                <a:lnTo>
                  <a:pt x="2575" y="2353"/>
                </a:lnTo>
                <a:lnTo>
                  <a:pt x="2575" y="2353"/>
                </a:lnTo>
                <a:lnTo>
                  <a:pt x="2577" y="2349"/>
                </a:lnTo>
                <a:lnTo>
                  <a:pt x="2577" y="2349"/>
                </a:lnTo>
                <a:lnTo>
                  <a:pt x="2577" y="2349"/>
                </a:lnTo>
                <a:lnTo>
                  <a:pt x="2580" y="2349"/>
                </a:lnTo>
                <a:lnTo>
                  <a:pt x="2580" y="2349"/>
                </a:lnTo>
                <a:lnTo>
                  <a:pt x="2580" y="2349"/>
                </a:lnTo>
                <a:lnTo>
                  <a:pt x="2580" y="2349"/>
                </a:lnTo>
                <a:lnTo>
                  <a:pt x="2580" y="2349"/>
                </a:lnTo>
                <a:lnTo>
                  <a:pt x="2580" y="2349"/>
                </a:lnTo>
                <a:lnTo>
                  <a:pt x="2580" y="2349"/>
                </a:lnTo>
                <a:lnTo>
                  <a:pt x="2580" y="2346"/>
                </a:lnTo>
                <a:lnTo>
                  <a:pt x="2580" y="2346"/>
                </a:lnTo>
                <a:lnTo>
                  <a:pt x="2580" y="2346"/>
                </a:lnTo>
                <a:lnTo>
                  <a:pt x="2580" y="2346"/>
                </a:lnTo>
                <a:lnTo>
                  <a:pt x="2580" y="2346"/>
                </a:lnTo>
                <a:lnTo>
                  <a:pt x="2582" y="2346"/>
                </a:lnTo>
                <a:lnTo>
                  <a:pt x="2577" y="2346"/>
                </a:lnTo>
                <a:lnTo>
                  <a:pt x="2577" y="2346"/>
                </a:lnTo>
                <a:lnTo>
                  <a:pt x="2577" y="2346"/>
                </a:lnTo>
                <a:lnTo>
                  <a:pt x="2577" y="2346"/>
                </a:lnTo>
                <a:lnTo>
                  <a:pt x="2577" y="2346"/>
                </a:lnTo>
                <a:lnTo>
                  <a:pt x="2577" y="2346"/>
                </a:lnTo>
                <a:lnTo>
                  <a:pt x="2577" y="2346"/>
                </a:lnTo>
                <a:lnTo>
                  <a:pt x="2575" y="2349"/>
                </a:lnTo>
                <a:lnTo>
                  <a:pt x="2575" y="2349"/>
                </a:lnTo>
                <a:lnTo>
                  <a:pt x="2575" y="2349"/>
                </a:lnTo>
                <a:lnTo>
                  <a:pt x="2575" y="2349"/>
                </a:lnTo>
                <a:lnTo>
                  <a:pt x="2575" y="2346"/>
                </a:lnTo>
                <a:lnTo>
                  <a:pt x="2575" y="2346"/>
                </a:lnTo>
                <a:lnTo>
                  <a:pt x="2575" y="2346"/>
                </a:lnTo>
                <a:lnTo>
                  <a:pt x="2575" y="2346"/>
                </a:lnTo>
                <a:lnTo>
                  <a:pt x="2575" y="2346"/>
                </a:lnTo>
                <a:lnTo>
                  <a:pt x="2575" y="2346"/>
                </a:lnTo>
                <a:lnTo>
                  <a:pt x="2577" y="2346"/>
                </a:lnTo>
                <a:lnTo>
                  <a:pt x="2577" y="2344"/>
                </a:lnTo>
                <a:lnTo>
                  <a:pt x="2577" y="2344"/>
                </a:lnTo>
                <a:lnTo>
                  <a:pt x="2577" y="2344"/>
                </a:lnTo>
                <a:lnTo>
                  <a:pt x="2580" y="2344"/>
                </a:lnTo>
                <a:lnTo>
                  <a:pt x="2580" y="2344"/>
                </a:lnTo>
                <a:lnTo>
                  <a:pt x="2580" y="2344"/>
                </a:lnTo>
                <a:lnTo>
                  <a:pt x="2582" y="2344"/>
                </a:lnTo>
                <a:lnTo>
                  <a:pt x="2582" y="2342"/>
                </a:lnTo>
                <a:lnTo>
                  <a:pt x="2582" y="2342"/>
                </a:lnTo>
                <a:lnTo>
                  <a:pt x="2582" y="2342"/>
                </a:lnTo>
                <a:lnTo>
                  <a:pt x="2582" y="2342"/>
                </a:lnTo>
                <a:lnTo>
                  <a:pt x="2582" y="2342"/>
                </a:lnTo>
                <a:lnTo>
                  <a:pt x="2582" y="2339"/>
                </a:lnTo>
                <a:lnTo>
                  <a:pt x="2582" y="2339"/>
                </a:lnTo>
                <a:lnTo>
                  <a:pt x="2582" y="2339"/>
                </a:lnTo>
                <a:lnTo>
                  <a:pt x="2582" y="2337"/>
                </a:lnTo>
                <a:lnTo>
                  <a:pt x="2582" y="2337"/>
                </a:lnTo>
                <a:lnTo>
                  <a:pt x="2584" y="2334"/>
                </a:lnTo>
                <a:lnTo>
                  <a:pt x="2584" y="2334"/>
                </a:lnTo>
                <a:lnTo>
                  <a:pt x="2582" y="2334"/>
                </a:lnTo>
                <a:lnTo>
                  <a:pt x="2582" y="2334"/>
                </a:lnTo>
                <a:lnTo>
                  <a:pt x="2580" y="2337"/>
                </a:lnTo>
                <a:lnTo>
                  <a:pt x="2580" y="2337"/>
                </a:lnTo>
                <a:lnTo>
                  <a:pt x="2580" y="2337"/>
                </a:lnTo>
                <a:lnTo>
                  <a:pt x="2577" y="2339"/>
                </a:lnTo>
                <a:lnTo>
                  <a:pt x="2577" y="2342"/>
                </a:lnTo>
                <a:lnTo>
                  <a:pt x="2577" y="2342"/>
                </a:lnTo>
                <a:lnTo>
                  <a:pt x="2577" y="2342"/>
                </a:lnTo>
                <a:lnTo>
                  <a:pt x="2575" y="2344"/>
                </a:lnTo>
                <a:lnTo>
                  <a:pt x="2575" y="2344"/>
                </a:lnTo>
                <a:lnTo>
                  <a:pt x="2572" y="2346"/>
                </a:lnTo>
                <a:lnTo>
                  <a:pt x="2572" y="2344"/>
                </a:lnTo>
                <a:lnTo>
                  <a:pt x="2572" y="2344"/>
                </a:lnTo>
                <a:lnTo>
                  <a:pt x="2575" y="2342"/>
                </a:lnTo>
                <a:lnTo>
                  <a:pt x="2575" y="2342"/>
                </a:lnTo>
                <a:lnTo>
                  <a:pt x="2577" y="2339"/>
                </a:lnTo>
                <a:lnTo>
                  <a:pt x="2577" y="2337"/>
                </a:lnTo>
                <a:lnTo>
                  <a:pt x="2577" y="2334"/>
                </a:lnTo>
                <a:lnTo>
                  <a:pt x="2580" y="2334"/>
                </a:lnTo>
                <a:lnTo>
                  <a:pt x="2580" y="2334"/>
                </a:lnTo>
                <a:lnTo>
                  <a:pt x="2577" y="2334"/>
                </a:lnTo>
                <a:lnTo>
                  <a:pt x="2577" y="2334"/>
                </a:lnTo>
                <a:lnTo>
                  <a:pt x="2580" y="2337"/>
                </a:lnTo>
                <a:lnTo>
                  <a:pt x="2580" y="2334"/>
                </a:lnTo>
                <a:lnTo>
                  <a:pt x="2582" y="2334"/>
                </a:lnTo>
                <a:lnTo>
                  <a:pt x="2582" y="2332"/>
                </a:lnTo>
                <a:lnTo>
                  <a:pt x="2582" y="2332"/>
                </a:lnTo>
                <a:lnTo>
                  <a:pt x="2582" y="2332"/>
                </a:lnTo>
                <a:lnTo>
                  <a:pt x="2582" y="2332"/>
                </a:lnTo>
                <a:lnTo>
                  <a:pt x="2584" y="2332"/>
                </a:lnTo>
                <a:lnTo>
                  <a:pt x="2584" y="2332"/>
                </a:lnTo>
                <a:lnTo>
                  <a:pt x="2584" y="2332"/>
                </a:lnTo>
                <a:lnTo>
                  <a:pt x="2587" y="2330"/>
                </a:lnTo>
                <a:lnTo>
                  <a:pt x="2587" y="2330"/>
                </a:lnTo>
                <a:lnTo>
                  <a:pt x="2589" y="2320"/>
                </a:lnTo>
                <a:lnTo>
                  <a:pt x="2589" y="2320"/>
                </a:lnTo>
                <a:lnTo>
                  <a:pt x="2589" y="2318"/>
                </a:lnTo>
                <a:lnTo>
                  <a:pt x="2589" y="2318"/>
                </a:lnTo>
                <a:lnTo>
                  <a:pt x="2589" y="2318"/>
                </a:lnTo>
                <a:lnTo>
                  <a:pt x="2589" y="2318"/>
                </a:lnTo>
                <a:lnTo>
                  <a:pt x="2589" y="2315"/>
                </a:lnTo>
                <a:lnTo>
                  <a:pt x="2589" y="2315"/>
                </a:lnTo>
                <a:lnTo>
                  <a:pt x="2589" y="2318"/>
                </a:lnTo>
                <a:lnTo>
                  <a:pt x="2587" y="2318"/>
                </a:lnTo>
                <a:lnTo>
                  <a:pt x="2587" y="2320"/>
                </a:lnTo>
                <a:lnTo>
                  <a:pt x="2587" y="2320"/>
                </a:lnTo>
                <a:lnTo>
                  <a:pt x="2587" y="2323"/>
                </a:lnTo>
                <a:lnTo>
                  <a:pt x="2584" y="2325"/>
                </a:lnTo>
                <a:lnTo>
                  <a:pt x="2584" y="2325"/>
                </a:lnTo>
                <a:lnTo>
                  <a:pt x="2584" y="2325"/>
                </a:lnTo>
                <a:lnTo>
                  <a:pt x="2584" y="2323"/>
                </a:lnTo>
                <a:lnTo>
                  <a:pt x="2584" y="2318"/>
                </a:lnTo>
                <a:lnTo>
                  <a:pt x="2584" y="2315"/>
                </a:lnTo>
                <a:lnTo>
                  <a:pt x="2584" y="2315"/>
                </a:lnTo>
                <a:lnTo>
                  <a:pt x="2587" y="2313"/>
                </a:lnTo>
                <a:lnTo>
                  <a:pt x="2587" y="2313"/>
                </a:lnTo>
                <a:lnTo>
                  <a:pt x="2584" y="2306"/>
                </a:lnTo>
                <a:lnTo>
                  <a:pt x="2587" y="2304"/>
                </a:lnTo>
                <a:lnTo>
                  <a:pt x="2587" y="2304"/>
                </a:lnTo>
                <a:lnTo>
                  <a:pt x="2587" y="2301"/>
                </a:lnTo>
                <a:lnTo>
                  <a:pt x="2587" y="2301"/>
                </a:lnTo>
                <a:lnTo>
                  <a:pt x="2587" y="2301"/>
                </a:lnTo>
                <a:lnTo>
                  <a:pt x="2584" y="2301"/>
                </a:lnTo>
                <a:lnTo>
                  <a:pt x="2584" y="2301"/>
                </a:lnTo>
                <a:lnTo>
                  <a:pt x="2584" y="2301"/>
                </a:lnTo>
                <a:lnTo>
                  <a:pt x="2584" y="2301"/>
                </a:lnTo>
                <a:lnTo>
                  <a:pt x="2584" y="2299"/>
                </a:lnTo>
                <a:lnTo>
                  <a:pt x="2584" y="2299"/>
                </a:lnTo>
                <a:lnTo>
                  <a:pt x="2584" y="2299"/>
                </a:lnTo>
                <a:lnTo>
                  <a:pt x="2584" y="2299"/>
                </a:lnTo>
                <a:lnTo>
                  <a:pt x="2584" y="2299"/>
                </a:lnTo>
                <a:lnTo>
                  <a:pt x="2584" y="2299"/>
                </a:lnTo>
                <a:lnTo>
                  <a:pt x="2584" y="2299"/>
                </a:lnTo>
                <a:lnTo>
                  <a:pt x="2584" y="2297"/>
                </a:lnTo>
                <a:lnTo>
                  <a:pt x="2584" y="2297"/>
                </a:lnTo>
                <a:lnTo>
                  <a:pt x="2584" y="2294"/>
                </a:lnTo>
                <a:lnTo>
                  <a:pt x="2584" y="2292"/>
                </a:lnTo>
                <a:lnTo>
                  <a:pt x="2584" y="2289"/>
                </a:lnTo>
                <a:lnTo>
                  <a:pt x="2582" y="2289"/>
                </a:lnTo>
                <a:lnTo>
                  <a:pt x="2582" y="2289"/>
                </a:lnTo>
                <a:lnTo>
                  <a:pt x="2582" y="2289"/>
                </a:lnTo>
                <a:lnTo>
                  <a:pt x="2582" y="2289"/>
                </a:lnTo>
                <a:lnTo>
                  <a:pt x="2582" y="2289"/>
                </a:lnTo>
                <a:lnTo>
                  <a:pt x="2582" y="2289"/>
                </a:lnTo>
                <a:lnTo>
                  <a:pt x="2580" y="2289"/>
                </a:lnTo>
                <a:lnTo>
                  <a:pt x="2580" y="2289"/>
                </a:lnTo>
                <a:lnTo>
                  <a:pt x="2577" y="2289"/>
                </a:lnTo>
                <a:lnTo>
                  <a:pt x="2577" y="2289"/>
                </a:lnTo>
                <a:lnTo>
                  <a:pt x="2577" y="2289"/>
                </a:lnTo>
                <a:lnTo>
                  <a:pt x="2577" y="2289"/>
                </a:lnTo>
                <a:lnTo>
                  <a:pt x="2577" y="2289"/>
                </a:lnTo>
                <a:lnTo>
                  <a:pt x="2575" y="2289"/>
                </a:lnTo>
                <a:lnTo>
                  <a:pt x="2575" y="2289"/>
                </a:lnTo>
                <a:lnTo>
                  <a:pt x="2577" y="2287"/>
                </a:lnTo>
                <a:lnTo>
                  <a:pt x="2577" y="2285"/>
                </a:lnTo>
                <a:lnTo>
                  <a:pt x="2577" y="2282"/>
                </a:lnTo>
                <a:lnTo>
                  <a:pt x="2577" y="2282"/>
                </a:lnTo>
                <a:lnTo>
                  <a:pt x="2577" y="2282"/>
                </a:lnTo>
                <a:lnTo>
                  <a:pt x="2577" y="2282"/>
                </a:lnTo>
                <a:lnTo>
                  <a:pt x="2575" y="2285"/>
                </a:lnTo>
                <a:lnTo>
                  <a:pt x="2575" y="2285"/>
                </a:lnTo>
                <a:lnTo>
                  <a:pt x="2575" y="2285"/>
                </a:lnTo>
                <a:lnTo>
                  <a:pt x="2572" y="2285"/>
                </a:lnTo>
                <a:lnTo>
                  <a:pt x="2572" y="2285"/>
                </a:lnTo>
                <a:lnTo>
                  <a:pt x="2572" y="2285"/>
                </a:lnTo>
                <a:lnTo>
                  <a:pt x="2572" y="2285"/>
                </a:lnTo>
                <a:lnTo>
                  <a:pt x="2570" y="2285"/>
                </a:lnTo>
                <a:lnTo>
                  <a:pt x="2570" y="2285"/>
                </a:lnTo>
                <a:lnTo>
                  <a:pt x="2570" y="2285"/>
                </a:lnTo>
                <a:lnTo>
                  <a:pt x="2570" y="2285"/>
                </a:lnTo>
                <a:lnTo>
                  <a:pt x="2570" y="2285"/>
                </a:lnTo>
                <a:lnTo>
                  <a:pt x="2570" y="2287"/>
                </a:lnTo>
                <a:lnTo>
                  <a:pt x="2570" y="2287"/>
                </a:lnTo>
                <a:lnTo>
                  <a:pt x="2568" y="2292"/>
                </a:lnTo>
                <a:lnTo>
                  <a:pt x="2568" y="2297"/>
                </a:lnTo>
                <a:lnTo>
                  <a:pt x="2568" y="2297"/>
                </a:lnTo>
                <a:lnTo>
                  <a:pt x="2565" y="2297"/>
                </a:lnTo>
                <a:lnTo>
                  <a:pt x="2565" y="2299"/>
                </a:lnTo>
                <a:lnTo>
                  <a:pt x="2565" y="2301"/>
                </a:lnTo>
                <a:lnTo>
                  <a:pt x="2565" y="2306"/>
                </a:lnTo>
                <a:lnTo>
                  <a:pt x="2565" y="2306"/>
                </a:lnTo>
                <a:lnTo>
                  <a:pt x="2565" y="2308"/>
                </a:lnTo>
                <a:lnTo>
                  <a:pt x="2563" y="2308"/>
                </a:lnTo>
                <a:lnTo>
                  <a:pt x="2563" y="2308"/>
                </a:lnTo>
                <a:lnTo>
                  <a:pt x="2563" y="2311"/>
                </a:lnTo>
                <a:lnTo>
                  <a:pt x="2563" y="2311"/>
                </a:lnTo>
                <a:lnTo>
                  <a:pt x="2563" y="2311"/>
                </a:lnTo>
                <a:lnTo>
                  <a:pt x="2563" y="2311"/>
                </a:lnTo>
                <a:lnTo>
                  <a:pt x="2563" y="2311"/>
                </a:lnTo>
                <a:lnTo>
                  <a:pt x="2563" y="2308"/>
                </a:lnTo>
                <a:lnTo>
                  <a:pt x="2563" y="2308"/>
                </a:lnTo>
                <a:lnTo>
                  <a:pt x="2563" y="2311"/>
                </a:lnTo>
                <a:lnTo>
                  <a:pt x="2563" y="2311"/>
                </a:lnTo>
                <a:lnTo>
                  <a:pt x="2563" y="2311"/>
                </a:lnTo>
                <a:lnTo>
                  <a:pt x="2563" y="2311"/>
                </a:lnTo>
                <a:lnTo>
                  <a:pt x="2563" y="2311"/>
                </a:lnTo>
                <a:lnTo>
                  <a:pt x="2563" y="2313"/>
                </a:lnTo>
                <a:lnTo>
                  <a:pt x="2563" y="2313"/>
                </a:lnTo>
                <a:lnTo>
                  <a:pt x="2563" y="2315"/>
                </a:lnTo>
                <a:lnTo>
                  <a:pt x="2563" y="2315"/>
                </a:lnTo>
                <a:lnTo>
                  <a:pt x="2563" y="2318"/>
                </a:lnTo>
                <a:lnTo>
                  <a:pt x="2563" y="2318"/>
                </a:lnTo>
                <a:lnTo>
                  <a:pt x="2563" y="2318"/>
                </a:lnTo>
                <a:lnTo>
                  <a:pt x="2563" y="2323"/>
                </a:lnTo>
                <a:lnTo>
                  <a:pt x="2563" y="2325"/>
                </a:lnTo>
                <a:lnTo>
                  <a:pt x="2563" y="2327"/>
                </a:lnTo>
                <a:lnTo>
                  <a:pt x="2561" y="2332"/>
                </a:lnTo>
                <a:lnTo>
                  <a:pt x="2561" y="2332"/>
                </a:lnTo>
                <a:lnTo>
                  <a:pt x="2561" y="2332"/>
                </a:lnTo>
                <a:lnTo>
                  <a:pt x="2558" y="2334"/>
                </a:lnTo>
                <a:lnTo>
                  <a:pt x="2558" y="2337"/>
                </a:lnTo>
                <a:lnTo>
                  <a:pt x="2558" y="2339"/>
                </a:lnTo>
                <a:lnTo>
                  <a:pt x="2556" y="2339"/>
                </a:lnTo>
                <a:lnTo>
                  <a:pt x="2556" y="2339"/>
                </a:lnTo>
                <a:lnTo>
                  <a:pt x="2558" y="2342"/>
                </a:lnTo>
                <a:lnTo>
                  <a:pt x="2558" y="2342"/>
                </a:lnTo>
                <a:lnTo>
                  <a:pt x="2558" y="2344"/>
                </a:lnTo>
                <a:lnTo>
                  <a:pt x="2556" y="2344"/>
                </a:lnTo>
                <a:lnTo>
                  <a:pt x="2556" y="2344"/>
                </a:lnTo>
                <a:lnTo>
                  <a:pt x="2556" y="2346"/>
                </a:lnTo>
                <a:lnTo>
                  <a:pt x="2556" y="2346"/>
                </a:lnTo>
                <a:lnTo>
                  <a:pt x="2556" y="2346"/>
                </a:lnTo>
                <a:lnTo>
                  <a:pt x="2556" y="2346"/>
                </a:lnTo>
                <a:lnTo>
                  <a:pt x="2558" y="2346"/>
                </a:lnTo>
                <a:lnTo>
                  <a:pt x="2558" y="2349"/>
                </a:lnTo>
                <a:lnTo>
                  <a:pt x="2558" y="2349"/>
                </a:lnTo>
                <a:lnTo>
                  <a:pt x="2558" y="2349"/>
                </a:lnTo>
                <a:lnTo>
                  <a:pt x="2558" y="2351"/>
                </a:lnTo>
                <a:lnTo>
                  <a:pt x="2558" y="2351"/>
                </a:lnTo>
                <a:lnTo>
                  <a:pt x="2561" y="2351"/>
                </a:lnTo>
                <a:lnTo>
                  <a:pt x="2561" y="2351"/>
                </a:lnTo>
                <a:lnTo>
                  <a:pt x="2561" y="2353"/>
                </a:lnTo>
                <a:lnTo>
                  <a:pt x="2561" y="2356"/>
                </a:lnTo>
                <a:lnTo>
                  <a:pt x="2563" y="2356"/>
                </a:lnTo>
                <a:lnTo>
                  <a:pt x="2563" y="2358"/>
                </a:lnTo>
                <a:lnTo>
                  <a:pt x="2565" y="2360"/>
                </a:lnTo>
                <a:lnTo>
                  <a:pt x="2565" y="2360"/>
                </a:lnTo>
                <a:lnTo>
                  <a:pt x="2568" y="2363"/>
                </a:lnTo>
                <a:lnTo>
                  <a:pt x="2570" y="2363"/>
                </a:lnTo>
                <a:lnTo>
                  <a:pt x="2572" y="2365"/>
                </a:lnTo>
                <a:lnTo>
                  <a:pt x="2572" y="2365"/>
                </a:lnTo>
                <a:lnTo>
                  <a:pt x="2572" y="2365"/>
                </a:lnTo>
                <a:lnTo>
                  <a:pt x="2575" y="2365"/>
                </a:lnTo>
                <a:lnTo>
                  <a:pt x="2572" y="2365"/>
                </a:lnTo>
                <a:lnTo>
                  <a:pt x="2575" y="2365"/>
                </a:lnTo>
                <a:lnTo>
                  <a:pt x="2575" y="2365"/>
                </a:lnTo>
                <a:lnTo>
                  <a:pt x="2575" y="2363"/>
                </a:lnTo>
                <a:lnTo>
                  <a:pt x="2575" y="2363"/>
                </a:lnTo>
                <a:lnTo>
                  <a:pt x="2575" y="2363"/>
                </a:lnTo>
                <a:lnTo>
                  <a:pt x="2575" y="2363"/>
                </a:lnTo>
                <a:lnTo>
                  <a:pt x="2575" y="2363"/>
                </a:lnTo>
                <a:lnTo>
                  <a:pt x="2575" y="2363"/>
                </a:lnTo>
                <a:lnTo>
                  <a:pt x="2575" y="2363"/>
                </a:lnTo>
                <a:lnTo>
                  <a:pt x="2575" y="2363"/>
                </a:lnTo>
                <a:lnTo>
                  <a:pt x="2577" y="2363"/>
                </a:lnTo>
                <a:lnTo>
                  <a:pt x="2577" y="2363"/>
                </a:lnTo>
                <a:lnTo>
                  <a:pt x="2577" y="2363"/>
                </a:lnTo>
                <a:lnTo>
                  <a:pt x="2577" y="2363"/>
                </a:lnTo>
                <a:lnTo>
                  <a:pt x="2577" y="2363"/>
                </a:lnTo>
                <a:lnTo>
                  <a:pt x="2577" y="2365"/>
                </a:lnTo>
                <a:lnTo>
                  <a:pt x="2577" y="2363"/>
                </a:lnTo>
                <a:lnTo>
                  <a:pt x="2580" y="2363"/>
                </a:lnTo>
                <a:lnTo>
                  <a:pt x="2580" y="2363"/>
                </a:lnTo>
                <a:lnTo>
                  <a:pt x="2580" y="2360"/>
                </a:lnTo>
                <a:lnTo>
                  <a:pt x="2582" y="2360"/>
                </a:lnTo>
                <a:lnTo>
                  <a:pt x="2582" y="2360"/>
                </a:lnTo>
                <a:lnTo>
                  <a:pt x="2582" y="2360"/>
                </a:lnTo>
                <a:lnTo>
                  <a:pt x="2582" y="2360"/>
                </a:lnTo>
                <a:lnTo>
                  <a:pt x="2582" y="2360"/>
                </a:lnTo>
                <a:lnTo>
                  <a:pt x="2584" y="2358"/>
                </a:lnTo>
                <a:lnTo>
                  <a:pt x="2584" y="2358"/>
                </a:lnTo>
                <a:lnTo>
                  <a:pt x="2584" y="2358"/>
                </a:lnTo>
                <a:lnTo>
                  <a:pt x="2584" y="2358"/>
                </a:lnTo>
                <a:lnTo>
                  <a:pt x="2584" y="2358"/>
                </a:lnTo>
                <a:lnTo>
                  <a:pt x="2584" y="2358"/>
                </a:lnTo>
                <a:lnTo>
                  <a:pt x="2584" y="2358"/>
                </a:lnTo>
                <a:lnTo>
                  <a:pt x="2587" y="2358"/>
                </a:lnTo>
                <a:lnTo>
                  <a:pt x="2587" y="2356"/>
                </a:lnTo>
                <a:lnTo>
                  <a:pt x="2587" y="2356"/>
                </a:lnTo>
                <a:lnTo>
                  <a:pt x="2587" y="2356"/>
                </a:lnTo>
                <a:lnTo>
                  <a:pt x="2587" y="2356"/>
                </a:lnTo>
                <a:lnTo>
                  <a:pt x="2587" y="2358"/>
                </a:lnTo>
                <a:lnTo>
                  <a:pt x="2587" y="2358"/>
                </a:lnTo>
                <a:lnTo>
                  <a:pt x="2589" y="2358"/>
                </a:lnTo>
                <a:lnTo>
                  <a:pt x="2591" y="2358"/>
                </a:lnTo>
                <a:lnTo>
                  <a:pt x="2591" y="2358"/>
                </a:lnTo>
                <a:lnTo>
                  <a:pt x="2591" y="2358"/>
                </a:lnTo>
                <a:lnTo>
                  <a:pt x="2591" y="2358"/>
                </a:lnTo>
                <a:lnTo>
                  <a:pt x="2591" y="2358"/>
                </a:lnTo>
                <a:lnTo>
                  <a:pt x="2591" y="2358"/>
                </a:lnTo>
                <a:lnTo>
                  <a:pt x="2594" y="2358"/>
                </a:lnTo>
                <a:lnTo>
                  <a:pt x="2594" y="2358"/>
                </a:lnTo>
                <a:lnTo>
                  <a:pt x="2594" y="2358"/>
                </a:lnTo>
                <a:lnTo>
                  <a:pt x="2594" y="2358"/>
                </a:lnTo>
                <a:lnTo>
                  <a:pt x="2594" y="2356"/>
                </a:lnTo>
                <a:lnTo>
                  <a:pt x="2596" y="2356"/>
                </a:lnTo>
                <a:lnTo>
                  <a:pt x="2598" y="2353"/>
                </a:lnTo>
                <a:lnTo>
                  <a:pt x="2598" y="2351"/>
                </a:lnTo>
                <a:lnTo>
                  <a:pt x="2598" y="2351"/>
                </a:lnTo>
                <a:lnTo>
                  <a:pt x="2601" y="2351"/>
                </a:lnTo>
                <a:lnTo>
                  <a:pt x="2601" y="2351"/>
                </a:lnTo>
                <a:lnTo>
                  <a:pt x="2601" y="2351"/>
                </a:lnTo>
                <a:lnTo>
                  <a:pt x="2603" y="2351"/>
                </a:lnTo>
                <a:lnTo>
                  <a:pt x="2603" y="2346"/>
                </a:lnTo>
                <a:lnTo>
                  <a:pt x="2606" y="2346"/>
                </a:lnTo>
                <a:lnTo>
                  <a:pt x="2606" y="2346"/>
                </a:lnTo>
                <a:lnTo>
                  <a:pt x="2608" y="2344"/>
                </a:lnTo>
                <a:lnTo>
                  <a:pt x="2608" y="2344"/>
                </a:lnTo>
                <a:lnTo>
                  <a:pt x="2608" y="2344"/>
                </a:lnTo>
                <a:lnTo>
                  <a:pt x="2608" y="2342"/>
                </a:lnTo>
                <a:lnTo>
                  <a:pt x="2608" y="2342"/>
                </a:lnTo>
                <a:lnTo>
                  <a:pt x="2610" y="2339"/>
                </a:lnTo>
                <a:lnTo>
                  <a:pt x="2610" y="2339"/>
                </a:lnTo>
                <a:lnTo>
                  <a:pt x="2610" y="2339"/>
                </a:lnTo>
                <a:lnTo>
                  <a:pt x="2610" y="2337"/>
                </a:lnTo>
                <a:lnTo>
                  <a:pt x="2610" y="2337"/>
                </a:lnTo>
                <a:lnTo>
                  <a:pt x="2610" y="2337"/>
                </a:lnTo>
                <a:lnTo>
                  <a:pt x="2610" y="2337"/>
                </a:lnTo>
                <a:lnTo>
                  <a:pt x="2608" y="2337"/>
                </a:lnTo>
                <a:lnTo>
                  <a:pt x="2608" y="2337"/>
                </a:lnTo>
                <a:lnTo>
                  <a:pt x="2608" y="2337"/>
                </a:lnTo>
                <a:lnTo>
                  <a:pt x="2608" y="2337"/>
                </a:lnTo>
                <a:lnTo>
                  <a:pt x="2608" y="2337"/>
                </a:lnTo>
                <a:lnTo>
                  <a:pt x="2608" y="2337"/>
                </a:lnTo>
                <a:lnTo>
                  <a:pt x="2608" y="2334"/>
                </a:lnTo>
                <a:lnTo>
                  <a:pt x="2613" y="2332"/>
                </a:lnTo>
                <a:lnTo>
                  <a:pt x="2613" y="2332"/>
                </a:lnTo>
                <a:lnTo>
                  <a:pt x="2613" y="2332"/>
                </a:lnTo>
                <a:lnTo>
                  <a:pt x="2613" y="2332"/>
                </a:lnTo>
                <a:lnTo>
                  <a:pt x="2613" y="2332"/>
                </a:lnTo>
                <a:lnTo>
                  <a:pt x="2613" y="2332"/>
                </a:lnTo>
                <a:lnTo>
                  <a:pt x="2613" y="2332"/>
                </a:lnTo>
                <a:lnTo>
                  <a:pt x="2613" y="2332"/>
                </a:lnTo>
                <a:lnTo>
                  <a:pt x="2613" y="2332"/>
                </a:lnTo>
                <a:lnTo>
                  <a:pt x="2615" y="2330"/>
                </a:lnTo>
                <a:lnTo>
                  <a:pt x="2617" y="2327"/>
                </a:lnTo>
                <a:lnTo>
                  <a:pt x="2617" y="2327"/>
                </a:lnTo>
                <a:lnTo>
                  <a:pt x="2617" y="2327"/>
                </a:lnTo>
                <a:lnTo>
                  <a:pt x="2617" y="2327"/>
                </a:lnTo>
                <a:lnTo>
                  <a:pt x="2617" y="2327"/>
                </a:lnTo>
                <a:close/>
                <a:moveTo>
                  <a:pt x="2527" y="2339"/>
                </a:moveTo>
                <a:lnTo>
                  <a:pt x="2530" y="2337"/>
                </a:lnTo>
                <a:lnTo>
                  <a:pt x="2532" y="2332"/>
                </a:lnTo>
                <a:lnTo>
                  <a:pt x="2532" y="2330"/>
                </a:lnTo>
                <a:lnTo>
                  <a:pt x="2535" y="2330"/>
                </a:lnTo>
                <a:lnTo>
                  <a:pt x="2535" y="2330"/>
                </a:lnTo>
                <a:lnTo>
                  <a:pt x="2532" y="2330"/>
                </a:lnTo>
                <a:lnTo>
                  <a:pt x="2530" y="2330"/>
                </a:lnTo>
                <a:lnTo>
                  <a:pt x="2525" y="2330"/>
                </a:lnTo>
                <a:lnTo>
                  <a:pt x="2523" y="2332"/>
                </a:lnTo>
                <a:lnTo>
                  <a:pt x="2520" y="2334"/>
                </a:lnTo>
                <a:lnTo>
                  <a:pt x="2516" y="2334"/>
                </a:lnTo>
                <a:lnTo>
                  <a:pt x="2513" y="2337"/>
                </a:lnTo>
                <a:lnTo>
                  <a:pt x="2513" y="2337"/>
                </a:lnTo>
                <a:lnTo>
                  <a:pt x="2513" y="2337"/>
                </a:lnTo>
                <a:lnTo>
                  <a:pt x="2511" y="2337"/>
                </a:lnTo>
                <a:lnTo>
                  <a:pt x="2509" y="2337"/>
                </a:lnTo>
                <a:lnTo>
                  <a:pt x="2509" y="2339"/>
                </a:lnTo>
                <a:lnTo>
                  <a:pt x="2509" y="2339"/>
                </a:lnTo>
                <a:lnTo>
                  <a:pt x="2513" y="2339"/>
                </a:lnTo>
                <a:lnTo>
                  <a:pt x="2513" y="2339"/>
                </a:lnTo>
                <a:lnTo>
                  <a:pt x="2506" y="2339"/>
                </a:lnTo>
                <a:lnTo>
                  <a:pt x="2504" y="2342"/>
                </a:lnTo>
                <a:lnTo>
                  <a:pt x="2506" y="2342"/>
                </a:lnTo>
                <a:lnTo>
                  <a:pt x="2506" y="2342"/>
                </a:lnTo>
                <a:lnTo>
                  <a:pt x="2504" y="2342"/>
                </a:lnTo>
                <a:lnTo>
                  <a:pt x="2504" y="2342"/>
                </a:lnTo>
                <a:lnTo>
                  <a:pt x="2504" y="2342"/>
                </a:lnTo>
                <a:lnTo>
                  <a:pt x="2501" y="2344"/>
                </a:lnTo>
                <a:lnTo>
                  <a:pt x="2497" y="2344"/>
                </a:lnTo>
                <a:lnTo>
                  <a:pt x="2492" y="2346"/>
                </a:lnTo>
                <a:lnTo>
                  <a:pt x="2492" y="2346"/>
                </a:lnTo>
                <a:lnTo>
                  <a:pt x="2492" y="2346"/>
                </a:lnTo>
                <a:lnTo>
                  <a:pt x="2492" y="2346"/>
                </a:lnTo>
                <a:lnTo>
                  <a:pt x="2492" y="2346"/>
                </a:lnTo>
                <a:lnTo>
                  <a:pt x="2492" y="2346"/>
                </a:lnTo>
                <a:lnTo>
                  <a:pt x="2492" y="2346"/>
                </a:lnTo>
                <a:lnTo>
                  <a:pt x="2492" y="2349"/>
                </a:lnTo>
                <a:lnTo>
                  <a:pt x="2490" y="2346"/>
                </a:lnTo>
                <a:lnTo>
                  <a:pt x="2490" y="2346"/>
                </a:lnTo>
                <a:lnTo>
                  <a:pt x="2490" y="2346"/>
                </a:lnTo>
                <a:lnTo>
                  <a:pt x="2490" y="2346"/>
                </a:lnTo>
                <a:lnTo>
                  <a:pt x="2490" y="2346"/>
                </a:lnTo>
                <a:lnTo>
                  <a:pt x="2487" y="2346"/>
                </a:lnTo>
                <a:lnTo>
                  <a:pt x="2487" y="2346"/>
                </a:lnTo>
                <a:lnTo>
                  <a:pt x="2487" y="2346"/>
                </a:lnTo>
                <a:lnTo>
                  <a:pt x="2487" y="2344"/>
                </a:lnTo>
                <a:lnTo>
                  <a:pt x="2487" y="2344"/>
                </a:lnTo>
                <a:lnTo>
                  <a:pt x="2487" y="2344"/>
                </a:lnTo>
                <a:lnTo>
                  <a:pt x="2485" y="2344"/>
                </a:lnTo>
                <a:lnTo>
                  <a:pt x="2485" y="2344"/>
                </a:lnTo>
                <a:lnTo>
                  <a:pt x="2482" y="2344"/>
                </a:lnTo>
                <a:lnTo>
                  <a:pt x="2482" y="2346"/>
                </a:lnTo>
                <a:lnTo>
                  <a:pt x="2482" y="2344"/>
                </a:lnTo>
                <a:lnTo>
                  <a:pt x="2482" y="2346"/>
                </a:lnTo>
                <a:lnTo>
                  <a:pt x="2482" y="2346"/>
                </a:lnTo>
                <a:lnTo>
                  <a:pt x="2482" y="2346"/>
                </a:lnTo>
                <a:lnTo>
                  <a:pt x="2482" y="2346"/>
                </a:lnTo>
                <a:lnTo>
                  <a:pt x="2480" y="2346"/>
                </a:lnTo>
                <a:lnTo>
                  <a:pt x="2480" y="2346"/>
                </a:lnTo>
                <a:lnTo>
                  <a:pt x="2480" y="2346"/>
                </a:lnTo>
                <a:lnTo>
                  <a:pt x="2480" y="2346"/>
                </a:lnTo>
                <a:lnTo>
                  <a:pt x="2480" y="2346"/>
                </a:lnTo>
                <a:lnTo>
                  <a:pt x="2480" y="2344"/>
                </a:lnTo>
                <a:lnTo>
                  <a:pt x="2480" y="2344"/>
                </a:lnTo>
                <a:lnTo>
                  <a:pt x="2480" y="2344"/>
                </a:lnTo>
                <a:lnTo>
                  <a:pt x="2480" y="2344"/>
                </a:lnTo>
                <a:lnTo>
                  <a:pt x="2480" y="2344"/>
                </a:lnTo>
                <a:lnTo>
                  <a:pt x="2480" y="2344"/>
                </a:lnTo>
                <a:lnTo>
                  <a:pt x="2480" y="2344"/>
                </a:lnTo>
                <a:lnTo>
                  <a:pt x="2480" y="2344"/>
                </a:lnTo>
                <a:lnTo>
                  <a:pt x="2478" y="2344"/>
                </a:lnTo>
                <a:lnTo>
                  <a:pt x="2475" y="2344"/>
                </a:lnTo>
                <a:lnTo>
                  <a:pt x="2473" y="2344"/>
                </a:lnTo>
                <a:lnTo>
                  <a:pt x="2473" y="2346"/>
                </a:lnTo>
                <a:lnTo>
                  <a:pt x="2473" y="2346"/>
                </a:lnTo>
                <a:lnTo>
                  <a:pt x="2473" y="2346"/>
                </a:lnTo>
                <a:lnTo>
                  <a:pt x="2473" y="2346"/>
                </a:lnTo>
                <a:lnTo>
                  <a:pt x="2473" y="2346"/>
                </a:lnTo>
                <a:lnTo>
                  <a:pt x="2473" y="2349"/>
                </a:lnTo>
                <a:lnTo>
                  <a:pt x="2473" y="2349"/>
                </a:lnTo>
                <a:lnTo>
                  <a:pt x="2473" y="2349"/>
                </a:lnTo>
                <a:lnTo>
                  <a:pt x="2475" y="2351"/>
                </a:lnTo>
                <a:lnTo>
                  <a:pt x="2475" y="2351"/>
                </a:lnTo>
                <a:lnTo>
                  <a:pt x="2473" y="2351"/>
                </a:lnTo>
                <a:lnTo>
                  <a:pt x="2471" y="2351"/>
                </a:lnTo>
                <a:lnTo>
                  <a:pt x="2471" y="2351"/>
                </a:lnTo>
                <a:lnTo>
                  <a:pt x="2471" y="2351"/>
                </a:lnTo>
                <a:lnTo>
                  <a:pt x="2468" y="2351"/>
                </a:lnTo>
                <a:lnTo>
                  <a:pt x="2468" y="2351"/>
                </a:lnTo>
                <a:lnTo>
                  <a:pt x="2471" y="2351"/>
                </a:lnTo>
                <a:lnTo>
                  <a:pt x="2471" y="2351"/>
                </a:lnTo>
                <a:lnTo>
                  <a:pt x="2471" y="2349"/>
                </a:lnTo>
                <a:lnTo>
                  <a:pt x="2468" y="2349"/>
                </a:lnTo>
                <a:lnTo>
                  <a:pt x="2468" y="2349"/>
                </a:lnTo>
                <a:lnTo>
                  <a:pt x="2468" y="2349"/>
                </a:lnTo>
                <a:lnTo>
                  <a:pt x="2468" y="2349"/>
                </a:lnTo>
                <a:lnTo>
                  <a:pt x="2468" y="2351"/>
                </a:lnTo>
                <a:lnTo>
                  <a:pt x="2466" y="2351"/>
                </a:lnTo>
                <a:lnTo>
                  <a:pt x="2466" y="2351"/>
                </a:lnTo>
                <a:lnTo>
                  <a:pt x="2466" y="2351"/>
                </a:lnTo>
                <a:lnTo>
                  <a:pt x="2466" y="2351"/>
                </a:lnTo>
                <a:lnTo>
                  <a:pt x="2466" y="2351"/>
                </a:lnTo>
                <a:lnTo>
                  <a:pt x="2466" y="2349"/>
                </a:lnTo>
                <a:lnTo>
                  <a:pt x="2466" y="2349"/>
                </a:lnTo>
                <a:lnTo>
                  <a:pt x="2466" y="2346"/>
                </a:lnTo>
                <a:lnTo>
                  <a:pt x="2468" y="2346"/>
                </a:lnTo>
                <a:lnTo>
                  <a:pt x="2468" y="2346"/>
                </a:lnTo>
                <a:lnTo>
                  <a:pt x="2468" y="2346"/>
                </a:lnTo>
                <a:lnTo>
                  <a:pt x="2468" y="2346"/>
                </a:lnTo>
                <a:lnTo>
                  <a:pt x="2466" y="2346"/>
                </a:lnTo>
                <a:lnTo>
                  <a:pt x="2466" y="2346"/>
                </a:lnTo>
                <a:lnTo>
                  <a:pt x="2466" y="2344"/>
                </a:lnTo>
                <a:lnTo>
                  <a:pt x="2466" y="2344"/>
                </a:lnTo>
                <a:lnTo>
                  <a:pt x="2466" y="2344"/>
                </a:lnTo>
                <a:lnTo>
                  <a:pt x="2466" y="2344"/>
                </a:lnTo>
                <a:lnTo>
                  <a:pt x="2466" y="2344"/>
                </a:lnTo>
                <a:lnTo>
                  <a:pt x="2466" y="2344"/>
                </a:lnTo>
                <a:lnTo>
                  <a:pt x="2466" y="2344"/>
                </a:lnTo>
                <a:lnTo>
                  <a:pt x="2466" y="2344"/>
                </a:lnTo>
                <a:lnTo>
                  <a:pt x="2466" y="2344"/>
                </a:lnTo>
                <a:lnTo>
                  <a:pt x="2466" y="2344"/>
                </a:lnTo>
                <a:lnTo>
                  <a:pt x="2466" y="2344"/>
                </a:lnTo>
                <a:lnTo>
                  <a:pt x="2466" y="2346"/>
                </a:lnTo>
                <a:lnTo>
                  <a:pt x="2466" y="2346"/>
                </a:lnTo>
                <a:lnTo>
                  <a:pt x="2466" y="2346"/>
                </a:lnTo>
                <a:lnTo>
                  <a:pt x="2464" y="2346"/>
                </a:lnTo>
                <a:lnTo>
                  <a:pt x="2464" y="2344"/>
                </a:lnTo>
                <a:lnTo>
                  <a:pt x="2464" y="2344"/>
                </a:lnTo>
                <a:lnTo>
                  <a:pt x="2464" y="2344"/>
                </a:lnTo>
                <a:lnTo>
                  <a:pt x="2466" y="2344"/>
                </a:lnTo>
                <a:lnTo>
                  <a:pt x="2466" y="2344"/>
                </a:lnTo>
                <a:lnTo>
                  <a:pt x="2466" y="2344"/>
                </a:lnTo>
                <a:lnTo>
                  <a:pt x="2466" y="2344"/>
                </a:lnTo>
                <a:lnTo>
                  <a:pt x="2464" y="2344"/>
                </a:lnTo>
                <a:lnTo>
                  <a:pt x="2464" y="2342"/>
                </a:lnTo>
                <a:lnTo>
                  <a:pt x="2464" y="2342"/>
                </a:lnTo>
                <a:lnTo>
                  <a:pt x="2461" y="2342"/>
                </a:lnTo>
                <a:lnTo>
                  <a:pt x="2461" y="2342"/>
                </a:lnTo>
                <a:lnTo>
                  <a:pt x="2461" y="2342"/>
                </a:lnTo>
                <a:lnTo>
                  <a:pt x="2461" y="2339"/>
                </a:lnTo>
                <a:lnTo>
                  <a:pt x="2461" y="2339"/>
                </a:lnTo>
                <a:lnTo>
                  <a:pt x="2459" y="2339"/>
                </a:lnTo>
                <a:lnTo>
                  <a:pt x="2459" y="2339"/>
                </a:lnTo>
                <a:lnTo>
                  <a:pt x="2459" y="2339"/>
                </a:lnTo>
                <a:lnTo>
                  <a:pt x="2459" y="2339"/>
                </a:lnTo>
                <a:lnTo>
                  <a:pt x="2456" y="2339"/>
                </a:lnTo>
                <a:lnTo>
                  <a:pt x="2456" y="2339"/>
                </a:lnTo>
                <a:lnTo>
                  <a:pt x="2456" y="2339"/>
                </a:lnTo>
                <a:lnTo>
                  <a:pt x="2456" y="2339"/>
                </a:lnTo>
                <a:lnTo>
                  <a:pt x="2456" y="2339"/>
                </a:lnTo>
                <a:lnTo>
                  <a:pt x="2456" y="2337"/>
                </a:lnTo>
                <a:lnTo>
                  <a:pt x="2454" y="2337"/>
                </a:lnTo>
                <a:lnTo>
                  <a:pt x="2456" y="2337"/>
                </a:lnTo>
                <a:lnTo>
                  <a:pt x="2456" y="2337"/>
                </a:lnTo>
                <a:lnTo>
                  <a:pt x="2456" y="2337"/>
                </a:lnTo>
                <a:lnTo>
                  <a:pt x="2456" y="2337"/>
                </a:lnTo>
                <a:lnTo>
                  <a:pt x="2456" y="2337"/>
                </a:lnTo>
                <a:lnTo>
                  <a:pt x="2456" y="2337"/>
                </a:lnTo>
                <a:lnTo>
                  <a:pt x="2456" y="2337"/>
                </a:lnTo>
                <a:lnTo>
                  <a:pt x="2456" y="2337"/>
                </a:lnTo>
                <a:lnTo>
                  <a:pt x="2456" y="2334"/>
                </a:lnTo>
                <a:lnTo>
                  <a:pt x="2456" y="2334"/>
                </a:lnTo>
                <a:lnTo>
                  <a:pt x="2456" y="2332"/>
                </a:lnTo>
                <a:lnTo>
                  <a:pt x="2456" y="2332"/>
                </a:lnTo>
                <a:lnTo>
                  <a:pt x="2456" y="2330"/>
                </a:lnTo>
                <a:lnTo>
                  <a:pt x="2456" y="2327"/>
                </a:lnTo>
                <a:lnTo>
                  <a:pt x="2454" y="2327"/>
                </a:lnTo>
                <a:lnTo>
                  <a:pt x="2454" y="2325"/>
                </a:lnTo>
                <a:lnTo>
                  <a:pt x="2454" y="2325"/>
                </a:lnTo>
                <a:lnTo>
                  <a:pt x="2454" y="2325"/>
                </a:lnTo>
                <a:lnTo>
                  <a:pt x="2454" y="2323"/>
                </a:lnTo>
                <a:lnTo>
                  <a:pt x="2452" y="2327"/>
                </a:lnTo>
                <a:lnTo>
                  <a:pt x="2449" y="2332"/>
                </a:lnTo>
                <a:lnTo>
                  <a:pt x="2449" y="2334"/>
                </a:lnTo>
                <a:lnTo>
                  <a:pt x="2449" y="2334"/>
                </a:lnTo>
                <a:lnTo>
                  <a:pt x="2447" y="2337"/>
                </a:lnTo>
                <a:lnTo>
                  <a:pt x="2449" y="2337"/>
                </a:lnTo>
                <a:lnTo>
                  <a:pt x="2449" y="2339"/>
                </a:lnTo>
                <a:lnTo>
                  <a:pt x="2447" y="2339"/>
                </a:lnTo>
                <a:lnTo>
                  <a:pt x="2447" y="2342"/>
                </a:lnTo>
                <a:lnTo>
                  <a:pt x="2447" y="2344"/>
                </a:lnTo>
                <a:lnTo>
                  <a:pt x="2445" y="2346"/>
                </a:lnTo>
                <a:lnTo>
                  <a:pt x="2447" y="2349"/>
                </a:lnTo>
                <a:lnTo>
                  <a:pt x="2447" y="2349"/>
                </a:lnTo>
                <a:lnTo>
                  <a:pt x="2447" y="2351"/>
                </a:lnTo>
                <a:lnTo>
                  <a:pt x="2449" y="2349"/>
                </a:lnTo>
                <a:lnTo>
                  <a:pt x="2449" y="2349"/>
                </a:lnTo>
                <a:lnTo>
                  <a:pt x="2454" y="2349"/>
                </a:lnTo>
                <a:lnTo>
                  <a:pt x="2454" y="2349"/>
                </a:lnTo>
                <a:lnTo>
                  <a:pt x="2454" y="2349"/>
                </a:lnTo>
                <a:lnTo>
                  <a:pt x="2454" y="2349"/>
                </a:lnTo>
                <a:lnTo>
                  <a:pt x="2454" y="2349"/>
                </a:lnTo>
                <a:lnTo>
                  <a:pt x="2456" y="2349"/>
                </a:lnTo>
                <a:lnTo>
                  <a:pt x="2456" y="2349"/>
                </a:lnTo>
                <a:lnTo>
                  <a:pt x="2456" y="2349"/>
                </a:lnTo>
                <a:lnTo>
                  <a:pt x="2456" y="2349"/>
                </a:lnTo>
                <a:lnTo>
                  <a:pt x="2459" y="2346"/>
                </a:lnTo>
                <a:lnTo>
                  <a:pt x="2459" y="2346"/>
                </a:lnTo>
                <a:lnTo>
                  <a:pt x="2459" y="2346"/>
                </a:lnTo>
                <a:lnTo>
                  <a:pt x="2459" y="2349"/>
                </a:lnTo>
                <a:lnTo>
                  <a:pt x="2459" y="2349"/>
                </a:lnTo>
                <a:lnTo>
                  <a:pt x="2459" y="2349"/>
                </a:lnTo>
                <a:lnTo>
                  <a:pt x="2459" y="2349"/>
                </a:lnTo>
                <a:lnTo>
                  <a:pt x="2459" y="2349"/>
                </a:lnTo>
                <a:lnTo>
                  <a:pt x="2459" y="2349"/>
                </a:lnTo>
                <a:lnTo>
                  <a:pt x="2459" y="2351"/>
                </a:lnTo>
                <a:lnTo>
                  <a:pt x="2459" y="2351"/>
                </a:lnTo>
                <a:lnTo>
                  <a:pt x="2459" y="2353"/>
                </a:lnTo>
                <a:lnTo>
                  <a:pt x="2459" y="2353"/>
                </a:lnTo>
                <a:lnTo>
                  <a:pt x="2461" y="2356"/>
                </a:lnTo>
                <a:lnTo>
                  <a:pt x="2459" y="2356"/>
                </a:lnTo>
                <a:lnTo>
                  <a:pt x="2459" y="2356"/>
                </a:lnTo>
                <a:lnTo>
                  <a:pt x="2459" y="2358"/>
                </a:lnTo>
                <a:lnTo>
                  <a:pt x="2461" y="2358"/>
                </a:lnTo>
                <a:lnTo>
                  <a:pt x="2461" y="2358"/>
                </a:lnTo>
                <a:lnTo>
                  <a:pt x="2461" y="2358"/>
                </a:lnTo>
                <a:lnTo>
                  <a:pt x="2461" y="2358"/>
                </a:lnTo>
                <a:lnTo>
                  <a:pt x="2466" y="2356"/>
                </a:lnTo>
                <a:lnTo>
                  <a:pt x="2466" y="2356"/>
                </a:lnTo>
                <a:lnTo>
                  <a:pt x="2466" y="2356"/>
                </a:lnTo>
                <a:lnTo>
                  <a:pt x="2466" y="2356"/>
                </a:lnTo>
                <a:lnTo>
                  <a:pt x="2468" y="2356"/>
                </a:lnTo>
                <a:lnTo>
                  <a:pt x="2468" y="2356"/>
                </a:lnTo>
                <a:lnTo>
                  <a:pt x="2468" y="2356"/>
                </a:lnTo>
                <a:lnTo>
                  <a:pt x="2468" y="2356"/>
                </a:lnTo>
                <a:lnTo>
                  <a:pt x="2468" y="2356"/>
                </a:lnTo>
                <a:lnTo>
                  <a:pt x="2468" y="2356"/>
                </a:lnTo>
                <a:lnTo>
                  <a:pt x="2468" y="2356"/>
                </a:lnTo>
                <a:lnTo>
                  <a:pt x="2471" y="2356"/>
                </a:lnTo>
                <a:lnTo>
                  <a:pt x="2473" y="2353"/>
                </a:lnTo>
                <a:lnTo>
                  <a:pt x="2473" y="2353"/>
                </a:lnTo>
                <a:lnTo>
                  <a:pt x="2473" y="2353"/>
                </a:lnTo>
                <a:lnTo>
                  <a:pt x="2473" y="2353"/>
                </a:lnTo>
                <a:lnTo>
                  <a:pt x="2473" y="2356"/>
                </a:lnTo>
                <a:lnTo>
                  <a:pt x="2473" y="2356"/>
                </a:lnTo>
                <a:lnTo>
                  <a:pt x="2475" y="2356"/>
                </a:lnTo>
                <a:lnTo>
                  <a:pt x="2475" y="2356"/>
                </a:lnTo>
                <a:lnTo>
                  <a:pt x="2473" y="2356"/>
                </a:lnTo>
                <a:lnTo>
                  <a:pt x="2473" y="2358"/>
                </a:lnTo>
                <a:lnTo>
                  <a:pt x="2473" y="2358"/>
                </a:lnTo>
                <a:lnTo>
                  <a:pt x="2473" y="2358"/>
                </a:lnTo>
                <a:lnTo>
                  <a:pt x="2473" y="2358"/>
                </a:lnTo>
                <a:lnTo>
                  <a:pt x="2473" y="2358"/>
                </a:lnTo>
                <a:lnTo>
                  <a:pt x="2475" y="2358"/>
                </a:lnTo>
                <a:lnTo>
                  <a:pt x="2478" y="2358"/>
                </a:lnTo>
                <a:lnTo>
                  <a:pt x="2478" y="2360"/>
                </a:lnTo>
                <a:lnTo>
                  <a:pt x="2478" y="2360"/>
                </a:lnTo>
                <a:lnTo>
                  <a:pt x="2478" y="2360"/>
                </a:lnTo>
                <a:lnTo>
                  <a:pt x="2480" y="2360"/>
                </a:lnTo>
                <a:lnTo>
                  <a:pt x="2482" y="2360"/>
                </a:lnTo>
                <a:lnTo>
                  <a:pt x="2482" y="2360"/>
                </a:lnTo>
                <a:lnTo>
                  <a:pt x="2482" y="2360"/>
                </a:lnTo>
                <a:lnTo>
                  <a:pt x="2482" y="2360"/>
                </a:lnTo>
                <a:lnTo>
                  <a:pt x="2482" y="2360"/>
                </a:lnTo>
                <a:lnTo>
                  <a:pt x="2485" y="2360"/>
                </a:lnTo>
                <a:lnTo>
                  <a:pt x="2485" y="2360"/>
                </a:lnTo>
                <a:lnTo>
                  <a:pt x="2485" y="2360"/>
                </a:lnTo>
                <a:lnTo>
                  <a:pt x="2485" y="2360"/>
                </a:lnTo>
                <a:lnTo>
                  <a:pt x="2485" y="2360"/>
                </a:lnTo>
                <a:lnTo>
                  <a:pt x="2485" y="2360"/>
                </a:lnTo>
                <a:lnTo>
                  <a:pt x="2487" y="2360"/>
                </a:lnTo>
                <a:lnTo>
                  <a:pt x="2487" y="2360"/>
                </a:lnTo>
                <a:lnTo>
                  <a:pt x="2487" y="2360"/>
                </a:lnTo>
                <a:lnTo>
                  <a:pt x="2487" y="2360"/>
                </a:lnTo>
                <a:lnTo>
                  <a:pt x="2487" y="2360"/>
                </a:lnTo>
                <a:lnTo>
                  <a:pt x="2490" y="2360"/>
                </a:lnTo>
                <a:lnTo>
                  <a:pt x="2490" y="2360"/>
                </a:lnTo>
                <a:lnTo>
                  <a:pt x="2490" y="2360"/>
                </a:lnTo>
                <a:lnTo>
                  <a:pt x="2490" y="2360"/>
                </a:lnTo>
                <a:lnTo>
                  <a:pt x="2492" y="2360"/>
                </a:lnTo>
                <a:lnTo>
                  <a:pt x="2494" y="2360"/>
                </a:lnTo>
                <a:lnTo>
                  <a:pt x="2494" y="2360"/>
                </a:lnTo>
                <a:lnTo>
                  <a:pt x="2497" y="2360"/>
                </a:lnTo>
                <a:lnTo>
                  <a:pt x="2497" y="2358"/>
                </a:lnTo>
                <a:lnTo>
                  <a:pt x="2497" y="2358"/>
                </a:lnTo>
                <a:lnTo>
                  <a:pt x="2499" y="2358"/>
                </a:lnTo>
                <a:lnTo>
                  <a:pt x="2499" y="2356"/>
                </a:lnTo>
                <a:lnTo>
                  <a:pt x="2497" y="2356"/>
                </a:lnTo>
                <a:lnTo>
                  <a:pt x="2497" y="2356"/>
                </a:lnTo>
                <a:lnTo>
                  <a:pt x="2497" y="2358"/>
                </a:lnTo>
                <a:lnTo>
                  <a:pt x="2497" y="2358"/>
                </a:lnTo>
                <a:lnTo>
                  <a:pt x="2494" y="2358"/>
                </a:lnTo>
                <a:lnTo>
                  <a:pt x="2494" y="2358"/>
                </a:lnTo>
                <a:lnTo>
                  <a:pt x="2494" y="2358"/>
                </a:lnTo>
                <a:lnTo>
                  <a:pt x="2494" y="2358"/>
                </a:lnTo>
                <a:lnTo>
                  <a:pt x="2494" y="2356"/>
                </a:lnTo>
                <a:lnTo>
                  <a:pt x="2497" y="2356"/>
                </a:lnTo>
                <a:lnTo>
                  <a:pt x="2497" y="2356"/>
                </a:lnTo>
                <a:lnTo>
                  <a:pt x="2497" y="2356"/>
                </a:lnTo>
                <a:lnTo>
                  <a:pt x="2494" y="2353"/>
                </a:lnTo>
                <a:lnTo>
                  <a:pt x="2497" y="2353"/>
                </a:lnTo>
                <a:lnTo>
                  <a:pt x="2497" y="2356"/>
                </a:lnTo>
                <a:lnTo>
                  <a:pt x="2497" y="2356"/>
                </a:lnTo>
                <a:lnTo>
                  <a:pt x="2499" y="2353"/>
                </a:lnTo>
                <a:lnTo>
                  <a:pt x="2499" y="2353"/>
                </a:lnTo>
                <a:lnTo>
                  <a:pt x="2499" y="2351"/>
                </a:lnTo>
                <a:lnTo>
                  <a:pt x="2499" y="2351"/>
                </a:lnTo>
                <a:lnTo>
                  <a:pt x="2499" y="2351"/>
                </a:lnTo>
                <a:lnTo>
                  <a:pt x="2501" y="2349"/>
                </a:lnTo>
                <a:lnTo>
                  <a:pt x="2501" y="2349"/>
                </a:lnTo>
                <a:lnTo>
                  <a:pt x="2501" y="2349"/>
                </a:lnTo>
                <a:lnTo>
                  <a:pt x="2501" y="2349"/>
                </a:lnTo>
                <a:lnTo>
                  <a:pt x="2499" y="2351"/>
                </a:lnTo>
                <a:lnTo>
                  <a:pt x="2499" y="2351"/>
                </a:lnTo>
                <a:lnTo>
                  <a:pt x="2499" y="2351"/>
                </a:lnTo>
                <a:lnTo>
                  <a:pt x="2499" y="2351"/>
                </a:lnTo>
                <a:lnTo>
                  <a:pt x="2499" y="2353"/>
                </a:lnTo>
                <a:lnTo>
                  <a:pt x="2499" y="2353"/>
                </a:lnTo>
                <a:lnTo>
                  <a:pt x="2499" y="2353"/>
                </a:lnTo>
                <a:lnTo>
                  <a:pt x="2499" y="2353"/>
                </a:lnTo>
                <a:lnTo>
                  <a:pt x="2499" y="2353"/>
                </a:lnTo>
                <a:lnTo>
                  <a:pt x="2499" y="2353"/>
                </a:lnTo>
                <a:lnTo>
                  <a:pt x="2499" y="2353"/>
                </a:lnTo>
                <a:lnTo>
                  <a:pt x="2499" y="2353"/>
                </a:lnTo>
                <a:lnTo>
                  <a:pt x="2499" y="2353"/>
                </a:lnTo>
                <a:lnTo>
                  <a:pt x="2499" y="2353"/>
                </a:lnTo>
                <a:lnTo>
                  <a:pt x="2499" y="2353"/>
                </a:lnTo>
                <a:lnTo>
                  <a:pt x="2499" y="2356"/>
                </a:lnTo>
                <a:lnTo>
                  <a:pt x="2499" y="2356"/>
                </a:lnTo>
                <a:lnTo>
                  <a:pt x="2499" y="2356"/>
                </a:lnTo>
                <a:lnTo>
                  <a:pt x="2501" y="2356"/>
                </a:lnTo>
                <a:lnTo>
                  <a:pt x="2501" y="2356"/>
                </a:lnTo>
                <a:lnTo>
                  <a:pt x="2504" y="2356"/>
                </a:lnTo>
                <a:lnTo>
                  <a:pt x="2504" y="2356"/>
                </a:lnTo>
                <a:lnTo>
                  <a:pt x="2504" y="2356"/>
                </a:lnTo>
                <a:lnTo>
                  <a:pt x="2504" y="2356"/>
                </a:lnTo>
                <a:lnTo>
                  <a:pt x="2504" y="2356"/>
                </a:lnTo>
                <a:lnTo>
                  <a:pt x="2504" y="2356"/>
                </a:lnTo>
                <a:lnTo>
                  <a:pt x="2504" y="2353"/>
                </a:lnTo>
                <a:lnTo>
                  <a:pt x="2504" y="2356"/>
                </a:lnTo>
                <a:lnTo>
                  <a:pt x="2506" y="2356"/>
                </a:lnTo>
                <a:lnTo>
                  <a:pt x="2506" y="2356"/>
                </a:lnTo>
                <a:lnTo>
                  <a:pt x="2506" y="2356"/>
                </a:lnTo>
                <a:lnTo>
                  <a:pt x="2506" y="2358"/>
                </a:lnTo>
                <a:lnTo>
                  <a:pt x="2506" y="2358"/>
                </a:lnTo>
                <a:lnTo>
                  <a:pt x="2506" y="2358"/>
                </a:lnTo>
                <a:lnTo>
                  <a:pt x="2506" y="2356"/>
                </a:lnTo>
                <a:lnTo>
                  <a:pt x="2506" y="2356"/>
                </a:lnTo>
                <a:lnTo>
                  <a:pt x="2509" y="2356"/>
                </a:lnTo>
                <a:lnTo>
                  <a:pt x="2509" y="2356"/>
                </a:lnTo>
                <a:lnTo>
                  <a:pt x="2509" y="2358"/>
                </a:lnTo>
                <a:lnTo>
                  <a:pt x="2509" y="2358"/>
                </a:lnTo>
                <a:lnTo>
                  <a:pt x="2506" y="2360"/>
                </a:lnTo>
                <a:lnTo>
                  <a:pt x="2506" y="2360"/>
                </a:lnTo>
                <a:lnTo>
                  <a:pt x="2506" y="2360"/>
                </a:lnTo>
                <a:lnTo>
                  <a:pt x="2504" y="2360"/>
                </a:lnTo>
                <a:lnTo>
                  <a:pt x="2504" y="2363"/>
                </a:lnTo>
                <a:lnTo>
                  <a:pt x="2506" y="2363"/>
                </a:lnTo>
                <a:lnTo>
                  <a:pt x="2509" y="2360"/>
                </a:lnTo>
                <a:lnTo>
                  <a:pt x="2509" y="2360"/>
                </a:lnTo>
                <a:lnTo>
                  <a:pt x="2509" y="2360"/>
                </a:lnTo>
                <a:lnTo>
                  <a:pt x="2509" y="2360"/>
                </a:lnTo>
                <a:lnTo>
                  <a:pt x="2509" y="2363"/>
                </a:lnTo>
                <a:lnTo>
                  <a:pt x="2509" y="2363"/>
                </a:lnTo>
                <a:lnTo>
                  <a:pt x="2509" y="2363"/>
                </a:lnTo>
                <a:lnTo>
                  <a:pt x="2511" y="2363"/>
                </a:lnTo>
                <a:lnTo>
                  <a:pt x="2511" y="2363"/>
                </a:lnTo>
                <a:lnTo>
                  <a:pt x="2511" y="2363"/>
                </a:lnTo>
                <a:lnTo>
                  <a:pt x="2511" y="2363"/>
                </a:lnTo>
                <a:lnTo>
                  <a:pt x="2511" y="2363"/>
                </a:lnTo>
                <a:lnTo>
                  <a:pt x="2511" y="2365"/>
                </a:lnTo>
                <a:lnTo>
                  <a:pt x="2513" y="2365"/>
                </a:lnTo>
                <a:lnTo>
                  <a:pt x="2516" y="2363"/>
                </a:lnTo>
                <a:lnTo>
                  <a:pt x="2516" y="2363"/>
                </a:lnTo>
                <a:lnTo>
                  <a:pt x="2516" y="2365"/>
                </a:lnTo>
                <a:lnTo>
                  <a:pt x="2516" y="2365"/>
                </a:lnTo>
                <a:lnTo>
                  <a:pt x="2516" y="2365"/>
                </a:lnTo>
                <a:lnTo>
                  <a:pt x="2516" y="2363"/>
                </a:lnTo>
                <a:lnTo>
                  <a:pt x="2516" y="2363"/>
                </a:lnTo>
                <a:lnTo>
                  <a:pt x="2516" y="2363"/>
                </a:lnTo>
                <a:lnTo>
                  <a:pt x="2518" y="2363"/>
                </a:lnTo>
                <a:lnTo>
                  <a:pt x="2523" y="2360"/>
                </a:lnTo>
                <a:lnTo>
                  <a:pt x="2525" y="2358"/>
                </a:lnTo>
                <a:lnTo>
                  <a:pt x="2525" y="2358"/>
                </a:lnTo>
                <a:lnTo>
                  <a:pt x="2525" y="2358"/>
                </a:lnTo>
                <a:lnTo>
                  <a:pt x="2523" y="2358"/>
                </a:lnTo>
                <a:lnTo>
                  <a:pt x="2523" y="2358"/>
                </a:lnTo>
                <a:lnTo>
                  <a:pt x="2520" y="2358"/>
                </a:lnTo>
                <a:lnTo>
                  <a:pt x="2520" y="2358"/>
                </a:lnTo>
                <a:lnTo>
                  <a:pt x="2520" y="2358"/>
                </a:lnTo>
                <a:lnTo>
                  <a:pt x="2520" y="2358"/>
                </a:lnTo>
                <a:lnTo>
                  <a:pt x="2523" y="2356"/>
                </a:lnTo>
                <a:lnTo>
                  <a:pt x="2523" y="2356"/>
                </a:lnTo>
                <a:lnTo>
                  <a:pt x="2523" y="2356"/>
                </a:lnTo>
                <a:lnTo>
                  <a:pt x="2523" y="2356"/>
                </a:lnTo>
                <a:lnTo>
                  <a:pt x="2523" y="2356"/>
                </a:lnTo>
                <a:lnTo>
                  <a:pt x="2523" y="2353"/>
                </a:lnTo>
                <a:lnTo>
                  <a:pt x="2523" y="2353"/>
                </a:lnTo>
                <a:lnTo>
                  <a:pt x="2523" y="2353"/>
                </a:lnTo>
                <a:lnTo>
                  <a:pt x="2523" y="2351"/>
                </a:lnTo>
                <a:lnTo>
                  <a:pt x="2520" y="2351"/>
                </a:lnTo>
                <a:lnTo>
                  <a:pt x="2520" y="2351"/>
                </a:lnTo>
                <a:lnTo>
                  <a:pt x="2520" y="2351"/>
                </a:lnTo>
                <a:lnTo>
                  <a:pt x="2523" y="2351"/>
                </a:lnTo>
                <a:lnTo>
                  <a:pt x="2523" y="2353"/>
                </a:lnTo>
                <a:lnTo>
                  <a:pt x="2523" y="2353"/>
                </a:lnTo>
                <a:lnTo>
                  <a:pt x="2520" y="2353"/>
                </a:lnTo>
                <a:lnTo>
                  <a:pt x="2520" y="2353"/>
                </a:lnTo>
                <a:lnTo>
                  <a:pt x="2520" y="2351"/>
                </a:lnTo>
                <a:lnTo>
                  <a:pt x="2520" y="2351"/>
                </a:lnTo>
                <a:lnTo>
                  <a:pt x="2520" y="2351"/>
                </a:lnTo>
                <a:lnTo>
                  <a:pt x="2518" y="2351"/>
                </a:lnTo>
                <a:lnTo>
                  <a:pt x="2518" y="2351"/>
                </a:lnTo>
                <a:lnTo>
                  <a:pt x="2516" y="2351"/>
                </a:lnTo>
                <a:lnTo>
                  <a:pt x="2518" y="2351"/>
                </a:lnTo>
                <a:lnTo>
                  <a:pt x="2518" y="2351"/>
                </a:lnTo>
                <a:lnTo>
                  <a:pt x="2518" y="2351"/>
                </a:lnTo>
                <a:lnTo>
                  <a:pt x="2518" y="2351"/>
                </a:lnTo>
                <a:lnTo>
                  <a:pt x="2518" y="2351"/>
                </a:lnTo>
                <a:lnTo>
                  <a:pt x="2518" y="2351"/>
                </a:lnTo>
                <a:lnTo>
                  <a:pt x="2516" y="2351"/>
                </a:lnTo>
                <a:lnTo>
                  <a:pt x="2516" y="2349"/>
                </a:lnTo>
                <a:lnTo>
                  <a:pt x="2518" y="2349"/>
                </a:lnTo>
                <a:lnTo>
                  <a:pt x="2520" y="2351"/>
                </a:lnTo>
                <a:lnTo>
                  <a:pt x="2520" y="2349"/>
                </a:lnTo>
                <a:lnTo>
                  <a:pt x="2520" y="2349"/>
                </a:lnTo>
                <a:lnTo>
                  <a:pt x="2518" y="2349"/>
                </a:lnTo>
                <a:lnTo>
                  <a:pt x="2516" y="2349"/>
                </a:lnTo>
                <a:lnTo>
                  <a:pt x="2516" y="2349"/>
                </a:lnTo>
                <a:lnTo>
                  <a:pt x="2518" y="2349"/>
                </a:lnTo>
                <a:lnTo>
                  <a:pt x="2520" y="2349"/>
                </a:lnTo>
                <a:lnTo>
                  <a:pt x="2520" y="2349"/>
                </a:lnTo>
                <a:lnTo>
                  <a:pt x="2523" y="2346"/>
                </a:lnTo>
                <a:lnTo>
                  <a:pt x="2523" y="2346"/>
                </a:lnTo>
                <a:lnTo>
                  <a:pt x="2523" y="2346"/>
                </a:lnTo>
                <a:lnTo>
                  <a:pt x="2520" y="2346"/>
                </a:lnTo>
                <a:lnTo>
                  <a:pt x="2518" y="2346"/>
                </a:lnTo>
                <a:lnTo>
                  <a:pt x="2520" y="2344"/>
                </a:lnTo>
                <a:lnTo>
                  <a:pt x="2523" y="2344"/>
                </a:lnTo>
                <a:lnTo>
                  <a:pt x="2523" y="2344"/>
                </a:lnTo>
                <a:lnTo>
                  <a:pt x="2523" y="2344"/>
                </a:lnTo>
                <a:lnTo>
                  <a:pt x="2520" y="2342"/>
                </a:lnTo>
                <a:lnTo>
                  <a:pt x="2523" y="2342"/>
                </a:lnTo>
                <a:lnTo>
                  <a:pt x="2523" y="2342"/>
                </a:lnTo>
                <a:lnTo>
                  <a:pt x="2523" y="2342"/>
                </a:lnTo>
                <a:lnTo>
                  <a:pt x="2523" y="2342"/>
                </a:lnTo>
                <a:lnTo>
                  <a:pt x="2523" y="2339"/>
                </a:lnTo>
                <a:lnTo>
                  <a:pt x="2523" y="2339"/>
                </a:lnTo>
                <a:lnTo>
                  <a:pt x="2523" y="2339"/>
                </a:lnTo>
                <a:lnTo>
                  <a:pt x="2523" y="2339"/>
                </a:lnTo>
                <a:lnTo>
                  <a:pt x="2525" y="2339"/>
                </a:lnTo>
                <a:lnTo>
                  <a:pt x="2525" y="2339"/>
                </a:lnTo>
                <a:lnTo>
                  <a:pt x="2525" y="2339"/>
                </a:lnTo>
                <a:lnTo>
                  <a:pt x="2525" y="2339"/>
                </a:lnTo>
                <a:lnTo>
                  <a:pt x="2525" y="2337"/>
                </a:lnTo>
                <a:lnTo>
                  <a:pt x="2525" y="2337"/>
                </a:lnTo>
                <a:lnTo>
                  <a:pt x="2527" y="2339"/>
                </a:lnTo>
                <a:lnTo>
                  <a:pt x="2527" y="2339"/>
                </a:lnTo>
                <a:lnTo>
                  <a:pt x="2527" y="2339"/>
                </a:lnTo>
                <a:close/>
                <a:moveTo>
                  <a:pt x="2710" y="2195"/>
                </a:moveTo>
                <a:lnTo>
                  <a:pt x="2714" y="2195"/>
                </a:lnTo>
                <a:lnTo>
                  <a:pt x="2714" y="2195"/>
                </a:lnTo>
                <a:lnTo>
                  <a:pt x="2714" y="2192"/>
                </a:lnTo>
                <a:lnTo>
                  <a:pt x="2717" y="2192"/>
                </a:lnTo>
                <a:lnTo>
                  <a:pt x="2714" y="2192"/>
                </a:lnTo>
                <a:lnTo>
                  <a:pt x="2714" y="2192"/>
                </a:lnTo>
                <a:lnTo>
                  <a:pt x="2714" y="2192"/>
                </a:lnTo>
                <a:lnTo>
                  <a:pt x="2714" y="2190"/>
                </a:lnTo>
                <a:lnTo>
                  <a:pt x="2712" y="2190"/>
                </a:lnTo>
                <a:lnTo>
                  <a:pt x="2712" y="2190"/>
                </a:lnTo>
                <a:lnTo>
                  <a:pt x="2707" y="2192"/>
                </a:lnTo>
                <a:lnTo>
                  <a:pt x="2707" y="2195"/>
                </a:lnTo>
                <a:lnTo>
                  <a:pt x="2707" y="2195"/>
                </a:lnTo>
                <a:lnTo>
                  <a:pt x="2710" y="2195"/>
                </a:lnTo>
                <a:lnTo>
                  <a:pt x="2710" y="2195"/>
                </a:lnTo>
                <a:lnTo>
                  <a:pt x="2710" y="2195"/>
                </a:lnTo>
                <a:close/>
                <a:moveTo>
                  <a:pt x="1389" y="1665"/>
                </a:moveTo>
                <a:lnTo>
                  <a:pt x="1389" y="1663"/>
                </a:lnTo>
                <a:lnTo>
                  <a:pt x="1389" y="1665"/>
                </a:lnTo>
                <a:lnTo>
                  <a:pt x="1389" y="1665"/>
                </a:lnTo>
                <a:lnTo>
                  <a:pt x="1387" y="1665"/>
                </a:lnTo>
                <a:lnTo>
                  <a:pt x="1387" y="1665"/>
                </a:lnTo>
                <a:lnTo>
                  <a:pt x="1387" y="1665"/>
                </a:lnTo>
                <a:lnTo>
                  <a:pt x="1389" y="1667"/>
                </a:lnTo>
                <a:lnTo>
                  <a:pt x="1389" y="1667"/>
                </a:lnTo>
                <a:lnTo>
                  <a:pt x="1392" y="1665"/>
                </a:lnTo>
                <a:lnTo>
                  <a:pt x="1392" y="1665"/>
                </a:lnTo>
                <a:lnTo>
                  <a:pt x="1392" y="1665"/>
                </a:lnTo>
                <a:lnTo>
                  <a:pt x="1392" y="1665"/>
                </a:lnTo>
                <a:lnTo>
                  <a:pt x="1394" y="1665"/>
                </a:lnTo>
                <a:lnTo>
                  <a:pt x="1392" y="1665"/>
                </a:lnTo>
                <a:lnTo>
                  <a:pt x="1389" y="1665"/>
                </a:lnTo>
                <a:close/>
                <a:moveTo>
                  <a:pt x="2724" y="2209"/>
                </a:moveTo>
                <a:lnTo>
                  <a:pt x="2724" y="2209"/>
                </a:lnTo>
                <a:lnTo>
                  <a:pt x="2724" y="2209"/>
                </a:lnTo>
                <a:lnTo>
                  <a:pt x="2721" y="2209"/>
                </a:lnTo>
                <a:lnTo>
                  <a:pt x="2721" y="2209"/>
                </a:lnTo>
                <a:lnTo>
                  <a:pt x="2721" y="2211"/>
                </a:lnTo>
                <a:lnTo>
                  <a:pt x="2721" y="2211"/>
                </a:lnTo>
                <a:lnTo>
                  <a:pt x="2721" y="2211"/>
                </a:lnTo>
                <a:lnTo>
                  <a:pt x="2721" y="2211"/>
                </a:lnTo>
                <a:lnTo>
                  <a:pt x="2721" y="2209"/>
                </a:lnTo>
                <a:lnTo>
                  <a:pt x="2721" y="2211"/>
                </a:lnTo>
                <a:lnTo>
                  <a:pt x="2724" y="2211"/>
                </a:lnTo>
                <a:lnTo>
                  <a:pt x="2724" y="2209"/>
                </a:lnTo>
                <a:lnTo>
                  <a:pt x="2724" y="2211"/>
                </a:lnTo>
                <a:lnTo>
                  <a:pt x="2724" y="2209"/>
                </a:lnTo>
                <a:lnTo>
                  <a:pt x="2724" y="2209"/>
                </a:lnTo>
                <a:lnTo>
                  <a:pt x="2724" y="2209"/>
                </a:lnTo>
                <a:close/>
                <a:moveTo>
                  <a:pt x="1865" y="2192"/>
                </a:moveTo>
                <a:lnTo>
                  <a:pt x="1865" y="2190"/>
                </a:lnTo>
                <a:lnTo>
                  <a:pt x="1865" y="2190"/>
                </a:lnTo>
                <a:lnTo>
                  <a:pt x="1865" y="2190"/>
                </a:lnTo>
                <a:lnTo>
                  <a:pt x="1865" y="2190"/>
                </a:lnTo>
                <a:lnTo>
                  <a:pt x="1862" y="2190"/>
                </a:lnTo>
                <a:lnTo>
                  <a:pt x="1862" y="2192"/>
                </a:lnTo>
                <a:lnTo>
                  <a:pt x="1862" y="2192"/>
                </a:lnTo>
                <a:lnTo>
                  <a:pt x="1862" y="2192"/>
                </a:lnTo>
                <a:lnTo>
                  <a:pt x="1862" y="2192"/>
                </a:lnTo>
                <a:lnTo>
                  <a:pt x="1862" y="2192"/>
                </a:lnTo>
                <a:lnTo>
                  <a:pt x="1865" y="2192"/>
                </a:lnTo>
                <a:close/>
                <a:moveTo>
                  <a:pt x="1860" y="2204"/>
                </a:moveTo>
                <a:lnTo>
                  <a:pt x="1860" y="2204"/>
                </a:lnTo>
                <a:lnTo>
                  <a:pt x="1860" y="2204"/>
                </a:lnTo>
                <a:lnTo>
                  <a:pt x="1860" y="2204"/>
                </a:lnTo>
                <a:lnTo>
                  <a:pt x="1860" y="2204"/>
                </a:lnTo>
                <a:lnTo>
                  <a:pt x="1860" y="2207"/>
                </a:lnTo>
                <a:lnTo>
                  <a:pt x="1860" y="2209"/>
                </a:lnTo>
                <a:lnTo>
                  <a:pt x="1860" y="2209"/>
                </a:lnTo>
                <a:lnTo>
                  <a:pt x="1860" y="2209"/>
                </a:lnTo>
                <a:lnTo>
                  <a:pt x="1860" y="2209"/>
                </a:lnTo>
                <a:lnTo>
                  <a:pt x="1862" y="2209"/>
                </a:lnTo>
                <a:lnTo>
                  <a:pt x="1862" y="2209"/>
                </a:lnTo>
                <a:lnTo>
                  <a:pt x="1862" y="2209"/>
                </a:lnTo>
                <a:lnTo>
                  <a:pt x="1862" y="2209"/>
                </a:lnTo>
                <a:lnTo>
                  <a:pt x="1865" y="2209"/>
                </a:lnTo>
                <a:lnTo>
                  <a:pt x="1867" y="2207"/>
                </a:lnTo>
                <a:lnTo>
                  <a:pt x="1870" y="2207"/>
                </a:lnTo>
                <a:lnTo>
                  <a:pt x="1870" y="2207"/>
                </a:lnTo>
                <a:lnTo>
                  <a:pt x="1870" y="2207"/>
                </a:lnTo>
                <a:lnTo>
                  <a:pt x="1870" y="2207"/>
                </a:lnTo>
                <a:lnTo>
                  <a:pt x="1870" y="2207"/>
                </a:lnTo>
                <a:lnTo>
                  <a:pt x="1870" y="2204"/>
                </a:lnTo>
                <a:lnTo>
                  <a:pt x="1870" y="2204"/>
                </a:lnTo>
                <a:lnTo>
                  <a:pt x="1870" y="2202"/>
                </a:lnTo>
                <a:lnTo>
                  <a:pt x="1870" y="2202"/>
                </a:lnTo>
                <a:lnTo>
                  <a:pt x="1870" y="2202"/>
                </a:lnTo>
                <a:lnTo>
                  <a:pt x="1870" y="2202"/>
                </a:lnTo>
                <a:lnTo>
                  <a:pt x="1872" y="2200"/>
                </a:lnTo>
                <a:lnTo>
                  <a:pt x="1872" y="2200"/>
                </a:lnTo>
                <a:lnTo>
                  <a:pt x="1870" y="2200"/>
                </a:lnTo>
                <a:lnTo>
                  <a:pt x="1870" y="2200"/>
                </a:lnTo>
                <a:lnTo>
                  <a:pt x="1870" y="2197"/>
                </a:lnTo>
                <a:lnTo>
                  <a:pt x="1870" y="2200"/>
                </a:lnTo>
                <a:lnTo>
                  <a:pt x="1867" y="2200"/>
                </a:lnTo>
                <a:lnTo>
                  <a:pt x="1867" y="2200"/>
                </a:lnTo>
                <a:lnTo>
                  <a:pt x="1865" y="2202"/>
                </a:lnTo>
                <a:lnTo>
                  <a:pt x="1865" y="2202"/>
                </a:lnTo>
                <a:lnTo>
                  <a:pt x="1865" y="2202"/>
                </a:lnTo>
                <a:lnTo>
                  <a:pt x="1865" y="2202"/>
                </a:lnTo>
                <a:lnTo>
                  <a:pt x="1862" y="2202"/>
                </a:lnTo>
                <a:lnTo>
                  <a:pt x="1862" y="2204"/>
                </a:lnTo>
                <a:lnTo>
                  <a:pt x="1862" y="2204"/>
                </a:lnTo>
                <a:lnTo>
                  <a:pt x="1862" y="2204"/>
                </a:lnTo>
                <a:lnTo>
                  <a:pt x="1860" y="2204"/>
                </a:lnTo>
                <a:close/>
                <a:moveTo>
                  <a:pt x="1870" y="1961"/>
                </a:moveTo>
                <a:lnTo>
                  <a:pt x="1870" y="1961"/>
                </a:lnTo>
                <a:lnTo>
                  <a:pt x="1872" y="1961"/>
                </a:lnTo>
                <a:lnTo>
                  <a:pt x="1872" y="1958"/>
                </a:lnTo>
                <a:lnTo>
                  <a:pt x="1872" y="1958"/>
                </a:lnTo>
                <a:lnTo>
                  <a:pt x="1872" y="1958"/>
                </a:lnTo>
                <a:lnTo>
                  <a:pt x="1870" y="1961"/>
                </a:lnTo>
                <a:lnTo>
                  <a:pt x="1867" y="1961"/>
                </a:lnTo>
                <a:lnTo>
                  <a:pt x="1867" y="1961"/>
                </a:lnTo>
                <a:lnTo>
                  <a:pt x="1867" y="1961"/>
                </a:lnTo>
                <a:lnTo>
                  <a:pt x="1867" y="1961"/>
                </a:lnTo>
                <a:lnTo>
                  <a:pt x="1867" y="1961"/>
                </a:lnTo>
                <a:lnTo>
                  <a:pt x="1867" y="1963"/>
                </a:lnTo>
                <a:lnTo>
                  <a:pt x="1867" y="1963"/>
                </a:lnTo>
                <a:lnTo>
                  <a:pt x="1870" y="1961"/>
                </a:lnTo>
                <a:lnTo>
                  <a:pt x="1870" y="1961"/>
                </a:lnTo>
                <a:close/>
                <a:moveTo>
                  <a:pt x="1855" y="2176"/>
                </a:moveTo>
                <a:lnTo>
                  <a:pt x="1858" y="2176"/>
                </a:lnTo>
                <a:lnTo>
                  <a:pt x="1858" y="2176"/>
                </a:lnTo>
                <a:lnTo>
                  <a:pt x="1858" y="2176"/>
                </a:lnTo>
                <a:lnTo>
                  <a:pt x="1855" y="2176"/>
                </a:lnTo>
                <a:lnTo>
                  <a:pt x="1855" y="2176"/>
                </a:lnTo>
                <a:lnTo>
                  <a:pt x="1855" y="2176"/>
                </a:lnTo>
                <a:lnTo>
                  <a:pt x="1855" y="2174"/>
                </a:lnTo>
                <a:lnTo>
                  <a:pt x="1855" y="2174"/>
                </a:lnTo>
                <a:lnTo>
                  <a:pt x="1855" y="2176"/>
                </a:lnTo>
                <a:lnTo>
                  <a:pt x="1855" y="2176"/>
                </a:lnTo>
                <a:lnTo>
                  <a:pt x="1855" y="2176"/>
                </a:lnTo>
                <a:lnTo>
                  <a:pt x="1855" y="2176"/>
                </a:lnTo>
                <a:lnTo>
                  <a:pt x="1855" y="2178"/>
                </a:lnTo>
                <a:lnTo>
                  <a:pt x="1855" y="2176"/>
                </a:lnTo>
                <a:lnTo>
                  <a:pt x="1855" y="2176"/>
                </a:lnTo>
                <a:close/>
                <a:moveTo>
                  <a:pt x="1886" y="2176"/>
                </a:moveTo>
                <a:lnTo>
                  <a:pt x="1886" y="2176"/>
                </a:lnTo>
                <a:lnTo>
                  <a:pt x="1886" y="2176"/>
                </a:lnTo>
                <a:lnTo>
                  <a:pt x="1886" y="2176"/>
                </a:lnTo>
                <a:lnTo>
                  <a:pt x="1886" y="2176"/>
                </a:lnTo>
                <a:lnTo>
                  <a:pt x="1884" y="2176"/>
                </a:lnTo>
                <a:lnTo>
                  <a:pt x="1884" y="2176"/>
                </a:lnTo>
                <a:lnTo>
                  <a:pt x="1884" y="2176"/>
                </a:lnTo>
                <a:lnTo>
                  <a:pt x="1884" y="2178"/>
                </a:lnTo>
                <a:lnTo>
                  <a:pt x="1881" y="2178"/>
                </a:lnTo>
                <a:lnTo>
                  <a:pt x="1881" y="2178"/>
                </a:lnTo>
                <a:lnTo>
                  <a:pt x="1884" y="2178"/>
                </a:lnTo>
                <a:lnTo>
                  <a:pt x="1884" y="2178"/>
                </a:lnTo>
                <a:lnTo>
                  <a:pt x="1884" y="2178"/>
                </a:lnTo>
                <a:lnTo>
                  <a:pt x="1884" y="2178"/>
                </a:lnTo>
                <a:lnTo>
                  <a:pt x="1884" y="2178"/>
                </a:lnTo>
                <a:lnTo>
                  <a:pt x="1884" y="2178"/>
                </a:lnTo>
                <a:lnTo>
                  <a:pt x="1884" y="2178"/>
                </a:lnTo>
                <a:lnTo>
                  <a:pt x="1884" y="2178"/>
                </a:lnTo>
                <a:lnTo>
                  <a:pt x="1884" y="2178"/>
                </a:lnTo>
                <a:lnTo>
                  <a:pt x="1884" y="2178"/>
                </a:lnTo>
                <a:lnTo>
                  <a:pt x="1884" y="2178"/>
                </a:lnTo>
                <a:lnTo>
                  <a:pt x="1884" y="2178"/>
                </a:lnTo>
                <a:lnTo>
                  <a:pt x="1884" y="2178"/>
                </a:lnTo>
                <a:lnTo>
                  <a:pt x="1884" y="2178"/>
                </a:lnTo>
                <a:lnTo>
                  <a:pt x="1884" y="2178"/>
                </a:lnTo>
                <a:lnTo>
                  <a:pt x="1884" y="2178"/>
                </a:lnTo>
                <a:lnTo>
                  <a:pt x="1884" y="2178"/>
                </a:lnTo>
                <a:lnTo>
                  <a:pt x="1884" y="2178"/>
                </a:lnTo>
                <a:lnTo>
                  <a:pt x="1886" y="2178"/>
                </a:lnTo>
                <a:lnTo>
                  <a:pt x="1886" y="2178"/>
                </a:lnTo>
                <a:lnTo>
                  <a:pt x="1886" y="2178"/>
                </a:lnTo>
                <a:lnTo>
                  <a:pt x="1884" y="2178"/>
                </a:lnTo>
                <a:lnTo>
                  <a:pt x="1884" y="2178"/>
                </a:lnTo>
                <a:lnTo>
                  <a:pt x="1886" y="2178"/>
                </a:lnTo>
                <a:lnTo>
                  <a:pt x="1886" y="2176"/>
                </a:lnTo>
                <a:close/>
                <a:moveTo>
                  <a:pt x="1879" y="2197"/>
                </a:moveTo>
                <a:lnTo>
                  <a:pt x="1879" y="2195"/>
                </a:lnTo>
                <a:lnTo>
                  <a:pt x="1879" y="2195"/>
                </a:lnTo>
                <a:lnTo>
                  <a:pt x="1879" y="2197"/>
                </a:lnTo>
                <a:lnTo>
                  <a:pt x="1877" y="2197"/>
                </a:lnTo>
                <a:lnTo>
                  <a:pt x="1877" y="2197"/>
                </a:lnTo>
                <a:lnTo>
                  <a:pt x="1879" y="2197"/>
                </a:lnTo>
                <a:lnTo>
                  <a:pt x="1879" y="2197"/>
                </a:lnTo>
                <a:lnTo>
                  <a:pt x="1879" y="2197"/>
                </a:lnTo>
                <a:close/>
                <a:moveTo>
                  <a:pt x="1839" y="2145"/>
                </a:moveTo>
                <a:lnTo>
                  <a:pt x="1839" y="2145"/>
                </a:lnTo>
                <a:lnTo>
                  <a:pt x="1839" y="2148"/>
                </a:lnTo>
                <a:lnTo>
                  <a:pt x="1839" y="2150"/>
                </a:lnTo>
                <a:lnTo>
                  <a:pt x="1841" y="2150"/>
                </a:lnTo>
                <a:lnTo>
                  <a:pt x="1841" y="2148"/>
                </a:lnTo>
                <a:lnTo>
                  <a:pt x="1841" y="2150"/>
                </a:lnTo>
                <a:lnTo>
                  <a:pt x="1844" y="2148"/>
                </a:lnTo>
                <a:lnTo>
                  <a:pt x="1844" y="2148"/>
                </a:lnTo>
                <a:lnTo>
                  <a:pt x="1844" y="2148"/>
                </a:lnTo>
                <a:lnTo>
                  <a:pt x="1844" y="2148"/>
                </a:lnTo>
                <a:lnTo>
                  <a:pt x="1844" y="2148"/>
                </a:lnTo>
                <a:lnTo>
                  <a:pt x="1844" y="2148"/>
                </a:lnTo>
                <a:lnTo>
                  <a:pt x="1844" y="2148"/>
                </a:lnTo>
                <a:lnTo>
                  <a:pt x="1844" y="2145"/>
                </a:lnTo>
                <a:lnTo>
                  <a:pt x="1841" y="2145"/>
                </a:lnTo>
                <a:lnTo>
                  <a:pt x="1841" y="2145"/>
                </a:lnTo>
                <a:lnTo>
                  <a:pt x="1841" y="2145"/>
                </a:lnTo>
                <a:lnTo>
                  <a:pt x="1841" y="2145"/>
                </a:lnTo>
                <a:lnTo>
                  <a:pt x="1839" y="2143"/>
                </a:lnTo>
                <a:lnTo>
                  <a:pt x="1839" y="2145"/>
                </a:lnTo>
                <a:close/>
                <a:moveTo>
                  <a:pt x="1841" y="2124"/>
                </a:moveTo>
                <a:lnTo>
                  <a:pt x="1841" y="2124"/>
                </a:lnTo>
                <a:lnTo>
                  <a:pt x="1841" y="2124"/>
                </a:lnTo>
                <a:lnTo>
                  <a:pt x="1841" y="2124"/>
                </a:lnTo>
                <a:lnTo>
                  <a:pt x="1841" y="2126"/>
                </a:lnTo>
                <a:lnTo>
                  <a:pt x="1841" y="2124"/>
                </a:lnTo>
                <a:lnTo>
                  <a:pt x="1844" y="2124"/>
                </a:lnTo>
                <a:lnTo>
                  <a:pt x="1844" y="2124"/>
                </a:lnTo>
                <a:lnTo>
                  <a:pt x="1841" y="2124"/>
                </a:lnTo>
                <a:lnTo>
                  <a:pt x="1841" y="2124"/>
                </a:lnTo>
                <a:lnTo>
                  <a:pt x="1841" y="2124"/>
                </a:lnTo>
                <a:lnTo>
                  <a:pt x="1841" y="2124"/>
                </a:lnTo>
                <a:close/>
                <a:moveTo>
                  <a:pt x="1377" y="1696"/>
                </a:moveTo>
                <a:lnTo>
                  <a:pt x="1377" y="1696"/>
                </a:lnTo>
                <a:lnTo>
                  <a:pt x="1375" y="1693"/>
                </a:lnTo>
                <a:lnTo>
                  <a:pt x="1375" y="1696"/>
                </a:lnTo>
                <a:lnTo>
                  <a:pt x="1375" y="1696"/>
                </a:lnTo>
                <a:lnTo>
                  <a:pt x="1373" y="1696"/>
                </a:lnTo>
                <a:lnTo>
                  <a:pt x="1373" y="1696"/>
                </a:lnTo>
                <a:lnTo>
                  <a:pt x="1373" y="1696"/>
                </a:lnTo>
                <a:lnTo>
                  <a:pt x="1373" y="1698"/>
                </a:lnTo>
                <a:lnTo>
                  <a:pt x="1373" y="1698"/>
                </a:lnTo>
                <a:lnTo>
                  <a:pt x="1373" y="1698"/>
                </a:lnTo>
                <a:lnTo>
                  <a:pt x="1375" y="1698"/>
                </a:lnTo>
                <a:lnTo>
                  <a:pt x="1375" y="1700"/>
                </a:lnTo>
                <a:lnTo>
                  <a:pt x="1375" y="1700"/>
                </a:lnTo>
                <a:lnTo>
                  <a:pt x="1377" y="1700"/>
                </a:lnTo>
                <a:lnTo>
                  <a:pt x="1377" y="1700"/>
                </a:lnTo>
                <a:lnTo>
                  <a:pt x="1377" y="1698"/>
                </a:lnTo>
                <a:lnTo>
                  <a:pt x="1380" y="1698"/>
                </a:lnTo>
                <a:lnTo>
                  <a:pt x="1377" y="1698"/>
                </a:lnTo>
                <a:lnTo>
                  <a:pt x="1377" y="1696"/>
                </a:lnTo>
                <a:lnTo>
                  <a:pt x="1377" y="1696"/>
                </a:lnTo>
                <a:lnTo>
                  <a:pt x="1377" y="1696"/>
                </a:lnTo>
                <a:close/>
                <a:moveTo>
                  <a:pt x="2525" y="2368"/>
                </a:moveTo>
                <a:lnTo>
                  <a:pt x="2525" y="2368"/>
                </a:lnTo>
                <a:lnTo>
                  <a:pt x="2525" y="2368"/>
                </a:lnTo>
                <a:lnTo>
                  <a:pt x="2525" y="2368"/>
                </a:lnTo>
                <a:lnTo>
                  <a:pt x="2525" y="2368"/>
                </a:lnTo>
                <a:lnTo>
                  <a:pt x="2525" y="2368"/>
                </a:lnTo>
                <a:lnTo>
                  <a:pt x="2523" y="2370"/>
                </a:lnTo>
                <a:lnTo>
                  <a:pt x="2523" y="2370"/>
                </a:lnTo>
                <a:lnTo>
                  <a:pt x="2523" y="2370"/>
                </a:lnTo>
                <a:lnTo>
                  <a:pt x="2523" y="2370"/>
                </a:lnTo>
                <a:lnTo>
                  <a:pt x="2525" y="2370"/>
                </a:lnTo>
                <a:lnTo>
                  <a:pt x="2525" y="2370"/>
                </a:lnTo>
                <a:lnTo>
                  <a:pt x="2525" y="2370"/>
                </a:lnTo>
                <a:lnTo>
                  <a:pt x="2525" y="2370"/>
                </a:lnTo>
                <a:lnTo>
                  <a:pt x="2525" y="2368"/>
                </a:lnTo>
                <a:lnTo>
                  <a:pt x="2527" y="2368"/>
                </a:lnTo>
                <a:lnTo>
                  <a:pt x="2525" y="2368"/>
                </a:lnTo>
                <a:lnTo>
                  <a:pt x="2527" y="2368"/>
                </a:lnTo>
                <a:lnTo>
                  <a:pt x="2525" y="2368"/>
                </a:lnTo>
                <a:close/>
                <a:moveTo>
                  <a:pt x="1382" y="1693"/>
                </a:moveTo>
                <a:lnTo>
                  <a:pt x="1382" y="1693"/>
                </a:lnTo>
                <a:lnTo>
                  <a:pt x="1382" y="1693"/>
                </a:lnTo>
                <a:lnTo>
                  <a:pt x="1382" y="1696"/>
                </a:lnTo>
                <a:lnTo>
                  <a:pt x="1382" y="1693"/>
                </a:lnTo>
                <a:lnTo>
                  <a:pt x="1384" y="1693"/>
                </a:lnTo>
                <a:lnTo>
                  <a:pt x="1384" y="1693"/>
                </a:lnTo>
                <a:lnTo>
                  <a:pt x="1384" y="1693"/>
                </a:lnTo>
                <a:lnTo>
                  <a:pt x="1382" y="1693"/>
                </a:lnTo>
                <a:close/>
                <a:moveTo>
                  <a:pt x="1832" y="2103"/>
                </a:moveTo>
                <a:lnTo>
                  <a:pt x="1832" y="2103"/>
                </a:lnTo>
                <a:lnTo>
                  <a:pt x="1832" y="2103"/>
                </a:lnTo>
                <a:lnTo>
                  <a:pt x="1832" y="2105"/>
                </a:lnTo>
                <a:lnTo>
                  <a:pt x="1834" y="2105"/>
                </a:lnTo>
                <a:lnTo>
                  <a:pt x="1834" y="2105"/>
                </a:lnTo>
                <a:lnTo>
                  <a:pt x="1834" y="2105"/>
                </a:lnTo>
                <a:lnTo>
                  <a:pt x="1834" y="2105"/>
                </a:lnTo>
                <a:lnTo>
                  <a:pt x="1834" y="2105"/>
                </a:lnTo>
                <a:lnTo>
                  <a:pt x="1834" y="2103"/>
                </a:lnTo>
                <a:lnTo>
                  <a:pt x="1832" y="2103"/>
                </a:lnTo>
                <a:close/>
                <a:moveTo>
                  <a:pt x="1836" y="2133"/>
                </a:moveTo>
                <a:lnTo>
                  <a:pt x="1834" y="2136"/>
                </a:lnTo>
                <a:lnTo>
                  <a:pt x="1832" y="2136"/>
                </a:lnTo>
                <a:lnTo>
                  <a:pt x="1832" y="2138"/>
                </a:lnTo>
                <a:lnTo>
                  <a:pt x="1832" y="2138"/>
                </a:lnTo>
                <a:lnTo>
                  <a:pt x="1834" y="2138"/>
                </a:lnTo>
                <a:lnTo>
                  <a:pt x="1834" y="2140"/>
                </a:lnTo>
                <a:lnTo>
                  <a:pt x="1836" y="2140"/>
                </a:lnTo>
                <a:lnTo>
                  <a:pt x="1836" y="2140"/>
                </a:lnTo>
                <a:lnTo>
                  <a:pt x="1839" y="2138"/>
                </a:lnTo>
                <a:lnTo>
                  <a:pt x="1839" y="2138"/>
                </a:lnTo>
                <a:lnTo>
                  <a:pt x="1836" y="2136"/>
                </a:lnTo>
                <a:lnTo>
                  <a:pt x="1836" y="2136"/>
                </a:lnTo>
                <a:lnTo>
                  <a:pt x="1836" y="2136"/>
                </a:lnTo>
                <a:lnTo>
                  <a:pt x="1836" y="2133"/>
                </a:lnTo>
                <a:lnTo>
                  <a:pt x="1836" y="2133"/>
                </a:lnTo>
                <a:lnTo>
                  <a:pt x="1836" y="2133"/>
                </a:lnTo>
                <a:lnTo>
                  <a:pt x="1836" y="2133"/>
                </a:lnTo>
                <a:close/>
                <a:moveTo>
                  <a:pt x="1387" y="1686"/>
                </a:moveTo>
                <a:lnTo>
                  <a:pt x="1387" y="1686"/>
                </a:lnTo>
                <a:lnTo>
                  <a:pt x="1387" y="1689"/>
                </a:lnTo>
                <a:lnTo>
                  <a:pt x="1387" y="1686"/>
                </a:lnTo>
                <a:lnTo>
                  <a:pt x="1387" y="1686"/>
                </a:lnTo>
                <a:lnTo>
                  <a:pt x="1387" y="1686"/>
                </a:lnTo>
                <a:lnTo>
                  <a:pt x="1387" y="1686"/>
                </a:lnTo>
                <a:close/>
                <a:moveTo>
                  <a:pt x="1619" y="444"/>
                </a:moveTo>
                <a:lnTo>
                  <a:pt x="1619" y="444"/>
                </a:lnTo>
                <a:lnTo>
                  <a:pt x="1619" y="447"/>
                </a:lnTo>
                <a:lnTo>
                  <a:pt x="1619" y="447"/>
                </a:lnTo>
                <a:lnTo>
                  <a:pt x="1621" y="447"/>
                </a:lnTo>
                <a:lnTo>
                  <a:pt x="1628" y="449"/>
                </a:lnTo>
                <a:lnTo>
                  <a:pt x="1628" y="449"/>
                </a:lnTo>
                <a:lnTo>
                  <a:pt x="1628" y="447"/>
                </a:lnTo>
                <a:lnTo>
                  <a:pt x="1628" y="444"/>
                </a:lnTo>
                <a:lnTo>
                  <a:pt x="1626" y="442"/>
                </a:lnTo>
                <a:lnTo>
                  <a:pt x="1621" y="442"/>
                </a:lnTo>
                <a:lnTo>
                  <a:pt x="1621" y="442"/>
                </a:lnTo>
                <a:lnTo>
                  <a:pt x="1621" y="442"/>
                </a:lnTo>
                <a:lnTo>
                  <a:pt x="1619" y="442"/>
                </a:lnTo>
                <a:lnTo>
                  <a:pt x="1619" y="442"/>
                </a:lnTo>
                <a:lnTo>
                  <a:pt x="1621" y="444"/>
                </a:lnTo>
                <a:lnTo>
                  <a:pt x="1621" y="444"/>
                </a:lnTo>
                <a:lnTo>
                  <a:pt x="1621" y="444"/>
                </a:lnTo>
                <a:lnTo>
                  <a:pt x="1619" y="444"/>
                </a:lnTo>
                <a:close/>
                <a:moveTo>
                  <a:pt x="2563" y="2046"/>
                </a:moveTo>
                <a:lnTo>
                  <a:pt x="2565" y="2046"/>
                </a:lnTo>
                <a:lnTo>
                  <a:pt x="2563" y="2046"/>
                </a:lnTo>
                <a:lnTo>
                  <a:pt x="2561" y="2046"/>
                </a:lnTo>
                <a:lnTo>
                  <a:pt x="2561" y="2048"/>
                </a:lnTo>
                <a:lnTo>
                  <a:pt x="2561" y="2048"/>
                </a:lnTo>
                <a:lnTo>
                  <a:pt x="2563" y="2048"/>
                </a:lnTo>
                <a:lnTo>
                  <a:pt x="2563" y="2046"/>
                </a:lnTo>
                <a:close/>
                <a:moveTo>
                  <a:pt x="2561" y="2053"/>
                </a:moveTo>
                <a:lnTo>
                  <a:pt x="2561" y="2051"/>
                </a:lnTo>
                <a:lnTo>
                  <a:pt x="2561" y="2051"/>
                </a:lnTo>
                <a:lnTo>
                  <a:pt x="2558" y="2053"/>
                </a:lnTo>
                <a:lnTo>
                  <a:pt x="2558" y="2055"/>
                </a:lnTo>
                <a:lnTo>
                  <a:pt x="2558" y="2058"/>
                </a:lnTo>
                <a:lnTo>
                  <a:pt x="2558" y="2058"/>
                </a:lnTo>
                <a:lnTo>
                  <a:pt x="2558" y="2055"/>
                </a:lnTo>
                <a:lnTo>
                  <a:pt x="2561" y="2053"/>
                </a:lnTo>
                <a:lnTo>
                  <a:pt x="2561" y="2053"/>
                </a:lnTo>
                <a:close/>
                <a:moveTo>
                  <a:pt x="2561" y="2048"/>
                </a:moveTo>
                <a:lnTo>
                  <a:pt x="2561" y="2046"/>
                </a:lnTo>
                <a:lnTo>
                  <a:pt x="2561" y="2046"/>
                </a:lnTo>
                <a:lnTo>
                  <a:pt x="2561" y="2046"/>
                </a:lnTo>
                <a:lnTo>
                  <a:pt x="2561" y="2046"/>
                </a:lnTo>
                <a:lnTo>
                  <a:pt x="2561" y="2046"/>
                </a:lnTo>
                <a:lnTo>
                  <a:pt x="2561" y="2046"/>
                </a:lnTo>
                <a:lnTo>
                  <a:pt x="2561" y="2046"/>
                </a:lnTo>
                <a:lnTo>
                  <a:pt x="2558" y="2046"/>
                </a:lnTo>
                <a:lnTo>
                  <a:pt x="2558" y="2046"/>
                </a:lnTo>
                <a:lnTo>
                  <a:pt x="2558" y="2046"/>
                </a:lnTo>
                <a:lnTo>
                  <a:pt x="2556" y="2048"/>
                </a:lnTo>
                <a:lnTo>
                  <a:pt x="2556" y="2048"/>
                </a:lnTo>
                <a:lnTo>
                  <a:pt x="2556" y="2048"/>
                </a:lnTo>
                <a:lnTo>
                  <a:pt x="2558" y="2048"/>
                </a:lnTo>
                <a:lnTo>
                  <a:pt x="2561" y="2048"/>
                </a:lnTo>
                <a:close/>
                <a:moveTo>
                  <a:pt x="2544" y="2093"/>
                </a:moveTo>
                <a:lnTo>
                  <a:pt x="2544" y="2093"/>
                </a:lnTo>
                <a:lnTo>
                  <a:pt x="2544" y="2093"/>
                </a:lnTo>
                <a:lnTo>
                  <a:pt x="2546" y="2093"/>
                </a:lnTo>
                <a:lnTo>
                  <a:pt x="2546" y="2093"/>
                </a:lnTo>
                <a:lnTo>
                  <a:pt x="2546" y="2093"/>
                </a:lnTo>
                <a:lnTo>
                  <a:pt x="2546" y="2093"/>
                </a:lnTo>
                <a:lnTo>
                  <a:pt x="2546" y="2091"/>
                </a:lnTo>
                <a:lnTo>
                  <a:pt x="2546" y="2091"/>
                </a:lnTo>
                <a:lnTo>
                  <a:pt x="2544" y="2091"/>
                </a:lnTo>
                <a:lnTo>
                  <a:pt x="2544" y="2091"/>
                </a:lnTo>
                <a:lnTo>
                  <a:pt x="2544" y="2088"/>
                </a:lnTo>
                <a:lnTo>
                  <a:pt x="2542" y="2088"/>
                </a:lnTo>
                <a:lnTo>
                  <a:pt x="2542" y="2088"/>
                </a:lnTo>
                <a:lnTo>
                  <a:pt x="2542" y="2088"/>
                </a:lnTo>
                <a:lnTo>
                  <a:pt x="2542" y="2091"/>
                </a:lnTo>
                <a:lnTo>
                  <a:pt x="2542" y="2091"/>
                </a:lnTo>
                <a:lnTo>
                  <a:pt x="2544" y="2091"/>
                </a:lnTo>
                <a:lnTo>
                  <a:pt x="2544" y="2091"/>
                </a:lnTo>
                <a:lnTo>
                  <a:pt x="2544" y="2091"/>
                </a:lnTo>
                <a:lnTo>
                  <a:pt x="2544" y="2091"/>
                </a:lnTo>
                <a:lnTo>
                  <a:pt x="2544" y="2091"/>
                </a:lnTo>
                <a:lnTo>
                  <a:pt x="2544" y="2091"/>
                </a:lnTo>
                <a:lnTo>
                  <a:pt x="2544" y="2091"/>
                </a:lnTo>
                <a:lnTo>
                  <a:pt x="2544" y="2093"/>
                </a:lnTo>
                <a:lnTo>
                  <a:pt x="2544" y="2093"/>
                </a:lnTo>
                <a:close/>
                <a:moveTo>
                  <a:pt x="1879" y="1954"/>
                </a:moveTo>
                <a:lnTo>
                  <a:pt x="1879" y="1954"/>
                </a:lnTo>
                <a:lnTo>
                  <a:pt x="1879" y="1954"/>
                </a:lnTo>
                <a:lnTo>
                  <a:pt x="1879" y="1954"/>
                </a:lnTo>
                <a:lnTo>
                  <a:pt x="1881" y="1954"/>
                </a:lnTo>
                <a:lnTo>
                  <a:pt x="1881" y="1954"/>
                </a:lnTo>
                <a:lnTo>
                  <a:pt x="1881" y="1951"/>
                </a:lnTo>
                <a:lnTo>
                  <a:pt x="1881" y="1951"/>
                </a:lnTo>
                <a:lnTo>
                  <a:pt x="1881" y="1951"/>
                </a:lnTo>
                <a:lnTo>
                  <a:pt x="1881" y="1951"/>
                </a:lnTo>
                <a:lnTo>
                  <a:pt x="1881" y="1951"/>
                </a:lnTo>
                <a:lnTo>
                  <a:pt x="1881" y="1951"/>
                </a:lnTo>
                <a:lnTo>
                  <a:pt x="1881" y="1951"/>
                </a:lnTo>
                <a:lnTo>
                  <a:pt x="1881" y="1951"/>
                </a:lnTo>
                <a:lnTo>
                  <a:pt x="1881" y="1951"/>
                </a:lnTo>
                <a:lnTo>
                  <a:pt x="1881" y="1951"/>
                </a:lnTo>
                <a:lnTo>
                  <a:pt x="1881" y="1951"/>
                </a:lnTo>
                <a:lnTo>
                  <a:pt x="1881" y="1951"/>
                </a:lnTo>
                <a:lnTo>
                  <a:pt x="1879" y="1954"/>
                </a:lnTo>
                <a:close/>
                <a:moveTo>
                  <a:pt x="2553" y="2072"/>
                </a:moveTo>
                <a:lnTo>
                  <a:pt x="2553" y="2074"/>
                </a:lnTo>
                <a:lnTo>
                  <a:pt x="2556" y="2077"/>
                </a:lnTo>
                <a:lnTo>
                  <a:pt x="2556" y="2077"/>
                </a:lnTo>
                <a:lnTo>
                  <a:pt x="2556" y="2074"/>
                </a:lnTo>
                <a:lnTo>
                  <a:pt x="2556" y="2074"/>
                </a:lnTo>
                <a:lnTo>
                  <a:pt x="2553" y="2072"/>
                </a:lnTo>
                <a:close/>
                <a:moveTo>
                  <a:pt x="1907" y="1965"/>
                </a:moveTo>
                <a:lnTo>
                  <a:pt x="1907" y="1963"/>
                </a:lnTo>
                <a:lnTo>
                  <a:pt x="1907" y="1963"/>
                </a:lnTo>
                <a:lnTo>
                  <a:pt x="1907" y="1963"/>
                </a:lnTo>
                <a:lnTo>
                  <a:pt x="1907" y="1961"/>
                </a:lnTo>
                <a:lnTo>
                  <a:pt x="1907" y="1961"/>
                </a:lnTo>
                <a:lnTo>
                  <a:pt x="1907" y="1961"/>
                </a:lnTo>
                <a:lnTo>
                  <a:pt x="1907" y="1961"/>
                </a:lnTo>
                <a:lnTo>
                  <a:pt x="1907" y="1961"/>
                </a:lnTo>
                <a:lnTo>
                  <a:pt x="1907" y="1961"/>
                </a:lnTo>
                <a:lnTo>
                  <a:pt x="1905" y="1961"/>
                </a:lnTo>
                <a:lnTo>
                  <a:pt x="1907" y="1961"/>
                </a:lnTo>
                <a:lnTo>
                  <a:pt x="1907" y="1963"/>
                </a:lnTo>
                <a:lnTo>
                  <a:pt x="1907" y="1963"/>
                </a:lnTo>
                <a:lnTo>
                  <a:pt x="1907" y="1963"/>
                </a:lnTo>
                <a:lnTo>
                  <a:pt x="1907" y="1965"/>
                </a:lnTo>
                <a:close/>
                <a:moveTo>
                  <a:pt x="1893" y="1894"/>
                </a:moveTo>
                <a:lnTo>
                  <a:pt x="1893" y="1894"/>
                </a:lnTo>
                <a:lnTo>
                  <a:pt x="1893" y="1894"/>
                </a:lnTo>
                <a:lnTo>
                  <a:pt x="1893" y="1894"/>
                </a:lnTo>
                <a:lnTo>
                  <a:pt x="1893" y="1892"/>
                </a:lnTo>
                <a:lnTo>
                  <a:pt x="1891" y="1892"/>
                </a:lnTo>
                <a:lnTo>
                  <a:pt x="1891" y="1892"/>
                </a:lnTo>
                <a:lnTo>
                  <a:pt x="1891" y="1892"/>
                </a:lnTo>
                <a:lnTo>
                  <a:pt x="1891" y="1892"/>
                </a:lnTo>
                <a:lnTo>
                  <a:pt x="1889" y="1892"/>
                </a:lnTo>
                <a:lnTo>
                  <a:pt x="1889" y="1892"/>
                </a:lnTo>
                <a:lnTo>
                  <a:pt x="1889" y="1892"/>
                </a:lnTo>
                <a:lnTo>
                  <a:pt x="1889" y="1892"/>
                </a:lnTo>
                <a:lnTo>
                  <a:pt x="1891" y="1892"/>
                </a:lnTo>
                <a:lnTo>
                  <a:pt x="1891" y="1892"/>
                </a:lnTo>
                <a:lnTo>
                  <a:pt x="1891" y="1894"/>
                </a:lnTo>
                <a:lnTo>
                  <a:pt x="1891" y="1894"/>
                </a:lnTo>
                <a:lnTo>
                  <a:pt x="1891" y="1894"/>
                </a:lnTo>
                <a:lnTo>
                  <a:pt x="1891" y="1897"/>
                </a:lnTo>
                <a:lnTo>
                  <a:pt x="1893" y="1897"/>
                </a:lnTo>
                <a:lnTo>
                  <a:pt x="1893" y="1897"/>
                </a:lnTo>
                <a:lnTo>
                  <a:pt x="1893" y="1897"/>
                </a:lnTo>
                <a:lnTo>
                  <a:pt x="1893" y="1899"/>
                </a:lnTo>
                <a:lnTo>
                  <a:pt x="1893" y="1899"/>
                </a:lnTo>
                <a:lnTo>
                  <a:pt x="1893" y="1899"/>
                </a:lnTo>
                <a:lnTo>
                  <a:pt x="1893" y="1897"/>
                </a:lnTo>
                <a:lnTo>
                  <a:pt x="1893" y="1897"/>
                </a:lnTo>
                <a:lnTo>
                  <a:pt x="1893" y="1897"/>
                </a:lnTo>
                <a:lnTo>
                  <a:pt x="1893" y="1897"/>
                </a:lnTo>
                <a:lnTo>
                  <a:pt x="1893" y="1897"/>
                </a:lnTo>
                <a:lnTo>
                  <a:pt x="1893" y="1894"/>
                </a:lnTo>
                <a:lnTo>
                  <a:pt x="1893" y="1894"/>
                </a:lnTo>
                <a:close/>
                <a:moveTo>
                  <a:pt x="1889" y="2008"/>
                </a:moveTo>
                <a:lnTo>
                  <a:pt x="1889" y="2006"/>
                </a:lnTo>
                <a:lnTo>
                  <a:pt x="1891" y="2006"/>
                </a:lnTo>
                <a:lnTo>
                  <a:pt x="1896" y="1999"/>
                </a:lnTo>
                <a:lnTo>
                  <a:pt x="1896" y="1999"/>
                </a:lnTo>
                <a:lnTo>
                  <a:pt x="1896" y="1996"/>
                </a:lnTo>
                <a:lnTo>
                  <a:pt x="1898" y="1994"/>
                </a:lnTo>
                <a:lnTo>
                  <a:pt x="1898" y="1994"/>
                </a:lnTo>
                <a:lnTo>
                  <a:pt x="1898" y="1994"/>
                </a:lnTo>
                <a:lnTo>
                  <a:pt x="1898" y="1991"/>
                </a:lnTo>
                <a:lnTo>
                  <a:pt x="1898" y="1994"/>
                </a:lnTo>
                <a:lnTo>
                  <a:pt x="1896" y="1994"/>
                </a:lnTo>
                <a:lnTo>
                  <a:pt x="1896" y="1996"/>
                </a:lnTo>
                <a:lnTo>
                  <a:pt x="1896" y="1996"/>
                </a:lnTo>
                <a:lnTo>
                  <a:pt x="1896" y="1996"/>
                </a:lnTo>
                <a:lnTo>
                  <a:pt x="1893" y="1999"/>
                </a:lnTo>
                <a:lnTo>
                  <a:pt x="1893" y="1999"/>
                </a:lnTo>
                <a:lnTo>
                  <a:pt x="1893" y="2001"/>
                </a:lnTo>
                <a:lnTo>
                  <a:pt x="1889" y="2006"/>
                </a:lnTo>
                <a:lnTo>
                  <a:pt x="1889" y="2008"/>
                </a:lnTo>
                <a:close/>
                <a:moveTo>
                  <a:pt x="1898" y="1906"/>
                </a:moveTo>
                <a:lnTo>
                  <a:pt x="1898" y="1906"/>
                </a:lnTo>
                <a:lnTo>
                  <a:pt x="1898" y="1906"/>
                </a:lnTo>
                <a:lnTo>
                  <a:pt x="1898" y="1906"/>
                </a:lnTo>
                <a:lnTo>
                  <a:pt x="1898" y="1906"/>
                </a:lnTo>
                <a:lnTo>
                  <a:pt x="1898" y="1904"/>
                </a:lnTo>
                <a:lnTo>
                  <a:pt x="1896" y="1904"/>
                </a:lnTo>
                <a:lnTo>
                  <a:pt x="1896" y="1904"/>
                </a:lnTo>
                <a:lnTo>
                  <a:pt x="1896" y="1904"/>
                </a:lnTo>
                <a:lnTo>
                  <a:pt x="1896" y="1904"/>
                </a:lnTo>
                <a:lnTo>
                  <a:pt x="1896" y="1904"/>
                </a:lnTo>
                <a:lnTo>
                  <a:pt x="1896" y="1906"/>
                </a:lnTo>
                <a:lnTo>
                  <a:pt x="1896" y="1906"/>
                </a:lnTo>
                <a:lnTo>
                  <a:pt x="1896" y="1906"/>
                </a:lnTo>
                <a:lnTo>
                  <a:pt x="1896" y="1906"/>
                </a:lnTo>
                <a:lnTo>
                  <a:pt x="1898" y="1909"/>
                </a:lnTo>
                <a:lnTo>
                  <a:pt x="1898" y="1909"/>
                </a:lnTo>
                <a:lnTo>
                  <a:pt x="1898" y="1909"/>
                </a:lnTo>
                <a:lnTo>
                  <a:pt x="1898" y="1911"/>
                </a:lnTo>
                <a:lnTo>
                  <a:pt x="1898" y="1911"/>
                </a:lnTo>
                <a:lnTo>
                  <a:pt x="1898" y="1911"/>
                </a:lnTo>
                <a:lnTo>
                  <a:pt x="1898" y="1911"/>
                </a:lnTo>
                <a:lnTo>
                  <a:pt x="1898" y="1909"/>
                </a:lnTo>
                <a:lnTo>
                  <a:pt x="1898" y="1909"/>
                </a:lnTo>
                <a:lnTo>
                  <a:pt x="1898" y="1909"/>
                </a:lnTo>
                <a:lnTo>
                  <a:pt x="1898" y="1909"/>
                </a:lnTo>
                <a:lnTo>
                  <a:pt x="1898" y="1909"/>
                </a:lnTo>
                <a:lnTo>
                  <a:pt x="1898" y="1909"/>
                </a:lnTo>
                <a:lnTo>
                  <a:pt x="1898" y="1909"/>
                </a:lnTo>
                <a:lnTo>
                  <a:pt x="1898" y="1906"/>
                </a:lnTo>
                <a:lnTo>
                  <a:pt x="1898" y="1906"/>
                </a:lnTo>
                <a:close/>
                <a:moveTo>
                  <a:pt x="1905" y="1932"/>
                </a:moveTo>
                <a:lnTo>
                  <a:pt x="1905" y="1930"/>
                </a:lnTo>
                <a:lnTo>
                  <a:pt x="1905" y="1930"/>
                </a:lnTo>
                <a:lnTo>
                  <a:pt x="1905" y="1930"/>
                </a:lnTo>
                <a:lnTo>
                  <a:pt x="1905" y="1932"/>
                </a:lnTo>
                <a:lnTo>
                  <a:pt x="1905" y="1935"/>
                </a:lnTo>
                <a:lnTo>
                  <a:pt x="1905" y="1935"/>
                </a:lnTo>
                <a:lnTo>
                  <a:pt x="1905" y="1937"/>
                </a:lnTo>
                <a:lnTo>
                  <a:pt x="1905" y="1937"/>
                </a:lnTo>
                <a:lnTo>
                  <a:pt x="1905" y="1937"/>
                </a:lnTo>
                <a:lnTo>
                  <a:pt x="1905" y="1939"/>
                </a:lnTo>
                <a:lnTo>
                  <a:pt x="1905" y="1939"/>
                </a:lnTo>
                <a:lnTo>
                  <a:pt x="1905" y="1937"/>
                </a:lnTo>
                <a:lnTo>
                  <a:pt x="1905" y="1937"/>
                </a:lnTo>
                <a:lnTo>
                  <a:pt x="1905" y="1935"/>
                </a:lnTo>
                <a:lnTo>
                  <a:pt x="1905" y="1935"/>
                </a:lnTo>
                <a:lnTo>
                  <a:pt x="1905" y="1932"/>
                </a:lnTo>
                <a:lnTo>
                  <a:pt x="1905" y="1932"/>
                </a:lnTo>
                <a:lnTo>
                  <a:pt x="1905" y="1932"/>
                </a:lnTo>
                <a:lnTo>
                  <a:pt x="1905" y="1932"/>
                </a:lnTo>
                <a:lnTo>
                  <a:pt x="1905" y="1932"/>
                </a:lnTo>
                <a:lnTo>
                  <a:pt x="1905" y="1932"/>
                </a:lnTo>
                <a:lnTo>
                  <a:pt x="1905" y="1932"/>
                </a:lnTo>
                <a:lnTo>
                  <a:pt x="1905" y="1932"/>
                </a:lnTo>
                <a:close/>
                <a:moveTo>
                  <a:pt x="2608" y="2053"/>
                </a:moveTo>
                <a:lnTo>
                  <a:pt x="2608" y="2053"/>
                </a:lnTo>
                <a:lnTo>
                  <a:pt x="2608" y="2053"/>
                </a:lnTo>
                <a:lnTo>
                  <a:pt x="2608" y="2053"/>
                </a:lnTo>
                <a:lnTo>
                  <a:pt x="2608" y="2051"/>
                </a:lnTo>
                <a:lnTo>
                  <a:pt x="2606" y="2051"/>
                </a:lnTo>
                <a:lnTo>
                  <a:pt x="2606" y="2053"/>
                </a:lnTo>
                <a:lnTo>
                  <a:pt x="2606" y="2053"/>
                </a:lnTo>
                <a:lnTo>
                  <a:pt x="2606" y="2053"/>
                </a:lnTo>
                <a:lnTo>
                  <a:pt x="2606" y="2053"/>
                </a:lnTo>
                <a:lnTo>
                  <a:pt x="2606" y="2053"/>
                </a:lnTo>
                <a:lnTo>
                  <a:pt x="2606" y="2053"/>
                </a:lnTo>
                <a:lnTo>
                  <a:pt x="2606" y="2053"/>
                </a:lnTo>
                <a:lnTo>
                  <a:pt x="2606" y="2053"/>
                </a:lnTo>
                <a:lnTo>
                  <a:pt x="2606" y="2053"/>
                </a:lnTo>
                <a:lnTo>
                  <a:pt x="2606" y="2053"/>
                </a:lnTo>
                <a:lnTo>
                  <a:pt x="2606" y="2053"/>
                </a:lnTo>
                <a:lnTo>
                  <a:pt x="2606" y="2055"/>
                </a:lnTo>
                <a:lnTo>
                  <a:pt x="2606" y="2055"/>
                </a:lnTo>
                <a:lnTo>
                  <a:pt x="2608" y="2055"/>
                </a:lnTo>
                <a:lnTo>
                  <a:pt x="2608" y="2053"/>
                </a:lnTo>
                <a:lnTo>
                  <a:pt x="2608" y="2053"/>
                </a:lnTo>
                <a:lnTo>
                  <a:pt x="2608" y="2053"/>
                </a:lnTo>
                <a:lnTo>
                  <a:pt x="2608" y="2053"/>
                </a:lnTo>
                <a:close/>
                <a:moveTo>
                  <a:pt x="182" y="2048"/>
                </a:moveTo>
                <a:lnTo>
                  <a:pt x="182" y="2048"/>
                </a:lnTo>
                <a:lnTo>
                  <a:pt x="182" y="2051"/>
                </a:lnTo>
                <a:lnTo>
                  <a:pt x="185" y="2051"/>
                </a:lnTo>
                <a:lnTo>
                  <a:pt x="185" y="2048"/>
                </a:lnTo>
                <a:lnTo>
                  <a:pt x="185" y="2048"/>
                </a:lnTo>
                <a:lnTo>
                  <a:pt x="182" y="2048"/>
                </a:lnTo>
                <a:lnTo>
                  <a:pt x="182" y="2048"/>
                </a:lnTo>
                <a:close/>
                <a:moveTo>
                  <a:pt x="312" y="1100"/>
                </a:moveTo>
                <a:lnTo>
                  <a:pt x="315" y="1100"/>
                </a:lnTo>
                <a:lnTo>
                  <a:pt x="315" y="1102"/>
                </a:lnTo>
                <a:lnTo>
                  <a:pt x="317" y="1102"/>
                </a:lnTo>
                <a:lnTo>
                  <a:pt x="317" y="1100"/>
                </a:lnTo>
                <a:lnTo>
                  <a:pt x="315" y="1097"/>
                </a:lnTo>
                <a:lnTo>
                  <a:pt x="315" y="1095"/>
                </a:lnTo>
                <a:lnTo>
                  <a:pt x="312" y="1093"/>
                </a:lnTo>
                <a:lnTo>
                  <a:pt x="312" y="1095"/>
                </a:lnTo>
                <a:lnTo>
                  <a:pt x="312" y="1095"/>
                </a:lnTo>
                <a:lnTo>
                  <a:pt x="312" y="1097"/>
                </a:lnTo>
                <a:lnTo>
                  <a:pt x="312" y="1097"/>
                </a:lnTo>
                <a:lnTo>
                  <a:pt x="312" y="1097"/>
                </a:lnTo>
                <a:lnTo>
                  <a:pt x="312" y="1097"/>
                </a:lnTo>
                <a:lnTo>
                  <a:pt x="312" y="1100"/>
                </a:lnTo>
                <a:lnTo>
                  <a:pt x="312" y="1100"/>
                </a:lnTo>
                <a:close/>
                <a:moveTo>
                  <a:pt x="118" y="1989"/>
                </a:moveTo>
                <a:lnTo>
                  <a:pt x="121" y="1989"/>
                </a:lnTo>
                <a:lnTo>
                  <a:pt x="121" y="1989"/>
                </a:lnTo>
                <a:lnTo>
                  <a:pt x="121" y="1989"/>
                </a:lnTo>
                <a:lnTo>
                  <a:pt x="121" y="1987"/>
                </a:lnTo>
                <a:lnTo>
                  <a:pt x="121" y="1987"/>
                </a:lnTo>
                <a:lnTo>
                  <a:pt x="121" y="1987"/>
                </a:lnTo>
                <a:lnTo>
                  <a:pt x="121" y="1987"/>
                </a:lnTo>
                <a:lnTo>
                  <a:pt x="121" y="1987"/>
                </a:lnTo>
                <a:lnTo>
                  <a:pt x="121" y="1984"/>
                </a:lnTo>
                <a:lnTo>
                  <a:pt x="118" y="1984"/>
                </a:lnTo>
                <a:lnTo>
                  <a:pt x="118" y="1984"/>
                </a:lnTo>
                <a:lnTo>
                  <a:pt x="118" y="1984"/>
                </a:lnTo>
                <a:lnTo>
                  <a:pt x="118" y="1987"/>
                </a:lnTo>
                <a:lnTo>
                  <a:pt x="118" y="1987"/>
                </a:lnTo>
                <a:lnTo>
                  <a:pt x="118" y="1987"/>
                </a:lnTo>
                <a:lnTo>
                  <a:pt x="118" y="1987"/>
                </a:lnTo>
                <a:lnTo>
                  <a:pt x="118" y="1987"/>
                </a:lnTo>
                <a:lnTo>
                  <a:pt x="118" y="1987"/>
                </a:lnTo>
                <a:lnTo>
                  <a:pt x="118" y="1989"/>
                </a:lnTo>
                <a:lnTo>
                  <a:pt x="118" y="1989"/>
                </a:lnTo>
                <a:lnTo>
                  <a:pt x="118" y="1989"/>
                </a:lnTo>
                <a:close/>
                <a:moveTo>
                  <a:pt x="192" y="1999"/>
                </a:moveTo>
                <a:lnTo>
                  <a:pt x="194" y="1999"/>
                </a:lnTo>
                <a:lnTo>
                  <a:pt x="194" y="1996"/>
                </a:lnTo>
                <a:lnTo>
                  <a:pt x="194" y="1994"/>
                </a:lnTo>
                <a:lnTo>
                  <a:pt x="192" y="1994"/>
                </a:lnTo>
                <a:lnTo>
                  <a:pt x="192" y="1994"/>
                </a:lnTo>
                <a:lnTo>
                  <a:pt x="189" y="1994"/>
                </a:lnTo>
                <a:lnTo>
                  <a:pt x="189" y="1996"/>
                </a:lnTo>
                <a:lnTo>
                  <a:pt x="192" y="1996"/>
                </a:lnTo>
                <a:lnTo>
                  <a:pt x="192" y="1996"/>
                </a:lnTo>
                <a:lnTo>
                  <a:pt x="192" y="1999"/>
                </a:lnTo>
                <a:close/>
                <a:moveTo>
                  <a:pt x="189" y="1987"/>
                </a:moveTo>
                <a:lnTo>
                  <a:pt x="189" y="1987"/>
                </a:lnTo>
                <a:lnTo>
                  <a:pt x="189" y="1989"/>
                </a:lnTo>
                <a:lnTo>
                  <a:pt x="189" y="1989"/>
                </a:lnTo>
                <a:lnTo>
                  <a:pt x="187" y="1989"/>
                </a:lnTo>
                <a:lnTo>
                  <a:pt x="187" y="1991"/>
                </a:lnTo>
                <a:lnTo>
                  <a:pt x="187" y="1991"/>
                </a:lnTo>
                <a:lnTo>
                  <a:pt x="187" y="1994"/>
                </a:lnTo>
                <a:lnTo>
                  <a:pt x="187" y="1994"/>
                </a:lnTo>
                <a:lnTo>
                  <a:pt x="187" y="1994"/>
                </a:lnTo>
                <a:lnTo>
                  <a:pt x="192" y="1991"/>
                </a:lnTo>
                <a:lnTo>
                  <a:pt x="192" y="1991"/>
                </a:lnTo>
                <a:lnTo>
                  <a:pt x="194" y="1991"/>
                </a:lnTo>
                <a:lnTo>
                  <a:pt x="194" y="1989"/>
                </a:lnTo>
                <a:lnTo>
                  <a:pt x="194" y="1989"/>
                </a:lnTo>
                <a:lnTo>
                  <a:pt x="197" y="1987"/>
                </a:lnTo>
                <a:lnTo>
                  <a:pt x="197" y="1987"/>
                </a:lnTo>
                <a:lnTo>
                  <a:pt x="197" y="1987"/>
                </a:lnTo>
                <a:lnTo>
                  <a:pt x="197" y="1987"/>
                </a:lnTo>
                <a:lnTo>
                  <a:pt x="197" y="1987"/>
                </a:lnTo>
                <a:lnTo>
                  <a:pt x="197" y="1987"/>
                </a:lnTo>
                <a:lnTo>
                  <a:pt x="194" y="1987"/>
                </a:lnTo>
                <a:lnTo>
                  <a:pt x="194" y="1987"/>
                </a:lnTo>
                <a:lnTo>
                  <a:pt x="194" y="1987"/>
                </a:lnTo>
                <a:lnTo>
                  <a:pt x="194" y="1987"/>
                </a:lnTo>
                <a:lnTo>
                  <a:pt x="192" y="1984"/>
                </a:lnTo>
                <a:lnTo>
                  <a:pt x="192" y="1987"/>
                </a:lnTo>
                <a:lnTo>
                  <a:pt x="192" y="1984"/>
                </a:lnTo>
                <a:lnTo>
                  <a:pt x="192" y="1984"/>
                </a:lnTo>
                <a:lnTo>
                  <a:pt x="192" y="1984"/>
                </a:lnTo>
                <a:lnTo>
                  <a:pt x="189" y="1984"/>
                </a:lnTo>
                <a:lnTo>
                  <a:pt x="189" y="1987"/>
                </a:lnTo>
                <a:lnTo>
                  <a:pt x="189" y="1987"/>
                </a:lnTo>
                <a:lnTo>
                  <a:pt x="189" y="1987"/>
                </a:lnTo>
                <a:lnTo>
                  <a:pt x="189" y="1987"/>
                </a:lnTo>
                <a:lnTo>
                  <a:pt x="189" y="1987"/>
                </a:lnTo>
                <a:close/>
                <a:moveTo>
                  <a:pt x="187" y="2029"/>
                </a:moveTo>
                <a:lnTo>
                  <a:pt x="187" y="2029"/>
                </a:lnTo>
                <a:lnTo>
                  <a:pt x="189" y="2029"/>
                </a:lnTo>
                <a:lnTo>
                  <a:pt x="189" y="2027"/>
                </a:lnTo>
                <a:lnTo>
                  <a:pt x="189" y="2027"/>
                </a:lnTo>
                <a:lnTo>
                  <a:pt x="187" y="2027"/>
                </a:lnTo>
                <a:lnTo>
                  <a:pt x="187" y="2027"/>
                </a:lnTo>
                <a:lnTo>
                  <a:pt x="187" y="2025"/>
                </a:lnTo>
                <a:lnTo>
                  <a:pt x="187" y="2025"/>
                </a:lnTo>
                <a:lnTo>
                  <a:pt x="187" y="2025"/>
                </a:lnTo>
                <a:lnTo>
                  <a:pt x="187" y="2025"/>
                </a:lnTo>
                <a:lnTo>
                  <a:pt x="189" y="2022"/>
                </a:lnTo>
                <a:lnTo>
                  <a:pt x="189" y="2022"/>
                </a:lnTo>
                <a:lnTo>
                  <a:pt x="189" y="2025"/>
                </a:lnTo>
                <a:lnTo>
                  <a:pt x="189" y="2025"/>
                </a:lnTo>
                <a:lnTo>
                  <a:pt x="189" y="2022"/>
                </a:lnTo>
                <a:lnTo>
                  <a:pt x="189" y="2022"/>
                </a:lnTo>
                <a:lnTo>
                  <a:pt x="189" y="2022"/>
                </a:lnTo>
                <a:lnTo>
                  <a:pt x="189" y="2025"/>
                </a:lnTo>
                <a:lnTo>
                  <a:pt x="192" y="2025"/>
                </a:lnTo>
                <a:lnTo>
                  <a:pt x="192" y="2027"/>
                </a:lnTo>
                <a:lnTo>
                  <a:pt x="192" y="2027"/>
                </a:lnTo>
                <a:lnTo>
                  <a:pt x="194" y="2027"/>
                </a:lnTo>
                <a:lnTo>
                  <a:pt x="194" y="2027"/>
                </a:lnTo>
                <a:lnTo>
                  <a:pt x="194" y="2027"/>
                </a:lnTo>
                <a:lnTo>
                  <a:pt x="194" y="2025"/>
                </a:lnTo>
                <a:lnTo>
                  <a:pt x="197" y="2025"/>
                </a:lnTo>
                <a:lnTo>
                  <a:pt x="197" y="2025"/>
                </a:lnTo>
                <a:lnTo>
                  <a:pt x="199" y="2025"/>
                </a:lnTo>
                <a:lnTo>
                  <a:pt x="199" y="2025"/>
                </a:lnTo>
                <a:lnTo>
                  <a:pt x="199" y="2025"/>
                </a:lnTo>
                <a:lnTo>
                  <a:pt x="199" y="2025"/>
                </a:lnTo>
                <a:lnTo>
                  <a:pt x="199" y="2025"/>
                </a:lnTo>
                <a:lnTo>
                  <a:pt x="199" y="2025"/>
                </a:lnTo>
                <a:lnTo>
                  <a:pt x="199" y="2025"/>
                </a:lnTo>
                <a:lnTo>
                  <a:pt x="199" y="2025"/>
                </a:lnTo>
                <a:lnTo>
                  <a:pt x="199" y="2025"/>
                </a:lnTo>
                <a:lnTo>
                  <a:pt x="199" y="2025"/>
                </a:lnTo>
                <a:lnTo>
                  <a:pt x="197" y="2025"/>
                </a:lnTo>
                <a:lnTo>
                  <a:pt x="197" y="2025"/>
                </a:lnTo>
                <a:lnTo>
                  <a:pt x="194" y="2027"/>
                </a:lnTo>
                <a:lnTo>
                  <a:pt x="194" y="2029"/>
                </a:lnTo>
                <a:lnTo>
                  <a:pt x="194" y="2029"/>
                </a:lnTo>
                <a:lnTo>
                  <a:pt x="194" y="2029"/>
                </a:lnTo>
                <a:lnTo>
                  <a:pt x="192" y="2029"/>
                </a:lnTo>
                <a:lnTo>
                  <a:pt x="192" y="2029"/>
                </a:lnTo>
                <a:lnTo>
                  <a:pt x="192" y="2029"/>
                </a:lnTo>
                <a:lnTo>
                  <a:pt x="192" y="2032"/>
                </a:lnTo>
                <a:lnTo>
                  <a:pt x="194" y="2032"/>
                </a:lnTo>
                <a:lnTo>
                  <a:pt x="194" y="2029"/>
                </a:lnTo>
                <a:lnTo>
                  <a:pt x="194" y="2029"/>
                </a:lnTo>
                <a:lnTo>
                  <a:pt x="194" y="2029"/>
                </a:lnTo>
                <a:lnTo>
                  <a:pt x="194" y="2032"/>
                </a:lnTo>
                <a:lnTo>
                  <a:pt x="194" y="2032"/>
                </a:lnTo>
                <a:lnTo>
                  <a:pt x="194" y="2032"/>
                </a:lnTo>
                <a:lnTo>
                  <a:pt x="197" y="2032"/>
                </a:lnTo>
                <a:lnTo>
                  <a:pt x="197" y="2032"/>
                </a:lnTo>
                <a:lnTo>
                  <a:pt x="197" y="2032"/>
                </a:lnTo>
                <a:lnTo>
                  <a:pt x="197" y="2032"/>
                </a:lnTo>
                <a:lnTo>
                  <a:pt x="197" y="2032"/>
                </a:lnTo>
                <a:lnTo>
                  <a:pt x="199" y="2029"/>
                </a:lnTo>
                <a:lnTo>
                  <a:pt x="199" y="2029"/>
                </a:lnTo>
                <a:lnTo>
                  <a:pt x="199" y="2029"/>
                </a:lnTo>
                <a:lnTo>
                  <a:pt x="201" y="2027"/>
                </a:lnTo>
                <a:lnTo>
                  <a:pt x="201" y="2027"/>
                </a:lnTo>
                <a:lnTo>
                  <a:pt x="204" y="2027"/>
                </a:lnTo>
                <a:lnTo>
                  <a:pt x="201" y="2025"/>
                </a:lnTo>
                <a:lnTo>
                  <a:pt x="201" y="2025"/>
                </a:lnTo>
                <a:lnTo>
                  <a:pt x="201" y="2022"/>
                </a:lnTo>
                <a:lnTo>
                  <a:pt x="201" y="2022"/>
                </a:lnTo>
                <a:lnTo>
                  <a:pt x="201" y="2020"/>
                </a:lnTo>
                <a:lnTo>
                  <a:pt x="199" y="2017"/>
                </a:lnTo>
                <a:lnTo>
                  <a:pt x="199" y="2017"/>
                </a:lnTo>
                <a:lnTo>
                  <a:pt x="197" y="2017"/>
                </a:lnTo>
                <a:lnTo>
                  <a:pt x="197" y="2020"/>
                </a:lnTo>
                <a:lnTo>
                  <a:pt x="194" y="2017"/>
                </a:lnTo>
                <a:lnTo>
                  <a:pt x="194" y="2020"/>
                </a:lnTo>
                <a:lnTo>
                  <a:pt x="192" y="2020"/>
                </a:lnTo>
                <a:lnTo>
                  <a:pt x="192" y="2020"/>
                </a:lnTo>
                <a:lnTo>
                  <a:pt x="192" y="2020"/>
                </a:lnTo>
                <a:lnTo>
                  <a:pt x="192" y="2020"/>
                </a:lnTo>
                <a:lnTo>
                  <a:pt x="189" y="2022"/>
                </a:lnTo>
                <a:lnTo>
                  <a:pt x="189" y="2022"/>
                </a:lnTo>
                <a:lnTo>
                  <a:pt x="189" y="2022"/>
                </a:lnTo>
                <a:lnTo>
                  <a:pt x="189" y="2022"/>
                </a:lnTo>
                <a:lnTo>
                  <a:pt x="189" y="2022"/>
                </a:lnTo>
                <a:lnTo>
                  <a:pt x="189" y="2022"/>
                </a:lnTo>
                <a:lnTo>
                  <a:pt x="189" y="2022"/>
                </a:lnTo>
                <a:lnTo>
                  <a:pt x="187" y="2022"/>
                </a:lnTo>
                <a:lnTo>
                  <a:pt x="187" y="2022"/>
                </a:lnTo>
                <a:lnTo>
                  <a:pt x="187" y="2022"/>
                </a:lnTo>
                <a:lnTo>
                  <a:pt x="187" y="2025"/>
                </a:lnTo>
                <a:lnTo>
                  <a:pt x="187" y="2025"/>
                </a:lnTo>
                <a:lnTo>
                  <a:pt x="187" y="2025"/>
                </a:lnTo>
                <a:lnTo>
                  <a:pt x="187" y="2025"/>
                </a:lnTo>
                <a:lnTo>
                  <a:pt x="187" y="2027"/>
                </a:lnTo>
                <a:lnTo>
                  <a:pt x="185" y="2027"/>
                </a:lnTo>
                <a:lnTo>
                  <a:pt x="185" y="2027"/>
                </a:lnTo>
                <a:lnTo>
                  <a:pt x="185" y="2029"/>
                </a:lnTo>
                <a:lnTo>
                  <a:pt x="187" y="2029"/>
                </a:lnTo>
                <a:lnTo>
                  <a:pt x="187" y="2029"/>
                </a:lnTo>
                <a:lnTo>
                  <a:pt x="187" y="2029"/>
                </a:lnTo>
                <a:lnTo>
                  <a:pt x="187" y="2029"/>
                </a:lnTo>
                <a:close/>
                <a:moveTo>
                  <a:pt x="159" y="2006"/>
                </a:moveTo>
                <a:lnTo>
                  <a:pt x="159" y="2006"/>
                </a:lnTo>
                <a:lnTo>
                  <a:pt x="159" y="2006"/>
                </a:lnTo>
                <a:lnTo>
                  <a:pt x="156" y="2006"/>
                </a:lnTo>
                <a:lnTo>
                  <a:pt x="154" y="2006"/>
                </a:lnTo>
                <a:lnTo>
                  <a:pt x="152" y="2006"/>
                </a:lnTo>
                <a:lnTo>
                  <a:pt x="152" y="2008"/>
                </a:lnTo>
                <a:lnTo>
                  <a:pt x="147" y="2008"/>
                </a:lnTo>
                <a:lnTo>
                  <a:pt x="147" y="2008"/>
                </a:lnTo>
                <a:lnTo>
                  <a:pt x="144" y="2006"/>
                </a:lnTo>
                <a:lnTo>
                  <a:pt x="142" y="2006"/>
                </a:lnTo>
                <a:lnTo>
                  <a:pt x="142" y="2006"/>
                </a:lnTo>
                <a:lnTo>
                  <a:pt x="142" y="2006"/>
                </a:lnTo>
                <a:lnTo>
                  <a:pt x="142" y="2006"/>
                </a:lnTo>
                <a:lnTo>
                  <a:pt x="144" y="2006"/>
                </a:lnTo>
                <a:lnTo>
                  <a:pt x="144" y="2006"/>
                </a:lnTo>
                <a:lnTo>
                  <a:pt x="144" y="2008"/>
                </a:lnTo>
                <a:lnTo>
                  <a:pt x="142" y="2008"/>
                </a:lnTo>
                <a:lnTo>
                  <a:pt x="142" y="2010"/>
                </a:lnTo>
                <a:lnTo>
                  <a:pt x="142" y="2010"/>
                </a:lnTo>
                <a:lnTo>
                  <a:pt x="142" y="2013"/>
                </a:lnTo>
                <a:lnTo>
                  <a:pt x="142" y="2013"/>
                </a:lnTo>
                <a:lnTo>
                  <a:pt x="142" y="2013"/>
                </a:lnTo>
                <a:lnTo>
                  <a:pt x="142" y="2015"/>
                </a:lnTo>
                <a:lnTo>
                  <a:pt x="142" y="2015"/>
                </a:lnTo>
                <a:lnTo>
                  <a:pt x="140" y="2017"/>
                </a:lnTo>
                <a:lnTo>
                  <a:pt x="140" y="2017"/>
                </a:lnTo>
                <a:lnTo>
                  <a:pt x="140" y="2017"/>
                </a:lnTo>
                <a:lnTo>
                  <a:pt x="137" y="2017"/>
                </a:lnTo>
                <a:lnTo>
                  <a:pt x="137" y="2020"/>
                </a:lnTo>
                <a:lnTo>
                  <a:pt x="137" y="2020"/>
                </a:lnTo>
                <a:lnTo>
                  <a:pt x="137" y="2020"/>
                </a:lnTo>
                <a:lnTo>
                  <a:pt x="137" y="2022"/>
                </a:lnTo>
                <a:lnTo>
                  <a:pt x="137" y="2022"/>
                </a:lnTo>
                <a:lnTo>
                  <a:pt x="137" y="2022"/>
                </a:lnTo>
                <a:lnTo>
                  <a:pt x="137" y="2025"/>
                </a:lnTo>
                <a:lnTo>
                  <a:pt x="135" y="2025"/>
                </a:lnTo>
                <a:lnTo>
                  <a:pt x="135" y="2025"/>
                </a:lnTo>
                <a:lnTo>
                  <a:pt x="135" y="2025"/>
                </a:lnTo>
                <a:lnTo>
                  <a:pt x="135" y="2025"/>
                </a:lnTo>
                <a:lnTo>
                  <a:pt x="133" y="2022"/>
                </a:lnTo>
                <a:lnTo>
                  <a:pt x="133" y="2022"/>
                </a:lnTo>
                <a:lnTo>
                  <a:pt x="133" y="2025"/>
                </a:lnTo>
                <a:lnTo>
                  <a:pt x="133" y="2025"/>
                </a:lnTo>
                <a:lnTo>
                  <a:pt x="133" y="2025"/>
                </a:lnTo>
                <a:lnTo>
                  <a:pt x="133" y="2025"/>
                </a:lnTo>
                <a:lnTo>
                  <a:pt x="133" y="2025"/>
                </a:lnTo>
                <a:lnTo>
                  <a:pt x="133" y="2027"/>
                </a:lnTo>
                <a:lnTo>
                  <a:pt x="130" y="2027"/>
                </a:lnTo>
                <a:lnTo>
                  <a:pt x="130" y="2025"/>
                </a:lnTo>
                <a:lnTo>
                  <a:pt x="128" y="2025"/>
                </a:lnTo>
                <a:lnTo>
                  <a:pt x="128" y="2025"/>
                </a:lnTo>
                <a:lnTo>
                  <a:pt x="128" y="2027"/>
                </a:lnTo>
                <a:lnTo>
                  <a:pt x="126" y="2027"/>
                </a:lnTo>
                <a:lnTo>
                  <a:pt x="126" y="2027"/>
                </a:lnTo>
                <a:lnTo>
                  <a:pt x="126" y="2027"/>
                </a:lnTo>
                <a:lnTo>
                  <a:pt x="128" y="2025"/>
                </a:lnTo>
                <a:lnTo>
                  <a:pt x="128" y="2025"/>
                </a:lnTo>
                <a:lnTo>
                  <a:pt x="130" y="2025"/>
                </a:lnTo>
                <a:lnTo>
                  <a:pt x="130" y="2022"/>
                </a:lnTo>
                <a:lnTo>
                  <a:pt x="130" y="2022"/>
                </a:lnTo>
                <a:lnTo>
                  <a:pt x="128" y="2022"/>
                </a:lnTo>
                <a:lnTo>
                  <a:pt x="126" y="2022"/>
                </a:lnTo>
                <a:lnTo>
                  <a:pt x="126" y="2022"/>
                </a:lnTo>
                <a:lnTo>
                  <a:pt x="126" y="2022"/>
                </a:lnTo>
                <a:lnTo>
                  <a:pt x="126" y="2022"/>
                </a:lnTo>
                <a:lnTo>
                  <a:pt x="123" y="2022"/>
                </a:lnTo>
                <a:lnTo>
                  <a:pt x="123" y="2022"/>
                </a:lnTo>
                <a:lnTo>
                  <a:pt x="123" y="2022"/>
                </a:lnTo>
                <a:lnTo>
                  <a:pt x="123" y="2022"/>
                </a:lnTo>
                <a:lnTo>
                  <a:pt x="123" y="2022"/>
                </a:lnTo>
                <a:lnTo>
                  <a:pt x="123" y="2020"/>
                </a:lnTo>
                <a:lnTo>
                  <a:pt x="123" y="2020"/>
                </a:lnTo>
                <a:lnTo>
                  <a:pt x="123" y="2020"/>
                </a:lnTo>
                <a:lnTo>
                  <a:pt x="123" y="2020"/>
                </a:lnTo>
                <a:lnTo>
                  <a:pt x="121" y="2020"/>
                </a:lnTo>
                <a:lnTo>
                  <a:pt x="121" y="2020"/>
                </a:lnTo>
                <a:lnTo>
                  <a:pt x="121" y="2020"/>
                </a:lnTo>
                <a:lnTo>
                  <a:pt x="123" y="2017"/>
                </a:lnTo>
                <a:lnTo>
                  <a:pt x="123" y="2017"/>
                </a:lnTo>
                <a:lnTo>
                  <a:pt x="126" y="2020"/>
                </a:lnTo>
                <a:lnTo>
                  <a:pt x="126" y="2020"/>
                </a:lnTo>
                <a:lnTo>
                  <a:pt x="128" y="2020"/>
                </a:lnTo>
                <a:lnTo>
                  <a:pt x="128" y="2020"/>
                </a:lnTo>
                <a:lnTo>
                  <a:pt x="130" y="2020"/>
                </a:lnTo>
                <a:lnTo>
                  <a:pt x="130" y="2017"/>
                </a:lnTo>
                <a:lnTo>
                  <a:pt x="133" y="2017"/>
                </a:lnTo>
                <a:lnTo>
                  <a:pt x="135" y="2017"/>
                </a:lnTo>
                <a:lnTo>
                  <a:pt x="137" y="2017"/>
                </a:lnTo>
                <a:lnTo>
                  <a:pt x="137" y="2017"/>
                </a:lnTo>
                <a:lnTo>
                  <a:pt x="137" y="2017"/>
                </a:lnTo>
                <a:lnTo>
                  <a:pt x="137" y="2015"/>
                </a:lnTo>
                <a:lnTo>
                  <a:pt x="140" y="2015"/>
                </a:lnTo>
                <a:lnTo>
                  <a:pt x="140" y="2015"/>
                </a:lnTo>
                <a:lnTo>
                  <a:pt x="140" y="2015"/>
                </a:lnTo>
                <a:lnTo>
                  <a:pt x="142" y="2015"/>
                </a:lnTo>
                <a:lnTo>
                  <a:pt x="142" y="2013"/>
                </a:lnTo>
                <a:lnTo>
                  <a:pt x="142" y="2013"/>
                </a:lnTo>
                <a:lnTo>
                  <a:pt x="142" y="2010"/>
                </a:lnTo>
                <a:lnTo>
                  <a:pt x="142" y="2010"/>
                </a:lnTo>
                <a:lnTo>
                  <a:pt x="142" y="2010"/>
                </a:lnTo>
                <a:lnTo>
                  <a:pt x="142" y="2008"/>
                </a:lnTo>
                <a:lnTo>
                  <a:pt x="142" y="2008"/>
                </a:lnTo>
                <a:lnTo>
                  <a:pt x="142" y="2006"/>
                </a:lnTo>
                <a:lnTo>
                  <a:pt x="142" y="2006"/>
                </a:lnTo>
                <a:lnTo>
                  <a:pt x="142" y="2006"/>
                </a:lnTo>
                <a:lnTo>
                  <a:pt x="142" y="2006"/>
                </a:lnTo>
                <a:lnTo>
                  <a:pt x="140" y="2006"/>
                </a:lnTo>
                <a:lnTo>
                  <a:pt x="140" y="2006"/>
                </a:lnTo>
                <a:lnTo>
                  <a:pt x="140" y="2003"/>
                </a:lnTo>
                <a:lnTo>
                  <a:pt x="142" y="2003"/>
                </a:lnTo>
                <a:lnTo>
                  <a:pt x="142" y="2003"/>
                </a:lnTo>
                <a:lnTo>
                  <a:pt x="140" y="2001"/>
                </a:lnTo>
                <a:lnTo>
                  <a:pt x="140" y="2001"/>
                </a:lnTo>
                <a:lnTo>
                  <a:pt x="140" y="2001"/>
                </a:lnTo>
                <a:lnTo>
                  <a:pt x="137" y="1999"/>
                </a:lnTo>
                <a:lnTo>
                  <a:pt x="135" y="2001"/>
                </a:lnTo>
                <a:lnTo>
                  <a:pt x="135" y="2001"/>
                </a:lnTo>
                <a:lnTo>
                  <a:pt x="135" y="2001"/>
                </a:lnTo>
                <a:lnTo>
                  <a:pt x="130" y="2001"/>
                </a:lnTo>
                <a:lnTo>
                  <a:pt x="130" y="2001"/>
                </a:lnTo>
                <a:lnTo>
                  <a:pt x="130" y="2003"/>
                </a:lnTo>
                <a:lnTo>
                  <a:pt x="130" y="2003"/>
                </a:lnTo>
                <a:lnTo>
                  <a:pt x="130" y="2003"/>
                </a:lnTo>
                <a:lnTo>
                  <a:pt x="128" y="2003"/>
                </a:lnTo>
                <a:lnTo>
                  <a:pt x="128" y="2003"/>
                </a:lnTo>
                <a:lnTo>
                  <a:pt x="128" y="2003"/>
                </a:lnTo>
                <a:lnTo>
                  <a:pt x="128" y="2006"/>
                </a:lnTo>
                <a:lnTo>
                  <a:pt x="126" y="2006"/>
                </a:lnTo>
                <a:lnTo>
                  <a:pt x="126" y="2006"/>
                </a:lnTo>
                <a:lnTo>
                  <a:pt x="126" y="2006"/>
                </a:lnTo>
                <a:lnTo>
                  <a:pt x="126" y="2003"/>
                </a:lnTo>
                <a:lnTo>
                  <a:pt x="128" y="2003"/>
                </a:lnTo>
                <a:lnTo>
                  <a:pt x="128" y="2003"/>
                </a:lnTo>
                <a:lnTo>
                  <a:pt x="128" y="2003"/>
                </a:lnTo>
                <a:lnTo>
                  <a:pt x="130" y="2001"/>
                </a:lnTo>
                <a:lnTo>
                  <a:pt x="130" y="2001"/>
                </a:lnTo>
                <a:lnTo>
                  <a:pt x="130" y="2001"/>
                </a:lnTo>
                <a:lnTo>
                  <a:pt x="130" y="1999"/>
                </a:lnTo>
                <a:lnTo>
                  <a:pt x="130" y="1999"/>
                </a:lnTo>
                <a:lnTo>
                  <a:pt x="130" y="1996"/>
                </a:lnTo>
                <a:lnTo>
                  <a:pt x="130" y="1996"/>
                </a:lnTo>
                <a:lnTo>
                  <a:pt x="130" y="1994"/>
                </a:lnTo>
                <a:lnTo>
                  <a:pt x="128" y="1994"/>
                </a:lnTo>
                <a:lnTo>
                  <a:pt x="128" y="1994"/>
                </a:lnTo>
                <a:lnTo>
                  <a:pt x="126" y="1994"/>
                </a:lnTo>
                <a:lnTo>
                  <a:pt x="126" y="1994"/>
                </a:lnTo>
                <a:lnTo>
                  <a:pt x="123" y="1994"/>
                </a:lnTo>
                <a:lnTo>
                  <a:pt x="121" y="1991"/>
                </a:lnTo>
                <a:lnTo>
                  <a:pt x="121" y="1991"/>
                </a:lnTo>
                <a:lnTo>
                  <a:pt x="121" y="1991"/>
                </a:lnTo>
                <a:lnTo>
                  <a:pt x="121" y="1991"/>
                </a:lnTo>
                <a:lnTo>
                  <a:pt x="121" y="1991"/>
                </a:lnTo>
                <a:lnTo>
                  <a:pt x="121" y="1991"/>
                </a:lnTo>
                <a:lnTo>
                  <a:pt x="118" y="1991"/>
                </a:lnTo>
                <a:lnTo>
                  <a:pt x="118" y="1991"/>
                </a:lnTo>
                <a:lnTo>
                  <a:pt x="118" y="1989"/>
                </a:lnTo>
                <a:lnTo>
                  <a:pt x="118" y="1989"/>
                </a:lnTo>
                <a:lnTo>
                  <a:pt x="116" y="1989"/>
                </a:lnTo>
                <a:lnTo>
                  <a:pt x="118" y="1989"/>
                </a:lnTo>
                <a:lnTo>
                  <a:pt x="116" y="1991"/>
                </a:lnTo>
                <a:lnTo>
                  <a:pt x="116" y="1994"/>
                </a:lnTo>
                <a:lnTo>
                  <a:pt x="116" y="1994"/>
                </a:lnTo>
                <a:lnTo>
                  <a:pt x="116" y="1994"/>
                </a:lnTo>
                <a:lnTo>
                  <a:pt x="116" y="1996"/>
                </a:lnTo>
                <a:lnTo>
                  <a:pt x="116" y="1996"/>
                </a:lnTo>
                <a:lnTo>
                  <a:pt x="116" y="1996"/>
                </a:lnTo>
                <a:lnTo>
                  <a:pt x="116" y="1996"/>
                </a:lnTo>
                <a:lnTo>
                  <a:pt x="116" y="1996"/>
                </a:lnTo>
                <a:lnTo>
                  <a:pt x="116" y="1996"/>
                </a:lnTo>
                <a:lnTo>
                  <a:pt x="114" y="1999"/>
                </a:lnTo>
                <a:lnTo>
                  <a:pt x="114" y="1999"/>
                </a:lnTo>
                <a:lnTo>
                  <a:pt x="114" y="1999"/>
                </a:lnTo>
                <a:lnTo>
                  <a:pt x="114" y="1999"/>
                </a:lnTo>
                <a:lnTo>
                  <a:pt x="114" y="1999"/>
                </a:lnTo>
                <a:lnTo>
                  <a:pt x="114" y="1999"/>
                </a:lnTo>
                <a:lnTo>
                  <a:pt x="114" y="1999"/>
                </a:lnTo>
                <a:lnTo>
                  <a:pt x="114" y="1999"/>
                </a:lnTo>
                <a:lnTo>
                  <a:pt x="114" y="1999"/>
                </a:lnTo>
                <a:lnTo>
                  <a:pt x="111" y="1999"/>
                </a:lnTo>
                <a:lnTo>
                  <a:pt x="111" y="2001"/>
                </a:lnTo>
                <a:lnTo>
                  <a:pt x="111" y="2001"/>
                </a:lnTo>
                <a:lnTo>
                  <a:pt x="111" y="2001"/>
                </a:lnTo>
                <a:lnTo>
                  <a:pt x="111" y="2003"/>
                </a:lnTo>
                <a:lnTo>
                  <a:pt x="109" y="2003"/>
                </a:lnTo>
                <a:lnTo>
                  <a:pt x="109" y="2003"/>
                </a:lnTo>
                <a:lnTo>
                  <a:pt x="109" y="2006"/>
                </a:lnTo>
                <a:lnTo>
                  <a:pt x="111" y="2008"/>
                </a:lnTo>
                <a:lnTo>
                  <a:pt x="111" y="2008"/>
                </a:lnTo>
                <a:lnTo>
                  <a:pt x="109" y="2008"/>
                </a:lnTo>
                <a:lnTo>
                  <a:pt x="109" y="2008"/>
                </a:lnTo>
                <a:lnTo>
                  <a:pt x="109" y="2010"/>
                </a:lnTo>
                <a:lnTo>
                  <a:pt x="109" y="2010"/>
                </a:lnTo>
                <a:lnTo>
                  <a:pt x="111" y="2010"/>
                </a:lnTo>
                <a:lnTo>
                  <a:pt x="111" y="2010"/>
                </a:lnTo>
                <a:lnTo>
                  <a:pt x="111" y="2013"/>
                </a:lnTo>
                <a:lnTo>
                  <a:pt x="111" y="2013"/>
                </a:lnTo>
                <a:lnTo>
                  <a:pt x="111" y="2013"/>
                </a:lnTo>
                <a:lnTo>
                  <a:pt x="111" y="2010"/>
                </a:lnTo>
                <a:lnTo>
                  <a:pt x="111" y="2010"/>
                </a:lnTo>
                <a:lnTo>
                  <a:pt x="114" y="2010"/>
                </a:lnTo>
                <a:lnTo>
                  <a:pt x="114" y="2013"/>
                </a:lnTo>
                <a:lnTo>
                  <a:pt x="111" y="2013"/>
                </a:lnTo>
                <a:lnTo>
                  <a:pt x="111" y="2013"/>
                </a:lnTo>
                <a:lnTo>
                  <a:pt x="111" y="2015"/>
                </a:lnTo>
                <a:lnTo>
                  <a:pt x="111" y="2015"/>
                </a:lnTo>
                <a:lnTo>
                  <a:pt x="114" y="2015"/>
                </a:lnTo>
                <a:lnTo>
                  <a:pt x="114" y="2015"/>
                </a:lnTo>
                <a:lnTo>
                  <a:pt x="114" y="2015"/>
                </a:lnTo>
                <a:lnTo>
                  <a:pt x="114" y="2017"/>
                </a:lnTo>
                <a:lnTo>
                  <a:pt x="111" y="2015"/>
                </a:lnTo>
                <a:lnTo>
                  <a:pt x="111" y="2015"/>
                </a:lnTo>
                <a:lnTo>
                  <a:pt x="111" y="2015"/>
                </a:lnTo>
                <a:lnTo>
                  <a:pt x="111" y="2015"/>
                </a:lnTo>
                <a:lnTo>
                  <a:pt x="111" y="2015"/>
                </a:lnTo>
                <a:lnTo>
                  <a:pt x="111" y="2015"/>
                </a:lnTo>
                <a:lnTo>
                  <a:pt x="111" y="2017"/>
                </a:lnTo>
                <a:lnTo>
                  <a:pt x="114" y="2020"/>
                </a:lnTo>
                <a:lnTo>
                  <a:pt x="114" y="2022"/>
                </a:lnTo>
                <a:lnTo>
                  <a:pt x="114" y="2022"/>
                </a:lnTo>
                <a:lnTo>
                  <a:pt x="111" y="2020"/>
                </a:lnTo>
                <a:lnTo>
                  <a:pt x="111" y="2020"/>
                </a:lnTo>
                <a:lnTo>
                  <a:pt x="109" y="2020"/>
                </a:lnTo>
                <a:lnTo>
                  <a:pt x="109" y="2022"/>
                </a:lnTo>
                <a:lnTo>
                  <a:pt x="109" y="2022"/>
                </a:lnTo>
                <a:lnTo>
                  <a:pt x="111" y="2022"/>
                </a:lnTo>
                <a:lnTo>
                  <a:pt x="111" y="2022"/>
                </a:lnTo>
                <a:lnTo>
                  <a:pt x="111" y="2022"/>
                </a:lnTo>
                <a:lnTo>
                  <a:pt x="111" y="2025"/>
                </a:lnTo>
                <a:lnTo>
                  <a:pt x="111" y="2025"/>
                </a:lnTo>
                <a:lnTo>
                  <a:pt x="111" y="2025"/>
                </a:lnTo>
                <a:lnTo>
                  <a:pt x="111" y="2025"/>
                </a:lnTo>
                <a:lnTo>
                  <a:pt x="114" y="2027"/>
                </a:lnTo>
                <a:lnTo>
                  <a:pt x="114" y="2027"/>
                </a:lnTo>
                <a:lnTo>
                  <a:pt x="111" y="2027"/>
                </a:lnTo>
                <a:lnTo>
                  <a:pt x="111" y="2027"/>
                </a:lnTo>
                <a:lnTo>
                  <a:pt x="111" y="2029"/>
                </a:lnTo>
                <a:lnTo>
                  <a:pt x="111" y="2029"/>
                </a:lnTo>
                <a:lnTo>
                  <a:pt x="116" y="2027"/>
                </a:lnTo>
                <a:lnTo>
                  <a:pt x="116" y="2027"/>
                </a:lnTo>
                <a:lnTo>
                  <a:pt x="116" y="2027"/>
                </a:lnTo>
                <a:lnTo>
                  <a:pt x="116" y="2027"/>
                </a:lnTo>
                <a:lnTo>
                  <a:pt x="116" y="2027"/>
                </a:lnTo>
                <a:lnTo>
                  <a:pt x="116" y="2027"/>
                </a:lnTo>
                <a:lnTo>
                  <a:pt x="116" y="2027"/>
                </a:lnTo>
                <a:lnTo>
                  <a:pt x="116" y="2029"/>
                </a:lnTo>
                <a:lnTo>
                  <a:pt x="116" y="2029"/>
                </a:lnTo>
                <a:lnTo>
                  <a:pt x="116" y="2029"/>
                </a:lnTo>
                <a:lnTo>
                  <a:pt x="116" y="2029"/>
                </a:lnTo>
                <a:lnTo>
                  <a:pt x="116" y="2032"/>
                </a:lnTo>
                <a:lnTo>
                  <a:pt x="116" y="2032"/>
                </a:lnTo>
                <a:lnTo>
                  <a:pt x="116" y="2032"/>
                </a:lnTo>
                <a:lnTo>
                  <a:pt x="118" y="2029"/>
                </a:lnTo>
                <a:lnTo>
                  <a:pt x="118" y="2029"/>
                </a:lnTo>
                <a:lnTo>
                  <a:pt x="118" y="2032"/>
                </a:lnTo>
                <a:lnTo>
                  <a:pt x="118" y="2032"/>
                </a:lnTo>
                <a:lnTo>
                  <a:pt x="118" y="2032"/>
                </a:lnTo>
                <a:lnTo>
                  <a:pt x="121" y="2034"/>
                </a:lnTo>
                <a:lnTo>
                  <a:pt x="121" y="2034"/>
                </a:lnTo>
                <a:lnTo>
                  <a:pt x="121" y="2034"/>
                </a:lnTo>
                <a:lnTo>
                  <a:pt x="121" y="2034"/>
                </a:lnTo>
                <a:lnTo>
                  <a:pt x="121" y="2036"/>
                </a:lnTo>
                <a:lnTo>
                  <a:pt x="121" y="2036"/>
                </a:lnTo>
                <a:lnTo>
                  <a:pt x="123" y="2039"/>
                </a:lnTo>
                <a:lnTo>
                  <a:pt x="123" y="2041"/>
                </a:lnTo>
                <a:lnTo>
                  <a:pt x="123" y="2041"/>
                </a:lnTo>
                <a:lnTo>
                  <a:pt x="123" y="2041"/>
                </a:lnTo>
                <a:lnTo>
                  <a:pt x="123" y="2041"/>
                </a:lnTo>
                <a:lnTo>
                  <a:pt x="123" y="2041"/>
                </a:lnTo>
                <a:lnTo>
                  <a:pt x="123" y="2039"/>
                </a:lnTo>
                <a:lnTo>
                  <a:pt x="121" y="2039"/>
                </a:lnTo>
                <a:lnTo>
                  <a:pt x="121" y="2039"/>
                </a:lnTo>
                <a:lnTo>
                  <a:pt x="121" y="2036"/>
                </a:lnTo>
                <a:lnTo>
                  <a:pt x="121" y="2036"/>
                </a:lnTo>
                <a:lnTo>
                  <a:pt x="116" y="2036"/>
                </a:lnTo>
                <a:lnTo>
                  <a:pt x="116" y="2036"/>
                </a:lnTo>
                <a:lnTo>
                  <a:pt x="116" y="2034"/>
                </a:lnTo>
                <a:lnTo>
                  <a:pt x="116" y="2034"/>
                </a:lnTo>
                <a:lnTo>
                  <a:pt x="114" y="2034"/>
                </a:lnTo>
                <a:lnTo>
                  <a:pt x="114" y="2036"/>
                </a:lnTo>
                <a:lnTo>
                  <a:pt x="114" y="2036"/>
                </a:lnTo>
                <a:lnTo>
                  <a:pt x="118" y="2039"/>
                </a:lnTo>
                <a:lnTo>
                  <a:pt x="121" y="2039"/>
                </a:lnTo>
                <a:lnTo>
                  <a:pt x="118" y="2039"/>
                </a:lnTo>
                <a:lnTo>
                  <a:pt x="118" y="2039"/>
                </a:lnTo>
                <a:lnTo>
                  <a:pt x="118" y="2039"/>
                </a:lnTo>
                <a:lnTo>
                  <a:pt x="118" y="2039"/>
                </a:lnTo>
                <a:lnTo>
                  <a:pt x="116" y="2039"/>
                </a:lnTo>
                <a:lnTo>
                  <a:pt x="116" y="2039"/>
                </a:lnTo>
                <a:lnTo>
                  <a:pt x="116" y="2039"/>
                </a:lnTo>
                <a:lnTo>
                  <a:pt x="116" y="2039"/>
                </a:lnTo>
                <a:lnTo>
                  <a:pt x="116" y="2039"/>
                </a:lnTo>
                <a:lnTo>
                  <a:pt x="114" y="2039"/>
                </a:lnTo>
                <a:lnTo>
                  <a:pt x="114" y="2041"/>
                </a:lnTo>
                <a:lnTo>
                  <a:pt x="114" y="2041"/>
                </a:lnTo>
                <a:lnTo>
                  <a:pt x="114" y="2041"/>
                </a:lnTo>
                <a:lnTo>
                  <a:pt x="116" y="2041"/>
                </a:lnTo>
                <a:lnTo>
                  <a:pt x="116" y="2043"/>
                </a:lnTo>
                <a:lnTo>
                  <a:pt x="118" y="2043"/>
                </a:lnTo>
                <a:lnTo>
                  <a:pt x="118" y="2043"/>
                </a:lnTo>
                <a:lnTo>
                  <a:pt x="116" y="2043"/>
                </a:lnTo>
                <a:lnTo>
                  <a:pt x="116" y="2046"/>
                </a:lnTo>
                <a:lnTo>
                  <a:pt x="116" y="2046"/>
                </a:lnTo>
                <a:lnTo>
                  <a:pt x="118" y="2046"/>
                </a:lnTo>
                <a:lnTo>
                  <a:pt x="118" y="2046"/>
                </a:lnTo>
                <a:lnTo>
                  <a:pt x="118" y="2046"/>
                </a:lnTo>
                <a:lnTo>
                  <a:pt x="118" y="2046"/>
                </a:lnTo>
                <a:lnTo>
                  <a:pt x="118" y="2048"/>
                </a:lnTo>
                <a:lnTo>
                  <a:pt x="118" y="2048"/>
                </a:lnTo>
                <a:lnTo>
                  <a:pt x="118" y="2048"/>
                </a:lnTo>
                <a:lnTo>
                  <a:pt x="118" y="2048"/>
                </a:lnTo>
                <a:lnTo>
                  <a:pt x="121" y="2048"/>
                </a:lnTo>
                <a:lnTo>
                  <a:pt x="121" y="2048"/>
                </a:lnTo>
                <a:lnTo>
                  <a:pt x="121" y="2048"/>
                </a:lnTo>
                <a:lnTo>
                  <a:pt x="121" y="2048"/>
                </a:lnTo>
                <a:lnTo>
                  <a:pt x="118" y="2048"/>
                </a:lnTo>
                <a:lnTo>
                  <a:pt x="118" y="2048"/>
                </a:lnTo>
                <a:lnTo>
                  <a:pt x="118" y="2048"/>
                </a:lnTo>
                <a:lnTo>
                  <a:pt x="121" y="2051"/>
                </a:lnTo>
                <a:lnTo>
                  <a:pt x="121" y="2051"/>
                </a:lnTo>
                <a:lnTo>
                  <a:pt x="121" y="2051"/>
                </a:lnTo>
                <a:lnTo>
                  <a:pt x="123" y="2051"/>
                </a:lnTo>
                <a:lnTo>
                  <a:pt x="123" y="2051"/>
                </a:lnTo>
                <a:lnTo>
                  <a:pt x="123" y="2051"/>
                </a:lnTo>
                <a:lnTo>
                  <a:pt x="123" y="2051"/>
                </a:lnTo>
                <a:lnTo>
                  <a:pt x="123" y="2048"/>
                </a:lnTo>
                <a:lnTo>
                  <a:pt x="126" y="2048"/>
                </a:lnTo>
                <a:lnTo>
                  <a:pt x="126" y="2048"/>
                </a:lnTo>
                <a:lnTo>
                  <a:pt x="126" y="2048"/>
                </a:lnTo>
                <a:lnTo>
                  <a:pt x="126" y="2051"/>
                </a:lnTo>
                <a:lnTo>
                  <a:pt x="126" y="2051"/>
                </a:lnTo>
                <a:lnTo>
                  <a:pt x="128" y="2051"/>
                </a:lnTo>
                <a:lnTo>
                  <a:pt x="128" y="2051"/>
                </a:lnTo>
                <a:lnTo>
                  <a:pt x="128" y="2051"/>
                </a:lnTo>
                <a:lnTo>
                  <a:pt x="130" y="2051"/>
                </a:lnTo>
                <a:lnTo>
                  <a:pt x="130" y="2051"/>
                </a:lnTo>
                <a:lnTo>
                  <a:pt x="130" y="2051"/>
                </a:lnTo>
                <a:lnTo>
                  <a:pt x="128" y="2048"/>
                </a:lnTo>
                <a:lnTo>
                  <a:pt x="128" y="2048"/>
                </a:lnTo>
                <a:lnTo>
                  <a:pt x="126" y="2048"/>
                </a:lnTo>
                <a:lnTo>
                  <a:pt x="126" y="2048"/>
                </a:lnTo>
                <a:lnTo>
                  <a:pt x="128" y="2048"/>
                </a:lnTo>
                <a:lnTo>
                  <a:pt x="128" y="2048"/>
                </a:lnTo>
                <a:lnTo>
                  <a:pt x="128" y="2048"/>
                </a:lnTo>
                <a:lnTo>
                  <a:pt x="128" y="2048"/>
                </a:lnTo>
                <a:lnTo>
                  <a:pt x="128" y="2048"/>
                </a:lnTo>
                <a:lnTo>
                  <a:pt x="128" y="2048"/>
                </a:lnTo>
                <a:lnTo>
                  <a:pt x="130" y="2046"/>
                </a:lnTo>
                <a:lnTo>
                  <a:pt x="133" y="2048"/>
                </a:lnTo>
                <a:lnTo>
                  <a:pt x="135" y="2048"/>
                </a:lnTo>
                <a:lnTo>
                  <a:pt x="135" y="2048"/>
                </a:lnTo>
                <a:lnTo>
                  <a:pt x="137" y="2046"/>
                </a:lnTo>
                <a:lnTo>
                  <a:pt x="140" y="2043"/>
                </a:lnTo>
                <a:lnTo>
                  <a:pt x="140" y="2043"/>
                </a:lnTo>
                <a:lnTo>
                  <a:pt x="140" y="2043"/>
                </a:lnTo>
                <a:lnTo>
                  <a:pt x="140" y="2041"/>
                </a:lnTo>
                <a:lnTo>
                  <a:pt x="142" y="2039"/>
                </a:lnTo>
                <a:lnTo>
                  <a:pt x="142" y="2039"/>
                </a:lnTo>
                <a:lnTo>
                  <a:pt x="142" y="2036"/>
                </a:lnTo>
                <a:lnTo>
                  <a:pt x="142" y="2034"/>
                </a:lnTo>
                <a:lnTo>
                  <a:pt x="142" y="2034"/>
                </a:lnTo>
                <a:lnTo>
                  <a:pt x="142" y="2034"/>
                </a:lnTo>
                <a:lnTo>
                  <a:pt x="142" y="2034"/>
                </a:lnTo>
                <a:lnTo>
                  <a:pt x="142" y="2034"/>
                </a:lnTo>
                <a:lnTo>
                  <a:pt x="142" y="2032"/>
                </a:lnTo>
                <a:lnTo>
                  <a:pt x="142" y="2032"/>
                </a:lnTo>
                <a:lnTo>
                  <a:pt x="142" y="2032"/>
                </a:lnTo>
                <a:lnTo>
                  <a:pt x="144" y="2029"/>
                </a:lnTo>
                <a:lnTo>
                  <a:pt x="144" y="2029"/>
                </a:lnTo>
                <a:lnTo>
                  <a:pt x="144" y="2027"/>
                </a:lnTo>
                <a:lnTo>
                  <a:pt x="147" y="2025"/>
                </a:lnTo>
                <a:lnTo>
                  <a:pt x="147" y="2025"/>
                </a:lnTo>
                <a:lnTo>
                  <a:pt x="147" y="2025"/>
                </a:lnTo>
                <a:lnTo>
                  <a:pt x="147" y="2022"/>
                </a:lnTo>
                <a:lnTo>
                  <a:pt x="147" y="2022"/>
                </a:lnTo>
                <a:lnTo>
                  <a:pt x="149" y="2020"/>
                </a:lnTo>
                <a:lnTo>
                  <a:pt x="149" y="2020"/>
                </a:lnTo>
                <a:lnTo>
                  <a:pt x="152" y="2017"/>
                </a:lnTo>
                <a:lnTo>
                  <a:pt x="154" y="2015"/>
                </a:lnTo>
                <a:lnTo>
                  <a:pt x="156" y="2013"/>
                </a:lnTo>
                <a:lnTo>
                  <a:pt x="156" y="2013"/>
                </a:lnTo>
                <a:lnTo>
                  <a:pt x="159" y="2010"/>
                </a:lnTo>
                <a:lnTo>
                  <a:pt x="159" y="2008"/>
                </a:lnTo>
                <a:lnTo>
                  <a:pt x="159" y="2006"/>
                </a:lnTo>
                <a:lnTo>
                  <a:pt x="161" y="2006"/>
                </a:lnTo>
                <a:lnTo>
                  <a:pt x="161" y="2006"/>
                </a:lnTo>
                <a:lnTo>
                  <a:pt x="161" y="2003"/>
                </a:lnTo>
                <a:lnTo>
                  <a:pt x="161" y="2003"/>
                </a:lnTo>
                <a:lnTo>
                  <a:pt x="161" y="2003"/>
                </a:lnTo>
                <a:lnTo>
                  <a:pt x="161" y="2003"/>
                </a:lnTo>
                <a:lnTo>
                  <a:pt x="161" y="2003"/>
                </a:lnTo>
                <a:lnTo>
                  <a:pt x="159" y="2003"/>
                </a:lnTo>
                <a:lnTo>
                  <a:pt x="159" y="2006"/>
                </a:lnTo>
                <a:close/>
                <a:moveTo>
                  <a:pt x="149" y="2110"/>
                </a:moveTo>
                <a:lnTo>
                  <a:pt x="149" y="2112"/>
                </a:lnTo>
                <a:lnTo>
                  <a:pt x="149" y="2110"/>
                </a:lnTo>
                <a:lnTo>
                  <a:pt x="147" y="2110"/>
                </a:lnTo>
                <a:lnTo>
                  <a:pt x="147" y="2110"/>
                </a:lnTo>
                <a:lnTo>
                  <a:pt x="147" y="2110"/>
                </a:lnTo>
                <a:lnTo>
                  <a:pt x="147" y="2110"/>
                </a:lnTo>
                <a:lnTo>
                  <a:pt x="147" y="2110"/>
                </a:lnTo>
                <a:lnTo>
                  <a:pt x="149" y="2110"/>
                </a:lnTo>
                <a:lnTo>
                  <a:pt x="149" y="2107"/>
                </a:lnTo>
                <a:lnTo>
                  <a:pt x="149" y="2107"/>
                </a:lnTo>
                <a:lnTo>
                  <a:pt x="149" y="2107"/>
                </a:lnTo>
                <a:lnTo>
                  <a:pt x="149" y="2105"/>
                </a:lnTo>
                <a:lnTo>
                  <a:pt x="149" y="2105"/>
                </a:lnTo>
                <a:lnTo>
                  <a:pt x="147" y="2105"/>
                </a:lnTo>
                <a:lnTo>
                  <a:pt x="147" y="2105"/>
                </a:lnTo>
                <a:lnTo>
                  <a:pt x="147" y="2105"/>
                </a:lnTo>
                <a:lnTo>
                  <a:pt x="144" y="2105"/>
                </a:lnTo>
                <a:lnTo>
                  <a:pt x="144" y="2105"/>
                </a:lnTo>
                <a:lnTo>
                  <a:pt x="144" y="2105"/>
                </a:lnTo>
                <a:lnTo>
                  <a:pt x="144" y="2105"/>
                </a:lnTo>
                <a:lnTo>
                  <a:pt x="144" y="2105"/>
                </a:lnTo>
                <a:lnTo>
                  <a:pt x="144" y="2107"/>
                </a:lnTo>
                <a:lnTo>
                  <a:pt x="144" y="2107"/>
                </a:lnTo>
                <a:lnTo>
                  <a:pt x="144" y="2107"/>
                </a:lnTo>
                <a:lnTo>
                  <a:pt x="142" y="2105"/>
                </a:lnTo>
                <a:lnTo>
                  <a:pt x="142" y="2105"/>
                </a:lnTo>
                <a:lnTo>
                  <a:pt x="142" y="2105"/>
                </a:lnTo>
                <a:lnTo>
                  <a:pt x="142" y="2103"/>
                </a:lnTo>
                <a:lnTo>
                  <a:pt x="142" y="2103"/>
                </a:lnTo>
                <a:lnTo>
                  <a:pt x="142" y="2103"/>
                </a:lnTo>
                <a:lnTo>
                  <a:pt x="142" y="2103"/>
                </a:lnTo>
                <a:lnTo>
                  <a:pt x="142" y="2103"/>
                </a:lnTo>
                <a:lnTo>
                  <a:pt x="142" y="2103"/>
                </a:lnTo>
                <a:lnTo>
                  <a:pt x="142" y="2103"/>
                </a:lnTo>
                <a:lnTo>
                  <a:pt x="144" y="2103"/>
                </a:lnTo>
                <a:lnTo>
                  <a:pt x="144" y="2103"/>
                </a:lnTo>
                <a:lnTo>
                  <a:pt x="144" y="2103"/>
                </a:lnTo>
                <a:lnTo>
                  <a:pt x="144" y="2103"/>
                </a:lnTo>
                <a:lnTo>
                  <a:pt x="144" y="2103"/>
                </a:lnTo>
                <a:lnTo>
                  <a:pt x="147" y="2103"/>
                </a:lnTo>
                <a:lnTo>
                  <a:pt x="144" y="2100"/>
                </a:lnTo>
                <a:lnTo>
                  <a:pt x="144" y="2100"/>
                </a:lnTo>
                <a:lnTo>
                  <a:pt x="144" y="2103"/>
                </a:lnTo>
                <a:lnTo>
                  <a:pt x="144" y="2100"/>
                </a:lnTo>
                <a:lnTo>
                  <a:pt x="144" y="2100"/>
                </a:lnTo>
                <a:lnTo>
                  <a:pt x="144" y="2100"/>
                </a:lnTo>
                <a:lnTo>
                  <a:pt x="147" y="2100"/>
                </a:lnTo>
                <a:lnTo>
                  <a:pt x="147" y="2098"/>
                </a:lnTo>
                <a:lnTo>
                  <a:pt x="147" y="2098"/>
                </a:lnTo>
                <a:lnTo>
                  <a:pt x="144" y="2098"/>
                </a:lnTo>
                <a:lnTo>
                  <a:pt x="144" y="2098"/>
                </a:lnTo>
                <a:lnTo>
                  <a:pt x="144" y="2098"/>
                </a:lnTo>
                <a:lnTo>
                  <a:pt x="142" y="2098"/>
                </a:lnTo>
                <a:lnTo>
                  <a:pt x="142" y="2100"/>
                </a:lnTo>
                <a:lnTo>
                  <a:pt x="142" y="2100"/>
                </a:lnTo>
                <a:lnTo>
                  <a:pt x="142" y="2100"/>
                </a:lnTo>
                <a:lnTo>
                  <a:pt x="142" y="2100"/>
                </a:lnTo>
                <a:lnTo>
                  <a:pt x="142" y="2100"/>
                </a:lnTo>
                <a:lnTo>
                  <a:pt x="142" y="2100"/>
                </a:lnTo>
                <a:lnTo>
                  <a:pt x="140" y="2100"/>
                </a:lnTo>
                <a:lnTo>
                  <a:pt x="142" y="2100"/>
                </a:lnTo>
                <a:lnTo>
                  <a:pt x="142" y="2100"/>
                </a:lnTo>
                <a:lnTo>
                  <a:pt x="140" y="2098"/>
                </a:lnTo>
                <a:lnTo>
                  <a:pt x="140" y="2098"/>
                </a:lnTo>
                <a:lnTo>
                  <a:pt x="140" y="2098"/>
                </a:lnTo>
                <a:lnTo>
                  <a:pt x="142" y="2095"/>
                </a:lnTo>
                <a:lnTo>
                  <a:pt x="142" y="2095"/>
                </a:lnTo>
                <a:lnTo>
                  <a:pt x="140" y="2093"/>
                </a:lnTo>
                <a:lnTo>
                  <a:pt x="140" y="2093"/>
                </a:lnTo>
                <a:lnTo>
                  <a:pt x="140" y="2093"/>
                </a:lnTo>
                <a:lnTo>
                  <a:pt x="140" y="2091"/>
                </a:lnTo>
                <a:lnTo>
                  <a:pt x="140" y="2091"/>
                </a:lnTo>
                <a:lnTo>
                  <a:pt x="140" y="2091"/>
                </a:lnTo>
                <a:lnTo>
                  <a:pt x="137" y="2091"/>
                </a:lnTo>
                <a:lnTo>
                  <a:pt x="137" y="2091"/>
                </a:lnTo>
                <a:lnTo>
                  <a:pt x="137" y="2091"/>
                </a:lnTo>
                <a:lnTo>
                  <a:pt x="137" y="2091"/>
                </a:lnTo>
                <a:lnTo>
                  <a:pt x="137" y="2091"/>
                </a:lnTo>
                <a:lnTo>
                  <a:pt x="137" y="2091"/>
                </a:lnTo>
                <a:lnTo>
                  <a:pt x="137" y="2091"/>
                </a:lnTo>
                <a:lnTo>
                  <a:pt x="137" y="2088"/>
                </a:lnTo>
                <a:lnTo>
                  <a:pt x="135" y="2088"/>
                </a:lnTo>
                <a:lnTo>
                  <a:pt x="135" y="2088"/>
                </a:lnTo>
                <a:lnTo>
                  <a:pt x="135" y="2088"/>
                </a:lnTo>
                <a:lnTo>
                  <a:pt x="135" y="2088"/>
                </a:lnTo>
                <a:lnTo>
                  <a:pt x="135" y="2088"/>
                </a:lnTo>
                <a:lnTo>
                  <a:pt x="137" y="2088"/>
                </a:lnTo>
                <a:lnTo>
                  <a:pt x="137" y="2088"/>
                </a:lnTo>
                <a:lnTo>
                  <a:pt x="137" y="2086"/>
                </a:lnTo>
                <a:lnTo>
                  <a:pt x="135" y="2086"/>
                </a:lnTo>
                <a:lnTo>
                  <a:pt x="135" y="2084"/>
                </a:lnTo>
                <a:lnTo>
                  <a:pt x="135" y="2084"/>
                </a:lnTo>
                <a:lnTo>
                  <a:pt x="135" y="2084"/>
                </a:lnTo>
                <a:lnTo>
                  <a:pt x="135" y="2084"/>
                </a:lnTo>
                <a:lnTo>
                  <a:pt x="135" y="2081"/>
                </a:lnTo>
                <a:lnTo>
                  <a:pt x="135" y="2079"/>
                </a:lnTo>
                <a:lnTo>
                  <a:pt x="135" y="2079"/>
                </a:lnTo>
                <a:lnTo>
                  <a:pt x="135" y="2079"/>
                </a:lnTo>
                <a:lnTo>
                  <a:pt x="133" y="2079"/>
                </a:lnTo>
                <a:lnTo>
                  <a:pt x="133" y="2077"/>
                </a:lnTo>
                <a:lnTo>
                  <a:pt x="135" y="2077"/>
                </a:lnTo>
                <a:lnTo>
                  <a:pt x="133" y="2077"/>
                </a:lnTo>
                <a:lnTo>
                  <a:pt x="133" y="2074"/>
                </a:lnTo>
                <a:lnTo>
                  <a:pt x="133" y="2074"/>
                </a:lnTo>
                <a:lnTo>
                  <a:pt x="133" y="2074"/>
                </a:lnTo>
                <a:lnTo>
                  <a:pt x="133" y="2074"/>
                </a:lnTo>
                <a:lnTo>
                  <a:pt x="135" y="2074"/>
                </a:lnTo>
                <a:lnTo>
                  <a:pt x="135" y="2077"/>
                </a:lnTo>
                <a:lnTo>
                  <a:pt x="135" y="2074"/>
                </a:lnTo>
                <a:lnTo>
                  <a:pt x="137" y="2074"/>
                </a:lnTo>
                <a:lnTo>
                  <a:pt x="137" y="2077"/>
                </a:lnTo>
                <a:lnTo>
                  <a:pt x="140" y="2077"/>
                </a:lnTo>
                <a:lnTo>
                  <a:pt x="140" y="2074"/>
                </a:lnTo>
                <a:lnTo>
                  <a:pt x="140" y="2074"/>
                </a:lnTo>
                <a:lnTo>
                  <a:pt x="137" y="2074"/>
                </a:lnTo>
                <a:lnTo>
                  <a:pt x="135" y="2074"/>
                </a:lnTo>
                <a:lnTo>
                  <a:pt x="133" y="2074"/>
                </a:lnTo>
                <a:lnTo>
                  <a:pt x="133" y="2072"/>
                </a:lnTo>
                <a:lnTo>
                  <a:pt x="133" y="2072"/>
                </a:lnTo>
                <a:lnTo>
                  <a:pt x="133" y="2072"/>
                </a:lnTo>
                <a:lnTo>
                  <a:pt x="133" y="2072"/>
                </a:lnTo>
                <a:lnTo>
                  <a:pt x="133" y="2072"/>
                </a:lnTo>
                <a:lnTo>
                  <a:pt x="133" y="2072"/>
                </a:lnTo>
                <a:lnTo>
                  <a:pt x="133" y="2072"/>
                </a:lnTo>
                <a:lnTo>
                  <a:pt x="133" y="2069"/>
                </a:lnTo>
                <a:lnTo>
                  <a:pt x="133" y="2069"/>
                </a:lnTo>
                <a:lnTo>
                  <a:pt x="135" y="2069"/>
                </a:lnTo>
                <a:lnTo>
                  <a:pt x="135" y="2069"/>
                </a:lnTo>
                <a:lnTo>
                  <a:pt x="135" y="2069"/>
                </a:lnTo>
                <a:lnTo>
                  <a:pt x="135" y="2069"/>
                </a:lnTo>
                <a:lnTo>
                  <a:pt x="133" y="2069"/>
                </a:lnTo>
                <a:lnTo>
                  <a:pt x="133" y="2067"/>
                </a:lnTo>
                <a:lnTo>
                  <a:pt x="133" y="2067"/>
                </a:lnTo>
                <a:lnTo>
                  <a:pt x="130" y="2067"/>
                </a:lnTo>
                <a:lnTo>
                  <a:pt x="130" y="2067"/>
                </a:lnTo>
                <a:lnTo>
                  <a:pt x="130" y="2067"/>
                </a:lnTo>
                <a:lnTo>
                  <a:pt x="133" y="2067"/>
                </a:lnTo>
                <a:lnTo>
                  <a:pt x="133" y="2067"/>
                </a:lnTo>
                <a:lnTo>
                  <a:pt x="133" y="2067"/>
                </a:lnTo>
                <a:lnTo>
                  <a:pt x="133" y="2067"/>
                </a:lnTo>
                <a:lnTo>
                  <a:pt x="133" y="2065"/>
                </a:lnTo>
                <a:lnTo>
                  <a:pt x="133" y="2065"/>
                </a:lnTo>
                <a:lnTo>
                  <a:pt x="133" y="2065"/>
                </a:lnTo>
                <a:lnTo>
                  <a:pt x="133" y="2065"/>
                </a:lnTo>
                <a:lnTo>
                  <a:pt x="133" y="2065"/>
                </a:lnTo>
                <a:lnTo>
                  <a:pt x="135" y="2065"/>
                </a:lnTo>
                <a:lnTo>
                  <a:pt x="135" y="2067"/>
                </a:lnTo>
                <a:lnTo>
                  <a:pt x="135" y="2067"/>
                </a:lnTo>
                <a:lnTo>
                  <a:pt x="135" y="2069"/>
                </a:lnTo>
                <a:lnTo>
                  <a:pt x="135" y="2069"/>
                </a:lnTo>
                <a:lnTo>
                  <a:pt x="135" y="2069"/>
                </a:lnTo>
                <a:lnTo>
                  <a:pt x="140" y="2072"/>
                </a:lnTo>
                <a:lnTo>
                  <a:pt x="140" y="2069"/>
                </a:lnTo>
                <a:lnTo>
                  <a:pt x="142" y="2069"/>
                </a:lnTo>
                <a:lnTo>
                  <a:pt x="142" y="2069"/>
                </a:lnTo>
                <a:lnTo>
                  <a:pt x="142" y="2069"/>
                </a:lnTo>
                <a:lnTo>
                  <a:pt x="142" y="2069"/>
                </a:lnTo>
                <a:lnTo>
                  <a:pt x="142" y="2069"/>
                </a:lnTo>
                <a:lnTo>
                  <a:pt x="142" y="2067"/>
                </a:lnTo>
                <a:lnTo>
                  <a:pt x="142" y="2067"/>
                </a:lnTo>
                <a:lnTo>
                  <a:pt x="142" y="2067"/>
                </a:lnTo>
                <a:lnTo>
                  <a:pt x="142" y="2067"/>
                </a:lnTo>
                <a:lnTo>
                  <a:pt x="144" y="2067"/>
                </a:lnTo>
                <a:lnTo>
                  <a:pt x="144" y="2067"/>
                </a:lnTo>
                <a:lnTo>
                  <a:pt x="144" y="2067"/>
                </a:lnTo>
                <a:lnTo>
                  <a:pt x="144" y="2067"/>
                </a:lnTo>
                <a:lnTo>
                  <a:pt x="144" y="2065"/>
                </a:lnTo>
                <a:lnTo>
                  <a:pt x="142" y="2065"/>
                </a:lnTo>
                <a:lnTo>
                  <a:pt x="142" y="2065"/>
                </a:lnTo>
                <a:lnTo>
                  <a:pt x="142" y="2065"/>
                </a:lnTo>
                <a:lnTo>
                  <a:pt x="140" y="2062"/>
                </a:lnTo>
                <a:lnTo>
                  <a:pt x="137" y="2060"/>
                </a:lnTo>
                <a:lnTo>
                  <a:pt x="137" y="2060"/>
                </a:lnTo>
                <a:lnTo>
                  <a:pt x="137" y="2060"/>
                </a:lnTo>
                <a:lnTo>
                  <a:pt x="135" y="2060"/>
                </a:lnTo>
                <a:lnTo>
                  <a:pt x="135" y="2062"/>
                </a:lnTo>
                <a:lnTo>
                  <a:pt x="135" y="2062"/>
                </a:lnTo>
                <a:lnTo>
                  <a:pt x="135" y="2062"/>
                </a:lnTo>
                <a:lnTo>
                  <a:pt x="133" y="2062"/>
                </a:lnTo>
                <a:lnTo>
                  <a:pt x="133" y="2062"/>
                </a:lnTo>
                <a:lnTo>
                  <a:pt x="133" y="2060"/>
                </a:lnTo>
                <a:lnTo>
                  <a:pt x="135" y="2060"/>
                </a:lnTo>
                <a:lnTo>
                  <a:pt x="135" y="2060"/>
                </a:lnTo>
                <a:lnTo>
                  <a:pt x="133" y="2058"/>
                </a:lnTo>
                <a:lnTo>
                  <a:pt x="133" y="2058"/>
                </a:lnTo>
                <a:lnTo>
                  <a:pt x="135" y="2060"/>
                </a:lnTo>
                <a:lnTo>
                  <a:pt x="137" y="2060"/>
                </a:lnTo>
                <a:lnTo>
                  <a:pt x="137" y="2060"/>
                </a:lnTo>
                <a:lnTo>
                  <a:pt x="137" y="2060"/>
                </a:lnTo>
                <a:lnTo>
                  <a:pt x="140" y="2060"/>
                </a:lnTo>
                <a:lnTo>
                  <a:pt x="140" y="2060"/>
                </a:lnTo>
                <a:lnTo>
                  <a:pt x="140" y="2060"/>
                </a:lnTo>
                <a:lnTo>
                  <a:pt x="142" y="2060"/>
                </a:lnTo>
                <a:lnTo>
                  <a:pt x="142" y="2062"/>
                </a:lnTo>
                <a:lnTo>
                  <a:pt x="144" y="2062"/>
                </a:lnTo>
                <a:lnTo>
                  <a:pt x="144" y="2062"/>
                </a:lnTo>
                <a:lnTo>
                  <a:pt x="144" y="2062"/>
                </a:lnTo>
                <a:lnTo>
                  <a:pt x="144" y="2062"/>
                </a:lnTo>
                <a:lnTo>
                  <a:pt x="144" y="2062"/>
                </a:lnTo>
                <a:lnTo>
                  <a:pt x="144" y="2062"/>
                </a:lnTo>
                <a:lnTo>
                  <a:pt x="144" y="2062"/>
                </a:lnTo>
                <a:lnTo>
                  <a:pt x="144" y="2062"/>
                </a:lnTo>
                <a:lnTo>
                  <a:pt x="144" y="2062"/>
                </a:lnTo>
                <a:lnTo>
                  <a:pt x="144" y="2060"/>
                </a:lnTo>
                <a:lnTo>
                  <a:pt x="144" y="2060"/>
                </a:lnTo>
                <a:lnTo>
                  <a:pt x="144" y="2058"/>
                </a:lnTo>
                <a:lnTo>
                  <a:pt x="144" y="2058"/>
                </a:lnTo>
                <a:lnTo>
                  <a:pt x="144" y="2058"/>
                </a:lnTo>
                <a:lnTo>
                  <a:pt x="144" y="2058"/>
                </a:lnTo>
                <a:lnTo>
                  <a:pt x="144" y="2058"/>
                </a:lnTo>
                <a:lnTo>
                  <a:pt x="144" y="2058"/>
                </a:lnTo>
                <a:lnTo>
                  <a:pt x="142" y="2055"/>
                </a:lnTo>
                <a:lnTo>
                  <a:pt x="142" y="2055"/>
                </a:lnTo>
                <a:lnTo>
                  <a:pt x="142" y="2055"/>
                </a:lnTo>
                <a:lnTo>
                  <a:pt x="142" y="2053"/>
                </a:lnTo>
                <a:lnTo>
                  <a:pt x="142" y="2053"/>
                </a:lnTo>
                <a:lnTo>
                  <a:pt x="142" y="2051"/>
                </a:lnTo>
                <a:lnTo>
                  <a:pt x="142" y="2051"/>
                </a:lnTo>
                <a:lnTo>
                  <a:pt x="142" y="2051"/>
                </a:lnTo>
                <a:lnTo>
                  <a:pt x="142" y="2051"/>
                </a:lnTo>
                <a:lnTo>
                  <a:pt x="140" y="2051"/>
                </a:lnTo>
                <a:lnTo>
                  <a:pt x="140" y="2051"/>
                </a:lnTo>
                <a:lnTo>
                  <a:pt x="137" y="2051"/>
                </a:lnTo>
                <a:lnTo>
                  <a:pt x="137" y="2051"/>
                </a:lnTo>
                <a:lnTo>
                  <a:pt x="137" y="2051"/>
                </a:lnTo>
                <a:lnTo>
                  <a:pt x="137" y="2051"/>
                </a:lnTo>
                <a:lnTo>
                  <a:pt x="135" y="2051"/>
                </a:lnTo>
                <a:lnTo>
                  <a:pt x="135" y="2051"/>
                </a:lnTo>
                <a:lnTo>
                  <a:pt x="135" y="2051"/>
                </a:lnTo>
                <a:lnTo>
                  <a:pt x="133" y="2051"/>
                </a:lnTo>
                <a:lnTo>
                  <a:pt x="133" y="2053"/>
                </a:lnTo>
                <a:lnTo>
                  <a:pt x="133" y="2053"/>
                </a:lnTo>
                <a:lnTo>
                  <a:pt x="126" y="2051"/>
                </a:lnTo>
                <a:lnTo>
                  <a:pt x="126" y="2051"/>
                </a:lnTo>
                <a:lnTo>
                  <a:pt x="123" y="2051"/>
                </a:lnTo>
                <a:lnTo>
                  <a:pt x="123" y="2051"/>
                </a:lnTo>
                <a:lnTo>
                  <a:pt x="123" y="2051"/>
                </a:lnTo>
                <a:lnTo>
                  <a:pt x="123" y="2051"/>
                </a:lnTo>
                <a:lnTo>
                  <a:pt x="121" y="2051"/>
                </a:lnTo>
                <a:lnTo>
                  <a:pt x="118" y="2051"/>
                </a:lnTo>
                <a:lnTo>
                  <a:pt x="118" y="2051"/>
                </a:lnTo>
                <a:lnTo>
                  <a:pt x="118" y="2048"/>
                </a:lnTo>
                <a:lnTo>
                  <a:pt x="116" y="2048"/>
                </a:lnTo>
                <a:lnTo>
                  <a:pt x="116" y="2048"/>
                </a:lnTo>
                <a:lnTo>
                  <a:pt x="116" y="2051"/>
                </a:lnTo>
                <a:lnTo>
                  <a:pt x="116" y="2051"/>
                </a:lnTo>
                <a:lnTo>
                  <a:pt x="116" y="2051"/>
                </a:lnTo>
                <a:lnTo>
                  <a:pt x="116" y="2051"/>
                </a:lnTo>
                <a:lnTo>
                  <a:pt x="116" y="2053"/>
                </a:lnTo>
                <a:lnTo>
                  <a:pt x="116" y="2053"/>
                </a:lnTo>
                <a:lnTo>
                  <a:pt x="116" y="2053"/>
                </a:lnTo>
                <a:lnTo>
                  <a:pt x="116" y="2053"/>
                </a:lnTo>
                <a:lnTo>
                  <a:pt x="116" y="2055"/>
                </a:lnTo>
                <a:lnTo>
                  <a:pt x="116" y="2055"/>
                </a:lnTo>
                <a:lnTo>
                  <a:pt x="116" y="2055"/>
                </a:lnTo>
                <a:lnTo>
                  <a:pt x="118" y="2055"/>
                </a:lnTo>
                <a:lnTo>
                  <a:pt x="118" y="2055"/>
                </a:lnTo>
                <a:lnTo>
                  <a:pt x="118" y="2055"/>
                </a:lnTo>
                <a:lnTo>
                  <a:pt x="118" y="2055"/>
                </a:lnTo>
                <a:lnTo>
                  <a:pt x="121" y="2055"/>
                </a:lnTo>
                <a:lnTo>
                  <a:pt x="121" y="2055"/>
                </a:lnTo>
                <a:lnTo>
                  <a:pt x="121" y="2055"/>
                </a:lnTo>
                <a:lnTo>
                  <a:pt x="121" y="2055"/>
                </a:lnTo>
                <a:lnTo>
                  <a:pt x="121" y="2058"/>
                </a:lnTo>
                <a:lnTo>
                  <a:pt x="123" y="2058"/>
                </a:lnTo>
                <a:lnTo>
                  <a:pt x="126" y="2058"/>
                </a:lnTo>
                <a:lnTo>
                  <a:pt x="126" y="2060"/>
                </a:lnTo>
                <a:lnTo>
                  <a:pt x="126" y="2060"/>
                </a:lnTo>
                <a:lnTo>
                  <a:pt x="128" y="2060"/>
                </a:lnTo>
                <a:lnTo>
                  <a:pt x="128" y="2060"/>
                </a:lnTo>
                <a:lnTo>
                  <a:pt x="128" y="2060"/>
                </a:lnTo>
                <a:lnTo>
                  <a:pt x="128" y="2062"/>
                </a:lnTo>
                <a:lnTo>
                  <a:pt x="126" y="2062"/>
                </a:lnTo>
                <a:lnTo>
                  <a:pt x="126" y="2062"/>
                </a:lnTo>
                <a:lnTo>
                  <a:pt x="126" y="2062"/>
                </a:lnTo>
                <a:lnTo>
                  <a:pt x="126" y="2062"/>
                </a:lnTo>
                <a:lnTo>
                  <a:pt x="126" y="2062"/>
                </a:lnTo>
                <a:lnTo>
                  <a:pt x="126" y="2062"/>
                </a:lnTo>
                <a:lnTo>
                  <a:pt x="126" y="2065"/>
                </a:lnTo>
                <a:lnTo>
                  <a:pt x="126" y="2062"/>
                </a:lnTo>
                <a:lnTo>
                  <a:pt x="126" y="2062"/>
                </a:lnTo>
                <a:lnTo>
                  <a:pt x="126" y="2062"/>
                </a:lnTo>
                <a:lnTo>
                  <a:pt x="126" y="2062"/>
                </a:lnTo>
                <a:lnTo>
                  <a:pt x="126" y="2062"/>
                </a:lnTo>
                <a:lnTo>
                  <a:pt x="126" y="2062"/>
                </a:lnTo>
                <a:lnTo>
                  <a:pt x="123" y="2062"/>
                </a:lnTo>
                <a:lnTo>
                  <a:pt x="123" y="2062"/>
                </a:lnTo>
                <a:lnTo>
                  <a:pt x="123" y="2062"/>
                </a:lnTo>
                <a:lnTo>
                  <a:pt x="123" y="2062"/>
                </a:lnTo>
                <a:lnTo>
                  <a:pt x="123" y="2060"/>
                </a:lnTo>
                <a:lnTo>
                  <a:pt x="121" y="2062"/>
                </a:lnTo>
                <a:lnTo>
                  <a:pt x="121" y="2062"/>
                </a:lnTo>
                <a:lnTo>
                  <a:pt x="121" y="2060"/>
                </a:lnTo>
                <a:lnTo>
                  <a:pt x="121" y="2060"/>
                </a:lnTo>
                <a:lnTo>
                  <a:pt x="121" y="2062"/>
                </a:lnTo>
                <a:lnTo>
                  <a:pt x="121" y="2062"/>
                </a:lnTo>
                <a:lnTo>
                  <a:pt x="121" y="2062"/>
                </a:lnTo>
                <a:lnTo>
                  <a:pt x="121" y="2062"/>
                </a:lnTo>
                <a:lnTo>
                  <a:pt x="121" y="2065"/>
                </a:lnTo>
                <a:lnTo>
                  <a:pt x="121" y="2065"/>
                </a:lnTo>
                <a:lnTo>
                  <a:pt x="123" y="2067"/>
                </a:lnTo>
                <a:lnTo>
                  <a:pt x="121" y="2067"/>
                </a:lnTo>
                <a:lnTo>
                  <a:pt x="121" y="2067"/>
                </a:lnTo>
                <a:lnTo>
                  <a:pt x="121" y="2069"/>
                </a:lnTo>
                <a:lnTo>
                  <a:pt x="121" y="2069"/>
                </a:lnTo>
                <a:lnTo>
                  <a:pt x="121" y="2069"/>
                </a:lnTo>
                <a:lnTo>
                  <a:pt x="123" y="2069"/>
                </a:lnTo>
                <a:lnTo>
                  <a:pt x="123" y="2069"/>
                </a:lnTo>
                <a:lnTo>
                  <a:pt x="123" y="2069"/>
                </a:lnTo>
                <a:lnTo>
                  <a:pt x="123" y="2072"/>
                </a:lnTo>
                <a:lnTo>
                  <a:pt x="123" y="2072"/>
                </a:lnTo>
                <a:lnTo>
                  <a:pt x="123" y="2072"/>
                </a:lnTo>
                <a:lnTo>
                  <a:pt x="123" y="2074"/>
                </a:lnTo>
                <a:lnTo>
                  <a:pt x="123" y="2074"/>
                </a:lnTo>
                <a:lnTo>
                  <a:pt x="126" y="2072"/>
                </a:lnTo>
                <a:lnTo>
                  <a:pt x="126" y="2072"/>
                </a:lnTo>
                <a:lnTo>
                  <a:pt x="126" y="2072"/>
                </a:lnTo>
                <a:lnTo>
                  <a:pt x="126" y="2069"/>
                </a:lnTo>
                <a:lnTo>
                  <a:pt x="126" y="2067"/>
                </a:lnTo>
                <a:lnTo>
                  <a:pt x="128" y="2069"/>
                </a:lnTo>
                <a:lnTo>
                  <a:pt x="128" y="2072"/>
                </a:lnTo>
                <a:lnTo>
                  <a:pt x="128" y="2072"/>
                </a:lnTo>
                <a:lnTo>
                  <a:pt x="130" y="2072"/>
                </a:lnTo>
                <a:lnTo>
                  <a:pt x="130" y="2074"/>
                </a:lnTo>
                <a:lnTo>
                  <a:pt x="130" y="2074"/>
                </a:lnTo>
                <a:lnTo>
                  <a:pt x="130" y="2074"/>
                </a:lnTo>
                <a:lnTo>
                  <a:pt x="130" y="2077"/>
                </a:lnTo>
                <a:lnTo>
                  <a:pt x="130" y="2077"/>
                </a:lnTo>
                <a:lnTo>
                  <a:pt x="130" y="2077"/>
                </a:lnTo>
                <a:lnTo>
                  <a:pt x="130" y="2077"/>
                </a:lnTo>
                <a:lnTo>
                  <a:pt x="130" y="2077"/>
                </a:lnTo>
                <a:lnTo>
                  <a:pt x="130" y="2077"/>
                </a:lnTo>
                <a:lnTo>
                  <a:pt x="128" y="2074"/>
                </a:lnTo>
                <a:lnTo>
                  <a:pt x="128" y="2072"/>
                </a:lnTo>
                <a:lnTo>
                  <a:pt x="128" y="2074"/>
                </a:lnTo>
                <a:lnTo>
                  <a:pt x="128" y="2074"/>
                </a:lnTo>
                <a:lnTo>
                  <a:pt x="128" y="2077"/>
                </a:lnTo>
                <a:lnTo>
                  <a:pt x="128" y="2077"/>
                </a:lnTo>
                <a:lnTo>
                  <a:pt x="128" y="2074"/>
                </a:lnTo>
                <a:lnTo>
                  <a:pt x="128" y="2074"/>
                </a:lnTo>
                <a:lnTo>
                  <a:pt x="126" y="2074"/>
                </a:lnTo>
                <a:lnTo>
                  <a:pt x="126" y="2074"/>
                </a:lnTo>
                <a:lnTo>
                  <a:pt x="126" y="2074"/>
                </a:lnTo>
                <a:lnTo>
                  <a:pt x="126" y="2079"/>
                </a:lnTo>
                <a:lnTo>
                  <a:pt x="128" y="2081"/>
                </a:lnTo>
                <a:lnTo>
                  <a:pt x="128" y="2081"/>
                </a:lnTo>
                <a:lnTo>
                  <a:pt x="128" y="2081"/>
                </a:lnTo>
                <a:lnTo>
                  <a:pt x="128" y="2081"/>
                </a:lnTo>
                <a:lnTo>
                  <a:pt x="128" y="2081"/>
                </a:lnTo>
                <a:lnTo>
                  <a:pt x="128" y="2081"/>
                </a:lnTo>
                <a:lnTo>
                  <a:pt x="128" y="2084"/>
                </a:lnTo>
                <a:lnTo>
                  <a:pt x="128" y="2084"/>
                </a:lnTo>
                <a:lnTo>
                  <a:pt x="128" y="2084"/>
                </a:lnTo>
                <a:lnTo>
                  <a:pt x="128" y="2084"/>
                </a:lnTo>
                <a:lnTo>
                  <a:pt x="133" y="2088"/>
                </a:lnTo>
                <a:lnTo>
                  <a:pt x="133" y="2091"/>
                </a:lnTo>
                <a:lnTo>
                  <a:pt x="133" y="2091"/>
                </a:lnTo>
                <a:lnTo>
                  <a:pt x="135" y="2093"/>
                </a:lnTo>
                <a:lnTo>
                  <a:pt x="135" y="2093"/>
                </a:lnTo>
                <a:lnTo>
                  <a:pt x="135" y="2093"/>
                </a:lnTo>
                <a:lnTo>
                  <a:pt x="135" y="2095"/>
                </a:lnTo>
                <a:lnTo>
                  <a:pt x="135" y="2095"/>
                </a:lnTo>
                <a:lnTo>
                  <a:pt x="135" y="2095"/>
                </a:lnTo>
                <a:lnTo>
                  <a:pt x="135" y="2095"/>
                </a:lnTo>
                <a:lnTo>
                  <a:pt x="137" y="2095"/>
                </a:lnTo>
                <a:lnTo>
                  <a:pt x="137" y="2095"/>
                </a:lnTo>
                <a:lnTo>
                  <a:pt x="137" y="2095"/>
                </a:lnTo>
                <a:lnTo>
                  <a:pt x="137" y="2098"/>
                </a:lnTo>
                <a:lnTo>
                  <a:pt x="137" y="2098"/>
                </a:lnTo>
                <a:lnTo>
                  <a:pt x="137" y="2098"/>
                </a:lnTo>
                <a:lnTo>
                  <a:pt x="137" y="2098"/>
                </a:lnTo>
                <a:lnTo>
                  <a:pt x="135" y="2098"/>
                </a:lnTo>
                <a:lnTo>
                  <a:pt x="135" y="2098"/>
                </a:lnTo>
                <a:lnTo>
                  <a:pt x="135" y="2098"/>
                </a:lnTo>
                <a:lnTo>
                  <a:pt x="135" y="2100"/>
                </a:lnTo>
                <a:lnTo>
                  <a:pt x="135" y="2100"/>
                </a:lnTo>
                <a:lnTo>
                  <a:pt x="135" y="2100"/>
                </a:lnTo>
                <a:lnTo>
                  <a:pt x="135" y="2100"/>
                </a:lnTo>
                <a:lnTo>
                  <a:pt x="137" y="2100"/>
                </a:lnTo>
                <a:lnTo>
                  <a:pt x="135" y="2100"/>
                </a:lnTo>
                <a:lnTo>
                  <a:pt x="135" y="2100"/>
                </a:lnTo>
                <a:lnTo>
                  <a:pt x="135" y="2100"/>
                </a:lnTo>
                <a:lnTo>
                  <a:pt x="135" y="2103"/>
                </a:lnTo>
                <a:lnTo>
                  <a:pt x="135" y="2103"/>
                </a:lnTo>
                <a:lnTo>
                  <a:pt x="137" y="2100"/>
                </a:lnTo>
                <a:lnTo>
                  <a:pt x="137" y="2103"/>
                </a:lnTo>
                <a:lnTo>
                  <a:pt x="137" y="2103"/>
                </a:lnTo>
                <a:lnTo>
                  <a:pt x="137" y="2103"/>
                </a:lnTo>
                <a:lnTo>
                  <a:pt x="137" y="2105"/>
                </a:lnTo>
                <a:lnTo>
                  <a:pt x="137" y="2105"/>
                </a:lnTo>
                <a:lnTo>
                  <a:pt x="137" y="2105"/>
                </a:lnTo>
                <a:lnTo>
                  <a:pt x="137" y="2107"/>
                </a:lnTo>
                <a:lnTo>
                  <a:pt x="137" y="2107"/>
                </a:lnTo>
                <a:lnTo>
                  <a:pt x="140" y="2110"/>
                </a:lnTo>
                <a:lnTo>
                  <a:pt x="140" y="2110"/>
                </a:lnTo>
                <a:lnTo>
                  <a:pt x="140" y="2107"/>
                </a:lnTo>
                <a:lnTo>
                  <a:pt x="140" y="2107"/>
                </a:lnTo>
                <a:lnTo>
                  <a:pt x="140" y="2110"/>
                </a:lnTo>
                <a:lnTo>
                  <a:pt x="142" y="2110"/>
                </a:lnTo>
                <a:lnTo>
                  <a:pt x="142" y="2112"/>
                </a:lnTo>
                <a:lnTo>
                  <a:pt x="142" y="2112"/>
                </a:lnTo>
                <a:lnTo>
                  <a:pt x="142" y="2112"/>
                </a:lnTo>
                <a:lnTo>
                  <a:pt x="142" y="2114"/>
                </a:lnTo>
                <a:lnTo>
                  <a:pt x="142" y="2114"/>
                </a:lnTo>
                <a:lnTo>
                  <a:pt x="142" y="2114"/>
                </a:lnTo>
                <a:lnTo>
                  <a:pt x="142" y="2112"/>
                </a:lnTo>
                <a:lnTo>
                  <a:pt x="142" y="2107"/>
                </a:lnTo>
                <a:lnTo>
                  <a:pt x="144" y="2110"/>
                </a:lnTo>
                <a:lnTo>
                  <a:pt x="144" y="2110"/>
                </a:lnTo>
                <a:lnTo>
                  <a:pt x="144" y="2112"/>
                </a:lnTo>
                <a:lnTo>
                  <a:pt x="144" y="2112"/>
                </a:lnTo>
                <a:lnTo>
                  <a:pt x="144" y="2114"/>
                </a:lnTo>
                <a:lnTo>
                  <a:pt x="144" y="2114"/>
                </a:lnTo>
                <a:lnTo>
                  <a:pt x="144" y="2114"/>
                </a:lnTo>
                <a:lnTo>
                  <a:pt x="144" y="2114"/>
                </a:lnTo>
                <a:lnTo>
                  <a:pt x="147" y="2112"/>
                </a:lnTo>
                <a:lnTo>
                  <a:pt x="147" y="2110"/>
                </a:lnTo>
                <a:lnTo>
                  <a:pt x="147" y="2112"/>
                </a:lnTo>
                <a:lnTo>
                  <a:pt x="147" y="2112"/>
                </a:lnTo>
                <a:lnTo>
                  <a:pt x="147" y="2112"/>
                </a:lnTo>
                <a:lnTo>
                  <a:pt x="147" y="2114"/>
                </a:lnTo>
                <a:lnTo>
                  <a:pt x="147" y="2114"/>
                </a:lnTo>
                <a:lnTo>
                  <a:pt x="149" y="2114"/>
                </a:lnTo>
                <a:lnTo>
                  <a:pt x="149" y="2114"/>
                </a:lnTo>
                <a:lnTo>
                  <a:pt x="149" y="2114"/>
                </a:lnTo>
                <a:lnTo>
                  <a:pt x="152" y="2112"/>
                </a:lnTo>
                <a:lnTo>
                  <a:pt x="152" y="2112"/>
                </a:lnTo>
                <a:lnTo>
                  <a:pt x="152" y="2112"/>
                </a:lnTo>
                <a:lnTo>
                  <a:pt x="152" y="2110"/>
                </a:lnTo>
                <a:lnTo>
                  <a:pt x="149" y="2110"/>
                </a:lnTo>
                <a:close/>
                <a:moveTo>
                  <a:pt x="251" y="2145"/>
                </a:moveTo>
                <a:lnTo>
                  <a:pt x="251" y="2145"/>
                </a:lnTo>
                <a:lnTo>
                  <a:pt x="251" y="2145"/>
                </a:lnTo>
                <a:lnTo>
                  <a:pt x="251" y="2145"/>
                </a:lnTo>
                <a:lnTo>
                  <a:pt x="251" y="2148"/>
                </a:lnTo>
                <a:lnTo>
                  <a:pt x="249" y="2150"/>
                </a:lnTo>
                <a:lnTo>
                  <a:pt x="249" y="2152"/>
                </a:lnTo>
                <a:lnTo>
                  <a:pt x="249" y="2155"/>
                </a:lnTo>
                <a:lnTo>
                  <a:pt x="249" y="2155"/>
                </a:lnTo>
                <a:lnTo>
                  <a:pt x="251" y="2152"/>
                </a:lnTo>
                <a:lnTo>
                  <a:pt x="251" y="2152"/>
                </a:lnTo>
                <a:lnTo>
                  <a:pt x="253" y="2152"/>
                </a:lnTo>
                <a:lnTo>
                  <a:pt x="253" y="2152"/>
                </a:lnTo>
                <a:lnTo>
                  <a:pt x="256" y="2152"/>
                </a:lnTo>
                <a:lnTo>
                  <a:pt x="256" y="2152"/>
                </a:lnTo>
                <a:lnTo>
                  <a:pt x="256" y="2152"/>
                </a:lnTo>
                <a:lnTo>
                  <a:pt x="256" y="2150"/>
                </a:lnTo>
                <a:lnTo>
                  <a:pt x="256" y="2150"/>
                </a:lnTo>
                <a:lnTo>
                  <a:pt x="258" y="2145"/>
                </a:lnTo>
                <a:lnTo>
                  <a:pt x="260" y="2145"/>
                </a:lnTo>
                <a:lnTo>
                  <a:pt x="260" y="2145"/>
                </a:lnTo>
                <a:lnTo>
                  <a:pt x="260" y="2145"/>
                </a:lnTo>
                <a:lnTo>
                  <a:pt x="260" y="2145"/>
                </a:lnTo>
                <a:lnTo>
                  <a:pt x="263" y="2143"/>
                </a:lnTo>
                <a:lnTo>
                  <a:pt x="263" y="2143"/>
                </a:lnTo>
                <a:lnTo>
                  <a:pt x="263" y="2143"/>
                </a:lnTo>
                <a:lnTo>
                  <a:pt x="263" y="2143"/>
                </a:lnTo>
                <a:lnTo>
                  <a:pt x="265" y="2143"/>
                </a:lnTo>
                <a:lnTo>
                  <a:pt x="265" y="2143"/>
                </a:lnTo>
                <a:lnTo>
                  <a:pt x="268" y="2143"/>
                </a:lnTo>
                <a:lnTo>
                  <a:pt x="268" y="2140"/>
                </a:lnTo>
                <a:lnTo>
                  <a:pt x="268" y="2140"/>
                </a:lnTo>
                <a:lnTo>
                  <a:pt x="270" y="2143"/>
                </a:lnTo>
                <a:lnTo>
                  <a:pt x="270" y="2143"/>
                </a:lnTo>
                <a:lnTo>
                  <a:pt x="270" y="2143"/>
                </a:lnTo>
                <a:lnTo>
                  <a:pt x="270" y="2143"/>
                </a:lnTo>
                <a:lnTo>
                  <a:pt x="270" y="2140"/>
                </a:lnTo>
                <a:lnTo>
                  <a:pt x="272" y="2140"/>
                </a:lnTo>
                <a:lnTo>
                  <a:pt x="275" y="2140"/>
                </a:lnTo>
                <a:lnTo>
                  <a:pt x="277" y="2138"/>
                </a:lnTo>
                <a:lnTo>
                  <a:pt x="275" y="2138"/>
                </a:lnTo>
                <a:lnTo>
                  <a:pt x="275" y="2136"/>
                </a:lnTo>
                <a:lnTo>
                  <a:pt x="277" y="2136"/>
                </a:lnTo>
                <a:lnTo>
                  <a:pt x="277" y="2133"/>
                </a:lnTo>
                <a:lnTo>
                  <a:pt x="275" y="2133"/>
                </a:lnTo>
                <a:lnTo>
                  <a:pt x="275" y="2133"/>
                </a:lnTo>
                <a:lnTo>
                  <a:pt x="275" y="2133"/>
                </a:lnTo>
                <a:lnTo>
                  <a:pt x="275" y="2133"/>
                </a:lnTo>
                <a:lnTo>
                  <a:pt x="270" y="2133"/>
                </a:lnTo>
                <a:lnTo>
                  <a:pt x="270" y="2133"/>
                </a:lnTo>
                <a:lnTo>
                  <a:pt x="270" y="2136"/>
                </a:lnTo>
                <a:lnTo>
                  <a:pt x="268" y="2136"/>
                </a:lnTo>
                <a:lnTo>
                  <a:pt x="268" y="2136"/>
                </a:lnTo>
                <a:lnTo>
                  <a:pt x="268" y="2136"/>
                </a:lnTo>
                <a:lnTo>
                  <a:pt x="268" y="2138"/>
                </a:lnTo>
                <a:lnTo>
                  <a:pt x="265" y="2138"/>
                </a:lnTo>
                <a:lnTo>
                  <a:pt x="265" y="2138"/>
                </a:lnTo>
                <a:lnTo>
                  <a:pt x="265" y="2138"/>
                </a:lnTo>
                <a:lnTo>
                  <a:pt x="265" y="2138"/>
                </a:lnTo>
                <a:lnTo>
                  <a:pt x="263" y="2138"/>
                </a:lnTo>
                <a:lnTo>
                  <a:pt x="263" y="2138"/>
                </a:lnTo>
                <a:lnTo>
                  <a:pt x="260" y="2140"/>
                </a:lnTo>
                <a:lnTo>
                  <a:pt x="258" y="2138"/>
                </a:lnTo>
                <a:lnTo>
                  <a:pt x="258" y="2138"/>
                </a:lnTo>
                <a:lnTo>
                  <a:pt x="256" y="2140"/>
                </a:lnTo>
                <a:lnTo>
                  <a:pt x="256" y="2140"/>
                </a:lnTo>
                <a:lnTo>
                  <a:pt x="253" y="2140"/>
                </a:lnTo>
                <a:lnTo>
                  <a:pt x="253" y="2143"/>
                </a:lnTo>
                <a:lnTo>
                  <a:pt x="253" y="2143"/>
                </a:lnTo>
                <a:lnTo>
                  <a:pt x="253" y="2145"/>
                </a:lnTo>
                <a:lnTo>
                  <a:pt x="253" y="2145"/>
                </a:lnTo>
                <a:lnTo>
                  <a:pt x="251" y="2145"/>
                </a:lnTo>
                <a:lnTo>
                  <a:pt x="251" y="2145"/>
                </a:lnTo>
                <a:close/>
                <a:moveTo>
                  <a:pt x="253" y="1043"/>
                </a:moveTo>
                <a:lnTo>
                  <a:pt x="253" y="1043"/>
                </a:lnTo>
                <a:lnTo>
                  <a:pt x="253" y="1043"/>
                </a:lnTo>
                <a:lnTo>
                  <a:pt x="253" y="1043"/>
                </a:lnTo>
                <a:lnTo>
                  <a:pt x="253" y="1043"/>
                </a:lnTo>
                <a:lnTo>
                  <a:pt x="253" y="1043"/>
                </a:lnTo>
                <a:lnTo>
                  <a:pt x="253" y="1045"/>
                </a:lnTo>
                <a:lnTo>
                  <a:pt x="253" y="1045"/>
                </a:lnTo>
                <a:lnTo>
                  <a:pt x="253" y="1045"/>
                </a:lnTo>
                <a:lnTo>
                  <a:pt x="256" y="1048"/>
                </a:lnTo>
                <a:lnTo>
                  <a:pt x="256" y="1048"/>
                </a:lnTo>
                <a:lnTo>
                  <a:pt x="256" y="1048"/>
                </a:lnTo>
                <a:lnTo>
                  <a:pt x="258" y="1045"/>
                </a:lnTo>
                <a:lnTo>
                  <a:pt x="258" y="1045"/>
                </a:lnTo>
                <a:lnTo>
                  <a:pt x="260" y="1045"/>
                </a:lnTo>
                <a:lnTo>
                  <a:pt x="260" y="1045"/>
                </a:lnTo>
                <a:lnTo>
                  <a:pt x="263" y="1045"/>
                </a:lnTo>
                <a:lnTo>
                  <a:pt x="263" y="1045"/>
                </a:lnTo>
                <a:lnTo>
                  <a:pt x="263" y="1043"/>
                </a:lnTo>
                <a:lnTo>
                  <a:pt x="260" y="1043"/>
                </a:lnTo>
                <a:lnTo>
                  <a:pt x="260" y="1043"/>
                </a:lnTo>
                <a:lnTo>
                  <a:pt x="258" y="1040"/>
                </a:lnTo>
                <a:lnTo>
                  <a:pt x="258" y="1040"/>
                </a:lnTo>
                <a:lnTo>
                  <a:pt x="258" y="1040"/>
                </a:lnTo>
                <a:lnTo>
                  <a:pt x="256" y="1040"/>
                </a:lnTo>
                <a:lnTo>
                  <a:pt x="253" y="1043"/>
                </a:lnTo>
                <a:lnTo>
                  <a:pt x="251" y="1043"/>
                </a:lnTo>
                <a:lnTo>
                  <a:pt x="251" y="1043"/>
                </a:lnTo>
                <a:lnTo>
                  <a:pt x="253" y="1043"/>
                </a:lnTo>
                <a:close/>
                <a:moveTo>
                  <a:pt x="149" y="2117"/>
                </a:moveTo>
                <a:lnTo>
                  <a:pt x="149" y="2117"/>
                </a:lnTo>
                <a:lnTo>
                  <a:pt x="149" y="2117"/>
                </a:lnTo>
                <a:lnTo>
                  <a:pt x="149" y="2117"/>
                </a:lnTo>
                <a:lnTo>
                  <a:pt x="149" y="2117"/>
                </a:lnTo>
                <a:lnTo>
                  <a:pt x="149" y="2117"/>
                </a:lnTo>
                <a:lnTo>
                  <a:pt x="149" y="2117"/>
                </a:lnTo>
                <a:lnTo>
                  <a:pt x="149" y="2117"/>
                </a:lnTo>
                <a:lnTo>
                  <a:pt x="149" y="2114"/>
                </a:lnTo>
                <a:lnTo>
                  <a:pt x="149" y="2114"/>
                </a:lnTo>
                <a:lnTo>
                  <a:pt x="149" y="2114"/>
                </a:lnTo>
                <a:lnTo>
                  <a:pt x="147" y="2114"/>
                </a:lnTo>
                <a:lnTo>
                  <a:pt x="147" y="2114"/>
                </a:lnTo>
                <a:lnTo>
                  <a:pt x="147" y="2114"/>
                </a:lnTo>
                <a:lnTo>
                  <a:pt x="147" y="2114"/>
                </a:lnTo>
                <a:lnTo>
                  <a:pt x="147" y="2117"/>
                </a:lnTo>
                <a:lnTo>
                  <a:pt x="144" y="2117"/>
                </a:lnTo>
                <a:lnTo>
                  <a:pt x="144" y="2119"/>
                </a:lnTo>
                <a:lnTo>
                  <a:pt x="144" y="2119"/>
                </a:lnTo>
                <a:lnTo>
                  <a:pt x="144" y="2119"/>
                </a:lnTo>
                <a:lnTo>
                  <a:pt x="144" y="2122"/>
                </a:lnTo>
                <a:lnTo>
                  <a:pt x="147" y="2122"/>
                </a:lnTo>
                <a:lnTo>
                  <a:pt x="144" y="2122"/>
                </a:lnTo>
                <a:lnTo>
                  <a:pt x="144" y="2122"/>
                </a:lnTo>
                <a:lnTo>
                  <a:pt x="144" y="2122"/>
                </a:lnTo>
                <a:lnTo>
                  <a:pt x="144" y="2124"/>
                </a:lnTo>
                <a:lnTo>
                  <a:pt x="147" y="2126"/>
                </a:lnTo>
                <a:lnTo>
                  <a:pt x="147" y="2126"/>
                </a:lnTo>
                <a:lnTo>
                  <a:pt x="147" y="2126"/>
                </a:lnTo>
                <a:lnTo>
                  <a:pt x="147" y="2124"/>
                </a:lnTo>
                <a:lnTo>
                  <a:pt x="147" y="2124"/>
                </a:lnTo>
                <a:lnTo>
                  <a:pt x="147" y="2124"/>
                </a:lnTo>
                <a:lnTo>
                  <a:pt x="147" y="2124"/>
                </a:lnTo>
                <a:lnTo>
                  <a:pt x="147" y="2122"/>
                </a:lnTo>
                <a:lnTo>
                  <a:pt x="147" y="2122"/>
                </a:lnTo>
                <a:lnTo>
                  <a:pt x="147" y="2122"/>
                </a:lnTo>
                <a:lnTo>
                  <a:pt x="149" y="2124"/>
                </a:lnTo>
                <a:lnTo>
                  <a:pt x="149" y="2124"/>
                </a:lnTo>
                <a:lnTo>
                  <a:pt x="149" y="2122"/>
                </a:lnTo>
                <a:lnTo>
                  <a:pt x="147" y="2122"/>
                </a:lnTo>
                <a:lnTo>
                  <a:pt x="147" y="2119"/>
                </a:lnTo>
                <a:lnTo>
                  <a:pt x="147" y="2119"/>
                </a:lnTo>
                <a:lnTo>
                  <a:pt x="147" y="2119"/>
                </a:lnTo>
                <a:lnTo>
                  <a:pt x="147" y="2119"/>
                </a:lnTo>
                <a:lnTo>
                  <a:pt x="149" y="2119"/>
                </a:lnTo>
                <a:lnTo>
                  <a:pt x="149" y="2119"/>
                </a:lnTo>
                <a:lnTo>
                  <a:pt x="149" y="2119"/>
                </a:lnTo>
                <a:lnTo>
                  <a:pt x="152" y="2119"/>
                </a:lnTo>
                <a:lnTo>
                  <a:pt x="152" y="2119"/>
                </a:lnTo>
                <a:lnTo>
                  <a:pt x="152" y="2119"/>
                </a:lnTo>
                <a:lnTo>
                  <a:pt x="149" y="2117"/>
                </a:lnTo>
                <a:close/>
                <a:moveTo>
                  <a:pt x="144" y="2081"/>
                </a:moveTo>
                <a:lnTo>
                  <a:pt x="144" y="2081"/>
                </a:lnTo>
                <a:lnTo>
                  <a:pt x="144" y="2081"/>
                </a:lnTo>
                <a:lnTo>
                  <a:pt x="144" y="2081"/>
                </a:lnTo>
                <a:lnTo>
                  <a:pt x="142" y="2081"/>
                </a:lnTo>
                <a:lnTo>
                  <a:pt x="142" y="2081"/>
                </a:lnTo>
                <a:lnTo>
                  <a:pt x="142" y="2081"/>
                </a:lnTo>
                <a:lnTo>
                  <a:pt x="142" y="2081"/>
                </a:lnTo>
                <a:lnTo>
                  <a:pt x="140" y="2081"/>
                </a:lnTo>
                <a:lnTo>
                  <a:pt x="140" y="2081"/>
                </a:lnTo>
                <a:lnTo>
                  <a:pt x="140" y="2081"/>
                </a:lnTo>
                <a:lnTo>
                  <a:pt x="137" y="2079"/>
                </a:lnTo>
                <a:lnTo>
                  <a:pt x="137" y="2079"/>
                </a:lnTo>
                <a:lnTo>
                  <a:pt x="137" y="2079"/>
                </a:lnTo>
                <a:lnTo>
                  <a:pt x="137" y="2079"/>
                </a:lnTo>
                <a:lnTo>
                  <a:pt x="140" y="2079"/>
                </a:lnTo>
                <a:lnTo>
                  <a:pt x="142" y="2079"/>
                </a:lnTo>
                <a:lnTo>
                  <a:pt x="140" y="2079"/>
                </a:lnTo>
                <a:lnTo>
                  <a:pt x="137" y="2079"/>
                </a:lnTo>
                <a:lnTo>
                  <a:pt x="137" y="2079"/>
                </a:lnTo>
                <a:lnTo>
                  <a:pt x="137" y="2079"/>
                </a:lnTo>
                <a:lnTo>
                  <a:pt x="137" y="2081"/>
                </a:lnTo>
                <a:lnTo>
                  <a:pt x="137" y="2084"/>
                </a:lnTo>
                <a:lnTo>
                  <a:pt x="137" y="2086"/>
                </a:lnTo>
                <a:lnTo>
                  <a:pt x="137" y="2086"/>
                </a:lnTo>
                <a:lnTo>
                  <a:pt x="140" y="2086"/>
                </a:lnTo>
                <a:lnTo>
                  <a:pt x="140" y="2086"/>
                </a:lnTo>
                <a:lnTo>
                  <a:pt x="140" y="2084"/>
                </a:lnTo>
                <a:lnTo>
                  <a:pt x="140" y="2084"/>
                </a:lnTo>
                <a:lnTo>
                  <a:pt x="140" y="2084"/>
                </a:lnTo>
                <a:lnTo>
                  <a:pt x="140" y="2084"/>
                </a:lnTo>
                <a:lnTo>
                  <a:pt x="140" y="2084"/>
                </a:lnTo>
                <a:lnTo>
                  <a:pt x="140" y="2084"/>
                </a:lnTo>
                <a:lnTo>
                  <a:pt x="140" y="2084"/>
                </a:lnTo>
                <a:lnTo>
                  <a:pt x="140" y="2084"/>
                </a:lnTo>
                <a:lnTo>
                  <a:pt x="142" y="2086"/>
                </a:lnTo>
                <a:lnTo>
                  <a:pt x="142" y="2086"/>
                </a:lnTo>
                <a:lnTo>
                  <a:pt x="142" y="2086"/>
                </a:lnTo>
                <a:lnTo>
                  <a:pt x="144" y="2086"/>
                </a:lnTo>
                <a:lnTo>
                  <a:pt x="144" y="2084"/>
                </a:lnTo>
                <a:lnTo>
                  <a:pt x="144" y="2084"/>
                </a:lnTo>
                <a:lnTo>
                  <a:pt x="144" y="2081"/>
                </a:lnTo>
                <a:close/>
                <a:moveTo>
                  <a:pt x="121" y="2060"/>
                </a:moveTo>
                <a:lnTo>
                  <a:pt x="123" y="2060"/>
                </a:lnTo>
                <a:lnTo>
                  <a:pt x="126" y="2060"/>
                </a:lnTo>
                <a:lnTo>
                  <a:pt x="126" y="2060"/>
                </a:lnTo>
                <a:lnTo>
                  <a:pt x="123" y="2060"/>
                </a:lnTo>
                <a:lnTo>
                  <a:pt x="121" y="2058"/>
                </a:lnTo>
                <a:lnTo>
                  <a:pt x="121" y="2058"/>
                </a:lnTo>
                <a:lnTo>
                  <a:pt x="118" y="2058"/>
                </a:lnTo>
                <a:lnTo>
                  <a:pt x="121" y="2060"/>
                </a:lnTo>
                <a:lnTo>
                  <a:pt x="121" y="2060"/>
                </a:lnTo>
                <a:close/>
                <a:moveTo>
                  <a:pt x="187" y="1984"/>
                </a:moveTo>
                <a:lnTo>
                  <a:pt x="187" y="1984"/>
                </a:lnTo>
                <a:lnTo>
                  <a:pt x="185" y="1984"/>
                </a:lnTo>
                <a:lnTo>
                  <a:pt x="185" y="1984"/>
                </a:lnTo>
                <a:lnTo>
                  <a:pt x="185" y="1987"/>
                </a:lnTo>
                <a:lnTo>
                  <a:pt x="185" y="1987"/>
                </a:lnTo>
                <a:lnTo>
                  <a:pt x="187" y="1984"/>
                </a:lnTo>
                <a:close/>
                <a:moveTo>
                  <a:pt x="237" y="2069"/>
                </a:moveTo>
                <a:lnTo>
                  <a:pt x="237" y="2069"/>
                </a:lnTo>
                <a:lnTo>
                  <a:pt x="237" y="2067"/>
                </a:lnTo>
                <a:lnTo>
                  <a:pt x="234" y="2062"/>
                </a:lnTo>
                <a:lnTo>
                  <a:pt x="234" y="2062"/>
                </a:lnTo>
                <a:lnTo>
                  <a:pt x="234" y="2060"/>
                </a:lnTo>
                <a:lnTo>
                  <a:pt x="234" y="2060"/>
                </a:lnTo>
                <a:lnTo>
                  <a:pt x="234" y="2060"/>
                </a:lnTo>
                <a:lnTo>
                  <a:pt x="232" y="2060"/>
                </a:lnTo>
                <a:lnTo>
                  <a:pt x="232" y="2062"/>
                </a:lnTo>
                <a:lnTo>
                  <a:pt x="232" y="2065"/>
                </a:lnTo>
                <a:lnTo>
                  <a:pt x="230" y="2065"/>
                </a:lnTo>
                <a:lnTo>
                  <a:pt x="227" y="2067"/>
                </a:lnTo>
                <a:lnTo>
                  <a:pt x="227" y="2069"/>
                </a:lnTo>
                <a:lnTo>
                  <a:pt x="230" y="2072"/>
                </a:lnTo>
                <a:lnTo>
                  <a:pt x="230" y="2069"/>
                </a:lnTo>
                <a:lnTo>
                  <a:pt x="230" y="2069"/>
                </a:lnTo>
                <a:lnTo>
                  <a:pt x="232" y="2069"/>
                </a:lnTo>
                <a:lnTo>
                  <a:pt x="232" y="2072"/>
                </a:lnTo>
                <a:lnTo>
                  <a:pt x="234" y="2072"/>
                </a:lnTo>
                <a:lnTo>
                  <a:pt x="234" y="2072"/>
                </a:lnTo>
                <a:lnTo>
                  <a:pt x="234" y="2072"/>
                </a:lnTo>
                <a:lnTo>
                  <a:pt x="234" y="2072"/>
                </a:lnTo>
                <a:lnTo>
                  <a:pt x="234" y="2072"/>
                </a:lnTo>
                <a:lnTo>
                  <a:pt x="234" y="2069"/>
                </a:lnTo>
                <a:lnTo>
                  <a:pt x="234" y="2069"/>
                </a:lnTo>
                <a:lnTo>
                  <a:pt x="237" y="2069"/>
                </a:lnTo>
                <a:close/>
                <a:moveTo>
                  <a:pt x="189" y="2008"/>
                </a:moveTo>
                <a:lnTo>
                  <a:pt x="187" y="2010"/>
                </a:lnTo>
                <a:lnTo>
                  <a:pt x="187" y="2010"/>
                </a:lnTo>
                <a:lnTo>
                  <a:pt x="187" y="2010"/>
                </a:lnTo>
                <a:lnTo>
                  <a:pt x="189" y="2013"/>
                </a:lnTo>
                <a:lnTo>
                  <a:pt x="189" y="2013"/>
                </a:lnTo>
                <a:lnTo>
                  <a:pt x="189" y="2013"/>
                </a:lnTo>
                <a:lnTo>
                  <a:pt x="189" y="2015"/>
                </a:lnTo>
                <a:lnTo>
                  <a:pt x="192" y="2015"/>
                </a:lnTo>
                <a:lnTo>
                  <a:pt x="192" y="2015"/>
                </a:lnTo>
                <a:lnTo>
                  <a:pt x="192" y="2013"/>
                </a:lnTo>
                <a:lnTo>
                  <a:pt x="192" y="2010"/>
                </a:lnTo>
                <a:lnTo>
                  <a:pt x="189" y="2008"/>
                </a:lnTo>
                <a:lnTo>
                  <a:pt x="189" y="2008"/>
                </a:lnTo>
                <a:lnTo>
                  <a:pt x="189" y="2008"/>
                </a:lnTo>
                <a:close/>
                <a:moveTo>
                  <a:pt x="244" y="2105"/>
                </a:moveTo>
                <a:lnTo>
                  <a:pt x="244" y="2105"/>
                </a:lnTo>
                <a:lnTo>
                  <a:pt x="244" y="2105"/>
                </a:lnTo>
                <a:lnTo>
                  <a:pt x="242" y="2105"/>
                </a:lnTo>
                <a:lnTo>
                  <a:pt x="242" y="2107"/>
                </a:lnTo>
                <a:lnTo>
                  <a:pt x="242" y="2107"/>
                </a:lnTo>
                <a:lnTo>
                  <a:pt x="242" y="2110"/>
                </a:lnTo>
                <a:lnTo>
                  <a:pt x="242" y="2110"/>
                </a:lnTo>
                <a:lnTo>
                  <a:pt x="242" y="2110"/>
                </a:lnTo>
                <a:lnTo>
                  <a:pt x="242" y="2110"/>
                </a:lnTo>
                <a:lnTo>
                  <a:pt x="242" y="2112"/>
                </a:lnTo>
                <a:lnTo>
                  <a:pt x="239" y="2112"/>
                </a:lnTo>
                <a:lnTo>
                  <a:pt x="239" y="2112"/>
                </a:lnTo>
                <a:lnTo>
                  <a:pt x="239" y="2114"/>
                </a:lnTo>
                <a:lnTo>
                  <a:pt x="239" y="2114"/>
                </a:lnTo>
                <a:lnTo>
                  <a:pt x="239" y="2114"/>
                </a:lnTo>
                <a:lnTo>
                  <a:pt x="239" y="2119"/>
                </a:lnTo>
                <a:lnTo>
                  <a:pt x="239" y="2122"/>
                </a:lnTo>
                <a:lnTo>
                  <a:pt x="239" y="2122"/>
                </a:lnTo>
                <a:lnTo>
                  <a:pt x="239" y="2122"/>
                </a:lnTo>
                <a:lnTo>
                  <a:pt x="239" y="2124"/>
                </a:lnTo>
                <a:lnTo>
                  <a:pt x="237" y="2124"/>
                </a:lnTo>
                <a:lnTo>
                  <a:pt x="237" y="2124"/>
                </a:lnTo>
                <a:lnTo>
                  <a:pt x="237" y="2124"/>
                </a:lnTo>
                <a:lnTo>
                  <a:pt x="237" y="2126"/>
                </a:lnTo>
                <a:lnTo>
                  <a:pt x="237" y="2126"/>
                </a:lnTo>
                <a:lnTo>
                  <a:pt x="237" y="2126"/>
                </a:lnTo>
                <a:lnTo>
                  <a:pt x="239" y="2126"/>
                </a:lnTo>
                <a:lnTo>
                  <a:pt x="242" y="2124"/>
                </a:lnTo>
                <a:lnTo>
                  <a:pt x="242" y="2124"/>
                </a:lnTo>
                <a:lnTo>
                  <a:pt x="244" y="2124"/>
                </a:lnTo>
                <a:lnTo>
                  <a:pt x="244" y="2122"/>
                </a:lnTo>
                <a:lnTo>
                  <a:pt x="244" y="2122"/>
                </a:lnTo>
                <a:lnTo>
                  <a:pt x="244" y="2122"/>
                </a:lnTo>
                <a:lnTo>
                  <a:pt x="244" y="2122"/>
                </a:lnTo>
                <a:lnTo>
                  <a:pt x="244" y="2119"/>
                </a:lnTo>
                <a:lnTo>
                  <a:pt x="244" y="2119"/>
                </a:lnTo>
                <a:lnTo>
                  <a:pt x="244" y="2119"/>
                </a:lnTo>
                <a:lnTo>
                  <a:pt x="244" y="2117"/>
                </a:lnTo>
                <a:lnTo>
                  <a:pt x="244" y="2117"/>
                </a:lnTo>
                <a:lnTo>
                  <a:pt x="244" y="2117"/>
                </a:lnTo>
                <a:lnTo>
                  <a:pt x="244" y="2117"/>
                </a:lnTo>
                <a:lnTo>
                  <a:pt x="244" y="2112"/>
                </a:lnTo>
                <a:lnTo>
                  <a:pt x="244" y="2112"/>
                </a:lnTo>
                <a:lnTo>
                  <a:pt x="244" y="2112"/>
                </a:lnTo>
                <a:lnTo>
                  <a:pt x="244" y="2112"/>
                </a:lnTo>
                <a:lnTo>
                  <a:pt x="244" y="2110"/>
                </a:lnTo>
                <a:lnTo>
                  <a:pt x="244" y="2110"/>
                </a:lnTo>
                <a:lnTo>
                  <a:pt x="244" y="2107"/>
                </a:lnTo>
                <a:lnTo>
                  <a:pt x="244" y="2105"/>
                </a:lnTo>
                <a:close/>
                <a:moveTo>
                  <a:pt x="227" y="2079"/>
                </a:moveTo>
                <a:lnTo>
                  <a:pt x="227" y="2081"/>
                </a:lnTo>
                <a:lnTo>
                  <a:pt x="227" y="2081"/>
                </a:lnTo>
                <a:lnTo>
                  <a:pt x="225" y="2084"/>
                </a:lnTo>
                <a:lnTo>
                  <a:pt x="225" y="2084"/>
                </a:lnTo>
                <a:lnTo>
                  <a:pt x="225" y="2084"/>
                </a:lnTo>
                <a:lnTo>
                  <a:pt x="225" y="2084"/>
                </a:lnTo>
                <a:lnTo>
                  <a:pt x="223" y="2084"/>
                </a:lnTo>
                <a:lnTo>
                  <a:pt x="223" y="2084"/>
                </a:lnTo>
                <a:lnTo>
                  <a:pt x="223" y="2084"/>
                </a:lnTo>
                <a:lnTo>
                  <a:pt x="223" y="2086"/>
                </a:lnTo>
                <a:lnTo>
                  <a:pt x="220" y="2086"/>
                </a:lnTo>
                <a:lnTo>
                  <a:pt x="220" y="2088"/>
                </a:lnTo>
                <a:lnTo>
                  <a:pt x="220" y="2091"/>
                </a:lnTo>
                <a:lnTo>
                  <a:pt x="220" y="2091"/>
                </a:lnTo>
                <a:lnTo>
                  <a:pt x="220" y="2091"/>
                </a:lnTo>
                <a:lnTo>
                  <a:pt x="223" y="2091"/>
                </a:lnTo>
                <a:lnTo>
                  <a:pt x="223" y="2091"/>
                </a:lnTo>
                <a:lnTo>
                  <a:pt x="223" y="2093"/>
                </a:lnTo>
                <a:lnTo>
                  <a:pt x="225" y="2093"/>
                </a:lnTo>
                <a:lnTo>
                  <a:pt x="227" y="2091"/>
                </a:lnTo>
                <a:lnTo>
                  <a:pt x="227" y="2091"/>
                </a:lnTo>
                <a:lnTo>
                  <a:pt x="227" y="2091"/>
                </a:lnTo>
                <a:lnTo>
                  <a:pt x="227" y="2088"/>
                </a:lnTo>
                <a:lnTo>
                  <a:pt x="227" y="2088"/>
                </a:lnTo>
                <a:lnTo>
                  <a:pt x="227" y="2088"/>
                </a:lnTo>
                <a:lnTo>
                  <a:pt x="230" y="2088"/>
                </a:lnTo>
                <a:lnTo>
                  <a:pt x="230" y="2088"/>
                </a:lnTo>
                <a:lnTo>
                  <a:pt x="230" y="2088"/>
                </a:lnTo>
                <a:lnTo>
                  <a:pt x="230" y="2088"/>
                </a:lnTo>
                <a:lnTo>
                  <a:pt x="232" y="2088"/>
                </a:lnTo>
                <a:lnTo>
                  <a:pt x="232" y="2088"/>
                </a:lnTo>
                <a:lnTo>
                  <a:pt x="232" y="2086"/>
                </a:lnTo>
                <a:lnTo>
                  <a:pt x="232" y="2086"/>
                </a:lnTo>
                <a:lnTo>
                  <a:pt x="232" y="2086"/>
                </a:lnTo>
                <a:lnTo>
                  <a:pt x="232" y="2086"/>
                </a:lnTo>
                <a:lnTo>
                  <a:pt x="230" y="2084"/>
                </a:lnTo>
                <a:lnTo>
                  <a:pt x="230" y="2084"/>
                </a:lnTo>
                <a:lnTo>
                  <a:pt x="230" y="2084"/>
                </a:lnTo>
                <a:lnTo>
                  <a:pt x="230" y="2084"/>
                </a:lnTo>
                <a:lnTo>
                  <a:pt x="230" y="2084"/>
                </a:lnTo>
                <a:lnTo>
                  <a:pt x="230" y="2084"/>
                </a:lnTo>
                <a:lnTo>
                  <a:pt x="230" y="2084"/>
                </a:lnTo>
                <a:lnTo>
                  <a:pt x="230" y="2084"/>
                </a:lnTo>
                <a:lnTo>
                  <a:pt x="230" y="2084"/>
                </a:lnTo>
                <a:lnTo>
                  <a:pt x="230" y="2081"/>
                </a:lnTo>
                <a:lnTo>
                  <a:pt x="230" y="2081"/>
                </a:lnTo>
                <a:lnTo>
                  <a:pt x="230" y="2081"/>
                </a:lnTo>
                <a:lnTo>
                  <a:pt x="230" y="2081"/>
                </a:lnTo>
                <a:lnTo>
                  <a:pt x="230" y="2084"/>
                </a:lnTo>
                <a:lnTo>
                  <a:pt x="232" y="2084"/>
                </a:lnTo>
                <a:lnTo>
                  <a:pt x="232" y="2084"/>
                </a:lnTo>
                <a:lnTo>
                  <a:pt x="232" y="2086"/>
                </a:lnTo>
                <a:lnTo>
                  <a:pt x="232" y="2086"/>
                </a:lnTo>
                <a:lnTo>
                  <a:pt x="232" y="2088"/>
                </a:lnTo>
                <a:lnTo>
                  <a:pt x="230" y="2088"/>
                </a:lnTo>
                <a:lnTo>
                  <a:pt x="230" y="2088"/>
                </a:lnTo>
                <a:lnTo>
                  <a:pt x="230" y="2091"/>
                </a:lnTo>
                <a:lnTo>
                  <a:pt x="227" y="2091"/>
                </a:lnTo>
                <a:lnTo>
                  <a:pt x="227" y="2093"/>
                </a:lnTo>
                <a:lnTo>
                  <a:pt x="225" y="2093"/>
                </a:lnTo>
                <a:lnTo>
                  <a:pt x="225" y="2093"/>
                </a:lnTo>
                <a:lnTo>
                  <a:pt x="223" y="2093"/>
                </a:lnTo>
                <a:lnTo>
                  <a:pt x="225" y="2095"/>
                </a:lnTo>
                <a:lnTo>
                  <a:pt x="225" y="2095"/>
                </a:lnTo>
                <a:lnTo>
                  <a:pt x="225" y="2095"/>
                </a:lnTo>
                <a:lnTo>
                  <a:pt x="223" y="2095"/>
                </a:lnTo>
                <a:lnTo>
                  <a:pt x="223" y="2093"/>
                </a:lnTo>
                <a:lnTo>
                  <a:pt x="223" y="2095"/>
                </a:lnTo>
                <a:lnTo>
                  <a:pt x="220" y="2095"/>
                </a:lnTo>
                <a:lnTo>
                  <a:pt x="220" y="2098"/>
                </a:lnTo>
                <a:lnTo>
                  <a:pt x="220" y="2098"/>
                </a:lnTo>
                <a:lnTo>
                  <a:pt x="223" y="2100"/>
                </a:lnTo>
                <a:lnTo>
                  <a:pt x="223" y="2100"/>
                </a:lnTo>
                <a:lnTo>
                  <a:pt x="223" y="2100"/>
                </a:lnTo>
                <a:lnTo>
                  <a:pt x="223" y="2100"/>
                </a:lnTo>
                <a:lnTo>
                  <a:pt x="223" y="2100"/>
                </a:lnTo>
                <a:lnTo>
                  <a:pt x="223" y="2103"/>
                </a:lnTo>
                <a:lnTo>
                  <a:pt x="223" y="2103"/>
                </a:lnTo>
                <a:lnTo>
                  <a:pt x="223" y="2103"/>
                </a:lnTo>
                <a:lnTo>
                  <a:pt x="223" y="2103"/>
                </a:lnTo>
                <a:lnTo>
                  <a:pt x="223" y="2103"/>
                </a:lnTo>
                <a:lnTo>
                  <a:pt x="225" y="2107"/>
                </a:lnTo>
                <a:lnTo>
                  <a:pt x="225" y="2107"/>
                </a:lnTo>
                <a:lnTo>
                  <a:pt x="227" y="2107"/>
                </a:lnTo>
                <a:lnTo>
                  <a:pt x="227" y="2107"/>
                </a:lnTo>
                <a:lnTo>
                  <a:pt x="230" y="2107"/>
                </a:lnTo>
                <a:lnTo>
                  <a:pt x="230" y="2107"/>
                </a:lnTo>
                <a:lnTo>
                  <a:pt x="230" y="2107"/>
                </a:lnTo>
                <a:lnTo>
                  <a:pt x="230" y="2107"/>
                </a:lnTo>
                <a:lnTo>
                  <a:pt x="230" y="2107"/>
                </a:lnTo>
                <a:lnTo>
                  <a:pt x="230" y="2107"/>
                </a:lnTo>
                <a:lnTo>
                  <a:pt x="230" y="2107"/>
                </a:lnTo>
                <a:lnTo>
                  <a:pt x="230" y="2107"/>
                </a:lnTo>
                <a:lnTo>
                  <a:pt x="230" y="2105"/>
                </a:lnTo>
                <a:lnTo>
                  <a:pt x="230" y="2105"/>
                </a:lnTo>
                <a:lnTo>
                  <a:pt x="232" y="2103"/>
                </a:lnTo>
                <a:lnTo>
                  <a:pt x="232" y="2100"/>
                </a:lnTo>
                <a:lnTo>
                  <a:pt x="232" y="2100"/>
                </a:lnTo>
                <a:lnTo>
                  <a:pt x="234" y="2100"/>
                </a:lnTo>
                <a:lnTo>
                  <a:pt x="234" y="2098"/>
                </a:lnTo>
                <a:lnTo>
                  <a:pt x="234" y="2098"/>
                </a:lnTo>
                <a:lnTo>
                  <a:pt x="234" y="2095"/>
                </a:lnTo>
                <a:lnTo>
                  <a:pt x="234" y="2095"/>
                </a:lnTo>
                <a:lnTo>
                  <a:pt x="234" y="2095"/>
                </a:lnTo>
                <a:lnTo>
                  <a:pt x="234" y="2095"/>
                </a:lnTo>
                <a:lnTo>
                  <a:pt x="234" y="2095"/>
                </a:lnTo>
                <a:lnTo>
                  <a:pt x="237" y="2095"/>
                </a:lnTo>
                <a:lnTo>
                  <a:pt x="237" y="2095"/>
                </a:lnTo>
                <a:lnTo>
                  <a:pt x="237" y="2095"/>
                </a:lnTo>
                <a:lnTo>
                  <a:pt x="237" y="2093"/>
                </a:lnTo>
                <a:lnTo>
                  <a:pt x="237" y="2093"/>
                </a:lnTo>
                <a:lnTo>
                  <a:pt x="237" y="2093"/>
                </a:lnTo>
                <a:lnTo>
                  <a:pt x="237" y="2093"/>
                </a:lnTo>
                <a:lnTo>
                  <a:pt x="239" y="2093"/>
                </a:lnTo>
                <a:lnTo>
                  <a:pt x="239" y="2093"/>
                </a:lnTo>
                <a:lnTo>
                  <a:pt x="237" y="2095"/>
                </a:lnTo>
                <a:lnTo>
                  <a:pt x="237" y="2095"/>
                </a:lnTo>
                <a:lnTo>
                  <a:pt x="237" y="2095"/>
                </a:lnTo>
                <a:lnTo>
                  <a:pt x="237" y="2098"/>
                </a:lnTo>
                <a:lnTo>
                  <a:pt x="234" y="2098"/>
                </a:lnTo>
                <a:lnTo>
                  <a:pt x="234" y="2100"/>
                </a:lnTo>
                <a:lnTo>
                  <a:pt x="234" y="2100"/>
                </a:lnTo>
                <a:lnTo>
                  <a:pt x="234" y="2100"/>
                </a:lnTo>
                <a:lnTo>
                  <a:pt x="234" y="2103"/>
                </a:lnTo>
                <a:lnTo>
                  <a:pt x="232" y="2103"/>
                </a:lnTo>
                <a:lnTo>
                  <a:pt x="232" y="2105"/>
                </a:lnTo>
                <a:lnTo>
                  <a:pt x="232" y="2105"/>
                </a:lnTo>
                <a:lnTo>
                  <a:pt x="232" y="2107"/>
                </a:lnTo>
                <a:lnTo>
                  <a:pt x="232" y="2107"/>
                </a:lnTo>
                <a:lnTo>
                  <a:pt x="232" y="2110"/>
                </a:lnTo>
                <a:lnTo>
                  <a:pt x="230" y="2110"/>
                </a:lnTo>
                <a:lnTo>
                  <a:pt x="230" y="2110"/>
                </a:lnTo>
                <a:lnTo>
                  <a:pt x="230" y="2112"/>
                </a:lnTo>
                <a:lnTo>
                  <a:pt x="230" y="2112"/>
                </a:lnTo>
                <a:lnTo>
                  <a:pt x="230" y="2112"/>
                </a:lnTo>
                <a:lnTo>
                  <a:pt x="232" y="2112"/>
                </a:lnTo>
                <a:lnTo>
                  <a:pt x="234" y="2112"/>
                </a:lnTo>
                <a:lnTo>
                  <a:pt x="234" y="2112"/>
                </a:lnTo>
                <a:lnTo>
                  <a:pt x="234" y="2112"/>
                </a:lnTo>
                <a:lnTo>
                  <a:pt x="237" y="2110"/>
                </a:lnTo>
                <a:lnTo>
                  <a:pt x="237" y="2110"/>
                </a:lnTo>
                <a:lnTo>
                  <a:pt x="237" y="2110"/>
                </a:lnTo>
                <a:lnTo>
                  <a:pt x="237" y="2110"/>
                </a:lnTo>
                <a:lnTo>
                  <a:pt x="234" y="2110"/>
                </a:lnTo>
                <a:lnTo>
                  <a:pt x="234" y="2110"/>
                </a:lnTo>
                <a:lnTo>
                  <a:pt x="237" y="2110"/>
                </a:lnTo>
                <a:lnTo>
                  <a:pt x="237" y="2107"/>
                </a:lnTo>
                <a:lnTo>
                  <a:pt x="237" y="2105"/>
                </a:lnTo>
                <a:lnTo>
                  <a:pt x="237" y="2107"/>
                </a:lnTo>
                <a:lnTo>
                  <a:pt x="237" y="2105"/>
                </a:lnTo>
                <a:lnTo>
                  <a:pt x="239" y="2100"/>
                </a:lnTo>
                <a:lnTo>
                  <a:pt x="242" y="2098"/>
                </a:lnTo>
                <a:lnTo>
                  <a:pt x="242" y="2095"/>
                </a:lnTo>
                <a:lnTo>
                  <a:pt x="242" y="2093"/>
                </a:lnTo>
                <a:lnTo>
                  <a:pt x="242" y="2091"/>
                </a:lnTo>
                <a:lnTo>
                  <a:pt x="242" y="2086"/>
                </a:lnTo>
                <a:lnTo>
                  <a:pt x="242" y="2086"/>
                </a:lnTo>
                <a:lnTo>
                  <a:pt x="242" y="2086"/>
                </a:lnTo>
                <a:lnTo>
                  <a:pt x="242" y="2084"/>
                </a:lnTo>
                <a:lnTo>
                  <a:pt x="242" y="2084"/>
                </a:lnTo>
                <a:lnTo>
                  <a:pt x="239" y="2084"/>
                </a:lnTo>
                <a:lnTo>
                  <a:pt x="239" y="2081"/>
                </a:lnTo>
                <a:lnTo>
                  <a:pt x="237" y="2079"/>
                </a:lnTo>
                <a:lnTo>
                  <a:pt x="234" y="2074"/>
                </a:lnTo>
                <a:lnTo>
                  <a:pt x="234" y="2074"/>
                </a:lnTo>
                <a:lnTo>
                  <a:pt x="232" y="2074"/>
                </a:lnTo>
                <a:lnTo>
                  <a:pt x="232" y="2072"/>
                </a:lnTo>
                <a:lnTo>
                  <a:pt x="230" y="2072"/>
                </a:lnTo>
                <a:lnTo>
                  <a:pt x="230" y="2072"/>
                </a:lnTo>
                <a:lnTo>
                  <a:pt x="230" y="2072"/>
                </a:lnTo>
                <a:lnTo>
                  <a:pt x="230" y="2072"/>
                </a:lnTo>
                <a:lnTo>
                  <a:pt x="230" y="2072"/>
                </a:lnTo>
                <a:lnTo>
                  <a:pt x="230" y="2074"/>
                </a:lnTo>
                <a:lnTo>
                  <a:pt x="230" y="2074"/>
                </a:lnTo>
                <a:lnTo>
                  <a:pt x="230" y="2074"/>
                </a:lnTo>
                <a:lnTo>
                  <a:pt x="230" y="2077"/>
                </a:lnTo>
                <a:lnTo>
                  <a:pt x="227" y="2077"/>
                </a:lnTo>
                <a:lnTo>
                  <a:pt x="227" y="2077"/>
                </a:lnTo>
                <a:lnTo>
                  <a:pt x="227" y="2079"/>
                </a:lnTo>
                <a:lnTo>
                  <a:pt x="227" y="2079"/>
                </a:lnTo>
                <a:close/>
                <a:moveTo>
                  <a:pt x="251" y="2136"/>
                </a:moveTo>
                <a:lnTo>
                  <a:pt x="251" y="2133"/>
                </a:lnTo>
                <a:lnTo>
                  <a:pt x="249" y="2133"/>
                </a:lnTo>
                <a:lnTo>
                  <a:pt x="249" y="2133"/>
                </a:lnTo>
                <a:lnTo>
                  <a:pt x="246" y="2133"/>
                </a:lnTo>
                <a:lnTo>
                  <a:pt x="246" y="2133"/>
                </a:lnTo>
                <a:lnTo>
                  <a:pt x="244" y="2136"/>
                </a:lnTo>
                <a:lnTo>
                  <a:pt x="244" y="2136"/>
                </a:lnTo>
                <a:lnTo>
                  <a:pt x="244" y="2136"/>
                </a:lnTo>
                <a:lnTo>
                  <a:pt x="246" y="2136"/>
                </a:lnTo>
                <a:lnTo>
                  <a:pt x="246" y="2136"/>
                </a:lnTo>
                <a:lnTo>
                  <a:pt x="246" y="2136"/>
                </a:lnTo>
                <a:lnTo>
                  <a:pt x="246" y="2136"/>
                </a:lnTo>
                <a:lnTo>
                  <a:pt x="249" y="2136"/>
                </a:lnTo>
                <a:lnTo>
                  <a:pt x="249" y="2136"/>
                </a:lnTo>
                <a:lnTo>
                  <a:pt x="249" y="2138"/>
                </a:lnTo>
                <a:lnTo>
                  <a:pt x="249" y="2138"/>
                </a:lnTo>
                <a:lnTo>
                  <a:pt x="246" y="2138"/>
                </a:lnTo>
                <a:lnTo>
                  <a:pt x="246" y="2138"/>
                </a:lnTo>
                <a:lnTo>
                  <a:pt x="246" y="2138"/>
                </a:lnTo>
                <a:lnTo>
                  <a:pt x="246" y="2138"/>
                </a:lnTo>
                <a:lnTo>
                  <a:pt x="246" y="2140"/>
                </a:lnTo>
                <a:lnTo>
                  <a:pt x="246" y="2140"/>
                </a:lnTo>
                <a:lnTo>
                  <a:pt x="249" y="2140"/>
                </a:lnTo>
                <a:lnTo>
                  <a:pt x="249" y="2140"/>
                </a:lnTo>
                <a:lnTo>
                  <a:pt x="251" y="2140"/>
                </a:lnTo>
                <a:lnTo>
                  <a:pt x="251" y="2140"/>
                </a:lnTo>
                <a:lnTo>
                  <a:pt x="251" y="2140"/>
                </a:lnTo>
                <a:lnTo>
                  <a:pt x="251" y="2140"/>
                </a:lnTo>
                <a:lnTo>
                  <a:pt x="251" y="2138"/>
                </a:lnTo>
                <a:lnTo>
                  <a:pt x="251" y="2138"/>
                </a:lnTo>
                <a:lnTo>
                  <a:pt x="251" y="2138"/>
                </a:lnTo>
                <a:lnTo>
                  <a:pt x="251" y="2136"/>
                </a:lnTo>
                <a:close/>
                <a:moveTo>
                  <a:pt x="244" y="2114"/>
                </a:moveTo>
                <a:lnTo>
                  <a:pt x="244" y="2114"/>
                </a:lnTo>
                <a:lnTo>
                  <a:pt x="244" y="2117"/>
                </a:lnTo>
                <a:lnTo>
                  <a:pt x="246" y="2114"/>
                </a:lnTo>
                <a:lnTo>
                  <a:pt x="246" y="2114"/>
                </a:lnTo>
                <a:lnTo>
                  <a:pt x="246" y="2112"/>
                </a:lnTo>
                <a:lnTo>
                  <a:pt x="249" y="2112"/>
                </a:lnTo>
                <a:lnTo>
                  <a:pt x="249" y="2112"/>
                </a:lnTo>
                <a:lnTo>
                  <a:pt x="249" y="2112"/>
                </a:lnTo>
                <a:lnTo>
                  <a:pt x="249" y="2112"/>
                </a:lnTo>
                <a:lnTo>
                  <a:pt x="249" y="2110"/>
                </a:lnTo>
                <a:lnTo>
                  <a:pt x="249" y="2110"/>
                </a:lnTo>
                <a:lnTo>
                  <a:pt x="249" y="2110"/>
                </a:lnTo>
                <a:lnTo>
                  <a:pt x="249" y="2107"/>
                </a:lnTo>
                <a:lnTo>
                  <a:pt x="251" y="2107"/>
                </a:lnTo>
                <a:lnTo>
                  <a:pt x="251" y="2107"/>
                </a:lnTo>
                <a:lnTo>
                  <a:pt x="251" y="2107"/>
                </a:lnTo>
                <a:lnTo>
                  <a:pt x="251" y="2105"/>
                </a:lnTo>
                <a:lnTo>
                  <a:pt x="251" y="2105"/>
                </a:lnTo>
                <a:lnTo>
                  <a:pt x="251" y="2105"/>
                </a:lnTo>
                <a:lnTo>
                  <a:pt x="251" y="2105"/>
                </a:lnTo>
                <a:lnTo>
                  <a:pt x="251" y="2105"/>
                </a:lnTo>
                <a:lnTo>
                  <a:pt x="249" y="2105"/>
                </a:lnTo>
                <a:lnTo>
                  <a:pt x="249" y="2107"/>
                </a:lnTo>
                <a:lnTo>
                  <a:pt x="249" y="2105"/>
                </a:lnTo>
                <a:lnTo>
                  <a:pt x="246" y="2105"/>
                </a:lnTo>
                <a:lnTo>
                  <a:pt x="246" y="2105"/>
                </a:lnTo>
                <a:lnTo>
                  <a:pt x="246" y="2107"/>
                </a:lnTo>
                <a:lnTo>
                  <a:pt x="246" y="2107"/>
                </a:lnTo>
                <a:lnTo>
                  <a:pt x="246" y="2107"/>
                </a:lnTo>
                <a:lnTo>
                  <a:pt x="246" y="2110"/>
                </a:lnTo>
                <a:lnTo>
                  <a:pt x="246" y="2110"/>
                </a:lnTo>
                <a:lnTo>
                  <a:pt x="246" y="2112"/>
                </a:lnTo>
                <a:lnTo>
                  <a:pt x="246" y="2112"/>
                </a:lnTo>
                <a:lnTo>
                  <a:pt x="246" y="2114"/>
                </a:lnTo>
                <a:lnTo>
                  <a:pt x="246" y="2114"/>
                </a:lnTo>
                <a:lnTo>
                  <a:pt x="246" y="2114"/>
                </a:lnTo>
                <a:lnTo>
                  <a:pt x="244" y="2114"/>
                </a:lnTo>
                <a:close/>
                <a:moveTo>
                  <a:pt x="237" y="2058"/>
                </a:moveTo>
                <a:lnTo>
                  <a:pt x="239" y="2060"/>
                </a:lnTo>
                <a:lnTo>
                  <a:pt x="239" y="2058"/>
                </a:lnTo>
                <a:lnTo>
                  <a:pt x="239" y="2058"/>
                </a:lnTo>
                <a:lnTo>
                  <a:pt x="242" y="2055"/>
                </a:lnTo>
                <a:lnTo>
                  <a:pt x="242" y="2055"/>
                </a:lnTo>
                <a:lnTo>
                  <a:pt x="242" y="2053"/>
                </a:lnTo>
                <a:lnTo>
                  <a:pt x="244" y="2053"/>
                </a:lnTo>
                <a:lnTo>
                  <a:pt x="242" y="2053"/>
                </a:lnTo>
                <a:lnTo>
                  <a:pt x="242" y="2053"/>
                </a:lnTo>
                <a:lnTo>
                  <a:pt x="242" y="2053"/>
                </a:lnTo>
                <a:lnTo>
                  <a:pt x="242" y="2053"/>
                </a:lnTo>
                <a:lnTo>
                  <a:pt x="237" y="2051"/>
                </a:lnTo>
                <a:lnTo>
                  <a:pt x="237" y="2051"/>
                </a:lnTo>
                <a:lnTo>
                  <a:pt x="234" y="2051"/>
                </a:lnTo>
                <a:lnTo>
                  <a:pt x="234" y="2053"/>
                </a:lnTo>
                <a:lnTo>
                  <a:pt x="234" y="2053"/>
                </a:lnTo>
                <a:lnTo>
                  <a:pt x="232" y="2053"/>
                </a:lnTo>
                <a:lnTo>
                  <a:pt x="232" y="2053"/>
                </a:lnTo>
                <a:lnTo>
                  <a:pt x="232" y="2053"/>
                </a:lnTo>
                <a:lnTo>
                  <a:pt x="232" y="2055"/>
                </a:lnTo>
                <a:lnTo>
                  <a:pt x="230" y="2055"/>
                </a:lnTo>
                <a:lnTo>
                  <a:pt x="230" y="2060"/>
                </a:lnTo>
                <a:lnTo>
                  <a:pt x="230" y="2060"/>
                </a:lnTo>
                <a:lnTo>
                  <a:pt x="227" y="2062"/>
                </a:lnTo>
                <a:lnTo>
                  <a:pt x="227" y="2065"/>
                </a:lnTo>
                <a:lnTo>
                  <a:pt x="227" y="2067"/>
                </a:lnTo>
                <a:lnTo>
                  <a:pt x="227" y="2065"/>
                </a:lnTo>
                <a:lnTo>
                  <a:pt x="230" y="2065"/>
                </a:lnTo>
                <a:lnTo>
                  <a:pt x="230" y="2065"/>
                </a:lnTo>
                <a:lnTo>
                  <a:pt x="230" y="2065"/>
                </a:lnTo>
                <a:lnTo>
                  <a:pt x="230" y="2065"/>
                </a:lnTo>
                <a:lnTo>
                  <a:pt x="232" y="2062"/>
                </a:lnTo>
                <a:lnTo>
                  <a:pt x="232" y="2062"/>
                </a:lnTo>
                <a:lnTo>
                  <a:pt x="232" y="2060"/>
                </a:lnTo>
                <a:lnTo>
                  <a:pt x="232" y="2060"/>
                </a:lnTo>
                <a:lnTo>
                  <a:pt x="232" y="2060"/>
                </a:lnTo>
                <a:lnTo>
                  <a:pt x="237" y="2058"/>
                </a:lnTo>
                <a:lnTo>
                  <a:pt x="237" y="2058"/>
                </a:lnTo>
                <a:close/>
                <a:moveTo>
                  <a:pt x="362" y="2365"/>
                </a:moveTo>
                <a:lnTo>
                  <a:pt x="362" y="2365"/>
                </a:lnTo>
                <a:lnTo>
                  <a:pt x="360" y="2363"/>
                </a:lnTo>
                <a:lnTo>
                  <a:pt x="360" y="2363"/>
                </a:lnTo>
                <a:lnTo>
                  <a:pt x="360" y="2363"/>
                </a:lnTo>
                <a:lnTo>
                  <a:pt x="360" y="2363"/>
                </a:lnTo>
                <a:lnTo>
                  <a:pt x="360" y="2363"/>
                </a:lnTo>
                <a:lnTo>
                  <a:pt x="360" y="2363"/>
                </a:lnTo>
                <a:lnTo>
                  <a:pt x="360" y="2363"/>
                </a:lnTo>
                <a:lnTo>
                  <a:pt x="360" y="2363"/>
                </a:lnTo>
                <a:lnTo>
                  <a:pt x="360" y="2365"/>
                </a:lnTo>
                <a:lnTo>
                  <a:pt x="360" y="2365"/>
                </a:lnTo>
                <a:lnTo>
                  <a:pt x="362" y="2365"/>
                </a:lnTo>
                <a:lnTo>
                  <a:pt x="362" y="2365"/>
                </a:lnTo>
                <a:lnTo>
                  <a:pt x="362" y="2365"/>
                </a:lnTo>
                <a:lnTo>
                  <a:pt x="362" y="2365"/>
                </a:lnTo>
                <a:lnTo>
                  <a:pt x="362" y="2365"/>
                </a:lnTo>
                <a:lnTo>
                  <a:pt x="362" y="2365"/>
                </a:lnTo>
                <a:close/>
                <a:moveTo>
                  <a:pt x="223" y="2072"/>
                </a:moveTo>
                <a:lnTo>
                  <a:pt x="220" y="2074"/>
                </a:lnTo>
                <a:lnTo>
                  <a:pt x="220" y="2074"/>
                </a:lnTo>
                <a:lnTo>
                  <a:pt x="220" y="2077"/>
                </a:lnTo>
                <a:lnTo>
                  <a:pt x="218" y="2077"/>
                </a:lnTo>
                <a:lnTo>
                  <a:pt x="218" y="2079"/>
                </a:lnTo>
                <a:lnTo>
                  <a:pt x="218" y="2079"/>
                </a:lnTo>
                <a:lnTo>
                  <a:pt x="220" y="2079"/>
                </a:lnTo>
                <a:lnTo>
                  <a:pt x="220" y="2081"/>
                </a:lnTo>
                <a:lnTo>
                  <a:pt x="220" y="2081"/>
                </a:lnTo>
                <a:lnTo>
                  <a:pt x="220" y="2081"/>
                </a:lnTo>
                <a:lnTo>
                  <a:pt x="220" y="2081"/>
                </a:lnTo>
                <a:lnTo>
                  <a:pt x="220" y="2081"/>
                </a:lnTo>
                <a:lnTo>
                  <a:pt x="220" y="2081"/>
                </a:lnTo>
                <a:lnTo>
                  <a:pt x="223" y="2081"/>
                </a:lnTo>
                <a:lnTo>
                  <a:pt x="225" y="2081"/>
                </a:lnTo>
                <a:lnTo>
                  <a:pt x="225" y="2081"/>
                </a:lnTo>
                <a:lnTo>
                  <a:pt x="225" y="2079"/>
                </a:lnTo>
                <a:lnTo>
                  <a:pt x="225" y="2077"/>
                </a:lnTo>
                <a:lnTo>
                  <a:pt x="225" y="2077"/>
                </a:lnTo>
                <a:lnTo>
                  <a:pt x="225" y="2077"/>
                </a:lnTo>
                <a:lnTo>
                  <a:pt x="225" y="2074"/>
                </a:lnTo>
                <a:lnTo>
                  <a:pt x="225" y="2074"/>
                </a:lnTo>
                <a:lnTo>
                  <a:pt x="225" y="2074"/>
                </a:lnTo>
                <a:lnTo>
                  <a:pt x="225" y="2074"/>
                </a:lnTo>
                <a:lnTo>
                  <a:pt x="225" y="2072"/>
                </a:lnTo>
                <a:lnTo>
                  <a:pt x="225" y="2072"/>
                </a:lnTo>
                <a:lnTo>
                  <a:pt x="225" y="2072"/>
                </a:lnTo>
                <a:lnTo>
                  <a:pt x="225" y="2069"/>
                </a:lnTo>
                <a:lnTo>
                  <a:pt x="225" y="2069"/>
                </a:lnTo>
                <a:lnTo>
                  <a:pt x="225" y="2069"/>
                </a:lnTo>
                <a:lnTo>
                  <a:pt x="225" y="2069"/>
                </a:lnTo>
                <a:lnTo>
                  <a:pt x="225" y="2069"/>
                </a:lnTo>
                <a:lnTo>
                  <a:pt x="223" y="2069"/>
                </a:lnTo>
                <a:lnTo>
                  <a:pt x="223" y="2069"/>
                </a:lnTo>
                <a:lnTo>
                  <a:pt x="223" y="2069"/>
                </a:lnTo>
                <a:lnTo>
                  <a:pt x="223" y="2072"/>
                </a:lnTo>
                <a:lnTo>
                  <a:pt x="223" y="2072"/>
                </a:lnTo>
                <a:lnTo>
                  <a:pt x="223" y="2072"/>
                </a:lnTo>
                <a:close/>
                <a:moveTo>
                  <a:pt x="194" y="2001"/>
                </a:moveTo>
                <a:lnTo>
                  <a:pt x="194" y="2001"/>
                </a:lnTo>
                <a:lnTo>
                  <a:pt x="194" y="2001"/>
                </a:lnTo>
                <a:lnTo>
                  <a:pt x="194" y="2001"/>
                </a:lnTo>
                <a:lnTo>
                  <a:pt x="194" y="1999"/>
                </a:lnTo>
                <a:lnTo>
                  <a:pt x="194" y="1999"/>
                </a:lnTo>
                <a:lnTo>
                  <a:pt x="194" y="1999"/>
                </a:lnTo>
                <a:lnTo>
                  <a:pt x="194" y="1999"/>
                </a:lnTo>
                <a:lnTo>
                  <a:pt x="194" y="1999"/>
                </a:lnTo>
                <a:lnTo>
                  <a:pt x="194" y="1999"/>
                </a:lnTo>
                <a:lnTo>
                  <a:pt x="194" y="1999"/>
                </a:lnTo>
                <a:lnTo>
                  <a:pt x="194" y="1999"/>
                </a:lnTo>
                <a:lnTo>
                  <a:pt x="194" y="1999"/>
                </a:lnTo>
                <a:lnTo>
                  <a:pt x="192" y="1999"/>
                </a:lnTo>
                <a:lnTo>
                  <a:pt x="192" y="1999"/>
                </a:lnTo>
                <a:lnTo>
                  <a:pt x="192" y="2001"/>
                </a:lnTo>
                <a:lnTo>
                  <a:pt x="192" y="2001"/>
                </a:lnTo>
                <a:lnTo>
                  <a:pt x="194" y="2001"/>
                </a:lnTo>
                <a:close/>
                <a:moveTo>
                  <a:pt x="206" y="2015"/>
                </a:moveTo>
                <a:lnTo>
                  <a:pt x="206" y="2015"/>
                </a:lnTo>
                <a:lnTo>
                  <a:pt x="206" y="2015"/>
                </a:lnTo>
                <a:lnTo>
                  <a:pt x="204" y="2015"/>
                </a:lnTo>
                <a:lnTo>
                  <a:pt x="204" y="2015"/>
                </a:lnTo>
                <a:lnTo>
                  <a:pt x="204" y="2017"/>
                </a:lnTo>
                <a:lnTo>
                  <a:pt x="204" y="2017"/>
                </a:lnTo>
                <a:lnTo>
                  <a:pt x="204" y="2017"/>
                </a:lnTo>
                <a:lnTo>
                  <a:pt x="204" y="2017"/>
                </a:lnTo>
                <a:lnTo>
                  <a:pt x="206" y="2017"/>
                </a:lnTo>
                <a:lnTo>
                  <a:pt x="208" y="2017"/>
                </a:lnTo>
                <a:lnTo>
                  <a:pt x="208" y="2017"/>
                </a:lnTo>
                <a:lnTo>
                  <a:pt x="206" y="2015"/>
                </a:lnTo>
                <a:lnTo>
                  <a:pt x="206" y="2015"/>
                </a:lnTo>
                <a:lnTo>
                  <a:pt x="206" y="2015"/>
                </a:lnTo>
                <a:lnTo>
                  <a:pt x="206" y="2015"/>
                </a:lnTo>
                <a:close/>
                <a:moveTo>
                  <a:pt x="201" y="2029"/>
                </a:moveTo>
                <a:lnTo>
                  <a:pt x="201" y="2029"/>
                </a:lnTo>
                <a:lnTo>
                  <a:pt x="199" y="2029"/>
                </a:lnTo>
                <a:lnTo>
                  <a:pt x="199" y="2032"/>
                </a:lnTo>
                <a:lnTo>
                  <a:pt x="199" y="2032"/>
                </a:lnTo>
                <a:lnTo>
                  <a:pt x="201" y="2034"/>
                </a:lnTo>
                <a:lnTo>
                  <a:pt x="201" y="2034"/>
                </a:lnTo>
                <a:lnTo>
                  <a:pt x="201" y="2036"/>
                </a:lnTo>
                <a:lnTo>
                  <a:pt x="201" y="2036"/>
                </a:lnTo>
                <a:lnTo>
                  <a:pt x="199" y="2036"/>
                </a:lnTo>
                <a:lnTo>
                  <a:pt x="199" y="2039"/>
                </a:lnTo>
                <a:lnTo>
                  <a:pt x="199" y="2039"/>
                </a:lnTo>
                <a:lnTo>
                  <a:pt x="199" y="2039"/>
                </a:lnTo>
                <a:lnTo>
                  <a:pt x="201" y="2039"/>
                </a:lnTo>
                <a:lnTo>
                  <a:pt x="204" y="2041"/>
                </a:lnTo>
                <a:lnTo>
                  <a:pt x="204" y="2041"/>
                </a:lnTo>
                <a:lnTo>
                  <a:pt x="201" y="2043"/>
                </a:lnTo>
                <a:lnTo>
                  <a:pt x="201" y="2046"/>
                </a:lnTo>
                <a:lnTo>
                  <a:pt x="201" y="2046"/>
                </a:lnTo>
                <a:lnTo>
                  <a:pt x="204" y="2046"/>
                </a:lnTo>
                <a:lnTo>
                  <a:pt x="204" y="2046"/>
                </a:lnTo>
                <a:lnTo>
                  <a:pt x="206" y="2046"/>
                </a:lnTo>
                <a:lnTo>
                  <a:pt x="206" y="2046"/>
                </a:lnTo>
                <a:lnTo>
                  <a:pt x="208" y="2046"/>
                </a:lnTo>
                <a:lnTo>
                  <a:pt x="208" y="2048"/>
                </a:lnTo>
                <a:lnTo>
                  <a:pt x="208" y="2048"/>
                </a:lnTo>
                <a:lnTo>
                  <a:pt x="208" y="2046"/>
                </a:lnTo>
                <a:lnTo>
                  <a:pt x="206" y="2046"/>
                </a:lnTo>
                <a:lnTo>
                  <a:pt x="204" y="2046"/>
                </a:lnTo>
                <a:lnTo>
                  <a:pt x="204" y="2048"/>
                </a:lnTo>
                <a:lnTo>
                  <a:pt x="201" y="2048"/>
                </a:lnTo>
                <a:lnTo>
                  <a:pt x="204" y="2048"/>
                </a:lnTo>
                <a:lnTo>
                  <a:pt x="204" y="2048"/>
                </a:lnTo>
                <a:lnTo>
                  <a:pt x="206" y="2048"/>
                </a:lnTo>
                <a:lnTo>
                  <a:pt x="206" y="2048"/>
                </a:lnTo>
                <a:lnTo>
                  <a:pt x="206" y="2048"/>
                </a:lnTo>
                <a:lnTo>
                  <a:pt x="206" y="2048"/>
                </a:lnTo>
                <a:lnTo>
                  <a:pt x="206" y="2048"/>
                </a:lnTo>
                <a:lnTo>
                  <a:pt x="206" y="2048"/>
                </a:lnTo>
                <a:lnTo>
                  <a:pt x="206" y="2048"/>
                </a:lnTo>
                <a:lnTo>
                  <a:pt x="206" y="2048"/>
                </a:lnTo>
                <a:lnTo>
                  <a:pt x="206" y="2048"/>
                </a:lnTo>
                <a:lnTo>
                  <a:pt x="208" y="2051"/>
                </a:lnTo>
                <a:lnTo>
                  <a:pt x="206" y="2051"/>
                </a:lnTo>
                <a:lnTo>
                  <a:pt x="206" y="2051"/>
                </a:lnTo>
                <a:lnTo>
                  <a:pt x="206" y="2051"/>
                </a:lnTo>
                <a:lnTo>
                  <a:pt x="206" y="2051"/>
                </a:lnTo>
                <a:lnTo>
                  <a:pt x="206" y="2051"/>
                </a:lnTo>
                <a:lnTo>
                  <a:pt x="208" y="2051"/>
                </a:lnTo>
                <a:lnTo>
                  <a:pt x="208" y="2053"/>
                </a:lnTo>
                <a:lnTo>
                  <a:pt x="206" y="2053"/>
                </a:lnTo>
                <a:lnTo>
                  <a:pt x="206" y="2055"/>
                </a:lnTo>
                <a:lnTo>
                  <a:pt x="206" y="2055"/>
                </a:lnTo>
                <a:lnTo>
                  <a:pt x="206" y="2055"/>
                </a:lnTo>
                <a:lnTo>
                  <a:pt x="206" y="2055"/>
                </a:lnTo>
                <a:lnTo>
                  <a:pt x="208" y="2055"/>
                </a:lnTo>
                <a:lnTo>
                  <a:pt x="208" y="2055"/>
                </a:lnTo>
                <a:lnTo>
                  <a:pt x="208" y="2058"/>
                </a:lnTo>
                <a:lnTo>
                  <a:pt x="208" y="2058"/>
                </a:lnTo>
                <a:lnTo>
                  <a:pt x="206" y="2060"/>
                </a:lnTo>
                <a:lnTo>
                  <a:pt x="206" y="2060"/>
                </a:lnTo>
                <a:lnTo>
                  <a:pt x="206" y="2060"/>
                </a:lnTo>
                <a:lnTo>
                  <a:pt x="208" y="2062"/>
                </a:lnTo>
                <a:lnTo>
                  <a:pt x="208" y="2062"/>
                </a:lnTo>
                <a:lnTo>
                  <a:pt x="208" y="2062"/>
                </a:lnTo>
                <a:lnTo>
                  <a:pt x="208" y="2062"/>
                </a:lnTo>
                <a:lnTo>
                  <a:pt x="208" y="2062"/>
                </a:lnTo>
                <a:lnTo>
                  <a:pt x="208" y="2062"/>
                </a:lnTo>
                <a:lnTo>
                  <a:pt x="208" y="2065"/>
                </a:lnTo>
                <a:lnTo>
                  <a:pt x="208" y="2065"/>
                </a:lnTo>
                <a:lnTo>
                  <a:pt x="211" y="2065"/>
                </a:lnTo>
                <a:lnTo>
                  <a:pt x="211" y="2065"/>
                </a:lnTo>
                <a:lnTo>
                  <a:pt x="211" y="2065"/>
                </a:lnTo>
                <a:lnTo>
                  <a:pt x="211" y="2065"/>
                </a:lnTo>
                <a:lnTo>
                  <a:pt x="211" y="2065"/>
                </a:lnTo>
                <a:lnTo>
                  <a:pt x="211" y="2065"/>
                </a:lnTo>
                <a:lnTo>
                  <a:pt x="211" y="2067"/>
                </a:lnTo>
                <a:lnTo>
                  <a:pt x="211" y="2067"/>
                </a:lnTo>
                <a:lnTo>
                  <a:pt x="211" y="2067"/>
                </a:lnTo>
                <a:lnTo>
                  <a:pt x="211" y="2067"/>
                </a:lnTo>
                <a:lnTo>
                  <a:pt x="211" y="2067"/>
                </a:lnTo>
                <a:lnTo>
                  <a:pt x="211" y="2069"/>
                </a:lnTo>
                <a:lnTo>
                  <a:pt x="213" y="2069"/>
                </a:lnTo>
                <a:lnTo>
                  <a:pt x="211" y="2072"/>
                </a:lnTo>
                <a:lnTo>
                  <a:pt x="213" y="2072"/>
                </a:lnTo>
                <a:lnTo>
                  <a:pt x="213" y="2072"/>
                </a:lnTo>
                <a:lnTo>
                  <a:pt x="213" y="2072"/>
                </a:lnTo>
                <a:lnTo>
                  <a:pt x="215" y="2072"/>
                </a:lnTo>
                <a:lnTo>
                  <a:pt x="215" y="2072"/>
                </a:lnTo>
                <a:lnTo>
                  <a:pt x="215" y="2072"/>
                </a:lnTo>
                <a:lnTo>
                  <a:pt x="215" y="2069"/>
                </a:lnTo>
                <a:lnTo>
                  <a:pt x="215" y="2069"/>
                </a:lnTo>
                <a:lnTo>
                  <a:pt x="215" y="2069"/>
                </a:lnTo>
                <a:lnTo>
                  <a:pt x="215" y="2067"/>
                </a:lnTo>
                <a:lnTo>
                  <a:pt x="215" y="2067"/>
                </a:lnTo>
                <a:lnTo>
                  <a:pt x="215" y="2069"/>
                </a:lnTo>
                <a:lnTo>
                  <a:pt x="218" y="2069"/>
                </a:lnTo>
                <a:lnTo>
                  <a:pt x="218" y="2067"/>
                </a:lnTo>
                <a:lnTo>
                  <a:pt x="218" y="2067"/>
                </a:lnTo>
                <a:lnTo>
                  <a:pt x="220" y="2067"/>
                </a:lnTo>
                <a:lnTo>
                  <a:pt x="220" y="2069"/>
                </a:lnTo>
                <a:lnTo>
                  <a:pt x="218" y="2069"/>
                </a:lnTo>
                <a:lnTo>
                  <a:pt x="220" y="2069"/>
                </a:lnTo>
                <a:lnTo>
                  <a:pt x="220" y="2072"/>
                </a:lnTo>
                <a:lnTo>
                  <a:pt x="220" y="2072"/>
                </a:lnTo>
                <a:lnTo>
                  <a:pt x="220" y="2069"/>
                </a:lnTo>
                <a:lnTo>
                  <a:pt x="220" y="2067"/>
                </a:lnTo>
                <a:lnTo>
                  <a:pt x="223" y="2067"/>
                </a:lnTo>
                <a:lnTo>
                  <a:pt x="220" y="2065"/>
                </a:lnTo>
                <a:lnTo>
                  <a:pt x="220" y="2065"/>
                </a:lnTo>
                <a:lnTo>
                  <a:pt x="220" y="2062"/>
                </a:lnTo>
                <a:lnTo>
                  <a:pt x="220" y="2062"/>
                </a:lnTo>
                <a:lnTo>
                  <a:pt x="220" y="2060"/>
                </a:lnTo>
                <a:lnTo>
                  <a:pt x="218" y="2060"/>
                </a:lnTo>
                <a:lnTo>
                  <a:pt x="218" y="2060"/>
                </a:lnTo>
                <a:lnTo>
                  <a:pt x="215" y="2058"/>
                </a:lnTo>
                <a:lnTo>
                  <a:pt x="215" y="2058"/>
                </a:lnTo>
                <a:lnTo>
                  <a:pt x="215" y="2058"/>
                </a:lnTo>
                <a:lnTo>
                  <a:pt x="215" y="2058"/>
                </a:lnTo>
                <a:lnTo>
                  <a:pt x="213" y="2058"/>
                </a:lnTo>
                <a:lnTo>
                  <a:pt x="215" y="2058"/>
                </a:lnTo>
                <a:lnTo>
                  <a:pt x="215" y="2058"/>
                </a:lnTo>
                <a:lnTo>
                  <a:pt x="215" y="2058"/>
                </a:lnTo>
                <a:lnTo>
                  <a:pt x="218" y="2058"/>
                </a:lnTo>
                <a:lnTo>
                  <a:pt x="218" y="2058"/>
                </a:lnTo>
                <a:lnTo>
                  <a:pt x="218" y="2058"/>
                </a:lnTo>
                <a:lnTo>
                  <a:pt x="218" y="2058"/>
                </a:lnTo>
                <a:lnTo>
                  <a:pt x="218" y="2058"/>
                </a:lnTo>
                <a:lnTo>
                  <a:pt x="215" y="2051"/>
                </a:lnTo>
                <a:lnTo>
                  <a:pt x="213" y="2046"/>
                </a:lnTo>
                <a:lnTo>
                  <a:pt x="213" y="2046"/>
                </a:lnTo>
                <a:lnTo>
                  <a:pt x="213" y="2046"/>
                </a:lnTo>
                <a:lnTo>
                  <a:pt x="211" y="2041"/>
                </a:lnTo>
                <a:lnTo>
                  <a:pt x="211" y="2041"/>
                </a:lnTo>
                <a:lnTo>
                  <a:pt x="211" y="2041"/>
                </a:lnTo>
                <a:lnTo>
                  <a:pt x="211" y="2041"/>
                </a:lnTo>
                <a:lnTo>
                  <a:pt x="211" y="2041"/>
                </a:lnTo>
                <a:lnTo>
                  <a:pt x="211" y="2039"/>
                </a:lnTo>
                <a:lnTo>
                  <a:pt x="208" y="2039"/>
                </a:lnTo>
                <a:lnTo>
                  <a:pt x="208" y="2036"/>
                </a:lnTo>
                <a:lnTo>
                  <a:pt x="206" y="2036"/>
                </a:lnTo>
                <a:lnTo>
                  <a:pt x="206" y="2034"/>
                </a:lnTo>
                <a:lnTo>
                  <a:pt x="206" y="2034"/>
                </a:lnTo>
                <a:lnTo>
                  <a:pt x="206" y="2034"/>
                </a:lnTo>
                <a:lnTo>
                  <a:pt x="206" y="2034"/>
                </a:lnTo>
                <a:lnTo>
                  <a:pt x="206" y="2034"/>
                </a:lnTo>
                <a:lnTo>
                  <a:pt x="206" y="2032"/>
                </a:lnTo>
                <a:lnTo>
                  <a:pt x="204" y="2032"/>
                </a:lnTo>
                <a:lnTo>
                  <a:pt x="204" y="2029"/>
                </a:lnTo>
                <a:lnTo>
                  <a:pt x="204" y="2029"/>
                </a:lnTo>
                <a:lnTo>
                  <a:pt x="201" y="2029"/>
                </a:lnTo>
                <a:close/>
                <a:moveTo>
                  <a:pt x="137" y="2072"/>
                </a:moveTo>
                <a:lnTo>
                  <a:pt x="137" y="2072"/>
                </a:lnTo>
                <a:lnTo>
                  <a:pt x="135" y="2072"/>
                </a:lnTo>
                <a:lnTo>
                  <a:pt x="135" y="2072"/>
                </a:lnTo>
                <a:lnTo>
                  <a:pt x="135" y="2072"/>
                </a:lnTo>
                <a:lnTo>
                  <a:pt x="135" y="2072"/>
                </a:lnTo>
                <a:lnTo>
                  <a:pt x="135" y="2074"/>
                </a:lnTo>
                <a:lnTo>
                  <a:pt x="137" y="2074"/>
                </a:lnTo>
                <a:lnTo>
                  <a:pt x="137" y="2074"/>
                </a:lnTo>
                <a:lnTo>
                  <a:pt x="140" y="2074"/>
                </a:lnTo>
                <a:lnTo>
                  <a:pt x="140" y="2074"/>
                </a:lnTo>
                <a:lnTo>
                  <a:pt x="140" y="2074"/>
                </a:lnTo>
                <a:lnTo>
                  <a:pt x="140" y="2074"/>
                </a:lnTo>
                <a:lnTo>
                  <a:pt x="140" y="2072"/>
                </a:lnTo>
                <a:lnTo>
                  <a:pt x="140" y="2072"/>
                </a:lnTo>
                <a:lnTo>
                  <a:pt x="137" y="2072"/>
                </a:lnTo>
                <a:lnTo>
                  <a:pt x="137" y="2072"/>
                </a:lnTo>
                <a:lnTo>
                  <a:pt x="137" y="2072"/>
                </a:lnTo>
                <a:lnTo>
                  <a:pt x="137" y="2072"/>
                </a:lnTo>
                <a:lnTo>
                  <a:pt x="137" y="2072"/>
                </a:lnTo>
                <a:close/>
                <a:moveTo>
                  <a:pt x="1082" y="468"/>
                </a:moveTo>
                <a:lnTo>
                  <a:pt x="1082" y="468"/>
                </a:lnTo>
                <a:lnTo>
                  <a:pt x="1084" y="470"/>
                </a:lnTo>
                <a:lnTo>
                  <a:pt x="1093" y="466"/>
                </a:lnTo>
                <a:lnTo>
                  <a:pt x="1096" y="468"/>
                </a:lnTo>
                <a:lnTo>
                  <a:pt x="1096" y="468"/>
                </a:lnTo>
                <a:lnTo>
                  <a:pt x="1098" y="470"/>
                </a:lnTo>
                <a:lnTo>
                  <a:pt x="1096" y="473"/>
                </a:lnTo>
                <a:lnTo>
                  <a:pt x="1093" y="477"/>
                </a:lnTo>
                <a:lnTo>
                  <a:pt x="1093" y="480"/>
                </a:lnTo>
                <a:lnTo>
                  <a:pt x="1093" y="480"/>
                </a:lnTo>
                <a:lnTo>
                  <a:pt x="1093" y="480"/>
                </a:lnTo>
                <a:lnTo>
                  <a:pt x="1093" y="480"/>
                </a:lnTo>
                <a:lnTo>
                  <a:pt x="1093" y="480"/>
                </a:lnTo>
                <a:lnTo>
                  <a:pt x="1091" y="485"/>
                </a:lnTo>
                <a:lnTo>
                  <a:pt x="1091" y="487"/>
                </a:lnTo>
                <a:lnTo>
                  <a:pt x="1091" y="489"/>
                </a:lnTo>
                <a:lnTo>
                  <a:pt x="1091" y="489"/>
                </a:lnTo>
                <a:lnTo>
                  <a:pt x="1093" y="489"/>
                </a:lnTo>
                <a:lnTo>
                  <a:pt x="1093" y="489"/>
                </a:lnTo>
                <a:lnTo>
                  <a:pt x="1096" y="485"/>
                </a:lnTo>
                <a:lnTo>
                  <a:pt x="1098" y="485"/>
                </a:lnTo>
                <a:lnTo>
                  <a:pt x="1098" y="482"/>
                </a:lnTo>
                <a:lnTo>
                  <a:pt x="1098" y="480"/>
                </a:lnTo>
                <a:lnTo>
                  <a:pt x="1101" y="477"/>
                </a:lnTo>
                <a:lnTo>
                  <a:pt x="1101" y="475"/>
                </a:lnTo>
                <a:lnTo>
                  <a:pt x="1101" y="475"/>
                </a:lnTo>
                <a:lnTo>
                  <a:pt x="1103" y="475"/>
                </a:lnTo>
                <a:lnTo>
                  <a:pt x="1103" y="475"/>
                </a:lnTo>
                <a:lnTo>
                  <a:pt x="1103" y="475"/>
                </a:lnTo>
                <a:lnTo>
                  <a:pt x="1103" y="473"/>
                </a:lnTo>
                <a:lnTo>
                  <a:pt x="1103" y="473"/>
                </a:lnTo>
                <a:lnTo>
                  <a:pt x="1105" y="473"/>
                </a:lnTo>
                <a:lnTo>
                  <a:pt x="1108" y="473"/>
                </a:lnTo>
                <a:lnTo>
                  <a:pt x="1108" y="473"/>
                </a:lnTo>
                <a:lnTo>
                  <a:pt x="1108" y="475"/>
                </a:lnTo>
                <a:lnTo>
                  <a:pt x="1108" y="475"/>
                </a:lnTo>
                <a:lnTo>
                  <a:pt x="1108" y="475"/>
                </a:lnTo>
                <a:lnTo>
                  <a:pt x="1108" y="477"/>
                </a:lnTo>
                <a:lnTo>
                  <a:pt x="1110" y="480"/>
                </a:lnTo>
                <a:lnTo>
                  <a:pt x="1112" y="480"/>
                </a:lnTo>
                <a:lnTo>
                  <a:pt x="1112" y="482"/>
                </a:lnTo>
                <a:lnTo>
                  <a:pt x="1110" y="482"/>
                </a:lnTo>
                <a:lnTo>
                  <a:pt x="1105" y="487"/>
                </a:lnTo>
                <a:lnTo>
                  <a:pt x="1105" y="492"/>
                </a:lnTo>
                <a:lnTo>
                  <a:pt x="1105" y="492"/>
                </a:lnTo>
                <a:lnTo>
                  <a:pt x="1105" y="492"/>
                </a:lnTo>
                <a:lnTo>
                  <a:pt x="1108" y="492"/>
                </a:lnTo>
                <a:lnTo>
                  <a:pt x="1105" y="492"/>
                </a:lnTo>
                <a:lnTo>
                  <a:pt x="1108" y="494"/>
                </a:lnTo>
                <a:lnTo>
                  <a:pt x="1108" y="494"/>
                </a:lnTo>
                <a:lnTo>
                  <a:pt x="1110" y="492"/>
                </a:lnTo>
                <a:lnTo>
                  <a:pt x="1110" y="492"/>
                </a:lnTo>
                <a:lnTo>
                  <a:pt x="1110" y="492"/>
                </a:lnTo>
                <a:lnTo>
                  <a:pt x="1110" y="489"/>
                </a:lnTo>
                <a:lnTo>
                  <a:pt x="1110" y="489"/>
                </a:lnTo>
                <a:lnTo>
                  <a:pt x="1110" y="489"/>
                </a:lnTo>
                <a:lnTo>
                  <a:pt x="1110" y="489"/>
                </a:lnTo>
                <a:lnTo>
                  <a:pt x="1112" y="489"/>
                </a:lnTo>
                <a:lnTo>
                  <a:pt x="1112" y="489"/>
                </a:lnTo>
                <a:lnTo>
                  <a:pt x="1112" y="489"/>
                </a:lnTo>
                <a:lnTo>
                  <a:pt x="1112" y="489"/>
                </a:lnTo>
                <a:lnTo>
                  <a:pt x="1112" y="489"/>
                </a:lnTo>
                <a:lnTo>
                  <a:pt x="1112" y="492"/>
                </a:lnTo>
                <a:lnTo>
                  <a:pt x="1112" y="494"/>
                </a:lnTo>
                <a:lnTo>
                  <a:pt x="1110" y="494"/>
                </a:lnTo>
                <a:lnTo>
                  <a:pt x="1112" y="494"/>
                </a:lnTo>
                <a:lnTo>
                  <a:pt x="1115" y="492"/>
                </a:lnTo>
                <a:lnTo>
                  <a:pt x="1115" y="492"/>
                </a:lnTo>
                <a:lnTo>
                  <a:pt x="1115" y="492"/>
                </a:lnTo>
                <a:lnTo>
                  <a:pt x="1115" y="494"/>
                </a:lnTo>
                <a:lnTo>
                  <a:pt x="1115" y="494"/>
                </a:lnTo>
                <a:lnTo>
                  <a:pt x="1115" y="494"/>
                </a:lnTo>
                <a:lnTo>
                  <a:pt x="1115" y="494"/>
                </a:lnTo>
                <a:lnTo>
                  <a:pt x="1117" y="492"/>
                </a:lnTo>
                <a:lnTo>
                  <a:pt x="1117" y="492"/>
                </a:lnTo>
                <a:lnTo>
                  <a:pt x="1117" y="492"/>
                </a:lnTo>
                <a:lnTo>
                  <a:pt x="1119" y="492"/>
                </a:lnTo>
                <a:lnTo>
                  <a:pt x="1119" y="494"/>
                </a:lnTo>
                <a:lnTo>
                  <a:pt x="1119" y="494"/>
                </a:lnTo>
                <a:lnTo>
                  <a:pt x="1119" y="496"/>
                </a:lnTo>
                <a:lnTo>
                  <a:pt x="1119" y="496"/>
                </a:lnTo>
                <a:lnTo>
                  <a:pt x="1119" y="496"/>
                </a:lnTo>
                <a:lnTo>
                  <a:pt x="1117" y="496"/>
                </a:lnTo>
                <a:lnTo>
                  <a:pt x="1117" y="496"/>
                </a:lnTo>
                <a:lnTo>
                  <a:pt x="1117" y="499"/>
                </a:lnTo>
                <a:lnTo>
                  <a:pt x="1117" y="499"/>
                </a:lnTo>
                <a:lnTo>
                  <a:pt x="1117" y="501"/>
                </a:lnTo>
                <a:lnTo>
                  <a:pt x="1110" y="501"/>
                </a:lnTo>
                <a:lnTo>
                  <a:pt x="1108" y="503"/>
                </a:lnTo>
                <a:lnTo>
                  <a:pt x="1108" y="506"/>
                </a:lnTo>
                <a:lnTo>
                  <a:pt x="1108" y="506"/>
                </a:lnTo>
                <a:lnTo>
                  <a:pt x="1112" y="506"/>
                </a:lnTo>
                <a:lnTo>
                  <a:pt x="1117" y="506"/>
                </a:lnTo>
                <a:lnTo>
                  <a:pt x="1117" y="506"/>
                </a:lnTo>
                <a:lnTo>
                  <a:pt x="1117" y="508"/>
                </a:lnTo>
                <a:lnTo>
                  <a:pt x="1117" y="508"/>
                </a:lnTo>
                <a:lnTo>
                  <a:pt x="1117" y="508"/>
                </a:lnTo>
                <a:lnTo>
                  <a:pt x="1117" y="508"/>
                </a:lnTo>
                <a:lnTo>
                  <a:pt x="1117" y="508"/>
                </a:lnTo>
                <a:lnTo>
                  <a:pt x="1119" y="508"/>
                </a:lnTo>
                <a:lnTo>
                  <a:pt x="1117" y="511"/>
                </a:lnTo>
                <a:lnTo>
                  <a:pt x="1117" y="511"/>
                </a:lnTo>
                <a:lnTo>
                  <a:pt x="1117" y="508"/>
                </a:lnTo>
                <a:lnTo>
                  <a:pt x="1117" y="511"/>
                </a:lnTo>
                <a:lnTo>
                  <a:pt x="1117" y="511"/>
                </a:lnTo>
                <a:lnTo>
                  <a:pt x="1117" y="511"/>
                </a:lnTo>
                <a:lnTo>
                  <a:pt x="1117" y="513"/>
                </a:lnTo>
                <a:lnTo>
                  <a:pt x="1117" y="513"/>
                </a:lnTo>
                <a:lnTo>
                  <a:pt x="1117" y="513"/>
                </a:lnTo>
                <a:lnTo>
                  <a:pt x="1117" y="515"/>
                </a:lnTo>
                <a:lnTo>
                  <a:pt x="1117" y="515"/>
                </a:lnTo>
                <a:lnTo>
                  <a:pt x="1115" y="518"/>
                </a:lnTo>
                <a:lnTo>
                  <a:pt x="1115" y="518"/>
                </a:lnTo>
                <a:lnTo>
                  <a:pt x="1112" y="515"/>
                </a:lnTo>
                <a:lnTo>
                  <a:pt x="1108" y="515"/>
                </a:lnTo>
                <a:lnTo>
                  <a:pt x="1101" y="511"/>
                </a:lnTo>
                <a:lnTo>
                  <a:pt x="1096" y="508"/>
                </a:lnTo>
                <a:lnTo>
                  <a:pt x="1093" y="508"/>
                </a:lnTo>
                <a:lnTo>
                  <a:pt x="1091" y="511"/>
                </a:lnTo>
                <a:lnTo>
                  <a:pt x="1091" y="513"/>
                </a:lnTo>
                <a:lnTo>
                  <a:pt x="1089" y="513"/>
                </a:lnTo>
                <a:lnTo>
                  <a:pt x="1089" y="515"/>
                </a:lnTo>
                <a:lnTo>
                  <a:pt x="1089" y="515"/>
                </a:lnTo>
                <a:lnTo>
                  <a:pt x="1089" y="515"/>
                </a:lnTo>
                <a:lnTo>
                  <a:pt x="1089" y="520"/>
                </a:lnTo>
                <a:lnTo>
                  <a:pt x="1089" y="520"/>
                </a:lnTo>
                <a:lnTo>
                  <a:pt x="1091" y="525"/>
                </a:lnTo>
                <a:lnTo>
                  <a:pt x="1091" y="527"/>
                </a:lnTo>
                <a:lnTo>
                  <a:pt x="1093" y="530"/>
                </a:lnTo>
                <a:lnTo>
                  <a:pt x="1093" y="530"/>
                </a:lnTo>
                <a:lnTo>
                  <a:pt x="1093" y="530"/>
                </a:lnTo>
                <a:lnTo>
                  <a:pt x="1093" y="530"/>
                </a:lnTo>
                <a:lnTo>
                  <a:pt x="1093" y="532"/>
                </a:lnTo>
                <a:lnTo>
                  <a:pt x="1098" y="537"/>
                </a:lnTo>
                <a:lnTo>
                  <a:pt x="1103" y="537"/>
                </a:lnTo>
                <a:lnTo>
                  <a:pt x="1108" y="539"/>
                </a:lnTo>
                <a:lnTo>
                  <a:pt x="1108" y="539"/>
                </a:lnTo>
                <a:lnTo>
                  <a:pt x="1108" y="537"/>
                </a:lnTo>
                <a:lnTo>
                  <a:pt x="1108" y="537"/>
                </a:lnTo>
                <a:lnTo>
                  <a:pt x="1110" y="534"/>
                </a:lnTo>
                <a:lnTo>
                  <a:pt x="1112" y="532"/>
                </a:lnTo>
                <a:lnTo>
                  <a:pt x="1115" y="532"/>
                </a:lnTo>
                <a:lnTo>
                  <a:pt x="1117" y="532"/>
                </a:lnTo>
                <a:lnTo>
                  <a:pt x="1117" y="532"/>
                </a:lnTo>
                <a:lnTo>
                  <a:pt x="1119" y="530"/>
                </a:lnTo>
                <a:lnTo>
                  <a:pt x="1124" y="530"/>
                </a:lnTo>
                <a:lnTo>
                  <a:pt x="1129" y="527"/>
                </a:lnTo>
                <a:lnTo>
                  <a:pt x="1131" y="530"/>
                </a:lnTo>
                <a:lnTo>
                  <a:pt x="1129" y="532"/>
                </a:lnTo>
                <a:lnTo>
                  <a:pt x="1127" y="534"/>
                </a:lnTo>
                <a:lnTo>
                  <a:pt x="1129" y="537"/>
                </a:lnTo>
                <a:lnTo>
                  <a:pt x="1129" y="537"/>
                </a:lnTo>
                <a:lnTo>
                  <a:pt x="1131" y="539"/>
                </a:lnTo>
                <a:lnTo>
                  <a:pt x="1134" y="539"/>
                </a:lnTo>
                <a:lnTo>
                  <a:pt x="1138" y="537"/>
                </a:lnTo>
                <a:lnTo>
                  <a:pt x="1145" y="539"/>
                </a:lnTo>
                <a:lnTo>
                  <a:pt x="1150" y="541"/>
                </a:lnTo>
                <a:lnTo>
                  <a:pt x="1155" y="546"/>
                </a:lnTo>
                <a:lnTo>
                  <a:pt x="1155" y="546"/>
                </a:lnTo>
                <a:lnTo>
                  <a:pt x="1160" y="544"/>
                </a:lnTo>
                <a:lnTo>
                  <a:pt x="1160" y="544"/>
                </a:lnTo>
                <a:lnTo>
                  <a:pt x="1160" y="544"/>
                </a:lnTo>
                <a:lnTo>
                  <a:pt x="1160" y="546"/>
                </a:lnTo>
                <a:lnTo>
                  <a:pt x="1160" y="546"/>
                </a:lnTo>
                <a:lnTo>
                  <a:pt x="1160" y="546"/>
                </a:lnTo>
                <a:lnTo>
                  <a:pt x="1160" y="548"/>
                </a:lnTo>
                <a:lnTo>
                  <a:pt x="1160" y="551"/>
                </a:lnTo>
                <a:lnTo>
                  <a:pt x="1160" y="551"/>
                </a:lnTo>
                <a:lnTo>
                  <a:pt x="1164" y="553"/>
                </a:lnTo>
                <a:lnTo>
                  <a:pt x="1164" y="556"/>
                </a:lnTo>
                <a:lnTo>
                  <a:pt x="1164" y="556"/>
                </a:lnTo>
                <a:lnTo>
                  <a:pt x="1164" y="558"/>
                </a:lnTo>
                <a:lnTo>
                  <a:pt x="1164" y="558"/>
                </a:lnTo>
                <a:lnTo>
                  <a:pt x="1164" y="558"/>
                </a:lnTo>
                <a:lnTo>
                  <a:pt x="1162" y="558"/>
                </a:lnTo>
                <a:lnTo>
                  <a:pt x="1162" y="560"/>
                </a:lnTo>
                <a:lnTo>
                  <a:pt x="1162" y="560"/>
                </a:lnTo>
                <a:lnTo>
                  <a:pt x="1164" y="563"/>
                </a:lnTo>
                <a:lnTo>
                  <a:pt x="1164" y="565"/>
                </a:lnTo>
                <a:lnTo>
                  <a:pt x="1167" y="570"/>
                </a:lnTo>
                <a:lnTo>
                  <a:pt x="1167" y="570"/>
                </a:lnTo>
                <a:lnTo>
                  <a:pt x="1167" y="572"/>
                </a:lnTo>
                <a:lnTo>
                  <a:pt x="1167" y="572"/>
                </a:lnTo>
                <a:lnTo>
                  <a:pt x="1167" y="574"/>
                </a:lnTo>
                <a:lnTo>
                  <a:pt x="1171" y="574"/>
                </a:lnTo>
                <a:lnTo>
                  <a:pt x="1174" y="577"/>
                </a:lnTo>
                <a:lnTo>
                  <a:pt x="1176" y="579"/>
                </a:lnTo>
                <a:lnTo>
                  <a:pt x="1179" y="582"/>
                </a:lnTo>
                <a:lnTo>
                  <a:pt x="1181" y="582"/>
                </a:lnTo>
                <a:lnTo>
                  <a:pt x="1181" y="579"/>
                </a:lnTo>
                <a:lnTo>
                  <a:pt x="1181" y="579"/>
                </a:lnTo>
                <a:lnTo>
                  <a:pt x="1181" y="579"/>
                </a:lnTo>
                <a:lnTo>
                  <a:pt x="1181" y="577"/>
                </a:lnTo>
                <a:lnTo>
                  <a:pt x="1188" y="577"/>
                </a:lnTo>
                <a:lnTo>
                  <a:pt x="1193" y="574"/>
                </a:lnTo>
                <a:lnTo>
                  <a:pt x="1193" y="574"/>
                </a:lnTo>
                <a:lnTo>
                  <a:pt x="1195" y="574"/>
                </a:lnTo>
                <a:lnTo>
                  <a:pt x="1195" y="572"/>
                </a:lnTo>
                <a:lnTo>
                  <a:pt x="1195" y="572"/>
                </a:lnTo>
                <a:lnTo>
                  <a:pt x="1195" y="572"/>
                </a:lnTo>
                <a:lnTo>
                  <a:pt x="1195" y="572"/>
                </a:lnTo>
                <a:lnTo>
                  <a:pt x="1195" y="570"/>
                </a:lnTo>
                <a:lnTo>
                  <a:pt x="1195" y="570"/>
                </a:lnTo>
                <a:lnTo>
                  <a:pt x="1195" y="570"/>
                </a:lnTo>
                <a:lnTo>
                  <a:pt x="1195" y="567"/>
                </a:lnTo>
                <a:lnTo>
                  <a:pt x="1195" y="567"/>
                </a:lnTo>
                <a:lnTo>
                  <a:pt x="1195" y="565"/>
                </a:lnTo>
                <a:lnTo>
                  <a:pt x="1195" y="565"/>
                </a:lnTo>
                <a:lnTo>
                  <a:pt x="1198" y="563"/>
                </a:lnTo>
                <a:lnTo>
                  <a:pt x="1198" y="563"/>
                </a:lnTo>
                <a:lnTo>
                  <a:pt x="1198" y="560"/>
                </a:lnTo>
                <a:lnTo>
                  <a:pt x="1198" y="560"/>
                </a:lnTo>
                <a:lnTo>
                  <a:pt x="1198" y="558"/>
                </a:lnTo>
                <a:lnTo>
                  <a:pt x="1198" y="558"/>
                </a:lnTo>
                <a:lnTo>
                  <a:pt x="1198" y="556"/>
                </a:lnTo>
                <a:lnTo>
                  <a:pt x="1198" y="556"/>
                </a:lnTo>
                <a:lnTo>
                  <a:pt x="1195" y="556"/>
                </a:lnTo>
                <a:lnTo>
                  <a:pt x="1190" y="546"/>
                </a:lnTo>
                <a:lnTo>
                  <a:pt x="1188" y="544"/>
                </a:lnTo>
                <a:lnTo>
                  <a:pt x="1188" y="544"/>
                </a:lnTo>
                <a:lnTo>
                  <a:pt x="1188" y="541"/>
                </a:lnTo>
                <a:lnTo>
                  <a:pt x="1188" y="539"/>
                </a:lnTo>
                <a:lnTo>
                  <a:pt x="1186" y="537"/>
                </a:lnTo>
                <a:lnTo>
                  <a:pt x="1186" y="537"/>
                </a:lnTo>
                <a:lnTo>
                  <a:pt x="1183" y="537"/>
                </a:lnTo>
                <a:lnTo>
                  <a:pt x="1181" y="534"/>
                </a:lnTo>
                <a:lnTo>
                  <a:pt x="1181" y="534"/>
                </a:lnTo>
                <a:lnTo>
                  <a:pt x="1183" y="530"/>
                </a:lnTo>
                <a:lnTo>
                  <a:pt x="1183" y="530"/>
                </a:lnTo>
                <a:lnTo>
                  <a:pt x="1183" y="527"/>
                </a:lnTo>
                <a:lnTo>
                  <a:pt x="1181" y="525"/>
                </a:lnTo>
                <a:lnTo>
                  <a:pt x="1181" y="522"/>
                </a:lnTo>
                <a:lnTo>
                  <a:pt x="1181" y="522"/>
                </a:lnTo>
                <a:lnTo>
                  <a:pt x="1183" y="520"/>
                </a:lnTo>
                <a:lnTo>
                  <a:pt x="1183" y="520"/>
                </a:lnTo>
                <a:lnTo>
                  <a:pt x="1183" y="518"/>
                </a:lnTo>
                <a:lnTo>
                  <a:pt x="1183" y="518"/>
                </a:lnTo>
                <a:lnTo>
                  <a:pt x="1183" y="518"/>
                </a:lnTo>
                <a:lnTo>
                  <a:pt x="1186" y="515"/>
                </a:lnTo>
                <a:lnTo>
                  <a:pt x="1186" y="515"/>
                </a:lnTo>
                <a:lnTo>
                  <a:pt x="1186" y="515"/>
                </a:lnTo>
                <a:lnTo>
                  <a:pt x="1186" y="513"/>
                </a:lnTo>
                <a:lnTo>
                  <a:pt x="1186" y="513"/>
                </a:lnTo>
                <a:lnTo>
                  <a:pt x="1183" y="513"/>
                </a:lnTo>
                <a:lnTo>
                  <a:pt x="1186" y="513"/>
                </a:lnTo>
                <a:lnTo>
                  <a:pt x="1186" y="513"/>
                </a:lnTo>
                <a:lnTo>
                  <a:pt x="1186" y="511"/>
                </a:lnTo>
                <a:lnTo>
                  <a:pt x="1186" y="508"/>
                </a:lnTo>
                <a:lnTo>
                  <a:pt x="1186" y="508"/>
                </a:lnTo>
                <a:lnTo>
                  <a:pt x="1186" y="508"/>
                </a:lnTo>
                <a:lnTo>
                  <a:pt x="1183" y="508"/>
                </a:lnTo>
                <a:lnTo>
                  <a:pt x="1183" y="508"/>
                </a:lnTo>
                <a:lnTo>
                  <a:pt x="1183" y="508"/>
                </a:lnTo>
                <a:lnTo>
                  <a:pt x="1183" y="508"/>
                </a:lnTo>
                <a:lnTo>
                  <a:pt x="1181" y="506"/>
                </a:lnTo>
                <a:lnTo>
                  <a:pt x="1181" y="506"/>
                </a:lnTo>
                <a:lnTo>
                  <a:pt x="1181" y="506"/>
                </a:lnTo>
                <a:lnTo>
                  <a:pt x="1179" y="506"/>
                </a:lnTo>
                <a:lnTo>
                  <a:pt x="1179" y="506"/>
                </a:lnTo>
                <a:lnTo>
                  <a:pt x="1176" y="506"/>
                </a:lnTo>
                <a:lnTo>
                  <a:pt x="1179" y="503"/>
                </a:lnTo>
                <a:lnTo>
                  <a:pt x="1179" y="501"/>
                </a:lnTo>
                <a:lnTo>
                  <a:pt x="1181" y="501"/>
                </a:lnTo>
                <a:lnTo>
                  <a:pt x="1179" y="496"/>
                </a:lnTo>
                <a:lnTo>
                  <a:pt x="1174" y="494"/>
                </a:lnTo>
                <a:lnTo>
                  <a:pt x="1174" y="492"/>
                </a:lnTo>
                <a:lnTo>
                  <a:pt x="1171" y="492"/>
                </a:lnTo>
                <a:lnTo>
                  <a:pt x="1171" y="489"/>
                </a:lnTo>
                <a:lnTo>
                  <a:pt x="1171" y="489"/>
                </a:lnTo>
                <a:lnTo>
                  <a:pt x="1171" y="489"/>
                </a:lnTo>
                <a:lnTo>
                  <a:pt x="1169" y="489"/>
                </a:lnTo>
                <a:lnTo>
                  <a:pt x="1167" y="492"/>
                </a:lnTo>
                <a:lnTo>
                  <a:pt x="1164" y="492"/>
                </a:lnTo>
                <a:lnTo>
                  <a:pt x="1164" y="492"/>
                </a:lnTo>
                <a:lnTo>
                  <a:pt x="1162" y="494"/>
                </a:lnTo>
                <a:lnTo>
                  <a:pt x="1160" y="492"/>
                </a:lnTo>
                <a:lnTo>
                  <a:pt x="1160" y="492"/>
                </a:lnTo>
                <a:lnTo>
                  <a:pt x="1160" y="489"/>
                </a:lnTo>
                <a:lnTo>
                  <a:pt x="1157" y="492"/>
                </a:lnTo>
                <a:lnTo>
                  <a:pt x="1157" y="489"/>
                </a:lnTo>
                <a:lnTo>
                  <a:pt x="1157" y="489"/>
                </a:lnTo>
                <a:lnTo>
                  <a:pt x="1157" y="487"/>
                </a:lnTo>
                <a:lnTo>
                  <a:pt x="1160" y="485"/>
                </a:lnTo>
                <a:lnTo>
                  <a:pt x="1160" y="480"/>
                </a:lnTo>
                <a:lnTo>
                  <a:pt x="1162" y="480"/>
                </a:lnTo>
                <a:lnTo>
                  <a:pt x="1160" y="477"/>
                </a:lnTo>
                <a:lnTo>
                  <a:pt x="1160" y="475"/>
                </a:lnTo>
                <a:lnTo>
                  <a:pt x="1157" y="475"/>
                </a:lnTo>
                <a:lnTo>
                  <a:pt x="1157" y="475"/>
                </a:lnTo>
                <a:lnTo>
                  <a:pt x="1157" y="475"/>
                </a:lnTo>
                <a:lnTo>
                  <a:pt x="1157" y="475"/>
                </a:lnTo>
                <a:lnTo>
                  <a:pt x="1157" y="477"/>
                </a:lnTo>
                <a:lnTo>
                  <a:pt x="1157" y="477"/>
                </a:lnTo>
                <a:lnTo>
                  <a:pt x="1155" y="475"/>
                </a:lnTo>
                <a:lnTo>
                  <a:pt x="1155" y="473"/>
                </a:lnTo>
                <a:lnTo>
                  <a:pt x="1155" y="473"/>
                </a:lnTo>
                <a:lnTo>
                  <a:pt x="1150" y="468"/>
                </a:lnTo>
                <a:lnTo>
                  <a:pt x="1150" y="466"/>
                </a:lnTo>
                <a:lnTo>
                  <a:pt x="1150" y="466"/>
                </a:lnTo>
                <a:lnTo>
                  <a:pt x="1150" y="466"/>
                </a:lnTo>
                <a:lnTo>
                  <a:pt x="1150" y="466"/>
                </a:lnTo>
                <a:lnTo>
                  <a:pt x="1150" y="466"/>
                </a:lnTo>
                <a:lnTo>
                  <a:pt x="1150" y="466"/>
                </a:lnTo>
                <a:lnTo>
                  <a:pt x="1145" y="463"/>
                </a:lnTo>
                <a:lnTo>
                  <a:pt x="1145" y="466"/>
                </a:lnTo>
                <a:lnTo>
                  <a:pt x="1141" y="468"/>
                </a:lnTo>
                <a:lnTo>
                  <a:pt x="1138" y="468"/>
                </a:lnTo>
                <a:lnTo>
                  <a:pt x="1138" y="470"/>
                </a:lnTo>
                <a:lnTo>
                  <a:pt x="1138" y="470"/>
                </a:lnTo>
                <a:lnTo>
                  <a:pt x="1136" y="470"/>
                </a:lnTo>
                <a:lnTo>
                  <a:pt x="1136" y="470"/>
                </a:lnTo>
                <a:lnTo>
                  <a:pt x="1136" y="470"/>
                </a:lnTo>
                <a:lnTo>
                  <a:pt x="1136" y="473"/>
                </a:lnTo>
                <a:lnTo>
                  <a:pt x="1136" y="475"/>
                </a:lnTo>
                <a:lnTo>
                  <a:pt x="1136" y="475"/>
                </a:lnTo>
                <a:lnTo>
                  <a:pt x="1136" y="475"/>
                </a:lnTo>
                <a:lnTo>
                  <a:pt x="1136" y="475"/>
                </a:lnTo>
                <a:lnTo>
                  <a:pt x="1136" y="475"/>
                </a:lnTo>
                <a:lnTo>
                  <a:pt x="1136" y="477"/>
                </a:lnTo>
                <a:lnTo>
                  <a:pt x="1136" y="477"/>
                </a:lnTo>
                <a:lnTo>
                  <a:pt x="1134" y="482"/>
                </a:lnTo>
                <a:lnTo>
                  <a:pt x="1134" y="482"/>
                </a:lnTo>
                <a:lnTo>
                  <a:pt x="1134" y="482"/>
                </a:lnTo>
                <a:lnTo>
                  <a:pt x="1134" y="482"/>
                </a:lnTo>
                <a:lnTo>
                  <a:pt x="1134" y="482"/>
                </a:lnTo>
                <a:lnTo>
                  <a:pt x="1134" y="482"/>
                </a:lnTo>
                <a:lnTo>
                  <a:pt x="1134" y="482"/>
                </a:lnTo>
                <a:lnTo>
                  <a:pt x="1134" y="482"/>
                </a:lnTo>
                <a:lnTo>
                  <a:pt x="1131" y="480"/>
                </a:lnTo>
                <a:lnTo>
                  <a:pt x="1134" y="477"/>
                </a:lnTo>
                <a:lnTo>
                  <a:pt x="1134" y="477"/>
                </a:lnTo>
                <a:lnTo>
                  <a:pt x="1134" y="477"/>
                </a:lnTo>
                <a:lnTo>
                  <a:pt x="1134" y="477"/>
                </a:lnTo>
                <a:lnTo>
                  <a:pt x="1134" y="477"/>
                </a:lnTo>
                <a:lnTo>
                  <a:pt x="1134" y="477"/>
                </a:lnTo>
                <a:lnTo>
                  <a:pt x="1134" y="477"/>
                </a:lnTo>
                <a:lnTo>
                  <a:pt x="1131" y="477"/>
                </a:lnTo>
                <a:lnTo>
                  <a:pt x="1131" y="477"/>
                </a:lnTo>
                <a:lnTo>
                  <a:pt x="1131" y="477"/>
                </a:lnTo>
                <a:lnTo>
                  <a:pt x="1131" y="477"/>
                </a:lnTo>
                <a:lnTo>
                  <a:pt x="1129" y="477"/>
                </a:lnTo>
                <a:lnTo>
                  <a:pt x="1131" y="475"/>
                </a:lnTo>
                <a:lnTo>
                  <a:pt x="1131" y="473"/>
                </a:lnTo>
                <a:lnTo>
                  <a:pt x="1131" y="470"/>
                </a:lnTo>
                <a:lnTo>
                  <a:pt x="1134" y="468"/>
                </a:lnTo>
                <a:lnTo>
                  <a:pt x="1134" y="466"/>
                </a:lnTo>
                <a:lnTo>
                  <a:pt x="1134" y="466"/>
                </a:lnTo>
                <a:lnTo>
                  <a:pt x="1134" y="463"/>
                </a:lnTo>
                <a:lnTo>
                  <a:pt x="1134" y="463"/>
                </a:lnTo>
                <a:lnTo>
                  <a:pt x="1131" y="463"/>
                </a:lnTo>
                <a:lnTo>
                  <a:pt x="1131" y="461"/>
                </a:lnTo>
                <a:lnTo>
                  <a:pt x="1131" y="461"/>
                </a:lnTo>
                <a:lnTo>
                  <a:pt x="1131" y="461"/>
                </a:lnTo>
                <a:lnTo>
                  <a:pt x="1131" y="461"/>
                </a:lnTo>
                <a:lnTo>
                  <a:pt x="1131" y="461"/>
                </a:lnTo>
                <a:lnTo>
                  <a:pt x="1131" y="459"/>
                </a:lnTo>
                <a:lnTo>
                  <a:pt x="1131" y="459"/>
                </a:lnTo>
                <a:lnTo>
                  <a:pt x="1129" y="459"/>
                </a:lnTo>
                <a:lnTo>
                  <a:pt x="1129" y="456"/>
                </a:lnTo>
                <a:lnTo>
                  <a:pt x="1129" y="456"/>
                </a:lnTo>
                <a:lnTo>
                  <a:pt x="1129" y="456"/>
                </a:lnTo>
                <a:lnTo>
                  <a:pt x="1129" y="456"/>
                </a:lnTo>
                <a:lnTo>
                  <a:pt x="1129" y="456"/>
                </a:lnTo>
                <a:lnTo>
                  <a:pt x="1129" y="454"/>
                </a:lnTo>
                <a:lnTo>
                  <a:pt x="1129" y="451"/>
                </a:lnTo>
                <a:lnTo>
                  <a:pt x="1129" y="451"/>
                </a:lnTo>
                <a:lnTo>
                  <a:pt x="1129" y="451"/>
                </a:lnTo>
                <a:lnTo>
                  <a:pt x="1129" y="451"/>
                </a:lnTo>
                <a:lnTo>
                  <a:pt x="1129" y="451"/>
                </a:lnTo>
                <a:lnTo>
                  <a:pt x="1129" y="449"/>
                </a:lnTo>
                <a:lnTo>
                  <a:pt x="1127" y="449"/>
                </a:lnTo>
                <a:lnTo>
                  <a:pt x="1127" y="449"/>
                </a:lnTo>
                <a:lnTo>
                  <a:pt x="1127" y="449"/>
                </a:lnTo>
                <a:lnTo>
                  <a:pt x="1127" y="447"/>
                </a:lnTo>
                <a:lnTo>
                  <a:pt x="1124" y="444"/>
                </a:lnTo>
                <a:lnTo>
                  <a:pt x="1122" y="444"/>
                </a:lnTo>
                <a:lnTo>
                  <a:pt x="1119" y="444"/>
                </a:lnTo>
                <a:lnTo>
                  <a:pt x="1115" y="440"/>
                </a:lnTo>
                <a:lnTo>
                  <a:pt x="1115" y="437"/>
                </a:lnTo>
                <a:lnTo>
                  <a:pt x="1108" y="440"/>
                </a:lnTo>
                <a:lnTo>
                  <a:pt x="1098" y="442"/>
                </a:lnTo>
                <a:lnTo>
                  <a:pt x="1091" y="444"/>
                </a:lnTo>
                <a:lnTo>
                  <a:pt x="1086" y="440"/>
                </a:lnTo>
                <a:lnTo>
                  <a:pt x="1084" y="440"/>
                </a:lnTo>
                <a:lnTo>
                  <a:pt x="1084" y="442"/>
                </a:lnTo>
                <a:lnTo>
                  <a:pt x="1084" y="442"/>
                </a:lnTo>
                <a:lnTo>
                  <a:pt x="1086" y="444"/>
                </a:lnTo>
                <a:lnTo>
                  <a:pt x="1086" y="444"/>
                </a:lnTo>
                <a:lnTo>
                  <a:pt x="1084" y="444"/>
                </a:lnTo>
                <a:lnTo>
                  <a:pt x="1084" y="447"/>
                </a:lnTo>
                <a:lnTo>
                  <a:pt x="1084" y="447"/>
                </a:lnTo>
                <a:lnTo>
                  <a:pt x="1082" y="449"/>
                </a:lnTo>
                <a:lnTo>
                  <a:pt x="1082" y="451"/>
                </a:lnTo>
                <a:lnTo>
                  <a:pt x="1082" y="454"/>
                </a:lnTo>
                <a:lnTo>
                  <a:pt x="1082" y="456"/>
                </a:lnTo>
                <a:lnTo>
                  <a:pt x="1082" y="456"/>
                </a:lnTo>
                <a:lnTo>
                  <a:pt x="1082" y="459"/>
                </a:lnTo>
                <a:lnTo>
                  <a:pt x="1082" y="461"/>
                </a:lnTo>
                <a:lnTo>
                  <a:pt x="1082" y="461"/>
                </a:lnTo>
                <a:lnTo>
                  <a:pt x="1082" y="461"/>
                </a:lnTo>
                <a:lnTo>
                  <a:pt x="1082" y="461"/>
                </a:lnTo>
                <a:lnTo>
                  <a:pt x="1082" y="463"/>
                </a:lnTo>
                <a:lnTo>
                  <a:pt x="1082" y="463"/>
                </a:lnTo>
                <a:lnTo>
                  <a:pt x="1082" y="466"/>
                </a:lnTo>
                <a:lnTo>
                  <a:pt x="1082" y="468"/>
                </a:lnTo>
                <a:close/>
                <a:moveTo>
                  <a:pt x="1067" y="586"/>
                </a:moveTo>
                <a:lnTo>
                  <a:pt x="1070" y="589"/>
                </a:lnTo>
                <a:lnTo>
                  <a:pt x="1070" y="591"/>
                </a:lnTo>
                <a:lnTo>
                  <a:pt x="1070" y="591"/>
                </a:lnTo>
                <a:lnTo>
                  <a:pt x="1070" y="593"/>
                </a:lnTo>
                <a:lnTo>
                  <a:pt x="1070" y="596"/>
                </a:lnTo>
                <a:lnTo>
                  <a:pt x="1070" y="596"/>
                </a:lnTo>
                <a:lnTo>
                  <a:pt x="1070" y="598"/>
                </a:lnTo>
                <a:lnTo>
                  <a:pt x="1070" y="598"/>
                </a:lnTo>
                <a:lnTo>
                  <a:pt x="1070" y="598"/>
                </a:lnTo>
                <a:lnTo>
                  <a:pt x="1072" y="600"/>
                </a:lnTo>
                <a:lnTo>
                  <a:pt x="1072" y="600"/>
                </a:lnTo>
                <a:lnTo>
                  <a:pt x="1072" y="600"/>
                </a:lnTo>
                <a:lnTo>
                  <a:pt x="1072" y="600"/>
                </a:lnTo>
                <a:lnTo>
                  <a:pt x="1072" y="603"/>
                </a:lnTo>
                <a:lnTo>
                  <a:pt x="1072" y="603"/>
                </a:lnTo>
                <a:lnTo>
                  <a:pt x="1072" y="603"/>
                </a:lnTo>
                <a:lnTo>
                  <a:pt x="1072" y="603"/>
                </a:lnTo>
                <a:lnTo>
                  <a:pt x="1072" y="605"/>
                </a:lnTo>
                <a:lnTo>
                  <a:pt x="1072" y="605"/>
                </a:lnTo>
                <a:lnTo>
                  <a:pt x="1072" y="608"/>
                </a:lnTo>
                <a:lnTo>
                  <a:pt x="1072" y="608"/>
                </a:lnTo>
                <a:lnTo>
                  <a:pt x="1072" y="610"/>
                </a:lnTo>
                <a:lnTo>
                  <a:pt x="1072" y="610"/>
                </a:lnTo>
                <a:lnTo>
                  <a:pt x="1072" y="610"/>
                </a:lnTo>
                <a:lnTo>
                  <a:pt x="1072" y="612"/>
                </a:lnTo>
                <a:lnTo>
                  <a:pt x="1072" y="612"/>
                </a:lnTo>
                <a:lnTo>
                  <a:pt x="1072" y="612"/>
                </a:lnTo>
                <a:lnTo>
                  <a:pt x="1074" y="612"/>
                </a:lnTo>
                <a:lnTo>
                  <a:pt x="1074" y="612"/>
                </a:lnTo>
                <a:lnTo>
                  <a:pt x="1074" y="615"/>
                </a:lnTo>
                <a:lnTo>
                  <a:pt x="1074" y="615"/>
                </a:lnTo>
                <a:lnTo>
                  <a:pt x="1074" y="615"/>
                </a:lnTo>
                <a:lnTo>
                  <a:pt x="1074" y="615"/>
                </a:lnTo>
                <a:lnTo>
                  <a:pt x="1074" y="617"/>
                </a:lnTo>
                <a:lnTo>
                  <a:pt x="1074" y="617"/>
                </a:lnTo>
                <a:lnTo>
                  <a:pt x="1074" y="617"/>
                </a:lnTo>
                <a:lnTo>
                  <a:pt x="1074" y="619"/>
                </a:lnTo>
                <a:lnTo>
                  <a:pt x="1074" y="619"/>
                </a:lnTo>
                <a:lnTo>
                  <a:pt x="1077" y="622"/>
                </a:lnTo>
                <a:lnTo>
                  <a:pt x="1077" y="622"/>
                </a:lnTo>
                <a:lnTo>
                  <a:pt x="1077" y="622"/>
                </a:lnTo>
                <a:lnTo>
                  <a:pt x="1077" y="622"/>
                </a:lnTo>
                <a:lnTo>
                  <a:pt x="1077" y="622"/>
                </a:lnTo>
                <a:lnTo>
                  <a:pt x="1077" y="624"/>
                </a:lnTo>
                <a:lnTo>
                  <a:pt x="1077" y="624"/>
                </a:lnTo>
                <a:lnTo>
                  <a:pt x="1079" y="627"/>
                </a:lnTo>
                <a:lnTo>
                  <a:pt x="1077" y="627"/>
                </a:lnTo>
                <a:lnTo>
                  <a:pt x="1077" y="627"/>
                </a:lnTo>
                <a:lnTo>
                  <a:pt x="1077" y="627"/>
                </a:lnTo>
                <a:lnTo>
                  <a:pt x="1077" y="627"/>
                </a:lnTo>
                <a:lnTo>
                  <a:pt x="1077" y="627"/>
                </a:lnTo>
                <a:lnTo>
                  <a:pt x="1077" y="627"/>
                </a:lnTo>
                <a:lnTo>
                  <a:pt x="1079" y="627"/>
                </a:lnTo>
                <a:lnTo>
                  <a:pt x="1079" y="629"/>
                </a:lnTo>
                <a:lnTo>
                  <a:pt x="1079" y="629"/>
                </a:lnTo>
                <a:lnTo>
                  <a:pt x="1079" y="631"/>
                </a:lnTo>
                <a:lnTo>
                  <a:pt x="1079" y="631"/>
                </a:lnTo>
                <a:lnTo>
                  <a:pt x="1082" y="631"/>
                </a:lnTo>
                <a:lnTo>
                  <a:pt x="1082" y="631"/>
                </a:lnTo>
                <a:lnTo>
                  <a:pt x="1084" y="631"/>
                </a:lnTo>
                <a:lnTo>
                  <a:pt x="1084" y="631"/>
                </a:lnTo>
                <a:lnTo>
                  <a:pt x="1086" y="634"/>
                </a:lnTo>
                <a:lnTo>
                  <a:pt x="1086" y="636"/>
                </a:lnTo>
                <a:lnTo>
                  <a:pt x="1086" y="636"/>
                </a:lnTo>
                <a:lnTo>
                  <a:pt x="1089" y="636"/>
                </a:lnTo>
                <a:lnTo>
                  <a:pt x="1089" y="636"/>
                </a:lnTo>
                <a:lnTo>
                  <a:pt x="1091" y="634"/>
                </a:lnTo>
                <a:lnTo>
                  <a:pt x="1093" y="634"/>
                </a:lnTo>
                <a:lnTo>
                  <a:pt x="1093" y="634"/>
                </a:lnTo>
                <a:lnTo>
                  <a:pt x="1096" y="629"/>
                </a:lnTo>
                <a:lnTo>
                  <a:pt x="1096" y="627"/>
                </a:lnTo>
                <a:lnTo>
                  <a:pt x="1096" y="627"/>
                </a:lnTo>
                <a:lnTo>
                  <a:pt x="1096" y="624"/>
                </a:lnTo>
                <a:lnTo>
                  <a:pt x="1096" y="624"/>
                </a:lnTo>
                <a:lnTo>
                  <a:pt x="1096" y="622"/>
                </a:lnTo>
                <a:lnTo>
                  <a:pt x="1096" y="622"/>
                </a:lnTo>
                <a:lnTo>
                  <a:pt x="1093" y="622"/>
                </a:lnTo>
                <a:lnTo>
                  <a:pt x="1093" y="622"/>
                </a:lnTo>
                <a:lnTo>
                  <a:pt x="1096" y="619"/>
                </a:lnTo>
                <a:lnTo>
                  <a:pt x="1096" y="619"/>
                </a:lnTo>
                <a:lnTo>
                  <a:pt x="1096" y="619"/>
                </a:lnTo>
                <a:lnTo>
                  <a:pt x="1096" y="619"/>
                </a:lnTo>
                <a:lnTo>
                  <a:pt x="1093" y="619"/>
                </a:lnTo>
                <a:lnTo>
                  <a:pt x="1093" y="619"/>
                </a:lnTo>
                <a:lnTo>
                  <a:pt x="1093" y="617"/>
                </a:lnTo>
                <a:lnTo>
                  <a:pt x="1091" y="612"/>
                </a:lnTo>
                <a:lnTo>
                  <a:pt x="1091" y="612"/>
                </a:lnTo>
                <a:lnTo>
                  <a:pt x="1089" y="610"/>
                </a:lnTo>
                <a:lnTo>
                  <a:pt x="1089" y="610"/>
                </a:lnTo>
                <a:lnTo>
                  <a:pt x="1084" y="610"/>
                </a:lnTo>
                <a:lnTo>
                  <a:pt x="1084" y="610"/>
                </a:lnTo>
                <a:lnTo>
                  <a:pt x="1084" y="610"/>
                </a:lnTo>
                <a:lnTo>
                  <a:pt x="1084" y="610"/>
                </a:lnTo>
                <a:lnTo>
                  <a:pt x="1084" y="608"/>
                </a:lnTo>
                <a:lnTo>
                  <a:pt x="1084" y="608"/>
                </a:lnTo>
                <a:lnTo>
                  <a:pt x="1086" y="605"/>
                </a:lnTo>
                <a:lnTo>
                  <a:pt x="1086" y="605"/>
                </a:lnTo>
                <a:lnTo>
                  <a:pt x="1086" y="603"/>
                </a:lnTo>
                <a:lnTo>
                  <a:pt x="1086" y="600"/>
                </a:lnTo>
                <a:lnTo>
                  <a:pt x="1082" y="591"/>
                </a:lnTo>
                <a:lnTo>
                  <a:pt x="1077" y="584"/>
                </a:lnTo>
                <a:lnTo>
                  <a:pt x="1074" y="582"/>
                </a:lnTo>
                <a:lnTo>
                  <a:pt x="1074" y="582"/>
                </a:lnTo>
                <a:lnTo>
                  <a:pt x="1070" y="579"/>
                </a:lnTo>
                <a:lnTo>
                  <a:pt x="1067" y="582"/>
                </a:lnTo>
                <a:lnTo>
                  <a:pt x="1065" y="582"/>
                </a:lnTo>
                <a:lnTo>
                  <a:pt x="1065" y="584"/>
                </a:lnTo>
                <a:lnTo>
                  <a:pt x="1067" y="586"/>
                </a:lnTo>
                <a:close/>
                <a:moveTo>
                  <a:pt x="1176" y="378"/>
                </a:moveTo>
                <a:lnTo>
                  <a:pt x="1176" y="380"/>
                </a:lnTo>
                <a:lnTo>
                  <a:pt x="1176" y="380"/>
                </a:lnTo>
                <a:lnTo>
                  <a:pt x="1176" y="380"/>
                </a:lnTo>
                <a:lnTo>
                  <a:pt x="1176" y="380"/>
                </a:lnTo>
                <a:lnTo>
                  <a:pt x="1176" y="383"/>
                </a:lnTo>
                <a:lnTo>
                  <a:pt x="1176" y="383"/>
                </a:lnTo>
                <a:lnTo>
                  <a:pt x="1176" y="383"/>
                </a:lnTo>
                <a:lnTo>
                  <a:pt x="1176" y="383"/>
                </a:lnTo>
                <a:lnTo>
                  <a:pt x="1176" y="385"/>
                </a:lnTo>
                <a:lnTo>
                  <a:pt x="1176" y="385"/>
                </a:lnTo>
                <a:lnTo>
                  <a:pt x="1176" y="388"/>
                </a:lnTo>
                <a:lnTo>
                  <a:pt x="1176" y="388"/>
                </a:lnTo>
                <a:lnTo>
                  <a:pt x="1176" y="388"/>
                </a:lnTo>
                <a:lnTo>
                  <a:pt x="1176" y="390"/>
                </a:lnTo>
                <a:lnTo>
                  <a:pt x="1176" y="392"/>
                </a:lnTo>
                <a:lnTo>
                  <a:pt x="1183" y="390"/>
                </a:lnTo>
                <a:lnTo>
                  <a:pt x="1186" y="390"/>
                </a:lnTo>
                <a:lnTo>
                  <a:pt x="1186" y="390"/>
                </a:lnTo>
                <a:lnTo>
                  <a:pt x="1190" y="395"/>
                </a:lnTo>
                <a:lnTo>
                  <a:pt x="1190" y="395"/>
                </a:lnTo>
                <a:lnTo>
                  <a:pt x="1190" y="395"/>
                </a:lnTo>
                <a:lnTo>
                  <a:pt x="1190" y="397"/>
                </a:lnTo>
                <a:lnTo>
                  <a:pt x="1190" y="397"/>
                </a:lnTo>
                <a:lnTo>
                  <a:pt x="1190" y="397"/>
                </a:lnTo>
                <a:lnTo>
                  <a:pt x="1190" y="399"/>
                </a:lnTo>
                <a:lnTo>
                  <a:pt x="1190" y="399"/>
                </a:lnTo>
                <a:lnTo>
                  <a:pt x="1190" y="399"/>
                </a:lnTo>
                <a:lnTo>
                  <a:pt x="1190" y="399"/>
                </a:lnTo>
                <a:lnTo>
                  <a:pt x="1190" y="402"/>
                </a:lnTo>
                <a:lnTo>
                  <a:pt x="1190" y="402"/>
                </a:lnTo>
                <a:lnTo>
                  <a:pt x="1195" y="404"/>
                </a:lnTo>
                <a:lnTo>
                  <a:pt x="1198" y="407"/>
                </a:lnTo>
                <a:lnTo>
                  <a:pt x="1198" y="409"/>
                </a:lnTo>
                <a:lnTo>
                  <a:pt x="1198" y="409"/>
                </a:lnTo>
                <a:lnTo>
                  <a:pt x="1198" y="411"/>
                </a:lnTo>
                <a:lnTo>
                  <a:pt x="1198" y="411"/>
                </a:lnTo>
                <a:lnTo>
                  <a:pt x="1198" y="411"/>
                </a:lnTo>
                <a:lnTo>
                  <a:pt x="1198" y="409"/>
                </a:lnTo>
                <a:lnTo>
                  <a:pt x="1200" y="407"/>
                </a:lnTo>
                <a:lnTo>
                  <a:pt x="1200" y="407"/>
                </a:lnTo>
                <a:lnTo>
                  <a:pt x="1200" y="407"/>
                </a:lnTo>
                <a:lnTo>
                  <a:pt x="1200" y="404"/>
                </a:lnTo>
                <a:lnTo>
                  <a:pt x="1200" y="404"/>
                </a:lnTo>
                <a:lnTo>
                  <a:pt x="1200" y="402"/>
                </a:lnTo>
                <a:lnTo>
                  <a:pt x="1200" y="402"/>
                </a:lnTo>
                <a:lnTo>
                  <a:pt x="1200" y="402"/>
                </a:lnTo>
                <a:lnTo>
                  <a:pt x="1200" y="399"/>
                </a:lnTo>
                <a:lnTo>
                  <a:pt x="1200" y="399"/>
                </a:lnTo>
                <a:lnTo>
                  <a:pt x="1200" y="397"/>
                </a:lnTo>
                <a:lnTo>
                  <a:pt x="1200" y="395"/>
                </a:lnTo>
                <a:lnTo>
                  <a:pt x="1200" y="392"/>
                </a:lnTo>
                <a:lnTo>
                  <a:pt x="1200" y="390"/>
                </a:lnTo>
                <a:lnTo>
                  <a:pt x="1200" y="390"/>
                </a:lnTo>
                <a:lnTo>
                  <a:pt x="1198" y="388"/>
                </a:lnTo>
                <a:lnTo>
                  <a:pt x="1198" y="388"/>
                </a:lnTo>
                <a:lnTo>
                  <a:pt x="1200" y="385"/>
                </a:lnTo>
                <a:lnTo>
                  <a:pt x="1200" y="385"/>
                </a:lnTo>
                <a:lnTo>
                  <a:pt x="1200" y="383"/>
                </a:lnTo>
                <a:lnTo>
                  <a:pt x="1200" y="383"/>
                </a:lnTo>
                <a:lnTo>
                  <a:pt x="1200" y="380"/>
                </a:lnTo>
                <a:lnTo>
                  <a:pt x="1198" y="380"/>
                </a:lnTo>
                <a:lnTo>
                  <a:pt x="1198" y="378"/>
                </a:lnTo>
                <a:lnTo>
                  <a:pt x="1198" y="378"/>
                </a:lnTo>
                <a:lnTo>
                  <a:pt x="1198" y="376"/>
                </a:lnTo>
                <a:lnTo>
                  <a:pt x="1198" y="373"/>
                </a:lnTo>
                <a:lnTo>
                  <a:pt x="1198" y="373"/>
                </a:lnTo>
                <a:lnTo>
                  <a:pt x="1198" y="373"/>
                </a:lnTo>
                <a:lnTo>
                  <a:pt x="1198" y="373"/>
                </a:lnTo>
                <a:lnTo>
                  <a:pt x="1198" y="371"/>
                </a:lnTo>
                <a:lnTo>
                  <a:pt x="1195" y="371"/>
                </a:lnTo>
                <a:lnTo>
                  <a:pt x="1193" y="369"/>
                </a:lnTo>
                <a:lnTo>
                  <a:pt x="1193" y="366"/>
                </a:lnTo>
                <a:lnTo>
                  <a:pt x="1188" y="369"/>
                </a:lnTo>
                <a:lnTo>
                  <a:pt x="1188" y="369"/>
                </a:lnTo>
                <a:lnTo>
                  <a:pt x="1186" y="366"/>
                </a:lnTo>
                <a:lnTo>
                  <a:pt x="1181" y="366"/>
                </a:lnTo>
                <a:lnTo>
                  <a:pt x="1176" y="371"/>
                </a:lnTo>
                <a:lnTo>
                  <a:pt x="1176" y="373"/>
                </a:lnTo>
                <a:lnTo>
                  <a:pt x="1176" y="371"/>
                </a:lnTo>
                <a:lnTo>
                  <a:pt x="1176" y="373"/>
                </a:lnTo>
                <a:lnTo>
                  <a:pt x="1176" y="373"/>
                </a:lnTo>
                <a:lnTo>
                  <a:pt x="1176" y="373"/>
                </a:lnTo>
                <a:lnTo>
                  <a:pt x="1176" y="373"/>
                </a:lnTo>
                <a:lnTo>
                  <a:pt x="1176" y="376"/>
                </a:lnTo>
                <a:lnTo>
                  <a:pt x="1176" y="376"/>
                </a:lnTo>
                <a:lnTo>
                  <a:pt x="1176" y="376"/>
                </a:lnTo>
                <a:lnTo>
                  <a:pt x="1176" y="378"/>
                </a:lnTo>
                <a:lnTo>
                  <a:pt x="1176" y="378"/>
                </a:lnTo>
                <a:close/>
                <a:moveTo>
                  <a:pt x="935" y="586"/>
                </a:moveTo>
                <a:lnTo>
                  <a:pt x="935" y="586"/>
                </a:lnTo>
                <a:lnTo>
                  <a:pt x="935" y="589"/>
                </a:lnTo>
                <a:lnTo>
                  <a:pt x="935" y="589"/>
                </a:lnTo>
                <a:lnTo>
                  <a:pt x="937" y="589"/>
                </a:lnTo>
                <a:lnTo>
                  <a:pt x="937" y="591"/>
                </a:lnTo>
                <a:lnTo>
                  <a:pt x="937" y="591"/>
                </a:lnTo>
                <a:lnTo>
                  <a:pt x="937" y="593"/>
                </a:lnTo>
                <a:lnTo>
                  <a:pt x="937" y="593"/>
                </a:lnTo>
                <a:lnTo>
                  <a:pt x="937" y="593"/>
                </a:lnTo>
                <a:lnTo>
                  <a:pt x="940" y="596"/>
                </a:lnTo>
                <a:lnTo>
                  <a:pt x="942" y="596"/>
                </a:lnTo>
                <a:lnTo>
                  <a:pt x="942" y="596"/>
                </a:lnTo>
                <a:lnTo>
                  <a:pt x="944" y="596"/>
                </a:lnTo>
                <a:lnTo>
                  <a:pt x="944" y="596"/>
                </a:lnTo>
                <a:lnTo>
                  <a:pt x="944" y="600"/>
                </a:lnTo>
                <a:lnTo>
                  <a:pt x="944" y="600"/>
                </a:lnTo>
                <a:lnTo>
                  <a:pt x="944" y="603"/>
                </a:lnTo>
                <a:lnTo>
                  <a:pt x="947" y="603"/>
                </a:lnTo>
                <a:lnTo>
                  <a:pt x="951" y="608"/>
                </a:lnTo>
                <a:lnTo>
                  <a:pt x="954" y="608"/>
                </a:lnTo>
                <a:lnTo>
                  <a:pt x="956" y="605"/>
                </a:lnTo>
                <a:lnTo>
                  <a:pt x="966" y="603"/>
                </a:lnTo>
                <a:lnTo>
                  <a:pt x="968" y="600"/>
                </a:lnTo>
                <a:lnTo>
                  <a:pt x="968" y="600"/>
                </a:lnTo>
                <a:lnTo>
                  <a:pt x="970" y="600"/>
                </a:lnTo>
                <a:lnTo>
                  <a:pt x="975" y="603"/>
                </a:lnTo>
                <a:lnTo>
                  <a:pt x="977" y="603"/>
                </a:lnTo>
                <a:lnTo>
                  <a:pt x="977" y="600"/>
                </a:lnTo>
                <a:lnTo>
                  <a:pt x="977" y="600"/>
                </a:lnTo>
                <a:lnTo>
                  <a:pt x="977" y="600"/>
                </a:lnTo>
                <a:lnTo>
                  <a:pt x="980" y="600"/>
                </a:lnTo>
                <a:lnTo>
                  <a:pt x="982" y="600"/>
                </a:lnTo>
                <a:lnTo>
                  <a:pt x="989" y="596"/>
                </a:lnTo>
                <a:lnTo>
                  <a:pt x="989" y="593"/>
                </a:lnTo>
                <a:lnTo>
                  <a:pt x="992" y="593"/>
                </a:lnTo>
                <a:lnTo>
                  <a:pt x="992" y="591"/>
                </a:lnTo>
                <a:lnTo>
                  <a:pt x="992" y="591"/>
                </a:lnTo>
                <a:lnTo>
                  <a:pt x="992" y="589"/>
                </a:lnTo>
                <a:lnTo>
                  <a:pt x="992" y="589"/>
                </a:lnTo>
                <a:lnTo>
                  <a:pt x="989" y="589"/>
                </a:lnTo>
                <a:lnTo>
                  <a:pt x="989" y="589"/>
                </a:lnTo>
                <a:lnTo>
                  <a:pt x="992" y="586"/>
                </a:lnTo>
                <a:lnTo>
                  <a:pt x="992" y="586"/>
                </a:lnTo>
                <a:lnTo>
                  <a:pt x="992" y="586"/>
                </a:lnTo>
                <a:lnTo>
                  <a:pt x="992" y="586"/>
                </a:lnTo>
                <a:lnTo>
                  <a:pt x="994" y="584"/>
                </a:lnTo>
                <a:lnTo>
                  <a:pt x="992" y="584"/>
                </a:lnTo>
                <a:lnTo>
                  <a:pt x="992" y="584"/>
                </a:lnTo>
                <a:lnTo>
                  <a:pt x="992" y="584"/>
                </a:lnTo>
                <a:lnTo>
                  <a:pt x="992" y="584"/>
                </a:lnTo>
                <a:lnTo>
                  <a:pt x="992" y="584"/>
                </a:lnTo>
                <a:lnTo>
                  <a:pt x="992" y="582"/>
                </a:lnTo>
                <a:lnTo>
                  <a:pt x="992" y="582"/>
                </a:lnTo>
                <a:lnTo>
                  <a:pt x="992" y="582"/>
                </a:lnTo>
                <a:lnTo>
                  <a:pt x="992" y="579"/>
                </a:lnTo>
                <a:lnTo>
                  <a:pt x="992" y="579"/>
                </a:lnTo>
                <a:lnTo>
                  <a:pt x="992" y="579"/>
                </a:lnTo>
                <a:lnTo>
                  <a:pt x="994" y="577"/>
                </a:lnTo>
                <a:lnTo>
                  <a:pt x="992" y="577"/>
                </a:lnTo>
                <a:lnTo>
                  <a:pt x="992" y="574"/>
                </a:lnTo>
                <a:lnTo>
                  <a:pt x="994" y="574"/>
                </a:lnTo>
                <a:lnTo>
                  <a:pt x="994" y="574"/>
                </a:lnTo>
                <a:lnTo>
                  <a:pt x="992" y="572"/>
                </a:lnTo>
                <a:lnTo>
                  <a:pt x="992" y="572"/>
                </a:lnTo>
                <a:lnTo>
                  <a:pt x="989" y="572"/>
                </a:lnTo>
                <a:lnTo>
                  <a:pt x="987" y="572"/>
                </a:lnTo>
                <a:lnTo>
                  <a:pt x="982" y="572"/>
                </a:lnTo>
                <a:lnTo>
                  <a:pt x="982" y="572"/>
                </a:lnTo>
                <a:lnTo>
                  <a:pt x="980" y="570"/>
                </a:lnTo>
                <a:lnTo>
                  <a:pt x="980" y="567"/>
                </a:lnTo>
                <a:lnTo>
                  <a:pt x="980" y="565"/>
                </a:lnTo>
                <a:lnTo>
                  <a:pt x="980" y="563"/>
                </a:lnTo>
                <a:lnTo>
                  <a:pt x="987" y="563"/>
                </a:lnTo>
                <a:lnTo>
                  <a:pt x="992" y="563"/>
                </a:lnTo>
                <a:lnTo>
                  <a:pt x="994" y="560"/>
                </a:lnTo>
                <a:lnTo>
                  <a:pt x="996" y="560"/>
                </a:lnTo>
                <a:lnTo>
                  <a:pt x="1001" y="558"/>
                </a:lnTo>
                <a:lnTo>
                  <a:pt x="1001" y="558"/>
                </a:lnTo>
                <a:lnTo>
                  <a:pt x="1001" y="556"/>
                </a:lnTo>
                <a:lnTo>
                  <a:pt x="1003" y="556"/>
                </a:lnTo>
                <a:lnTo>
                  <a:pt x="1003" y="551"/>
                </a:lnTo>
                <a:lnTo>
                  <a:pt x="1003" y="551"/>
                </a:lnTo>
                <a:lnTo>
                  <a:pt x="1003" y="548"/>
                </a:lnTo>
                <a:lnTo>
                  <a:pt x="1003" y="546"/>
                </a:lnTo>
                <a:lnTo>
                  <a:pt x="996" y="546"/>
                </a:lnTo>
                <a:lnTo>
                  <a:pt x="992" y="544"/>
                </a:lnTo>
                <a:lnTo>
                  <a:pt x="985" y="544"/>
                </a:lnTo>
                <a:lnTo>
                  <a:pt x="982" y="546"/>
                </a:lnTo>
                <a:lnTo>
                  <a:pt x="982" y="546"/>
                </a:lnTo>
                <a:lnTo>
                  <a:pt x="980" y="546"/>
                </a:lnTo>
                <a:lnTo>
                  <a:pt x="980" y="546"/>
                </a:lnTo>
                <a:lnTo>
                  <a:pt x="980" y="544"/>
                </a:lnTo>
                <a:lnTo>
                  <a:pt x="980" y="544"/>
                </a:lnTo>
                <a:lnTo>
                  <a:pt x="980" y="544"/>
                </a:lnTo>
                <a:lnTo>
                  <a:pt x="980" y="544"/>
                </a:lnTo>
                <a:lnTo>
                  <a:pt x="975" y="544"/>
                </a:lnTo>
                <a:lnTo>
                  <a:pt x="975" y="544"/>
                </a:lnTo>
                <a:lnTo>
                  <a:pt x="973" y="546"/>
                </a:lnTo>
                <a:lnTo>
                  <a:pt x="970" y="546"/>
                </a:lnTo>
                <a:lnTo>
                  <a:pt x="968" y="546"/>
                </a:lnTo>
                <a:lnTo>
                  <a:pt x="966" y="548"/>
                </a:lnTo>
                <a:lnTo>
                  <a:pt x="966" y="548"/>
                </a:lnTo>
                <a:lnTo>
                  <a:pt x="966" y="548"/>
                </a:lnTo>
                <a:lnTo>
                  <a:pt x="966" y="548"/>
                </a:lnTo>
                <a:lnTo>
                  <a:pt x="966" y="546"/>
                </a:lnTo>
                <a:lnTo>
                  <a:pt x="966" y="546"/>
                </a:lnTo>
                <a:lnTo>
                  <a:pt x="963" y="546"/>
                </a:lnTo>
                <a:lnTo>
                  <a:pt x="961" y="548"/>
                </a:lnTo>
                <a:lnTo>
                  <a:pt x="959" y="548"/>
                </a:lnTo>
                <a:lnTo>
                  <a:pt x="959" y="548"/>
                </a:lnTo>
                <a:lnTo>
                  <a:pt x="956" y="548"/>
                </a:lnTo>
                <a:lnTo>
                  <a:pt x="956" y="548"/>
                </a:lnTo>
                <a:lnTo>
                  <a:pt x="949" y="551"/>
                </a:lnTo>
                <a:lnTo>
                  <a:pt x="944" y="553"/>
                </a:lnTo>
                <a:lnTo>
                  <a:pt x="944" y="553"/>
                </a:lnTo>
                <a:lnTo>
                  <a:pt x="942" y="553"/>
                </a:lnTo>
                <a:lnTo>
                  <a:pt x="942" y="556"/>
                </a:lnTo>
                <a:lnTo>
                  <a:pt x="942" y="556"/>
                </a:lnTo>
                <a:lnTo>
                  <a:pt x="942" y="556"/>
                </a:lnTo>
                <a:lnTo>
                  <a:pt x="942" y="558"/>
                </a:lnTo>
                <a:lnTo>
                  <a:pt x="942" y="558"/>
                </a:lnTo>
                <a:lnTo>
                  <a:pt x="940" y="556"/>
                </a:lnTo>
                <a:lnTo>
                  <a:pt x="940" y="556"/>
                </a:lnTo>
                <a:lnTo>
                  <a:pt x="940" y="556"/>
                </a:lnTo>
                <a:lnTo>
                  <a:pt x="940" y="556"/>
                </a:lnTo>
                <a:lnTo>
                  <a:pt x="937" y="556"/>
                </a:lnTo>
                <a:lnTo>
                  <a:pt x="937" y="558"/>
                </a:lnTo>
                <a:lnTo>
                  <a:pt x="935" y="560"/>
                </a:lnTo>
                <a:lnTo>
                  <a:pt x="935" y="560"/>
                </a:lnTo>
                <a:lnTo>
                  <a:pt x="935" y="565"/>
                </a:lnTo>
                <a:lnTo>
                  <a:pt x="935" y="567"/>
                </a:lnTo>
                <a:lnTo>
                  <a:pt x="935" y="567"/>
                </a:lnTo>
                <a:lnTo>
                  <a:pt x="937" y="570"/>
                </a:lnTo>
                <a:lnTo>
                  <a:pt x="935" y="570"/>
                </a:lnTo>
                <a:lnTo>
                  <a:pt x="935" y="570"/>
                </a:lnTo>
                <a:lnTo>
                  <a:pt x="935" y="572"/>
                </a:lnTo>
                <a:lnTo>
                  <a:pt x="935" y="572"/>
                </a:lnTo>
                <a:lnTo>
                  <a:pt x="935" y="572"/>
                </a:lnTo>
                <a:lnTo>
                  <a:pt x="935" y="574"/>
                </a:lnTo>
                <a:lnTo>
                  <a:pt x="935" y="574"/>
                </a:lnTo>
                <a:lnTo>
                  <a:pt x="935" y="574"/>
                </a:lnTo>
                <a:lnTo>
                  <a:pt x="935" y="577"/>
                </a:lnTo>
                <a:lnTo>
                  <a:pt x="935" y="577"/>
                </a:lnTo>
                <a:lnTo>
                  <a:pt x="935" y="577"/>
                </a:lnTo>
                <a:lnTo>
                  <a:pt x="935" y="577"/>
                </a:lnTo>
                <a:lnTo>
                  <a:pt x="935" y="577"/>
                </a:lnTo>
                <a:lnTo>
                  <a:pt x="937" y="579"/>
                </a:lnTo>
                <a:lnTo>
                  <a:pt x="937" y="579"/>
                </a:lnTo>
                <a:lnTo>
                  <a:pt x="937" y="582"/>
                </a:lnTo>
                <a:lnTo>
                  <a:pt x="935" y="582"/>
                </a:lnTo>
                <a:lnTo>
                  <a:pt x="932" y="584"/>
                </a:lnTo>
                <a:lnTo>
                  <a:pt x="935" y="584"/>
                </a:lnTo>
                <a:lnTo>
                  <a:pt x="935" y="586"/>
                </a:lnTo>
                <a:close/>
                <a:moveTo>
                  <a:pt x="940" y="520"/>
                </a:moveTo>
                <a:lnTo>
                  <a:pt x="942" y="522"/>
                </a:lnTo>
                <a:lnTo>
                  <a:pt x="942" y="525"/>
                </a:lnTo>
                <a:lnTo>
                  <a:pt x="944" y="525"/>
                </a:lnTo>
                <a:lnTo>
                  <a:pt x="949" y="522"/>
                </a:lnTo>
                <a:lnTo>
                  <a:pt x="949" y="522"/>
                </a:lnTo>
                <a:lnTo>
                  <a:pt x="949" y="522"/>
                </a:lnTo>
                <a:lnTo>
                  <a:pt x="949" y="522"/>
                </a:lnTo>
                <a:lnTo>
                  <a:pt x="949" y="520"/>
                </a:lnTo>
                <a:lnTo>
                  <a:pt x="949" y="520"/>
                </a:lnTo>
                <a:lnTo>
                  <a:pt x="956" y="518"/>
                </a:lnTo>
                <a:lnTo>
                  <a:pt x="961" y="518"/>
                </a:lnTo>
                <a:lnTo>
                  <a:pt x="963" y="520"/>
                </a:lnTo>
                <a:lnTo>
                  <a:pt x="963" y="520"/>
                </a:lnTo>
                <a:lnTo>
                  <a:pt x="963" y="520"/>
                </a:lnTo>
                <a:lnTo>
                  <a:pt x="966" y="520"/>
                </a:lnTo>
                <a:lnTo>
                  <a:pt x="966" y="522"/>
                </a:lnTo>
                <a:lnTo>
                  <a:pt x="966" y="522"/>
                </a:lnTo>
                <a:lnTo>
                  <a:pt x="966" y="525"/>
                </a:lnTo>
                <a:lnTo>
                  <a:pt x="966" y="525"/>
                </a:lnTo>
                <a:lnTo>
                  <a:pt x="968" y="527"/>
                </a:lnTo>
                <a:lnTo>
                  <a:pt x="973" y="527"/>
                </a:lnTo>
                <a:lnTo>
                  <a:pt x="973" y="527"/>
                </a:lnTo>
                <a:lnTo>
                  <a:pt x="973" y="527"/>
                </a:lnTo>
                <a:lnTo>
                  <a:pt x="973" y="525"/>
                </a:lnTo>
                <a:lnTo>
                  <a:pt x="973" y="525"/>
                </a:lnTo>
                <a:lnTo>
                  <a:pt x="973" y="525"/>
                </a:lnTo>
                <a:lnTo>
                  <a:pt x="973" y="525"/>
                </a:lnTo>
                <a:lnTo>
                  <a:pt x="975" y="522"/>
                </a:lnTo>
                <a:lnTo>
                  <a:pt x="977" y="522"/>
                </a:lnTo>
                <a:lnTo>
                  <a:pt x="977" y="522"/>
                </a:lnTo>
                <a:lnTo>
                  <a:pt x="977" y="522"/>
                </a:lnTo>
                <a:lnTo>
                  <a:pt x="977" y="520"/>
                </a:lnTo>
                <a:lnTo>
                  <a:pt x="975" y="520"/>
                </a:lnTo>
                <a:lnTo>
                  <a:pt x="975" y="520"/>
                </a:lnTo>
                <a:lnTo>
                  <a:pt x="977" y="518"/>
                </a:lnTo>
                <a:lnTo>
                  <a:pt x="977" y="518"/>
                </a:lnTo>
                <a:lnTo>
                  <a:pt x="980" y="518"/>
                </a:lnTo>
                <a:lnTo>
                  <a:pt x="982" y="520"/>
                </a:lnTo>
                <a:lnTo>
                  <a:pt x="982" y="522"/>
                </a:lnTo>
                <a:lnTo>
                  <a:pt x="985" y="522"/>
                </a:lnTo>
                <a:lnTo>
                  <a:pt x="985" y="522"/>
                </a:lnTo>
                <a:lnTo>
                  <a:pt x="985" y="525"/>
                </a:lnTo>
                <a:lnTo>
                  <a:pt x="985" y="525"/>
                </a:lnTo>
                <a:lnTo>
                  <a:pt x="989" y="527"/>
                </a:lnTo>
                <a:lnTo>
                  <a:pt x="994" y="527"/>
                </a:lnTo>
                <a:lnTo>
                  <a:pt x="999" y="525"/>
                </a:lnTo>
                <a:lnTo>
                  <a:pt x="999" y="525"/>
                </a:lnTo>
                <a:lnTo>
                  <a:pt x="999" y="525"/>
                </a:lnTo>
                <a:lnTo>
                  <a:pt x="1001" y="527"/>
                </a:lnTo>
                <a:lnTo>
                  <a:pt x="1001" y="527"/>
                </a:lnTo>
                <a:lnTo>
                  <a:pt x="1008" y="527"/>
                </a:lnTo>
                <a:lnTo>
                  <a:pt x="1008" y="527"/>
                </a:lnTo>
                <a:lnTo>
                  <a:pt x="1011" y="527"/>
                </a:lnTo>
                <a:lnTo>
                  <a:pt x="1011" y="527"/>
                </a:lnTo>
                <a:lnTo>
                  <a:pt x="1011" y="527"/>
                </a:lnTo>
                <a:lnTo>
                  <a:pt x="1011" y="527"/>
                </a:lnTo>
                <a:lnTo>
                  <a:pt x="1011" y="525"/>
                </a:lnTo>
                <a:lnTo>
                  <a:pt x="1011" y="522"/>
                </a:lnTo>
                <a:lnTo>
                  <a:pt x="1011" y="520"/>
                </a:lnTo>
                <a:lnTo>
                  <a:pt x="1011" y="520"/>
                </a:lnTo>
                <a:lnTo>
                  <a:pt x="1013" y="518"/>
                </a:lnTo>
                <a:lnTo>
                  <a:pt x="1013" y="518"/>
                </a:lnTo>
                <a:lnTo>
                  <a:pt x="1013" y="515"/>
                </a:lnTo>
                <a:lnTo>
                  <a:pt x="1013" y="515"/>
                </a:lnTo>
                <a:lnTo>
                  <a:pt x="1013" y="513"/>
                </a:lnTo>
                <a:lnTo>
                  <a:pt x="1013" y="513"/>
                </a:lnTo>
                <a:lnTo>
                  <a:pt x="1013" y="513"/>
                </a:lnTo>
                <a:lnTo>
                  <a:pt x="1013" y="513"/>
                </a:lnTo>
                <a:lnTo>
                  <a:pt x="1013" y="511"/>
                </a:lnTo>
                <a:lnTo>
                  <a:pt x="1013" y="511"/>
                </a:lnTo>
                <a:lnTo>
                  <a:pt x="1013" y="511"/>
                </a:lnTo>
                <a:lnTo>
                  <a:pt x="1013" y="511"/>
                </a:lnTo>
                <a:lnTo>
                  <a:pt x="1013" y="511"/>
                </a:lnTo>
                <a:lnTo>
                  <a:pt x="1013" y="511"/>
                </a:lnTo>
                <a:lnTo>
                  <a:pt x="1013" y="508"/>
                </a:lnTo>
                <a:lnTo>
                  <a:pt x="1013" y="508"/>
                </a:lnTo>
                <a:lnTo>
                  <a:pt x="1013" y="508"/>
                </a:lnTo>
                <a:lnTo>
                  <a:pt x="1011" y="506"/>
                </a:lnTo>
                <a:lnTo>
                  <a:pt x="1011" y="503"/>
                </a:lnTo>
                <a:lnTo>
                  <a:pt x="1011" y="503"/>
                </a:lnTo>
                <a:lnTo>
                  <a:pt x="1011" y="503"/>
                </a:lnTo>
                <a:lnTo>
                  <a:pt x="1011" y="503"/>
                </a:lnTo>
                <a:lnTo>
                  <a:pt x="1011" y="503"/>
                </a:lnTo>
                <a:lnTo>
                  <a:pt x="1008" y="503"/>
                </a:lnTo>
                <a:lnTo>
                  <a:pt x="1008" y="501"/>
                </a:lnTo>
                <a:lnTo>
                  <a:pt x="1008" y="501"/>
                </a:lnTo>
                <a:lnTo>
                  <a:pt x="1006" y="499"/>
                </a:lnTo>
                <a:lnTo>
                  <a:pt x="1006" y="499"/>
                </a:lnTo>
                <a:lnTo>
                  <a:pt x="1003" y="499"/>
                </a:lnTo>
                <a:lnTo>
                  <a:pt x="1003" y="496"/>
                </a:lnTo>
                <a:lnTo>
                  <a:pt x="1003" y="496"/>
                </a:lnTo>
                <a:lnTo>
                  <a:pt x="1003" y="494"/>
                </a:lnTo>
                <a:lnTo>
                  <a:pt x="1003" y="494"/>
                </a:lnTo>
                <a:lnTo>
                  <a:pt x="1001" y="494"/>
                </a:lnTo>
                <a:lnTo>
                  <a:pt x="1001" y="492"/>
                </a:lnTo>
                <a:lnTo>
                  <a:pt x="999" y="492"/>
                </a:lnTo>
                <a:lnTo>
                  <a:pt x="999" y="489"/>
                </a:lnTo>
                <a:lnTo>
                  <a:pt x="996" y="487"/>
                </a:lnTo>
                <a:lnTo>
                  <a:pt x="996" y="487"/>
                </a:lnTo>
                <a:lnTo>
                  <a:pt x="996" y="485"/>
                </a:lnTo>
                <a:lnTo>
                  <a:pt x="989" y="487"/>
                </a:lnTo>
                <a:lnTo>
                  <a:pt x="989" y="487"/>
                </a:lnTo>
                <a:lnTo>
                  <a:pt x="989" y="485"/>
                </a:lnTo>
                <a:lnTo>
                  <a:pt x="989" y="485"/>
                </a:lnTo>
                <a:lnTo>
                  <a:pt x="989" y="487"/>
                </a:lnTo>
                <a:lnTo>
                  <a:pt x="989" y="487"/>
                </a:lnTo>
                <a:lnTo>
                  <a:pt x="987" y="487"/>
                </a:lnTo>
                <a:lnTo>
                  <a:pt x="985" y="489"/>
                </a:lnTo>
                <a:lnTo>
                  <a:pt x="982" y="492"/>
                </a:lnTo>
                <a:lnTo>
                  <a:pt x="982" y="489"/>
                </a:lnTo>
                <a:lnTo>
                  <a:pt x="980" y="492"/>
                </a:lnTo>
                <a:lnTo>
                  <a:pt x="980" y="494"/>
                </a:lnTo>
                <a:lnTo>
                  <a:pt x="977" y="494"/>
                </a:lnTo>
                <a:lnTo>
                  <a:pt x="977" y="494"/>
                </a:lnTo>
                <a:lnTo>
                  <a:pt x="977" y="496"/>
                </a:lnTo>
                <a:lnTo>
                  <a:pt x="977" y="499"/>
                </a:lnTo>
                <a:lnTo>
                  <a:pt x="968" y="501"/>
                </a:lnTo>
                <a:lnTo>
                  <a:pt x="968" y="501"/>
                </a:lnTo>
                <a:lnTo>
                  <a:pt x="966" y="501"/>
                </a:lnTo>
                <a:lnTo>
                  <a:pt x="963" y="501"/>
                </a:lnTo>
                <a:lnTo>
                  <a:pt x="959" y="501"/>
                </a:lnTo>
                <a:lnTo>
                  <a:pt x="956" y="503"/>
                </a:lnTo>
                <a:lnTo>
                  <a:pt x="954" y="506"/>
                </a:lnTo>
                <a:lnTo>
                  <a:pt x="951" y="506"/>
                </a:lnTo>
                <a:lnTo>
                  <a:pt x="944" y="511"/>
                </a:lnTo>
                <a:lnTo>
                  <a:pt x="944" y="511"/>
                </a:lnTo>
                <a:lnTo>
                  <a:pt x="944" y="513"/>
                </a:lnTo>
                <a:lnTo>
                  <a:pt x="942" y="513"/>
                </a:lnTo>
                <a:lnTo>
                  <a:pt x="942" y="513"/>
                </a:lnTo>
                <a:lnTo>
                  <a:pt x="942" y="513"/>
                </a:lnTo>
                <a:lnTo>
                  <a:pt x="942" y="513"/>
                </a:lnTo>
                <a:lnTo>
                  <a:pt x="942" y="515"/>
                </a:lnTo>
                <a:lnTo>
                  <a:pt x="942" y="515"/>
                </a:lnTo>
                <a:lnTo>
                  <a:pt x="940" y="518"/>
                </a:lnTo>
                <a:lnTo>
                  <a:pt x="940" y="520"/>
                </a:lnTo>
                <a:lnTo>
                  <a:pt x="940" y="520"/>
                </a:lnTo>
                <a:close/>
                <a:moveTo>
                  <a:pt x="1207" y="520"/>
                </a:moveTo>
                <a:lnTo>
                  <a:pt x="1207" y="522"/>
                </a:lnTo>
                <a:lnTo>
                  <a:pt x="1207" y="522"/>
                </a:lnTo>
                <a:lnTo>
                  <a:pt x="1209" y="525"/>
                </a:lnTo>
                <a:lnTo>
                  <a:pt x="1212" y="525"/>
                </a:lnTo>
                <a:lnTo>
                  <a:pt x="1214" y="527"/>
                </a:lnTo>
                <a:lnTo>
                  <a:pt x="1214" y="527"/>
                </a:lnTo>
                <a:lnTo>
                  <a:pt x="1212" y="527"/>
                </a:lnTo>
                <a:lnTo>
                  <a:pt x="1212" y="527"/>
                </a:lnTo>
                <a:lnTo>
                  <a:pt x="1212" y="530"/>
                </a:lnTo>
                <a:lnTo>
                  <a:pt x="1212" y="530"/>
                </a:lnTo>
                <a:lnTo>
                  <a:pt x="1214" y="532"/>
                </a:lnTo>
                <a:lnTo>
                  <a:pt x="1214" y="532"/>
                </a:lnTo>
                <a:lnTo>
                  <a:pt x="1214" y="532"/>
                </a:lnTo>
                <a:lnTo>
                  <a:pt x="1214" y="532"/>
                </a:lnTo>
                <a:lnTo>
                  <a:pt x="1214" y="534"/>
                </a:lnTo>
                <a:lnTo>
                  <a:pt x="1214" y="534"/>
                </a:lnTo>
                <a:lnTo>
                  <a:pt x="1216" y="537"/>
                </a:lnTo>
                <a:lnTo>
                  <a:pt x="1216" y="537"/>
                </a:lnTo>
                <a:lnTo>
                  <a:pt x="1219" y="539"/>
                </a:lnTo>
                <a:lnTo>
                  <a:pt x="1219" y="541"/>
                </a:lnTo>
                <a:lnTo>
                  <a:pt x="1219" y="541"/>
                </a:lnTo>
                <a:lnTo>
                  <a:pt x="1216" y="541"/>
                </a:lnTo>
                <a:lnTo>
                  <a:pt x="1216" y="541"/>
                </a:lnTo>
                <a:lnTo>
                  <a:pt x="1216" y="541"/>
                </a:lnTo>
                <a:lnTo>
                  <a:pt x="1216" y="541"/>
                </a:lnTo>
                <a:lnTo>
                  <a:pt x="1216" y="541"/>
                </a:lnTo>
                <a:lnTo>
                  <a:pt x="1216" y="541"/>
                </a:lnTo>
                <a:lnTo>
                  <a:pt x="1216" y="541"/>
                </a:lnTo>
                <a:lnTo>
                  <a:pt x="1216" y="541"/>
                </a:lnTo>
                <a:lnTo>
                  <a:pt x="1216" y="541"/>
                </a:lnTo>
                <a:lnTo>
                  <a:pt x="1224" y="544"/>
                </a:lnTo>
                <a:lnTo>
                  <a:pt x="1226" y="544"/>
                </a:lnTo>
                <a:lnTo>
                  <a:pt x="1228" y="544"/>
                </a:lnTo>
                <a:lnTo>
                  <a:pt x="1228" y="546"/>
                </a:lnTo>
                <a:lnTo>
                  <a:pt x="1231" y="548"/>
                </a:lnTo>
                <a:lnTo>
                  <a:pt x="1233" y="548"/>
                </a:lnTo>
                <a:lnTo>
                  <a:pt x="1235" y="548"/>
                </a:lnTo>
                <a:lnTo>
                  <a:pt x="1235" y="548"/>
                </a:lnTo>
                <a:lnTo>
                  <a:pt x="1235" y="551"/>
                </a:lnTo>
                <a:lnTo>
                  <a:pt x="1235" y="551"/>
                </a:lnTo>
                <a:lnTo>
                  <a:pt x="1235" y="551"/>
                </a:lnTo>
                <a:lnTo>
                  <a:pt x="1235" y="551"/>
                </a:lnTo>
                <a:lnTo>
                  <a:pt x="1235" y="551"/>
                </a:lnTo>
                <a:lnTo>
                  <a:pt x="1235" y="551"/>
                </a:lnTo>
                <a:lnTo>
                  <a:pt x="1235" y="551"/>
                </a:lnTo>
                <a:lnTo>
                  <a:pt x="1235" y="551"/>
                </a:lnTo>
                <a:lnTo>
                  <a:pt x="1235" y="553"/>
                </a:lnTo>
                <a:lnTo>
                  <a:pt x="1233" y="553"/>
                </a:lnTo>
                <a:lnTo>
                  <a:pt x="1228" y="553"/>
                </a:lnTo>
                <a:lnTo>
                  <a:pt x="1221" y="553"/>
                </a:lnTo>
                <a:lnTo>
                  <a:pt x="1221" y="556"/>
                </a:lnTo>
                <a:lnTo>
                  <a:pt x="1221" y="556"/>
                </a:lnTo>
                <a:lnTo>
                  <a:pt x="1221" y="556"/>
                </a:lnTo>
                <a:lnTo>
                  <a:pt x="1221" y="556"/>
                </a:lnTo>
                <a:lnTo>
                  <a:pt x="1221" y="558"/>
                </a:lnTo>
                <a:lnTo>
                  <a:pt x="1219" y="558"/>
                </a:lnTo>
                <a:lnTo>
                  <a:pt x="1219" y="558"/>
                </a:lnTo>
                <a:lnTo>
                  <a:pt x="1219" y="558"/>
                </a:lnTo>
                <a:lnTo>
                  <a:pt x="1219" y="560"/>
                </a:lnTo>
                <a:lnTo>
                  <a:pt x="1221" y="560"/>
                </a:lnTo>
                <a:lnTo>
                  <a:pt x="1226" y="563"/>
                </a:lnTo>
                <a:lnTo>
                  <a:pt x="1226" y="565"/>
                </a:lnTo>
                <a:lnTo>
                  <a:pt x="1233" y="567"/>
                </a:lnTo>
                <a:lnTo>
                  <a:pt x="1233" y="570"/>
                </a:lnTo>
                <a:lnTo>
                  <a:pt x="1233" y="570"/>
                </a:lnTo>
                <a:lnTo>
                  <a:pt x="1231" y="572"/>
                </a:lnTo>
                <a:lnTo>
                  <a:pt x="1231" y="572"/>
                </a:lnTo>
                <a:lnTo>
                  <a:pt x="1231" y="572"/>
                </a:lnTo>
                <a:lnTo>
                  <a:pt x="1231" y="574"/>
                </a:lnTo>
                <a:lnTo>
                  <a:pt x="1231" y="574"/>
                </a:lnTo>
                <a:lnTo>
                  <a:pt x="1231" y="574"/>
                </a:lnTo>
                <a:lnTo>
                  <a:pt x="1231" y="574"/>
                </a:lnTo>
                <a:lnTo>
                  <a:pt x="1231" y="574"/>
                </a:lnTo>
                <a:lnTo>
                  <a:pt x="1231" y="577"/>
                </a:lnTo>
                <a:lnTo>
                  <a:pt x="1231" y="577"/>
                </a:lnTo>
                <a:lnTo>
                  <a:pt x="1231" y="577"/>
                </a:lnTo>
                <a:lnTo>
                  <a:pt x="1231" y="577"/>
                </a:lnTo>
                <a:lnTo>
                  <a:pt x="1231" y="577"/>
                </a:lnTo>
                <a:lnTo>
                  <a:pt x="1231" y="577"/>
                </a:lnTo>
                <a:lnTo>
                  <a:pt x="1231" y="579"/>
                </a:lnTo>
                <a:lnTo>
                  <a:pt x="1233" y="577"/>
                </a:lnTo>
                <a:lnTo>
                  <a:pt x="1235" y="579"/>
                </a:lnTo>
                <a:lnTo>
                  <a:pt x="1235" y="579"/>
                </a:lnTo>
                <a:lnTo>
                  <a:pt x="1235" y="579"/>
                </a:lnTo>
                <a:lnTo>
                  <a:pt x="1238" y="579"/>
                </a:lnTo>
                <a:lnTo>
                  <a:pt x="1238" y="579"/>
                </a:lnTo>
                <a:lnTo>
                  <a:pt x="1235" y="577"/>
                </a:lnTo>
                <a:lnTo>
                  <a:pt x="1235" y="577"/>
                </a:lnTo>
                <a:lnTo>
                  <a:pt x="1235" y="577"/>
                </a:lnTo>
                <a:lnTo>
                  <a:pt x="1238" y="577"/>
                </a:lnTo>
                <a:lnTo>
                  <a:pt x="1238" y="574"/>
                </a:lnTo>
                <a:lnTo>
                  <a:pt x="1240" y="574"/>
                </a:lnTo>
                <a:lnTo>
                  <a:pt x="1240" y="574"/>
                </a:lnTo>
                <a:lnTo>
                  <a:pt x="1242" y="574"/>
                </a:lnTo>
                <a:lnTo>
                  <a:pt x="1242" y="574"/>
                </a:lnTo>
                <a:lnTo>
                  <a:pt x="1242" y="574"/>
                </a:lnTo>
                <a:lnTo>
                  <a:pt x="1240" y="574"/>
                </a:lnTo>
                <a:lnTo>
                  <a:pt x="1242" y="572"/>
                </a:lnTo>
                <a:lnTo>
                  <a:pt x="1242" y="572"/>
                </a:lnTo>
                <a:lnTo>
                  <a:pt x="1242" y="572"/>
                </a:lnTo>
                <a:lnTo>
                  <a:pt x="1240" y="574"/>
                </a:lnTo>
                <a:lnTo>
                  <a:pt x="1238" y="574"/>
                </a:lnTo>
                <a:lnTo>
                  <a:pt x="1238" y="572"/>
                </a:lnTo>
                <a:lnTo>
                  <a:pt x="1238" y="572"/>
                </a:lnTo>
                <a:lnTo>
                  <a:pt x="1240" y="572"/>
                </a:lnTo>
                <a:lnTo>
                  <a:pt x="1240" y="572"/>
                </a:lnTo>
                <a:lnTo>
                  <a:pt x="1242" y="570"/>
                </a:lnTo>
                <a:lnTo>
                  <a:pt x="1242" y="570"/>
                </a:lnTo>
                <a:lnTo>
                  <a:pt x="1242" y="570"/>
                </a:lnTo>
                <a:lnTo>
                  <a:pt x="1245" y="570"/>
                </a:lnTo>
                <a:lnTo>
                  <a:pt x="1245" y="570"/>
                </a:lnTo>
                <a:lnTo>
                  <a:pt x="1245" y="570"/>
                </a:lnTo>
                <a:lnTo>
                  <a:pt x="1245" y="572"/>
                </a:lnTo>
                <a:lnTo>
                  <a:pt x="1245" y="572"/>
                </a:lnTo>
                <a:lnTo>
                  <a:pt x="1245" y="572"/>
                </a:lnTo>
                <a:lnTo>
                  <a:pt x="1245" y="572"/>
                </a:lnTo>
                <a:lnTo>
                  <a:pt x="1250" y="570"/>
                </a:lnTo>
                <a:lnTo>
                  <a:pt x="1254" y="570"/>
                </a:lnTo>
                <a:lnTo>
                  <a:pt x="1257" y="567"/>
                </a:lnTo>
                <a:lnTo>
                  <a:pt x="1259" y="565"/>
                </a:lnTo>
                <a:lnTo>
                  <a:pt x="1259" y="565"/>
                </a:lnTo>
                <a:lnTo>
                  <a:pt x="1261" y="565"/>
                </a:lnTo>
                <a:lnTo>
                  <a:pt x="1261" y="565"/>
                </a:lnTo>
                <a:lnTo>
                  <a:pt x="1261" y="563"/>
                </a:lnTo>
                <a:lnTo>
                  <a:pt x="1261" y="563"/>
                </a:lnTo>
                <a:lnTo>
                  <a:pt x="1264" y="563"/>
                </a:lnTo>
                <a:lnTo>
                  <a:pt x="1266" y="563"/>
                </a:lnTo>
                <a:lnTo>
                  <a:pt x="1266" y="563"/>
                </a:lnTo>
                <a:lnTo>
                  <a:pt x="1269" y="563"/>
                </a:lnTo>
                <a:lnTo>
                  <a:pt x="1269" y="563"/>
                </a:lnTo>
                <a:lnTo>
                  <a:pt x="1269" y="560"/>
                </a:lnTo>
                <a:lnTo>
                  <a:pt x="1269" y="558"/>
                </a:lnTo>
                <a:lnTo>
                  <a:pt x="1271" y="556"/>
                </a:lnTo>
                <a:lnTo>
                  <a:pt x="1271" y="556"/>
                </a:lnTo>
                <a:lnTo>
                  <a:pt x="1271" y="556"/>
                </a:lnTo>
                <a:lnTo>
                  <a:pt x="1271" y="556"/>
                </a:lnTo>
                <a:lnTo>
                  <a:pt x="1271" y="556"/>
                </a:lnTo>
                <a:lnTo>
                  <a:pt x="1271" y="556"/>
                </a:lnTo>
                <a:lnTo>
                  <a:pt x="1271" y="553"/>
                </a:lnTo>
                <a:lnTo>
                  <a:pt x="1271" y="553"/>
                </a:lnTo>
                <a:lnTo>
                  <a:pt x="1271" y="553"/>
                </a:lnTo>
                <a:lnTo>
                  <a:pt x="1271" y="551"/>
                </a:lnTo>
                <a:lnTo>
                  <a:pt x="1266" y="546"/>
                </a:lnTo>
                <a:lnTo>
                  <a:pt x="1266" y="544"/>
                </a:lnTo>
                <a:lnTo>
                  <a:pt x="1266" y="541"/>
                </a:lnTo>
                <a:lnTo>
                  <a:pt x="1261" y="541"/>
                </a:lnTo>
                <a:lnTo>
                  <a:pt x="1261" y="539"/>
                </a:lnTo>
                <a:lnTo>
                  <a:pt x="1261" y="539"/>
                </a:lnTo>
                <a:lnTo>
                  <a:pt x="1271" y="530"/>
                </a:lnTo>
                <a:lnTo>
                  <a:pt x="1271" y="530"/>
                </a:lnTo>
                <a:lnTo>
                  <a:pt x="1271" y="527"/>
                </a:lnTo>
                <a:lnTo>
                  <a:pt x="1271" y="525"/>
                </a:lnTo>
                <a:lnTo>
                  <a:pt x="1271" y="525"/>
                </a:lnTo>
                <a:lnTo>
                  <a:pt x="1269" y="525"/>
                </a:lnTo>
                <a:lnTo>
                  <a:pt x="1266" y="520"/>
                </a:lnTo>
                <a:lnTo>
                  <a:pt x="1264" y="518"/>
                </a:lnTo>
                <a:lnTo>
                  <a:pt x="1259" y="515"/>
                </a:lnTo>
                <a:lnTo>
                  <a:pt x="1254" y="513"/>
                </a:lnTo>
                <a:lnTo>
                  <a:pt x="1254" y="515"/>
                </a:lnTo>
                <a:lnTo>
                  <a:pt x="1252" y="518"/>
                </a:lnTo>
                <a:lnTo>
                  <a:pt x="1252" y="518"/>
                </a:lnTo>
                <a:lnTo>
                  <a:pt x="1245" y="513"/>
                </a:lnTo>
                <a:lnTo>
                  <a:pt x="1245" y="513"/>
                </a:lnTo>
                <a:lnTo>
                  <a:pt x="1245" y="513"/>
                </a:lnTo>
                <a:lnTo>
                  <a:pt x="1245" y="511"/>
                </a:lnTo>
                <a:lnTo>
                  <a:pt x="1245" y="511"/>
                </a:lnTo>
                <a:lnTo>
                  <a:pt x="1245" y="511"/>
                </a:lnTo>
                <a:lnTo>
                  <a:pt x="1245" y="508"/>
                </a:lnTo>
                <a:lnTo>
                  <a:pt x="1245" y="508"/>
                </a:lnTo>
                <a:lnTo>
                  <a:pt x="1245" y="508"/>
                </a:lnTo>
                <a:lnTo>
                  <a:pt x="1247" y="506"/>
                </a:lnTo>
                <a:lnTo>
                  <a:pt x="1247" y="506"/>
                </a:lnTo>
                <a:lnTo>
                  <a:pt x="1247" y="506"/>
                </a:lnTo>
                <a:lnTo>
                  <a:pt x="1245" y="506"/>
                </a:lnTo>
                <a:lnTo>
                  <a:pt x="1245" y="506"/>
                </a:lnTo>
                <a:lnTo>
                  <a:pt x="1245" y="506"/>
                </a:lnTo>
                <a:lnTo>
                  <a:pt x="1242" y="506"/>
                </a:lnTo>
                <a:lnTo>
                  <a:pt x="1242" y="506"/>
                </a:lnTo>
                <a:lnTo>
                  <a:pt x="1240" y="501"/>
                </a:lnTo>
                <a:lnTo>
                  <a:pt x="1238" y="499"/>
                </a:lnTo>
                <a:lnTo>
                  <a:pt x="1235" y="501"/>
                </a:lnTo>
                <a:lnTo>
                  <a:pt x="1233" y="499"/>
                </a:lnTo>
                <a:lnTo>
                  <a:pt x="1231" y="496"/>
                </a:lnTo>
                <a:lnTo>
                  <a:pt x="1226" y="492"/>
                </a:lnTo>
                <a:lnTo>
                  <a:pt x="1224" y="492"/>
                </a:lnTo>
                <a:lnTo>
                  <a:pt x="1216" y="489"/>
                </a:lnTo>
                <a:lnTo>
                  <a:pt x="1212" y="489"/>
                </a:lnTo>
                <a:lnTo>
                  <a:pt x="1207" y="494"/>
                </a:lnTo>
                <a:lnTo>
                  <a:pt x="1207" y="494"/>
                </a:lnTo>
                <a:lnTo>
                  <a:pt x="1207" y="494"/>
                </a:lnTo>
                <a:lnTo>
                  <a:pt x="1207" y="496"/>
                </a:lnTo>
                <a:lnTo>
                  <a:pt x="1207" y="496"/>
                </a:lnTo>
                <a:lnTo>
                  <a:pt x="1207" y="496"/>
                </a:lnTo>
                <a:lnTo>
                  <a:pt x="1207" y="496"/>
                </a:lnTo>
                <a:lnTo>
                  <a:pt x="1207" y="499"/>
                </a:lnTo>
                <a:lnTo>
                  <a:pt x="1207" y="499"/>
                </a:lnTo>
                <a:lnTo>
                  <a:pt x="1207" y="501"/>
                </a:lnTo>
                <a:lnTo>
                  <a:pt x="1207" y="501"/>
                </a:lnTo>
                <a:lnTo>
                  <a:pt x="1207" y="503"/>
                </a:lnTo>
                <a:lnTo>
                  <a:pt x="1207" y="503"/>
                </a:lnTo>
                <a:lnTo>
                  <a:pt x="1209" y="506"/>
                </a:lnTo>
                <a:lnTo>
                  <a:pt x="1209" y="506"/>
                </a:lnTo>
                <a:lnTo>
                  <a:pt x="1209" y="508"/>
                </a:lnTo>
                <a:lnTo>
                  <a:pt x="1209" y="508"/>
                </a:lnTo>
                <a:lnTo>
                  <a:pt x="1212" y="508"/>
                </a:lnTo>
                <a:lnTo>
                  <a:pt x="1212" y="508"/>
                </a:lnTo>
                <a:lnTo>
                  <a:pt x="1212" y="511"/>
                </a:lnTo>
                <a:lnTo>
                  <a:pt x="1214" y="511"/>
                </a:lnTo>
                <a:lnTo>
                  <a:pt x="1214" y="513"/>
                </a:lnTo>
                <a:lnTo>
                  <a:pt x="1212" y="513"/>
                </a:lnTo>
                <a:lnTo>
                  <a:pt x="1212" y="513"/>
                </a:lnTo>
                <a:lnTo>
                  <a:pt x="1214" y="513"/>
                </a:lnTo>
                <a:lnTo>
                  <a:pt x="1214" y="513"/>
                </a:lnTo>
                <a:lnTo>
                  <a:pt x="1212" y="513"/>
                </a:lnTo>
                <a:lnTo>
                  <a:pt x="1212" y="515"/>
                </a:lnTo>
                <a:lnTo>
                  <a:pt x="1209" y="515"/>
                </a:lnTo>
                <a:lnTo>
                  <a:pt x="1207" y="513"/>
                </a:lnTo>
                <a:lnTo>
                  <a:pt x="1207" y="513"/>
                </a:lnTo>
                <a:lnTo>
                  <a:pt x="1207" y="515"/>
                </a:lnTo>
                <a:lnTo>
                  <a:pt x="1207" y="515"/>
                </a:lnTo>
                <a:lnTo>
                  <a:pt x="1207" y="515"/>
                </a:lnTo>
                <a:lnTo>
                  <a:pt x="1207" y="515"/>
                </a:lnTo>
                <a:lnTo>
                  <a:pt x="1207" y="518"/>
                </a:lnTo>
                <a:lnTo>
                  <a:pt x="1207" y="518"/>
                </a:lnTo>
                <a:lnTo>
                  <a:pt x="1207" y="520"/>
                </a:lnTo>
                <a:close/>
                <a:moveTo>
                  <a:pt x="1299" y="210"/>
                </a:moveTo>
                <a:lnTo>
                  <a:pt x="1302" y="213"/>
                </a:lnTo>
                <a:lnTo>
                  <a:pt x="1299" y="213"/>
                </a:lnTo>
                <a:lnTo>
                  <a:pt x="1299" y="213"/>
                </a:lnTo>
                <a:lnTo>
                  <a:pt x="1299" y="213"/>
                </a:lnTo>
                <a:lnTo>
                  <a:pt x="1302" y="215"/>
                </a:lnTo>
                <a:lnTo>
                  <a:pt x="1302" y="215"/>
                </a:lnTo>
                <a:lnTo>
                  <a:pt x="1302" y="215"/>
                </a:lnTo>
                <a:lnTo>
                  <a:pt x="1306" y="217"/>
                </a:lnTo>
                <a:lnTo>
                  <a:pt x="1306" y="217"/>
                </a:lnTo>
                <a:lnTo>
                  <a:pt x="1309" y="220"/>
                </a:lnTo>
                <a:lnTo>
                  <a:pt x="1309" y="222"/>
                </a:lnTo>
                <a:lnTo>
                  <a:pt x="1309" y="222"/>
                </a:lnTo>
                <a:lnTo>
                  <a:pt x="1306" y="224"/>
                </a:lnTo>
                <a:lnTo>
                  <a:pt x="1311" y="220"/>
                </a:lnTo>
                <a:lnTo>
                  <a:pt x="1313" y="220"/>
                </a:lnTo>
                <a:lnTo>
                  <a:pt x="1313" y="222"/>
                </a:lnTo>
                <a:lnTo>
                  <a:pt x="1313" y="222"/>
                </a:lnTo>
                <a:lnTo>
                  <a:pt x="1313" y="222"/>
                </a:lnTo>
                <a:lnTo>
                  <a:pt x="1313" y="220"/>
                </a:lnTo>
                <a:lnTo>
                  <a:pt x="1313" y="220"/>
                </a:lnTo>
                <a:lnTo>
                  <a:pt x="1313" y="220"/>
                </a:lnTo>
                <a:lnTo>
                  <a:pt x="1316" y="220"/>
                </a:lnTo>
                <a:lnTo>
                  <a:pt x="1313" y="215"/>
                </a:lnTo>
                <a:lnTo>
                  <a:pt x="1313" y="215"/>
                </a:lnTo>
                <a:lnTo>
                  <a:pt x="1313" y="213"/>
                </a:lnTo>
                <a:lnTo>
                  <a:pt x="1313" y="213"/>
                </a:lnTo>
                <a:lnTo>
                  <a:pt x="1316" y="213"/>
                </a:lnTo>
                <a:lnTo>
                  <a:pt x="1316" y="213"/>
                </a:lnTo>
                <a:lnTo>
                  <a:pt x="1316" y="210"/>
                </a:lnTo>
                <a:lnTo>
                  <a:pt x="1318" y="208"/>
                </a:lnTo>
                <a:lnTo>
                  <a:pt x="1318" y="208"/>
                </a:lnTo>
                <a:lnTo>
                  <a:pt x="1321" y="208"/>
                </a:lnTo>
                <a:lnTo>
                  <a:pt x="1323" y="208"/>
                </a:lnTo>
                <a:lnTo>
                  <a:pt x="1323" y="210"/>
                </a:lnTo>
                <a:lnTo>
                  <a:pt x="1325" y="210"/>
                </a:lnTo>
                <a:lnTo>
                  <a:pt x="1323" y="208"/>
                </a:lnTo>
                <a:lnTo>
                  <a:pt x="1323" y="208"/>
                </a:lnTo>
                <a:lnTo>
                  <a:pt x="1323" y="205"/>
                </a:lnTo>
                <a:lnTo>
                  <a:pt x="1323" y="203"/>
                </a:lnTo>
                <a:lnTo>
                  <a:pt x="1323" y="203"/>
                </a:lnTo>
                <a:lnTo>
                  <a:pt x="1325" y="205"/>
                </a:lnTo>
                <a:lnTo>
                  <a:pt x="1328" y="208"/>
                </a:lnTo>
                <a:lnTo>
                  <a:pt x="1328" y="208"/>
                </a:lnTo>
                <a:lnTo>
                  <a:pt x="1328" y="208"/>
                </a:lnTo>
                <a:lnTo>
                  <a:pt x="1328" y="210"/>
                </a:lnTo>
                <a:lnTo>
                  <a:pt x="1328" y="210"/>
                </a:lnTo>
                <a:lnTo>
                  <a:pt x="1328" y="210"/>
                </a:lnTo>
                <a:lnTo>
                  <a:pt x="1328" y="210"/>
                </a:lnTo>
                <a:lnTo>
                  <a:pt x="1328" y="213"/>
                </a:lnTo>
                <a:lnTo>
                  <a:pt x="1330" y="210"/>
                </a:lnTo>
                <a:lnTo>
                  <a:pt x="1335" y="210"/>
                </a:lnTo>
                <a:lnTo>
                  <a:pt x="1335" y="213"/>
                </a:lnTo>
                <a:lnTo>
                  <a:pt x="1330" y="215"/>
                </a:lnTo>
                <a:lnTo>
                  <a:pt x="1330" y="215"/>
                </a:lnTo>
                <a:lnTo>
                  <a:pt x="1330" y="217"/>
                </a:lnTo>
                <a:lnTo>
                  <a:pt x="1330" y="217"/>
                </a:lnTo>
                <a:lnTo>
                  <a:pt x="1330" y="217"/>
                </a:lnTo>
                <a:lnTo>
                  <a:pt x="1328" y="217"/>
                </a:lnTo>
                <a:lnTo>
                  <a:pt x="1323" y="224"/>
                </a:lnTo>
                <a:lnTo>
                  <a:pt x="1318" y="229"/>
                </a:lnTo>
                <a:lnTo>
                  <a:pt x="1318" y="231"/>
                </a:lnTo>
                <a:lnTo>
                  <a:pt x="1323" y="236"/>
                </a:lnTo>
                <a:lnTo>
                  <a:pt x="1323" y="236"/>
                </a:lnTo>
                <a:lnTo>
                  <a:pt x="1323" y="239"/>
                </a:lnTo>
                <a:lnTo>
                  <a:pt x="1325" y="239"/>
                </a:lnTo>
                <a:lnTo>
                  <a:pt x="1325" y="239"/>
                </a:lnTo>
                <a:lnTo>
                  <a:pt x="1328" y="236"/>
                </a:lnTo>
                <a:lnTo>
                  <a:pt x="1335" y="229"/>
                </a:lnTo>
                <a:lnTo>
                  <a:pt x="1337" y="224"/>
                </a:lnTo>
                <a:lnTo>
                  <a:pt x="1340" y="222"/>
                </a:lnTo>
                <a:lnTo>
                  <a:pt x="1344" y="220"/>
                </a:lnTo>
                <a:lnTo>
                  <a:pt x="1351" y="217"/>
                </a:lnTo>
                <a:lnTo>
                  <a:pt x="1351" y="215"/>
                </a:lnTo>
                <a:lnTo>
                  <a:pt x="1354" y="213"/>
                </a:lnTo>
                <a:lnTo>
                  <a:pt x="1354" y="213"/>
                </a:lnTo>
                <a:lnTo>
                  <a:pt x="1356" y="213"/>
                </a:lnTo>
                <a:lnTo>
                  <a:pt x="1356" y="215"/>
                </a:lnTo>
                <a:lnTo>
                  <a:pt x="1356" y="215"/>
                </a:lnTo>
                <a:lnTo>
                  <a:pt x="1358" y="215"/>
                </a:lnTo>
                <a:lnTo>
                  <a:pt x="1358" y="215"/>
                </a:lnTo>
                <a:lnTo>
                  <a:pt x="1366" y="217"/>
                </a:lnTo>
                <a:lnTo>
                  <a:pt x="1370" y="220"/>
                </a:lnTo>
                <a:lnTo>
                  <a:pt x="1370" y="220"/>
                </a:lnTo>
                <a:lnTo>
                  <a:pt x="1370" y="220"/>
                </a:lnTo>
                <a:lnTo>
                  <a:pt x="1370" y="220"/>
                </a:lnTo>
                <a:lnTo>
                  <a:pt x="1373" y="220"/>
                </a:lnTo>
                <a:lnTo>
                  <a:pt x="1373" y="220"/>
                </a:lnTo>
                <a:lnTo>
                  <a:pt x="1370" y="222"/>
                </a:lnTo>
                <a:lnTo>
                  <a:pt x="1368" y="220"/>
                </a:lnTo>
                <a:lnTo>
                  <a:pt x="1363" y="220"/>
                </a:lnTo>
                <a:lnTo>
                  <a:pt x="1363" y="220"/>
                </a:lnTo>
                <a:lnTo>
                  <a:pt x="1361" y="220"/>
                </a:lnTo>
                <a:lnTo>
                  <a:pt x="1361" y="220"/>
                </a:lnTo>
                <a:lnTo>
                  <a:pt x="1361" y="220"/>
                </a:lnTo>
                <a:lnTo>
                  <a:pt x="1361" y="220"/>
                </a:lnTo>
                <a:lnTo>
                  <a:pt x="1361" y="217"/>
                </a:lnTo>
                <a:lnTo>
                  <a:pt x="1361" y="217"/>
                </a:lnTo>
                <a:lnTo>
                  <a:pt x="1361" y="217"/>
                </a:lnTo>
                <a:lnTo>
                  <a:pt x="1361" y="217"/>
                </a:lnTo>
                <a:lnTo>
                  <a:pt x="1356" y="220"/>
                </a:lnTo>
                <a:lnTo>
                  <a:pt x="1354" y="220"/>
                </a:lnTo>
                <a:lnTo>
                  <a:pt x="1347" y="222"/>
                </a:lnTo>
                <a:lnTo>
                  <a:pt x="1347" y="224"/>
                </a:lnTo>
                <a:lnTo>
                  <a:pt x="1347" y="224"/>
                </a:lnTo>
                <a:lnTo>
                  <a:pt x="1347" y="224"/>
                </a:lnTo>
                <a:lnTo>
                  <a:pt x="1349" y="227"/>
                </a:lnTo>
                <a:lnTo>
                  <a:pt x="1349" y="227"/>
                </a:lnTo>
                <a:lnTo>
                  <a:pt x="1349" y="227"/>
                </a:lnTo>
                <a:lnTo>
                  <a:pt x="1347" y="227"/>
                </a:lnTo>
                <a:lnTo>
                  <a:pt x="1347" y="227"/>
                </a:lnTo>
                <a:lnTo>
                  <a:pt x="1342" y="231"/>
                </a:lnTo>
                <a:lnTo>
                  <a:pt x="1340" y="234"/>
                </a:lnTo>
                <a:lnTo>
                  <a:pt x="1337" y="239"/>
                </a:lnTo>
                <a:lnTo>
                  <a:pt x="1332" y="241"/>
                </a:lnTo>
                <a:lnTo>
                  <a:pt x="1332" y="241"/>
                </a:lnTo>
                <a:lnTo>
                  <a:pt x="1335" y="243"/>
                </a:lnTo>
                <a:lnTo>
                  <a:pt x="1340" y="246"/>
                </a:lnTo>
                <a:lnTo>
                  <a:pt x="1342" y="248"/>
                </a:lnTo>
                <a:lnTo>
                  <a:pt x="1347" y="246"/>
                </a:lnTo>
                <a:lnTo>
                  <a:pt x="1349" y="248"/>
                </a:lnTo>
                <a:lnTo>
                  <a:pt x="1344" y="250"/>
                </a:lnTo>
                <a:lnTo>
                  <a:pt x="1340" y="253"/>
                </a:lnTo>
                <a:lnTo>
                  <a:pt x="1340" y="253"/>
                </a:lnTo>
                <a:lnTo>
                  <a:pt x="1335" y="250"/>
                </a:lnTo>
                <a:lnTo>
                  <a:pt x="1335" y="250"/>
                </a:lnTo>
                <a:lnTo>
                  <a:pt x="1335" y="250"/>
                </a:lnTo>
                <a:lnTo>
                  <a:pt x="1332" y="250"/>
                </a:lnTo>
                <a:lnTo>
                  <a:pt x="1332" y="250"/>
                </a:lnTo>
                <a:lnTo>
                  <a:pt x="1328" y="255"/>
                </a:lnTo>
                <a:lnTo>
                  <a:pt x="1328" y="257"/>
                </a:lnTo>
                <a:lnTo>
                  <a:pt x="1328" y="257"/>
                </a:lnTo>
                <a:lnTo>
                  <a:pt x="1328" y="260"/>
                </a:lnTo>
                <a:lnTo>
                  <a:pt x="1328" y="262"/>
                </a:lnTo>
                <a:lnTo>
                  <a:pt x="1330" y="265"/>
                </a:lnTo>
                <a:lnTo>
                  <a:pt x="1330" y="267"/>
                </a:lnTo>
                <a:lnTo>
                  <a:pt x="1330" y="269"/>
                </a:lnTo>
                <a:lnTo>
                  <a:pt x="1332" y="269"/>
                </a:lnTo>
                <a:lnTo>
                  <a:pt x="1335" y="272"/>
                </a:lnTo>
                <a:lnTo>
                  <a:pt x="1335" y="272"/>
                </a:lnTo>
                <a:lnTo>
                  <a:pt x="1337" y="274"/>
                </a:lnTo>
                <a:lnTo>
                  <a:pt x="1344" y="272"/>
                </a:lnTo>
                <a:lnTo>
                  <a:pt x="1351" y="269"/>
                </a:lnTo>
                <a:lnTo>
                  <a:pt x="1361" y="267"/>
                </a:lnTo>
                <a:lnTo>
                  <a:pt x="1368" y="265"/>
                </a:lnTo>
                <a:lnTo>
                  <a:pt x="1375" y="265"/>
                </a:lnTo>
                <a:lnTo>
                  <a:pt x="1382" y="260"/>
                </a:lnTo>
                <a:lnTo>
                  <a:pt x="1387" y="257"/>
                </a:lnTo>
                <a:lnTo>
                  <a:pt x="1387" y="257"/>
                </a:lnTo>
                <a:lnTo>
                  <a:pt x="1392" y="253"/>
                </a:lnTo>
                <a:lnTo>
                  <a:pt x="1392" y="250"/>
                </a:lnTo>
                <a:lnTo>
                  <a:pt x="1396" y="243"/>
                </a:lnTo>
                <a:lnTo>
                  <a:pt x="1401" y="241"/>
                </a:lnTo>
                <a:lnTo>
                  <a:pt x="1406" y="236"/>
                </a:lnTo>
                <a:lnTo>
                  <a:pt x="1408" y="236"/>
                </a:lnTo>
                <a:lnTo>
                  <a:pt x="1408" y="236"/>
                </a:lnTo>
                <a:lnTo>
                  <a:pt x="1411" y="236"/>
                </a:lnTo>
                <a:lnTo>
                  <a:pt x="1411" y="236"/>
                </a:lnTo>
                <a:lnTo>
                  <a:pt x="1411" y="236"/>
                </a:lnTo>
                <a:lnTo>
                  <a:pt x="1413" y="236"/>
                </a:lnTo>
                <a:lnTo>
                  <a:pt x="1413" y="236"/>
                </a:lnTo>
                <a:lnTo>
                  <a:pt x="1413" y="236"/>
                </a:lnTo>
                <a:lnTo>
                  <a:pt x="1413" y="239"/>
                </a:lnTo>
                <a:lnTo>
                  <a:pt x="1411" y="241"/>
                </a:lnTo>
                <a:lnTo>
                  <a:pt x="1406" y="243"/>
                </a:lnTo>
                <a:lnTo>
                  <a:pt x="1401" y="248"/>
                </a:lnTo>
                <a:lnTo>
                  <a:pt x="1401" y="250"/>
                </a:lnTo>
                <a:lnTo>
                  <a:pt x="1399" y="250"/>
                </a:lnTo>
                <a:lnTo>
                  <a:pt x="1399" y="253"/>
                </a:lnTo>
                <a:lnTo>
                  <a:pt x="1396" y="255"/>
                </a:lnTo>
                <a:lnTo>
                  <a:pt x="1396" y="255"/>
                </a:lnTo>
                <a:lnTo>
                  <a:pt x="1396" y="257"/>
                </a:lnTo>
                <a:lnTo>
                  <a:pt x="1396" y="257"/>
                </a:lnTo>
                <a:lnTo>
                  <a:pt x="1399" y="260"/>
                </a:lnTo>
                <a:lnTo>
                  <a:pt x="1399" y="260"/>
                </a:lnTo>
                <a:lnTo>
                  <a:pt x="1399" y="260"/>
                </a:lnTo>
                <a:lnTo>
                  <a:pt x="1396" y="260"/>
                </a:lnTo>
                <a:lnTo>
                  <a:pt x="1392" y="262"/>
                </a:lnTo>
                <a:lnTo>
                  <a:pt x="1389" y="267"/>
                </a:lnTo>
                <a:lnTo>
                  <a:pt x="1387" y="269"/>
                </a:lnTo>
                <a:lnTo>
                  <a:pt x="1380" y="269"/>
                </a:lnTo>
                <a:lnTo>
                  <a:pt x="1380" y="272"/>
                </a:lnTo>
                <a:lnTo>
                  <a:pt x="1373" y="274"/>
                </a:lnTo>
                <a:lnTo>
                  <a:pt x="1368" y="272"/>
                </a:lnTo>
                <a:lnTo>
                  <a:pt x="1363" y="272"/>
                </a:lnTo>
                <a:lnTo>
                  <a:pt x="1358" y="272"/>
                </a:lnTo>
                <a:lnTo>
                  <a:pt x="1354" y="274"/>
                </a:lnTo>
                <a:lnTo>
                  <a:pt x="1351" y="279"/>
                </a:lnTo>
                <a:lnTo>
                  <a:pt x="1347" y="279"/>
                </a:lnTo>
                <a:lnTo>
                  <a:pt x="1347" y="281"/>
                </a:lnTo>
                <a:lnTo>
                  <a:pt x="1344" y="281"/>
                </a:lnTo>
                <a:lnTo>
                  <a:pt x="1344" y="281"/>
                </a:lnTo>
                <a:lnTo>
                  <a:pt x="1344" y="283"/>
                </a:lnTo>
                <a:lnTo>
                  <a:pt x="1344" y="283"/>
                </a:lnTo>
                <a:lnTo>
                  <a:pt x="1344" y="286"/>
                </a:lnTo>
                <a:lnTo>
                  <a:pt x="1349" y="288"/>
                </a:lnTo>
                <a:lnTo>
                  <a:pt x="1354" y="293"/>
                </a:lnTo>
                <a:lnTo>
                  <a:pt x="1358" y="295"/>
                </a:lnTo>
                <a:lnTo>
                  <a:pt x="1363" y="300"/>
                </a:lnTo>
                <a:lnTo>
                  <a:pt x="1368" y="302"/>
                </a:lnTo>
                <a:lnTo>
                  <a:pt x="1370" y="305"/>
                </a:lnTo>
                <a:lnTo>
                  <a:pt x="1375" y="307"/>
                </a:lnTo>
                <a:lnTo>
                  <a:pt x="1377" y="307"/>
                </a:lnTo>
                <a:lnTo>
                  <a:pt x="1382" y="307"/>
                </a:lnTo>
                <a:lnTo>
                  <a:pt x="1382" y="302"/>
                </a:lnTo>
                <a:lnTo>
                  <a:pt x="1384" y="300"/>
                </a:lnTo>
                <a:lnTo>
                  <a:pt x="1382" y="298"/>
                </a:lnTo>
                <a:lnTo>
                  <a:pt x="1384" y="298"/>
                </a:lnTo>
                <a:lnTo>
                  <a:pt x="1389" y="286"/>
                </a:lnTo>
                <a:lnTo>
                  <a:pt x="1389" y="286"/>
                </a:lnTo>
                <a:lnTo>
                  <a:pt x="1389" y="281"/>
                </a:lnTo>
                <a:lnTo>
                  <a:pt x="1392" y="281"/>
                </a:lnTo>
                <a:lnTo>
                  <a:pt x="1392" y="279"/>
                </a:lnTo>
                <a:lnTo>
                  <a:pt x="1392" y="276"/>
                </a:lnTo>
                <a:lnTo>
                  <a:pt x="1396" y="269"/>
                </a:lnTo>
                <a:lnTo>
                  <a:pt x="1399" y="265"/>
                </a:lnTo>
                <a:lnTo>
                  <a:pt x="1403" y="262"/>
                </a:lnTo>
                <a:lnTo>
                  <a:pt x="1406" y="260"/>
                </a:lnTo>
                <a:lnTo>
                  <a:pt x="1408" y="262"/>
                </a:lnTo>
                <a:lnTo>
                  <a:pt x="1408" y="260"/>
                </a:lnTo>
                <a:lnTo>
                  <a:pt x="1415" y="257"/>
                </a:lnTo>
                <a:lnTo>
                  <a:pt x="1422" y="255"/>
                </a:lnTo>
                <a:lnTo>
                  <a:pt x="1422" y="255"/>
                </a:lnTo>
                <a:lnTo>
                  <a:pt x="1429" y="253"/>
                </a:lnTo>
                <a:lnTo>
                  <a:pt x="1437" y="248"/>
                </a:lnTo>
                <a:lnTo>
                  <a:pt x="1444" y="246"/>
                </a:lnTo>
                <a:lnTo>
                  <a:pt x="1451" y="241"/>
                </a:lnTo>
                <a:lnTo>
                  <a:pt x="1451" y="243"/>
                </a:lnTo>
                <a:lnTo>
                  <a:pt x="1448" y="243"/>
                </a:lnTo>
                <a:lnTo>
                  <a:pt x="1446" y="246"/>
                </a:lnTo>
                <a:lnTo>
                  <a:pt x="1446" y="248"/>
                </a:lnTo>
                <a:lnTo>
                  <a:pt x="1439" y="250"/>
                </a:lnTo>
                <a:lnTo>
                  <a:pt x="1432" y="255"/>
                </a:lnTo>
                <a:lnTo>
                  <a:pt x="1425" y="257"/>
                </a:lnTo>
                <a:lnTo>
                  <a:pt x="1425" y="260"/>
                </a:lnTo>
                <a:lnTo>
                  <a:pt x="1418" y="260"/>
                </a:lnTo>
                <a:lnTo>
                  <a:pt x="1413" y="262"/>
                </a:lnTo>
                <a:lnTo>
                  <a:pt x="1413" y="262"/>
                </a:lnTo>
                <a:lnTo>
                  <a:pt x="1413" y="262"/>
                </a:lnTo>
                <a:lnTo>
                  <a:pt x="1413" y="262"/>
                </a:lnTo>
                <a:lnTo>
                  <a:pt x="1413" y="262"/>
                </a:lnTo>
                <a:lnTo>
                  <a:pt x="1413" y="262"/>
                </a:lnTo>
                <a:lnTo>
                  <a:pt x="1413" y="262"/>
                </a:lnTo>
                <a:lnTo>
                  <a:pt x="1408" y="265"/>
                </a:lnTo>
                <a:lnTo>
                  <a:pt x="1408" y="265"/>
                </a:lnTo>
                <a:lnTo>
                  <a:pt x="1408" y="265"/>
                </a:lnTo>
                <a:lnTo>
                  <a:pt x="1406" y="267"/>
                </a:lnTo>
                <a:lnTo>
                  <a:pt x="1406" y="267"/>
                </a:lnTo>
                <a:lnTo>
                  <a:pt x="1406" y="269"/>
                </a:lnTo>
                <a:lnTo>
                  <a:pt x="1403" y="269"/>
                </a:lnTo>
                <a:lnTo>
                  <a:pt x="1401" y="274"/>
                </a:lnTo>
                <a:lnTo>
                  <a:pt x="1396" y="286"/>
                </a:lnTo>
                <a:lnTo>
                  <a:pt x="1392" y="298"/>
                </a:lnTo>
                <a:lnTo>
                  <a:pt x="1389" y="305"/>
                </a:lnTo>
                <a:lnTo>
                  <a:pt x="1389" y="310"/>
                </a:lnTo>
                <a:lnTo>
                  <a:pt x="1396" y="312"/>
                </a:lnTo>
                <a:lnTo>
                  <a:pt x="1401" y="314"/>
                </a:lnTo>
                <a:lnTo>
                  <a:pt x="1401" y="314"/>
                </a:lnTo>
                <a:lnTo>
                  <a:pt x="1406" y="307"/>
                </a:lnTo>
                <a:lnTo>
                  <a:pt x="1408" y="305"/>
                </a:lnTo>
                <a:lnTo>
                  <a:pt x="1408" y="307"/>
                </a:lnTo>
                <a:lnTo>
                  <a:pt x="1406" y="310"/>
                </a:lnTo>
                <a:lnTo>
                  <a:pt x="1406" y="312"/>
                </a:lnTo>
                <a:lnTo>
                  <a:pt x="1406" y="314"/>
                </a:lnTo>
                <a:lnTo>
                  <a:pt x="1408" y="312"/>
                </a:lnTo>
                <a:lnTo>
                  <a:pt x="1411" y="314"/>
                </a:lnTo>
                <a:lnTo>
                  <a:pt x="1418" y="314"/>
                </a:lnTo>
                <a:lnTo>
                  <a:pt x="1420" y="312"/>
                </a:lnTo>
                <a:lnTo>
                  <a:pt x="1425" y="312"/>
                </a:lnTo>
                <a:lnTo>
                  <a:pt x="1429" y="312"/>
                </a:lnTo>
                <a:lnTo>
                  <a:pt x="1434" y="310"/>
                </a:lnTo>
                <a:lnTo>
                  <a:pt x="1437" y="310"/>
                </a:lnTo>
                <a:lnTo>
                  <a:pt x="1437" y="307"/>
                </a:lnTo>
                <a:lnTo>
                  <a:pt x="1437" y="307"/>
                </a:lnTo>
                <a:lnTo>
                  <a:pt x="1437" y="305"/>
                </a:lnTo>
                <a:lnTo>
                  <a:pt x="1437" y="300"/>
                </a:lnTo>
                <a:lnTo>
                  <a:pt x="1437" y="300"/>
                </a:lnTo>
                <a:lnTo>
                  <a:pt x="1437" y="298"/>
                </a:lnTo>
                <a:lnTo>
                  <a:pt x="1437" y="295"/>
                </a:lnTo>
                <a:lnTo>
                  <a:pt x="1437" y="295"/>
                </a:lnTo>
                <a:lnTo>
                  <a:pt x="1437" y="293"/>
                </a:lnTo>
                <a:lnTo>
                  <a:pt x="1434" y="293"/>
                </a:lnTo>
                <a:lnTo>
                  <a:pt x="1434" y="291"/>
                </a:lnTo>
                <a:lnTo>
                  <a:pt x="1434" y="288"/>
                </a:lnTo>
                <a:lnTo>
                  <a:pt x="1434" y="288"/>
                </a:lnTo>
                <a:lnTo>
                  <a:pt x="1434" y="288"/>
                </a:lnTo>
                <a:lnTo>
                  <a:pt x="1434" y="288"/>
                </a:lnTo>
                <a:lnTo>
                  <a:pt x="1437" y="288"/>
                </a:lnTo>
                <a:lnTo>
                  <a:pt x="1437" y="288"/>
                </a:lnTo>
                <a:lnTo>
                  <a:pt x="1437" y="286"/>
                </a:lnTo>
                <a:lnTo>
                  <a:pt x="1437" y="283"/>
                </a:lnTo>
                <a:lnTo>
                  <a:pt x="1439" y="283"/>
                </a:lnTo>
                <a:lnTo>
                  <a:pt x="1441" y="281"/>
                </a:lnTo>
                <a:lnTo>
                  <a:pt x="1441" y="281"/>
                </a:lnTo>
                <a:lnTo>
                  <a:pt x="1441" y="279"/>
                </a:lnTo>
                <a:lnTo>
                  <a:pt x="1441" y="276"/>
                </a:lnTo>
                <a:lnTo>
                  <a:pt x="1444" y="279"/>
                </a:lnTo>
                <a:lnTo>
                  <a:pt x="1444" y="279"/>
                </a:lnTo>
                <a:lnTo>
                  <a:pt x="1441" y="286"/>
                </a:lnTo>
                <a:lnTo>
                  <a:pt x="1439" y="286"/>
                </a:lnTo>
                <a:lnTo>
                  <a:pt x="1439" y="288"/>
                </a:lnTo>
                <a:lnTo>
                  <a:pt x="1439" y="291"/>
                </a:lnTo>
                <a:lnTo>
                  <a:pt x="1439" y="291"/>
                </a:lnTo>
                <a:lnTo>
                  <a:pt x="1439" y="291"/>
                </a:lnTo>
                <a:lnTo>
                  <a:pt x="1439" y="293"/>
                </a:lnTo>
                <a:lnTo>
                  <a:pt x="1441" y="293"/>
                </a:lnTo>
                <a:lnTo>
                  <a:pt x="1444" y="293"/>
                </a:lnTo>
                <a:lnTo>
                  <a:pt x="1448" y="288"/>
                </a:lnTo>
                <a:lnTo>
                  <a:pt x="1453" y="286"/>
                </a:lnTo>
                <a:lnTo>
                  <a:pt x="1453" y="286"/>
                </a:lnTo>
                <a:lnTo>
                  <a:pt x="1455" y="286"/>
                </a:lnTo>
                <a:lnTo>
                  <a:pt x="1455" y="283"/>
                </a:lnTo>
                <a:lnTo>
                  <a:pt x="1455" y="283"/>
                </a:lnTo>
                <a:lnTo>
                  <a:pt x="1455" y="283"/>
                </a:lnTo>
                <a:lnTo>
                  <a:pt x="1455" y="283"/>
                </a:lnTo>
                <a:lnTo>
                  <a:pt x="1455" y="281"/>
                </a:lnTo>
                <a:lnTo>
                  <a:pt x="1460" y="279"/>
                </a:lnTo>
                <a:lnTo>
                  <a:pt x="1460" y="276"/>
                </a:lnTo>
                <a:lnTo>
                  <a:pt x="1463" y="274"/>
                </a:lnTo>
                <a:lnTo>
                  <a:pt x="1465" y="276"/>
                </a:lnTo>
                <a:lnTo>
                  <a:pt x="1465" y="276"/>
                </a:lnTo>
                <a:lnTo>
                  <a:pt x="1465" y="276"/>
                </a:lnTo>
                <a:lnTo>
                  <a:pt x="1463" y="283"/>
                </a:lnTo>
                <a:lnTo>
                  <a:pt x="1463" y="283"/>
                </a:lnTo>
                <a:lnTo>
                  <a:pt x="1460" y="286"/>
                </a:lnTo>
                <a:lnTo>
                  <a:pt x="1455" y="288"/>
                </a:lnTo>
                <a:lnTo>
                  <a:pt x="1451" y="293"/>
                </a:lnTo>
                <a:lnTo>
                  <a:pt x="1451" y="295"/>
                </a:lnTo>
                <a:lnTo>
                  <a:pt x="1448" y="295"/>
                </a:lnTo>
                <a:lnTo>
                  <a:pt x="1448" y="295"/>
                </a:lnTo>
                <a:lnTo>
                  <a:pt x="1448" y="295"/>
                </a:lnTo>
                <a:lnTo>
                  <a:pt x="1446" y="298"/>
                </a:lnTo>
                <a:lnTo>
                  <a:pt x="1446" y="300"/>
                </a:lnTo>
                <a:lnTo>
                  <a:pt x="1446" y="302"/>
                </a:lnTo>
                <a:lnTo>
                  <a:pt x="1448" y="305"/>
                </a:lnTo>
                <a:lnTo>
                  <a:pt x="1448" y="307"/>
                </a:lnTo>
                <a:lnTo>
                  <a:pt x="1451" y="307"/>
                </a:lnTo>
                <a:lnTo>
                  <a:pt x="1455" y="305"/>
                </a:lnTo>
                <a:lnTo>
                  <a:pt x="1460" y="302"/>
                </a:lnTo>
                <a:lnTo>
                  <a:pt x="1460" y="302"/>
                </a:lnTo>
                <a:lnTo>
                  <a:pt x="1460" y="302"/>
                </a:lnTo>
                <a:lnTo>
                  <a:pt x="1465" y="300"/>
                </a:lnTo>
                <a:lnTo>
                  <a:pt x="1467" y="298"/>
                </a:lnTo>
                <a:lnTo>
                  <a:pt x="1472" y="295"/>
                </a:lnTo>
                <a:lnTo>
                  <a:pt x="1477" y="293"/>
                </a:lnTo>
                <a:lnTo>
                  <a:pt x="1481" y="288"/>
                </a:lnTo>
                <a:lnTo>
                  <a:pt x="1486" y="283"/>
                </a:lnTo>
                <a:lnTo>
                  <a:pt x="1489" y="281"/>
                </a:lnTo>
                <a:lnTo>
                  <a:pt x="1491" y="279"/>
                </a:lnTo>
                <a:lnTo>
                  <a:pt x="1493" y="276"/>
                </a:lnTo>
                <a:lnTo>
                  <a:pt x="1493" y="274"/>
                </a:lnTo>
                <a:lnTo>
                  <a:pt x="1498" y="269"/>
                </a:lnTo>
                <a:lnTo>
                  <a:pt x="1500" y="265"/>
                </a:lnTo>
                <a:lnTo>
                  <a:pt x="1500" y="265"/>
                </a:lnTo>
                <a:lnTo>
                  <a:pt x="1500" y="262"/>
                </a:lnTo>
                <a:lnTo>
                  <a:pt x="1500" y="260"/>
                </a:lnTo>
                <a:lnTo>
                  <a:pt x="1500" y="260"/>
                </a:lnTo>
                <a:lnTo>
                  <a:pt x="1503" y="260"/>
                </a:lnTo>
                <a:lnTo>
                  <a:pt x="1503" y="257"/>
                </a:lnTo>
                <a:lnTo>
                  <a:pt x="1503" y="255"/>
                </a:lnTo>
                <a:lnTo>
                  <a:pt x="1503" y="255"/>
                </a:lnTo>
                <a:lnTo>
                  <a:pt x="1503" y="253"/>
                </a:lnTo>
                <a:lnTo>
                  <a:pt x="1503" y="253"/>
                </a:lnTo>
                <a:lnTo>
                  <a:pt x="1500" y="253"/>
                </a:lnTo>
                <a:lnTo>
                  <a:pt x="1500" y="253"/>
                </a:lnTo>
                <a:lnTo>
                  <a:pt x="1500" y="253"/>
                </a:lnTo>
                <a:lnTo>
                  <a:pt x="1500" y="253"/>
                </a:lnTo>
                <a:lnTo>
                  <a:pt x="1500" y="250"/>
                </a:lnTo>
                <a:lnTo>
                  <a:pt x="1500" y="250"/>
                </a:lnTo>
                <a:lnTo>
                  <a:pt x="1500" y="246"/>
                </a:lnTo>
                <a:lnTo>
                  <a:pt x="1500" y="246"/>
                </a:lnTo>
                <a:lnTo>
                  <a:pt x="1503" y="243"/>
                </a:lnTo>
                <a:lnTo>
                  <a:pt x="1503" y="243"/>
                </a:lnTo>
                <a:lnTo>
                  <a:pt x="1503" y="241"/>
                </a:lnTo>
                <a:lnTo>
                  <a:pt x="1500" y="241"/>
                </a:lnTo>
                <a:lnTo>
                  <a:pt x="1496" y="234"/>
                </a:lnTo>
                <a:lnTo>
                  <a:pt x="1493" y="231"/>
                </a:lnTo>
                <a:lnTo>
                  <a:pt x="1498" y="236"/>
                </a:lnTo>
                <a:lnTo>
                  <a:pt x="1503" y="241"/>
                </a:lnTo>
                <a:lnTo>
                  <a:pt x="1508" y="239"/>
                </a:lnTo>
                <a:lnTo>
                  <a:pt x="1508" y="239"/>
                </a:lnTo>
                <a:lnTo>
                  <a:pt x="1508" y="239"/>
                </a:lnTo>
                <a:lnTo>
                  <a:pt x="1508" y="239"/>
                </a:lnTo>
                <a:lnTo>
                  <a:pt x="1505" y="236"/>
                </a:lnTo>
                <a:lnTo>
                  <a:pt x="1505" y="234"/>
                </a:lnTo>
                <a:lnTo>
                  <a:pt x="1505" y="231"/>
                </a:lnTo>
                <a:lnTo>
                  <a:pt x="1505" y="231"/>
                </a:lnTo>
                <a:lnTo>
                  <a:pt x="1508" y="229"/>
                </a:lnTo>
                <a:lnTo>
                  <a:pt x="1508" y="227"/>
                </a:lnTo>
                <a:lnTo>
                  <a:pt x="1512" y="217"/>
                </a:lnTo>
                <a:lnTo>
                  <a:pt x="1515" y="215"/>
                </a:lnTo>
                <a:lnTo>
                  <a:pt x="1517" y="213"/>
                </a:lnTo>
                <a:lnTo>
                  <a:pt x="1522" y="205"/>
                </a:lnTo>
                <a:lnTo>
                  <a:pt x="1529" y="198"/>
                </a:lnTo>
                <a:lnTo>
                  <a:pt x="1529" y="198"/>
                </a:lnTo>
                <a:lnTo>
                  <a:pt x="1531" y="201"/>
                </a:lnTo>
                <a:lnTo>
                  <a:pt x="1531" y="201"/>
                </a:lnTo>
                <a:lnTo>
                  <a:pt x="1529" y="205"/>
                </a:lnTo>
                <a:lnTo>
                  <a:pt x="1526" y="208"/>
                </a:lnTo>
                <a:lnTo>
                  <a:pt x="1524" y="208"/>
                </a:lnTo>
                <a:lnTo>
                  <a:pt x="1524" y="213"/>
                </a:lnTo>
                <a:lnTo>
                  <a:pt x="1519" y="215"/>
                </a:lnTo>
                <a:lnTo>
                  <a:pt x="1519" y="217"/>
                </a:lnTo>
                <a:lnTo>
                  <a:pt x="1517" y="220"/>
                </a:lnTo>
                <a:lnTo>
                  <a:pt x="1515" y="224"/>
                </a:lnTo>
                <a:lnTo>
                  <a:pt x="1515" y="227"/>
                </a:lnTo>
                <a:lnTo>
                  <a:pt x="1515" y="229"/>
                </a:lnTo>
                <a:lnTo>
                  <a:pt x="1512" y="231"/>
                </a:lnTo>
                <a:lnTo>
                  <a:pt x="1512" y="231"/>
                </a:lnTo>
                <a:lnTo>
                  <a:pt x="1510" y="231"/>
                </a:lnTo>
                <a:lnTo>
                  <a:pt x="1510" y="234"/>
                </a:lnTo>
                <a:lnTo>
                  <a:pt x="1512" y="234"/>
                </a:lnTo>
                <a:lnTo>
                  <a:pt x="1512" y="236"/>
                </a:lnTo>
                <a:lnTo>
                  <a:pt x="1512" y="239"/>
                </a:lnTo>
                <a:lnTo>
                  <a:pt x="1508" y="250"/>
                </a:lnTo>
                <a:lnTo>
                  <a:pt x="1508" y="250"/>
                </a:lnTo>
                <a:lnTo>
                  <a:pt x="1508" y="253"/>
                </a:lnTo>
                <a:lnTo>
                  <a:pt x="1508" y="253"/>
                </a:lnTo>
                <a:lnTo>
                  <a:pt x="1508" y="253"/>
                </a:lnTo>
                <a:lnTo>
                  <a:pt x="1508" y="255"/>
                </a:lnTo>
                <a:lnTo>
                  <a:pt x="1508" y="257"/>
                </a:lnTo>
                <a:lnTo>
                  <a:pt x="1508" y="260"/>
                </a:lnTo>
                <a:lnTo>
                  <a:pt x="1508" y="260"/>
                </a:lnTo>
                <a:lnTo>
                  <a:pt x="1508" y="262"/>
                </a:lnTo>
                <a:lnTo>
                  <a:pt x="1510" y="265"/>
                </a:lnTo>
                <a:lnTo>
                  <a:pt x="1510" y="265"/>
                </a:lnTo>
                <a:lnTo>
                  <a:pt x="1510" y="265"/>
                </a:lnTo>
                <a:lnTo>
                  <a:pt x="1515" y="262"/>
                </a:lnTo>
                <a:lnTo>
                  <a:pt x="1522" y="260"/>
                </a:lnTo>
                <a:lnTo>
                  <a:pt x="1522" y="257"/>
                </a:lnTo>
                <a:lnTo>
                  <a:pt x="1526" y="255"/>
                </a:lnTo>
                <a:lnTo>
                  <a:pt x="1531" y="255"/>
                </a:lnTo>
                <a:lnTo>
                  <a:pt x="1538" y="255"/>
                </a:lnTo>
                <a:lnTo>
                  <a:pt x="1541" y="253"/>
                </a:lnTo>
                <a:lnTo>
                  <a:pt x="1543" y="253"/>
                </a:lnTo>
                <a:lnTo>
                  <a:pt x="1545" y="255"/>
                </a:lnTo>
                <a:lnTo>
                  <a:pt x="1545" y="257"/>
                </a:lnTo>
                <a:lnTo>
                  <a:pt x="1545" y="257"/>
                </a:lnTo>
                <a:lnTo>
                  <a:pt x="1541" y="260"/>
                </a:lnTo>
                <a:lnTo>
                  <a:pt x="1538" y="262"/>
                </a:lnTo>
                <a:lnTo>
                  <a:pt x="1531" y="262"/>
                </a:lnTo>
                <a:lnTo>
                  <a:pt x="1529" y="265"/>
                </a:lnTo>
                <a:lnTo>
                  <a:pt x="1522" y="267"/>
                </a:lnTo>
                <a:lnTo>
                  <a:pt x="1522" y="269"/>
                </a:lnTo>
                <a:lnTo>
                  <a:pt x="1519" y="269"/>
                </a:lnTo>
                <a:lnTo>
                  <a:pt x="1517" y="272"/>
                </a:lnTo>
                <a:lnTo>
                  <a:pt x="1515" y="274"/>
                </a:lnTo>
                <a:lnTo>
                  <a:pt x="1512" y="276"/>
                </a:lnTo>
                <a:lnTo>
                  <a:pt x="1510" y="279"/>
                </a:lnTo>
                <a:lnTo>
                  <a:pt x="1505" y="281"/>
                </a:lnTo>
                <a:lnTo>
                  <a:pt x="1503" y="286"/>
                </a:lnTo>
                <a:lnTo>
                  <a:pt x="1498" y="291"/>
                </a:lnTo>
                <a:lnTo>
                  <a:pt x="1498" y="291"/>
                </a:lnTo>
                <a:lnTo>
                  <a:pt x="1498" y="291"/>
                </a:lnTo>
                <a:lnTo>
                  <a:pt x="1503" y="291"/>
                </a:lnTo>
                <a:lnTo>
                  <a:pt x="1508" y="291"/>
                </a:lnTo>
                <a:lnTo>
                  <a:pt x="1515" y="288"/>
                </a:lnTo>
                <a:lnTo>
                  <a:pt x="1522" y="288"/>
                </a:lnTo>
                <a:lnTo>
                  <a:pt x="1529" y="286"/>
                </a:lnTo>
                <a:lnTo>
                  <a:pt x="1529" y="288"/>
                </a:lnTo>
                <a:lnTo>
                  <a:pt x="1529" y="288"/>
                </a:lnTo>
                <a:lnTo>
                  <a:pt x="1529" y="288"/>
                </a:lnTo>
                <a:lnTo>
                  <a:pt x="1529" y="288"/>
                </a:lnTo>
                <a:lnTo>
                  <a:pt x="1529" y="288"/>
                </a:lnTo>
                <a:lnTo>
                  <a:pt x="1529" y="288"/>
                </a:lnTo>
                <a:lnTo>
                  <a:pt x="1529" y="288"/>
                </a:lnTo>
                <a:lnTo>
                  <a:pt x="1529" y="288"/>
                </a:lnTo>
                <a:lnTo>
                  <a:pt x="1529" y="291"/>
                </a:lnTo>
                <a:lnTo>
                  <a:pt x="1526" y="291"/>
                </a:lnTo>
                <a:lnTo>
                  <a:pt x="1522" y="291"/>
                </a:lnTo>
                <a:lnTo>
                  <a:pt x="1517" y="291"/>
                </a:lnTo>
                <a:lnTo>
                  <a:pt x="1517" y="293"/>
                </a:lnTo>
                <a:lnTo>
                  <a:pt x="1515" y="293"/>
                </a:lnTo>
                <a:lnTo>
                  <a:pt x="1512" y="295"/>
                </a:lnTo>
                <a:lnTo>
                  <a:pt x="1508" y="295"/>
                </a:lnTo>
                <a:lnTo>
                  <a:pt x="1505" y="298"/>
                </a:lnTo>
                <a:lnTo>
                  <a:pt x="1500" y="298"/>
                </a:lnTo>
                <a:lnTo>
                  <a:pt x="1498" y="300"/>
                </a:lnTo>
                <a:lnTo>
                  <a:pt x="1493" y="302"/>
                </a:lnTo>
                <a:lnTo>
                  <a:pt x="1493" y="302"/>
                </a:lnTo>
                <a:lnTo>
                  <a:pt x="1493" y="305"/>
                </a:lnTo>
                <a:lnTo>
                  <a:pt x="1493" y="305"/>
                </a:lnTo>
                <a:lnTo>
                  <a:pt x="1493" y="307"/>
                </a:lnTo>
                <a:lnTo>
                  <a:pt x="1486" y="310"/>
                </a:lnTo>
                <a:lnTo>
                  <a:pt x="1481" y="312"/>
                </a:lnTo>
                <a:lnTo>
                  <a:pt x="1474" y="314"/>
                </a:lnTo>
                <a:lnTo>
                  <a:pt x="1470" y="317"/>
                </a:lnTo>
                <a:lnTo>
                  <a:pt x="1465" y="319"/>
                </a:lnTo>
                <a:lnTo>
                  <a:pt x="1460" y="321"/>
                </a:lnTo>
                <a:lnTo>
                  <a:pt x="1455" y="324"/>
                </a:lnTo>
                <a:lnTo>
                  <a:pt x="1451" y="326"/>
                </a:lnTo>
                <a:lnTo>
                  <a:pt x="1451" y="328"/>
                </a:lnTo>
                <a:lnTo>
                  <a:pt x="1451" y="328"/>
                </a:lnTo>
                <a:lnTo>
                  <a:pt x="1453" y="331"/>
                </a:lnTo>
                <a:lnTo>
                  <a:pt x="1455" y="336"/>
                </a:lnTo>
                <a:lnTo>
                  <a:pt x="1465" y="345"/>
                </a:lnTo>
                <a:lnTo>
                  <a:pt x="1472" y="354"/>
                </a:lnTo>
                <a:lnTo>
                  <a:pt x="1474" y="354"/>
                </a:lnTo>
                <a:lnTo>
                  <a:pt x="1474" y="357"/>
                </a:lnTo>
                <a:lnTo>
                  <a:pt x="1479" y="357"/>
                </a:lnTo>
                <a:lnTo>
                  <a:pt x="1484" y="359"/>
                </a:lnTo>
                <a:lnTo>
                  <a:pt x="1486" y="359"/>
                </a:lnTo>
                <a:lnTo>
                  <a:pt x="1484" y="362"/>
                </a:lnTo>
                <a:lnTo>
                  <a:pt x="1484" y="362"/>
                </a:lnTo>
                <a:lnTo>
                  <a:pt x="1481" y="364"/>
                </a:lnTo>
                <a:lnTo>
                  <a:pt x="1481" y="364"/>
                </a:lnTo>
                <a:lnTo>
                  <a:pt x="1481" y="364"/>
                </a:lnTo>
                <a:lnTo>
                  <a:pt x="1481" y="364"/>
                </a:lnTo>
                <a:lnTo>
                  <a:pt x="1484" y="366"/>
                </a:lnTo>
                <a:lnTo>
                  <a:pt x="1484" y="366"/>
                </a:lnTo>
                <a:lnTo>
                  <a:pt x="1484" y="371"/>
                </a:lnTo>
                <a:lnTo>
                  <a:pt x="1484" y="373"/>
                </a:lnTo>
                <a:lnTo>
                  <a:pt x="1484" y="373"/>
                </a:lnTo>
                <a:lnTo>
                  <a:pt x="1484" y="376"/>
                </a:lnTo>
                <a:lnTo>
                  <a:pt x="1486" y="376"/>
                </a:lnTo>
                <a:lnTo>
                  <a:pt x="1486" y="378"/>
                </a:lnTo>
                <a:lnTo>
                  <a:pt x="1486" y="378"/>
                </a:lnTo>
                <a:lnTo>
                  <a:pt x="1486" y="380"/>
                </a:lnTo>
                <a:lnTo>
                  <a:pt x="1486" y="380"/>
                </a:lnTo>
                <a:lnTo>
                  <a:pt x="1486" y="380"/>
                </a:lnTo>
                <a:lnTo>
                  <a:pt x="1491" y="380"/>
                </a:lnTo>
                <a:lnTo>
                  <a:pt x="1498" y="385"/>
                </a:lnTo>
                <a:lnTo>
                  <a:pt x="1505" y="380"/>
                </a:lnTo>
                <a:lnTo>
                  <a:pt x="1505" y="380"/>
                </a:lnTo>
                <a:lnTo>
                  <a:pt x="1512" y="378"/>
                </a:lnTo>
                <a:lnTo>
                  <a:pt x="1517" y="376"/>
                </a:lnTo>
                <a:lnTo>
                  <a:pt x="1515" y="383"/>
                </a:lnTo>
                <a:lnTo>
                  <a:pt x="1515" y="383"/>
                </a:lnTo>
                <a:lnTo>
                  <a:pt x="1512" y="383"/>
                </a:lnTo>
                <a:lnTo>
                  <a:pt x="1508" y="385"/>
                </a:lnTo>
                <a:lnTo>
                  <a:pt x="1503" y="388"/>
                </a:lnTo>
                <a:lnTo>
                  <a:pt x="1503" y="390"/>
                </a:lnTo>
                <a:lnTo>
                  <a:pt x="1503" y="390"/>
                </a:lnTo>
                <a:lnTo>
                  <a:pt x="1505" y="390"/>
                </a:lnTo>
                <a:lnTo>
                  <a:pt x="1505" y="390"/>
                </a:lnTo>
                <a:lnTo>
                  <a:pt x="1505" y="392"/>
                </a:lnTo>
                <a:lnTo>
                  <a:pt x="1498" y="390"/>
                </a:lnTo>
                <a:lnTo>
                  <a:pt x="1491" y="388"/>
                </a:lnTo>
                <a:lnTo>
                  <a:pt x="1489" y="388"/>
                </a:lnTo>
                <a:lnTo>
                  <a:pt x="1489" y="392"/>
                </a:lnTo>
                <a:lnTo>
                  <a:pt x="1486" y="392"/>
                </a:lnTo>
                <a:lnTo>
                  <a:pt x="1484" y="390"/>
                </a:lnTo>
                <a:lnTo>
                  <a:pt x="1484" y="390"/>
                </a:lnTo>
                <a:lnTo>
                  <a:pt x="1484" y="390"/>
                </a:lnTo>
                <a:lnTo>
                  <a:pt x="1486" y="390"/>
                </a:lnTo>
                <a:lnTo>
                  <a:pt x="1486" y="390"/>
                </a:lnTo>
                <a:lnTo>
                  <a:pt x="1486" y="390"/>
                </a:lnTo>
                <a:lnTo>
                  <a:pt x="1486" y="390"/>
                </a:lnTo>
                <a:lnTo>
                  <a:pt x="1486" y="390"/>
                </a:lnTo>
                <a:lnTo>
                  <a:pt x="1486" y="390"/>
                </a:lnTo>
                <a:lnTo>
                  <a:pt x="1486" y="388"/>
                </a:lnTo>
                <a:lnTo>
                  <a:pt x="1486" y="385"/>
                </a:lnTo>
                <a:lnTo>
                  <a:pt x="1484" y="383"/>
                </a:lnTo>
                <a:lnTo>
                  <a:pt x="1481" y="383"/>
                </a:lnTo>
                <a:lnTo>
                  <a:pt x="1481" y="383"/>
                </a:lnTo>
                <a:lnTo>
                  <a:pt x="1479" y="380"/>
                </a:lnTo>
                <a:lnTo>
                  <a:pt x="1479" y="380"/>
                </a:lnTo>
                <a:lnTo>
                  <a:pt x="1479" y="378"/>
                </a:lnTo>
                <a:lnTo>
                  <a:pt x="1479" y="378"/>
                </a:lnTo>
                <a:lnTo>
                  <a:pt x="1479" y="378"/>
                </a:lnTo>
                <a:lnTo>
                  <a:pt x="1477" y="376"/>
                </a:lnTo>
                <a:lnTo>
                  <a:pt x="1477" y="371"/>
                </a:lnTo>
                <a:lnTo>
                  <a:pt x="1474" y="371"/>
                </a:lnTo>
                <a:lnTo>
                  <a:pt x="1474" y="369"/>
                </a:lnTo>
                <a:lnTo>
                  <a:pt x="1470" y="364"/>
                </a:lnTo>
                <a:lnTo>
                  <a:pt x="1465" y="357"/>
                </a:lnTo>
                <a:lnTo>
                  <a:pt x="1455" y="352"/>
                </a:lnTo>
                <a:lnTo>
                  <a:pt x="1451" y="345"/>
                </a:lnTo>
                <a:lnTo>
                  <a:pt x="1441" y="336"/>
                </a:lnTo>
                <a:lnTo>
                  <a:pt x="1437" y="336"/>
                </a:lnTo>
                <a:lnTo>
                  <a:pt x="1432" y="336"/>
                </a:lnTo>
                <a:lnTo>
                  <a:pt x="1427" y="336"/>
                </a:lnTo>
                <a:lnTo>
                  <a:pt x="1422" y="338"/>
                </a:lnTo>
                <a:lnTo>
                  <a:pt x="1418" y="338"/>
                </a:lnTo>
                <a:lnTo>
                  <a:pt x="1411" y="336"/>
                </a:lnTo>
                <a:lnTo>
                  <a:pt x="1406" y="333"/>
                </a:lnTo>
                <a:lnTo>
                  <a:pt x="1403" y="333"/>
                </a:lnTo>
                <a:lnTo>
                  <a:pt x="1399" y="336"/>
                </a:lnTo>
                <a:lnTo>
                  <a:pt x="1399" y="336"/>
                </a:lnTo>
                <a:lnTo>
                  <a:pt x="1396" y="336"/>
                </a:lnTo>
                <a:lnTo>
                  <a:pt x="1396" y="338"/>
                </a:lnTo>
                <a:lnTo>
                  <a:pt x="1396" y="338"/>
                </a:lnTo>
                <a:lnTo>
                  <a:pt x="1396" y="338"/>
                </a:lnTo>
                <a:lnTo>
                  <a:pt x="1396" y="338"/>
                </a:lnTo>
                <a:lnTo>
                  <a:pt x="1399" y="338"/>
                </a:lnTo>
                <a:lnTo>
                  <a:pt x="1399" y="340"/>
                </a:lnTo>
                <a:lnTo>
                  <a:pt x="1399" y="343"/>
                </a:lnTo>
                <a:lnTo>
                  <a:pt x="1399" y="343"/>
                </a:lnTo>
                <a:lnTo>
                  <a:pt x="1399" y="343"/>
                </a:lnTo>
                <a:lnTo>
                  <a:pt x="1399" y="343"/>
                </a:lnTo>
                <a:lnTo>
                  <a:pt x="1399" y="345"/>
                </a:lnTo>
                <a:lnTo>
                  <a:pt x="1399" y="345"/>
                </a:lnTo>
                <a:lnTo>
                  <a:pt x="1399" y="345"/>
                </a:lnTo>
                <a:lnTo>
                  <a:pt x="1399" y="347"/>
                </a:lnTo>
                <a:lnTo>
                  <a:pt x="1396" y="347"/>
                </a:lnTo>
                <a:lnTo>
                  <a:pt x="1396" y="352"/>
                </a:lnTo>
                <a:lnTo>
                  <a:pt x="1396" y="354"/>
                </a:lnTo>
                <a:lnTo>
                  <a:pt x="1396" y="357"/>
                </a:lnTo>
                <a:lnTo>
                  <a:pt x="1399" y="357"/>
                </a:lnTo>
                <a:lnTo>
                  <a:pt x="1399" y="359"/>
                </a:lnTo>
                <a:lnTo>
                  <a:pt x="1399" y="359"/>
                </a:lnTo>
                <a:lnTo>
                  <a:pt x="1399" y="362"/>
                </a:lnTo>
                <a:lnTo>
                  <a:pt x="1399" y="362"/>
                </a:lnTo>
                <a:lnTo>
                  <a:pt x="1399" y="362"/>
                </a:lnTo>
                <a:lnTo>
                  <a:pt x="1399" y="362"/>
                </a:lnTo>
                <a:lnTo>
                  <a:pt x="1401" y="364"/>
                </a:lnTo>
                <a:lnTo>
                  <a:pt x="1401" y="366"/>
                </a:lnTo>
                <a:lnTo>
                  <a:pt x="1411" y="366"/>
                </a:lnTo>
                <a:lnTo>
                  <a:pt x="1411" y="366"/>
                </a:lnTo>
                <a:lnTo>
                  <a:pt x="1418" y="366"/>
                </a:lnTo>
                <a:lnTo>
                  <a:pt x="1420" y="371"/>
                </a:lnTo>
                <a:lnTo>
                  <a:pt x="1422" y="371"/>
                </a:lnTo>
                <a:lnTo>
                  <a:pt x="1422" y="373"/>
                </a:lnTo>
                <a:lnTo>
                  <a:pt x="1422" y="373"/>
                </a:lnTo>
                <a:lnTo>
                  <a:pt x="1420" y="373"/>
                </a:lnTo>
                <a:lnTo>
                  <a:pt x="1418" y="371"/>
                </a:lnTo>
                <a:lnTo>
                  <a:pt x="1413" y="371"/>
                </a:lnTo>
                <a:lnTo>
                  <a:pt x="1411" y="369"/>
                </a:lnTo>
                <a:lnTo>
                  <a:pt x="1403" y="369"/>
                </a:lnTo>
                <a:lnTo>
                  <a:pt x="1403" y="369"/>
                </a:lnTo>
                <a:lnTo>
                  <a:pt x="1403" y="371"/>
                </a:lnTo>
                <a:lnTo>
                  <a:pt x="1403" y="371"/>
                </a:lnTo>
                <a:lnTo>
                  <a:pt x="1403" y="373"/>
                </a:lnTo>
                <a:lnTo>
                  <a:pt x="1403" y="376"/>
                </a:lnTo>
                <a:lnTo>
                  <a:pt x="1403" y="376"/>
                </a:lnTo>
                <a:lnTo>
                  <a:pt x="1403" y="378"/>
                </a:lnTo>
                <a:lnTo>
                  <a:pt x="1403" y="378"/>
                </a:lnTo>
                <a:lnTo>
                  <a:pt x="1403" y="380"/>
                </a:lnTo>
                <a:lnTo>
                  <a:pt x="1403" y="380"/>
                </a:lnTo>
                <a:lnTo>
                  <a:pt x="1406" y="383"/>
                </a:lnTo>
                <a:lnTo>
                  <a:pt x="1406" y="383"/>
                </a:lnTo>
                <a:lnTo>
                  <a:pt x="1403" y="383"/>
                </a:lnTo>
                <a:lnTo>
                  <a:pt x="1403" y="383"/>
                </a:lnTo>
                <a:lnTo>
                  <a:pt x="1403" y="383"/>
                </a:lnTo>
                <a:lnTo>
                  <a:pt x="1403" y="385"/>
                </a:lnTo>
                <a:lnTo>
                  <a:pt x="1403" y="388"/>
                </a:lnTo>
                <a:lnTo>
                  <a:pt x="1403" y="388"/>
                </a:lnTo>
                <a:lnTo>
                  <a:pt x="1403" y="388"/>
                </a:lnTo>
                <a:lnTo>
                  <a:pt x="1406" y="390"/>
                </a:lnTo>
                <a:lnTo>
                  <a:pt x="1411" y="390"/>
                </a:lnTo>
                <a:lnTo>
                  <a:pt x="1415" y="392"/>
                </a:lnTo>
                <a:lnTo>
                  <a:pt x="1420" y="392"/>
                </a:lnTo>
                <a:lnTo>
                  <a:pt x="1425" y="395"/>
                </a:lnTo>
                <a:lnTo>
                  <a:pt x="1427" y="397"/>
                </a:lnTo>
                <a:lnTo>
                  <a:pt x="1429" y="399"/>
                </a:lnTo>
                <a:lnTo>
                  <a:pt x="1429" y="399"/>
                </a:lnTo>
                <a:lnTo>
                  <a:pt x="1429" y="402"/>
                </a:lnTo>
                <a:lnTo>
                  <a:pt x="1432" y="402"/>
                </a:lnTo>
                <a:lnTo>
                  <a:pt x="1432" y="404"/>
                </a:lnTo>
                <a:lnTo>
                  <a:pt x="1432" y="404"/>
                </a:lnTo>
                <a:lnTo>
                  <a:pt x="1432" y="404"/>
                </a:lnTo>
                <a:lnTo>
                  <a:pt x="1432" y="404"/>
                </a:lnTo>
                <a:lnTo>
                  <a:pt x="1432" y="407"/>
                </a:lnTo>
                <a:lnTo>
                  <a:pt x="1432" y="407"/>
                </a:lnTo>
                <a:lnTo>
                  <a:pt x="1432" y="407"/>
                </a:lnTo>
                <a:lnTo>
                  <a:pt x="1434" y="407"/>
                </a:lnTo>
                <a:lnTo>
                  <a:pt x="1434" y="409"/>
                </a:lnTo>
                <a:lnTo>
                  <a:pt x="1434" y="409"/>
                </a:lnTo>
                <a:lnTo>
                  <a:pt x="1434" y="411"/>
                </a:lnTo>
                <a:lnTo>
                  <a:pt x="1439" y="414"/>
                </a:lnTo>
                <a:lnTo>
                  <a:pt x="1439" y="414"/>
                </a:lnTo>
                <a:lnTo>
                  <a:pt x="1441" y="416"/>
                </a:lnTo>
                <a:lnTo>
                  <a:pt x="1441" y="416"/>
                </a:lnTo>
                <a:lnTo>
                  <a:pt x="1441" y="416"/>
                </a:lnTo>
                <a:lnTo>
                  <a:pt x="1441" y="418"/>
                </a:lnTo>
                <a:lnTo>
                  <a:pt x="1441" y="418"/>
                </a:lnTo>
                <a:lnTo>
                  <a:pt x="1444" y="418"/>
                </a:lnTo>
                <a:lnTo>
                  <a:pt x="1444" y="421"/>
                </a:lnTo>
                <a:lnTo>
                  <a:pt x="1444" y="421"/>
                </a:lnTo>
                <a:lnTo>
                  <a:pt x="1444" y="421"/>
                </a:lnTo>
                <a:lnTo>
                  <a:pt x="1444" y="423"/>
                </a:lnTo>
                <a:lnTo>
                  <a:pt x="1444" y="425"/>
                </a:lnTo>
                <a:lnTo>
                  <a:pt x="1444" y="425"/>
                </a:lnTo>
                <a:lnTo>
                  <a:pt x="1444" y="425"/>
                </a:lnTo>
                <a:lnTo>
                  <a:pt x="1444" y="428"/>
                </a:lnTo>
                <a:lnTo>
                  <a:pt x="1444" y="428"/>
                </a:lnTo>
                <a:lnTo>
                  <a:pt x="1444" y="428"/>
                </a:lnTo>
                <a:lnTo>
                  <a:pt x="1446" y="428"/>
                </a:lnTo>
                <a:lnTo>
                  <a:pt x="1446" y="430"/>
                </a:lnTo>
                <a:lnTo>
                  <a:pt x="1446" y="430"/>
                </a:lnTo>
                <a:lnTo>
                  <a:pt x="1446" y="430"/>
                </a:lnTo>
                <a:lnTo>
                  <a:pt x="1446" y="430"/>
                </a:lnTo>
                <a:lnTo>
                  <a:pt x="1446" y="433"/>
                </a:lnTo>
                <a:lnTo>
                  <a:pt x="1446" y="433"/>
                </a:lnTo>
                <a:lnTo>
                  <a:pt x="1448" y="435"/>
                </a:lnTo>
                <a:lnTo>
                  <a:pt x="1448" y="435"/>
                </a:lnTo>
                <a:lnTo>
                  <a:pt x="1451" y="437"/>
                </a:lnTo>
                <a:lnTo>
                  <a:pt x="1451" y="435"/>
                </a:lnTo>
                <a:lnTo>
                  <a:pt x="1453" y="433"/>
                </a:lnTo>
                <a:lnTo>
                  <a:pt x="1453" y="433"/>
                </a:lnTo>
                <a:lnTo>
                  <a:pt x="1453" y="435"/>
                </a:lnTo>
                <a:lnTo>
                  <a:pt x="1453" y="437"/>
                </a:lnTo>
                <a:lnTo>
                  <a:pt x="1453" y="437"/>
                </a:lnTo>
                <a:lnTo>
                  <a:pt x="1453" y="437"/>
                </a:lnTo>
                <a:lnTo>
                  <a:pt x="1453" y="440"/>
                </a:lnTo>
                <a:lnTo>
                  <a:pt x="1453" y="440"/>
                </a:lnTo>
                <a:lnTo>
                  <a:pt x="1453" y="440"/>
                </a:lnTo>
                <a:lnTo>
                  <a:pt x="1453" y="440"/>
                </a:lnTo>
                <a:lnTo>
                  <a:pt x="1453" y="440"/>
                </a:lnTo>
                <a:lnTo>
                  <a:pt x="1453" y="440"/>
                </a:lnTo>
                <a:lnTo>
                  <a:pt x="1453" y="440"/>
                </a:lnTo>
                <a:lnTo>
                  <a:pt x="1453" y="440"/>
                </a:lnTo>
                <a:lnTo>
                  <a:pt x="1455" y="442"/>
                </a:lnTo>
                <a:lnTo>
                  <a:pt x="1455" y="442"/>
                </a:lnTo>
                <a:lnTo>
                  <a:pt x="1458" y="444"/>
                </a:lnTo>
                <a:lnTo>
                  <a:pt x="1460" y="444"/>
                </a:lnTo>
                <a:lnTo>
                  <a:pt x="1460" y="444"/>
                </a:lnTo>
                <a:lnTo>
                  <a:pt x="1460" y="444"/>
                </a:lnTo>
                <a:lnTo>
                  <a:pt x="1460" y="444"/>
                </a:lnTo>
                <a:lnTo>
                  <a:pt x="1463" y="447"/>
                </a:lnTo>
                <a:lnTo>
                  <a:pt x="1463" y="447"/>
                </a:lnTo>
                <a:lnTo>
                  <a:pt x="1465" y="444"/>
                </a:lnTo>
                <a:lnTo>
                  <a:pt x="1465" y="447"/>
                </a:lnTo>
                <a:lnTo>
                  <a:pt x="1465" y="447"/>
                </a:lnTo>
                <a:lnTo>
                  <a:pt x="1465" y="449"/>
                </a:lnTo>
                <a:lnTo>
                  <a:pt x="1460" y="449"/>
                </a:lnTo>
                <a:lnTo>
                  <a:pt x="1455" y="449"/>
                </a:lnTo>
                <a:lnTo>
                  <a:pt x="1455" y="447"/>
                </a:lnTo>
                <a:lnTo>
                  <a:pt x="1455" y="447"/>
                </a:lnTo>
                <a:lnTo>
                  <a:pt x="1455" y="447"/>
                </a:lnTo>
                <a:lnTo>
                  <a:pt x="1455" y="447"/>
                </a:lnTo>
                <a:lnTo>
                  <a:pt x="1455" y="447"/>
                </a:lnTo>
                <a:lnTo>
                  <a:pt x="1453" y="447"/>
                </a:lnTo>
                <a:lnTo>
                  <a:pt x="1453" y="444"/>
                </a:lnTo>
                <a:lnTo>
                  <a:pt x="1453" y="444"/>
                </a:lnTo>
                <a:lnTo>
                  <a:pt x="1453" y="444"/>
                </a:lnTo>
                <a:lnTo>
                  <a:pt x="1453" y="444"/>
                </a:lnTo>
                <a:lnTo>
                  <a:pt x="1453" y="444"/>
                </a:lnTo>
                <a:lnTo>
                  <a:pt x="1453" y="444"/>
                </a:lnTo>
                <a:lnTo>
                  <a:pt x="1451" y="442"/>
                </a:lnTo>
                <a:lnTo>
                  <a:pt x="1448" y="442"/>
                </a:lnTo>
                <a:lnTo>
                  <a:pt x="1446" y="440"/>
                </a:lnTo>
                <a:lnTo>
                  <a:pt x="1446" y="440"/>
                </a:lnTo>
                <a:lnTo>
                  <a:pt x="1444" y="444"/>
                </a:lnTo>
                <a:lnTo>
                  <a:pt x="1441" y="447"/>
                </a:lnTo>
                <a:lnTo>
                  <a:pt x="1441" y="447"/>
                </a:lnTo>
                <a:lnTo>
                  <a:pt x="1441" y="447"/>
                </a:lnTo>
                <a:lnTo>
                  <a:pt x="1441" y="449"/>
                </a:lnTo>
                <a:lnTo>
                  <a:pt x="1441" y="451"/>
                </a:lnTo>
                <a:lnTo>
                  <a:pt x="1446" y="451"/>
                </a:lnTo>
                <a:lnTo>
                  <a:pt x="1451" y="456"/>
                </a:lnTo>
                <a:lnTo>
                  <a:pt x="1455" y="456"/>
                </a:lnTo>
                <a:lnTo>
                  <a:pt x="1463" y="459"/>
                </a:lnTo>
                <a:lnTo>
                  <a:pt x="1467" y="456"/>
                </a:lnTo>
                <a:lnTo>
                  <a:pt x="1474" y="456"/>
                </a:lnTo>
                <a:lnTo>
                  <a:pt x="1481" y="459"/>
                </a:lnTo>
                <a:lnTo>
                  <a:pt x="1481" y="459"/>
                </a:lnTo>
                <a:lnTo>
                  <a:pt x="1481" y="459"/>
                </a:lnTo>
                <a:lnTo>
                  <a:pt x="1489" y="456"/>
                </a:lnTo>
                <a:lnTo>
                  <a:pt x="1489" y="454"/>
                </a:lnTo>
                <a:lnTo>
                  <a:pt x="1491" y="451"/>
                </a:lnTo>
                <a:lnTo>
                  <a:pt x="1491" y="449"/>
                </a:lnTo>
                <a:lnTo>
                  <a:pt x="1491" y="449"/>
                </a:lnTo>
                <a:lnTo>
                  <a:pt x="1491" y="449"/>
                </a:lnTo>
                <a:lnTo>
                  <a:pt x="1491" y="447"/>
                </a:lnTo>
                <a:lnTo>
                  <a:pt x="1491" y="444"/>
                </a:lnTo>
                <a:lnTo>
                  <a:pt x="1496" y="440"/>
                </a:lnTo>
                <a:lnTo>
                  <a:pt x="1496" y="440"/>
                </a:lnTo>
                <a:lnTo>
                  <a:pt x="1496" y="440"/>
                </a:lnTo>
                <a:lnTo>
                  <a:pt x="1498" y="440"/>
                </a:lnTo>
                <a:lnTo>
                  <a:pt x="1498" y="442"/>
                </a:lnTo>
                <a:lnTo>
                  <a:pt x="1496" y="447"/>
                </a:lnTo>
                <a:lnTo>
                  <a:pt x="1496" y="447"/>
                </a:lnTo>
                <a:lnTo>
                  <a:pt x="1496" y="447"/>
                </a:lnTo>
                <a:lnTo>
                  <a:pt x="1496" y="447"/>
                </a:lnTo>
                <a:lnTo>
                  <a:pt x="1496" y="449"/>
                </a:lnTo>
                <a:lnTo>
                  <a:pt x="1496" y="451"/>
                </a:lnTo>
                <a:lnTo>
                  <a:pt x="1496" y="454"/>
                </a:lnTo>
                <a:lnTo>
                  <a:pt x="1496" y="454"/>
                </a:lnTo>
                <a:lnTo>
                  <a:pt x="1496" y="456"/>
                </a:lnTo>
                <a:lnTo>
                  <a:pt x="1498" y="456"/>
                </a:lnTo>
                <a:lnTo>
                  <a:pt x="1498" y="459"/>
                </a:lnTo>
                <a:lnTo>
                  <a:pt x="1498" y="459"/>
                </a:lnTo>
                <a:lnTo>
                  <a:pt x="1496" y="459"/>
                </a:lnTo>
                <a:lnTo>
                  <a:pt x="1498" y="461"/>
                </a:lnTo>
                <a:lnTo>
                  <a:pt x="1496" y="461"/>
                </a:lnTo>
                <a:lnTo>
                  <a:pt x="1496" y="461"/>
                </a:lnTo>
                <a:lnTo>
                  <a:pt x="1496" y="459"/>
                </a:lnTo>
                <a:lnTo>
                  <a:pt x="1496" y="459"/>
                </a:lnTo>
                <a:lnTo>
                  <a:pt x="1491" y="459"/>
                </a:lnTo>
                <a:lnTo>
                  <a:pt x="1486" y="461"/>
                </a:lnTo>
                <a:lnTo>
                  <a:pt x="1486" y="463"/>
                </a:lnTo>
                <a:lnTo>
                  <a:pt x="1486" y="463"/>
                </a:lnTo>
                <a:lnTo>
                  <a:pt x="1481" y="463"/>
                </a:lnTo>
                <a:lnTo>
                  <a:pt x="1474" y="463"/>
                </a:lnTo>
                <a:lnTo>
                  <a:pt x="1472" y="463"/>
                </a:lnTo>
                <a:lnTo>
                  <a:pt x="1470" y="466"/>
                </a:lnTo>
                <a:lnTo>
                  <a:pt x="1470" y="466"/>
                </a:lnTo>
                <a:lnTo>
                  <a:pt x="1472" y="468"/>
                </a:lnTo>
                <a:lnTo>
                  <a:pt x="1472" y="468"/>
                </a:lnTo>
                <a:lnTo>
                  <a:pt x="1472" y="468"/>
                </a:lnTo>
                <a:lnTo>
                  <a:pt x="1474" y="468"/>
                </a:lnTo>
                <a:lnTo>
                  <a:pt x="1474" y="468"/>
                </a:lnTo>
                <a:lnTo>
                  <a:pt x="1474" y="470"/>
                </a:lnTo>
                <a:lnTo>
                  <a:pt x="1477" y="470"/>
                </a:lnTo>
                <a:lnTo>
                  <a:pt x="1477" y="470"/>
                </a:lnTo>
                <a:lnTo>
                  <a:pt x="1477" y="470"/>
                </a:lnTo>
                <a:lnTo>
                  <a:pt x="1479" y="473"/>
                </a:lnTo>
                <a:lnTo>
                  <a:pt x="1479" y="473"/>
                </a:lnTo>
                <a:lnTo>
                  <a:pt x="1489" y="470"/>
                </a:lnTo>
                <a:lnTo>
                  <a:pt x="1489" y="470"/>
                </a:lnTo>
                <a:lnTo>
                  <a:pt x="1491" y="473"/>
                </a:lnTo>
                <a:lnTo>
                  <a:pt x="1489" y="473"/>
                </a:lnTo>
                <a:lnTo>
                  <a:pt x="1486" y="473"/>
                </a:lnTo>
                <a:lnTo>
                  <a:pt x="1486" y="473"/>
                </a:lnTo>
                <a:lnTo>
                  <a:pt x="1486" y="475"/>
                </a:lnTo>
                <a:lnTo>
                  <a:pt x="1484" y="475"/>
                </a:lnTo>
                <a:lnTo>
                  <a:pt x="1486" y="477"/>
                </a:lnTo>
                <a:lnTo>
                  <a:pt x="1491" y="482"/>
                </a:lnTo>
                <a:lnTo>
                  <a:pt x="1491" y="485"/>
                </a:lnTo>
                <a:lnTo>
                  <a:pt x="1491" y="485"/>
                </a:lnTo>
                <a:lnTo>
                  <a:pt x="1491" y="485"/>
                </a:lnTo>
                <a:lnTo>
                  <a:pt x="1491" y="485"/>
                </a:lnTo>
                <a:lnTo>
                  <a:pt x="1491" y="487"/>
                </a:lnTo>
                <a:lnTo>
                  <a:pt x="1489" y="487"/>
                </a:lnTo>
                <a:lnTo>
                  <a:pt x="1489" y="485"/>
                </a:lnTo>
                <a:lnTo>
                  <a:pt x="1486" y="485"/>
                </a:lnTo>
                <a:lnTo>
                  <a:pt x="1486" y="485"/>
                </a:lnTo>
                <a:lnTo>
                  <a:pt x="1484" y="482"/>
                </a:lnTo>
                <a:lnTo>
                  <a:pt x="1484" y="482"/>
                </a:lnTo>
                <a:lnTo>
                  <a:pt x="1484" y="482"/>
                </a:lnTo>
                <a:lnTo>
                  <a:pt x="1484" y="482"/>
                </a:lnTo>
                <a:lnTo>
                  <a:pt x="1484" y="480"/>
                </a:lnTo>
                <a:lnTo>
                  <a:pt x="1484" y="480"/>
                </a:lnTo>
                <a:lnTo>
                  <a:pt x="1481" y="480"/>
                </a:lnTo>
                <a:lnTo>
                  <a:pt x="1484" y="480"/>
                </a:lnTo>
                <a:lnTo>
                  <a:pt x="1481" y="480"/>
                </a:lnTo>
                <a:lnTo>
                  <a:pt x="1481" y="477"/>
                </a:lnTo>
                <a:lnTo>
                  <a:pt x="1481" y="477"/>
                </a:lnTo>
                <a:lnTo>
                  <a:pt x="1474" y="475"/>
                </a:lnTo>
                <a:lnTo>
                  <a:pt x="1472" y="473"/>
                </a:lnTo>
                <a:lnTo>
                  <a:pt x="1470" y="470"/>
                </a:lnTo>
                <a:lnTo>
                  <a:pt x="1465" y="470"/>
                </a:lnTo>
                <a:lnTo>
                  <a:pt x="1463" y="466"/>
                </a:lnTo>
                <a:lnTo>
                  <a:pt x="1453" y="466"/>
                </a:lnTo>
                <a:lnTo>
                  <a:pt x="1446" y="466"/>
                </a:lnTo>
                <a:lnTo>
                  <a:pt x="1439" y="463"/>
                </a:lnTo>
                <a:lnTo>
                  <a:pt x="1437" y="463"/>
                </a:lnTo>
                <a:lnTo>
                  <a:pt x="1437" y="463"/>
                </a:lnTo>
                <a:lnTo>
                  <a:pt x="1434" y="463"/>
                </a:lnTo>
                <a:lnTo>
                  <a:pt x="1434" y="466"/>
                </a:lnTo>
                <a:lnTo>
                  <a:pt x="1432" y="468"/>
                </a:lnTo>
                <a:lnTo>
                  <a:pt x="1427" y="473"/>
                </a:lnTo>
                <a:lnTo>
                  <a:pt x="1422" y="473"/>
                </a:lnTo>
                <a:lnTo>
                  <a:pt x="1415" y="475"/>
                </a:lnTo>
                <a:lnTo>
                  <a:pt x="1413" y="475"/>
                </a:lnTo>
                <a:lnTo>
                  <a:pt x="1413" y="475"/>
                </a:lnTo>
                <a:lnTo>
                  <a:pt x="1413" y="475"/>
                </a:lnTo>
                <a:lnTo>
                  <a:pt x="1408" y="485"/>
                </a:lnTo>
                <a:lnTo>
                  <a:pt x="1408" y="487"/>
                </a:lnTo>
                <a:lnTo>
                  <a:pt x="1408" y="489"/>
                </a:lnTo>
                <a:lnTo>
                  <a:pt x="1408" y="492"/>
                </a:lnTo>
                <a:lnTo>
                  <a:pt x="1406" y="496"/>
                </a:lnTo>
                <a:lnTo>
                  <a:pt x="1406" y="496"/>
                </a:lnTo>
                <a:lnTo>
                  <a:pt x="1406" y="499"/>
                </a:lnTo>
                <a:lnTo>
                  <a:pt x="1408" y="499"/>
                </a:lnTo>
                <a:lnTo>
                  <a:pt x="1411" y="496"/>
                </a:lnTo>
                <a:lnTo>
                  <a:pt x="1411" y="499"/>
                </a:lnTo>
                <a:lnTo>
                  <a:pt x="1411" y="499"/>
                </a:lnTo>
                <a:lnTo>
                  <a:pt x="1411" y="499"/>
                </a:lnTo>
                <a:lnTo>
                  <a:pt x="1411" y="499"/>
                </a:lnTo>
                <a:lnTo>
                  <a:pt x="1406" y="501"/>
                </a:lnTo>
                <a:lnTo>
                  <a:pt x="1401" y="511"/>
                </a:lnTo>
                <a:lnTo>
                  <a:pt x="1401" y="511"/>
                </a:lnTo>
                <a:lnTo>
                  <a:pt x="1401" y="513"/>
                </a:lnTo>
                <a:lnTo>
                  <a:pt x="1401" y="515"/>
                </a:lnTo>
                <a:lnTo>
                  <a:pt x="1401" y="515"/>
                </a:lnTo>
                <a:lnTo>
                  <a:pt x="1401" y="518"/>
                </a:lnTo>
                <a:lnTo>
                  <a:pt x="1401" y="520"/>
                </a:lnTo>
                <a:lnTo>
                  <a:pt x="1401" y="522"/>
                </a:lnTo>
                <a:lnTo>
                  <a:pt x="1403" y="522"/>
                </a:lnTo>
                <a:lnTo>
                  <a:pt x="1403" y="525"/>
                </a:lnTo>
                <a:lnTo>
                  <a:pt x="1403" y="525"/>
                </a:lnTo>
                <a:lnTo>
                  <a:pt x="1403" y="527"/>
                </a:lnTo>
                <a:lnTo>
                  <a:pt x="1403" y="530"/>
                </a:lnTo>
                <a:lnTo>
                  <a:pt x="1403" y="530"/>
                </a:lnTo>
                <a:lnTo>
                  <a:pt x="1403" y="530"/>
                </a:lnTo>
                <a:lnTo>
                  <a:pt x="1406" y="530"/>
                </a:lnTo>
                <a:lnTo>
                  <a:pt x="1406" y="527"/>
                </a:lnTo>
                <a:lnTo>
                  <a:pt x="1408" y="530"/>
                </a:lnTo>
                <a:lnTo>
                  <a:pt x="1411" y="530"/>
                </a:lnTo>
                <a:lnTo>
                  <a:pt x="1411" y="530"/>
                </a:lnTo>
                <a:lnTo>
                  <a:pt x="1403" y="532"/>
                </a:lnTo>
                <a:lnTo>
                  <a:pt x="1403" y="534"/>
                </a:lnTo>
                <a:lnTo>
                  <a:pt x="1403" y="537"/>
                </a:lnTo>
                <a:lnTo>
                  <a:pt x="1403" y="537"/>
                </a:lnTo>
                <a:lnTo>
                  <a:pt x="1403" y="539"/>
                </a:lnTo>
                <a:lnTo>
                  <a:pt x="1411" y="537"/>
                </a:lnTo>
                <a:lnTo>
                  <a:pt x="1418" y="537"/>
                </a:lnTo>
                <a:lnTo>
                  <a:pt x="1418" y="537"/>
                </a:lnTo>
                <a:lnTo>
                  <a:pt x="1420" y="532"/>
                </a:lnTo>
                <a:lnTo>
                  <a:pt x="1420" y="530"/>
                </a:lnTo>
                <a:lnTo>
                  <a:pt x="1420" y="527"/>
                </a:lnTo>
                <a:lnTo>
                  <a:pt x="1422" y="527"/>
                </a:lnTo>
                <a:lnTo>
                  <a:pt x="1422" y="530"/>
                </a:lnTo>
                <a:lnTo>
                  <a:pt x="1425" y="530"/>
                </a:lnTo>
                <a:lnTo>
                  <a:pt x="1425" y="530"/>
                </a:lnTo>
                <a:lnTo>
                  <a:pt x="1425" y="530"/>
                </a:lnTo>
                <a:lnTo>
                  <a:pt x="1427" y="525"/>
                </a:lnTo>
                <a:lnTo>
                  <a:pt x="1427" y="525"/>
                </a:lnTo>
                <a:lnTo>
                  <a:pt x="1427" y="522"/>
                </a:lnTo>
                <a:lnTo>
                  <a:pt x="1427" y="522"/>
                </a:lnTo>
                <a:lnTo>
                  <a:pt x="1427" y="520"/>
                </a:lnTo>
                <a:lnTo>
                  <a:pt x="1427" y="520"/>
                </a:lnTo>
                <a:lnTo>
                  <a:pt x="1427" y="520"/>
                </a:lnTo>
                <a:lnTo>
                  <a:pt x="1429" y="518"/>
                </a:lnTo>
                <a:lnTo>
                  <a:pt x="1429" y="518"/>
                </a:lnTo>
                <a:lnTo>
                  <a:pt x="1429" y="518"/>
                </a:lnTo>
                <a:lnTo>
                  <a:pt x="1429" y="518"/>
                </a:lnTo>
                <a:lnTo>
                  <a:pt x="1429" y="518"/>
                </a:lnTo>
                <a:lnTo>
                  <a:pt x="1429" y="515"/>
                </a:lnTo>
                <a:lnTo>
                  <a:pt x="1429" y="515"/>
                </a:lnTo>
                <a:lnTo>
                  <a:pt x="1429" y="515"/>
                </a:lnTo>
                <a:lnTo>
                  <a:pt x="1429" y="513"/>
                </a:lnTo>
                <a:lnTo>
                  <a:pt x="1429" y="513"/>
                </a:lnTo>
                <a:lnTo>
                  <a:pt x="1429" y="513"/>
                </a:lnTo>
                <a:lnTo>
                  <a:pt x="1429" y="513"/>
                </a:lnTo>
                <a:lnTo>
                  <a:pt x="1429" y="513"/>
                </a:lnTo>
                <a:lnTo>
                  <a:pt x="1429" y="513"/>
                </a:lnTo>
                <a:lnTo>
                  <a:pt x="1432" y="513"/>
                </a:lnTo>
                <a:lnTo>
                  <a:pt x="1432" y="513"/>
                </a:lnTo>
                <a:lnTo>
                  <a:pt x="1432" y="513"/>
                </a:lnTo>
                <a:lnTo>
                  <a:pt x="1432" y="513"/>
                </a:lnTo>
                <a:lnTo>
                  <a:pt x="1432" y="515"/>
                </a:lnTo>
                <a:lnTo>
                  <a:pt x="1432" y="518"/>
                </a:lnTo>
                <a:lnTo>
                  <a:pt x="1432" y="518"/>
                </a:lnTo>
                <a:lnTo>
                  <a:pt x="1432" y="520"/>
                </a:lnTo>
                <a:lnTo>
                  <a:pt x="1432" y="520"/>
                </a:lnTo>
                <a:lnTo>
                  <a:pt x="1432" y="520"/>
                </a:lnTo>
                <a:lnTo>
                  <a:pt x="1432" y="520"/>
                </a:lnTo>
                <a:lnTo>
                  <a:pt x="1432" y="520"/>
                </a:lnTo>
                <a:lnTo>
                  <a:pt x="1432" y="522"/>
                </a:lnTo>
                <a:lnTo>
                  <a:pt x="1432" y="522"/>
                </a:lnTo>
                <a:lnTo>
                  <a:pt x="1432" y="525"/>
                </a:lnTo>
                <a:lnTo>
                  <a:pt x="1432" y="525"/>
                </a:lnTo>
                <a:lnTo>
                  <a:pt x="1429" y="527"/>
                </a:lnTo>
                <a:lnTo>
                  <a:pt x="1429" y="530"/>
                </a:lnTo>
                <a:lnTo>
                  <a:pt x="1429" y="532"/>
                </a:lnTo>
                <a:lnTo>
                  <a:pt x="1427" y="532"/>
                </a:lnTo>
                <a:lnTo>
                  <a:pt x="1427" y="532"/>
                </a:lnTo>
                <a:lnTo>
                  <a:pt x="1427" y="532"/>
                </a:lnTo>
                <a:lnTo>
                  <a:pt x="1427" y="534"/>
                </a:lnTo>
                <a:lnTo>
                  <a:pt x="1427" y="534"/>
                </a:lnTo>
                <a:lnTo>
                  <a:pt x="1427" y="534"/>
                </a:lnTo>
                <a:lnTo>
                  <a:pt x="1427" y="534"/>
                </a:lnTo>
                <a:lnTo>
                  <a:pt x="1427" y="537"/>
                </a:lnTo>
                <a:lnTo>
                  <a:pt x="1427" y="537"/>
                </a:lnTo>
                <a:lnTo>
                  <a:pt x="1427" y="539"/>
                </a:lnTo>
                <a:lnTo>
                  <a:pt x="1427" y="541"/>
                </a:lnTo>
                <a:lnTo>
                  <a:pt x="1427" y="541"/>
                </a:lnTo>
                <a:lnTo>
                  <a:pt x="1427" y="541"/>
                </a:lnTo>
                <a:lnTo>
                  <a:pt x="1434" y="537"/>
                </a:lnTo>
                <a:lnTo>
                  <a:pt x="1441" y="534"/>
                </a:lnTo>
                <a:lnTo>
                  <a:pt x="1439" y="534"/>
                </a:lnTo>
                <a:lnTo>
                  <a:pt x="1439" y="534"/>
                </a:lnTo>
                <a:lnTo>
                  <a:pt x="1439" y="534"/>
                </a:lnTo>
                <a:lnTo>
                  <a:pt x="1439" y="537"/>
                </a:lnTo>
                <a:lnTo>
                  <a:pt x="1441" y="534"/>
                </a:lnTo>
                <a:lnTo>
                  <a:pt x="1441" y="532"/>
                </a:lnTo>
                <a:lnTo>
                  <a:pt x="1441" y="532"/>
                </a:lnTo>
                <a:lnTo>
                  <a:pt x="1441" y="530"/>
                </a:lnTo>
                <a:lnTo>
                  <a:pt x="1444" y="527"/>
                </a:lnTo>
                <a:lnTo>
                  <a:pt x="1444" y="525"/>
                </a:lnTo>
                <a:lnTo>
                  <a:pt x="1446" y="520"/>
                </a:lnTo>
                <a:lnTo>
                  <a:pt x="1446" y="518"/>
                </a:lnTo>
                <a:lnTo>
                  <a:pt x="1446" y="518"/>
                </a:lnTo>
                <a:lnTo>
                  <a:pt x="1446" y="518"/>
                </a:lnTo>
                <a:lnTo>
                  <a:pt x="1446" y="518"/>
                </a:lnTo>
                <a:lnTo>
                  <a:pt x="1446" y="518"/>
                </a:lnTo>
                <a:lnTo>
                  <a:pt x="1446" y="518"/>
                </a:lnTo>
                <a:lnTo>
                  <a:pt x="1446" y="515"/>
                </a:lnTo>
                <a:lnTo>
                  <a:pt x="1446" y="515"/>
                </a:lnTo>
                <a:lnTo>
                  <a:pt x="1446" y="513"/>
                </a:lnTo>
                <a:lnTo>
                  <a:pt x="1446" y="513"/>
                </a:lnTo>
                <a:lnTo>
                  <a:pt x="1446" y="513"/>
                </a:lnTo>
                <a:lnTo>
                  <a:pt x="1446" y="511"/>
                </a:lnTo>
                <a:lnTo>
                  <a:pt x="1446" y="508"/>
                </a:lnTo>
                <a:lnTo>
                  <a:pt x="1446" y="508"/>
                </a:lnTo>
                <a:lnTo>
                  <a:pt x="1446" y="508"/>
                </a:lnTo>
                <a:lnTo>
                  <a:pt x="1446" y="508"/>
                </a:lnTo>
                <a:lnTo>
                  <a:pt x="1446" y="508"/>
                </a:lnTo>
                <a:lnTo>
                  <a:pt x="1446" y="506"/>
                </a:lnTo>
                <a:lnTo>
                  <a:pt x="1446" y="506"/>
                </a:lnTo>
                <a:lnTo>
                  <a:pt x="1446" y="506"/>
                </a:lnTo>
                <a:lnTo>
                  <a:pt x="1446" y="506"/>
                </a:lnTo>
                <a:lnTo>
                  <a:pt x="1446" y="503"/>
                </a:lnTo>
                <a:lnTo>
                  <a:pt x="1446" y="503"/>
                </a:lnTo>
                <a:lnTo>
                  <a:pt x="1446" y="503"/>
                </a:lnTo>
                <a:lnTo>
                  <a:pt x="1446" y="501"/>
                </a:lnTo>
                <a:lnTo>
                  <a:pt x="1446" y="499"/>
                </a:lnTo>
                <a:lnTo>
                  <a:pt x="1446" y="499"/>
                </a:lnTo>
                <a:lnTo>
                  <a:pt x="1446" y="496"/>
                </a:lnTo>
                <a:lnTo>
                  <a:pt x="1448" y="494"/>
                </a:lnTo>
                <a:lnTo>
                  <a:pt x="1448" y="492"/>
                </a:lnTo>
                <a:lnTo>
                  <a:pt x="1448" y="489"/>
                </a:lnTo>
                <a:lnTo>
                  <a:pt x="1451" y="492"/>
                </a:lnTo>
                <a:lnTo>
                  <a:pt x="1451" y="492"/>
                </a:lnTo>
                <a:lnTo>
                  <a:pt x="1448" y="492"/>
                </a:lnTo>
                <a:lnTo>
                  <a:pt x="1448" y="496"/>
                </a:lnTo>
                <a:lnTo>
                  <a:pt x="1448" y="499"/>
                </a:lnTo>
                <a:lnTo>
                  <a:pt x="1448" y="501"/>
                </a:lnTo>
                <a:lnTo>
                  <a:pt x="1448" y="501"/>
                </a:lnTo>
                <a:lnTo>
                  <a:pt x="1448" y="501"/>
                </a:lnTo>
                <a:lnTo>
                  <a:pt x="1448" y="503"/>
                </a:lnTo>
                <a:lnTo>
                  <a:pt x="1448" y="506"/>
                </a:lnTo>
                <a:lnTo>
                  <a:pt x="1448" y="508"/>
                </a:lnTo>
                <a:lnTo>
                  <a:pt x="1448" y="508"/>
                </a:lnTo>
                <a:lnTo>
                  <a:pt x="1448" y="511"/>
                </a:lnTo>
                <a:lnTo>
                  <a:pt x="1448" y="511"/>
                </a:lnTo>
                <a:lnTo>
                  <a:pt x="1448" y="511"/>
                </a:lnTo>
                <a:lnTo>
                  <a:pt x="1448" y="511"/>
                </a:lnTo>
                <a:lnTo>
                  <a:pt x="1448" y="511"/>
                </a:lnTo>
                <a:lnTo>
                  <a:pt x="1448" y="511"/>
                </a:lnTo>
                <a:lnTo>
                  <a:pt x="1451" y="513"/>
                </a:lnTo>
                <a:lnTo>
                  <a:pt x="1451" y="513"/>
                </a:lnTo>
                <a:lnTo>
                  <a:pt x="1451" y="513"/>
                </a:lnTo>
                <a:lnTo>
                  <a:pt x="1451" y="513"/>
                </a:lnTo>
                <a:lnTo>
                  <a:pt x="1453" y="511"/>
                </a:lnTo>
                <a:lnTo>
                  <a:pt x="1453" y="511"/>
                </a:lnTo>
                <a:lnTo>
                  <a:pt x="1453" y="511"/>
                </a:lnTo>
                <a:lnTo>
                  <a:pt x="1453" y="511"/>
                </a:lnTo>
                <a:lnTo>
                  <a:pt x="1453" y="511"/>
                </a:lnTo>
                <a:lnTo>
                  <a:pt x="1453" y="511"/>
                </a:lnTo>
                <a:lnTo>
                  <a:pt x="1453" y="513"/>
                </a:lnTo>
                <a:lnTo>
                  <a:pt x="1451" y="515"/>
                </a:lnTo>
                <a:lnTo>
                  <a:pt x="1448" y="515"/>
                </a:lnTo>
                <a:lnTo>
                  <a:pt x="1448" y="518"/>
                </a:lnTo>
                <a:lnTo>
                  <a:pt x="1448" y="520"/>
                </a:lnTo>
                <a:lnTo>
                  <a:pt x="1448" y="520"/>
                </a:lnTo>
                <a:lnTo>
                  <a:pt x="1448" y="522"/>
                </a:lnTo>
                <a:lnTo>
                  <a:pt x="1448" y="525"/>
                </a:lnTo>
                <a:lnTo>
                  <a:pt x="1448" y="525"/>
                </a:lnTo>
                <a:lnTo>
                  <a:pt x="1451" y="525"/>
                </a:lnTo>
                <a:lnTo>
                  <a:pt x="1453" y="525"/>
                </a:lnTo>
                <a:lnTo>
                  <a:pt x="1458" y="522"/>
                </a:lnTo>
                <a:lnTo>
                  <a:pt x="1463" y="525"/>
                </a:lnTo>
                <a:lnTo>
                  <a:pt x="1465" y="525"/>
                </a:lnTo>
                <a:lnTo>
                  <a:pt x="1465" y="525"/>
                </a:lnTo>
                <a:lnTo>
                  <a:pt x="1463" y="527"/>
                </a:lnTo>
                <a:lnTo>
                  <a:pt x="1458" y="525"/>
                </a:lnTo>
                <a:lnTo>
                  <a:pt x="1455" y="525"/>
                </a:lnTo>
                <a:lnTo>
                  <a:pt x="1451" y="530"/>
                </a:lnTo>
                <a:lnTo>
                  <a:pt x="1448" y="527"/>
                </a:lnTo>
                <a:lnTo>
                  <a:pt x="1448" y="530"/>
                </a:lnTo>
                <a:lnTo>
                  <a:pt x="1448" y="530"/>
                </a:lnTo>
                <a:lnTo>
                  <a:pt x="1448" y="530"/>
                </a:lnTo>
                <a:lnTo>
                  <a:pt x="1448" y="530"/>
                </a:lnTo>
                <a:lnTo>
                  <a:pt x="1448" y="530"/>
                </a:lnTo>
                <a:lnTo>
                  <a:pt x="1448" y="532"/>
                </a:lnTo>
                <a:lnTo>
                  <a:pt x="1448" y="534"/>
                </a:lnTo>
                <a:lnTo>
                  <a:pt x="1453" y="539"/>
                </a:lnTo>
                <a:lnTo>
                  <a:pt x="1455" y="537"/>
                </a:lnTo>
                <a:lnTo>
                  <a:pt x="1458" y="537"/>
                </a:lnTo>
                <a:lnTo>
                  <a:pt x="1463" y="534"/>
                </a:lnTo>
                <a:lnTo>
                  <a:pt x="1463" y="537"/>
                </a:lnTo>
                <a:lnTo>
                  <a:pt x="1458" y="537"/>
                </a:lnTo>
                <a:lnTo>
                  <a:pt x="1458" y="537"/>
                </a:lnTo>
                <a:lnTo>
                  <a:pt x="1455" y="539"/>
                </a:lnTo>
                <a:lnTo>
                  <a:pt x="1455" y="539"/>
                </a:lnTo>
                <a:lnTo>
                  <a:pt x="1451" y="539"/>
                </a:lnTo>
                <a:lnTo>
                  <a:pt x="1448" y="539"/>
                </a:lnTo>
                <a:lnTo>
                  <a:pt x="1448" y="539"/>
                </a:lnTo>
                <a:lnTo>
                  <a:pt x="1444" y="544"/>
                </a:lnTo>
                <a:lnTo>
                  <a:pt x="1439" y="548"/>
                </a:lnTo>
                <a:lnTo>
                  <a:pt x="1439" y="551"/>
                </a:lnTo>
                <a:lnTo>
                  <a:pt x="1439" y="553"/>
                </a:lnTo>
                <a:lnTo>
                  <a:pt x="1444" y="553"/>
                </a:lnTo>
                <a:lnTo>
                  <a:pt x="1441" y="553"/>
                </a:lnTo>
                <a:lnTo>
                  <a:pt x="1441" y="553"/>
                </a:lnTo>
                <a:lnTo>
                  <a:pt x="1441" y="553"/>
                </a:lnTo>
                <a:lnTo>
                  <a:pt x="1444" y="556"/>
                </a:lnTo>
                <a:lnTo>
                  <a:pt x="1444" y="556"/>
                </a:lnTo>
                <a:lnTo>
                  <a:pt x="1444" y="556"/>
                </a:lnTo>
                <a:lnTo>
                  <a:pt x="1446" y="553"/>
                </a:lnTo>
                <a:lnTo>
                  <a:pt x="1446" y="551"/>
                </a:lnTo>
                <a:lnTo>
                  <a:pt x="1453" y="551"/>
                </a:lnTo>
                <a:lnTo>
                  <a:pt x="1460" y="548"/>
                </a:lnTo>
                <a:lnTo>
                  <a:pt x="1465" y="551"/>
                </a:lnTo>
                <a:lnTo>
                  <a:pt x="1463" y="551"/>
                </a:lnTo>
                <a:lnTo>
                  <a:pt x="1458" y="551"/>
                </a:lnTo>
                <a:lnTo>
                  <a:pt x="1453" y="558"/>
                </a:lnTo>
                <a:lnTo>
                  <a:pt x="1453" y="558"/>
                </a:lnTo>
                <a:lnTo>
                  <a:pt x="1453" y="556"/>
                </a:lnTo>
                <a:lnTo>
                  <a:pt x="1455" y="553"/>
                </a:lnTo>
                <a:lnTo>
                  <a:pt x="1455" y="553"/>
                </a:lnTo>
                <a:lnTo>
                  <a:pt x="1453" y="551"/>
                </a:lnTo>
                <a:lnTo>
                  <a:pt x="1453" y="553"/>
                </a:lnTo>
                <a:lnTo>
                  <a:pt x="1453" y="553"/>
                </a:lnTo>
                <a:lnTo>
                  <a:pt x="1451" y="553"/>
                </a:lnTo>
                <a:lnTo>
                  <a:pt x="1448" y="553"/>
                </a:lnTo>
                <a:lnTo>
                  <a:pt x="1446" y="553"/>
                </a:lnTo>
                <a:lnTo>
                  <a:pt x="1446" y="556"/>
                </a:lnTo>
                <a:lnTo>
                  <a:pt x="1446" y="558"/>
                </a:lnTo>
                <a:lnTo>
                  <a:pt x="1446" y="558"/>
                </a:lnTo>
                <a:lnTo>
                  <a:pt x="1446" y="560"/>
                </a:lnTo>
                <a:lnTo>
                  <a:pt x="1446" y="560"/>
                </a:lnTo>
                <a:lnTo>
                  <a:pt x="1446" y="560"/>
                </a:lnTo>
                <a:lnTo>
                  <a:pt x="1448" y="560"/>
                </a:lnTo>
                <a:lnTo>
                  <a:pt x="1451" y="560"/>
                </a:lnTo>
                <a:lnTo>
                  <a:pt x="1451" y="560"/>
                </a:lnTo>
                <a:lnTo>
                  <a:pt x="1451" y="558"/>
                </a:lnTo>
                <a:lnTo>
                  <a:pt x="1453" y="558"/>
                </a:lnTo>
                <a:lnTo>
                  <a:pt x="1453" y="558"/>
                </a:lnTo>
                <a:lnTo>
                  <a:pt x="1453" y="558"/>
                </a:lnTo>
                <a:lnTo>
                  <a:pt x="1453" y="558"/>
                </a:lnTo>
                <a:lnTo>
                  <a:pt x="1451" y="560"/>
                </a:lnTo>
                <a:lnTo>
                  <a:pt x="1451" y="560"/>
                </a:lnTo>
                <a:lnTo>
                  <a:pt x="1448" y="560"/>
                </a:lnTo>
                <a:lnTo>
                  <a:pt x="1448" y="563"/>
                </a:lnTo>
                <a:lnTo>
                  <a:pt x="1448" y="563"/>
                </a:lnTo>
                <a:lnTo>
                  <a:pt x="1448" y="565"/>
                </a:lnTo>
                <a:lnTo>
                  <a:pt x="1446" y="567"/>
                </a:lnTo>
                <a:lnTo>
                  <a:pt x="1448" y="567"/>
                </a:lnTo>
                <a:lnTo>
                  <a:pt x="1448" y="570"/>
                </a:lnTo>
                <a:lnTo>
                  <a:pt x="1448" y="570"/>
                </a:lnTo>
                <a:lnTo>
                  <a:pt x="1448" y="572"/>
                </a:lnTo>
                <a:lnTo>
                  <a:pt x="1448" y="572"/>
                </a:lnTo>
                <a:lnTo>
                  <a:pt x="1448" y="574"/>
                </a:lnTo>
                <a:lnTo>
                  <a:pt x="1455" y="577"/>
                </a:lnTo>
                <a:lnTo>
                  <a:pt x="1455" y="577"/>
                </a:lnTo>
                <a:lnTo>
                  <a:pt x="1455" y="577"/>
                </a:lnTo>
                <a:lnTo>
                  <a:pt x="1460" y="574"/>
                </a:lnTo>
                <a:lnTo>
                  <a:pt x="1460" y="572"/>
                </a:lnTo>
                <a:lnTo>
                  <a:pt x="1463" y="570"/>
                </a:lnTo>
                <a:lnTo>
                  <a:pt x="1463" y="567"/>
                </a:lnTo>
                <a:lnTo>
                  <a:pt x="1463" y="567"/>
                </a:lnTo>
                <a:lnTo>
                  <a:pt x="1463" y="567"/>
                </a:lnTo>
                <a:lnTo>
                  <a:pt x="1463" y="567"/>
                </a:lnTo>
                <a:lnTo>
                  <a:pt x="1463" y="565"/>
                </a:lnTo>
                <a:lnTo>
                  <a:pt x="1463" y="565"/>
                </a:lnTo>
                <a:lnTo>
                  <a:pt x="1463" y="563"/>
                </a:lnTo>
                <a:lnTo>
                  <a:pt x="1463" y="563"/>
                </a:lnTo>
                <a:lnTo>
                  <a:pt x="1463" y="563"/>
                </a:lnTo>
                <a:lnTo>
                  <a:pt x="1463" y="563"/>
                </a:lnTo>
                <a:lnTo>
                  <a:pt x="1463" y="563"/>
                </a:lnTo>
                <a:lnTo>
                  <a:pt x="1463" y="563"/>
                </a:lnTo>
                <a:lnTo>
                  <a:pt x="1463" y="563"/>
                </a:lnTo>
                <a:lnTo>
                  <a:pt x="1463" y="563"/>
                </a:lnTo>
                <a:lnTo>
                  <a:pt x="1463" y="563"/>
                </a:lnTo>
                <a:lnTo>
                  <a:pt x="1463" y="563"/>
                </a:lnTo>
                <a:lnTo>
                  <a:pt x="1463" y="563"/>
                </a:lnTo>
                <a:lnTo>
                  <a:pt x="1463" y="563"/>
                </a:lnTo>
                <a:lnTo>
                  <a:pt x="1463" y="565"/>
                </a:lnTo>
                <a:lnTo>
                  <a:pt x="1463" y="565"/>
                </a:lnTo>
                <a:lnTo>
                  <a:pt x="1465" y="565"/>
                </a:lnTo>
                <a:lnTo>
                  <a:pt x="1465" y="565"/>
                </a:lnTo>
                <a:lnTo>
                  <a:pt x="1463" y="570"/>
                </a:lnTo>
                <a:lnTo>
                  <a:pt x="1463" y="570"/>
                </a:lnTo>
                <a:lnTo>
                  <a:pt x="1463" y="572"/>
                </a:lnTo>
                <a:lnTo>
                  <a:pt x="1463" y="574"/>
                </a:lnTo>
                <a:lnTo>
                  <a:pt x="1460" y="574"/>
                </a:lnTo>
                <a:lnTo>
                  <a:pt x="1458" y="579"/>
                </a:lnTo>
                <a:lnTo>
                  <a:pt x="1458" y="579"/>
                </a:lnTo>
                <a:lnTo>
                  <a:pt x="1458" y="579"/>
                </a:lnTo>
                <a:lnTo>
                  <a:pt x="1458" y="582"/>
                </a:lnTo>
                <a:lnTo>
                  <a:pt x="1458" y="582"/>
                </a:lnTo>
                <a:lnTo>
                  <a:pt x="1458" y="582"/>
                </a:lnTo>
                <a:lnTo>
                  <a:pt x="1460" y="584"/>
                </a:lnTo>
                <a:lnTo>
                  <a:pt x="1460" y="584"/>
                </a:lnTo>
                <a:lnTo>
                  <a:pt x="1467" y="582"/>
                </a:lnTo>
                <a:lnTo>
                  <a:pt x="1472" y="584"/>
                </a:lnTo>
                <a:lnTo>
                  <a:pt x="1477" y="582"/>
                </a:lnTo>
                <a:lnTo>
                  <a:pt x="1477" y="582"/>
                </a:lnTo>
                <a:lnTo>
                  <a:pt x="1477" y="584"/>
                </a:lnTo>
                <a:lnTo>
                  <a:pt x="1477" y="584"/>
                </a:lnTo>
                <a:lnTo>
                  <a:pt x="1477" y="584"/>
                </a:lnTo>
                <a:lnTo>
                  <a:pt x="1479" y="579"/>
                </a:lnTo>
                <a:lnTo>
                  <a:pt x="1484" y="572"/>
                </a:lnTo>
                <a:lnTo>
                  <a:pt x="1484" y="572"/>
                </a:lnTo>
                <a:lnTo>
                  <a:pt x="1484" y="567"/>
                </a:lnTo>
                <a:lnTo>
                  <a:pt x="1486" y="565"/>
                </a:lnTo>
                <a:lnTo>
                  <a:pt x="1486" y="563"/>
                </a:lnTo>
                <a:lnTo>
                  <a:pt x="1486" y="563"/>
                </a:lnTo>
                <a:lnTo>
                  <a:pt x="1486" y="558"/>
                </a:lnTo>
                <a:lnTo>
                  <a:pt x="1486" y="556"/>
                </a:lnTo>
                <a:lnTo>
                  <a:pt x="1489" y="556"/>
                </a:lnTo>
                <a:lnTo>
                  <a:pt x="1489" y="553"/>
                </a:lnTo>
                <a:lnTo>
                  <a:pt x="1489" y="553"/>
                </a:lnTo>
                <a:lnTo>
                  <a:pt x="1489" y="553"/>
                </a:lnTo>
                <a:lnTo>
                  <a:pt x="1489" y="551"/>
                </a:lnTo>
                <a:lnTo>
                  <a:pt x="1489" y="551"/>
                </a:lnTo>
                <a:lnTo>
                  <a:pt x="1489" y="551"/>
                </a:lnTo>
                <a:lnTo>
                  <a:pt x="1489" y="548"/>
                </a:lnTo>
                <a:lnTo>
                  <a:pt x="1489" y="548"/>
                </a:lnTo>
                <a:lnTo>
                  <a:pt x="1491" y="544"/>
                </a:lnTo>
                <a:lnTo>
                  <a:pt x="1491" y="544"/>
                </a:lnTo>
                <a:lnTo>
                  <a:pt x="1491" y="541"/>
                </a:lnTo>
                <a:lnTo>
                  <a:pt x="1491" y="541"/>
                </a:lnTo>
                <a:lnTo>
                  <a:pt x="1491" y="539"/>
                </a:lnTo>
                <a:lnTo>
                  <a:pt x="1491" y="537"/>
                </a:lnTo>
                <a:lnTo>
                  <a:pt x="1491" y="534"/>
                </a:lnTo>
                <a:lnTo>
                  <a:pt x="1491" y="532"/>
                </a:lnTo>
                <a:lnTo>
                  <a:pt x="1493" y="530"/>
                </a:lnTo>
                <a:lnTo>
                  <a:pt x="1498" y="530"/>
                </a:lnTo>
                <a:lnTo>
                  <a:pt x="1498" y="530"/>
                </a:lnTo>
                <a:lnTo>
                  <a:pt x="1498" y="532"/>
                </a:lnTo>
                <a:lnTo>
                  <a:pt x="1498" y="532"/>
                </a:lnTo>
                <a:lnTo>
                  <a:pt x="1498" y="532"/>
                </a:lnTo>
                <a:lnTo>
                  <a:pt x="1496" y="532"/>
                </a:lnTo>
                <a:lnTo>
                  <a:pt x="1493" y="534"/>
                </a:lnTo>
                <a:lnTo>
                  <a:pt x="1493" y="534"/>
                </a:lnTo>
                <a:lnTo>
                  <a:pt x="1493" y="537"/>
                </a:lnTo>
                <a:lnTo>
                  <a:pt x="1496" y="537"/>
                </a:lnTo>
                <a:lnTo>
                  <a:pt x="1496" y="539"/>
                </a:lnTo>
                <a:lnTo>
                  <a:pt x="1496" y="539"/>
                </a:lnTo>
                <a:lnTo>
                  <a:pt x="1493" y="539"/>
                </a:lnTo>
                <a:lnTo>
                  <a:pt x="1496" y="539"/>
                </a:lnTo>
                <a:lnTo>
                  <a:pt x="1496" y="539"/>
                </a:lnTo>
                <a:lnTo>
                  <a:pt x="1496" y="541"/>
                </a:lnTo>
                <a:lnTo>
                  <a:pt x="1496" y="541"/>
                </a:lnTo>
                <a:lnTo>
                  <a:pt x="1496" y="541"/>
                </a:lnTo>
                <a:lnTo>
                  <a:pt x="1496" y="541"/>
                </a:lnTo>
                <a:lnTo>
                  <a:pt x="1496" y="544"/>
                </a:lnTo>
                <a:lnTo>
                  <a:pt x="1493" y="546"/>
                </a:lnTo>
                <a:lnTo>
                  <a:pt x="1493" y="546"/>
                </a:lnTo>
                <a:lnTo>
                  <a:pt x="1493" y="546"/>
                </a:lnTo>
                <a:lnTo>
                  <a:pt x="1496" y="548"/>
                </a:lnTo>
                <a:lnTo>
                  <a:pt x="1496" y="548"/>
                </a:lnTo>
                <a:lnTo>
                  <a:pt x="1493" y="551"/>
                </a:lnTo>
                <a:lnTo>
                  <a:pt x="1493" y="553"/>
                </a:lnTo>
                <a:lnTo>
                  <a:pt x="1493" y="556"/>
                </a:lnTo>
                <a:lnTo>
                  <a:pt x="1493" y="556"/>
                </a:lnTo>
                <a:lnTo>
                  <a:pt x="1493" y="556"/>
                </a:lnTo>
                <a:lnTo>
                  <a:pt x="1493" y="560"/>
                </a:lnTo>
                <a:lnTo>
                  <a:pt x="1491" y="563"/>
                </a:lnTo>
                <a:lnTo>
                  <a:pt x="1491" y="563"/>
                </a:lnTo>
                <a:lnTo>
                  <a:pt x="1491" y="563"/>
                </a:lnTo>
                <a:lnTo>
                  <a:pt x="1491" y="565"/>
                </a:lnTo>
                <a:lnTo>
                  <a:pt x="1491" y="565"/>
                </a:lnTo>
                <a:lnTo>
                  <a:pt x="1491" y="565"/>
                </a:lnTo>
                <a:lnTo>
                  <a:pt x="1491" y="567"/>
                </a:lnTo>
                <a:lnTo>
                  <a:pt x="1486" y="577"/>
                </a:lnTo>
                <a:lnTo>
                  <a:pt x="1486" y="577"/>
                </a:lnTo>
                <a:lnTo>
                  <a:pt x="1486" y="577"/>
                </a:lnTo>
                <a:lnTo>
                  <a:pt x="1486" y="579"/>
                </a:lnTo>
                <a:lnTo>
                  <a:pt x="1486" y="582"/>
                </a:lnTo>
                <a:lnTo>
                  <a:pt x="1486" y="582"/>
                </a:lnTo>
                <a:lnTo>
                  <a:pt x="1486" y="582"/>
                </a:lnTo>
                <a:lnTo>
                  <a:pt x="1484" y="582"/>
                </a:lnTo>
                <a:lnTo>
                  <a:pt x="1484" y="584"/>
                </a:lnTo>
                <a:lnTo>
                  <a:pt x="1481" y="584"/>
                </a:lnTo>
                <a:lnTo>
                  <a:pt x="1479" y="586"/>
                </a:lnTo>
                <a:lnTo>
                  <a:pt x="1479" y="586"/>
                </a:lnTo>
                <a:lnTo>
                  <a:pt x="1479" y="589"/>
                </a:lnTo>
                <a:lnTo>
                  <a:pt x="1486" y="591"/>
                </a:lnTo>
                <a:lnTo>
                  <a:pt x="1486" y="591"/>
                </a:lnTo>
                <a:lnTo>
                  <a:pt x="1486" y="593"/>
                </a:lnTo>
                <a:lnTo>
                  <a:pt x="1486" y="596"/>
                </a:lnTo>
                <a:lnTo>
                  <a:pt x="1481" y="593"/>
                </a:lnTo>
                <a:lnTo>
                  <a:pt x="1474" y="591"/>
                </a:lnTo>
                <a:lnTo>
                  <a:pt x="1470" y="593"/>
                </a:lnTo>
                <a:lnTo>
                  <a:pt x="1467" y="593"/>
                </a:lnTo>
                <a:lnTo>
                  <a:pt x="1465" y="593"/>
                </a:lnTo>
                <a:lnTo>
                  <a:pt x="1465" y="596"/>
                </a:lnTo>
                <a:lnTo>
                  <a:pt x="1465" y="596"/>
                </a:lnTo>
                <a:lnTo>
                  <a:pt x="1465" y="596"/>
                </a:lnTo>
                <a:lnTo>
                  <a:pt x="1465" y="596"/>
                </a:lnTo>
                <a:lnTo>
                  <a:pt x="1465" y="598"/>
                </a:lnTo>
                <a:lnTo>
                  <a:pt x="1467" y="598"/>
                </a:lnTo>
                <a:lnTo>
                  <a:pt x="1467" y="600"/>
                </a:lnTo>
                <a:lnTo>
                  <a:pt x="1467" y="603"/>
                </a:lnTo>
                <a:lnTo>
                  <a:pt x="1463" y="600"/>
                </a:lnTo>
                <a:lnTo>
                  <a:pt x="1458" y="596"/>
                </a:lnTo>
                <a:lnTo>
                  <a:pt x="1458" y="596"/>
                </a:lnTo>
                <a:lnTo>
                  <a:pt x="1451" y="596"/>
                </a:lnTo>
                <a:lnTo>
                  <a:pt x="1448" y="596"/>
                </a:lnTo>
                <a:lnTo>
                  <a:pt x="1448" y="593"/>
                </a:lnTo>
                <a:lnTo>
                  <a:pt x="1448" y="593"/>
                </a:lnTo>
                <a:lnTo>
                  <a:pt x="1448" y="593"/>
                </a:lnTo>
                <a:lnTo>
                  <a:pt x="1448" y="593"/>
                </a:lnTo>
                <a:lnTo>
                  <a:pt x="1446" y="593"/>
                </a:lnTo>
                <a:lnTo>
                  <a:pt x="1446" y="591"/>
                </a:lnTo>
                <a:lnTo>
                  <a:pt x="1446" y="591"/>
                </a:lnTo>
                <a:lnTo>
                  <a:pt x="1448" y="591"/>
                </a:lnTo>
                <a:lnTo>
                  <a:pt x="1448" y="591"/>
                </a:lnTo>
                <a:lnTo>
                  <a:pt x="1448" y="591"/>
                </a:lnTo>
                <a:lnTo>
                  <a:pt x="1448" y="591"/>
                </a:lnTo>
                <a:lnTo>
                  <a:pt x="1448" y="589"/>
                </a:lnTo>
                <a:lnTo>
                  <a:pt x="1446" y="589"/>
                </a:lnTo>
                <a:lnTo>
                  <a:pt x="1446" y="589"/>
                </a:lnTo>
                <a:lnTo>
                  <a:pt x="1446" y="589"/>
                </a:lnTo>
                <a:lnTo>
                  <a:pt x="1446" y="591"/>
                </a:lnTo>
                <a:lnTo>
                  <a:pt x="1446" y="591"/>
                </a:lnTo>
                <a:lnTo>
                  <a:pt x="1446" y="591"/>
                </a:lnTo>
                <a:lnTo>
                  <a:pt x="1446" y="591"/>
                </a:lnTo>
                <a:lnTo>
                  <a:pt x="1446" y="591"/>
                </a:lnTo>
                <a:lnTo>
                  <a:pt x="1444" y="593"/>
                </a:lnTo>
                <a:lnTo>
                  <a:pt x="1441" y="596"/>
                </a:lnTo>
                <a:lnTo>
                  <a:pt x="1444" y="591"/>
                </a:lnTo>
                <a:lnTo>
                  <a:pt x="1444" y="591"/>
                </a:lnTo>
                <a:lnTo>
                  <a:pt x="1444" y="589"/>
                </a:lnTo>
                <a:lnTo>
                  <a:pt x="1441" y="589"/>
                </a:lnTo>
                <a:lnTo>
                  <a:pt x="1441" y="586"/>
                </a:lnTo>
                <a:lnTo>
                  <a:pt x="1441" y="586"/>
                </a:lnTo>
                <a:lnTo>
                  <a:pt x="1439" y="582"/>
                </a:lnTo>
                <a:lnTo>
                  <a:pt x="1439" y="582"/>
                </a:lnTo>
                <a:lnTo>
                  <a:pt x="1439" y="582"/>
                </a:lnTo>
                <a:lnTo>
                  <a:pt x="1439" y="582"/>
                </a:lnTo>
                <a:lnTo>
                  <a:pt x="1439" y="579"/>
                </a:lnTo>
                <a:lnTo>
                  <a:pt x="1439" y="579"/>
                </a:lnTo>
                <a:lnTo>
                  <a:pt x="1439" y="579"/>
                </a:lnTo>
                <a:lnTo>
                  <a:pt x="1439" y="577"/>
                </a:lnTo>
                <a:lnTo>
                  <a:pt x="1439" y="577"/>
                </a:lnTo>
                <a:lnTo>
                  <a:pt x="1437" y="574"/>
                </a:lnTo>
                <a:lnTo>
                  <a:pt x="1437" y="572"/>
                </a:lnTo>
                <a:lnTo>
                  <a:pt x="1437" y="570"/>
                </a:lnTo>
                <a:lnTo>
                  <a:pt x="1434" y="570"/>
                </a:lnTo>
                <a:lnTo>
                  <a:pt x="1432" y="565"/>
                </a:lnTo>
                <a:lnTo>
                  <a:pt x="1427" y="560"/>
                </a:lnTo>
                <a:lnTo>
                  <a:pt x="1422" y="560"/>
                </a:lnTo>
                <a:lnTo>
                  <a:pt x="1418" y="558"/>
                </a:lnTo>
                <a:lnTo>
                  <a:pt x="1413" y="558"/>
                </a:lnTo>
                <a:lnTo>
                  <a:pt x="1403" y="560"/>
                </a:lnTo>
                <a:lnTo>
                  <a:pt x="1396" y="565"/>
                </a:lnTo>
                <a:lnTo>
                  <a:pt x="1396" y="565"/>
                </a:lnTo>
                <a:lnTo>
                  <a:pt x="1396" y="565"/>
                </a:lnTo>
                <a:lnTo>
                  <a:pt x="1394" y="563"/>
                </a:lnTo>
                <a:lnTo>
                  <a:pt x="1394" y="563"/>
                </a:lnTo>
                <a:lnTo>
                  <a:pt x="1394" y="563"/>
                </a:lnTo>
                <a:lnTo>
                  <a:pt x="1394" y="563"/>
                </a:lnTo>
                <a:lnTo>
                  <a:pt x="1394" y="563"/>
                </a:lnTo>
                <a:lnTo>
                  <a:pt x="1394" y="563"/>
                </a:lnTo>
                <a:lnTo>
                  <a:pt x="1394" y="563"/>
                </a:lnTo>
                <a:lnTo>
                  <a:pt x="1396" y="565"/>
                </a:lnTo>
                <a:lnTo>
                  <a:pt x="1396" y="567"/>
                </a:lnTo>
                <a:lnTo>
                  <a:pt x="1396" y="567"/>
                </a:lnTo>
                <a:lnTo>
                  <a:pt x="1394" y="567"/>
                </a:lnTo>
                <a:lnTo>
                  <a:pt x="1396" y="570"/>
                </a:lnTo>
                <a:lnTo>
                  <a:pt x="1394" y="570"/>
                </a:lnTo>
                <a:lnTo>
                  <a:pt x="1394" y="570"/>
                </a:lnTo>
                <a:lnTo>
                  <a:pt x="1394" y="572"/>
                </a:lnTo>
                <a:lnTo>
                  <a:pt x="1394" y="572"/>
                </a:lnTo>
                <a:lnTo>
                  <a:pt x="1394" y="570"/>
                </a:lnTo>
                <a:lnTo>
                  <a:pt x="1396" y="572"/>
                </a:lnTo>
                <a:lnTo>
                  <a:pt x="1396" y="572"/>
                </a:lnTo>
                <a:lnTo>
                  <a:pt x="1396" y="572"/>
                </a:lnTo>
                <a:lnTo>
                  <a:pt x="1396" y="574"/>
                </a:lnTo>
                <a:lnTo>
                  <a:pt x="1396" y="574"/>
                </a:lnTo>
                <a:lnTo>
                  <a:pt x="1396" y="574"/>
                </a:lnTo>
                <a:lnTo>
                  <a:pt x="1396" y="577"/>
                </a:lnTo>
                <a:lnTo>
                  <a:pt x="1396" y="579"/>
                </a:lnTo>
                <a:lnTo>
                  <a:pt x="1396" y="579"/>
                </a:lnTo>
                <a:lnTo>
                  <a:pt x="1396" y="582"/>
                </a:lnTo>
                <a:lnTo>
                  <a:pt x="1396" y="582"/>
                </a:lnTo>
                <a:lnTo>
                  <a:pt x="1399" y="584"/>
                </a:lnTo>
                <a:lnTo>
                  <a:pt x="1401" y="586"/>
                </a:lnTo>
                <a:lnTo>
                  <a:pt x="1403" y="586"/>
                </a:lnTo>
                <a:lnTo>
                  <a:pt x="1403" y="586"/>
                </a:lnTo>
                <a:lnTo>
                  <a:pt x="1403" y="586"/>
                </a:lnTo>
                <a:lnTo>
                  <a:pt x="1403" y="586"/>
                </a:lnTo>
                <a:lnTo>
                  <a:pt x="1403" y="586"/>
                </a:lnTo>
                <a:lnTo>
                  <a:pt x="1403" y="586"/>
                </a:lnTo>
                <a:lnTo>
                  <a:pt x="1403" y="586"/>
                </a:lnTo>
                <a:lnTo>
                  <a:pt x="1403" y="586"/>
                </a:lnTo>
                <a:lnTo>
                  <a:pt x="1403" y="589"/>
                </a:lnTo>
                <a:lnTo>
                  <a:pt x="1403" y="589"/>
                </a:lnTo>
                <a:lnTo>
                  <a:pt x="1403" y="589"/>
                </a:lnTo>
                <a:lnTo>
                  <a:pt x="1406" y="589"/>
                </a:lnTo>
                <a:lnTo>
                  <a:pt x="1406" y="589"/>
                </a:lnTo>
                <a:lnTo>
                  <a:pt x="1406" y="589"/>
                </a:lnTo>
                <a:lnTo>
                  <a:pt x="1406" y="591"/>
                </a:lnTo>
                <a:lnTo>
                  <a:pt x="1406" y="591"/>
                </a:lnTo>
                <a:lnTo>
                  <a:pt x="1408" y="591"/>
                </a:lnTo>
                <a:lnTo>
                  <a:pt x="1408" y="593"/>
                </a:lnTo>
                <a:lnTo>
                  <a:pt x="1408" y="593"/>
                </a:lnTo>
                <a:lnTo>
                  <a:pt x="1408" y="596"/>
                </a:lnTo>
                <a:lnTo>
                  <a:pt x="1406" y="596"/>
                </a:lnTo>
                <a:lnTo>
                  <a:pt x="1406" y="598"/>
                </a:lnTo>
                <a:lnTo>
                  <a:pt x="1406" y="600"/>
                </a:lnTo>
                <a:lnTo>
                  <a:pt x="1406" y="600"/>
                </a:lnTo>
                <a:lnTo>
                  <a:pt x="1406" y="600"/>
                </a:lnTo>
                <a:lnTo>
                  <a:pt x="1408" y="600"/>
                </a:lnTo>
                <a:lnTo>
                  <a:pt x="1408" y="603"/>
                </a:lnTo>
                <a:lnTo>
                  <a:pt x="1408" y="605"/>
                </a:lnTo>
                <a:lnTo>
                  <a:pt x="1415" y="605"/>
                </a:lnTo>
                <a:lnTo>
                  <a:pt x="1418" y="603"/>
                </a:lnTo>
                <a:lnTo>
                  <a:pt x="1422" y="603"/>
                </a:lnTo>
                <a:lnTo>
                  <a:pt x="1425" y="603"/>
                </a:lnTo>
                <a:lnTo>
                  <a:pt x="1422" y="605"/>
                </a:lnTo>
                <a:lnTo>
                  <a:pt x="1420" y="603"/>
                </a:lnTo>
                <a:lnTo>
                  <a:pt x="1420" y="605"/>
                </a:lnTo>
                <a:lnTo>
                  <a:pt x="1418" y="608"/>
                </a:lnTo>
                <a:lnTo>
                  <a:pt x="1418" y="608"/>
                </a:lnTo>
                <a:lnTo>
                  <a:pt x="1418" y="610"/>
                </a:lnTo>
                <a:lnTo>
                  <a:pt x="1418" y="610"/>
                </a:lnTo>
                <a:lnTo>
                  <a:pt x="1422" y="610"/>
                </a:lnTo>
                <a:lnTo>
                  <a:pt x="1422" y="610"/>
                </a:lnTo>
                <a:lnTo>
                  <a:pt x="1422" y="610"/>
                </a:lnTo>
                <a:lnTo>
                  <a:pt x="1422" y="612"/>
                </a:lnTo>
                <a:lnTo>
                  <a:pt x="1422" y="612"/>
                </a:lnTo>
                <a:lnTo>
                  <a:pt x="1420" y="612"/>
                </a:lnTo>
                <a:lnTo>
                  <a:pt x="1420" y="615"/>
                </a:lnTo>
                <a:lnTo>
                  <a:pt x="1418" y="615"/>
                </a:lnTo>
                <a:lnTo>
                  <a:pt x="1418" y="617"/>
                </a:lnTo>
                <a:lnTo>
                  <a:pt x="1418" y="617"/>
                </a:lnTo>
                <a:lnTo>
                  <a:pt x="1420" y="617"/>
                </a:lnTo>
                <a:lnTo>
                  <a:pt x="1420" y="617"/>
                </a:lnTo>
                <a:lnTo>
                  <a:pt x="1420" y="617"/>
                </a:lnTo>
                <a:lnTo>
                  <a:pt x="1420" y="615"/>
                </a:lnTo>
                <a:lnTo>
                  <a:pt x="1425" y="617"/>
                </a:lnTo>
                <a:lnTo>
                  <a:pt x="1425" y="617"/>
                </a:lnTo>
                <a:lnTo>
                  <a:pt x="1425" y="617"/>
                </a:lnTo>
                <a:lnTo>
                  <a:pt x="1429" y="617"/>
                </a:lnTo>
                <a:lnTo>
                  <a:pt x="1429" y="617"/>
                </a:lnTo>
                <a:lnTo>
                  <a:pt x="1425" y="619"/>
                </a:lnTo>
                <a:lnTo>
                  <a:pt x="1425" y="619"/>
                </a:lnTo>
                <a:lnTo>
                  <a:pt x="1425" y="619"/>
                </a:lnTo>
                <a:lnTo>
                  <a:pt x="1427" y="622"/>
                </a:lnTo>
                <a:lnTo>
                  <a:pt x="1427" y="622"/>
                </a:lnTo>
                <a:lnTo>
                  <a:pt x="1425" y="622"/>
                </a:lnTo>
                <a:lnTo>
                  <a:pt x="1425" y="622"/>
                </a:lnTo>
                <a:lnTo>
                  <a:pt x="1425" y="619"/>
                </a:lnTo>
                <a:lnTo>
                  <a:pt x="1422" y="619"/>
                </a:lnTo>
                <a:lnTo>
                  <a:pt x="1422" y="619"/>
                </a:lnTo>
                <a:lnTo>
                  <a:pt x="1422" y="619"/>
                </a:lnTo>
                <a:lnTo>
                  <a:pt x="1422" y="619"/>
                </a:lnTo>
                <a:lnTo>
                  <a:pt x="1422" y="619"/>
                </a:lnTo>
                <a:lnTo>
                  <a:pt x="1420" y="617"/>
                </a:lnTo>
                <a:lnTo>
                  <a:pt x="1415" y="619"/>
                </a:lnTo>
                <a:lnTo>
                  <a:pt x="1415" y="619"/>
                </a:lnTo>
                <a:lnTo>
                  <a:pt x="1415" y="622"/>
                </a:lnTo>
                <a:lnTo>
                  <a:pt x="1415" y="624"/>
                </a:lnTo>
                <a:lnTo>
                  <a:pt x="1418" y="624"/>
                </a:lnTo>
                <a:lnTo>
                  <a:pt x="1415" y="624"/>
                </a:lnTo>
                <a:lnTo>
                  <a:pt x="1415" y="624"/>
                </a:lnTo>
                <a:lnTo>
                  <a:pt x="1413" y="627"/>
                </a:lnTo>
                <a:lnTo>
                  <a:pt x="1413" y="627"/>
                </a:lnTo>
                <a:lnTo>
                  <a:pt x="1411" y="624"/>
                </a:lnTo>
                <a:lnTo>
                  <a:pt x="1411" y="624"/>
                </a:lnTo>
                <a:lnTo>
                  <a:pt x="1411" y="624"/>
                </a:lnTo>
                <a:lnTo>
                  <a:pt x="1408" y="624"/>
                </a:lnTo>
                <a:lnTo>
                  <a:pt x="1406" y="624"/>
                </a:lnTo>
                <a:lnTo>
                  <a:pt x="1401" y="627"/>
                </a:lnTo>
                <a:lnTo>
                  <a:pt x="1401" y="627"/>
                </a:lnTo>
                <a:lnTo>
                  <a:pt x="1401" y="627"/>
                </a:lnTo>
                <a:lnTo>
                  <a:pt x="1401" y="627"/>
                </a:lnTo>
                <a:lnTo>
                  <a:pt x="1401" y="627"/>
                </a:lnTo>
                <a:lnTo>
                  <a:pt x="1401" y="624"/>
                </a:lnTo>
                <a:lnTo>
                  <a:pt x="1399" y="624"/>
                </a:lnTo>
                <a:lnTo>
                  <a:pt x="1396" y="627"/>
                </a:lnTo>
                <a:lnTo>
                  <a:pt x="1396" y="627"/>
                </a:lnTo>
                <a:lnTo>
                  <a:pt x="1394" y="629"/>
                </a:lnTo>
                <a:lnTo>
                  <a:pt x="1396" y="629"/>
                </a:lnTo>
                <a:lnTo>
                  <a:pt x="1396" y="627"/>
                </a:lnTo>
                <a:lnTo>
                  <a:pt x="1396" y="629"/>
                </a:lnTo>
                <a:lnTo>
                  <a:pt x="1396" y="631"/>
                </a:lnTo>
                <a:lnTo>
                  <a:pt x="1396" y="631"/>
                </a:lnTo>
                <a:lnTo>
                  <a:pt x="1394" y="631"/>
                </a:lnTo>
                <a:lnTo>
                  <a:pt x="1394" y="634"/>
                </a:lnTo>
                <a:lnTo>
                  <a:pt x="1392" y="636"/>
                </a:lnTo>
                <a:lnTo>
                  <a:pt x="1387" y="638"/>
                </a:lnTo>
                <a:lnTo>
                  <a:pt x="1387" y="638"/>
                </a:lnTo>
                <a:lnTo>
                  <a:pt x="1387" y="641"/>
                </a:lnTo>
                <a:lnTo>
                  <a:pt x="1387" y="641"/>
                </a:lnTo>
                <a:lnTo>
                  <a:pt x="1380" y="648"/>
                </a:lnTo>
                <a:lnTo>
                  <a:pt x="1377" y="650"/>
                </a:lnTo>
                <a:lnTo>
                  <a:pt x="1377" y="653"/>
                </a:lnTo>
                <a:lnTo>
                  <a:pt x="1377" y="653"/>
                </a:lnTo>
                <a:lnTo>
                  <a:pt x="1380" y="655"/>
                </a:lnTo>
                <a:lnTo>
                  <a:pt x="1380" y="655"/>
                </a:lnTo>
                <a:lnTo>
                  <a:pt x="1380" y="655"/>
                </a:lnTo>
                <a:lnTo>
                  <a:pt x="1380" y="657"/>
                </a:lnTo>
                <a:lnTo>
                  <a:pt x="1380" y="657"/>
                </a:lnTo>
                <a:lnTo>
                  <a:pt x="1380" y="660"/>
                </a:lnTo>
                <a:lnTo>
                  <a:pt x="1380" y="660"/>
                </a:lnTo>
                <a:lnTo>
                  <a:pt x="1382" y="660"/>
                </a:lnTo>
                <a:lnTo>
                  <a:pt x="1382" y="660"/>
                </a:lnTo>
                <a:lnTo>
                  <a:pt x="1382" y="660"/>
                </a:lnTo>
                <a:lnTo>
                  <a:pt x="1382" y="660"/>
                </a:lnTo>
                <a:lnTo>
                  <a:pt x="1382" y="660"/>
                </a:lnTo>
                <a:lnTo>
                  <a:pt x="1382" y="660"/>
                </a:lnTo>
                <a:lnTo>
                  <a:pt x="1380" y="662"/>
                </a:lnTo>
                <a:lnTo>
                  <a:pt x="1380" y="662"/>
                </a:lnTo>
                <a:lnTo>
                  <a:pt x="1380" y="662"/>
                </a:lnTo>
                <a:lnTo>
                  <a:pt x="1382" y="664"/>
                </a:lnTo>
                <a:lnTo>
                  <a:pt x="1382" y="664"/>
                </a:lnTo>
                <a:lnTo>
                  <a:pt x="1382" y="667"/>
                </a:lnTo>
                <a:lnTo>
                  <a:pt x="1380" y="667"/>
                </a:lnTo>
                <a:lnTo>
                  <a:pt x="1377" y="669"/>
                </a:lnTo>
                <a:lnTo>
                  <a:pt x="1377" y="671"/>
                </a:lnTo>
                <a:lnTo>
                  <a:pt x="1377" y="671"/>
                </a:lnTo>
                <a:lnTo>
                  <a:pt x="1377" y="671"/>
                </a:lnTo>
                <a:lnTo>
                  <a:pt x="1377" y="671"/>
                </a:lnTo>
                <a:lnTo>
                  <a:pt x="1377" y="674"/>
                </a:lnTo>
                <a:lnTo>
                  <a:pt x="1377" y="674"/>
                </a:lnTo>
                <a:lnTo>
                  <a:pt x="1377" y="674"/>
                </a:lnTo>
                <a:lnTo>
                  <a:pt x="1377" y="674"/>
                </a:lnTo>
                <a:lnTo>
                  <a:pt x="1377" y="674"/>
                </a:lnTo>
                <a:lnTo>
                  <a:pt x="1380" y="676"/>
                </a:lnTo>
                <a:lnTo>
                  <a:pt x="1380" y="676"/>
                </a:lnTo>
                <a:lnTo>
                  <a:pt x="1380" y="676"/>
                </a:lnTo>
                <a:lnTo>
                  <a:pt x="1380" y="674"/>
                </a:lnTo>
                <a:lnTo>
                  <a:pt x="1382" y="674"/>
                </a:lnTo>
                <a:lnTo>
                  <a:pt x="1382" y="674"/>
                </a:lnTo>
                <a:lnTo>
                  <a:pt x="1382" y="676"/>
                </a:lnTo>
                <a:lnTo>
                  <a:pt x="1382" y="676"/>
                </a:lnTo>
                <a:lnTo>
                  <a:pt x="1382" y="676"/>
                </a:lnTo>
                <a:lnTo>
                  <a:pt x="1382" y="679"/>
                </a:lnTo>
                <a:lnTo>
                  <a:pt x="1382" y="679"/>
                </a:lnTo>
                <a:lnTo>
                  <a:pt x="1382" y="681"/>
                </a:lnTo>
                <a:lnTo>
                  <a:pt x="1382" y="681"/>
                </a:lnTo>
                <a:lnTo>
                  <a:pt x="1387" y="683"/>
                </a:lnTo>
                <a:lnTo>
                  <a:pt x="1387" y="683"/>
                </a:lnTo>
                <a:lnTo>
                  <a:pt x="1387" y="686"/>
                </a:lnTo>
                <a:lnTo>
                  <a:pt x="1387" y="686"/>
                </a:lnTo>
                <a:lnTo>
                  <a:pt x="1389" y="686"/>
                </a:lnTo>
                <a:lnTo>
                  <a:pt x="1389" y="686"/>
                </a:lnTo>
                <a:lnTo>
                  <a:pt x="1389" y="686"/>
                </a:lnTo>
                <a:lnTo>
                  <a:pt x="1389" y="683"/>
                </a:lnTo>
                <a:lnTo>
                  <a:pt x="1389" y="683"/>
                </a:lnTo>
                <a:lnTo>
                  <a:pt x="1392" y="683"/>
                </a:lnTo>
                <a:lnTo>
                  <a:pt x="1392" y="686"/>
                </a:lnTo>
                <a:lnTo>
                  <a:pt x="1392" y="686"/>
                </a:lnTo>
                <a:lnTo>
                  <a:pt x="1392" y="686"/>
                </a:lnTo>
                <a:lnTo>
                  <a:pt x="1394" y="686"/>
                </a:lnTo>
                <a:lnTo>
                  <a:pt x="1394" y="686"/>
                </a:lnTo>
                <a:lnTo>
                  <a:pt x="1394" y="686"/>
                </a:lnTo>
                <a:lnTo>
                  <a:pt x="1394" y="686"/>
                </a:lnTo>
                <a:lnTo>
                  <a:pt x="1394" y="683"/>
                </a:lnTo>
                <a:lnTo>
                  <a:pt x="1394" y="683"/>
                </a:lnTo>
                <a:lnTo>
                  <a:pt x="1396" y="681"/>
                </a:lnTo>
                <a:lnTo>
                  <a:pt x="1394" y="681"/>
                </a:lnTo>
                <a:lnTo>
                  <a:pt x="1394" y="681"/>
                </a:lnTo>
                <a:lnTo>
                  <a:pt x="1394" y="679"/>
                </a:lnTo>
                <a:lnTo>
                  <a:pt x="1394" y="676"/>
                </a:lnTo>
                <a:lnTo>
                  <a:pt x="1394" y="676"/>
                </a:lnTo>
                <a:lnTo>
                  <a:pt x="1394" y="674"/>
                </a:lnTo>
                <a:lnTo>
                  <a:pt x="1394" y="674"/>
                </a:lnTo>
                <a:lnTo>
                  <a:pt x="1396" y="671"/>
                </a:lnTo>
                <a:lnTo>
                  <a:pt x="1394" y="671"/>
                </a:lnTo>
                <a:lnTo>
                  <a:pt x="1394" y="671"/>
                </a:lnTo>
                <a:lnTo>
                  <a:pt x="1394" y="671"/>
                </a:lnTo>
                <a:lnTo>
                  <a:pt x="1396" y="669"/>
                </a:lnTo>
                <a:lnTo>
                  <a:pt x="1396" y="671"/>
                </a:lnTo>
                <a:lnTo>
                  <a:pt x="1396" y="671"/>
                </a:lnTo>
                <a:lnTo>
                  <a:pt x="1396" y="674"/>
                </a:lnTo>
                <a:lnTo>
                  <a:pt x="1396" y="674"/>
                </a:lnTo>
                <a:lnTo>
                  <a:pt x="1396" y="674"/>
                </a:lnTo>
                <a:lnTo>
                  <a:pt x="1396" y="676"/>
                </a:lnTo>
                <a:lnTo>
                  <a:pt x="1396" y="676"/>
                </a:lnTo>
                <a:lnTo>
                  <a:pt x="1399" y="679"/>
                </a:lnTo>
                <a:lnTo>
                  <a:pt x="1399" y="679"/>
                </a:lnTo>
                <a:lnTo>
                  <a:pt x="1399" y="679"/>
                </a:lnTo>
                <a:lnTo>
                  <a:pt x="1399" y="681"/>
                </a:lnTo>
                <a:lnTo>
                  <a:pt x="1399" y="681"/>
                </a:lnTo>
                <a:lnTo>
                  <a:pt x="1396" y="683"/>
                </a:lnTo>
                <a:lnTo>
                  <a:pt x="1396" y="686"/>
                </a:lnTo>
                <a:lnTo>
                  <a:pt x="1396" y="686"/>
                </a:lnTo>
                <a:lnTo>
                  <a:pt x="1399" y="686"/>
                </a:lnTo>
                <a:lnTo>
                  <a:pt x="1399" y="686"/>
                </a:lnTo>
                <a:lnTo>
                  <a:pt x="1399" y="686"/>
                </a:lnTo>
                <a:lnTo>
                  <a:pt x="1399" y="686"/>
                </a:lnTo>
                <a:lnTo>
                  <a:pt x="1399" y="686"/>
                </a:lnTo>
                <a:lnTo>
                  <a:pt x="1399" y="683"/>
                </a:lnTo>
                <a:lnTo>
                  <a:pt x="1399" y="681"/>
                </a:lnTo>
                <a:lnTo>
                  <a:pt x="1401" y="679"/>
                </a:lnTo>
                <a:lnTo>
                  <a:pt x="1401" y="676"/>
                </a:lnTo>
                <a:lnTo>
                  <a:pt x="1401" y="676"/>
                </a:lnTo>
                <a:lnTo>
                  <a:pt x="1399" y="674"/>
                </a:lnTo>
                <a:lnTo>
                  <a:pt x="1401" y="674"/>
                </a:lnTo>
                <a:lnTo>
                  <a:pt x="1399" y="671"/>
                </a:lnTo>
                <a:lnTo>
                  <a:pt x="1399" y="671"/>
                </a:lnTo>
                <a:lnTo>
                  <a:pt x="1396" y="671"/>
                </a:lnTo>
                <a:lnTo>
                  <a:pt x="1396" y="669"/>
                </a:lnTo>
                <a:lnTo>
                  <a:pt x="1399" y="667"/>
                </a:lnTo>
                <a:lnTo>
                  <a:pt x="1396" y="667"/>
                </a:lnTo>
                <a:lnTo>
                  <a:pt x="1399" y="667"/>
                </a:lnTo>
                <a:lnTo>
                  <a:pt x="1396" y="662"/>
                </a:lnTo>
                <a:lnTo>
                  <a:pt x="1394" y="662"/>
                </a:lnTo>
                <a:lnTo>
                  <a:pt x="1394" y="660"/>
                </a:lnTo>
                <a:lnTo>
                  <a:pt x="1396" y="657"/>
                </a:lnTo>
                <a:lnTo>
                  <a:pt x="1396" y="655"/>
                </a:lnTo>
                <a:lnTo>
                  <a:pt x="1396" y="653"/>
                </a:lnTo>
                <a:lnTo>
                  <a:pt x="1396" y="653"/>
                </a:lnTo>
                <a:lnTo>
                  <a:pt x="1396" y="653"/>
                </a:lnTo>
                <a:lnTo>
                  <a:pt x="1396" y="650"/>
                </a:lnTo>
                <a:lnTo>
                  <a:pt x="1399" y="653"/>
                </a:lnTo>
                <a:lnTo>
                  <a:pt x="1399" y="653"/>
                </a:lnTo>
                <a:lnTo>
                  <a:pt x="1399" y="655"/>
                </a:lnTo>
                <a:lnTo>
                  <a:pt x="1399" y="655"/>
                </a:lnTo>
                <a:lnTo>
                  <a:pt x="1396" y="657"/>
                </a:lnTo>
                <a:lnTo>
                  <a:pt x="1399" y="660"/>
                </a:lnTo>
                <a:lnTo>
                  <a:pt x="1399" y="662"/>
                </a:lnTo>
                <a:lnTo>
                  <a:pt x="1399" y="662"/>
                </a:lnTo>
                <a:lnTo>
                  <a:pt x="1399" y="664"/>
                </a:lnTo>
                <a:lnTo>
                  <a:pt x="1399" y="667"/>
                </a:lnTo>
                <a:lnTo>
                  <a:pt x="1399" y="667"/>
                </a:lnTo>
                <a:lnTo>
                  <a:pt x="1399" y="667"/>
                </a:lnTo>
                <a:lnTo>
                  <a:pt x="1399" y="669"/>
                </a:lnTo>
                <a:lnTo>
                  <a:pt x="1399" y="669"/>
                </a:lnTo>
                <a:lnTo>
                  <a:pt x="1401" y="669"/>
                </a:lnTo>
                <a:lnTo>
                  <a:pt x="1401" y="669"/>
                </a:lnTo>
                <a:lnTo>
                  <a:pt x="1401" y="669"/>
                </a:lnTo>
                <a:lnTo>
                  <a:pt x="1401" y="671"/>
                </a:lnTo>
                <a:lnTo>
                  <a:pt x="1401" y="671"/>
                </a:lnTo>
                <a:lnTo>
                  <a:pt x="1401" y="674"/>
                </a:lnTo>
                <a:lnTo>
                  <a:pt x="1401" y="674"/>
                </a:lnTo>
                <a:lnTo>
                  <a:pt x="1401" y="674"/>
                </a:lnTo>
                <a:lnTo>
                  <a:pt x="1403" y="676"/>
                </a:lnTo>
                <a:lnTo>
                  <a:pt x="1403" y="676"/>
                </a:lnTo>
                <a:lnTo>
                  <a:pt x="1403" y="679"/>
                </a:lnTo>
                <a:lnTo>
                  <a:pt x="1403" y="679"/>
                </a:lnTo>
                <a:lnTo>
                  <a:pt x="1403" y="679"/>
                </a:lnTo>
                <a:lnTo>
                  <a:pt x="1401" y="681"/>
                </a:lnTo>
                <a:lnTo>
                  <a:pt x="1403" y="681"/>
                </a:lnTo>
                <a:lnTo>
                  <a:pt x="1403" y="681"/>
                </a:lnTo>
                <a:lnTo>
                  <a:pt x="1403" y="681"/>
                </a:lnTo>
                <a:lnTo>
                  <a:pt x="1403" y="683"/>
                </a:lnTo>
                <a:lnTo>
                  <a:pt x="1403" y="683"/>
                </a:lnTo>
                <a:lnTo>
                  <a:pt x="1403" y="683"/>
                </a:lnTo>
                <a:lnTo>
                  <a:pt x="1403" y="683"/>
                </a:lnTo>
                <a:lnTo>
                  <a:pt x="1403" y="683"/>
                </a:lnTo>
                <a:lnTo>
                  <a:pt x="1403" y="686"/>
                </a:lnTo>
                <a:lnTo>
                  <a:pt x="1403" y="686"/>
                </a:lnTo>
                <a:lnTo>
                  <a:pt x="1403" y="686"/>
                </a:lnTo>
                <a:lnTo>
                  <a:pt x="1413" y="688"/>
                </a:lnTo>
                <a:lnTo>
                  <a:pt x="1413" y="688"/>
                </a:lnTo>
                <a:lnTo>
                  <a:pt x="1413" y="688"/>
                </a:lnTo>
                <a:lnTo>
                  <a:pt x="1413" y="686"/>
                </a:lnTo>
                <a:lnTo>
                  <a:pt x="1413" y="686"/>
                </a:lnTo>
                <a:lnTo>
                  <a:pt x="1413" y="686"/>
                </a:lnTo>
                <a:lnTo>
                  <a:pt x="1413" y="683"/>
                </a:lnTo>
                <a:lnTo>
                  <a:pt x="1413" y="683"/>
                </a:lnTo>
                <a:lnTo>
                  <a:pt x="1415" y="683"/>
                </a:lnTo>
                <a:lnTo>
                  <a:pt x="1415" y="683"/>
                </a:lnTo>
                <a:lnTo>
                  <a:pt x="1415" y="683"/>
                </a:lnTo>
                <a:lnTo>
                  <a:pt x="1415" y="688"/>
                </a:lnTo>
                <a:lnTo>
                  <a:pt x="1418" y="690"/>
                </a:lnTo>
                <a:lnTo>
                  <a:pt x="1418" y="690"/>
                </a:lnTo>
                <a:lnTo>
                  <a:pt x="1420" y="688"/>
                </a:lnTo>
                <a:lnTo>
                  <a:pt x="1420" y="688"/>
                </a:lnTo>
                <a:lnTo>
                  <a:pt x="1420" y="688"/>
                </a:lnTo>
                <a:lnTo>
                  <a:pt x="1420" y="686"/>
                </a:lnTo>
                <a:lnTo>
                  <a:pt x="1420" y="686"/>
                </a:lnTo>
                <a:lnTo>
                  <a:pt x="1420" y="686"/>
                </a:lnTo>
                <a:lnTo>
                  <a:pt x="1422" y="688"/>
                </a:lnTo>
                <a:lnTo>
                  <a:pt x="1422" y="688"/>
                </a:lnTo>
                <a:lnTo>
                  <a:pt x="1422" y="688"/>
                </a:lnTo>
                <a:lnTo>
                  <a:pt x="1422" y="686"/>
                </a:lnTo>
                <a:lnTo>
                  <a:pt x="1422" y="686"/>
                </a:lnTo>
                <a:lnTo>
                  <a:pt x="1420" y="686"/>
                </a:lnTo>
                <a:lnTo>
                  <a:pt x="1422" y="683"/>
                </a:lnTo>
                <a:lnTo>
                  <a:pt x="1422" y="683"/>
                </a:lnTo>
                <a:lnTo>
                  <a:pt x="1422" y="683"/>
                </a:lnTo>
                <a:lnTo>
                  <a:pt x="1422" y="683"/>
                </a:lnTo>
                <a:lnTo>
                  <a:pt x="1422" y="683"/>
                </a:lnTo>
                <a:lnTo>
                  <a:pt x="1422" y="681"/>
                </a:lnTo>
                <a:lnTo>
                  <a:pt x="1420" y="681"/>
                </a:lnTo>
                <a:lnTo>
                  <a:pt x="1420" y="681"/>
                </a:lnTo>
                <a:lnTo>
                  <a:pt x="1420" y="679"/>
                </a:lnTo>
                <a:lnTo>
                  <a:pt x="1420" y="676"/>
                </a:lnTo>
                <a:lnTo>
                  <a:pt x="1420" y="676"/>
                </a:lnTo>
                <a:lnTo>
                  <a:pt x="1420" y="674"/>
                </a:lnTo>
                <a:lnTo>
                  <a:pt x="1418" y="674"/>
                </a:lnTo>
                <a:lnTo>
                  <a:pt x="1418" y="674"/>
                </a:lnTo>
                <a:lnTo>
                  <a:pt x="1418" y="671"/>
                </a:lnTo>
                <a:lnTo>
                  <a:pt x="1418" y="671"/>
                </a:lnTo>
                <a:lnTo>
                  <a:pt x="1418" y="671"/>
                </a:lnTo>
                <a:lnTo>
                  <a:pt x="1418" y="669"/>
                </a:lnTo>
                <a:lnTo>
                  <a:pt x="1418" y="669"/>
                </a:lnTo>
                <a:lnTo>
                  <a:pt x="1418" y="669"/>
                </a:lnTo>
                <a:lnTo>
                  <a:pt x="1418" y="667"/>
                </a:lnTo>
                <a:lnTo>
                  <a:pt x="1418" y="667"/>
                </a:lnTo>
                <a:lnTo>
                  <a:pt x="1418" y="667"/>
                </a:lnTo>
                <a:lnTo>
                  <a:pt x="1418" y="667"/>
                </a:lnTo>
                <a:lnTo>
                  <a:pt x="1420" y="667"/>
                </a:lnTo>
                <a:lnTo>
                  <a:pt x="1420" y="669"/>
                </a:lnTo>
                <a:lnTo>
                  <a:pt x="1420" y="669"/>
                </a:lnTo>
                <a:lnTo>
                  <a:pt x="1420" y="671"/>
                </a:lnTo>
                <a:lnTo>
                  <a:pt x="1420" y="671"/>
                </a:lnTo>
                <a:lnTo>
                  <a:pt x="1420" y="671"/>
                </a:lnTo>
                <a:lnTo>
                  <a:pt x="1420" y="674"/>
                </a:lnTo>
                <a:lnTo>
                  <a:pt x="1420" y="674"/>
                </a:lnTo>
                <a:lnTo>
                  <a:pt x="1422" y="674"/>
                </a:lnTo>
                <a:lnTo>
                  <a:pt x="1422" y="676"/>
                </a:lnTo>
                <a:lnTo>
                  <a:pt x="1422" y="676"/>
                </a:lnTo>
                <a:lnTo>
                  <a:pt x="1422" y="679"/>
                </a:lnTo>
                <a:lnTo>
                  <a:pt x="1422" y="679"/>
                </a:lnTo>
                <a:lnTo>
                  <a:pt x="1427" y="679"/>
                </a:lnTo>
                <a:lnTo>
                  <a:pt x="1427" y="681"/>
                </a:lnTo>
                <a:lnTo>
                  <a:pt x="1427" y="681"/>
                </a:lnTo>
                <a:lnTo>
                  <a:pt x="1427" y="683"/>
                </a:lnTo>
                <a:lnTo>
                  <a:pt x="1427" y="683"/>
                </a:lnTo>
                <a:lnTo>
                  <a:pt x="1427" y="683"/>
                </a:lnTo>
                <a:lnTo>
                  <a:pt x="1429" y="686"/>
                </a:lnTo>
                <a:lnTo>
                  <a:pt x="1434" y="686"/>
                </a:lnTo>
                <a:lnTo>
                  <a:pt x="1434" y="686"/>
                </a:lnTo>
                <a:lnTo>
                  <a:pt x="1437" y="686"/>
                </a:lnTo>
                <a:lnTo>
                  <a:pt x="1437" y="686"/>
                </a:lnTo>
                <a:lnTo>
                  <a:pt x="1437" y="686"/>
                </a:lnTo>
                <a:lnTo>
                  <a:pt x="1437" y="686"/>
                </a:lnTo>
                <a:lnTo>
                  <a:pt x="1437" y="686"/>
                </a:lnTo>
                <a:lnTo>
                  <a:pt x="1437" y="681"/>
                </a:lnTo>
                <a:lnTo>
                  <a:pt x="1437" y="679"/>
                </a:lnTo>
                <a:lnTo>
                  <a:pt x="1437" y="676"/>
                </a:lnTo>
                <a:lnTo>
                  <a:pt x="1437" y="676"/>
                </a:lnTo>
                <a:lnTo>
                  <a:pt x="1437" y="676"/>
                </a:lnTo>
                <a:lnTo>
                  <a:pt x="1437" y="676"/>
                </a:lnTo>
                <a:lnTo>
                  <a:pt x="1437" y="676"/>
                </a:lnTo>
                <a:lnTo>
                  <a:pt x="1441" y="671"/>
                </a:lnTo>
                <a:lnTo>
                  <a:pt x="1441" y="671"/>
                </a:lnTo>
                <a:lnTo>
                  <a:pt x="1441" y="671"/>
                </a:lnTo>
                <a:lnTo>
                  <a:pt x="1434" y="662"/>
                </a:lnTo>
                <a:lnTo>
                  <a:pt x="1437" y="662"/>
                </a:lnTo>
                <a:lnTo>
                  <a:pt x="1437" y="664"/>
                </a:lnTo>
                <a:lnTo>
                  <a:pt x="1439" y="667"/>
                </a:lnTo>
                <a:lnTo>
                  <a:pt x="1444" y="669"/>
                </a:lnTo>
                <a:lnTo>
                  <a:pt x="1444" y="671"/>
                </a:lnTo>
                <a:lnTo>
                  <a:pt x="1444" y="671"/>
                </a:lnTo>
                <a:lnTo>
                  <a:pt x="1441" y="674"/>
                </a:lnTo>
                <a:lnTo>
                  <a:pt x="1441" y="676"/>
                </a:lnTo>
                <a:lnTo>
                  <a:pt x="1441" y="676"/>
                </a:lnTo>
                <a:lnTo>
                  <a:pt x="1441" y="679"/>
                </a:lnTo>
                <a:lnTo>
                  <a:pt x="1441" y="679"/>
                </a:lnTo>
                <a:lnTo>
                  <a:pt x="1441" y="681"/>
                </a:lnTo>
                <a:lnTo>
                  <a:pt x="1441" y="681"/>
                </a:lnTo>
                <a:lnTo>
                  <a:pt x="1441" y="681"/>
                </a:lnTo>
                <a:lnTo>
                  <a:pt x="1441" y="681"/>
                </a:lnTo>
                <a:lnTo>
                  <a:pt x="1441" y="681"/>
                </a:lnTo>
                <a:lnTo>
                  <a:pt x="1441" y="681"/>
                </a:lnTo>
                <a:lnTo>
                  <a:pt x="1444" y="683"/>
                </a:lnTo>
                <a:lnTo>
                  <a:pt x="1444" y="683"/>
                </a:lnTo>
                <a:lnTo>
                  <a:pt x="1446" y="683"/>
                </a:lnTo>
                <a:lnTo>
                  <a:pt x="1448" y="683"/>
                </a:lnTo>
                <a:lnTo>
                  <a:pt x="1451" y="683"/>
                </a:lnTo>
                <a:lnTo>
                  <a:pt x="1453" y="683"/>
                </a:lnTo>
                <a:lnTo>
                  <a:pt x="1455" y="683"/>
                </a:lnTo>
                <a:lnTo>
                  <a:pt x="1458" y="686"/>
                </a:lnTo>
                <a:lnTo>
                  <a:pt x="1458" y="686"/>
                </a:lnTo>
                <a:lnTo>
                  <a:pt x="1460" y="686"/>
                </a:lnTo>
                <a:lnTo>
                  <a:pt x="1460" y="686"/>
                </a:lnTo>
                <a:lnTo>
                  <a:pt x="1463" y="686"/>
                </a:lnTo>
                <a:lnTo>
                  <a:pt x="1465" y="686"/>
                </a:lnTo>
                <a:lnTo>
                  <a:pt x="1465" y="686"/>
                </a:lnTo>
                <a:lnTo>
                  <a:pt x="1465" y="686"/>
                </a:lnTo>
                <a:lnTo>
                  <a:pt x="1465" y="688"/>
                </a:lnTo>
                <a:lnTo>
                  <a:pt x="1465" y="688"/>
                </a:lnTo>
                <a:lnTo>
                  <a:pt x="1465" y="688"/>
                </a:lnTo>
                <a:lnTo>
                  <a:pt x="1467" y="688"/>
                </a:lnTo>
                <a:lnTo>
                  <a:pt x="1474" y="686"/>
                </a:lnTo>
                <a:lnTo>
                  <a:pt x="1481" y="683"/>
                </a:lnTo>
                <a:lnTo>
                  <a:pt x="1481" y="683"/>
                </a:lnTo>
                <a:lnTo>
                  <a:pt x="1481" y="683"/>
                </a:lnTo>
                <a:lnTo>
                  <a:pt x="1481" y="681"/>
                </a:lnTo>
                <a:lnTo>
                  <a:pt x="1474" y="679"/>
                </a:lnTo>
                <a:lnTo>
                  <a:pt x="1470" y="676"/>
                </a:lnTo>
                <a:lnTo>
                  <a:pt x="1470" y="676"/>
                </a:lnTo>
                <a:lnTo>
                  <a:pt x="1470" y="674"/>
                </a:lnTo>
                <a:lnTo>
                  <a:pt x="1467" y="674"/>
                </a:lnTo>
                <a:lnTo>
                  <a:pt x="1467" y="674"/>
                </a:lnTo>
                <a:lnTo>
                  <a:pt x="1467" y="674"/>
                </a:lnTo>
                <a:lnTo>
                  <a:pt x="1467" y="671"/>
                </a:lnTo>
                <a:lnTo>
                  <a:pt x="1467" y="671"/>
                </a:lnTo>
                <a:lnTo>
                  <a:pt x="1467" y="669"/>
                </a:lnTo>
                <a:lnTo>
                  <a:pt x="1467" y="669"/>
                </a:lnTo>
                <a:lnTo>
                  <a:pt x="1467" y="669"/>
                </a:lnTo>
                <a:lnTo>
                  <a:pt x="1467" y="667"/>
                </a:lnTo>
                <a:lnTo>
                  <a:pt x="1467" y="664"/>
                </a:lnTo>
                <a:lnTo>
                  <a:pt x="1467" y="664"/>
                </a:lnTo>
                <a:lnTo>
                  <a:pt x="1467" y="662"/>
                </a:lnTo>
                <a:lnTo>
                  <a:pt x="1467" y="662"/>
                </a:lnTo>
                <a:lnTo>
                  <a:pt x="1470" y="664"/>
                </a:lnTo>
                <a:lnTo>
                  <a:pt x="1470" y="667"/>
                </a:lnTo>
                <a:lnTo>
                  <a:pt x="1472" y="669"/>
                </a:lnTo>
                <a:lnTo>
                  <a:pt x="1472" y="671"/>
                </a:lnTo>
                <a:lnTo>
                  <a:pt x="1474" y="674"/>
                </a:lnTo>
                <a:lnTo>
                  <a:pt x="1474" y="674"/>
                </a:lnTo>
                <a:lnTo>
                  <a:pt x="1477" y="674"/>
                </a:lnTo>
                <a:lnTo>
                  <a:pt x="1484" y="671"/>
                </a:lnTo>
                <a:lnTo>
                  <a:pt x="1484" y="671"/>
                </a:lnTo>
                <a:lnTo>
                  <a:pt x="1484" y="671"/>
                </a:lnTo>
                <a:lnTo>
                  <a:pt x="1484" y="671"/>
                </a:lnTo>
                <a:lnTo>
                  <a:pt x="1484" y="669"/>
                </a:lnTo>
                <a:lnTo>
                  <a:pt x="1484" y="669"/>
                </a:lnTo>
                <a:lnTo>
                  <a:pt x="1484" y="669"/>
                </a:lnTo>
                <a:lnTo>
                  <a:pt x="1484" y="667"/>
                </a:lnTo>
                <a:lnTo>
                  <a:pt x="1481" y="667"/>
                </a:lnTo>
                <a:lnTo>
                  <a:pt x="1481" y="664"/>
                </a:lnTo>
                <a:lnTo>
                  <a:pt x="1481" y="664"/>
                </a:lnTo>
                <a:lnTo>
                  <a:pt x="1481" y="660"/>
                </a:lnTo>
                <a:lnTo>
                  <a:pt x="1481" y="660"/>
                </a:lnTo>
                <a:lnTo>
                  <a:pt x="1481" y="657"/>
                </a:lnTo>
                <a:lnTo>
                  <a:pt x="1481" y="657"/>
                </a:lnTo>
                <a:lnTo>
                  <a:pt x="1479" y="657"/>
                </a:lnTo>
                <a:lnTo>
                  <a:pt x="1479" y="657"/>
                </a:lnTo>
                <a:lnTo>
                  <a:pt x="1479" y="655"/>
                </a:lnTo>
                <a:lnTo>
                  <a:pt x="1479" y="655"/>
                </a:lnTo>
                <a:lnTo>
                  <a:pt x="1481" y="655"/>
                </a:lnTo>
                <a:lnTo>
                  <a:pt x="1484" y="657"/>
                </a:lnTo>
                <a:lnTo>
                  <a:pt x="1484" y="657"/>
                </a:lnTo>
                <a:lnTo>
                  <a:pt x="1484" y="662"/>
                </a:lnTo>
                <a:lnTo>
                  <a:pt x="1486" y="662"/>
                </a:lnTo>
                <a:lnTo>
                  <a:pt x="1486" y="664"/>
                </a:lnTo>
                <a:lnTo>
                  <a:pt x="1489" y="667"/>
                </a:lnTo>
                <a:lnTo>
                  <a:pt x="1489" y="669"/>
                </a:lnTo>
                <a:lnTo>
                  <a:pt x="1491" y="669"/>
                </a:lnTo>
                <a:lnTo>
                  <a:pt x="1493" y="669"/>
                </a:lnTo>
                <a:lnTo>
                  <a:pt x="1493" y="669"/>
                </a:lnTo>
                <a:lnTo>
                  <a:pt x="1493" y="671"/>
                </a:lnTo>
                <a:lnTo>
                  <a:pt x="1493" y="671"/>
                </a:lnTo>
                <a:lnTo>
                  <a:pt x="1493" y="671"/>
                </a:lnTo>
                <a:lnTo>
                  <a:pt x="1493" y="671"/>
                </a:lnTo>
                <a:lnTo>
                  <a:pt x="1493" y="671"/>
                </a:lnTo>
                <a:lnTo>
                  <a:pt x="1503" y="674"/>
                </a:lnTo>
                <a:lnTo>
                  <a:pt x="1503" y="671"/>
                </a:lnTo>
                <a:lnTo>
                  <a:pt x="1503" y="671"/>
                </a:lnTo>
                <a:lnTo>
                  <a:pt x="1503" y="669"/>
                </a:lnTo>
                <a:lnTo>
                  <a:pt x="1503" y="669"/>
                </a:lnTo>
                <a:lnTo>
                  <a:pt x="1503" y="669"/>
                </a:lnTo>
                <a:lnTo>
                  <a:pt x="1503" y="669"/>
                </a:lnTo>
                <a:lnTo>
                  <a:pt x="1503" y="669"/>
                </a:lnTo>
                <a:lnTo>
                  <a:pt x="1503" y="667"/>
                </a:lnTo>
                <a:lnTo>
                  <a:pt x="1503" y="667"/>
                </a:lnTo>
                <a:lnTo>
                  <a:pt x="1503" y="664"/>
                </a:lnTo>
                <a:lnTo>
                  <a:pt x="1503" y="664"/>
                </a:lnTo>
                <a:lnTo>
                  <a:pt x="1503" y="664"/>
                </a:lnTo>
                <a:lnTo>
                  <a:pt x="1500" y="664"/>
                </a:lnTo>
                <a:lnTo>
                  <a:pt x="1500" y="662"/>
                </a:lnTo>
                <a:lnTo>
                  <a:pt x="1500" y="660"/>
                </a:lnTo>
                <a:lnTo>
                  <a:pt x="1500" y="660"/>
                </a:lnTo>
                <a:lnTo>
                  <a:pt x="1500" y="657"/>
                </a:lnTo>
                <a:lnTo>
                  <a:pt x="1498" y="657"/>
                </a:lnTo>
                <a:lnTo>
                  <a:pt x="1498" y="655"/>
                </a:lnTo>
                <a:lnTo>
                  <a:pt x="1498" y="655"/>
                </a:lnTo>
                <a:lnTo>
                  <a:pt x="1498" y="655"/>
                </a:lnTo>
                <a:lnTo>
                  <a:pt x="1496" y="653"/>
                </a:lnTo>
                <a:lnTo>
                  <a:pt x="1496" y="653"/>
                </a:lnTo>
                <a:lnTo>
                  <a:pt x="1493" y="650"/>
                </a:lnTo>
                <a:lnTo>
                  <a:pt x="1493" y="650"/>
                </a:lnTo>
                <a:lnTo>
                  <a:pt x="1493" y="648"/>
                </a:lnTo>
                <a:lnTo>
                  <a:pt x="1493" y="648"/>
                </a:lnTo>
                <a:lnTo>
                  <a:pt x="1493" y="645"/>
                </a:lnTo>
                <a:lnTo>
                  <a:pt x="1496" y="645"/>
                </a:lnTo>
                <a:lnTo>
                  <a:pt x="1496" y="643"/>
                </a:lnTo>
                <a:lnTo>
                  <a:pt x="1496" y="643"/>
                </a:lnTo>
                <a:lnTo>
                  <a:pt x="1496" y="645"/>
                </a:lnTo>
                <a:lnTo>
                  <a:pt x="1496" y="645"/>
                </a:lnTo>
                <a:lnTo>
                  <a:pt x="1496" y="648"/>
                </a:lnTo>
                <a:lnTo>
                  <a:pt x="1496" y="648"/>
                </a:lnTo>
                <a:lnTo>
                  <a:pt x="1496" y="648"/>
                </a:lnTo>
                <a:lnTo>
                  <a:pt x="1496" y="650"/>
                </a:lnTo>
                <a:lnTo>
                  <a:pt x="1496" y="650"/>
                </a:lnTo>
                <a:lnTo>
                  <a:pt x="1496" y="653"/>
                </a:lnTo>
                <a:lnTo>
                  <a:pt x="1500" y="655"/>
                </a:lnTo>
                <a:lnTo>
                  <a:pt x="1500" y="655"/>
                </a:lnTo>
                <a:lnTo>
                  <a:pt x="1500" y="655"/>
                </a:lnTo>
                <a:lnTo>
                  <a:pt x="1500" y="655"/>
                </a:lnTo>
                <a:lnTo>
                  <a:pt x="1500" y="655"/>
                </a:lnTo>
                <a:lnTo>
                  <a:pt x="1500" y="657"/>
                </a:lnTo>
                <a:lnTo>
                  <a:pt x="1503" y="657"/>
                </a:lnTo>
                <a:lnTo>
                  <a:pt x="1503" y="657"/>
                </a:lnTo>
                <a:lnTo>
                  <a:pt x="1503" y="657"/>
                </a:lnTo>
                <a:lnTo>
                  <a:pt x="1505" y="662"/>
                </a:lnTo>
                <a:lnTo>
                  <a:pt x="1503" y="662"/>
                </a:lnTo>
                <a:lnTo>
                  <a:pt x="1505" y="664"/>
                </a:lnTo>
                <a:lnTo>
                  <a:pt x="1505" y="664"/>
                </a:lnTo>
                <a:lnTo>
                  <a:pt x="1505" y="664"/>
                </a:lnTo>
                <a:lnTo>
                  <a:pt x="1505" y="667"/>
                </a:lnTo>
                <a:lnTo>
                  <a:pt x="1505" y="667"/>
                </a:lnTo>
                <a:lnTo>
                  <a:pt x="1505" y="667"/>
                </a:lnTo>
                <a:lnTo>
                  <a:pt x="1508" y="669"/>
                </a:lnTo>
                <a:lnTo>
                  <a:pt x="1510" y="671"/>
                </a:lnTo>
                <a:lnTo>
                  <a:pt x="1510" y="671"/>
                </a:lnTo>
                <a:lnTo>
                  <a:pt x="1512" y="674"/>
                </a:lnTo>
                <a:lnTo>
                  <a:pt x="1517" y="671"/>
                </a:lnTo>
                <a:lnTo>
                  <a:pt x="1522" y="669"/>
                </a:lnTo>
                <a:lnTo>
                  <a:pt x="1522" y="669"/>
                </a:lnTo>
                <a:lnTo>
                  <a:pt x="1524" y="667"/>
                </a:lnTo>
                <a:lnTo>
                  <a:pt x="1524" y="664"/>
                </a:lnTo>
                <a:lnTo>
                  <a:pt x="1522" y="662"/>
                </a:lnTo>
                <a:lnTo>
                  <a:pt x="1519" y="660"/>
                </a:lnTo>
                <a:lnTo>
                  <a:pt x="1519" y="660"/>
                </a:lnTo>
                <a:lnTo>
                  <a:pt x="1522" y="655"/>
                </a:lnTo>
                <a:lnTo>
                  <a:pt x="1517" y="653"/>
                </a:lnTo>
                <a:lnTo>
                  <a:pt x="1517" y="653"/>
                </a:lnTo>
                <a:lnTo>
                  <a:pt x="1512" y="650"/>
                </a:lnTo>
                <a:lnTo>
                  <a:pt x="1512" y="648"/>
                </a:lnTo>
                <a:lnTo>
                  <a:pt x="1512" y="645"/>
                </a:lnTo>
                <a:lnTo>
                  <a:pt x="1510" y="643"/>
                </a:lnTo>
                <a:lnTo>
                  <a:pt x="1510" y="643"/>
                </a:lnTo>
                <a:lnTo>
                  <a:pt x="1510" y="643"/>
                </a:lnTo>
                <a:lnTo>
                  <a:pt x="1510" y="641"/>
                </a:lnTo>
                <a:lnTo>
                  <a:pt x="1510" y="641"/>
                </a:lnTo>
                <a:lnTo>
                  <a:pt x="1508" y="638"/>
                </a:lnTo>
                <a:lnTo>
                  <a:pt x="1508" y="638"/>
                </a:lnTo>
                <a:lnTo>
                  <a:pt x="1505" y="638"/>
                </a:lnTo>
                <a:lnTo>
                  <a:pt x="1508" y="636"/>
                </a:lnTo>
                <a:lnTo>
                  <a:pt x="1508" y="638"/>
                </a:lnTo>
                <a:lnTo>
                  <a:pt x="1510" y="638"/>
                </a:lnTo>
                <a:lnTo>
                  <a:pt x="1510" y="641"/>
                </a:lnTo>
                <a:lnTo>
                  <a:pt x="1510" y="641"/>
                </a:lnTo>
                <a:lnTo>
                  <a:pt x="1510" y="641"/>
                </a:lnTo>
                <a:lnTo>
                  <a:pt x="1512" y="643"/>
                </a:lnTo>
                <a:lnTo>
                  <a:pt x="1512" y="643"/>
                </a:lnTo>
                <a:lnTo>
                  <a:pt x="1512" y="643"/>
                </a:lnTo>
                <a:lnTo>
                  <a:pt x="1515" y="645"/>
                </a:lnTo>
                <a:lnTo>
                  <a:pt x="1515" y="648"/>
                </a:lnTo>
                <a:lnTo>
                  <a:pt x="1517" y="650"/>
                </a:lnTo>
                <a:lnTo>
                  <a:pt x="1517" y="650"/>
                </a:lnTo>
                <a:lnTo>
                  <a:pt x="1519" y="650"/>
                </a:lnTo>
                <a:lnTo>
                  <a:pt x="1524" y="648"/>
                </a:lnTo>
                <a:lnTo>
                  <a:pt x="1526" y="645"/>
                </a:lnTo>
                <a:lnTo>
                  <a:pt x="1526" y="645"/>
                </a:lnTo>
                <a:lnTo>
                  <a:pt x="1526" y="645"/>
                </a:lnTo>
                <a:lnTo>
                  <a:pt x="1526" y="645"/>
                </a:lnTo>
                <a:lnTo>
                  <a:pt x="1526" y="645"/>
                </a:lnTo>
                <a:lnTo>
                  <a:pt x="1526" y="645"/>
                </a:lnTo>
                <a:lnTo>
                  <a:pt x="1526" y="648"/>
                </a:lnTo>
                <a:lnTo>
                  <a:pt x="1526" y="648"/>
                </a:lnTo>
                <a:lnTo>
                  <a:pt x="1526" y="648"/>
                </a:lnTo>
                <a:lnTo>
                  <a:pt x="1526" y="648"/>
                </a:lnTo>
                <a:lnTo>
                  <a:pt x="1524" y="648"/>
                </a:lnTo>
                <a:lnTo>
                  <a:pt x="1524" y="653"/>
                </a:lnTo>
                <a:lnTo>
                  <a:pt x="1522" y="653"/>
                </a:lnTo>
                <a:lnTo>
                  <a:pt x="1524" y="653"/>
                </a:lnTo>
                <a:lnTo>
                  <a:pt x="1524" y="655"/>
                </a:lnTo>
                <a:lnTo>
                  <a:pt x="1524" y="655"/>
                </a:lnTo>
                <a:lnTo>
                  <a:pt x="1524" y="655"/>
                </a:lnTo>
                <a:lnTo>
                  <a:pt x="1524" y="655"/>
                </a:lnTo>
                <a:lnTo>
                  <a:pt x="1524" y="657"/>
                </a:lnTo>
                <a:lnTo>
                  <a:pt x="1524" y="660"/>
                </a:lnTo>
                <a:lnTo>
                  <a:pt x="1524" y="660"/>
                </a:lnTo>
                <a:lnTo>
                  <a:pt x="1526" y="662"/>
                </a:lnTo>
                <a:lnTo>
                  <a:pt x="1534" y="662"/>
                </a:lnTo>
                <a:lnTo>
                  <a:pt x="1536" y="660"/>
                </a:lnTo>
                <a:lnTo>
                  <a:pt x="1538" y="660"/>
                </a:lnTo>
                <a:lnTo>
                  <a:pt x="1538" y="660"/>
                </a:lnTo>
                <a:lnTo>
                  <a:pt x="1538" y="657"/>
                </a:lnTo>
                <a:lnTo>
                  <a:pt x="1538" y="655"/>
                </a:lnTo>
                <a:lnTo>
                  <a:pt x="1538" y="653"/>
                </a:lnTo>
                <a:lnTo>
                  <a:pt x="1541" y="655"/>
                </a:lnTo>
                <a:lnTo>
                  <a:pt x="1541" y="657"/>
                </a:lnTo>
                <a:lnTo>
                  <a:pt x="1541" y="660"/>
                </a:lnTo>
                <a:lnTo>
                  <a:pt x="1543" y="657"/>
                </a:lnTo>
                <a:lnTo>
                  <a:pt x="1543" y="660"/>
                </a:lnTo>
                <a:lnTo>
                  <a:pt x="1545" y="660"/>
                </a:lnTo>
                <a:lnTo>
                  <a:pt x="1545" y="660"/>
                </a:lnTo>
                <a:lnTo>
                  <a:pt x="1545" y="662"/>
                </a:lnTo>
                <a:lnTo>
                  <a:pt x="1548" y="662"/>
                </a:lnTo>
                <a:lnTo>
                  <a:pt x="1548" y="662"/>
                </a:lnTo>
                <a:lnTo>
                  <a:pt x="1550" y="664"/>
                </a:lnTo>
                <a:lnTo>
                  <a:pt x="1550" y="667"/>
                </a:lnTo>
                <a:lnTo>
                  <a:pt x="1550" y="667"/>
                </a:lnTo>
                <a:lnTo>
                  <a:pt x="1550" y="669"/>
                </a:lnTo>
                <a:lnTo>
                  <a:pt x="1550" y="669"/>
                </a:lnTo>
                <a:lnTo>
                  <a:pt x="1548" y="671"/>
                </a:lnTo>
                <a:lnTo>
                  <a:pt x="1548" y="671"/>
                </a:lnTo>
                <a:lnTo>
                  <a:pt x="1548" y="676"/>
                </a:lnTo>
                <a:lnTo>
                  <a:pt x="1548" y="676"/>
                </a:lnTo>
                <a:lnTo>
                  <a:pt x="1548" y="676"/>
                </a:lnTo>
                <a:lnTo>
                  <a:pt x="1548" y="679"/>
                </a:lnTo>
                <a:lnTo>
                  <a:pt x="1548" y="679"/>
                </a:lnTo>
                <a:lnTo>
                  <a:pt x="1548" y="679"/>
                </a:lnTo>
                <a:lnTo>
                  <a:pt x="1548" y="679"/>
                </a:lnTo>
                <a:lnTo>
                  <a:pt x="1548" y="681"/>
                </a:lnTo>
                <a:lnTo>
                  <a:pt x="1545" y="681"/>
                </a:lnTo>
                <a:lnTo>
                  <a:pt x="1548" y="681"/>
                </a:lnTo>
                <a:lnTo>
                  <a:pt x="1548" y="681"/>
                </a:lnTo>
                <a:lnTo>
                  <a:pt x="1550" y="683"/>
                </a:lnTo>
                <a:lnTo>
                  <a:pt x="1550" y="683"/>
                </a:lnTo>
                <a:lnTo>
                  <a:pt x="1548" y="683"/>
                </a:lnTo>
                <a:lnTo>
                  <a:pt x="1548" y="686"/>
                </a:lnTo>
                <a:lnTo>
                  <a:pt x="1548" y="686"/>
                </a:lnTo>
                <a:lnTo>
                  <a:pt x="1548" y="688"/>
                </a:lnTo>
                <a:lnTo>
                  <a:pt x="1548" y="688"/>
                </a:lnTo>
                <a:lnTo>
                  <a:pt x="1550" y="686"/>
                </a:lnTo>
                <a:lnTo>
                  <a:pt x="1550" y="683"/>
                </a:lnTo>
                <a:lnTo>
                  <a:pt x="1552" y="683"/>
                </a:lnTo>
                <a:lnTo>
                  <a:pt x="1552" y="686"/>
                </a:lnTo>
                <a:lnTo>
                  <a:pt x="1555" y="683"/>
                </a:lnTo>
                <a:lnTo>
                  <a:pt x="1555" y="683"/>
                </a:lnTo>
                <a:lnTo>
                  <a:pt x="1555" y="681"/>
                </a:lnTo>
                <a:lnTo>
                  <a:pt x="1555" y="681"/>
                </a:lnTo>
                <a:lnTo>
                  <a:pt x="1557" y="681"/>
                </a:lnTo>
                <a:lnTo>
                  <a:pt x="1560" y="681"/>
                </a:lnTo>
                <a:lnTo>
                  <a:pt x="1560" y="681"/>
                </a:lnTo>
                <a:lnTo>
                  <a:pt x="1560" y="679"/>
                </a:lnTo>
                <a:lnTo>
                  <a:pt x="1562" y="676"/>
                </a:lnTo>
                <a:lnTo>
                  <a:pt x="1564" y="676"/>
                </a:lnTo>
                <a:lnTo>
                  <a:pt x="1564" y="676"/>
                </a:lnTo>
                <a:lnTo>
                  <a:pt x="1569" y="671"/>
                </a:lnTo>
                <a:lnTo>
                  <a:pt x="1574" y="667"/>
                </a:lnTo>
                <a:lnTo>
                  <a:pt x="1576" y="667"/>
                </a:lnTo>
                <a:lnTo>
                  <a:pt x="1579" y="669"/>
                </a:lnTo>
                <a:lnTo>
                  <a:pt x="1579" y="669"/>
                </a:lnTo>
                <a:lnTo>
                  <a:pt x="1581" y="667"/>
                </a:lnTo>
                <a:lnTo>
                  <a:pt x="1579" y="664"/>
                </a:lnTo>
                <a:lnTo>
                  <a:pt x="1579" y="662"/>
                </a:lnTo>
                <a:lnTo>
                  <a:pt x="1581" y="662"/>
                </a:lnTo>
                <a:lnTo>
                  <a:pt x="1581" y="662"/>
                </a:lnTo>
                <a:lnTo>
                  <a:pt x="1581" y="660"/>
                </a:lnTo>
                <a:lnTo>
                  <a:pt x="1581" y="660"/>
                </a:lnTo>
                <a:lnTo>
                  <a:pt x="1581" y="660"/>
                </a:lnTo>
                <a:lnTo>
                  <a:pt x="1581" y="660"/>
                </a:lnTo>
                <a:lnTo>
                  <a:pt x="1581" y="660"/>
                </a:lnTo>
                <a:lnTo>
                  <a:pt x="1581" y="660"/>
                </a:lnTo>
                <a:lnTo>
                  <a:pt x="1583" y="657"/>
                </a:lnTo>
                <a:lnTo>
                  <a:pt x="1583" y="657"/>
                </a:lnTo>
                <a:lnTo>
                  <a:pt x="1583" y="655"/>
                </a:lnTo>
                <a:lnTo>
                  <a:pt x="1583" y="653"/>
                </a:lnTo>
                <a:lnTo>
                  <a:pt x="1583" y="650"/>
                </a:lnTo>
                <a:lnTo>
                  <a:pt x="1586" y="648"/>
                </a:lnTo>
                <a:lnTo>
                  <a:pt x="1586" y="645"/>
                </a:lnTo>
                <a:lnTo>
                  <a:pt x="1586" y="645"/>
                </a:lnTo>
                <a:lnTo>
                  <a:pt x="1586" y="645"/>
                </a:lnTo>
                <a:lnTo>
                  <a:pt x="1586" y="643"/>
                </a:lnTo>
                <a:lnTo>
                  <a:pt x="1586" y="643"/>
                </a:lnTo>
                <a:lnTo>
                  <a:pt x="1588" y="645"/>
                </a:lnTo>
                <a:lnTo>
                  <a:pt x="1590" y="643"/>
                </a:lnTo>
                <a:lnTo>
                  <a:pt x="1590" y="645"/>
                </a:lnTo>
                <a:lnTo>
                  <a:pt x="1588" y="645"/>
                </a:lnTo>
                <a:lnTo>
                  <a:pt x="1588" y="645"/>
                </a:lnTo>
                <a:lnTo>
                  <a:pt x="1590" y="648"/>
                </a:lnTo>
                <a:lnTo>
                  <a:pt x="1590" y="648"/>
                </a:lnTo>
                <a:lnTo>
                  <a:pt x="1590" y="648"/>
                </a:lnTo>
                <a:lnTo>
                  <a:pt x="1590" y="648"/>
                </a:lnTo>
                <a:lnTo>
                  <a:pt x="1590" y="648"/>
                </a:lnTo>
                <a:lnTo>
                  <a:pt x="1590" y="650"/>
                </a:lnTo>
                <a:lnTo>
                  <a:pt x="1590" y="653"/>
                </a:lnTo>
                <a:lnTo>
                  <a:pt x="1593" y="653"/>
                </a:lnTo>
                <a:lnTo>
                  <a:pt x="1595" y="653"/>
                </a:lnTo>
                <a:lnTo>
                  <a:pt x="1595" y="650"/>
                </a:lnTo>
                <a:lnTo>
                  <a:pt x="1595" y="648"/>
                </a:lnTo>
                <a:lnTo>
                  <a:pt x="1597" y="645"/>
                </a:lnTo>
                <a:lnTo>
                  <a:pt x="1597" y="645"/>
                </a:lnTo>
                <a:lnTo>
                  <a:pt x="1597" y="643"/>
                </a:lnTo>
                <a:lnTo>
                  <a:pt x="1597" y="643"/>
                </a:lnTo>
                <a:lnTo>
                  <a:pt x="1597" y="641"/>
                </a:lnTo>
                <a:lnTo>
                  <a:pt x="1597" y="641"/>
                </a:lnTo>
                <a:lnTo>
                  <a:pt x="1597" y="638"/>
                </a:lnTo>
                <a:lnTo>
                  <a:pt x="1597" y="638"/>
                </a:lnTo>
                <a:lnTo>
                  <a:pt x="1597" y="636"/>
                </a:lnTo>
                <a:lnTo>
                  <a:pt x="1600" y="636"/>
                </a:lnTo>
                <a:lnTo>
                  <a:pt x="1602" y="636"/>
                </a:lnTo>
                <a:lnTo>
                  <a:pt x="1602" y="636"/>
                </a:lnTo>
                <a:lnTo>
                  <a:pt x="1602" y="634"/>
                </a:lnTo>
                <a:lnTo>
                  <a:pt x="1602" y="631"/>
                </a:lnTo>
                <a:lnTo>
                  <a:pt x="1602" y="631"/>
                </a:lnTo>
                <a:lnTo>
                  <a:pt x="1602" y="629"/>
                </a:lnTo>
                <a:lnTo>
                  <a:pt x="1602" y="629"/>
                </a:lnTo>
                <a:lnTo>
                  <a:pt x="1602" y="629"/>
                </a:lnTo>
                <a:lnTo>
                  <a:pt x="1602" y="629"/>
                </a:lnTo>
                <a:lnTo>
                  <a:pt x="1602" y="629"/>
                </a:lnTo>
                <a:lnTo>
                  <a:pt x="1602" y="629"/>
                </a:lnTo>
                <a:lnTo>
                  <a:pt x="1602" y="627"/>
                </a:lnTo>
                <a:lnTo>
                  <a:pt x="1602" y="627"/>
                </a:lnTo>
                <a:lnTo>
                  <a:pt x="1600" y="624"/>
                </a:lnTo>
                <a:lnTo>
                  <a:pt x="1600" y="624"/>
                </a:lnTo>
                <a:lnTo>
                  <a:pt x="1600" y="624"/>
                </a:lnTo>
                <a:lnTo>
                  <a:pt x="1600" y="624"/>
                </a:lnTo>
                <a:lnTo>
                  <a:pt x="1600" y="622"/>
                </a:lnTo>
                <a:lnTo>
                  <a:pt x="1600" y="622"/>
                </a:lnTo>
                <a:lnTo>
                  <a:pt x="1602" y="619"/>
                </a:lnTo>
                <a:lnTo>
                  <a:pt x="1600" y="617"/>
                </a:lnTo>
                <a:lnTo>
                  <a:pt x="1597" y="617"/>
                </a:lnTo>
                <a:lnTo>
                  <a:pt x="1597" y="617"/>
                </a:lnTo>
                <a:lnTo>
                  <a:pt x="1597" y="615"/>
                </a:lnTo>
                <a:lnTo>
                  <a:pt x="1597" y="615"/>
                </a:lnTo>
                <a:lnTo>
                  <a:pt x="1597" y="612"/>
                </a:lnTo>
                <a:lnTo>
                  <a:pt x="1595" y="612"/>
                </a:lnTo>
                <a:lnTo>
                  <a:pt x="1595" y="612"/>
                </a:lnTo>
                <a:lnTo>
                  <a:pt x="1595" y="610"/>
                </a:lnTo>
                <a:lnTo>
                  <a:pt x="1595" y="610"/>
                </a:lnTo>
                <a:lnTo>
                  <a:pt x="1595" y="610"/>
                </a:lnTo>
                <a:lnTo>
                  <a:pt x="1590" y="605"/>
                </a:lnTo>
                <a:lnTo>
                  <a:pt x="1590" y="605"/>
                </a:lnTo>
                <a:lnTo>
                  <a:pt x="1586" y="608"/>
                </a:lnTo>
                <a:lnTo>
                  <a:pt x="1586" y="608"/>
                </a:lnTo>
                <a:lnTo>
                  <a:pt x="1586" y="608"/>
                </a:lnTo>
                <a:lnTo>
                  <a:pt x="1586" y="608"/>
                </a:lnTo>
                <a:lnTo>
                  <a:pt x="1586" y="608"/>
                </a:lnTo>
                <a:lnTo>
                  <a:pt x="1586" y="610"/>
                </a:lnTo>
                <a:lnTo>
                  <a:pt x="1586" y="610"/>
                </a:lnTo>
                <a:lnTo>
                  <a:pt x="1586" y="610"/>
                </a:lnTo>
                <a:lnTo>
                  <a:pt x="1586" y="610"/>
                </a:lnTo>
                <a:lnTo>
                  <a:pt x="1586" y="610"/>
                </a:lnTo>
                <a:lnTo>
                  <a:pt x="1583" y="612"/>
                </a:lnTo>
                <a:lnTo>
                  <a:pt x="1583" y="615"/>
                </a:lnTo>
                <a:lnTo>
                  <a:pt x="1583" y="615"/>
                </a:lnTo>
                <a:lnTo>
                  <a:pt x="1583" y="617"/>
                </a:lnTo>
                <a:lnTo>
                  <a:pt x="1583" y="617"/>
                </a:lnTo>
                <a:lnTo>
                  <a:pt x="1583" y="617"/>
                </a:lnTo>
                <a:lnTo>
                  <a:pt x="1583" y="619"/>
                </a:lnTo>
                <a:lnTo>
                  <a:pt x="1581" y="619"/>
                </a:lnTo>
                <a:lnTo>
                  <a:pt x="1581" y="619"/>
                </a:lnTo>
                <a:lnTo>
                  <a:pt x="1583" y="622"/>
                </a:lnTo>
                <a:lnTo>
                  <a:pt x="1583" y="624"/>
                </a:lnTo>
                <a:lnTo>
                  <a:pt x="1579" y="622"/>
                </a:lnTo>
                <a:lnTo>
                  <a:pt x="1579" y="622"/>
                </a:lnTo>
                <a:lnTo>
                  <a:pt x="1579" y="622"/>
                </a:lnTo>
                <a:lnTo>
                  <a:pt x="1579" y="619"/>
                </a:lnTo>
                <a:lnTo>
                  <a:pt x="1579" y="619"/>
                </a:lnTo>
                <a:lnTo>
                  <a:pt x="1579" y="619"/>
                </a:lnTo>
                <a:lnTo>
                  <a:pt x="1579" y="617"/>
                </a:lnTo>
                <a:lnTo>
                  <a:pt x="1579" y="617"/>
                </a:lnTo>
                <a:lnTo>
                  <a:pt x="1579" y="617"/>
                </a:lnTo>
                <a:lnTo>
                  <a:pt x="1579" y="617"/>
                </a:lnTo>
                <a:lnTo>
                  <a:pt x="1579" y="615"/>
                </a:lnTo>
                <a:lnTo>
                  <a:pt x="1576" y="615"/>
                </a:lnTo>
                <a:lnTo>
                  <a:pt x="1576" y="615"/>
                </a:lnTo>
                <a:lnTo>
                  <a:pt x="1574" y="615"/>
                </a:lnTo>
                <a:lnTo>
                  <a:pt x="1574" y="617"/>
                </a:lnTo>
                <a:lnTo>
                  <a:pt x="1574" y="617"/>
                </a:lnTo>
                <a:lnTo>
                  <a:pt x="1574" y="617"/>
                </a:lnTo>
                <a:lnTo>
                  <a:pt x="1569" y="617"/>
                </a:lnTo>
                <a:lnTo>
                  <a:pt x="1569" y="617"/>
                </a:lnTo>
                <a:lnTo>
                  <a:pt x="1567" y="617"/>
                </a:lnTo>
                <a:lnTo>
                  <a:pt x="1567" y="615"/>
                </a:lnTo>
                <a:lnTo>
                  <a:pt x="1567" y="615"/>
                </a:lnTo>
                <a:lnTo>
                  <a:pt x="1569" y="615"/>
                </a:lnTo>
                <a:lnTo>
                  <a:pt x="1569" y="612"/>
                </a:lnTo>
                <a:lnTo>
                  <a:pt x="1571" y="605"/>
                </a:lnTo>
                <a:lnTo>
                  <a:pt x="1571" y="603"/>
                </a:lnTo>
                <a:lnTo>
                  <a:pt x="1571" y="600"/>
                </a:lnTo>
                <a:lnTo>
                  <a:pt x="1571" y="600"/>
                </a:lnTo>
                <a:lnTo>
                  <a:pt x="1571" y="598"/>
                </a:lnTo>
                <a:lnTo>
                  <a:pt x="1571" y="598"/>
                </a:lnTo>
                <a:lnTo>
                  <a:pt x="1571" y="598"/>
                </a:lnTo>
                <a:lnTo>
                  <a:pt x="1571" y="598"/>
                </a:lnTo>
                <a:lnTo>
                  <a:pt x="1571" y="598"/>
                </a:lnTo>
                <a:lnTo>
                  <a:pt x="1571" y="596"/>
                </a:lnTo>
                <a:lnTo>
                  <a:pt x="1569" y="596"/>
                </a:lnTo>
                <a:lnTo>
                  <a:pt x="1567" y="593"/>
                </a:lnTo>
                <a:lnTo>
                  <a:pt x="1567" y="593"/>
                </a:lnTo>
                <a:lnTo>
                  <a:pt x="1564" y="593"/>
                </a:lnTo>
                <a:lnTo>
                  <a:pt x="1562" y="591"/>
                </a:lnTo>
                <a:lnTo>
                  <a:pt x="1557" y="593"/>
                </a:lnTo>
                <a:lnTo>
                  <a:pt x="1552" y="598"/>
                </a:lnTo>
                <a:lnTo>
                  <a:pt x="1548" y="608"/>
                </a:lnTo>
                <a:lnTo>
                  <a:pt x="1548" y="608"/>
                </a:lnTo>
                <a:lnTo>
                  <a:pt x="1548" y="608"/>
                </a:lnTo>
                <a:lnTo>
                  <a:pt x="1548" y="608"/>
                </a:lnTo>
                <a:lnTo>
                  <a:pt x="1548" y="605"/>
                </a:lnTo>
                <a:lnTo>
                  <a:pt x="1548" y="600"/>
                </a:lnTo>
                <a:lnTo>
                  <a:pt x="1550" y="598"/>
                </a:lnTo>
                <a:lnTo>
                  <a:pt x="1550" y="596"/>
                </a:lnTo>
                <a:lnTo>
                  <a:pt x="1550" y="596"/>
                </a:lnTo>
                <a:lnTo>
                  <a:pt x="1545" y="596"/>
                </a:lnTo>
                <a:lnTo>
                  <a:pt x="1545" y="596"/>
                </a:lnTo>
                <a:lnTo>
                  <a:pt x="1545" y="596"/>
                </a:lnTo>
                <a:lnTo>
                  <a:pt x="1538" y="593"/>
                </a:lnTo>
                <a:lnTo>
                  <a:pt x="1531" y="593"/>
                </a:lnTo>
                <a:lnTo>
                  <a:pt x="1524" y="600"/>
                </a:lnTo>
                <a:lnTo>
                  <a:pt x="1524" y="600"/>
                </a:lnTo>
                <a:lnTo>
                  <a:pt x="1522" y="603"/>
                </a:lnTo>
                <a:lnTo>
                  <a:pt x="1522" y="605"/>
                </a:lnTo>
                <a:lnTo>
                  <a:pt x="1519" y="605"/>
                </a:lnTo>
                <a:lnTo>
                  <a:pt x="1519" y="605"/>
                </a:lnTo>
                <a:lnTo>
                  <a:pt x="1517" y="605"/>
                </a:lnTo>
                <a:lnTo>
                  <a:pt x="1517" y="603"/>
                </a:lnTo>
                <a:lnTo>
                  <a:pt x="1517" y="603"/>
                </a:lnTo>
                <a:lnTo>
                  <a:pt x="1517" y="603"/>
                </a:lnTo>
                <a:lnTo>
                  <a:pt x="1517" y="600"/>
                </a:lnTo>
                <a:lnTo>
                  <a:pt x="1517" y="600"/>
                </a:lnTo>
                <a:lnTo>
                  <a:pt x="1517" y="600"/>
                </a:lnTo>
                <a:lnTo>
                  <a:pt x="1517" y="598"/>
                </a:lnTo>
                <a:lnTo>
                  <a:pt x="1515" y="598"/>
                </a:lnTo>
                <a:lnTo>
                  <a:pt x="1515" y="598"/>
                </a:lnTo>
                <a:lnTo>
                  <a:pt x="1510" y="596"/>
                </a:lnTo>
                <a:lnTo>
                  <a:pt x="1512" y="593"/>
                </a:lnTo>
                <a:lnTo>
                  <a:pt x="1517" y="596"/>
                </a:lnTo>
                <a:lnTo>
                  <a:pt x="1522" y="593"/>
                </a:lnTo>
                <a:lnTo>
                  <a:pt x="1529" y="591"/>
                </a:lnTo>
                <a:lnTo>
                  <a:pt x="1529" y="589"/>
                </a:lnTo>
                <a:lnTo>
                  <a:pt x="1529" y="586"/>
                </a:lnTo>
                <a:lnTo>
                  <a:pt x="1529" y="586"/>
                </a:lnTo>
                <a:lnTo>
                  <a:pt x="1522" y="586"/>
                </a:lnTo>
                <a:lnTo>
                  <a:pt x="1522" y="586"/>
                </a:lnTo>
                <a:lnTo>
                  <a:pt x="1519" y="584"/>
                </a:lnTo>
                <a:lnTo>
                  <a:pt x="1517" y="584"/>
                </a:lnTo>
                <a:lnTo>
                  <a:pt x="1517" y="584"/>
                </a:lnTo>
                <a:lnTo>
                  <a:pt x="1517" y="582"/>
                </a:lnTo>
                <a:lnTo>
                  <a:pt x="1517" y="582"/>
                </a:lnTo>
                <a:lnTo>
                  <a:pt x="1517" y="579"/>
                </a:lnTo>
                <a:lnTo>
                  <a:pt x="1517" y="579"/>
                </a:lnTo>
                <a:lnTo>
                  <a:pt x="1517" y="577"/>
                </a:lnTo>
                <a:lnTo>
                  <a:pt x="1517" y="574"/>
                </a:lnTo>
                <a:lnTo>
                  <a:pt x="1517" y="574"/>
                </a:lnTo>
                <a:lnTo>
                  <a:pt x="1515" y="572"/>
                </a:lnTo>
                <a:lnTo>
                  <a:pt x="1515" y="570"/>
                </a:lnTo>
                <a:lnTo>
                  <a:pt x="1515" y="570"/>
                </a:lnTo>
                <a:lnTo>
                  <a:pt x="1515" y="570"/>
                </a:lnTo>
                <a:lnTo>
                  <a:pt x="1512" y="570"/>
                </a:lnTo>
                <a:lnTo>
                  <a:pt x="1512" y="567"/>
                </a:lnTo>
                <a:lnTo>
                  <a:pt x="1512" y="567"/>
                </a:lnTo>
                <a:lnTo>
                  <a:pt x="1510" y="567"/>
                </a:lnTo>
                <a:lnTo>
                  <a:pt x="1510" y="565"/>
                </a:lnTo>
                <a:lnTo>
                  <a:pt x="1510" y="565"/>
                </a:lnTo>
                <a:lnTo>
                  <a:pt x="1510" y="565"/>
                </a:lnTo>
                <a:lnTo>
                  <a:pt x="1510" y="563"/>
                </a:lnTo>
                <a:lnTo>
                  <a:pt x="1510" y="563"/>
                </a:lnTo>
                <a:lnTo>
                  <a:pt x="1510" y="563"/>
                </a:lnTo>
                <a:lnTo>
                  <a:pt x="1510" y="563"/>
                </a:lnTo>
                <a:lnTo>
                  <a:pt x="1510" y="563"/>
                </a:lnTo>
                <a:lnTo>
                  <a:pt x="1510" y="563"/>
                </a:lnTo>
                <a:lnTo>
                  <a:pt x="1512" y="563"/>
                </a:lnTo>
                <a:lnTo>
                  <a:pt x="1512" y="565"/>
                </a:lnTo>
                <a:lnTo>
                  <a:pt x="1512" y="565"/>
                </a:lnTo>
                <a:lnTo>
                  <a:pt x="1512" y="567"/>
                </a:lnTo>
                <a:lnTo>
                  <a:pt x="1517" y="570"/>
                </a:lnTo>
                <a:lnTo>
                  <a:pt x="1517" y="570"/>
                </a:lnTo>
                <a:lnTo>
                  <a:pt x="1517" y="570"/>
                </a:lnTo>
                <a:lnTo>
                  <a:pt x="1517" y="570"/>
                </a:lnTo>
                <a:lnTo>
                  <a:pt x="1517" y="570"/>
                </a:lnTo>
                <a:lnTo>
                  <a:pt x="1517" y="572"/>
                </a:lnTo>
                <a:lnTo>
                  <a:pt x="1517" y="572"/>
                </a:lnTo>
                <a:lnTo>
                  <a:pt x="1519" y="574"/>
                </a:lnTo>
                <a:lnTo>
                  <a:pt x="1519" y="574"/>
                </a:lnTo>
                <a:lnTo>
                  <a:pt x="1519" y="574"/>
                </a:lnTo>
                <a:lnTo>
                  <a:pt x="1519" y="574"/>
                </a:lnTo>
                <a:lnTo>
                  <a:pt x="1519" y="574"/>
                </a:lnTo>
                <a:lnTo>
                  <a:pt x="1519" y="577"/>
                </a:lnTo>
                <a:lnTo>
                  <a:pt x="1522" y="577"/>
                </a:lnTo>
                <a:lnTo>
                  <a:pt x="1522" y="577"/>
                </a:lnTo>
                <a:lnTo>
                  <a:pt x="1522" y="577"/>
                </a:lnTo>
                <a:lnTo>
                  <a:pt x="1524" y="579"/>
                </a:lnTo>
                <a:lnTo>
                  <a:pt x="1524" y="579"/>
                </a:lnTo>
                <a:lnTo>
                  <a:pt x="1524" y="582"/>
                </a:lnTo>
                <a:lnTo>
                  <a:pt x="1524" y="582"/>
                </a:lnTo>
                <a:lnTo>
                  <a:pt x="1526" y="582"/>
                </a:lnTo>
                <a:lnTo>
                  <a:pt x="1531" y="584"/>
                </a:lnTo>
                <a:lnTo>
                  <a:pt x="1531" y="584"/>
                </a:lnTo>
                <a:lnTo>
                  <a:pt x="1531" y="584"/>
                </a:lnTo>
                <a:lnTo>
                  <a:pt x="1531" y="584"/>
                </a:lnTo>
                <a:lnTo>
                  <a:pt x="1531" y="584"/>
                </a:lnTo>
                <a:lnTo>
                  <a:pt x="1531" y="584"/>
                </a:lnTo>
                <a:lnTo>
                  <a:pt x="1536" y="589"/>
                </a:lnTo>
                <a:lnTo>
                  <a:pt x="1538" y="589"/>
                </a:lnTo>
                <a:lnTo>
                  <a:pt x="1541" y="589"/>
                </a:lnTo>
                <a:lnTo>
                  <a:pt x="1543" y="589"/>
                </a:lnTo>
                <a:lnTo>
                  <a:pt x="1543" y="591"/>
                </a:lnTo>
                <a:lnTo>
                  <a:pt x="1545" y="589"/>
                </a:lnTo>
                <a:lnTo>
                  <a:pt x="1548" y="591"/>
                </a:lnTo>
                <a:lnTo>
                  <a:pt x="1552" y="591"/>
                </a:lnTo>
                <a:lnTo>
                  <a:pt x="1552" y="589"/>
                </a:lnTo>
                <a:lnTo>
                  <a:pt x="1555" y="586"/>
                </a:lnTo>
                <a:lnTo>
                  <a:pt x="1557" y="586"/>
                </a:lnTo>
                <a:lnTo>
                  <a:pt x="1562" y="586"/>
                </a:lnTo>
                <a:lnTo>
                  <a:pt x="1567" y="586"/>
                </a:lnTo>
                <a:lnTo>
                  <a:pt x="1569" y="584"/>
                </a:lnTo>
                <a:lnTo>
                  <a:pt x="1569" y="584"/>
                </a:lnTo>
                <a:lnTo>
                  <a:pt x="1569" y="584"/>
                </a:lnTo>
                <a:lnTo>
                  <a:pt x="1569" y="582"/>
                </a:lnTo>
                <a:lnTo>
                  <a:pt x="1571" y="579"/>
                </a:lnTo>
                <a:lnTo>
                  <a:pt x="1571" y="577"/>
                </a:lnTo>
                <a:lnTo>
                  <a:pt x="1571" y="577"/>
                </a:lnTo>
                <a:lnTo>
                  <a:pt x="1571" y="577"/>
                </a:lnTo>
                <a:lnTo>
                  <a:pt x="1574" y="577"/>
                </a:lnTo>
                <a:lnTo>
                  <a:pt x="1574" y="577"/>
                </a:lnTo>
                <a:lnTo>
                  <a:pt x="1574" y="579"/>
                </a:lnTo>
                <a:lnTo>
                  <a:pt x="1571" y="584"/>
                </a:lnTo>
                <a:lnTo>
                  <a:pt x="1574" y="584"/>
                </a:lnTo>
                <a:lnTo>
                  <a:pt x="1574" y="582"/>
                </a:lnTo>
                <a:lnTo>
                  <a:pt x="1579" y="577"/>
                </a:lnTo>
                <a:lnTo>
                  <a:pt x="1581" y="577"/>
                </a:lnTo>
                <a:lnTo>
                  <a:pt x="1581" y="574"/>
                </a:lnTo>
                <a:lnTo>
                  <a:pt x="1581" y="574"/>
                </a:lnTo>
                <a:lnTo>
                  <a:pt x="1581" y="572"/>
                </a:lnTo>
                <a:lnTo>
                  <a:pt x="1581" y="570"/>
                </a:lnTo>
                <a:lnTo>
                  <a:pt x="1586" y="567"/>
                </a:lnTo>
                <a:lnTo>
                  <a:pt x="1586" y="563"/>
                </a:lnTo>
                <a:lnTo>
                  <a:pt x="1583" y="560"/>
                </a:lnTo>
                <a:lnTo>
                  <a:pt x="1583" y="560"/>
                </a:lnTo>
                <a:lnTo>
                  <a:pt x="1583" y="560"/>
                </a:lnTo>
                <a:lnTo>
                  <a:pt x="1583" y="558"/>
                </a:lnTo>
                <a:lnTo>
                  <a:pt x="1586" y="558"/>
                </a:lnTo>
                <a:lnTo>
                  <a:pt x="1588" y="556"/>
                </a:lnTo>
                <a:lnTo>
                  <a:pt x="1588" y="556"/>
                </a:lnTo>
                <a:lnTo>
                  <a:pt x="1588" y="553"/>
                </a:lnTo>
                <a:lnTo>
                  <a:pt x="1586" y="553"/>
                </a:lnTo>
                <a:lnTo>
                  <a:pt x="1586" y="553"/>
                </a:lnTo>
                <a:lnTo>
                  <a:pt x="1586" y="553"/>
                </a:lnTo>
                <a:lnTo>
                  <a:pt x="1586" y="553"/>
                </a:lnTo>
                <a:lnTo>
                  <a:pt x="1586" y="551"/>
                </a:lnTo>
                <a:lnTo>
                  <a:pt x="1586" y="551"/>
                </a:lnTo>
                <a:lnTo>
                  <a:pt x="1583" y="551"/>
                </a:lnTo>
                <a:lnTo>
                  <a:pt x="1583" y="548"/>
                </a:lnTo>
                <a:lnTo>
                  <a:pt x="1581" y="551"/>
                </a:lnTo>
                <a:lnTo>
                  <a:pt x="1581" y="551"/>
                </a:lnTo>
                <a:lnTo>
                  <a:pt x="1581" y="548"/>
                </a:lnTo>
                <a:lnTo>
                  <a:pt x="1581" y="548"/>
                </a:lnTo>
                <a:lnTo>
                  <a:pt x="1581" y="548"/>
                </a:lnTo>
                <a:lnTo>
                  <a:pt x="1581" y="546"/>
                </a:lnTo>
                <a:lnTo>
                  <a:pt x="1581" y="546"/>
                </a:lnTo>
                <a:lnTo>
                  <a:pt x="1581" y="546"/>
                </a:lnTo>
                <a:lnTo>
                  <a:pt x="1579" y="546"/>
                </a:lnTo>
                <a:lnTo>
                  <a:pt x="1581" y="544"/>
                </a:lnTo>
                <a:lnTo>
                  <a:pt x="1581" y="544"/>
                </a:lnTo>
                <a:lnTo>
                  <a:pt x="1581" y="544"/>
                </a:lnTo>
                <a:lnTo>
                  <a:pt x="1581" y="544"/>
                </a:lnTo>
                <a:lnTo>
                  <a:pt x="1581" y="541"/>
                </a:lnTo>
                <a:lnTo>
                  <a:pt x="1581" y="541"/>
                </a:lnTo>
                <a:lnTo>
                  <a:pt x="1581" y="539"/>
                </a:lnTo>
                <a:lnTo>
                  <a:pt x="1581" y="539"/>
                </a:lnTo>
                <a:lnTo>
                  <a:pt x="1579" y="537"/>
                </a:lnTo>
                <a:lnTo>
                  <a:pt x="1576" y="537"/>
                </a:lnTo>
                <a:lnTo>
                  <a:pt x="1576" y="534"/>
                </a:lnTo>
                <a:lnTo>
                  <a:pt x="1576" y="534"/>
                </a:lnTo>
                <a:lnTo>
                  <a:pt x="1574" y="534"/>
                </a:lnTo>
                <a:lnTo>
                  <a:pt x="1574" y="534"/>
                </a:lnTo>
                <a:lnTo>
                  <a:pt x="1574" y="534"/>
                </a:lnTo>
                <a:lnTo>
                  <a:pt x="1571" y="534"/>
                </a:lnTo>
                <a:lnTo>
                  <a:pt x="1571" y="534"/>
                </a:lnTo>
                <a:lnTo>
                  <a:pt x="1571" y="534"/>
                </a:lnTo>
                <a:lnTo>
                  <a:pt x="1571" y="532"/>
                </a:lnTo>
                <a:lnTo>
                  <a:pt x="1569" y="532"/>
                </a:lnTo>
                <a:lnTo>
                  <a:pt x="1569" y="532"/>
                </a:lnTo>
                <a:lnTo>
                  <a:pt x="1569" y="530"/>
                </a:lnTo>
                <a:lnTo>
                  <a:pt x="1569" y="530"/>
                </a:lnTo>
                <a:lnTo>
                  <a:pt x="1574" y="525"/>
                </a:lnTo>
                <a:lnTo>
                  <a:pt x="1574" y="525"/>
                </a:lnTo>
                <a:lnTo>
                  <a:pt x="1571" y="525"/>
                </a:lnTo>
                <a:lnTo>
                  <a:pt x="1571" y="525"/>
                </a:lnTo>
                <a:lnTo>
                  <a:pt x="1571" y="525"/>
                </a:lnTo>
                <a:lnTo>
                  <a:pt x="1571" y="522"/>
                </a:lnTo>
                <a:lnTo>
                  <a:pt x="1579" y="527"/>
                </a:lnTo>
                <a:lnTo>
                  <a:pt x="1586" y="525"/>
                </a:lnTo>
                <a:lnTo>
                  <a:pt x="1593" y="522"/>
                </a:lnTo>
                <a:lnTo>
                  <a:pt x="1595" y="527"/>
                </a:lnTo>
                <a:lnTo>
                  <a:pt x="1597" y="527"/>
                </a:lnTo>
                <a:lnTo>
                  <a:pt x="1600" y="522"/>
                </a:lnTo>
                <a:lnTo>
                  <a:pt x="1602" y="522"/>
                </a:lnTo>
                <a:lnTo>
                  <a:pt x="1602" y="520"/>
                </a:lnTo>
                <a:lnTo>
                  <a:pt x="1602" y="518"/>
                </a:lnTo>
                <a:lnTo>
                  <a:pt x="1605" y="518"/>
                </a:lnTo>
                <a:lnTo>
                  <a:pt x="1607" y="513"/>
                </a:lnTo>
                <a:lnTo>
                  <a:pt x="1607" y="513"/>
                </a:lnTo>
                <a:lnTo>
                  <a:pt x="1609" y="515"/>
                </a:lnTo>
                <a:lnTo>
                  <a:pt x="1609" y="515"/>
                </a:lnTo>
                <a:lnTo>
                  <a:pt x="1612" y="515"/>
                </a:lnTo>
                <a:lnTo>
                  <a:pt x="1612" y="515"/>
                </a:lnTo>
                <a:lnTo>
                  <a:pt x="1612" y="518"/>
                </a:lnTo>
                <a:lnTo>
                  <a:pt x="1614" y="518"/>
                </a:lnTo>
                <a:lnTo>
                  <a:pt x="1614" y="518"/>
                </a:lnTo>
                <a:lnTo>
                  <a:pt x="1614" y="513"/>
                </a:lnTo>
                <a:lnTo>
                  <a:pt x="1616" y="508"/>
                </a:lnTo>
                <a:lnTo>
                  <a:pt x="1616" y="508"/>
                </a:lnTo>
                <a:lnTo>
                  <a:pt x="1616" y="506"/>
                </a:lnTo>
                <a:lnTo>
                  <a:pt x="1616" y="503"/>
                </a:lnTo>
                <a:lnTo>
                  <a:pt x="1616" y="501"/>
                </a:lnTo>
                <a:lnTo>
                  <a:pt x="1614" y="501"/>
                </a:lnTo>
                <a:lnTo>
                  <a:pt x="1609" y="503"/>
                </a:lnTo>
                <a:lnTo>
                  <a:pt x="1605" y="503"/>
                </a:lnTo>
                <a:lnTo>
                  <a:pt x="1605" y="503"/>
                </a:lnTo>
                <a:lnTo>
                  <a:pt x="1597" y="503"/>
                </a:lnTo>
                <a:lnTo>
                  <a:pt x="1597" y="503"/>
                </a:lnTo>
                <a:lnTo>
                  <a:pt x="1595" y="503"/>
                </a:lnTo>
                <a:lnTo>
                  <a:pt x="1595" y="503"/>
                </a:lnTo>
                <a:lnTo>
                  <a:pt x="1595" y="501"/>
                </a:lnTo>
                <a:lnTo>
                  <a:pt x="1595" y="501"/>
                </a:lnTo>
                <a:lnTo>
                  <a:pt x="1593" y="501"/>
                </a:lnTo>
                <a:lnTo>
                  <a:pt x="1593" y="501"/>
                </a:lnTo>
                <a:lnTo>
                  <a:pt x="1590" y="501"/>
                </a:lnTo>
                <a:lnTo>
                  <a:pt x="1593" y="499"/>
                </a:lnTo>
                <a:lnTo>
                  <a:pt x="1595" y="496"/>
                </a:lnTo>
                <a:lnTo>
                  <a:pt x="1595" y="496"/>
                </a:lnTo>
                <a:lnTo>
                  <a:pt x="1595" y="494"/>
                </a:lnTo>
                <a:lnTo>
                  <a:pt x="1600" y="496"/>
                </a:lnTo>
                <a:lnTo>
                  <a:pt x="1605" y="494"/>
                </a:lnTo>
                <a:lnTo>
                  <a:pt x="1609" y="494"/>
                </a:lnTo>
                <a:lnTo>
                  <a:pt x="1614" y="496"/>
                </a:lnTo>
                <a:lnTo>
                  <a:pt x="1614" y="496"/>
                </a:lnTo>
                <a:lnTo>
                  <a:pt x="1616" y="494"/>
                </a:lnTo>
                <a:lnTo>
                  <a:pt x="1616" y="492"/>
                </a:lnTo>
                <a:lnTo>
                  <a:pt x="1616" y="489"/>
                </a:lnTo>
                <a:lnTo>
                  <a:pt x="1616" y="487"/>
                </a:lnTo>
                <a:lnTo>
                  <a:pt x="1619" y="485"/>
                </a:lnTo>
                <a:lnTo>
                  <a:pt x="1619" y="485"/>
                </a:lnTo>
                <a:lnTo>
                  <a:pt x="1621" y="485"/>
                </a:lnTo>
                <a:lnTo>
                  <a:pt x="1621" y="485"/>
                </a:lnTo>
                <a:lnTo>
                  <a:pt x="1621" y="482"/>
                </a:lnTo>
                <a:lnTo>
                  <a:pt x="1621" y="482"/>
                </a:lnTo>
                <a:lnTo>
                  <a:pt x="1621" y="480"/>
                </a:lnTo>
                <a:lnTo>
                  <a:pt x="1621" y="480"/>
                </a:lnTo>
                <a:lnTo>
                  <a:pt x="1621" y="480"/>
                </a:lnTo>
                <a:lnTo>
                  <a:pt x="1612" y="477"/>
                </a:lnTo>
                <a:lnTo>
                  <a:pt x="1602" y="475"/>
                </a:lnTo>
                <a:lnTo>
                  <a:pt x="1600" y="475"/>
                </a:lnTo>
                <a:lnTo>
                  <a:pt x="1600" y="473"/>
                </a:lnTo>
                <a:lnTo>
                  <a:pt x="1600" y="473"/>
                </a:lnTo>
                <a:lnTo>
                  <a:pt x="1600" y="473"/>
                </a:lnTo>
                <a:lnTo>
                  <a:pt x="1600" y="470"/>
                </a:lnTo>
                <a:lnTo>
                  <a:pt x="1597" y="470"/>
                </a:lnTo>
                <a:lnTo>
                  <a:pt x="1590" y="473"/>
                </a:lnTo>
                <a:lnTo>
                  <a:pt x="1590" y="473"/>
                </a:lnTo>
                <a:lnTo>
                  <a:pt x="1590" y="473"/>
                </a:lnTo>
                <a:lnTo>
                  <a:pt x="1590" y="473"/>
                </a:lnTo>
                <a:lnTo>
                  <a:pt x="1590" y="470"/>
                </a:lnTo>
                <a:lnTo>
                  <a:pt x="1590" y="470"/>
                </a:lnTo>
                <a:lnTo>
                  <a:pt x="1593" y="470"/>
                </a:lnTo>
                <a:lnTo>
                  <a:pt x="1600" y="468"/>
                </a:lnTo>
                <a:lnTo>
                  <a:pt x="1605" y="468"/>
                </a:lnTo>
                <a:lnTo>
                  <a:pt x="1612" y="468"/>
                </a:lnTo>
                <a:lnTo>
                  <a:pt x="1616" y="466"/>
                </a:lnTo>
                <a:lnTo>
                  <a:pt x="1619" y="466"/>
                </a:lnTo>
                <a:lnTo>
                  <a:pt x="1619" y="463"/>
                </a:lnTo>
                <a:lnTo>
                  <a:pt x="1621" y="459"/>
                </a:lnTo>
                <a:lnTo>
                  <a:pt x="1623" y="459"/>
                </a:lnTo>
                <a:lnTo>
                  <a:pt x="1623" y="456"/>
                </a:lnTo>
                <a:lnTo>
                  <a:pt x="1621" y="456"/>
                </a:lnTo>
                <a:lnTo>
                  <a:pt x="1621" y="456"/>
                </a:lnTo>
                <a:lnTo>
                  <a:pt x="1621" y="456"/>
                </a:lnTo>
                <a:lnTo>
                  <a:pt x="1621" y="456"/>
                </a:lnTo>
                <a:lnTo>
                  <a:pt x="1619" y="456"/>
                </a:lnTo>
                <a:lnTo>
                  <a:pt x="1619" y="454"/>
                </a:lnTo>
                <a:lnTo>
                  <a:pt x="1619" y="454"/>
                </a:lnTo>
                <a:lnTo>
                  <a:pt x="1619" y="454"/>
                </a:lnTo>
                <a:lnTo>
                  <a:pt x="1619" y="454"/>
                </a:lnTo>
                <a:lnTo>
                  <a:pt x="1619" y="454"/>
                </a:lnTo>
                <a:lnTo>
                  <a:pt x="1619" y="451"/>
                </a:lnTo>
                <a:lnTo>
                  <a:pt x="1619" y="451"/>
                </a:lnTo>
                <a:lnTo>
                  <a:pt x="1619" y="451"/>
                </a:lnTo>
                <a:lnTo>
                  <a:pt x="1619" y="449"/>
                </a:lnTo>
                <a:lnTo>
                  <a:pt x="1619" y="449"/>
                </a:lnTo>
                <a:lnTo>
                  <a:pt x="1619" y="449"/>
                </a:lnTo>
                <a:lnTo>
                  <a:pt x="1619" y="449"/>
                </a:lnTo>
                <a:lnTo>
                  <a:pt x="1619" y="447"/>
                </a:lnTo>
                <a:lnTo>
                  <a:pt x="1619" y="447"/>
                </a:lnTo>
                <a:lnTo>
                  <a:pt x="1616" y="444"/>
                </a:lnTo>
                <a:lnTo>
                  <a:pt x="1616" y="444"/>
                </a:lnTo>
                <a:lnTo>
                  <a:pt x="1619" y="444"/>
                </a:lnTo>
                <a:lnTo>
                  <a:pt x="1616" y="442"/>
                </a:lnTo>
                <a:lnTo>
                  <a:pt x="1616" y="442"/>
                </a:lnTo>
                <a:lnTo>
                  <a:pt x="1614" y="442"/>
                </a:lnTo>
                <a:lnTo>
                  <a:pt x="1616" y="442"/>
                </a:lnTo>
                <a:lnTo>
                  <a:pt x="1616" y="440"/>
                </a:lnTo>
                <a:lnTo>
                  <a:pt x="1616" y="440"/>
                </a:lnTo>
                <a:lnTo>
                  <a:pt x="1616" y="437"/>
                </a:lnTo>
                <a:lnTo>
                  <a:pt x="1616" y="437"/>
                </a:lnTo>
                <a:lnTo>
                  <a:pt x="1614" y="440"/>
                </a:lnTo>
                <a:lnTo>
                  <a:pt x="1614" y="437"/>
                </a:lnTo>
                <a:lnTo>
                  <a:pt x="1614" y="437"/>
                </a:lnTo>
                <a:lnTo>
                  <a:pt x="1614" y="437"/>
                </a:lnTo>
                <a:lnTo>
                  <a:pt x="1612" y="437"/>
                </a:lnTo>
                <a:lnTo>
                  <a:pt x="1607" y="435"/>
                </a:lnTo>
                <a:lnTo>
                  <a:pt x="1602" y="435"/>
                </a:lnTo>
                <a:lnTo>
                  <a:pt x="1597" y="435"/>
                </a:lnTo>
                <a:lnTo>
                  <a:pt x="1597" y="437"/>
                </a:lnTo>
                <a:lnTo>
                  <a:pt x="1590" y="440"/>
                </a:lnTo>
                <a:lnTo>
                  <a:pt x="1588" y="442"/>
                </a:lnTo>
                <a:lnTo>
                  <a:pt x="1588" y="442"/>
                </a:lnTo>
                <a:lnTo>
                  <a:pt x="1588" y="442"/>
                </a:lnTo>
                <a:lnTo>
                  <a:pt x="1588" y="442"/>
                </a:lnTo>
                <a:lnTo>
                  <a:pt x="1588" y="440"/>
                </a:lnTo>
                <a:lnTo>
                  <a:pt x="1590" y="437"/>
                </a:lnTo>
                <a:lnTo>
                  <a:pt x="1597" y="433"/>
                </a:lnTo>
                <a:lnTo>
                  <a:pt x="1597" y="433"/>
                </a:lnTo>
                <a:lnTo>
                  <a:pt x="1597" y="430"/>
                </a:lnTo>
                <a:lnTo>
                  <a:pt x="1597" y="430"/>
                </a:lnTo>
                <a:lnTo>
                  <a:pt x="1597" y="428"/>
                </a:lnTo>
                <a:lnTo>
                  <a:pt x="1588" y="428"/>
                </a:lnTo>
                <a:lnTo>
                  <a:pt x="1579" y="428"/>
                </a:lnTo>
                <a:lnTo>
                  <a:pt x="1571" y="433"/>
                </a:lnTo>
                <a:lnTo>
                  <a:pt x="1564" y="437"/>
                </a:lnTo>
                <a:lnTo>
                  <a:pt x="1562" y="440"/>
                </a:lnTo>
                <a:lnTo>
                  <a:pt x="1560" y="447"/>
                </a:lnTo>
                <a:lnTo>
                  <a:pt x="1560" y="451"/>
                </a:lnTo>
                <a:lnTo>
                  <a:pt x="1560" y="454"/>
                </a:lnTo>
                <a:lnTo>
                  <a:pt x="1560" y="454"/>
                </a:lnTo>
                <a:lnTo>
                  <a:pt x="1560" y="456"/>
                </a:lnTo>
                <a:lnTo>
                  <a:pt x="1557" y="456"/>
                </a:lnTo>
                <a:lnTo>
                  <a:pt x="1557" y="454"/>
                </a:lnTo>
                <a:lnTo>
                  <a:pt x="1557" y="454"/>
                </a:lnTo>
                <a:lnTo>
                  <a:pt x="1557" y="451"/>
                </a:lnTo>
                <a:lnTo>
                  <a:pt x="1557" y="447"/>
                </a:lnTo>
                <a:lnTo>
                  <a:pt x="1560" y="440"/>
                </a:lnTo>
                <a:lnTo>
                  <a:pt x="1560" y="437"/>
                </a:lnTo>
                <a:lnTo>
                  <a:pt x="1562" y="433"/>
                </a:lnTo>
                <a:lnTo>
                  <a:pt x="1564" y="433"/>
                </a:lnTo>
                <a:lnTo>
                  <a:pt x="1562" y="433"/>
                </a:lnTo>
                <a:lnTo>
                  <a:pt x="1562" y="430"/>
                </a:lnTo>
                <a:lnTo>
                  <a:pt x="1560" y="430"/>
                </a:lnTo>
                <a:lnTo>
                  <a:pt x="1555" y="430"/>
                </a:lnTo>
                <a:lnTo>
                  <a:pt x="1550" y="430"/>
                </a:lnTo>
                <a:lnTo>
                  <a:pt x="1543" y="433"/>
                </a:lnTo>
                <a:lnTo>
                  <a:pt x="1541" y="433"/>
                </a:lnTo>
                <a:lnTo>
                  <a:pt x="1545" y="430"/>
                </a:lnTo>
                <a:lnTo>
                  <a:pt x="1550" y="428"/>
                </a:lnTo>
                <a:lnTo>
                  <a:pt x="1555" y="428"/>
                </a:lnTo>
                <a:lnTo>
                  <a:pt x="1560" y="428"/>
                </a:lnTo>
                <a:lnTo>
                  <a:pt x="1562" y="428"/>
                </a:lnTo>
                <a:lnTo>
                  <a:pt x="1562" y="430"/>
                </a:lnTo>
                <a:lnTo>
                  <a:pt x="1562" y="430"/>
                </a:lnTo>
                <a:lnTo>
                  <a:pt x="1564" y="430"/>
                </a:lnTo>
                <a:lnTo>
                  <a:pt x="1567" y="430"/>
                </a:lnTo>
                <a:lnTo>
                  <a:pt x="1571" y="425"/>
                </a:lnTo>
                <a:lnTo>
                  <a:pt x="1574" y="425"/>
                </a:lnTo>
                <a:lnTo>
                  <a:pt x="1579" y="423"/>
                </a:lnTo>
                <a:lnTo>
                  <a:pt x="1583" y="423"/>
                </a:lnTo>
                <a:lnTo>
                  <a:pt x="1588" y="421"/>
                </a:lnTo>
                <a:lnTo>
                  <a:pt x="1588" y="421"/>
                </a:lnTo>
                <a:lnTo>
                  <a:pt x="1588" y="418"/>
                </a:lnTo>
                <a:lnTo>
                  <a:pt x="1588" y="418"/>
                </a:lnTo>
                <a:lnTo>
                  <a:pt x="1588" y="418"/>
                </a:lnTo>
                <a:lnTo>
                  <a:pt x="1588" y="418"/>
                </a:lnTo>
                <a:lnTo>
                  <a:pt x="1588" y="418"/>
                </a:lnTo>
                <a:lnTo>
                  <a:pt x="1588" y="418"/>
                </a:lnTo>
                <a:lnTo>
                  <a:pt x="1588" y="416"/>
                </a:lnTo>
                <a:lnTo>
                  <a:pt x="1581" y="418"/>
                </a:lnTo>
                <a:lnTo>
                  <a:pt x="1576" y="416"/>
                </a:lnTo>
                <a:lnTo>
                  <a:pt x="1571" y="418"/>
                </a:lnTo>
                <a:lnTo>
                  <a:pt x="1567" y="418"/>
                </a:lnTo>
                <a:lnTo>
                  <a:pt x="1560" y="418"/>
                </a:lnTo>
                <a:lnTo>
                  <a:pt x="1555" y="418"/>
                </a:lnTo>
                <a:lnTo>
                  <a:pt x="1552" y="421"/>
                </a:lnTo>
                <a:lnTo>
                  <a:pt x="1552" y="421"/>
                </a:lnTo>
                <a:lnTo>
                  <a:pt x="1550" y="421"/>
                </a:lnTo>
                <a:lnTo>
                  <a:pt x="1550" y="418"/>
                </a:lnTo>
                <a:lnTo>
                  <a:pt x="1552" y="418"/>
                </a:lnTo>
                <a:lnTo>
                  <a:pt x="1560" y="416"/>
                </a:lnTo>
                <a:lnTo>
                  <a:pt x="1569" y="414"/>
                </a:lnTo>
                <a:lnTo>
                  <a:pt x="1571" y="414"/>
                </a:lnTo>
                <a:lnTo>
                  <a:pt x="1579" y="411"/>
                </a:lnTo>
                <a:lnTo>
                  <a:pt x="1583" y="411"/>
                </a:lnTo>
                <a:lnTo>
                  <a:pt x="1586" y="409"/>
                </a:lnTo>
                <a:lnTo>
                  <a:pt x="1590" y="411"/>
                </a:lnTo>
                <a:lnTo>
                  <a:pt x="1593" y="414"/>
                </a:lnTo>
                <a:lnTo>
                  <a:pt x="1593" y="414"/>
                </a:lnTo>
                <a:lnTo>
                  <a:pt x="1593" y="414"/>
                </a:lnTo>
                <a:lnTo>
                  <a:pt x="1593" y="414"/>
                </a:lnTo>
                <a:lnTo>
                  <a:pt x="1593" y="414"/>
                </a:lnTo>
                <a:lnTo>
                  <a:pt x="1593" y="414"/>
                </a:lnTo>
                <a:lnTo>
                  <a:pt x="1593" y="416"/>
                </a:lnTo>
                <a:lnTo>
                  <a:pt x="1593" y="416"/>
                </a:lnTo>
                <a:lnTo>
                  <a:pt x="1593" y="416"/>
                </a:lnTo>
                <a:lnTo>
                  <a:pt x="1593" y="416"/>
                </a:lnTo>
                <a:lnTo>
                  <a:pt x="1593" y="416"/>
                </a:lnTo>
                <a:lnTo>
                  <a:pt x="1593" y="418"/>
                </a:lnTo>
                <a:lnTo>
                  <a:pt x="1593" y="418"/>
                </a:lnTo>
                <a:lnTo>
                  <a:pt x="1595" y="418"/>
                </a:lnTo>
                <a:lnTo>
                  <a:pt x="1595" y="418"/>
                </a:lnTo>
                <a:lnTo>
                  <a:pt x="1595" y="418"/>
                </a:lnTo>
                <a:lnTo>
                  <a:pt x="1595" y="418"/>
                </a:lnTo>
                <a:lnTo>
                  <a:pt x="1600" y="418"/>
                </a:lnTo>
                <a:lnTo>
                  <a:pt x="1607" y="421"/>
                </a:lnTo>
                <a:lnTo>
                  <a:pt x="1612" y="418"/>
                </a:lnTo>
                <a:lnTo>
                  <a:pt x="1616" y="418"/>
                </a:lnTo>
                <a:lnTo>
                  <a:pt x="1616" y="418"/>
                </a:lnTo>
                <a:lnTo>
                  <a:pt x="1616" y="416"/>
                </a:lnTo>
                <a:lnTo>
                  <a:pt x="1616" y="416"/>
                </a:lnTo>
                <a:lnTo>
                  <a:pt x="1616" y="414"/>
                </a:lnTo>
                <a:lnTo>
                  <a:pt x="1616" y="414"/>
                </a:lnTo>
                <a:lnTo>
                  <a:pt x="1616" y="414"/>
                </a:lnTo>
                <a:lnTo>
                  <a:pt x="1614" y="414"/>
                </a:lnTo>
                <a:lnTo>
                  <a:pt x="1614" y="411"/>
                </a:lnTo>
                <a:lnTo>
                  <a:pt x="1614" y="411"/>
                </a:lnTo>
                <a:lnTo>
                  <a:pt x="1612" y="411"/>
                </a:lnTo>
                <a:lnTo>
                  <a:pt x="1612" y="411"/>
                </a:lnTo>
                <a:lnTo>
                  <a:pt x="1612" y="409"/>
                </a:lnTo>
                <a:lnTo>
                  <a:pt x="1612" y="409"/>
                </a:lnTo>
                <a:lnTo>
                  <a:pt x="1612" y="409"/>
                </a:lnTo>
                <a:lnTo>
                  <a:pt x="1612" y="409"/>
                </a:lnTo>
                <a:lnTo>
                  <a:pt x="1612" y="407"/>
                </a:lnTo>
                <a:lnTo>
                  <a:pt x="1609" y="409"/>
                </a:lnTo>
                <a:lnTo>
                  <a:pt x="1609" y="407"/>
                </a:lnTo>
                <a:lnTo>
                  <a:pt x="1609" y="407"/>
                </a:lnTo>
                <a:lnTo>
                  <a:pt x="1612" y="404"/>
                </a:lnTo>
                <a:lnTo>
                  <a:pt x="1614" y="402"/>
                </a:lnTo>
                <a:lnTo>
                  <a:pt x="1614" y="402"/>
                </a:lnTo>
                <a:lnTo>
                  <a:pt x="1607" y="402"/>
                </a:lnTo>
                <a:lnTo>
                  <a:pt x="1605" y="404"/>
                </a:lnTo>
                <a:lnTo>
                  <a:pt x="1600" y="404"/>
                </a:lnTo>
                <a:lnTo>
                  <a:pt x="1593" y="404"/>
                </a:lnTo>
                <a:lnTo>
                  <a:pt x="1588" y="407"/>
                </a:lnTo>
                <a:lnTo>
                  <a:pt x="1583" y="404"/>
                </a:lnTo>
                <a:lnTo>
                  <a:pt x="1583" y="404"/>
                </a:lnTo>
                <a:lnTo>
                  <a:pt x="1581" y="404"/>
                </a:lnTo>
                <a:lnTo>
                  <a:pt x="1579" y="407"/>
                </a:lnTo>
                <a:lnTo>
                  <a:pt x="1574" y="407"/>
                </a:lnTo>
                <a:lnTo>
                  <a:pt x="1569" y="407"/>
                </a:lnTo>
                <a:lnTo>
                  <a:pt x="1562" y="411"/>
                </a:lnTo>
                <a:lnTo>
                  <a:pt x="1562" y="409"/>
                </a:lnTo>
                <a:lnTo>
                  <a:pt x="1564" y="409"/>
                </a:lnTo>
                <a:lnTo>
                  <a:pt x="1564" y="409"/>
                </a:lnTo>
                <a:lnTo>
                  <a:pt x="1564" y="407"/>
                </a:lnTo>
                <a:lnTo>
                  <a:pt x="1560" y="404"/>
                </a:lnTo>
                <a:lnTo>
                  <a:pt x="1555" y="407"/>
                </a:lnTo>
                <a:lnTo>
                  <a:pt x="1550" y="404"/>
                </a:lnTo>
                <a:lnTo>
                  <a:pt x="1550" y="402"/>
                </a:lnTo>
                <a:lnTo>
                  <a:pt x="1552" y="402"/>
                </a:lnTo>
                <a:lnTo>
                  <a:pt x="1552" y="402"/>
                </a:lnTo>
                <a:lnTo>
                  <a:pt x="1552" y="402"/>
                </a:lnTo>
                <a:lnTo>
                  <a:pt x="1555" y="402"/>
                </a:lnTo>
                <a:lnTo>
                  <a:pt x="1560" y="402"/>
                </a:lnTo>
                <a:lnTo>
                  <a:pt x="1564" y="402"/>
                </a:lnTo>
                <a:lnTo>
                  <a:pt x="1567" y="402"/>
                </a:lnTo>
                <a:lnTo>
                  <a:pt x="1567" y="402"/>
                </a:lnTo>
                <a:lnTo>
                  <a:pt x="1567" y="402"/>
                </a:lnTo>
                <a:lnTo>
                  <a:pt x="1564" y="402"/>
                </a:lnTo>
                <a:lnTo>
                  <a:pt x="1564" y="399"/>
                </a:lnTo>
                <a:lnTo>
                  <a:pt x="1564" y="397"/>
                </a:lnTo>
                <a:lnTo>
                  <a:pt x="1564" y="397"/>
                </a:lnTo>
                <a:lnTo>
                  <a:pt x="1562" y="397"/>
                </a:lnTo>
                <a:lnTo>
                  <a:pt x="1560" y="392"/>
                </a:lnTo>
                <a:lnTo>
                  <a:pt x="1560" y="392"/>
                </a:lnTo>
                <a:lnTo>
                  <a:pt x="1560" y="390"/>
                </a:lnTo>
                <a:lnTo>
                  <a:pt x="1562" y="392"/>
                </a:lnTo>
                <a:lnTo>
                  <a:pt x="1564" y="390"/>
                </a:lnTo>
                <a:lnTo>
                  <a:pt x="1564" y="390"/>
                </a:lnTo>
                <a:lnTo>
                  <a:pt x="1564" y="390"/>
                </a:lnTo>
                <a:lnTo>
                  <a:pt x="1564" y="390"/>
                </a:lnTo>
                <a:lnTo>
                  <a:pt x="1564" y="392"/>
                </a:lnTo>
                <a:lnTo>
                  <a:pt x="1564" y="392"/>
                </a:lnTo>
                <a:lnTo>
                  <a:pt x="1567" y="395"/>
                </a:lnTo>
                <a:lnTo>
                  <a:pt x="1567" y="395"/>
                </a:lnTo>
                <a:lnTo>
                  <a:pt x="1569" y="397"/>
                </a:lnTo>
                <a:lnTo>
                  <a:pt x="1569" y="399"/>
                </a:lnTo>
                <a:lnTo>
                  <a:pt x="1571" y="399"/>
                </a:lnTo>
                <a:lnTo>
                  <a:pt x="1571" y="399"/>
                </a:lnTo>
                <a:lnTo>
                  <a:pt x="1571" y="399"/>
                </a:lnTo>
                <a:lnTo>
                  <a:pt x="1571" y="399"/>
                </a:lnTo>
                <a:lnTo>
                  <a:pt x="1576" y="397"/>
                </a:lnTo>
                <a:lnTo>
                  <a:pt x="1581" y="397"/>
                </a:lnTo>
                <a:lnTo>
                  <a:pt x="1583" y="397"/>
                </a:lnTo>
                <a:lnTo>
                  <a:pt x="1588" y="397"/>
                </a:lnTo>
                <a:lnTo>
                  <a:pt x="1588" y="395"/>
                </a:lnTo>
                <a:lnTo>
                  <a:pt x="1586" y="395"/>
                </a:lnTo>
                <a:lnTo>
                  <a:pt x="1586" y="395"/>
                </a:lnTo>
                <a:lnTo>
                  <a:pt x="1581" y="392"/>
                </a:lnTo>
                <a:lnTo>
                  <a:pt x="1581" y="392"/>
                </a:lnTo>
                <a:lnTo>
                  <a:pt x="1581" y="392"/>
                </a:lnTo>
                <a:lnTo>
                  <a:pt x="1581" y="390"/>
                </a:lnTo>
                <a:lnTo>
                  <a:pt x="1581" y="390"/>
                </a:lnTo>
                <a:lnTo>
                  <a:pt x="1581" y="390"/>
                </a:lnTo>
                <a:lnTo>
                  <a:pt x="1581" y="388"/>
                </a:lnTo>
                <a:lnTo>
                  <a:pt x="1581" y="385"/>
                </a:lnTo>
                <a:lnTo>
                  <a:pt x="1576" y="385"/>
                </a:lnTo>
                <a:lnTo>
                  <a:pt x="1574" y="388"/>
                </a:lnTo>
                <a:lnTo>
                  <a:pt x="1569" y="385"/>
                </a:lnTo>
                <a:lnTo>
                  <a:pt x="1569" y="388"/>
                </a:lnTo>
                <a:lnTo>
                  <a:pt x="1567" y="388"/>
                </a:lnTo>
                <a:lnTo>
                  <a:pt x="1564" y="388"/>
                </a:lnTo>
                <a:lnTo>
                  <a:pt x="1562" y="388"/>
                </a:lnTo>
                <a:lnTo>
                  <a:pt x="1562" y="385"/>
                </a:lnTo>
                <a:lnTo>
                  <a:pt x="1562" y="385"/>
                </a:lnTo>
                <a:lnTo>
                  <a:pt x="1562" y="383"/>
                </a:lnTo>
                <a:lnTo>
                  <a:pt x="1562" y="383"/>
                </a:lnTo>
                <a:lnTo>
                  <a:pt x="1562" y="383"/>
                </a:lnTo>
                <a:lnTo>
                  <a:pt x="1562" y="383"/>
                </a:lnTo>
                <a:lnTo>
                  <a:pt x="1562" y="383"/>
                </a:lnTo>
                <a:lnTo>
                  <a:pt x="1564" y="385"/>
                </a:lnTo>
                <a:lnTo>
                  <a:pt x="1564" y="385"/>
                </a:lnTo>
                <a:lnTo>
                  <a:pt x="1571" y="385"/>
                </a:lnTo>
                <a:lnTo>
                  <a:pt x="1579" y="383"/>
                </a:lnTo>
                <a:lnTo>
                  <a:pt x="1583" y="388"/>
                </a:lnTo>
                <a:lnTo>
                  <a:pt x="1583" y="390"/>
                </a:lnTo>
                <a:lnTo>
                  <a:pt x="1586" y="388"/>
                </a:lnTo>
                <a:lnTo>
                  <a:pt x="1586" y="385"/>
                </a:lnTo>
                <a:lnTo>
                  <a:pt x="1586" y="385"/>
                </a:lnTo>
                <a:lnTo>
                  <a:pt x="1586" y="388"/>
                </a:lnTo>
                <a:lnTo>
                  <a:pt x="1586" y="388"/>
                </a:lnTo>
                <a:lnTo>
                  <a:pt x="1588" y="388"/>
                </a:lnTo>
                <a:lnTo>
                  <a:pt x="1588" y="388"/>
                </a:lnTo>
                <a:lnTo>
                  <a:pt x="1588" y="390"/>
                </a:lnTo>
                <a:lnTo>
                  <a:pt x="1588" y="390"/>
                </a:lnTo>
                <a:lnTo>
                  <a:pt x="1588" y="390"/>
                </a:lnTo>
                <a:lnTo>
                  <a:pt x="1588" y="390"/>
                </a:lnTo>
                <a:lnTo>
                  <a:pt x="1588" y="388"/>
                </a:lnTo>
                <a:lnTo>
                  <a:pt x="1590" y="388"/>
                </a:lnTo>
                <a:lnTo>
                  <a:pt x="1590" y="388"/>
                </a:lnTo>
                <a:lnTo>
                  <a:pt x="1593" y="390"/>
                </a:lnTo>
                <a:lnTo>
                  <a:pt x="1602" y="390"/>
                </a:lnTo>
                <a:lnTo>
                  <a:pt x="1602" y="390"/>
                </a:lnTo>
                <a:lnTo>
                  <a:pt x="1602" y="388"/>
                </a:lnTo>
                <a:lnTo>
                  <a:pt x="1602" y="385"/>
                </a:lnTo>
                <a:lnTo>
                  <a:pt x="1602" y="385"/>
                </a:lnTo>
                <a:lnTo>
                  <a:pt x="1602" y="385"/>
                </a:lnTo>
                <a:lnTo>
                  <a:pt x="1602" y="385"/>
                </a:lnTo>
                <a:lnTo>
                  <a:pt x="1600" y="383"/>
                </a:lnTo>
                <a:lnTo>
                  <a:pt x="1600" y="383"/>
                </a:lnTo>
                <a:lnTo>
                  <a:pt x="1600" y="383"/>
                </a:lnTo>
                <a:lnTo>
                  <a:pt x="1600" y="383"/>
                </a:lnTo>
                <a:lnTo>
                  <a:pt x="1600" y="380"/>
                </a:lnTo>
                <a:lnTo>
                  <a:pt x="1600" y="380"/>
                </a:lnTo>
                <a:lnTo>
                  <a:pt x="1597" y="380"/>
                </a:lnTo>
                <a:lnTo>
                  <a:pt x="1597" y="380"/>
                </a:lnTo>
                <a:lnTo>
                  <a:pt x="1597" y="378"/>
                </a:lnTo>
                <a:lnTo>
                  <a:pt x="1600" y="378"/>
                </a:lnTo>
                <a:lnTo>
                  <a:pt x="1600" y="378"/>
                </a:lnTo>
                <a:lnTo>
                  <a:pt x="1600" y="378"/>
                </a:lnTo>
                <a:lnTo>
                  <a:pt x="1600" y="378"/>
                </a:lnTo>
                <a:lnTo>
                  <a:pt x="1600" y="378"/>
                </a:lnTo>
                <a:lnTo>
                  <a:pt x="1600" y="380"/>
                </a:lnTo>
                <a:lnTo>
                  <a:pt x="1602" y="380"/>
                </a:lnTo>
                <a:lnTo>
                  <a:pt x="1605" y="383"/>
                </a:lnTo>
                <a:lnTo>
                  <a:pt x="1609" y="380"/>
                </a:lnTo>
                <a:lnTo>
                  <a:pt x="1612" y="380"/>
                </a:lnTo>
                <a:lnTo>
                  <a:pt x="1616" y="380"/>
                </a:lnTo>
                <a:lnTo>
                  <a:pt x="1616" y="378"/>
                </a:lnTo>
                <a:lnTo>
                  <a:pt x="1616" y="378"/>
                </a:lnTo>
                <a:lnTo>
                  <a:pt x="1616" y="376"/>
                </a:lnTo>
                <a:lnTo>
                  <a:pt x="1616" y="373"/>
                </a:lnTo>
                <a:lnTo>
                  <a:pt x="1614" y="371"/>
                </a:lnTo>
                <a:lnTo>
                  <a:pt x="1614" y="371"/>
                </a:lnTo>
                <a:lnTo>
                  <a:pt x="1614" y="369"/>
                </a:lnTo>
                <a:lnTo>
                  <a:pt x="1616" y="369"/>
                </a:lnTo>
                <a:lnTo>
                  <a:pt x="1619" y="373"/>
                </a:lnTo>
                <a:lnTo>
                  <a:pt x="1619" y="373"/>
                </a:lnTo>
                <a:lnTo>
                  <a:pt x="1621" y="373"/>
                </a:lnTo>
                <a:lnTo>
                  <a:pt x="1623" y="373"/>
                </a:lnTo>
                <a:lnTo>
                  <a:pt x="1626" y="371"/>
                </a:lnTo>
                <a:lnTo>
                  <a:pt x="1628" y="369"/>
                </a:lnTo>
                <a:lnTo>
                  <a:pt x="1628" y="369"/>
                </a:lnTo>
                <a:lnTo>
                  <a:pt x="1628" y="369"/>
                </a:lnTo>
                <a:lnTo>
                  <a:pt x="1628" y="366"/>
                </a:lnTo>
                <a:lnTo>
                  <a:pt x="1628" y="366"/>
                </a:lnTo>
                <a:lnTo>
                  <a:pt x="1628" y="366"/>
                </a:lnTo>
                <a:lnTo>
                  <a:pt x="1628" y="366"/>
                </a:lnTo>
                <a:lnTo>
                  <a:pt x="1628" y="364"/>
                </a:lnTo>
                <a:lnTo>
                  <a:pt x="1628" y="364"/>
                </a:lnTo>
                <a:lnTo>
                  <a:pt x="1628" y="364"/>
                </a:lnTo>
                <a:lnTo>
                  <a:pt x="1626" y="364"/>
                </a:lnTo>
                <a:lnTo>
                  <a:pt x="1626" y="362"/>
                </a:lnTo>
                <a:lnTo>
                  <a:pt x="1626" y="359"/>
                </a:lnTo>
                <a:lnTo>
                  <a:pt x="1626" y="359"/>
                </a:lnTo>
                <a:lnTo>
                  <a:pt x="1626" y="357"/>
                </a:lnTo>
                <a:lnTo>
                  <a:pt x="1626" y="357"/>
                </a:lnTo>
                <a:lnTo>
                  <a:pt x="1623" y="354"/>
                </a:lnTo>
                <a:lnTo>
                  <a:pt x="1623" y="354"/>
                </a:lnTo>
                <a:lnTo>
                  <a:pt x="1623" y="354"/>
                </a:lnTo>
                <a:lnTo>
                  <a:pt x="1621" y="352"/>
                </a:lnTo>
                <a:lnTo>
                  <a:pt x="1621" y="352"/>
                </a:lnTo>
                <a:lnTo>
                  <a:pt x="1621" y="352"/>
                </a:lnTo>
                <a:lnTo>
                  <a:pt x="1621" y="352"/>
                </a:lnTo>
                <a:lnTo>
                  <a:pt x="1621" y="350"/>
                </a:lnTo>
                <a:lnTo>
                  <a:pt x="1619" y="350"/>
                </a:lnTo>
                <a:lnTo>
                  <a:pt x="1619" y="350"/>
                </a:lnTo>
                <a:lnTo>
                  <a:pt x="1621" y="347"/>
                </a:lnTo>
                <a:lnTo>
                  <a:pt x="1619" y="347"/>
                </a:lnTo>
                <a:lnTo>
                  <a:pt x="1619" y="350"/>
                </a:lnTo>
                <a:lnTo>
                  <a:pt x="1616" y="350"/>
                </a:lnTo>
                <a:lnTo>
                  <a:pt x="1609" y="350"/>
                </a:lnTo>
                <a:lnTo>
                  <a:pt x="1602" y="347"/>
                </a:lnTo>
                <a:lnTo>
                  <a:pt x="1597" y="350"/>
                </a:lnTo>
                <a:lnTo>
                  <a:pt x="1597" y="350"/>
                </a:lnTo>
                <a:lnTo>
                  <a:pt x="1595" y="347"/>
                </a:lnTo>
                <a:lnTo>
                  <a:pt x="1595" y="347"/>
                </a:lnTo>
                <a:lnTo>
                  <a:pt x="1595" y="347"/>
                </a:lnTo>
                <a:lnTo>
                  <a:pt x="1595" y="347"/>
                </a:lnTo>
                <a:lnTo>
                  <a:pt x="1597" y="345"/>
                </a:lnTo>
                <a:lnTo>
                  <a:pt x="1602" y="343"/>
                </a:lnTo>
                <a:lnTo>
                  <a:pt x="1602" y="340"/>
                </a:lnTo>
                <a:lnTo>
                  <a:pt x="1612" y="340"/>
                </a:lnTo>
                <a:lnTo>
                  <a:pt x="1612" y="343"/>
                </a:lnTo>
                <a:lnTo>
                  <a:pt x="1612" y="343"/>
                </a:lnTo>
                <a:lnTo>
                  <a:pt x="1609" y="343"/>
                </a:lnTo>
                <a:lnTo>
                  <a:pt x="1609" y="343"/>
                </a:lnTo>
                <a:lnTo>
                  <a:pt x="1612" y="345"/>
                </a:lnTo>
                <a:lnTo>
                  <a:pt x="1619" y="343"/>
                </a:lnTo>
                <a:lnTo>
                  <a:pt x="1621" y="343"/>
                </a:lnTo>
                <a:lnTo>
                  <a:pt x="1626" y="340"/>
                </a:lnTo>
                <a:lnTo>
                  <a:pt x="1626" y="343"/>
                </a:lnTo>
                <a:lnTo>
                  <a:pt x="1626" y="343"/>
                </a:lnTo>
                <a:lnTo>
                  <a:pt x="1623" y="343"/>
                </a:lnTo>
                <a:lnTo>
                  <a:pt x="1623" y="343"/>
                </a:lnTo>
                <a:lnTo>
                  <a:pt x="1623" y="345"/>
                </a:lnTo>
                <a:lnTo>
                  <a:pt x="1626" y="345"/>
                </a:lnTo>
                <a:lnTo>
                  <a:pt x="1626" y="345"/>
                </a:lnTo>
                <a:lnTo>
                  <a:pt x="1626" y="347"/>
                </a:lnTo>
                <a:lnTo>
                  <a:pt x="1626" y="347"/>
                </a:lnTo>
                <a:lnTo>
                  <a:pt x="1626" y="347"/>
                </a:lnTo>
                <a:lnTo>
                  <a:pt x="1628" y="350"/>
                </a:lnTo>
                <a:lnTo>
                  <a:pt x="1628" y="350"/>
                </a:lnTo>
                <a:lnTo>
                  <a:pt x="1628" y="352"/>
                </a:lnTo>
                <a:lnTo>
                  <a:pt x="1633" y="352"/>
                </a:lnTo>
                <a:lnTo>
                  <a:pt x="1638" y="352"/>
                </a:lnTo>
                <a:lnTo>
                  <a:pt x="1640" y="352"/>
                </a:lnTo>
                <a:lnTo>
                  <a:pt x="1642" y="352"/>
                </a:lnTo>
                <a:lnTo>
                  <a:pt x="1645" y="350"/>
                </a:lnTo>
                <a:lnTo>
                  <a:pt x="1645" y="347"/>
                </a:lnTo>
                <a:lnTo>
                  <a:pt x="1652" y="343"/>
                </a:lnTo>
                <a:lnTo>
                  <a:pt x="1652" y="340"/>
                </a:lnTo>
                <a:lnTo>
                  <a:pt x="1654" y="338"/>
                </a:lnTo>
                <a:lnTo>
                  <a:pt x="1657" y="336"/>
                </a:lnTo>
                <a:lnTo>
                  <a:pt x="1657" y="333"/>
                </a:lnTo>
                <a:lnTo>
                  <a:pt x="1657" y="333"/>
                </a:lnTo>
                <a:lnTo>
                  <a:pt x="1657" y="331"/>
                </a:lnTo>
                <a:lnTo>
                  <a:pt x="1657" y="331"/>
                </a:lnTo>
                <a:lnTo>
                  <a:pt x="1657" y="328"/>
                </a:lnTo>
                <a:lnTo>
                  <a:pt x="1657" y="326"/>
                </a:lnTo>
                <a:lnTo>
                  <a:pt x="1652" y="326"/>
                </a:lnTo>
                <a:lnTo>
                  <a:pt x="1650" y="328"/>
                </a:lnTo>
                <a:lnTo>
                  <a:pt x="1647" y="328"/>
                </a:lnTo>
                <a:lnTo>
                  <a:pt x="1647" y="326"/>
                </a:lnTo>
                <a:lnTo>
                  <a:pt x="1647" y="326"/>
                </a:lnTo>
                <a:lnTo>
                  <a:pt x="1647" y="324"/>
                </a:lnTo>
                <a:lnTo>
                  <a:pt x="1652" y="321"/>
                </a:lnTo>
                <a:lnTo>
                  <a:pt x="1657" y="317"/>
                </a:lnTo>
                <a:lnTo>
                  <a:pt x="1657" y="314"/>
                </a:lnTo>
                <a:lnTo>
                  <a:pt x="1657" y="314"/>
                </a:lnTo>
                <a:lnTo>
                  <a:pt x="1657" y="312"/>
                </a:lnTo>
                <a:lnTo>
                  <a:pt x="1659" y="312"/>
                </a:lnTo>
                <a:lnTo>
                  <a:pt x="1659" y="310"/>
                </a:lnTo>
                <a:lnTo>
                  <a:pt x="1659" y="307"/>
                </a:lnTo>
                <a:lnTo>
                  <a:pt x="1659" y="305"/>
                </a:lnTo>
                <a:lnTo>
                  <a:pt x="1657" y="305"/>
                </a:lnTo>
                <a:lnTo>
                  <a:pt x="1657" y="305"/>
                </a:lnTo>
                <a:lnTo>
                  <a:pt x="1657" y="305"/>
                </a:lnTo>
                <a:lnTo>
                  <a:pt x="1657" y="305"/>
                </a:lnTo>
                <a:lnTo>
                  <a:pt x="1657" y="302"/>
                </a:lnTo>
                <a:lnTo>
                  <a:pt x="1654" y="302"/>
                </a:lnTo>
                <a:lnTo>
                  <a:pt x="1650" y="305"/>
                </a:lnTo>
                <a:lnTo>
                  <a:pt x="1645" y="310"/>
                </a:lnTo>
                <a:lnTo>
                  <a:pt x="1642" y="312"/>
                </a:lnTo>
                <a:lnTo>
                  <a:pt x="1640" y="314"/>
                </a:lnTo>
                <a:lnTo>
                  <a:pt x="1638" y="314"/>
                </a:lnTo>
                <a:lnTo>
                  <a:pt x="1633" y="317"/>
                </a:lnTo>
                <a:lnTo>
                  <a:pt x="1631" y="317"/>
                </a:lnTo>
                <a:lnTo>
                  <a:pt x="1628" y="317"/>
                </a:lnTo>
                <a:lnTo>
                  <a:pt x="1628" y="317"/>
                </a:lnTo>
                <a:lnTo>
                  <a:pt x="1628" y="317"/>
                </a:lnTo>
                <a:lnTo>
                  <a:pt x="1628" y="314"/>
                </a:lnTo>
                <a:lnTo>
                  <a:pt x="1628" y="314"/>
                </a:lnTo>
                <a:lnTo>
                  <a:pt x="1628" y="314"/>
                </a:lnTo>
                <a:lnTo>
                  <a:pt x="1633" y="314"/>
                </a:lnTo>
                <a:lnTo>
                  <a:pt x="1635" y="310"/>
                </a:lnTo>
                <a:lnTo>
                  <a:pt x="1635" y="310"/>
                </a:lnTo>
                <a:lnTo>
                  <a:pt x="1635" y="310"/>
                </a:lnTo>
                <a:lnTo>
                  <a:pt x="1633" y="307"/>
                </a:lnTo>
                <a:lnTo>
                  <a:pt x="1626" y="302"/>
                </a:lnTo>
                <a:lnTo>
                  <a:pt x="1626" y="302"/>
                </a:lnTo>
                <a:lnTo>
                  <a:pt x="1626" y="302"/>
                </a:lnTo>
                <a:lnTo>
                  <a:pt x="1628" y="305"/>
                </a:lnTo>
                <a:lnTo>
                  <a:pt x="1633" y="302"/>
                </a:lnTo>
                <a:lnTo>
                  <a:pt x="1633" y="305"/>
                </a:lnTo>
                <a:lnTo>
                  <a:pt x="1633" y="305"/>
                </a:lnTo>
                <a:lnTo>
                  <a:pt x="1635" y="307"/>
                </a:lnTo>
                <a:lnTo>
                  <a:pt x="1635" y="307"/>
                </a:lnTo>
                <a:lnTo>
                  <a:pt x="1638" y="310"/>
                </a:lnTo>
                <a:lnTo>
                  <a:pt x="1642" y="307"/>
                </a:lnTo>
                <a:lnTo>
                  <a:pt x="1642" y="305"/>
                </a:lnTo>
                <a:lnTo>
                  <a:pt x="1647" y="300"/>
                </a:lnTo>
                <a:lnTo>
                  <a:pt x="1652" y="298"/>
                </a:lnTo>
                <a:lnTo>
                  <a:pt x="1657" y="295"/>
                </a:lnTo>
                <a:lnTo>
                  <a:pt x="1661" y="295"/>
                </a:lnTo>
                <a:lnTo>
                  <a:pt x="1661" y="295"/>
                </a:lnTo>
                <a:lnTo>
                  <a:pt x="1661" y="291"/>
                </a:lnTo>
                <a:lnTo>
                  <a:pt x="1661" y="291"/>
                </a:lnTo>
                <a:lnTo>
                  <a:pt x="1661" y="288"/>
                </a:lnTo>
                <a:lnTo>
                  <a:pt x="1661" y="286"/>
                </a:lnTo>
                <a:lnTo>
                  <a:pt x="1652" y="283"/>
                </a:lnTo>
                <a:lnTo>
                  <a:pt x="1652" y="283"/>
                </a:lnTo>
                <a:lnTo>
                  <a:pt x="1652" y="283"/>
                </a:lnTo>
                <a:lnTo>
                  <a:pt x="1652" y="281"/>
                </a:lnTo>
                <a:lnTo>
                  <a:pt x="1652" y="281"/>
                </a:lnTo>
                <a:lnTo>
                  <a:pt x="1652" y="279"/>
                </a:lnTo>
                <a:lnTo>
                  <a:pt x="1652" y="279"/>
                </a:lnTo>
                <a:lnTo>
                  <a:pt x="1652" y="276"/>
                </a:lnTo>
                <a:lnTo>
                  <a:pt x="1650" y="274"/>
                </a:lnTo>
                <a:lnTo>
                  <a:pt x="1650" y="274"/>
                </a:lnTo>
                <a:lnTo>
                  <a:pt x="1650" y="274"/>
                </a:lnTo>
                <a:lnTo>
                  <a:pt x="1650" y="272"/>
                </a:lnTo>
                <a:lnTo>
                  <a:pt x="1647" y="272"/>
                </a:lnTo>
                <a:lnTo>
                  <a:pt x="1647" y="269"/>
                </a:lnTo>
                <a:lnTo>
                  <a:pt x="1645" y="267"/>
                </a:lnTo>
                <a:lnTo>
                  <a:pt x="1642" y="267"/>
                </a:lnTo>
                <a:lnTo>
                  <a:pt x="1642" y="267"/>
                </a:lnTo>
                <a:lnTo>
                  <a:pt x="1642" y="265"/>
                </a:lnTo>
                <a:lnTo>
                  <a:pt x="1640" y="265"/>
                </a:lnTo>
                <a:lnTo>
                  <a:pt x="1640" y="265"/>
                </a:lnTo>
                <a:lnTo>
                  <a:pt x="1640" y="262"/>
                </a:lnTo>
                <a:lnTo>
                  <a:pt x="1642" y="262"/>
                </a:lnTo>
                <a:lnTo>
                  <a:pt x="1652" y="269"/>
                </a:lnTo>
                <a:lnTo>
                  <a:pt x="1652" y="272"/>
                </a:lnTo>
                <a:lnTo>
                  <a:pt x="1654" y="274"/>
                </a:lnTo>
                <a:lnTo>
                  <a:pt x="1654" y="276"/>
                </a:lnTo>
                <a:lnTo>
                  <a:pt x="1654" y="279"/>
                </a:lnTo>
                <a:lnTo>
                  <a:pt x="1654" y="281"/>
                </a:lnTo>
                <a:lnTo>
                  <a:pt x="1659" y="279"/>
                </a:lnTo>
                <a:lnTo>
                  <a:pt x="1664" y="279"/>
                </a:lnTo>
                <a:lnTo>
                  <a:pt x="1668" y="274"/>
                </a:lnTo>
                <a:lnTo>
                  <a:pt x="1668" y="272"/>
                </a:lnTo>
                <a:lnTo>
                  <a:pt x="1668" y="269"/>
                </a:lnTo>
                <a:lnTo>
                  <a:pt x="1668" y="269"/>
                </a:lnTo>
                <a:lnTo>
                  <a:pt x="1668" y="267"/>
                </a:lnTo>
                <a:lnTo>
                  <a:pt x="1668" y="267"/>
                </a:lnTo>
                <a:lnTo>
                  <a:pt x="1668" y="265"/>
                </a:lnTo>
                <a:lnTo>
                  <a:pt x="1668" y="265"/>
                </a:lnTo>
                <a:lnTo>
                  <a:pt x="1668" y="260"/>
                </a:lnTo>
                <a:lnTo>
                  <a:pt x="1668" y="260"/>
                </a:lnTo>
                <a:lnTo>
                  <a:pt x="1671" y="253"/>
                </a:lnTo>
                <a:lnTo>
                  <a:pt x="1671" y="250"/>
                </a:lnTo>
                <a:lnTo>
                  <a:pt x="1668" y="253"/>
                </a:lnTo>
                <a:lnTo>
                  <a:pt x="1668" y="250"/>
                </a:lnTo>
                <a:lnTo>
                  <a:pt x="1668" y="250"/>
                </a:lnTo>
                <a:lnTo>
                  <a:pt x="1671" y="248"/>
                </a:lnTo>
                <a:lnTo>
                  <a:pt x="1671" y="243"/>
                </a:lnTo>
                <a:lnTo>
                  <a:pt x="1673" y="243"/>
                </a:lnTo>
                <a:lnTo>
                  <a:pt x="1673" y="239"/>
                </a:lnTo>
                <a:lnTo>
                  <a:pt x="1673" y="239"/>
                </a:lnTo>
                <a:lnTo>
                  <a:pt x="1676" y="234"/>
                </a:lnTo>
                <a:lnTo>
                  <a:pt x="1678" y="229"/>
                </a:lnTo>
                <a:lnTo>
                  <a:pt x="1678" y="227"/>
                </a:lnTo>
                <a:lnTo>
                  <a:pt x="1680" y="227"/>
                </a:lnTo>
                <a:lnTo>
                  <a:pt x="1680" y="227"/>
                </a:lnTo>
                <a:lnTo>
                  <a:pt x="1678" y="224"/>
                </a:lnTo>
                <a:lnTo>
                  <a:pt x="1678" y="222"/>
                </a:lnTo>
                <a:lnTo>
                  <a:pt x="1680" y="222"/>
                </a:lnTo>
                <a:lnTo>
                  <a:pt x="1680" y="222"/>
                </a:lnTo>
                <a:lnTo>
                  <a:pt x="1683" y="220"/>
                </a:lnTo>
                <a:lnTo>
                  <a:pt x="1683" y="220"/>
                </a:lnTo>
                <a:lnTo>
                  <a:pt x="1683" y="217"/>
                </a:lnTo>
                <a:lnTo>
                  <a:pt x="1680" y="215"/>
                </a:lnTo>
                <a:lnTo>
                  <a:pt x="1680" y="215"/>
                </a:lnTo>
                <a:lnTo>
                  <a:pt x="1680" y="213"/>
                </a:lnTo>
                <a:lnTo>
                  <a:pt x="1685" y="213"/>
                </a:lnTo>
                <a:lnTo>
                  <a:pt x="1690" y="203"/>
                </a:lnTo>
                <a:lnTo>
                  <a:pt x="1692" y="201"/>
                </a:lnTo>
                <a:lnTo>
                  <a:pt x="1692" y="196"/>
                </a:lnTo>
                <a:lnTo>
                  <a:pt x="1692" y="194"/>
                </a:lnTo>
                <a:lnTo>
                  <a:pt x="1692" y="191"/>
                </a:lnTo>
                <a:lnTo>
                  <a:pt x="1692" y="191"/>
                </a:lnTo>
                <a:lnTo>
                  <a:pt x="1692" y="187"/>
                </a:lnTo>
                <a:lnTo>
                  <a:pt x="1692" y="187"/>
                </a:lnTo>
                <a:lnTo>
                  <a:pt x="1692" y="184"/>
                </a:lnTo>
                <a:lnTo>
                  <a:pt x="1694" y="182"/>
                </a:lnTo>
                <a:lnTo>
                  <a:pt x="1694" y="179"/>
                </a:lnTo>
                <a:lnTo>
                  <a:pt x="1697" y="177"/>
                </a:lnTo>
                <a:lnTo>
                  <a:pt x="1699" y="175"/>
                </a:lnTo>
                <a:lnTo>
                  <a:pt x="1702" y="175"/>
                </a:lnTo>
                <a:lnTo>
                  <a:pt x="1704" y="172"/>
                </a:lnTo>
                <a:lnTo>
                  <a:pt x="1704" y="165"/>
                </a:lnTo>
                <a:lnTo>
                  <a:pt x="1709" y="156"/>
                </a:lnTo>
                <a:lnTo>
                  <a:pt x="1711" y="149"/>
                </a:lnTo>
                <a:lnTo>
                  <a:pt x="1711" y="149"/>
                </a:lnTo>
                <a:lnTo>
                  <a:pt x="1711" y="146"/>
                </a:lnTo>
                <a:lnTo>
                  <a:pt x="1709" y="146"/>
                </a:lnTo>
                <a:lnTo>
                  <a:pt x="1709" y="144"/>
                </a:lnTo>
                <a:lnTo>
                  <a:pt x="1709" y="144"/>
                </a:lnTo>
                <a:lnTo>
                  <a:pt x="1706" y="142"/>
                </a:lnTo>
                <a:lnTo>
                  <a:pt x="1706" y="142"/>
                </a:lnTo>
                <a:lnTo>
                  <a:pt x="1706" y="142"/>
                </a:lnTo>
                <a:lnTo>
                  <a:pt x="1706" y="142"/>
                </a:lnTo>
                <a:lnTo>
                  <a:pt x="1702" y="144"/>
                </a:lnTo>
                <a:lnTo>
                  <a:pt x="1697" y="149"/>
                </a:lnTo>
                <a:lnTo>
                  <a:pt x="1690" y="151"/>
                </a:lnTo>
                <a:lnTo>
                  <a:pt x="1690" y="156"/>
                </a:lnTo>
                <a:lnTo>
                  <a:pt x="1685" y="158"/>
                </a:lnTo>
                <a:lnTo>
                  <a:pt x="1683" y="163"/>
                </a:lnTo>
                <a:lnTo>
                  <a:pt x="1678" y="165"/>
                </a:lnTo>
                <a:lnTo>
                  <a:pt x="1673" y="170"/>
                </a:lnTo>
                <a:lnTo>
                  <a:pt x="1671" y="175"/>
                </a:lnTo>
                <a:lnTo>
                  <a:pt x="1666" y="177"/>
                </a:lnTo>
                <a:lnTo>
                  <a:pt x="1666" y="179"/>
                </a:lnTo>
                <a:lnTo>
                  <a:pt x="1661" y="184"/>
                </a:lnTo>
                <a:lnTo>
                  <a:pt x="1657" y="189"/>
                </a:lnTo>
                <a:lnTo>
                  <a:pt x="1650" y="194"/>
                </a:lnTo>
                <a:lnTo>
                  <a:pt x="1645" y="198"/>
                </a:lnTo>
                <a:lnTo>
                  <a:pt x="1645" y="201"/>
                </a:lnTo>
                <a:lnTo>
                  <a:pt x="1645" y="203"/>
                </a:lnTo>
                <a:lnTo>
                  <a:pt x="1640" y="208"/>
                </a:lnTo>
                <a:lnTo>
                  <a:pt x="1640" y="208"/>
                </a:lnTo>
                <a:lnTo>
                  <a:pt x="1640" y="203"/>
                </a:lnTo>
                <a:lnTo>
                  <a:pt x="1642" y="203"/>
                </a:lnTo>
                <a:lnTo>
                  <a:pt x="1642" y="201"/>
                </a:lnTo>
                <a:lnTo>
                  <a:pt x="1642" y="201"/>
                </a:lnTo>
                <a:lnTo>
                  <a:pt x="1638" y="203"/>
                </a:lnTo>
                <a:lnTo>
                  <a:pt x="1635" y="203"/>
                </a:lnTo>
                <a:lnTo>
                  <a:pt x="1635" y="201"/>
                </a:lnTo>
                <a:lnTo>
                  <a:pt x="1638" y="201"/>
                </a:lnTo>
                <a:lnTo>
                  <a:pt x="1640" y="196"/>
                </a:lnTo>
                <a:lnTo>
                  <a:pt x="1642" y="196"/>
                </a:lnTo>
                <a:lnTo>
                  <a:pt x="1645" y="194"/>
                </a:lnTo>
                <a:lnTo>
                  <a:pt x="1645" y="191"/>
                </a:lnTo>
                <a:lnTo>
                  <a:pt x="1645" y="191"/>
                </a:lnTo>
                <a:lnTo>
                  <a:pt x="1645" y="191"/>
                </a:lnTo>
                <a:lnTo>
                  <a:pt x="1642" y="191"/>
                </a:lnTo>
                <a:lnTo>
                  <a:pt x="1642" y="189"/>
                </a:lnTo>
                <a:lnTo>
                  <a:pt x="1650" y="189"/>
                </a:lnTo>
                <a:lnTo>
                  <a:pt x="1652" y="189"/>
                </a:lnTo>
                <a:lnTo>
                  <a:pt x="1652" y="187"/>
                </a:lnTo>
                <a:lnTo>
                  <a:pt x="1652" y="187"/>
                </a:lnTo>
                <a:lnTo>
                  <a:pt x="1654" y="184"/>
                </a:lnTo>
                <a:lnTo>
                  <a:pt x="1654" y="184"/>
                </a:lnTo>
                <a:lnTo>
                  <a:pt x="1654" y="184"/>
                </a:lnTo>
                <a:lnTo>
                  <a:pt x="1654" y="184"/>
                </a:lnTo>
                <a:lnTo>
                  <a:pt x="1657" y="182"/>
                </a:lnTo>
                <a:lnTo>
                  <a:pt x="1659" y="177"/>
                </a:lnTo>
                <a:lnTo>
                  <a:pt x="1659" y="177"/>
                </a:lnTo>
                <a:lnTo>
                  <a:pt x="1661" y="175"/>
                </a:lnTo>
                <a:lnTo>
                  <a:pt x="1666" y="170"/>
                </a:lnTo>
                <a:lnTo>
                  <a:pt x="1671" y="163"/>
                </a:lnTo>
                <a:lnTo>
                  <a:pt x="1671" y="160"/>
                </a:lnTo>
                <a:lnTo>
                  <a:pt x="1673" y="158"/>
                </a:lnTo>
                <a:lnTo>
                  <a:pt x="1678" y="156"/>
                </a:lnTo>
                <a:lnTo>
                  <a:pt x="1678" y="153"/>
                </a:lnTo>
                <a:lnTo>
                  <a:pt x="1676" y="153"/>
                </a:lnTo>
                <a:lnTo>
                  <a:pt x="1671" y="151"/>
                </a:lnTo>
                <a:lnTo>
                  <a:pt x="1666" y="151"/>
                </a:lnTo>
                <a:lnTo>
                  <a:pt x="1661" y="156"/>
                </a:lnTo>
                <a:lnTo>
                  <a:pt x="1654" y="158"/>
                </a:lnTo>
                <a:lnTo>
                  <a:pt x="1650" y="163"/>
                </a:lnTo>
                <a:lnTo>
                  <a:pt x="1645" y="160"/>
                </a:lnTo>
                <a:lnTo>
                  <a:pt x="1645" y="160"/>
                </a:lnTo>
                <a:lnTo>
                  <a:pt x="1652" y="158"/>
                </a:lnTo>
                <a:lnTo>
                  <a:pt x="1650" y="156"/>
                </a:lnTo>
                <a:lnTo>
                  <a:pt x="1642" y="151"/>
                </a:lnTo>
                <a:lnTo>
                  <a:pt x="1633" y="146"/>
                </a:lnTo>
                <a:lnTo>
                  <a:pt x="1633" y="144"/>
                </a:lnTo>
                <a:lnTo>
                  <a:pt x="1640" y="149"/>
                </a:lnTo>
                <a:lnTo>
                  <a:pt x="1647" y="153"/>
                </a:lnTo>
                <a:lnTo>
                  <a:pt x="1652" y="156"/>
                </a:lnTo>
                <a:lnTo>
                  <a:pt x="1657" y="153"/>
                </a:lnTo>
                <a:lnTo>
                  <a:pt x="1659" y="151"/>
                </a:lnTo>
                <a:lnTo>
                  <a:pt x="1664" y="149"/>
                </a:lnTo>
                <a:lnTo>
                  <a:pt x="1668" y="146"/>
                </a:lnTo>
                <a:lnTo>
                  <a:pt x="1673" y="144"/>
                </a:lnTo>
                <a:lnTo>
                  <a:pt x="1678" y="142"/>
                </a:lnTo>
                <a:lnTo>
                  <a:pt x="1680" y="142"/>
                </a:lnTo>
                <a:lnTo>
                  <a:pt x="1683" y="137"/>
                </a:lnTo>
                <a:lnTo>
                  <a:pt x="1683" y="137"/>
                </a:lnTo>
                <a:lnTo>
                  <a:pt x="1683" y="139"/>
                </a:lnTo>
                <a:lnTo>
                  <a:pt x="1685" y="139"/>
                </a:lnTo>
                <a:lnTo>
                  <a:pt x="1690" y="132"/>
                </a:lnTo>
                <a:lnTo>
                  <a:pt x="1690" y="130"/>
                </a:lnTo>
                <a:lnTo>
                  <a:pt x="1685" y="134"/>
                </a:lnTo>
                <a:lnTo>
                  <a:pt x="1683" y="132"/>
                </a:lnTo>
                <a:lnTo>
                  <a:pt x="1680" y="134"/>
                </a:lnTo>
                <a:lnTo>
                  <a:pt x="1680" y="134"/>
                </a:lnTo>
                <a:lnTo>
                  <a:pt x="1685" y="130"/>
                </a:lnTo>
                <a:lnTo>
                  <a:pt x="1690" y="127"/>
                </a:lnTo>
                <a:lnTo>
                  <a:pt x="1690" y="125"/>
                </a:lnTo>
                <a:lnTo>
                  <a:pt x="1687" y="125"/>
                </a:lnTo>
                <a:lnTo>
                  <a:pt x="1687" y="125"/>
                </a:lnTo>
                <a:lnTo>
                  <a:pt x="1687" y="125"/>
                </a:lnTo>
                <a:lnTo>
                  <a:pt x="1687" y="123"/>
                </a:lnTo>
                <a:lnTo>
                  <a:pt x="1692" y="123"/>
                </a:lnTo>
                <a:lnTo>
                  <a:pt x="1694" y="123"/>
                </a:lnTo>
                <a:lnTo>
                  <a:pt x="1694" y="123"/>
                </a:lnTo>
                <a:lnTo>
                  <a:pt x="1697" y="125"/>
                </a:lnTo>
                <a:lnTo>
                  <a:pt x="1704" y="123"/>
                </a:lnTo>
                <a:lnTo>
                  <a:pt x="1704" y="120"/>
                </a:lnTo>
                <a:lnTo>
                  <a:pt x="1704" y="120"/>
                </a:lnTo>
                <a:lnTo>
                  <a:pt x="1706" y="118"/>
                </a:lnTo>
                <a:lnTo>
                  <a:pt x="1704" y="118"/>
                </a:lnTo>
                <a:lnTo>
                  <a:pt x="1702" y="113"/>
                </a:lnTo>
                <a:lnTo>
                  <a:pt x="1699" y="113"/>
                </a:lnTo>
                <a:lnTo>
                  <a:pt x="1702" y="111"/>
                </a:lnTo>
                <a:lnTo>
                  <a:pt x="1704" y="113"/>
                </a:lnTo>
                <a:lnTo>
                  <a:pt x="1706" y="113"/>
                </a:lnTo>
                <a:lnTo>
                  <a:pt x="1711" y="106"/>
                </a:lnTo>
                <a:lnTo>
                  <a:pt x="1713" y="99"/>
                </a:lnTo>
                <a:lnTo>
                  <a:pt x="1716" y="97"/>
                </a:lnTo>
                <a:lnTo>
                  <a:pt x="1716" y="97"/>
                </a:lnTo>
                <a:lnTo>
                  <a:pt x="1718" y="92"/>
                </a:lnTo>
                <a:lnTo>
                  <a:pt x="1721" y="87"/>
                </a:lnTo>
                <a:lnTo>
                  <a:pt x="1721" y="87"/>
                </a:lnTo>
                <a:lnTo>
                  <a:pt x="1721" y="85"/>
                </a:lnTo>
                <a:lnTo>
                  <a:pt x="1718" y="85"/>
                </a:lnTo>
                <a:lnTo>
                  <a:pt x="1718" y="85"/>
                </a:lnTo>
                <a:lnTo>
                  <a:pt x="1721" y="85"/>
                </a:lnTo>
                <a:lnTo>
                  <a:pt x="1721" y="85"/>
                </a:lnTo>
                <a:lnTo>
                  <a:pt x="1723" y="82"/>
                </a:lnTo>
                <a:lnTo>
                  <a:pt x="1723" y="78"/>
                </a:lnTo>
                <a:lnTo>
                  <a:pt x="1723" y="75"/>
                </a:lnTo>
                <a:lnTo>
                  <a:pt x="1725" y="73"/>
                </a:lnTo>
                <a:lnTo>
                  <a:pt x="1725" y="73"/>
                </a:lnTo>
                <a:lnTo>
                  <a:pt x="1723" y="71"/>
                </a:lnTo>
                <a:lnTo>
                  <a:pt x="1723" y="71"/>
                </a:lnTo>
                <a:lnTo>
                  <a:pt x="1721" y="71"/>
                </a:lnTo>
                <a:lnTo>
                  <a:pt x="1725" y="66"/>
                </a:lnTo>
                <a:lnTo>
                  <a:pt x="1730" y="61"/>
                </a:lnTo>
                <a:lnTo>
                  <a:pt x="1730" y="54"/>
                </a:lnTo>
                <a:lnTo>
                  <a:pt x="1730" y="54"/>
                </a:lnTo>
                <a:lnTo>
                  <a:pt x="1730" y="54"/>
                </a:lnTo>
                <a:lnTo>
                  <a:pt x="1730" y="52"/>
                </a:lnTo>
                <a:lnTo>
                  <a:pt x="1728" y="49"/>
                </a:lnTo>
                <a:lnTo>
                  <a:pt x="1728" y="47"/>
                </a:lnTo>
                <a:lnTo>
                  <a:pt x="1725" y="42"/>
                </a:lnTo>
                <a:lnTo>
                  <a:pt x="1725" y="42"/>
                </a:lnTo>
                <a:lnTo>
                  <a:pt x="1721" y="35"/>
                </a:lnTo>
                <a:lnTo>
                  <a:pt x="1716" y="33"/>
                </a:lnTo>
                <a:lnTo>
                  <a:pt x="1716" y="33"/>
                </a:lnTo>
                <a:lnTo>
                  <a:pt x="1711" y="33"/>
                </a:lnTo>
                <a:lnTo>
                  <a:pt x="1706" y="35"/>
                </a:lnTo>
                <a:lnTo>
                  <a:pt x="1706" y="33"/>
                </a:lnTo>
                <a:lnTo>
                  <a:pt x="1706" y="33"/>
                </a:lnTo>
                <a:lnTo>
                  <a:pt x="1704" y="33"/>
                </a:lnTo>
                <a:lnTo>
                  <a:pt x="1706" y="35"/>
                </a:lnTo>
                <a:lnTo>
                  <a:pt x="1706" y="35"/>
                </a:lnTo>
                <a:lnTo>
                  <a:pt x="1706" y="35"/>
                </a:lnTo>
                <a:lnTo>
                  <a:pt x="1704" y="37"/>
                </a:lnTo>
                <a:lnTo>
                  <a:pt x="1704" y="35"/>
                </a:lnTo>
                <a:lnTo>
                  <a:pt x="1704" y="35"/>
                </a:lnTo>
                <a:lnTo>
                  <a:pt x="1704" y="35"/>
                </a:lnTo>
                <a:lnTo>
                  <a:pt x="1704" y="35"/>
                </a:lnTo>
                <a:lnTo>
                  <a:pt x="1704" y="33"/>
                </a:lnTo>
                <a:lnTo>
                  <a:pt x="1706" y="33"/>
                </a:lnTo>
                <a:lnTo>
                  <a:pt x="1706" y="30"/>
                </a:lnTo>
                <a:lnTo>
                  <a:pt x="1702" y="33"/>
                </a:lnTo>
                <a:lnTo>
                  <a:pt x="1697" y="35"/>
                </a:lnTo>
                <a:lnTo>
                  <a:pt x="1699" y="35"/>
                </a:lnTo>
                <a:lnTo>
                  <a:pt x="1699" y="35"/>
                </a:lnTo>
                <a:lnTo>
                  <a:pt x="1699" y="37"/>
                </a:lnTo>
                <a:lnTo>
                  <a:pt x="1699" y="37"/>
                </a:lnTo>
                <a:lnTo>
                  <a:pt x="1699" y="37"/>
                </a:lnTo>
                <a:lnTo>
                  <a:pt x="1699" y="37"/>
                </a:lnTo>
                <a:lnTo>
                  <a:pt x="1697" y="37"/>
                </a:lnTo>
                <a:lnTo>
                  <a:pt x="1697" y="37"/>
                </a:lnTo>
                <a:lnTo>
                  <a:pt x="1697" y="35"/>
                </a:lnTo>
                <a:lnTo>
                  <a:pt x="1697" y="35"/>
                </a:lnTo>
                <a:lnTo>
                  <a:pt x="1697" y="35"/>
                </a:lnTo>
                <a:lnTo>
                  <a:pt x="1697" y="35"/>
                </a:lnTo>
                <a:lnTo>
                  <a:pt x="1697" y="37"/>
                </a:lnTo>
                <a:lnTo>
                  <a:pt x="1697" y="42"/>
                </a:lnTo>
                <a:lnTo>
                  <a:pt x="1697" y="42"/>
                </a:lnTo>
                <a:lnTo>
                  <a:pt x="1692" y="47"/>
                </a:lnTo>
                <a:lnTo>
                  <a:pt x="1692" y="45"/>
                </a:lnTo>
                <a:lnTo>
                  <a:pt x="1692" y="45"/>
                </a:lnTo>
                <a:lnTo>
                  <a:pt x="1694" y="42"/>
                </a:lnTo>
                <a:lnTo>
                  <a:pt x="1694" y="42"/>
                </a:lnTo>
                <a:lnTo>
                  <a:pt x="1694" y="42"/>
                </a:lnTo>
                <a:lnTo>
                  <a:pt x="1694" y="40"/>
                </a:lnTo>
                <a:lnTo>
                  <a:pt x="1694" y="40"/>
                </a:lnTo>
                <a:lnTo>
                  <a:pt x="1694" y="40"/>
                </a:lnTo>
                <a:lnTo>
                  <a:pt x="1694" y="40"/>
                </a:lnTo>
                <a:lnTo>
                  <a:pt x="1694" y="37"/>
                </a:lnTo>
                <a:lnTo>
                  <a:pt x="1694" y="35"/>
                </a:lnTo>
                <a:lnTo>
                  <a:pt x="1694" y="35"/>
                </a:lnTo>
                <a:lnTo>
                  <a:pt x="1692" y="35"/>
                </a:lnTo>
                <a:lnTo>
                  <a:pt x="1692" y="33"/>
                </a:lnTo>
                <a:lnTo>
                  <a:pt x="1692" y="30"/>
                </a:lnTo>
                <a:lnTo>
                  <a:pt x="1694" y="30"/>
                </a:lnTo>
                <a:lnTo>
                  <a:pt x="1694" y="30"/>
                </a:lnTo>
                <a:lnTo>
                  <a:pt x="1692" y="28"/>
                </a:lnTo>
                <a:lnTo>
                  <a:pt x="1687" y="28"/>
                </a:lnTo>
                <a:lnTo>
                  <a:pt x="1685" y="28"/>
                </a:lnTo>
                <a:lnTo>
                  <a:pt x="1687" y="26"/>
                </a:lnTo>
                <a:lnTo>
                  <a:pt x="1687" y="26"/>
                </a:lnTo>
                <a:lnTo>
                  <a:pt x="1687" y="23"/>
                </a:lnTo>
                <a:lnTo>
                  <a:pt x="1685" y="23"/>
                </a:lnTo>
                <a:lnTo>
                  <a:pt x="1683" y="23"/>
                </a:lnTo>
                <a:lnTo>
                  <a:pt x="1683" y="21"/>
                </a:lnTo>
                <a:lnTo>
                  <a:pt x="1683" y="21"/>
                </a:lnTo>
                <a:lnTo>
                  <a:pt x="1683" y="23"/>
                </a:lnTo>
                <a:lnTo>
                  <a:pt x="1680" y="21"/>
                </a:lnTo>
                <a:lnTo>
                  <a:pt x="1680" y="21"/>
                </a:lnTo>
                <a:lnTo>
                  <a:pt x="1680" y="21"/>
                </a:lnTo>
                <a:lnTo>
                  <a:pt x="1680" y="19"/>
                </a:lnTo>
                <a:lnTo>
                  <a:pt x="1680" y="21"/>
                </a:lnTo>
                <a:lnTo>
                  <a:pt x="1678" y="19"/>
                </a:lnTo>
                <a:lnTo>
                  <a:pt x="1676" y="19"/>
                </a:lnTo>
                <a:lnTo>
                  <a:pt x="1680" y="16"/>
                </a:lnTo>
                <a:lnTo>
                  <a:pt x="1680" y="14"/>
                </a:lnTo>
                <a:lnTo>
                  <a:pt x="1680" y="11"/>
                </a:lnTo>
                <a:lnTo>
                  <a:pt x="1680" y="11"/>
                </a:lnTo>
                <a:lnTo>
                  <a:pt x="1680" y="9"/>
                </a:lnTo>
                <a:lnTo>
                  <a:pt x="1680" y="9"/>
                </a:lnTo>
                <a:lnTo>
                  <a:pt x="1680" y="9"/>
                </a:lnTo>
                <a:lnTo>
                  <a:pt x="1678" y="7"/>
                </a:lnTo>
                <a:lnTo>
                  <a:pt x="1678" y="7"/>
                </a:lnTo>
                <a:lnTo>
                  <a:pt x="1673" y="7"/>
                </a:lnTo>
                <a:lnTo>
                  <a:pt x="1668" y="9"/>
                </a:lnTo>
                <a:lnTo>
                  <a:pt x="1666" y="14"/>
                </a:lnTo>
                <a:lnTo>
                  <a:pt x="1666" y="14"/>
                </a:lnTo>
                <a:lnTo>
                  <a:pt x="1666" y="16"/>
                </a:lnTo>
                <a:lnTo>
                  <a:pt x="1666" y="16"/>
                </a:lnTo>
                <a:lnTo>
                  <a:pt x="1666" y="16"/>
                </a:lnTo>
                <a:lnTo>
                  <a:pt x="1666" y="16"/>
                </a:lnTo>
                <a:lnTo>
                  <a:pt x="1666" y="19"/>
                </a:lnTo>
                <a:lnTo>
                  <a:pt x="1666" y="16"/>
                </a:lnTo>
                <a:lnTo>
                  <a:pt x="1664" y="14"/>
                </a:lnTo>
                <a:lnTo>
                  <a:pt x="1661" y="14"/>
                </a:lnTo>
                <a:lnTo>
                  <a:pt x="1661" y="11"/>
                </a:lnTo>
                <a:lnTo>
                  <a:pt x="1659" y="9"/>
                </a:lnTo>
                <a:lnTo>
                  <a:pt x="1659" y="9"/>
                </a:lnTo>
                <a:lnTo>
                  <a:pt x="1657" y="9"/>
                </a:lnTo>
                <a:lnTo>
                  <a:pt x="1657" y="9"/>
                </a:lnTo>
                <a:lnTo>
                  <a:pt x="1657" y="7"/>
                </a:lnTo>
                <a:lnTo>
                  <a:pt x="1659" y="7"/>
                </a:lnTo>
                <a:lnTo>
                  <a:pt x="1659" y="4"/>
                </a:lnTo>
                <a:lnTo>
                  <a:pt x="1659" y="4"/>
                </a:lnTo>
                <a:lnTo>
                  <a:pt x="1659" y="2"/>
                </a:lnTo>
                <a:lnTo>
                  <a:pt x="1652" y="7"/>
                </a:lnTo>
                <a:lnTo>
                  <a:pt x="1652" y="9"/>
                </a:lnTo>
                <a:lnTo>
                  <a:pt x="1652" y="9"/>
                </a:lnTo>
                <a:lnTo>
                  <a:pt x="1652" y="9"/>
                </a:lnTo>
                <a:lnTo>
                  <a:pt x="1652" y="9"/>
                </a:lnTo>
                <a:lnTo>
                  <a:pt x="1654" y="9"/>
                </a:lnTo>
                <a:lnTo>
                  <a:pt x="1654" y="11"/>
                </a:lnTo>
                <a:lnTo>
                  <a:pt x="1654" y="11"/>
                </a:lnTo>
                <a:lnTo>
                  <a:pt x="1654" y="11"/>
                </a:lnTo>
                <a:lnTo>
                  <a:pt x="1654" y="16"/>
                </a:lnTo>
                <a:lnTo>
                  <a:pt x="1654" y="16"/>
                </a:lnTo>
                <a:lnTo>
                  <a:pt x="1654" y="19"/>
                </a:lnTo>
                <a:lnTo>
                  <a:pt x="1657" y="19"/>
                </a:lnTo>
                <a:lnTo>
                  <a:pt x="1657" y="19"/>
                </a:lnTo>
                <a:lnTo>
                  <a:pt x="1652" y="21"/>
                </a:lnTo>
                <a:lnTo>
                  <a:pt x="1652" y="19"/>
                </a:lnTo>
                <a:lnTo>
                  <a:pt x="1652" y="19"/>
                </a:lnTo>
                <a:lnTo>
                  <a:pt x="1652" y="16"/>
                </a:lnTo>
                <a:lnTo>
                  <a:pt x="1652" y="14"/>
                </a:lnTo>
                <a:lnTo>
                  <a:pt x="1650" y="14"/>
                </a:lnTo>
                <a:lnTo>
                  <a:pt x="1645" y="16"/>
                </a:lnTo>
                <a:lnTo>
                  <a:pt x="1642" y="21"/>
                </a:lnTo>
                <a:lnTo>
                  <a:pt x="1638" y="28"/>
                </a:lnTo>
                <a:lnTo>
                  <a:pt x="1638" y="28"/>
                </a:lnTo>
                <a:lnTo>
                  <a:pt x="1638" y="30"/>
                </a:lnTo>
                <a:lnTo>
                  <a:pt x="1638" y="30"/>
                </a:lnTo>
                <a:lnTo>
                  <a:pt x="1638" y="30"/>
                </a:lnTo>
                <a:lnTo>
                  <a:pt x="1638" y="30"/>
                </a:lnTo>
                <a:lnTo>
                  <a:pt x="1640" y="30"/>
                </a:lnTo>
                <a:lnTo>
                  <a:pt x="1638" y="33"/>
                </a:lnTo>
                <a:lnTo>
                  <a:pt x="1635" y="33"/>
                </a:lnTo>
                <a:lnTo>
                  <a:pt x="1633" y="35"/>
                </a:lnTo>
                <a:lnTo>
                  <a:pt x="1633" y="35"/>
                </a:lnTo>
                <a:lnTo>
                  <a:pt x="1631" y="37"/>
                </a:lnTo>
                <a:lnTo>
                  <a:pt x="1631" y="42"/>
                </a:lnTo>
                <a:lnTo>
                  <a:pt x="1626" y="45"/>
                </a:lnTo>
                <a:lnTo>
                  <a:pt x="1621" y="47"/>
                </a:lnTo>
                <a:lnTo>
                  <a:pt x="1614" y="49"/>
                </a:lnTo>
                <a:lnTo>
                  <a:pt x="1614" y="47"/>
                </a:lnTo>
                <a:lnTo>
                  <a:pt x="1614" y="47"/>
                </a:lnTo>
                <a:lnTo>
                  <a:pt x="1616" y="45"/>
                </a:lnTo>
                <a:lnTo>
                  <a:pt x="1616" y="42"/>
                </a:lnTo>
                <a:lnTo>
                  <a:pt x="1619" y="40"/>
                </a:lnTo>
                <a:lnTo>
                  <a:pt x="1623" y="35"/>
                </a:lnTo>
                <a:lnTo>
                  <a:pt x="1623" y="35"/>
                </a:lnTo>
                <a:lnTo>
                  <a:pt x="1623" y="33"/>
                </a:lnTo>
                <a:lnTo>
                  <a:pt x="1626" y="33"/>
                </a:lnTo>
                <a:lnTo>
                  <a:pt x="1626" y="33"/>
                </a:lnTo>
                <a:lnTo>
                  <a:pt x="1626" y="30"/>
                </a:lnTo>
                <a:lnTo>
                  <a:pt x="1628" y="28"/>
                </a:lnTo>
                <a:lnTo>
                  <a:pt x="1631" y="26"/>
                </a:lnTo>
                <a:lnTo>
                  <a:pt x="1633" y="23"/>
                </a:lnTo>
                <a:lnTo>
                  <a:pt x="1633" y="21"/>
                </a:lnTo>
                <a:lnTo>
                  <a:pt x="1633" y="21"/>
                </a:lnTo>
                <a:lnTo>
                  <a:pt x="1638" y="11"/>
                </a:lnTo>
                <a:lnTo>
                  <a:pt x="1638" y="9"/>
                </a:lnTo>
                <a:lnTo>
                  <a:pt x="1635" y="9"/>
                </a:lnTo>
                <a:lnTo>
                  <a:pt x="1635" y="9"/>
                </a:lnTo>
                <a:lnTo>
                  <a:pt x="1635" y="9"/>
                </a:lnTo>
                <a:lnTo>
                  <a:pt x="1635" y="9"/>
                </a:lnTo>
                <a:lnTo>
                  <a:pt x="1635" y="7"/>
                </a:lnTo>
                <a:lnTo>
                  <a:pt x="1635" y="7"/>
                </a:lnTo>
                <a:lnTo>
                  <a:pt x="1635" y="7"/>
                </a:lnTo>
                <a:lnTo>
                  <a:pt x="1635" y="7"/>
                </a:lnTo>
                <a:lnTo>
                  <a:pt x="1631" y="7"/>
                </a:lnTo>
                <a:lnTo>
                  <a:pt x="1631" y="7"/>
                </a:lnTo>
                <a:lnTo>
                  <a:pt x="1628" y="7"/>
                </a:lnTo>
                <a:lnTo>
                  <a:pt x="1628" y="9"/>
                </a:lnTo>
                <a:lnTo>
                  <a:pt x="1628" y="11"/>
                </a:lnTo>
                <a:lnTo>
                  <a:pt x="1628" y="9"/>
                </a:lnTo>
                <a:lnTo>
                  <a:pt x="1628" y="9"/>
                </a:lnTo>
                <a:lnTo>
                  <a:pt x="1628" y="7"/>
                </a:lnTo>
                <a:lnTo>
                  <a:pt x="1626" y="7"/>
                </a:lnTo>
                <a:lnTo>
                  <a:pt x="1623" y="7"/>
                </a:lnTo>
                <a:lnTo>
                  <a:pt x="1626" y="9"/>
                </a:lnTo>
                <a:lnTo>
                  <a:pt x="1626" y="11"/>
                </a:lnTo>
                <a:lnTo>
                  <a:pt x="1619" y="9"/>
                </a:lnTo>
                <a:lnTo>
                  <a:pt x="1614" y="11"/>
                </a:lnTo>
                <a:lnTo>
                  <a:pt x="1612" y="14"/>
                </a:lnTo>
                <a:lnTo>
                  <a:pt x="1612" y="14"/>
                </a:lnTo>
                <a:lnTo>
                  <a:pt x="1612" y="14"/>
                </a:lnTo>
                <a:lnTo>
                  <a:pt x="1609" y="11"/>
                </a:lnTo>
                <a:lnTo>
                  <a:pt x="1609" y="9"/>
                </a:lnTo>
                <a:lnTo>
                  <a:pt x="1609" y="7"/>
                </a:lnTo>
                <a:lnTo>
                  <a:pt x="1605" y="9"/>
                </a:lnTo>
                <a:lnTo>
                  <a:pt x="1605" y="11"/>
                </a:lnTo>
                <a:lnTo>
                  <a:pt x="1605" y="11"/>
                </a:lnTo>
                <a:lnTo>
                  <a:pt x="1602" y="11"/>
                </a:lnTo>
                <a:lnTo>
                  <a:pt x="1600" y="11"/>
                </a:lnTo>
                <a:lnTo>
                  <a:pt x="1600" y="11"/>
                </a:lnTo>
                <a:lnTo>
                  <a:pt x="1597" y="7"/>
                </a:lnTo>
                <a:lnTo>
                  <a:pt x="1597" y="7"/>
                </a:lnTo>
                <a:lnTo>
                  <a:pt x="1597" y="7"/>
                </a:lnTo>
                <a:lnTo>
                  <a:pt x="1595" y="9"/>
                </a:lnTo>
                <a:lnTo>
                  <a:pt x="1590" y="14"/>
                </a:lnTo>
                <a:lnTo>
                  <a:pt x="1590" y="14"/>
                </a:lnTo>
                <a:lnTo>
                  <a:pt x="1590" y="11"/>
                </a:lnTo>
                <a:lnTo>
                  <a:pt x="1590" y="9"/>
                </a:lnTo>
                <a:lnTo>
                  <a:pt x="1590" y="9"/>
                </a:lnTo>
                <a:lnTo>
                  <a:pt x="1590" y="7"/>
                </a:lnTo>
                <a:lnTo>
                  <a:pt x="1588" y="9"/>
                </a:lnTo>
                <a:lnTo>
                  <a:pt x="1588" y="9"/>
                </a:lnTo>
                <a:lnTo>
                  <a:pt x="1588" y="7"/>
                </a:lnTo>
                <a:lnTo>
                  <a:pt x="1586" y="9"/>
                </a:lnTo>
                <a:lnTo>
                  <a:pt x="1586" y="7"/>
                </a:lnTo>
                <a:lnTo>
                  <a:pt x="1588" y="7"/>
                </a:lnTo>
                <a:lnTo>
                  <a:pt x="1588" y="4"/>
                </a:lnTo>
                <a:lnTo>
                  <a:pt x="1588" y="4"/>
                </a:lnTo>
                <a:lnTo>
                  <a:pt x="1586" y="4"/>
                </a:lnTo>
                <a:lnTo>
                  <a:pt x="1586" y="4"/>
                </a:lnTo>
                <a:lnTo>
                  <a:pt x="1586" y="2"/>
                </a:lnTo>
                <a:lnTo>
                  <a:pt x="1586" y="2"/>
                </a:lnTo>
                <a:lnTo>
                  <a:pt x="1586" y="2"/>
                </a:lnTo>
                <a:lnTo>
                  <a:pt x="1586" y="0"/>
                </a:lnTo>
                <a:lnTo>
                  <a:pt x="1581" y="2"/>
                </a:lnTo>
                <a:lnTo>
                  <a:pt x="1576" y="4"/>
                </a:lnTo>
                <a:lnTo>
                  <a:pt x="1571" y="4"/>
                </a:lnTo>
                <a:lnTo>
                  <a:pt x="1571" y="7"/>
                </a:lnTo>
                <a:lnTo>
                  <a:pt x="1571" y="7"/>
                </a:lnTo>
                <a:lnTo>
                  <a:pt x="1571" y="7"/>
                </a:lnTo>
                <a:lnTo>
                  <a:pt x="1571" y="7"/>
                </a:lnTo>
                <a:lnTo>
                  <a:pt x="1571" y="9"/>
                </a:lnTo>
                <a:lnTo>
                  <a:pt x="1571" y="9"/>
                </a:lnTo>
                <a:lnTo>
                  <a:pt x="1571" y="9"/>
                </a:lnTo>
                <a:lnTo>
                  <a:pt x="1569" y="7"/>
                </a:lnTo>
                <a:lnTo>
                  <a:pt x="1567" y="7"/>
                </a:lnTo>
                <a:lnTo>
                  <a:pt x="1567" y="9"/>
                </a:lnTo>
                <a:lnTo>
                  <a:pt x="1569" y="9"/>
                </a:lnTo>
                <a:lnTo>
                  <a:pt x="1569" y="9"/>
                </a:lnTo>
                <a:lnTo>
                  <a:pt x="1569" y="9"/>
                </a:lnTo>
                <a:lnTo>
                  <a:pt x="1569" y="11"/>
                </a:lnTo>
                <a:lnTo>
                  <a:pt x="1567" y="11"/>
                </a:lnTo>
                <a:lnTo>
                  <a:pt x="1564" y="19"/>
                </a:lnTo>
                <a:lnTo>
                  <a:pt x="1564" y="19"/>
                </a:lnTo>
                <a:lnTo>
                  <a:pt x="1567" y="21"/>
                </a:lnTo>
                <a:lnTo>
                  <a:pt x="1569" y="21"/>
                </a:lnTo>
                <a:lnTo>
                  <a:pt x="1576" y="28"/>
                </a:lnTo>
                <a:lnTo>
                  <a:pt x="1579" y="30"/>
                </a:lnTo>
                <a:lnTo>
                  <a:pt x="1571" y="28"/>
                </a:lnTo>
                <a:lnTo>
                  <a:pt x="1567" y="26"/>
                </a:lnTo>
                <a:lnTo>
                  <a:pt x="1567" y="26"/>
                </a:lnTo>
                <a:lnTo>
                  <a:pt x="1567" y="26"/>
                </a:lnTo>
                <a:lnTo>
                  <a:pt x="1567" y="26"/>
                </a:lnTo>
                <a:lnTo>
                  <a:pt x="1567" y="23"/>
                </a:lnTo>
                <a:lnTo>
                  <a:pt x="1562" y="21"/>
                </a:lnTo>
                <a:lnTo>
                  <a:pt x="1562" y="19"/>
                </a:lnTo>
                <a:lnTo>
                  <a:pt x="1560" y="16"/>
                </a:lnTo>
                <a:lnTo>
                  <a:pt x="1562" y="11"/>
                </a:lnTo>
                <a:lnTo>
                  <a:pt x="1562" y="9"/>
                </a:lnTo>
                <a:lnTo>
                  <a:pt x="1562" y="9"/>
                </a:lnTo>
                <a:lnTo>
                  <a:pt x="1557" y="9"/>
                </a:lnTo>
                <a:lnTo>
                  <a:pt x="1552" y="11"/>
                </a:lnTo>
                <a:lnTo>
                  <a:pt x="1550" y="14"/>
                </a:lnTo>
                <a:lnTo>
                  <a:pt x="1550" y="14"/>
                </a:lnTo>
                <a:lnTo>
                  <a:pt x="1548" y="14"/>
                </a:lnTo>
                <a:lnTo>
                  <a:pt x="1548" y="11"/>
                </a:lnTo>
                <a:lnTo>
                  <a:pt x="1548" y="14"/>
                </a:lnTo>
                <a:lnTo>
                  <a:pt x="1545" y="16"/>
                </a:lnTo>
                <a:lnTo>
                  <a:pt x="1543" y="16"/>
                </a:lnTo>
                <a:lnTo>
                  <a:pt x="1543" y="19"/>
                </a:lnTo>
                <a:lnTo>
                  <a:pt x="1545" y="19"/>
                </a:lnTo>
                <a:lnTo>
                  <a:pt x="1545" y="21"/>
                </a:lnTo>
                <a:lnTo>
                  <a:pt x="1541" y="23"/>
                </a:lnTo>
                <a:lnTo>
                  <a:pt x="1541" y="30"/>
                </a:lnTo>
                <a:lnTo>
                  <a:pt x="1538" y="30"/>
                </a:lnTo>
                <a:lnTo>
                  <a:pt x="1538" y="33"/>
                </a:lnTo>
                <a:lnTo>
                  <a:pt x="1538" y="35"/>
                </a:lnTo>
                <a:lnTo>
                  <a:pt x="1541" y="37"/>
                </a:lnTo>
                <a:lnTo>
                  <a:pt x="1543" y="37"/>
                </a:lnTo>
                <a:lnTo>
                  <a:pt x="1543" y="37"/>
                </a:lnTo>
                <a:lnTo>
                  <a:pt x="1545" y="42"/>
                </a:lnTo>
                <a:lnTo>
                  <a:pt x="1545" y="42"/>
                </a:lnTo>
                <a:lnTo>
                  <a:pt x="1545" y="42"/>
                </a:lnTo>
                <a:lnTo>
                  <a:pt x="1550" y="47"/>
                </a:lnTo>
                <a:lnTo>
                  <a:pt x="1555" y="49"/>
                </a:lnTo>
                <a:lnTo>
                  <a:pt x="1560" y="52"/>
                </a:lnTo>
                <a:lnTo>
                  <a:pt x="1560" y="54"/>
                </a:lnTo>
                <a:lnTo>
                  <a:pt x="1560" y="54"/>
                </a:lnTo>
                <a:lnTo>
                  <a:pt x="1560" y="56"/>
                </a:lnTo>
                <a:lnTo>
                  <a:pt x="1560" y="56"/>
                </a:lnTo>
                <a:lnTo>
                  <a:pt x="1560" y="56"/>
                </a:lnTo>
                <a:lnTo>
                  <a:pt x="1552" y="52"/>
                </a:lnTo>
                <a:lnTo>
                  <a:pt x="1545" y="47"/>
                </a:lnTo>
                <a:lnTo>
                  <a:pt x="1538" y="42"/>
                </a:lnTo>
                <a:lnTo>
                  <a:pt x="1536" y="40"/>
                </a:lnTo>
                <a:lnTo>
                  <a:pt x="1536" y="37"/>
                </a:lnTo>
                <a:lnTo>
                  <a:pt x="1536" y="37"/>
                </a:lnTo>
                <a:lnTo>
                  <a:pt x="1534" y="35"/>
                </a:lnTo>
                <a:lnTo>
                  <a:pt x="1534" y="35"/>
                </a:lnTo>
                <a:lnTo>
                  <a:pt x="1534" y="35"/>
                </a:lnTo>
                <a:lnTo>
                  <a:pt x="1534" y="35"/>
                </a:lnTo>
                <a:lnTo>
                  <a:pt x="1534" y="35"/>
                </a:lnTo>
                <a:lnTo>
                  <a:pt x="1534" y="33"/>
                </a:lnTo>
                <a:lnTo>
                  <a:pt x="1534" y="33"/>
                </a:lnTo>
                <a:lnTo>
                  <a:pt x="1534" y="33"/>
                </a:lnTo>
                <a:lnTo>
                  <a:pt x="1529" y="28"/>
                </a:lnTo>
                <a:lnTo>
                  <a:pt x="1524" y="28"/>
                </a:lnTo>
                <a:lnTo>
                  <a:pt x="1517" y="28"/>
                </a:lnTo>
                <a:lnTo>
                  <a:pt x="1517" y="28"/>
                </a:lnTo>
                <a:lnTo>
                  <a:pt x="1517" y="28"/>
                </a:lnTo>
                <a:lnTo>
                  <a:pt x="1515" y="30"/>
                </a:lnTo>
                <a:lnTo>
                  <a:pt x="1515" y="30"/>
                </a:lnTo>
                <a:lnTo>
                  <a:pt x="1515" y="28"/>
                </a:lnTo>
                <a:lnTo>
                  <a:pt x="1515" y="28"/>
                </a:lnTo>
                <a:lnTo>
                  <a:pt x="1512" y="28"/>
                </a:lnTo>
                <a:lnTo>
                  <a:pt x="1512" y="28"/>
                </a:lnTo>
                <a:lnTo>
                  <a:pt x="1508" y="28"/>
                </a:lnTo>
                <a:lnTo>
                  <a:pt x="1503" y="28"/>
                </a:lnTo>
                <a:lnTo>
                  <a:pt x="1500" y="30"/>
                </a:lnTo>
                <a:lnTo>
                  <a:pt x="1496" y="35"/>
                </a:lnTo>
                <a:lnTo>
                  <a:pt x="1491" y="37"/>
                </a:lnTo>
                <a:lnTo>
                  <a:pt x="1489" y="35"/>
                </a:lnTo>
                <a:lnTo>
                  <a:pt x="1489" y="35"/>
                </a:lnTo>
                <a:lnTo>
                  <a:pt x="1489" y="35"/>
                </a:lnTo>
                <a:lnTo>
                  <a:pt x="1489" y="35"/>
                </a:lnTo>
                <a:lnTo>
                  <a:pt x="1489" y="33"/>
                </a:lnTo>
                <a:lnTo>
                  <a:pt x="1486" y="37"/>
                </a:lnTo>
                <a:lnTo>
                  <a:pt x="1486" y="37"/>
                </a:lnTo>
                <a:lnTo>
                  <a:pt x="1486" y="40"/>
                </a:lnTo>
                <a:lnTo>
                  <a:pt x="1493" y="45"/>
                </a:lnTo>
                <a:lnTo>
                  <a:pt x="1498" y="49"/>
                </a:lnTo>
                <a:lnTo>
                  <a:pt x="1503" y="56"/>
                </a:lnTo>
                <a:lnTo>
                  <a:pt x="1505" y="59"/>
                </a:lnTo>
                <a:lnTo>
                  <a:pt x="1510" y="56"/>
                </a:lnTo>
                <a:lnTo>
                  <a:pt x="1510" y="59"/>
                </a:lnTo>
                <a:lnTo>
                  <a:pt x="1508" y="59"/>
                </a:lnTo>
                <a:lnTo>
                  <a:pt x="1508" y="61"/>
                </a:lnTo>
                <a:lnTo>
                  <a:pt x="1508" y="66"/>
                </a:lnTo>
                <a:lnTo>
                  <a:pt x="1510" y="66"/>
                </a:lnTo>
                <a:lnTo>
                  <a:pt x="1510" y="68"/>
                </a:lnTo>
                <a:lnTo>
                  <a:pt x="1512" y="68"/>
                </a:lnTo>
                <a:lnTo>
                  <a:pt x="1512" y="68"/>
                </a:lnTo>
                <a:lnTo>
                  <a:pt x="1512" y="68"/>
                </a:lnTo>
                <a:lnTo>
                  <a:pt x="1512" y="68"/>
                </a:lnTo>
                <a:lnTo>
                  <a:pt x="1517" y="71"/>
                </a:lnTo>
                <a:lnTo>
                  <a:pt x="1522" y="73"/>
                </a:lnTo>
                <a:lnTo>
                  <a:pt x="1522" y="73"/>
                </a:lnTo>
                <a:lnTo>
                  <a:pt x="1522" y="75"/>
                </a:lnTo>
                <a:lnTo>
                  <a:pt x="1519" y="78"/>
                </a:lnTo>
                <a:lnTo>
                  <a:pt x="1517" y="85"/>
                </a:lnTo>
                <a:lnTo>
                  <a:pt x="1517" y="94"/>
                </a:lnTo>
                <a:lnTo>
                  <a:pt x="1515" y="94"/>
                </a:lnTo>
                <a:lnTo>
                  <a:pt x="1515" y="92"/>
                </a:lnTo>
                <a:lnTo>
                  <a:pt x="1515" y="92"/>
                </a:lnTo>
                <a:lnTo>
                  <a:pt x="1515" y="90"/>
                </a:lnTo>
                <a:lnTo>
                  <a:pt x="1515" y="87"/>
                </a:lnTo>
                <a:lnTo>
                  <a:pt x="1515" y="85"/>
                </a:lnTo>
                <a:lnTo>
                  <a:pt x="1515" y="85"/>
                </a:lnTo>
                <a:lnTo>
                  <a:pt x="1515" y="80"/>
                </a:lnTo>
                <a:lnTo>
                  <a:pt x="1517" y="80"/>
                </a:lnTo>
                <a:lnTo>
                  <a:pt x="1517" y="80"/>
                </a:lnTo>
                <a:lnTo>
                  <a:pt x="1517" y="78"/>
                </a:lnTo>
                <a:lnTo>
                  <a:pt x="1515" y="78"/>
                </a:lnTo>
                <a:lnTo>
                  <a:pt x="1512" y="75"/>
                </a:lnTo>
                <a:lnTo>
                  <a:pt x="1510" y="75"/>
                </a:lnTo>
                <a:lnTo>
                  <a:pt x="1510" y="73"/>
                </a:lnTo>
                <a:lnTo>
                  <a:pt x="1510" y="73"/>
                </a:lnTo>
                <a:lnTo>
                  <a:pt x="1508" y="73"/>
                </a:lnTo>
                <a:lnTo>
                  <a:pt x="1508" y="73"/>
                </a:lnTo>
                <a:lnTo>
                  <a:pt x="1508" y="73"/>
                </a:lnTo>
                <a:lnTo>
                  <a:pt x="1505" y="71"/>
                </a:lnTo>
                <a:lnTo>
                  <a:pt x="1500" y="64"/>
                </a:lnTo>
                <a:lnTo>
                  <a:pt x="1500" y="64"/>
                </a:lnTo>
                <a:lnTo>
                  <a:pt x="1498" y="64"/>
                </a:lnTo>
                <a:lnTo>
                  <a:pt x="1498" y="61"/>
                </a:lnTo>
                <a:lnTo>
                  <a:pt x="1498" y="61"/>
                </a:lnTo>
                <a:lnTo>
                  <a:pt x="1498" y="61"/>
                </a:lnTo>
                <a:lnTo>
                  <a:pt x="1498" y="59"/>
                </a:lnTo>
                <a:lnTo>
                  <a:pt x="1493" y="52"/>
                </a:lnTo>
                <a:lnTo>
                  <a:pt x="1489" y="49"/>
                </a:lnTo>
                <a:lnTo>
                  <a:pt x="1481" y="47"/>
                </a:lnTo>
                <a:lnTo>
                  <a:pt x="1479" y="52"/>
                </a:lnTo>
                <a:lnTo>
                  <a:pt x="1479" y="52"/>
                </a:lnTo>
                <a:lnTo>
                  <a:pt x="1481" y="54"/>
                </a:lnTo>
                <a:lnTo>
                  <a:pt x="1481" y="54"/>
                </a:lnTo>
                <a:lnTo>
                  <a:pt x="1481" y="54"/>
                </a:lnTo>
                <a:lnTo>
                  <a:pt x="1481" y="56"/>
                </a:lnTo>
                <a:lnTo>
                  <a:pt x="1481" y="56"/>
                </a:lnTo>
                <a:lnTo>
                  <a:pt x="1479" y="54"/>
                </a:lnTo>
                <a:lnTo>
                  <a:pt x="1479" y="56"/>
                </a:lnTo>
                <a:lnTo>
                  <a:pt x="1479" y="56"/>
                </a:lnTo>
                <a:lnTo>
                  <a:pt x="1479" y="59"/>
                </a:lnTo>
                <a:lnTo>
                  <a:pt x="1479" y="59"/>
                </a:lnTo>
                <a:lnTo>
                  <a:pt x="1481" y="59"/>
                </a:lnTo>
                <a:lnTo>
                  <a:pt x="1481" y="59"/>
                </a:lnTo>
                <a:lnTo>
                  <a:pt x="1479" y="59"/>
                </a:lnTo>
                <a:lnTo>
                  <a:pt x="1479" y="56"/>
                </a:lnTo>
                <a:lnTo>
                  <a:pt x="1477" y="56"/>
                </a:lnTo>
                <a:lnTo>
                  <a:pt x="1477" y="56"/>
                </a:lnTo>
                <a:lnTo>
                  <a:pt x="1477" y="54"/>
                </a:lnTo>
                <a:lnTo>
                  <a:pt x="1477" y="56"/>
                </a:lnTo>
                <a:lnTo>
                  <a:pt x="1474" y="56"/>
                </a:lnTo>
                <a:lnTo>
                  <a:pt x="1474" y="59"/>
                </a:lnTo>
                <a:lnTo>
                  <a:pt x="1474" y="56"/>
                </a:lnTo>
                <a:lnTo>
                  <a:pt x="1474" y="52"/>
                </a:lnTo>
                <a:lnTo>
                  <a:pt x="1474" y="52"/>
                </a:lnTo>
                <a:lnTo>
                  <a:pt x="1474" y="49"/>
                </a:lnTo>
                <a:lnTo>
                  <a:pt x="1472" y="49"/>
                </a:lnTo>
                <a:lnTo>
                  <a:pt x="1472" y="47"/>
                </a:lnTo>
                <a:lnTo>
                  <a:pt x="1470" y="47"/>
                </a:lnTo>
                <a:lnTo>
                  <a:pt x="1470" y="49"/>
                </a:lnTo>
                <a:lnTo>
                  <a:pt x="1467" y="56"/>
                </a:lnTo>
                <a:lnTo>
                  <a:pt x="1467" y="56"/>
                </a:lnTo>
                <a:lnTo>
                  <a:pt x="1467" y="56"/>
                </a:lnTo>
                <a:lnTo>
                  <a:pt x="1465" y="54"/>
                </a:lnTo>
                <a:lnTo>
                  <a:pt x="1465" y="52"/>
                </a:lnTo>
                <a:lnTo>
                  <a:pt x="1465" y="52"/>
                </a:lnTo>
                <a:lnTo>
                  <a:pt x="1463" y="52"/>
                </a:lnTo>
                <a:lnTo>
                  <a:pt x="1463" y="49"/>
                </a:lnTo>
                <a:lnTo>
                  <a:pt x="1463" y="49"/>
                </a:lnTo>
                <a:lnTo>
                  <a:pt x="1463" y="49"/>
                </a:lnTo>
                <a:lnTo>
                  <a:pt x="1463" y="49"/>
                </a:lnTo>
                <a:lnTo>
                  <a:pt x="1463" y="49"/>
                </a:lnTo>
                <a:lnTo>
                  <a:pt x="1463" y="49"/>
                </a:lnTo>
                <a:lnTo>
                  <a:pt x="1460" y="47"/>
                </a:lnTo>
                <a:lnTo>
                  <a:pt x="1460" y="47"/>
                </a:lnTo>
                <a:lnTo>
                  <a:pt x="1455" y="49"/>
                </a:lnTo>
                <a:lnTo>
                  <a:pt x="1451" y="52"/>
                </a:lnTo>
                <a:lnTo>
                  <a:pt x="1451" y="54"/>
                </a:lnTo>
                <a:lnTo>
                  <a:pt x="1451" y="54"/>
                </a:lnTo>
                <a:lnTo>
                  <a:pt x="1451" y="54"/>
                </a:lnTo>
                <a:lnTo>
                  <a:pt x="1448" y="56"/>
                </a:lnTo>
                <a:lnTo>
                  <a:pt x="1448" y="56"/>
                </a:lnTo>
                <a:lnTo>
                  <a:pt x="1448" y="56"/>
                </a:lnTo>
                <a:lnTo>
                  <a:pt x="1448" y="59"/>
                </a:lnTo>
                <a:lnTo>
                  <a:pt x="1448" y="61"/>
                </a:lnTo>
                <a:lnTo>
                  <a:pt x="1455" y="61"/>
                </a:lnTo>
                <a:lnTo>
                  <a:pt x="1460" y="64"/>
                </a:lnTo>
                <a:lnTo>
                  <a:pt x="1460" y="64"/>
                </a:lnTo>
                <a:lnTo>
                  <a:pt x="1455" y="66"/>
                </a:lnTo>
                <a:lnTo>
                  <a:pt x="1455" y="66"/>
                </a:lnTo>
                <a:lnTo>
                  <a:pt x="1455" y="68"/>
                </a:lnTo>
                <a:lnTo>
                  <a:pt x="1458" y="71"/>
                </a:lnTo>
                <a:lnTo>
                  <a:pt x="1458" y="71"/>
                </a:lnTo>
                <a:lnTo>
                  <a:pt x="1465" y="73"/>
                </a:lnTo>
                <a:lnTo>
                  <a:pt x="1472" y="73"/>
                </a:lnTo>
                <a:lnTo>
                  <a:pt x="1479" y="75"/>
                </a:lnTo>
                <a:lnTo>
                  <a:pt x="1479" y="78"/>
                </a:lnTo>
                <a:lnTo>
                  <a:pt x="1472" y="78"/>
                </a:lnTo>
                <a:lnTo>
                  <a:pt x="1472" y="78"/>
                </a:lnTo>
                <a:lnTo>
                  <a:pt x="1470" y="80"/>
                </a:lnTo>
                <a:lnTo>
                  <a:pt x="1465" y="78"/>
                </a:lnTo>
                <a:lnTo>
                  <a:pt x="1458" y="75"/>
                </a:lnTo>
                <a:lnTo>
                  <a:pt x="1458" y="78"/>
                </a:lnTo>
                <a:lnTo>
                  <a:pt x="1458" y="78"/>
                </a:lnTo>
                <a:lnTo>
                  <a:pt x="1458" y="80"/>
                </a:lnTo>
                <a:lnTo>
                  <a:pt x="1460" y="82"/>
                </a:lnTo>
                <a:lnTo>
                  <a:pt x="1460" y="85"/>
                </a:lnTo>
                <a:lnTo>
                  <a:pt x="1460" y="85"/>
                </a:lnTo>
                <a:lnTo>
                  <a:pt x="1460" y="85"/>
                </a:lnTo>
                <a:lnTo>
                  <a:pt x="1460" y="82"/>
                </a:lnTo>
                <a:lnTo>
                  <a:pt x="1458" y="82"/>
                </a:lnTo>
                <a:lnTo>
                  <a:pt x="1455" y="80"/>
                </a:lnTo>
                <a:lnTo>
                  <a:pt x="1455" y="78"/>
                </a:lnTo>
                <a:lnTo>
                  <a:pt x="1455" y="78"/>
                </a:lnTo>
                <a:lnTo>
                  <a:pt x="1455" y="78"/>
                </a:lnTo>
                <a:lnTo>
                  <a:pt x="1455" y="75"/>
                </a:lnTo>
                <a:lnTo>
                  <a:pt x="1455" y="75"/>
                </a:lnTo>
                <a:lnTo>
                  <a:pt x="1453" y="73"/>
                </a:lnTo>
                <a:lnTo>
                  <a:pt x="1453" y="73"/>
                </a:lnTo>
                <a:lnTo>
                  <a:pt x="1453" y="71"/>
                </a:lnTo>
                <a:lnTo>
                  <a:pt x="1453" y="71"/>
                </a:lnTo>
                <a:lnTo>
                  <a:pt x="1451" y="71"/>
                </a:lnTo>
                <a:lnTo>
                  <a:pt x="1446" y="68"/>
                </a:lnTo>
                <a:lnTo>
                  <a:pt x="1441" y="68"/>
                </a:lnTo>
                <a:lnTo>
                  <a:pt x="1434" y="68"/>
                </a:lnTo>
                <a:lnTo>
                  <a:pt x="1434" y="68"/>
                </a:lnTo>
                <a:lnTo>
                  <a:pt x="1434" y="71"/>
                </a:lnTo>
                <a:lnTo>
                  <a:pt x="1434" y="71"/>
                </a:lnTo>
                <a:lnTo>
                  <a:pt x="1434" y="73"/>
                </a:lnTo>
                <a:lnTo>
                  <a:pt x="1437" y="75"/>
                </a:lnTo>
                <a:lnTo>
                  <a:pt x="1437" y="75"/>
                </a:lnTo>
                <a:lnTo>
                  <a:pt x="1439" y="78"/>
                </a:lnTo>
                <a:lnTo>
                  <a:pt x="1441" y="80"/>
                </a:lnTo>
                <a:lnTo>
                  <a:pt x="1441" y="82"/>
                </a:lnTo>
                <a:lnTo>
                  <a:pt x="1441" y="82"/>
                </a:lnTo>
                <a:lnTo>
                  <a:pt x="1444" y="85"/>
                </a:lnTo>
                <a:lnTo>
                  <a:pt x="1448" y="90"/>
                </a:lnTo>
                <a:lnTo>
                  <a:pt x="1453" y="94"/>
                </a:lnTo>
                <a:lnTo>
                  <a:pt x="1453" y="97"/>
                </a:lnTo>
                <a:lnTo>
                  <a:pt x="1448" y="99"/>
                </a:lnTo>
                <a:lnTo>
                  <a:pt x="1444" y="94"/>
                </a:lnTo>
                <a:lnTo>
                  <a:pt x="1439" y="90"/>
                </a:lnTo>
                <a:lnTo>
                  <a:pt x="1434" y="87"/>
                </a:lnTo>
                <a:lnTo>
                  <a:pt x="1429" y="87"/>
                </a:lnTo>
                <a:lnTo>
                  <a:pt x="1427" y="87"/>
                </a:lnTo>
                <a:lnTo>
                  <a:pt x="1425" y="90"/>
                </a:lnTo>
                <a:lnTo>
                  <a:pt x="1425" y="92"/>
                </a:lnTo>
                <a:lnTo>
                  <a:pt x="1427" y="97"/>
                </a:lnTo>
                <a:lnTo>
                  <a:pt x="1434" y="101"/>
                </a:lnTo>
                <a:lnTo>
                  <a:pt x="1434" y="101"/>
                </a:lnTo>
                <a:lnTo>
                  <a:pt x="1439" y="104"/>
                </a:lnTo>
                <a:lnTo>
                  <a:pt x="1441" y="101"/>
                </a:lnTo>
                <a:lnTo>
                  <a:pt x="1441" y="104"/>
                </a:lnTo>
                <a:lnTo>
                  <a:pt x="1441" y="104"/>
                </a:lnTo>
                <a:lnTo>
                  <a:pt x="1434" y="104"/>
                </a:lnTo>
                <a:lnTo>
                  <a:pt x="1427" y="104"/>
                </a:lnTo>
                <a:lnTo>
                  <a:pt x="1425" y="113"/>
                </a:lnTo>
                <a:lnTo>
                  <a:pt x="1425" y="116"/>
                </a:lnTo>
                <a:lnTo>
                  <a:pt x="1425" y="116"/>
                </a:lnTo>
                <a:lnTo>
                  <a:pt x="1425" y="118"/>
                </a:lnTo>
                <a:lnTo>
                  <a:pt x="1425" y="118"/>
                </a:lnTo>
                <a:lnTo>
                  <a:pt x="1434" y="125"/>
                </a:lnTo>
                <a:lnTo>
                  <a:pt x="1441" y="132"/>
                </a:lnTo>
                <a:lnTo>
                  <a:pt x="1448" y="139"/>
                </a:lnTo>
                <a:lnTo>
                  <a:pt x="1455" y="139"/>
                </a:lnTo>
                <a:lnTo>
                  <a:pt x="1455" y="139"/>
                </a:lnTo>
                <a:lnTo>
                  <a:pt x="1455" y="142"/>
                </a:lnTo>
                <a:lnTo>
                  <a:pt x="1455" y="142"/>
                </a:lnTo>
                <a:lnTo>
                  <a:pt x="1455" y="142"/>
                </a:lnTo>
                <a:lnTo>
                  <a:pt x="1455" y="142"/>
                </a:lnTo>
                <a:lnTo>
                  <a:pt x="1455" y="144"/>
                </a:lnTo>
                <a:lnTo>
                  <a:pt x="1460" y="146"/>
                </a:lnTo>
                <a:lnTo>
                  <a:pt x="1467" y="149"/>
                </a:lnTo>
                <a:lnTo>
                  <a:pt x="1472" y="149"/>
                </a:lnTo>
                <a:lnTo>
                  <a:pt x="1474" y="151"/>
                </a:lnTo>
                <a:lnTo>
                  <a:pt x="1472" y="151"/>
                </a:lnTo>
                <a:lnTo>
                  <a:pt x="1472" y="153"/>
                </a:lnTo>
                <a:lnTo>
                  <a:pt x="1472" y="153"/>
                </a:lnTo>
                <a:lnTo>
                  <a:pt x="1474" y="156"/>
                </a:lnTo>
                <a:lnTo>
                  <a:pt x="1474" y="156"/>
                </a:lnTo>
                <a:lnTo>
                  <a:pt x="1477" y="156"/>
                </a:lnTo>
                <a:lnTo>
                  <a:pt x="1477" y="156"/>
                </a:lnTo>
                <a:lnTo>
                  <a:pt x="1477" y="158"/>
                </a:lnTo>
                <a:lnTo>
                  <a:pt x="1486" y="170"/>
                </a:lnTo>
                <a:lnTo>
                  <a:pt x="1481" y="170"/>
                </a:lnTo>
                <a:lnTo>
                  <a:pt x="1481" y="170"/>
                </a:lnTo>
                <a:lnTo>
                  <a:pt x="1479" y="165"/>
                </a:lnTo>
                <a:lnTo>
                  <a:pt x="1472" y="156"/>
                </a:lnTo>
                <a:lnTo>
                  <a:pt x="1465" y="153"/>
                </a:lnTo>
                <a:lnTo>
                  <a:pt x="1463" y="153"/>
                </a:lnTo>
                <a:lnTo>
                  <a:pt x="1463" y="153"/>
                </a:lnTo>
                <a:lnTo>
                  <a:pt x="1463" y="153"/>
                </a:lnTo>
                <a:lnTo>
                  <a:pt x="1463" y="153"/>
                </a:lnTo>
                <a:lnTo>
                  <a:pt x="1453" y="149"/>
                </a:lnTo>
                <a:lnTo>
                  <a:pt x="1446" y="144"/>
                </a:lnTo>
                <a:lnTo>
                  <a:pt x="1446" y="144"/>
                </a:lnTo>
                <a:lnTo>
                  <a:pt x="1441" y="142"/>
                </a:lnTo>
                <a:lnTo>
                  <a:pt x="1437" y="139"/>
                </a:lnTo>
                <a:lnTo>
                  <a:pt x="1432" y="132"/>
                </a:lnTo>
                <a:lnTo>
                  <a:pt x="1429" y="132"/>
                </a:lnTo>
                <a:lnTo>
                  <a:pt x="1422" y="127"/>
                </a:lnTo>
                <a:lnTo>
                  <a:pt x="1422" y="130"/>
                </a:lnTo>
                <a:lnTo>
                  <a:pt x="1422" y="130"/>
                </a:lnTo>
                <a:lnTo>
                  <a:pt x="1422" y="130"/>
                </a:lnTo>
                <a:lnTo>
                  <a:pt x="1422" y="132"/>
                </a:lnTo>
                <a:lnTo>
                  <a:pt x="1422" y="134"/>
                </a:lnTo>
                <a:lnTo>
                  <a:pt x="1422" y="134"/>
                </a:lnTo>
                <a:lnTo>
                  <a:pt x="1425" y="137"/>
                </a:lnTo>
                <a:lnTo>
                  <a:pt x="1427" y="139"/>
                </a:lnTo>
                <a:lnTo>
                  <a:pt x="1432" y="149"/>
                </a:lnTo>
                <a:lnTo>
                  <a:pt x="1432" y="149"/>
                </a:lnTo>
                <a:lnTo>
                  <a:pt x="1439" y="149"/>
                </a:lnTo>
                <a:lnTo>
                  <a:pt x="1441" y="151"/>
                </a:lnTo>
                <a:lnTo>
                  <a:pt x="1444" y="153"/>
                </a:lnTo>
                <a:lnTo>
                  <a:pt x="1444" y="153"/>
                </a:lnTo>
                <a:lnTo>
                  <a:pt x="1444" y="153"/>
                </a:lnTo>
                <a:lnTo>
                  <a:pt x="1441" y="153"/>
                </a:lnTo>
                <a:lnTo>
                  <a:pt x="1439" y="151"/>
                </a:lnTo>
                <a:lnTo>
                  <a:pt x="1434" y="151"/>
                </a:lnTo>
                <a:lnTo>
                  <a:pt x="1429" y="153"/>
                </a:lnTo>
                <a:lnTo>
                  <a:pt x="1425" y="153"/>
                </a:lnTo>
                <a:lnTo>
                  <a:pt x="1425" y="153"/>
                </a:lnTo>
                <a:lnTo>
                  <a:pt x="1425" y="151"/>
                </a:lnTo>
                <a:lnTo>
                  <a:pt x="1427" y="149"/>
                </a:lnTo>
                <a:lnTo>
                  <a:pt x="1427" y="146"/>
                </a:lnTo>
                <a:lnTo>
                  <a:pt x="1427" y="146"/>
                </a:lnTo>
                <a:lnTo>
                  <a:pt x="1425" y="144"/>
                </a:lnTo>
                <a:lnTo>
                  <a:pt x="1425" y="142"/>
                </a:lnTo>
                <a:lnTo>
                  <a:pt x="1420" y="137"/>
                </a:lnTo>
                <a:lnTo>
                  <a:pt x="1418" y="137"/>
                </a:lnTo>
                <a:lnTo>
                  <a:pt x="1418" y="134"/>
                </a:lnTo>
                <a:lnTo>
                  <a:pt x="1418" y="134"/>
                </a:lnTo>
                <a:lnTo>
                  <a:pt x="1418" y="132"/>
                </a:lnTo>
                <a:lnTo>
                  <a:pt x="1418" y="132"/>
                </a:lnTo>
                <a:lnTo>
                  <a:pt x="1418" y="132"/>
                </a:lnTo>
                <a:lnTo>
                  <a:pt x="1418" y="130"/>
                </a:lnTo>
                <a:lnTo>
                  <a:pt x="1413" y="125"/>
                </a:lnTo>
                <a:lnTo>
                  <a:pt x="1408" y="125"/>
                </a:lnTo>
                <a:lnTo>
                  <a:pt x="1403" y="123"/>
                </a:lnTo>
                <a:lnTo>
                  <a:pt x="1403" y="125"/>
                </a:lnTo>
                <a:lnTo>
                  <a:pt x="1401" y="125"/>
                </a:lnTo>
                <a:lnTo>
                  <a:pt x="1401" y="123"/>
                </a:lnTo>
                <a:lnTo>
                  <a:pt x="1399" y="120"/>
                </a:lnTo>
                <a:lnTo>
                  <a:pt x="1394" y="118"/>
                </a:lnTo>
                <a:lnTo>
                  <a:pt x="1394" y="118"/>
                </a:lnTo>
                <a:lnTo>
                  <a:pt x="1396" y="116"/>
                </a:lnTo>
                <a:lnTo>
                  <a:pt x="1396" y="116"/>
                </a:lnTo>
                <a:lnTo>
                  <a:pt x="1396" y="113"/>
                </a:lnTo>
                <a:lnTo>
                  <a:pt x="1396" y="113"/>
                </a:lnTo>
                <a:lnTo>
                  <a:pt x="1392" y="113"/>
                </a:lnTo>
                <a:lnTo>
                  <a:pt x="1387" y="116"/>
                </a:lnTo>
                <a:lnTo>
                  <a:pt x="1380" y="116"/>
                </a:lnTo>
                <a:lnTo>
                  <a:pt x="1380" y="118"/>
                </a:lnTo>
                <a:lnTo>
                  <a:pt x="1380" y="118"/>
                </a:lnTo>
                <a:lnTo>
                  <a:pt x="1380" y="118"/>
                </a:lnTo>
                <a:lnTo>
                  <a:pt x="1380" y="120"/>
                </a:lnTo>
                <a:lnTo>
                  <a:pt x="1380" y="120"/>
                </a:lnTo>
                <a:lnTo>
                  <a:pt x="1382" y="120"/>
                </a:lnTo>
                <a:lnTo>
                  <a:pt x="1382" y="123"/>
                </a:lnTo>
                <a:lnTo>
                  <a:pt x="1384" y="120"/>
                </a:lnTo>
                <a:lnTo>
                  <a:pt x="1384" y="123"/>
                </a:lnTo>
                <a:lnTo>
                  <a:pt x="1384" y="127"/>
                </a:lnTo>
                <a:lnTo>
                  <a:pt x="1387" y="127"/>
                </a:lnTo>
                <a:lnTo>
                  <a:pt x="1387" y="127"/>
                </a:lnTo>
                <a:lnTo>
                  <a:pt x="1387" y="130"/>
                </a:lnTo>
                <a:lnTo>
                  <a:pt x="1387" y="130"/>
                </a:lnTo>
                <a:lnTo>
                  <a:pt x="1387" y="132"/>
                </a:lnTo>
                <a:lnTo>
                  <a:pt x="1387" y="132"/>
                </a:lnTo>
                <a:lnTo>
                  <a:pt x="1389" y="134"/>
                </a:lnTo>
                <a:lnTo>
                  <a:pt x="1389" y="137"/>
                </a:lnTo>
                <a:lnTo>
                  <a:pt x="1387" y="137"/>
                </a:lnTo>
                <a:lnTo>
                  <a:pt x="1387" y="137"/>
                </a:lnTo>
                <a:lnTo>
                  <a:pt x="1384" y="139"/>
                </a:lnTo>
                <a:lnTo>
                  <a:pt x="1380" y="142"/>
                </a:lnTo>
                <a:lnTo>
                  <a:pt x="1375" y="142"/>
                </a:lnTo>
                <a:lnTo>
                  <a:pt x="1373" y="142"/>
                </a:lnTo>
                <a:lnTo>
                  <a:pt x="1368" y="144"/>
                </a:lnTo>
                <a:lnTo>
                  <a:pt x="1368" y="146"/>
                </a:lnTo>
                <a:lnTo>
                  <a:pt x="1368" y="149"/>
                </a:lnTo>
                <a:lnTo>
                  <a:pt x="1373" y="153"/>
                </a:lnTo>
                <a:lnTo>
                  <a:pt x="1380" y="156"/>
                </a:lnTo>
                <a:lnTo>
                  <a:pt x="1387" y="158"/>
                </a:lnTo>
                <a:lnTo>
                  <a:pt x="1394" y="163"/>
                </a:lnTo>
                <a:lnTo>
                  <a:pt x="1401" y="165"/>
                </a:lnTo>
                <a:lnTo>
                  <a:pt x="1403" y="168"/>
                </a:lnTo>
                <a:lnTo>
                  <a:pt x="1403" y="168"/>
                </a:lnTo>
                <a:lnTo>
                  <a:pt x="1403" y="170"/>
                </a:lnTo>
                <a:lnTo>
                  <a:pt x="1403" y="172"/>
                </a:lnTo>
                <a:lnTo>
                  <a:pt x="1406" y="175"/>
                </a:lnTo>
                <a:lnTo>
                  <a:pt x="1406" y="175"/>
                </a:lnTo>
                <a:lnTo>
                  <a:pt x="1403" y="175"/>
                </a:lnTo>
                <a:lnTo>
                  <a:pt x="1403" y="172"/>
                </a:lnTo>
                <a:lnTo>
                  <a:pt x="1401" y="170"/>
                </a:lnTo>
                <a:lnTo>
                  <a:pt x="1401" y="168"/>
                </a:lnTo>
                <a:lnTo>
                  <a:pt x="1401" y="165"/>
                </a:lnTo>
                <a:lnTo>
                  <a:pt x="1401" y="165"/>
                </a:lnTo>
                <a:lnTo>
                  <a:pt x="1399" y="165"/>
                </a:lnTo>
                <a:lnTo>
                  <a:pt x="1399" y="165"/>
                </a:lnTo>
                <a:lnTo>
                  <a:pt x="1401" y="172"/>
                </a:lnTo>
                <a:lnTo>
                  <a:pt x="1403" y="175"/>
                </a:lnTo>
                <a:lnTo>
                  <a:pt x="1401" y="175"/>
                </a:lnTo>
                <a:lnTo>
                  <a:pt x="1399" y="172"/>
                </a:lnTo>
                <a:lnTo>
                  <a:pt x="1396" y="165"/>
                </a:lnTo>
                <a:lnTo>
                  <a:pt x="1394" y="163"/>
                </a:lnTo>
                <a:lnTo>
                  <a:pt x="1389" y="165"/>
                </a:lnTo>
                <a:lnTo>
                  <a:pt x="1387" y="168"/>
                </a:lnTo>
                <a:lnTo>
                  <a:pt x="1389" y="170"/>
                </a:lnTo>
                <a:lnTo>
                  <a:pt x="1394" y="177"/>
                </a:lnTo>
                <a:lnTo>
                  <a:pt x="1394" y="179"/>
                </a:lnTo>
                <a:lnTo>
                  <a:pt x="1394" y="179"/>
                </a:lnTo>
                <a:lnTo>
                  <a:pt x="1394" y="179"/>
                </a:lnTo>
                <a:lnTo>
                  <a:pt x="1389" y="172"/>
                </a:lnTo>
                <a:lnTo>
                  <a:pt x="1384" y="165"/>
                </a:lnTo>
                <a:lnTo>
                  <a:pt x="1382" y="163"/>
                </a:lnTo>
                <a:lnTo>
                  <a:pt x="1380" y="163"/>
                </a:lnTo>
                <a:lnTo>
                  <a:pt x="1380" y="163"/>
                </a:lnTo>
                <a:lnTo>
                  <a:pt x="1375" y="160"/>
                </a:lnTo>
                <a:lnTo>
                  <a:pt x="1370" y="163"/>
                </a:lnTo>
                <a:lnTo>
                  <a:pt x="1368" y="163"/>
                </a:lnTo>
                <a:lnTo>
                  <a:pt x="1368" y="165"/>
                </a:lnTo>
                <a:lnTo>
                  <a:pt x="1368" y="165"/>
                </a:lnTo>
                <a:lnTo>
                  <a:pt x="1370" y="168"/>
                </a:lnTo>
                <a:lnTo>
                  <a:pt x="1373" y="168"/>
                </a:lnTo>
                <a:lnTo>
                  <a:pt x="1373" y="170"/>
                </a:lnTo>
                <a:lnTo>
                  <a:pt x="1368" y="170"/>
                </a:lnTo>
                <a:lnTo>
                  <a:pt x="1368" y="172"/>
                </a:lnTo>
                <a:lnTo>
                  <a:pt x="1373" y="175"/>
                </a:lnTo>
                <a:lnTo>
                  <a:pt x="1375" y="177"/>
                </a:lnTo>
                <a:lnTo>
                  <a:pt x="1375" y="179"/>
                </a:lnTo>
                <a:lnTo>
                  <a:pt x="1370" y="175"/>
                </a:lnTo>
                <a:lnTo>
                  <a:pt x="1366" y="172"/>
                </a:lnTo>
                <a:lnTo>
                  <a:pt x="1366" y="170"/>
                </a:lnTo>
                <a:lnTo>
                  <a:pt x="1366" y="168"/>
                </a:lnTo>
                <a:lnTo>
                  <a:pt x="1366" y="165"/>
                </a:lnTo>
                <a:lnTo>
                  <a:pt x="1363" y="160"/>
                </a:lnTo>
                <a:lnTo>
                  <a:pt x="1358" y="160"/>
                </a:lnTo>
                <a:lnTo>
                  <a:pt x="1356" y="160"/>
                </a:lnTo>
                <a:lnTo>
                  <a:pt x="1354" y="158"/>
                </a:lnTo>
                <a:lnTo>
                  <a:pt x="1351" y="158"/>
                </a:lnTo>
                <a:lnTo>
                  <a:pt x="1351" y="158"/>
                </a:lnTo>
                <a:lnTo>
                  <a:pt x="1351" y="158"/>
                </a:lnTo>
                <a:lnTo>
                  <a:pt x="1351" y="160"/>
                </a:lnTo>
                <a:lnTo>
                  <a:pt x="1351" y="160"/>
                </a:lnTo>
                <a:lnTo>
                  <a:pt x="1351" y="160"/>
                </a:lnTo>
                <a:lnTo>
                  <a:pt x="1351" y="160"/>
                </a:lnTo>
                <a:lnTo>
                  <a:pt x="1344" y="165"/>
                </a:lnTo>
                <a:lnTo>
                  <a:pt x="1340" y="170"/>
                </a:lnTo>
                <a:lnTo>
                  <a:pt x="1340" y="172"/>
                </a:lnTo>
                <a:lnTo>
                  <a:pt x="1340" y="177"/>
                </a:lnTo>
                <a:lnTo>
                  <a:pt x="1340" y="177"/>
                </a:lnTo>
                <a:lnTo>
                  <a:pt x="1340" y="177"/>
                </a:lnTo>
                <a:lnTo>
                  <a:pt x="1342" y="179"/>
                </a:lnTo>
                <a:lnTo>
                  <a:pt x="1340" y="179"/>
                </a:lnTo>
                <a:lnTo>
                  <a:pt x="1337" y="177"/>
                </a:lnTo>
                <a:lnTo>
                  <a:pt x="1335" y="177"/>
                </a:lnTo>
                <a:lnTo>
                  <a:pt x="1335" y="179"/>
                </a:lnTo>
                <a:lnTo>
                  <a:pt x="1335" y="179"/>
                </a:lnTo>
                <a:lnTo>
                  <a:pt x="1335" y="179"/>
                </a:lnTo>
                <a:lnTo>
                  <a:pt x="1335" y="182"/>
                </a:lnTo>
                <a:lnTo>
                  <a:pt x="1335" y="182"/>
                </a:lnTo>
                <a:lnTo>
                  <a:pt x="1340" y="182"/>
                </a:lnTo>
                <a:lnTo>
                  <a:pt x="1340" y="184"/>
                </a:lnTo>
                <a:lnTo>
                  <a:pt x="1340" y="184"/>
                </a:lnTo>
                <a:lnTo>
                  <a:pt x="1337" y="189"/>
                </a:lnTo>
                <a:lnTo>
                  <a:pt x="1337" y="189"/>
                </a:lnTo>
                <a:lnTo>
                  <a:pt x="1337" y="191"/>
                </a:lnTo>
                <a:lnTo>
                  <a:pt x="1337" y="191"/>
                </a:lnTo>
                <a:lnTo>
                  <a:pt x="1337" y="191"/>
                </a:lnTo>
                <a:lnTo>
                  <a:pt x="1337" y="191"/>
                </a:lnTo>
                <a:lnTo>
                  <a:pt x="1335" y="191"/>
                </a:lnTo>
                <a:lnTo>
                  <a:pt x="1335" y="191"/>
                </a:lnTo>
                <a:lnTo>
                  <a:pt x="1335" y="189"/>
                </a:lnTo>
                <a:lnTo>
                  <a:pt x="1335" y="189"/>
                </a:lnTo>
                <a:lnTo>
                  <a:pt x="1335" y="189"/>
                </a:lnTo>
                <a:lnTo>
                  <a:pt x="1335" y="189"/>
                </a:lnTo>
                <a:lnTo>
                  <a:pt x="1335" y="189"/>
                </a:lnTo>
                <a:lnTo>
                  <a:pt x="1332" y="187"/>
                </a:lnTo>
                <a:lnTo>
                  <a:pt x="1330" y="184"/>
                </a:lnTo>
                <a:lnTo>
                  <a:pt x="1330" y="182"/>
                </a:lnTo>
                <a:lnTo>
                  <a:pt x="1330" y="182"/>
                </a:lnTo>
                <a:lnTo>
                  <a:pt x="1330" y="182"/>
                </a:lnTo>
                <a:lnTo>
                  <a:pt x="1330" y="182"/>
                </a:lnTo>
                <a:lnTo>
                  <a:pt x="1330" y="179"/>
                </a:lnTo>
                <a:lnTo>
                  <a:pt x="1330" y="179"/>
                </a:lnTo>
                <a:lnTo>
                  <a:pt x="1328" y="182"/>
                </a:lnTo>
                <a:lnTo>
                  <a:pt x="1328" y="182"/>
                </a:lnTo>
                <a:lnTo>
                  <a:pt x="1328" y="184"/>
                </a:lnTo>
                <a:lnTo>
                  <a:pt x="1328" y="184"/>
                </a:lnTo>
                <a:lnTo>
                  <a:pt x="1323" y="184"/>
                </a:lnTo>
                <a:lnTo>
                  <a:pt x="1318" y="187"/>
                </a:lnTo>
                <a:lnTo>
                  <a:pt x="1316" y="187"/>
                </a:lnTo>
                <a:lnTo>
                  <a:pt x="1316" y="187"/>
                </a:lnTo>
                <a:lnTo>
                  <a:pt x="1316" y="189"/>
                </a:lnTo>
                <a:lnTo>
                  <a:pt x="1316" y="189"/>
                </a:lnTo>
                <a:lnTo>
                  <a:pt x="1316" y="189"/>
                </a:lnTo>
                <a:lnTo>
                  <a:pt x="1316" y="189"/>
                </a:lnTo>
                <a:lnTo>
                  <a:pt x="1316" y="189"/>
                </a:lnTo>
                <a:lnTo>
                  <a:pt x="1316" y="191"/>
                </a:lnTo>
                <a:lnTo>
                  <a:pt x="1311" y="191"/>
                </a:lnTo>
                <a:lnTo>
                  <a:pt x="1311" y="191"/>
                </a:lnTo>
                <a:lnTo>
                  <a:pt x="1311" y="194"/>
                </a:lnTo>
                <a:lnTo>
                  <a:pt x="1311" y="196"/>
                </a:lnTo>
                <a:lnTo>
                  <a:pt x="1311" y="198"/>
                </a:lnTo>
                <a:lnTo>
                  <a:pt x="1311" y="198"/>
                </a:lnTo>
                <a:lnTo>
                  <a:pt x="1311" y="198"/>
                </a:lnTo>
                <a:lnTo>
                  <a:pt x="1309" y="198"/>
                </a:lnTo>
                <a:lnTo>
                  <a:pt x="1306" y="198"/>
                </a:lnTo>
                <a:lnTo>
                  <a:pt x="1306" y="198"/>
                </a:lnTo>
                <a:lnTo>
                  <a:pt x="1304" y="201"/>
                </a:lnTo>
                <a:lnTo>
                  <a:pt x="1304" y="203"/>
                </a:lnTo>
                <a:lnTo>
                  <a:pt x="1302" y="203"/>
                </a:lnTo>
                <a:lnTo>
                  <a:pt x="1302" y="203"/>
                </a:lnTo>
                <a:lnTo>
                  <a:pt x="1302" y="203"/>
                </a:lnTo>
                <a:lnTo>
                  <a:pt x="1302" y="205"/>
                </a:lnTo>
                <a:lnTo>
                  <a:pt x="1302" y="205"/>
                </a:lnTo>
                <a:lnTo>
                  <a:pt x="1302" y="208"/>
                </a:lnTo>
                <a:lnTo>
                  <a:pt x="1302" y="208"/>
                </a:lnTo>
                <a:lnTo>
                  <a:pt x="1302" y="208"/>
                </a:lnTo>
                <a:lnTo>
                  <a:pt x="1302" y="208"/>
                </a:lnTo>
                <a:lnTo>
                  <a:pt x="1302" y="210"/>
                </a:lnTo>
                <a:lnTo>
                  <a:pt x="1302" y="210"/>
                </a:lnTo>
                <a:lnTo>
                  <a:pt x="1299" y="210"/>
                </a:lnTo>
                <a:lnTo>
                  <a:pt x="1299" y="210"/>
                </a:lnTo>
                <a:lnTo>
                  <a:pt x="1299" y="210"/>
                </a:lnTo>
                <a:lnTo>
                  <a:pt x="1299" y="210"/>
                </a:lnTo>
                <a:close/>
                <a:moveTo>
                  <a:pt x="1586" y="532"/>
                </a:moveTo>
                <a:lnTo>
                  <a:pt x="1586" y="532"/>
                </a:lnTo>
                <a:lnTo>
                  <a:pt x="1583" y="532"/>
                </a:lnTo>
                <a:lnTo>
                  <a:pt x="1581" y="534"/>
                </a:lnTo>
                <a:lnTo>
                  <a:pt x="1579" y="537"/>
                </a:lnTo>
                <a:lnTo>
                  <a:pt x="1581" y="539"/>
                </a:lnTo>
                <a:lnTo>
                  <a:pt x="1581" y="541"/>
                </a:lnTo>
                <a:lnTo>
                  <a:pt x="1583" y="541"/>
                </a:lnTo>
                <a:lnTo>
                  <a:pt x="1583" y="539"/>
                </a:lnTo>
                <a:lnTo>
                  <a:pt x="1586" y="539"/>
                </a:lnTo>
                <a:lnTo>
                  <a:pt x="1586" y="537"/>
                </a:lnTo>
                <a:lnTo>
                  <a:pt x="1586" y="537"/>
                </a:lnTo>
                <a:lnTo>
                  <a:pt x="1586" y="534"/>
                </a:lnTo>
                <a:lnTo>
                  <a:pt x="1586" y="534"/>
                </a:lnTo>
                <a:lnTo>
                  <a:pt x="1586" y="534"/>
                </a:lnTo>
                <a:lnTo>
                  <a:pt x="1586" y="532"/>
                </a:lnTo>
                <a:close/>
                <a:moveTo>
                  <a:pt x="909" y="558"/>
                </a:moveTo>
                <a:lnTo>
                  <a:pt x="909" y="560"/>
                </a:lnTo>
                <a:lnTo>
                  <a:pt x="911" y="563"/>
                </a:lnTo>
                <a:lnTo>
                  <a:pt x="911" y="563"/>
                </a:lnTo>
                <a:lnTo>
                  <a:pt x="911" y="565"/>
                </a:lnTo>
                <a:lnTo>
                  <a:pt x="911" y="565"/>
                </a:lnTo>
                <a:lnTo>
                  <a:pt x="909" y="565"/>
                </a:lnTo>
                <a:lnTo>
                  <a:pt x="911" y="565"/>
                </a:lnTo>
                <a:lnTo>
                  <a:pt x="914" y="565"/>
                </a:lnTo>
                <a:lnTo>
                  <a:pt x="916" y="570"/>
                </a:lnTo>
                <a:lnTo>
                  <a:pt x="918" y="570"/>
                </a:lnTo>
                <a:lnTo>
                  <a:pt x="928" y="567"/>
                </a:lnTo>
                <a:lnTo>
                  <a:pt x="930" y="563"/>
                </a:lnTo>
                <a:lnTo>
                  <a:pt x="930" y="563"/>
                </a:lnTo>
                <a:lnTo>
                  <a:pt x="930" y="560"/>
                </a:lnTo>
                <a:lnTo>
                  <a:pt x="928" y="560"/>
                </a:lnTo>
                <a:lnTo>
                  <a:pt x="928" y="558"/>
                </a:lnTo>
                <a:lnTo>
                  <a:pt x="928" y="556"/>
                </a:lnTo>
                <a:lnTo>
                  <a:pt x="928" y="556"/>
                </a:lnTo>
                <a:lnTo>
                  <a:pt x="923" y="553"/>
                </a:lnTo>
                <a:lnTo>
                  <a:pt x="923" y="553"/>
                </a:lnTo>
                <a:lnTo>
                  <a:pt x="923" y="551"/>
                </a:lnTo>
                <a:lnTo>
                  <a:pt x="923" y="548"/>
                </a:lnTo>
                <a:lnTo>
                  <a:pt x="923" y="548"/>
                </a:lnTo>
                <a:lnTo>
                  <a:pt x="923" y="546"/>
                </a:lnTo>
                <a:lnTo>
                  <a:pt x="918" y="546"/>
                </a:lnTo>
                <a:lnTo>
                  <a:pt x="918" y="544"/>
                </a:lnTo>
                <a:lnTo>
                  <a:pt x="921" y="544"/>
                </a:lnTo>
                <a:lnTo>
                  <a:pt x="918" y="544"/>
                </a:lnTo>
                <a:lnTo>
                  <a:pt x="918" y="541"/>
                </a:lnTo>
                <a:lnTo>
                  <a:pt x="921" y="541"/>
                </a:lnTo>
                <a:lnTo>
                  <a:pt x="921" y="539"/>
                </a:lnTo>
                <a:lnTo>
                  <a:pt x="918" y="539"/>
                </a:lnTo>
                <a:lnTo>
                  <a:pt x="918" y="539"/>
                </a:lnTo>
                <a:lnTo>
                  <a:pt x="916" y="541"/>
                </a:lnTo>
                <a:lnTo>
                  <a:pt x="911" y="541"/>
                </a:lnTo>
                <a:lnTo>
                  <a:pt x="911" y="544"/>
                </a:lnTo>
                <a:lnTo>
                  <a:pt x="911" y="544"/>
                </a:lnTo>
                <a:lnTo>
                  <a:pt x="909" y="546"/>
                </a:lnTo>
                <a:lnTo>
                  <a:pt x="909" y="546"/>
                </a:lnTo>
                <a:lnTo>
                  <a:pt x="906" y="546"/>
                </a:lnTo>
                <a:lnTo>
                  <a:pt x="906" y="548"/>
                </a:lnTo>
                <a:lnTo>
                  <a:pt x="906" y="546"/>
                </a:lnTo>
                <a:lnTo>
                  <a:pt x="904" y="546"/>
                </a:lnTo>
                <a:lnTo>
                  <a:pt x="904" y="546"/>
                </a:lnTo>
                <a:lnTo>
                  <a:pt x="904" y="546"/>
                </a:lnTo>
                <a:lnTo>
                  <a:pt x="904" y="546"/>
                </a:lnTo>
                <a:lnTo>
                  <a:pt x="906" y="556"/>
                </a:lnTo>
                <a:lnTo>
                  <a:pt x="909" y="558"/>
                </a:lnTo>
                <a:close/>
                <a:moveTo>
                  <a:pt x="1387" y="522"/>
                </a:moveTo>
                <a:lnTo>
                  <a:pt x="1387" y="522"/>
                </a:lnTo>
                <a:lnTo>
                  <a:pt x="1387" y="525"/>
                </a:lnTo>
                <a:lnTo>
                  <a:pt x="1387" y="527"/>
                </a:lnTo>
                <a:lnTo>
                  <a:pt x="1387" y="527"/>
                </a:lnTo>
                <a:lnTo>
                  <a:pt x="1387" y="530"/>
                </a:lnTo>
                <a:lnTo>
                  <a:pt x="1387" y="530"/>
                </a:lnTo>
                <a:lnTo>
                  <a:pt x="1389" y="530"/>
                </a:lnTo>
                <a:lnTo>
                  <a:pt x="1389" y="527"/>
                </a:lnTo>
                <a:lnTo>
                  <a:pt x="1389" y="525"/>
                </a:lnTo>
                <a:lnTo>
                  <a:pt x="1389" y="525"/>
                </a:lnTo>
                <a:lnTo>
                  <a:pt x="1389" y="522"/>
                </a:lnTo>
                <a:lnTo>
                  <a:pt x="1389" y="520"/>
                </a:lnTo>
                <a:lnTo>
                  <a:pt x="1389" y="518"/>
                </a:lnTo>
                <a:lnTo>
                  <a:pt x="1392" y="515"/>
                </a:lnTo>
                <a:lnTo>
                  <a:pt x="1392" y="513"/>
                </a:lnTo>
                <a:lnTo>
                  <a:pt x="1392" y="511"/>
                </a:lnTo>
                <a:lnTo>
                  <a:pt x="1392" y="511"/>
                </a:lnTo>
                <a:lnTo>
                  <a:pt x="1389" y="511"/>
                </a:lnTo>
                <a:lnTo>
                  <a:pt x="1389" y="511"/>
                </a:lnTo>
                <a:lnTo>
                  <a:pt x="1389" y="511"/>
                </a:lnTo>
                <a:lnTo>
                  <a:pt x="1389" y="513"/>
                </a:lnTo>
                <a:lnTo>
                  <a:pt x="1389" y="513"/>
                </a:lnTo>
                <a:lnTo>
                  <a:pt x="1389" y="513"/>
                </a:lnTo>
                <a:lnTo>
                  <a:pt x="1389" y="513"/>
                </a:lnTo>
                <a:lnTo>
                  <a:pt x="1387" y="513"/>
                </a:lnTo>
                <a:lnTo>
                  <a:pt x="1389" y="513"/>
                </a:lnTo>
                <a:lnTo>
                  <a:pt x="1389" y="515"/>
                </a:lnTo>
                <a:lnTo>
                  <a:pt x="1389" y="515"/>
                </a:lnTo>
                <a:lnTo>
                  <a:pt x="1389" y="518"/>
                </a:lnTo>
                <a:lnTo>
                  <a:pt x="1389" y="518"/>
                </a:lnTo>
                <a:lnTo>
                  <a:pt x="1389" y="518"/>
                </a:lnTo>
                <a:lnTo>
                  <a:pt x="1389" y="518"/>
                </a:lnTo>
                <a:lnTo>
                  <a:pt x="1389" y="518"/>
                </a:lnTo>
                <a:lnTo>
                  <a:pt x="1389" y="518"/>
                </a:lnTo>
                <a:lnTo>
                  <a:pt x="1389" y="520"/>
                </a:lnTo>
                <a:lnTo>
                  <a:pt x="1387" y="520"/>
                </a:lnTo>
                <a:lnTo>
                  <a:pt x="1387" y="522"/>
                </a:lnTo>
                <a:close/>
                <a:moveTo>
                  <a:pt x="1233" y="373"/>
                </a:moveTo>
                <a:lnTo>
                  <a:pt x="1233" y="376"/>
                </a:lnTo>
                <a:lnTo>
                  <a:pt x="1233" y="376"/>
                </a:lnTo>
                <a:lnTo>
                  <a:pt x="1235" y="373"/>
                </a:lnTo>
                <a:lnTo>
                  <a:pt x="1238" y="373"/>
                </a:lnTo>
                <a:lnTo>
                  <a:pt x="1233" y="376"/>
                </a:lnTo>
                <a:lnTo>
                  <a:pt x="1233" y="378"/>
                </a:lnTo>
                <a:lnTo>
                  <a:pt x="1233" y="378"/>
                </a:lnTo>
                <a:lnTo>
                  <a:pt x="1235" y="380"/>
                </a:lnTo>
                <a:lnTo>
                  <a:pt x="1235" y="383"/>
                </a:lnTo>
                <a:lnTo>
                  <a:pt x="1235" y="383"/>
                </a:lnTo>
                <a:lnTo>
                  <a:pt x="1240" y="385"/>
                </a:lnTo>
                <a:lnTo>
                  <a:pt x="1242" y="388"/>
                </a:lnTo>
                <a:lnTo>
                  <a:pt x="1242" y="388"/>
                </a:lnTo>
                <a:lnTo>
                  <a:pt x="1240" y="388"/>
                </a:lnTo>
                <a:lnTo>
                  <a:pt x="1240" y="388"/>
                </a:lnTo>
                <a:lnTo>
                  <a:pt x="1238" y="390"/>
                </a:lnTo>
                <a:lnTo>
                  <a:pt x="1238" y="390"/>
                </a:lnTo>
                <a:lnTo>
                  <a:pt x="1238" y="388"/>
                </a:lnTo>
                <a:lnTo>
                  <a:pt x="1238" y="388"/>
                </a:lnTo>
                <a:lnTo>
                  <a:pt x="1238" y="388"/>
                </a:lnTo>
                <a:lnTo>
                  <a:pt x="1235" y="388"/>
                </a:lnTo>
                <a:lnTo>
                  <a:pt x="1235" y="388"/>
                </a:lnTo>
                <a:lnTo>
                  <a:pt x="1235" y="388"/>
                </a:lnTo>
                <a:lnTo>
                  <a:pt x="1235" y="388"/>
                </a:lnTo>
                <a:lnTo>
                  <a:pt x="1235" y="390"/>
                </a:lnTo>
                <a:lnTo>
                  <a:pt x="1235" y="390"/>
                </a:lnTo>
                <a:lnTo>
                  <a:pt x="1235" y="390"/>
                </a:lnTo>
                <a:lnTo>
                  <a:pt x="1235" y="390"/>
                </a:lnTo>
                <a:lnTo>
                  <a:pt x="1235" y="392"/>
                </a:lnTo>
                <a:lnTo>
                  <a:pt x="1235" y="392"/>
                </a:lnTo>
                <a:lnTo>
                  <a:pt x="1235" y="392"/>
                </a:lnTo>
                <a:lnTo>
                  <a:pt x="1238" y="390"/>
                </a:lnTo>
                <a:lnTo>
                  <a:pt x="1238" y="392"/>
                </a:lnTo>
                <a:lnTo>
                  <a:pt x="1238" y="392"/>
                </a:lnTo>
                <a:lnTo>
                  <a:pt x="1238" y="392"/>
                </a:lnTo>
                <a:lnTo>
                  <a:pt x="1238" y="395"/>
                </a:lnTo>
                <a:lnTo>
                  <a:pt x="1238" y="395"/>
                </a:lnTo>
                <a:lnTo>
                  <a:pt x="1240" y="397"/>
                </a:lnTo>
                <a:lnTo>
                  <a:pt x="1240" y="397"/>
                </a:lnTo>
                <a:lnTo>
                  <a:pt x="1240" y="399"/>
                </a:lnTo>
                <a:lnTo>
                  <a:pt x="1240" y="399"/>
                </a:lnTo>
                <a:lnTo>
                  <a:pt x="1240" y="399"/>
                </a:lnTo>
                <a:lnTo>
                  <a:pt x="1240" y="402"/>
                </a:lnTo>
                <a:lnTo>
                  <a:pt x="1240" y="402"/>
                </a:lnTo>
                <a:lnTo>
                  <a:pt x="1242" y="404"/>
                </a:lnTo>
                <a:lnTo>
                  <a:pt x="1242" y="404"/>
                </a:lnTo>
                <a:lnTo>
                  <a:pt x="1242" y="404"/>
                </a:lnTo>
                <a:lnTo>
                  <a:pt x="1247" y="411"/>
                </a:lnTo>
                <a:lnTo>
                  <a:pt x="1254" y="411"/>
                </a:lnTo>
                <a:lnTo>
                  <a:pt x="1259" y="411"/>
                </a:lnTo>
                <a:lnTo>
                  <a:pt x="1259" y="411"/>
                </a:lnTo>
                <a:lnTo>
                  <a:pt x="1266" y="407"/>
                </a:lnTo>
                <a:lnTo>
                  <a:pt x="1266" y="407"/>
                </a:lnTo>
                <a:lnTo>
                  <a:pt x="1266" y="404"/>
                </a:lnTo>
                <a:lnTo>
                  <a:pt x="1269" y="404"/>
                </a:lnTo>
                <a:lnTo>
                  <a:pt x="1269" y="404"/>
                </a:lnTo>
                <a:lnTo>
                  <a:pt x="1269" y="402"/>
                </a:lnTo>
                <a:lnTo>
                  <a:pt x="1269" y="402"/>
                </a:lnTo>
                <a:lnTo>
                  <a:pt x="1271" y="402"/>
                </a:lnTo>
                <a:lnTo>
                  <a:pt x="1273" y="399"/>
                </a:lnTo>
                <a:lnTo>
                  <a:pt x="1273" y="399"/>
                </a:lnTo>
                <a:lnTo>
                  <a:pt x="1273" y="399"/>
                </a:lnTo>
                <a:lnTo>
                  <a:pt x="1273" y="397"/>
                </a:lnTo>
                <a:lnTo>
                  <a:pt x="1273" y="397"/>
                </a:lnTo>
                <a:lnTo>
                  <a:pt x="1273" y="397"/>
                </a:lnTo>
                <a:lnTo>
                  <a:pt x="1273" y="399"/>
                </a:lnTo>
                <a:lnTo>
                  <a:pt x="1273" y="399"/>
                </a:lnTo>
                <a:lnTo>
                  <a:pt x="1273" y="402"/>
                </a:lnTo>
                <a:lnTo>
                  <a:pt x="1273" y="402"/>
                </a:lnTo>
                <a:lnTo>
                  <a:pt x="1273" y="404"/>
                </a:lnTo>
                <a:lnTo>
                  <a:pt x="1273" y="404"/>
                </a:lnTo>
                <a:lnTo>
                  <a:pt x="1273" y="407"/>
                </a:lnTo>
                <a:lnTo>
                  <a:pt x="1273" y="407"/>
                </a:lnTo>
                <a:lnTo>
                  <a:pt x="1269" y="411"/>
                </a:lnTo>
                <a:lnTo>
                  <a:pt x="1266" y="414"/>
                </a:lnTo>
                <a:lnTo>
                  <a:pt x="1259" y="416"/>
                </a:lnTo>
                <a:lnTo>
                  <a:pt x="1252" y="421"/>
                </a:lnTo>
                <a:lnTo>
                  <a:pt x="1252" y="421"/>
                </a:lnTo>
                <a:lnTo>
                  <a:pt x="1250" y="421"/>
                </a:lnTo>
                <a:lnTo>
                  <a:pt x="1250" y="423"/>
                </a:lnTo>
                <a:lnTo>
                  <a:pt x="1250" y="423"/>
                </a:lnTo>
                <a:lnTo>
                  <a:pt x="1252" y="425"/>
                </a:lnTo>
                <a:lnTo>
                  <a:pt x="1252" y="425"/>
                </a:lnTo>
                <a:lnTo>
                  <a:pt x="1250" y="428"/>
                </a:lnTo>
                <a:lnTo>
                  <a:pt x="1250" y="428"/>
                </a:lnTo>
                <a:lnTo>
                  <a:pt x="1250" y="428"/>
                </a:lnTo>
                <a:lnTo>
                  <a:pt x="1250" y="428"/>
                </a:lnTo>
                <a:lnTo>
                  <a:pt x="1250" y="428"/>
                </a:lnTo>
                <a:lnTo>
                  <a:pt x="1252" y="428"/>
                </a:lnTo>
                <a:lnTo>
                  <a:pt x="1252" y="428"/>
                </a:lnTo>
                <a:lnTo>
                  <a:pt x="1252" y="430"/>
                </a:lnTo>
                <a:lnTo>
                  <a:pt x="1252" y="430"/>
                </a:lnTo>
                <a:lnTo>
                  <a:pt x="1250" y="430"/>
                </a:lnTo>
                <a:lnTo>
                  <a:pt x="1250" y="433"/>
                </a:lnTo>
                <a:lnTo>
                  <a:pt x="1250" y="433"/>
                </a:lnTo>
                <a:lnTo>
                  <a:pt x="1250" y="433"/>
                </a:lnTo>
                <a:lnTo>
                  <a:pt x="1250" y="433"/>
                </a:lnTo>
                <a:lnTo>
                  <a:pt x="1250" y="433"/>
                </a:lnTo>
                <a:lnTo>
                  <a:pt x="1250" y="435"/>
                </a:lnTo>
                <a:lnTo>
                  <a:pt x="1252" y="435"/>
                </a:lnTo>
                <a:lnTo>
                  <a:pt x="1252" y="435"/>
                </a:lnTo>
                <a:lnTo>
                  <a:pt x="1252" y="435"/>
                </a:lnTo>
                <a:lnTo>
                  <a:pt x="1254" y="435"/>
                </a:lnTo>
                <a:lnTo>
                  <a:pt x="1257" y="437"/>
                </a:lnTo>
                <a:lnTo>
                  <a:pt x="1257" y="435"/>
                </a:lnTo>
                <a:lnTo>
                  <a:pt x="1257" y="433"/>
                </a:lnTo>
                <a:lnTo>
                  <a:pt x="1259" y="435"/>
                </a:lnTo>
                <a:lnTo>
                  <a:pt x="1259" y="435"/>
                </a:lnTo>
                <a:lnTo>
                  <a:pt x="1259" y="435"/>
                </a:lnTo>
                <a:lnTo>
                  <a:pt x="1259" y="435"/>
                </a:lnTo>
                <a:lnTo>
                  <a:pt x="1259" y="435"/>
                </a:lnTo>
                <a:lnTo>
                  <a:pt x="1259" y="437"/>
                </a:lnTo>
                <a:lnTo>
                  <a:pt x="1259" y="437"/>
                </a:lnTo>
                <a:lnTo>
                  <a:pt x="1259" y="437"/>
                </a:lnTo>
                <a:lnTo>
                  <a:pt x="1259" y="437"/>
                </a:lnTo>
                <a:lnTo>
                  <a:pt x="1261" y="437"/>
                </a:lnTo>
                <a:lnTo>
                  <a:pt x="1261" y="440"/>
                </a:lnTo>
                <a:lnTo>
                  <a:pt x="1261" y="440"/>
                </a:lnTo>
                <a:lnTo>
                  <a:pt x="1259" y="440"/>
                </a:lnTo>
                <a:lnTo>
                  <a:pt x="1259" y="440"/>
                </a:lnTo>
                <a:lnTo>
                  <a:pt x="1259" y="440"/>
                </a:lnTo>
                <a:lnTo>
                  <a:pt x="1259" y="440"/>
                </a:lnTo>
                <a:lnTo>
                  <a:pt x="1259" y="440"/>
                </a:lnTo>
                <a:lnTo>
                  <a:pt x="1259" y="440"/>
                </a:lnTo>
                <a:lnTo>
                  <a:pt x="1259" y="442"/>
                </a:lnTo>
                <a:lnTo>
                  <a:pt x="1259" y="442"/>
                </a:lnTo>
                <a:lnTo>
                  <a:pt x="1259" y="442"/>
                </a:lnTo>
                <a:lnTo>
                  <a:pt x="1261" y="442"/>
                </a:lnTo>
                <a:lnTo>
                  <a:pt x="1261" y="442"/>
                </a:lnTo>
                <a:lnTo>
                  <a:pt x="1261" y="442"/>
                </a:lnTo>
                <a:lnTo>
                  <a:pt x="1259" y="444"/>
                </a:lnTo>
                <a:lnTo>
                  <a:pt x="1259" y="444"/>
                </a:lnTo>
                <a:lnTo>
                  <a:pt x="1259" y="444"/>
                </a:lnTo>
                <a:lnTo>
                  <a:pt x="1261" y="444"/>
                </a:lnTo>
                <a:lnTo>
                  <a:pt x="1261" y="444"/>
                </a:lnTo>
                <a:lnTo>
                  <a:pt x="1264" y="447"/>
                </a:lnTo>
                <a:lnTo>
                  <a:pt x="1264" y="447"/>
                </a:lnTo>
                <a:lnTo>
                  <a:pt x="1264" y="444"/>
                </a:lnTo>
                <a:lnTo>
                  <a:pt x="1271" y="440"/>
                </a:lnTo>
                <a:lnTo>
                  <a:pt x="1273" y="437"/>
                </a:lnTo>
                <a:lnTo>
                  <a:pt x="1273" y="437"/>
                </a:lnTo>
                <a:lnTo>
                  <a:pt x="1273" y="435"/>
                </a:lnTo>
                <a:lnTo>
                  <a:pt x="1273" y="435"/>
                </a:lnTo>
                <a:lnTo>
                  <a:pt x="1273" y="435"/>
                </a:lnTo>
                <a:lnTo>
                  <a:pt x="1273" y="435"/>
                </a:lnTo>
                <a:lnTo>
                  <a:pt x="1273" y="435"/>
                </a:lnTo>
                <a:lnTo>
                  <a:pt x="1273" y="435"/>
                </a:lnTo>
                <a:lnTo>
                  <a:pt x="1273" y="435"/>
                </a:lnTo>
                <a:lnTo>
                  <a:pt x="1273" y="435"/>
                </a:lnTo>
                <a:lnTo>
                  <a:pt x="1273" y="433"/>
                </a:lnTo>
                <a:lnTo>
                  <a:pt x="1271" y="433"/>
                </a:lnTo>
                <a:lnTo>
                  <a:pt x="1271" y="433"/>
                </a:lnTo>
                <a:lnTo>
                  <a:pt x="1273" y="430"/>
                </a:lnTo>
                <a:lnTo>
                  <a:pt x="1278" y="435"/>
                </a:lnTo>
                <a:lnTo>
                  <a:pt x="1283" y="433"/>
                </a:lnTo>
                <a:lnTo>
                  <a:pt x="1283" y="435"/>
                </a:lnTo>
                <a:lnTo>
                  <a:pt x="1283" y="435"/>
                </a:lnTo>
                <a:lnTo>
                  <a:pt x="1280" y="435"/>
                </a:lnTo>
                <a:lnTo>
                  <a:pt x="1278" y="440"/>
                </a:lnTo>
                <a:lnTo>
                  <a:pt x="1278" y="440"/>
                </a:lnTo>
                <a:lnTo>
                  <a:pt x="1278" y="442"/>
                </a:lnTo>
                <a:lnTo>
                  <a:pt x="1278" y="442"/>
                </a:lnTo>
                <a:lnTo>
                  <a:pt x="1278" y="444"/>
                </a:lnTo>
                <a:lnTo>
                  <a:pt x="1278" y="444"/>
                </a:lnTo>
                <a:lnTo>
                  <a:pt x="1278" y="444"/>
                </a:lnTo>
                <a:lnTo>
                  <a:pt x="1278" y="444"/>
                </a:lnTo>
                <a:lnTo>
                  <a:pt x="1278" y="444"/>
                </a:lnTo>
                <a:lnTo>
                  <a:pt x="1280" y="447"/>
                </a:lnTo>
                <a:lnTo>
                  <a:pt x="1283" y="447"/>
                </a:lnTo>
                <a:lnTo>
                  <a:pt x="1285" y="444"/>
                </a:lnTo>
                <a:lnTo>
                  <a:pt x="1285" y="442"/>
                </a:lnTo>
                <a:lnTo>
                  <a:pt x="1287" y="442"/>
                </a:lnTo>
                <a:lnTo>
                  <a:pt x="1287" y="440"/>
                </a:lnTo>
                <a:lnTo>
                  <a:pt x="1287" y="440"/>
                </a:lnTo>
                <a:lnTo>
                  <a:pt x="1287" y="440"/>
                </a:lnTo>
                <a:lnTo>
                  <a:pt x="1287" y="440"/>
                </a:lnTo>
                <a:lnTo>
                  <a:pt x="1285" y="437"/>
                </a:lnTo>
                <a:lnTo>
                  <a:pt x="1287" y="437"/>
                </a:lnTo>
                <a:lnTo>
                  <a:pt x="1287" y="437"/>
                </a:lnTo>
                <a:lnTo>
                  <a:pt x="1285" y="437"/>
                </a:lnTo>
                <a:lnTo>
                  <a:pt x="1287" y="435"/>
                </a:lnTo>
                <a:lnTo>
                  <a:pt x="1287" y="435"/>
                </a:lnTo>
                <a:lnTo>
                  <a:pt x="1287" y="437"/>
                </a:lnTo>
                <a:lnTo>
                  <a:pt x="1290" y="437"/>
                </a:lnTo>
                <a:lnTo>
                  <a:pt x="1290" y="437"/>
                </a:lnTo>
                <a:lnTo>
                  <a:pt x="1290" y="437"/>
                </a:lnTo>
                <a:lnTo>
                  <a:pt x="1290" y="435"/>
                </a:lnTo>
                <a:lnTo>
                  <a:pt x="1290" y="433"/>
                </a:lnTo>
                <a:lnTo>
                  <a:pt x="1290" y="433"/>
                </a:lnTo>
                <a:lnTo>
                  <a:pt x="1290" y="430"/>
                </a:lnTo>
                <a:lnTo>
                  <a:pt x="1290" y="430"/>
                </a:lnTo>
                <a:lnTo>
                  <a:pt x="1292" y="428"/>
                </a:lnTo>
                <a:lnTo>
                  <a:pt x="1292" y="428"/>
                </a:lnTo>
                <a:lnTo>
                  <a:pt x="1292" y="428"/>
                </a:lnTo>
                <a:lnTo>
                  <a:pt x="1292" y="428"/>
                </a:lnTo>
                <a:lnTo>
                  <a:pt x="1292" y="428"/>
                </a:lnTo>
                <a:lnTo>
                  <a:pt x="1292" y="430"/>
                </a:lnTo>
                <a:lnTo>
                  <a:pt x="1295" y="430"/>
                </a:lnTo>
                <a:lnTo>
                  <a:pt x="1292" y="433"/>
                </a:lnTo>
                <a:lnTo>
                  <a:pt x="1292" y="435"/>
                </a:lnTo>
                <a:lnTo>
                  <a:pt x="1292" y="437"/>
                </a:lnTo>
                <a:lnTo>
                  <a:pt x="1292" y="437"/>
                </a:lnTo>
                <a:lnTo>
                  <a:pt x="1297" y="435"/>
                </a:lnTo>
                <a:lnTo>
                  <a:pt x="1297" y="433"/>
                </a:lnTo>
                <a:lnTo>
                  <a:pt x="1297" y="433"/>
                </a:lnTo>
                <a:lnTo>
                  <a:pt x="1297" y="430"/>
                </a:lnTo>
                <a:lnTo>
                  <a:pt x="1295" y="428"/>
                </a:lnTo>
                <a:lnTo>
                  <a:pt x="1295" y="428"/>
                </a:lnTo>
                <a:lnTo>
                  <a:pt x="1295" y="425"/>
                </a:lnTo>
                <a:lnTo>
                  <a:pt x="1295" y="425"/>
                </a:lnTo>
                <a:lnTo>
                  <a:pt x="1295" y="425"/>
                </a:lnTo>
                <a:lnTo>
                  <a:pt x="1295" y="425"/>
                </a:lnTo>
                <a:lnTo>
                  <a:pt x="1295" y="423"/>
                </a:lnTo>
                <a:lnTo>
                  <a:pt x="1297" y="425"/>
                </a:lnTo>
                <a:lnTo>
                  <a:pt x="1297" y="425"/>
                </a:lnTo>
                <a:lnTo>
                  <a:pt x="1299" y="430"/>
                </a:lnTo>
                <a:lnTo>
                  <a:pt x="1299" y="430"/>
                </a:lnTo>
                <a:lnTo>
                  <a:pt x="1299" y="430"/>
                </a:lnTo>
                <a:lnTo>
                  <a:pt x="1304" y="428"/>
                </a:lnTo>
                <a:lnTo>
                  <a:pt x="1309" y="425"/>
                </a:lnTo>
                <a:lnTo>
                  <a:pt x="1311" y="428"/>
                </a:lnTo>
                <a:lnTo>
                  <a:pt x="1311" y="428"/>
                </a:lnTo>
                <a:lnTo>
                  <a:pt x="1309" y="428"/>
                </a:lnTo>
                <a:lnTo>
                  <a:pt x="1309" y="430"/>
                </a:lnTo>
                <a:lnTo>
                  <a:pt x="1309" y="430"/>
                </a:lnTo>
                <a:lnTo>
                  <a:pt x="1306" y="430"/>
                </a:lnTo>
                <a:lnTo>
                  <a:pt x="1306" y="433"/>
                </a:lnTo>
                <a:lnTo>
                  <a:pt x="1304" y="433"/>
                </a:lnTo>
                <a:lnTo>
                  <a:pt x="1304" y="433"/>
                </a:lnTo>
                <a:lnTo>
                  <a:pt x="1306" y="435"/>
                </a:lnTo>
                <a:lnTo>
                  <a:pt x="1306" y="435"/>
                </a:lnTo>
                <a:lnTo>
                  <a:pt x="1309" y="435"/>
                </a:lnTo>
                <a:lnTo>
                  <a:pt x="1311" y="435"/>
                </a:lnTo>
                <a:lnTo>
                  <a:pt x="1313" y="435"/>
                </a:lnTo>
                <a:lnTo>
                  <a:pt x="1318" y="437"/>
                </a:lnTo>
                <a:lnTo>
                  <a:pt x="1318" y="435"/>
                </a:lnTo>
                <a:lnTo>
                  <a:pt x="1318" y="435"/>
                </a:lnTo>
                <a:lnTo>
                  <a:pt x="1323" y="433"/>
                </a:lnTo>
                <a:lnTo>
                  <a:pt x="1325" y="433"/>
                </a:lnTo>
                <a:lnTo>
                  <a:pt x="1328" y="430"/>
                </a:lnTo>
                <a:lnTo>
                  <a:pt x="1330" y="430"/>
                </a:lnTo>
                <a:lnTo>
                  <a:pt x="1330" y="430"/>
                </a:lnTo>
                <a:lnTo>
                  <a:pt x="1330" y="433"/>
                </a:lnTo>
                <a:lnTo>
                  <a:pt x="1330" y="433"/>
                </a:lnTo>
                <a:lnTo>
                  <a:pt x="1330" y="433"/>
                </a:lnTo>
                <a:lnTo>
                  <a:pt x="1330" y="433"/>
                </a:lnTo>
                <a:lnTo>
                  <a:pt x="1330" y="433"/>
                </a:lnTo>
                <a:lnTo>
                  <a:pt x="1330" y="433"/>
                </a:lnTo>
                <a:lnTo>
                  <a:pt x="1330" y="433"/>
                </a:lnTo>
                <a:lnTo>
                  <a:pt x="1330" y="435"/>
                </a:lnTo>
                <a:lnTo>
                  <a:pt x="1330" y="433"/>
                </a:lnTo>
                <a:lnTo>
                  <a:pt x="1330" y="435"/>
                </a:lnTo>
                <a:lnTo>
                  <a:pt x="1323" y="437"/>
                </a:lnTo>
                <a:lnTo>
                  <a:pt x="1321" y="437"/>
                </a:lnTo>
                <a:lnTo>
                  <a:pt x="1318" y="440"/>
                </a:lnTo>
                <a:lnTo>
                  <a:pt x="1318" y="440"/>
                </a:lnTo>
                <a:lnTo>
                  <a:pt x="1318" y="440"/>
                </a:lnTo>
                <a:lnTo>
                  <a:pt x="1316" y="440"/>
                </a:lnTo>
                <a:lnTo>
                  <a:pt x="1313" y="440"/>
                </a:lnTo>
                <a:lnTo>
                  <a:pt x="1313" y="440"/>
                </a:lnTo>
                <a:lnTo>
                  <a:pt x="1313" y="440"/>
                </a:lnTo>
                <a:lnTo>
                  <a:pt x="1313" y="440"/>
                </a:lnTo>
                <a:lnTo>
                  <a:pt x="1311" y="440"/>
                </a:lnTo>
                <a:lnTo>
                  <a:pt x="1311" y="440"/>
                </a:lnTo>
                <a:lnTo>
                  <a:pt x="1311" y="440"/>
                </a:lnTo>
                <a:lnTo>
                  <a:pt x="1313" y="440"/>
                </a:lnTo>
                <a:lnTo>
                  <a:pt x="1313" y="440"/>
                </a:lnTo>
                <a:lnTo>
                  <a:pt x="1313" y="440"/>
                </a:lnTo>
                <a:lnTo>
                  <a:pt x="1306" y="440"/>
                </a:lnTo>
                <a:lnTo>
                  <a:pt x="1304" y="440"/>
                </a:lnTo>
                <a:lnTo>
                  <a:pt x="1304" y="444"/>
                </a:lnTo>
                <a:lnTo>
                  <a:pt x="1304" y="444"/>
                </a:lnTo>
                <a:lnTo>
                  <a:pt x="1304" y="444"/>
                </a:lnTo>
                <a:lnTo>
                  <a:pt x="1304" y="447"/>
                </a:lnTo>
                <a:lnTo>
                  <a:pt x="1309" y="447"/>
                </a:lnTo>
                <a:lnTo>
                  <a:pt x="1313" y="449"/>
                </a:lnTo>
                <a:lnTo>
                  <a:pt x="1318" y="447"/>
                </a:lnTo>
                <a:lnTo>
                  <a:pt x="1321" y="447"/>
                </a:lnTo>
                <a:lnTo>
                  <a:pt x="1328" y="447"/>
                </a:lnTo>
                <a:lnTo>
                  <a:pt x="1332" y="444"/>
                </a:lnTo>
                <a:lnTo>
                  <a:pt x="1337" y="444"/>
                </a:lnTo>
                <a:lnTo>
                  <a:pt x="1342" y="442"/>
                </a:lnTo>
                <a:lnTo>
                  <a:pt x="1344" y="442"/>
                </a:lnTo>
                <a:lnTo>
                  <a:pt x="1344" y="442"/>
                </a:lnTo>
                <a:lnTo>
                  <a:pt x="1344" y="444"/>
                </a:lnTo>
                <a:lnTo>
                  <a:pt x="1342" y="447"/>
                </a:lnTo>
                <a:lnTo>
                  <a:pt x="1337" y="447"/>
                </a:lnTo>
                <a:lnTo>
                  <a:pt x="1332" y="447"/>
                </a:lnTo>
                <a:lnTo>
                  <a:pt x="1330" y="449"/>
                </a:lnTo>
                <a:lnTo>
                  <a:pt x="1328" y="449"/>
                </a:lnTo>
                <a:lnTo>
                  <a:pt x="1323" y="451"/>
                </a:lnTo>
                <a:lnTo>
                  <a:pt x="1318" y="454"/>
                </a:lnTo>
                <a:lnTo>
                  <a:pt x="1311" y="454"/>
                </a:lnTo>
                <a:lnTo>
                  <a:pt x="1306" y="454"/>
                </a:lnTo>
                <a:lnTo>
                  <a:pt x="1304" y="454"/>
                </a:lnTo>
                <a:lnTo>
                  <a:pt x="1304" y="454"/>
                </a:lnTo>
                <a:lnTo>
                  <a:pt x="1302" y="456"/>
                </a:lnTo>
                <a:lnTo>
                  <a:pt x="1302" y="456"/>
                </a:lnTo>
                <a:lnTo>
                  <a:pt x="1299" y="454"/>
                </a:lnTo>
                <a:lnTo>
                  <a:pt x="1297" y="456"/>
                </a:lnTo>
                <a:lnTo>
                  <a:pt x="1295" y="454"/>
                </a:lnTo>
                <a:lnTo>
                  <a:pt x="1292" y="454"/>
                </a:lnTo>
                <a:lnTo>
                  <a:pt x="1292" y="454"/>
                </a:lnTo>
                <a:lnTo>
                  <a:pt x="1292" y="456"/>
                </a:lnTo>
                <a:lnTo>
                  <a:pt x="1292" y="456"/>
                </a:lnTo>
                <a:lnTo>
                  <a:pt x="1292" y="459"/>
                </a:lnTo>
                <a:lnTo>
                  <a:pt x="1290" y="461"/>
                </a:lnTo>
                <a:lnTo>
                  <a:pt x="1290" y="463"/>
                </a:lnTo>
                <a:lnTo>
                  <a:pt x="1290" y="463"/>
                </a:lnTo>
                <a:lnTo>
                  <a:pt x="1290" y="466"/>
                </a:lnTo>
                <a:lnTo>
                  <a:pt x="1287" y="466"/>
                </a:lnTo>
                <a:lnTo>
                  <a:pt x="1287" y="463"/>
                </a:lnTo>
                <a:lnTo>
                  <a:pt x="1285" y="466"/>
                </a:lnTo>
                <a:lnTo>
                  <a:pt x="1283" y="466"/>
                </a:lnTo>
                <a:lnTo>
                  <a:pt x="1283" y="468"/>
                </a:lnTo>
                <a:lnTo>
                  <a:pt x="1278" y="470"/>
                </a:lnTo>
                <a:lnTo>
                  <a:pt x="1278" y="470"/>
                </a:lnTo>
                <a:lnTo>
                  <a:pt x="1278" y="473"/>
                </a:lnTo>
                <a:lnTo>
                  <a:pt x="1283" y="480"/>
                </a:lnTo>
                <a:lnTo>
                  <a:pt x="1283" y="480"/>
                </a:lnTo>
                <a:lnTo>
                  <a:pt x="1283" y="480"/>
                </a:lnTo>
                <a:lnTo>
                  <a:pt x="1285" y="482"/>
                </a:lnTo>
                <a:lnTo>
                  <a:pt x="1285" y="485"/>
                </a:lnTo>
                <a:lnTo>
                  <a:pt x="1285" y="485"/>
                </a:lnTo>
                <a:lnTo>
                  <a:pt x="1287" y="485"/>
                </a:lnTo>
                <a:lnTo>
                  <a:pt x="1292" y="485"/>
                </a:lnTo>
                <a:lnTo>
                  <a:pt x="1295" y="485"/>
                </a:lnTo>
                <a:lnTo>
                  <a:pt x="1295" y="487"/>
                </a:lnTo>
                <a:lnTo>
                  <a:pt x="1299" y="489"/>
                </a:lnTo>
                <a:lnTo>
                  <a:pt x="1302" y="489"/>
                </a:lnTo>
                <a:lnTo>
                  <a:pt x="1299" y="492"/>
                </a:lnTo>
                <a:lnTo>
                  <a:pt x="1302" y="492"/>
                </a:lnTo>
                <a:lnTo>
                  <a:pt x="1299" y="492"/>
                </a:lnTo>
                <a:lnTo>
                  <a:pt x="1299" y="492"/>
                </a:lnTo>
                <a:lnTo>
                  <a:pt x="1299" y="492"/>
                </a:lnTo>
                <a:lnTo>
                  <a:pt x="1292" y="489"/>
                </a:lnTo>
                <a:lnTo>
                  <a:pt x="1287" y="489"/>
                </a:lnTo>
                <a:lnTo>
                  <a:pt x="1287" y="492"/>
                </a:lnTo>
                <a:lnTo>
                  <a:pt x="1287" y="492"/>
                </a:lnTo>
                <a:lnTo>
                  <a:pt x="1290" y="496"/>
                </a:lnTo>
                <a:lnTo>
                  <a:pt x="1292" y="496"/>
                </a:lnTo>
                <a:lnTo>
                  <a:pt x="1292" y="499"/>
                </a:lnTo>
                <a:lnTo>
                  <a:pt x="1292" y="499"/>
                </a:lnTo>
                <a:lnTo>
                  <a:pt x="1292" y="499"/>
                </a:lnTo>
                <a:lnTo>
                  <a:pt x="1295" y="496"/>
                </a:lnTo>
                <a:lnTo>
                  <a:pt x="1295" y="499"/>
                </a:lnTo>
                <a:lnTo>
                  <a:pt x="1295" y="499"/>
                </a:lnTo>
                <a:lnTo>
                  <a:pt x="1295" y="501"/>
                </a:lnTo>
                <a:lnTo>
                  <a:pt x="1295" y="501"/>
                </a:lnTo>
                <a:lnTo>
                  <a:pt x="1295" y="501"/>
                </a:lnTo>
                <a:lnTo>
                  <a:pt x="1297" y="503"/>
                </a:lnTo>
                <a:lnTo>
                  <a:pt x="1297" y="506"/>
                </a:lnTo>
                <a:lnTo>
                  <a:pt x="1299" y="506"/>
                </a:lnTo>
                <a:lnTo>
                  <a:pt x="1302" y="503"/>
                </a:lnTo>
                <a:lnTo>
                  <a:pt x="1304" y="503"/>
                </a:lnTo>
                <a:lnTo>
                  <a:pt x="1304" y="503"/>
                </a:lnTo>
                <a:lnTo>
                  <a:pt x="1304" y="503"/>
                </a:lnTo>
                <a:lnTo>
                  <a:pt x="1304" y="503"/>
                </a:lnTo>
                <a:lnTo>
                  <a:pt x="1304" y="503"/>
                </a:lnTo>
                <a:lnTo>
                  <a:pt x="1304" y="503"/>
                </a:lnTo>
                <a:lnTo>
                  <a:pt x="1304" y="501"/>
                </a:lnTo>
                <a:lnTo>
                  <a:pt x="1306" y="501"/>
                </a:lnTo>
                <a:lnTo>
                  <a:pt x="1306" y="501"/>
                </a:lnTo>
                <a:lnTo>
                  <a:pt x="1309" y="503"/>
                </a:lnTo>
                <a:lnTo>
                  <a:pt x="1316" y="506"/>
                </a:lnTo>
                <a:lnTo>
                  <a:pt x="1325" y="506"/>
                </a:lnTo>
                <a:lnTo>
                  <a:pt x="1325" y="506"/>
                </a:lnTo>
                <a:lnTo>
                  <a:pt x="1325" y="506"/>
                </a:lnTo>
                <a:lnTo>
                  <a:pt x="1328" y="508"/>
                </a:lnTo>
                <a:lnTo>
                  <a:pt x="1325" y="511"/>
                </a:lnTo>
                <a:lnTo>
                  <a:pt x="1325" y="508"/>
                </a:lnTo>
                <a:lnTo>
                  <a:pt x="1325" y="508"/>
                </a:lnTo>
                <a:lnTo>
                  <a:pt x="1323" y="508"/>
                </a:lnTo>
                <a:lnTo>
                  <a:pt x="1318" y="511"/>
                </a:lnTo>
                <a:lnTo>
                  <a:pt x="1311" y="511"/>
                </a:lnTo>
                <a:lnTo>
                  <a:pt x="1311" y="511"/>
                </a:lnTo>
                <a:lnTo>
                  <a:pt x="1311" y="511"/>
                </a:lnTo>
                <a:lnTo>
                  <a:pt x="1311" y="511"/>
                </a:lnTo>
                <a:lnTo>
                  <a:pt x="1311" y="513"/>
                </a:lnTo>
                <a:lnTo>
                  <a:pt x="1311" y="513"/>
                </a:lnTo>
                <a:lnTo>
                  <a:pt x="1311" y="513"/>
                </a:lnTo>
                <a:lnTo>
                  <a:pt x="1309" y="513"/>
                </a:lnTo>
                <a:lnTo>
                  <a:pt x="1309" y="513"/>
                </a:lnTo>
                <a:lnTo>
                  <a:pt x="1304" y="513"/>
                </a:lnTo>
                <a:lnTo>
                  <a:pt x="1304" y="513"/>
                </a:lnTo>
                <a:lnTo>
                  <a:pt x="1304" y="513"/>
                </a:lnTo>
                <a:lnTo>
                  <a:pt x="1304" y="513"/>
                </a:lnTo>
                <a:lnTo>
                  <a:pt x="1304" y="515"/>
                </a:lnTo>
                <a:lnTo>
                  <a:pt x="1304" y="518"/>
                </a:lnTo>
                <a:lnTo>
                  <a:pt x="1304" y="520"/>
                </a:lnTo>
                <a:lnTo>
                  <a:pt x="1306" y="522"/>
                </a:lnTo>
                <a:lnTo>
                  <a:pt x="1306" y="522"/>
                </a:lnTo>
                <a:lnTo>
                  <a:pt x="1309" y="525"/>
                </a:lnTo>
                <a:lnTo>
                  <a:pt x="1311" y="525"/>
                </a:lnTo>
                <a:lnTo>
                  <a:pt x="1311" y="527"/>
                </a:lnTo>
                <a:lnTo>
                  <a:pt x="1311" y="527"/>
                </a:lnTo>
                <a:lnTo>
                  <a:pt x="1311" y="527"/>
                </a:lnTo>
                <a:lnTo>
                  <a:pt x="1313" y="530"/>
                </a:lnTo>
                <a:lnTo>
                  <a:pt x="1316" y="530"/>
                </a:lnTo>
                <a:lnTo>
                  <a:pt x="1316" y="527"/>
                </a:lnTo>
                <a:lnTo>
                  <a:pt x="1318" y="527"/>
                </a:lnTo>
                <a:lnTo>
                  <a:pt x="1318" y="530"/>
                </a:lnTo>
                <a:lnTo>
                  <a:pt x="1318" y="530"/>
                </a:lnTo>
                <a:lnTo>
                  <a:pt x="1316" y="530"/>
                </a:lnTo>
                <a:lnTo>
                  <a:pt x="1316" y="532"/>
                </a:lnTo>
                <a:lnTo>
                  <a:pt x="1316" y="532"/>
                </a:lnTo>
                <a:lnTo>
                  <a:pt x="1318" y="532"/>
                </a:lnTo>
                <a:lnTo>
                  <a:pt x="1318" y="532"/>
                </a:lnTo>
                <a:lnTo>
                  <a:pt x="1318" y="534"/>
                </a:lnTo>
                <a:lnTo>
                  <a:pt x="1321" y="537"/>
                </a:lnTo>
                <a:lnTo>
                  <a:pt x="1321" y="539"/>
                </a:lnTo>
                <a:lnTo>
                  <a:pt x="1323" y="539"/>
                </a:lnTo>
                <a:lnTo>
                  <a:pt x="1323" y="539"/>
                </a:lnTo>
                <a:lnTo>
                  <a:pt x="1323" y="537"/>
                </a:lnTo>
                <a:lnTo>
                  <a:pt x="1323" y="537"/>
                </a:lnTo>
                <a:lnTo>
                  <a:pt x="1325" y="534"/>
                </a:lnTo>
                <a:lnTo>
                  <a:pt x="1325" y="537"/>
                </a:lnTo>
                <a:lnTo>
                  <a:pt x="1325" y="537"/>
                </a:lnTo>
                <a:lnTo>
                  <a:pt x="1330" y="539"/>
                </a:lnTo>
                <a:lnTo>
                  <a:pt x="1337" y="541"/>
                </a:lnTo>
                <a:lnTo>
                  <a:pt x="1342" y="541"/>
                </a:lnTo>
                <a:lnTo>
                  <a:pt x="1349" y="541"/>
                </a:lnTo>
                <a:lnTo>
                  <a:pt x="1351" y="541"/>
                </a:lnTo>
                <a:lnTo>
                  <a:pt x="1354" y="541"/>
                </a:lnTo>
                <a:lnTo>
                  <a:pt x="1354" y="539"/>
                </a:lnTo>
                <a:lnTo>
                  <a:pt x="1354" y="539"/>
                </a:lnTo>
                <a:lnTo>
                  <a:pt x="1354" y="537"/>
                </a:lnTo>
                <a:lnTo>
                  <a:pt x="1351" y="534"/>
                </a:lnTo>
                <a:lnTo>
                  <a:pt x="1351" y="534"/>
                </a:lnTo>
                <a:lnTo>
                  <a:pt x="1351" y="534"/>
                </a:lnTo>
                <a:lnTo>
                  <a:pt x="1351" y="532"/>
                </a:lnTo>
                <a:lnTo>
                  <a:pt x="1351" y="532"/>
                </a:lnTo>
                <a:lnTo>
                  <a:pt x="1351" y="530"/>
                </a:lnTo>
                <a:lnTo>
                  <a:pt x="1351" y="530"/>
                </a:lnTo>
                <a:lnTo>
                  <a:pt x="1347" y="530"/>
                </a:lnTo>
                <a:lnTo>
                  <a:pt x="1344" y="527"/>
                </a:lnTo>
                <a:lnTo>
                  <a:pt x="1344" y="527"/>
                </a:lnTo>
                <a:lnTo>
                  <a:pt x="1344" y="525"/>
                </a:lnTo>
                <a:lnTo>
                  <a:pt x="1347" y="527"/>
                </a:lnTo>
                <a:lnTo>
                  <a:pt x="1351" y="525"/>
                </a:lnTo>
                <a:lnTo>
                  <a:pt x="1354" y="525"/>
                </a:lnTo>
                <a:lnTo>
                  <a:pt x="1356" y="527"/>
                </a:lnTo>
                <a:lnTo>
                  <a:pt x="1358" y="530"/>
                </a:lnTo>
                <a:lnTo>
                  <a:pt x="1358" y="532"/>
                </a:lnTo>
                <a:lnTo>
                  <a:pt x="1358" y="534"/>
                </a:lnTo>
                <a:lnTo>
                  <a:pt x="1361" y="534"/>
                </a:lnTo>
                <a:lnTo>
                  <a:pt x="1363" y="534"/>
                </a:lnTo>
                <a:lnTo>
                  <a:pt x="1363" y="534"/>
                </a:lnTo>
                <a:lnTo>
                  <a:pt x="1363" y="534"/>
                </a:lnTo>
                <a:lnTo>
                  <a:pt x="1366" y="534"/>
                </a:lnTo>
                <a:lnTo>
                  <a:pt x="1366" y="537"/>
                </a:lnTo>
                <a:lnTo>
                  <a:pt x="1366" y="537"/>
                </a:lnTo>
                <a:lnTo>
                  <a:pt x="1366" y="539"/>
                </a:lnTo>
                <a:lnTo>
                  <a:pt x="1366" y="539"/>
                </a:lnTo>
                <a:lnTo>
                  <a:pt x="1366" y="539"/>
                </a:lnTo>
                <a:lnTo>
                  <a:pt x="1366" y="539"/>
                </a:lnTo>
                <a:lnTo>
                  <a:pt x="1368" y="539"/>
                </a:lnTo>
                <a:lnTo>
                  <a:pt x="1368" y="539"/>
                </a:lnTo>
                <a:lnTo>
                  <a:pt x="1368" y="539"/>
                </a:lnTo>
                <a:lnTo>
                  <a:pt x="1368" y="537"/>
                </a:lnTo>
                <a:lnTo>
                  <a:pt x="1366" y="534"/>
                </a:lnTo>
                <a:lnTo>
                  <a:pt x="1366" y="532"/>
                </a:lnTo>
                <a:lnTo>
                  <a:pt x="1366" y="530"/>
                </a:lnTo>
                <a:lnTo>
                  <a:pt x="1366" y="527"/>
                </a:lnTo>
                <a:lnTo>
                  <a:pt x="1361" y="518"/>
                </a:lnTo>
                <a:lnTo>
                  <a:pt x="1356" y="515"/>
                </a:lnTo>
                <a:lnTo>
                  <a:pt x="1356" y="515"/>
                </a:lnTo>
                <a:lnTo>
                  <a:pt x="1356" y="513"/>
                </a:lnTo>
                <a:lnTo>
                  <a:pt x="1356" y="513"/>
                </a:lnTo>
                <a:lnTo>
                  <a:pt x="1356" y="513"/>
                </a:lnTo>
                <a:lnTo>
                  <a:pt x="1356" y="513"/>
                </a:lnTo>
                <a:lnTo>
                  <a:pt x="1356" y="511"/>
                </a:lnTo>
                <a:lnTo>
                  <a:pt x="1356" y="511"/>
                </a:lnTo>
                <a:lnTo>
                  <a:pt x="1356" y="511"/>
                </a:lnTo>
                <a:lnTo>
                  <a:pt x="1354" y="508"/>
                </a:lnTo>
                <a:lnTo>
                  <a:pt x="1354" y="508"/>
                </a:lnTo>
                <a:lnTo>
                  <a:pt x="1354" y="508"/>
                </a:lnTo>
                <a:lnTo>
                  <a:pt x="1354" y="506"/>
                </a:lnTo>
                <a:lnTo>
                  <a:pt x="1354" y="506"/>
                </a:lnTo>
                <a:lnTo>
                  <a:pt x="1354" y="503"/>
                </a:lnTo>
                <a:lnTo>
                  <a:pt x="1354" y="503"/>
                </a:lnTo>
                <a:lnTo>
                  <a:pt x="1354" y="501"/>
                </a:lnTo>
                <a:lnTo>
                  <a:pt x="1354" y="501"/>
                </a:lnTo>
                <a:lnTo>
                  <a:pt x="1354" y="499"/>
                </a:lnTo>
                <a:lnTo>
                  <a:pt x="1356" y="499"/>
                </a:lnTo>
                <a:lnTo>
                  <a:pt x="1356" y="499"/>
                </a:lnTo>
                <a:lnTo>
                  <a:pt x="1356" y="501"/>
                </a:lnTo>
                <a:lnTo>
                  <a:pt x="1356" y="501"/>
                </a:lnTo>
                <a:lnTo>
                  <a:pt x="1356" y="503"/>
                </a:lnTo>
                <a:lnTo>
                  <a:pt x="1358" y="506"/>
                </a:lnTo>
                <a:lnTo>
                  <a:pt x="1358" y="506"/>
                </a:lnTo>
                <a:lnTo>
                  <a:pt x="1358" y="508"/>
                </a:lnTo>
                <a:lnTo>
                  <a:pt x="1358" y="508"/>
                </a:lnTo>
                <a:lnTo>
                  <a:pt x="1363" y="515"/>
                </a:lnTo>
                <a:lnTo>
                  <a:pt x="1363" y="515"/>
                </a:lnTo>
                <a:lnTo>
                  <a:pt x="1363" y="515"/>
                </a:lnTo>
                <a:lnTo>
                  <a:pt x="1366" y="518"/>
                </a:lnTo>
                <a:lnTo>
                  <a:pt x="1366" y="518"/>
                </a:lnTo>
                <a:lnTo>
                  <a:pt x="1366" y="520"/>
                </a:lnTo>
                <a:lnTo>
                  <a:pt x="1366" y="520"/>
                </a:lnTo>
                <a:lnTo>
                  <a:pt x="1368" y="522"/>
                </a:lnTo>
                <a:lnTo>
                  <a:pt x="1368" y="522"/>
                </a:lnTo>
                <a:lnTo>
                  <a:pt x="1370" y="522"/>
                </a:lnTo>
                <a:lnTo>
                  <a:pt x="1370" y="525"/>
                </a:lnTo>
                <a:lnTo>
                  <a:pt x="1370" y="525"/>
                </a:lnTo>
                <a:lnTo>
                  <a:pt x="1370" y="527"/>
                </a:lnTo>
                <a:lnTo>
                  <a:pt x="1370" y="530"/>
                </a:lnTo>
                <a:lnTo>
                  <a:pt x="1375" y="537"/>
                </a:lnTo>
                <a:lnTo>
                  <a:pt x="1377" y="537"/>
                </a:lnTo>
                <a:lnTo>
                  <a:pt x="1380" y="537"/>
                </a:lnTo>
                <a:lnTo>
                  <a:pt x="1380" y="537"/>
                </a:lnTo>
                <a:lnTo>
                  <a:pt x="1380" y="534"/>
                </a:lnTo>
                <a:lnTo>
                  <a:pt x="1380" y="532"/>
                </a:lnTo>
                <a:lnTo>
                  <a:pt x="1382" y="532"/>
                </a:lnTo>
                <a:lnTo>
                  <a:pt x="1380" y="527"/>
                </a:lnTo>
                <a:lnTo>
                  <a:pt x="1382" y="527"/>
                </a:lnTo>
                <a:lnTo>
                  <a:pt x="1382" y="527"/>
                </a:lnTo>
                <a:lnTo>
                  <a:pt x="1382" y="527"/>
                </a:lnTo>
                <a:lnTo>
                  <a:pt x="1382" y="525"/>
                </a:lnTo>
                <a:lnTo>
                  <a:pt x="1382" y="525"/>
                </a:lnTo>
                <a:lnTo>
                  <a:pt x="1382" y="522"/>
                </a:lnTo>
                <a:lnTo>
                  <a:pt x="1382" y="518"/>
                </a:lnTo>
                <a:lnTo>
                  <a:pt x="1382" y="518"/>
                </a:lnTo>
                <a:lnTo>
                  <a:pt x="1382" y="515"/>
                </a:lnTo>
                <a:lnTo>
                  <a:pt x="1382" y="513"/>
                </a:lnTo>
                <a:lnTo>
                  <a:pt x="1382" y="513"/>
                </a:lnTo>
                <a:lnTo>
                  <a:pt x="1382" y="511"/>
                </a:lnTo>
                <a:lnTo>
                  <a:pt x="1377" y="503"/>
                </a:lnTo>
                <a:lnTo>
                  <a:pt x="1377" y="501"/>
                </a:lnTo>
                <a:lnTo>
                  <a:pt x="1377" y="501"/>
                </a:lnTo>
                <a:lnTo>
                  <a:pt x="1377" y="501"/>
                </a:lnTo>
                <a:lnTo>
                  <a:pt x="1377" y="501"/>
                </a:lnTo>
                <a:lnTo>
                  <a:pt x="1377" y="499"/>
                </a:lnTo>
                <a:lnTo>
                  <a:pt x="1377" y="499"/>
                </a:lnTo>
                <a:lnTo>
                  <a:pt x="1375" y="499"/>
                </a:lnTo>
                <a:lnTo>
                  <a:pt x="1377" y="496"/>
                </a:lnTo>
                <a:lnTo>
                  <a:pt x="1377" y="496"/>
                </a:lnTo>
                <a:lnTo>
                  <a:pt x="1380" y="496"/>
                </a:lnTo>
                <a:lnTo>
                  <a:pt x="1380" y="496"/>
                </a:lnTo>
                <a:lnTo>
                  <a:pt x="1380" y="496"/>
                </a:lnTo>
                <a:lnTo>
                  <a:pt x="1380" y="499"/>
                </a:lnTo>
                <a:lnTo>
                  <a:pt x="1380" y="499"/>
                </a:lnTo>
                <a:lnTo>
                  <a:pt x="1380" y="499"/>
                </a:lnTo>
                <a:lnTo>
                  <a:pt x="1387" y="508"/>
                </a:lnTo>
                <a:lnTo>
                  <a:pt x="1387" y="511"/>
                </a:lnTo>
                <a:lnTo>
                  <a:pt x="1392" y="508"/>
                </a:lnTo>
                <a:lnTo>
                  <a:pt x="1392" y="506"/>
                </a:lnTo>
                <a:lnTo>
                  <a:pt x="1392" y="501"/>
                </a:lnTo>
                <a:lnTo>
                  <a:pt x="1392" y="499"/>
                </a:lnTo>
                <a:lnTo>
                  <a:pt x="1392" y="496"/>
                </a:lnTo>
                <a:lnTo>
                  <a:pt x="1392" y="496"/>
                </a:lnTo>
                <a:lnTo>
                  <a:pt x="1392" y="494"/>
                </a:lnTo>
                <a:lnTo>
                  <a:pt x="1389" y="492"/>
                </a:lnTo>
                <a:lnTo>
                  <a:pt x="1389" y="492"/>
                </a:lnTo>
                <a:lnTo>
                  <a:pt x="1384" y="492"/>
                </a:lnTo>
                <a:lnTo>
                  <a:pt x="1384" y="494"/>
                </a:lnTo>
                <a:lnTo>
                  <a:pt x="1384" y="492"/>
                </a:lnTo>
                <a:lnTo>
                  <a:pt x="1384" y="494"/>
                </a:lnTo>
                <a:lnTo>
                  <a:pt x="1384" y="494"/>
                </a:lnTo>
                <a:lnTo>
                  <a:pt x="1384" y="492"/>
                </a:lnTo>
                <a:lnTo>
                  <a:pt x="1384" y="492"/>
                </a:lnTo>
                <a:lnTo>
                  <a:pt x="1387" y="492"/>
                </a:lnTo>
                <a:lnTo>
                  <a:pt x="1387" y="489"/>
                </a:lnTo>
                <a:lnTo>
                  <a:pt x="1387" y="487"/>
                </a:lnTo>
                <a:lnTo>
                  <a:pt x="1384" y="482"/>
                </a:lnTo>
                <a:lnTo>
                  <a:pt x="1384" y="482"/>
                </a:lnTo>
                <a:lnTo>
                  <a:pt x="1384" y="480"/>
                </a:lnTo>
                <a:lnTo>
                  <a:pt x="1384" y="477"/>
                </a:lnTo>
                <a:lnTo>
                  <a:pt x="1384" y="475"/>
                </a:lnTo>
                <a:lnTo>
                  <a:pt x="1384" y="473"/>
                </a:lnTo>
                <a:lnTo>
                  <a:pt x="1384" y="470"/>
                </a:lnTo>
                <a:lnTo>
                  <a:pt x="1384" y="468"/>
                </a:lnTo>
                <a:lnTo>
                  <a:pt x="1384" y="468"/>
                </a:lnTo>
                <a:lnTo>
                  <a:pt x="1382" y="466"/>
                </a:lnTo>
                <a:lnTo>
                  <a:pt x="1382" y="463"/>
                </a:lnTo>
                <a:lnTo>
                  <a:pt x="1384" y="463"/>
                </a:lnTo>
                <a:lnTo>
                  <a:pt x="1384" y="461"/>
                </a:lnTo>
                <a:lnTo>
                  <a:pt x="1387" y="461"/>
                </a:lnTo>
                <a:lnTo>
                  <a:pt x="1387" y="461"/>
                </a:lnTo>
                <a:lnTo>
                  <a:pt x="1387" y="459"/>
                </a:lnTo>
                <a:lnTo>
                  <a:pt x="1387" y="459"/>
                </a:lnTo>
                <a:lnTo>
                  <a:pt x="1389" y="456"/>
                </a:lnTo>
                <a:lnTo>
                  <a:pt x="1389" y="454"/>
                </a:lnTo>
                <a:lnTo>
                  <a:pt x="1389" y="454"/>
                </a:lnTo>
                <a:lnTo>
                  <a:pt x="1389" y="454"/>
                </a:lnTo>
                <a:lnTo>
                  <a:pt x="1389" y="456"/>
                </a:lnTo>
                <a:lnTo>
                  <a:pt x="1389" y="456"/>
                </a:lnTo>
                <a:lnTo>
                  <a:pt x="1389" y="459"/>
                </a:lnTo>
                <a:lnTo>
                  <a:pt x="1389" y="459"/>
                </a:lnTo>
                <a:lnTo>
                  <a:pt x="1389" y="459"/>
                </a:lnTo>
                <a:lnTo>
                  <a:pt x="1389" y="459"/>
                </a:lnTo>
                <a:lnTo>
                  <a:pt x="1389" y="459"/>
                </a:lnTo>
                <a:lnTo>
                  <a:pt x="1389" y="461"/>
                </a:lnTo>
                <a:lnTo>
                  <a:pt x="1389" y="463"/>
                </a:lnTo>
                <a:lnTo>
                  <a:pt x="1387" y="463"/>
                </a:lnTo>
                <a:lnTo>
                  <a:pt x="1387" y="463"/>
                </a:lnTo>
                <a:lnTo>
                  <a:pt x="1387" y="463"/>
                </a:lnTo>
                <a:lnTo>
                  <a:pt x="1387" y="466"/>
                </a:lnTo>
                <a:lnTo>
                  <a:pt x="1387" y="466"/>
                </a:lnTo>
                <a:lnTo>
                  <a:pt x="1387" y="468"/>
                </a:lnTo>
                <a:lnTo>
                  <a:pt x="1389" y="470"/>
                </a:lnTo>
                <a:lnTo>
                  <a:pt x="1389" y="475"/>
                </a:lnTo>
                <a:lnTo>
                  <a:pt x="1389" y="477"/>
                </a:lnTo>
                <a:lnTo>
                  <a:pt x="1389" y="477"/>
                </a:lnTo>
                <a:lnTo>
                  <a:pt x="1389" y="480"/>
                </a:lnTo>
                <a:lnTo>
                  <a:pt x="1392" y="487"/>
                </a:lnTo>
                <a:lnTo>
                  <a:pt x="1392" y="487"/>
                </a:lnTo>
                <a:lnTo>
                  <a:pt x="1392" y="489"/>
                </a:lnTo>
                <a:lnTo>
                  <a:pt x="1396" y="492"/>
                </a:lnTo>
                <a:lnTo>
                  <a:pt x="1396" y="492"/>
                </a:lnTo>
                <a:lnTo>
                  <a:pt x="1396" y="492"/>
                </a:lnTo>
                <a:lnTo>
                  <a:pt x="1399" y="492"/>
                </a:lnTo>
                <a:lnTo>
                  <a:pt x="1399" y="489"/>
                </a:lnTo>
                <a:lnTo>
                  <a:pt x="1399" y="489"/>
                </a:lnTo>
                <a:lnTo>
                  <a:pt x="1399" y="489"/>
                </a:lnTo>
                <a:lnTo>
                  <a:pt x="1399" y="489"/>
                </a:lnTo>
                <a:lnTo>
                  <a:pt x="1399" y="489"/>
                </a:lnTo>
                <a:lnTo>
                  <a:pt x="1399" y="487"/>
                </a:lnTo>
                <a:lnTo>
                  <a:pt x="1399" y="482"/>
                </a:lnTo>
                <a:lnTo>
                  <a:pt x="1401" y="480"/>
                </a:lnTo>
                <a:lnTo>
                  <a:pt x="1401" y="477"/>
                </a:lnTo>
                <a:lnTo>
                  <a:pt x="1401" y="475"/>
                </a:lnTo>
                <a:lnTo>
                  <a:pt x="1403" y="470"/>
                </a:lnTo>
                <a:lnTo>
                  <a:pt x="1406" y="466"/>
                </a:lnTo>
                <a:lnTo>
                  <a:pt x="1406" y="466"/>
                </a:lnTo>
                <a:lnTo>
                  <a:pt x="1406" y="466"/>
                </a:lnTo>
                <a:lnTo>
                  <a:pt x="1403" y="463"/>
                </a:lnTo>
                <a:lnTo>
                  <a:pt x="1403" y="463"/>
                </a:lnTo>
                <a:lnTo>
                  <a:pt x="1403" y="463"/>
                </a:lnTo>
                <a:lnTo>
                  <a:pt x="1403" y="463"/>
                </a:lnTo>
                <a:lnTo>
                  <a:pt x="1403" y="461"/>
                </a:lnTo>
                <a:lnTo>
                  <a:pt x="1403" y="459"/>
                </a:lnTo>
                <a:lnTo>
                  <a:pt x="1403" y="456"/>
                </a:lnTo>
                <a:lnTo>
                  <a:pt x="1403" y="456"/>
                </a:lnTo>
                <a:lnTo>
                  <a:pt x="1403" y="454"/>
                </a:lnTo>
                <a:lnTo>
                  <a:pt x="1403" y="454"/>
                </a:lnTo>
                <a:lnTo>
                  <a:pt x="1403" y="454"/>
                </a:lnTo>
                <a:lnTo>
                  <a:pt x="1403" y="454"/>
                </a:lnTo>
                <a:lnTo>
                  <a:pt x="1403" y="454"/>
                </a:lnTo>
                <a:lnTo>
                  <a:pt x="1406" y="456"/>
                </a:lnTo>
                <a:lnTo>
                  <a:pt x="1406" y="459"/>
                </a:lnTo>
                <a:lnTo>
                  <a:pt x="1408" y="461"/>
                </a:lnTo>
                <a:lnTo>
                  <a:pt x="1408" y="463"/>
                </a:lnTo>
                <a:lnTo>
                  <a:pt x="1408" y="463"/>
                </a:lnTo>
                <a:lnTo>
                  <a:pt x="1411" y="461"/>
                </a:lnTo>
                <a:lnTo>
                  <a:pt x="1411" y="461"/>
                </a:lnTo>
                <a:lnTo>
                  <a:pt x="1411" y="461"/>
                </a:lnTo>
                <a:lnTo>
                  <a:pt x="1411" y="459"/>
                </a:lnTo>
                <a:lnTo>
                  <a:pt x="1411" y="459"/>
                </a:lnTo>
                <a:lnTo>
                  <a:pt x="1411" y="456"/>
                </a:lnTo>
                <a:lnTo>
                  <a:pt x="1411" y="454"/>
                </a:lnTo>
                <a:lnTo>
                  <a:pt x="1411" y="454"/>
                </a:lnTo>
                <a:lnTo>
                  <a:pt x="1411" y="451"/>
                </a:lnTo>
                <a:lnTo>
                  <a:pt x="1418" y="447"/>
                </a:lnTo>
                <a:lnTo>
                  <a:pt x="1425" y="442"/>
                </a:lnTo>
                <a:lnTo>
                  <a:pt x="1425" y="442"/>
                </a:lnTo>
                <a:lnTo>
                  <a:pt x="1427" y="442"/>
                </a:lnTo>
                <a:lnTo>
                  <a:pt x="1429" y="440"/>
                </a:lnTo>
                <a:lnTo>
                  <a:pt x="1429" y="440"/>
                </a:lnTo>
                <a:lnTo>
                  <a:pt x="1429" y="437"/>
                </a:lnTo>
                <a:lnTo>
                  <a:pt x="1432" y="437"/>
                </a:lnTo>
                <a:lnTo>
                  <a:pt x="1432" y="435"/>
                </a:lnTo>
                <a:lnTo>
                  <a:pt x="1432" y="435"/>
                </a:lnTo>
                <a:lnTo>
                  <a:pt x="1437" y="430"/>
                </a:lnTo>
                <a:lnTo>
                  <a:pt x="1437" y="430"/>
                </a:lnTo>
                <a:lnTo>
                  <a:pt x="1437" y="428"/>
                </a:lnTo>
                <a:lnTo>
                  <a:pt x="1437" y="428"/>
                </a:lnTo>
                <a:lnTo>
                  <a:pt x="1434" y="425"/>
                </a:lnTo>
                <a:lnTo>
                  <a:pt x="1432" y="423"/>
                </a:lnTo>
                <a:lnTo>
                  <a:pt x="1432" y="421"/>
                </a:lnTo>
                <a:lnTo>
                  <a:pt x="1429" y="418"/>
                </a:lnTo>
                <a:lnTo>
                  <a:pt x="1429" y="418"/>
                </a:lnTo>
                <a:lnTo>
                  <a:pt x="1427" y="416"/>
                </a:lnTo>
                <a:lnTo>
                  <a:pt x="1427" y="416"/>
                </a:lnTo>
                <a:lnTo>
                  <a:pt x="1427" y="414"/>
                </a:lnTo>
                <a:lnTo>
                  <a:pt x="1425" y="414"/>
                </a:lnTo>
                <a:lnTo>
                  <a:pt x="1425" y="411"/>
                </a:lnTo>
                <a:lnTo>
                  <a:pt x="1425" y="409"/>
                </a:lnTo>
                <a:lnTo>
                  <a:pt x="1422" y="407"/>
                </a:lnTo>
                <a:lnTo>
                  <a:pt x="1422" y="407"/>
                </a:lnTo>
                <a:lnTo>
                  <a:pt x="1422" y="407"/>
                </a:lnTo>
                <a:lnTo>
                  <a:pt x="1422" y="407"/>
                </a:lnTo>
                <a:lnTo>
                  <a:pt x="1422" y="404"/>
                </a:lnTo>
                <a:lnTo>
                  <a:pt x="1422" y="404"/>
                </a:lnTo>
                <a:lnTo>
                  <a:pt x="1420" y="402"/>
                </a:lnTo>
                <a:lnTo>
                  <a:pt x="1420" y="399"/>
                </a:lnTo>
                <a:lnTo>
                  <a:pt x="1418" y="399"/>
                </a:lnTo>
                <a:lnTo>
                  <a:pt x="1415" y="402"/>
                </a:lnTo>
                <a:lnTo>
                  <a:pt x="1418" y="409"/>
                </a:lnTo>
                <a:lnTo>
                  <a:pt x="1418" y="411"/>
                </a:lnTo>
                <a:lnTo>
                  <a:pt x="1418" y="411"/>
                </a:lnTo>
                <a:lnTo>
                  <a:pt x="1418" y="411"/>
                </a:lnTo>
                <a:lnTo>
                  <a:pt x="1415" y="414"/>
                </a:lnTo>
                <a:lnTo>
                  <a:pt x="1415" y="416"/>
                </a:lnTo>
                <a:lnTo>
                  <a:pt x="1415" y="418"/>
                </a:lnTo>
                <a:lnTo>
                  <a:pt x="1415" y="418"/>
                </a:lnTo>
                <a:lnTo>
                  <a:pt x="1413" y="416"/>
                </a:lnTo>
                <a:lnTo>
                  <a:pt x="1413" y="416"/>
                </a:lnTo>
                <a:lnTo>
                  <a:pt x="1413" y="414"/>
                </a:lnTo>
                <a:lnTo>
                  <a:pt x="1415" y="414"/>
                </a:lnTo>
                <a:lnTo>
                  <a:pt x="1415" y="414"/>
                </a:lnTo>
                <a:lnTo>
                  <a:pt x="1415" y="414"/>
                </a:lnTo>
                <a:lnTo>
                  <a:pt x="1415" y="414"/>
                </a:lnTo>
                <a:lnTo>
                  <a:pt x="1415" y="414"/>
                </a:lnTo>
                <a:lnTo>
                  <a:pt x="1415" y="414"/>
                </a:lnTo>
                <a:lnTo>
                  <a:pt x="1415" y="411"/>
                </a:lnTo>
                <a:lnTo>
                  <a:pt x="1413" y="411"/>
                </a:lnTo>
                <a:lnTo>
                  <a:pt x="1413" y="411"/>
                </a:lnTo>
                <a:lnTo>
                  <a:pt x="1413" y="411"/>
                </a:lnTo>
                <a:lnTo>
                  <a:pt x="1413" y="411"/>
                </a:lnTo>
                <a:lnTo>
                  <a:pt x="1413" y="409"/>
                </a:lnTo>
                <a:lnTo>
                  <a:pt x="1413" y="409"/>
                </a:lnTo>
                <a:lnTo>
                  <a:pt x="1413" y="409"/>
                </a:lnTo>
                <a:lnTo>
                  <a:pt x="1413" y="409"/>
                </a:lnTo>
                <a:lnTo>
                  <a:pt x="1413" y="409"/>
                </a:lnTo>
                <a:lnTo>
                  <a:pt x="1413" y="407"/>
                </a:lnTo>
                <a:lnTo>
                  <a:pt x="1413" y="407"/>
                </a:lnTo>
                <a:lnTo>
                  <a:pt x="1413" y="407"/>
                </a:lnTo>
                <a:lnTo>
                  <a:pt x="1413" y="407"/>
                </a:lnTo>
                <a:lnTo>
                  <a:pt x="1413" y="407"/>
                </a:lnTo>
                <a:lnTo>
                  <a:pt x="1413" y="407"/>
                </a:lnTo>
                <a:lnTo>
                  <a:pt x="1413" y="404"/>
                </a:lnTo>
                <a:lnTo>
                  <a:pt x="1411" y="402"/>
                </a:lnTo>
                <a:lnTo>
                  <a:pt x="1408" y="399"/>
                </a:lnTo>
                <a:lnTo>
                  <a:pt x="1408" y="399"/>
                </a:lnTo>
                <a:lnTo>
                  <a:pt x="1403" y="399"/>
                </a:lnTo>
                <a:lnTo>
                  <a:pt x="1401" y="399"/>
                </a:lnTo>
                <a:lnTo>
                  <a:pt x="1401" y="402"/>
                </a:lnTo>
                <a:lnTo>
                  <a:pt x="1401" y="404"/>
                </a:lnTo>
                <a:lnTo>
                  <a:pt x="1401" y="404"/>
                </a:lnTo>
                <a:lnTo>
                  <a:pt x="1403" y="407"/>
                </a:lnTo>
                <a:lnTo>
                  <a:pt x="1401" y="407"/>
                </a:lnTo>
                <a:lnTo>
                  <a:pt x="1401" y="407"/>
                </a:lnTo>
                <a:lnTo>
                  <a:pt x="1401" y="407"/>
                </a:lnTo>
                <a:lnTo>
                  <a:pt x="1401" y="409"/>
                </a:lnTo>
                <a:lnTo>
                  <a:pt x="1401" y="409"/>
                </a:lnTo>
                <a:lnTo>
                  <a:pt x="1401" y="409"/>
                </a:lnTo>
                <a:lnTo>
                  <a:pt x="1401" y="409"/>
                </a:lnTo>
                <a:lnTo>
                  <a:pt x="1401" y="409"/>
                </a:lnTo>
                <a:lnTo>
                  <a:pt x="1401" y="407"/>
                </a:lnTo>
                <a:lnTo>
                  <a:pt x="1401" y="407"/>
                </a:lnTo>
                <a:lnTo>
                  <a:pt x="1401" y="404"/>
                </a:lnTo>
                <a:lnTo>
                  <a:pt x="1396" y="404"/>
                </a:lnTo>
                <a:lnTo>
                  <a:pt x="1396" y="407"/>
                </a:lnTo>
                <a:lnTo>
                  <a:pt x="1394" y="407"/>
                </a:lnTo>
                <a:lnTo>
                  <a:pt x="1394" y="409"/>
                </a:lnTo>
                <a:lnTo>
                  <a:pt x="1394" y="411"/>
                </a:lnTo>
                <a:lnTo>
                  <a:pt x="1394" y="411"/>
                </a:lnTo>
                <a:lnTo>
                  <a:pt x="1394" y="414"/>
                </a:lnTo>
                <a:lnTo>
                  <a:pt x="1392" y="414"/>
                </a:lnTo>
                <a:lnTo>
                  <a:pt x="1392" y="414"/>
                </a:lnTo>
                <a:lnTo>
                  <a:pt x="1389" y="411"/>
                </a:lnTo>
                <a:lnTo>
                  <a:pt x="1389" y="411"/>
                </a:lnTo>
                <a:lnTo>
                  <a:pt x="1389" y="409"/>
                </a:lnTo>
                <a:lnTo>
                  <a:pt x="1389" y="409"/>
                </a:lnTo>
                <a:lnTo>
                  <a:pt x="1389" y="409"/>
                </a:lnTo>
                <a:lnTo>
                  <a:pt x="1392" y="407"/>
                </a:lnTo>
                <a:lnTo>
                  <a:pt x="1394" y="402"/>
                </a:lnTo>
                <a:lnTo>
                  <a:pt x="1394" y="402"/>
                </a:lnTo>
                <a:lnTo>
                  <a:pt x="1394" y="399"/>
                </a:lnTo>
                <a:lnTo>
                  <a:pt x="1394" y="399"/>
                </a:lnTo>
                <a:lnTo>
                  <a:pt x="1394" y="399"/>
                </a:lnTo>
                <a:lnTo>
                  <a:pt x="1394" y="397"/>
                </a:lnTo>
                <a:lnTo>
                  <a:pt x="1394" y="392"/>
                </a:lnTo>
                <a:lnTo>
                  <a:pt x="1394" y="392"/>
                </a:lnTo>
                <a:lnTo>
                  <a:pt x="1394" y="390"/>
                </a:lnTo>
                <a:lnTo>
                  <a:pt x="1394" y="388"/>
                </a:lnTo>
                <a:lnTo>
                  <a:pt x="1394" y="388"/>
                </a:lnTo>
                <a:lnTo>
                  <a:pt x="1394" y="385"/>
                </a:lnTo>
                <a:lnTo>
                  <a:pt x="1394" y="378"/>
                </a:lnTo>
                <a:lnTo>
                  <a:pt x="1394" y="376"/>
                </a:lnTo>
                <a:lnTo>
                  <a:pt x="1394" y="376"/>
                </a:lnTo>
                <a:lnTo>
                  <a:pt x="1394" y="376"/>
                </a:lnTo>
                <a:lnTo>
                  <a:pt x="1389" y="383"/>
                </a:lnTo>
                <a:lnTo>
                  <a:pt x="1387" y="383"/>
                </a:lnTo>
                <a:lnTo>
                  <a:pt x="1387" y="383"/>
                </a:lnTo>
                <a:lnTo>
                  <a:pt x="1387" y="383"/>
                </a:lnTo>
                <a:lnTo>
                  <a:pt x="1387" y="380"/>
                </a:lnTo>
                <a:lnTo>
                  <a:pt x="1389" y="380"/>
                </a:lnTo>
                <a:lnTo>
                  <a:pt x="1389" y="378"/>
                </a:lnTo>
                <a:lnTo>
                  <a:pt x="1389" y="376"/>
                </a:lnTo>
                <a:lnTo>
                  <a:pt x="1392" y="376"/>
                </a:lnTo>
                <a:lnTo>
                  <a:pt x="1392" y="373"/>
                </a:lnTo>
                <a:lnTo>
                  <a:pt x="1392" y="373"/>
                </a:lnTo>
                <a:lnTo>
                  <a:pt x="1394" y="373"/>
                </a:lnTo>
                <a:lnTo>
                  <a:pt x="1394" y="371"/>
                </a:lnTo>
                <a:lnTo>
                  <a:pt x="1392" y="371"/>
                </a:lnTo>
                <a:lnTo>
                  <a:pt x="1392" y="369"/>
                </a:lnTo>
                <a:lnTo>
                  <a:pt x="1389" y="366"/>
                </a:lnTo>
                <a:lnTo>
                  <a:pt x="1389" y="366"/>
                </a:lnTo>
                <a:lnTo>
                  <a:pt x="1389" y="364"/>
                </a:lnTo>
                <a:lnTo>
                  <a:pt x="1389" y="362"/>
                </a:lnTo>
                <a:lnTo>
                  <a:pt x="1380" y="362"/>
                </a:lnTo>
                <a:lnTo>
                  <a:pt x="1377" y="364"/>
                </a:lnTo>
                <a:lnTo>
                  <a:pt x="1377" y="364"/>
                </a:lnTo>
                <a:lnTo>
                  <a:pt x="1377" y="362"/>
                </a:lnTo>
                <a:lnTo>
                  <a:pt x="1377" y="362"/>
                </a:lnTo>
                <a:lnTo>
                  <a:pt x="1377" y="362"/>
                </a:lnTo>
                <a:lnTo>
                  <a:pt x="1375" y="362"/>
                </a:lnTo>
                <a:lnTo>
                  <a:pt x="1375" y="359"/>
                </a:lnTo>
                <a:lnTo>
                  <a:pt x="1375" y="359"/>
                </a:lnTo>
                <a:lnTo>
                  <a:pt x="1375" y="359"/>
                </a:lnTo>
                <a:lnTo>
                  <a:pt x="1375" y="359"/>
                </a:lnTo>
                <a:lnTo>
                  <a:pt x="1375" y="359"/>
                </a:lnTo>
                <a:lnTo>
                  <a:pt x="1375" y="357"/>
                </a:lnTo>
                <a:lnTo>
                  <a:pt x="1375" y="357"/>
                </a:lnTo>
                <a:lnTo>
                  <a:pt x="1375" y="357"/>
                </a:lnTo>
                <a:lnTo>
                  <a:pt x="1375" y="357"/>
                </a:lnTo>
                <a:lnTo>
                  <a:pt x="1380" y="352"/>
                </a:lnTo>
                <a:lnTo>
                  <a:pt x="1380" y="352"/>
                </a:lnTo>
                <a:lnTo>
                  <a:pt x="1380" y="352"/>
                </a:lnTo>
                <a:lnTo>
                  <a:pt x="1382" y="352"/>
                </a:lnTo>
                <a:lnTo>
                  <a:pt x="1382" y="352"/>
                </a:lnTo>
                <a:lnTo>
                  <a:pt x="1382" y="350"/>
                </a:lnTo>
                <a:lnTo>
                  <a:pt x="1382" y="350"/>
                </a:lnTo>
                <a:lnTo>
                  <a:pt x="1382" y="350"/>
                </a:lnTo>
                <a:lnTo>
                  <a:pt x="1382" y="350"/>
                </a:lnTo>
                <a:lnTo>
                  <a:pt x="1382" y="350"/>
                </a:lnTo>
                <a:lnTo>
                  <a:pt x="1382" y="347"/>
                </a:lnTo>
                <a:lnTo>
                  <a:pt x="1380" y="345"/>
                </a:lnTo>
                <a:lnTo>
                  <a:pt x="1380" y="345"/>
                </a:lnTo>
                <a:lnTo>
                  <a:pt x="1380" y="343"/>
                </a:lnTo>
                <a:lnTo>
                  <a:pt x="1380" y="340"/>
                </a:lnTo>
                <a:lnTo>
                  <a:pt x="1380" y="338"/>
                </a:lnTo>
                <a:lnTo>
                  <a:pt x="1380" y="336"/>
                </a:lnTo>
                <a:lnTo>
                  <a:pt x="1377" y="331"/>
                </a:lnTo>
                <a:lnTo>
                  <a:pt x="1377" y="331"/>
                </a:lnTo>
                <a:lnTo>
                  <a:pt x="1377" y="328"/>
                </a:lnTo>
                <a:lnTo>
                  <a:pt x="1370" y="328"/>
                </a:lnTo>
                <a:lnTo>
                  <a:pt x="1363" y="328"/>
                </a:lnTo>
                <a:lnTo>
                  <a:pt x="1363" y="328"/>
                </a:lnTo>
                <a:lnTo>
                  <a:pt x="1363" y="328"/>
                </a:lnTo>
                <a:lnTo>
                  <a:pt x="1363" y="331"/>
                </a:lnTo>
                <a:lnTo>
                  <a:pt x="1361" y="333"/>
                </a:lnTo>
                <a:lnTo>
                  <a:pt x="1361" y="333"/>
                </a:lnTo>
                <a:lnTo>
                  <a:pt x="1361" y="336"/>
                </a:lnTo>
                <a:lnTo>
                  <a:pt x="1363" y="338"/>
                </a:lnTo>
                <a:lnTo>
                  <a:pt x="1363" y="340"/>
                </a:lnTo>
                <a:lnTo>
                  <a:pt x="1361" y="343"/>
                </a:lnTo>
                <a:lnTo>
                  <a:pt x="1363" y="343"/>
                </a:lnTo>
                <a:lnTo>
                  <a:pt x="1363" y="345"/>
                </a:lnTo>
                <a:lnTo>
                  <a:pt x="1363" y="345"/>
                </a:lnTo>
                <a:lnTo>
                  <a:pt x="1363" y="345"/>
                </a:lnTo>
                <a:lnTo>
                  <a:pt x="1363" y="347"/>
                </a:lnTo>
                <a:lnTo>
                  <a:pt x="1363" y="347"/>
                </a:lnTo>
                <a:lnTo>
                  <a:pt x="1366" y="350"/>
                </a:lnTo>
                <a:lnTo>
                  <a:pt x="1370" y="350"/>
                </a:lnTo>
                <a:lnTo>
                  <a:pt x="1370" y="352"/>
                </a:lnTo>
                <a:lnTo>
                  <a:pt x="1370" y="352"/>
                </a:lnTo>
                <a:lnTo>
                  <a:pt x="1370" y="352"/>
                </a:lnTo>
                <a:lnTo>
                  <a:pt x="1368" y="352"/>
                </a:lnTo>
                <a:lnTo>
                  <a:pt x="1368" y="352"/>
                </a:lnTo>
                <a:lnTo>
                  <a:pt x="1368" y="352"/>
                </a:lnTo>
                <a:lnTo>
                  <a:pt x="1368" y="352"/>
                </a:lnTo>
                <a:lnTo>
                  <a:pt x="1370" y="354"/>
                </a:lnTo>
                <a:lnTo>
                  <a:pt x="1373" y="359"/>
                </a:lnTo>
                <a:lnTo>
                  <a:pt x="1373" y="359"/>
                </a:lnTo>
                <a:lnTo>
                  <a:pt x="1373" y="359"/>
                </a:lnTo>
                <a:lnTo>
                  <a:pt x="1370" y="359"/>
                </a:lnTo>
                <a:lnTo>
                  <a:pt x="1370" y="357"/>
                </a:lnTo>
                <a:lnTo>
                  <a:pt x="1368" y="357"/>
                </a:lnTo>
                <a:lnTo>
                  <a:pt x="1368" y="357"/>
                </a:lnTo>
                <a:lnTo>
                  <a:pt x="1368" y="357"/>
                </a:lnTo>
                <a:lnTo>
                  <a:pt x="1368" y="359"/>
                </a:lnTo>
                <a:lnTo>
                  <a:pt x="1368" y="359"/>
                </a:lnTo>
                <a:lnTo>
                  <a:pt x="1368" y="362"/>
                </a:lnTo>
                <a:lnTo>
                  <a:pt x="1366" y="362"/>
                </a:lnTo>
                <a:lnTo>
                  <a:pt x="1366" y="359"/>
                </a:lnTo>
                <a:lnTo>
                  <a:pt x="1366" y="359"/>
                </a:lnTo>
                <a:lnTo>
                  <a:pt x="1358" y="352"/>
                </a:lnTo>
                <a:lnTo>
                  <a:pt x="1356" y="350"/>
                </a:lnTo>
                <a:lnTo>
                  <a:pt x="1354" y="345"/>
                </a:lnTo>
                <a:lnTo>
                  <a:pt x="1354" y="343"/>
                </a:lnTo>
                <a:lnTo>
                  <a:pt x="1354" y="343"/>
                </a:lnTo>
                <a:lnTo>
                  <a:pt x="1354" y="340"/>
                </a:lnTo>
                <a:lnTo>
                  <a:pt x="1354" y="340"/>
                </a:lnTo>
                <a:lnTo>
                  <a:pt x="1356" y="338"/>
                </a:lnTo>
                <a:lnTo>
                  <a:pt x="1354" y="338"/>
                </a:lnTo>
                <a:lnTo>
                  <a:pt x="1354" y="336"/>
                </a:lnTo>
                <a:lnTo>
                  <a:pt x="1354" y="333"/>
                </a:lnTo>
                <a:lnTo>
                  <a:pt x="1354" y="331"/>
                </a:lnTo>
                <a:lnTo>
                  <a:pt x="1354" y="333"/>
                </a:lnTo>
                <a:lnTo>
                  <a:pt x="1351" y="333"/>
                </a:lnTo>
                <a:lnTo>
                  <a:pt x="1351" y="331"/>
                </a:lnTo>
                <a:lnTo>
                  <a:pt x="1354" y="328"/>
                </a:lnTo>
                <a:lnTo>
                  <a:pt x="1354" y="328"/>
                </a:lnTo>
                <a:lnTo>
                  <a:pt x="1354" y="326"/>
                </a:lnTo>
                <a:lnTo>
                  <a:pt x="1349" y="319"/>
                </a:lnTo>
                <a:lnTo>
                  <a:pt x="1344" y="319"/>
                </a:lnTo>
                <a:lnTo>
                  <a:pt x="1344" y="321"/>
                </a:lnTo>
                <a:lnTo>
                  <a:pt x="1344" y="321"/>
                </a:lnTo>
                <a:lnTo>
                  <a:pt x="1344" y="321"/>
                </a:lnTo>
                <a:lnTo>
                  <a:pt x="1342" y="321"/>
                </a:lnTo>
                <a:lnTo>
                  <a:pt x="1342" y="321"/>
                </a:lnTo>
                <a:lnTo>
                  <a:pt x="1344" y="326"/>
                </a:lnTo>
                <a:lnTo>
                  <a:pt x="1344" y="326"/>
                </a:lnTo>
                <a:lnTo>
                  <a:pt x="1342" y="328"/>
                </a:lnTo>
                <a:lnTo>
                  <a:pt x="1340" y="324"/>
                </a:lnTo>
                <a:lnTo>
                  <a:pt x="1340" y="324"/>
                </a:lnTo>
                <a:lnTo>
                  <a:pt x="1340" y="324"/>
                </a:lnTo>
                <a:lnTo>
                  <a:pt x="1340" y="319"/>
                </a:lnTo>
                <a:lnTo>
                  <a:pt x="1330" y="319"/>
                </a:lnTo>
                <a:lnTo>
                  <a:pt x="1330" y="317"/>
                </a:lnTo>
                <a:lnTo>
                  <a:pt x="1330" y="319"/>
                </a:lnTo>
                <a:lnTo>
                  <a:pt x="1330" y="319"/>
                </a:lnTo>
                <a:lnTo>
                  <a:pt x="1328" y="319"/>
                </a:lnTo>
                <a:lnTo>
                  <a:pt x="1328" y="319"/>
                </a:lnTo>
                <a:lnTo>
                  <a:pt x="1328" y="319"/>
                </a:lnTo>
                <a:lnTo>
                  <a:pt x="1325" y="319"/>
                </a:lnTo>
                <a:lnTo>
                  <a:pt x="1325" y="317"/>
                </a:lnTo>
                <a:lnTo>
                  <a:pt x="1328" y="312"/>
                </a:lnTo>
                <a:lnTo>
                  <a:pt x="1328" y="310"/>
                </a:lnTo>
                <a:lnTo>
                  <a:pt x="1328" y="310"/>
                </a:lnTo>
                <a:lnTo>
                  <a:pt x="1328" y="310"/>
                </a:lnTo>
                <a:lnTo>
                  <a:pt x="1325" y="305"/>
                </a:lnTo>
                <a:lnTo>
                  <a:pt x="1321" y="302"/>
                </a:lnTo>
                <a:lnTo>
                  <a:pt x="1318" y="300"/>
                </a:lnTo>
                <a:lnTo>
                  <a:pt x="1318" y="298"/>
                </a:lnTo>
                <a:lnTo>
                  <a:pt x="1318" y="295"/>
                </a:lnTo>
                <a:lnTo>
                  <a:pt x="1318" y="295"/>
                </a:lnTo>
                <a:lnTo>
                  <a:pt x="1318" y="295"/>
                </a:lnTo>
                <a:lnTo>
                  <a:pt x="1318" y="293"/>
                </a:lnTo>
                <a:lnTo>
                  <a:pt x="1318" y="293"/>
                </a:lnTo>
                <a:lnTo>
                  <a:pt x="1316" y="293"/>
                </a:lnTo>
                <a:lnTo>
                  <a:pt x="1316" y="293"/>
                </a:lnTo>
                <a:lnTo>
                  <a:pt x="1316" y="288"/>
                </a:lnTo>
                <a:lnTo>
                  <a:pt x="1313" y="286"/>
                </a:lnTo>
                <a:lnTo>
                  <a:pt x="1313" y="286"/>
                </a:lnTo>
                <a:lnTo>
                  <a:pt x="1311" y="283"/>
                </a:lnTo>
                <a:lnTo>
                  <a:pt x="1311" y="283"/>
                </a:lnTo>
                <a:lnTo>
                  <a:pt x="1311" y="283"/>
                </a:lnTo>
                <a:lnTo>
                  <a:pt x="1311" y="281"/>
                </a:lnTo>
                <a:lnTo>
                  <a:pt x="1311" y="281"/>
                </a:lnTo>
                <a:lnTo>
                  <a:pt x="1311" y="279"/>
                </a:lnTo>
                <a:lnTo>
                  <a:pt x="1309" y="274"/>
                </a:lnTo>
                <a:lnTo>
                  <a:pt x="1304" y="269"/>
                </a:lnTo>
                <a:lnTo>
                  <a:pt x="1304" y="269"/>
                </a:lnTo>
                <a:lnTo>
                  <a:pt x="1306" y="269"/>
                </a:lnTo>
                <a:lnTo>
                  <a:pt x="1306" y="269"/>
                </a:lnTo>
                <a:lnTo>
                  <a:pt x="1306" y="267"/>
                </a:lnTo>
                <a:lnTo>
                  <a:pt x="1306" y="267"/>
                </a:lnTo>
                <a:lnTo>
                  <a:pt x="1304" y="265"/>
                </a:lnTo>
                <a:lnTo>
                  <a:pt x="1304" y="265"/>
                </a:lnTo>
                <a:lnTo>
                  <a:pt x="1306" y="262"/>
                </a:lnTo>
                <a:lnTo>
                  <a:pt x="1306" y="262"/>
                </a:lnTo>
                <a:lnTo>
                  <a:pt x="1304" y="262"/>
                </a:lnTo>
                <a:lnTo>
                  <a:pt x="1297" y="253"/>
                </a:lnTo>
                <a:lnTo>
                  <a:pt x="1297" y="250"/>
                </a:lnTo>
                <a:lnTo>
                  <a:pt x="1295" y="250"/>
                </a:lnTo>
                <a:lnTo>
                  <a:pt x="1290" y="248"/>
                </a:lnTo>
                <a:lnTo>
                  <a:pt x="1290" y="246"/>
                </a:lnTo>
                <a:lnTo>
                  <a:pt x="1285" y="243"/>
                </a:lnTo>
                <a:lnTo>
                  <a:pt x="1280" y="241"/>
                </a:lnTo>
                <a:lnTo>
                  <a:pt x="1278" y="241"/>
                </a:lnTo>
                <a:lnTo>
                  <a:pt x="1278" y="241"/>
                </a:lnTo>
                <a:lnTo>
                  <a:pt x="1276" y="241"/>
                </a:lnTo>
                <a:lnTo>
                  <a:pt x="1278" y="243"/>
                </a:lnTo>
                <a:lnTo>
                  <a:pt x="1278" y="243"/>
                </a:lnTo>
                <a:lnTo>
                  <a:pt x="1278" y="246"/>
                </a:lnTo>
                <a:lnTo>
                  <a:pt x="1278" y="246"/>
                </a:lnTo>
                <a:lnTo>
                  <a:pt x="1278" y="246"/>
                </a:lnTo>
                <a:lnTo>
                  <a:pt x="1278" y="246"/>
                </a:lnTo>
                <a:lnTo>
                  <a:pt x="1278" y="246"/>
                </a:lnTo>
                <a:lnTo>
                  <a:pt x="1278" y="248"/>
                </a:lnTo>
                <a:lnTo>
                  <a:pt x="1278" y="248"/>
                </a:lnTo>
                <a:lnTo>
                  <a:pt x="1278" y="248"/>
                </a:lnTo>
                <a:lnTo>
                  <a:pt x="1278" y="248"/>
                </a:lnTo>
                <a:lnTo>
                  <a:pt x="1278" y="248"/>
                </a:lnTo>
                <a:lnTo>
                  <a:pt x="1276" y="248"/>
                </a:lnTo>
                <a:lnTo>
                  <a:pt x="1276" y="246"/>
                </a:lnTo>
                <a:lnTo>
                  <a:pt x="1271" y="243"/>
                </a:lnTo>
                <a:lnTo>
                  <a:pt x="1266" y="243"/>
                </a:lnTo>
                <a:lnTo>
                  <a:pt x="1266" y="243"/>
                </a:lnTo>
                <a:lnTo>
                  <a:pt x="1266" y="246"/>
                </a:lnTo>
                <a:lnTo>
                  <a:pt x="1266" y="246"/>
                </a:lnTo>
                <a:lnTo>
                  <a:pt x="1266" y="246"/>
                </a:lnTo>
                <a:lnTo>
                  <a:pt x="1266" y="246"/>
                </a:lnTo>
                <a:lnTo>
                  <a:pt x="1266" y="248"/>
                </a:lnTo>
                <a:lnTo>
                  <a:pt x="1266" y="250"/>
                </a:lnTo>
                <a:lnTo>
                  <a:pt x="1264" y="253"/>
                </a:lnTo>
                <a:lnTo>
                  <a:pt x="1264" y="253"/>
                </a:lnTo>
                <a:lnTo>
                  <a:pt x="1266" y="255"/>
                </a:lnTo>
                <a:lnTo>
                  <a:pt x="1269" y="257"/>
                </a:lnTo>
                <a:lnTo>
                  <a:pt x="1273" y="257"/>
                </a:lnTo>
                <a:lnTo>
                  <a:pt x="1276" y="257"/>
                </a:lnTo>
                <a:lnTo>
                  <a:pt x="1278" y="257"/>
                </a:lnTo>
                <a:lnTo>
                  <a:pt x="1283" y="257"/>
                </a:lnTo>
                <a:lnTo>
                  <a:pt x="1283" y="257"/>
                </a:lnTo>
                <a:lnTo>
                  <a:pt x="1283" y="260"/>
                </a:lnTo>
                <a:lnTo>
                  <a:pt x="1283" y="260"/>
                </a:lnTo>
                <a:lnTo>
                  <a:pt x="1285" y="260"/>
                </a:lnTo>
                <a:lnTo>
                  <a:pt x="1285" y="260"/>
                </a:lnTo>
                <a:lnTo>
                  <a:pt x="1285" y="262"/>
                </a:lnTo>
                <a:lnTo>
                  <a:pt x="1285" y="265"/>
                </a:lnTo>
                <a:lnTo>
                  <a:pt x="1285" y="265"/>
                </a:lnTo>
                <a:lnTo>
                  <a:pt x="1285" y="265"/>
                </a:lnTo>
                <a:lnTo>
                  <a:pt x="1285" y="265"/>
                </a:lnTo>
                <a:lnTo>
                  <a:pt x="1285" y="265"/>
                </a:lnTo>
                <a:lnTo>
                  <a:pt x="1285" y="267"/>
                </a:lnTo>
                <a:lnTo>
                  <a:pt x="1285" y="267"/>
                </a:lnTo>
                <a:lnTo>
                  <a:pt x="1285" y="267"/>
                </a:lnTo>
                <a:lnTo>
                  <a:pt x="1285" y="267"/>
                </a:lnTo>
                <a:lnTo>
                  <a:pt x="1285" y="269"/>
                </a:lnTo>
                <a:lnTo>
                  <a:pt x="1285" y="269"/>
                </a:lnTo>
                <a:lnTo>
                  <a:pt x="1285" y="269"/>
                </a:lnTo>
                <a:lnTo>
                  <a:pt x="1285" y="269"/>
                </a:lnTo>
                <a:lnTo>
                  <a:pt x="1283" y="269"/>
                </a:lnTo>
                <a:lnTo>
                  <a:pt x="1278" y="269"/>
                </a:lnTo>
                <a:lnTo>
                  <a:pt x="1280" y="272"/>
                </a:lnTo>
                <a:lnTo>
                  <a:pt x="1280" y="272"/>
                </a:lnTo>
                <a:lnTo>
                  <a:pt x="1280" y="272"/>
                </a:lnTo>
                <a:lnTo>
                  <a:pt x="1280" y="272"/>
                </a:lnTo>
                <a:lnTo>
                  <a:pt x="1273" y="269"/>
                </a:lnTo>
                <a:lnTo>
                  <a:pt x="1269" y="269"/>
                </a:lnTo>
                <a:lnTo>
                  <a:pt x="1266" y="267"/>
                </a:lnTo>
                <a:lnTo>
                  <a:pt x="1266" y="269"/>
                </a:lnTo>
                <a:lnTo>
                  <a:pt x="1266" y="269"/>
                </a:lnTo>
                <a:lnTo>
                  <a:pt x="1266" y="269"/>
                </a:lnTo>
                <a:lnTo>
                  <a:pt x="1269" y="272"/>
                </a:lnTo>
                <a:lnTo>
                  <a:pt x="1269" y="272"/>
                </a:lnTo>
                <a:lnTo>
                  <a:pt x="1269" y="272"/>
                </a:lnTo>
                <a:lnTo>
                  <a:pt x="1269" y="274"/>
                </a:lnTo>
                <a:lnTo>
                  <a:pt x="1269" y="274"/>
                </a:lnTo>
                <a:lnTo>
                  <a:pt x="1273" y="274"/>
                </a:lnTo>
                <a:lnTo>
                  <a:pt x="1273" y="274"/>
                </a:lnTo>
                <a:lnTo>
                  <a:pt x="1271" y="274"/>
                </a:lnTo>
                <a:lnTo>
                  <a:pt x="1271" y="276"/>
                </a:lnTo>
                <a:lnTo>
                  <a:pt x="1273" y="276"/>
                </a:lnTo>
                <a:lnTo>
                  <a:pt x="1273" y="276"/>
                </a:lnTo>
                <a:lnTo>
                  <a:pt x="1271" y="276"/>
                </a:lnTo>
                <a:lnTo>
                  <a:pt x="1271" y="279"/>
                </a:lnTo>
                <a:lnTo>
                  <a:pt x="1271" y="279"/>
                </a:lnTo>
                <a:lnTo>
                  <a:pt x="1269" y="279"/>
                </a:lnTo>
                <a:lnTo>
                  <a:pt x="1269" y="279"/>
                </a:lnTo>
                <a:lnTo>
                  <a:pt x="1269" y="279"/>
                </a:lnTo>
                <a:lnTo>
                  <a:pt x="1269" y="279"/>
                </a:lnTo>
                <a:lnTo>
                  <a:pt x="1269" y="279"/>
                </a:lnTo>
                <a:lnTo>
                  <a:pt x="1269" y="279"/>
                </a:lnTo>
                <a:lnTo>
                  <a:pt x="1266" y="281"/>
                </a:lnTo>
                <a:lnTo>
                  <a:pt x="1266" y="283"/>
                </a:lnTo>
                <a:lnTo>
                  <a:pt x="1266" y="283"/>
                </a:lnTo>
                <a:lnTo>
                  <a:pt x="1266" y="283"/>
                </a:lnTo>
                <a:lnTo>
                  <a:pt x="1264" y="283"/>
                </a:lnTo>
                <a:lnTo>
                  <a:pt x="1264" y="281"/>
                </a:lnTo>
                <a:lnTo>
                  <a:pt x="1264" y="281"/>
                </a:lnTo>
                <a:lnTo>
                  <a:pt x="1264" y="281"/>
                </a:lnTo>
                <a:lnTo>
                  <a:pt x="1264" y="279"/>
                </a:lnTo>
                <a:lnTo>
                  <a:pt x="1264" y="279"/>
                </a:lnTo>
                <a:lnTo>
                  <a:pt x="1264" y="279"/>
                </a:lnTo>
                <a:lnTo>
                  <a:pt x="1264" y="276"/>
                </a:lnTo>
                <a:lnTo>
                  <a:pt x="1264" y="276"/>
                </a:lnTo>
                <a:lnTo>
                  <a:pt x="1259" y="274"/>
                </a:lnTo>
                <a:lnTo>
                  <a:pt x="1257" y="274"/>
                </a:lnTo>
                <a:lnTo>
                  <a:pt x="1257" y="276"/>
                </a:lnTo>
                <a:lnTo>
                  <a:pt x="1254" y="276"/>
                </a:lnTo>
                <a:lnTo>
                  <a:pt x="1252" y="279"/>
                </a:lnTo>
                <a:lnTo>
                  <a:pt x="1252" y="283"/>
                </a:lnTo>
                <a:lnTo>
                  <a:pt x="1252" y="286"/>
                </a:lnTo>
                <a:lnTo>
                  <a:pt x="1250" y="291"/>
                </a:lnTo>
                <a:lnTo>
                  <a:pt x="1250" y="291"/>
                </a:lnTo>
                <a:lnTo>
                  <a:pt x="1254" y="293"/>
                </a:lnTo>
                <a:lnTo>
                  <a:pt x="1254" y="293"/>
                </a:lnTo>
                <a:lnTo>
                  <a:pt x="1250" y="295"/>
                </a:lnTo>
                <a:lnTo>
                  <a:pt x="1250" y="298"/>
                </a:lnTo>
                <a:lnTo>
                  <a:pt x="1250" y="298"/>
                </a:lnTo>
                <a:lnTo>
                  <a:pt x="1250" y="298"/>
                </a:lnTo>
                <a:lnTo>
                  <a:pt x="1250" y="300"/>
                </a:lnTo>
                <a:lnTo>
                  <a:pt x="1254" y="300"/>
                </a:lnTo>
                <a:lnTo>
                  <a:pt x="1259" y="298"/>
                </a:lnTo>
                <a:lnTo>
                  <a:pt x="1259" y="298"/>
                </a:lnTo>
                <a:lnTo>
                  <a:pt x="1259" y="300"/>
                </a:lnTo>
                <a:lnTo>
                  <a:pt x="1259" y="300"/>
                </a:lnTo>
                <a:lnTo>
                  <a:pt x="1257" y="302"/>
                </a:lnTo>
                <a:lnTo>
                  <a:pt x="1257" y="302"/>
                </a:lnTo>
                <a:lnTo>
                  <a:pt x="1261" y="307"/>
                </a:lnTo>
                <a:lnTo>
                  <a:pt x="1266" y="307"/>
                </a:lnTo>
                <a:lnTo>
                  <a:pt x="1266" y="307"/>
                </a:lnTo>
                <a:lnTo>
                  <a:pt x="1266" y="307"/>
                </a:lnTo>
                <a:lnTo>
                  <a:pt x="1269" y="305"/>
                </a:lnTo>
                <a:lnTo>
                  <a:pt x="1269" y="305"/>
                </a:lnTo>
                <a:lnTo>
                  <a:pt x="1269" y="305"/>
                </a:lnTo>
                <a:lnTo>
                  <a:pt x="1269" y="307"/>
                </a:lnTo>
                <a:lnTo>
                  <a:pt x="1269" y="307"/>
                </a:lnTo>
                <a:lnTo>
                  <a:pt x="1269" y="307"/>
                </a:lnTo>
                <a:lnTo>
                  <a:pt x="1271" y="307"/>
                </a:lnTo>
                <a:lnTo>
                  <a:pt x="1273" y="310"/>
                </a:lnTo>
                <a:lnTo>
                  <a:pt x="1269" y="310"/>
                </a:lnTo>
                <a:lnTo>
                  <a:pt x="1264" y="310"/>
                </a:lnTo>
                <a:lnTo>
                  <a:pt x="1264" y="312"/>
                </a:lnTo>
                <a:lnTo>
                  <a:pt x="1264" y="314"/>
                </a:lnTo>
                <a:lnTo>
                  <a:pt x="1264" y="314"/>
                </a:lnTo>
                <a:lnTo>
                  <a:pt x="1264" y="317"/>
                </a:lnTo>
                <a:lnTo>
                  <a:pt x="1264" y="317"/>
                </a:lnTo>
                <a:lnTo>
                  <a:pt x="1266" y="319"/>
                </a:lnTo>
                <a:lnTo>
                  <a:pt x="1266" y="319"/>
                </a:lnTo>
                <a:lnTo>
                  <a:pt x="1266" y="319"/>
                </a:lnTo>
                <a:lnTo>
                  <a:pt x="1269" y="317"/>
                </a:lnTo>
                <a:lnTo>
                  <a:pt x="1273" y="319"/>
                </a:lnTo>
                <a:lnTo>
                  <a:pt x="1278" y="326"/>
                </a:lnTo>
                <a:lnTo>
                  <a:pt x="1278" y="326"/>
                </a:lnTo>
                <a:lnTo>
                  <a:pt x="1276" y="326"/>
                </a:lnTo>
                <a:lnTo>
                  <a:pt x="1276" y="326"/>
                </a:lnTo>
                <a:lnTo>
                  <a:pt x="1276" y="324"/>
                </a:lnTo>
                <a:lnTo>
                  <a:pt x="1276" y="324"/>
                </a:lnTo>
                <a:lnTo>
                  <a:pt x="1276" y="324"/>
                </a:lnTo>
                <a:lnTo>
                  <a:pt x="1276" y="324"/>
                </a:lnTo>
                <a:lnTo>
                  <a:pt x="1276" y="324"/>
                </a:lnTo>
                <a:lnTo>
                  <a:pt x="1273" y="324"/>
                </a:lnTo>
                <a:lnTo>
                  <a:pt x="1273" y="324"/>
                </a:lnTo>
                <a:lnTo>
                  <a:pt x="1271" y="324"/>
                </a:lnTo>
                <a:lnTo>
                  <a:pt x="1266" y="324"/>
                </a:lnTo>
                <a:lnTo>
                  <a:pt x="1261" y="324"/>
                </a:lnTo>
                <a:lnTo>
                  <a:pt x="1259" y="319"/>
                </a:lnTo>
                <a:lnTo>
                  <a:pt x="1257" y="319"/>
                </a:lnTo>
                <a:lnTo>
                  <a:pt x="1254" y="321"/>
                </a:lnTo>
                <a:lnTo>
                  <a:pt x="1247" y="321"/>
                </a:lnTo>
                <a:lnTo>
                  <a:pt x="1242" y="321"/>
                </a:lnTo>
                <a:lnTo>
                  <a:pt x="1242" y="324"/>
                </a:lnTo>
                <a:lnTo>
                  <a:pt x="1242" y="326"/>
                </a:lnTo>
                <a:lnTo>
                  <a:pt x="1245" y="326"/>
                </a:lnTo>
                <a:lnTo>
                  <a:pt x="1245" y="326"/>
                </a:lnTo>
                <a:lnTo>
                  <a:pt x="1242" y="326"/>
                </a:lnTo>
                <a:lnTo>
                  <a:pt x="1242" y="328"/>
                </a:lnTo>
                <a:lnTo>
                  <a:pt x="1242" y="328"/>
                </a:lnTo>
                <a:lnTo>
                  <a:pt x="1242" y="328"/>
                </a:lnTo>
                <a:lnTo>
                  <a:pt x="1240" y="331"/>
                </a:lnTo>
                <a:lnTo>
                  <a:pt x="1242" y="333"/>
                </a:lnTo>
                <a:lnTo>
                  <a:pt x="1247" y="336"/>
                </a:lnTo>
                <a:lnTo>
                  <a:pt x="1247" y="338"/>
                </a:lnTo>
                <a:lnTo>
                  <a:pt x="1247" y="340"/>
                </a:lnTo>
                <a:lnTo>
                  <a:pt x="1250" y="340"/>
                </a:lnTo>
                <a:lnTo>
                  <a:pt x="1252" y="340"/>
                </a:lnTo>
                <a:lnTo>
                  <a:pt x="1252" y="343"/>
                </a:lnTo>
                <a:lnTo>
                  <a:pt x="1252" y="343"/>
                </a:lnTo>
                <a:lnTo>
                  <a:pt x="1252" y="343"/>
                </a:lnTo>
                <a:lnTo>
                  <a:pt x="1252" y="343"/>
                </a:lnTo>
                <a:lnTo>
                  <a:pt x="1252" y="345"/>
                </a:lnTo>
                <a:lnTo>
                  <a:pt x="1252" y="345"/>
                </a:lnTo>
                <a:lnTo>
                  <a:pt x="1250" y="345"/>
                </a:lnTo>
                <a:lnTo>
                  <a:pt x="1250" y="343"/>
                </a:lnTo>
                <a:lnTo>
                  <a:pt x="1247" y="343"/>
                </a:lnTo>
                <a:lnTo>
                  <a:pt x="1245" y="340"/>
                </a:lnTo>
                <a:lnTo>
                  <a:pt x="1242" y="340"/>
                </a:lnTo>
                <a:lnTo>
                  <a:pt x="1240" y="343"/>
                </a:lnTo>
                <a:lnTo>
                  <a:pt x="1240" y="343"/>
                </a:lnTo>
                <a:lnTo>
                  <a:pt x="1240" y="343"/>
                </a:lnTo>
                <a:lnTo>
                  <a:pt x="1238" y="343"/>
                </a:lnTo>
                <a:lnTo>
                  <a:pt x="1238" y="345"/>
                </a:lnTo>
                <a:lnTo>
                  <a:pt x="1240" y="345"/>
                </a:lnTo>
                <a:lnTo>
                  <a:pt x="1240" y="347"/>
                </a:lnTo>
                <a:lnTo>
                  <a:pt x="1238" y="345"/>
                </a:lnTo>
                <a:lnTo>
                  <a:pt x="1235" y="345"/>
                </a:lnTo>
                <a:lnTo>
                  <a:pt x="1235" y="345"/>
                </a:lnTo>
                <a:lnTo>
                  <a:pt x="1235" y="345"/>
                </a:lnTo>
                <a:lnTo>
                  <a:pt x="1235" y="345"/>
                </a:lnTo>
                <a:lnTo>
                  <a:pt x="1233" y="345"/>
                </a:lnTo>
                <a:lnTo>
                  <a:pt x="1233" y="343"/>
                </a:lnTo>
                <a:lnTo>
                  <a:pt x="1233" y="345"/>
                </a:lnTo>
                <a:lnTo>
                  <a:pt x="1233" y="347"/>
                </a:lnTo>
                <a:lnTo>
                  <a:pt x="1235" y="347"/>
                </a:lnTo>
                <a:lnTo>
                  <a:pt x="1235" y="347"/>
                </a:lnTo>
                <a:lnTo>
                  <a:pt x="1235" y="350"/>
                </a:lnTo>
                <a:lnTo>
                  <a:pt x="1235" y="352"/>
                </a:lnTo>
                <a:lnTo>
                  <a:pt x="1233" y="352"/>
                </a:lnTo>
                <a:lnTo>
                  <a:pt x="1238" y="354"/>
                </a:lnTo>
                <a:lnTo>
                  <a:pt x="1245" y="359"/>
                </a:lnTo>
                <a:lnTo>
                  <a:pt x="1245" y="359"/>
                </a:lnTo>
                <a:lnTo>
                  <a:pt x="1250" y="354"/>
                </a:lnTo>
                <a:lnTo>
                  <a:pt x="1250" y="354"/>
                </a:lnTo>
                <a:lnTo>
                  <a:pt x="1250" y="357"/>
                </a:lnTo>
                <a:lnTo>
                  <a:pt x="1250" y="357"/>
                </a:lnTo>
                <a:lnTo>
                  <a:pt x="1254" y="357"/>
                </a:lnTo>
                <a:lnTo>
                  <a:pt x="1254" y="354"/>
                </a:lnTo>
                <a:lnTo>
                  <a:pt x="1257" y="354"/>
                </a:lnTo>
                <a:lnTo>
                  <a:pt x="1257" y="354"/>
                </a:lnTo>
                <a:lnTo>
                  <a:pt x="1254" y="357"/>
                </a:lnTo>
                <a:lnTo>
                  <a:pt x="1254" y="357"/>
                </a:lnTo>
                <a:lnTo>
                  <a:pt x="1252" y="359"/>
                </a:lnTo>
                <a:lnTo>
                  <a:pt x="1250" y="359"/>
                </a:lnTo>
                <a:lnTo>
                  <a:pt x="1250" y="362"/>
                </a:lnTo>
                <a:lnTo>
                  <a:pt x="1250" y="362"/>
                </a:lnTo>
                <a:lnTo>
                  <a:pt x="1254" y="366"/>
                </a:lnTo>
                <a:lnTo>
                  <a:pt x="1261" y="364"/>
                </a:lnTo>
                <a:lnTo>
                  <a:pt x="1266" y="359"/>
                </a:lnTo>
                <a:lnTo>
                  <a:pt x="1266" y="357"/>
                </a:lnTo>
                <a:lnTo>
                  <a:pt x="1266" y="357"/>
                </a:lnTo>
                <a:lnTo>
                  <a:pt x="1269" y="357"/>
                </a:lnTo>
                <a:lnTo>
                  <a:pt x="1269" y="357"/>
                </a:lnTo>
                <a:lnTo>
                  <a:pt x="1269" y="357"/>
                </a:lnTo>
                <a:lnTo>
                  <a:pt x="1276" y="359"/>
                </a:lnTo>
                <a:lnTo>
                  <a:pt x="1276" y="359"/>
                </a:lnTo>
                <a:lnTo>
                  <a:pt x="1269" y="362"/>
                </a:lnTo>
                <a:lnTo>
                  <a:pt x="1264" y="369"/>
                </a:lnTo>
                <a:lnTo>
                  <a:pt x="1264" y="369"/>
                </a:lnTo>
                <a:lnTo>
                  <a:pt x="1264" y="369"/>
                </a:lnTo>
                <a:lnTo>
                  <a:pt x="1266" y="373"/>
                </a:lnTo>
                <a:lnTo>
                  <a:pt x="1269" y="373"/>
                </a:lnTo>
                <a:lnTo>
                  <a:pt x="1269" y="376"/>
                </a:lnTo>
                <a:lnTo>
                  <a:pt x="1271" y="376"/>
                </a:lnTo>
                <a:lnTo>
                  <a:pt x="1271" y="376"/>
                </a:lnTo>
                <a:lnTo>
                  <a:pt x="1271" y="378"/>
                </a:lnTo>
                <a:lnTo>
                  <a:pt x="1271" y="378"/>
                </a:lnTo>
                <a:lnTo>
                  <a:pt x="1264" y="373"/>
                </a:lnTo>
                <a:lnTo>
                  <a:pt x="1261" y="373"/>
                </a:lnTo>
                <a:lnTo>
                  <a:pt x="1259" y="376"/>
                </a:lnTo>
                <a:lnTo>
                  <a:pt x="1252" y="373"/>
                </a:lnTo>
                <a:lnTo>
                  <a:pt x="1250" y="373"/>
                </a:lnTo>
                <a:lnTo>
                  <a:pt x="1250" y="373"/>
                </a:lnTo>
                <a:lnTo>
                  <a:pt x="1250" y="373"/>
                </a:lnTo>
                <a:lnTo>
                  <a:pt x="1245" y="371"/>
                </a:lnTo>
                <a:lnTo>
                  <a:pt x="1238" y="366"/>
                </a:lnTo>
                <a:lnTo>
                  <a:pt x="1233" y="364"/>
                </a:lnTo>
                <a:lnTo>
                  <a:pt x="1231" y="366"/>
                </a:lnTo>
                <a:lnTo>
                  <a:pt x="1231" y="366"/>
                </a:lnTo>
                <a:lnTo>
                  <a:pt x="1231" y="369"/>
                </a:lnTo>
                <a:lnTo>
                  <a:pt x="1231" y="369"/>
                </a:lnTo>
                <a:lnTo>
                  <a:pt x="1231" y="369"/>
                </a:lnTo>
                <a:lnTo>
                  <a:pt x="1231" y="371"/>
                </a:lnTo>
                <a:lnTo>
                  <a:pt x="1233" y="373"/>
                </a:lnTo>
                <a:close/>
                <a:moveTo>
                  <a:pt x="1453" y="591"/>
                </a:moveTo>
                <a:lnTo>
                  <a:pt x="1453" y="591"/>
                </a:lnTo>
                <a:lnTo>
                  <a:pt x="1455" y="591"/>
                </a:lnTo>
                <a:lnTo>
                  <a:pt x="1458" y="589"/>
                </a:lnTo>
                <a:lnTo>
                  <a:pt x="1460" y="586"/>
                </a:lnTo>
                <a:lnTo>
                  <a:pt x="1458" y="584"/>
                </a:lnTo>
                <a:lnTo>
                  <a:pt x="1458" y="584"/>
                </a:lnTo>
                <a:lnTo>
                  <a:pt x="1458" y="584"/>
                </a:lnTo>
                <a:lnTo>
                  <a:pt x="1458" y="584"/>
                </a:lnTo>
                <a:lnTo>
                  <a:pt x="1458" y="584"/>
                </a:lnTo>
                <a:lnTo>
                  <a:pt x="1455" y="579"/>
                </a:lnTo>
                <a:lnTo>
                  <a:pt x="1455" y="579"/>
                </a:lnTo>
                <a:lnTo>
                  <a:pt x="1448" y="579"/>
                </a:lnTo>
                <a:lnTo>
                  <a:pt x="1448" y="579"/>
                </a:lnTo>
                <a:lnTo>
                  <a:pt x="1448" y="582"/>
                </a:lnTo>
                <a:lnTo>
                  <a:pt x="1448" y="582"/>
                </a:lnTo>
                <a:lnTo>
                  <a:pt x="1448" y="582"/>
                </a:lnTo>
                <a:lnTo>
                  <a:pt x="1446" y="584"/>
                </a:lnTo>
                <a:lnTo>
                  <a:pt x="1446" y="584"/>
                </a:lnTo>
                <a:lnTo>
                  <a:pt x="1446" y="584"/>
                </a:lnTo>
                <a:lnTo>
                  <a:pt x="1451" y="584"/>
                </a:lnTo>
                <a:lnTo>
                  <a:pt x="1453" y="586"/>
                </a:lnTo>
                <a:lnTo>
                  <a:pt x="1453" y="586"/>
                </a:lnTo>
                <a:lnTo>
                  <a:pt x="1453" y="586"/>
                </a:lnTo>
                <a:lnTo>
                  <a:pt x="1453" y="586"/>
                </a:lnTo>
                <a:lnTo>
                  <a:pt x="1453" y="589"/>
                </a:lnTo>
                <a:lnTo>
                  <a:pt x="1453" y="591"/>
                </a:lnTo>
                <a:close/>
                <a:moveTo>
                  <a:pt x="1247" y="314"/>
                </a:moveTo>
                <a:lnTo>
                  <a:pt x="1250" y="317"/>
                </a:lnTo>
                <a:lnTo>
                  <a:pt x="1254" y="319"/>
                </a:lnTo>
                <a:lnTo>
                  <a:pt x="1259" y="317"/>
                </a:lnTo>
                <a:lnTo>
                  <a:pt x="1259" y="314"/>
                </a:lnTo>
                <a:lnTo>
                  <a:pt x="1257" y="314"/>
                </a:lnTo>
                <a:lnTo>
                  <a:pt x="1257" y="314"/>
                </a:lnTo>
                <a:lnTo>
                  <a:pt x="1257" y="312"/>
                </a:lnTo>
                <a:lnTo>
                  <a:pt x="1257" y="312"/>
                </a:lnTo>
                <a:lnTo>
                  <a:pt x="1257" y="312"/>
                </a:lnTo>
                <a:lnTo>
                  <a:pt x="1254" y="310"/>
                </a:lnTo>
                <a:lnTo>
                  <a:pt x="1252" y="310"/>
                </a:lnTo>
                <a:lnTo>
                  <a:pt x="1250" y="310"/>
                </a:lnTo>
                <a:lnTo>
                  <a:pt x="1250" y="310"/>
                </a:lnTo>
                <a:lnTo>
                  <a:pt x="1247" y="310"/>
                </a:lnTo>
                <a:lnTo>
                  <a:pt x="1247" y="312"/>
                </a:lnTo>
                <a:lnTo>
                  <a:pt x="1240" y="312"/>
                </a:lnTo>
                <a:lnTo>
                  <a:pt x="1240" y="312"/>
                </a:lnTo>
                <a:lnTo>
                  <a:pt x="1240" y="314"/>
                </a:lnTo>
                <a:lnTo>
                  <a:pt x="1245" y="314"/>
                </a:lnTo>
                <a:lnTo>
                  <a:pt x="1247" y="314"/>
                </a:lnTo>
                <a:close/>
                <a:moveTo>
                  <a:pt x="331" y="1078"/>
                </a:moveTo>
                <a:lnTo>
                  <a:pt x="334" y="1081"/>
                </a:lnTo>
                <a:lnTo>
                  <a:pt x="334" y="1081"/>
                </a:lnTo>
                <a:lnTo>
                  <a:pt x="334" y="1081"/>
                </a:lnTo>
                <a:lnTo>
                  <a:pt x="331" y="1076"/>
                </a:lnTo>
                <a:lnTo>
                  <a:pt x="331" y="1076"/>
                </a:lnTo>
                <a:lnTo>
                  <a:pt x="329" y="1076"/>
                </a:lnTo>
                <a:lnTo>
                  <a:pt x="329" y="1076"/>
                </a:lnTo>
                <a:lnTo>
                  <a:pt x="331" y="1078"/>
                </a:lnTo>
                <a:lnTo>
                  <a:pt x="331" y="1078"/>
                </a:lnTo>
                <a:close/>
                <a:moveTo>
                  <a:pt x="895" y="648"/>
                </a:moveTo>
                <a:lnTo>
                  <a:pt x="895" y="648"/>
                </a:lnTo>
                <a:lnTo>
                  <a:pt x="895" y="648"/>
                </a:lnTo>
                <a:lnTo>
                  <a:pt x="902" y="650"/>
                </a:lnTo>
                <a:lnTo>
                  <a:pt x="902" y="653"/>
                </a:lnTo>
                <a:lnTo>
                  <a:pt x="909" y="653"/>
                </a:lnTo>
                <a:lnTo>
                  <a:pt x="914" y="655"/>
                </a:lnTo>
                <a:lnTo>
                  <a:pt x="916" y="657"/>
                </a:lnTo>
                <a:lnTo>
                  <a:pt x="916" y="657"/>
                </a:lnTo>
                <a:lnTo>
                  <a:pt x="918" y="655"/>
                </a:lnTo>
                <a:lnTo>
                  <a:pt x="918" y="655"/>
                </a:lnTo>
                <a:lnTo>
                  <a:pt x="918" y="655"/>
                </a:lnTo>
                <a:lnTo>
                  <a:pt x="921" y="653"/>
                </a:lnTo>
                <a:lnTo>
                  <a:pt x="921" y="650"/>
                </a:lnTo>
                <a:lnTo>
                  <a:pt x="921" y="650"/>
                </a:lnTo>
                <a:lnTo>
                  <a:pt x="921" y="648"/>
                </a:lnTo>
                <a:lnTo>
                  <a:pt x="921" y="645"/>
                </a:lnTo>
                <a:lnTo>
                  <a:pt x="921" y="645"/>
                </a:lnTo>
                <a:lnTo>
                  <a:pt x="921" y="645"/>
                </a:lnTo>
                <a:lnTo>
                  <a:pt x="918" y="641"/>
                </a:lnTo>
                <a:lnTo>
                  <a:pt x="916" y="641"/>
                </a:lnTo>
                <a:lnTo>
                  <a:pt x="909" y="641"/>
                </a:lnTo>
                <a:lnTo>
                  <a:pt x="906" y="641"/>
                </a:lnTo>
                <a:lnTo>
                  <a:pt x="904" y="641"/>
                </a:lnTo>
                <a:lnTo>
                  <a:pt x="899" y="641"/>
                </a:lnTo>
                <a:lnTo>
                  <a:pt x="895" y="645"/>
                </a:lnTo>
                <a:lnTo>
                  <a:pt x="895" y="645"/>
                </a:lnTo>
                <a:lnTo>
                  <a:pt x="895" y="648"/>
                </a:lnTo>
                <a:lnTo>
                  <a:pt x="895" y="648"/>
                </a:lnTo>
                <a:lnTo>
                  <a:pt x="895" y="648"/>
                </a:lnTo>
                <a:close/>
                <a:moveTo>
                  <a:pt x="523" y="1057"/>
                </a:moveTo>
                <a:lnTo>
                  <a:pt x="523" y="1055"/>
                </a:lnTo>
                <a:lnTo>
                  <a:pt x="523" y="1055"/>
                </a:lnTo>
                <a:lnTo>
                  <a:pt x="523" y="1055"/>
                </a:lnTo>
                <a:lnTo>
                  <a:pt x="523" y="1055"/>
                </a:lnTo>
                <a:lnTo>
                  <a:pt x="525" y="1055"/>
                </a:lnTo>
                <a:lnTo>
                  <a:pt x="525" y="1055"/>
                </a:lnTo>
                <a:lnTo>
                  <a:pt x="525" y="1057"/>
                </a:lnTo>
                <a:lnTo>
                  <a:pt x="525" y="1057"/>
                </a:lnTo>
                <a:lnTo>
                  <a:pt x="525" y="1055"/>
                </a:lnTo>
                <a:lnTo>
                  <a:pt x="528" y="1055"/>
                </a:lnTo>
                <a:lnTo>
                  <a:pt x="528" y="1055"/>
                </a:lnTo>
                <a:lnTo>
                  <a:pt x="528" y="1055"/>
                </a:lnTo>
                <a:lnTo>
                  <a:pt x="528" y="1055"/>
                </a:lnTo>
                <a:lnTo>
                  <a:pt x="528" y="1055"/>
                </a:lnTo>
                <a:lnTo>
                  <a:pt x="528" y="1052"/>
                </a:lnTo>
                <a:lnTo>
                  <a:pt x="528" y="1052"/>
                </a:lnTo>
                <a:lnTo>
                  <a:pt x="525" y="1050"/>
                </a:lnTo>
                <a:lnTo>
                  <a:pt x="525" y="1050"/>
                </a:lnTo>
                <a:lnTo>
                  <a:pt x="525" y="1050"/>
                </a:lnTo>
                <a:lnTo>
                  <a:pt x="521" y="1055"/>
                </a:lnTo>
                <a:lnTo>
                  <a:pt x="521" y="1057"/>
                </a:lnTo>
                <a:lnTo>
                  <a:pt x="523" y="1057"/>
                </a:lnTo>
                <a:lnTo>
                  <a:pt x="523" y="1057"/>
                </a:lnTo>
                <a:close/>
                <a:moveTo>
                  <a:pt x="589" y="1104"/>
                </a:moveTo>
                <a:lnTo>
                  <a:pt x="589" y="1104"/>
                </a:lnTo>
                <a:lnTo>
                  <a:pt x="589" y="1104"/>
                </a:lnTo>
                <a:lnTo>
                  <a:pt x="589" y="1102"/>
                </a:lnTo>
                <a:lnTo>
                  <a:pt x="589" y="1102"/>
                </a:lnTo>
                <a:lnTo>
                  <a:pt x="589" y="1104"/>
                </a:lnTo>
                <a:lnTo>
                  <a:pt x="592" y="1104"/>
                </a:lnTo>
                <a:lnTo>
                  <a:pt x="592" y="1102"/>
                </a:lnTo>
                <a:lnTo>
                  <a:pt x="592" y="1102"/>
                </a:lnTo>
                <a:lnTo>
                  <a:pt x="592" y="1102"/>
                </a:lnTo>
                <a:lnTo>
                  <a:pt x="592" y="1102"/>
                </a:lnTo>
                <a:lnTo>
                  <a:pt x="592" y="1102"/>
                </a:lnTo>
                <a:lnTo>
                  <a:pt x="592" y="1102"/>
                </a:lnTo>
                <a:lnTo>
                  <a:pt x="589" y="1102"/>
                </a:lnTo>
                <a:lnTo>
                  <a:pt x="589" y="1102"/>
                </a:lnTo>
                <a:lnTo>
                  <a:pt x="587" y="1102"/>
                </a:lnTo>
                <a:lnTo>
                  <a:pt x="587" y="1104"/>
                </a:lnTo>
                <a:lnTo>
                  <a:pt x="587" y="1104"/>
                </a:lnTo>
                <a:lnTo>
                  <a:pt x="589" y="1104"/>
                </a:lnTo>
                <a:close/>
                <a:moveTo>
                  <a:pt x="334" y="1085"/>
                </a:moveTo>
                <a:lnTo>
                  <a:pt x="336" y="1090"/>
                </a:lnTo>
                <a:lnTo>
                  <a:pt x="336" y="1090"/>
                </a:lnTo>
                <a:lnTo>
                  <a:pt x="336" y="1093"/>
                </a:lnTo>
                <a:lnTo>
                  <a:pt x="339" y="1093"/>
                </a:lnTo>
                <a:lnTo>
                  <a:pt x="339" y="1090"/>
                </a:lnTo>
                <a:lnTo>
                  <a:pt x="339" y="1090"/>
                </a:lnTo>
                <a:lnTo>
                  <a:pt x="339" y="1088"/>
                </a:lnTo>
                <a:lnTo>
                  <a:pt x="339" y="1090"/>
                </a:lnTo>
                <a:lnTo>
                  <a:pt x="339" y="1088"/>
                </a:lnTo>
                <a:lnTo>
                  <a:pt x="339" y="1088"/>
                </a:lnTo>
                <a:lnTo>
                  <a:pt x="339" y="1088"/>
                </a:lnTo>
                <a:lnTo>
                  <a:pt x="339" y="1085"/>
                </a:lnTo>
                <a:lnTo>
                  <a:pt x="336" y="1085"/>
                </a:lnTo>
                <a:lnTo>
                  <a:pt x="336" y="1085"/>
                </a:lnTo>
                <a:lnTo>
                  <a:pt x="334" y="1083"/>
                </a:lnTo>
                <a:lnTo>
                  <a:pt x="334" y="1083"/>
                </a:lnTo>
                <a:lnTo>
                  <a:pt x="334" y="1085"/>
                </a:lnTo>
                <a:close/>
                <a:moveTo>
                  <a:pt x="599" y="972"/>
                </a:moveTo>
                <a:lnTo>
                  <a:pt x="599" y="972"/>
                </a:lnTo>
                <a:lnTo>
                  <a:pt x="599" y="972"/>
                </a:lnTo>
                <a:lnTo>
                  <a:pt x="599" y="972"/>
                </a:lnTo>
                <a:lnTo>
                  <a:pt x="599" y="970"/>
                </a:lnTo>
                <a:lnTo>
                  <a:pt x="599" y="972"/>
                </a:lnTo>
                <a:lnTo>
                  <a:pt x="599" y="972"/>
                </a:lnTo>
                <a:lnTo>
                  <a:pt x="599" y="972"/>
                </a:lnTo>
                <a:close/>
                <a:moveTo>
                  <a:pt x="339" y="1074"/>
                </a:moveTo>
                <a:lnTo>
                  <a:pt x="339" y="1074"/>
                </a:lnTo>
                <a:lnTo>
                  <a:pt x="339" y="1074"/>
                </a:lnTo>
                <a:lnTo>
                  <a:pt x="341" y="1074"/>
                </a:lnTo>
                <a:lnTo>
                  <a:pt x="343" y="1069"/>
                </a:lnTo>
                <a:lnTo>
                  <a:pt x="343" y="1069"/>
                </a:lnTo>
                <a:lnTo>
                  <a:pt x="341" y="1069"/>
                </a:lnTo>
                <a:lnTo>
                  <a:pt x="341" y="1069"/>
                </a:lnTo>
                <a:lnTo>
                  <a:pt x="339" y="1069"/>
                </a:lnTo>
                <a:lnTo>
                  <a:pt x="339" y="1071"/>
                </a:lnTo>
                <a:lnTo>
                  <a:pt x="336" y="1071"/>
                </a:lnTo>
                <a:lnTo>
                  <a:pt x="336" y="1074"/>
                </a:lnTo>
                <a:lnTo>
                  <a:pt x="339" y="1074"/>
                </a:lnTo>
                <a:close/>
                <a:moveTo>
                  <a:pt x="374" y="1085"/>
                </a:moveTo>
                <a:lnTo>
                  <a:pt x="376" y="1085"/>
                </a:lnTo>
                <a:lnTo>
                  <a:pt x="374" y="1085"/>
                </a:lnTo>
                <a:lnTo>
                  <a:pt x="374" y="1085"/>
                </a:lnTo>
                <a:lnTo>
                  <a:pt x="376" y="1085"/>
                </a:lnTo>
                <a:lnTo>
                  <a:pt x="379" y="1083"/>
                </a:lnTo>
                <a:lnTo>
                  <a:pt x="376" y="1083"/>
                </a:lnTo>
                <a:lnTo>
                  <a:pt x="376" y="1083"/>
                </a:lnTo>
                <a:lnTo>
                  <a:pt x="376" y="1083"/>
                </a:lnTo>
                <a:lnTo>
                  <a:pt x="376" y="1083"/>
                </a:lnTo>
                <a:lnTo>
                  <a:pt x="376" y="1083"/>
                </a:lnTo>
                <a:lnTo>
                  <a:pt x="376" y="1083"/>
                </a:lnTo>
                <a:lnTo>
                  <a:pt x="376" y="1081"/>
                </a:lnTo>
                <a:lnTo>
                  <a:pt x="374" y="1083"/>
                </a:lnTo>
                <a:lnTo>
                  <a:pt x="374" y="1083"/>
                </a:lnTo>
                <a:lnTo>
                  <a:pt x="374" y="1083"/>
                </a:lnTo>
                <a:lnTo>
                  <a:pt x="372" y="1083"/>
                </a:lnTo>
                <a:lnTo>
                  <a:pt x="372" y="1083"/>
                </a:lnTo>
                <a:lnTo>
                  <a:pt x="372" y="1085"/>
                </a:lnTo>
                <a:lnTo>
                  <a:pt x="374" y="1085"/>
                </a:lnTo>
                <a:lnTo>
                  <a:pt x="374" y="1085"/>
                </a:lnTo>
                <a:close/>
                <a:moveTo>
                  <a:pt x="888" y="671"/>
                </a:moveTo>
                <a:lnTo>
                  <a:pt x="878" y="671"/>
                </a:lnTo>
                <a:lnTo>
                  <a:pt x="871" y="679"/>
                </a:lnTo>
                <a:lnTo>
                  <a:pt x="869" y="681"/>
                </a:lnTo>
                <a:lnTo>
                  <a:pt x="871" y="681"/>
                </a:lnTo>
                <a:lnTo>
                  <a:pt x="871" y="681"/>
                </a:lnTo>
                <a:lnTo>
                  <a:pt x="871" y="683"/>
                </a:lnTo>
                <a:lnTo>
                  <a:pt x="869" y="683"/>
                </a:lnTo>
                <a:lnTo>
                  <a:pt x="869" y="686"/>
                </a:lnTo>
                <a:lnTo>
                  <a:pt x="869" y="686"/>
                </a:lnTo>
                <a:lnTo>
                  <a:pt x="869" y="688"/>
                </a:lnTo>
                <a:lnTo>
                  <a:pt x="869" y="688"/>
                </a:lnTo>
                <a:lnTo>
                  <a:pt x="871" y="690"/>
                </a:lnTo>
                <a:lnTo>
                  <a:pt x="876" y="690"/>
                </a:lnTo>
                <a:lnTo>
                  <a:pt x="880" y="690"/>
                </a:lnTo>
                <a:lnTo>
                  <a:pt x="885" y="693"/>
                </a:lnTo>
                <a:lnTo>
                  <a:pt x="885" y="697"/>
                </a:lnTo>
                <a:lnTo>
                  <a:pt x="888" y="697"/>
                </a:lnTo>
                <a:lnTo>
                  <a:pt x="890" y="697"/>
                </a:lnTo>
                <a:lnTo>
                  <a:pt x="890" y="697"/>
                </a:lnTo>
                <a:lnTo>
                  <a:pt x="892" y="697"/>
                </a:lnTo>
                <a:lnTo>
                  <a:pt x="890" y="700"/>
                </a:lnTo>
                <a:lnTo>
                  <a:pt x="888" y="700"/>
                </a:lnTo>
                <a:lnTo>
                  <a:pt x="885" y="697"/>
                </a:lnTo>
                <a:lnTo>
                  <a:pt x="885" y="697"/>
                </a:lnTo>
                <a:lnTo>
                  <a:pt x="885" y="697"/>
                </a:lnTo>
                <a:lnTo>
                  <a:pt x="883" y="697"/>
                </a:lnTo>
                <a:lnTo>
                  <a:pt x="876" y="695"/>
                </a:lnTo>
                <a:lnTo>
                  <a:pt x="873" y="695"/>
                </a:lnTo>
                <a:lnTo>
                  <a:pt x="869" y="693"/>
                </a:lnTo>
                <a:lnTo>
                  <a:pt x="866" y="693"/>
                </a:lnTo>
                <a:lnTo>
                  <a:pt x="864" y="690"/>
                </a:lnTo>
                <a:lnTo>
                  <a:pt x="854" y="693"/>
                </a:lnTo>
                <a:lnTo>
                  <a:pt x="854" y="695"/>
                </a:lnTo>
                <a:lnTo>
                  <a:pt x="854" y="695"/>
                </a:lnTo>
                <a:lnTo>
                  <a:pt x="854" y="695"/>
                </a:lnTo>
                <a:lnTo>
                  <a:pt x="854" y="695"/>
                </a:lnTo>
                <a:lnTo>
                  <a:pt x="854" y="695"/>
                </a:lnTo>
                <a:lnTo>
                  <a:pt x="852" y="695"/>
                </a:lnTo>
                <a:lnTo>
                  <a:pt x="852" y="697"/>
                </a:lnTo>
                <a:lnTo>
                  <a:pt x="852" y="697"/>
                </a:lnTo>
                <a:lnTo>
                  <a:pt x="852" y="700"/>
                </a:lnTo>
                <a:lnTo>
                  <a:pt x="850" y="702"/>
                </a:lnTo>
                <a:lnTo>
                  <a:pt x="850" y="702"/>
                </a:lnTo>
                <a:lnTo>
                  <a:pt x="850" y="702"/>
                </a:lnTo>
                <a:lnTo>
                  <a:pt x="852" y="705"/>
                </a:lnTo>
                <a:lnTo>
                  <a:pt x="854" y="705"/>
                </a:lnTo>
                <a:lnTo>
                  <a:pt x="854" y="705"/>
                </a:lnTo>
                <a:lnTo>
                  <a:pt x="854" y="705"/>
                </a:lnTo>
                <a:lnTo>
                  <a:pt x="854" y="705"/>
                </a:lnTo>
                <a:lnTo>
                  <a:pt x="854" y="707"/>
                </a:lnTo>
                <a:lnTo>
                  <a:pt x="854" y="707"/>
                </a:lnTo>
                <a:lnTo>
                  <a:pt x="854" y="709"/>
                </a:lnTo>
                <a:lnTo>
                  <a:pt x="854" y="709"/>
                </a:lnTo>
                <a:lnTo>
                  <a:pt x="852" y="707"/>
                </a:lnTo>
                <a:lnTo>
                  <a:pt x="852" y="707"/>
                </a:lnTo>
                <a:lnTo>
                  <a:pt x="850" y="709"/>
                </a:lnTo>
                <a:lnTo>
                  <a:pt x="850" y="709"/>
                </a:lnTo>
                <a:lnTo>
                  <a:pt x="850" y="712"/>
                </a:lnTo>
                <a:lnTo>
                  <a:pt x="850" y="712"/>
                </a:lnTo>
                <a:lnTo>
                  <a:pt x="850" y="714"/>
                </a:lnTo>
                <a:lnTo>
                  <a:pt x="850" y="714"/>
                </a:lnTo>
                <a:lnTo>
                  <a:pt x="857" y="719"/>
                </a:lnTo>
                <a:lnTo>
                  <a:pt x="859" y="716"/>
                </a:lnTo>
                <a:lnTo>
                  <a:pt x="859" y="719"/>
                </a:lnTo>
                <a:lnTo>
                  <a:pt x="859" y="719"/>
                </a:lnTo>
                <a:lnTo>
                  <a:pt x="866" y="716"/>
                </a:lnTo>
                <a:lnTo>
                  <a:pt x="869" y="719"/>
                </a:lnTo>
                <a:lnTo>
                  <a:pt x="876" y="719"/>
                </a:lnTo>
                <a:lnTo>
                  <a:pt x="885" y="719"/>
                </a:lnTo>
                <a:lnTo>
                  <a:pt x="885" y="719"/>
                </a:lnTo>
                <a:lnTo>
                  <a:pt x="885" y="719"/>
                </a:lnTo>
                <a:lnTo>
                  <a:pt x="885" y="719"/>
                </a:lnTo>
                <a:lnTo>
                  <a:pt x="885" y="721"/>
                </a:lnTo>
                <a:lnTo>
                  <a:pt x="885" y="721"/>
                </a:lnTo>
                <a:lnTo>
                  <a:pt x="878" y="721"/>
                </a:lnTo>
                <a:lnTo>
                  <a:pt x="871" y="723"/>
                </a:lnTo>
                <a:lnTo>
                  <a:pt x="869" y="721"/>
                </a:lnTo>
                <a:lnTo>
                  <a:pt x="866" y="719"/>
                </a:lnTo>
                <a:lnTo>
                  <a:pt x="866" y="719"/>
                </a:lnTo>
                <a:lnTo>
                  <a:pt x="866" y="721"/>
                </a:lnTo>
                <a:lnTo>
                  <a:pt x="866" y="721"/>
                </a:lnTo>
                <a:lnTo>
                  <a:pt x="866" y="721"/>
                </a:lnTo>
                <a:lnTo>
                  <a:pt x="859" y="721"/>
                </a:lnTo>
                <a:lnTo>
                  <a:pt x="852" y="721"/>
                </a:lnTo>
                <a:lnTo>
                  <a:pt x="845" y="721"/>
                </a:lnTo>
                <a:lnTo>
                  <a:pt x="843" y="723"/>
                </a:lnTo>
                <a:lnTo>
                  <a:pt x="835" y="733"/>
                </a:lnTo>
                <a:lnTo>
                  <a:pt x="835" y="735"/>
                </a:lnTo>
                <a:lnTo>
                  <a:pt x="835" y="738"/>
                </a:lnTo>
                <a:lnTo>
                  <a:pt x="835" y="738"/>
                </a:lnTo>
                <a:lnTo>
                  <a:pt x="843" y="740"/>
                </a:lnTo>
                <a:lnTo>
                  <a:pt x="850" y="740"/>
                </a:lnTo>
                <a:lnTo>
                  <a:pt x="857" y="742"/>
                </a:lnTo>
                <a:lnTo>
                  <a:pt x="857" y="740"/>
                </a:lnTo>
                <a:lnTo>
                  <a:pt x="859" y="740"/>
                </a:lnTo>
                <a:lnTo>
                  <a:pt x="864" y="738"/>
                </a:lnTo>
                <a:lnTo>
                  <a:pt x="866" y="738"/>
                </a:lnTo>
                <a:lnTo>
                  <a:pt x="873" y="738"/>
                </a:lnTo>
                <a:lnTo>
                  <a:pt x="878" y="733"/>
                </a:lnTo>
                <a:lnTo>
                  <a:pt x="880" y="735"/>
                </a:lnTo>
                <a:lnTo>
                  <a:pt x="880" y="735"/>
                </a:lnTo>
                <a:lnTo>
                  <a:pt x="878" y="735"/>
                </a:lnTo>
                <a:lnTo>
                  <a:pt x="873" y="738"/>
                </a:lnTo>
                <a:lnTo>
                  <a:pt x="873" y="738"/>
                </a:lnTo>
                <a:lnTo>
                  <a:pt x="873" y="740"/>
                </a:lnTo>
                <a:lnTo>
                  <a:pt x="873" y="740"/>
                </a:lnTo>
                <a:lnTo>
                  <a:pt x="873" y="742"/>
                </a:lnTo>
                <a:lnTo>
                  <a:pt x="866" y="742"/>
                </a:lnTo>
                <a:lnTo>
                  <a:pt x="857" y="750"/>
                </a:lnTo>
                <a:lnTo>
                  <a:pt x="854" y="750"/>
                </a:lnTo>
                <a:lnTo>
                  <a:pt x="850" y="747"/>
                </a:lnTo>
                <a:lnTo>
                  <a:pt x="850" y="747"/>
                </a:lnTo>
                <a:lnTo>
                  <a:pt x="840" y="747"/>
                </a:lnTo>
                <a:lnTo>
                  <a:pt x="833" y="745"/>
                </a:lnTo>
                <a:lnTo>
                  <a:pt x="831" y="747"/>
                </a:lnTo>
                <a:lnTo>
                  <a:pt x="826" y="754"/>
                </a:lnTo>
                <a:lnTo>
                  <a:pt x="824" y="757"/>
                </a:lnTo>
                <a:lnTo>
                  <a:pt x="824" y="757"/>
                </a:lnTo>
                <a:lnTo>
                  <a:pt x="824" y="757"/>
                </a:lnTo>
                <a:lnTo>
                  <a:pt x="824" y="759"/>
                </a:lnTo>
                <a:lnTo>
                  <a:pt x="821" y="759"/>
                </a:lnTo>
                <a:lnTo>
                  <a:pt x="821" y="759"/>
                </a:lnTo>
                <a:lnTo>
                  <a:pt x="821" y="759"/>
                </a:lnTo>
                <a:lnTo>
                  <a:pt x="821" y="761"/>
                </a:lnTo>
                <a:lnTo>
                  <a:pt x="821" y="761"/>
                </a:lnTo>
                <a:lnTo>
                  <a:pt x="821" y="761"/>
                </a:lnTo>
                <a:lnTo>
                  <a:pt x="821" y="764"/>
                </a:lnTo>
                <a:lnTo>
                  <a:pt x="821" y="764"/>
                </a:lnTo>
                <a:lnTo>
                  <a:pt x="824" y="764"/>
                </a:lnTo>
                <a:lnTo>
                  <a:pt x="824" y="766"/>
                </a:lnTo>
                <a:lnTo>
                  <a:pt x="833" y="773"/>
                </a:lnTo>
                <a:lnTo>
                  <a:pt x="833" y="773"/>
                </a:lnTo>
                <a:lnTo>
                  <a:pt x="835" y="771"/>
                </a:lnTo>
                <a:lnTo>
                  <a:pt x="835" y="771"/>
                </a:lnTo>
                <a:lnTo>
                  <a:pt x="835" y="773"/>
                </a:lnTo>
                <a:lnTo>
                  <a:pt x="838" y="776"/>
                </a:lnTo>
                <a:lnTo>
                  <a:pt x="840" y="776"/>
                </a:lnTo>
                <a:lnTo>
                  <a:pt x="840" y="776"/>
                </a:lnTo>
                <a:lnTo>
                  <a:pt x="843" y="773"/>
                </a:lnTo>
                <a:lnTo>
                  <a:pt x="843" y="773"/>
                </a:lnTo>
                <a:lnTo>
                  <a:pt x="843" y="771"/>
                </a:lnTo>
                <a:lnTo>
                  <a:pt x="845" y="771"/>
                </a:lnTo>
                <a:lnTo>
                  <a:pt x="845" y="771"/>
                </a:lnTo>
                <a:lnTo>
                  <a:pt x="850" y="771"/>
                </a:lnTo>
                <a:lnTo>
                  <a:pt x="850" y="771"/>
                </a:lnTo>
                <a:lnTo>
                  <a:pt x="850" y="771"/>
                </a:lnTo>
                <a:lnTo>
                  <a:pt x="850" y="771"/>
                </a:lnTo>
                <a:lnTo>
                  <a:pt x="850" y="773"/>
                </a:lnTo>
                <a:lnTo>
                  <a:pt x="850" y="773"/>
                </a:lnTo>
                <a:lnTo>
                  <a:pt x="847" y="776"/>
                </a:lnTo>
                <a:lnTo>
                  <a:pt x="847" y="778"/>
                </a:lnTo>
                <a:lnTo>
                  <a:pt x="847" y="778"/>
                </a:lnTo>
                <a:lnTo>
                  <a:pt x="847" y="778"/>
                </a:lnTo>
                <a:lnTo>
                  <a:pt x="852" y="778"/>
                </a:lnTo>
                <a:lnTo>
                  <a:pt x="852" y="778"/>
                </a:lnTo>
                <a:lnTo>
                  <a:pt x="852" y="780"/>
                </a:lnTo>
                <a:lnTo>
                  <a:pt x="850" y="780"/>
                </a:lnTo>
                <a:lnTo>
                  <a:pt x="847" y="780"/>
                </a:lnTo>
                <a:lnTo>
                  <a:pt x="847" y="783"/>
                </a:lnTo>
                <a:lnTo>
                  <a:pt x="850" y="783"/>
                </a:lnTo>
                <a:lnTo>
                  <a:pt x="852" y="785"/>
                </a:lnTo>
                <a:lnTo>
                  <a:pt x="854" y="787"/>
                </a:lnTo>
                <a:lnTo>
                  <a:pt x="857" y="790"/>
                </a:lnTo>
                <a:lnTo>
                  <a:pt x="859" y="790"/>
                </a:lnTo>
                <a:lnTo>
                  <a:pt x="859" y="790"/>
                </a:lnTo>
                <a:lnTo>
                  <a:pt x="861" y="790"/>
                </a:lnTo>
                <a:lnTo>
                  <a:pt x="861" y="787"/>
                </a:lnTo>
                <a:lnTo>
                  <a:pt x="861" y="785"/>
                </a:lnTo>
                <a:lnTo>
                  <a:pt x="861" y="785"/>
                </a:lnTo>
                <a:lnTo>
                  <a:pt x="861" y="783"/>
                </a:lnTo>
                <a:lnTo>
                  <a:pt x="861" y="783"/>
                </a:lnTo>
                <a:lnTo>
                  <a:pt x="861" y="780"/>
                </a:lnTo>
                <a:lnTo>
                  <a:pt x="861" y="780"/>
                </a:lnTo>
                <a:lnTo>
                  <a:pt x="861" y="778"/>
                </a:lnTo>
                <a:lnTo>
                  <a:pt x="861" y="778"/>
                </a:lnTo>
                <a:lnTo>
                  <a:pt x="861" y="778"/>
                </a:lnTo>
                <a:lnTo>
                  <a:pt x="861" y="778"/>
                </a:lnTo>
                <a:lnTo>
                  <a:pt x="861" y="776"/>
                </a:lnTo>
                <a:lnTo>
                  <a:pt x="861" y="776"/>
                </a:lnTo>
                <a:lnTo>
                  <a:pt x="864" y="778"/>
                </a:lnTo>
                <a:lnTo>
                  <a:pt x="864" y="780"/>
                </a:lnTo>
                <a:lnTo>
                  <a:pt x="866" y="780"/>
                </a:lnTo>
                <a:lnTo>
                  <a:pt x="869" y="778"/>
                </a:lnTo>
                <a:lnTo>
                  <a:pt x="869" y="776"/>
                </a:lnTo>
                <a:lnTo>
                  <a:pt x="869" y="776"/>
                </a:lnTo>
                <a:lnTo>
                  <a:pt x="869" y="776"/>
                </a:lnTo>
                <a:lnTo>
                  <a:pt x="871" y="778"/>
                </a:lnTo>
                <a:lnTo>
                  <a:pt x="871" y="780"/>
                </a:lnTo>
                <a:lnTo>
                  <a:pt x="871" y="780"/>
                </a:lnTo>
                <a:lnTo>
                  <a:pt x="871" y="783"/>
                </a:lnTo>
                <a:lnTo>
                  <a:pt x="869" y="783"/>
                </a:lnTo>
                <a:lnTo>
                  <a:pt x="869" y="783"/>
                </a:lnTo>
                <a:lnTo>
                  <a:pt x="869" y="783"/>
                </a:lnTo>
                <a:lnTo>
                  <a:pt x="869" y="785"/>
                </a:lnTo>
                <a:lnTo>
                  <a:pt x="869" y="785"/>
                </a:lnTo>
                <a:lnTo>
                  <a:pt x="869" y="787"/>
                </a:lnTo>
                <a:lnTo>
                  <a:pt x="869" y="787"/>
                </a:lnTo>
                <a:lnTo>
                  <a:pt x="869" y="790"/>
                </a:lnTo>
                <a:lnTo>
                  <a:pt x="869" y="790"/>
                </a:lnTo>
                <a:lnTo>
                  <a:pt x="869" y="790"/>
                </a:lnTo>
                <a:lnTo>
                  <a:pt x="871" y="792"/>
                </a:lnTo>
                <a:lnTo>
                  <a:pt x="873" y="792"/>
                </a:lnTo>
                <a:lnTo>
                  <a:pt x="878" y="790"/>
                </a:lnTo>
                <a:lnTo>
                  <a:pt x="885" y="787"/>
                </a:lnTo>
                <a:lnTo>
                  <a:pt x="885" y="785"/>
                </a:lnTo>
                <a:lnTo>
                  <a:pt x="885" y="783"/>
                </a:lnTo>
                <a:lnTo>
                  <a:pt x="888" y="780"/>
                </a:lnTo>
                <a:lnTo>
                  <a:pt x="888" y="780"/>
                </a:lnTo>
                <a:lnTo>
                  <a:pt x="888" y="778"/>
                </a:lnTo>
                <a:lnTo>
                  <a:pt x="888" y="776"/>
                </a:lnTo>
                <a:lnTo>
                  <a:pt x="888" y="776"/>
                </a:lnTo>
                <a:lnTo>
                  <a:pt x="888" y="776"/>
                </a:lnTo>
                <a:lnTo>
                  <a:pt x="888" y="773"/>
                </a:lnTo>
                <a:lnTo>
                  <a:pt x="888" y="771"/>
                </a:lnTo>
                <a:lnTo>
                  <a:pt x="885" y="771"/>
                </a:lnTo>
                <a:lnTo>
                  <a:pt x="885" y="771"/>
                </a:lnTo>
                <a:lnTo>
                  <a:pt x="883" y="771"/>
                </a:lnTo>
                <a:lnTo>
                  <a:pt x="883" y="771"/>
                </a:lnTo>
                <a:lnTo>
                  <a:pt x="883" y="768"/>
                </a:lnTo>
                <a:lnTo>
                  <a:pt x="883" y="768"/>
                </a:lnTo>
                <a:lnTo>
                  <a:pt x="883" y="768"/>
                </a:lnTo>
                <a:lnTo>
                  <a:pt x="885" y="766"/>
                </a:lnTo>
                <a:lnTo>
                  <a:pt x="885" y="766"/>
                </a:lnTo>
                <a:lnTo>
                  <a:pt x="885" y="768"/>
                </a:lnTo>
                <a:lnTo>
                  <a:pt x="888" y="768"/>
                </a:lnTo>
                <a:lnTo>
                  <a:pt x="888" y="771"/>
                </a:lnTo>
                <a:lnTo>
                  <a:pt x="888" y="771"/>
                </a:lnTo>
                <a:lnTo>
                  <a:pt x="888" y="771"/>
                </a:lnTo>
                <a:lnTo>
                  <a:pt x="888" y="771"/>
                </a:lnTo>
                <a:lnTo>
                  <a:pt x="890" y="773"/>
                </a:lnTo>
                <a:lnTo>
                  <a:pt x="890" y="773"/>
                </a:lnTo>
                <a:lnTo>
                  <a:pt x="890" y="776"/>
                </a:lnTo>
                <a:lnTo>
                  <a:pt x="892" y="773"/>
                </a:lnTo>
                <a:lnTo>
                  <a:pt x="892" y="771"/>
                </a:lnTo>
                <a:lnTo>
                  <a:pt x="892" y="771"/>
                </a:lnTo>
                <a:lnTo>
                  <a:pt x="895" y="768"/>
                </a:lnTo>
                <a:lnTo>
                  <a:pt x="895" y="766"/>
                </a:lnTo>
                <a:lnTo>
                  <a:pt x="895" y="764"/>
                </a:lnTo>
                <a:lnTo>
                  <a:pt x="895" y="761"/>
                </a:lnTo>
                <a:lnTo>
                  <a:pt x="895" y="761"/>
                </a:lnTo>
                <a:lnTo>
                  <a:pt x="895" y="761"/>
                </a:lnTo>
                <a:lnTo>
                  <a:pt x="895" y="761"/>
                </a:lnTo>
                <a:lnTo>
                  <a:pt x="895" y="759"/>
                </a:lnTo>
                <a:lnTo>
                  <a:pt x="895" y="759"/>
                </a:lnTo>
                <a:lnTo>
                  <a:pt x="895" y="757"/>
                </a:lnTo>
                <a:lnTo>
                  <a:pt x="895" y="757"/>
                </a:lnTo>
                <a:lnTo>
                  <a:pt x="895" y="757"/>
                </a:lnTo>
                <a:lnTo>
                  <a:pt x="897" y="754"/>
                </a:lnTo>
                <a:lnTo>
                  <a:pt x="897" y="757"/>
                </a:lnTo>
                <a:lnTo>
                  <a:pt x="897" y="759"/>
                </a:lnTo>
                <a:lnTo>
                  <a:pt x="899" y="761"/>
                </a:lnTo>
                <a:lnTo>
                  <a:pt x="899" y="764"/>
                </a:lnTo>
                <a:lnTo>
                  <a:pt x="899" y="764"/>
                </a:lnTo>
                <a:lnTo>
                  <a:pt x="906" y="761"/>
                </a:lnTo>
                <a:lnTo>
                  <a:pt x="906" y="759"/>
                </a:lnTo>
                <a:lnTo>
                  <a:pt x="906" y="761"/>
                </a:lnTo>
                <a:lnTo>
                  <a:pt x="909" y="761"/>
                </a:lnTo>
                <a:lnTo>
                  <a:pt x="909" y="761"/>
                </a:lnTo>
                <a:lnTo>
                  <a:pt x="909" y="761"/>
                </a:lnTo>
                <a:lnTo>
                  <a:pt x="911" y="761"/>
                </a:lnTo>
                <a:lnTo>
                  <a:pt x="911" y="761"/>
                </a:lnTo>
                <a:lnTo>
                  <a:pt x="909" y="761"/>
                </a:lnTo>
                <a:lnTo>
                  <a:pt x="906" y="764"/>
                </a:lnTo>
                <a:lnTo>
                  <a:pt x="904" y="766"/>
                </a:lnTo>
                <a:lnTo>
                  <a:pt x="902" y="766"/>
                </a:lnTo>
                <a:lnTo>
                  <a:pt x="899" y="766"/>
                </a:lnTo>
                <a:lnTo>
                  <a:pt x="899" y="768"/>
                </a:lnTo>
                <a:lnTo>
                  <a:pt x="899" y="768"/>
                </a:lnTo>
                <a:lnTo>
                  <a:pt x="897" y="773"/>
                </a:lnTo>
                <a:lnTo>
                  <a:pt x="895" y="778"/>
                </a:lnTo>
                <a:lnTo>
                  <a:pt x="897" y="780"/>
                </a:lnTo>
                <a:lnTo>
                  <a:pt x="897" y="780"/>
                </a:lnTo>
                <a:lnTo>
                  <a:pt x="899" y="778"/>
                </a:lnTo>
                <a:lnTo>
                  <a:pt x="902" y="778"/>
                </a:lnTo>
                <a:lnTo>
                  <a:pt x="902" y="778"/>
                </a:lnTo>
                <a:lnTo>
                  <a:pt x="897" y="780"/>
                </a:lnTo>
                <a:lnTo>
                  <a:pt x="895" y="783"/>
                </a:lnTo>
                <a:lnTo>
                  <a:pt x="895" y="783"/>
                </a:lnTo>
                <a:lnTo>
                  <a:pt x="895" y="783"/>
                </a:lnTo>
                <a:lnTo>
                  <a:pt x="895" y="787"/>
                </a:lnTo>
                <a:lnTo>
                  <a:pt x="895" y="787"/>
                </a:lnTo>
                <a:lnTo>
                  <a:pt x="899" y="790"/>
                </a:lnTo>
                <a:lnTo>
                  <a:pt x="899" y="790"/>
                </a:lnTo>
                <a:lnTo>
                  <a:pt x="899" y="787"/>
                </a:lnTo>
                <a:lnTo>
                  <a:pt x="902" y="787"/>
                </a:lnTo>
                <a:lnTo>
                  <a:pt x="902" y="787"/>
                </a:lnTo>
                <a:lnTo>
                  <a:pt x="904" y="787"/>
                </a:lnTo>
                <a:lnTo>
                  <a:pt x="906" y="787"/>
                </a:lnTo>
                <a:lnTo>
                  <a:pt x="909" y="787"/>
                </a:lnTo>
                <a:lnTo>
                  <a:pt x="911" y="787"/>
                </a:lnTo>
                <a:lnTo>
                  <a:pt x="911" y="785"/>
                </a:lnTo>
                <a:lnTo>
                  <a:pt x="911" y="783"/>
                </a:lnTo>
                <a:lnTo>
                  <a:pt x="911" y="783"/>
                </a:lnTo>
                <a:lnTo>
                  <a:pt x="911" y="787"/>
                </a:lnTo>
                <a:lnTo>
                  <a:pt x="914" y="787"/>
                </a:lnTo>
                <a:lnTo>
                  <a:pt x="914" y="787"/>
                </a:lnTo>
                <a:lnTo>
                  <a:pt x="916" y="787"/>
                </a:lnTo>
                <a:lnTo>
                  <a:pt x="921" y="785"/>
                </a:lnTo>
                <a:lnTo>
                  <a:pt x="921" y="785"/>
                </a:lnTo>
                <a:lnTo>
                  <a:pt x="921" y="785"/>
                </a:lnTo>
                <a:lnTo>
                  <a:pt x="921" y="783"/>
                </a:lnTo>
                <a:lnTo>
                  <a:pt x="921" y="783"/>
                </a:lnTo>
                <a:lnTo>
                  <a:pt x="921" y="780"/>
                </a:lnTo>
                <a:lnTo>
                  <a:pt x="921" y="780"/>
                </a:lnTo>
                <a:lnTo>
                  <a:pt x="921" y="778"/>
                </a:lnTo>
                <a:lnTo>
                  <a:pt x="921" y="776"/>
                </a:lnTo>
                <a:lnTo>
                  <a:pt x="921" y="776"/>
                </a:lnTo>
                <a:lnTo>
                  <a:pt x="923" y="776"/>
                </a:lnTo>
                <a:lnTo>
                  <a:pt x="923" y="776"/>
                </a:lnTo>
                <a:lnTo>
                  <a:pt x="923" y="773"/>
                </a:lnTo>
                <a:lnTo>
                  <a:pt x="923" y="773"/>
                </a:lnTo>
                <a:lnTo>
                  <a:pt x="923" y="773"/>
                </a:lnTo>
                <a:lnTo>
                  <a:pt x="923" y="776"/>
                </a:lnTo>
                <a:lnTo>
                  <a:pt x="923" y="776"/>
                </a:lnTo>
                <a:lnTo>
                  <a:pt x="923" y="778"/>
                </a:lnTo>
                <a:lnTo>
                  <a:pt x="923" y="778"/>
                </a:lnTo>
                <a:lnTo>
                  <a:pt x="923" y="778"/>
                </a:lnTo>
                <a:lnTo>
                  <a:pt x="923" y="778"/>
                </a:lnTo>
                <a:lnTo>
                  <a:pt x="923" y="780"/>
                </a:lnTo>
                <a:lnTo>
                  <a:pt x="923" y="780"/>
                </a:lnTo>
                <a:lnTo>
                  <a:pt x="923" y="780"/>
                </a:lnTo>
                <a:lnTo>
                  <a:pt x="923" y="783"/>
                </a:lnTo>
                <a:lnTo>
                  <a:pt x="925" y="783"/>
                </a:lnTo>
                <a:lnTo>
                  <a:pt x="925" y="783"/>
                </a:lnTo>
                <a:lnTo>
                  <a:pt x="925" y="780"/>
                </a:lnTo>
                <a:lnTo>
                  <a:pt x="925" y="780"/>
                </a:lnTo>
                <a:lnTo>
                  <a:pt x="925" y="780"/>
                </a:lnTo>
                <a:lnTo>
                  <a:pt x="925" y="780"/>
                </a:lnTo>
                <a:lnTo>
                  <a:pt x="925" y="780"/>
                </a:lnTo>
                <a:lnTo>
                  <a:pt x="925" y="778"/>
                </a:lnTo>
                <a:lnTo>
                  <a:pt x="925" y="778"/>
                </a:lnTo>
                <a:lnTo>
                  <a:pt x="928" y="778"/>
                </a:lnTo>
                <a:lnTo>
                  <a:pt x="928" y="778"/>
                </a:lnTo>
                <a:lnTo>
                  <a:pt x="928" y="778"/>
                </a:lnTo>
                <a:lnTo>
                  <a:pt x="928" y="778"/>
                </a:lnTo>
                <a:lnTo>
                  <a:pt x="928" y="780"/>
                </a:lnTo>
                <a:lnTo>
                  <a:pt x="928" y="780"/>
                </a:lnTo>
                <a:lnTo>
                  <a:pt x="928" y="780"/>
                </a:lnTo>
                <a:lnTo>
                  <a:pt x="928" y="780"/>
                </a:lnTo>
                <a:lnTo>
                  <a:pt x="928" y="780"/>
                </a:lnTo>
                <a:lnTo>
                  <a:pt x="930" y="780"/>
                </a:lnTo>
                <a:lnTo>
                  <a:pt x="928" y="783"/>
                </a:lnTo>
                <a:lnTo>
                  <a:pt x="928" y="783"/>
                </a:lnTo>
                <a:lnTo>
                  <a:pt x="925" y="783"/>
                </a:lnTo>
                <a:lnTo>
                  <a:pt x="925" y="785"/>
                </a:lnTo>
                <a:lnTo>
                  <a:pt x="925" y="785"/>
                </a:lnTo>
                <a:lnTo>
                  <a:pt x="925" y="787"/>
                </a:lnTo>
                <a:lnTo>
                  <a:pt x="928" y="787"/>
                </a:lnTo>
                <a:lnTo>
                  <a:pt x="930" y="787"/>
                </a:lnTo>
                <a:lnTo>
                  <a:pt x="932" y="785"/>
                </a:lnTo>
                <a:lnTo>
                  <a:pt x="937" y="787"/>
                </a:lnTo>
                <a:lnTo>
                  <a:pt x="937" y="787"/>
                </a:lnTo>
                <a:lnTo>
                  <a:pt x="940" y="783"/>
                </a:lnTo>
                <a:lnTo>
                  <a:pt x="940" y="783"/>
                </a:lnTo>
                <a:lnTo>
                  <a:pt x="940" y="783"/>
                </a:lnTo>
                <a:lnTo>
                  <a:pt x="940" y="783"/>
                </a:lnTo>
                <a:lnTo>
                  <a:pt x="940" y="783"/>
                </a:lnTo>
                <a:lnTo>
                  <a:pt x="942" y="785"/>
                </a:lnTo>
                <a:lnTo>
                  <a:pt x="942" y="787"/>
                </a:lnTo>
                <a:lnTo>
                  <a:pt x="944" y="787"/>
                </a:lnTo>
                <a:lnTo>
                  <a:pt x="944" y="785"/>
                </a:lnTo>
                <a:lnTo>
                  <a:pt x="942" y="785"/>
                </a:lnTo>
                <a:lnTo>
                  <a:pt x="942" y="785"/>
                </a:lnTo>
                <a:lnTo>
                  <a:pt x="944" y="785"/>
                </a:lnTo>
                <a:lnTo>
                  <a:pt x="944" y="785"/>
                </a:lnTo>
                <a:lnTo>
                  <a:pt x="944" y="785"/>
                </a:lnTo>
                <a:lnTo>
                  <a:pt x="947" y="785"/>
                </a:lnTo>
                <a:lnTo>
                  <a:pt x="947" y="785"/>
                </a:lnTo>
                <a:lnTo>
                  <a:pt x="949" y="783"/>
                </a:lnTo>
                <a:lnTo>
                  <a:pt x="949" y="783"/>
                </a:lnTo>
                <a:lnTo>
                  <a:pt x="949" y="780"/>
                </a:lnTo>
                <a:lnTo>
                  <a:pt x="951" y="778"/>
                </a:lnTo>
                <a:lnTo>
                  <a:pt x="951" y="778"/>
                </a:lnTo>
                <a:lnTo>
                  <a:pt x="954" y="778"/>
                </a:lnTo>
                <a:lnTo>
                  <a:pt x="956" y="780"/>
                </a:lnTo>
                <a:lnTo>
                  <a:pt x="956" y="780"/>
                </a:lnTo>
                <a:lnTo>
                  <a:pt x="956" y="783"/>
                </a:lnTo>
                <a:lnTo>
                  <a:pt x="956" y="783"/>
                </a:lnTo>
                <a:lnTo>
                  <a:pt x="956" y="783"/>
                </a:lnTo>
                <a:lnTo>
                  <a:pt x="956" y="783"/>
                </a:lnTo>
                <a:lnTo>
                  <a:pt x="956" y="783"/>
                </a:lnTo>
                <a:lnTo>
                  <a:pt x="954" y="783"/>
                </a:lnTo>
                <a:lnTo>
                  <a:pt x="954" y="785"/>
                </a:lnTo>
                <a:lnTo>
                  <a:pt x="954" y="785"/>
                </a:lnTo>
                <a:lnTo>
                  <a:pt x="954" y="785"/>
                </a:lnTo>
                <a:lnTo>
                  <a:pt x="954" y="787"/>
                </a:lnTo>
                <a:lnTo>
                  <a:pt x="951" y="787"/>
                </a:lnTo>
                <a:lnTo>
                  <a:pt x="951" y="787"/>
                </a:lnTo>
                <a:lnTo>
                  <a:pt x="951" y="790"/>
                </a:lnTo>
                <a:lnTo>
                  <a:pt x="951" y="790"/>
                </a:lnTo>
                <a:lnTo>
                  <a:pt x="949" y="790"/>
                </a:lnTo>
                <a:lnTo>
                  <a:pt x="949" y="790"/>
                </a:lnTo>
                <a:lnTo>
                  <a:pt x="949" y="790"/>
                </a:lnTo>
                <a:lnTo>
                  <a:pt x="949" y="790"/>
                </a:lnTo>
                <a:lnTo>
                  <a:pt x="949" y="790"/>
                </a:lnTo>
                <a:lnTo>
                  <a:pt x="949" y="790"/>
                </a:lnTo>
                <a:lnTo>
                  <a:pt x="947" y="790"/>
                </a:lnTo>
                <a:lnTo>
                  <a:pt x="947" y="790"/>
                </a:lnTo>
                <a:lnTo>
                  <a:pt x="947" y="790"/>
                </a:lnTo>
                <a:lnTo>
                  <a:pt x="949" y="790"/>
                </a:lnTo>
                <a:lnTo>
                  <a:pt x="949" y="792"/>
                </a:lnTo>
                <a:lnTo>
                  <a:pt x="949" y="792"/>
                </a:lnTo>
                <a:lnTo>
                  <a:pt x="947" y="794"/>
                </a:lnTo>
                <a:lnTo>
                  <a:pt x="944" y="794"/>
                </a:lnTo>
                <a:lnTo>
                  <a:pt x="944" y="792"/>
                </a:lnTo>
                <a:lnTo>
                  <a:pt x="944" y="792"/>
                </a:lnTo>
                <a:lnTo>
                  <a:pt x="942" y="794"/>
                </a:lnTo>
                <a:lnTo>
                  <a:pt x="942" y="794"/>
                </a:lnTo>
                <a:lnTo>
                  <a:pt x="944" y="794"/>
                </a:lnTo>
                <a:lnTo>
                  <a:pt x="944" y="794"/>
                </a:lnTo>
                <a:lnTo>
                  <a:pt x="944" y="794"/>
                </a:lnTo>
                <a:lnTo>
                  <a:pt x="942" y="797"/>
                </a:lnTo>
                <a:lnTo>
                  <a:pt x="942" y="797"/>
                </a:lnTo>
                <a:lnTo>
                  <a:pt x="940" y="797"/>
                </a:lnTo>
                <a:lnTo>
                  <a:pt x="937" y="799"/>
                </a:lnTo>
                <a:lnTo>
                  <a:pt x="935" y="797"/>
                </a:lnTo>
                <a:lnTo>
                  <a:pt x="932" y="797"/>
                </a:lnTo>
                <a:lnTo>
                  <a:pt x="928" y="797"/>
                </a:lnTo>
                <a:lnTo>
                  <a:pt x="923" y="797"/>
                </a:lnTo>
                <a:lnTo>
                  <a:pt x="918" y="797"/>
                </a:lnTo>
                <a:lnTo>
                  <a:pt x="916" y="797"/>
                </a:lnTo>
                <a:lnTo>
                  <a:pt x="914" y="797"/>
                </a:lnTo>
                <a:lnTo>
                  <a:pt x="911" y="799"/>
                </a:lnTo>
                <a:lnTo>
                  <a:pt x="911" y="799"/>
                </a:lnTo>
                <a:lnTo>
                  <a:pt x="909" y="802"/>
                </a:lnTo>
                <a:lnTo>
                  <a:pt x="909" y="802"/>
                </a:lnTo>
                <a:lnTo>
                  <a:pt x="909" y="804"/>
                </a:lnTo>
                <a:lnTo>
                  <a:pt x="909" y="804"/>
                </a:lnTo>
                <a:lnTo>
                  <a:pt x="906" y="804"/>
                </a:lnTo>
                <a:lnTo>
                  <a:pt x="906" y="804"/>
                </a:lnTo>
                <a:lnTo>
                  <a:pt x="906" y="804"/>
                </a:lnTo>
                <a:lnTo>
                  <a:pt x="904" y="804"/>
                </a:lnTo>
                <a:lnTo>
                  <a:pt x="906" y="804"/>
                </a:lnTo>
                <a:lnTo>
                  <a:pt x="909" y="806"/>
                </a:lnTo>
                <a:lnTo>
                  <a:pt x="906" y="806"/>
                </a:lnTo>
                <a:lnTo>
                  <a:pt x="906" y="806"/>
                </a:lnTo>
                <a:lnTo>
                  <a:pt x="904" y="806"/>
                </a:lnTo>
                <a:lnTo>
                  <a:pt x="904" y="806"/>
                </a:lnTo>
                <a:lnTo>
                  <a:pt x="902" y="806"/>
                </a:lnTo>
                <a:lnTo>
                  <a:pt x="899" y="806"/>
                </a:lnTo>
                <a:lnTo>
                  <a:pt x="897" y="806"/>
                </a:lnTo>
                <a:lnTo>
                  <a:pt x="895" y="809"/>
                </a:lnTo>
                <a:lnTo>
                  <a:pt x="892" y="809"/>
                </a:lnTo>
                <a:lnTo>
                  <a:pt x="885" y="811"/>
                </a:lnTo>
                <a:lnTo>
                  <a:pt x="883" y="813"/>
                </a:lnTo>
                <a:lnTo>
                  <a:pt x="883" y="813"/>
                </a:lnTo>
                <a:lnTo>
                  <a:pt x="880" y="816"/>
                </a:lnTo>
                <a:lnTo>
                  <a:pt x="880" y="816"/>
                </a:lnTo>
                <a:lnTo>
                  <a:pt x="880" y="818"/>
                </a:lnTo>
                <a:lnTo>
                  <a:pt x="880" y="818"/>
                </a:lnTo>
                <a:lnTo>
                  <a:pt x="880" y="820"/>
                </a:lnTo>
                <a:lnTo>
                  <a:pt x="885" y="825"/>
                </a:lnTo>
                <a:lnTo>
                  <a:pt x="885" y="825"/>
                </a:lnTo>
                <a:lnTo>
                  <a:pt x="885" y="825"/>
                </a:lnTo>
                <a:lnTo>
                  <a:pt x="885" y="825"/>
                </a:lnTo>
                <a:lnTo>
                  <a:pt x="885" y="825"/>
                </a:lnTo>
                <a:lnTo>
                  <a:pt x="885" y="825"/>
                </a:lnTo>
                <a:lnTo>
                  <a:pt x="892" y="835"/>
                </a:lnTo>
                <a:lnTo>
                  <a:pt x="895" y="837"/>
                </a:lnTo>
                <a:lnTo>
                  <a:pt x="899" y="839"/>
                </a:lnTo>
                <a:lnTo>
                  <a:pt x="904" y="842"/>
                </a:lnTo>
                <a:lnTo>
                  <a:pt x="906" y="842"/>
                </a:lnTo>
                <a:lnTo>
                  <a:pt x="916" y="842"/>
                </a:lnTo>
                <a:lnTo>
                  <a:pt x="918" y="842"/>
                </a:lnTo>
                <a:lnTo>
                  <a:pt x="921" y="842"/>
                </a:lnTo>
                <a:lnTo>
                  <a:pt x="923" y="842"/>
                </a:lnTo>
                <a:lnTo>
                  <a:pt x="923" y="839"/>
                </a:lnTo>
                <a:lnTo>
                  <a:pt x="930" y="839"/>
                </a:lnTo>
                <a:lnTo>
                  <a:pt x="937" y="837"/>
                </a:lnTo>
                <a:lnTo>
                  <a:pt x="937" y="835"/>
                </a:lnTo>
                <a:lnTo>
                  <a:pt x="942" y="832"/>
                </a:lnTo>
                <a:lnTo>
                  <a:pt x="944" y="832"/>
                </a:lnTo>
                <a:lnTo>
                  <a:pt x="944" y="832"/>
                </a:lnTo>
                <a:lnTo>
                  <a:pt x="944" y="832"/>
                </a:lnTo>
                <a:lnTo>
                  <a:pt x="947" y="830"/>
                </a:lnTo>
                <a:lnTo>
                  <a:pt x="947" y="830"/>
                </a:lnTo>
                <a:lnTo>
                  <a:pt x="949" y="830"/>
                </a:lnTo>
                <a:lnTo>
                  <a:pt x="951" y="830"/>
                </a:lnTo>
                <a:lnTo>
                  <a:pt x="951" y="830"/>
                </a:lnTo>
                <a:lnTo>
                  <a:pt x="951" y="828"/>
                </a:lnTo>
                <a:lnTo>
                  <a:pt x="951" y="828"/>
                </a:lnTo>
                <a:lnTo>
                  <a:pt x="951" y="828"/>
                </a:lnTo>
                <a:lnTo>
                  <a:pt x="954" y="828"/>
                </a:lnTo>
                <a:lnTo>
                  <a:pt x="954" y="828"/>
                </a:lnTo>
                <a:lnTo>
                  <a:pt x="956" y="825"/>
                </a:lnTo>
                <a:lnTo>
                  <a:pt x="959" y="823"/>
                </a:lnTo>
                <a:lnTo>
                  <a:pt x="961" y="823"/>
                </a:lnTo>
                <a:lnTo>
                  <a:pt x="959" y="820"/>
                </a:lnTo>
                <a:lnTo>
                  <a:pt x="959" y="818"/>
                </a:lnTo>
                <a:lnTo>
                  <a:pt x="959" y="818"/>
                </a:lnTo>
                <a:lnTo>
                  <a:pt x="959" y="816"/>
                </a:lnTo>
                <a:lnTo>
                  <a:pt x="959" y="816"/>
                </a:lnTo>
                <a:lnTo>
                  <a:pt x="961" y="818"/>
                </a:lnTo>
                <a:lnTo>
                  <a:pt x="966" y="816"/>
                </a:lnTo>
                <a:lnTo>
                  <a:pt x="966" y="816"/>
                </a:lnTo>
                <a:lnTo>
                  <a:pt x="966" y="816"/>
                </a:lnTo>
                <a:lnTo>
                  <a:pt x="963" y="816"/>
                </a:lnTo>
                <a:lnTo>
                  <a:pt x="963" y="813"/>
                </a:lnTo>
                <a:lnTo>
                  <a:pt x="966" y="813"/>
                </a:lnTo>
                <a:lnTo>
                  <a:pt x="966" y="813"/>
                </a:lnTo>
                <a:lnTo>
                  <a:pt x="966" y="813"/>
                </a:lnTo>
                <a:lnTo>
                  <a:pt x="966" y="813"/>
                </a:lnTo>
                <a:lnTo>
                  <a:pt x="966" y="813"/>
                </a:lnTo>
                <a:lnTo>
                  <a:pt x="966" y="813"/>
                </a:lnTo>
                <a:lnTo>
                  <a:pt x="966" y="813"/>
                </a:lnTo>
                <a:lnTo>
                  <a:pt x="970" y="816"/>
                </a:lnTo>
                <a:lnTo>
                  <a:pt x="970" y="813"/>
                </a:lnTo>
                <a:lnTo>
                  <a:pt x="970" y="813"/>
                </a:lnTo>
                <a:lnTo>
                  <a:pt x="970" y="816"/>
                </a:lnTo>
                <a:lnTo>
                  <a:pt x="970" y="816"/>
                </a:lnTo>
                <a:lnTo>
                  <a:pt x="973" y="816"/>
                </a:lnTo>
                <a:lnTo>
                  <a:pt x="973" y="813"/>
                </a:lnTo>
                <a:lnTo>
                  <a:pt x="973" y="813"/>
                </a:lnTo>
                <a:lnTo>
                  <a:pt x="973" y="813"/>
                </a:lnTo>
                <a:lnTo>
                  <a:pt x="975" y="811"/>
                </a:lnTo>
                <a:lnTo>
                  <a:pt x="982" y="813"/>
                </a:lnTo>
                <a:lnTo>
                  <a:pt x="982" y="813"/>
                </a:lnTo>
                <a:lnTo>
                  <a:pt x="985" y="811"/>
                </a:lnTo>
                <a:lnTo>
                  <a:pt x="987" y="811"/>
                </a:lnTo>
                <a:lnTo>
                  <a:pt x="985" y="811"/>
                </a:lnTo>
                <a:lnTo>
                  <a:pt x="985" y="809"/>
                </a:lnTo>
                <a:lnTo>
                  <a:pt x="985" y="809"/>
                </a:lnTo>
                <a:lnTo>
                  <a:pt x="987" y="809"/>
                </a:lnTo>
                <a:lnTo>
                  <a:pt x="987" y="806"/>
                </a:lnTo>
                <a:lnTo>
                  <a:pt x="992" y="804"/>
                </a:lnTo>
                <a:lnTo>
                  <a:pt x="994" y="804"/>
                </a:lnTo>
                <a:lnTo>
                  <a:pt x="994" y="804"/>
                </a:lnTo>
                <a:lnTo>
                  <a:pt x="996" y="804"/>
                </a:lnTo>
                <a:lnTo>
                  <a:pt x="996" y="802"/>
                </a:lnTo>
                <a:lnTo>
                  <a:pt x="996" y="802"/>
                </a:lnTo>
                <a:lnTo>
                  <a:pt x="996" y="802"/>
                </a:lnTo>
                <a:lnTo>
                  <a:pt x="994" y="802"/>
                </a:lnTo>
                <a:lnTo>
                  <a:pt x="996" y="799"/>
                </a:lnTo>
                <a:lnTo>
                  <a:pt x="996" y="799"/>
                </a:lnTo>
                <a:lnTo>
                  <a:pt x="996" y="799"/>
                </a:lnTo>
                <a:lnTo>
                  <a:pt x="999" y="797"/>
                </a:lnTo>
                <a:lnTo>
                  <a:pt x="1001" y="799"/>
                </a:lnTo>
                <a:lnTo>
                  <a:pt x="1003" y="802"/>
                </a:lnTo>
                <a:lnTo>
                  <a:pt x="1003" y="804"/>
                </a:lnTo>
                <a:lnTo>
                  <a:pt x="1003" y="806"/>
                </a:lnTo>
                <a:lnTo>
                  <a:pt x="999" y="804"/>
                </a:lnTo>
                <a:lnTo>
                  <a:pt x="999" y="804"/>
                </a:lnTo>
                <a:lnTo>
                  <a:pt x="1003" y="806"/>
                </a:lnTo>
                <a:lnTo>
                  <a:pt x="1003" y="809"/>
                </a:lnTo>
                <a:lnTo>
                  <a:pt x="1003" y="809"/>
                </a:lnTo>
                <a:lnTo>
                  <a:pt x="1003" y="809"/>
                </a:lnTo>
                <a:lnTo>
                  <a:pt x="1006" y="811"/>
                </a:lnTo>
                <a:lnTo>
                  <a:pt x="1013" y="809"/>
                </a:lnTo>
                <a:lnTo>
                  <a:pt x="1015" y="811"/>
                </a:lnTo>
                <a:lnTo>
                  <a:pt x="1015" y="811"/>
                </a:lnTo>
                <a:lnTo>
                  <a:pt x="1015" y="809"/>
                </a:lnTo>
                <a:lnTo>
                  <a:pt x="1015" y="809"/>
                </a:lnTo>
                <a:lnTo>
                  <a:pt x="1013" y="809"/>
                </a:lnTo>
                <a:lnTo>
                  <a:pt x="1015" y="809"/>
                </a:lnTo>
                <a:lnTo>
                  <a:pt x="1015" y="806"/>
                </a:lnTo>
                <a:lnTo>
                  <a:pt x="1015" y="806"/>
                </a:lnTo>
                <a:lnTo>
                  <a:pt x="1015" y="806"/>
                </a:lnTo>
                <a:lnTo>
                  <a:pt x="1015" y="804"/>
                </a:lnTo>
                <a:lnTo>
                  <a:pt x="1015" y="804"/>
                </a:lnTo>
                <a:lnTo>
                  <a:pt x="1015" y="804"/>
                </a:lnTo>
                <a:lnTo>
                  <a:pt x="1015" y="804"/>
                </a:lnTo>
                <a:lnTo>
                  <a:pt x="1015" y="804"/>
                </a:lnTo>
                <a:lnTo>
                  <a:pt x="1018" y="804"/>
                </a:lnTo>
                <a:lnTo>
                  <a:pt x="1015" y="804"/>
                </a:lnTo>
                <a:lnTo>
                  <a:pt x="1015" y="804"/>
                </a:lnTo>
                <a:lnTo>
                  <a:pt x="1015" y="804"/>
                </a:lnTo>
                <a:lnTo>
                  <a:pt x="1018" y="804"/>
                </a:lnTo>
                <a:lnTo>
                  <a:pt x="1020" y="802"/>
                </a:lnTo>
                <a:lnTo>
                  <a:pt x="1020" y="802"/>
                </a:lnTo>
                <a:lnTo>
                  <a:pt x="1020" y="799"/>
                </a:lnTo>
                <a:lnTo>
                  <a:pt x="1020" y="799"/>
                </a:lnTo>
                <a:lnTo>
                  <a:pt x="1020" y="799"/>
                </a:lnTo>
                <a:lnTo>
                  <a:pt x="1020" y="797"/>
                </a:lnTo>
                <a:lnTo>
                  <a:pt x="1020" y="797"/>
                </a:lnTo>
                <a:lnTo>
                  <a:pt x="1020" y="797"/>
                </a:lnTo>
                <a:lnTo>
                  <a:pt x="1020" y="797"/>
                </a:lnTo>
                <a:lnTo>
                  <a:pt x="1020" y="799"/>
                </a:lnTo>
                <a:lnTo>
                  <a:pt x="1022" y="799"/>
                </a:lnTo>
                <a:lnTo>
                  <a:pt x="1022" y="802"/>
                </a:lnTo>
                <a:lnTo>
                  <a:pt x="1022" y="802"/>
                </a:lnTo>
                <a:lnTo>
                  <a:pt x="1020" y="804"/>
                </a:lnTo>
                <a:lnTo>
                  <a:pt x="1020" y="804"/>
                </a:lnTo>
                <a:lnTo>
                  <a:pt x="1020" y="804"/>
                </a:lnTo>
                <a:lnTo>
                  <a:pt x="1020" y="806"/>
                </a:lnTo>
                <a:lnTo>
                  <a:pt x="1020" y="806"/>
                </a:lnTo>
                <a:lnTo>
                  <a:pt x="1025" y="811"/>
                </a:lnTo>
                <a:lnTo>
                  <a:pt x="1030" y="811"/>
                </a:lnTo>
                <a:lnTo>
                  <a:pt x="1030" y="813"/>
                </a:lnTo>
                <a:lnTo>
                  <a:pt x="1034" y="813"/>
                </a:lnTo>
                <a:lnTo>
                  <a:pt x="1039" y="809"/>
                </a:lnTo>
                <a:lnTo>
                  <a:pt x="1039" y="809"/>
                </a:lnTo>
                <a:lnTo>
                  <a:pt x="1039" y="806"/>
                </a:lnTo>
                <a:lnTo>
                  <a:pt x="1039" y="806"/>
                </a:lnTo>
                <a:lnTo>
                  <a:pt x="1039" y="806"/>
                </a:lnTo>
                <a:lnTo>
                  <a:pt x="1039" y="806"/>
                </a:lnTo>
                <a:lnTo>
                  <a:pt x="1048" y="804"/>
                </a:lnTo>
                <a:lnTo>
                  <a:pt x="1056" y="804"/>
                </a:lnTo>
                <a:lnTo>
                  <a:pt x="1056" y="804"/>
                </a:lnTo>
                <a:lnTo>
                  <a:pt x="1056" y="802"/>
                </a:lnTo>
                <a:lnTo>
                  <a:pt x="1056" y="802"/>
                </a:lnTo>
                <a:lnTo>
                  <a:pt x="1056" y="802"/>
                </a:lnTo>
                <a:lnTo>
                  <a:pt x="1056" y="799"/>
                </a:lnTo>
                <a:lnTo>
                  <a:pt x="1056" y="799"/>
                </a:lnTo>
                <a:lnTo>
                  <a:pt x="1056" y="799"/>
                </a:lnTo>
                <a:lnTo>
                  <a:pt x="1056" y="797"/>
                </a:lnTo>
                <a:lnTo>
                  <a:pt x="1056" y="797"/>
                </a:lnTo>
                <a:lnTo>
                  <a:pt x="1058" y="797"/>
                </a:lnTo>
                <a:lnTo>
                  <a:pt x="1058" y="794"/>
                </a:lnTo>
                <a:lnTo>
                  <a:pt x="1058" y="794"/>
                </a:lnTo>
                <a:lnTo>
                  <a:pt x="1058" y="794"/>
                </a:lnTo>
                <a:lnTo>
                  <a:pt x="1060" y="792"/>
                </a:lnTo>
                <a:lnTo>
                  <a:pt x="1058" y="792"/>
                </a:lnTo>
                <a:lnTo>
                  <a:pt x="1058" y="790"/>
                </a:lnTo>
                <a:lnTo>
                  <a:pt x="1058" y="787"/>
                </a:lnTo>
                <a:lnTo>
                  <a:pt x="1060" y="787"/>
                </a:lnTo>
                <a:lnTo>
                  <a:pt x="1060" y="787"/>
                </a:lnTo>
                <a:lnTo>
                  <a:pt x="1060" y="785"/>
                </a:lnTo>
                <a:lnTo>
                  <a:pt x="1063" y="783"/>
                </a:lnTo>
                <a:lnTo>
                  <a:pt x="1063" y="783"/>
                </a:lnTo>
                <a:lnTo>
                  <a:pt x="1063" y="780"/>
                </a:lnTo>
                <a:lnTo>
                  <a:pt x="1063" y="780"/>
                </a:lnTo>
                <a:lnTo>
                  <a:pt x="1063" y="780"/>
                </a:lnTo>
                <a:lnTo>
                  <a:pt x="1065" y="780"/>
                </a:lnTo>
                <a:lnTo>
                  <a:pt x="1065" y="778"/>
                </a:lnTo>
                <a:lnTo>
                  <a:pt x="1065" y="778"/>
                </a:lnTo>
                <a:lnTo>
                  <a:pt x="1065" y="778"/>
                </a:lnTo>
                <a:lnTo>
                  <a:pt x="1063" y="776"/>
                </a:lnTo>
                <a:lnTo>
                  <a:pt x="1063" y="776"/>
                </a:lnTo>
                <a:lnTo>
                  <a:pt x="1063" y="776"/>
                </a:lnTo>
                <a:lnTo>
                  <a:pt x="1065" y="773"/>
                </a:lnTo>
                <a:lnTo>
                  <a:pt x="1065" y="773"/>
                </a:lnTo>
                <a:lnTo>
                  <a:pt x="1065" y="771"/>
                </a:lnTo>
                <a:lnTo>
                  <a:pt x="1065" y="771"/>
                </a:lnTo>
                <a:lnTo>
                  <a:pt x="1065" y="771"/>
                </a:lnTo>
                <a:lnTo>
                  <a:pt x="1063" y="768"/>
                </a:lnTo>
                <a:lnTo>
                  <a:pt x="1063" y="768"/>
                </a:lnTo>
                <a:lnTo>
                  <a:pt x="1063" y="768"/>
                </a:lnTo>
                <a:lnTo>
                  <a:pt x="1065" y="768"/>
                </a:lnTo>
                <a:lnTo>
                  <a:pt x="1065" y="768"/>
                </a:lnTo>
                <a:lnTo>
                  <a:pt x="1065" y="766"/>
                </a:lnTo>
                <a:lnTo>
                  <a:pt x="1065" y="766"/>
                </a:lnTo>
                <a:lnTo>
                  <a:pt x="1065" y="766"/>
                </a:lnTo>
                <a:lnTo>
                  <a:pt x="1065" y="766"/>
                </a:lnTo>
                <a:lnTo>
                  <a:pt x="1067" y="764"/>
                </a:lnTo>
                <a:lnTo>
                  <a:pt x="1067" y="764"/>
                </a:lnTo>
                <a:lnTo>
                  <a:pt x="1067" y="764"/>
                </a:lnTo>
                <a:lnTo>
                  <a:pt x="1067" y="764"/>
                </a:lnTo>
                <a:lnTo>
                  <a:pt x="1067" y="761"/>
                </a:lnTo>
                <a:lnTo>
                  <a:pt x="1070" y="761"/>
                </a:lnTo>
                <a:lnTo>
                  <a:pt x="1070" y="759"/>
                </a:lnTo>
                <a:lnTo>
                  <a:pt x="1070" y="759"/>
                </a:lnTo>
                <a:lnTo>
                  <a:pt x="1070" y="759"/>
                </a:lnTo>
                <a:lnTo>
                  <a:pt x="1070" y="757"/>
                </a:lnTo>
                <a:lnTo>
                  <a:pt x="1070" y="757"/>
                </a:lnTo>
                <a:lnTo>
                  <a:pt x="1070" y="757"/>
                </a:lnTo>
                <a:lnTo>
                  <a:pt x="1070" y="754"/>
                </a:lnTo>
                <a:lnTo>
                  <a:pt x="1070" y="754"/>
                </a:lnTo>
                <a:lnTo>
                  <a:pt x="1070" y="752"/>
                </a:lnTo>
                <a:lnTo>
                  <a:pt x="1070" y="752"/>
                </a:lnTo>
                <a:lnTo>
                  <a:pt x="1070" y="750"/>
                </a:lnTo>
                <a:lnTo>
                  <a:pt x="1070" y="750"/>
                </a:lnTo>
                <a:lnTo>
                  <a:pt x="1070" y="750"/>
                </a:lnTo>
                <a:lnTo>
                  <a:pt x="1070" y="745"/>
                </a:lnTo>
                <a:lnTo>
                  <a:pt x="1070" y="745"/>
                </a:lnTo>
                <a:lnTo>
                  <a:pt x="1070" y="742"/>
                </a:lnTo>
                <a:lnTo>
                  <a:pt x="1070" y="740"/>
                </a:lnTo>
                <a:lnTo>
                  <a:pt x="1070" y="738"/>
                </a:lnTo>
                <a:lnTo>
                  <a:pt x="1067" y="733"/>
                </a:lnTo>
                <a:lnTo>
                  <a:pt x="1065" y="728"/>
                </a:lnTo>
                <a:lnTo>
                  <a:pt x="1060" y="726"/>
                </a:lnTo>
                <a:lnTo>
                  <a:pt x="1053" y="721"/>
                </a:lnTo>
                <a:lnTo>
                  <a:pt x="1048" y="721"/>
                </a:lnTo>
                <a:lnTo>
                  <a:pt x="1048" y="721"/>
                </a:lnTo>
                <a:lnTo>
                  <a:pt x="1048" y="723"/>
                </a:lnTo>
                <a:lnTo>
                  <a:pt x="1046" y="726"/>
                </a:lnTo>
                <a:lnTo>
                  <a:pt x="1046" y="726"/>
                </a:lnTo>
                <a:lnTo>
                  <a:pt x="1044" y="728"/>
                </a:lnTo>
                <a:lnTo>
                  <a:pt x="1044" y="728"/>
                </a:lnTo>
                <a:lnTo>
                  <a:pt x="1041" y="731"/>
                </a:lnTo>
                <a:lnTo>
                  <a:pt x="1041" y="733"/>
                </a:lnTo>
                <a:lnTo>
                  <a:pt x="1041" y="735"/>
                </a:lnTo>
                <a:lnTo>
                  <a:pt x="1041" y="735"/>
                </a:lnTo>
                <a:lnTo>
                  <a:pt x="1041" y="738"/>
                </a:lnTo>
                <a:lnTo>
                  <a:pt x="1041" y="740"/>
                </a:lnTo>
                <a:lnTo>
                  <a:pt x="1041" y="740"/>
                </a:lnTo>
                <a:lnTo>
                  <a:pt x="1046" y="742"/>
                </a:lnTo>
                <a:lnTo>
                  <a:pt x="1046" y="742"/>
                </a:lnTo>
                <a:lnTo>
                  <a:pt x="1044" y="742"/>
                </a:lnTo>
                <a:lnTo>
                  <a:pt x="1044" y="745"/>
                </a:lnTo>
                <a:lnTo>
                  <a:pt x="1041" y="745"/>
                </a:lnTo>
                <a:lnTo>
                  <a:pt x="1041" y="745"/>
                </a:lnTo>
                <a:lnTo>
                  <a:pt x="1041" y="747"/>
                </a:lnTo>
                <a:lnTo>
                  <a:pt x="1041" y="747"/>
                </a:lnTo>
                <a:lnTo>
                  <a:pt x="1041" y="750"/>
                </a:lnTo>
                <a:lnTo>
                  <a:pt x="1041" y="752"/>
                </a:lnTo>
                <a:lnTo>
                  <a:pt x="1041" y="752"/>
                </a:lnTo>
                <a:lnTo>
                  <a:pt x="1041" y="752"/>
                </a:lnTo>
                <a:lnTo>
                  <a:pt x="1041" y="752"/>
                </a:lnTo>
                <a:lnTo>
                  <a:pt x="1041" y="752"/>
                </a:lnTo>
                <a:lnTo>
                  <a:pt x="1041" y="754"/>
                </a:lnTo>
                <a:lnTo>
                  <a:pt x="1041" y="754"/>
                </a:lnTo>
                <a:lnTo>
                  <a:pt x="1041" y="754"/>
                </a:lnTo>
                <a:lnTo>
                  <a:pt x="1041" y="754"/>
                </a:lnTo>
                <a:lnTo>
                  <a:pt x="1039" y="752"/>
                </a:lnTo>
                <a:lnTo>
                  <a:pt x="1039" y="752"/>
                </a:lnTo>
                <a:lnTo>
                  <a:pt x="1039" y="750"/>
                </a:lnTo>
                <a:lnTo>
                  <a:pt x="1039" y="747"/>
                </a:lnTo>
                <a:lnTo>
                  <a:pt x="1039" y="747"/>
                </a:lnTo>
                <a:lnTo>
                  <a:pt x="1039" y="745"/>
                </a:lnTo>
                <a:lnTo>
                  <a:pt x="1039" y="745"/>
                </a:lnTo>
                <a:lnTo>
                  <a:pt x="1039" y="745"/>
                </a:lnTo>
                <a:lnTo>
                  <a:pt x="1039" y="742"/>
                </a:lnTo>
                <a:lnTo>
                  <a:pt x="1039" y="742"/>
                </a:lnTo>
                <a:lnTo>
                  <a:pt x="1039" y="742"/>
                </a:lnTo>
                <a:lnTo>
                  <a:pt x="1039" y="742"/>
                </a:lnTo>
                <a:lnTo>
                  <a:pt x="1039" y="742"/>
                </a:lnTo>
                <a:lnTo>
                  <a:pt x="1039" y="740"/>
                </a:lnTo>
                <a:lnTo>
                  <a:pt x="1037" y="740"/>
                </a:lnTo>
                <a:lnTo>
                  <a:pt x="1037" y="738"/>
                </a:lnTo>
                <a:lnTo>
                  <a:pt x="1037" y="738"/>
                </a:lnTo>
                <a:lnTo>
                  <a:pt x="1037" y="738"/>
                </a:lnTo>
                <a:lnTo>
                  <a:pt x="1039" y="735"/>
                </a:lnTo>
                <a:lnTo>
                  <a:pt x="1039" y="735"/>
                </a:lnTo>
                <a:lnTo>
                  <a:pt x="1039" y="735"/>
                </a:lnTo>
                <a:lnTo>
                  <a:pt x="1037" y="735"/>
                </a:lnTo>
                <a:lnTo>
                  <a:pt x="1037" y="733"/>
                </a:lnTo>
                <a:lnTo>
                  <a:pt x="1034" y="733"/>
                </a:lnTo>
                <a:lnTo>
                  <a:pt x="1032" y="733"/>
                </a:lnTo>
                <a:lnTo>
                  <a:pt x="1025" y="735"/>
                </a:lnTo>
                <a:lnTo>
                  <a:pt x="1025" y="735"/>
                </a:lnTo>
                <a:lnTo>
                  <a:pt x="1025" y="735"/>
                </a:lnTo>
                <a:lnTo>
                  <a:pt x="1022" y="738"/>
                </a:lnTo>
                <a:lnTo>
                  <a:pt x="1022" y="740"/>
                </a:lnTo>
                <a:lnTo>
                  <a:pt x="1020" y="742"/>
                </a:lnTo>
                <a:lnTo>
                  <a:pt x="1020" y="742"/>
                </a:lnTo>
                <a:lnTo>
                  <a:pt x="1018" y="742"/>
                </a:lnTo>
                <a:lnTo>
                  <a:pt x="1020" y="742"/>
                </a:lnTo>
                <a:lnTo>
                  <a:pt x="1018" y="740"/>
                </a:lnTo>
                <a:lnTo>
                  <a:pt x="1018" y="740"/>
                </a:lnTo>
                <a:lnTo>
                  <a:pt x="1020" y="738"/>
                </a:lnTo>
                <a:lnTo>
                  <a:pt x="1020" y="735"/>
                </a:lnTo>
                <a:lnTo>
                  <a:pt x="1020" y="735"/>
                </a:lnTo>
                <a:lnTo>
                  <a:pt x="1020" y="735"/>
                </a:lnTo>
                <a:lnTo>
                  <a:pt x="1020" y="735"/>
                </a:lnTo>
                <a:lnTo>
                  <a:pt x="1020" y="735"/>
                </a:lnTo>
                <a:lnTo>
                  <a:pt x="1020" y="735"/>
                </a:lnTo>
                <a:lnTo>
                  <a:pt x="1022" y="733"/>
                </a:lnTo>
                <a:lnTo>
                  <a:pt x="1025" y="733"/>
                </a:lnTo>
                <a:lnTo>
                  <a:pt x="1025" y="733"/>
                </a:lnTo>
                <a:lnTo>
                  <a:pt x="1025" y="731"/>
                </a:lnTo>
                <a:lnTo>
                  <a:pt x="1025" y="731"/>
                </a:lnTo>
                <a:lnTo>
                  <a:pt x="1025" y="731"/>
                </a:lnTo>
                <a:lnTo>
                  <a:pt x="1027" y="728"/>
                </a:lnTo>
                <a:lnTo>
                  <a:pt x="1027" y="728"/>
                </a:lnTo>
                <a:lnTo>
                  <a:pt x="1027" y="728"/>
                </a:lnTo>
                <a:lnTo>
                  <a:pt x="1027" y="726"/>
                </a:lnTo>
                <a:lnTo>
                  <a:pt x="1027" y="726"/>
                </a:lnTo>
                <a:lnTo>
                  <a:pt x="1027" y="723"/>
                </a:lnTo>
                <a:lnTo>
                  <a:pt x="1027" y="723"/>
                </a:lnTo>
                <a:lnTo>
                  <a:pt x="1027" y="723"/>
                </a:lnTo>
                <a:lnTo>
                  <a:pt x="1027" y="721"/>
                </a:lnTo>
                <a:lnTo>
                  <a:pt x="1025" y="719"/>
                </a:lnTo>
                <a:lnTo>
                  <a:pt x="1022" y="719"/>
                </a:lnTo>
                <a:lnTo>
                  <a:pt x="1020" y="719"/>
                </a:lnTo>
                <a:lnTo>
                  <a:pt x="1018" y="721"/>
                </a:lnTo>
                <a:lnTo>
                  <a:pt x="1013" y="721"/>
                </a:lnTo>
                <a:lnTo>
                  <a:pt x="1011" y="721"/>
                </a:lnTo>
                <a:lnTo>
                  <a:pt x="1011" y="719"/>
                </a:lnTo>
                <a:lnTo>
                  <a:pt x="1013" y="719"/>
                </a:lnTo>
                <a:lnTo>
                  <a:pt x="1013" y="716"/>
                </a:lnTo>
                <a:lnTo>
                  <a:pt x="1013" y="716"/>
                </a:lnTo>
                <a:lnTo>
                  <a:pt x="1013" y="716"/>
                </a:lnTo>
                <a:lnTo>
                  <a:pt x="1013" y="716"/>
                </a:lnTo>
                <a:lnTo>
                  <a:pt x="1013" y="716"/>
                </a:lnTo>
                <a:lnTo>
                  <a:pt x="1013" y="714"/>
                </a:lnTo>
                <a:lnTo>
                  <a:pt x="1013" y="714"/>
                </a:lnTo>
                <a:lnTo>
                  <a:pt x="1013" y="714"/>
                </a:lnTo>
                <a:lnTo>
                  <a:pt x="1013" y="712"/>
                </a:lnTo>
                <a:lnTo>
                  <a:pt x="1015" y="709"/>
                </a:lnTo>
                <a:lnTo>
                  <a:pt x="1015" y="709"/>
                </a:lnTo>
                <a:lnTo>
                  <a:pt x="1020" y="707"/>
                </a:lnTo>
                <a:lnTo>
                  <a:pt x="1020" y="707"/>
                </a:lnTo>
                <a:lnTo>
                  <a:pt x="1018" y="705"/>
                </a:lnTo>
                <a:lnTo>
                  <a:pt x="1018" y="705"/>
                </a:lnTo>
                <a:lnTo>
                  <a:pt x="1018" y="702"/>
                </a:lnTo>
                <a:lnTo>
                  <a:pt x="1020" y="705"/>
                </a:lnTo>
                <a:lnTo>
                  <a:pt x="1020" y="702"/>
                </a:lnTo>
                <a:lnTo>
                  <a:pt x="1020" y="702"/>
                </a:lnTo>
                <a:lnTo>
                  <a:pt x="1020" y="702"/>
                </a:lnTo>
                <a:lnTo>
                  <a:pt x="1020" y="702"/>
                </a:lnTo>
                <a:lnTo>
                  <a:pt x="1020" y="702"/>
                </a:lnTo>
                <a:lnTo>
                  <a:pt x="1018" y="697"/>
                </a:lnTo>
                <a:lnTo>
                  <a:pt x="1018" y="697"/>
                </a:lnTo>
                <a:lnTo>
                  <a:pt x="1018" y="697"/>
                </a:lnTo>
                <a:lnTo>
                  <a:pt x="1020" y="695"/>
                </a:lnTo>
                <a:lnTo>
                  <a:pt x="1020" y="695"/>
                </a:lnTo>
                <a:lnTo>
                  <a:pt x="1020" y="695"/>
                </a:lnTo>
                <a:lnTo>
                  <a:pt x="1018" y="695"/>
                </a:lnTo>
                <a:lnTo>
                  <a:pt x="1018" y="695"/>
                </a:lnTo>
                <a:lnTo>
                  <a:pt x="1018" y="695"/>
                </a:lnTo>
                <a:lnTo>
                  <a:pt x="1018" y="695"/>
                </a:lnTo>
                <a:lnTo>
                  <a:pt x="1018" y="693"/>
                </a:lnTo>
                <a:lnTo>
                  <a:pt x="1015" y="690"/>
                </a:lnTo>
                <a:lnTo>
                  <a:pt x="1013" y="690"/>
                </a:lnTo>
                <a:lnTo>
                  <a:pt x="1013" y="690"/>
                </a:lnTo>
                <a:lnTo>
                  <a:pt x="1013" y="690"/>
                </a:lnTo>
                <a:lnTo>
                  <a:pt x="1013" y="690"/>
                </a:lnTo>
                <a:lnTo>
                  <a:pt x="1011" y="690"/>
                </a:lnTo>
                <a:lnTo>
                  <a:pt x="1011" y="690"/>
                </a:lnTo>
                <a:lnTo>
                  <a:pt x="1013" y="688"/>
                </a:lnTo>
                <a:lnTo>
                  <a:pt x="1013" y="688"/>
                </a:lnTo>
                <a:lnTo>
                  <a:pt x="1013" y="686"/>
                </a:lnTo>
                <a:lnTo>
                  <a:pt x="1013" y="686"/>
                </a:lnTo>
                <a:lnTo>
                  <a:pt x="1013" y="686"/>
                </a:lnTo>
                <a:lnTo>
                  <a:pt x="1013" y="686"/>
                </a:lnTo>
                <a:lnTo>
                  <a:pt x="1013" y="683"/>
                </a:lnTo>
                <a:lnTo>
                  <a:pt x="1013" y="683"/>
                </a:lnTo>
                <a:lnTo>
                  <a:pt x="1013" y="681"/>
                </a:lnTo>
                <a:lnTo>
                  <a:pt x="1013" y="681"/>
                </a:lnTo>
                <a:lnTo>
                  <a:pt x="1013" y="681"/>
                </a:lnTo>
                <a:lnTo>
                  <a:pt x="1011" y="681"/>
                </a:lnTo>
                <a:lnTo>
                  <a:pt x="1013" y="681"/>
                </a:lnTo>
                <a:lnTo>
                  <a:pt x="1013" y="681"/>
                </a:lnTo>
                <a:lnTo>
                  <a:pt x="1013" y="679"/>
                </a:lnTo>
                <a:lnTo>
                  <a:pt x="1013" y="679"/>
                </a:lnTo>
                <a:lnTo>
                  <a:pt x="1013" y="676"/>
                </a:lnTo>
                <a:lnTo>
                  <a:pt x="1013" y="676"/>
                </a:lnTo>
                <a:lnTo>
                  <a:pt x="1013" y="676"/>
                </a:lnTo>
                <a:lnTo>
                  <a:pt x="1011" y="674"/>
                </a:lnTo>
                <a:lnTo>
                  <a:pt x="1011" y="674"/>
                </a:lnTo>
                <a:lnTo>
                  <a:pt x="1011" y="674"/>
                </a:lnTo>
                <a:lnTo>
                  <a:pt x="1011" y="671"/>
                </a:lnTo>
                <a:lnTo>
                  <a:pt x="1011" y="671"/>
                </a:lnTo>
                <a:lnTo>
                  <a:pt x="1013" y="671"/>
                </a:lnTo>
                <a:lnTo>
                  <a:pt x="1013" y="671"/>
                </a:lnTo>
                <a:lnTo>
                  <a:pt x="1013" y="671"/>
                </a:lnTo>
                <a:lnTo>
                  <a:pt x="1015" y="669"/>
                </a:lnTo>
                <a:lnTo>
                  <a:pt x="1015" y="667"/>
                </a:lnTo>
                <a:lnTo>
                  <a:pt x="1015" y="667"/>
                </a:lnTo>
                <a:lnTo>
                  <a:pt x="1015" y="664"/>
                </a:lnTo>
                <a:lnTo>
                  <a:pt x="1015" y="662"/>
                </a:lnTo>
                <a:lnTo>
                  <a:pt x="1015" y="662"/>
                </a:lnTo>
                <a:lnTo>
                  <a:pt x="1013" y="662"/>
                </a:lnTo>
                <a:lnTo>
                  <a:pt x="1013" y="660"/>
                </a:lnTo>
                <a:lnTo>
                  <a:pt x="1013" y="660"/>
                </a:lnTo>
                <a:lnTo>
                  <a:pt x="1013" y="657"/>
                </a:lnTo>
                <a:lnTo>
                  <a:pt x="1013" y="657"/>
                </a:lnTo>
                <a:lnTo>
                  <a:pt x="1013" y="655"/>
                </a:lnTo>
                <a:lnTo>
                  <a:pt x="1013" y="655"/>
                </a:lnTo>
                <a:lnTo>
                  <a:pt x="1011" y="653"/>
                </a:lnTo>
                <a:lnTo>
                  <a:pt x="1011" y="653"/>
                </a:lnTo>
                <a:lnTo>
                  <a:pt x="1011" y="653"/>
                </a:lnTo>
                <a:lnTo>
                  <a:pt x="1011" y="653"/>
                </a:lnTo>
                <a:lnTo>
                  <a:pt x="1011" y="653"/>
                </a:lnTo>
                <a:lnTo>
                  <a:pt x="1011" y="655"/>
                </a:lnTo>
                <a:lnTo>
                  <a:pt x="1011" y="655"/>
                </a:lnTo>
                <a:lnTo>
                  <a:pt x="1008" y="657"/>
                </a:lnTo>
                <a:lnTo>
                  <a:pt x="1008" y="657"/>
                </a:lnTo>
                <a:lnTo>
                  <a:pt x="1006" y="655"/>
                </a:lnTo>
                <a:lnTo>
                  <a:pt x="1003" y="655"/>
                </a:lnTo>
                <a:lnTo>
                  <a:pt x="1003" y="655"/>
                </a:lnTo>
                <a:lnTo>
                  <a:pt x="1003" y="655"/>
                </a:lnTo>
                <a:lnTo>
                  <a:pt x="1001" y="657"/>
                </a:lnTo>
                <a:lnTo>
                  <a:pt x="1001" y="657"/>
                </a:lnTo>
                <a:lnTo>
                  <a:pt x="1001" y="657"/>
                </a:lnTo>
                <a:lnTo>
                  <a:pt x="999" y="660"/>
                </a:lnTo>
                <a:lnTo>
                  <a:pt x="999" y="660"/>
                </a:lnTo>
                <a:lnTo>
                  <a:pt x="999" y="660"/>
                </a:lnTo>
                <a:lnTo>
                  <a:pt x="999" y="660"/>
                </a:lnTo>
                <a:lnTo>
                  <a:pt x="996" y="662"/>
                </a:lnTo>
                <a:lnTo>
                  <a:pt x="996" y="664"/>
                </a:lnTo>
                <a:lnTo>
                  <a:pt x="996" y="664"/>
                </a:lnTo>
                <a:lnTo>
                  <a:pt x="996" y="667"/>
                </a:lnTo>
                <a:lnTo>
                  <a:pt x="994" y="667"/>
                </a:lnTo>
                <a:lnTo>
                  <a:pt x="994" y="669"/>
                </a:lnTo>
                <a:lnTo>
                  <a:pt x="994" y="671"/>
                </a:lnTo>
                <a:lnTo>
                  <a:pt x="994" y="671"/>
                </a:lnTo>
                <a:lnTo>
                  <a:pt x="992" y="671"/>
                </a:lnTo>
                <a:lnTo>
                  <a:pt x="992" y="671"/>
                </a:lnTo>
                <a:lnTo>
                  <a:pt x="992" y="674"/>
                </a:lnTo>
                <a:lnTo>
                  <a:pt x="992" y="674"/>
                </a:lnTo>
                <a:lnTo>
                  <a:pt x="989" y="674"/>
                </a:lnTo>
                <a:lnTo>
                  <a:pt x="989" y="674"/>
                </a:lnTo>
                <a:lnTo>
                  <a:pt x="989" y="674"/>
                </a:lnTo>
                <a:lnTo>
                  <a:pt x="989" y="676"/>
                </a:lnTo>
                <a:lnTo>
                  <a:pt x="989" y="676"/>
                </a:lnTo>
                <a:lnTo>
                  <a:pt x="989" y="676"/>
                </a:lnTo>
                <a:lnTo>
                  <a:pt x="989" y="679"/>
                </a:lnTo>
                <a:lnTo>
                  <a:pt x="989" y="679"/>
                </a:lnTo>
                <a:lnTo>
                  <a:pt x="989" y="679"/>
                </a:lnTo>
                <a:lnTo>
                  <a:pt x="989" y="679"/>
                </a:lnTo>
                <a:lnTo>
                  <a:pt x="992" y="679"/>
                </a:lnTo>
                <a:lnTo>
                  <a:pt x="989" y="681"/>
                </a:lnTo>
                <a:lnTo>
                  <a:pt x="989" y="681"/>
                </a:lnTo>
                <a:lnTo>
                  <a:pt x="987" y="681"/>
                </a:lnTo>
                <a:lnTo>
                  <a:pt x="987" y="681"/>
                </a:lnTo>
                <a:lnTo>
                  <a:pt x="987" y="683"/>
                </a:lnTo>
                <a:lnTo>
                  <a:pt x="985" y="681"/>
                </a:lnTo>
                <a:lnTo>
                  <a:pt x="985" y="681"/>
                </a:lnTo>
                <a:lnTo>
                  <a:pt x="985" y="683"/>
                </a:lnTo>
                <a:lnTo>
                  <a:pt x="982" y="683"/>
                </a:lnTo>
                <a:lnTo>
                  <a:pt x="977" y="686"/>
                </a:lnTo>
                <a:lnTo>
                  <a:pt x="977" y="686"/>
                </a:lnTo>
                <a:lnTo>
                  <a:pt x="977" y="686"/>
                </a:lnTo>
                <a:lnTo>
                  <a:pt x="977" y="686"/>
                </a:lnTo>
                <a:lnTo>
                  <a:pt x="977" y="686"/>
                </a:lnTo>
                <a:lnTo>
                  <a:pt x="977" y="686"/>
                </a:lnTo>
                <a:lnTo>
                  <a:pt x="977" y="688"/>
                </a:lnTo>
                <a:lnTo>
                  <a:pt x="977" y="688"/>
                </a:lnTo>
                <a:lnTo>
                  <a:pt x="977" y="688"/>
                </a:lnTo>
                <a:lnTo>
                  <a:pt x="977" y="690"/>
                </a:lnTo>
                <a:lnTo>
                  <a:pt x="977" y="690"/>
                </a:lnTo>
                <a:lnTo>
                  <a:pt x="977" y="690"/>
                </a:lnTo>
                <a:lnTo>
                  <a:pt x="977" y="690"/>
                </a:lnTo>
                <a:lnTo>
                  <a:pt x="977" y="693"/>
                </a:lnTo>
                <a:lnTo>
                  <a:pt x="977" y="693"/>
                </a:lnTo>
                <a:lnTo>
                  <a:pt x="977" y="693"/>
                </a:lnTo>
                <a:lnTo>
                  <a:pt x="977" y="693"/>
                </a:lnTo>
                <a:lnTo>
                  <a:pt x="977" y="695"/>
                </a:lnTo>
                <a:lnTo>
                  <a:pt x="977" y="695"/>
                </a:lnTo>
                <a:lnTo>
                  <a:pt x="975" y="697"/>
                </a:lnTo>
                <a:lnTo>
                  <a:pt x="980" y="700"/>
                </a:lnTo>
                <a:lnTo>
                  <a:pt x="982" y="702"/>
                </a:lnTo>
                <a:lnTo>
                  <a:pt x="985" y="705"/>
                </a:lnTo>
                <a:lnTo>
                  <a:pt x="985" y="707"/>
                </a:lnTo>
                <a:lnTo>
                  <a:pt x="985" y="707"/>
                </a:lnTo>
                <a:lnTo>
                  <a:pt x="985" y="705"/>
                </a:lnTo>
                <a:lnTo>
                  <a:pt x="985" y="705"/>
                </a:lnTo>
                <a:lnTo>
                  <a:pt x="985" y="705"/>
                </a:lnTo>
                <a:lnTo>
                  <a:pt x="985" y="702"/>
                </a:lnTo>
                <a:lnTo>
                  <a:pt x="985" y="702"/>
                </a:lnTo>
                <a:lnTo>
                  <a:pt x="987" y="702"/>
                </a:lnTo>
                <a:lnTo>
                  <a:pt x="989" y="705"/>
                </a:lnTo>
                <a:lnTo>
                  <a:pt x="989" y="705"/>
                </a:lnTo>
                <a:lnTo>
                  <a:pt x="989" y="705"/>
                </a:lnTo>
                <a:lnTo>
                  <a:pt x="989" y="705"/>
                </a:lnTo>
                <a:lnTo>
                  <a:pt x="989" y="705"/>
                </a:lnTo>
                <a:lnTo>
                  <a:pt x="989" y="705"/>
                </a:lnTo>
                <a:lnTo>
                  <a:pt x="989" y="707"/>
                </a:lnTo>
                <a:lnTo>
                  <a:pt x="992" y="707"/>
                </a:lnTo>
                <a:lnTo>
                  <a:pt x="992" y="707"/>
                </a:lnTo>
                <a:lnTo>
                  <a:pt x="992" y="707"/>
                </a:lnTo>
                <a:lnTo>
                  <a:pt x="992" y="709"/>
                </a:lnTo>
                <a:lnTo>
                  <a:pt x="992" y="709"/>
                </a:lnTo>
                <a:lnTo>
                  <a:pt x="992" y="709"/>
                </a:lnTo>
                <a:lnTo>
                  <a:pt x="992" y="709"/>
                </a:lnTo>
                <a:lnTo>
                  <a:pt x="994" y="712"/>
                </a:lnTo>
                <a:lnTo>
                  <a:pt x="994" y="712"/>
                </a:lnTo>
                <a:lnTo>
                  <a:pt x="994" y="714"/>
                </a:lnTo>
                <a:lnTo>
                  <a:pt x="996" y="714"/>
                </a:lnTo>
                <a:lnTo>
                  <a:pt x="996" y="714"/>
                </a:lnTo>
                <a:lnTo>
                  <a:pt x="996" y="714"/>
                </a:lnTo>
                <a:lnTo>
                  <a:pt x="994" y="716"/>
                </a:lnTo>
                <a:lnTo>
                  <a:pt x="994" y="716"/>
                </a:lnTo>
                <a:lnTo>
                  <a:pt x="994" y="716"/>
                </a:lnTo>
                <a:lnTo>
                  <a:pt x="994" y="716"/>
                </a:lnTo>
                <a:lnTo>
                  <a:pt x="994" y="716"/>
                </a:lnTo>
                <a:lnTo>
                  <a:pt x="996" y="719"/>
                </a:lnTo>
                <a:lnTo>
                  <a:pt x="996" y="719"/>
                </a:lnTo>
                <a:lnTo>
                  <a:pt x="996" y="719"/>
                </a:lnTo>
                <a:lnTo>
                  <a:pt x="994" y="719"/>
                </a:lnTo>
                <a:lnTo>
                  <a:pt x="992" y="721"/>
                </a:lnTo>
                <a:lnTo>
                  <a:pt x="992" y="721"/>
                </a:lnTo>
                <a:lnTo>
                  <a:pt x="994" y="721"/>
                </a:lnTo>
                <a:lnTo>
                  <a:pt x="992" y="723"/>
                </a:lnTo>
                <a:lnTo>
                  <a:pt x="989" y="723"/>
                </a:lnTo>
                <a:lnTo>
                  <a:pt x="989" y="723"/>
                </a:lnTo>
                <a:lnTo>
                  <a:pt x="987" y="726"/>
                </a:lnTo>
                <a:lnTo>
                  <a:pt x="987" y="726"/>
                </a:lnTo>
                <a:lnTo>
                  <a:pt x="982" y="728"/>
                </a:lnTo>
                <a:lnTo>
                  <a:pt x="980" y="728"/>
                </a:lnTo>
                <a:lnTo>
                  <a:pt x="980" y="731"/>
                </a:lnTo>
                <a:lnTo>
                  <a:pt x="980" y="731"/>
                </a:lnTo>
                <a:lnTo>
                  <a:pt x="982" y="733"/>
                </a:lnTo>
                <a:lnTo>
                  <a:pt x="982" y="733"/>
                </a:lnTo>
                <a:lnTo>
                  <a:pt x="985" y="733"/>
                </a:lnTo>
                <a:lnTo>
                  <a:pt x="985" y="733"/>
                </a:lnTo>
                <a:lnTo>
                  <a:pt x="985" y="733"/>
                </a:lnTo>
                <a:lnTo>
                  <a:pt x="985" y="733"/>
                </a:lnTo>
                <a:lnTo>
                  <a:pt x="987" y="731"/>
                </a:lnTo>
                <a:lnTo>
                  <a:pt x="987" y="733"/>
                </a:lnTo>
                <a:lnTo>
                  <a:pt x="987" y="733"/>
                </a:lnTo>
                <a:lnTo>
                  <a:pt x="987" y="733"/>
                </a:lnTo>
                <a:lnTo>
                  <a:pt x="987" y="733"/>
                </a:lnTo>
                <a:lnTo>
                  <a:pt x="987" y="735"/>
                </a:lnTo>
                <a:lnTo>
                  <a:pt x="987" y="735"/>
                </a:lnTo>
                <a:lnTo>
                  <a:pt x="987" y="735"/>
                </a:lnTo>
                <a:lnTo>
                  <a:pt x="987" y="735"/>
                </a:lnTo>
                <a:lnTo>
                  <a:pt x="987" y="735"/>
                </a:lnTo>
                <a:lnTo>
                  <a:pt x="987" y="738"/>
                </a:lnTo>
                <a:lnTo>
                  <a:pt x="987" y="738"/>
                </a:lnTo>
                <a:lnTo>
                  <a:pt x="992" y="738"/>
                </a:lnTo>
                <a:lnTo>
                  <a:pt x="992" y="740"/>
                </a:lnTo>
                <a:lnTo>
                  <a:pt x="989" y="740"/>
                </a:lnTo>
                <a:lnTo>
                  <a:pt x="992" y="740"/>
                </a:lnTo>
                <a:lnTo>
                  <a:pt x="996" y="742"/>
                </a:lnTo>
                <a:lnTo>
                  <a:pt x="999" y="745"/>
                </a:lnTo>
                <a:lnTo>
                  <a:pt x="999" y="745"/>
                </a:lnTo>
                <a:lnTo>
                  <a:pt x="999" y="745"/>
                </a:lnTo>
                <a:lnTo>
                  <a:pt x="999" y="747"/>
                </a:lnTo>
                <a:lnTo>
                  <a:pt x="999" y="745"/>
                </a:lnTo>
                <a:lnTo>
                  <a:pt x="999" y="747"/>
                </a:lnTo>
                <a:lnTo>
                  <a:pt x="999" y="747"/>
                </a:lnTo>
                <a:lnTo>
                  <a:pt x="999" y="747"/>
                </a:lnTo>
                <a:lnTo>
                  <a:pt x="1001" y="747"/>
                </a:lnTo>
                <a:lnTo>
                  <a:pt x="1003" y="750"/>
                </a:lnTo>
                <a:lnTo>
                  <a:pt x="1001" y="750"/>
                </a:lnTo>
                <a:lnTo>
                  <a:pt x="1001" y="750"/>
                </a:lnTo>
                <a:lnTo>
                  <a:pt x="1001" y="750"/>
                </a:lnTo>
                <a:lnTo>
                  <a:pt x="1001" y="750"/>
                </a:lnTo>
                <a:lnTo>
                  <a:pt x="1001" y="750"/>
                </a:lnTo>
                <a:lnTo>
                  <a:pt x="1001" y="750"/>
                </a:lnTo>
                <a:lnTo>
                  <a:pt x="1001" y="750"/>
                </a:lnTo>
                <a:lnTo>
                  <a:pt x="1001" y="754"/>
                </a:lnTo>
                <a:lnTo>
                  <a:pt x="1001" y="754"/>
                </a:lnTo>
                <a:lnTo>
                  <a:pt x="1001" y="757"/>
                </a:lnTo>
                <a:lnTo>
                  <a:pt x="1001" y="757"/>
                </a:lnTo>
                <a:lnTo>
                  <a:pt x="1001" y="757"/>
                </a:lnTo>
                <a:lnTo>
                  <a:pt x="1001" y="759"/>
                </a:lnTo>
                <a:lnTo>
                  <a:pt x="1001" y="759"/>
                </a:lnTo>
                <a:lnTo>
                  <a:pt x="1001" y="759"/>
                </a:lnTo>
                <a:lnTo>
                  <a:pt x="1001" y="759"/>
                </a:lnTo>
                <a:lnTo>
                  <a:pt x="999" y="759"/>
                </a:lnTo>
                <a:lnTo>
                  <a:pt x="999" y="759"/>
                </a:lnTo>
                <a:lnTo>
                  <a:pt x="996" y="759"/>
                </a:lnTo>
                <a:lnTo>
                  <a:pt x="999" y="759"/>
                </a:lnTo>
                <a:lnTo>
                  <a:pt x="999" y="761"/>
                </a:lnTo>
                <a:lnTo>
                  <a:pt x="999" y="761"/>
                </a:lnTo>
                <a:lnTo>
                  <a:pt x="999" y="764"/>
                </a:lnTo>
                <a:lnTo>
                  <a:pt x="999" y="764"/>
                </a:lnTo>
                <a:lnTo>
                  <a:pt x="999" y="766"/>
                </a:lnTo>
                <a:lnTo>
                  <a:pt x="999" y="766"/>
                </a:lnTo>
                <a:lnTo>
                  <a:pt x="996" y="764"/>
                </a:lnTo>
                <a:lnTo>
                  <a:pt x="987" y="761"/>
                </a:lnTo>
                <a:lnTo>
                  <a:pt x="977" y="759"/>
                </a:lnTo>
                <a:lnTo>
                  <a:pt x="977" y="759"/>
                </a:lnTo>
                <a:lnTo>
                  <a:pt x="975" y="759"/>
                </a:lnTo>
                <a:lnTo>
                  <a:pt x="975" y="759"/>
                </a:lnTo>
                <a:lnTo>
                  <a:pt x="973" y="759"/>
                </a:lnTo>
                <a:lnTo>
                  <a:pt x="970" y="759"/>
                </a:lnTo>
                <a:lnTo>
                  <a:pt x="970" y="757"/>
                </a:lnTo>
                <a:lnTo>
                  <a:pt x="970" y="757"/>
                </a:lnTo>
                <a:lnTo>
                  <a:pt x="970" y="757"/>
                </a:lnTo>
                <a:lnTo>
                  <a:pt x="970" y="757"/>
                </a:lnTo>
                <a:lnTo>
                  <a:pt x="968" y="754"/>
                </a:lnTo>
                <a:lnTo>
                  <a:pt x="961" y="757"/>
                </a:lnTo>
                <a:lnTo>
                  <a:pt x="959" y="757"/>
                </a:lnTo>
                <a:lnTo>
                  <a:pt x="954" y="757"/>
                </a:lnTo>
                <a:lnTo>
                  <a:pt x="954" y="759"/>
                </a:lnTo>
                <a:lnTo>
                  <a:pt x="954" y="759"/>
                </a:lnTo>
                <a:lnTo>
                  <a:pt x="951" y="757"/>
                </a:lnTo>
                <a:lnTo>
                  <a:pt x="951" y="757"/>
                </a:lnTo>
                <a:lnTo>
                  <a:pt x="951" y="757"/>
                </a:lnTo>
                <a:lnTo>
                  <a:pt x="951" y="757"/>
                </a:lnTo>
                <a:lnTo>
                  <a:pt x="951" y="757"/>
                </a:lnTo>
                <a:lnTo>
                  <a:pt x="951" y="757"/>
                </a:lnTo>
                <a:lnTo>
                  <a:pt x="951" y="757"/>
                </a:lnTo>
                <a:lnTo>
                  <a:pt x="951" y="754"/>
                </a:lnTo>
                <a:lnTo>
                  <a:pt x="951" y="754"/>
                </a:lnTo>
                <a:lnTo>
                  <a:pt x="951" y="754"/>
                </a:lnTo>
                <a:lnTo>
                  <a:pt x="951" y="754"/>
                </a:lnTo>
                <a:lnTo>
                  <a:pt x="951" y="754"/>
                </a:lnTo>
                <a:lnTo>
                  <a:pt x="951" y="752"/>
                </a:lnTo>
                <a:lnTo>
                  <a:pt x="951" y="750"/>
                </a:lnTo>
                <a:lnTo>
                  <a:pt x="951" y="750"/>
                </a:lnTo>
                <a:lnTo>
                  <a:pt x="951" y="750"/>
                </a:lnTo>
                <a:lnTo>
                  <a:pt x="951" y="747"/>
                </a:lnTo>
                <a:lnTo>
                  <a:pt x="951" y="747"/>
                </a:lnTo>
                <a:lnTo>
                  <a:pt x="951" y="747"/>
                </a:lnTo>
                <a:lnTo>
                  <a:pt x="951" y="745"/>
                </a:lnTo>
                <a:lnTo>
                  <a:pt x="951" y="745"/>
                </a:lnTo>
                <a:lnTo>
                  <a:pt x="951" y="745"/>
                </a:lnTo>
                <a:lnTo>
                  <a:pt x="951" y="745"/>
                </a:lnTo>
                <a:lnTo>
                  <a:pt x="951" y="742"/>
                </a:lnTo>
                <a:lnTo>
                  <a:pt x="951" y="742"/>
                </a:lnTo>
                <a:lnTo>
                  <a:pt x="951" y="740"/>
                </a:lnTo>
                <a:lnTo>
                  <a:pt x="951" y="740"/>
                </a:lnTo>
                <a:lnTo>
                  <a:pt x="951" y="740"/>
                </a:lnTo>
                <a:lnTo>
                  <a:pt x="951" y="740"/>
                </a:lnTo>
                <a:lnTo>
                  <a:pt x="951" y="740"/>
                </a:lnTo>
                <a:lnTo>
                  <a:pt x="951" y="738"/>
                </a:lnTo>
                <a:lnTo>
                  <a:pt x="951" y="738"/>
                </a:lnTo>
                <a:lnTo>
                  <a:pt x="951" y="738"/>
                </a:lnTo>
                <a:lnTo>
                  <a:pt x="951" y="735"/>
                </a:lnTo>
                <a:lnTo>
                  <a:pt x="949" y="733"/>
                </a:lnTo>
                <a:lnTo>
                  <a:pt x="949" y="733"/>
                </a:lnTo>
                <a:lnTo>
                  <a:pt x="951" y="733"/>
                </a:lnTo>
                <a:lnTo>
                  <a:pt x="951" y="733"/>
                </a:lnTo>
                <a:lnTo>
                  <a:pt x="951" y="733"/>
                </a:lnTo>
                <a:lnTo>
                  <a:pt x="951" y="733"/>
                </a:lnTo>
                <a:lnTo>
                  <a:pt x="951" y="731"/>
                </a:lnTo>
                <a:lnTo>
                  <a:pt x="944" y="733"/>
                </a:lnTo>
                <a:lnTo>
                  <a:pt x="942" y="733"/>
                </a:lnTo>
                <a:lnTo>
                  <a:pt x="942" y="733"/>
                </a:lnTo>
                <a:lnTo>
                  <a:pt x="942" y="733"/>
                </a:lnTo>
                <a:lnTo>
                  <a:pt x="940" y="733"/>
                </a:lnTo>
                <a:lnTo>
                  <a:pt x="940" y="731"/>
                </a:lnTo>
                <a:lnTo>
                  <a:pt x="940" y="731"/>
                </a:lnTo>
                <a:lnTo>
                  <a:pt x="942" y="731"/>
                </a:lnTo>
                <a:lnTo>
                  <a:pt x="940" y="731"/>
                </a:lnTo>
                <a:lnTo>
                  <a:pt x="940" y="731"/>
                </a:lnTo>
                <a:lnTo>
                  <a:pt x="940" y="731"/>
                </a:lnTo>
                <a:lnTo>
                  <a:pt x="940" y="731"/>
                </a:lnTo>
                <a:lnTo>
                  <a:pt x="940" y="731"/>
                </a:lnTo>
                <a:lnTo>
                  <a:pt x="940" y="731"/>
                </a:lnTo>
                <a:lnTo>
                  <a:pt x="940" y="733"/>
                </a:lnTo>
                <a:lnTo>
                  <a:pt x="937" y="733"/>
                </a:lnTo>
                <a:lnTo>
                  <a:pt x="937" y="733"/>
                </a:lnTo>
                <a:lnTo>
                  <a:pt x="935" y="733"/>
                </a:lnTo>
                <a:lnTo>
                  <a:pt x="937" y="731"/>
                </a:lnTo>
                <a:lnTo>
                  <a:pt x="937" y="731"/>
                </a:lnTo>
                <a:lnTo>
                  <a:pt x="937" y="731"/>
                </a:lnTo>
                <a:lnTo>
                  <a:pt x="937" y="731"/>
                </a:lnTo>
                <a:lnTo>
                  <a:pt x="940" y="728"/>
                </a:lnTo>
                <a:lnTo>
                  <a:pt x="944" y="726"/>
                </a:lnTo>
                <a:lnTo>
                  <a:pt x="947" y="726"/>
                </a:lnTo>
                <a:lnTo>
                  <a:pt x="947" y="723"/>
                </a:lnTo>
                <a:lnTo>
                  <a:pt x="947" y="723"/>
                </a:lnTo>
                <a:lnTo>
                  <a:pt x="944" y="721"/>
                </a:lnTo>
                <a:lnTo>
                  <a:pt x="940" y="716"/>
                </a:lnTo>
                <a:lnTo>
                  <a:pt x="935" y="714"/>
                </a:lnTo>
                <a:lnTo>
                  <a:pt x="935" y="712"/>
                </a:lnTo>
                <a:lnTo>
                  <a:pt x="935" y="712"/>
                </a:lnTo>
                <a:lnTo>
                  <a:pt x="935" y="712"/>
                </a:lnTo>
                <a:lnTo>
                  <a:pt x="935" y="709"/>
                </a:lnTo>
                <a:lnTo>
                  <a:pt x="932" y="707"/>
                </a:lnTo>
                <a:lnTo>
                  <a:pt x="932" y="707"/>
                </a:lnTo>
                <a:lnTo>
                  <a:pt x="932" y="707"/>
                </a:lnTo>
                <a:lnTo>
                  <a:pt x="932" y="705"/>
                </a:lnTo>
                <a:lnTo>
                  <a:pt x="935" y="705"/>
                </a:lnTo>
                <a:lnTo>
                  <a:pt x="935" y="705"/>
                </a:lnTo>
                <a:lnTo>
                  <a:pt x="935" y="702"/>
                </a:lnTo>
                <a:lnTo>
                  <a:pt x="935" y="702"/>
                </a:lnTo>
                <a:lnTo>
                  <a:pt x="935" y="702"/>
                </a:lnTo>
                <a:lnTo>
                  <a:pt x="932" y="702"/>
                </a:lnTo>
                <a:lnTo>
                  <a:pt x="932" y="700"/>
                </a:lnTo>
                <a:lnTo>
                  <a:pt x="930" y="700"/>
                </a:lnTo>
                <a:lnTo>
                  <a:pt x="930" y="700"/>
                </a:lnTo>
                <a:lnTo>
                  <a:pt x="930" y="697"/>
                </a:lnTo>
                <a:lnTo>
                  <a:pt x="928" y="697"/>
                </a:lnTo>
                <a:lnTo>
                  <a:pt x="928" y="697"/>
                </a:lnTo>
                <a:lnTo>
                  <a:pt x="928" y="695"/>
                </a:lnTo>
                <a:lnTo>
                  <a:pt x="928" y="695"/>
                </a:lnTo>
                <a:lnTo>
                  <a:pt x="925" y="693"/>
                </a:lnTo>
                <a:lnTo>
                  <a:pt x="921" y="695"/>
                </a:lnTo>
                <a:lnTo>
                  <a:pt x="921" y="695"/>
                </a:lnTo>
                <a:lnTo>
                  <a:pt x="921" y="693"/>
                </a:lnTo>
                <a:lnTo>
                  <a:pt x="918" y="693"/>
                </a:lnTo>
                <a:lnTo>
                  <a:pt x="918" y="693"/>
                </a:lnTo>
                <a:lnTo>
                  <a:pt x="916" y="695"/>
                </a:lnTo>
                <a:lnTo>
                  <a:pt x="916" y="695"/>
                </a:lnTo>
                <a:lnTo>
                  <a:pt x="914" y="695"/>
                </a:lnTo>
                <a:lnTo>
                  <a:pt x="914" y="695"/>
                </a:lnTo>
                <a:lnTo>
                  <a:pt x="911" y="697"/>
                </a:lnTo>
                <a:lnTo>
                  <a:pt x="906" y="697"/>
                </a:lnTo>
                <a:lnTo>
                  <a:pt x="906" y="697"/>
                </a:lnTo>
                <a:lnTo>
                  <a:pt x="904" y="697"/>
                </a:lnTo>
                <a:lnTo>
                  <a:pt x="904" y="695"/>
                </a:lnTo>
                <a:lnTo>
                  <a:pt x="904" y="695"/>
                </a:lnTo>
                <a:lnTo>
                  <a:pt x="904" y="695"/>
                </a:lnTo>
                <a:lnTo>
                  <a:pt x="906" y="693"/>
                </a:lnTo>
                <a:lnTo>
                  <a:pt x="906" y="693"/>
                </a:lnTo>
                <a:lnTo>
                  <a:pt x="906" y="690"/>
                </a:lnTo>
                <a:lnTo>
                  <a:pt x="904" y="688"/>
                </a:lnTo>
                <a:lnTo>
                  <a:pt x="904" y="688"/>
                </a:lnTo>
                <a:lnTo>
                  <a:pt x="904" y="688"/>
                </a:lnTo>
                <a:lnTo>
                  <a:pt x="904" y="688"/>
                </a:lnTo>
                <a:lnTo>
                  <a:pt x="904" y="688"/>
                </a:lnTo>
                <a:lnTo>
                  <a:pt x="904" y="686"/>
                </a:lnTo>
                <a:lnTo>
                  <a:pt x="904" y="686"/>
                </a:lnTo>
                <a:lnTo>
                  <a:pt x="904" y="686"/>
                </a:lnTo>
                <a:lnTo>
                  <a:pt x="904" y="686"/>
                </a:lnTo>
                <a:lnTo>
                  <a:pt x="904" y="686"/>
                </a:lnTo>
                <a:lnTo>
                  <a:pt x="904" y="683"/>
                </a:lnTo>
                <a:lnTo>
                  <a:pt x="904" y="683"/>
                </a:lnTo>
                <a:lnTo>
                  <a:pt x="904" y="683"/>
                </a:lnTo>
                <a:lnTo>
                  <a:pt x="904" y="683"/>
                </a:lnTo>
                <a:lnTo>
                  <a:pt x="904" y="683"/>
                </a:lnTo>
                <a:lnTo>
                  <a:pt x="904" y="681"/>
                </a:lnTo>
                <a:lnTo>
                  <a:pt x="904" y="679"/>
                </a:lnTo>
                <a:lnTo>
                  <a:pt x="904" y="676"/>
                </a:lnTo>
                <a:lnTo>
                  <a:pt x="904" y="676"/>
                </a:lnTo>
                <a:lnTo>
                  <a:pt x="904" y="674"/>
                </a:lnTo>
                <a:lnTo>
                  <a:pt x="899" y="671"/>
                </a:lnTo>
                <a:lnTo>
                  <a:pt x="892" y="671"/>
                </a:lnTo>
                <a:lnTo>
                  <a:pt x="895" y="671"/>
                </a:lnTo>
                <a:lnTo>
                  <a:pt x="895" y="669"/>
                </a:lnTo>
                <a:lnTo>
                  <a:pt x="895" y="669"/>
                </a:lnTo>
                <a:lnTo>
                  <a:pt x="892" y="669"/>
                </a:lnTo>
                <a:lnTo>
                  <a:pt x="890" y="669"/>
                </a:lnTo>
                <a:lnTo>
                  <a:pt x="890" y="671"/>
                </a:lnTo>
                <a:lnTo>
                  <a:pt x="888" y="671"/>
                </a:lnTo>
                <a:close/>
                <a:moveTo>
                  <a:pt x="821" y="723"/>
                </a:moveTo>
                <a:lnTo>
                  <a:pt x="821" y="723"/>
                </a:lnTo>
                <a:lnTo>
                  <a:pt x="824" y="723"/>
                </a:lnTo>
                <a:lnTo>
                  <a:pt x="824" y="723"/>
                </a:lnTo>
                <a:lnTo>
                  <a:pt x="824" y="721"/>
                </a:lnTo>
                <a:lnTo>
                  <a:pt x="824" y="721"/>
                </a:lnTo>
                <a:lnTo>
                  <a:pt x="824" y="721"/>
                </a:lnTo>
                <a:lnTo>
                  <a:pt x="824" y="721"/>
                </a:lnTo>
                <a:lnTo>
                  <a:pt x="824" y="721"/>
                </a:lnTo>
                <a:lnTo>
                  <a:pt x="824" y="719"/>
                </a:lnTo>
                <a:lnTo>
                  <a:pt x="824" y="719"/>
                </a:lnTo>
                <a:lnTo>
                  <a:pt x="824" y="719"/>
                </a:lnTo>
                <a:lnTo>
                  <a:pt x="824" y="716"/>
                </a:lnTo>
                <a:lnTo>
                  <a:pt x="824" y="716"/>
                </a:lnTo>
                <a:lnTo>
                  <a:pt x="826" y="716"/>
                </a:lnTo>
                <a:lnTo>
                  <a:pt x="826" y="716"/>
                </a:lnTo>
                <a:lnTo>
                  <a:pt x="826" y="714"/>
                </a:lnTo>
                <a:lnTo>
                  <a:pt x="826" y="714"/>
                </a:lnTo>
                <a:lnTo>
                  <a:pt x="826" y="714"/>
                </a:lnTo>
                <a:lnTo>
                  <a:pt x="826" y="714"/>
                </a:lnTo>
                <a:lnTo>
                  <a:pt x="826" y="714"/>
                </a:lnTo>
                <a:lnTo>
                  <a:pt x="826" y="714"/>
                </a:lnTo>
                <a:lnTo>
                  <a:pt x="828" y="712"/>
                </a:lnTo>
                <a:lnTo>
                  <a:pt x="828" y="709"/>
                </a:lnTo>
                <a:lnTo>
                  <a:pt x="831" y="709"/>
                </a:lnTo>
                <a:lnTo>
                  <a:pt x="831" y="709"/>
                </a:lnTo>
                <a:lnTo>
                  <a:pt x="831" y="707"/>
                </a:lnTo>
                <a:lnTo>
                  <a:pt x="831" y="707"/>
                </a:lnTo>
                <a:lnTo>
                  <a:pt x="833" y="705"/>
                </a:lnTo>
                <a:lnTo>
                  <a:pt x="833" y="705"/>
                </a:lnTo>
                <a:lnTo>
                  <a:pt x="833" y="705"/>
                </a:lnTo>
                <a:lnTo>
                  <a:pt x="833" y="702"/>
                </a:lnTo>
                <a:lnTo>
                  <a:pt x="833" y="702"/>
                </a:lnTo>
                <a:lnTo>
                  <a:pt x="835" y="700"/>
                </a:lnTo>
                <a:lnTo>
                  <a:pt x="835" y="700"/>
                </a:lnTo>
                <a:lnTo>
                  <a:pt x="835" y="697"/>
                </a:lnTo>
                <a:lnTo>
                  <a:pt x="835" y="697"/>
                </a:lnTo>
                <a:lnTo>
                  <a:pt x="835" y="697"/>
                </a:lnTo>
                <a:lnTo>
                  <a:pt x="835" y="695"/>
                </a:lnTo>
                <a:lnTo>
                  <a:pt x="835" y="693"/>
                </a:lnTo>
                <a:lnTo>
                  <a:pt x="833" y="693"/>
                </a:lnTo>
                <a:lnTo>
                  <a:pt x="833" y="693"/>
                </a:lnTo>
                <a:lnTo>
                  <a:pt x="831" y="693"/>
                </a:lnTo>
                <a:lnTo>
                  <a:pt x="828" y="695"/>
                </a:lnTo>
                <a:lnTo>
                  <a:pt x="828" y="697"/>
                </a:lnTo>
                <a:lnTo>
                  <a:pt x="828" y="697"/>
                </a:lnTo>
                <a:lnTo>
                  <a:pt x="826" y="697"/>
                </a:lnTo>
                <a:lnTo>
                  <a:pt x="824" y="697"/>
                </a:lnTo>
                <a:lnTo>
                  <a:pt x="824" y="697"/>
                </a:lnTo>
                <a:lnTo>
                  <a:pt x="824" y="700"/>
                </a:lnTo>
                <a:lnTo>
                  <a:pt x="821" y="702"/>
                </a:lnTo>
                <a:lnTo>
                  <a:pt x="821" y="702"/>
                </a:lnTo>
                <a:lnTo>
                  <a:pt x="821" y="705"/>
                </a:lnTo>
                <a:lnTo>
                  <a:pt x="821" y="705"/>
                </a:lnTo>
                <a:lnTo>
                  <a:pt x="819" y="702"/>
                </a:lnTo>
                <a:lnTo>
                  <a:pt x="812" y="707"/>
                </a:lnTo>
                <a:lnTo>
                  <a:pt x="809" y="707"/>
                </a:lnTo>
                <a:lnTo>
                  <a:pt x="809" y="709"/>
                </a:lnTo>
                <a:lnTo>
                  <a:pt x="807" y="712"/>
                </a:lnTo>
                <a:lnTo>
                  <a:pt x="807" y="712"/>
                </a:lnTo>
                <a:lnTo>
                  <a:pt x="807" y="712"/>
                </a:lnTo>
                <a:lnTo>
                  <a:pt x="805" y="714"/>
                </a:lnTo>
                <a:lnTo>
                  <a:pt x="802" y="716"/>
                </a:lnTo>
                <a:lnTo>
                  <a:pt x="802" y="716"/>
                </a:lnTo>
                <a:lnTo>
                  <a:pt x="800" y="719"/>
                </a:lnTo>
                <a:lnTo>
                  <a:pt x="795" y="723"/>
                </a:lnTo>
                <a:lnTo>
                  <a:pt x="793" y="728"/>
                </a:lnTo>
                <a:lnTo>
                  <a:pt x="793" y="728"/>
                </a:lnTo>
                <a:lnTo>
                  <a:pt x="793" y="728"/>
                </a:lnTo>
                <a:lnTo>
                  <a:pt x="793" y="728"/>
                </a:lnTo>
                <a:lnTo>
                  <a:pt x="793" y="728"/>
                </a:lnTo>
                <a:lnTo>
                  <a:pt x="795" y="733"/>
                </a:lnTo>
                <a:lnTo>
                  <a:pt x="798" y="733"/>
                </a:lnTo>
                <a:lnTo>
                  <a:pt x="798" y="733"/>
                </a:lnTo>
                <a:lnTo>
                  <a:pt x="800" y="733"/>
                </a:lnTo>
                <a:lnTo>
                  <a:pt x="800" y="733"/>
                </a:lnTo>
                <a:lnTo>
                  <a:pt x="800" y="733"/>
                </a:lnTo>
                <a:lnTo>
                  <a:pt x="800" y="733"/>
                </a:lnTo>
                <a:lnTo>
                  <a:pt x="802" y="735"/>
                </a:lnTo>
                <a:lnTo>
                  <a:pt x="802" y="735"/>
                </a:lnTo>
                <a:lnTo>
                  <a:pt x="800" y="735"/>
                </a:lnTo>
                <a:lnTo>
                  <a:pt x="800" y="735"/>
                </a:lnTo>
                <a:lnTo>
                  <a:pt x="800" y="735"/>
                </a:lnTo>
                <a:lnTo>
                  <a:pt x="802" y="738"/>
                </a:lnTo>
                <a:lnTo>
                  <a:pt x="805" y="738"/>
                </a:lnTo>
                <a:lnTo>
                  <a:pt x="805" y="740"/>
                </a:lnTo>
                <a:lnTo>
                  <a:pt x="807" y="740"/>
                </a:lnTo>
                <a:lnTo>
                  <a:pt x="814" y="733"/>
                </a:lnTo>
                <a:lnTo>
                  <a:pt x="817" y="733"/>
                </a:lnTo>
                <a:lnTo>
                  <a:pt x="814" y="733"/>
                </a:lnTo>
                <a:lnTo>
                  <a:pt x="814" y="731"/>
                </a:lnTo>
                <a:lnTo>
                  <a:pt x="821" y="726"/>
                </a:lnTo>
                <a:lnTo>
                  <a:pt x="821" y="723"/>
                </a:lnTo>
                <a:close/>
                <a:moveTo>
                  <a:pt x="762" y="707"/>
                </a:moveTo>
                <a:lnTo>
                  <a:pt x="762" y="707"/>
                </a:lnTo>
                <a:lnTo>
                  <a:pt x="762" y="707"/>
                </a:lnTo>
                <a:lnTo>
                  <a:pt x="762" y="707"/>
                </a:lnTo>
                <a:lnTo>
                  <a:pt x="762" y="707"/>
                </a:lnTo>
                <a:lnTo>
                  <a:pt x="757" y="709"/>
                </a:lnTo>
                <a:lnTo>
                  <a:pt x="757" y="709"/>
                </a:lnTo>
                <a:lnTo>
                  <a:pt x="757" y="712"/>
                </a:lnTo>
                <a:lnTo>
                  <a:pt x="760" y="712"/>
                </a:lnTo>
                <a:lnTo>
                  <a:pt x="760" y="712"/>
                </a:lnTo>
                <a:lnTo>
                  <a:pt x="762" y="712"/>
                </a:lnTo>
                <a:lnTo>
                  <a:pt x="762" y="709"/>
                </a:lnTo>
                <a:lnTo>
                  <a:pt x="764" y="707"/>
                </a:lnTo>
                <a:lnTo>
                  <a:pt x="767" y="705"/>
                </a:lnTo>
                <a:lnTo>
                  <a:pt x="767" y="705"/>
                </a:lnTo>
                <a:lnTo>
                  <a:pt x="767" y="702"/>
                </a:lnTo>
                <a:lnTo>
                  <a:pt x="767" y="702"/>
                </a:lnTo>
                <a:lnTo>
                  <a:pt x="767" y="700"/>
                </a:lnTo>
                <a:lnTo>
                  <a:pt x="767" y="700"/>
                </a:lnTo>
                <a:lnTo>
                  <a:pt x="767" y="700"/>
                </a:lnTo>
                <a:lnTo>
                  <a:pt x="767" y="697"/>
                </a:lnTo>
                <a:lnTo>
                  <a:pt x="767" y="697"/>
                </a:lnTo>
                <a:lnTo>
                  <a:pt x="767" y="697"/>
                </a:lnTo>
                <a:lnTo>
                  <a:pt x="767" y="697"/>
                </a:lnTo>
                <a:lnTo>
                  <a:pt x="764" y="697"/>
                </a:lnTo>
                <a:lnTo>
                  <a:pt x="764" y="697"/>
                </a:lnTo>
                <a:lnTo>
                  <a:pt x="764" y="697"/>
                </a:lnTo>
                <a:lnTo>
                  <a:pt x="764" y="700"/>
                </a:lnTo>
                <a:lnTo>
                  <a:pt x="764" y="702"/>
                </a:lnTo>
                <a:lnTo>
                  <a:pt x="764" y="702"/>
                </a:lnTo>
                <a:lnTo>
                  <a:pt x="764" y="705"/>
                </a:lnTo>
                <a:lnTo>
                  <a:pt x="764" y="705"/>
                </a:lnTo>
                <a:lnTo>
                  <a:pt x="764" y="705"/>
                </a:lnTo>
                <a:lnTo>
                  <a:pt x="764" y="705"/>
                </a:lnTo>
                <a:lnTo>
                  <a:pt x="762" y="707"/>
                </a:lnTo>
                <a:close/>
                <a:moveTo>
                  <a:pt x="608" y="974"/>
                </a:moveTo>
                <a:lnTo>
                  <a:pt x="613" y="974"/>
                </a:lnTo>
                <a:lnTo>
                  <a:pt x="620" y="977"/>
                </a:lnTo>
                <a:lnTo>
                  <a:pt x="620" y="977"/>
                </a:lnTo>
                <a:lnTo>
                  <a:pt x="620" y="979"/>
                </a:lnTo>
                <a:lnTo>
                  <a:pt x="620" y="979"/>
                </a:lnTo>
                <a:lnTo>
                  <a:pt x="620" y="979"/>
                </a:lnTo>
                <a:lnTo>
                  <a:pt x="620" y="979"/>
                </a:lnTo>
                <a:lnTo>
                  <a:pt x="620" y="979"/>
                </a:lnTo>
                <a:lnTo>
                  <a:pt x="620" y="977"/>
                </a:lnTo>
                <a:lnTo>
                  <a:pt x="620" y="977"/>
                </a:lnTo>
                <a:lnTo>
                  <a:pt x="613" y="977"/>
                </a:lnTo>
                <a:lnTo>
                  <a:pt x="615" y="977"/>
                </a:lnTo>
                <a:lnTo>
                  <a:pt x="620" y="981"/>
                </a:lnTo>
                <a:lnTo>
                  <a:pt x="620" y="986"/>
                </a:lnTo>
                <a:lnTo>
                  <a:pt x="625" y="991"/>
                </a:lnTo>
                <a:lnTo>
                  <a:pt x="630" y="996"/>
                </a:lnTo>
                <a:lnTo>
                  <a:pt x="637" y="1000"/>
                </a:lnTo>
                <a:lnTo>
                  <a:pt x="639" y="1005"/>
                </a:lnTo>
                <a:lnTo>
                  <a:pt x="639" y="1010"/>
                </a:lnTo>
                <a:lnTo>
                  <a:pt x="639" y="1012"/>
                </a:lnTo>
                <a:lnTo>
                  <a:pt x="639" y="1012"/>
                </a:lnTo>
                <a:lnTo>
                  <a:pt x="639" y="1012"/>
                </a:lnTo>
                <a:lnTo>
                  <a:pt x="641" y="1014"/>
                </a:lnTo>
                <a:lnTo>
                  <a:pt x="641" y="1014"/>
                </a:lnTo>
                <a:lnTo>
                  <a:pt x="641" y="1017"/>
                </a:lnTo>
                <a:lnTo>
                  <a:pt x="641" y="1019"/>
                </a:lnTo>
                <a:lnTo>
                  <a:pt x="644" y="1024"/>
                </a:lnTo>
                <a:lnTo>
                  <a:pt x="644" y="1036"/>
                </a:lnTo>
                <a:lnTo>
                  <a:pt x="644" y="1040"/>
                </a:lnTo>
                <a:lnTo>
                  <a:pt x="646" y="1045"/>
                </a:lnTo>
                <a:lnTo>
                  <a:pt x="649" y="1048"/>
                </a:lnTo>
                <a:lnTo>
                  <a:pt x="649" y="1048"/>
                </a:lnTo>
                <a:lnTo>
                  <a:pt x="656" y="1050"/>
                </a:lnTo>
                <a:lnTo>
                  <a:pt x="656" y="1050"/>
                </a:lnTo>
                <a:lnTo>
                  <a:pt x="658" y="1048"/>
                </a:lnTo>
                <a:lnTo>
                  <a:pt x="658" y="1045"/>
                </a:lnTo>
                <a:lnTo>
                  <a:pt x="658" y="1045"/>
                </a:lnTo>
                <a:lnTo>
                  <a:pt x="660" y="1045"/>
                </a:lnTo>
                <a:lnTo>
                  <a:pt x="665" y="1040"/>
                </a:lnTo>
                <a:lnTo>
                  <a:pt x="667" y="1040"/>
                </a:lnTo>
                <a:lnTo>
                  <a:pt x="670" y="1040"/>
                </a:lnTo>
                <a:lnTo>
                  <a:pt x="672" y="1040"/>
                </a:lnTo>
                <a:lnTo>
                  <a:pt x="672" y="1040"/>
                </a:lnTo>
                <a:lnTo>
                  <a:pt x="675" y="1038"/>
                </a:lnTo>
                <a:lnTo>
                  <a:pt x="677" y="1036"/>
                </a:lnTo>
                <a:lnTo>
                  <a:pt x="679" y="1033"/>
                </a:lnTo>
                <a:lnTo>
                  <a:pt x="682" y="1031"/>
                </a:lnTo>
                <a:lnTo>
                  <a:pt x="684" y="1029"/>
                </a:lnTo>
                <a:lnTo>
                  <a:pt x="686" y="1029"/>
                </a:lnTo>
                <a:lnTo>
                  <a:pt x="686" y="1029"/>
                </a:lnTo>
                <a:lnTo>
                  <a:pt x="686" y="1029"/>
                </a:lnTo>
                <a:lnTo>
                  <a:pt x="689" y="1029"/>
                </a:lnTo>
                <a:lnTo>
                  <a:pt x="689" y="1031"/>
                </a:lnTo>
                <a:lnTo>
                  <a:pt x="689" y="1031"/>
                </a:lnTo>
                <a:lnTo>
                  <a:pt x="686" y="1033"/>
                </a:lnTo>
                <a:lnTo>
                  <a:pt x="691" y="1036"/>
                </a:lnTo>
                <a:lnTo>
                  <a:pt x="696" y="1033"/>
                </a:lnTo>
                <a:lnTo>
                  <a:pt x="701" y="1033"/>
                </a:lnTo>
                <a:lnTo>
                  <a:pt x="705" y="1031"/>
                </a:lnTo>
                <a:lnTo>
                  <a:pt x="710" y="1031"/>
                </a:lnTo>
                <a:lnTo>
                  <a:pt x="712" y="1029"/>
                </a:lnTo>
                <a:lnTo>
                  <a:pt x="717" y="1022"/>
                </a:lnTo>
                <a:lnTo>
                  <a:pt x="717" y="1019"/>
                </a:lnTo>
                <a:lnTo>
                  <a:pt x="717" y="1019"/>
                </a:lnTo>
                <a:lnTo>
                  <a:pt x="717" y="1017"/>
                </a:lnTo>
                <a:lnTo>
                  <a:pt x="717" y="1017"/>
                </a:lnTo>
                <a:lnTo>
                  <a:pt x="717" y="1017"/>
                </a:lnTo>
                <a:lnTo>
                  <a:pt x="717" y="1014"/>
                </a:lnTo>
                <a:lnTo>
                  <a:pt x="717" y="1014"/>
                </a:lnTo>
                <a:lnTo>
                  <a:pt x="717" y="1012"/>
                </a:lnTo>
                <a:lnTo>
                  <a:pt x="720" y="1010"/>
                </a:lnTo>
                <a:lnTo>
                  <a:pt x="720" y="1010"/>
                </a:lnTo>
                <a:lnTo>
                  <a:pt x="720" y="1007"/>
                </a:lnTo>
                <a:lnTo>
                  <a:pt x="720" y="1005"/>
                </a:lnTo>
                <a:lnTo>
                  <a:pt x="720" y="1005"/>
                </a:lnTo>
                <a:lnTo>
                  <a:pt x="720" y="1005"/>
                </a:lnTo>
                <a:lnTo>
                  <a:pt x="720" y="1003"/>
                </a:lnTo>
                <a:lnTo>
                  <a:pt x="720" y="1000"/>
                </a:lnTo>
                <a:lnTo>
                  <a:pt x="720" y="998"/>
                </a:lnTo>
                <a:lnTo>
                  <a:pt x="722" y="998"/>
                </a:lnTo>
                <a:lnTo>
                  <a:pt x="722" y="996"/>
                </a:lnTo>
                <a:lnTo>
                  <a:pt x="724" y="996"/>
                </a:lnTo>
                <a:lnTo>
                  <a:pt x="727" y="991"/>
                </a:lnTo>
                <a:lnTo>
                  <a:pt x="729" y="988"/>
                </a:lnTo>
                <a:lnTo>
                  <a:pt x="729" y="988"/>
                </a:lnTo>
                <a:lnTo>
                  <a:pt x="729" y="986"/>
                </a:lnTo>
                <a:lnTo>
                  <a:pt x="729" y="986"/>
                </a:lnTo>
                <a:lnTo>
                  <a:pt x="729" y="984"/>
                </a:lnTo>
                <a:lnTo>
                  <a:pt x="729" y="984"/>
                </a:lnTo>
                <a:lnTo>
                  <a:pt x="729" y="981"/>
                </a:lnTo>
                <a:lnTo>
                  <a:pt x="729" y="981"/>
                </a:lnTo>
                <a:lnTo>
                  <a:pt x="729" y="979"/>
                </a:lnTo>
                <a:lnTo>
                  <a:pt x="729" y="979"/>
                </a:lnTo>
                <a:lnTo>
                  <a:pt x="729" y="977"/>
                </a:lnTo>
                <a:lnTo>
                  <a:pt x="729" y="977"/>
                </a:lnTo>
                <a:lnTo>
                  <a:pt x="729" y="977"/>
                </a:lnTo>
                <a:lnTo>
                  <a:pt x="731" y="977"/>
                </a:lnTo>
                <a:lnTo>
                  <a:pt x="731" y="979"/>
                </a:lnTo>
                <a:lnTo>
                  <a:pt x="731" y="979"/>
                </a:lnTo>
                <a:lnTo>
                  <a:pt x="729" y="979"/>
                </a:lnTo>
                <a:lnTo>
                  <a:pt x="729" y="979"/>
                </a:lnTo>
                <a:lnTo>
                  <a:pt x="734" y="981"/>
                </a:lnTo>
                <a:lnTo>
                  <a:pt x="736" y="981"/>
                </a:lnTo>
                <a:lnTo>
                  <a:pt x="736" y="981"/>
                </a:lnTo>
                <a:lnTo>
                  <a:pt x="736" y="981"/>
                </a:lnTo>
                <a:lnTo>
                  <a:pt x="738" y="981"/>
                </a:lnTo>
                <a:lnTo>
                  <a:pt x="738" y="981"/>
                </a:lnTo>
                <a:lnTo>
                  <a:pt x="741" y="979"/>
                </a:lnTo>
                <a:lnTo>
                  <a:pt x="748" y="977"/>
                </a:lnTo>
                <a:lnTo>
                  <a:pt x="748" y="977"/>
                </a:lnTo>
                <a:lnTo>
                  <a:pt x="750" y="974"/>
                </a:lnTo>
                <a:lnTo>
                  <a:pt x="750" y="974"/>
                </a:lnTo>
                <a:lnTo>
                  <a:pt x="750" y="974"/>
                </a:lnTo>
                <a:lnTo>
                  <a:pt x="750" y="974"/>
                </a:lnTo>
                <a:lnTo>
                  <a:pt x="750" y="974"/>
                </a:lnTo>
                <a:lnTo>
                  <a:pt x="750" y="972"/>
                </a:lnTo>
                <a:lnTo>
                  <a:pt x="750" y="970"/>
                </a:lnTo>
                <a:lnTo>
                  <a:pt x="750" y="970"/>
                </a:lnTo>
                <a:lnTo>
                  <a:pt x="753" y="967"/>
                </a:lnTo>
                <a:lnTo>
                  <a:pt x="753" y="967"/>
                </a:lnTo>
                <a:lnTo>
                  <a:pt x="753" y="967"/>
                </a:lnTo>
                <a:lnTo>
                  <a:pt x="753" y="965"/>
                </a:lnTo>
                <a:lnTo>
                  <a:pt x="753" y="965"/>
                </a:lnTo>
                <a:lnTo>
                  <a:pt x="755" y="962"/>
                </a:lnTo>
                <a:lnTo>
                  <a:pt x="755" y="962"/>
                </a:lnTo>
                <a:lnTo>
                  <a:pt x="755" y="962"/>
                </a:lnTo>
                <a:lnTo>
                  <a:pt x="755" y="960"/>
                </a:lnTo>
                <a:lnTo>
                  <a:pt x="755" y="958"/>
                </a:lnTo>
                <a:lnTo>
                  <a:pt x="755" y="958"/>
                </a:lnTo>
                <a:lnTo>
                  <a:pt x="757" y="958"/>
                </a:lnTo>
                <a:lnTo>
                  <a:pt x="757" y="955"/>
                </a:lnTo>
                <a:lnTo>
                  <a:pt x="757" y="955"/>
                </a:lnTo>
                <a:lnTo>
                  <a:pt x="757" y="955"/>
                </a:lnTo>
                <a:lnTo>
                  <a:pt x="757" y="955"/>
                </a:lnTo>
                <a:lnTo>
                  <a:pt x="764" y="953"/>
                </a:lnTo>
                <a:lnTo>
                  <a:pt x="767" y="948"/>
                </a:lnTo>
                <a:lnTo>
                  <a:pt x="769" y="948"/>
                </a:lnTo>
                <a:lnTo>
                  <a:pt x="772" y="948"/>
                </a:lnTo>
                <a:lnTo>
                  <a:pt x="772" y="948"/>
                </a:lnTo>
                <a:lnTo>
                  <a:pt x="774" y="948"/>
                </a:lnTo>
                <a:lnTo>
                  <a:pt x="774" y="946"/>
                </a:lnTo>
                <a:lnTo>
                  <a:pt x="776" y="946"/>
                </a:lnTo>
                <a:lnTo>
                  <a:pt x="781" y="941"/>
                </a:lnTo>
                <a:lnTo>
                  <a:pt x="783" y="941"/>
                </a:lnTo>
                <a:lnTo>
                  <a:pt x="786" y="939"/>
                </a:lnTo>
                <a:lnTo>
                  <a:pt x="788" y="939"/>
                </a:lnTo>
                <a:lnTo>
                  <a:pt x="791" y="936"/>
                </a:lnTo>
                <a:lnTo>
                  <a:pt x="793" y="934"/>
                </a:lnTo>
                <a:lnTo>
                  <a:pt x="800" y="929"/>
                </a:lnTo>
                <a:lnTo>
                  <a:pt x="805" y="929"/>
                </a:lnTo>
                <a:lnTo>
                  <a:pt x="805" y="929"/>
                </a:lnTo>
                <a:lnTo>
                  <a:pt x="807" y="929"/>
                </a:lnTo>
                <a:lnTo>
                  <a:pt x="809" y="927"/>
                </a:lnTo>
                <a:lnTo>
                  <a:pt x="812" y="925"/>
                </a:lnTo>
                <a:lnTo>
                  <a:pt x="814" y="925"/>
                </a:lnTo>
                <a:lnTo>
                  <a:pt x="814" y="925"/>
                </a:lnTo>
                <a:lnTo>
                  <a:pt x="817" y="922"/>
                </a:lnTo>
                <a:lnTo>
                  <a:pt x="817" y="922"/>
                </a:lnTo>
                <a:lnTo>
                  <a:pt x="821" y="920"/>
                </a:lnTo>
                <a:lnTo>
                  <a:pt x="824" y="917"/>
                </a:lnTo>
                <a:lnTo>
                  <a:pt x="828" y="917"/>
                </a:lnTo>
                <a:lnTo>
                  <a:pt x="833" y="915"/>
                </a:lnTo>
                <a:lnTo>
                  <a:pt x="840" y="913"/>
                </a:lnTo>
                <a:lnTo>
                  <a:pt x="843" y="910"/>
                </a:lnTo>
                <a:lnTo>
                  <a:pt x="845" y="910"/>
                </a:lnTo>
                <a:lnTo>
                  <a:pt x="845" y="908"/>
                </a:lnTo>
                <a:lnTo>
                  <a:pt x="847" y="908"/>
                </a:lnTo>
                <a:lnTo>
                  <a:pt x="847" y="908"/>
                </a:lnTo>
                <a:lnTo>
                  <a:pt x="847" y="906"/>
                </a:lnTo>
                <a:lnTo>
                  <a:pt x="847" y="906"/>
                </a:lnTo>
                <a:lnTo>
                  <a:pt x="850" y="906"/>
                </a:lnTo>
                <a:lnTo>
                  <a:pt x="850" y="906"/>
                </a:lnTo>
                <a:lnTo>
                  <a:pt x="850" y="906"/>
                </a:lnTo>
                <a:lnTo>
                  <a:pt x="850" y="906"/>
                </a:lnTo>
                <a:lnTo>
                  <a:pt x="850" y="903"/>
                </a:lnTo>
                <a:lnTo>
                  <a:pt x="850" y="901"/>
                </a:lnTo>
                <a:lnTo>
                  <a:pt x="850" y="901"/>
                </a:lnTo>
                <a:lnTo>
                  <a:pt x="850" y="899"/>
                </a:lnTo>
                <a:lnTo>
                  <a:pt x="847" y="896"/>
                </a:lnTo>
                <a:lnTo>
                  <a:pt x="847" y="894"/>
                </a:lnTo>
                <a:lnTo>
                  <a:pt x="845" y="894"/>
                </a:lnTo>
                <a:lnTo>
                  <a:pt x="845" y="891"/>
                </a:lnTo>
                <a:lnTo>
                  <a:pt x="845" y="891"/>
                </a:lnTo>
                <a:lnTo>
                  <a:pt x="845" y="891"/>
                </a:lnTo>
                <a:lnTo>
                  <a:pt x="845" y="889"/>
                </a:lnTo>
                <a:lnTo>
                  <a:pt x="843" y="889"/>
                </a:lnTo>
                <a:lnTo>
                  <a:pt x="840" y="884"/>
                </a:lnTo>
                <a:lnTo>
                  <a:pt x="838" y="882"/>
                </a:lnTo>
                <a:lnTo>
                  <a:pt x="835" y="877"/>
                </a:lnTo>
                <a:lnTo>
                  <a:pt x="833" y="875"/>
                </a:lnTo>
                <a:lnTo>
                  <a:pt x="833" y="873"/>
                </a:lnTo>
                <a:lnTo>
                  <a:pt x="833" y="873"/>
                </a:lnTo>
                <a:lnTo>
                  <a:pt x="831" y="870"/>
                </a:lnTo>
                <a:lnTo>
                  <a:pt x="828" y="863"/>
                </a:lnTo>
                <a:lnTo>
                  <a:pt x="824" y="856"/>
                </a:lnTo>
                <a:lnTo>
                  <a:pt x="819" y="849"/>
                </a:lnTo>
                <a:lnTo>
                  <a:pt x="814" y="842"/>
                </a:lnTo>
                <a:lnTo>
                  <a:pt x="807" y="839"/>
                </a:lnTo>
                <a:lnTo>
                  <a:pt x="802" y="837"/>
                </a:lnTo>
                <a:lnTo>
                  <a:pt x="793" y="837"/>
                </a:lnTo>
                <a:lnTo>
                  <a:pt x="793" y="837"/>
                </a:lnTo>
                <a:lnTo>
                  <a:pt x="791" y="837"/>
                </a:lnTo>
                <a:lnTo>
                  <a:pt x="788" y="839"/>
                </a:lnTo>
                <a:lnTo>
                  <a:pt x="786" y="839"/>
                </a:lnTo>
                <a:lnTo>
                  <a:pt x="786" y="839"/>
                </a:lnTo>
                <a:lnTo>
                  <a:pt x="783" y="839"/>
                </a:lnTo>
                <a:lnTo>
                  <a:pt x="783" y="839"/>
                </a:lnTo>
                <a:lnTo>
                  <a:pt x="783" y="842"/>
                </a:lnTo>
                <a:lnTo>
                  <a:pt x="783" y="842"/>
                </a:lnTo>
                <a:lnTo>
                  <a:pt x="783" y="842"/>
                </a:lnTo>
                <a:lnTo>
                  <a:pt x="783" y="842"/>
                </a:lnTo>
                <a:lnTo>
                  <a:pt x="783" y="844"/>
                </a:lnTo>
                <a:lnTo>
                  <a:pt x="783" y="844"/>
                </a:lnTo>
                <a:lnTo>
                  <a:pt x="783" y="844"/>
                </a:lnTo>
                <a:lnTo>
                  <a:pt x="783" y="846"/>
                </a:lnTo>
                <a:lnTo>
                  <a:pt x="783" y="849"/>
                </a:lnTo>
                <a:lnTo>
                  <a:pt x="783" y="849"/>
                </a:lnTo>
                <a:lnTo>
                  <a:pt x="781" y="849"/>
                </a:lnTo>
                <a:lnTo>
                  <a:pt x="781" y="851"/>
                </a:lnTo>
                <a:lnTo>
                  <a:pt x="781" y="851"/>
                </a:lnTo>
                <a:lnTo>
                  <a:pt x="779" y="854"/>
                </a:lnTo>
                <a:lnTo>
                  <a:pt x="779" y="854"/>
                </a:lnTo>
                <a:lnTo>
                  <a:pt x="779" y="854"/>
                </a:lnTo>
                <a:lnTo>
                  <a:pt x="779" y="854"/>
                </a:lnTo>
                <a:lnTo>
                  <a:pt x="779" y="854"/>
                </a:lnTo>
                <a:lnTo>
                  <a:pt x="776" y="854"/>
                </a:lnTo>
                <a:lnTo>
                  <a:pt x="776" y="854"/>
                </a:lnTo>
                <a:lnTo>
                  <a:pt x="774" y="854"/>
                </a:lnTo>
                <a:lnTo>
                  <a:pt x="774" y="854"/>
                </a:lnTo>
                <a:lnTo>
                  <a:pt x="774" y="851"/>
                </a:lnTo>
                <a:lnTo>
                  <a:pt x="774" y="851"/>
                </a:lnTo>
                <a:lnTo>
                  <a:pt x="776" y="851"/>
                </a:lnTo>
                <a:lnTo>
                  <a:pt x="776" y="849"/>
                </a:lnTo>
                <a:lnTo>
                  <a:pt x="776" y="849"/>
                </a:lnTo>
                <a:lnTo>
                  <a:pt x="776" y="849"/>
                </a:lnTo>
                <a:lnTo>
                  <a:pt x="779" y="849"/>
                </a:lnTo>
                <a:lnTo>
                  <a:pt x="779" y="846"/>
                </a:lnTo>
                <a:lnTo>
                  <a:pt x="779" y="846"/>
                </a:lnTo>
                <a:lnTo>
                  <a:pt x="779" y="844"/>
                </a:lnTo>
                <a:lnTo>
                  <a:pt x="779" y="844"/>
                </a:lnTo>
                <a:lnTo>
                  <a:pt x="776" y="844"/>
                </a:lnTo>
                <a:lnTo>
                  <a:pt x="779" y="842"/>
                </a:lnTo>
                <a:lnTo>
                  <a:pt x="779" y="842"/>
                </a:lnTo>
                <a:lnTo>
                  <a:pt x="779" y="839"/>
                </a:lnTo>
                <a:lnTo>
                  <a:pt x="779" y="839"/>
                </a:lnTo>
                <a:lnTo>
                  <a:pt x="779" y="837"/>
                </a:lnTo>
                <a:lnTo>
                  <a:pt x="776" y="837"/>
                </a:lnTo>
                <a:lnTo>
                  <a:pt x="774" y="837"/>
                </a:lnTo>
                <a:lnTo>
                  <a:pt x="772" y="835"/>
                </a:lnTo>
                <a:lnTo>
                  <a:pt x="772" y="835"/>
                </a:lnTo>
                <a:lnTo>
                  <a:pt x="772" y="837"/>
                </a:lnTo>
                <a:lnTo>
                  <a:pt x="769" y="839"/>
                </a:lnTo>
                <a:lnTo>
                  <a:pt x="769" y="839"/>
                </a:lnTo>
                <a:lnTo>
                  <a:pt x="767" y="842"/>
                </a:lnTo>
                <a:lnTo>
                  <a:pt x="764" y="844"/>
                </a:lnTo>
                <a:lnTo>
                  <a:pt x="764" y="844"/>
                </a:lnTo>
                <a:lnTo>
                  <a:pt x="764" y="846"/>
                </a:lnTo>
                <a:lnTo>
                  <a:pt x="764" y="846"/>
                </a:lnTo>
                <a:lnTo>
                  <a:pt x="764" y="846"/>
                </a:lnTo>
                <a:lnTo>
                  <a:pt x="764" y="849"/>
                </a:lnTo>
                <a:lnTo>
                  <a:pt x="764" y="849"/>
                </a:lnTo>
                <a:lnTo>
                  <a:pt x="762" y="849"/>
                </a:lnTo>
                <a:lnTo>
                  <a:pt x="762" y="849"/>
                </a:lnTo>
                <a:lnTo>
                  <a:pt x="762" y="846"/>
                </a:lnTo>
                <a:lnTo>
                  <a:pt x="762" y="846"/>
                </a:lnTo>
                <a:lnTo>
                  <a:pt x="762" y="844"/>
                </a:lnTo>
                <a:lnTo>
                  <a:pt x="762" y="844"/>
                </a:lnTo>
                <a:lnTo>
                  <a:pt x="767" y="839"/>
                </a:lnTo>
                <a:lnTo>
                  <a:pt x="767" y="837"/>
                </a:lnTo>
                <a:lnTo>
                  <a:pt x="767" y="835"/>
                </a:lnTo>
                <a:lnTo>
                  <a:pt x="769" y="835"/>
                </a:lnTo>
                <a:lnTo>
                  <a:pt x="769" y="835"/>
                </a:lnTo>
                <a:lnTo>
                  <a:pt x="772" y="835"/>
                </a:lnTo>
                <a:lnTo>
                  <a:pt x="769" y="835"/>
                </a:lnTo>
                <a:lnTo>
                  <a:pt x="764" y="832"/>
                </a:lnTo>
                <a:lnTo>
                  <a:pt x="762" y="830"/>
                </a:lnTo>
                <a:lnTo>
                  <a:pt x="762" y="830"/>
                </a:lnTo>
                <a:lnTo>
                  <a:pt x="757" y="828"/>
                </a:lnTo>
                <a:lnTo>
                  <a:pt x="750" y="823"/>
                </a:lnTo>
                <a:lnTo>
                  <a:pt x="743" y="816"/>
                </a:lnTo>
                <a:lnTo>
                  <a:pt x="743" y="816"/>
                </a:lnTo>
                <a:lnTo>
                  <a:pt x="743" y="813"/>
                </a:lnTo>
                <a:lnTo>
                  <a:pt x="743" y="813"/>
                </a:lnTo>
                <a:lnTo>
                  <a:pt x="743" y="813"/>
                </a:lnTo>
                <a:lnTo>
                  <a:pt x="743" y="811"/>
                </a:lnTo>
                <a:lnTo>
                  <a:pt x="741" y="806"/>
                </a:lnTo>
                <a:lnTo>
                  <a:pt x="741" y="806"/>
                </a:lnTo>
                <a:lnTo>
                  <a:pt x="738" y="806"/>
                </a:lnTo>
                <a:lnTo>
                  <a:pt x="738" y="804"/>
                </a:lnTo>
                <a:lnTo>
                  <a:pt x="736" y="804"/>
                </a:lnTo>
                <a:lnTo>
                  <a:pt x="734" y="802"/>
                </a:lnTo>
                <a:lnTo>
                  <a:pt x="729" y="802"/>
                </a:lnTo>
                <a:lnTo>
                  <a:pt x="722" y="804"/>
                </a:lnTo>
                <a:lnTo>
                  <a:pt x="715" y="804"/>
                </a:lnTo>
                <a:lnTo>
                  <a:pt x="710" y="804"/>
                </a:lnTo>
                <a:lnTo>
                  <a:pt x="703" y="804"/>
                </a:lnTo>
                <a:lnTo>
                  <a:pt x="696" y="804"/>
                </a:lnTo>
                <a:lnTo>
                  <a:pt x="691" y="804"/>
                </a:lnTo>
                <a:lnTo>
                  <a:pt x="689" y="804"/>
                </a:lnTo>
                <a:lnTo>
                  <a:pt x="686" y="804"/>
                </a:lnTo>
                <a:lnTo>
                  <a:pt x="679" y="804"/>
                </a:lnTo>
                <a:lnTo>
                  <a:pt x="679" y="804"/>
                </a:lnTo>
                <a:lnTo>
                  <a:pt x="679" y="804"/>
                </a:lnTo>
                <a:lnTo>
                  <a:pt x="679" y="804"/>
                </a:lnTo>
                <a:lnTo>
                  <a:pt x="677" y="804"/>
                </a:lnTo>
                <a:lnTo>
                  <a:pt x="672" y="804"/>
                </a:lnTo>
                <a:lnTo>
                  <a:pt x="667" y="804"/>
                </a:lnTo>
                <a:lnTo>
                  <a:pt x="665" y="804"/>
                </a:lnTo>
                <a:lnTo>
                  <a:pt x="665" y="804"/>
                </a:lnTo>
                <a:lnTo>
                  <a:pt x="665" y="806"/>
                </a:lnTo>
                <a:lnTo>
                  <a:pt x="667" y="806"/>
                </a:lnTo>
                <a:lnTo>
                  <a:pt x="667" y="806"/>
                </a:lnTo>
                <a:lnTo>
                  <a:pt x="665" y="809"/>
                </a:lnTo>
                <a:lnTo>
                  <a:pt x="665" y="809"/>
                </a:lnTo>
                <a:lnTo>
                  <a:pt x="665" y="811"/>
                </a:lnTo>
                <a:lnTo>
                  <a:pt x="667" y="811"/>
                </a:lnTo>
                <a:lnTo>
                  <a:pt x="667" y="811"/>
                </a:lnTo>
                <a:lnTo>
                  <a:pt x="667" y="813"/>
                </a:lnTo>
                <a:lnTo>
                  <a:pt x="667" y="813"/>
                </a:lnTo>
                <a:lnTo>
                  <a:pt x="667" y="813"/>
                </a:lnTo>
                <a:lnTo>
                  <a:pt x="667" y="816"/>
                </a:lnTo>
                <a:lnTo>
                  <a:pt x="667" y="816"/>
                </a:lnTo>
                <a:lnTo>
                  <a:pt x="667" y="816"/>
                </a:lnTo>
                <a:lnTo>
                  <a:pt x="667" y="818"/>
                </a:lnTo>
                <a:lnTo>
                  <a:pt x="667" y="818"/>
                </a:lnTo>
                <a:lnTo>
                  <a:pt x="667" y="818"/>
                </a:lnTo>
                <a:lnTo>
                  <a:pt x="667" y="820"/>
                </a:lnTo>
                <a:lnTo>
                  <a:pt x="667" y="820"/>
                </a:lnTo>
                <a:lnTo>
                  <a:pt x="667" y="820"/>
                </a:lnTo>
                <a:lnTo>
                  <a:pt x="667" y="820"/>
                </a:lnTo>
                <a:lnTo>
                  <a:pt x="667" y="823"/>
                </a:lnTo>
                <a:lnTo>
                  <a:pt x="667" y="823"/>
                </a:lnTo>
                <a:lnTo>
                  <a:pt x="667" y="823"/>
                </a:lnTo>
                <a:lnTo>
                  <a:pt x="667" y="823"/>
                </a:lnTo>
                <a:lnTo>
                  <a:pt x="667" y="825"/>
                </a:lnTo>
                <a:lnTo>
                  <a:pt x="667" y="825"/>
                </a:lnTo>
                <a:lnTo>
                  <a:pt x="665" y="825"/>
                </a:lnTo>
                <a:lnTo>
                  <a:pt x="667" y="828"/>
                </a:lnTo>
                <a:lnTo>
                  <a:pt x="667" y="828"/>
                </a:lnTo>
                <a:lnTo>
                  <a:pt x="667" y="830"/>
                </a:lnTo>
                <a:lnTo>
                  <a:pt x="667" y="830"/>
                </a:lnTo>
                <a:lnTo>
                  <a:pt x="667" y="832"/>
                </a:lnTo>
                <a:lnTo>
                  <a:pt x="667" y="832"/>
                </a:lnTo>
                <a:lnTo>
                  <a:pt x="667" y="832"/>
                </a:lnTo>
                <a:lnTo>
                  <a:pt x="667" y="832"/>
                </a:lnTo>
                <a:lnTo>
                  <a:pt x="667" y="835"/>
                </a:lnTo>
                <a:lnTo>
                  <a:pt x="667" y="835"/>
                </a:lnTo>
                <a:lnTo>
                  <a:pt x="667" y="835"/>
                </a:lnTo>
                <a:lnTo>
                  <a:pt x="667" y="835"/>
                </a:lnTo>
                <a:lnTo>
                  <a:pt x="667" y="837"/>
                </a:lnTo>
                <a:lnTo>
                  <a:pt x="667" y="837"/>
                </a:lnTo>
                <a:lnTo>
                  <a:pt x="670" y="839"/>
                </a:lnTo>
                <a:lnTo>
                  <a:pt x="670" y="839"/>
                </a:lnTo>
                <a:lnTo>
                  <a:pt x="667" y="839"/>
                </a:lnTo>
                <a:lnTo>
                  <a:pt x="667" y="842"/>
                </a:lnTo>
                <a:lnTo>
                  <a:pt x="667" y="842"/>
                </a:lnTo>
                <a:lnTo>
                  <a:pt x="667" y="842"/>
                </a:lnTo>
                <a:lnTo>
                  <a:pt x="670" y="844"/>
                </a:lnTo>
                <a:lnTo>
                  <a:pt x="675" y="846"/>
                </a:lnTo>
                <a:lnTo>
                  <a:pt x="675" y="846"/>
                </a:lnTo>
                <a:lnTo>
                  <a:pt x="675" y="849"/>
                </a:lnTo>
                <a:lnTo>
                  <a:pt x="675" y="851"/>
                </a:lnTo>
                <a:lnTo>
                  <a:pt x="675" y="851"/>
                </a:lnTo>
                <a:lnTo>
                  <a:pt x="675" y="854"/>
                </a:lnTo>
                <a:lnTo>
                  <a:pt x="672" y="854"/>
                </a:lnTo>
                <a:lnTo>
                  <a:pt x="675" y="856"/>
                </a:lnTo>
                <a:lnTo>
                  <a:pt x="672" y="856"/>
                </a:lnTo>
                <a:lnTo>
                  <a:pt x="672" y="856"/>
                </a:lnTo>
                <a:lnTo>
                  <a:pt x="672" y="856"/>
                </a:lnTo>
                <a:lnTo>
                  <a:pt x="670" y="858"/>
                </a:lnTo>
                <a:lnTo>
                  <a:pt x="667" y="858"/>
                </a:lnTo>
                <a:lnTo>
                  <a:pt x="667" y="858"/>
                </a:lnTo>
                <a:lnTo>
                  <a:pt x="667" y="861"/>
                </a:lnTo>
                <a:lnTo>
                  <a:pt x="667" y="861"/>
                </a:lnTo>
                <a:lnTo>
                  <a:pt x="667" y="863"/>
                </a:lnTo>
                <a:lnTo>
                  <a:pt x="667" y="863"/>
                </a:lnTo>
                <a:lnTo>
                  <a:pt x="667" y="863"/>
                </a:lnTo>
                <a:lnTo>
                  <a:pt x="667" y="863"/>
                </a:lnTo>
                <a:lnTo>
                  <a:pt x="665" y="865"/>
                </a:lnTo>
                <a:lnTo>
                  <a:pt x="665" y="865"/>
                </a:lnTo>
                <a:lnTo>
                  <a:pt x="665" y="868"/>
                </a:lnTo>
                <a:lnTo>
                  <a:pt x="665" y="868"/>
                </a:lnTo>
                <a:lnTo>
                  <a:pt x="665" y="868"/>
                </a:lnTo>
                <a:lnTo>
                  <a:pt x="663" y="868"/>
                </a:lnTo>
                <a:lnTo>
                  <a:pt x="663" y="870"/>
                </a:lnTo>
                <a:lnTo>
                  <a:pt x="663" y="870"/>
                </a:lnTo>
                <a:lnTo>
                  <a:pt x="663" y="870"/>
                </a:lnTo>
                <a:lnTo>
                  <a:pt x="660" y="870"/>
                </a:lnTo>
                <a:lnTo>
                  <a:pt x="660" y="870"/>
                </a:lnTo>
                <a:lnTo>
                  <a:pt x="660" y="873"/>
                </a:lnTo>
                <a:lnTo>
                  <a:pt x="660" y="873"/>
                </a:lnTo>
                <a:lnTo>
                  <a:pt x="656" y="873"/>
                </a:lnTo>
                <a:lnTo>
                  <a:pt x="656" y="875"/>
                </a:lnTo>
                <a:lnTo>
                  <a:pt x="656" y="875"/>
                </a:lnTo>
                <a:lnTo>
                  <a:pt x="656" y="875"/>
                </a:lnTo>
                <a:lnTo>
                  <a:pt x="656" y="877"/>
                </a:lnTo>
                <a:lnTo>
                  <a:pt x="656" y="877"/>
                </a:lnTo>
                <a:lnTo>
                  <a:pt x="656" y="880"/>
                </a:lnTo>
                <a:lnTo>
                  <a:pt x="653" y="880"/>
                </a:lnTo>
                <a:lnTo>
                  <a:pt x="653" y="880"/>
                </a:lnTo>
                <a:lnTo>
                  <a:pt x="651" y="882"/>
                </a:lnTo>
                <a:lnTo>
                  <a:pt x="651" y="887"/>
                </a:lnTo>
                <a:lnTo>
                  <a:pt x="651" y="887"/>
                </a:lnTo>
                <a:lnTo>
                  <a:pt x="649" y="887"/>
                </a:lnTo>
                <a:lnTo>
                  <a:pt x="649" y="889"/>
                </a:lnTo>
                <a:lnTo>
                  <a:pt x="649" y="889"/>
                </a:lnTo>
                <a:lnTo>
                  <a:pt x="646" y="889"/>
                </a:lnTo>
                <a:lnTo>
                  <a:pt x="646" y="889"/>
                </a:lnTo>
                <a:lnTo>
                  <a:pt x="646" y="891"/>
                </a:lnTo>
                <a:lnTo>
                  <a:pt x="646" y="891"/>
                </a:lnTo>
                <a:lnTo>
                  <a:pt x="646" y="891"/>
                </a:lnTo>
                <a:lnTo>
                  <a:pt x="646" y="891"/>
                </a:lnTo>
                <a:lnTo>
                  <a:pt x="646" y="891"/>
                </a:lnTo>
                <a:lnTo>
                  <a:pt x="646" y="894"/>
                </a:lnTo>
                <a:lnTo>
                  <a:pt x="644" y="894"/>
                </a:lnTo>
                <a:lnTo>
                  <a:pt x="644" y="894"/>
                </a:lnTo>
                <a:lnTo>
                  <a:pt x="644" y="894"/>
                </a:lnTo>
                <a:lnTo>
                  <a:pt x="644" y="894"/>
                </a:lnTo>
                <a:lnTo>
                  <a:pt x="644" y="896"/>
                </a:lnTo>
                <a:lnTo>
                  <a:pt x="641" y="896"/>
                </a:lnTo>
                <a:lnTo>
                  <a:pt x="641" y="896"/>
                </a:lnTo>
                <a:lnTo>
                  <a:pt x="641" y="896"/>
                </a:lnTo>
                <a:lnTo>
                  <a:pt x="641" y="899"/>
                </a:lnTo>
                <a:lnTo>
                  <a:pt x="641" y="899"/>
                </a:lnTo>
                <a:lnTo>
                  <a:pt x="641" y="903"/>
                </a:lnTo>
                <a:lnTo>
                  <a:pt x="644" y="903"/>
                </a:lnTo>
                <a:lnTo>
                  <a:pt x="644" y="903"/>
                </a:lnTo>
                <a:lnTo>
                  <a:pt x="644" y="903"/>
                </a:lnTo>
                <a:lnTo>
                  <a:pt x="644" y="903"/>
                </a:lnTo>
                <a:lnTo>
                  <a:pt x="646" y="903"/>
                </a:lnTo>
                <a:lnTo>
                  <a:pt x="644" y="903"/>
                </a:lnTo>
                <a:lnTo>
                  <a:pt x="646" y="903"/>
                </a:lnTo>
                <a:lnTo>
                  <a:pt x="646" y="906"/>
                </a:lnTo>
                <a:lnTo>
                  <a:pt x="646" y="906"/>
                </a:lnTo>
                <a:lnTo>
                  <a:pt x="646" y="906"/>
                </a:lnTo>
                <a:lnTo>
                  <a:pt x="646" y="906"/>
                </a:lnTo>
                <a:lnTo>
                  <a:pt x="646" y="906"/>
                </a:lnTo>
                <a:lnTo>
                  <a:pt x="646" y="908"/>
                </a:lnTo>
                <a:lnTo>
                  <a:pt x="646" y="908"/>
                </a:lnTo>
                <a:lnTo>
                  <a:pt x="646" y="908"/>
                </a:lnTo>
                <a:lnTo>
                  <a:pt x="646" y="908"/>
                </a:lnTo>
                <a:lnTo>
                  <a:pt x="646" y="910"/>
                </a:lnTo>
                <a:lnTo>
                  <a:pt x="646" y="910"/>
                </a:lnTo>
                <a:lnTo>
                  <a:pt x="646" y="910"/>
                </a:lnTo>
                <a:lnTo>
                  <a:pt x="646" y="910"/>
                </a:lnTo>
                <a:lnTo>
                  <a:pt x="644" y="910"/>
                </a:lnTo>
                <a:lnTo>
                  <a:pt x="641" y="913"/>
                </a:lnTo>
                <a:lnTo>
                  <a:pt x="639" y="910"/>
                </a:lnTo>
                <a:lnTo>
                  <a:pt x="637" y="913"/>
                </a:lnTo>
                <a:lnTo>
                  <a:pt x="634" y="913"/>
                </a:lnTo>
                <a:lnTo>
                  <a:pt x="634" y="913"/>
                </a:lnTo>
                <a:lnTo>
                  <a:pt x="634" y="913"/>
                </a:lnTo>
                <a:lnTo>
                  <a:pt x="634" y="910"/>
                </a:lnTo>
                <a:lnTo>
                  <a:pt x="632" y="910"/>
                </a:lnTo>
                <a:lnTo>
                  <a:pt x="632" y="910"/>
                </a:lnTo>
                <a:lnTo>
                  <a:pt x="632" y="913"/>
                </a:lnTo>
                <a:lnTo>
                  <a:pt x="632" y="913"/>
                </a:lnTo>
                <a:lnTo>
                  <a:pt x="632" y="913"/>
                </a:lnTo>
                <a:lnTo>
                  <a:pt x="632" y="913"/>
                </a:lnTo>
                <a:lnTo>
                  <a:pt x="634" y="915"/>
                </a:lnTo>
                <a:lnTo>
                  <a:pt x="634" y="915"/>
                </a:lnTo>
                <a:lnTo>
                  <a:pt x="634" y="915"/>
                </a:lnTo>
                <a:lnTo>
                  <a:pt x="632" y="917"/>
                </a:lnTo>
                <a:lnTo>
                  <a:pt x="632" y="917"/>
                </a:lnTo>
                <a:lnTo>
                  <a:pt x="632" y="917"/>
                </a:lnTo>
                <a:lnTo>
                  <a:pt x="634" y="920"/>
                </a:lnTo>
                <a:lnTo>
                  <a:pt x="634" y="920"/>
                </a:lnTo>
                <a:lnTo>
                  <a:pt x="634" y="922"/>
                </a:lnTo>
                <a:lnTo>
                  <a:pt x="632" y="922"/>
                </a:lnTo>
                <a:lnTo>
                  <a:pt x="632" y="922"/>
                </a:lnTo>
                <a:lnTo>
                  <a:pt x="632" y="925"/>
                </a:lnTo>
                <a:lnTo>
                  <a:pt x="632" y="925"/>
                </a:lnTo>
                <a:lnTo>
                  <a:pt x="632" y="925"/>
                </a:lnTo>
                <a:lnTo>
                  <a:pt x="632" y="927"/>
                </a:lnTo>
                <a:lnTo>
                  <a:pt x="632" y="927"/>
                </a:lnTo>
                <a:lnTo>
                  <a:pt x="632" y="927"/>
                </a:lnTo>
                <a:lnTo>
                  <a:pt x="632" y="927"/>
                </a:lnTo>
                <a:lnTo>
                  <a:pt x="632" y="927"/>
                </a:lnTo>
                <a:lnTo>
                  <a:pt x="630" y="927"/>
                </a:lnTo>
                <a:lnTo>
                  <a:pt x="630" y="927"/>
                </a:lnTo>
                <a:lnTo>
                  <a:pt x="630" y="927"/>
                </a:lnTo>
                <a:lnTo>
                  <a:pt x="630" y="927"/>
                </a:lnTo>
                <a:lnTo>
                  <a:pt x="630" y="927"/>
                </a:lnTo>
                <a:lnTo>
                  <a:pt x="630" y="929"/>
                </a:lnTo>
                <a:lnTo>
                  <a:pt x="630" y="929"/>
                </a:lnTo>
                <a:lnTo>
                  <a:pt x="630" y="929"/>
                </a:lnTo>
                <a:lnTo>
                  <a:pt x="630" y="929"/>
                </a:lnTo>
                <a:lnTo>
                  <a:pt x="630" y="929"/>
                </a:lnTo>
                <a:lnTo>
                  <a:pt x="630" y="932"/>
                </a:lnTo>
                <a:lnTo>
                  <a:pt x="632" y="932"/>
                </a:lnTo>
                <a:lnTo>
                  <a:pt x="630" y="932"/>
                </a:lnTo>
                <a:lnTo>
                  <a:pt x="630" y="934"/>
                </a:lnTo>
                <a:lnTo>
                  <a:pt x="630" y="934"/>
                </a:lnTo>
                <a:lnTo>
                  <a:pt x="630" y="934"/>
                </a:lnTo>
                <a:lnTo>
                  <a:pt x="627" y="934"/>
                </a:lnTo>
                <a:lnTo>
                  <a:pt x="625" y="936"/>
                </a:lnTo>
                <a:lnTo>
                  <a:pt x="625" y="936"/>
                </a:lnTo>
                <a:lnTo>
                  <a:pt x="622" y="936"/>
                </a:lnTo>
                <a:lnTo>
                  <a:pt x="622" y="939"/>
                </a:lnTo>
                <a:lnTo>
                  <a:pt x="622" y="939"/>
                </a:lnTo>
                <a:lnTo>
                  <a:pt x="620" y="939"/>
                </a:lnTo>
                <a:lnTo>
                  <a:pt x="620" y="941"/>
                </a:lnTo>
                <a:lnTo>
                  <a:pt x="620" y="941"/>
                </a:lnTo>
                <a:lnTo>
                  <a:pt x="620" y="943"/>
                </a:lnTo>
                <a:lnTo>
                  <a:pt x="618" y="943"/>
                </a:lnTo>
                <a:lnTo>
                  <a:pt x="618" y="943"/>
                </a:lnTo>
                <a:lnTo>
                  <a:pt x="618" y="943"/>
                </a:lnTo>
                <a:lnTo>
                  <a:pt x="618" y="943"/>
                </a:lnTo>
                <a:lnTo>
                  <a:pt x="618" y="943"/>
                </a:lnTo>
                <a:lnTo>
                  <a:pt x="618" y="946"/>
                </a:lnTo>
                <a:lnTo>
                  <a:pt x="618" y="946"/>
                </a:lnTo>
                <a:lnTo>
                  <a:pt x="618" y="946"/>
                </a:lnTo>
                <a:lnTo>
                  <a:pt x="615" y="946"/>
                </a:lnTo>
                <a:lnTo>
                  <a:pt x="615" y="948"/>
                </a:lnTo>
                <a:lnTo>
                  <a:pt x="615" y="948"/>
                </a:lnTo>
                <a:lnTo>
                  <a:pt x="615" y="948"/>
                </a:lnTo>
                <a:lnTo>
                  <a:pt x="613" y="951"/>
                </a:lnTo>
                <a:lnTo>
                  <a:pt x="613" y="951"/>
                </a:lnTo>
                <a:lnTo>
                  <a:pt x="613" y="951"/>
                </a:lnTo>
                <a:lnTo>
                  <a:pt x="613" y="951"/>
                </a:lnTo>
                <a:lnTo>
                  <a:pt x="615" y="951"/>
                </a:lnTo>
                <a:lnTo>
                  <a:pt x="615" y="951"/>
                </a:lnTo>
                <a:lnTo>
                  <a:pt x="615" y="951"/>
                </a:lnTo>
                <a:lnTo>
                  <a:pt x="615" y="951"/>
                </a:lnTo>
                <a:lnTo>
                  <a:pt x="613" y="953"/>
                </a:lnTo>
                <a:lnTo>
                  <a:pt x="613" y="953"/>
                </a:lnTo>
                <a:lnTo>
                  <a:pt x="613" y="953"/>
                </a:lnTo>
                <a:lnTo>
                  <a:pt x="613" y="953"/>
                </a:lnTo>
                <a:lnTo>
                  <a:pt x="611" y="953"/>
                </a:lnTo>
                <a:lnTo>
                  <a:pt x="611" y="953"/>
                </a:lnTo>
                <a:lnTo>
                  <a:pt x="611" y="955"/>
                </a:lnTo>
                <a:lnTo>
                  <a:pt x="608" y="955"/>
                </a:lnTo>
                <a:lnTo>
                  <a:pt x="608" y="955"/>
                </a:lnTo>
                <a:lnTo>
                  <a:pt x="608" y="955"/>
                </a:lnTo>
                <a:lnTo>
                  <a:pt x="608" y="955"/>
                </a:lnTo>
                <a:lnTo>
                  <a:pt x="608" y="958"/>
                </a:lnTo>
                <a:lnTo>
                  <a:pt x="611" y="958"/>
                </a:lnTo>
                <a:lnTo>
                  <a:pt x="611" y="958"/>
                </a:lnTo>
                <a:lnTo>
                  <a:pt x="611" y="960"/>
                </a:lnTo>
                <a:lnTo>
                  <a:pt x="611" y="958"/>
                </a:lnTo>
                <a:lnTo>
                  <a:pt x="608" y="960"/>
                </a:lnTo>
                <a:lnTo>
                  <a:pt x="606" y="960"/>
                </a:lnTo>
                <a:lnTo>
                  <a:pt x="606" y="962"/>
                </a:lnTo>
                <a:lnTo>
                  <a:pt x="606" y="962"/>
                </a:lnTo>
                <a:lnTo>
                  <a:pt x="606" y="962"/>
                </a:lnTo>
                <a:lnTo>
                  <a:pt x="606" y="965"/>
                </a:lnTo>
                <a:lnTo>
                  <a:pt x="606" y="965"/>
                </a:lnTo>
                <a:lnTo>
                  <a:pt x="606" y="967"/>
                </a:lnTo>
                <a:lnTo>
                  <a:pt x="606" y="967"/>
                </a:lnTo>
                <a:lnTo>
                  <a:pt x="604" y="970"/>
                </a:lnTo>
                <a:lnTo>
                  <a:pt x="604" y="970"/>
                </a:lnTo>
                <a:lnTo>
                  <a:pt x="604" y="972"/>
                </a:lnTo>
                <a:lnTo>
                  <a:pt x="601" y="972"/>
                </a:lnTo>
                <a:lnTo>
                  <a:pt x="601" y="972"/>
                </a:lnTo>
                <a:lnTo>
                  <a:pt x="601" y="974"/>
                </a:lnTo>
                <a:lnTo>
                  <a:pt x="608" y="974"/>
                </a:lnTo>
                <a:close/>
                <a:moveTo>
                  <a:pt x="731" y="676"/>
                </a:moveTo>
                <a:lnTo>
                  <a:pt x="731" y="676"/>
                </a:lnTo>
                <a:lnTo>
                  <a:pt x="734" y="674"/>
                </a:lnTo>
                <a:lnTo>
                  <a:pt x="734" y="674"/>
                </a:lnTo>
                <a:lnTo>
                  <a:pt x="734" y="671"/>
                </a:lnTo>
                <a:lnTo>
                  <a:pt x="734" y="671"/>
                </a:lnTo>
                <a:lnTo>
                  <a:pt x="734" y="671"/>
                </a:lnTo>
                <a:lnTo>
                  <a:pt x="734" y="671"/>
                </a:lnTo>
                <a:lnTo>
                  <a:pt x="736" y="671"/>
                </a:lnTo>
                <a:lnTo>
                  <a:pt x="738" y="671"/>
                </a:lnTo>
                <a:lnTo>
                  <a:pt x="738" y="671"/>
                </a:lnTo>
                <a:lnTo>
                  <a:pt x="738" y="674"/>
                </a:lnTo>
                <a:lnTo>
                  <a:pt x="738" y="674"/>
                </a:lnTo>
                <a:lnTo>
                  <a:pt x="741" y="674"/>
                </a:lnTo>
                <a:lnTo>
                  <a:pt x="741" y="674"/>
                </a:lnTo>
                <a:lnTo>
                  <a:pt x="736" y="674"/>
                </a:lnTo>
                <a:lnTo>
                  <a:pt x="736" y="676"/>
                </a:lnTo>
                <a:lnTo>
                  <a:pt x="738" y="676"/>
                </a:lnTo>
                <a:lnTo>
                  <a:pt x="741" y="676"/>
                </a:lnTo>
                <a:lnTo>
                  <a:pt x="738" y="679"/>
                </a:lnTo>
                <a:lnTo>
                  <a:pt x="738" y="679"/>
                </a:lnTo>
                <a:lnTo>
                  <a:pt x="738" y="681"/>
                </a:lnTo>
                <a:lnTo>
                  <a:pt x="738" y="681"/>
                </a:lnTo>
                <a:lnTo>
                  <a:pt x="736" y="683"/>
                </a:lnTo>
                <a:lnTo>
                  <a:pt x="734" y="683"/>
                </a:lnTo>
                <a:lnTo>
                  <a:pt x="734" y="683"/>
                </a:lnTo>
                <a:lnTo>
                  <a:pt x="736" y="683"/>
                </a:lnTo>
                <a:lnTo>
                  <a:pt x="736" y="683"/>
                </a:lnTo>
                <a:lnTo>
                  <a:pt x="736" y="683"/>
                </a:lnTo>
                <a:lnTo>
                  <a:pt x="736" y="683"/>
                </a:lnTo>
                <a:lnTo>
                  <a:pt x="736" y="686"/>
                </a:lnTo>
                <a:lnTo>
                  <a:pt x="734" y="686"/>
                </a:lnTo>
                <a:lnTo>
                  <a:pt x="734" y="686"/>
                </a:lnTo>
                <a:lnTo>
                  <a:pt x="734" y="686"/>
                </a:lnTo>
                <a:lnTo>
                  <a:pt x="734" y="690"/>
                </a:lnTo>
                <a:lnTo>
                  <a:pt x="738" y="690"/>
                </a:lnTo>
                <a:lnTo>
                  <a:pt x="738" y="690"/>
                </a:lnTo>
                <a:lnTo>
                  <a:pt x="743" y="688"/>
                </a:lnTo>
                <a:lnTo>
                  <a:pt x="743" y="688"/>
                </a:lnTo>
                <a:lnTo>
                  <a:pt x="743" y="688"/>
                </a:lnTo>
                <a:lnTo>
                  <a:pt x="746" y="688"/>
                </a:lnTo>
                <a:lnTo>
                  <a:pt x="746" y="688"/>
                </a:lnTo>
                <a:lnTo>
                  <a:pt x="746" y="688"/>
                </a:lnTo>
                <a:lnTo>
                  <a:pt x="746" y="688"/>
                </a:lnTo>
                <a:lnTo>
                  <a:pt x="743" y="688"/>
                </a:lnTo>
                <a:lnTo>
                  <a:pt x="746" y="686"/>
                </a:lnTo>
                <a:lnTo>
                  <a:pt x="746" y="686"/>
                </a:lnTo>
                <a:lnTo>
                  <a:pt x="746" y="686"/>
                </a:lnTo>
                <a:lnTo>
                  <a:pt x="746" y="683"/>
                </a:lnTo>
                <a:lnTo>
                  <a:pt x="746" y="683"/>
                </a:lnTo>
                <a:lnTo>
                  <a:pt x="746" y="683"/>
                </a:lnTo>
                <a:lnTo>
                  <a:pt x="746" y="683"/>
                </a:lnTo>
                <a:lnTo>
                  <a:pt x="748" y="686"/>
                </a:lnTo>
                <a:lnTo>
                  <a:pt x="750" y="686"/>
                </a:lnTo>
                <a:lnTo>
                  <a:pt x="750" y="686"/>
                </a:lnTo>
                <a:lnTo>
                  <a:pt x="753" y="688"/>
                </a:lnTo>
                <a:lnTo>
                  <a:pt x="755" y="690"/>
                </a:lnTo>
                <a:lnTo>
                  <a:pt x="757" y="690"/>
                </a:lnTo>
                <a:lnTo>
                  <a:pt x="757" y="690"/>
                </a:lnTo>
                <a:lnTo>
                  <a:pt x="757" y="693"/>
                </a:lnTo>
                <a:lnTo>
                  <a:pt x="757" y="693"/>
                </a:lnTo>
                <a:lnTo>
                  <a:pt x="757" y="693"/>
                </a:lnTo>
                <a:lnTo>
                  <a:pt x="757" y="695"/>
                </a:lnTo>
                <a:lnTo>
                  <a:pt x="757" y="695"/>
                </a:lnTo>
                <a:lnTo>
                  <a:pt x="757" y="695"/>
                </a:lnTo>
                <a:lnTo>
                  <a:pt x="760" y="695"/>
                </a:lnTo>
                <a:lnTo>
                  <a:pt x="760" y="697"/>
                </a:lnTo>
                <a:lnTo>
                  <a:pt x="760" y="697"/>
                </a:lnTo>
                <a:lnTo>
                  <a:pt x="760" y="697"/>
                </a:lnTo>
                <a:lnTo>
                  <a:pt x="760" y="695"/>
                </a:lnTo>
                <a:lnTo>
                  <a:pt x="762" y="693"/>
                </a:lnTo>
                <a:lnTo>
                  <a:pt x="762" y="693"/>
                </a:lnTo>
                <a:lnTo>
                  <a:pt x="764" y="690"/>
                </a:lnTo>
                <a:lnTo>
                  <a:pt x="767" y="690"/>
                </a:lnTo>
                <a:lnTo>
                  <a:pt x="767" y="693"/>
                </a:lnTo>
                <a:lnTo>
                  <a:pt x="767" y="693"/>
                </a:lnTo>
                <a:lnTo>
                  <a:pt x="764" y="695"/>
                </a:lnTo>
                <a:lnTo>
                  <a:pt x="764" y="695"/>
                </a:lnTo>
                <a:lnTo>
                  <a:pt x="767" y="695"/>
                </a:lnTo>
                <a:lnTo>
                  <a:pt x="767" y="695"/>
                </a:lnTo>
                <a:lnTo>
                  <a:pt x="767" y="695"/>
                </a:lnTo>
                <a:lnTo>
                  <a:pt x="767" y="695"/>
                </a:lnTo>
                <a:lnTo>
                  <a:pt x="767" y="693"/>
                </a:lnTo>
                <a:lnTo>
                  <a:pt x="767" y="693"/>
                </a:lnTo>
                <a:lnTo>
                  <a:pt x="767" y="693"/>
                </a:lnTo>
                <a:lnTo>
                  <a:pt x="767" y="690"/>
                </a:lnTo>
                <a:lnTo>
                  <a:pt x="767" y="690"/>
                </a:lnTo>
                <a:lnTo>
                  <a:pt x="767" y="688"/>
                </a:lnTo>
                <a:lnTo>
                  <a:pt x="767" y="686"/>
                </a:lnTo>
                <a:lnTo>
                  <a:pt x="767" y="686"/>
                </a:lnTo>
                <a:lnTo>
                  <a:pt x="767" y="683"/>
                </a:lnTo>
                <a:lnTo>
                  <a:pt x="767" y="683"/>
                </a:lnTo>
                <a:lnTo>
                  <a:pt x="769" y="683"/>
                </a:lnTo>
                <a:lnTo>
                  <a:pt x="769" y="681"/>
                </a:lnTo>
                <a:lnTo>
                  <a:pt x="769" y="679"/>
                </a:lnTo>
                <a:lnTo>
                  <a:pt x="769" y="676"/>
                </a:lnTo>
                <a:lnTo>
                  <a:pt x="772" y="676"/>
                </a:lnTo>
                <a:lnTo>
                  <a:pt x="772" y="676"/>
                </a:lnTo>
                <a:lnTo>
                  <a:pt x="772" y="676"/>
                </a:lnTo>
                <a:lnTo>
                  <a:pt x="774" y="679"/>
                </a:lnTo>
                <a:lnTo>
                  <a:pt x="774" y="679"/>
                </a:lnTo>
                <a:lnTo>
                  <a:pt x="776" y="681"/>
                </a:lnTo>
                <a:lnTo>
                  <a:pt x="774" y="681"/>
                </a:lnTo>
                <a:lnTo>
                  <a:pt x="774" y="681"/>
                </a:lnTo>
                <a:lnTo>
                  <a:pt x="774" y="683"/>
                </a:lnTo>
                <a:lnTo>
                  <a:pt x="774" y="683"/>
                </a:lnTo>
                <a:lnTo>
                  <a:pt x="774" y="686"/>
                </a:lnTo>
                <a:lnTo>
                  <a:pt x="774" y="683"/>
                </a:lnTo>
                <a:lnTo>
                  <a:pt x="774" y="683"/>
                </a:lnTo>
                <a:lnTo>
                  <a:pt x="774" y="686"/>
                </a:lnTo>
                <a:lnTo>
                  <a:pt x="772" y="688"/>
                </a:lnTo>
                <a:lnTo>
                  <a:pt x="772" y="690"/>
                </a:lnTo>
                <a:lnTo>
                  <a:pt x="774" y="693"/>
                </a:lnTo>
                <a:lnTo>
                  <a:pt x="774" y="693"/>
                </a:lnTo>
                <a:lnTo>
                  <a:pt x="774" y="693"/>
                </a:lnTo>
                <a:lnTo>
                  <a:pt x="774" y="693"/>
                </a:lnTo>
                <a:lnTo>
                  <a:pt x="774" y="693"/>
                </a:lnTo>
                <a:lnTo>
                  <a:pt x="774" y="693"/>
                </a:lnTo>
                <a:lnTo>
                  <a:pt x="774" y="693"/>
                </a:lnTo>
                <a:lnTo>
                  <a:pt x="776" y="693"/>
                </a:lnTo>
                <a:lnTo>
                  <a:pt x="779" y="693"/>
                </a:lnTo>
                <a:lnTo>
                  <a:pt x="776" y="693"/>
                </a:lnTo>
                <a:lnTo>
                  <a:pt x="776" y="695"/>
                </a:lnTo>
                <a:lnTo>
                  <a:pt x="776" y="695"/>
                </a:lnTo>
                <a:lnTo>
                  <a:pt x="776" y="695"/>
                </a:lnTo>
                <a:lnTo>
                  <a:pt x="779" y="695"/>
                </a:lnTo>
                <a:lnTo>
                  <a:pt x="779" y="697"/>
                </a:lnTo>
                <a:lnTo>
                  <a:pt x="776" y="697"/>
                </a:lnTo>
                <a:lnTo>
                  <a:pt x="776" y="700"/>
                </a:lnTo>
                <a:lnTo>
                  <a:pt x="776" y="700"/>
                </a:lnTo>
                <a:lnTo>
                  <a:pt x="776" y="700"/>
                </a:lnTo>
                <a:lnTo>
                  <a:pt x="776" y="700"/>
                </a:lnTo>
                <a:lnTo>
                  <a:pt x="776" y="702"/>
                </a:lnTo>
                <a:lnTo>
                  <a:pt x="774" y="705"/>
                </a:lnTo>
                <a:lnTo>
                  <a:pt x="774" y="705"/>
                </a:lnTo>
                <a:lnTo>
                  <a:pt x="774" y="707"/>
                </a:lnTo>
                <a:lnTo>
                  <a:pt x="774" y="709"/>
                </a:lnTo>
                <a:lnTo>
                  <a:pt x="776" y="709"/>
                </a:lnTo>
                <a:lnTo>
                  <a:pt x="776" y="709"/>
                </a:lnTo>
                <a:lnTo>
                  <a:pt x="779" y="709"/>
                </a:lnTo>
                <a:lnTo>
                  <a:pt x="779" y="707"/>
                </a:lnTo>
                <a:lnTo>
                  <a:pt x="779" y="707"/>
                </a:lnTo>
                <a:lnTo>
                  <a:pt x="781" y="705"/>
                </a:lnTo>
                <a:lnTo>
                  <a:pt x="781" y="705"/>
                </a:lnTo>
                <a:lnTo>
                  <a:pt x="781" y="702"/>
                </a:lnTo>
                <a:lnTo>
                  <a:pt x="781" y="702"/>
                </a:lnTo>
                <a:lnTo>
                  <a:pt x="781" y="702"/>
                </a:lnTo>
                <a:lnTo>
                  <a:pt x="781" y="705"/>
                </a:lnTo>
                <a:lnTo>
                  <a:pt x="783" y="705"/>
                </a:lnTo>
                <a:lnTo>
                  <a:pt x="783" y="705"/>
                </a:lnTo>
                <a:lnTo>
                  <a:pt x="783" y="705"/>
                </a:lnTo>
                <a:lnTo>
                  <a:pt x="783" y="707"/>
                </a:lnTo>
                <a:lnTo>
                  <a:pt x="783" y="707"/>
                </a:lnTo>
                <a:lnTo>
                  <a:pt x="786" y="707"/>
                </a:lnTo>
                <a:lnTo>
                  <a:pt x="788" y="705"/>
                </a:lnTo>
                <a:lnTo>
                  <a:pt x="791" y="705"/>
                </a:lnTo>
                <a:lnTo>
                  <a:pt x="791" y="702"/>
                </a:lnTo>
                <a:lnTo>
                  <a:pt x="791" y="702"/>
                </a:lnTo>
                <a:lnTo>
                  <a:pt x="791" y="702"/>
                </a:lnTo>
                <a:lnTo>
                  <a:pt x="793" y="702"/>
                </a:lnTo>
                <a:lnTo>
                  <a:pt x="793" y="702"/>
                </a:lnTo>
                <a:lnTo>
                  <a:pt x="793" y="702"/>
                </a:lnTo>
                <a:lnTo>
                  <a:pt x="793" y="702"/>
                </a:lnTo>
                <a:lnTo>
                  <a:pt x="791" y="700"/>
                </a:lnTo>
                <a:lnTo>
                  <a:pt x="793" y="697"/>
                </a:lnTo>
                <a:lnTo>
                  <a:pt x="793" y="697"/>
                </a:lnTo>
                <a:lnTo>
                  <a:pt x="793" y="697"/>
                </a:lnTo>
                <a:lnTo>
                  <a:pt x="793" y="697"/>
                </a:lnTo>
                <a:lnTo>
                  <a:pt x="795" y="700"/>
                </a:lnTo>
                <a:lnTo>
                  <a:pt x="795" y="700"/>
                </a:lnTo>
                <a:lnTo>
                  <a:pt x="795" y="700"/>
                </a:lnTo>
                <a:lnTo>
                  <a:pt x="795" y="697"/>
                </a:lnTo>
                <a:lnTo>
                  <a:pt x="795" y="693"/>
                </a:lnTo>
                <a:lnTo>
                  <a:pt x="795" y="693"/>
                </a:lnTo>
                <a:lnTo>
                  <a:pt x="793" y="688"/>
                </a:lnTo>
                <a:lnTo>
                  <a:pt x="793" y="688"/>
                </a:lnTo>
                <a:lnTo>
                  <a:pt x="791" y="688"/>
                </a:lnTo>
                <a:lnTo>
                  <a:pt x="791" y="686"/>
                </a:lnTo>
                <a:lnTo>
                  <a:pt x="795" y="688"/>
                </a:lnTo>
                <a:lnTo>
                  <a:pt x="795" y="686"/>
                </a:lnTo>
                <a:lnTo>
                  <a:pt x="795" y="686"/>
                </a:lnTo>
                <a:lnTo>
                  <a:pt x="795" y="686"/>
                </a:lnTo>
                <a:lnTo>
                  <a:pt x="795" y="686"/>
                </a:lnTo>
                <a:lnTo>
                  <a:pt x="795" y="683"/>
                </a:lnTo>
                <a:lnTo>
                  <a:pt x="795" y="683"/>
                </a:lnTo>
                <a:lnTo>
                  <a:pt x="795" y="683"/>
                </a:lnTo>
                <a:lnTo>
                  <a:pt x="798" y="683"/>
                </a:lnTo>
                <a:lnTo>
                  <a:pt x="798" y="683"/>
                </a:lnTo>
                <a:lnTo>
                  <a:pt x="798" y="681"/>
                </a:lnTo>
                <a:lnTo>
                  <a:pt x="798" y="681"/>
                </a:lnTo>
                <a:lnTo>
                  <a:pt x="798" y="681"/>
                </a:lnTo>
                <a:lnTo>
                  <a:pt x="798" y="681"/>
                </a:lnTo>
                <a:lnTo>
                  <a:pt x="798" y="681"/>
                </a:lnTo>
                <a:lnTo>
                  <a:pt x="795" y="676"/>
                </a:lnTo>
                <a:lnTo>
                  <a:pt x="795" y="674"/>
                </a:lnTo>
                <a:lnTo>
                  <a:pt x="795" y="674"/>
                </a:lnTo>
                <a:lnTo>
                  <a:pt x="798" y="674"/>
                </a:lnTo>
                <a:lnTo>
                  <a:pt x="798" y="671"/>
                </a:lnTo>
                <a:lnTo>
                  <a:pt x="798" y="671"/>
                </a:lnTo>
                <a:lnTo>
                  <a:pt x="798" y="669"/>
                </a:lnTo>
                <a:lnTo>
                  <a:pt x="798" y="669"/>
                </a:lnTo>
                <a:lnTo>
                  <a:pt x="795" y="669"/>
                </a:lnTo>
                <a:lnTo>
                  <a:pt x="795" y="669"/>
                </a:lnTo>
                <a:lnTo>
                  <a:pt x="798" y="669"/>
                </a:lnTo>
                <a:lnTo>
                  <a:pt x="800" y="671"/>
                </a:lnTo>
                <a:lnTo>
                  <a:pt x="800" y="669"/>
                </a:lnTo>
                <a:lnTo>
                  <a:pt x="800" y="669"/>
                </a:lnTo>
                <a:lnTo>
                  <a:pt x="800" y="667"/>
                </a:lnTo>
                <a:lnTo>
                  <a:pt x="800" y="667"/>
                </a:lnTo>
                <a:lnTo>
                  <a:pt x="800" y="667"/>
                </a:lnTo>
                <a:lnTo>
                  <a:pt x="800" y="667"/>
                </a:lnTo>
                <a:lnTo>
                  <a:pt x="800" y="669"/>
                </a:lnTo>
                <a:lnTo>
                  <a:pt x="800" y="674"/>
                </a:lnTo>
                <a:lnTo>
                  <a:pt x="800" y="676"/>
                </a:lnTo>
                <a:lnTo>
                  <a:pt x="800" y="676"/>
                </a:lnTo>
                <a:lnTo>
                  <a:pt x="802" y="679"/>
                </a:lnTo>
                <a:lnTo>
                  <a:pt x="802" y="679"/>
                </a:lnTo>
                <a:lnTo>
                  <a:pt x="802" y="681"/>
                </a:lnTo>
                <a:lnTo>
                  <a:pt x="802" y="681"/>
                </a:lnTo>
                <a:lnTo>
                  <a:pt x="802" y="683"/>
                </a:lnTo>
                <a:lnTo>
                  <a:pt x="802" y="686"/>
                </a:lnTo>
                <a:lnTo>
                  <a:pt x="802" y="688"/>
                </a:lnTo>
                <a:lnTo>
                  <a:pt x="802" y="688"/>
                </a:lnTo>
                <a:lnTo>
                  <a:pt x="802" y="688"/>
                </a:lnTo>
                <a:lnTo>
                  <a:pt x="802" y="688"/>
                </a:lnTo>
                <a:lnTo>
                  <a:pt x="802" y="688"/>
                </a:lnTo>
                <a:lnTo>
                  <a:pt x="805" y="690"/>
                </a:lnTo>
                <a:lnTo>
                  <a:pt x="805" y="690"/>
                </a:lnTo>
                <a:lnTo>
                  <a:pt x="805" y="690"/>
                </a:lnTo>
                <a:lnTo>
                  <a:pt x="805" y="690"/>
                </a:lnTo>
                <a:lnTo>
                  <a:pt x="805" y="690"/>
                </a:lnTo>
                <a:lnTo>
                  <a:pt x="805" y="690"/>
                </a:lnTo>
                <a:lnTo>
                  <a:pt x="805" y="690"/>
                </a:lnTo>
                <a:lnTo>
                  <a:pt x="805" y="690"/>
                </a:lnTo>
                <a:lnTo>
                  <a:pt x="805" y="688"/>
                </a:lnTo>
                <a:lnTo>
                  <a:pt x="807" y="688"/>
                </a:lnTo>
                <a:lnTo>
                  <a:pt x="807" y="688"/>
                </a:lnTo>
                <a:lnTo>
                  <a:pt x="807" y="688"/>
                </a:lnTo>
                <a:lnTo>
                  <a:pt x="807" y="688"/>
                </a:lnTo>
                <a:lnTo>
                  <a:pt x="807" y="688"/>
                </a:lnTo>
                <a:lnTo>
                  <a:pt x="807" y="686"/>
                </a:lnTo>
                <a:lnTo>
                  <a:pt x="809" y="686"/>
                </a:lnTo>
                <a:lnTo>
                  <a:pt x="809" y="686"/>
                </a:lnTo>
                <a:lnTo>
                  <a:pt x="809" y="686"/>
                </a:lnTo>
                <a:lnTo>
                  <a:pt x="809" y="683"/>
                </a:lnTo>
                <a:lnTo>
                  <a:pt x="809" y="683"/>
                </a:lnTo>
                <a:lnTo>
                  <a:pt x="809" y="683"/>
                </a:lnTo>
                <a:lnTo>
                  <a:pt x="809" y="681"/>
                </a:lnTo>
                <a:lnTo>
                  <a:pt x="809" y="679"/>
                </a:lnTo>
                <a:lnTo>
                  <a:pt x="812" y="676"/>
                </a:lnTo>
                <a:lnTo>
                  <a:pt x="812" y="676"/>
                </a:lnTo>
                <a:lnTo>
                  <a:pt x="814" y="676"/>
                </a:lnTo>
                <a:lnTo>
                  <a:pt x="817" y="676"/>
                </a:lnTo>
                <a:lnTo>
                  <a:pt x="817" y="674"/>
                </a:lnTo>
                <a:lnTo>
                  <a:pt x="817" y="674"/>
                </a:lnTo>
                <a:lnTo>
                  <a:pt x="819" y="674"/>
                </a:lnTo>
                <a:lnTo>
                  <a:pt x="819" y="671"/>
                </a:lnTo>
                <a:lnTo>
                  <a:pt x="819" y="671"/>
                </a:lnTo>
                <a:lnTo>
                  <a:pt x="819" y="669"/>
                </a:lnTo>
                <a:lnTo>
                  <a:pt x="819" y="669"/>
                </a:lnTo>
                <a:lnTo>
                  <a:pt x="819" y="669"/>
                </a:lnTo>
                <a:lnTo>
                  <a:pt x="819" y="664"/>
                </a:lnTo>
                <a:lnTo>
                  <a:pt x="819" y="664"/>
                </a:lnTo>
                <a:lnTo>
                  <a:pt x="817" y="662"/>
                </a:lnTo>
                <a:lnTo>
                  <a:pt x="817" y="662"/>
                </a:lnTo>
                <a:lnTo>
                  <a:pt x="817" y="662"/>
                </a:lnTo>
                <a:lnTo>
                  <a:pt x="814" y="662"/>
                </a:lnTo>
                <a:lnTo>
                  <a:pt x="814" y="662"/>
                </a:lnTo>
                <a:lnTo>
                  <a:pt x="814" y="662"/>
                </a:lnTo>
                <a:lnTo>
                  <a:pt x="814" y="660"/>
                </a:lnTo>
                <a:lnTo>
                  <a:pt x="814" y="660"/>
                </a:lnTo>
                <a:lnTo>
                  <a:pt x="814" y="660"/>
                </a:lnTo>
                <a:lnTo>
                  <a:pt x="812" y="660"/>
                </a:lnTo>
                <a:lnTo>
                  <a:pt x="814" y="657"/>
                </a:lnTo>
                <a:lnTo>
                  <a:pt x="814" y="655"/>
                </a:lnTo>
                <a:lnTo>
                  <a:pt x="817" y="657"/>
                </a:lnTo>
                <a:lnTo>
                  <a:pt x="817" y="655"/>
                </a:lnTo>
                <a:lnTo>
                  <a:pt x="817" y="655"/>
                </a:lnTo>
                <a:lnTo>
                  <a:pt x="817" y="655"/>
                </a:lnTo>
                <a:lnTo>
                  <a:pt x="817" y="655"/>
                </a:lnTo>
                <a:lnTo>
                  <a:pt x="817" y="655"/>
                </a:lnTo>
                <a:lnTo>
                  <a:pt x="817" y="655"/>
                </a:lnTo>
                <a:lnTo>
                  <a:pt x="819" y="655"/>
                </a:lnTo>
                <a:lnTo>
                  <a:pt x="819" y="655"/>
                </a:lnTo>
                <a:lnTo>
                  <a:pt x="819" y="657"/>
                </a:lnTo>
                <a:lnTo>
                  <a:pt x="819" y="657"/>
                </a:lnTo>
                <a:lnTo>
                  <a:pt x="821" y="660"/>
                </a:lnTo>
                <a:lnTo>
                  <a:pt x="821" y="660"/>
                </a:lnTo>
                <a:lnTo>
                  <a:pt x="821" y="657"/>
                </a:lnTo>
                <a:lnTo>
                  <a:pt x="821" y="657"/>
                </a:lnTo>
                <a:lnTo>
                  <a:pt x="824" y="657"/>
                </a:lnTo>
                <a:lnTo>
                  <a:pt x="824" y="657"/>
                </a:lnTo>
                <a:lnTo>
                  <a:pt x="824" y="655"/>
                </a:lnTo>
                <a:lnTo>
                  <a:pt x="824" y="655"/>
                </a:lnTo>
                <a:lnTo>
                  <a:pt x="826" y="657"/>
                </a:lnTo>
                <a:lnTo>
                  <a:pt x="826" y="655"/>
                </a:lnTo>
                <a:lnTo>
                  <a:pt x="826" y="655"/>
                </a:lnTo>
                <a:lnTo>
                  <a:pt x="826" y="653"/>
                </a:lnTo>
                <a:lnTo>
                  <a:pt x="826" y="648"/>
                </a:lnTo>
                <a:lnTo>
                  <a:pt x="826" y="648"/>
                </a:lnTo>
                <a:lnTo>
                  <a:pt x="826" y="645"/>
                </a:lnTo>
                <a:lnTo>
                  <a:pt x="826" y="645"/>
                </a:lnTo>
                <a:lnTo>
                  <a:pt x="826" y="645"/>
                </a:lnTo>
                <a:lnTo>
                  <a:pt x="826" y="643"/>
                </a:lnTo>
                <a:lnTo>
                  <a:pt x="826" y="643"/>
                </a:lnTo>
                <a:lnTo>
                  <a:pt x="826" y="643"/>
                </a:lnTo>
                <a:lnTo>
                  <a:pt x="826" y="643"/>
                </a:lnTo>
                <a:lnTo>
                  <a:pt x="826" y="643"/>
                </a:lnTo>
                <a:lnTo>
                  <a:pt x="826" y="641"/>
                </a:lnTo>
                <a:lnTo>
                  <a:pt x="828" y="643"/>
                </a:lnTo>
                <a:lnTo>
                  <a:pt x="828" y="643"/>
                </a:lnTo>
                <a:lnTo>
                  <a:pt x="828" y="643"/>
                </a:lnTo>
                <a:lnTo>
                  <a:pt x="828" y="641"/>
                </a:lnTo>
                <a:lnTo>
                  <a:pt x="828" y="638"/>
                </a:lnTo>
                <a:lnTo>
                  <a:pt x="828" y="638"/>
                </a:lnTo>
                <a:lnTo>
                  <a:pt x="828" y="638"/>
                </a:lnTo>
                <a:lnTo>
                  <a:pt x="833" y="638"/>
                </a:lnTo>
                <a:lnTo>
                  <a:pt x="835" y="638"/>
                </a:lnTo>
                <a:lnTo>
                  <a:pt x="835" y="638"/>
                </a:lnTo>
                <a:lnTo>
                  <a:pt x="835" y="638"/>
                </a:lnTo>
                <a:lnTo>
                  <a:pt x="838" y="636"/>
                </a:lnTo>
                <a:lnTo>
                  <a:pt x="838" y="636"/>
                </a:lnTo>
                <a:lnTo>
                  <a:pt x="840" y="636"/>
                </a:lnTo>
                <a:lnTo>
                  <a:pt x="840" y="636"/>
                </a:lnTo>
                <a:lnTo>
                  <a:pt x="840" y="638"/>
                </a:lnTo>
                <a:lnTo>
                  <a:pt x="840" y="641"/>
                </a:lnTo>
                <a:lnTo>
                  <a:pt x="838" y="645"/>
                </a:lnTo>
                <a:lnTo>
                  <a:pt x="835" y="645"/>
                </a:lnTo>
                <a:lnTo>
                  <a:pt x="835" y="645"/>
                </a:lnTo>
                <a:lnTo>
                  <a:pt x="835" y="648"/>
                </a:lnTo>
                <a:lnTo>
                  <a:pt x="835" y="648"/>
                </a:lnTo>
                <a:lnTo>
                  <a:pt x="835" y="648"/>
                </a:lnTo>
                <a:lnTo>
                  <a:pt x="835" y="650"/>
                </a:lnTo>
                <a:lnTo>
                  <a:pt x="835" y="650"/>
                </a:lnTo>
                <a:lnTo>
                  <a:pt x="833" y="653"/>
                </a:lnTo>
                <a:lnTo>
                  <a:pt x="833" y="653"/>
                </a:lnTo>
                <a:lnTo>
                  <a:pt x="833" y="655"/>
                </a:lnTo>
                <a:lnTo>
                  <a:pt x="835" y="655"/>
                </a:lnTo>
                <a:lnTo>
                  <a:pt x="833" y="655"/>
                </a:lnTo>
                <a:lnTo>
                  <a:pt x="833" y="655"/>
                </a:lnTo>
                <a:lnTo>
                  <a:pt x="833" y="655"/>
                </a:lnTo>
                <a:lnTo>
                  <a:pt x="833" y="657"/>
                </a:lnTo>
                <a:lnTo>
                  <a:pt x="833" y="660"/>
                </a:lnTo>
                <a:lnTo>
                  <a:pt x="831" y="660"/>
                </a:lnTo>
                <a:lnTo>
                  <a:pt x="831" y="662"/>
                </a:lnTo>
                <a:lnTo>
                  <a:pt x="831" y="662"/>
                </a:lnTo>
                <a:lnTo>
                  <a:pt x="831" y="662"/>
                </a:lnTo>
                <a:lnTo>
                  <a:pt x="831" y="664"/>
                </a:lnTo>
                <a:lnTo>
                  <a:pt x="831" y="667"/>
                </a:lnTo>
                <a:lnTo>
                  <a:pt x="831" y="667"/>
                </a:lnTo>
                <a:lnTo>
                  <a:pt x="831" y="667"/>
                </a:lnTo>
                <a:lnTo>
                  <a:pt x="828" y="667"/>
                </a:lnTo>
                <a:lnTo>
                  <a:pt x="828" y="669"/>
                </a:lnTo>
                <a:lnTo>
                  <a:pt x="828" y="669"/>
                </a:lnTo>
                <a:lnTo>
                  <a:pt x="831" y="669"/>
                </a:lnTo>
                <a:lnTo>
                  <a:pt x="833" y="674"/>
                </a:lnTo>
                <a:lnTo>
                  <a:pt x="831" y="674"/>
                </a:lnTo>
                <a:lnTo>
                  <a:pt x="833" y="676"/>
                </a:lnTo>
                <a:lnTo>
                  <a:pt x="833" y="676"/>
                </a:lnTo>
                <a:lnTo>
                  <a:pt x="835" y="676"/>
                </a:lnTo>
                <a:lnTo>
                  <a:pt x="835" y="676"/>
                </a:lnTo>
                <a:lnTo>
                  <a:pt x="835" y="679"/>
                </a:lnTo>
                <a:lnTo>
                  <a:pt x="835" y="679"/>
                </a:lnTo>
                <a:lnTo>
                  <a:pt x="838" y="681"/>
                </a:lnTo>
                <a:lnTo>
                  <a:pt x="840" y="683"/>
                </a:lnTo>
                <a:lnTo>
                  <a:pt x="840" y="683"/>
                </a:lnTo>
                <a:lnTo>
                  <a:pt x="843" y="681"/>
                </a:lnTo>
                <a:lnTo>
                  <a:pt x="845" y="681"/>
                </a:lnTo>
                <a:lnTo>
                  <a:pt x="847" y="679"/>
                </a:lnTo>
                <a:lnTo>
                  <a:pt x="847" y="679"/>
                </a:lnTo>
                <a:lnTo>
                  <a:pt x="850" y="679"/>
                </a:lnTo>
                <a:lnTo>
                  <a:pt x="850" y="679"/>
                </a:lnTo>
                <a:lnTo>
                  <a:pt x="850" y="676"/>
                </a:lnTo>
                <a:lnTo>
                  <a:pt x="850" y="676"/>
                </a:lnTo>
                <a:lnTo>
                  <a:pt x="850" y="676"/>
                </a:lnTo>
                <a:lnTo>
                  <a:pt x="850" y="674"/>
                </a:lnTo>
                <a:lnTo>
                  <a:pt x="850" y="674"/>
                </a:lnTo>
                <a:lnTo>
                  <a:pt x="850" y="674"/>
                </a:lnTo>
                <a:lnTo>
                  <a:pt x="850" y="671"/>
                </a:lnTo>
                <a:lnTo>
                  <a:pt x="850" y="671"/>
                </a:lnTo>
                <a:lnTo>
                  <a:pt x="850" y="669"/>
                </a:lnTo>
                <a:lnTo>
                  <a:pt x="850" y="669"/>
                </a:lnTo>
                <a:lnTo>
                  <a:pt x="850" y="667"/>
                </a:lnTo>
                <a:lnTo>
                  <a:pt x="850" y="667"/>
                </a:lnTo>
                <a:lnTo>
                  <a:pt x="850" y="667"/>
                </a:lnTo>
                <a:lnTo>
                  <a:pt x="850" y="664"/>
                </a:lnTo>
                <a:lnTo>
                  <a:pt x="850" y="664"/>
                </a:lnTo>
                <a:lnTo>
                  <a:pt x="850" y="664"/>
                </a:lnTo>
                <a:lnTo>
                  <a:pt x="850" y="664"/>
                </a:lnTo>
                <a:lnTo>
                  <a:pt x="850" y="662"/>
                </a:lnTo>
                <a:lnTo>
                  <a:pt x="850" y="662"/>
                </a:lnTo>
                <a:lnTo>
                  <a:pt x="852" y="660"/>
                </a:lnTo>
                <a:lnTo>
                  <a:pt x="852" y="660"/>
                </a:lnTo>
                <a:lnTo>
                  <a:pt x="854" y="662"/>
                </a:lnTo>
                <a:lnTo>
                  <a:pt x="854" y="662"/>
                </a:lnTo>
                <a:lnTo>
                  <a:pt x="854" y="660"/>
                </a:lnTo>
                <a:lnTo>
                  <a:pt x="854" y="660"/>
                </a:lnTo>
                <a:lnTo>
                  <a:pt x="857" y="660"/>
                </a:lnTo>
                <a:lnTo>
                  <a:pt x="861" y="660"/>
                </a:lnTo>
                <a:lnTo>
                  <a:pt x="861" y="660"/>
                </a:lnTo>
                <a:lnTo>
                  <a:pt x="861" y="660"/>
                </a:lnTo>
                <a:lnTo>
                  <a:pt x="864" y="660"/>
                </a:lnTo>
                <a:lnTo>
                  <a:pt x="869" y="657"/>
                </a:lnTo>
                <a:lnTo>
                  <a:pt x="871" y="655"/>
                </a:lnTo>
                <a:lnTo>
                  <a:pt x="871" y="653"/>
                </a:lnTo>
                <a:lnTo>
                  <a:pt x="871" y="653"/>
                </a:lnTo>
                <a:lnTo>
                  <a:pt x="871" y="653"/>
                </a:lnTo>
                <a:lnTo>
                  <a:pt x="871" y="653"/>
                </a:lnTo>
                <a:lnTo>
                  <a:pt x="871" y="653"/>
                </a:lnTo>
                <a:lnTo>
                  <a:pt x="873" y="653"/>
                </a:lnTo>
                <a:lnTo>
                  <a:pt x="873" y="653"/>
                </a:lnTo>
                <a:lnTo>
                  <a:pt x="873" y="650"/>
                </a:lnTo>
                <a:lnTo>
                  <a:pt x="873" y="650"/>
                </a:lnTo>
                <a:lnTo>
                  <a:pt x="873" y="645"/>
                </a:lnTo>
                <a:lnTo>
                  <a:pt x="873" y="645"/>
                </a:lnTo>
                <a:lnTo>
                  <a:pt x="873" y="645"/>
                </a:lnTo>
                <a:lnTo>
                  <a:pt x="873" y="643"/>
                </a:lnTo>
                <a:lnTo>
                  <a:pt x="873" y="643"/>
                </a:lnTo>
                <a:lnTo>
                  <a:pt x="873" y="641"/>
                </a:lnTo>
                <a:lnTo>
                  <a:pt x="871" y="638"/>
                </a:lnTo>
                <a:lnTo>
                  <a:pt x="869" y="636"/>
                </a:lnTo>
                <a:lnTo>
                  <a:pt x="869" y="634"/>
                </a:lnTo>
                <a:lnTo>
                  <a:pt x="869" y="634"/>
                </a:lnTo>
                <a:lnTo>
                  <a:pt x="869" y="631"/>
                </a:lnTo>
                <a:lnTo>
                  <a:pt x="869" y="629"/>
                </a:lnTo>
                <a:lnTo>
                  <a:pt x="871" y="631"/>
                </a:lnTo>
                <a:lnTo>
                  <a:pt x="873" y="634"/>
                </a:lnTo>
                <a:lnTo>
                  <a:pt x="876" y="634"/>
                </a:lnTo>
                <a:lnTo>
                  <a:pt x="880" y="631"/>
                </a:lnTo>
                <a:lnTo>
                  <a:pt x="880" y="631"/>
                </a:lnTo>
                <a:lnTo>
                  <a:pt x="880" y="629"/>
                </a:lnTo>
                <a:lnTo>
                  <a:pt x="880" y="629"/>
                </a:lnTo>
                <a:lnTo>
                  <a:pt x="878" y="629"/>
                </a:lnTo>
                <a:lnTo>
                  <a:pt x="871" y="622"/>
                </a:lnTo>
                <a:lnTo>
                  <a:pt x="871" y="619"/>
                </a:lnTo>
                <a:lnTo>
                  <a:pt x="871" y="617"/>
                </a:lnTo>
                <a:lnTo>
                  <a:pt x="871" y="617"/>
                </a:lnTo>
                <a:lnTo>
                  <a:pt x="871" y="617"/>
                </a:lnTo>
                <a:lnTo>
                  <a:pt x="871" y="615"/>
                </a:lnTo>
                <a:lnTo>
                  <a:pt x="871" y="615"/>
                </a:lnTo>
                <a:lnTo>
                  <a:pt x="871" y="615"/>
                </a:lnTo>
                <a:lnTo>
                  <a:pt x="871" y="612"/>
                </a:lnTo>
                <a:lnTo>
                  <a:pt x="871" y="612"/>
                </a:lnTo>
                <a:lnTo>
                  <a:pt x="871" y="612"/>
                </a:lnTo>
                <a:lnTo>
                  <a:pt x="873" y="612"/>
                </a:lnTo>
                <a:lnTo>
                  <a:pt x="873" y="610"/>
                </a:lnTo>
                <a:lnTo>
                  <a:pt x="873" y="610"/>
                </a:lnTo>
                <a:lnTo>
                  <a:pt x="873" y="610"/>
                </a:lnTo>
                <a:lnTo>
                  <a:pt x="873" y="608"/>
                </a:lnTo>
                <a:lnTo>
                  <a:pt x="880" y="608"/>
                </a:lnTo>
                <a:lnTo>
                  <a:pt x="880" y="608"/>
                </a:lnTo>
                <a:lnTo>
                  <a:pt x="880" y="608"/>
                </a:lnTo>
                <a:lnTo>
                  <a:pt x="883" y="605"/>
                </a:lnTo>
                <a:lnTo>
                  <a:pt x="883" y="605"/>
                </a:lnTo>
                <a:lnTo>
                  <a:pt x="883" y="605"/>
                </a:lnTo>
                <a:lnTo>
                  <a:pt x="885" y="605"/>
                </a:lnTo>
                <a:lnTo>
                  <a:pt x="888" y="605"/>
                </a:lnTo>
                <a:lnTo>
                  <a:pt x="888" y="605"/>
                </a:lnTo>
                <a:lnTo>
                  <a:pt x="888" y="603"/>
                </a:lnTo>
                <a:lnTo>
                  <a:pt x="888" y="603"/>
                </a:lnTo>
                <a:lnTo>
                  <a:pt x="888" y="603"/>
                </a:lnTo>
                <a:lnTo>
                  <a:pt x="890" y="603"/>
                </a:lnTo>
                <a:lnTo>
                  <a:pt x="890" y="600"/>
                </a:lnTo>
                <a:lnTo>
                  <a:pt x="890" y="600"/>
                </a:lnTo>
                <a:lnTo>
                  <a:pt x="890" y="600"/>
                </a:lnTo>
                <a:lnTo>
                  <a:pt x="890" y="600"/>
                </a:lnTo>
                <a:lnTo>
                  <a:pt x="890" y="600"/>
                </a:lnTo>
                <a:lnTo>
                  <a:pt x="890" y="598"/>
                </a:lnTo>
                <a:lnTo>
                  <a:pt x="890" y="598"/>
                </a:lnTo>
                <a:lnTo>
                  <a:pt x="890" y="598"/>
                </a:lnTo>
                <a:lnTo>
                  <a:pt x="890" y="598"/>
                </a:lnTo>
                <a:lnTo>
                  <a:pt x="890" y="598"/>
                </a:lnTo>
                <a:lnTo>
                  <a:pt x="890" y="598"/>
                </a:lnTo>
                <a:lnTo>
                  <a:pt x="888" y="596"/>
                </a:lnTo>
                <a:lnTo>
                  <a:pt x="888" y="593"/>
                </a:lnTo>
                <a:lnTo>
                  <a:pt x="885" y="591"/>
                </a:lnTo>
                <a:lnTo>
                  <a:pt x="885" y="591"/>
                </a:lnTo>
                <a:lnTo>
                  <a:pt x="883" y="591"/>
                </a:lnTo>
                <a:lnTo>
                  <a:pt x="883" y="589"/>
                </a:lnTo>
                <a:lnTo>
                  <a:pt x="880" y="586"/>
                </a:lnTo>
                <a:lnTo>
                  <a:pt x="878" y="586"/>
                </a:lnTo>
                <a:lnTo>
                  <a:pt x="880" y="586"/>
                </a:lnTo>
                <a:lnTo>
                  <a:pt x="880" y="584"/>
                </a:lnTo>
                <a:lnTo>
                  <a:pt x="880" y="584"/>
                </a:lnTo>
                <a:lnTo>
                  <a:pt x="878" y="582"/>
                </a:lnTo>
                <a:lnTo>
                  <a:pt x="878" y="582"/>
                </a:lnTo>
                <a:lnTo>
                  <a:pt x="876" y="582"/>
                </a:lnTo>
                <a:lnTo>
                  <a:pt x="876" y="579"/>
                </a:lnTo>
                <a:lnTo>
                  <a:pt x="876" y="579"/>
                </a:lnTo>
                <a:lnTo>
                  <a:pt x="876" y="579"/>
                </a:lnTo>
                <a:lnTo>
                  <a:pt x="876" y="577"/>
                </a:lnTo>
                <a:lnTo>
                  <a:pt x="876" y="577"/>
                </a:lnTo>
                <a:lnTo>
                  <a:pt x="866" y="579"/>
                </a:lnTo>
                <a:lnTo>
                  <a:pt x="866" y="579"/>
                </a:lnTo>
                <a:lnTo>
                  <a:pt x="869" y="579"/>
                </a:lnTo>
                <a:lnTo>
                  <a:pt x="869" y="582"/>
                </a:lnTo>
                <a:lnTo>
                  <a:pt x="864" y="584"/>
                </a:lnTo>
                <a:lnTo>
                  <a:pt x="864" y="584"/>
                </a:lnTo>
                <a:lnTo>
                  <a:pt x="864" y="584"/>
                </a:lnTo>
                <a:lnTo>
                  <a:pt x="864" y="584"/>
                </a:lnTo>
                <a:lnTo>
                  <a:pt x="861" y="584"/>
                </a:lnTo>
                <a:lnTo>
                  <a:pt x="861" y="584"/>
                </a:lnTo>
                <a:lnTo>
                  <a:pt x="861" y="584"/>
                </a:lnTo>
                <a:lnTo>
                  <a:pt x="861" y="582"/>
                </a:lnTo>
                <a:lnTo>
                  <a:pt x="861" y="584"/>
                </a:lnTo>
                <a:lnTo>
                  <a:pt x="861" y="584"/>
                </a:lnTo>
                <a:lnTo>
                  <a:pt x="859" y="584"/>
                </a:lnTo>
                <a:lnTo>
                  <a:pt x="861" y="586"/>
                </a:lnTo>
                <a:lnTo>
                  <a:pt x="861" y="589"/>
                </a:lnTo>
                <a:lnTo>
                  <a:pt x="861" y="589"/>
                </a:lnTo>
                <a:lnTo>
                  <a:pt x="864" y="589"/>
                </a:lnTo>
                <a:lnTo>
                  <a:pt x="864" y="589"/>
                </a:lnTo>
                <a:lnTo>
                  <a:pt x="864" y="591"/>
                </a:lnTo>
                <a:lnTo>
                  <a:pt x="866" y="591"/>
                </a:lnTo>
                <a:lnTo>
                  <a:pt x="866" y="591"/>
                </a:lnTo>
                <a:lnTo>
                  <a:pt x="866" y="591"/>
                </a:lnTo>
                <a:lnTo>
                  <a:pt x="869" y="591"/>
                </a:lnTo>
                <a:lnTo>
                  <a:pt x="869" y="591"/>
                </a:lnTo>
                <a:lnTo>
                  <a:pt x="869" y="593"/>
                </a:lnTo>
                <a:lnTo>
                  <a:pt x="866" y="593"/>
                </a:lnTo>
                <a:lnTo>
                  <a:pt x="864" y="596"/>
                </a:lnTo>
                <a:lnTo>
                  <a:pt x="866" y="596"/>
                </a:lnTo>
                <a:lnTo>
                  <a:pt x="866" y="596"/>
                </a:lnTo>
                <a:lnTo>
                  <a:pt x="864" y="598"/>
                </a:lnTo>
                <a:lnTo>
                  <a:pt x="864" y="596"/>
                </a:lnTo>
                <a:lnTo>
                  <a:pt x="861" y="593"/>
                </a:lnTo>
                <a:lnTo>
                  <a:pt x="859" y="591"/>
                </a:lnTo>
                <a:lnTo>
                  <a:pt x="859" y="593"/>
                </a:lnTo>
                <a:lnTo>
                  <a:pt x="859" y="593"/>
                </a:lnTo>
                <a:lnTo>
                  <a:pt x="859" y="593"/>
                </a:lnTo>
                <a:lnTo>
                  <a:pt x="859" y="593"/>
                </a:lnTo>
                <a:lnTo>
                  <a:pt x="859" y="593"/>
                </a:lnTo>
                <a:lnTo>
                  <a:pt x="859" y="593"/>
                </a:lnTo>
                <a:lnTo>
                  <a:pt x="859" y="596"/>
                </a:lnTo>
                <a:lnTo>
                  <a:pt x="861" y="598"/>
                </a:lnTo>
                <a:lnTo>
                  <a:pt x="859" y="598"/>
                </a:lnTo>
                <a:lnTo>
                  <a:pt x="859" y="598"/>
                </a:lnTo>
                <a:lnTo>
                  <a:pt x="857" y="598"/>
                </a:lnTo>
                <a:lnTo>
                  <a:pt x="857" y="598"/>
                </a:lnTo>
                <a:lnTo>
                  <a:pt x="854" y="596"/>
                </a:lnTo>
                <a:lnTo>
                  <a:pt x="854" y="596"/>
                </a:lnTo>
                <a:lnTo>
                  <a:pt x="852" y="596"/>
                </a:lnTo>
                <a:lnTo>
                  <a:pt x="852" y="596"/>
                </a:lnTo>
                <a:lnTo>
                  <a:pt x="852" y="596"/>
                </a:lnTo>
                <a:lnTo>
                  <a:pt x="852" y="593"/>
                </a:lnTo>
                <a:lnTo>
                  <a:pt x="852" y="593"/>
                </a:lnTo>
                <a:lnTo>
                  <a:pt x="850" y="593"/>
                </a:lnTo>
                <a:lnTo>
                  <a:pt x="850" y="593"/>
                </a:lnTo>
                <a:lnTo>
                  <a:pt x="850" y="593"/>
                </a:lnTo>
                <a:lnTo>
                  <a:pt x="847" y="593"/>
                </a:lnTo>
                <a:lnTo>
                  <a:pt x="847" y="591"/>
                </a:lnTo>
                <a:lnTo>
                  <a:pt x="847" y="591"/>
                </a:lnTo>
                <a:lnTo>
                  <a:pt x="847" y="591"/>
                </a:lnTo>
                <a:lnTo>
                  <a:pt x="847" y="589"/>
                </a:lnTo>
                <a:lnTo>
                  <a:pt x="847" y="589"/>
                </a:lnTo>
                <a:lnTo>
                  <a:pt x="845" y="591"/>
                </a:lnTo>
                <a:lnTo>
                  <a:pt x="845" y="589"/>
                </a:lnTo>
                <a:lnTo>
                  <a:pt x="845" y="589"/>
                </a:lnTo>
                <a:lnTo>
                  <a:pt x="845" y="589"/>
                </a:lnTo>
                <a:lnTo>
                  <a:pt x="847" y="589"/>
                </a:lnTo>
                <a:lnTo>
                  <a:pt x="847" y="589"/>
                </a:lnTo>
                <a:lnTo>
                  <a:pt x="843" y="589"/>
                </a:lnTo>
                <a:lnTo>
                  <a:pt x="840" y="589"/>
                </a:lnTo>
                <a:lnTo>
                  <a:pt x="835" y="589"/>
                </a:lnTo>
                <a:lnTo>
                  <a:pt x="831" y="586"/>
                </a:lnTo>
                <a:lnTo>
                  <a:pt x="828" y="589"/>
                </a:lnTo>
                <a:lnTo>
                  <a:pt x="828" y="589"/>
                </a:lnTo>
                <a:lnTo>
                  <a:pt x="828" y="586"/>
                </a:lnTo>
                <a:lnTo>
                  <a:pt x="828" y="589"/>
                </a:lnTo>
                <a:lnTo>
                  <a:pt x="826" y="589"/>
                </a:lnTo>
                <a:lnTo>
                  <a:pt x="826" y="589"/>
                </a:lnTo>
                <a:lnTo>
                  <a:pt x="824" y="591"/>
                </a:lnTo>
                <a:lnTo>
                  <a:pt x="821" y="589"/>
                </a:lnTo>
                <a:lnTo>
                  <a:pt x="821" y="589"/>
                </a:lnTo>
                <a:lnTo>
                  <a:pt x="821" y="589"/>
                </a:lnTo>
                <a:lnTo>
                  <a:pt x="819" y="591"/>
                </a:lnTo>
                <a:lnTo>
                  <a:pt x="819" y="591"/>
                </a:lnTo>
                <a:lnTo>
                  <a:pt x="819" y="591"/>
                </a:lnTo>
                <a:lnTo>
                  <a:pt x="817" y="596"/>
                </a:lnTo>
                <a:lnTo>
                  <a:pt x="817" y="596"/>
                </a:lnTo>
                <a:lnTo>
                  <a:pt x="817" y="596"/>
                </a:lnTo>
                <a:lnTo>
                  <a:pt x="817" y="598"/>
                </a:lnTo>
                <a:lnTo>
                  <a:pt x="814" y="600"/>
                </a:lnTo>
                <a:lnTo>
                  <a:pt x="814" y="600"/>
                </a:lnTo>
                <a:lnTo>
                  <a:pt x="809" y="603"/>
                </a:lnTo>
                <a:lnTo>
                  <a:pt x="809" y="603"/>
                </a:lnTo>
                <a:lnTo>
                  <a:pt x="809" y="605"/>
                </a:lnTo>
                <a:lnTo>
                  <a:pt x="809" y="605"/>
                </a:lnTo>
                <a:lnTo>
                  <a:pt x="807" y="605"/>
                </a:lnTo>
                <a:lnTo>
                  <a:pt x="805" y="605"/>
                </a:lnTo>
                <a:lnTo>
                  <a:pt x="805" y="608"/>
                </a:lnTo>
                <a:lnTo>
                  <a:pt x="805" y="608"/>
                </a:lnTo>
                <a:lnTo>
                  <a:pt x="805" y="608"/>
                </a:lnTo>
                <a:lnTo>
                  <a:pt x="805" y="610"/>
                </a:lnTo>
                <a:lnTo>
                  <a:pt x="802" y="610"/>
                </a:lnTo>
                <a:lnTo>
                  <a:pt x="802" y="610"/>
                </a:lnTo>
                <a:lnTo>
                  <a:pt x="802" y="610"/>
                </a:lnTo>
                <a:lnTo>
                  <a:pt x="802" y="612"/>
                </a:lnTo>
                <a:lnTo>
                  <a:pt x="802" y="612"/>
                </a:lnTo>
                <a:lnTo>
                  <a:pt x="800" y="612"/>
                </a:lnTo>
                <a:lnTo>
                  <a:pt x="800" y="612"/>
                </a:lnTo>
                <a:lnTo>
                  <a:pt x="800" y="612"/>
                </a:lnTo>
                <a:lnTo>
                  <a:pt x="798" y="615"/>
                </a:lnTo>
                <a:lnTo>
                  <a:pt x="798" y="617"/>
                </a:lnTo>
                <a:lnTo>
                  <a:pt x="798" y="617"/>
                </a:lnTo>
                <a:lnTo>
                  <a:pt x="798" y="617"/>
                </a:lnTo>
                <a:lnTo>
                  <a:pt x="798" y="617"/>
                </a:lnTo>
                <a:lnTo>
                  <a:pt x="798" y="617"/>
                </a:lnTo>
                <a:lnTo>
                  <a:pt x="798" y="619"/>
                </a:lnTo>
                <a:lnTo>
                  <a:pt x="798" y="619"/>
                </a:lnTo>
                <a:lnTo>
                  <a:pt x="795" y="622"/>
                </a:lnTo>
                <a:lnTo>
                  <a:pt x="793" y="622"/>
                </a:lnTo>
                <a:lnTo>
                  <a:pt x="791" y="622"/>
                </a:lnTo>
                <a:lnTo>
                  <a:pt x="791" y="624"/>
                </a:lnTo>
                <a:lnTo>
                  <a:pt x="791" y="624"/>
                </a:lnTo>
                <a:lnTo>
                  <a:pt x="791" y="624"/>
                </a:lnTo>
                <a:lnTo>
                  <a:pt x="791" y="624"/>
                </a:lnTo>
                <a:lnTo>
                  <a:pt x="791" y="627"/>
                </a:lnTo>
                <a:lnTo>
                  <a:pt x="791" y="627"/>
                </a:lnTo>
                <a:lnTo>
                  <a:pt x="791" y="627"/>
                </a:lnTo>
                <a:lnTo>
                  <a:pt x="791" y="627"/>
                </a:lnTo>
                <a:lnTo>
                  <a:pt x="791" y="627"/>
                </a:lnTo>
                <a:lnTo>
                  <a:pt x="791" y="627"/>
                </a:lnTo>
                <a:lnTo>
                  <a:pt x="788" y="629"/>
                </a:lnTo>
                <a:lnTo>
                  <a:pt x="788" y="631"/>
                </a:lnTo>
                <a:lnTo>
                  <a:pt x="786" y="631"/>
                </a:lnTo>
                <a:lnTo>
                  <a:pt x="781" y="634"/>
                </a:lnTo>
                <a:lnTo>
                  <a:pt x="779" y="636"/>
                </a:lnTo>
                <a:lnTo>
                  <a:pt x="776" y="636"/>
                </a:lnTo>
                <a:lnTo>
                  <a:pt x="776" y="636"/>
                </a:lnTo>
                <a:lnTo>
                  <a:pt x="774" y="636"/>
                </a:lnTo>
                <a:lnTo>
                  <a:pt x="774" y="636"/>
                </a:lnTo>
                <a:lnTo>
                  <a:pt x="774" y="636"/>
                </a:lnTo>
                <a:lnTo>
                  <a:pt x="774" y="636"/>
                </a:lnTo>
                <a:lnTo>
                  <a:pt x="774" y="636"/>
                </a:lnTo>
                <a:lnTo>
                  <a:pt x="774" y="636"/>
                </a:lnTo>
                <a:lnTo>
                  <a:pt x="772" y="638"/>
                </a:lnTo>
                <a:lnTo>
                  <a:pt x="772" y="641"/>
                </a:lnTo>
                <a:lnTo>
                  <a:pt x="772" y="641"/>
                </a:lnTo>
                <a:lnTo>
                  <a:pt x="769" y="643"/>
                </a:lnTo>
                <a:lnTo>
                  <a:pt x="769" y="643"/>
                </a:lnTo>
                <a:lnTo>
                  <a:pt x="769" y="643"/>
                </a:lnTo>
                <a:lnTo>
                  <a:pt x="767" y="645"/>
                </a:lnTo>
                <a:lnTo>
                  <a:pt x="767" y="648"/>
                </a:lnTo>
                <a:lnTo>
                  <a:pt x="767" y="650"/>
                </a:lnTo>
                <a:lnTo>
                  <a:pt x="764" y="653"/>
                </a:lnTo>
                <a:lnTo>
                  <a:pt x="764" y="653"/>
                </a:lnTo>
                <a:lnTo>
                  <a:pt x="764" y="653"/>
                </a:lnTo>
                <a:lnTo>
                  <a:pt x="764" y="653"/>
                </a:lnTo>
                <a:lnTo>
                  <a:pt x="764" y="653"/>
                </a:lnTo>
                <a:lnTo>
                  <a:pt x="764" y="653"/>
                </a:lnTo>
                <a:lnTo>
                  <a:pt x="762" y="655"/>
                </a:lnTo>
                <a:lnTo>
                  <a:pt x="757" y="655"/>
                </a:lnTo>
                <a:lnTo>
                  <a:pt x="755" y="653"/>
                </a:lnTo>
                <a:lnTo>
                  <a:pt x="746" y="653"/>
                </a:lnTo>
                <a:lnTo>
                  <a:pt x="746" y="653"/>
                </a:lnTo>
                <a:lnTo>
                  <a:pt x="746" y="655"/>
                </a:lnTo>
                <a:lnTo>
                  <a:pt x="741" y="657"/>
                </a:lnTo>
                <a:lnTo>
                  <a:pt x="741" y="657"/>
                </a:lnTo>
                <a:lnTo>
                  <a:pt x="741" y="660"/>
                </a:lnTo>
                <a:lnTo>
                  <a:pt x="741" y="662"/>
                </a:lnTo>
                <a:lnTo>
                  <a:pt x="741" y="662"/>
                </a:lnTo>
                <a:lnTo>
                  <a:pt x="741" y="662"/>
                </a:lnTo>
                <a:lnTo>
                  <a:pt x="738" y="664"/>
                </a:lnTo>
                <a:lnTo>
                  <a:pt x="738" y="664"/>
                </a:lnTo>
                <a:lnTo>
                  <a:pt x="738" y="664"/>
                </a:lnTo>
                <a:lnTo>
                  <a:pt x="738" y="664"/>
                </a:lnTo>
                <a:lnTo>
                  <a:pt x="736" y="667"/>
                </a:lnTo>
                <a:lnTo>
                  <a:pt x="738" y="667"/>
                </a:lnTo>
                <a:lnTo>
                  <a:pt x="736" y="667"/>
                </a:lnTo>
                <a:lnTo>
                  <a:pt x="736" y="664"/>
                </a:lnTo>
                <a:lnTo>
                  <a:pt x="736" y="664"/>
                </a:lnTo>
                <a:lnTo>
                  <a:pt x="734" y="669"/>
                </a:lnTo>
                <a:lnTo>
                  <a:pt x="734" y="669"/>
                </a:lnTo>
                <a:lnTo>
                  <a:pt x="731" y="669"/>
                </a:lnTo>
                <a:lnTo>
                  <a:pt x="731" y="669"/>
                </a:lnTo>
                <a:lnTo>
                  <a:pt x="731" y="669"/>
                </a:lnTo>
                <a:lnTo>
                  <a:pt x="731" y="669"/>
                </a:lnTo>
                <a:lnTo>
                  <a:pt x="731" y="671"/>
                </a:lnTo>
                <a:lnTo>
                  <a:pt x="731" y="671"/>
                </a:lnTo>
                <a:lnTo>
                  <a:pt x="731" y="671"/>
                </a:lnTo>
                <a:lnTo>
                  <a:pt x="731" y="671"/>
                </a:lnTo>
                <a:lnTo>
                  <a:pt x="731" y="671"/>
                </a:lnTo>
                <a:lnTo>
                  <a:pt x="731" y="671"/>
                </a:lnTo>
                <a:lnTo>
                  <a:pt x="731" y="674"/>
                </a:lnTo>
                <a:lnTo>
                  <a:pt x="729" y="674"/>
                </a:lnTo>
                <a:lnTo>
                  <a:pt x="729" y="674"/>
                </a:lnTo>
                <a:lnTo>
                  <a:pt x="729" y="674"/>
                </a:lnTo>
                <a:lnTo>
                  <a:pt x="729" y="676"/>
                </a:lnTo>
                <a:lnTo>
                  <a:pt x="729" y="676"/>
                </a:lnTo>
                <a:lnTo>
                  <a:pt x="729" y="676"/>
                </a:lnTo>
                <a:lnTo>
                  <a:pt x="729" y="676"/>
                </a:lnTo>
                <a:lnTo>
                  <a:pt x="731" y="676"/>
                </a:lnTo>
                <a:close/>
                <a:moveTo>
                  <a:pt x="204" y="2010"/>
                </a:moveTo>
                <a:lnTo>
                  <a:pt x="204" y="2010"/>
                </a:lnTo>
                <a:lnTo>
                  <a:pt x="204" y="2010"/>
                </a:lnTo>
                <a:lnTo>
                  <a:pt x="204" y="2010"/>
                </a:lnTo>
                <a:lnTo>
                  <a:pt x="204" y="2010"/>
                </a:lnTo>
                <a:lnTo>
                  <a:pt x="206" y="2010"/>
                </a:lnTo>
                <a:lnTo>
                  <a:pt x="206" y="2008"/>
                </a:lnTo>
                <a:lnTo>
                  <a:pt x="206" y="2006"/>
                </a:lnTo>
                <a:lnTo>
                  <a:pt x="206" y="2006"/>
                </a:lnTo>
                <a:lnTo>
                  <a:pt x="204" y="2006"/>
                </a:lnTo>
                <a:lnTo>
                  <a:pt x="204" y="2008"/>
                </a:lnTo>
                <a:lnTo>
                  <a:pt x="204" y="2008"/>
                </a:lnTo>
                <a:lnTo>
                  <a:pt x="204" y="2008"/>
                </a:lnTo>
                <a:lnTo>
                  <a:pt x="204" y="2010"/>
                </a:lnTo>
                <a:lnTo>
                  <a:pt x="204" y="2010"/>
                </a:lnTo>
                <a:lnTo>
                  <a:pt x="204" y="2010"/>
                </a:lnTo>
                <a:close/>
                <a:moveTo>
                  <a:pt x="277" y="2237"/>
                </a:moveTo>
                <a:lnTo>
                  <a:pt x="277" y="2237"/>
                </a:lnTo>
                <a:lnTo>
                  <a:pt x="277" y="2237"/>
                </a:lnTo>
                <a:lnTo>
                  <a:pt x="277" y="2237"/>
                </a:lnTo>
                <a:lnTo>
                  <a:pt x="279" y="2237"/>
                </a:lnTo>
                <a:lnTo>
                  <a:pt x="279" y="2237"/>
                </a:lnTo>
                <a:lnTo>
                  <a:pt x="282" y="2237"/>
                </a:lnTo>
                <a:lnTo>
                  <a:pt x="282" y="2237"/>
                </a:lnTo>
                <a:lnTo>
                  <a:pt x="282" y="2235"/>
                </a:lnTo>
                <a:lnTo>
                  <a:pt x="279" y="2235"/>
                </a:lnTo>
                <a:lnTo>
                  <a:pt x="277" y="2235"/>
                </a:lnTo>
                <a:lnTo>
                  <a:pt x="275" y="2235"/>
                </a:lnTo>
                <a:lnTo>
                  <a:pt x="275" y="2235"/>
                </a:lnTo>
                <a:lnTo>
                  <a:pt x="275" y="2235"/>
                </a:lnTo>
                <a:lnTo>
                  <a:pt x="275" y="2235"/>
                </a:lnTo>
                <a:lnTo>
                  <a:pt x="275" y="2235"/>
                </a:lnTo>
                <a:lnTo>
                  <a:pt x="275" y="2237"/>
                </a:lnTo>
                <a:lnTo>
                  <a:pt x="277" y="2237"/>
                </a:lnTo>
                <a:lnTo>
                  <a:pt x="277" y="2237"/>
                </a:lnTo>
                <a:lnTo>
                  <a:pt x="277" y="2237"/>
                </a:lnTo>
                <a:lnTo>
                  <a:pt x="277" y="2237"/>
                </a:lnTo>
                <a:close/>
                <a:moveTo>
                  <a:pt x="279" y="2240"/>
                </a:moveTo>
                <a:lnTo>
                  <a:pt x="279" y="2240"/>
                </a:lnTo>
                <a:lnTo>
                  <a:pt x="282" y="2242"/>
                </a:lnTo>
                <a:lnTo>
                  <a:pt x="282" y="2242"/>
                </a:lnTo>
                <a:lnTo>
                  <a:pt x="284" y="2240"/>
                </a:lnTo>
                <a:lnTo>
                  <a:pt x="284" y="2240"/>
                </a:lnTo>
                <a:lnTo>
                  <a:pt x="284" y="2240"/>
                </a:lnTo>
                <a:lnTo>
                  <a:pt x="284" y="2240"/>
                </a:lnTo>
                <a:lnTo>
                  <a:pt x="284" y="2240"/>
                </a:lnTo>
                <a:lnTo>
                  <a:pt x="284" y="2240"/>
                </a:lnTo>
                <a:lnTo>
                  <a:pt x="284" y="2240"/>
                </a:lnTo>
                <a:lnTo>
                  <a:pt x="284" y="2240"/>
                </a:lnTo>
                <a:lnTo>
                  <a:pt x="284" y="2237"/>
                </a:lnTo>
                <a:lnTo>
                  <a:pt x="282" y="2237"/>
                </a:lnTo>
                <a:lnTo>
                  <a:pt x="282" y="2237"/>
                </a:lnTo>
                <a:lnTo>
                  <a:pt x="282" y="2237"/>
                </a:lnTo>
                <a:lnTo>
                  <a:pt x="282" y="2237"/>
                </a:lnTo>
                <a:lnTo>
                  <a:pt x="282" y="2237"/>
                </a:lnTo>
                <a:lnTo>
                  <a:pt x="272" y="2237"/>
                </a:lnTo>
                <a:lnTo>
                  <a:pt x="272" y="2237"/>
                </a:lnTo>
                <a:lnTo>
                  <a:pt x="277" y="2240"/>
                </a:lnTo>
                <a:lnTo>
                  <a:pt x="279" y="2240"/>
                </a:lnTo>
                <a:close/>
                <a:moveTo>
                  <a:pt x="320" y="2259"/>
                </a:moveTo>
                <a:lnTo>
                  <a:pt x="317" y="2259"/>
                </a:lnTo>
                <a:lnTo>
                  <a:pt x="317" y="2259"/>
                </a:lnTo>
                <a:lnTo>
                  <a:pt x="317" y="2259"/>
                </a:lnTo>
                <a:lnTo>
                  <a:pt x="317" y="2256"/>
                </a:lnTo>
                <a:lnTo>
                  <a:pt x="317" y="2256"/>
                </a:lnTo>
                <a:lnTo>
                  <a:pt x="317" y="2256"/>
                </a:lnTo>
                <a:lnTo>
                  <a:pt x="317" y="2256"/>
                </a:lnTo>
                <a:lnTo>
                  <a:pt x="317" y="2256"/>
                </a:lnTo>
                <a:lnTo>
                  <a:pt x="315" y="2254"/>
                </a:lnTo>
                <a:lnTo>
                  <a:pt x="315" y="2254"/>
                </a:lnTo>
                <a:lnTo>
                  <a:pt x="315" y="2256"/>
                </a:lnTo>
                <a:lnTo>
                  <a:pt x="312" y="2256"/>
                </a:lnTo>
                <a:lnTo>
                  <a:pt x="312" y="2256"/>
                </a:lnTo>
                <a:lnTo>
                  <a:pt x="312" y="2259"/>
                </a:lnTo>
                <a:lnTo>
                  <a:pt x="312" y="2259"/>
                </a:lnTo>
                <a:lnTo>
                  <a:pt x="312" y="2259"/>
                </a:lnTo>
                <a:lnTo>
                  <a:pt x="310" y="2259"/>
                </a:lnTo>
                <a:lnTo>
                  <a:pt x="310" y="2259"/>
                </a:lnTo>
                <a:lnTo>
                  <a:pt x="310" y="2259"/>
                </a:lnTo>
                <a:lnTo>
                  <a:pt x="310" y="2261"/>
                </a:lnTo>
                <a:lnTo>
                  <a:pt x="310" y="2261"/>
                </a:lnTo>
                <a:lnTo>
                  <a:pt x="310" y="2261"/>
                </a:lnTo>
                <a:lnTo>
                  <a:pt x="312" y="2261"/>
                </a:lnTo>
                <a:lnTo>
                  <a:pt x="312" y="2261"/>
                </a:lnTo>
                <a:lnTo>
                  <a:pt x="312" y="2261"/>
                </a:lnTo>
                <a:lnTo>
                  <a:pt x="312" y="2261"/>
                </a:lnTo>
                <a:lnTo>
                  <a:pt x="315" y="2261"/>
                </a:lnTo>
                <a:lnTo>
                  <a:pt x="315" y="2261"/>
                </a:lnTo>
                <a:lnTo>
                  <a:pt x="315" y="2261"/>
                </a:lnTo>
                <a:lnTo>
                  <a:pt x="315" y="2261"/>
                </a:lnTo>
                <a:lnTo>
                  <a:pt x="315" y="2261"/>
                </a:lnTo>
                <a:lnTo>
                  <a:pt x="315" y="2261"/>
                </a:lnTo>
                <a:lnTo>
                  <a:pt x="315" y="2261"/>
                </a:lnTo>
                <a:lnTo>
                  <a:pt x="317" y="2261"/>
                </a:lnTo>
                <a:lnTo>
                  <a:pt x="317" y="2261"/>
                </a:lnTo>
                <a:lnTo>
                  <a:pt x="317" y="2263"/>
                </a:lnTo>
                <a:lnTo>
                  <a:pt x="317" y="2266"/>
                </a:lnTo>
                <a:lnTo>
                  <a:pt x="317" y="2266"/>
                </a:lnTo>
                <a:lnTo>
                  <a:pt x="317" y="2268"/>
                </a:lnTo>
                <a:lnTo>
                  <a:pt x="317" y="2268"/>
                </a:lnTo>
                <a:lnTo>
                  <a:pt x="317" y="2271"/>
                </a:lnTo>
                <a:lnTo>
                  <a:pt x="315" y="2271"/>
                </a:lnTo>
                <a:lnTo>
                  <a:pt x="315" y="2271"/>
                </a:lnTo>
                <a:lnTo>
                  <a:pt x="317" y="2273"/>
                </a:lnTo>
                <a:lnTo>
                  <a:pt x="317" y="2273"/>
                </a:lnTo>
                <a:lnTo>
                  <a:pt x="317" y="2271"/>
                </a:lnTo>
                <a:lnTo>
                  <a:pt x="317" y="2271"/>
                </a:lnTo>
                <a:lnTo>
                  <a:pt x="317" y="2271"/>
                </a:lnTo>
                <a:lnTo>
                  <a:pt x="320" y="2268"/>
                </a:lnTo>
                <a:lnTo>
                  <a:pt x="320" y="2268"/>
                </a:lnTo>
                <a:lnTo>
                  <a:pt x="320" y="2268"/>
                </a:lnTo>
                <a:lnTo>
                  <a:pt x="320" y="2268"/>
                </a:lnTo>
                <a:lnTo>
                  <a:pt x="320" y="2268"/>
                </a:lnTo>
                <a:lnTo>
                  <a:pt x="320" y="2268"/>
                </a:lnTo>
                <a:lnTo>
                  <a:pt x="320" y="2266"/>
                </a:lnTo>
                <a:lnTo>
                  <a:pt x="320" y="2266"/>
                </a:lnTo>
                <a:lnTo>
                  <a:pt x="320" y="2266"/>
                </a:lnTo>
                <a:lnTo>
                  <a:pt x="320" y="2266"/>
                </a:lnTo>
                <a:lnTo>
                  <a:pt x="320" y="2263"/>
                </a:lnTo>
                <a:lnTo>
                  <a:pt x="320" y="2261"/>
                </a:lnTo>
                <a:lnTo>
                  <a:pt x="320" y="2261"/>
                </a:lnTo>
                <a:lnTo>
                  <a:pt x="317" y="2259"/>
                </a:lnTo>
                <a:lnTo>
                  <a:pt x="320" y="2259"/>
                </a:lnTo>
                <a:lnTo>
                  <a:pt x="320" y="2259"/>
                </a:lnTo>
                <a:close/>
                <a:moveTo>
                  <a:pt x="277" y="2223"/>
                </a:moveTo>
                <a:lnTo>
                  <a:pt x="275" y="2223"/>
                </a:lnTo>
                <a:lnTo>
                  <a:pt x="275" y="2223"/>
                </a:lnTo>
                <a:lnTo>
                  <a:pt x="275" y="2223"/>
                </a:lnTo>
                <a:lnTo>
                  <a:pt x="275" y="2221"/>
                </a:lnTo>
                <a:lnTo>
                  <a:pt x="275" y="2221"/>
                </a:lnTo>
                <a:lnTo>
                  <a:pt x="275" y="2221"/>
                </a:lnTo>
                <a:lnTo>
                  <a:pt x="275" y="2223"/>
                </a:lnTo>
                <a:lnTo>
                  <a:pt x="275" y="2223"/>
                </a:lnTo>
                <a:lnTo>
                  <a:pt x="275" y="2223"/>
                </a:lnTo>
                <a:lnTo>
                  <a:pt x="270" y="2221"/>
                </a:lnTo>
                <a:lnTo>
                  <a:pt x="270" y="2221"/>
                </a:lnTo>
                <a:lnTo>
                  <a:pt x="270" y="2223"/>
                </a:lnTo>
                <a:lnTo>
                  <a:pt x="270" y="2223"/>
                </a:lnTo>
                <a:lnTo>
                  <a:pt x="270" y="2223"/>
                </a:lnTo>
                <a:lnTo>
                  <a:pt x="270" y="2221"/>
                </a:lnTo>
                <a:lnTo>
                  <a:pt x="270" y="2221"/>
                </a:lnTo>
                <a:lnTo>
                  <a:pt x="268" y="2221"/>
                </a:lnTo>
                <a:lnTo>
                  <a:pt x="268" y="2221"/>
                </a:lnTo>
                <a:lnTo>
                  <a:pt x="268" y="2221"/>
                </a:lnTo>
                <a:lnTo>
                  <a:pt x="265" y="2221"/>
                </a:lnTo>
                <a:lnTo>
                  <a:pt x="265" y="2221"/>
                </a:lnTo>
                <a:lnTo>
                  <a:pt x="268" y="2221"/>
                </a:lnTo>
                <a:lnTo>
                  <a:pt x="268" y="2223"/>
                </a:lnTo>
                <a:lnTo>
                  <a:pt x="270" y="2226"/>
                </a:lnTo>
                <a:lnTo>
                  <a:pt x="270" y="2226"/>
                </a:lnTo>
                <a:lnTo>
                  <a:pt x="270" y="2226"/>
                </a:lnTo>
                <a:lnTo>
                  <a:pt x="270" y="2223"/>
                </a:lnTo>
                <a:lnTo>
                  <a:pt x="270" y="2223"/>
                </a:lnTo>
                <a:lnTo>
                  <a:pt x="270" y="2223"/>
                </a:lnTo>
                <a:lnTo>
                  <a:pt x="270" y="2223"/>
                </a:lnTo>
                <a:lnTo>
                  <a:pt x="270" y="2226"/>
                </a:lnTo>
                <a:lnTo>
                  <a:pt x="270" y="2226"/>
                </a:lnTo>
                <a:lnTo>
                  <a:pt x="272" y="2226"/>
                </a:lnTo>
                <a:lnTo>
                  <a:pt x="275" y="2226"/>
                </a:lnTo>
                <a:lnTo>
                  <a:pt x="275" y="2223"/>
                </a:lnTo>
                <a:lnTo>
                  <a:pt x="275" y="2223"/>
                </a:lnTo>
                <a:lnTo>
                  <a:pt x="277" y="2226"/>
                </a:lnTo>
                <a:lnTo>
                  <a:pt x="277" y="2226"/>
                </a:lnTo>
                <a:lnTo>
                  <a:pt x="277" y="2226"/>
                </a:lnTo>
                <a:lnTo>
                  <a:pt x="277" y="2223"/>
                </a:lnTo>
                <a:lnTo>
                  <a:pt x="277" y="2223"/>
                </a:lnTo>
                <a:close/>
                <a:moveTo>
                  <a:pt x="331" y="2273"/>
                </a:moveTo>
                <a:lnTo>
                  <a:pt x="331" y="2273"/>
                </a:lnTo>
                <a:lnTo>
                  <a:pt x="331" y="2273"/>
                </a:lnTo>
                <a:lnTo>
                  <a:pt x="334" y="2273"/>
                </a:lnTo>
                <a:lnTo>
                  <a:pt x="334" y="2271"/>
                </a:lnTo>
                <a:lnTo>
                  <a:pt x="334" y="2268"/>
                </a:lnTo>
                <a:lnTo>
                  <a:pt x="334" y="2266"/>
                </a:lnTo>
                <a:lnTo>
                  <a:pt x="331" y="2266"/>
                </a:lnTo>
                <a:lnTo>
                  <a:pt x="331" y="2266"/>
                </a:lnTo>
                <a:lnTo>
                  <a:pt x="331" y="2266"/>
                </a:lnTo>
                <a:lnTo>
                  <a:pt x="331" y="2266"/>
                </a:lnTo>
                <a:lnTo>
                  <a:pt x="329" y="2266"/>
                </a:lnTo>
                <a:lnTo>
                  <a:pt x="329" y="2268"/>
                </a:lnTo>
                <a:lnTo>
                  <a:pt x="329" y="2268"/>
                </a:lnTo>
                <a:lnTo>
                  <a:pt x="329" y="2268"/>
                </a:lnTo>
                <a:lnTo>
                  <a:pt x="329" y="2268"/>
                </a:lnTo>
                <a:lnTo>
                  <a:pt x="329" y="2271"/>
                </a:lnTo>
                <a:lnTo>
                  <a:pt x="329" y="2271"/>
                </a:lnTo>
                <a:lnTo>
                  <a:pt x="331" y="2271"/>
                </a:lnTo>
                <a:lnTo>
                  <a:pt x="331" y="2268"/>
                </a:lnTo>
                <a:lnTo>
                  <a:pt x="331" y="2268"/>
                </a:lnTo>
                <a:lnTo>
                  <a:pt x="331" y="2268"/>
                </a:lnTo>
                <a:lnTo>
                  <a:pt x="331" y="2266"/>
                </a:lnTo>
                <a:lnTo>
                  <a:pt x="331" y="2266"/>
                </a:lnTo>
                <a:lnTo>
                  <a:pt x="331" y="2266"/>
                </a:lnTo>
                <a:lnTo>
                  <a:pt x="331" y="2266"/>
                </a:lnTo>
                <a:lnTo>
                  <a:pt x="334" y="2268"/>
                </a:lnTo>
                <a:lnTo>
                  <a:pt x="331" y="2268"/>
                </a:lnTo>
                <a:lnTo>
                  <a:pt x="331" y="2268"/>
                </a:lnTo>
                <a:lnTo>
                  <a:pt x="331" y="2271"/>
                </a:lnTo>
                <a:lnTo>
                  <a:pt x="331" y="2271"/>
                </a:lnTo>
                <a:lnTo>
                  <a:pt x="331" y="2273"/>
                </a:lnTo>
                <a:lnTo>
                  <a:pt x="331" y="2273"/>
                </a:lnTo>
                <a:lnTo>
                  <a:pt x="331" y="2273"/>
                </a:lnTo>
                <a:lnTo>
                  <a:pt x="331" y="2273"/>
                </a:lnTo>
                <a:close/>
                <a:moveTo>
                  <a:pt x="322" y="2271"/>
                </a:moveTo>
                <a:lnTo>
                  <a:pt x="320" y="2273"/>
                </a:lnTo>
                <a:lnTo>
                  <a:pt x="320" y="2273"/>
                </a:lnTo>
                <a:lnTo>
                  <a:pt x="320" y="2273"/>
                </a:lnTo>
                <a:lnTo>
                  <a:pt x="320" y="2273"/>
                </a:lnTo>
                <a:lnTo>
                  <a:pt x="320" y="2275"/>
                </a:lnTo>
                <a:lnTo>
                  <a:pt x="320" y="2275"/>
                </a:lnTo>
                <a:lnTo>
                  <a:pt x="320" y="2275"/>
                </a:lnTo>
                <a:lnTo>
                  <a:pt x="320" y="2278"/>
                </a:lnTo>
                <a:lnTo>
                  <a:pt x="320" y="2278"/>
                </a:lnTo>
                <a:lnTo>
                  <a:pt x="320" y="2278"/>
                </a:lnTo>
                <a:lnTo>
                  <a:pt x="320" y="2278"/>
                </a:lnTo>
                <a:lnTo>
                  <a:pt x="320" y="2280"/>
                </a:lnTo>
                <a:lnTo>
                  <a:pt x="320" y="2278"/>
                </a:lnTo>
                <a:lnTo>
                  <a:pt x="322" y="2278"/>
                </a:lnTo>
                <a:lnTo>
                  <a:pt x="322" y="2278"/>
                </a:lnTo>
                <a:lnTo>
                  <a:pt x="322" y="2278"/>
                </a:lnTo>
                <a:lnTo>
                  <a:pt x="324" y="2278"/>
                </a:lnTo>
                <a:lnTo>
                  <a:pt x="324" y="2275"/>
                </a:lnTo>
                <a:lnTo>
                  <a:pt x="324" y="2275"/>
                </a:lnTo>
                <a:lnTo>
                  <a:pt x="324" y="2275"/>
                </a:lnTo>
                <a:lnTo>
                  <a:pt x="324" y="2275"/>
                </a:lnTo>
                <a:lnTo>
                  <a:pt x="324" y="2275"/>
                </a:lnTo>
                <a:lnTo>
                  <a:pt x="324" y="2273"/>
                </a:lnTo>
                <a:lnTo>
                  <a:pt x="324" y="2273"/>
                </a:lnTo>
                <a:lnTo>
                  <a:pt x="324" y="2273"/>
                </a:lnTo>
                <a:lnTo>
                  <a:pt x="324" y="2273"/>
                </a:lnTo>
                <a:lnTo>
                  <a:pt x="324" y="2273"/>
                </a:lnTo>
                <a:lnTo>
                  <a:pt x="324" y="2273"/>
                </a:lnTo>
                <a:lnTo>
                  <a:pt x="324" y="2273"/>
                </a:lnTo>
                <a:lnTo>
                  <a:pt x="324" y="2271"/>
                </a:lnTo>
                <a:lnTo>
                  <a:pt x="322" y="2268"/>
                </a:lnTo>
                <a:lnTo>
                  <a:pt x="322" y="2268"/>
                </a:lnTo>
                <a:lnTo>
                  <a:pt x="322" y="2268"/>
                </a:lnTo>
                <a:lnTo>
                  <a:pt x="322" y="2268"/>
                </a:lnTo>
                <a:lnTo>
                  <a:pt x="322" y="2268"/>
                </a:lnTo>
                <a:lnTo>
                  <a:pt x="322" y="2268"/>
                </a:lnTo>
                <a:lnTo>
                  <a:pt x="322" y="2271"/>
                </a:lnTo>
                <a:lnTo>
                  <a:pt x="322" y="2271"/>
                </a:lnTo>
                <a:close/>
                <a:moveTo>
                  <a:pt x="279" y="2315"/>
                </a:moveTo>
                <a:lnTo>
                  <a:pt x="279" y="2318"/>
                </a:lnTo>
                <a:lnTo>
                  <a:pt x="279" y="2318"/>
                </a:lnTo>
                <a:lnTo>
                  <a:pt x="282" y="2318"/>
                </a:lnTo>
                <a:lnTo>
                  <a:pt x="282" y="2315"/>
                </a:lnTo>
                <a:lnTo>
                  <a:pt x="284" y="2315"/>
                </a:lnTo>
                <a:lnTo>
                  <a:pt x="284" y="2313"/>
                </a:lnTo>
                <a:lnTo>
                  <a:pt x="282" y="2313"/>
                </a:lnTo>
                <a:lnTo>
                  <a:pt x="282" y="2313"/>
                </a:lnTo>
                <a:lnTo>
                  <a:pt x="279" y="2313"/>
                </a:lnTo>
                <a:lnTo>
                  <a:pt x="279" y="2313"/>
                </a:lnTo>
                <a:lnTo>
                  <a:pt x="279" y="2313"/>
                </a:lnTo>
                <a:lnTo>
                  <a:pt x="279" y="2315"/>
                </a:lnTo>
                <a:lnTo>
                  <a:pt x="279" y="2315"/>
                </a:lnTo>
                <a:lnTo>
                  <a:pt x="279" y="2315"/>
                </a:lnTo>
                <a:close/>
                <a:moveTo>
                  <a:pt x="360" y="2372"/>
                </a:moveTo>
                <a:lnTo>
                  <a:pt x="360" y="2370"/>
                </a:lnTo>
                <a:lnTo>
                  <a:pt x="360" y="2370"/>
                </a:lnTo>
                <a:lnTo>
                  <a:pt x="360" y="2370"/>
                </a:lnTo>
                <a:lnTo>
                  <a:pt x="360" y="2368"/>
                </a:lnTo>
                <a:lnTo>
                  <a:pt x="357" y="2363"/>
                </a:lnTo>
                <a:lnTo>
                  <a:pt x="357" y="2363"/>
                </a:lnTo>
                <a:lnTo>
                  <a:pt x="357" y="2363"/>
                </a:lnTo>
                <a:lnTo>
                  <a:pt x="357" y="2363"/>
                </a:lnTo>
                <a:lnTo>
                  <a:pt x="357" y="2363"/>
                </a:lnTo>
                <a:lnTo>
                  <a:pt x="357" y="2363"/>
                </a:lnTo>
                <a:lnTo>
                  <a:pt x="360" y="2360"/>
                </a:lnTo>
                <a:lnTo>
                  <a:pt x="360" y="2360"/>
                </a:lnTo>
                <a:lnTo>
                  <a:pt x="357" y="2360"/>
                </a:lnTo>
                <a:lnTo>
                  <a:pt x="357" y="2360"/>
                </a:lnTo>
                <a:lnTo>
                  <a:pt x="357" y="2360"/>
                </a:lnTo>
                <a:lnTo>
                  <a:pt x="357" y="2360"/>
                </a:lnTo>
                <a:lnTo>
                  <a:pt x="357" y="2360"/>
                </a:lnTo>
                <a:lnTo>
                  <a:pt x="355" y="2360"/>
                </a:lnTo>
                <a:lnTo>
                  <a:pt x="355" y="2360"/>
                </a:lnTo>
                <a:lnTo>
                  <a:pt x="357" y="2360"/>
                </a:lnTo>
                <a:lnTo>
                  <a:pt x="357" y="2363"/>
                </a:lnTo>
                <a:lnTo>
                  <a:pt x="355" y="2363"/>
                </a:lnTo>
                <a:lnTo>
                  <a:pt x="355" y="2363"/>
                </a:lnTo>
                <a:lnTo>
                  <a:pt x="355" y="2365"/>
                </a:lnTo>
                <a:lnTo>
                  <a:pt x="355" y="2365"/>
                </a:lnTo>
                <a:lnTo>
                  <a:pt x="353" y="2368"/>
                </a:lnTo>
                <a:lnTo>
                  <a:pt x="353" y="2368"/>
                </a:lnTo>
                <a:lnTo>
                  <a:pt x="353" y="2365"/>
                </a:lnTo>
                <a:lnTo>
                  <a:pt x="353" y="2365"/>
                </a:lnTo>
                <a:lnTo>
                  <a:pt x="353" y="2365"/>
                </a:lnTo>
                <a:lnTo>
                  <a:pt x="353" y="2365"/>
                </a:lnTo>
                <a:lnTo>
                  <a:pt x="353" y="2365"/>
                </a:lnTo>
                <a:lnTo>
                  <a:pt x="353" y="2363"/>
                </a:lnTo>
                <a:lnTo>
                  <a:pt x="353" y="2363"/>
                </a:lnTo>
                <a:lnTo>
                  <a:pt x="353" y="2363"/>
                </a:lnTo>
                <a:lnTo>
                  <a:pt x="353" y="2363"/>
                </a:lnTo>
                <a:lnTo>
                  <a:pt x="353" y="2360"/>
                </a:lnTo>
                <a:lnTo>
                  <a:pt x="353" y="2360"/>
                </a:lnTo>
                <a:lnTo>
                  <a:pt x="355" y="2360"/>
                </a:lnTo>
                <a:lnTo>
                  <a:pt x="355" y="2360"/>
                </a:lnTo>
                <a:lnTo>
                  <a:pt x="355" y="2360"/>
                </a:lnTo>
                <a:lnTo>
                  <a:pt x="353" y="2358"/>
                </a:lnTo>
                <a:lnTo>
                  <a:pt x="353" y="2358"/>
                </a:lnTo>
                <a:lnTo>
                  <a:pt x="350" y="2356"/>
                </a:lnTo>
                <a:lnTo>
                  <a:pt x="350" y="2356"/>
                </a:lnTo>
                <a:lnTo>
                  <a:pt x="350" y="2356"/>
                </a:lnTo>
                <a:lnTo>
                  <a:pt x="350" y="2353"/>
                </a:lnTo>
                <a:lnTo>
                  <a:pt x="353" y="2356"/>
                </a:lnTo>
                <a:lnTo>
                  <a:pt x="353" y="2356"/>
                </a:lnTo>
                <a:lnTo>
                  <a:pt x="353" y="2356"/>
                </a:lnTo>
                <a:lnTo>
                  <a:pt x="353" y="2356"/>
                </a:lnTo>
                <a:lnTo>
                  <a:pt x="353" y="2356"/>
                </a:lnTo>
                <a:lnTo>
                  <a:pt x="355" y="2353"/>
                </a:lnTo>
                <a:lnTo>
                  <a:pt x="355" y="2353"/>
                </a:lnTo>
                <a:lnTo>
                  <a:pt x="355" y="2353"/>
                </a:lnTo>
                <a:lnTo>
                  <a:pt x="353" y="2353"/>
                </a:lnTo>
                <a:lnTo>
                  <a:pt x="353" y="2353"/>
                </a:lnTo>
                <a:lnTo>
                  <a:pt x="353" y="2353"/>
                </a:lnTo>
                <a:lnTo>
                  <a:pt x="353" y="2353"/>
                </a:lnTo>
                <a:lnTo>
                  <a:pt x="353" y="2353"/>
                </a:lnTo>
                <a:lnTo>
                  <a:pt x="353" y="2353"/>
                </a:lnTo>
                <a:lnTo>
                  <a:pt x="353" y="2353"/>
                </a:lnTo>
                <a:lnTo>
                  <a:pt x="355" y="2351"/>
                </a:lnTo>
                <a:lnTo>
                  <a:pt x="353" y="2351"/>
                </a:lnTo>
                <a:lnTo>
                  <a:pt x="350" y="2346"/>
                </a:lnTo>
                <a:lnTo>
                  <a:pt x="350" y="2344"/>
                </a:lnTo>
                <a:lnTo>
                  <a:pt x="350" y="2344"/>
                </a:lnTo>
                <a:lnTo>
                  <a:pt x="348" y="2344"/>
                </a:lnTo>
                <a:lnTo>
                  <a:pt x="348" y="2342"/>
                </a:lnTo>
                <a:lnTo>
                  <a:pt x="348" y="2342"/>
                </a:lnTo>
                <a:lnTo>
                  <a:pt x="348" y="2339"/>
                </a:lnTo>
                <a:lnTo>
                  <a:pt x="348" y="2342"/>
                </a:lnTo>
                <a:lnTo>
                  <a:pt x="348" y="2342"/>
                </a:lnTo>
                <a:lnTo>
                  <a:pt x="348" y="2342"/>
                </a:lnTo>
                <a:lnTo>
                  <a:pt x="350" y="2342"/>
                </a:lnTo>
                <a:lnTo>
                  <a:pt x="350" y="2342"/>
                </a:lnTo>
                <a:lnTo>
                  <a:pt x="350" y="2342"/>
                </a:lnTo>
                <a:lnTo>
                  <a:pt x="350" y="2339"/>
                </a:lnTo>
                <a:lnTo>
                  <a:pt x="350" y="2339"/>
                </a:lnTo>
                <a:lnTo>
                  <a:pt x="350" y="2339"/>
                </a:lnTo>
                <a:lnTo>
                  <a:pt x="350" y="2337"/>
                </a:lnTo>
                <a:lnTo>
                  <a:pt x="350" y="2337"/>
                </a:lnTo>
                <a:lnTo>
                  <a:pt x="350" y="2334"/>
                </a:lnTo>
                <a:lnTo>
                  <a:pt x="350" y="2334"/>
                </a:lnTo>
                <a:lnTo>
                  <a:pt x="348" y="2334"/>
                </a:lnTo>
                <a:lnTo>
                  <a:pt x="348" y="2334"/>
                </a:lnTo>
                <a:lnTo>
                  <a:pt x="348" y="2332"/>
                </a:lnTo>
                <a:lnTo>
                  <a:pt x="346" y="2332"/>
                </a:lnTo>
                <a:lnTo>
                  <a:pt x="346" y="2332"/>
                </a:lnTo>
                <a:lnTo>
                  <a:pt x="346" y="2332"/>
                </a:lnTo>
                <a:lnTo>
                  <a:pt x="346" y="2330"/>
                </a:lnTo>
                <a:lnTo>
                  <a:pt x="346" y="2330"/>
                </a:lnTo>
                <a:lnTo>
                  <a:pt x="346" y="2330"/>
                </a:lnTo>
                <a:lnTo>
                  <a:pt x="346" y="2330"/>
                </a:lnTo>
                <a:lnTo>
                  <a:pt x="346" y="2330"/>
                </a:lnTo>
                <a:lnTo>
                  <a:pt x="346" y="2327"/>
                </a:lnTo>
                <a:lnTo>
                  <a:pt x="346" y="2327"/>
                </a:lnTo>
                <a:lnTo>
                  <a:pt x="346" y="2327"/>
                </a:lnTo>
                <a:lnTo>
                  <a:pt x="343" y="2327"/>
                </a:lnTo>
                <a:lnTo>
                  <a:pt x="341" y="2325"/>
                </a:lnTo>
                <a:lnTo>
                  <a:pt x="341" y="2325"/>
                </a:lnTo>
                <a:lnTo>
                  <a:pt x="341" y="2325"/>
                </a:lnTo>
                <a:lnTo>
                  <a:pt x="341" y="2325"/>
                </a:lnTo>
                <a:lnTo>
                  <a:pt x="339" y="2325"/>
                </a:lnTo>
                <a:lnTo>
                  <a:pt x="339" y="2325"/>
                </a:lnTo>
                <a:lnTo>
                  <a:pt x="339" y="2325"/>
                </a:lnTo>
                <a:lnTo>
                  <a:pt x="339" y="2325"/>
                </a:lnTo>
                <a:lnTo>
                  <a:pt x="341" y="2325"/>
                </a:lnTo>
                <a:lnTo>
                  <a:pt x="341" y="2325"/>
                </a:lnTo>
                <a:lnTo>
                  <a:pt x="341" y="2323"/>
                </a:lnTo>
                <a:lnTo>
                  <a:pt x="339" y="2323"/>
                </a:lnTo>
                <a:lnTo>
                  <a:pt x="339" y="2323"/>
                </a:lnTo>
                <a:lnTo>
                  <a:pt x="339" y="2323"/>
                </a:lnTo>
                <a:lnTo>
                  <a:pt x="339" y="2323"/>
                </a:lnTo>
                <a:lnTo>
                  <a:pt x="334" y="2320"/>
                </a:lnTo>
                <a:lnTo>
                  <a:pt x="334" y="2320"/>
                </a:lnTo>
                <a:lnTo>
                  <a:pt x="334" y="2318"/>
                </a:lnTo>
                <a:lnTo>
                  <a:pt x="334" y="2318"/>
                </a:lnTo>
                <a:lnTo>
                  <a:pt x="334" y="2318"/>
                </a:lnTo>
                <a:lnTo>
                  <a:pt x="331" y="2318"/>
                </a:lnTo>
                <a:lnTo>
                  <a:pt x="327" y="2315"/>
                </a:lnTo>
                <a:lnTo>
                  <a:pt x="327" y="2315"/>
                </a:lnTo>
                <a:lnTo>
                  <a:pt x="324" y="2313"/>
                </a:lnTo>
                <a:lnTo>
                  <a:pt x="324" y="2313"/>
                </a:lnTo>
                <a:lnTo>
                  <a:pt x="324" y="2311"/>
                </a:lnTo>
                <a:lnTo>
                  <a:pt x="324" y="2311"/>
                </a:lnTo>
                <a:lnTo>
                  <a:pt x="324" y="2311"/>
                </a:lnTo>
                <a:lnTo>
                  <a:pt x="322" y="2311"/>
                </a:lnTo>
                <a:lnTo>
                  <a:pt x="322" y="2311"/>
                </a:lnTo>
                <a:lnTo>
                  <a:pt x="320" y="2308"/>
                </a:lnTo>
                <a:lnTo>
                  <a:pt x="320" y="2308"/>
                </a:lnTo>
                <a:lnTo>
                  <a:pt x="320" y="2308"/>
                </a:lnTo>
                <a:lnTo>
                  <a:pt x="320" y="2306"/>
                </a:lnTo>
                <a:lnTo>
                  <a:pt x="320" y="2306"/>
                </a:lnTo>
                <a:lnTo>
                  <a:pt x="320" y="2306"/>
                </a:lnTo>
                <a:lnTo>
                  <a:pt x="320" y="2306"/>
                </a:lnTo>
                <a:lnTo>
                  <a:pt x="317" y="2299"/>
                </a:lnTo>
                <a:lnTo>
                  <a:pt x="317" y="2299"/>
                </a:lnTo>
                <a:lnTo>
                  <a:pt x="317" y="2299"/>
                </a:lnTo>
                <a:lnTo>
                  <a:pt x="317" y="2299"/>
                </a:lnTo>
                <a:lnTo>
                  <a:pt x="317" y="2297"/>
                </a:lnTo>
                <a:lnTo>
                  <a:pt x="317" y="2297"/>
                </a:lnTo>
                <a:lnTo>
                  <a:pt x="317" y="2297"/>
                </a:lnTo>
                <a:lnTo>
                  <a:pt x="317" y="2297"/>
                </a:lnTo>
                <a:lnTo>
                  <a:pt x="317" y="2297"/>
                </a:lnTo>
                <a:lnTo>
                  <a:pt x="320" y="2297"/>
                </a:lnTo>
                <a:lnTo>
                  <a:pt x="320" y="2297"/>
                </a:lnTo>
                <a:lnTo>
                  <a:pt x="320" y="2297"/>
                </a:lnTo>
                <a:lnTo>
                  <a:pt x="320" y="2297"/>
                </a:lnTo>
                <a:lnTo>
                  <a:pt x="320" y="2294"/>
                </a:lnTo>
                <a:lnTo>
                  <a:pt x="312" y="2282"/>
                </a:lnTo>
                <a:lnTo>
                  <a:pt x="312" y="2282"/>
                </a:lnTo>
                <a:lnTo>
                  <a:pt x="312" y="2280"/>
                </a:lnTo>
                <a:lnTo>
                  <a:pt x="312" y="2278"/>
                </a:lnTo>
                <a:lnTo>
                  <a:pt x="312" y="2278"/>
                </a:lnTo>
                <a:lnTo>
                  <a:pt x="312" y="2278"/>
                </a:lnTo>
                <a:lnTo>
                  <a:pt x="312" y="2278"/>
                </a:lnTo>
                <a:lnTo>
                  <a:pt x="310" y="2275"/>
                </a:lnTo>
                <a:lnTo>
                  <a:pt x="312" y="2275"/>
                </a:lnTo>
                <a:lnTo>
                  <a:pt x="310" y="2273"/>
                </a:lnTo>
                <a:lnTo>
                  <a:pt x="310" y="2271"/>
                </a:lnTo>
                <a:lnTo>
                  <a:pt x="310" y="2271"/>
                </a:lnTo>
                <a:lnTo>
                  <a:pt x="310" y="2271"/>
                </a:lnTo>
                <a:lnTo>
                  <a:pt x="308" y="2271"/>
                </a:lnTo>
                <a:lnTo>
                  <a:pt x="310" y="2268"/>
                </a:lnTo>
                <a:lnTo>
                  <a:pt x="308" y="2266"/>
                </a:lnTo>
                <a:lnTo>
                  <a:pt x="308" y="2263"/>
                </a:lnTo>
                <a:lnTo>
                  <a:pt x="308" y="2261"/>
                </a:lnTo>
                <a:lnTo>
                  <a:pt x="308" y="2261"/>
                </a:lnTo>
                <a:lnTo>
                  <a:pt x="308" y="2261"/>
                </a:lnTo>
                <a:lnTo>
                  <a:pt x="308" y="2259"/>
                </a:lnTo>
                <a:lnTo>
                  <a:pt x="308" y="2259"/>
                </a:lnTo>
                <a:lnTo>
                  <a:pt x="308" y="2259"/>
                </a:lnTo>
                <a:lnTo>
                  <a:pt x="305" y="2256"/>
                </a:lnTo>
                <a:lnTo>
                  <a:pt x="305" y="2256"/>
                </a:lnTo>
                <a:lnTo>
                  <a:pt x="303" y="2256"/>
                </a:lnTo>
                <a:lnTo>
                  <a:pt x="298" y="2254"/>
                </a:lnTo>
                <a:lnTo>
                  <a:pt x="298" y="2254"/>
                </a:lnTo>
                <a:lnTo>
                  <a:pt x="298" y="2254"/>
                </a:lnTo>
                <a:lnTo>
                  <a:pt x="296" y="2252"/>
                </a:lnTo>
                <a:lnTo>
                  <a:pt x="294" y="2252"/>
                </a:lnTo>
                <a:lnTo>
                  <a:pt x="291" y="2252"/>
                </a:lnTo>
                <a:lnTo>
                  <a:pt x="291" y="2249"/>
                </a:lnTo>
                <a:lnTo>
                  <a:pt x="286" y="2247"/>
                </a:lnTo>
                <a:lnTo>
                  <a:pt x="284" y="2245"/>
                </a:lnTo>
                <a:lnTo>
                  <a:pt x="282" y="2245"/>
                </a:lnTo>
                <a:lnTo>
                  <a:pt x="282" y="2245"/>
                </a:lnTo>
                <a:lnTo>
                  <a:pt x="279" y="2245"/>
                </a:lnTo>
                <a:lnTo>
                  <a:pt x="279" y="2242"/>
                </a:lnTo>
                <a:lnTo>
                  <a:pt x="277" y="2242"/>
                </a:lnTo>
                <a:lnTo>
                  <a:pt x="275" y="2242"/>
                </a:lnTo>
                <a:lnTo>
                  <a:pt x="275" y="2242"/>
                </a:lnTo>
                <a:lnTo>
                  <a:pt x="275" y="2242"/>
                </a:lnTo>
                <a:lnTo>
                  <a:pt x="275" y="2242"/>
                </a:lnTo>
                <a:lnTo>
                  <a:pt x="275" y="2242"/>
                </a:lnTo>
                <a:lnTo>
                  <a:pt x="275" y="2242"/>
                </a:lnTo>
                <a:lnTo>
                  <a:pt x="272" y="2240"/>
                </a:lnTo>
                <a:lnTo>
                  <a:pt x="272" y="2240"/>
                </a:lnTo>
                <a:lnTo>
                  <a:pt x="272" y="2242"/>
                </a:lnTo>
                <a:lnTo>
                  <a:pt x="272" y="2242"/>
                </a:lnTo>
                <a:lnTo>
                  <a:pt x="272" y="2242"/>
                </a:lnTo>
                <a:lnTo>
                  <a:pt x="270" y="2240"/>
                </a:lnTo>
                <a:lnTo>
                  <a:pt x="270" y="2240"/>
                </a:lnTo>
                <a:lnTo>
                  <a:pt x="270" y="2240"/>
                </a:lnTo>
                <a:lnTo>
                  <a:pt x="268" y="2237"/>
                </a:lnTo>
                <a:lnTo>
                  <a:pt x="265" y="2237"/>
                </a:lnTo>
                <a:lnTo>
                  <a:pt x="265" y="2235"/>
                </a:lnTo>
                <a:lnTo>
                  <a:pt x="265" y="2235"/>
                </a:lnTo>
                <a:lnTo>
                  <a:pt x="265" y="2237"/>
                </a:lnTo>
                <a:lnTo>
                  <a:pt x="265" y="2237"/>
                </a:lnTo>
                <a:lnTo>
                  <a:pt x="263" y="2237"/>
                </a:lnTo>
                <a:lnTo>
                  <a:pt x="263" y="2237"/>
                </a:lnTo>
                <a:lnTo>
                  <a:pt x="263" y="2237"/>
                </a:lnTo>
                <a:lnTo>
                  <a:pt x="263" y="2235"/>
                </a:lnTo>
                <a:lnTo>
                  <a:pt x="265" y="2235"/>
                </a:lnTo>
                <a:lnTo>
                  <a:pt x="265" y="2235"/>
                </a:lnTo>
                <a:lnTo>
                  <a:pt x="263" y="2235"/>
                </a:lnTo>
                <a:lnTo>
                  <a:pt x="260" y="2235"/>
                </a:lnTo>
                <a:lnTo>
                  <a:pt x="260" y="2233"/>
                </a:lnTo>
                <a:lnTo>
                  <a:pt x="260" y="2233"/>
                </a:lnTo>
                <a:lnTo>
                  <a:pt x="260" y="2233"/>
                </a:lnTo>
                <a:lnTo>
                  <a:pt x="260" y="2233"/>
                </a:lnTo>
                <a:lnTo>
                  <a:pt x="260" y="2233"/>
                </a:lnTo>
                <a:lnTo>
                  <a:pt x="260" y="2233"/>
                </a:lnTo>
                <a:lnTo>
                  <a:pt x="260" y="2233"/>
                </a:lnTo>
                <a:lnTo>
                  <a:pt x="260" y="2233"/>
                </a:lnTo>
                <a:lnTo>
                  <a:pt x="260" y="2233"/>
                </a:lnTo>
                <a:lnTo>
                  <a:pt x="260" y="2233"/>
                </a:lnTo>
                <a:lnTo>
                  <a:pt x="258" y="2233"/>
                </a:lnTo>
                <a:lnTo>
                  <a:pt x="258" y="2233"/>
                </a:lnTo>
                <a:lnTo>
                  <a:pt x="258" y="2233"/>
                </a:lnTo>
                <a:lnTo>
                  <a:pt x="258" y="2233"/>
                </a:lnTo>
                <a:lnTo>
                  <a:pt x="256" y="2230"/>
                </a:lnTo>
                <a:lnTo>
                  <a:pt x="256" y="2230"/>
                </a:lnTo>
                <a:lnTo>
                  <a:pt x="256" y="2230"/>
                </a:lnTo>
                <a:lnTo>
                  <a:pt x="256" y="2230"/>
                </a:lnTo>
                <a:lnTo>
                  <a:pt x="256" y="2230"/>
                </a:lnTo>
                <a:lnTo>
                  <a:pt x="256" y="2230"/>
                </a:lnTo>
                <a:lnTo>
                  <a:pt x="253" y="2230"/>
                </a:lnTo>
                <a:lnTo>
                  <a:pt x="253" y="2230"/>
                </a:lnTo>
                <a:lnTo>
                  <a:pt x="253" y="2228"/>
                </a:lnTo>
                <a:lnTo>
                  <a:pt x="253" y="2228"/>
                </a:lnTo>
                <a:lnTo>
                  <a:pt x="253" y="2228"/>
                </a:lnTo>
                <a:lnTo>
                  <a:pt x="251" y="2228"/>
                </a:lnTo>
                <a:lnTo>
                  <a:pt x="249" y="2226"/>
                </a:lnTo>
                <a:lnTo>
                  <a:pt x="249" y="2223"/>
                </a:lnTo>
                <a:lnTo>
                  <a:pt x="249" y="2223"/>
                </a:lnTo>
                <a:lnTo>
                  <a:pt x="249" y="2221"/>
                </a:lnTo>
                <a:lnTo>
                  <a:pt x="249" y="2221"/>
                </a:lnTo>
                <a:lnTo>
                  <a:pt x="249" y="2221"/>
                </a:lnTo>
                <a:lnTo>
                  <a:pt x="246" y="2221"/>
                </a:lnTo>
                <a:lnTo>
                  <a:pt x="246" y="2223"/>
                </a:lnTo>
                <a:lnTo>
                  <a:pt x="246" y="2223"/>
                </a:lnTo>
                <a:lnTo>
                  <a:pt x="246" y="2223"/>
                </a:lnTo>
                <a:lnTo>
                  <a:pt x="246" y="2221"/>
                </a:lnTo>
                <a:lnTo>
                  <a:pt x="246" y="2221"/>
                </a:lnTo>
                <a:lnTo>
                  <a:pt x="246" y="2221"/>
                </a:lnTo>
                <a:lnTo>
                  <a:pt x="246" y="2221"/>
                </a:lnTo>
                <a:lnTo>
                  <a:pt x="246" y="2221"/>
                </a:lnTo>
                <a:lnTo>
                  <a:pt x="246" y="2221"/>
                </a:lnTo>
                <a:lnTo>
                  <a:pt x="246" y="2219"/>
                </a:lnTo>
                <a:lnTo>
                  <a:pt x="246" y="2219"/>
                </a:lnTo>
                <a:lnTo>
                  <a:pt x="244" y="2219"/>
                </a:lnTo>
                <a:lnTo>
                  <a:pt x="244" y="2219"/>
                </a:lnTo>
                <a:lnTo>
                  <a:pt x="244" y="2216"/>
                </a:lnTo>
                <a:lnTo>
                  <a:pt x="234" y="2211"/>
                </a:lnTo>
                <a:lnTo>
                  <a:pt x="232" y="2209"/>
                </a:lnTo>
                <a:lnTo>
                  <a:pt x="230" y="2209"/>
                </a:lnTo>
                <a:lnTo>
                  <a:pt x="227" y="2209"/>
                </a:lnTo>
                <a:lnTo>
                  <a:pt x="227" y="2209"/>
                </a:lnTo>
                <a:lnTo>
                  <a:pt x="227" y="2209"/>
                </a:lnTo>
                <a:lnTo>
                  <a:pt x="225" y="2209"/>
                </a:lnTo>
                <a:lnTo>
                  <a:pt x="223" y="2209"/>
                </a:lnTo>
                <a:lnTo>
                  <a:pt x="223" y="2209"/>
                </a:lnTo>
                <a:lnTo>
                  <a:pt x="220" y="2209"/>
                </a:lnTo>
                <a:lnTo>
                  <a:pt x="220" y="2211"/>
                </a:lnTo>
                <a:lnTo>
                  <a:pt x="218" y="2209"/>
                </a:lnTo>
                <a:lnTo>
                  <a:pt x="218" y="2209"/>
                </a:lnTo>
                <a:lnTo>
                  <a:pt x="218" y="2211"/>
                </a:lnTo>
                <a:lnTo>
                  <a:pt x="218" y="2211"/>
                </a:lnTo>
                <a:lnTo>
                  <a:pt x="215" y="2211"/>
                </a:lnTo>
                <a:lnTo>
                  <a:pt x="215" y="2211"/>
                </a:lnTo>
                <a:lnTo>
                  <a:pt x="215" y="2211"/>
                </a:lnTo>
                <a:lnTo>
                  <a:pt x="215" y="2211"/>
                </a:lnTo>
                <a:lnTo>
                  <a:pt x="215" y="2211"/>
                </a:lnTo>
                <a:lnTo>
                  <a:pt x="215" y="2214"/>
                </a:lnTo>
                <a:lnTo>
                  <a:pt x="215" y="2216"/>
                </a:lnTo>
                <a:lnTo>
                  <a:pt x="215" y="2216"/>
                </a:lnTo>
                <a:lnTo>
                  <a:pt x="215" y="2216"/>
                </a:lnTo>
                <a:lnTo>
                  <a:pt x="215" y="2216"/>
                </a:lnTo>
                <a:lnTo>
                  <a:pt x="215" y="2216"/>
                </a:lnTo>
                <a:lnTo>
                  <a:pt x="215" y="2216"/>
                </a:lnTo>
                <a:lnTo>
                  <a:pt x="218" y="2216"/>
                </a:lnTo>
                <a:lnTo>
                  <a:pt x="218" y="2216"/>
                </a:lnTo>
                <a:lnTo>
                  <a:pt x="218" y="2219"/>
                </a:lnTo>
                <a:lnTo>
                  <a:pt x="218" y="2219"/>
                </a:lnTo>
                <a:lnTo>
                  <a:pt x="218" y="2219"/>
                </a:lnTo>
                <a:lnTo>
                  <a:pt x="215" y="2219"/>
                </a:lnTo>
                <a:lnTo>
                  <a:pt x="215" y="2219"/>
                </a:lnTo>
                <a:lnTo>
                  <a:pt x="215" y="2219"/>
                </a:lnTo>
                <a:lnTo>
                  <a:pt x="215" y="2219"/>
                </a:lnTo>
                <a:lnTo>
                  <a:pt x="215" y="2221"/>
                </a:lnTo>
                <a:lnTo>
                  <a:pt x="215" y="2221"/>
                </a:lnTo>
                <a:lnTo>
                  <a:pt x="218" y="2221"/>
                </a:lnTo>
                <a:lnTo>
                  <a:pt x="218" y="2221"/>
                </a:lnTo>
                <a:lnTo>
                  <a:pt x="218" y="2223"/>
                </a:lnTo>
                <a:lnTo>
                  <a:pt x="218" y="2223"/>
                </a:lnTo>
                <a:lnTo>
                  <a:pt x="218" y="2226"/>
                </a:lnTo>
                <a:lnTo>
                  <a:pt x="218" y="2226"/>
                </a:lnTo>
                <a:lnTo>
                  <a:pt x="218" y="2226"/>
                </a:lnTo>
                <a:lnTo>
                  <a:pt x="218" y="2226"/>
                </a:lnTo>
                <a:lnTo>
                  <a:pt x="218" y="2226"/>
                </a:lnTo>
                <a:lnTo>
                  <a:pt x="220" y="2226"/>
                </a:lnTo>
                <a:lnTo>
                  <a:pt x="220" y="2226"/>
                </a:lnTo>
                <a:lnTo>
                  <a:pt x="220" y="2228"/>
                </a:lnTo>
                <a:lnTo>
                  <a:pt x="220" y="2228"/>
                </a:lnTo>
                <a:lnTo>
                  <a:pt x="220" y="2228"/>
                </a:lnTo>
                <a:lnTo>
                  <a:pt x="220" y="2228"/>
                </a:lnTo>
                <a:lnTo>
                  <a:pt x="223" y="2228"/>
                </a:lnTo>
                <a:lnTo>
                  <a:pt x="223" y="2230"/>
                </a:lnTo>
                <a:lnTo>
                  <a:pt x="223" y="2230"/>
                </a:lnTo>
                <a:lnTo>
                  <a:pt x="223" y="2230"/>
                </a:lnTo>
                <a:lnTo>
                  <a:pt x="223" y="2230"/>
                </a:lnTo>
                <a:lnTo>
                  <a:pt x="223" y="2230"/>
                </a:lnTo>
                <a:lnTo>
                  <a:pt x="223" y="2230"/>
                </a:lnTo>
                <a:lnTo>
                  <a:pt x="223" y="2230"/>
                </a:lnTo>
                <a:lnTo>
                  <a:pt x="223" y="2230"/>
                </a:lnTo>
                <a:lnTo>
                  <a:pt x="223" y="2230"/>
                </a:lnTo>
                <a:lnTo>
                  <a:pt x="223" y="2230"/>
                </a:lnTo>
                <a:lnTo>
                  <a:pt x="223" y="2228"/>
                </a:lnTo>
                <a:lnTo>
                  <a:pt x="225" y="2228"/>
                </a:lnTo>
                <a:lnTo>
                  <a:pt x="225" y="2230"/>
                </a:lnTo>
                <a:lnTo>
                  <a:pt x="225" y="2230"/>
                </a:lnTo>
                <a:lnTo>
                  <a:pt x="227" y="2230"/>
                </a:lnTo>
                <a:lnTo>
                  <a:pt x="227" y="2230"/>
                </a:lnTo>
                <a:lnTo>
                  <a:pt x="230" y="2230"/>
                </a:lnTo>
                <a:lnTo>
                  <a:pt x="230" y="2230"/>
                </a:lnTo>
                <a:lnTo>
                  <a:pt x="230" y="2230"/>
                </a:lnTo>
                <a:lnTo>
                  <a:pt x="237" y="2230"/>
                </a:lnTo>
                <a:lnTo>
                  <a:pt x="239" y="2230"/>
                </a:lnTo>
                <a:lnTo>
                  <a:pt x="239" y="2230"/>
                </a:lnTo>
                <a:lnTo>
                  <a:pt x="239" y="2230"/>
                </a:lnTo>
                <a:lnTo>
                  <a:pt x="239" y="2228"/>
                </a:lnTo>
                <a:lnTo>
                  <a:pt x="239" y="2228"/>
                </a:lnTo>
                <a:lnTo>
                  <a:pt x="237" y="2228"/>
                </a:lnTo>
                <a:lnTo>
                  <a:pt x="232" y="2226"/>
                </a:lnTo>
                <a:lnTo>
                  <a:pt x="232" y="2226"/>
                </a:lnTo>
                <a:lnTo>
                  <a:pt x="232" y="2226"/>
                </a:lnTo>
                <a:lnTo>
                  <a:pt x="232" y="2223"/>
                </a:lnTo>
                <a:lnTo>
                  <a:pt x="232" y="2223"/>
                </a:lnTo>
                <a:lnTo>
                  <a:pt x="232" y="2226"/>
                </a:lnTo>
                <a:lnTo>
                  <a:pt x="239" y="2226"/>
                </a:lnTo>
                <a:lnTo>
                  <a:pt x="239" y="2228"/>
                </a:lnTo>
                <a:lnTo>
                  <a:pt x="239" y="2228"/>
                </a:lnTo>
                <a:lnTo>
                  <a:pt x="242" y="2228"/>
                </a:lnTo>
                <a:lnTo>
                  <a:pt x="242" y="2228"/>
                </a:lnTo>
                <a:lnTo>
                  <a:pt x="242" y="2228"/>
                </a:lnTo>
                <a:lnTo>
                  <a:pt x="242" y="2228"/>
                </a:lnTo>
                <a:lnTo>
                  <a:pt x="242" y="2228"/>
                </a:lnTo>
                <a:lnTo>
                  <a:pt x="242" y="2228"/>
                </a:lnTo>
                <a:lnTo>
                  <a:pt x="246" y="2228"/>
                </a:lnTo>
                <a:lnTo>
                  <a:pt x="246" y="2230"/>
                </a:lnTo>
                <a:lnTo>
                  <a:pt x="244" y="2230"/>
                </a:lnTo>
                <a:lnTo>
                  <a:pt x="242" y="2230"/>
                </a:lnTo>
                <a:lnTo>
                  <a:pt x="242" y="2230"/>
                </a:lnTo>
                <a:lnTo>
                  <a:pt x="239" y="2230"/>
                </a:lnTo>
                <a:lnTo>
                  <a:pt x="239" y="2233"/>
                </a:lnTo>
                <a:lnTo>
                  <a:pt x="242" y="2235"/>
                </a:lnTo>
                <a:lnTo>
                  <a:pt x="242" y="2237"/>
                </a:lnTo>
                <a:lnTo>
                  <a:pt x="242" y="2240"/>
                </a:lnTo>
                <a:lnTo>
                  <a:pt x="242" y="2240"/>
                </a:lnTo>
                <a:lnTo>
                  <a:pt x="242" y="2237"/>
                </a:lnTo>
                <a:lnTo>
                  <a:pt x="239" y="2235"/>
                </a:lnTo>
                <a:lnTo>
                  <a:pt x="239" y="2233"/>
                </a:lnTo>
                <a:lnTo>
                  <a:pt x="239" y="2233"/>
                </a:lnTo>
                <a:lnTo>
                  <a:pt x="234" y="2233"/>
                </a:lnTo>
                <a:lnTo>
                  <a:pt x="232" y="2233"/>
                </a:lnTo>
                <a:lnTo>
                  <a:pt x="232" y="2233"/>
                </a:lnTo>
                <a:lnTo>
                  <a:pt x="230" y="2233"/>
                </a:lnTo>
                <a:lnTo>
                  <a:pt x="230" y="2230"/>
                </a:lnTo>
                <a:lnTo>
                  <a:pt x="230" y="2233"/>
                </a:lnTo>
                <a:lnTo>
                  <a:pt x="230" y="2233"/>
                </a:lnTo>
                <a:lnTo>
                  <a:pt x="227" y="2230"/>
                </a:lnTo>
                <a:lnTo>
                  <a:pt x="227" y="2230"/>
                </a:lnTo>
                <a:lnTo>
                  <a:pt x="227" y="2233"/>
                </a:lnTo>
                <a:lnTo>
                  <a:pt x="227" y="2233"/>
                </a:lnTo>
                <a:lnTo>
                  <a:pt x="227" y="2233"/>
                </a:lnTo>
                <a:lnTo>
                  <a:pt x="227" y="2233"/>
                </a:lnTo>
                <a:lnTo>
                  <a:pt x="225" y="2233"/>
                </a:lnTo>
                <a:lnTo>
                  <a:pt x="225" y="2235"/>
                </a:lnTo>
                <a:lnTo>
                  <a:pt x="225" y="2235"/>
                </a:lnTo>
                <a:lnTo>
                  <a:pt x="225" y="2237"/>
                </a:lnTo>
                <a:lnTo>
                  <a:pt x="225" y="2237"/>
                </a:lnTo>
                <a:lnTo>
                  <a:pt x="225" y="2237"/>
                </a:lnTo>
                <a:lnTo>
                  <a:pt x="225" y="2240"/>
                </a:lnTo>
                <a:lnTo>
                  <a:pt x="225" y="2240"/>
                </a:lnTo>
                <a:lnTo>
                  <a:pt x="227" y="2237"/>
                </a:lnTo>
                <a:lnTo>
                  <a:pt x="227" y="2237"/>
                </a:lnTo>
                <a:lnTo>
                  <a:pt x="227" y="2237"/>
                </a:lnTo>
                <a:lnTo>
                  <a:pt x="227" y="2240"/>
                </a:lnTo>
                <a:lnTo>
                  <a:pt x="227" y="2240"/>
                </a:lnTo>
                <a:lnTo>
                  <a:pt x="230" y="2240"/>
                </a:lnTo>
                <a:lnTo>
                  <a:pt x="230" y="2240"/>
                </a:lnTo>
                <a:lnTo>
                  <a:pt x="230" y="2240"/>
                </a:lnTo>
                <a:lnTo>
                  <a:pt x="230" y="2240"/>
                </a:lnTo>
                <a:lnTo>
                  <a:pt x="230" y="2242"/>
                </a:lnTo>
                <a:lnTo>
                  <a:pt x="227" y="2242"/>
                </a:lnTo>
                <a:lnTo>
                  <a:pt x="227" y="2242"/>
                </a:lnTo>
                <a:lnTo>
                  <a:pt x="227" y="2242"/>
                </a:lnTo>
                <a:lnTo>
                  <a:pt x="227" y="2242"/>
                </a:lnTo>
                <a:lnTo>
                  <a:pt x="227" y="2242"/>
                </a:lnTo>
                <a:lnTo>
                  <a:pt x="227" y="2245"/>
                </a:lnTo>
                <a:lnTo>
                  <a:pt x="230" y="2245"/>
                </a:lnTo>
                <a:lnTo>
                  <a:pt x="230" y="2245"/>
                </a:lnTo>
                <a:lnTo>
                  <a:pt x="230" y="2245"/>
                </a:lnTo>
                <a:lnTo>
                  <a:pt x="230" y="2245"/>
                </a:lnTo>
                <a:lnTo>
                  <a:pt x="230" y="2245"/>
                </a:lnTo>
                <a:lnTo>
                  <a:pt x="230" y="2245"/>
                </a:lnTo>
                <a:lnTo>
                  <a:pt x="230" y="2245"/>
                </a:lnTo>
                <a:lnTo>
                  <a:pt x="227" y="2247"/>
                </a:lnTo>
                <a:lnTo>
                  <a:pt x="225" y="2249"/>
                </a:lnTo>
                <a:lnTo>
                  <a:pt x="223" y="2249"/>
                </a:lnTo>
                <a:lnTo>
                  <a:pt x="223" y="2249"/>
                </a:lnTo>
                <a:lnTo>
                  <a:pt x="225" y="2249"/>
                </a:lnTo>
                <a:lnTo>
                  <a:pt x="225" y="2252"/>
                </a:lnTo>
                <a:lnTo>
                  <a:pt x="225" y="2252"/>
                </a:lnTo>
                <a:lnTo>
                  <a:pt x="227" y="2252"/>
                </a:lnTo>
                <a:lnTo>
                  <a:pt x="227" y="2252"/>
                </a:lnTo>
                <a:lnTo>
                  <a:pt x="227" y="2252"/>
                </a:lnTo>
                <a:lnTo>
                  <a:pt x="227" y="2252"/>
                </a:lnTo>
                <a:lnTo>
                  <a:pt x="230" y="2249"/>
                </a:lnTo>
                <a:lnTo>
                  <a:pt x="232" y="2249"/>
                </a:lnTo>
                <a:lnTo>
                  <a:pt x="232" y="2249"/>
                </a:lnTo>
                <a:lnTo>
                  <a:pt x="234" y="2249"/>
                </a:lnTo>
                <a:lnTo>
                  <a:pt x="234" y="2249"/>
                </a:lnTo>
                <a:lnTo>
                  <a:pt x="232" y="2249"/>
                </a:lnTo>
                <a:lnTo>
                  <a:pt x="232" y="2249"/>
                </a:lnTo>
                <a:lnTo>
                  <a:pt x="232" y="2252"/>
                </a:lnTo>
                <a:lnTo>
                  <a:pt x="232" y="2252"/>
                </a:lnTo>
                <a:lnTo>
                  <a:pt x="234" y="2252"/>
                </a:lnTo>
                <a:lnTo>
                  <a:pt x="234" y="2252"/>
                </a:lnTo>
                <a:lnTo>
                  <a:pt x="237" y="2252"/>
                </a:lnTo>
                <a:lnTo>
                  <a:pt x="237" y="2249"/>
                </a:lnTo>
                <a:lnTo>
                  <a:pt x="239" y="2249"/>
                </a:lnTo>
                <a:lnTo>
                  <a:pt x="239" y="2249"/>
                </a:lnTo>
                <a:lnTo>
                  <a:pt x="239" y="2252"/>
                </a:lnTo>
                <a:lnTo>
                  <a:pt x="237" y="2252"/>
                </a:lnTo>
                <a:lnTo>
                  <a:pt x="237" y="2252"/>
                </a:lnTo>
                <a:lnTo>
                  <a:pt x="239" y="2254"/>
                </a:lnTo>
                <a:lnTo>
                  <a:pt x="239" y="2254"/>
                </a:lnTo>
                <a:lnTo>
                  <a:pt x="237" y="2254"/>
                </a:lnTo>
                <a:lnTo>
                  <a:pt x="237" y="2254"/>
                </a:lnTo>
                <a:lnTo>
                  <a:pt x="237" y="2256"/>
                </a:lnTo>
                <a:lnTo>
                  <a:pt x="239" y="2256"/>
                </a:lnTo>
                <a:lnTo>
                  <a:pt x="239" y="2259"/>
                </a:lnTo>
                <a:lnTo>
                  <a:pt x="239" y="2259"/>
                </a:lnTo>
                <a:lnTo>
                  <a:pt x="239" y="2259"/>
                </a:lnTo>
                <a:lnTo>
                  <a:pt x="242" y="2259"/>
                </a:lnTo>
                <a:lnTo>
                  <a:pt x="242" y="2259"/>
                </a:lnTo>
                <a:lnTo>
                  <a:pt x="244" y="2259"/>
                </a:lnTo>
                <a:lnTo>
                  <a:pt x="244" y="2259"/>
                </a:lnTo>
                <a:lnTo>
                  <a:pt x="244" y="2256"/>
                </a:lnTo>
                <a:lnTo>
                  <a:pt x="244" y="2256"/>
                </a:lnTo>
                <a:lnTo>
                  <a:pt x="244" y="2256"/>
                </a:lnTo>
                <a:lnTo>
                  <a:pt x="244" y="2254"/>
                </a:lnTo>
                <a:lnTo>
                  <a:pt x="244" y="2254"/>
                </a:lnTo>
                <a:lnTo>
                  <a:pt x="244" y="2254"/>
                </a:lnTo>
                <a:lnTo>
                  <a:pt x="244" y="2254"/>
                </a:lnTo>
                <a:lnTo>
                  <a:pt x="246" y="2254"/>
                </a:lnTo>
                <a:lnTo>
                  <a:pt x="246" y="2256"/>
                </a:lnTo>
                <a:lnTo>
                  <a:pt x="246" y="2256"/>
                </a:lnTo>
                <a:lnTo>
                  <a:pt x="246" y="2256"/>
                </a:lnTo>
                <a:lnTo>
                  <a:pt x="246" y="2256"/>
                </a:lnTo>
                <a:lnTo>
                  <a:pt x="249" y="2256"/>
                </a:lnTo>
                <a:lnTo>
                  <a:pt x="249" y="2256"/>
                </a:lnTo>
                <a:lnTo>
                  <a:pt x="249" y="2256"/>
                </a:lnTo>
                <a:lnTo>
                  <a:pt x="249" y="2256"/>
                </a:lnTo>
                <a:lnTo>
                  <a:pt x="251" y="2256"/>
                </a:lnTo>
                <a:lnTo>
                  <a:pt x="251" y="2256"/>
                </a:lnTo>
                <a:lnTo>
                  <a:pt x="251" y="2254"/>
                </a:lnTo>
                <a:lnTo>
                  <a:pt x="251" y="2254"/>
                </a:lnTo>
                <a:lnTo>
                  <a:pt x="251" y="2256"/>
                </a:lnTo>
                <a:lnTo>
                  <a:pt x="251" y="2256"/>
                </a:lnTo>
                <a:lnTo>
                  <a:pt x="249" y="2256"/>
                </a:lnTo>
                <a:lnTo>
                  <a:pt x="249" y="2259"/>
                </a:lnTo>
                <a:lnTo>
                  <a:pt x="249" y="2259"/>
                </a:lnTo>
                <a:lnTo>
                  <a:pt x="246" y="2259"/>
                </a:lnTo>
                <a:lnTo>
                  <a:pt x="246" y="2261"/>
                </a:lnTo>
                <a:lnTo>
                  <a:pt x="246" y="2261"/>
                </a:lnTo>
                <a:lnTo>
                  <a:pt x="246" y="2261"/>
                </a:lnTo>
                <a:lnTo>
                  <a:pt x="246" y="2261"/>
                </a:lnTo>
                <a:lnTo>
                  <a:pt x="246" y="2261"/>
                </a:lnTo>
                <a:lnTo>
                  <a:pt x="246" y="2261"/>
                </a:lnTo>
                <a:lnTo>
                  <a:pt x="246" y="2261"/>
                </a:lnTo>
                <a:lnTo>
                  <a:pt x="246" y="2261"/>
                </a:lnTo>
                <a:lnTo>
                  <a:pt x="244" y="2263"/>
                </a:lnTo>
                <a:lnTo>
                  <a:pt x="244" y="2263"/>
                </a:lnTo>
                <a:lnTo>
                  <a:pt x="244" y="2263"/>
                </a:lnTo>
                <a:lnTo>
                  <a:pt x="246" y="2268"/>
                </a:lnTo>
                <a:lnTo>
                  <a:pt x="246" y="2271"/>
                </a:lnTo>
                <a:lnTo>
                  <a:pt x="246" y="2271"/>
                </a:lnTo>
                <a:lnTo>
                  <a:pt x="249" y="2271"/>
                </a:lnTo>
                <a:lnTo>
                  <a:pt x="251" y="2271"/>
                </a:lnTo>
                <a:lnTo>
                  <a:pt x="253" y="2271"/>
                </a:lnTo>
                <a:lnTo>
                  <a:pt x="253" y="2271"/>
                </a:lnTo>
                <a:lnTo>
                  <a:pt x="253" y="2268"/>
                </a:lnTo>
                <a:lnTo>
                  <a:pt x="253" y="2266"/>
                </a:lnTo>
                <a:lnTo>
                  <a:pt x="253" y="2266"/>
                </a:lnTo>
                <a:lnTo>
                  <a:pt x="253" y="2266"/>
                </a:lnTo>
                <a:lnTo>
                  <a:pt x="253" y="2266"/>
                </a:lnTo>
                <a:lnTo>
                  <a:pt x="253" y="2266"/>
                </a:lnTo>
                <a:lnTo>
                  <a:pt x="253" y="2271"/>
                </a:lnTo>
                <a:lnTo>
                  <a:pt x="253" y="2271"/>
                </a:lnTo>
                <a:lnTo>
                  <a:pt x="256" y="2271"/>
                </a:lnTo>
                <a:lnTo>
                  <a:pt x="256" y="2271"/>
                </a:lnTo>
                <a:lnTo>
                  <a:pt x="256" y="2271"/>
                </a:lnTo>
                <a:lnTo>
                  <a:pt x="256" y="2271"/>
                </a:lnTo>
                <a:lnTo>
                  <a:pt x="258" y="2271"/>
                </a:lnTo>
                <a:lnTo>
                  <a:pt x="258" y="2268"/>
                </a:lnTo>
                <a:lnTo>
                  <a:pt x="258" y="2268"/>
                </a:lnTo>
                <a:lnTo>
                  <a:pt x="256" y="2266"/>
                </a:lnTo>
                <a:lnTo>
                  <a:pt x="258" y="2266"/>
                </a:lnTo>
                <a:lnTo>
                  <a:pt x="258" y="2268"/>
                </a:lnTo>
                <a:lnTo>
                  <a:pt x="258" y="2268"/>
                </a:lnTo>
                <a:lnTo>
                  <a:pt x="258" y="2271"/>
                </a:lnTo>
                <a:lnTo>
                  <a:pt x="258" y="2271"/>
                </a:lnTo>
                <a:lnTo>
                  <a:pt x="260" y="2273"/>
                </a:lnTo>
                <a:lnTo>
                  <a:pt x="260" y="2273"/>
                </a:lnTo>
                <a:lnTo>
                  <a:pt x="260" y="2273"/>
                </a:lnTo>
                <a:lnTo>
                  <a:pt x="263" y="2271"/>
                </a:lnTo>
                <a:lnTo>
                  <a:pt x="263" y="2271"/>
                </a:lnTo>
                <a:lnTo>
                  <a:pt x="263" y="2273"/>
                </a:lnTo>
                <a:lnTo>
                  <a:pt x="263" y="2275"/>
                </a:lnTo>
                <a:lnTo>
                  <a:pt x="263" y="2275"/>
                </a:lnTo>
                <a:lnTo>
                  <a:pt x="263" y="2280"/>
                </a:lnTo>
                <a:lnTo>
                  <a:pt x="263" y="2282"/>
                </a:lnTo>
                <a:lnTo>
                  <a:pt x="263" y="2282"/>
                </a:lnTo>
                <a:lnTo>
                  <a:pt x="263" y="2282"/>
                </a:lnTo>
                <a:lnTo>
                  <a:pt x="265" y="2282"/>
                </a:lnTo>
                <a:lnTo>
                  <a:pt x="265" y="2282"/>
                </a:lnTo>
                <a:lnTo>
                  <a:pt x="265" y="2282"/>
                </a:lnTo>
                <a:lnTo>
                  <a:pt x="268" y="2280"/>
                </a:lnTo>
                <a:lnTo>
                  <a:pt x="268" y="2280"/>
                </a:lnTo>
                <a:lnTo>
                  <a:pt x="268" y="2278"/>
                </a:lnTo>
                <a:lnTo>
                  <a:pt x="268" y="2280"/>
                </a:lnTo>
                <a:lnTo>
                  <a:pt x="268" y="2280"/>
                </a:lnTo>
                <a:lnTo>
                  <a:pt x="270" y="2280"/>
                </a:lnTo>
                <a:lnTo>
                  <a:pt x="270" y="2280"/>
                </a:lnTo>
                <a:lnTo>
                  <a:pt x="265" y="2282"/>
                </a:lnTo>
                <a:lnTo>
                  <a:pt x="265" y="2282"/>
                </a:lnTo>
                <a:lnTo>
                  <a:pt x="265" y="2285"/>
                </a:lnTo>
                <a:lnTo>
                  <a:pt x="265" y="2285"/>
                </a:lnTo>
                <a:lnTo>
                  <a:pt x="270" y="2287"/>
                </a:lnTo>
                <a:lnTo>
                  <a:pt x="270" y="2287"/>
                </a:lnTo>
                <a:lnTo>
                  <a:pt x="272" y="2287"/>
                </a:lnTo>
                <a:lnTo>
                  <a:pt x="275" y="2287"/>
                </a:lnTo>
                <a:lnTo>
                  <a:pt x="277" y="2287"/>
                </a:lnTo>
                <a:lnTo>
                  <a:pt x="277" y="2287"/>
                </a:lnTo>
                <a:lnTo>
                  <a:pt x="279" y="2287"/>
                </a:lnTo>
                <a:lnTo>
                  <a:pt x="279" y="2287"/>
                </a:lnTo>
                <a:lnTo>
                  <a:pt x="279" y="2289"/>
                </a:lnTo>
                <a:lnTo>
                  <a:pt x="277" y="2289"/>
                </a:lnTo>
                <a:lnTo>
                  <a:pt x="277" y="2289"/>
                </a:lnTo>
                <a:lnTo>
                  <a:pt x="275" y="2287"/>
                </a:lnTo>
                <a:lnTo>
                  <a:pt x="275" y="2287"/>
                </a:lnTo>
                <a:lnTo>
                  <a:pt x="275" y="2287"/>
                </a:lnTo>
                <a:lnTo>
                  <a:pt x="275" y="2289"/>
                </a:lnTo>
                <a:lnTo>
                  <a:pt x="270" y="2287"/>
                </a:lnTo>
                <a:lnTo>
                  <a:pt x="268" y="2287"/>
                </a:lnTo>
                <a:lnTo>
                  <a:pt x="265" y="2287"/>
                </a:lnTo>
                <a:lnTo>
                  <a:pt x="263" y="2287"/>
                </a:lnTo>
                <a:lnTo>
                  <a:pt x="263" y="2287"/>
                </a:lnTo>
                <a:lnTo>
                  <a:pt x="263" y="2287"/>
                </a:lnTo>
                <a:lnTo>
                  <a:pt x="260" y="2289"/>
                </a:lnTo>
                <a:lnTo>
                  <a:pt x="260" y="2289"/>
                </a:lnTo>
                <a:lnTo>
                  <a:pt x="260" y="2289"/>
                </a:lnTo>
                <a:lnTo>
                  <a:pt x="260" y="2289"/>
                </a:lnTo>
                <a:lnTo>
                  <a:pt x="260" y="2289"/>
                </a:lnTo>
                <a:lnTo>
                  <a:pt x="260" y="2289"/>
                </a:lnTo>
                <a:lnTo>
                  <a:pt x="260" y="2289"/>
                </a:lnTo>
                <a:lnTo>
                  <a:pt x="260" y="2292"/>
                </a:lnTo>
                <a:lnTo>
                  <a:pt x="260" y="2292"/>
                </a:lnTo>
                <a:lnTo>
                  <a:pt x="260" y="2292"/>
                </a:lnTo>
                <a:lnTo>
                  <a:pt x="260" y="2292"/>
                </a:lnTo>
                <a:lnTo>
                  <a:pt x="260" y="2292"/>
                </a:lnTo>
                <a:lnTo>
                  <a:pt x="260" y="2292"/>
                </a:lnTo>
                <a:lnTo>
                  <a:pt x="260" y="2292"/>
                </a:lnTo>
                <a:lnTo>
                  <a:pt x="260" y="2294"/>
                </a:lnTo>
                <a:lnTo>
                  <a:pt x="260" y="2294"/>
                </a:lnTo>
                <a:lnTo>
                  <a:pt x="260" y="2294"/>
                </a:lnTo>
                <a:lnTo>
                  <a:pt x="260" y="2294"/>
                </a:lnTo>
                <a:lnTo>
                  <a:pt x="260" y="2297"/>
                </a:lnTo>
                <a:lnTo>
                  <a:pt x="258" y="2297"/>
                </a:lnTo>
                <a:lnTo>
                  <a:pt x="258" y="2297"/>
                </a:lnTo>
                <a:lnTo>
                  <a:pt x="260" y="2299"/>
                </a:lnTo>
                <a:lnTo>
                  <a:pt x="260" y="2299"/>
                </a:lnTo>
                <a:lnTo>
                  <a:pt x="260" y="2299"/>
                </a:lnTo>
                <a:lnTo>
                  <a:pt x="260" y="2299"/>
                </a:lnTo>
                <a:lnTo>
                  <a:pt x="260" y="2299"/>
                </a:lnTo>
                <a:lnTo>
                  <a:pt x="263" y="2299"/>
                </a:lnTo>
                <a:lnTo>
                  <a:pt x="263" y="2299"/>
                </a:lnTo>
                <a:lnTo>
                  <a:pt x="263" y="2299"/>
                </a:lnTo>
                <a:lnTo>
                  <a:pt x="263" y="2297"/>
                </a:lnTo>
                <a:lnTo>
                  <a:pt x="263" y="2297"/>
                </a:lnTo>
                <a:lnTo>
                  <a:pt x="263" y="2297"/>
                </a:lnTo>
                <a:lnTo>
                  <a:pt x="263" y="2297"/>
                </a:lnTo>
                <a:lnTo>
                  <a:pt x="265" y="2297"/>
                </a:lnTo>
                <a:lnTo>
                  <a:pt x="265" y="2297"/>
                </a:lnTo>
                <a:lnTo>
                  <a:pt x="265" y="2297"/>
                </a:lnTo>
                <a:lnTo>
                  <a:pt x="265" y="2299"/>
                </a:lnTo>
                <a:lnTo>
                  <a:pt x="265" y="2299"/>
                </a:lnTo>
                <a:lnTo>
                  <a:pt x="265" y="2299"/>
                </a:lnTo>
                <a:lnTo>
                  <a:pt x="265" y="2299"/>
                </a:lnTo>
                <a:lnTo>
                  <a:pt x="265" y="2299"/>
                </a:lnTo>
                <a:lnTo>
                  <a:pt x="265" y="2301"/>
                </a:lnTo>
                <a:lnTo>
                  <a:pt x="268" y="2301"/>
                </a:lnTo>
                <a:lnTo>
                  <a:pt x="268" y="2301"/>
                </a:lnTo>
                <a:lnTo>
                  <a:pt x="268" y="2301"/>
                </a:lnTo>
                <a:lnTo>
                  <a:pt x="268" y="2301"/>
                </a:lnTo>
                <a:lnTo>
                  <a:pt x="268" y="2301"/>
                </a:lnTo>
                <a:lnTo>
                  <a:pt x="268" y="2301"/>
                </a:lnTo>
                <a:lnTo>
                  <a:pt x="268" y="2301"/>
                </a:lnTo>
                <a:lnTo>
                  <a:pt x="268" y="2301"/>
                </a:lnTo>
                <a:lnTo>
                  <a:pt x="270" y="2301"/>
                </a:lnTo>
                <a:lnTo>
                  <a:pt x="270" y="2299"/>
                </a:lnTo>
                <a:lnTo>
                  <a:pt x="270" y="2299"/>
                </a:lnTo>
                <a:lnTo>
                  <a:pt x="270" y="2299"/>
                </a:lnTo>
                <a:lnTo>
                  <a:pt x="270" y="2299"/>
                </a:lnTo>
                <a:lnTo>
                  <a:pt x="270" y="2299"/>
                </a:lnTo>
                <a:lnTo>
                  <a:pt x="270" y="2299"/>
                </a:lnTo>
                <a:lnTo>
                  <a:pt x="270" y="2299"/>
                </a:lnTo>
                <a:lnTo>
                  <a:pt x="270" y="2301"/>
                </a:lnTo>
                <a:lnTo>
                  <a:pt x="270" y="2301"/>
                </a:lnTo>
                <a:lnTo>
                  <a:pt x="272" y="2301"/>
                </a:lnTo>
                <a:lnTo>
                  <a:pt x="272" y="2301"/>
                </a:lnTo>
                <a:lnTo>
                  <a:pt x="272" y="2301"/>
                </a:lnTo>
                <a:lnTo>
                  <a:pt x="272" y="2301"/>
                </a:lnTo>
                <a:lnTo>
                  <a:pt x="272" y="2301"/>
                </a:lnTo>
                <a:lnTo>
                  <a:pt x="272" y="2301"/>
                </a:lnTo>
                <a:lnTo>
                  <a:pt x="275" y="2301"/>
                </a:lnTo>
                <a:lnTo>
                  <a:pt x="275" y="2301"/>
                </a:lnTo>
                <a:lnTo>
                  <a:pt x="277" y="2299"/>
                </a:lnTo>
                <a:lnTo>
                  <a:pt x="277" y="2299"/>
                </a:lnTo>
                <a:lnTo>
                  <a:pt x="277" y="2301"/>
                </a:lnTo>
                <a:lnTo>
                  <a:pt x="277" y="2301"/>
                </a:lnTo>
                <a:lnTo>
                  <a:pt x="277" y="2301"/>
                </a:lnTo>
                <a:lnTo>
                  <a:pt x="275" y="2304"/>
                </a:lnTo>
                <a:lnTo>
                  <a:pt x="275" y="2304"/>
                </a:lnTo>
                <a:lnTo>
                  <a:pt x="275" y="2306"/>
                </a:lnTo>
                <a:lnTo>
                  <a:pt x="277" y="2306"/>
                </a:lnTo>
                <a:lnTo>
                  <a:pt x="277" y="2306"/>
                </a:lnTo>
                <a:lnTo>
                  <a:pt x="277" y="2306"/>
                </a:lnTo>
                <a:lnTo>
                  <a:pt x="277" y="2306"/>
                </a:lnTo>
                <a:lnTo>
                  <a:pt x="277" y="2306"/>
                </a:lnTo>
                <a:lnTo>
                  <a:pt x="279" y="2306"/>
                </a:lnTo>
                <a:lnTo>
                  <a:pt x="279" y="2304"/>
                </a:lnTo>
                <a:lnTo>
                  <a:pt x="279" y="2304"/>
                </a:lnTo>
                <a:lnTo>
                  <a:pt x="282" y="2304"/>
                </a:lnTo>
                <a:lnTo>
                  <a:pt x="282" y="2301"/>
                </a:lnTo>
                <a:lnTo>
                  <a:pt x="282" y="2304"/>
                </a:lnTo>
                <a:lnTo>
                  <a:pt x="282" y="2304"/>
                </a:lnTo>
                <a:lnTo>
                  <a:pt x="279" y="2306"/>
                </a:lnTo>
                <a:lnTo>
                  <a:pt x="279" y="2308"/>
                </a:lnTo>
                <a:lnTo>
                  <a:pt x="277" y="2308"/>
                </a:lnTo>
                <a:lnTo>
                  <a:pt x="277" y="2308"/>
                </a:lnTo>
                <a:lnTo>
                  <a:pt x="275" y="2308"/>
                </a:lnTo>
                <a:lnTo>
                  <a:pt x="277" y="2311"/>
                </a:lnTo>
                <a:lnTo>
                  <a:pt x="277" y="2311"/>
                </a:lnTo>
                <a:lnTo>
                  <a:pt x="277" y="2311"/>
                </a:lnTo>
                <a:lnTo>
                  <a:pt x="277" y="2311"/>
                </a:lnTo>
                <a:lnTo>
                  <a:pt x="279" y="2311"/>
                </a:lnTo>
                <a:lnTo>
                  <a:pt x="279" y="2311"/>
                </a:lnTo>
                <a:lnTo>
                  <a:pt x="282" y="2311"/>
                </a:lnTo>
                <a:lnTo>
                  <a:pt x="282" y="2311"/>
                </a:lnTo>
                <a:lnTo>
                  <a:pt x="282" y="2311"/>
                </a:lnTo>
                <a:lnTo>
                  <a:pt x="282" y="2311"/>
                </a:lnTo>
                <a:lnTo>
                  <a:pt x="282" y="2311"/>
                </a:lnTo>
                <a:lnTo>
                  <a:pt x="282" y="2311"/>
                </a:lnTo>
                <a:lnTo>
                  <a:pt x="282" y="2311"/>
                </a:lnTo>
                <a:lnTo>
                  <a:pt x="284" y="2308"/>
                </a:lnTo>
                <a:lnTo>
                  <a:pt x="284" y="2308"/>
                </a:lnTo>
                <a:lnTo>
                  <a:pt x="284" y="2306"/>
                </a:lnTo>
                <a:lnTo>
                  <a:pt x="284" y="2306"/>
                </a:lnTo>
                <a:lnTo>
                  <a:pt x="286" y="2306"/>
                </a:lnTo>
                <a:lnTo>
                  <a:pt x="284" y="2306"/>
                </a:lnTo>
                <a:lnTo>
                  <a:pt x="284" y="2308"/>
                </a:lnTo>
                <a:lnTo>
                  <a:pt x="284" y="2308"/>
                </a:lnTo>
                <a:lnTo>
                  <a:pt x="284" y="2308"/>
                </a:lnTo>
                <a:lnTo>
                  <a:pt x="284" y="2311"/>
                </a:lnTo>
                <a:lnTo>
                  <a:pt x="284" y="2311"/>
                </a:lnTo>
                <a:lnTo>
                  <a:pt x="284" y="2313"/>
                </a:lnTo>
                <a:lnTo>
                  <a:pt x="284" y="2313"/>
                </a:lnTo>
                <a:lnTo>
                  <a:pt x="284" y="2313"/>
                </a:lnTo>
                <a:lnTo>
                  <a:pt x="284" y="2313"/>
                </a:lnTo>
                <a:lnTo>
                  <a:pt x="284" y="2313"/>
                </a:lnTo>
                <a:lnTo>
                  <a:pt x="286" y="2311"/>
                </a:lnTo>
                <a:lnTo>
                  <a:pt x="284" y="2313"/>
                </a:lnTo>
                <a:lnTo>
                  <a:pt x="284" y="2313"/>
                </a:lnTo>
                <a:lnTo>
                  <a:pt x="284" y="2318"/>
                </a:lnTo>
                <a:lnTo>
                  <a:pt x="284" y="2318"/>
                </a:lnTo>
                <a:lnTo>
                  <a:pt x="284" y="2318"/>
                </a:lnTo>
                <a:lnTo>
                  <a:pt x="286" y="2318"/>
                </a:lnTo>
                <a:lnTo>
                  <a:pt x="289" y="2315"/>
                </a:lnTo>
                <a:lnTo>
                  <a:pt x="289" y="2315"/>
                </a:lnTo>
                <a:lnTo>
                  <a:pt x="289" y="2315"/>
                </a:lnTo>
                <a:lnTo>
                  <a:pt x="289" y="2318"/>
                </a:lnTo>
                <a:lnTo>
                  <a:pt x="289" y="2318"/>
                </a:lnTo>
                <a:lnTo>
                  <a:pt x="286" y="2318"/>
                </a:lnTo>
                <a:lnTo>
                  <a:pt x="286" y="2318"/>
                </a:lnTo>
                <a:lnTo>
                  <a:pt x="286" y="2320"/>
                </a:lnTo>
                <a:lnTo>
                  <a:pt x="284" y="2320"/>
                </a:lnTo>
                <a:lnTo>
                  <a:pt x="284" y="2320"/>
                </a:lnTo>
                <a:lnTo>
                  <a:pt x="284" y="2320"/>
                </a:lnTo>
                <a:lnTo>
                  <a:pt x="282" y="2320"/>
                </a:lnTo>
                <a:lnTo>
                  <a:pt x="282" y="2320"/>
                </a:lnTo>
                <a:lnTo>
                  <a:pt x="282" y="2320"/>
                </a:lnTo>
                <a:lnTo>
                  <a:pt x="282" y="2318"/>
                </a:lnTo>
                <a:lnTo>
                  <a:pt x="279" y="2320"/>
                </a:lnTo>
                <a:lnTo>
                  <a:pt x="279" y="2320"/>
                </a:lnTo>
                <a:lnTo>
                  <a:pt x="279" y="2320"/>
                </a:lnTo>
                <a:lnTo>
                  <a:pt x="279" y="2320"/>
                </a:lnTo>
                <a:lnTo>
                  <a:pt x="279" y="2320"/>
                </a:lnTo>
                <a:lnTo>
                  <a:pt x="279" y="2320"/>
                </a:lnTo>
                <a:lnTo>
                  <a:pt x="279" y="2323"/>
                </a:lnTo>
                <a:lnTo>
                  <a:pt x="282" y="2323"/>
                </a:lnTo>
                <a:lnTo>
                  <a:pt x="284" y="2325"/>
                </a:lnTo>
                <a:lnTo>
                  <a:pt x="284" y="2325"/>
                </a:lnTo>
                <a:lnTo>
                  <a:pt x="284" y="2325"/>
                </a:lnTo>
                <a:lnTo>
                  <a:pt x="286" y="2327"/>
                </a:lnTo>
                <a:lnTo>
                  <a:pt x="286" y="2327"/>
                </a:lnTo>
                <a:lnTo>
                  <a:pt x="286" y="2327"/>
                </a:lnTo>
                <a:lnTo>
                  <a:pt x="286" y="2327"/>
                </a:lnTo>
                <a:lnTo>
                  <a:pt x="286" y="2330"/>
                </a:lnTo>
                <a:lnTo>
                  <a:pt x="286" y="2330"/>
                </a:lnTo>
                <a:lnTo>
                  <a:pt x="286" y="2330"/>
                </a:lnTo>
                <a:lnTo>
                  <a:pt x="289" y="2330"/>
                </a:lnTo>
                <a:lnTo>
                  <a:pt x="289" y="2332"/>
                </a:lnTo>
                <a:lnTo>
                  <a:pt x="289" y="2332"/>
                </a:lnTo>
                <a:lnTo>
                  <a:pt x="289" y="2332"/>
                </a:lnTo>
                <a:lnTo>
                  <a:pt x="289" y="2332"/>
                </a:lnTo>
                <a:lnTo>
                  <a:pt x="289" y="2332"/>
                </a:lnTo>
                <a:lnTo>
                  <a:pt x="291" y="2332"/>
                </a:lnTo>
                <a:lnTo>
                  <a:pt x="291" y="2332"/>
                </a:lnTo>
                <a:lnTo>
                  <a:pt x="291" y="2332"/>
                </a:lnTo>
                <a:lnTo>
                  <a:pt x="291" y="2332"/>
                </a:lnTo>
                <a:lnTo>
                  <a:pt x="291" y="2332"/>
                </a:lnTo>
                <a:lnTo>
                  <a:pt x="291" y="2332"/>
                </a:lnTo>
                <a:lnTo>
                  <a:pt x="294" y="2330"/>
                </a:lnTo>
                <a:lnTo>
                  <a:pt x="294" y="2330"/>
                </a:lnTo>
                <a:lnTo>
                  <a:pt x="296" y="2330"/>
                </a:lnTo>
                <a:lnTo>
                  <a:pt x="296" y="2327"/>
                </a:lnTo>
                <a:lnTo>
                  <a:pt x="296" y="2327"/>
                </a:lnTo>
                <a:lnTo>
                  <a:pt x="296" y="2327"/>
                </a:lnTo>
                <a:lnTo>
                  <a:pt x="296" y="2327"/>
                </a:lnTo>
                <a:lnTo>
                  <a:pt x="296" y="2327"/>
                </a:lnTo>
                <a:lnTo>
                  <a:pt x="298" y="2327"/>
                </a:lnTo>
                <a:lnTo>
                  <a:pt x="298" y="2327"/>
                </a:lnTo>
                <a:lnTo>
                  <a:pt x="298" y="2327"/>
                </a:lnTo>
                <a:lnTo>
                  <a:pt x="298" y="2330"/>
                </a:lnTo>
                <a:lnTo>
                  <a:pt x="298" y="2330"/>
                </a:lnTo>
                <a:lnTo>
                  <a:pt x="296" y="2330"/>
                </a:lnTo>
                <a:lnTo>
                  <a:pt x="296" y="2330"/>
                </a:lnTo>
                <a:lnTo>
                  <a:pt x="296" y="2332"/>
                </a:lnTo>
                <a:lnTo>
                  <a:pt x="298" y="2332"/>
                </a:lnTo>
                <a:lnTo>
                  <a:pt x="298" y="2332"/>
                </a:lnTo>
                <a:lnTo>
                  <a:pt x="298" y="2332"/>
                </a:lnTo>
                <a:lnTo>
                  <a:pt x="301" y="2332"/>
                </a:lnTo>
                <a:lnTo>
                  <a:pt x="301" y="2330"/>
                </a:lnTo>
                <a:lnTo>
                  <a:pt x="303" y="2330"/>
                </a:lnTo>
                <a:lnTo>
                  <a:pt x="303" y="2332"/>
                </a:lnTo>
                <a:lnTo>
                  <a:pt x="303" y="2332"/>
                </a:lnTo>
                <a:lnTo>
                  <a:pt x="303" y="2332"/>
                </a:lnTo>
                <a:lnTo>
                  <a:pt x="305" y="2332"/>
                </a:lnTo>
                <a:lnTo>
                  <a:pt x="305" y="2332"/>
                </a:lnTo>
                <a:lnTo>
                  <a:pt x="305" y="2332"/>
                </a:lnTo>
                <a:lnTo>
                  <a:pt x="308" y="2332"/>
                </a:lnTo>
                <a:lnTo>
                  <a:pt x="308" y="2332"/>
                </a:lnTo>
                <a:lnTo>
                  <a:pt x="310" y="2332"/>
                </a:lnTo>
                <a:lnTo>
                  <a:pt x="310" y="2332"/>
                </a:lnTo>
                <a:lnTo>
                  <a:pt x="312" y="2332"/>
                </a:lnTo>
                <a:lnTo>
                  <a:pt x="312" y="2332"/>
                </a:lnTo>
                <a:lnTo>
                  <a:pt x="312" y="2330"/>
                </a:lnTo>
                <a:lnTo>
                  <a:pt x="312" y="2327"/>
                </a:lnTo>
                <a:lnTo>
                  <a:pt x="315" y="2327"/>
                </a:lnTo>
                <a:lnTo>
                  <a:pt x="315" y="2327"/>
                </a:lnTo>
                <a:lnTo>
                  <a:pt x="315" y="2325"/>
                </a:lnTo>
                <a:lnTo>
                  <a:pt x="315" y="2323"/>
                </a:lnTo>
                <a:lnTo>
                  <a:pt x="315" y="2323"/>
                </a:lnTo>
                <a:lnTo>
                  <a:pt x="315" y="2320"/>
                </a:lnTo>
                <a:lnTo>
                  <a:pt x="317" y="2320"/>
                </a:lnTo>
                <a:lnTo>
                  <a:pt x="317" y="2320"/>
                </a:lnTo>
                <a:lnTo>
                  <a:pt x="317" y="2320"/>
                </a:lnTo>
                <a:lnTo>
                  <a:pt x="317" y="2320"/>
                </a:lnTo>
                <a:lnTo>
                  <a:pt x="317" y="2323"/>
                </a:lnTo>
                <a:lnTo>
                  <a:pt x="317" y="2325"/>
                </a:lnTo>
                <a:lnTo>
                  <a:pt x="317" y="2327"/>
                </a:lnTo>
                <a:lnTo>
                  <a:pt x="315" y="2327"/>
                </a:lnTo>
                <a:lnTo>
                  <a:pt x="315" y="2327"/>
                </a:lnTo>
                <a:lnTo>
                  <a:pt x="315" y="2330"/>
                </a:lnTo>
                <a:lnTo>
                  <a:pt x="312" y="2332"/>
                </a:lnTo>
                <a:lnTo>
                  <a:pt x="310" y="2332"/>
                </a:lnTo>
                <a:lnTo>
                  <a:pt x="310" y="2334"/>
                </a:lnTo>
                <a:lnTo>
                  <a:pt x="308" y="2334"/>
                </a:lnTo>
                <a:lnTo>
                  <a:pt x="308" y="2334"/>
                </a:lnTo>
                <a:lnTo>
                  <a:pt x="305" y="2334"/>
                </a:lnTo>
                <a:lnTo>
                  <a:pt x="305" y="2334"/>
                </a:lnTo>
                <a:lnTo>
                  <a:pt x="305" y="2337"/>
                </a:lnTo>
                <a:lnTo>
                  <a:pt x="305" y="2337"/>
                </a:lnTo>
                <a:lnTo>
                  <a:pt x="305" y="2337"/>
                </a:lnTo>
                <a:lnTo>
                  <a:pt x="305" y="2337"/>
                </a:lnTo>
                <a:lnTo>
                  <a:pt x="305" y="2337"/>
                </a:lnTo>
                <a:lnTo>
                  <a:pt x="305" y="2337"/>
                </a:lnTo>
                <a:lnTo>
                  <a:pt x="303" y="2337"/>
                </a:lnTo>
                <a:lnTo>
                  <a:pt x="303" y="2337"/>
                </a:lnTo>
                <a:lnTo>
                  <a:pt x="303" y="2337"/>
                </a:lnTo>
                <a:lnTo>
                  <a:pt x="303" y="2337"/>
                </a:lnTo>
                <a:lnTo>
                  <a:pt x="303" y="2339"/>
                </a:lnTo>
                <a:lnTo>
                  <a:pt x="303" y="2339"/>
                </a:lnTo>
                <a:lnTo>
                  <a:pt x="301" y="2339"/>
                </a:lnTo>
                <a:lnTo>
                  <a:pt x="298" y="2339"/>
                </a:lnTo>
                <a:lnTo>
                  <a:pt x="298" y="2342"/>
                </a:lnTo>
                <a:lnTo>
                  <a:pt x="298" y="2342"/>
                </a:lnTo>
                <a:lnTo>
                  <a:pt x="301" y="2342"/>
                </a:lnTo>
                <a:lnTo>
                  <a:pt x="301" y="2344"/>
                </a:lnTo>
                <a:lnTo>
                  <a:pt x="301" y="2344"/>
                </a:lnTo>
                <a:lnTo>
                  <a:pt x="310" y="2351"/>
                </a:lnTo>
                <a:lnTo>
                  <a:pt x="310" y="2351"/>
                </a:lnTo>
                <a:lnTo>
                  <a:pt x="310" y="2353"/>
                </a:lnTo>
                <a:lnTo>
                  <a:pt x="312" y="2356"/>
                </a:lnTo>
                <a:lnTo>
                  <a:pt x="315" y="2356"/>
                </a:lnTo>
                <a:lnTo>
                  <a:pt x="320" y="2358"/>
                </a:lnTo>
                <a:lnTo>
                  <a:pt x="320" y="2360"/>
                </a:lnTo>
                <a:lnTo>
                  <a:pt x="320" y="2360"/>
                </a:lnTo>
                <a:lnTo>
                  <a:pt x="320" y="2358"/>
                </a:lnTo>
                <a:lnTo>
                  <a:pt x="322" y="2358"/>
                </a:lnTo>
                <a:lnTo>
                  <a:pt x="322" y="2358"/>
                </a:lnTo>
                <a:lnTo>
                  <a:pt x="322" y="2358"/>
                </a:lnTo>
                <a:lnTo>
                  <a:pt x="322" y="2358"/>
                </a:lnTo>
                <a:lnTo>
                  <a:pt x="322" y="2360"/>
                </a:lnTo>
                <a:lnTo>
                  <a:pt x="322" y="2360"/>
                </a:lnTo>
                <a:lnTo>
                  <a:pt x="322" y="2360"/>
                </a:lnTo>
                <a:lnTo>
                  <a:pt x="322" y="2360"/>
                </a:lnTo>
                <a:lnTo>
                  <a:pt x="322" y="2360"/>
                </a:lnTo>
                <a:lnTo>
                  <a:pt x="322" y="2360"/>
                </a:lnTo>
                <a:lnTo>
                  <a:pt x="331" y="2368"/>
                </a:lnTo>
                <a:lnTo>
                  <a:pt x="339" y="2372"/>
                </a:lnTo>
                <a:lnTo>
                  <a:pt x="341" y="2375"/>
                </a:lnTo>
                <a:lnTo>
                  <a:pt x="341" y="2375"/>
                </a:lnTo>
                <a:lnTo>
                  <a:pt x="343" y="2375"/>
                </a:lnTo>
                <a:lnTo>
                  <a:pt x="343" y="2377"/>
                </a:lnTo>
                <a:lnTo>
                  <a:pt x="346" y="2377"/>
                </a:lnTo>
                <a:lnTo>
                  <a:pt x="346" y="2377"/>
                </a:lnTo>
                <a:lnTo>
                  <a:pt x="346" y="2377"/>
                </a:lnTo>
                <a:lnTo>
                  <a:pt x="346" y="2377"/>
                </a:lnTo>
                <a:lnTo>
                  <a:pt x="348" y="2377"/>
                </a:lnTo>
                <a:lnTo>
                  <a:pt x="348" y="2377"/>
                </a:lnTo>
                <a:lnTo>
                  <a:pt x="348" y="2379"/>
                </a:lnTo>
                <a:lnTo>
                  <a:pt x="348" y="2379"/>
                </a:lnTo>
                <a:lnTo>
                  <a:pt x="350" y="2379"/>
                </a:lnTo>
                <a:lnTo>
                  <a:pt x="350" y="2377"/>
                </a:lnTo>
                <a:lnTo>
                  <a:pt x="350" y="2377"/>
                </a:lnTo>
                <a:lnTo>
                  <a:pt x="350" y="2377"/>
                </a:lnTo>
                <a:lnTo>
                  <a:pt x="350" y="2377"/>
                </a:lnTo>
                <a:lnTo>
                  <a:pt x="350" y="2377"/>
                </a:lnTo>
                <a:lnTo>
                  <a:pt x="350" y="2375"/>
                </a:lnTo>
                <a:lnTo>
                  <a:pt x="350" y="2375"/>
                </a:lnTo>
                <a:lnTo>
                  <a:pt x="353" y="2375"/>
                </a:lnTo>
                <a:lnTo>
                  <a:pt x="353" y="2375"/>
                </a:lnTo>
                <a:lnTo>
                  <a:pt x="355" y="2372"/>
                </a:lnTo>
                <a:lnTo>
                  <a:pt x="355" y="2372"/>
                </a:lnTo>
                <a:lnTo>
                  <a:pt x="357" y="2375"/>
                </a:lnTo>
                <a:lnTo>
                  <a:pt x="357" y="2375"/>
                </a:lnTo>
                <a:lnTo>
                  <a:pt x="360" y="2375"/>
                </a:lnTo>
                <a:lnTo>
                  <a:pt x="360" y="2375"/>
                </a:lnTo>
                <a:lnTo>
                  <a:pt x="360" y="2375"/>
                </a:lnTo>
                <a:lnTo>
                  <a:pt x="360" y="2372"/>
                </a:lnTo>
                <a:lnTo>
                  <a:pt x="360" y="2372"/>
                </a:lnTo>
                <a:close/>
                <a:moveTo>
                  <a:pt x="246" y="2204"/>
                </a:moveTo>
                <a:lnTo>
                  <a:pt x="246" y="2204"/>
                </a:lnTo>
                <a:lnTo>
                  <a:pt x="246" y="2204"/>
                </a:lnTo>
                <a:lnTo>
                  <a:pt x="249" y="2204"/>
                </a:lnTo>
                <a:lnTo>
                  <a:pt x="249" y="2204"/>
                </a:lnTo>
                <a:lnTo>
                  <a:pt x="249" y="2202"/>
                </a:lnTo>
                <a:lnTo>
                  <a:pt x="249" y="2202"/>
                </a:lnTo>
                <a:lnTo>
                  <a:pt x="249" y="2202"/>
                </a:lnTo>
                <a:lnTo>
                  <a:pt x="246" y="2202"/>
                </a:lnTo>
                <a:lnTo>
                  <a:pt x="246" y="2202"/>
                </a:lnTo>
                <a:lnTo>
                  <a:pt x="246" y="2202"/>
                </a:lnTo>
                <a:lnTo>
                  <a:pt x="246" y="2202"/>
                </a:lnTo>
                <a:lnTo>
                  <a:pt x="246" y="2204"/>
                </a:lnTo>
                <a:lnTo>
                  <a:pt x="246" y="2204"/>
                </a:lnTo>
                <a:close/>
                <a:moveTo>
                  <a:pt x="329" y="2266"/>
                </a:moveTo>
                <a:lnTo>
                  <a:pt x="327" y="2266"/>
                </a:lnTo>
                <a:lnTo>
                  <a:pt x="327" y="2263"/>
                </a:lnTo>
                <a:lnTo>
                  <a:pt x="324" y="2266"/>
                </a:lnTo>
                <a:lnTo>
                  <a:pt x="324" y="2266"/>
                </a:lnTo>
                <a:lnTo>
                  <a:pt x="324" y="2266"/>
                </a:lnTo>
                <a:lnTo>
                  <a:pt x="324" y="2266"/>
                </a:lnTo>
                <a:lnTo>
                  <a:pt x="324" y="2266"/>
                </a:lnTo>
                <a:lnTo>
                  <a:pt x="324" y="2268"/>
                </a:lnTo>
                <a:lnTo>
                  <a:pt x="324" y="2271"/>
                </a:lnTo>
                <a:lnTo>
                  <a:pt x="324" y="2271"/>
                </a:lnTo>
                <a:lnTo>
                  <a:pt x="324" y="2271"/>
                </a:lnTo>
                <a:lnTo>
                  <a:pt x="327" y="2271"/>
                </a:lnTo>
                <a:lnTo>
                  <a:pt x="327" y="2271"/>
                </a:lnTo>
                <a:lnTo>
                  <a:pt x="327" y="2271"/>
                </a:lnTo>
                <a:lnTo>
                  <a:pt x="327" y="2271"/>
                </a:lnTo>
                <a:lnTo>
                  <a:pt x="327" y="2271"/>
                </a:lnTo>
                <a:lnTo>
                  <a:pt x="327" y="2273"/>
                </a:lnTo>
                <a:lnTo>
                  <a:pt x="327" y="2273"/>
                </a:lnTo>
                <a:lnTo>
                  <a:pt x="327" y="2273"/>
                </a:lnTo>
                <a:lnTo>
                  <a:pt x="327" y="2275"/>
                </a:lnTo>
                <a:lnTo>
                  <a:pt x="327" y="2275"/>
                </a:lnTo>
                <a:lnTo>
                  <a:pt x="327" y="2275"/>
                </a:lnTo>
                <a:lnTo>
                  <a:pt x="329" y="2273"/>
                </a:lnTo>
                <a:lnTo>
                  <a:pt x="329" y="2273"/>
                </a:lnTo>
                <a:lnTo>
                  <a:pt x="329" y="2273"/>
                </a:lnTo>
                <a:lnTo>
                  <a:pt x="329" y="2271"/>
                </a:lnTo>
                <a:lnTo>
                  <a:pt x="329" y="2271"/>
                </a:lnTo>
                <a:lnTo>
                  <a:pt x="329" y="2271"/>
                </a:lnTo>
                <a:lnTo>
                  <a:pt x="329" y="2268"/>
                </a:lnTo>
                <a:lnTo>
                  <a:pt x="329" y="2268"/>
                </a:lnTo>
                <a:lnTo>
                  <a:pt x="329" y="2266"/>
                </a:lnTo>
                <a:lnTo>
                  <a:pt x="329" y="2266"/>
                </a:lnTo>
                <a:lnTo>
                  <a:pt x="329" y="2266"/>
                </a:lnTo>
                <a:close/>
                <a:moveTo>
                  <a:pt x="289" y="2228"/>
                </a:moveTo>
                <a:lnTo>
                  <a:pt x="289" y="2228"/>
                </a:lnTo>
                <a:lnTo>
                  <a:pt x="286" y="2226"/>
                </a:lnTo>
                <a:lnTo>
                  <a:pt x="286" y="2226"/>
                </a:lnTo>
                <a:lnTo>
                  <a:pt x="284" y="2226"/>
                </a:lnTo>
                <a:lnTo>
                  <a:pt x="284" y="2226"/>
                </a:lnTo>
                <a:lnTo>
                  <a:pt x="284" y="2226"/>
                </a:lnTo>
                <a:lnTo>
                  <a:pt x="282" y="2226"/>
                </a:lnTo>
                <a:lnTo>
                  <a:pt x="282" y="2226"/>
                </a:lnTo>
                <a:lnTo>
                  <a:pt x="279" y="2228"/>
                </a:lnTo>
                <a:lnTo>
                  <a:pt x="277" y="2228"/>
                </a:lnTo>
                <a:lnTo>
                  <a:pt x="277" y="2228"/>
                </a:lnTo>
                <a:lnTo>
                  <a:pt x="277" y="2228"/>
                </a:lnTo>
                <a:lnTo>
                  <a:pt x="275" y="2230"/>
                </a:lnTo>
                <a:lnTo>
                  <a:pt x="275" y="2230"/>
                </a:lnTo>
                <a:lnTo>
                  <a:pt x="275" y="2230"/>
                </a:lnTo>
                <a:lnTo>
                  <a:pt x="275" y="2230"/>
                </a:lnTo>
                <a:lnTo>
                  <a:pt x="275" y="2230"/>
                </a:lnTo>
                <a:lnTo>
                  <a:pt x="275" y="2233"/>
                </a:lnTo>
                <a:lnTo>
                  <a:pt x="275" y="2233"/>
                </a:lnTo>
                <a:lnTo>
                  <a:pt x="277" y="2233"/>
                </a:lnTo>
                <a:lnTo>
                  <a:pt x="277" y="2233"/>
                </a:lnTo>
                <a:lnTo>
                  <a:pt x="277" y="2233"/>
                </a:lnTo>
                <a:lnTo>
                  <a:pt x="277" y="2235"/>
                </a:lnTo>
                <a:lnTo>
                  <a:pt x="279" y="2235"/>
                </a:lnTo>
                <a:lnTo>
                  <a:pt x="279" y="2235"/>
                </a:lnTo>
                <a:lnTo>
                  <a:pt x="279" y="2233"/>
                </a:lnTo>
                <a:lnTo>
                  <a:pt x="279" y="2233"/>
                </a:lnTo>
                <a:lnTo>
                  <a:pt x="279" y="2233"/>
                </a:lnTo>
                <a:lnTo>
                  <a:pt x="282" y="2235"/>
                </a:lnTo>
                <a:lnTo>
                  <a:pt x="284" y="2235"/>
                </a:lnTo>
                <a:lnTo>
                  <a:pt x="284" y="2235"/>
                </a:lnTo>
                <a:lnTo>
                  <a:pt x="286" y="2233"/>
                </a:lnTo>
                <a:lnTo>
                  <a:pt x="286" y="2233"/>
                </a:lnTo>
                <a:lnTo>
                  <a:pt x="286" y="2233"/>
                </a:lnTo>
                <a:lnTo>
                  <a:pt x="289" y="2230"/>
                </a:lnTo>
                <a:lnTo>
                  <a:pt x="289" y="2230"/>
                </a:lnTo>
                <a:lnTo>
                  <a:pt x="289" y="2230"/>
                </a:lnTo>
                <a:lnTo>
                  <a:pt x="289" y="2230"/>
                </a:lnTo>
                <a:lnTo>
                  <a:pt x="289" y="2228"/>
                </a:lnTo>
                <a:lnTo>
                  <a:pt x="289" y="2228"/>
                </a:lnTo>
                <a:lnTo>
                  <a:pt x="289" y="2228"/>
                </a:lnTo>
                <a:close/>
                <a:moveTo>
                  <a:pt x="277" y="2313"/>
                </a:moveTo>
                <a:lnTo>
                  <a:pt x="277" y="2313"/>
                </a:lnTo>
                <a:lnTo>
                  <a:pt x="277" y="2313"/>
                </a:lnTo>
                <a:lnTo>
                  <a:pt x="275" y="2313"/>
                </a:lnTo>
                <a:lnTo>
                  <a:pt x="275" y="2313"/>
                </a:lnTo>
                <a:lnTo>
                  <a:pt x="275" y="2313"/>
                </a:lnTo>
                <a:lnTo>
                  <a:pt x="275" y="2313"/>
                </a:lnTo>
                <a:lnTo>
                  <a:pt x="275" y="2313"/>
                </a:lnTo>
                <a:lnTo>
                  <a:pt x="275" y="2315"/>
                </a:lnTo>
                <a:lnTo>
                  <a:pt x="275" y="2315"/>
                </a:lnTo>
                <a:lnTo>
                  <a:pt x="275" y="2315"/>
                </a:lnTo>
                <a:lnTo>
                  <a:pt x="277" y="2315"/>
                </a:lnTo>
                <a:lnTo>
                  <a:pt x="277" y="2315"/>
                </a:lnTo>
                <a:lnTo>
                  <a:pt x="277" y="2315"/>
                </a:lnTo>
                <a:lnTo>
                  <a:pt x="277" y="2315"/>
                </a:lnTo>
                <a:lnTo>
                  <a:pt x="277" y="2315"/>
                </a:lnTo>
                <a:lnTo>
                  <a:pt x="277" y="2315"/>
                </a:lnTo>
                <a:lnTo>
                  <a:pt x="277" y="2313"/>
                </a:lnTo>
                <a:lnTo>
                  <a:pt x="277" y="2313"/>
                </a:lnTo>
                <a:lnTo>
                  <a:pt x="277" y="2313"/>
                </a:lnTo>
                <a:close/>
                <a:moveTo>
                  <a:pt x="270" y="2237"/>
                </a:moveTo>
                <a:lnTo>
                  <a:pt x="272" y="2237"/>
                </a:lnTo>
                <a:lnTo>
                  <a:pt x="272" y="2237"/>
                </a:lnTo>
                <a:lnTo>
                  <a:pt x="275" y="2237"/>
                </a:lnTo>
                <a:lnTo>
                  <a:pt x="275" y="2237"/>
                </a:lnTo>
                <a:lnTo>
                  <a:pt x="275" y="2237"/>
                </a:lnTo>
                <a:lnTo>
                  <a:pt x="275" y="2237"/>
                </a:lnTo>
                <a:lnTo>
                  <a:pt x="275" y="2237"/>
                </a:lnTo>
                <a:lnTo>
                  <a:pt x="275" y="2237"/>
                </a:lnTo>
                <a:lnTo>
                  <a:pt x="275" y="2235"/>
                </a:lnTo>
                <a:lnTo>
                  <a:pt x="275" y="2235"/>
                </a:lnTo>
                <a:lnTo>
                  <a:pt x="275" y="2235"/>
                </a:lnTo>
                <a:lnTo>
                  <a:pt x="272" y="2235"/>
                </a:lnTo>
                <a:lnTo>
                  <a:pt x="272" y="2235"/>
                </a:lnTo>
                <a:lnTo>
                  <a:pt x="272" y="2235"/>
                </a:lnTo>
                <a:lnTo>
                  <a:pt x="270" y="2235"/>
                </a:lnTo>
                <a:lnTo>
                  <a:pt x="270" y="2235"/>
                </a:lnTo>
                <a:lnTo>
                  <a:pt x="270" y="2235"/>
                </a:lnTo>
                <a:lnTo>
                  <a:pt x="272" y="2235"/>
                </a:lnTo>
                <a:lnTo>
                  <a:pt x="272" y="2237"/>
                </a:lnTo>
                <a:lnTo>
                  <a:pt x="270" y="2237"/>
                </a:lnTo>
                <a:lnTo>
                  <a:pt x="270" y="2237"/>
                </a:lnTo>
                <a:close/>
                <a:moveTo>
                  <a:pt x="258" y="2230"/>
                </a:moveTo>
                <a:lnTo>
                  <a:pt x="258" y="2230"/>
                </a:lnTo>
                <a:lnTo>
                  <a:pt x="260" y="2230"/>
                </a:lnTo>
                <a:lnTo>
                  <a:pt x="263" y="2233"/>
                </a:lnTo>
                <a:lnTo>
                  <a:pt x="265" y="2233"/>
                </a:lnTo>
                <a:lnTo>
                  <a:pt x="265" y="2233"/>
                </a:lnTo>
                <a:lnTo>
                  <a:pt x="265" y="2233"/>
                </a:lnTo>
                <a:lnTo>
                  <a:pt x="265" y="2233"/>
                </a:lnTo>
                <a:lnTo>
                  <a:pt x="265" y="2233"/>
                </a:lnTo>
                <a:lnTo>
                  <a:pt x="265" y="2233"/>
                </a:lnTo>
                <a:lnTo>
                  <a:pt x="265" y="2233"/>
                </a:lnTo>
                <a:lnTo>
                  <a:pt x="265" y="2230"/>
                </a:lnTo>
                <a:lnTo>
                  <a:pt x="265" y="2230"/>
                </a:lnTo>
                <a:lnTo>
                  <a:pt x="265" y="2230"/>
                </a:lnTo>
                <a:lnTo>
                  <a:pt x="263" y="2230"/>
                </a:lnTo>
                <a:lnTo>
                  <a:pt x="260" y="2228"/>
                </a:lnTo>
                <a:lnTo>
                  <a:pt x="258" y="2228"/>
                </a:lnTo>
                <a:lnTo>
                  <a:pt x="258" y="2228"/>
                </a:lnTo>
                <a:lnTo>
                  <a:pt x="256" y="2228"/>
                </a:lnTo>
                <a:lnTo>
                  <a:pt x="256" y="2228"/>
                </a:lnTo>
                <a:lnTo>
                  <a:pt x="256" y="2228"/>
                </a:lnTo>
                <a:lnTo>
                  <a:pt x="256" y="2230"/>
                </a:lnTo>
                <a:lnTo>
                  <a:pt x="258" y="2230"/>
                </a:lnTo>
                <a:close/>
                <a:moveTo>
                  <a:pt x="329" y="2294"/>
                </a:moveTo>
                <a:lnTo>
                  <a:pt x="327" y="2294"/>
                </a:lnTo>
                <a:lnTo>
                  <a:pt x="329" y="2297"/>
                </a:lnTo>
                <a:lnTo>
                  <a:pt x="329" y="2297"/>
                </a:lnTo>
                <a:lnTo>
                  <a:pt x="331" y="2299"/>
                </a:lnTo>
                <a:lnTo>
                  <a:pt x="331" y="2299"/>
                </a:lnTo>
                <a:lnTo>
                  <a:pt x="331" y="2299"/>
                </a:lnTo>
                <a:lnTo>
                  <a:pt x="331" y="2299"/>
                </a:lnTo>
                <a:lnTo>
                  <a:pt x="334" y="2301"/>
                </a:lnTo>
                <a:lnTo>
                  <a:pt x="334" y="2301"/>
                </a:lnTo>
                <a:lnTo>
                  <a:pt x="334" y="2301"/>
                </a:lnTo>
                <a:lnTo>
                  <a:pt x="334" y="2301"/>
                </a:lnTo>
                <a:lnTo>
                  <a:pt x="334" y="2301"/>
                </a:lnTo>
                <a:lnTo>
                  <a:pt x="334" y="2301"/>
                </a:lnTo>
                <a:lnTo>
                  <a:pt x="334" y="2304"/>
                </a:lnTo>
                <a:lnTo>
                  <a:pt x="334" y="2304"/>
                </a:lnTo>
                <a:lnTo>
                  <a:pt x="334" y="2304"/>
                </a:lnTo>
                <a:lnTo>
                  <a:pt x="334" y="2304"/>
                </a:lnTo>
                <a:lnTo>
                  <a:pt x="336" y="2306"/>
                </a:lnTo>
                <a:lnTo>
                  <a:pt x="341" y="2311"/>
                </a:lnTo>
                <a:lnTo>
                  <a:pt x="341" y="2313"/>
                </a:lnTo>
                <a:lnTo>
                  <a:pt x="343" y="2313"/>
                </a:lnTo>
                <a:lnTo>
                  <a:pt x="343" y="2313"/>
                </a:lnTo>
                <a:lnTo>
                  <a:pt x="343" y="2311"/>
                </a:lnTo>
                <a:lnTo>
                  <a:pt x="343" y="2308"/>
                </a:lnTo>
                <a:lnTo>
                  <a:pt x="339" y="2306"/>
                </a:lnTo>
                <a:lnTo>
                  <a:pt x="339" y="2304"/>
                </a:lnTo>
                <a:lnTo>
                  <a:pt x="339" y="2304"/>
                </a:lnTo>
                <a:lnTo>
                  <a:pt x="339" y="2304"/>
                </a:lnTo>
                <a:lnTo>
                  <a:pt x="339" y="2301"/>
                </a:lnTo>
                <a:lnTo>
                  <a:pt x="339" y="2301"/>
                </a:lnTo>
                <a:lnTo>
                  <a:pt x="339" y="2299"/>
                </a:lnTo>
                <a:lnTo>
                  <a:pt x="336" y="2299"/>
                </a:lnTo>
                <a:lnTo>
                  <a:pt x="334" y="2297"/>
                </a:lnTo>
                <a:lnTo>
                  <a:pt x="331" y="2297"/>
                </a:lnTo>
                <a:lnTo>
                  <a:pt x="331" y="2297"/>
                </a:lnTo>
                <a:lnTo>
                  <a:pt x="331" y="2294"/>
                </a:lnTo>
                <a:lnTo>
                  <a:pt x="331" y="2294"/>
                </a:lnTo>
                <a:lnTo>
                  <a:pt x="329" y="2294"/>
                </a:lnTo>
                <a:lnTo>
                  <a:pt x="329" y="2292"/>
                </a:lnTo>
                <a:lnTo>
                  <a:pt x="329" y="2292"/>
                </a:lnTo>
                <a:lnTo>
                  <a:pt x="329" y="2292"/>
                </a:lnTo>
                <a:lnTo>
                  <a:pt x="329" y="2292"/>
                </a:lnTo>
                <a:lnTo>
                  <a:pt x="329" y="2294"/>
                </a:lnTo>
                <a:lnTo>
                  <a:pt x="329" y="2294"/>
                </a:lnTo>
                <a:lnTo>
                  <a:pt x="329" y="2294"/>
                </a:lnTo>
                <a:lnTo>
                  <a:pt x="329" y="2294"/>
                </a:lnTo>
                <a:lnTo>
                  <a:pt x="329" y="2294"/>
                </a:lnTo>
                <a:lnTo>
                  <a:pt x="329" y="2294"/>
                </a:lnTo>
                <a:lnTo>
                  <a:pt x="329" y="2294"/>
                </a:lnTo>
                <a:close/>
                <a:moveTo>
                  <a:pt x="334" y="2311"/>
                </a:moveTo>
                <a:lnTo>
                  <a:pt x="336" y="2313"/>
                </a:lnTo>
                <a:lnTo>
                  <a:pt x="336" y="2313"/>
                </a:lnTo>
                <a:lnTo>
                  <a:pt x="336" y="2313"/>
                </a:lnTo>
                <a:lnTo>
                  <a:pt x="339" y="2313"/>
                </a:lnTo>
                <a:lnTo>
                  <a:pt x="339" y="2313"/>
                </a:lnTo>
                <a:lnTo>
                  <a:pt x="339" y="2313"/>
                </a:lnTo>
                <a:lnTo>
                  <a:pt x="339" y="2313"/>
                </a:lnTo>
                <a:lnTo>
                  <a:pt x="341" y="2315"/>
                </a:lnTo>
                <a:lnTo>
                  <a:pt x="341" y="2315"/>
                </a:lnTo>
                <a:lnTo>
                  <a:pt x="341" y="2313"/>
                </a:lnTo>
                <a:lnTo>
                  <a:pt x="339" y="2311"/>
                </a:lnTo>
                <a:lnTo>
                  <a:pt x="339" y="2311"/>
                </a:lnTo>
                <a:lnTo>
                  <a:pt x="339" y="2311"/>
                </a:lnTo>
                <a:lnTo>
                  <a:pt x="339" y="2311"/>
                </a:lnTo>
                <a:lnTo>
                  <a:pt x="339" y="2311"/>
                </a:lnTo>
                <a:lnTo>
                  <a:pt x="336" y="2311"/>
                </a:lnTo>
                <a:lnTo>
                  <a:pt x="336" y="2311"/>
                </a:lnTo>
                <a:lnTo>
                  <a:pt x="336" y="2308"/>
                </a:lnTo>
                <a:lnTo>
                  <a:pt x="336" y="2308"/>
                </a:lnTo>
                <a:lnTo>
                  <a:pt x="334" y="2311"/>
                </a:lnTo>
                <a:lnTo>
                  <a:pt x="334" y="2311"/>
                </a:lnTo>
                <a:lnTo>
                  <a:pt x="334" y="2311"/>
                </a:lnTo>
                <a:lnTo>
                  <a:pt x="334" y="2311"/>
                </a:lnTo>
                <a:lnTo>
                  <a:pt x="336" y="2311"/>
                </a:lnTo>
                <a:lnTo>
                  <a:pt x="336" y="2311"/>
                </a:lnTo>
                <a:lnTo>
                  <a:pt x="334" y="2311"/>
                </a:lnTo>
                <a:close/>
                <a:moveTo>
                  <a:pt x="343" y="2304"/>
                </a:moveTo>
                <a:lnTo>
                  <a:pt x="346" y="2304"/>
                </a:lnTo>
                <a:lnTo>
                  <a:pt x="346" y="2304"/>
                </a:lnTo>
                <a:lnTo>
                  <a:pt x="348" y="2301"/>
                </a:lnTo>
                <a:lnTo>
                  <a:pt x="348" y="2301"/>
                </a:lnTo>
                <a:lnTo>
                  <a:pt x="348" y="2301"/>
                </a:lnTo>
                <a:lnTo>
                  <a:pt x="350" y="2299"/>
                </a:lnTo>
                <a:lnTo>
                  <a:pt x="350" y="2299"/>
                </a:lnTo>
                <a:lnTo>
                  <a:pt x="350" y="2299"/>
                </a:lnTo>
                <a:lnTo>
                  <a:pt x="350" y="2299"/>
                </a:lnTo>
                <a:lnTo>
                  <a:pt x="350" y="2299"/>
                </a:lnTo>
                <a:lnTo>
                  <a:pt x="348" y="2299"/>
                </a:lnTo>
                <a:lnTo>
                  <a:pt x="348" y="2299"/>
                </a:lnTo>
                <a:lnTo>
                  <a:pt x="348" y="2299"/>
                </a:lnTo>
                <a:lnTo>
                  <a:pt x="348" y="2299"/>
                </a:lnTo>
                <a:lnTo>
                  <a:pt x="346" y="2299"/>
                </a:lnTo>
                <a:lnTo>
                  <a:pt x="346" y="2299"/>
                </a:lnTo>
                <a:lnTo>
                  <a:pt x="346" y="2299"/>
                </a:lnTo>
                <a:lnTo>
                  <a:pt x="346" y="2299"/>
                </a:lnTo>
                <a:lnTo>
                  <a:pt x="343" y="2301"/>
                </a:lnTo>
                <a:lnTo>
                  <a:pt x="343" y="2304"/>
                </a:lnTo>
                <a:lnTo>
                  <a:pt x="343" y="2304"/>
                </a:lnTo>
                <a:close/>
                <a:moveTo>
                  <a:pt x="348" y="2332"/>
                </a:moveTo>
                <a:lnTo>
                  <a:pt x="348" y="2332"/>
                </a:lnTo>
                <a:lnTo>
                  <a:pt x="350" y="2334"/>
                </a:lnTo>
                <a:lnTo>
                  <a:pt x="353" y="2334"/>
                </a:lnTo>
                <a:lnTo>
                  <a:pt x="353" y="2334"/>
                </a:lnTo>
                <a:lnTo>
                  <a:pt x="353" y="2334"/>
                </a:lnTo>
                <a:lnTo>
                  <a:pt x="353" y="2334"/>
                </a:lnTo>
                <a:lnTo>
                  <a:pt x="353" y="2334"/>
                </a:lnTo>
                <a:lnTo>
                  <a:pt x="353" y="2334"/>
                </a:lnTo>
                <a:lnTo>
                  <a:pt x="353" y="2334"/>
                </a:lnTo>
                <a:lnTo>
                  <a:pt x="353" y="2334"/>
                </a:lnTo>
                <a:lnTo>
                  <a:pt x="353" y="2332"/>
                </a:lnTo>
                <a:lnTo>
                  <a:pt x="350" y="2332"/>
                </a:lnTo>
                <a:lnTo>
                  <a:pt x="350" y="2332"/>
                </a:lnTo>
                <a:lnTo>
                  <a:pt x="350" y="2332"/>
                </a:lnTo>
                <a:lnTo>
                  <a:pt x="350" y="2330"/>
                </a:lnTo>
                <a:lnTo>
                  <a:pt x="350" y="2330"/>
                </a:lnTo>
                <a:lnTo>
                  <a:pt x="348" y="2330"/>
                </a:lnTo>
                <a:lnTo>
                  <a:pt x="348" y="2330"/>
                </a:lnTo>
                <a:lnTo>
                  <a:pt x="348" y="2330"/>
                </a:lnTo>
                <a:lnTo>
                  <a:pt x="348" y="2332"/>
                </a:lnTo>
                <a:lnTo>
                  <a:pt x="348" y="2332"/>
                </a:lnTo>
                <a:lnTo>
                  <a:pt x="348" y="2332"/>
                </a:lnTo>
                <a:lnTo>
                  <a:pt x="348" y="2332"/>
                </a:lnTo>
                <a:close/>
                <a:moveTo>
                  <a:pt x="362" y="2351"/>
                </a:moveTo>
                <a:lnTo>
                  <a:pt x="362" y="2351"/>
                </a:lnTo>
                <a:lnTo>
                  <a:pt x="362" y="2351"/>
                </a:lnTo>
                <a:lnTo>
                  <a:pt x="365" y="2351"/>
                </a:lnTo>
                <a:lnTo>
                  <a:pt x="365" y="2351"/>
                </a:lnTo>
                <a:lnTo>
                  <a:pt x="365" y="2351"/>
                </a:lnTo>
                <a:lnTo>
                  <a:pt x="365" y="2349"/>
                </a:lnTo>
                <a:lnTo>
                  <a:pt x="362" y="2349"/>
                </a:lnTo>
                <a:lnTo>
                  <a:pt x="362" y="2349"/>
                </a:lnTo>
                <a:lnTo>
                  <a:pt x="360" y="2346"/>
                </a:lnTo>
                <a:lnTo>
                  <a:pt x="360" y="2346"/>
                </a:lnTo>
                <a:lnTo>
                  <a:pt x="360" y="2346"/>
                </a:lnTo>
                <a:lnTo>
                  <a:pt x="357" y="2344"/>
                </a:lnTo>
                <a:lnTo>
                  <a:pt x="357" y="2344"/>
                </a:lnTo>
                <a:lnTo>
                  <a:pt x="355" y="2339"/>
                </a:lnTo>
                <a:lnTo>
                  <a:pt x="353" y="2337"/>
                </a:lnTo>
                <a:lnTo>
                  <a:pt x="353" y="2337"/>
                </a:lnTo>
                <a:lnTo>
                  <a:pt x="353" y="2337"/>
                </a:lnTo>
                <a:lnTo>
                  <a:pt x="353" y="2337"/>
                </a:lnTo>
                <a:lnTo>
                  <a:pt x="353" y="2339"/>
                </a:lnTo>
                <a:lnTo>
                  <a:pt x="355" y="2339"/>
                </a:lnTo>
                <a:lnTo>
                  <a:pt x="355" y="2342"/>
                </a:lnTo>
                <a:lnTo>
                  <a:pt x="357" y="2346"/>
                </a:lnTo>
                <a:lnTo>
                  <a:pt x="360" y="2349"/>
                </a:lnTo>
                <a:lnTo>
                  <a:pt x="362" y="2351"/>
                </a:lnTo>
                <a:lnTo>
                  <a:pt x="362" y="2351"/>
                </a:lnTo>
                <a:close/>
                <a:moveTo>
                  <a:pt x="360" y="2356"/>
                </a:moveTo>
                <a:lnTo>
                  <a:pt x="360" y="2356"/>
                </a:lnTo>
                <a:lnTo>
                  <a:pt x="357" y="2353"/>
                </a:lnTo>
                <a:lnTo>
                  <a:pt x="357" y="2351"/>
                </a:lnTo>
                <a:lnTo>
                  <a:pt x="357" y="2351"/>
                </a:lnTo>
                <a:lnTo>
                  <a:pt x="357" y="2351"/>
                </a:lnTo>
                <a:lnTo>
                  <a:pt x="357" y="2351"/>
                </a:lnTo>
                <a:lnTo>
                  <a:pt x="357" y="2351"/>
                </a:lnTo>
                <a:lnTo>
                  <a:pt x="357" y="2351"/>
                </a:lnTo>
                <a:lnTo>
                  <a:pt x="357" y="2351"/>
                </a:lnTo>
                <a:lnTo>
                  <a:pt x="357" y="2351"/>
                </a:lnTo>
                <a:lnTo>
                  <a:pt x="360" y="2351"/>
                </a:lnTo>
                <a:lnTo>
                  <a:pt x="360" y="2351"/>
                </a:lnTo>
                <a:lnTo>
                  <a:pt x="357" y="2349"/>
                </a:lnTo>
                <a:lnTo>
                  <a:pt x="355" y="2346"/>
                </a:lnTo>
                <a:lnTo>
                  <a:pt x="355" y="2346"/>
                </a:lnTo>
                <a:lnTo>
                  <a:pt x="355" y="2346"/>
                </a:lnTo>
                <a:lnTo>
                  <a:pt x="355" y="2344"/>
                </a:lnTo>
                <a:lnTo>
                  <a:pt x="355" y="2346"/>
                </a:lnTo>
                <a:lnTo>
                  <a:pt x="355" y="2349"/>
                </a:lnTo>
                <a:lnTo>
                  <a:pt x="355" y="2349"/>
                </a:lnTo>
                <a:lnTo>
                  <a:pt x="355" y="2351"/>
                </a:lnTo>
                <a:lnTo>
                  <a:pt x="355" y="2351"/>
                </a:lnTo>
                <a:lnTo>
                  <a:pt x="355" y="2351"/>
                </a:lnTo>
                <a:lnTo>
                  <a:pt x="355" y="2353"/>
                </a:lnTo>
                <a:lnTo>
                  <a:pt x="355" y="2353"/>
                </a:lnTo>
                <a:lnTo>
                  <a:pt x="355" y="2353"/>
                </a:lnTo>
                <a:lnTo>
                  <a:pt x="355" y="2353"/>
                </a:lnTo>
                <a:lnTo>
                  <a:pt x="355" y="2356"/>
                </a:lnTo>
                <a:lnTo>
                  <a:pt x="355" y="2356"/>
                </a:lnTo>
                <a:lnTo>
                  <a:pt x="355" y="2356"/>
                </a:lnTo>
                <a:lnTo>
                  <a:pt x="355" y="2356"/>
                </a:lnTo>
                <a:lnTo>
                  <a:pt x="355" y="2358"/>
                </a:lnTo>
                <a:lnTo>
                  <a:pt x="355" y="2358"/>
                </a:lnTo>
                <a:lnTo>
                  <a:pt x="355" y="2358"/>
                </a:lnTo>
                <a:lnTo>
                  <a:pt x="355" y="2358"/>
                </a:lnTo>
                <a:lnTo>
                  <a:pt x="357" y="2358"/>
                </a:lnTo>
                <a:lnTo>
                  <a:pt x="357" y="2358"/>
                </a:lnTo>
                <a:lnTo>
                  <a:pt x="357" y="2358"/>
                </a:lnTo>
                <a:lnTo>
                  <a:pt x="357" y="2358"/>
                </a:lnTo>
                <a:lnTo>
                  <a:pt x="357" y="2356"/>
                </a:lnTo>
                <a:lnTo>
                  <a:pt x="357" y="2356"/>
                </a:lnTo>
                <a:lnTo>
                  <a:pt x="360" y="2356"/>
                </a:lnTo>
                <a:lnTo>
                  <a:pt x="360" y="2356"/>
                </a:lnTo>
                <a:close/>
                <a:moveTo>
                  <a:pt x="324" y="2306"/>
                </a:moveTo>
                <a:lnTo>
                  <a:pt x="324" y="2306"/>
                </a:lnTo>
                <a:lnTo>
                  <a:pt x="324" y="2308"/>
                </a:lnTo>
                <a:lnTo>
                  <a:pt x="324" y="2308"/>
                </a:lnTo>
                <a:lnTo>
                  <a:pt x="324" y="2308"/>
                </a:lnTo>
                <a:lnTo>
                  <a:pt x="324" y="2308"/>
                </a:lnTo>
                <a:lnTo>
                  <a:pt x="327" y="2308"/>
                </a:lnTo>
                <a:lnTo>
                  <a:pt x="327" y="2308"/>
                </a:lnTo>
                <a:lnTo>
                  <a:pt x="327" y="2308"/>
                </a:lnTo>
                <a:lnTo>
                  <a:pt x="327" y="2308"/>
                </a:lnTo>
                <a:lnTo>
                  <a:pt x="327" y="2308"/>
                </a:lnTo>
                <a:lnTo>
                  <a:pt x="327" y="2308"/>
                </a:lnTo>
                <a:lnTo>
                  <a:pt x="327" y="2306"/>
                </a:lnTo>
                <a:lnTo>
                  <a:pt x="327" y="2306"/>
                </a:lnTo>
                <a:lnTo>
                  <a:pt x="324" y="2306"/>
                </a:lnTo>
                <a:lnTo>
                  <a:pt x="324" y="2306"/>
                </a:lnTo>
                <a:close/>
                <a:moveTo>
                  <a:pt x="322" y="2308"/>
                </a:moveTo>
                <a:lnTo>
                  <a:pt x="322" y="2304"/>
                </a:lnTo>
                <a:lnTo>
                  <a:pt x="322" y="2304"/>
                </a:lnTo>
                <a:lnTo>
                  <a:pt x="320" y="2301"/>
                </a:lnTo>
                <a:lnTo>
                  <a:pt x="320" y="2301"/>
                </a:lnTo>
                <a:lnTo>
                  <a:pt x="320" y="2304"/>
                </a:lnTo>
                <a:lnTo>
                  <a:pt x="320" y="2304"/>
                </a:lnTo>
                <a:lnTo>
                  <a:pt x="320" y="2306"/>
                </a:lnTo>
                <a:lnTo>
                  <a:pt x="322" y="2308"/>
                </a:lnTo>
                <a:lnTo>
                  <a:pt x="322" y="2308"/>
                </a:lnTo>
                <a:lnTo>
                  <a:pt x="322" y="2308"/>
                </a:lnTo>
                <a:lnTo>
                  <a:pt x="324" y="2308"/>
                </a:lnTo>
                <a:lnTo>
                  <a:pt x="324" y="2308"/>
                </a:lnTo>
                <a:lnTo>
                  <a:pt x="324" y="2308"/>
                </a:lnTo>
                <a:lnTo>
                  <a:pt x="324" y="2308"/>
                </a:lnTo>
                <a:lnTo>
                  <a:pt x="322" y="2308"/>
                </a:lnTo>
                <a:close/>
                <a:moveTo>
                  <a:pt x="315" y="2268"/>
                </a:moveTo>
                <a:lnTo>
                  <a:pt x="317" y="2268"/>
                </a:lnTo>
                <a:lnTo>
                  <a:pt x="317" y="2268"/>
                </a:lnTo>
                <a:lnTo>
                  <a:pt x="317" y="2266"/>
                </a:lnTo>
                <a:lnTo>
                  <a:pt x="317" y="2266"/>
                </a:lnTo>
                <a:lnTo>
                  <a:pt x="315" y="2266"/>
                </a:lnTo>
                <a:lnTo>
                  <a:pt x="315" y="2263"/>
                </a:lnTo>
                <a:lnTo>
                  <a:pt x="315" y="2263"/>
                </a:lnTo>
                <a:lnTo>
                  <a:pt x="315" y="2263"/>
                </a:lnTo>
                <a:lnTo>
                  <a:pt x="315" y="2263"/>
                </a:lnTo>
                <a:lnTo>
                  <a:pt x="315" y="2261"/>
                </a:lnTo>
                <a:lnTo>
                  <a:pt x="312" y="2261"/>
                </a:lnTo>
                <a:lnTo>
                  <a:pt x="312" y="2261"/>
                </a:lnTo>
                <a:lnTo>
                  <a:pt x="312" y="2263"/>
                </a:lnTo>
                <a:lnTo>
                  <a:pt x="310" y="2263"/>
                </a:lnTo>
                <a:lnTo>
                  <a:pt x="310" y="2263"/>
                </a:lnTo>
                <a:lnTo>
                  <a:pt x="310" y="2266"/>
                </a:lnTo>
                <a:lnTo>
                  <a:pt x="310" y="2266"/>
                </a:lnTo>
                <a:lnTo>
                  <a:pt x="310" y="2268"/>
                </a:lnTo>
                <a:lnTo>
                  <a:pt x="310" y="2268"/>
                </a:lnTo>
                <a:lnTo>
                  <a:pt x="310" y="2271"/>
                </a:lnTo>
                <a:lnTo>
                  <a:pt x="310" y="2271"/>
                </a:lnTo>
                <a:lnTo>
                  <a:pt x="310" y="2271"/>
                </a:lnTo>
                <a:lnTo>
                  <a:pt x="310" y="2271"/>
                </a:lnTo>
                <a:lnTo>
                  <a:pt x="310" y="2271"/>
                </a:lnTo>
                <a:lnTo>
                  <a:pt x="312" y="2273"/>
                </a:lnTo>
                <a:lnTo>
                  <a:pt x="312" y="2273"/>
                </a:lnTo>
                <a:lnTo>
                  <a:pt x="312" y="2275"/>
                </a:lnTo>
                <a:lnTo>
                  <a:pt x="312" y="2275"/>
                </a:lnTo>
                <a:lnTo>
                  <a:pt x="312" y="2275"/>
                </a:lnTo>
                <a:lnTo>
                  <a:pt x="312" y="2275"/>
                </a:lnTo>
                <a:lnTo>
                  <a:pt x="312" y="2275"/>
                </a:lnTo>
                <a:lnTo>
                  <a:pt x="312" y="2278"/>
                </a:lnTo>
                <a:lnTo>
                  <a:pt x="312" y="2278"/>
                </a:lnTo>
                <a:lnTo>
                  <a:pt x="315" y="2278"/>
                </a:lnTo>
                <a:lnTo>
                  <a:pt x="315" y="2278"/>
                </a:lnTo>
                <a:lnTo>
                  <a:pt x="315" y="2275"/>
                </a:lnTo>
                <a:lnTo>
                  <a:pt x="315" y="2275"/>
                </a:lnTo>
                <a:lnTo>
                  <a:pt x="315" y="2273"/>
                </a:lnTo>
                <a:lnTo>
                  <a:pt x="315" y="2273"/>
                </a:lnTo>
                <a:lnTo>
                  <a:pt x="315" y="2273"/>
                </a:lnTo>
                <a:lnTo>
                  <a:pt x="315" y="2273"/>
                </a:lnTo>
                <a:lnTo>
                  <a:pt x="312" y="2273"/>
                </a:lnTo>
                <a:lnTo>
                  <a:pt x="312" y="2271"/>
                </a:lnTo>
                <a:lnTo>
                  <a:pt x="312" y="2271"/>
                </a:lnTo>
                <a:lnTo>
                  <a:pt x="315" y="2271"/>
                </a:lnTo>
                <a:lnTo>
                  <a:pt x="315" y="2271"/>
                </a:lnTo>
                <a:lnTo>
                  <a:pt x="315" y="2271"/>
                </a:lnTo>
                <a:lnTo>
                  <a:pt x="315" y="2268"/>
                </a:lnTo>
                <a:lnTo>
                  <a:pt x="315" y="2268"/>
                </a:lnTo>
                <a:close/>
                <a:moveTo>
                  <a:pt x="298" y="2249"/>
                </a:moveTo>
                <a:lnTo>
                  <a:pt x="298" y="2249"/>
                </a:lnTo>
                <a:lnTo>
                  <a:pt x="298" y="2249"/>
                </a:lnTo>
                <a:lnTo>
                  <a:pt x="298" y="2249"/>
                </a:lnTo>
                <a:lnTo>
                  <a:pt x="298" y="2249"/>
                </a:lnTo>
                <a:lnTo>
                  <a:pt x="298" y="2249"/>
                </a:lnTo>
                <a:lnTo>
                  <a:pt x="296" y="2249"/>
                </a:lnTo>
                <a:lnTo>
                  <a:pt x="296" y="2249"/>
                </a:lnTo>
                <a:lnTo>
                  <a:pt x="294" y="2249"/>
                </a:lnTo>
                <a:lnTo>
                  <a:pt x="294" y="2249"/>
                </a:lnTo>
                <a:lnTo>
                  <a:pt x="291" y="2249"/>
                </a:lnTo>
                <a:lnTo>
                  <a:pt x="294" y="2249"/>
                </a:lnTo>
                <a:lnTo>
                  <a:pt x="294" y="2252"/>
                </a:lnTo>
                <a:lnTo>
                  <a:pt x="296" y="2252"/>
                </a:lnTo>
                <a:lnTo>
                  <a:pt x="296" y="2252"/>
                </a:lnTo>
                <a:lnTo>
                  <a:pt x="298" y="2252"/>
                </a:lnTo>
                <a:lnTo>
                  <a:pt x="298" y="2252"/>
                </a:lnTo>
                <a:lnTo>
                  <a:pt x="298" y="2252"/>
                </a:lnTo>
                <a:lnTo>
                  <a:pt x="298" y="2252"/>
                </a:lnTo>
                <a:lnTo>
                  <a:pt x="301" y="2252"/>
                </a:lnTo>
                <a:lnTo>
                  <a:pt x="301" y="2252"/>
                </a:lnTo>
                <a:lnTo>
                  <a:pt x="298" y="2249"/>
                </a:lnTo>
                <a:close/>
                <a:moveTo>
                  <a:pt x="305" y="2252"/>
                </a:moveTo>
                <a:lnTo>
                  <a:pt x="305" y="2252"/>
                </a:lnTo>
                <a:lnTo>
                  <a:pt x="305" y="2252"/>
                </a:lnTo>
                <a:lnTo>
                  <a:pt x="303" y="2252"/>
                </a:lnTo>
                <a:lnTo>
                  <a:pt x="303" y="2252"/>
                </a:lnTo>
                <a:lnTo>
                  <a:pt x="303" y="2252"/>
                </a:lnTo>
                <a:lnTo>
                  <a:pt x="301" y="2252"/>
                </a:lnTo>
                <a:lnTo>
                  <a:pt x="301" y="2252"/>
                </a:lnTo>
                <a:lnTo>
                  <a:pt x="298" y="2252"/>
                </a:lnTo>
                <a:lnTo>
                  <a:pt x="298" y="2252"/>
                </a:lnTo>
                <a:lnTo>
                  <a:pt x="298" y="2252"/>
                </a:lnTo>
                <a:lnTo>
                  <a:pt x="298" y="2252"/>
                </a:lnTo>
                <a:lnTo>
                  <a:pt x="298" y="2254"/>
                </a:lnTo>
                <a:lnTo>
                  <a:pt x="298" y="2254"/>
                </a:lnTo>
                <a:lnTo>
                  <a:pt x="298" y="2254"/>
                </a:lnTo>
                <a:lnTo>
                  <a:pt x="298" y="2254"/>
                </a:lnTo>
                <a:lnTo>
                  <a:pt x="298" y="2254"/>
                </a:lnTo>
                <a:lnTo>
                  <a:pt x="303" y="2254"/>
                </a:lnTo>
                <a:lnTo>
                  <a:pt x="303" y="2254"/>
                </a:lnTo>
                <a:lnTo>
                  <a:pt x="303" y="2254"/>
                </a:lnTo>
                <a:lnTo>
                  <a:pt x="305" y="2254"/>
                </a:lnTo>
                <a:lnTo>
                  <a:pt x="308" y="2254"/>
                </a:lnTo>
                <a:lnTo>
                  <a:pt x="308" y="2254"/>
                </a:lnTo>
                <a:lnTo>
                  <a:pt x="308" y="2254"/>
                </a:lnTo>
                <a:lnTo>
                  <a:pt x="308" y="2252"/>
                </a:lnTo>
                <a:lnTo>
                  <a:pt x="305" y="2252"/>
                </a:lnTo>
                <a:close/>
                <a:moveTo>
                  <a:pt x="312" y="2252"/>
                </a:moveTo>
                <a:lnTo>
                  <a:pt x="312" y="2252"/>
                </a:lnTo>
                <a:lnTo>
                  <a:pt x="312" y="2252"/>
                </a:lnTo>
                <a:lnTo>
                  <a:pt x="310" y="2254"/>
                </a:lnTo>
                <a:lnTo>
                  <a:pt x="308" y="2254"/>
                </a:lnTo>
                <a:lnTo>
                  <a:pt x="308" y="2254"/>
                </a:lnTo>
                <a:lnTo>
                  <a:pt x="308" y="2254"/>
                </a:lnTo>
                <a:lnTo>
                  <a:pt x="308" y="2254"/>
                </a:lnTo>
                <a:lnTo>
                  <a:pt x="308" y="2254"/>
                </a:lnTo>
                <a:lnTo>
                  <a:pt x="305" y="2254"/>
                </a:lnTo>
                <a:lnTo>
                  <a:pt x="305" y="2256"/>
                </a:lnTo>
                <a:lnTo>
                  <a:pt x="305" y="2256"/>
                </a:lnTo>
                <a:lnTo>
                  <a:pt x="308" y="2256"/>
                </a:lnTo>
                <a:lnTo>
                  <a:pt x="308" y="2256"/>
                </a:lnTo>
                <a:lnTo>
                  <a:pt x="308" y="2256"/>
                </a:lnTo>
                <a:lnTo>
                  <a:pt x="310" y="2256"/>
                </a:lnTo>
                <a:lnTo>
                  <a:pt x="310" y="2256"/>
                </a:lnTo>
                <a:lnTo>
                  <a:pt x="310" y="2256"/>
                </a:lnTo>
                <a:lnTo>
                  <a:pt x="312" y="2256"/>
                </a:lnTo>
                <a:lnTo>
                  <a:pt x="312" y="2256"/>
                </a:lnTo>
                <a:lnTo>
                  <a:pt x="312" y="2256"/>
                </a:lnTo>
                <a:lnTo>
                  <a:pt x="312" y="2256"/>
                </a:lnTo>
                <a:lnTo>
                  <a:pt x="312" y="2256"/>
                </a:lnTo>
                <a:lnTo>
                  <a:pt x="312" y="2256"/>
                </a:lnTo>
                <a:lnTo>
                  <a:pt x="312" y="2254"/>
                </a:lnTo>
                <a:lnTo>
                  <a:pt x="312" y="2254"/>
                </a:lnTo>
                <a:lnTo>
                  <a:pt x="312" y="2252"/>
                </a:lnTo>
                <a:close/>
                <a:moveTo>
                  <a:pt x="239" y="2136"/>
                </a:moveTo>
                <a:lnTo>
                  <a:pt x="237" y="2133"/>
                </a:lnTo>
                <a:lnTo>
                  <a:pt x="237" y="2136"/>
                </a:lnTo>
                <a:lnTo>
                  <a:pt x="237" y="2133"/>
                </a:lnTo>
                <a:lnTo>
                  <a:pt x="234" y="2133"/>
                </a:lnTo>
                <a:lnTo>
                  <a:pt x="234" y="2133"/>
                </a:lnTo>
                <a:lnTo>
                  <a:pt x="234" y="2136"/>
                </a:lnTo>
                <a:lnTo>
                  <a:pt x="232" y="2136"/>
                </a:lnTo>
                <a:lnTo>
                  <a:pt x="232" y="2136"/>
                </a:lnTo>
                <a:lnTo>
                  <a:pt x="232" y="2136"/>
                </a:lnTo>
                <a:lnTo>
                  <a:pt x="230" y="2138"/>
                </a:lnTo>
                <a:lnTo>
                  <a:pt x="232" y="2138"/>
                </a:lnTo>
                <a:lnTo>
                  <a:pt x="232" y="2138"/>
                </a:lnTo>
                <a:lnTo>
                  <a:pt x="234" y="2138"/>
                </a:lnTo>
                <a:lnTo>
                  <a:pt x="234" y="2138"/>
                </a:lnTo>
                <a:lnTo>
                  <a:pt x="232" y="2140"/>
                </a:lnTo>
                <a:lnTo>
                  <a:pt x="232" y="2140"/>
                </a:lnTo>
                <a:lnTo>
                  <a:pt x="234" y="2140"/>
                </a:lnTo>
                <a:lnTo>
                  <a:pt x="234" y="2138"/>
                </a:lnTo>
                <a:lnTo>
                  <a:pt x="234" y="2138"/>
                </a:lnTo>
                <a:lnTo>
                  <a:pt x="234" y="2138"/>
                </a:lnTo>
                <a:lnTo>
                  <a:pt x="237" y="2140"/>
                </a:lnTo>
                <a:lnTo>
                  <a:pt x="234" y="2140"/>
                </a:lnTo>
                <a:lnTo>
                  <a:pt x="234" y="2140"/>
                </a:lnTo>
                <a:lnTo>
                  <a:pt x="234" y="2143"/>
                </a:lnTo>
                <a:lnTo>
                  <a:pt x="237" y="2143"/>
                </a:lnTo>
                <a:lnTo>
                  <a:pt x="237" y="2143"/>
                </a:lnTo>
                <a:lnTo>
                  <a:pt x="237" y="2140"/>
                </a:lnTo>
                <a:lnTo>
                  <a:pt x="237" y="2140"/>
                </a:lnTo>
                <a:lnTo>
                  <a:pt x="237" y="2140"/>
                </a:lnTo>
                <a:lnTo>
                  <a:pt x="237" y="2140"/>
                </a:lnTo>
                <a:lnTo>
                  <a:pt x="239" y="2138"/>
                </a:lnTo>
                <a:lnTo>
                  <a:pt x="239" y="2138"/>
                </a:lnTo>
                <a:lnTo>
                  <a:pt x="239" y="2138"/>
                </a:lnTo>
                <a:lnTo>
                  <a:pt x="239" y="2138"/>
                </a:lnTo>
                <a:lnTo>
                  <a:pt x="242" y="2138"/>
                </a:lnTo>
                <a:lnTo>
                  <a:pt x="242" y="2136"/>
                </a:lnTo>
                <a:lnTo>
                  <a:pt x="242" y="2136"/>
                </a:lnTo>
                <a:lnTo>
                  <a:pt x="239" y="2136"/>
                </a:lnTo>
                <a:close/>
                <a:moveTo>
                  <a:pt x="251" y="2143"/>
                </a:moveTo>
                <a:lnTo>
                  <a:pt x="251" y="2143"/>
                </a:lnTo>
                <a:lnTo>
                  <a:pt x="251" y="2143"/>
                </a:lnTo>
                <a:lnTo>
                  <a:pt x="251" y="2143"/>
                </a:lnTo>
                <a:lnTo>
                  <a:pt x="251" y="2143"/>
                </a:lnTo>
                <a:lnTo>
                  <a:pt x="249" y="2143"/>
                </a:lnTo>
                <a:lnTo>
                  <a:pt x="246" y="2140"/>
                </a:lnTo>
                <a:lnTo>
                  <a:pt x="246" y="2140"/>
                </a:lnTo>
                <a:lnTo>
                  <a:pt x="246" y="2143"/>
                </a:lnTo>
                <a:lnTo>
                  <a:pt x="246" y="2143"/>
                </a:lnTo>
                <a:lnTo>
                  <a:pt x="244" y="2140"/>
                </a:lnTo>
                <a:lnTo>
                  <a:pt x="244" y="2140"/>
                </a:lnTo>
                <a:lnTo>
                  <a:pt x="244" y="2140"/>
                </a:lnTo>
                <a:lnTo>
                  <a:pt x="244" y="2143"/>
                </a:lnTo>
                <a:lnTo>
                  <a:pt x="244" y="2143"/>
                </a:lnTo>
                <a:lnTo>
                  <a:pt x="244" y="2145"/>
                </a:lnTo>
                <a:lnTo>
                  <a:pt x="244" y="2145"/>
                </a:lnTo>
                <a:lnTo>
                  <a:pt x="244" y="2145"/>
                </a:lnTo>
                <a:lnTo>
                  <a:pt x="244" y="2145"/>
                </a:lnTo>
                <a:lnTo>
                  <a:pt x="246" y="2145"/>
                </a:lnTo>
                <a:lnTo>
                  <a:pt x="246" y="2145"/>
                </a:lnTo>
                <a:lnTo>
                  <a:pt x="249" y="2145"/>
                </a:lnTo>
                <a:lnTo>
                  <a:pt x="249" y="2145"/>
                </a:lnTo>
                <a:lnTo>
                  <a:pt x="249" y="2145"/>
                </a:lnTo>
                <a:lnTo>
                  <a:pt x="249" y="2145"/>
                </a:lnTo>
                <a:lnTo>
                  <a:pt x="251" y="2145"/>
                </a:lnTo>
                <a:lnTo>
                  <a:pt x="251" y="2143"/>
                </a:lnTo>
                <a:lnTo>
                  <a:pt x="251" y="2143"/>
                </a:lnTo>
                <a:lnTo>
                  <a:pt x="251" y="2143"/>
                </a:lnTo>
                <a:lnTo>
                  <a:pt x="251" y="2143"/>
                </a:lnTo>
                <a:lnTo>
                  <a:pt x="251" y="2143"/>
                </a:lnTo>
                <a:close/>
                <a:moveTo>
                  <a:pt x="242" y="2138"/>
                </a:moveTo>
                <a:lnTo>
                  <a:pt x="242" y="2138"/>
                </a:lnTo>
                <a:lnTo>
                  <a:pt x="242" y="2138"/>
                </a:lnTo>
                <a:lnTo>
                  <a:pt x="242" y="2138"/>
                </a:lnTo>
                <a:lnTo>
                  <a:pt x="239" y="2138"/>
                </a:lnTo>
                <a:lnTo>
                  <a:pt x="239" y="2138"/>
                </a:lnTo>
                <a:lnTo>
                  <a:pt x="239" y="2138"/>
                </a:lnTo>
                <a:lnTo>
                  <a:pt x="239" y="2140"/>
                </a:lnTo>
                <a:lnTo>
                  <a:pt x="239" y="2140"/>
                </a:lnTo>
                <a:lnTo>
                  <a:pt x="239" y="2140"/>
                </a:lnTo>
                <a:lnTo>
                  <a:pt x="237" y="2140"/>
                </a:lnTo>
                <a:lnTo>
                  <a:pt x="237" y="2143"/>
                </a:lnTo>
                <a:lnTo>
                  <a:pt x="237" y="2143"/>
                </a:lnTo>
                <a:lnTo>
                  <a:pt x="239" y="2145"/>
                </a:lnTo>
                <a:lnTo>
                  <a:pt x="239" y="2145"/>
                </a:lnTo>
                <a:lnTo>
                  <a:pt x="237" y="2145"/>
                </a:lnTo>
                <a:lnTo>
                  <a:pt x="237" y="2148"/>
                </a:lnTo>
                <a:lnTo>
                  <a:pt x="237" y="2148"/>
                </a:lnTo>
                <a:lnTo>
                  <a:pt x="239" y="2148"/>
                </a:lnTo>
                <a:lnTo>
                  <a:pt x="239" y="2148"/>
                </a:lnTo>
                <a:lnTo>
                  <a:pt x="239" y="2148"/>
                </a:lnTo>
                <a:lnTo>
                  <a:pt x="239" y="2148"/>
                </a:lnTo>
                <a:lnTo>
                  <a:pt x="239" y="2148"/>
                </a:lnTo>
                <a:lnTo>
                  <a:pt x="239" y="2145"/>
                </a:lnTo>
                <a:lnTo>
                  <a:pt x="239" y="2145"/>
                </a:lnTo>
                <a:lnTo>
                  <a:pt x="242" y="2145"/>
                </a:lnTo>
                <a:lnTo>
                  <a:pt x="242" y="2145"/>
                </a:lnTo>
                <a:lnTo>
                  <a:pt x="242" y="2145"/>
                </a:lnTo>
                <a:lnTo>
                  <a:pt x="242" y="2143"/>
                </a:lnTo>
                <a:lnTo>
                  <a:pt x="244" y="2138"/>
                </a:lnTo>
                <a:lnTo>
                  <a:pt x="244" y="2138"/>
                </a:lnTo>
                <a:lnTo>
                  <a:pt x="244" y="2138"/>
                </a:lnTo>
                <a:lnTo>
                  <a:pt x="242" y="2138"/>
                </a:lnTo>
                <a:close/>
                <a:moveTo>
                  <a:pt x="242" y="2100"/>
                </a:moveTo>
                <a:lnTo>
                  <a:pt x="242" y="2100"/>
                </a:lnTo>
                <a:lnTo>
                  <a:pt x="242" y="2100"/>
                </a:lnTo>
                <a:lnTo>
                  <a:pt x="239" y="2103"/>
                </a:lnTo>
                <a:lnTo>
                  <a:pt x="239" y="2105"/>
                </a:lnTo>
                <a:lnTo>
                  <a:pt x="239" y="2105"/>
                </a:lnTo>
                <a:lnTo>
                  <a:pt x="239" y="2107"/>
                </a:lnTo>
                <a:lnTo>
                  <a:pt x="239" y="2107"/>
                </a:lnTo>
                <a:lnTo>
                  <a:pt x="239" y="2107"/>
                </a:lnTo>
                <a:lnTo>
                  <a:pt x="239" y="2107"/>
                </a:lnTo>
                <a:lnTo>
                  <a:pt x="239" y="2110"/>
                </a:lnTo>
                <a:lnTo>
                  <a:pt x="239" y="2110"/>
                </a:lnTo>
                <a:lnTo>
                  <a:pt x="237" y="2110"/>
                </a:lnTo>
                <a:lnTo>
                  <a:pt x="237" y="2112"/>
                </a:lnTo>
                <a:lnTo>
                  <a:pt x="239" y="2112"/>
                </a:lnTo>
                <a:lnTo>
                  <a:pt x="239" y="2110"/>
                </a:lnTo>
                <a:lnTo>
                  <a:pt x="239" y="2110"/>
                </a:lnTo>
                <a:lnTo>
                  <a:pt x="239" y="2110"/>
                </a:lnTo>
                <a:lnTo>
                  <a:pt x="242" y="2105"/>
                </a:lnTo>
                <a:lnTo>
                  <a:pt x="242" y="2105"/>
                </a:lnTo>
                <a:lnTo>
                  <a:pt x="242" y="2105"/>
                </a:lnTo>
                <a:lnTo>
                  <a:pt x="242" y="2103"/>
                </a:lnTo>
                <a:lnTo>
                  <a:pt x="242" y="2103"/>
                </a:lnTo>
                <a:lnTo>
                  <a:pt x="242" y="2100"/>
                </a:lnTo>
                <a:lnTo>
                  <a:pt x="242" y="2100"/>
                </a:lnTo>
                <a:close/>
                <a:moveTo>
                  <a:pt x="237" y="2211"/>
                </a:moveTo>
                <a:lnTo>
                  <a:pt x="239" y="2211"/>
                </a:lnTo>
                <a:lnTo>
                  <a:pt x="239" y="2214"/>
                </a:lnTo>
                <a:lnTo>
                  <a:pt x="242" y="2214"/>
                </a:lnTo>
                <a:lnTo>
                  <a:pt x="242" y="2214"/>
                </a:lnTo>
                <a:lnTo>
                  <a:pt x="242" y="2214"/>
                </a:lnTo>
                <a:lnTo>
                  <a:pt x="242" y="2211"/>
                </a:lnTo>
                <a:lnTo>
                  <a:pt x="242" y="2211"/>
                </a:lnTo>
                <a:lnTo>
                  <a:pt x="239" y="2209"/>
                </a:lnTo>
                <a:lnTo>
                  <a:pt x="239" y="2209"/>
                </a:lnTo>
                <a:lnTo>
                  <a:pt x="239" y="2209"/>
                </a:lnTo>
                <a:lnTo>
                  <a:pt x="237" y="2209"/>
                </a:lnTo>
                <a:lnTo>
                  <a:pt x="237" y="2211"/>
                </a:lnTo>
                <a:lnTo>
                  <a:pt x="237" y="2211"/>
                </a:lnTo>
                <a:lnTo>
                  <a:pt x="237" y="2211"/>
                </a:lnTo>
                <a:close/>
                <a:moveTo>
                  <a:pt x="201" y="2043"/>
                </a:moveTo>
                <a:lnTo>
                  <a:pt x="201" y="2043"/>
                </a:lnTo>
                <a:lnTo>
                  <a:pt x="201" y="2041"/>
                </a:lnTo>
                <a:lnTo>
                  <a:pt x="201" y="2041"/>
                </a:lnTo>
                <a:lnTo>
                  <a:pt x="199" y="2041"/>
                </a:lnTo>
                <a:lnTo>
                  <a:pt x="199" y="2041"/>
                </a:lnTo>
                <a:lnTo>
                  <a:pt x="199" y="2039"/>
                </a:lnTo>
                <a:lnTo>
                  <a:pt x="199" y="2039"/>
                </a:lnTo>
                <a:lnTo>
                  <a:pt x="199" y="2039"/>
                </a:lnTo>
                <a:lnTo>
                  <a:pt x="199" y="2039"/>
                </a:lnTo>
                <a:lnTo>
                  <a:pt x="199" y="2036"/>
                </a:lnTo>
                <a:lnTo>
                  <a:pt x="199" y="2036"/>
                </a:lnTo>
                <a:lnTo>
                  <a:pt x="199" y="2036"/>
                </a:lnTo>
                <a:lnTo>
                  <a:pt x="199" y="2034"/>
                </a:lnTo>
                <a:lnTo>
                  <a:pt x="199" y="2034"/>
                </a:lnTo>
                <a:lnTo>
                  <a:pt x="199" y="2034"/>
                </a:lnTo>
                <a:lnTo>
                  <a:pt x="197" y="2036"/>
                </a:lnTo>
                <a:lnTo>
                  <a:pt x="197" y="2036"/>
                </a:lnTo>
                <a:lnTo>
                  <a:pt x="197" y="2036"/>
                </a:lnTo>
                <a:lnTo>
                  <a:pt x="197" y="2036"/>
                </a:lnTo>
                <a:lnTo>
                  <a:pt x="194" y="2039"/>
                </a:lnTo>
                <a:lnTo>
                  <a:pt x="192" y="2039"/>
                </a:lnTo>
                <a:lnTo>
                  <a:pt x="192" y="2041"/>
                </a:lnTo>
                <a:lnTo>
                  <a:pt x="194" y="2041"/>
                </a:lnTo>
                <a:lnTo>
                  <a:pt x="194" y="2041"/>
                </a:lnTo>
                <a:lnTo>
                  <a:pt x="194" y="2041"/>
                </a:lnTo>
                <a:lnTo>
                  <a:pt x="194" y="2043"/>
                </a:lnTo>
                <a:lnTo>
                  <a:pt x="194" y="2043"/>
                </a:lnTo>
                <a:lnTo>
                  <a:pt x="194" y="2043"/>
                </a:lnTo>
                <a:lnTo>
                  <a:pt x="197" y="2046"/>
                </a:lnTo>
                <a:lnTo>
                  <a:pt x="199" y="2046"/>
                </a:lnTo>
                <a:lnTo>
                  <a:pt x="199" y="2048"/>
                </a:lnTo>
                <a:lnTo>
                  <a:pt x="201" y="2048"/>
                </a:lnTo>
                <a:lnTo>
                  <a:pt x="201" y="2046"/>
                </a:lnTo>
                <a:lnTo>
                  <a:pt x="201" y="2046"/>
                </a:lnTo>
                <a:lnTo>
                  <a:pt x="201" y="2046"/>
                </a:lnTo>
                <a:lnTo>
                  <a:pt x="201" y="2046"/>
                </a:lnTo>
                <a:lnTo>
                  <a:pt x="201" y="2043"/>
                </a:lnTo>
                <a:lnTo>
                  <a:pt x="201" y="2043"/>
                </a:lnTo>
                <a:lnTo>
                  <a:pt x="201" y="2043"/>
                </a:lnTo>
                <a:close/>
                <a:moveTo>
                  <a:pt x="204" y="2008"/>
                </a:moveTo>
                <a:lnTo>
                  <a:pt x="204" y="2008"/>
                </a:lnTo>
                <a:lnTo>
                  <a:pt x="204" y="2006"/>
                </a:lnTo>
                <a:lnTo>
                  <a:pt x="201" y="2006"/>
                </a:lnTo>
                <a:lnTo>
                  <a:pt x="201" y="2006"/>
                </a:lnTo>
                <a:lnTo>
                  <a:pt x="201" y="2006"/>
                </a:lnTo>
                <a:lnTo>
                  <a:pt x="201" y="2006"/>
                </a:lnTo>
                <a:lnTo>
                  <a:pt x="199" y="2006"/>
                </a:lnTo>
                <a:lnTo>
                  <a:pt x="201" y="2008"/>
                </a:lnTo>
                <a:lnTo>
                  <a:pt x="201" y="2010"/>
                </a:lnTo>
                <a:lnTo>
                  <a:pt x="201" y="2010"/>
                </a:lnTo>
                <a:lnTo>
                  <a:pt x="201" y="2010"/>
                </a:lnTo>
                <a:lnTo>
                  <a:pt x="201" y="2010"/>
                </a:lnTo>
                <a:lnTo>
                  <a:pt x="204" y="2010"/>
                </a:lnTo>
                <a:lnTo>
                  <a:pt x="204" y="2010"/>
                </a:lnTo>
                <a:lnTo>
                  <a:pt x="204" y="2010"/>
                </a:lnTo>
                <a:lnTo>
                  <a:pt x="204" y="2010"/>
                </a:lnTo>
                <a:lnTo>
                  <a:pt x="204" y="2010"/>
                </a:lnTo>
                <a:lnTo>
                  <a:pt x="204" y="2008"/>
                </a:lnTo>
                <a:lnTo>
                  <a:pt x="204" y="2008"/>
                </a:lnTo>
                <a:close/>
                <a:moveTo>
                  <a:pt x="192" y="2034"/>
                </a:moveTo>
                <a:lnTo>
                  <a:pt x="192" y="2032"/>
                </a:lnTo>
                <a:lnTo>
                  <a:pt x="189" y="2029"/>
                </a:lnTo>
                <a:lnTo>
                  <a:pt x="187" y="2032"/>
                </a:lnTo>
                <a:lnTo>
                  <a:pt x="187" y="2032"/>
                </a:lnTo>
                <a:lnTo>
                  <a:pt x="189" y="2034"/>
                </a:lnTo>
                <a:lnTo>
                  <a:pt x="192" y="2034"/>
                </a:lnTo>
                <a:lnTo>
                  <a:pt x="192" y="2034"/>
                </a:lnTo>
                <a:lnTo>
                  <a:pt x="192" y="2036"/>
                </a:lnTo>
                <a:lnTo>
                  <a:pt x="194" y="2034"/>
                </a:lnTo>
                <a:lnTo>
                  <a:pt x="192" y="2034"/>
                </a:lnTo>
                <a:close/>
                <a:moveTo>
                  <a:pt x="244" y="2171"/>
                </a:moveTo>
                <a:lnTo>
                  <a:pt x="242" y="2171"/>
                </a:lnTo>
                <a:lnTo>
                  <a:pt x="242" y="2169"/>
                </a:lnTo>
                <a:lnTo>
                  <a:pt x="242" y="2169"/>
                </a:lnTo>
                <a:lnTo>
                  <a:pt x="242" y="2166"/>
                </a:lnTo>
                <a:lnTo>
                  <a:pt x="242" y="2166"/>
                </a:lnTo>
                <a:lnTo>
                  <a:pt x="242" y="2164"/>
                </a:lnTo>
                <a:lnTo>
                  <a:pt x="242" y="2164"/>
                </a:lnTo>
                <a:lnTo>
                  <a:pt x="237" y="2166"/>
                </a:lnTo>
                <a:lnTo>
                  <a:pt x="237" y="2166"/>
                </a:lnTo>
                <a:lnTo>
                  <a:pt x="234" y="2169"/>
                </a:lnTo>
                <a:lnTo>
                  <a:pt x="234" y="2171"/>
                </a:lnTo>
                <a:lnTo>
                  <a:pt x="237" y="2174"/>
                </a:lnTo>
                <a:lnTo>
                  <a:pt x="237" y="2174"/>
                </a:lnTo>
                <a:lnTo>
                  <a:pt x="237" y="2176"/>
                </a:lnTo>
                <a:lnTo>
                  <a:pt x="237" y="2176"/>
                </a:lnTo>
                <a:lnTo>
                  <a:pt x="237" y="2178"/>
                </a:lnTo>
                <a:lnTo>
                  <a:pt x="237" y="2178"/>
                </a:lnTo>
                <a:lnTo>
                  <a:pt x="237" y="2178"/>
                </a:lnTo>
                <a:lnTo>
                  <a:pt x="237" y="2178"/>
                </a:lnTo>
                <a:lnTo>
                  <a:pt x="239" y="2178"/>
                </a:lnTo>
                <a:lnTo>
                  <a:pt x="239" y="2178"/>
                </a:lnTo>
                <a:lnTo>
                  <a:pt x="239" y="2181"/>
                </a:lnTo>
                <a:lnTo>
                  <a:pt x="239" y="2181"/>
                </a:lnTo>
                <a:lnTo>
                  <a:pt x="239" y="2181"/>
                </a:lnTo>
                <a:lnTo>
                  <a:pt x="239" y="2181"/>
                </a:lnTo>
                <a:lnTo>
                  <a:pt x="239" y="2181"/>
                </a:lnTo>
                <a:lnTo>
                  <a:pt x="242" y="2181"/>
                </a:lnTo>
                <a:lnTo>
                  <a:pt x="242" y="2181"/>
                </a:lnTo>
                <a:lnTo>
                  <a:pt x="242" y="2181"/>
                </a:lnTo>
                <a:lnTo>
                  <a:pt x="242" y="2181"/>
                </a:lnTo>
                <a:lnTo>
                  <a:pt x="242" y="2178"/>
                </a:lnTo>
                <a:lnTo>
                  <a:pt x="242" y="2178"/>
                </a:lnTo>
                <a:lnTo>
                  <a:pt x="242" y="2176"/>
                </a:lnTo>
                <a:lnTo>
                  <a:pt x="242" y="2176"/>
                </a:lnTo>
                <a:lnTo>
                  <a:pt x="244" y="2174"/>
                </a:lnTo>
                <a:lnTo>
                  <a:pt x="244" y="2171"/>
                </a:lnTo>
                <a:close/>
                <a:moveTo>
                  <a:pt x="249" y="2148"/>
                </a:moveTo>
                <a:lnTo>
                  <a:pt x="249" y="2148"/>
                </a:lnTo>
                <a:lnTo>
                  <a:pt x="246" y="2148"/>
                </a:lnTo>
                <a:lnTo>
                  <a:pt x="244" y="2148"/>
                </a:lnTo>
                <a:lnTo>
                  <a:pt x="244" y="2145"/>
                </a:lnTo>
                <a:lnTo>
                  <a:pt x="244" y="2145"/>
                </a:lnTo>
                <a:lnTo>
                  <a:pt x="242" y="2148"/>
                </a:lnTo>
                <a:lnTo>
                  <a:pt x="242" y="2148"/>
                </a:lnTo>
                <a:lnTo>
                  <a:pt x="242" y="2148"/>
                </a:lnTo>
                <a:lnTo>
                  <a:pt x="239" y="2148"/>
                </a:lnTo>
                <a:lnTo>
                  <a:pt x="239" y="2150"/>
                </a:lnTo>
                <a:lnTo>
                  <a:pt x="239" y="2150"/>
                </a:lnTo>
                <a:lnTo>
                  <a:pt x="237" y="2150"/>
                </a:lnTo>
                <a:lnTo>
                  <a:pt x="237" y="2152"/>
                </a:lnTo>
                <a:lnTo>
                  <a:pt x="239" y="2152"/>
                </a:lnTo>
                <a:lnTo>
                  <a:pt x="239" y="2152"/>
                </a:lnTo>
                <a:lnTo>
                  <a:pt x="237" y="2152"/>
                </a:lnTo>
                <a:lnTo>
                  <a:pt x="237" y="2155"/>
                </a:lnTo>
                <a:lnTo>
                  <a:pt x="237" y="2155"/>
                </a:lnTo>
                <a:lnTo>
                  <a:pt x="237" y="2155"/>
                </a:lnTo>
                <a:lnTo>
                  <a:pt x="237" y="2155"/>
                </a:lnTo>
                <a:lnTo>
                  <a:pt x="237" y="2157"/>
                </a:lnTo>
                <a:lnTo>
                  <a:pt x="239" y="2157"/>
                </a:lnTo>
                <a:lnTo>
                  <a:pt x="239" y="2157"/>
                </a:lnTo>
                <a:lnTo>
                  <a:pt x="239" y="2157"/>
                </a:lnTo>
                <a:lnTo>
                  <a:pt x="239" y="2157"/>
                </a:lnTo>
                <a:lnTo>
                  <a:pt x="239" y="2157"/>
                </a:lnTo>
                <a:lnTo>
                  <a:pt x="239" y="2157"/>
                </a:lnTo>
                <a:lnTo>
                  <a:pt x="239" y="2157"/>
                </a:lnTo>
                <a:lnTo>
                  <a:pt x="239" y="2157"/>
                </a:lnTo>
                <a:lnTo>
                  <a:pt x="239" y="2159"/>
                </a:lnTo>
                <a:lnTo>
                  <a:pt x="239" y="2159"/>
                </a:lnTo>
                <a:lnTo>
                  <a:pt x="239" y="2159"/>
                </a:lnTo>
                <a:lnTo>
                  <a:pt x="239" y="2159"/>
                </a:lnTo>
                <a:lnTo>
                  <a:pt x="239" y="2159"/>
                </a:lnTo>
                <a:lnTo>
                  <a:pt x="239" y="2162"/>
                </a:lnTo>
                <a:lnTo>
                  <a:pt x="239" y="2162"/>
                </a:lnTo>
                <a:lnTo>
                  <a:pt x="237" y="2162"/>
                </a:lnTo>
                <a:lnTo>
                  <a:pt x="237" y="2162"/>
                </a:lnTo>
                <a:lnTo>
                  <a:pt x="237" y="2162"/>
                </a:lnTo>
                <a:lnTo>
                  <a:pt x="239" y="2162"/>
                </a:lnTo>
                <a:lnTo>
                  <a:pt x="239" y="2162"/>
                </a:lnTo>
                <a:lnTo>
                  <a:pt x="239" y="2162"/>
                </a:lnTo>
                <a:lnTo>
                  <a:pt x="239" y="2162"/>
                </a:lnTo>
                <a:lnTo>
                  <a:pt x="242" y="2162"/>
                </a:lnTo>
                <a:lnTo>
                  <a:pt x="242" y="2162"/>
                </a:lnTo>
                <a:lnTo>
                  <a:pt x="242" y="2162"/>
                </a:lnTo>
                <a:lnTo>
                  <a:pt x="242" y="2162"/>
                </a:lnTo>
                <a:lnTo>
                  <a:pt x="242" y="2159"/>
                </a:lnTo>
                <a:lnTo>
                  <a:pt x="242" y="2159"/>
                </a:lnTo>
                <a:lnTo>
                  <a:pt x="242" y="2159"/>
                </a:lnTo>
                <a:lnTo>
                  <a:pt x="242" y="2159"/>
                </a:lnTo>
                <a:lnTo>
                  <a:pt x="242" y="2157"/>
                </a:lnTo>
                <a:lnTo>
                  <a:pt x="244" y="2155"/>
                </a:lnTo>
                <a:lnTo>
                  <a:pt x="246" y="2155"/>
                </a:lnTo>
                <a:lnTo>
                  <a:pt x="246" y="2152"/>
                </a:lnTo>
                <a:lnTo>
                  <a:pt x="246" y="2152"/>
                </a:lnTo>
                <a:lnTo>
                  <a:pt x="246" y="2150"/>
                </a:lnTo>
                <a:lnTo>
                  <a:pt x="246" y="2150"/>
                </a:lnTo>
                <a:lnTo>
                  <a:pt x="249" y="2148"/>
                </a:lnTo>
                <a:close/>
                <a:moveTo>
                  <a:pt x="230" y="2129"/>
                </a:moveTo>
                <a:lnTo>
                  <a:pt x="230" y="2126"/>
                </a:lnTo>
                <a:lnTo>
                  <a:pt x="232" y="2124"/>
                </a:lnTo>
                <a:lnTo>
                  <a:pt x="232" y="2122"/>
                </a:lnTo>
                <a:lnTo>
                  <a:pt x="232" y="2122"/>
                </a:lnTo>
                <a:lnTo>
                  <a:pt x="232" y="2122"/>
                </a:lnTo>
                <a:lnTo>
                  <a:pt x="232" y="2122"/>
                </a:lnTo>
                <a:lnTo>
                  <a:pt x="232" y="2119"/>
                </a:lnTo>
                <a:lnTo>
                  <a:pt x="232" y="2119"/>
                </a:lnTo>
                <a:lnTo>
                  <a:pt x="232" y="2119"/>
                </a:lnTo>
                <a:lnTo>
                  <a:pt x="230" y="2119"/>
                </a:lnTo>
                <a:lnTo>
                  <a:pt x="230" y="2119"/>
                </a:lnTo>
                <a:lnTo>
                  <a:pt x="230" y="2119"/>
                </a:lnTo>
                <a:lnTo>
                  <a:pt x="230" y="2119"/>
                </a:lnTo>
                <a:lnTo>
                  <a:pt x="230" y="2119"/>
                </a:lnTo>
                <a:lnTo>
                  <a:pt x="230" y="2119"/>
                </a:lnTo>
                <a:lnTo>
                  <a:pt x="230" y="2119"/>
                </a:lnTo>
                <a:lnTo>
                  <a:pt x="230" y="2119"/>
                </a:lnTo>
                <a:lnTo>
                  <a:pt x="227" y="2119"/>
                </a:lnTo>
                <a:lnTo>
                  <a:pt x="227" y="2119"/>
                </a:lnTo>
                <a:lnTo>
                  <a:pt x="227" y="2119"/>
                </a:lnTo>
                <a:lnTo>
                  <a:pt x="227" y="2122"/>
                </a:lnTo>
                <a:lnTo>
                  <a:pt x="227" y="2122"/>
                </a:lnTo>
                <a:lnTo>
                  <a:pt x="227" y="2124"/>
                </a:lnTo>
                <a:lnTo>
                  <a:pt x="227" y="2124"/>
                </a:lnTo>
                <a:lnTo>
                  <a:pt x="227" y="2124"/>
                </a:lnTo>
                <a:lnTo>
                  <a:pt x="227" y="2124"/>
                </a:lnTo>
                <a:lnTo>
                  <a:pt x="227" y="2124"/>
                </a:lnTo>
                <a:lnTo>
                  <a:pt x="227" y="2126"/>
                </a:lnTo>
                <a:lnTo>
                  <a:pt x="227" y="2126"/>
                </a:lnTo>
                <a:lnTo>
                  <a:pt x="227" y="2126"/>
                </a:lnTo>
                <a:lnTo>
                  <a:pt x="227" y="2129"/>
                </a:lnTo>
                <a:lnTo>
                  <a:pt x="227" y="2129"/>
                </a:lnTo>
                <a:lnTo>
                  <a:pt x="227" y="2131"/>
                </a:lnTo>
                <a:lnTo>
                  <a:pt x="230" y="2129"/>
                </a:lnTo>
                <a:close/>
                <a:moveTo>
                  <a:pt x="230" y="2117"/>
                </a:moveTo>
                <a:lnTo>
                  <a:pt x="230" y="2117"/>
                </a:lnTo>
                <a:lnTo>
                  <a:pt x="230" y="2117"/>
                </a:lnTo>
                <a:lnTo>
                  <a:pt x="230" y="2117"/>
                </a:lnTo>
                <a:lnTo>
                  <a:pt x="230" y="2117"/>
                </a:lnTo>
                <a:lnTo>
                  <a:pt x="230" y="2117"/>
                </a:lnTo>
                <a:lnTo>
                  <a:pt x="227" y="2114"/>
                </a:lnTo>
                <a:lnTo>
                  <a:pt x="227" y="2114"/>
                </a:lnTo>
                <a:lnTo>
                  <a:pt x="227" y="2114"/>
                </a:lnTo>
                <a:lnTo>
                  <a:pt x="227" y="2114"/>
                </a:lnTo>
                <a:lnTo>
                  <a:pt x="227" y="2114"/>
                </a:lnTo>
                <a:lnTo>
                  <a:pt x="227" y="2114"/>
                </a:lnTo>
                <a:lnTo>
                  <a:pt x="227" y="2117"/>
                </a:lnTo>
                <a:lnTo>
                  <a:pt x="227" y="2117"/>
                </a:lnTo>
                <a:lnTo>
                  <a:pt x="227" y="2117"/>
                </a:lnTo>
                <a:lnTo>
                  <a:pt x="230" y="2117"/>
                </a:lnTo>
                <a:lnTo>
                  <a:pt x="230" y="2119"/>
                </a:lnTo>
                <a:lnTo>
                  <a:pt x="230" y="2119"/>
                </a:lnTo>
                <a:lnTo>
                  <a:pt x="230" y="2117"/>
                </a:lnTo>
                <a:lnTo>
                  <a:pt x="230" y="2117"/>
                </a:lnTo>
                <a:lnTo>
                  <a:pt x="230" y="2117"/>
                </a:lnTo>
                <a:lnTo>
                  <a:pt x="230" y="2117"/>
                </a:lnTo>
                <a:lnTo>
                  <a:pt x="230" y="2117"/>
                </a:lnTo>
                <a:lnTo>
                  <a:pt x="232" y="2119"/>
                </a:lnTo>
                <a:lnTo>
                  <a:pt x="232" y="2119"/>
                </a:lnTo>
                <a:lnTo>
                  <a:pt x="232" y="2119"/>
                </a:lnTo>
                <a:lnTo>
                  <a:pt x="232" y="2122"/>
                </a:lnTo>
                <a:lnTo>
                  <a:pt x="234" y="2122"/>
                </a:lnTo>
                <a:lnTo>
                  <a:pt x="234" y="2122"/>
                </a:lnTo>
                <a:lnTo>
                  <a:pt x="234" y="2122"/>
                </a:lnTo>
                <a:lnTo>
                  <a:pt x="234" y="2124"/>
                </a:lnTo>
                <a:lnTo>
                  <a:pt x="234" y="2124"/>
                </a:lnTo>
                <a:lnTo>
                  <a:pt x="237" y="2122"/>
                </a:lnTo>
                <a:lnTo>
                  <a:pt x="237" y="2119"/>
                </a:lnTo>
                <a:lnTo>
                  <a:pt x="237" y="2114"/>
                </a:lnTo>
                <a:lnTo>
                  <a:pt x="237" y="2112"/>
                </a:lnTo>
                <a:lnTo>
                  <a:pt x="237" y="2110"/>
                </a:lnTo>
                <a:lnTo>
                  <a:pt x="237" y="2110"/>
                </a:lnTo>
                <a:lnTo>
                  <a:pt x="237" y="2112"/>
                </a:lnTo>
                <a:lnTo>
                  <a:pt x="237" y="2112"/>
                </a:lnTo>
                <a:lnTo>
                  <a:pt x="234" y="2114"/>
                </a:lnTo>
                <a:lnTo>
                  <a:pt x="230" y="2112"/>
                </a:lnTo>
                <a:lnTo>
                  <a:pt x="230" y="2112"/>
                </a:lnTo>
                <a:lnTo>
                  <a:pt x="230" y="2112"/>
                </a:lnTo>
                <a:lnTo>
                  <a:pt x="230" y="2112"/>
                </a:lnTo>
                <a:lnTo>
                  <a:pt x="230" y="2112"/>
                </a:lnTo>
                <a:lnTo>
                  <a:pt x="230" y="2112"/>
                </a:lnTo>
                <a:lnTo>
                  <a:pt x="230" y="2114"/>
                </a:lnTo>
                <a:lnTo>
                  <a:pt x="230" y="2114"/>
                </a:lnTo>
                <a:lnTo>
                  <a:pt x="230" y="2114"/>
                </a:lnTo>
                <a:lnTo>
                  <a:pt x="230" y="2114"/>
                </a:lnTo>
                <a:lnTo>
                  <a:pt x="230" y="2114"/>
                </a:lnTo>
                <a:lnTo>
                  <a:pt x="230" y="2114"/>
                </a:lnTo>
                <a:lnTo>
                  <a:pt x="230" y="2114"/>
                </a:lnTo>
                <a:lnTo>
                  <a:pt x="230" y="2117"/>
                </a:lnTo>
                <a:lnTo>
                  <a:pt x="230" y="2117"/>
                </a:lnTo>
                <a:lnTo>
                  <a:pt x="230" y="2117"/>
                </a:lnTo>
                <a:lnTo>
                  <a:pt x="230" y="2117"/>
                </a:lnTo>
                <a:close/>
                <a:moveTo>
                  <a:pt x="232" y="2209"/>
                </a:moveTo>
                <a:lnTo>
                  <a:pt x="232" y="2209"/>
                </a:lnTo>
                <a:lnTo>
                  <a:pt x="234" y="2209"/>
                </a:lnTo>
                <a:lnTo>
                  <a:pt x="234" y="2209"/>
                </a:lnTo>
                <a:lnTo>
                  <a:pt x="234" y="2209"/>
                </a:lnTo>
                <a:lnTo>
                  <a:pt x="234" y="2209"/>
                </a:lnTo>
                <a:lnTo>
                  <a:pt x="234" y="2209"/>
                </a:lnTo>
                <a:lnTo>
                  <a:pt x="237" y="2209"/>
                </a:lnTo>
                <a:lnTo>
                  <a:pt x="237" y="2209"/>
                </a:lnTo>
                <a:lnTo>
                  <a:pt x="237" y="2209"/>
                </a:lnTo>
                <a:lnTo>
                  <a:pt x="237" y="2209"/>
                </a:lnTo>
                <a:lnTo>
                  <a:pt x="237" y="2207"/>
                </a:lnTo>
                <a:lnTo>
                  <a:pt x="237" y="2207"/>
                </a:lnTo>
                <a:lnTo>
                  <a:pt x="234" y="2207"/>
                </a:lnTo>
                <a:lnTo>
                  <a:pt x="234" y="2207"/>
                </a:lnTo>
                <a:lnTo>
                  <a:pt x="234" y="2207"/>
                </a:lnTo>
                <a:lnTo>
                  <a:pt x="232" y="2207"/>
                </a:lnTo>
                <a:lnTo>
                  <a:pt x="232" y="2207"/>
                </a:lnTo>
                <a:lnTo>
                  <a:pt x="232" y="2207"/>
                </a:lnTo>
                <a:lnTo>
                  <a:pt x="232" y="2209"/>
                </a:lnTo>
                <a:lnTo>
                  <a:pt x="232" y="2209"/>
                </a:lnTo>
                <a:close/>
                <a:moveTo>
                  <a:pt x="230" y="2150"/>
                </a:moveTo>
                <a:lnTo>
                  <a:pt x="230" y="2152"/>
                </a:lnTo>
                <a:lnTo>
                  <a:pt x="230" y="2152"/>
                </a:lnTo>
                <a:lnTo>
                  <a:pt x="230" y="2150"/>
                </a:lnTo>
                <a:lnTo>
                  <a:pt x="232" y="2150"/>
                </a:lnTo>
                <a:lnTo>
                  <a:pt x="232" y="2148"/>
                </a:lnTo>
                <a:lnTo>
                  <a:pt x="232" y="2145"/>
                </a:lnTo>
                <a:lnTo>
                  <a:pt x="232" y="2148"/>
                </a:lnTo>
                <a:lnTo>
                  <a:pt x="232" y="2148"/>
                </a:lnTo>
                <a:lnTo>
                  <a:pt x="230" y="2148"/>
                </a:lnTo>
                <a:lnTo>
                  <a:pt x="230" y="2150"/>
                </a:lnTo>
                <a:lnTo>
                  <a:pt x="230" y="2150"/>
                </a:lnTo>
                <a:lnTo>
                  <a:pt x="230" y="2150"/>
                </a:lnTo>
                <a:close/>
                <a:moveTo>
                  <a:pt x="208" y="2086"/>
                </a:moveTo>
                <a:lnTo>
                  <a:pt x="208" y="2084"/>
                </a:lnTo>
                <a:lnTo>
                  <a:pt x="208" y="2084"/>
                </a:lnTo>
                <a:lnTo>
                  <a:pt x="208" y="2086"/>
                </a:lnTo>
                <a:lnTo>
                  <a:pt x="208" y="2086"/>
                </a:lnTo>
                <a:lnTo>
                  <a:pt x="211" y="2086"/>
                </a:lnTo>
                <a:lnTo>
                  <a:pt x="211" y="2086"/>
                </a:lnTo>
                <a:lnTo>
                  <a:pt x="211" y="2084"/>
                </a:lnTo>
                <a:lnTo>
                  <a:pt x="208" y="2084"/>
                </a:lnTo>
                <a:lnTo>
                  <a:pt x="208" y="2084"/>
                </a:lnTo>
                <a:lnTo>
                  <a:pt x="208" y="2081"/>
                </a:lnTo>
                <a:lnTo>
                  <a:pt x="206" y="2081"/>
                </a:lnTo>
                <a:lnTo>
                  <a:pt x="206" y="2081"/>
                </a:lnTo>
                <a:lnTo>
                  <a:pt x="206" y="2084"/>
                </a:lnTo>
                <a:lnTo>
                  <a:pt x="206" y="2086"/>
                </a:lnTo>
                <a:lnTo>
                  <a:pt x="208" y="2086"/>
                </a:lnTo>
                <a:close/>
                <a:moveTo>
                  <a:pt x="206" y="2072"/>
                </a:moveTo>
                <a:lnTo>
                  <a:pt x="206" y="2072"/>
                </a:lnTo>
                <a:lnTo>
                  <a:pt x="206" y="2069"/>
                </a:lnTo>
                <a:lnTo>
                  <a:pt x="206" y="2069"/>
                </a:lnTo>
                <a:lnTo>
                  <a:pt x="206" y="2067"/>
                </a:lnTo>
                <a:lnTo>
                  <a:pt x="206" y="2062"/>
                </a:lnTo>
                <a:lnTo>
                  <a:pt x="206" y="2060"/>
                </a:lnTo>
                <a:lnTo>
                  <a:pt x="206" y="2060"/>
                </a:lnTo>
                <a:lnTo>
                  <a:pt x="204" y="2060"/>
                </a:lnTo>
                <a:lnTo>
                  <a:pt x="204" y="2060"/>
                </a:lnTo>
                <a:lnTo>
                  <a:pt x="204" y="2058"/>
                </a:lnTo>
                <a:lnTo>
                  <a:pt x="204" y="2055"/>
                </a:lnTo>
                <a:lnTo>
                  <a:pt x="201" y="2053"/>
                </a:lnTo>
                <a:lnTo>
                  <a:pt x="199" y="2051"/>
                </a:lnTo>
                <a:lnTo>
                  <a:pt x="197" y="2048"/>
                </a:lnTo>
                <a:lnTo>
                  <a:pt x="197" y="2048"/>
                </a:lnTo>
                <a:lnTo>
                  <a:pt x="197" y="2046"/>
                </a:lnTo>
                <a:lnTo>
                  <a:pt x="194" y="2046"/>
                </a:lnTo>
                <a:lnTo>
                  <a:pt x="192" y="2043"/>
                </a:lnTo>
                <a:lnTo>
                  <a:pt x="192" y="2043"/>
                </a:lnTo>
                <a:lnTo>
                  <a:pt x="192" y="2043"/>
                </a:lnTo>
                <a:lnTo>
                  <a:pt x="192" y="2041"/>
                </a:lnTo>
                <a:lnTo>
                  <a:pt x="189" y="2041"/>
                </a:lnTo>
                <a:lnTo>
                  <a:pt x="189" y="2041"/>
                </a:lnTo>
                <a:lnTo>
                  <a:pt x="187" y="2043"/>
                </a:lnTo>
                <a:lnTo>
                  <a:pt x="187" y="2043"/>
                </a:lnTo>
                <a:lnTo>
                  <a:pt x="187" y="2046"/>
                </a:lnTo>
                <a:lnTo>
                  <a:pt x="187" y="2046"/>
                </a:lnTo>
                <a:lnTo>
                  <a:pt x="187" y="2046"/>
                </a:lnTo>
                <a:lnTo>
                  <a:pt x="187" y="2046"/>
                </a:lnTo>
                <a:lnTo>
                  <a:pt x="187" y="2046"/>
                </a:lnTo>
                <a:lnTo>
                  <a:pt x="187" y="2048"/>
                </a:lnTo>
                <a:lnTo>
                  <a:pt x="189" y="2048"/>
                </a:lnTo>
                <a:lnTo>
                  <a:pt x="189" y="2048"/>
                </a:lnTo>
                <a:lnTo>
                  <a:pt x="189" y="2048"/>
                </a:lnTo>
                <a:lnTo>
                  <a:pt x="189" y="2048"/>
                </a:lnTo>
                <a:lnTo>
                  <a:pt x="192" y="2048"/>
                </a:lnTo>
                <a:lnTo>
                  <a:pt x="192" y="2048"/>
                </a:lnTo>
                <a:lnTo>
                  <a:pt x="192" y="2051"/>
                </a:lnTo>
                <a:lnTo>
                  <a:pt x="192" y="2048"/>
                </a:lnTo>
                <a:lnTo>
                  <a:pt x="189" y="2048"/>
                </a:lnTo>
                <a:lnTo>
                  <a:pt x="189" y="2051"/>
                </a:lnTo>
                <a:lnTo>
                  <a:pt x="189" y="2051"/>
                </a:lnTo>
                <a:lnTo>
                  <a:pt x="189" y="2051"/>
                </a:lnTo>
                <a:lnTo>
                  <a:pt x="189" y="2053"/>
                </a:lnTo>
                <a:lnTo>
                  <a:pt x="192" y="2055"/>
                </a:lnTo>
                <a:lnTo>
                  <a:pt x="192" y="2055"/>
                </a:lnTo>
                <a:lnTo>
                  <a:pt x="194" y="2058"/>
                </a:lnTo>
                <a:lnTo>
                  <a:pt x="194" y="2058"/>
                </a:lnTo>
                <a:lnTo>
                  <a:pt x="194" y="2058"/>
                </a:lnTo>
                <a:lnTo>
                  <a:pt x="194" y="2058"/>
                </a:lnTo>
                <a:lnTo>
                  <a:pt x="194" y="2058"/>
                </a:lnTo>
                <a:lnTo>
                  <a:pt x="194" y="2060"/>
                </a:lnTo>
                <a:lnTo>
                  <a:pt x="197" y="2060"/>
                </a:lnTo>
                <a:lnTo>
                  <a:pt x="197" y="2060"/>
                </a:lnTo>
                <a:lnTo>
                  <a:pt x="197" y="2060"/>
                </a:lnTo>
                <a:lnTo>
                  <a:pt x="197" y="2060"/>
                </a:lnTo>
                <a:lnTo>
                  <a:pt x="197" y="2062"/>
                </a:lnTo>
                <a:lnTo>
                  <a:pt x="197" y="2062"/>
                </a:lnTo>
                <a:lnTo>
                  <a:pt x="197" y="2062"/>
                </a:lnTo>
                <a:lnTo>
                  <a:pt x="197" y="2062"/>
                </a:lnTo>
                <a:lnTo>
                  <a:pt x="197" y="2065"/>
                </a:lnTo>
                <a:lnTo>
                  <a:pt x="197" y="2065"/>
                </a:lnTo>
                <a:lnTo>
                  <a:pt x="197" y="2065"/>
                </a:lnTo>
                <a:lnTo>
                  <a:pt x="199" y="2067"/>
                </a:lnTo>
                <a:lnTo>
                  <a:pt x="199" y="2067"/>
                </a:lnTo>
                <a:lnTo>
                  <a:pt x="199" y="2069"/>
                </a:lnTo>
                <a:lnTo>
                  <a:pt x="199" y="2072"/>
                </a:lnTo>
                <a:lnTo>
                  <a:pt x="199" y="2072"/>
                </a:lnTo>
                <a:lnTo>
                  <a:pt x="201" y="2072"/>
                </a:lnTo>
                <a:lnTo>
                  <a:pt x="201" y="2072"/>
                </a:lnTo>
                <a:lnTo>
                  <a:pt x="201" y="2072"/>
                </a:lnTo>
                <a:lnTo>
                  <a:pt x="204" y="2072"/>
                </a:lnTo>
                <a:lnTo>
                  <a:pt x="204" y="2072"/>
                </a:lnTo>
                <a:lnTo>
                  <a:pt x="204" y="2072"/>
                </a:lnTo>
                <a:lnTo>
                  <a:pt x="204" y="2072"/>
                </a:lnTo>
                <a:lnTo>
                  <a:pt x="204" y="2072"/>
                </a:lnTo>
                <a:lnTo>
                  <a:pt x="204" y="2072"/>
                </a:lnTo>
                <a:lnTo>
                  <a:pt x="204" y="2074"/>
                </a:lnTo>
                <a:lnTo>
                  <a:pt x="206" y="2074"/>
                </a:lnTo>
                <a:lnTo>
                  <a:pt x="206" y="2074"/>
                </a:lnTo>
                <a:lnTo>
                  <a:pt x="206" y="2072"/>
                </a:lnTo>
                <a:close/>
                <a:moveTo>
                  <a:pt x="215" y="2093"/>
                </a:moveTo>
                <a:lnTo>
                  <a:pt x="213" y="2093"/>
                </a:lnTo>
                <a:lnTo>
                  <a:pt x="213" y="2093"/>
                </a:lnTo>
                <a:lnTo>
                  <a:pt x="213" y="2095"/>
                </a:lnTo>
                <a:lnTo>
                  <a:pt x="213" y="2095"/>
                </a:lnTo>
                <a:lnTo>
                  <a:pt x="213" y="2095"/>
                </a:lnTo>
                <a:lnTo>
                  <a:pt x="215" y="2095"/>
                </a:lnTo>
                <a:lnTo>
                  <a:pt x="215" y="2095"/>
                </a:lnTo>
                <a:lnTo>
                  <a:pt x="215" y="2093"/>
                </a:lnTo>
                <a:close/>
                <a:moveTo>
                  <a:pt x="213" y="2079"/>
                </a:moveTo>
                <a:lnTo>
                  <a:pt x="213" y="2079"/>
                </a:lnTo>
                <a:lnTo>
                  <a:pt x="213" y="2081"/>
                </a:lnTo>
                <a:lnTo>
                  <a:pt x="213" y="2081"/>
                </a:lnTo>
                <a:lnTo>
                  <a:pt x="213" y="2081"/>
                </a:lnTo>
                <a:lnTo>
                  <a:pt x="213" y="2084"/>
                </a:lnTo>
                <a:lnTo>
                  <a:pt x="215" y="2084"/>
                </a:lnTo>
                <a:lnTo>
                  <a:pt x="215" y="2086"/>
                </a:lnTo>
                <a:lnTo>
                  <a:pt x="215" y="2086"/>
                </a:lnTo>
                <a:lnTo>
                  <a:pt x="215" y="2086"/>
                </a:lnTo>
                <a:lnTo>
                  <a:pt x="215" y="2086"/>
                </a:lnTo>
                <a:lnTo>
                  <a:pt x="215" y="2088"/>
                </a:lnTo>
                <a:lnTo>
                  <a:pt x="218" y="2088"/>
                </a:lnTo>
                <a:lnTo>
                  <a:pt x="218" y="2086"/>
                </a:lnTo>
                <a:lnTo>
                  <a:pt x="218" y="2086"/>
                </a:lnTo>
                <a:lnTo>
                  <a:pt x="218" y="2084"/>
                </a:lnTo>
                <a:lnTo>
                  <a:pt x="218" y="2084"/>
                </a:lnTo>
                <a:lnTo>
                  <a:pt x="218" y="2081"/>
                </a:lnTo>
                <a:lnTo>
                  <a:pt x="218" y="2081"/>
                </a:lnTo>
                <a:lnTo>
                  <a:pt x="218" y="2081"/>
                </a:lnTo>
                <a:lnTo>
                  <a:pt x="215" y="2077"/>
                </a:lnTo>
                <a:lnTo>
                  <a:pt x="215" y="2077"/>
                </a:lnTo>
                <a:lnTo>
                  <a:pt x="215" y="2077"/>
                </a:lnTo>
                <a:lnTo>
                  <a:pt x="215" y="2074"/>
                </a:lnTo>
                <a:lnTo>
                  <a:pt x="215" y="2074"/>
                </a:lnTo>
                <a:lnTo>
                  <a:pt x="213" y="2074"/>
                </a:lnTo>
                <a:lnTo>
                  <a:pt x="213" y="2074"/>
                </a:lnTo>
                <a:lnTo>
                  <a:pt x="213" y="2074"/>
                </a:lnTo>
                <a:lnTo>
                  <a:pt x="211" y="2077"/>
                </a:lnTo>
                <a:lnTo>
                  <a:pt x="213" y="2077"/>
                </a:lnTo>
                <a:lnTo>
                  <a:pt x="213" y="2077"/>
                </a:lnTo>
                <a:lnTo>
                  <a:pt x="213" y="2079"/>
                </a:lnTo>
                <a:lnTo>
                  <a:pt x="213" y="2079"/>
                </a:lnTo>
                <a:lnTo>
                  <a:pt x="213" y="2079"/>
                </a:lnTo>
                <a:lnTo>
                  <a:pt x="213" y="2079"/>
                </a:lnTo>
                <a:lnTo>
                  <a:pt x="213" y="2079"/>
                </a:lnTo>
                <a:lnTo>
                  <a:pt x="213" y="2079"/>
                </a:lnTo>
                <a:lnTo>
                  <a:pt x="213" y="2079"/>
                </a:lnTo>
                <a:close/>
                <a:moveTo>
                  <a:pt x="260" y="2285"/>
                </a:moveTo>
                <a:lnTo>
                  <a:pt x="260" y="2285"/>
                </a:lnTo>
                <a:lnTo>
                  <a:pt x="260" y="2282"/>
                </a:lnTo>
                <a:lnTo>
                  <a:pt x="260" y="2280"/>
                </a:lnTo>
                <a:lnTo>
                  <a:pt x="260" y="2280"/>
                </a:lnTo>
                <a:lnTo>
                  <a:pt x="260" y="2278"/>
                </a:lnTo>
                <a:lnTo>
                  <a:pt x="260" y="2278"/>
                </a:lnTo>
                <a:lnTo>
                  <a:pt x="260" y="2275"/>
                </a:lnTo>
                <a:lnTo>
                  <a:pt x="260" y="2273"/>
                </a:lnTo>
                <a:lnTo>
                  <a:pt x="260" y="2273"/>
                </a:lnTo>
                <a:lnTo>
                  <a:pt x="260" y="2273"/>
                </a:lnTo>
                <a:lnTo>
                  <a:pt x="258" y="2273"/>
                </a:lnTo>
                <a:lnTo>
                  <a:pt x="258" y="2273"/>
                </a:lnTo>
                <a:lnTo>
                  <a:pt x="258" y="2271"/>
                </a:lnTo>
                <a:lnTo>
                  <a:pt x="258" y="2271"/>
                </a:lnTo>
                <a:lnTo>
                  <a:pt x="256" y="2273"/>
                </a:lnTo>
                <a:lnTo>
                  <a:pt x="251" y="2273"/>
                </a:lnTo>
                <a:lnTo>
                  <a:pt x="251" y="2273"/>
                </a:lnTo>
                <a:lnTo>
                  <a:pt x="251" y="2273"/>
                </a:lnTo>
                <a:lnTo>
                  <a:pt x="251" y="2273"/>
                </a:lnTo>
                <a:lnTo>
                  <a:pt x="251" y="2273"/>
                </a:lnTo>
                <a:lnTo>
                  <a:pt x="251" y="2273"/>
                </a:lnTo>
                <a:lnTo>
                  <a:pt x="251" y="2273"/>
                </a:lnTo>
                <a:lnTo>
                  <a:pt x="251" y="2275"/>
                </a:lnTo>
                <a:lnTo>
                  <a:pt x="251" y="2275"/>
                </a:lnTo>
                <a:lnTo>
                  <a:pt x="251" y="2275"/>
                </a:lnTo>
                <a:lnTo>
                  <a:pt x="253" y="2275"/>
                </a:lnTo>
                <a:lnTo>
                  <a:pt x="253" y="2275"/>
                </a:lnTo>
                <a:lnTo>
                  <a:pt x="253" y="2275"/>
                </a:lnTo>
                <a:lnTo>
                  <a:pt x="253" y="2275"/>
                </a:lnTo>
                <a:lnTo>
                  <a:pt x="253" y="2275"/>
                </a:lnTo>
                <a:lnTo>
                  <a:pt x="253" y="2275"/>
                </a:lnTo>
                <a:lnTo>
                  <a:pt x="253" y="2275"/>
                </a:lnTo>
                <a:lnTo>
                  <a:pt x="253" y="2275"/>
                </a:lnTo>
                <a:lnTo>
                  <a:pt x="253" y="2275"/>
                </a:lnTo>
                <a:lnTo>
                  <a:pt x="251" y="2275"/>
                </a:lnTo>
                <a:lnTo>
                  <a:pt x="251" y="2278"/>
                </a:lnTo>
                <a:lnTo>
                  <a:pt x="251" y="2278"/>
                </a:lnTo>
                <a:lnTo>
                  <a:pt x="251" y="2278"/>
                </a:lnTo>
                <a:lnTo>
                  <a:pt x="251" y="2278"/>
                </a:lnTo>
                <a:lnTo>
                  <a:pt x="251" y="2275"/>
                </a:lnTo>
                <a:lnTo>
                  <a:pt x="251" y="2275"/>
                </a:lnTo>
                <a:lnTo>
                  <a:pt x="249" y="2278"/>
                </a:lnTo>
                <a:lnTo>
                  <a:pt x="251" y="2280"/>
                </a:lnTo>
                <a:lnTo>
                  <a:pt x="253" y="2282"/>
                </a:lnTo>
                <a:lnTo>
                  <a:pt x="253" y="2282"/>
                </a:lnTo>
                <a:lnTo>
                  <a:pt x="253" y="2285"/>
                </a:lnTo>
                <a:lnTo>
                  <a:pt x="253" y="2285"/>
                </a:lnTo>
                <a:lnTo>
                  <a:pt x="258" y="2287"/>
                </a:lnTo>
                <a:lnTo>
                  <a:pt x="258" y="2287"/>
                </a:lnTo>
                <a:lnTo>
                  <a:pt x="260" y="2285"/>
                </a:lnTo>
                <a:close/>
                <a:moveTo>
                  <a:pt x="244" y="2261"/>
                </a:moveTo>
                <a:lnTo>
                  <a:pt x="244" y="2261"/>
                </a:lnTo>
                <a:lnTo>
                  <a:pt x="244" y="2261"/>
                </a:lnTo>
                <a:lnTo>
                  <a:pt x="244" y="2261"/>
                </a:lnTo>
                <a:lnTo>
                  <a:pt x="244" y="2261"/>
                </a:lnTo>
                <a:lnTo>
                  <a:pt x="244" y="2259"/>
                </a:lnTo>
                <a:lnTo>
                  <a:pt x="244" y="2259"/>
                </a:lnTo>
                <a:lnTo>
                  <a:pt x="242" y="2259"/>
                </a:lnTo>
                <a:lnTo>
                  <a:pt x="242" y="2259"/>
                </a:lnTo>
                <a:lnTo>
                  <a:pt x="242" y="2259"/>
                </a:lnTo>
                <a:lnTo>
                  <a:pt x="242" y="2261"/>
                </a:lnTo>
                <a:lnTo>
                  <a:pt x="242" y="2261"/>
                </a:lnTo>
                <a:lnTo>
                  <a:pt x="242" y="2261"/>
                </a:lnTo>
                <a:lnTo>
                  <a:pt x="242" y="2261"/>
                </a:lnTo>
                <a:lnTo>
                  <a:pt x="242" y="2261"/>
                </a:lnTo>
                <a:lnTo>
                  <a:pt x="242" y="2261"/>
                </a:lnTo>
                <a:lnTo>
                  <a:pt x="242" y="2261"/>
                </a:lnTo>
                <a:lnTo>
                  <a:pt x="244" y="2261"/>
                </a:lnTo>
                <a:lnTo>
                  <a:pt x="244" y="2261"/>
                </a:lnTo>
                <a:close/>
                <a:moveTo>
                  <a:pt x="211" y="2081"/>
                </a:moveTo>
                <a:lnTo>
                  <a:pt x="211" y="2081"/>
                </a:lnTo>
                <a:lnTo>
                  <a:pt x="211" y="2081"/>
                </a:lnTo>
                <a:lnTo>
                  <a:pt x="208" y="2081"/>
                </a:lnTo>
                <a:lnTo>
                  <a:pt x="206" y="2079"/>
                </a:lnTo>
                <a:lnTo>
                  <a:pt x="206" y="2079"/>
                </a:lnTo>
                <a:lnTo>
                  <a:pt x="206" y="2079"/>
                </a:lnTo>
                <a:lnTo>
                  <a:pt x="208" y="2081"/>
                </a:lnTo>
                <a:lnTo>
                  <a:pt x="208" y="2081"/>
                </a:lnTo>
                <a:lnTo>
                  <a:pt x="208" y="2081"/>
                </a:lnTo>
                <a:lnTo>
                  <a:pt x="208" y="2081"/>
                </a:lnTo>
                <a:lnTo>
                  <a:pt x="208" y="2081"/>
                </a:lnTo>
                <a:lnTo>
                  <a:pt x="208" y="2081"/>
                </a:lnTo>
                <a:lnTo>
                  <a:pt x="208" y="2081"/>
                </a:lnTo>
                <a:lnTo>
                  <a:pt x="208" y="2081"/>
                </a:lnTo>
                <a:lnTo>
                  <a:pt x="211" y="2081"/>
                </a:lnTo>
                <a:lnTo>
                  <a:pt x="211" y="2081"/>
                </a:lnTo>
                <a:lnTo>
                  <a:pt x="211" y="2081"/>
                </a:lnTo>
                <a:lnTo>
                  <a:pt x="211" y="2084"/>
                </a:lnTo>
                <a:lnTo>
                  <a:pt x="211" y="2084"/>
                </a:lnTo>
                <a:lnTo>
                  <a:pt x="211" y="2084"/>
                </a:lnTo>
                <a:lnTo>
                  <a:pt x="211" y="2084"/>
                </a:lnTo>
                <a:lnTo>
                  <a:pt x="211" y="2084"/>
                </a:lnTo>
                <a:lnTo>
                  <a:pt x="211" y="2081"/>
                </a:lnTo>
                <a:lnTo>
                  <a:pt x="211" y="2081"/>
                </a:lnTo>
                <a:lnTo>
                  <a:pt x="211" y="2081"/>
                </a:lnTo>
                <a:close/>
                <a:moveTo>
                  <a:pt x="215" y="2105"/>
                </a:moveTo>
                <a:lnTo>
                  <a:pt x="215" y="2103"/>
                </a:lnTo>
                <a:lnTo>
                  <a:pt x="215" y="2103"/>
                </a:lnTo>
                <a:lnTo>
                  <a:pt x="215" y="2103"/>
                </a:lnTo>
                <a:lnTo>
                  <a:pt x="215" y="2103"/>
                </a:lnTo>
                <a:lnTo>
                  <a:pt x="215" y="2107"/>
                </a:lnTo>
                <a:lnTo>
                  <a:pt x="218" y="2107"/>
                </a:lnTo>
                <a:lnTo>
                  <a:pt x="218" y="2107"/>
                </a:lnTo>
                <a:lnTo>
                  <a:pt x="218" y="2110"/>
                </a:lnTo>
                <a:lnTo>
                  <a:pt x="218" y="2110"/>
                </a:lnTo>
                <a:lnTo>
                  <a:pt x="218" y="2112"/>
                </a:lnTo>
                <a:lnTo>
                  <a:pt x="218" y="2112"/>
                </a:lnTo>
                <a:lnTo>
                  <a:pt x="218" y="2112"/>
                </a:lnTo>
                <a:lnTo>
                  <a:pt x="218" y="2114"/>
                </a:lnTo>
                <a:lnTo>
                  <a:pt x="220" y="2114"/>
                </a:lnTo>
                <a:lnTo>
                  <a:pt x="220" y="2114"/>
                </a:lnTo>
                <a:lnTo>
                  <a:pt x="220" y="2114"/>
                </a:lnTo>
                <a:lnTo>
                  <a:pt x="220" y="2114"/>
                </a:lnTo>
                <a:lnTo>
                  <a:pt x="220" y="2114"/>
                </a:lnTo>
                <a:lnTo>
                  <a:pt x="220" y="2117"/>
                </a:lnTo>
                <a:lnTo>
                  <a:pt x="220" y="2117"/>
                </a:lnTo>
                <a:lnTo>
                  <a:pt x="220" y="2117"/>
                </a:lnTo>
                <a:lnTo>
                  <a:pt x="220" y="2117"/>
                </a:lnTo>
                <a:lnTo>
                  <a:pt x="220" y="2117"/>
                </a:lnTo>
                <a:lnTo>
                  <a:pt x="223" y="2117"/>
                </a:lnTo>
                <a:lnTo>
                  <a:pt x="223" y="2117"/>
                </a:lnTo>
                <a:lnTo>
                  <a:pt x="223" y="2114"/>
                </a:lnTo>
                <a:lnTo>
                  <a:pt x="223" y="2112"/>
                </a:lnTo>
                <a:lnTo>
                  <a:pt x="225" y="2112"/>
                </a:lnTo>
                <a:lnTo>
                  <a:pt x="225" y="2110"/>
                </a:lnTo>
                <a:lnTo>
                  <a:pt x="225" y="2110"/>
                </a:lnTo>
                <a:lnTo>
                  <a:pt x="225" y="2110"/>
                </a:lnTo>
                <a:lnTo>
                  <a:pt x="220" y="2103"/>
                </a:lnTo>
                <a:lnTo>
                  <a:pt x="220" y="2103"/>
                </a:lnTo>
                <a:lnTo>
                  <a:pt x="220" y="2100"/>
                </a:lnTo>
                <a:lnTo>
                  <a:pt x="220" y="2100"/>
                </a:lnTo>
                <a:lnTo>
                  <a:pt x="220" y="2100"/>
                </a:lnTo>
                <a:lnTo>
                  <a:pt x="218" y="2098"/>
                </a:lnTo>
                <a:lnTo>
                  <a:pt x="215" y="2095"/>
                </a:lnTo>
                <a:lnTo>
                  <a:pt x="215" y="2095"/>
                </a:lnTo>
                <a:lnTo>
                  <a:pt x="215" y="2095"/>
                </a:lnTo>
                <a:lnTo>
                  <a:pt x="215" y="2098"/>
                </a:lnTo>
                <a:lnTo>
                  <a:pt x="215" y="2098"/>
                </a:lnTo>
                <a:lnTo>
                  <a:pt x="215" y="2098"/>
                </a:lnTo>
                <a:lnTo>
                  <a:pt x="215" y="2100"/>
                </a:lnTo>
                <a:lnTo>
                  <a:pt x="215" y="2100"/>
                </a:lnTo>
                <a:lnTo>
                  <a:pt x="215" y="2100"/>
                </a:lnTo>
                <a:lnTo>
                  <a:pt x="215" y="2103"/>
                </a:lnTo>
                <a:lnTo>
                  <a:pt x="215" y="2103"/>
                </a:lnTo>
                <a:lnTo>
                  <a:pt x="215" y="2105"/>
                </a:lnTo>
                <a:close/>
                <a:moveTo>
                  <a:pt x="206" y="2079"/>
                </a:moveTo>
                <a:lnTo>
                  <a:pt x="206" y="2079"/>
                </a:lnTo>
                <a:lnTo>
                  <a:pt x="208" y="2079"/>
                </a:lnTo>
                <a:lnTo>
                  <a:pt x="208" y="2079"/>
                </a:lnTo>
                <a:lnTo>
                  <a:pt x="208" y="2079"/>
                </a:lnTo>
                <a:lnTo>
                  <a:pt x="208" y="2077"/>
                </a:lnTo>
                <a:lnTo>
                  <a:pt x="208" y="2077"/>
                </a:lnTo>
                <a:lnTo>
                  <a:pt x="208" y="2077"/>
                </a:lnTo>
                <a:lnTo>
                  <a:pt x="206" y="2074"/>
                </a:lnTo>
                <a:lnTo>
                  <a:pt x="206" y="2074"/>
                </a:lnTo>
                <a:lnTo>
                  <a:pt x="206" y="2074"/>
                </a:lnTo>
                <a:lnTo>
                  <a:pt x="206" y="2077"/>
                </a:lnTo>
                <a:lnTo>
                  <a:pt x="206" y="2079"/>
                </a:lnTo>
                <a:close/>
                <a:moveTo>
                  <a:pt x="208" y="2207"/>
                </a:moveTo>
                <a:lnTo>
                  <a:pt x="208" y="2207"/>
                </a:lnTo>
                <a:lnTo>
                  <a:pt x="208" y="2207"/>
                </a:lnTo>
                <a:lnTo>
                  <a:pt x="206" y="2207"/>
                </a:lnTo>
                <a:lnTo>
                  <a:pt x="206" y="2204"/>
                </a:lnTo>
                <a:lnTo>
                  <a:pt x="206" y="2204"/>
                </a:lnTo>
                <a:lnTo>
                  <a:pt x="206" y="2204"/>
                </a:lnTo>
                <a:lnTo>
                  <a:pt x="206" y="2207"/>
                </a:lnTo>
                <a:lnTo>
                  <a:pt x="206" y="2207"/>
                </a:lnTo>
                <a:lnTo>
                  <a:pt x="206" y="2207"/>
                </a:lnTo>
                <a:lnTo>
                  <a:pt x="206" y="2207"/>
                </a:lnTo>
                <a:lnTo>
                  <a:pt x="206" y="2207"/>
                </a:lnTo>
                <a:lnTo>
                  <a:pt x="208" y="2207"/>
                </a:lnTo>
                <a:lnTo>
                  <a:pt x="208" y="2207"/>
                </a:lnTo>
                <a:lnTo>
                  <a:pt x="208" y="2207"/>
                </a:lnTo>
                <a:lnTo>
                  <a:pt x="208" y="2207"/>
                </a:lnTo>
                <a:close/>
                <a:moveTo>
                  <a:pt x="208" y="2207"/>
                </a:moveTo>
                <a:lnTo>
                  <a:pt x="208" y="2207"/>
                </a:lnTo>
                <a:lnTo>
                  <a:pt x="208" y="2207"/>
                </a:lnTo>
                <a:lnTo>
                  <a:pt x="208" y="2207"/>
                </a:lnTo>
                <a:lnTo>
                  <a:pt x="208" y="2207"/>
                </a:lnTo>
                <a:lnTo>
                  <a:pt x="208" y="2209"/>
                </a:lnTo>
                <a:lnTo>
                  <a:pt x="208" y="2209"/>
                </a:lnTo>
                <a:lnTo>
                  <a:pt x="208" y="2209"/>
                </a:lnTo>
                <a:lnTo>
                  <a:pt x="208" y="2209"/>
                </a:lnTo>
                <a:lnTo>
                  <a:pt x="211" y="2209"/>
                </a:lnTo>
                <a:lnTo>
                  <a:pt x="211" y="2209"/>
                </a:lnTo>
                <a:lnTo>
                  <a:pt x="211" y="2209"/>
                </a:lnTo>
                <a:lnTo>
                  <a:pt x="211" y="2207"/>
                </a:lnTo>
                <a:lnTo>
                  <a:pt x="211" y="2207"/>
                </a:lnTo>
                <a:lnTo>
                  <a:pt x="208" y="2207"/>
                </a:lnTo>
                <a:close/>
                <a:moveTo>
                  <a:pt x="208" y="2103"/>
                </a:moveTo>
                <a:lnTo>
                  <a:pt x="208" y="2105"/>
                </a:lnTo>
                <a:lnTo>
                  <a:pt x="208" y="2103"/>
                </a:lnTo>
                <a:lnTo>
                  <a:pt x="211" y="2103"/>
                </a:lnTo>
                <a:lnTo>
                  <a:pt x="211" y="2103"/>
                </a:lnTo>
                <a:lnTo>
                  <a:pt x="208" y="2103"/>
                </a:lnTo>
                <a:lnTo>
                  <a:pt x="208" y="2103"/>
                </a:lnTo>
                <a:lnTo>
                  <a:pt x="208" y="2103"/>
                </a:lnTo>
                <a:lnTo>
                  <a:pt x="208" y="2103"/>
                </a:lnTo>
                <a:lnTo>
                  <a:pt x="208" y="2105"/>
                </a:lnTo>
                <a:lnTo>
                  <a:pt x="208" y="2103"/>
                </a:lnTo>
                <a:close/>
                <a:moveTo>
                  <a:pt x="275" y="2308"/>
                </a:moveTo>
                <a:lnTo>
                  <a:pt x="275" y="2308"/>
                </a:lnTo>
                <a:lnTo>
                  <a:pt x="275" y="2308"/>
                </a:lnTo>
                <a:lnTo>
                  <a:pt x="275" y="2306"/>
                </a:lnTo>
                <a:lnTo>
                  <a:pt x="275" y="2306"/>
                </a:lnTo>
                <a:lnTo>
                  <a:pt x="275" y="2304"/>
                </a:lnTo>
                <a:lnTo>
                  <a:pt x="275" y="2304"/>
                </a:lnTo>
                <a:lnTo>
                  <a:pt x="275" y="2301"/>
                </a:lnTo>
                <a:lnTo>
                  <a:pt x="272" y="2301"/>
                </a:lnTo>
                <a:lnTo>
                  <a:pt x="270" y="2301"/>
                </a:lnTo>
                <a:lnTo>
                  <a:pt x="270" y="2301"/>
                </a:lnTo>
                <a:lnTo>
                  <a:pt x="270" y="2301"/>
                </a:lnTo>
                <a:lnTo>
                  <a:pt x="270" y="2304"/>
                </a:lnTo>
                <a:lnTo>
                  <a:pt x="270" y="2304"/>
                </a:lnTo>
                <a:lnTo>
                  <a:pt x="270" y="2304"/>
                </a:lnTo>
                <a:lnTo>
                  <a:pt x="270" y="2304"/>
                </a:lnTo>
                <a:lnTo>
                  <a:pt x="270" y="2306"/>
                </a:lnTo>
                <a:lnTo>
                  <a:pt x="270" y="2306"/>
                </a:lnTo>
                <a:lnTo>
                  <a:pt x="270" y="2306"/>
                </a:lnTo>
                <a:lnTo>
                  <a:pt x="270" y="2308"/>
                </a:lnTo>
                <a:lnTo>
                  <a:pt x="270" y="2308"/>
                </a:lnTo>
                <a:lnTo>
                  <a:pt x="272" y="2308"/>
                </a:lnTo>
                <a:lnTo>
                  <a:pt x="272" y="2308"/>
                </a:lnTo>
                <a:lnTo>
                  <a:pt x="272" y="2311"/>
                </a:lnTo>
                <a:lnTo>
                  <a:pt x="275" y="2311"/>
                </a:lnTo>
                <a:lnTo>
                  <a:pt x="275" y="2308"/>
                </a:lnTo>
                <a:lnTo>
                  <a:pt x="275" y="2308"/>
                </a:lnTo>
                <a:close/>
              </a:path>
            </a:pathLst>
          </a:custGeom>
          <a:solidFill>
            <a:schemeClr val="accent1"/>
          </a:solidFill>
          <a:ln w="3175" cap="rnd">
            <a:solidFill>
              <a:schemeClr val="bg1"/>
            </a:solid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4" name="TextBox 12">
            <a:extLst>
              <a:ext uri="{FF2B5EF4-FFF2-40B4-BE49-F238E27FC236}">
                <a16:creationId xmlns:a16="http://schemas.microsoft.com/office/drawing/2014/main" id="{8B413D2A-AE8A-4B7B-6DC8-7003C55780AD}"/>
              </a:ext>
            </a:extLst>
          </p:cNvPr>
          <p:cNvSpPr txBox="1"/>
          <p:nvPr>
            <p:custDataLst>
              <p:tags r:id="rId7"/>
            </p:custDataLst>
          </p:nvPr>
        </p:nvSpPr>
        <p:spPr>
          <a:xfrm>
            <a:off x="2310694" y="3202079"/>
            <a:ext cx="1638300" cy="523220"/>
          </a:xfrm>
          <a:prstGeom prst="rect">
            <a:avLst/>
          </a:prstGeom>
          <a:noFill/>
        </p:spPr>
        <p:txBody>
          <a:bodyPr wrap="square" rtlCol="0">
            <a:spAutoFit/>
          </a:bodyPr>
          <a:lstStyle/>
          <a:p>
            <a:pPr algn="ctr"/>
            <a:r>
              <a:rPr lang="fr-CA" sz="2800" b="1" i="0" dirty="0">
                <a:solidFill>
                  <a:schemeClr val="bg1"/>
                </a:solidFill>
                <a:effectLst/>
                <a:latin typeface="Exo" pitchFamily="2" charset="77"/>
              </a:rPr>
              <a:t>CANADA</a:t>
            </a:r>
            <a:endParaRPr lang="fr-CA" sz="3600" b="1" dirty="0">
              <a:solidFill>
                <a:schemeClr val="bg1"/>
              </a:solidFill>
              <a:latin typeface="Exo" pitchFamily="2" charset="77"/>
            </a:endParaRPr>
          </a:p>
        </p:txBody>
      </p:sp>
      <p:sp>
        <p:nvSpPr>
          <p:cNvPr id="5" name="TextBox 12">
            <a:extLst>
              <a:ext uri="{FF2B5EF4-FFF2-40B4-BE49-F238E27FC236}">
                <a16:creationId xmlns:a16="http://schemas.microsoft.com/office/drawing/2014/main" id="{F88ABE63-00EC-045C-6F8A-FF64F9EEF5E2}"/>
              </a:ext>
            </a:extLst>
          </p:cNvPr>
          <p:cNvSpPr txBox="1"/>
          <p:nvPr>
            <p:custDataLst>
              <p:tags r:id="rId8"/>
            </p:custDataLst>
          </p:nvPr>
        </p:nvSpPr>
        <p:spPr>
          <a:xfrm>
            <a:off x="2831315" y="5250089"/>
            <a:ext cx="2235357" cy="523220"/>
          </a:xfrm>
          <a:prstGeom prst="rect">
            <a:avLst/>
          </a:prstGeom>
          <a:noFill/>
        </p:spPr>
        <p:txBody>
          <a:bodyPr wrap="square" rtlCol="0">
            <a:spAutoFit/>
          </a:bodyPr>
          <a:lstStyle/>
          <a:p>
            <a:pPr algn="ctr"/>
            <a:r>
              <a:rPr lang="fr-CA" sz="2800" b="1" dirty="0">
                <a:solidFill>
                  <a:schemeClr val="bg1"/>
                </a:solidFill>
                <a:latin typeface="Exo" pitchFamily="2" charset="77"/>
              </a:rPr>
              <a:t>É</a:t>
            </a:r>
            <a:r>
              <a:rPr lang="fr-CA" sz="2800" b="1" i="0" dirty="0">
                <a:solidFill>
                  <a:schemeClr val="bg1"/>
                </a:solidFill>
                <a:effectLst/>
                <a:latin typeface="Exo" pitchFamily="2" charset="77"/>
              </a:rPr>
              <a:t>TATS-UNIS</a:t>
            </a:r>
            <a:endParaRPr lang="fr-CA" sz="3600" b="1" dirty="0">
              <a:solidFill>
                <a:schemeClr val="bg1"/>
              </a:solidFill>
              <a:latin typeface="Exo" pitchFamily="2" charset="77"/>
            </a:endParaRPr>
          </a:p>
        </p:txBody>
      </p:sp>
      <p:sp>
        <p:nvSpPr>
          <p:cNvPr id="128" name="Rectangle : coins arrondis 127">
            <a:extLst>
              <a:ext uri="{FF2B5EF4-FFF2-40B4-BE49-F238E27FC236}">
                <a16:creationId xmlns:a16="http://schemas.microsoft.com/office/drawing/2014/main" id="{AB9C4194-8530-23C5-4F8B-B22542954F87}"/>
              </a:ext>
            </a:extLst>
          </p:cNvPr>
          <p:cNvSpPr/>
          <p:nvPr/>
        </p:nvSpPr>
        <p:spPr>
          <a:xfrm>
            <a:off x="9157659" y="1668602"/>
            <a:ext cx="1938119"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r>
              <a:rPr lang="fr-CA" sz="2000" b="1" dirty="0"/>
              <a:t>BLAINVILLE</a:t>
            </a:r>
          </a:p>
        </p:txBody>
      </p:sp>
      <p:sp>
        <p:nvSpPr>
          <p:cNvPr id="127" name="Ellipse 126">
            <a:extLst>
              <a:ext uri="{FF2B5EF4-FFF2-40B4-BE49-F238E27FC236}">
                <a16:creationId xmlns:a16="http://schemas.microsoft.com/office/drawing/2014/main" id="{1BAD248C-ACD1-4954-8951-8E3FCE78FEC8}"/>
              </a:ext>
            </a:extLst>
          </p:cNvPr>
          <p:cNvSpPr/>
          <p:nvPr/>
        </p:nvSpPr>
        <p:spPr>
          <a:xfrm>
            <a:off x="8714746" y="1597165"/>
            <a:ext cx="638175" cy="6381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A" sz="2000" b="1" dirty="0"/>
              <a:t>QC</a:t>
            </a:r>
            <a:endParaRPr lang="fr-CA" sz="1600" b="1" dirty="0"/>
          </a:p>
        </p:txBody>
      </p:sp>
      <p:sp>
        <p:nvSpPr>
          <p:cNvPr id="131" name="Rectangle : coins arrondis 130">
            <a:extLst>
              <a:ext uri="{FF2B5EF4-FFF2-40B4-BE49-F238E27FC236}">
                <a16:creationId xmlns:a16="http://schemas.microsoft.com/office/drawing/2014/main" id="{DC9229DB-88AE-9312-6293-8ED922E9604B}"/>
              </a:ext>
            </a:extLst>
          </p:cNvPr>
          <p:cNvSpPr/>
          <p:nvPr/>
        </p:nvSpPr>
        <p:spPr>
          <a:xfrm>
            <a:off x="9157659" y="2470871"/>
            <a:ext cx="1938119"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r>
              <a:rPr lang="fr-CA" sz="2000" b="1" dirty="0"/>
              <a:t>TORONTO</a:t>
            </a:r>
          </a:p>
        </p:txBody>
      </p:sp>
      <p:sp>
        <p:nvSpPr>
          <p:cNvPr id="132" name="Ellipse 131">
            <a:extLst>
              <a:ext uri="{FF2B5EF4-FFF2-40B4-BE49-F238E27FC236}">
                <a16:creationId xmlns:a16="http://schemas.microsoft.com/office/drawing/2014/main" id="{32C7D31B-2B74-5AC1-19EA-BFF45A954DEA}"/>
              </a:ext>
            </a:extLst>
          </p:cNvPr>
          <p:cNvSpPr/>
          <p:nvPr/>
        </p:nvSpPr>
        <p:spPr>
          <a:xfrm>
            <a:off x="8714746" y="2399434"/>
            <a:ext cx="638175" cy="6381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A" sz="2000" b="1" dirty="0"/>
              <a:t>ON</a:t>
            </a:r>
            <a:endParaRPr lang="fr-CA" sz="1600" b="1" dirty="0"/>
          </a:p>
        </p:txBody>
      </p:sp>
      <p:sp>
        <p:nvSpPr>
          <p:cNvPr id="133" name="Rectangle : coins arrondis 132">
            <a:extLst>
              <a:ext uri="{FF2B5EF4-FFF2-40B4-BE49-F238E27FC236}">
                <a16:creationId xmlns:a16="http://schemas.microsoft.com/office/drawing/2014/main" id="{5D4F9144-A5E8-C0BA-0940-F58B9261F713}"/>
              </a:ext>
            </a:extLst>
          </p:cNvPr>
          <p:cNvSpPr/>
          <p:nvPr/>
        </p:nvSpPr>
        <p:spPr>
          <a:xfrm>
            <a:off x="9157659" y="3273140"/>
            <a:ext cx="1938119"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r>
              <a:rPr lang="fr-CA" sz="2000" b="1" dirty="0"/>
              <a:t>VARENNES</a:t>
            </a:r>
          </a:p>
        </p:txBody>
      </p:sp>
      <p:sp>
        <p:nvSpPr>
          <p:cNvPr id="134" name="Ellipse 133">
            <a:extLst>
              <a:ext uri="{FF2B5EF4-FFF2-40B4-BE49-F238E27FC236}">
                <a16:creationId xmlns:a16="http://schemas.microsoft.com/office/drawing/2014/main" id="{8C6CEC93-46DD-48E2-8FC0-61DC27DF117C}"/>
              </a:ext>
            </a:extLst>
          </p:cNvPr>
          <p:cNvSpPr/>
          <p:nvPr/>
        </p:nvSpPr>
        <p:spPr>
          <a:xfrm>
            <a:off x="8714746" y="3201703"/>
            <a:ext cx="638175" cy="6381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A" sz="2000" b="1" dirty="0"/>
              <a:t>QC</a:t>
            </a:r>
            <a:endParaRPr lang="fr-CA" sz="1600" b="1" dirty="0"/>
          </a:p>
        </p:txBody>
      </p:sp>
      <p:sp>
        <p:nvSpPr>
          <p:cNvPr id="135" name="Rectangle : coins arrondis 134">
            <a:extLst>
              <a:ext uri="{FF2B5EF4-FFF2-40B4-BE49-F238E27FC236}">
                <a16:creationId xmlns:a16="http://schemas.microsoft.com/office/drawing/2014/main" id="{A7EC6B2E-9872-28DB-EACC-028129C82757}"/>
              </a:ext>
            </a:extLst>
          </p:cNvPr>
          <p:cNvSpPr/>
          <p:nvPr/>
        </p:nvSpPr>
        <p:spPr>
          <a:xfrm>
            <a:off x="9157659" y="4053755"/>
            <a:ext cx="1938119"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r>
              <a:rPr lang="fr-CA" sz="2000" b="1" dirty="0"/>
              <a:t>QUÉBEC</a:t>
            </a:r>
          </a:p>
        </p:txBody>
      </p:sp>
      <p:sp>
        <p:nvSpPr>
          <p:cNvPr id="136" name="Ellipse 135">
            <a:extLst>
              <a:ext uri="{FF2B5EF4-FFF2-40B4-BE49-F238E27FC236}">
                <a16:creationId xmlns:a16="http://schemas.microsoft.com/office/drawing/2014/main" id="{78BF83CD-5BAC-5BDF-2CBD-156314029ECC}"/>
              </a:ext>
            </a:extLst>
          </p:cNvPr>
          <p:cNvSpPr/>
          <p:nvPr/>
        </p:nvSpPr>
        <p:spPr>
          <a:xfrm>
            <a:off x="8714746" y="3982318"/>
            <a:ext cx="638175" cy="6381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A" sz="2000" b="1" dirty="0"/>
              <a:t>QC</a:t>
            </a:r>
            <a:endParaRPr lang="fr-CA" sz="1600" b="1" dirty="0"/>
          </a:p>
        </p:txBody>
      </p:sp>
      <p:sp>
        <p:nvSpPr>
          <p:cNvPr id="137" name="Rectangle : coins arrondis 136">
            <a:extLst>
              <a:ext uri="{FF2B5EF4-FFF2-40B4-BE49-F238E27FC236}">
                <a16:creationId xmlns:a16="http://schemas.microsoft.com/office/drawing/2014/main" id="{4F031800-3576-8DEA-CD82-3841A684C7EE}"/>
              </a:ext>
            </a:extLst>
          </p:cNvPr>
          <p:cNvSpPr/>
          <p:nvPr/>
        </p:nvSpPr>
        <p:spPr>
          <a:xfrm>
            <a:off x="9157659" y="4842322"/>
            <a:ext cx="1938119"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r>
              <a:rPr lang="fr-CA" sz="2000" b="1" dirty="0"/>
              <a:t>SHERBROOKE</a:t>
            </a:r>
          </a:p>
        </p:txBody>
      </p:sp>
      <p:sp>
        <p:nvSpPr>
          <p:cNvPr id="138" name="Ellipse 137">
            <a:extLst>
              <a:ext uri="{FF2B5EF4-FFF2-40B4-BE49-F238E27FC236}">
                <a16:creationId xmlns:a16="http://schemas.microsoft.com/office/drawing/2014/main" id="{BC8C7B85-B666-AB2E-AA86-D13ECF900314}"/>
              </a:ext>
            </a:extLst>
          </p:cNvPr>
          <p:cNvSpPr/>
          <p:nvPr/>
        </p:nvSpPr>
        <p:spPr>
          <a:xfrm>
            <a:off x="8714746" y="4770885"/>
            <a:ext cx="638175" cy="6381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A" sz="2000" b="1" dirty="0"/>
              <a:t>QC</a:t>
            </a:r>
            <a:endParaRPr lang="fr-CA" sz="1600" b="1" dirty="0"/>
          </a:p>
        </p:txBody>
      </p:sp>
      <p:sp>
        <p:nvSpPr>
          <p:cNvPr id="139" name="Rectangle : coins arrondis 138">
            <a:extLst>
              <a:ext uri="{FF2B5EF4-FFF2-40B4-BE49-F238E27FC236}">
                <a16:creationId xmlns:a16="http://schemas.microsoft.com/office/drawing/2014/main" id="{FBFFB797-2EA2-2F4E-86D4-D13741EDC68C}"/>
              </a:ext>
            </a:extLst>
          </p:cNvPr>
          <p:cNvSpPr/>
          <p:nvPr/>
        </p:nvSpPr>
        <p:spPr>
          <a:xfrm>
            <a:off x="9157659" y="5618734"/>
            <a:ext cx="1938119" cy="495300"/>
          </a:xfrm>
          <a:prstGeom prst="roundRect">
            <a:avLst/>
          </a:prstGeom>
          <a:solidFill>
            <a:srgbClr val="0471F1"/>
          </a:solidFill>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r>
              <a:rPr lang="fr-CA" sz="2000" b="1" dirty="0"/>
              <a:t>MIAMI</a:t>
            </a:r>
          </a:p>
        </p:txBody>
      </p:sp>
      <p:sp>
        <p:nvSpPr>
          <p:cNvPr id="140" name="Ellipse 139">
            <a:extLst>
              <a:ext uri="{FF2B5EF4-FFF2-40B4-BE49-F238E27FC236}">
                <a16:creationId xmlns:a16="http://schemas.microsoft.com/office/drawing/2014/main" id="{36FB2C80-1403-1978-4249-AB1E2CCE53F3}"/>
              </a:ext>
            </a:extLst>
          </p:cNvPr>
          <p:cNvSpPr/>
          <p:nvPr/>
        </p:nvSpPr>
        <p:spPr>
          <a:xfrm>
            <a:off x="8714746" y="5547297"/>
            <a:ext cx="638175" cy="638175"/>
          </a:xfrm>
          <a:prstGeom prst="ellipse">
            <a:avLst/>
          </a:prstGeom>
          <a:solidFill>
            <a:srgbClr val="0471F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CA" sz="2000" b="1" dirty="0"/>
              <a:t>FL</a:t>
            </a:r>
            <a:endParaRPr lang="fr-CA" sz="1600" b="1" dirty="0"/>
          </a:p>
        </p:txBody>
      </p:sp>
    </p:spTree>
    <p:extLst>
      <p:ext uri="{BB962C8B-B14F-4D97-AF65-F5344CB8AC3E}">
        <p14:creationId xmlns:p14="http://schemas.microsoft.com/office/powerpoint/2010/main" val="221794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B120A6-F0DD-65D0-AD70-4BA006312614}"/>
              </a:ext>
            </a:extLst>
          </p:cNvPr>
          <p:cNvPicPr>
            <a:picLocks noChangeAspect="1"/>
          </p:cNvPicPr>
          <p:nvPr>
            <p:custDataLst>
              <p:tags r:id="rId1"/>
            </p:custDataLst>
          </p:nvPr>
        </p:nvPicPr>
        <p:blipFill rotWithShape="1">
          <a:blip r:embed="rId30">
            <a:extLst>
              <a:ext uri="{28A0092B-C50C-407E-A947-70E740481C1C}">
                <a14:useLocalDpi xmlns:a14="http://schemas.microsoft.com/office/drawing/2010/main" val="0"/>
              </a:ext>
            </a:extLst>
          </a:blip>
          <a:srcRect l="28" r="28"/>
          <a:stretch/>
        </p:blipFill>
        <p:spPr>
          <a:xfrm>
            <a:off x="3016268" y="3265509"/>
            <a:ext cx="6159464" cy="3592490"/>
          </a:xfrm>
          <a:custGeom>
            <a:avLst/>
            <a:gdLst>
              <a:gd name="connsiteX0" fmla="*/ 3079732 w 6159464"/>
              <a:gd name="connsiteY0" fmla="*/ 0 h 3592490"/>
              <a:gd name="connsiteX1" fmla="*/ 6159464 w 6159464"/>
              <a:gd name="connsiteY1" fmla="*/ 3079729 h 3592490"/>
              <a:gd name="connsiteX2" fmla="*/ 6143564 w 6159464"/>
              <a:gd name="connsiteY2" fmla="*/ 3394614 h 3592490"/>
              <a:gd name="connsiteX3" fmla="*/ 6113364 w 6159464"/>
              <a:gd name="connsiteY3" fmla="*/ 3592490 h 3592490"/>
              <a:gd name="connsiteX4" fmla="*/ 46100 w 6159464"/>
              <a:gd name="connsiteY4" fmla="*/ 3592490 h 3592490"/>
              <a:gd name="connsiteX5" fmla="*/ 15901 w 6159464"/>
              <a:gd name="connsiteY5" fmla="*/ 3394614 h 3592490"/>
              <a:gd name="connsiteX6" fmla="*/ 0 w 6159464"/>
              <a:gd name="connsiteY6" fmla="*/ 3079729 h 3592490"/>
              <a:gd name="connsiteX7" fmla="*/ 3079732 w 6159464"/>
              <a:gd name="connsiteY7" fmla="*/ 0 h 359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9464" h="3592490">
                <a:moveTo>
                  <a:pt x="3079732" y="0"/>
                </a:moveTo>
                <a:cubicBezTo>
                  <a:pt x="4780621" y="0"/>
                  <a:pt x="6159464" y="1378842"/>
                  <a:pt x="6159464" y="3079729"/>
                </a:cubicBezTo>
                <a:cubicBezTo>
                  <a:pt x="6159464" y="3186035"/>
                  <a:pt x="6154078" y="3291082"/>
                  <a:pt x="6143564" y="3394614"/>
                </a:cubicBezTo>
                <a:lnTo>
                  <a:pt x="6113364" y="3592490"/>
                </a:lnTo>
                <a:lnTo>
                  <a:pt x="46100" y="3592490"/>
                </a:lnTo>
                <a:lnTo>
                  <a:pt x="15901" y="3394614"/>
                </a:lnTo>
                <a:cubicBezTo>
                  <a:pt x="5386" y="3291082"/>
                  <a:pt x="0" y="3186035"/>
                  <a:pt x="0" y="3079729"/>
                </a:cubicBezTo>
                <a:cubicBezTo>
                  <a:pt x="0" y="1378842"/>
                  <a:pt x="1378844" y="0"/>
                  <a:pt x="3079732" y="0"/>
                </a:cubicBezTo>
                <a:close/>
              </a:path>
            </a:pathLst>
          </a:custGeom>
          <a:noFill/>
        </p:spPr>
      </p:pic>
      <p:sp>
        <p:nvSpPr>
          <p:cNvPr id="12" name="Rectangle: Rounded Corners 10">
            <a:extLst>
              <a:ext uri="{FF2B5EF4-FFF2-40B4-BE49-F238E27FC236}">
                <a16:creationId xmlns:a16="http://schemas.microsoft.com/office/drawing/2014/main" id="{2BCABE12-4385-A96C-FFBB-706318B6D473}"/>
              </a:ext>
            </a:extLst>
          </p:cNvPr>
          <p:cNvSpPr/>
          <p:nvPr>
            <p:custDataLst>
              <p:tags r:id="rId2"/>
            </p:custDataLst>
          </p:nvPr>
        </p:nvSpPr>
        <p:spPr>
          <a:xfrm>
            <a:off x="1426638" y="1828567"/>
            <a:ext cx="3971198" cy="1758832"/>
          </a:xfrm>
          <a:prstGeom prst="roundRect">
            <a:avLst>
              <a:gd name="adj" fmla="val 1634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13" name="Rectangle 12">
            <a:extLst>
              <a:ext uri="{FF2B5EF4-FFF2-40B4-BE49-F238E27FC236}">
                <a16:creationId xmlns:a16="http://schemas.microsoft.com/office/drawing/2014/main" id="{4CE9E35D-2242-5856-D8C6-2D1C6642DE4E}"/>
              </a:ext>
            </a:extLst>
          </p:cNvPr>
          <p:cNvSpPr/>
          <p:nvPr>
            <p:custDataLst>
              <p:tags r:id="rId3"/>
            </p:custDataLst>
          </p:nvPr>
        </p:nvSpPr>
        <p:spPr>
          <a:xfrm>
            <a:off x="1886188" y="2349698"/>
            <a:ext cx="3369699" cy="1074590"/>
          </a:xfrm>
          <a:prstGeom prst="rect">
            <a:avLst/>
          </a:prstGeom>
        </p:spPr>
        <p:txBody>
          <a:bodyPr wrap="square">
            <a:spAutoFit/>
          </a:bodyPr>
          <a:lstStyle/>
          <a:p>
            <a:pPr>
              <a:lnSpc>
                <a:spcPct val="150000"/>
              </a:lnSpc>
            </a:pPr>
            <a:r>
              <a:rPr lang="fr-FR" sz="1100" dirty="0">
                <a:solidFill>
                  <a:schemeClr val="bg1">
                    <a:lumMod val="50000"/>
                  </a:schemeClr>
                </a:solidFill>
                <a:latin typeface="Lato" panose="020F0502020204030203" pitchFamily="34" charset="77"/>
              </a:rPr>
              <a:t>Confiez-nous vos projets TI et projets d’infrastructure, en tout ou en partie, et profitez d’une vision et d’un accompagnement d’experts pour assurer leur réussite.</a:t>
            </a:r>
          </a:p>
        </p:txBody>
      </p:sp>
      <p:sp>
        <p:nvSpPr>
          <p:cNvPr id="14" name="Rectangle 13">
            <a:extLst>
              <a:ext uri="{FF2B5EF4-FFF2-40B4-BE49-F238E27FC236}">
                <a16:creationId xmlns:a16="http://schemas.microsoft.com/office/drawing/2014/main" id="{3AFA94B3-C0BB-C053-0DCA-6BA4859F06EA}"/>
              </a:ext>
            </a:extLst>
          </p:cNvPr>
          <p:cNvSpPr/>
          <p:nvPr>
            <p:custDataLst>
              <p:tags r:id="rId4"/>
            </p:custDataLst>
          </p:nvPr>
        </p:nvSpPr>
        <p:spPr>
          <a:xfrm>
            <a:off x="1838113" y="2038229"/>
            <a:ext cx="2271182" cy="307777"/>
          </a:xfrm>
          <a:prstGeom prst="rect">
            <a:avLst/>
          </a:prstGeom>
        </p:spPr>
        <p:txBody>
          <a:bodyPr wrap="square">
            <a:spAutoFit/>
          </a:bodyPr>
          <a:lstStyle/>
          <a:p>
            <a:r>
              <a:rPr lang="fr-CA" sz="1400" b="1" i="0" dirty="0">
                <a:solidFill>
                  <a:srgbClr val="323F7C"/>
                </a:solidFill>
                <a:effectLst/>
                <a:latin typeface="Lato" panose="020F0502020204030203" pitchFamily="34" charset="77"/>
              </a:rPr>
              <a:t>SUPPORT &amp; PROJET TI</a:t>
            </a:r>
          </a:p>
        </p:txBody>
      </p:sp>
      <p:sp>
        <p:nvSpPr>
          <p:cNvPr id="15" name="Rounded Rectangle 17">
            <a:extLst>
              <a:ext uri="{FF2B5EF4-FFF2-40B4-BE49-F238E27FC236}">
                <a16:creationId xmlns:a16="http://schemas.microsoft.com/office/drawing/2014/main" id="{447BDD28-14C6-4191-2F30-A68CD288E81E}"/>
              </a:ext>
            </a:extLst>
          </p:cNvPr>
          <p:cNvSpPr/>
          <p:nvPr>
            <p:custDataLst>
              <p:tags r:id="rId5"/>
            </p:custDataLst>
          </p:nvPr>
        </p:nvSpPr>
        <p:spPr>
          <a:xfrm>
            <a:off x="1056811" y="1517897"/>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17" name="TextBox 16">
            <a:extLst>
              <a:ext uri="{FF2B5EF4-FFF2-40B4-BE49-F238E27FC236}">
                <a16:creationId xmlns:a16="http://schemas.microsoft.com/office/drawing/2014/main" id="{3A26D3F6-AB1B-2BD4-A593-9920DC1A5904}"/>
              </a:ext>
            </a:extLst>
          </p:cNvPr>
          <p:cNvSpPr txBox="1"/>
          <p:nvPr>
            <p:custDataLst>
              <p:tags r:id="rId6"/>
            </p:custDataLst>
          </p:nvPr>
        </p:nvSpPr>
        <p:spPr>
          <a:xfrm>
            <a:off x="442812" y="4558946"/>
            <a:ext cx="746908" cy="369332"/>
          </a:xfrm>
          <a:prstGeom prst="rect">
            <a:avLst/>
          </a:prstGeom>
          <a:noFill/>
        </p:spPr>
        <p:txBody>
          <a:bodyPr wrap="square" rtlCol="0">
            <a:spAutoFit/>
          </a:bodyPr>
          <a:lstStyle/>
          <a:p>
            <a:pPr algn="ctr"/>
            <a:r>
              <a:rPr lang="fr-CA" b="1" i="0">
                <a:solidFill>
                  <a:schemeClr val="bg1"/>
                </a:solidFill>
                <a:effectLst/>
                <a:latin typeface="Exo" pitchFamily="2" charset="77"/>
              </a:rPr>
              <a:t>01</a:t>
            </a:r>
          </a:p>
        </p:txBody>
      </p:sp>
      <p:sp>
        <p:nvSpPr>
          <p:cNvPr id="18" name="TextBox 17">
            <a:extLst>
              <a:ext uri="{FF2B5EF4-FFF2-40B4-BE49-F238E27FC236}">
                <a16:creationId xmlns:a16="http://schemas.microsoft.com/office/drawing/2014/main" id="{AAB4D552-2A4D-2BF5-9189-83D1910A2C92}"/>
              </a:ext>
            </a:extLst>
          </p:cNvPr>
          <p:cNvSpPr txBox="1"/>
          <p:nvPr>
            <p:custDataLst>
              <p:tags r:id="rId7"/>
            </p:custDataLst>
          </p:nvPr>
        </p:nvSpPr>
        <p:spPr>
          <a:xfrm>
            <a:off x="1046175" y="1697781"/>
            <a:ext cx="746908" cy="369332"/>
          </a:xfrm>
          <a:prstGeom prst="rect">
            <a:avLst/>
          </a:prstGeom>
          <a:noFill/>
        </p:spPr>
        <p:txBody>
          <a:bodyPr wrap="square" rtlCol="0">
            <a:spAutoFit/>
          </a:bodyPr>
          <a:lstStyle/>
          <a:p>
            <a:pPr algn="ctr"/>
            <a:r>
              <a:rPr lang="fr-CA" b="1" i="0">
                <a:solidFill>
                  <a:schemeClr val="bg1"/>
                </a:solidFill>
                <a:effectLst/>
                <a:latin typeface="Exo" pitchFamily="2" charset="77"/>
              </a:rPr>
              <a:t>02</a:t>
            </a:r>
          </a:p>
        </p:txBody>
      </p:sp>
      <p:sp>
        <p:nvSpPr>
          <p:cNvPr id="28" name="Forme libre : forme 27">
            <a:extLst>
              <a:ext uri="{FF2B5EF4-FFF2-40B4-BE49-F238E27FC236}">
                <a16:creationId xmlns:a16="http://schemas.microsoft.com/office/drawing/2014/main" id="{491B609B-DE90-51C1-8B42-A45B5F01F04B}"/>
              </a:ext>
            </a:extLst>
          </p:cNvPr>
          <p:cNvSpPr/>
          <p:nvPr>
            <p:custDataLst>
              <p:tags r:id="rId8"/>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endParaRPr lang="fr-CA"/>
          </a:p>
        </p:txBody>
      </p:sp>
      <p:grpSp>
        <p:nvGrpSpPr>
          <p:cNvPr id="29" name="Groupe 28">
            <a:extLst>
              <a:ext uri="{FF2B5EF4-FFF2-40B4-BE49-F238E27FC236}">
                <a16:creationId xmlns:a16="http://schemas.microsoft.com/office/drawing/2014/main" id="{56487D8D-8192-413B-28D7-32B33F982033}"/>
              </a:ext>
            </a:extLst>
          </p:cNvPr>
          <p:cNvGrpSpPr/>
          <p:nvPr>
            <p:custDataLst>
              <p:tags r:id="rId9"/>
            </p:custDataLst>
          </p:nvPr>
        </p:nvGrpSpPr>
        <p:grpSpPr>
          <a:xfrm>
            <a:off x="522861" y="207093"/>
            <a:ext cx="356382" cy="356380"/>
            <a:chOff x="1917956" y="634082"/>
            <a:chExt cx="1200780" cy="1200773"/>
          </a:xfrm>
        </p:grpSpPr>
        <p:sp>
          <p:nvSpPr>
            <p:cNvPr id="30" name="Forme libre : forme 29">
              <a:extLst>
                <a:ext uri="{FF2B5EF4-FFF2-40B4-BE49-F238E27FC236}">
                  <a16:creationId xmlns:a16="http://schemas.microsoft.com/office/drawing/2014/main" id="{99B14D1D-78B2-E0C3-B656-555E393D8613}"/>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24CDA2F1-88A6-DDE5-0DEF-1EF71529D099}"/>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87AC41F1-E612-90C1-59EB-4351A1F53C74}"/>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FBBE3C8D-8D79-9D21-AA39-3D9A9055756C}"/>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endParaRPr lang="fr-CA"/>
            </a:p>
          </p:txBody>
        </p:sp>
      </p:grpSp>
      <p:sp>
        <p:nvSpPr>
          <p:cNvPr id="34" name="TextBox 12">
            <a:extLst>
              <a:ext uri="{FF2B5EF4-FFF2-40B4-BE49-F238E27FC236}">
                <a16:creationId xmlns:a16="http://schemas.microsoft.com/office/drawing/2014/main" id="{E80A7C8C-4C55-BB9A-47E2-621075B9CAB4}"/>
              </a:ext>
            </a:extLst>
          </p:cNvPr>
          <p:cNvSpPr txBox="1"/>
          <p:nvPr>
            <p:custDataLst>
              <p:tags r:id="rId10"/>
            </p:custDataLst>
          </p:nvPr>
        </p:nvSpPr>
        <p:spPr>
          <a:xfrm>
            <a:off x="1181100" y="605473"/>
            <a:ext cx="10025743" cy="646331"/>
          </a:xfrm>
          <a:prstGeom prst="rect">
            <a:avLst/>
          </a:prstGeom>
          <a:noFill/>
        </p:spPr>
        <p:txBody>
          <a:bodyPr wrap="square" rtlCol="0">
            <a:spAutoFit/>
          </a:bodyPr>
          <a:lstStyle/>
          <a:p>
            <a:pPr algn="ctr"/>
            <a:r>
              <a:rPr lang="fr-CA" sz="3600" b="1" i="0" dirty="0">
                <a:solidFill>
                  <a:srgbClr val="323F7C"/>
                </a:solidFill>
                <a:effectLst/>
                <a:latin typeface="Exo" pitchFamily="2" charset="77"/>
              </a:rPr>
              <a:t>Nos </a:t>
            </a:r>
            <a:r>
              <a:rPr lang="fr-CA" sz="3600" b="1" i="0" dirty="0">
                <a:solidFill>
                  <a:srgbClr val="0471F1"/>
                </a:solidFill>
                <a:effectLst/>
                <a:latin typeface="Exo" pitchFamily="2" charset="77"/>
              </a:rPr>
              <a:t>s</a:t>
            </a:r>
            <a:r>
              <a:rPr lang="fr-CA" sz="3600" b="1" dirty="0">
                <a:solidFill>
                  <a:srgbClr val="0471F1"/>
                </a:solidFill>
                <a:latin typeface="Exo" pitchFamily="2" charset="77"/>
              </a:rPr>
              <a:t>ervices</a:t>
            </a:r>
            <a:endParaRPr lang="fr-CA" sz="3600" b="1" dirty="0">
              <a:solidFill>
                <a:srgbClr val="323F7C"/>
              </a:solidFill>
              <a:latin typeface="Exo" pitchFamily="2" charset="77"/>
            </a:endParaRPr>
          </a:p>
        </p:txBody>
      </p:sp>
      <p:sp>
        <p:nvSpPr>
          <p:cNvPr id="35" name="Rectangle 34">
            <a:extLst>
              <a:ext uri="{FF2B5EF4-FFF2-40B4-BE49-F238E27FC236}">
                <a16:creationId xmlns:a16="http://schemas.microsoft.com/office/drawing/2014/main" id="{C3095360-842B-80CC-D6F3-12E04106FDBA}"/>
              </a:ext>
            </a:extLst>
          </p:cNvPr>
          <p:cNvSpPr/>
          <p:nvPr>
            <p:custDataLst>
              <p:tags r:id="rId11"/>
            </p:custDataLst>
          </p:nvPr>
        </p:nvSpPr>
        <p:spPr>
          <a:xfrm>
            <a:off x="4861243" y="432668"/>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pic>
        <p:nvPicPr>
          <p:cNvPr id="36" name="Picture 2">
            <a:extLst>
              <a:ext uri="{FF2B5EF4-FFF2-40B4-BE49-F238E27FC236}">
                <a16:creationId xmlns:a16="http://schemas.microsoft.com/office/drawing/2014/main" id="{A6397864-CA5A-C608-F716-41902E1900C9}"/>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10">
            <a:extLst>
              <a:ext uri="{FF2B5EF4-FFF2-40B4-BE49-F238E27FC236}">
                <a16:creationId xmlns:a16="http://schemas.microsoft.com/office/drawing/2014/main" id="{E12C5CEE-F2C4-29DD-86EC-A899EA3FA9C5}"/>
              </a:ext>
            </a:extLst>
          </p:cNvPr>
          <p:cNvSpPr/>
          <p:nvPr>
            <p:custDataLst>
              <p:tags r:id="rId12"/>
            </p:custDataLst>
          </p:nvPr>
        </p:nvSpPr>
        <p:spPr>
          <a:xfrm>
            <a:off x="670272" y="4565412"/>
            <a:ext cx="3243397" cy="1779825"/>
          </a:xfrm>
          <a:prstGeom prst="roundRect">
            <a:avLst>
              <a:gd name="adj" fmla="val 1634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38" name="Rectangle 37">
            <a:extLst>
              <a:ext uri="{FF2B5EF4-FFF2-40B4-BE49-F238E27FC236}">
                <a16:creationId xmlns:a16="http://schemas.microsoft.com/office/drawing/2014/main" id="{F8F48D05-DA57-BC2E-6071-6B909C60FB5B}"/>
              </a:ext>
            </a:extLst>
          </p:cNvPr>
          <p:cNvSpPr/>
          <p:nvPr>
            <p:custDataLst>
              <p:tags r:id="rId13"/>
            </p:custDataLst>
          </p:nvPr>
        </p:nvSpPr>
        <p:spPr>
          <a:xfrm>
            <a:off x="1129824" y="5086543"/>
            <a:ext cx="2592933" cy="1074590"/>
          </a:xfrm>
          <a:prstGeom prst="rect">
            <a:avLst/>
          </a:prstGeom>
        </p:spPr>
        <p:txBody>
          <a:bodyPr wrap="square">
            <a:spAutoFit/>
          </a:bodyPr>
          <a:lstStyle/>
          <a:p>
            <a:pPr>
              <a:lnSpc>
                <a:spcPct val="150000"/>
              </a:lnSpc>
            </a:pPr>
            <a:r>
              <a:rPr lang="fr-FR" sz="1100" dirty="0">
                <a:solidFill>
                  <a:schemeClr val="bg1">
                    <a:lumMod val="50000"/>
                  </a:schemeClr>
                </a:solidFill>
                <a:latin typeface="Lato" panose="020F0502020204030203" pitchFamily="34" charset="77"/>
              </a:rPr>
              <a:t>Libérez votre entreprise en nous confiant la prise en charge et la gestion globale de votre parc informatique, de la protection au support utilisateur.</a:t>
            </a:r>
          </a:p>
        </p:txBody>
      </p:sp>
      <p:sp>
        <p:nvSpPr>
          <p:cNvPr id="39" name="Rectangle 38">
            <a:extLst>
              <a:ext uri="{FF2B5EF4-FFF2-40B4-BE49-F238E27FC236}">
                <a16:creationId xmlns:a16="http://schemas.microsoft.com/office/drawing/2014/main" id="{52F1F8DC-D239-6881-834D-71000B94C5EC}"/>
              </a:ext>
            </a:extLst>
          </p:cNvPr>
          <p:cNvSpPr/>
          <p:nvPr>
            <p:custDataLst>
              <p:tags r:id="rId14"/>
            </p:custDataLst>
          </p:nvPr>
        </p:nvSpPr>
        <p:spPr>
          <a:xfrm>
            <a:off x="1081748" y="4775074"/>
            <a:ext cx="2271182" cy="307777"/>
          </a:xfrm>
          <a:prstGeom prst="rect">
            <a:avLst/>
          </a:prstGeom>
        </p:spPr>
        <p:txBody>
          <a:bodyPr wrap="square">
            <a:spAutoFit/>
          </a:bodyPr>
          <a:lstStyle/>
          <a:p>
            <a:r>
              <a:rPr lang="fr-CA" sz="1400" b="1" i="0" dirty="0">
                <a:solidFill>
                  <a:srgbClr val="323F7C"/>
                </a:solidFill>
                <a:effectLst/>
                <a:latin typeface="Lato" panose="020F0502020204030203" pitchFamily="34" charset="77"/>
              </a:rPr>
              <a:t>SERVICE GÉRÉS</a:t>
            </a:r>
          </a:p>
        </p:txBody>
      </p:sp>
      <p:sp>
        <p:nvSpPr>
          <p:cNvPr id="40" name="Rounded Rectangle 17">
            <a:extLst>
              <a:ext uri="{FF2B5EF4-FFF2-40B4-BE49-F238E27FC236}">
                <a16:creationId xmlns:a16="http://schemas.microsoft.com/office/drawing/2014/main" id="{FA1BA046-2702-F297-2AB8-7A5747AF0F2D}"/>
              </a:ext>
            </a:extLst>
          </p:cNvPr>
          <p:cNvSpPr/>
          <p:nvPr>
            <p:custDataLst>
              <p:tags r:id="rId15"/>
            </p:custDataLst>
          </p:nvPr>
        </p:nvSpPr>
        <p:spPr>
          <a:xfrm>
            <a:off x="300446" y="4254742"/>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41" name="TextBox 17">
            <a:extLst>
              <a:ext uri="{FF2B5EF4-FFF2-40B4-BE49-F238E27FC236}">
                <a16:creationId xmlns:a16="http://schemas.microsoft.com/office/drawing/2014/main" id="{4C169266-3E8D-00EA-8F33-6B7D0146FFE5}"/>
              </a:ext>
            </a:extLst>
          </p:cNvPr>
          <p:cNvSpPr txBox="1"/>
          <p:nvPr>
            <p:custDataLst>
              <p:tags r:id="rId16"/>
            </p:custDataLst>
          </p:nvPr>
        </p:nvSpPr>
        <p:spPr>
          <a:xfrm>
            <a:off x="289810" y="4434626"/>
            <a:ext cx="746908" cy="369332"/>
          </a:xfrm>
          <a:prstGeom prst="rect">
            <a:avLst/>
          </a:prstGeom>
          <a:noFill/>
        </p:spPr>
        <p:txBody>
          <a:bodyPr wrap="square" rtlCol="0">
            <a:spAutoFit/>
          </a:bodyPr>
          <a:lstStyle/>
          <a:p>
            <a:pPr algn="ctr"/>
            <a:r>
              <a:rPr lang="fr-CA" b="1" i="0" dirty="0">
                <a:solidFill>
                  <a:schemeClr val="bg1"/>
                </a:solidFill>
                <a:effectLst/>
                <a:latin typeface="Exo" pitchFamily="2" charset="77"/>
              </a:rPr>
              <a:t>01</a:t>
            </a:r>
          </a:p>
        </p:txBody>
      </p:sp>
      <p:sp>
        <p:nvSpPr>
          <p:cNvPr id="44" name="Rectangle: Rounded Corners 10">
            <a:extLst>
              <a:ext uri="{FF2B5EF4-FFF2-40B4-BE49-F238E27FC236}">
                <a16:creationId xmlns:a16="http://schemas.microsoft.com/office/drawing/2014/main" id="{8E0D4813-CC49-2432-3247-B26C379E4EE6}"/>
              </a:ext>
            </a:extLst>
          </p:cNvPr>
          <p:cNvSpPr/>
          <p:nvPr>
            <p:custDataLst>
              <p:tags r:id="rId17"/>
            </p:custDataLst>
          </p:nvPr>
        </p:nvSpPr>
        <p:spPr>
          <a:xfrm>
            <a:off x="7367929" y="1991523"/>
            <a:ext cx="3971198" cy="1758832"/>
          </a:xfrm>
          <a:prstGeom prst="roundRect">
            <a:avLst>
              <a:gd name="adj" fmla="val 1634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45" name="Rectangle 44">
            <a:extLst>
              <a:ext uri="{FF2B5EF4-FFF2-40B4-BE49-F238E27FC236}">
                <a16:creationId xmlns:a16="http://schemas.microsoft.com/office/drawing/2014/main" id="{6CF3CF48-2F21-FC54-DAC3-5B340BB1173C}"/>
              </a:ext>
            </a:extLst>
          </p:cNvPr>
          <p:cNvSpPr/>
          <p:nvPr>
            <p:custDataLst>
              <p:tags r:id="rId18"/>
            </p:custDataLst>
          </p:nvPr>
        </p:nvSpPr>
        <p:spPr>
          <a:xfrm>
            <a:off x="7827479" y="2512654"/>
            <a:ext cx="3369699" cy="820674"/>
          </a:xfrm>
          <a:prstGeom prst="rect">
            <a:avLst/>
          </a:prstGeom>
        </p:spPr>
        <p:txBody>
          <a:bodyPr wrap="square">
            <a:spAutoFit/>
          </a:bodyPr>
          <a:lstStyle/>
          <a:p>
            <a:pPr>
              <a:lnSpc>
                <a:spcPct val="150000"/>
              </a:lnSpc>
            </a:pPr>
            <a:r>
              <a:rPr lang="fr-FR" sz="1100" dirty="0">
                <a:solidFill>
                  <a:schemeClr val="bg1">
                    <a:lumMod val="50000"/>
                  </a:schemeClr>
                </a:solidFill>
                <a:latin typeface="Lato" panose="020F0502020204030203" pitchFamily="34" charset="77"/>
              </a:rPr>
              <a:t>Hébergez, sécurisez et réunissez vos informations dans le Cloud grâce à nos plateformes flexibles et performantes, accessibles où que vous soyez.</a:t>
            </a:r>
          </a:p>
        </p:txBody>
      </p:sp>
      <p:sp>
        <p:nvSpPr>
          <p:cNvPr id="46" name="Rectangle 45">
            <a:extLst>
              <a:ext uri="{FF2B5EF4-FFF2-40B4-BE49-F238E27FC236}">
                <a16:creationId xmlns:a16="http://schemas.microsoft.com/office/drawing/2014/main" id="{59B448CD-A6A5-04C6-109F-96A3DDEDDE3F}"/>
              </a:ext>
            </a:extLst>
          </p:cNvPr>
          <p:cNvSpPr/>
          <p:nvPr>
            <p:custDataLst>
              <p:tags r:id="rId19"/>
            </p:custDataLst>
          </p:nvPr>
        </p:nvSpPr>
        <p:spPr>
          <a:xfrm>
            <a:off x="7779404" y="2201185"/>
            <a:ext cx="2271182" cy="307777"/>
          </a:xfrm>
          <a:prstGeom prst="rect">
            <a:avLst/>
          </a:prstGeom>
        </p:spPr>
        <p:txBody>
          <a:bodyPr wrap="square">
            <a:spAutoFit/>
          </a:bodyPr>
          <a:lstStyle/>
          <a:p>
            <a:r>
              <a:rPr lang="fr-CA" sz="1400" b="1" i="0" dirty="0">
                <a:solidFill>
                  <a:srgbClr val="323F7C"/>
                </a:solidFill>
                <a:effectLst/>
                <a:latin typeface="Lato" panose="020F0502020204030203" pitchFamily="34" charset="77"/>
              </a:rPr>
              <a:t>CLOUD</a:t>
            </a:r>
          </a:p>
        </p:txBody>
      </p:sp>
      <p:sp>
        <p:nvSpPr>
          <p:cNvPr id="47" name="Rounded Rectangle 17">
            <a:extLst>
              <a:ext uri="{FF2B5EF4-FFF2-40B4-BE49-F238E27FC236}">
                <a16:creationId xmlns:a16="http://schemas.microsoft.com/office/drawing/2014/main" id="{B2FA8C79-A4CC-3CEE-B94A-02CF7264A1DC}"/>
              </a:ext>
            </a:extLst>
          </p:cNvPr>
          <p:cNvSpPr/>
          <p:nvPr>
            <p:custDataLst>
              <p:tags r:id="rId20"/>
            </p:custDataLst>
          </p:nvPr>
        </p:nvSpPr>
        <p:spPr>
          <a:xfrm>
            <a:off x="10981631" y="1680853"/>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48" name="TextBox 17">
            <a:extLst>
              <a:ext uri="{FF2B5EF4-FFF2-40B4-BE49-F238E27FC236}">
                <a16:creationId xmlns:a16="http://schemas.microsoft.com/office/drawing/2014/main" id="{793BD8A3-49FB-8241-1AD6-AE9DFD0105B0}"/>
              </a:ext>
            </a:extLst>
          </p:cNvPr>
          <p:cNvSpPr txBox="1"/>
          <p:nvPr>
            <p:custDataLst>
              <p:tags r:id="rId21"/>
            </p:custDataLst>
          </p:nvPr>
        </p:nvSpPr>
        <p:spPr>
          <a:xfrm>
            <a:off x="10970995" y="1860737"/>
            <a:ext cx="746908" cy="369332"/>
          </a:xfrm>
          <a:prstGeom prst="rect">
            <a:avLst/>
          </a:prstGeom>
          <a:noFill/>
        </p:spPr>
        <p:txBody>
          <a:bodyPr wrap="square" rtlCol="0">
            <a:spAutoFit/>
          </a:bodyPr>
          <a:lstStyle/>
          <a:p>
            <a:pPr algn="ctr"/>
            <a:r>
              <a:rPr lang="fr-CA" b="1" i="0" dirty="0">
                <a:solidFill>
                  <a:schemeClr val="bg1"/>
                </a:solidFill>
                <a:effectLst/>
                <a:latin typeface="Exo" pitchFamily="2" charset="77"/>
              </a:rPr>
              <a:t>03</a:t>
            </a:r>
          </a:p>
        </p:txBody>
      </p:sp>
      <p:pic>
        <p:nvPicPr>
          <p:cNvPr id="49" name="Graphic 4">
            <a:extLst>
              <a:ext uri="{FF2B5EF4-FFF2-40B4-BE49-F238E27FC236}">
                <a16:creationId xmlns:a16="http://schemas.microsoft.com/office/drawing/2014/main" id="{08736228-C141-3430-4261-9DF5A4B2EE67}"/>
              </a:ext>
            </a:extLst>
          </p:cNvPr>
          <p:cNvPicPr>
            <a:picLocks noChangeAspect="1"/>
          </p:cNvPicPr>
          <p:nvPr>
            <p:custDataLst>
              <p:tags r:id="rId22"/>
            </p:custDataLst>
          </p:nvPr>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rot="16200000" flipV="1">
            <a:off x="11625915" y="6321035"/>
            <a:ext cx="100294" cy="148699"/>
          </a:xfrm>
          <a:prstGeom prst="rect">
            <a:avLst/>
          </a:prstGeom>
        </p:spPr>
      </p:pic>
      <p:pic>
        <p:nvPicPr>
          <p:cNvPr id="51" name="Graphic 4218">
            <a:extLst>
              <a:ext uri="{FF2B5EF4-FFF2-40B4-BE49-F238E27FC236}">
                <a16:creationId xmlns:a16="http://schemas.microsoft.com/office/drawing/2014/main" id="{D3BA419F-581B-7108-75E1-11FD06E94721}"/>
              </a:ext>
            </a:extLst>
          </p:cNvPr>
          <p:cNvPicPr>
            <a:picLocks noChangeAspect="1"/>
          </p:cNvPicPr>
          <p:nvPr>
            <p:custDataLst>
              <p:tags r:id="rId23"/>
            </p:custDataLst>
          </p:nvPr>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rot="5400000">
            <a:off x="11625915" y="6486514"/>
            <a:ext cx="100294" cy="148699"/>
          </a:xfrm>
          <a:prstGeom prst="rect">
            <a:avLst/>
          </a:prstGeom>
        </p:spPr>
      </p:pic>
      <p:sp>
        <p:nvSpPr>
          <p:cNvPr id="52" name="Rectangle: Rounded Corners 10">
            <a:extLst>
              <a:ext uri="{FF2B5EF4-FFF2-40B4-BE49-F238E27FC236}">
                <a16:creationId xmlns:a16="http://schemas.microsoft.com/office/drawing/2014/main" id="{775D8637-1553-BBBF-D662-C8B7430AF041}"/>
              </a:ext>
            </a:extLst>
          </p:cNvPr>
          <p:cNvSpPr/>
          <p:nvPr>
            <p:custDataLst>
              <p:tags r:id="rId24"/>
            </p:custDataLst>
          </p:nvPr>
        </p:nvSpPr>
        <p:spPr>
          <a:xfrm>
            <a:off x="7576135" y="4303634"/>
            <a:ext cx="3971198" cy="1758832"/>
          </a:xfrm>
          <a:prstGeom prst="roundRect">
            <a:avLst>
              <a:gd name="adj" fmla="val 16340"/>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53" name="Rectangle 52">
            <a:extLst>
              <a:ext uri="{FF2B5EF4-FFF2-40B4-BE49-F238E27FC236}">
                <a16:creationId xmlns:a16="http://schemas.microsoft.com/office/drawing/2014/main" id="{227968CD-62EC-A950-DB13-AA4C708F193D}"/>
              </a:ext>
            </a:extLst>
          </p:cNvPr>
          <p:cNvSpPr/>
          <p:nvPr>
            <p:custDataLst>
              <p:tags r:id="rId25"/>
            </p:custDataLst>
          </p:nvPr>
        </p:nvSpPr>
        <p:spPr>
          <a:xfrm>
            <a:off x="8035685" y="4824765"/>
            <a:ext cx="3369699" cy="1074590"/>
          </a:xfrm>
          <a:prstGeom prst="rect">
            <a:avLst/>
          </a:prstGeom>
        </p:spPr>
        <p:txBody>
          <a:bodyPr wrap="square">
            <a:spAutoFit/>
          </a:bodyPr>
          <a:lstStyle/>
          <a:p>
            <a:pPr>
              <a:lnSpc>
                <a:spcPct val="150000"/>
              </a:lnSpc>
            </a:pPr>
            <a:r>
              <a:rPr lang="fr-FR" sz="1100" dirty="0">
                <a:solidFill>
                  <a:schemeClr val="bg1">
                    <a:lumMod val="50000"/>
                  </a:schemeClr>
                </a:solidFill>
                <a:latin typeface="Lato" panose="020F0502020204030203" pitchFamily="34" charset="77"/>
              </a:rPr>
              <a:t>Assurez-vous de mettre en place des solutions </a:t>
            </a:r>
            <a:br>
              <a:rPr lang="fr-FR" sz="1100" dirty="0">
                <a:solidFill>
                  <a:schemeClr val="bg1">
                    <a:lumMod val="50000"/>
                  </a:schemeClr>
                </a:solidFill>
                <a:latin typeface="Lato" panose="020F0502020204030203" pitchFamily="34" charset="77"/>
              </a:rPr>
            </a:br>
            <a:r>
              <a:rPr lang="fr-FR" sz="1100" dirty="0">
                <a:solidFill>
                  <a:schemeClr val="bg1">
                    <a:lumMod val="50000"/>
                  </a:schemeClr>
                </a:solidFill>
                <a:latin typeface="Lato" panose="020F0502020204030203" pitchFamily="34" charset="77"/>
              </a:rPr>
              <a:t>de sécurité robustes et complètes, vous permettant de sécuriser vos données et de maintenir la continuité de vos activités. </a:t>
            </a:r>
          </a:p>
        </p:txBody>
      </p:sp>
      <p:sp>
        <p:nvSpPr>
          <p:cNvPr id="54" name="Rectangle 53">
            <a:extLst>
              <a:ext uri="{FF2B5EF4-FFF2-40B4-BE49-F238E27FC236}">
                <a16:creationId xmlns:a16="http://schemas.microsoft.com/office/drawing/2014/main" id="{D28195ED-E55E-480F-6C79-75245D41BF2B}"/>
              </a:ext>
            </a:extLst>
          </p:cNvPr>
          <p:cNvSpPr/>
          <p:nvPr>
            <p:custDataLst>
              <p:tags r:id="rId26"/>
            </p:custDataLst>
          </p:nvPr>
        </p:nvSpPr>
        <p:spPr>
          <a:xfrm>
            <a:off x="7987610" y="4513296"/>
            <a:ext cx="2271182" cy="307777"/>
          </a:xfrm>
          <a:prstGeom prst="rect">
            <a:avLst/>
          </a:prstGeom>
        </p:spPr>
        <p:txBody>
          <a:bodyPr wrap="square">
            <a:spAutoFit/>
          </a:bodyPr>
          <a:lstStyle/>
          <a:p>
            <a:r>
              <a:rPr lang="fr-CA" sz="1400" b="1" i="0" dirty="0">
                <a:solidFill>
                  <a:srgbClr val="323F7C"/>
                </a:solidFill>
                <a:effectLst/>
                <a:latin typeface="Lato" panose="020F0502020204030203" pitchFamily="34" charset="77"/>
              </a:rPr>
              <a:t>CYBERSÉCURITÉ</a:t>
            </a:r>
          </a:p>
        </p:txBody>
      </p:sp>
      <p:sp>
        <p:nvSpPr>
          <p:cNvPr id="55" name="Rounded Rectangle 17">
            <a:extLst>
              <a:ext uri="{FF2B5EF4-FFF2-40B4-BE49-F238E27FC236}">
                <a16:creationId xmlns:a16="http://schemas.microsoft.com/office/drawing/2014/main" id="{C17FF960-1BE3-A134-CDA6-F295515B6DBF}"/>
              </a:ext>
            </a:extLst>
          </p:cNvPr>
          <p:cNvSpPr/>
          <p:nvPr>
            <p:custDataLst>
              <p:tags r:id="rId27"/>
            </p:custDataLst>
          </p:nvPr>
        </p:nvSpPr>
        <p:spPr>
          <a:xfrm>
            <a:off x="11189837" y="3992964"/>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Lato" panose="020F0502020204030203" pitchFamily="34" charset="77"/>
            </a:endParaRPr>
          </a:p>
        </p:txBody>
      </p:sp>
      <p:sp>
        <p:nvSpPr>
          <p:cNvPr id="56" name="TextBox 17">
            <a:extLst>
              <a:ext uri="{FF2B5EF4-FFF2-40B4-BE49-F238E27FC236}">
                <a16:creationId xmlns:a16="http://schemas.microsoft.com/office/drawing/2014/main" id="{45B6DBDE-FE5B-5BA5-5E3B-8B02447ADAA9}"/>
              </a:ext>
            </a:extLst>
          </p:cNvPr>
          <p:cNvSpPr txBox="1"/>
          <p:nvPr>
            <p:custDataLst>
              <p:tags r:id="rId28"/>
            </p:custDataLst>
          </p:nvPr>
        </p:nvSpPr>
        <p:spPr>
          <a:xfrm>
            <a:off x="11179201" y="4172848"/>
            <a:ext cx="746908" cy="369332"/>
          </a:xfrm>
          <a:prstGeom prst="rect">
            <a:avLst/>
          </a:prstGeom>
          <a:noFill/>
        </p:spPr>
        <p:txBody>
          <a:bodyPr wrap="square" rtlCol="0">
            <a:spAutoFit/>
          </a:bodyPr>
          <a:lstStyle/>
          <a:p>
            <a:pPr algn="ctr"/>
            <a:r>
              <a:rPr lang="fr-CA" b="1" i="0" dirty="0">
                <a:solidFill>
                  <a:schemeClr val="bg1"/>
                </a:solidFill>
                <a:effectLst/>
                <a:latin typeface="Exo" pitchFamily="2" charset="77"/>
              </a:rPr>
              <a:t>0</a:t>
            </a:r>
            <a:r>
              <a:rPr lang="fr-CA" b="1" dirty="0">
                <a:solidFill>
                  <a:schemeClr val="bg1"/>
                </a:solidFill>
                <a:latin typeface="Exo" pitchFamily="2" charset="77"/>
              </a:rPr>
              <a:t>4</a:t>
            </a:r>
            <a:endParaRPr lang="fr-CA" b="1" i="0" dirty="0">
              <a:solidFill>
                <a:schemeClr val="bg1"/>
              </a:solidFill>
              <a:effectLst/>
              <a:latin typeface="Exo" pitchFamily="2" charset="77"/>
            </a:endParaRPr>
          </a:p>
        </p:txBody>
      </p:sp>
    </p:spTree>
    <p:extLst>
      <p:ext uri="{BB962C8B-B14F-4D97-AF65-F5344CB8AC3E}">
        <p14:creationId xmlns:p14="http://schemas.microsoft.com/office/powerpoint/2010/main" val="2076665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67D2521-AE2E-0C41-BF1C-3309D43F372C}"/>
              </a:ext>
            </a:extLst>
          </p:cNvPr>
          <p:cNvSpPr/>
          <p:nvPr>
            <p:custDataLst>
              <p:tags r:id="rId1"/>
            </p:custDataLst>
          </p:nvPr>
        </p:nvSpPr>
        <p:spPr>
          <a:xfrm>
            <a:off x="6656532" y="3464782"/>
            <a:ext cx="1497278" cy="472117"/>
          </a:xfrm>
          <a:prstGeom prst="rect">
            <a:avLst/>
          </a:prstGeom>
        </p:spPr>
        <p:txBody>
          <a:bodyPr wrap="square">
            <a:spAutoFit/>
          </a:bodyPr>
          <a:lstStyle/>
          <a:p>
            <a:pPr algn="ctr">
              <a:lnSpc>
                <a:spcPct val="150000"/>
              </a:lnSpc>
            </a:pPr>
            <a:r>
              <a:rPr lang="fr-CA" b="1" dirty="0">
                <a:solidFill>
                  <a:schemeClr val="bg1"/>
                </a:solidFill>
                <a:latin typeface="Exo" pitchFamily="2" charset="77"/>
                <a:ea typeface="Open Sans" panose="020B0606030504020204" pitchFamily="34" charset="0"/>
                <a:cs typeface="Open Sans" panose="020B0606030504020204" pitchFamily="34" charset="0"/>
              </a:rPr>
              <a:t>Étape 3</a:t>
            </a:r>
          </a:p>
        </p:txBody>
      </p:sp>
      <p:pic>
        <p:nvPicPr>
          <p:cNvPr id="2" name="Graphic 1">
            <a:extLst>
              <a:ext uri="{FF2B5EF4-FFF2-40B4-BE49-F238E27FC236}">
                <a16:creationId xmlns:a16="http://schemas.microsoft.com/office/drawing/2014/main" id="{C334FA17-E80E-992A-C6AE-DFB9C7F1363A}"/>
              </a:ext>
            </a:extLst>
          </p:cNvPr>
          <p:cNvPicPr>
            <a:picLocks noChangeAspect="1"/>
          </p:cNvPicPr>
          <p:nvPr>
            <p:custDataLst>
              <p:tags r:id="rId2"/>
            </p:custDataLst>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rot="5400000">
            <a:off x="11625915" y="6486514"/>
            <a:ext cx="100294" cy="148699"/>
          </a:xfrm>
          <a:prstGeom prst="rect">
            <a:avLst/>
          </a:prstGeom>
        </p:spPr>
      </p:pic>
      <p:pic>
        <p:nvPicPr>
          <p:cNvPr id="3" name="Graphic 2">
            <a:extLst>
              <a:ext uri="{FF2B5EF4-FFF2-40B4-BE49-F238E27FC236}">
                <a16:creationId xmlns:a16="http://schemas.microsoft.com/office/drawing/2014/main" id="{70C036C1-1841-7436-D076-EAC25EC88AB8}"/>
              </a:ext>
            </a:extLst>
          </p:cNvPr>
          <p:cNvPicPr>
            <a:picLocks noChangeAspect="1"/>
          </p:cNvPicPr>
          <p:nvPr>
            <p:custDataLst>
              <p:tags r:id="rId3"/>
            </p:custDataLst>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16200000" flipV="1">
            <a:off x="11625915" y="6321035"/>
            <a:ext cx="100294" cy="148699"/>
          </a:xfrm>
          <a:prstGeom prst="rect">
            <a:avLst/>
          </a:prstGeom>
        </p:spPr>
      </p:pic>
      <p:pic>
        <p:nvPicPr>
          <p:cNvPr id="6" name="Espace réservé pour une image  5">
            <a:extLst>
              <a:ext uri="{FF2B5EF4-FFF2-40B4-BE49-F238E27FC236}">
                <a16:creationId xmlns:a16="http://schemas.microsoft.com/office/drawing/2014/main" id="{AFC59011-DC58-E768-BD44-4A8001604D52}"/>
              </a:ext>
            </a:extLst>
          </p:cNvPr>
          <p:cNvPicPr>
            <a:picLocks noGrp="1" noChangeAspect="1"/>
          </p:cNvPicPr>
          <p:nvPr>
            <p:ph type="pic" sz="quarter" idx="10"/>
          </p:nvPr>
        </p:nvPicPr>
        <p:blipFill rotWithShape="1">
          <a:blip r:embed="rId27" cstate="print">
            <a:extLst>
              <a:ext uri="{28A0092B-C50C-407E-A947-70E740481C1C}">
                <a14:useLocalDpi xmlns:a14="http://schemas.microsoft.com/office/drawing/2010/main" val="0"/>
              </a:ext>
            </a:extLst>
          </a:blip>
          <a:srcRect l="32448" r="14280"/>
          <a:stretch/>
        </p:blipFill>
        <p:spPr>
          <a:xfrm>
            <a:off x="814908" y="1233419"/>
            <a:ext cx="3946014" cy="4934800"/>
          </a:xfrm>
          <a:prstGeom prst="round2DiagRect">
            <a:avLst>
              <a:gd name="adj1" fmla="val 45654"/>
              <a:gd name="adj2" fmla="val 15576"/>
            </a:avLst>
          </a:prstGeom>
        </p:spPr>
      </p:pic>
      <p:sp>
        <p:nvSpPr>
          <p:cNvPr id="7" name="TextBox 6">
            <a:extLst>
              <a:ext uri="{FF2B5EF4-FFF2-40B4-BE49-F238E27FC236}">
                <a16:creationId xmlns:a16="http://schemas.microsoft.com/office/drawing/2014/main" id="{1A671AFF-D76A-B8D2-5BE2-6F3423246A36}"/>
              </a:ext>
            </a:extLst>
          </p:cNvPr>
          <p:cNvSpPr txBox="1"/>
          <p:nvPr>
            <p:custDataLst>
              <p:tags r:id="rId4"/>
            </p:custDataLst>
          </p:nvPr>
        </p:nvSpPr>
        <p:spPr>
          <a:xfrm>
            <a:off x="6032932" y="1409198"/>
            <a:ext cx="5710345" cy="646331"/>
          </a:xfrm>
          <a:prstGeom prst="rect">
            <a:avLst/>
          </a:prstGeom>
          <a:noFill/>
        </p:spPr>
        <p:txBody>
          <a:bodyPr wrap="square" rtlCol="0">
            <a:spAutoFit/>
          </a:bodyPr>
          <a:lstStyle/>
          <a:p>
            <a:r>
              <a:rPr lang="fr-CA" sz="3600" b="1" dirty="0">
                <a:solidFill>
                  <a:srgbClr val="323F7C"/>
                </a:solidFill>
                <a:latin typeface="Exo" pitchFamily="2" charset="77"/>
              </a:rPr>
              <a:t>Pointage de </a:t>
            </a:r>
            <a:r>
              <a:rPr lang="fr-CA" sz="3600" b="1" i="0" dirty="0">
                <a:solidFill>
                  <a:srgbClr val="0471F1"/>
                </a:solidFill>
                <a:effectLst/>
                <a:latin typeface="Exo" pitchFamily="2" charset="77"/>
              </a:rPr>
              <a:t>Sécurité</a:t>
            </a:r>
            <a:endParaRPr lang="fr-CA" sz="3600" b="1" i="0" dirty="0">
              <a:solidFill>
                <a:srgbClr val="323F7C"/>
              </a:solidFill>
              <a:effectLst/>
              <a:latin typeface="Exo" pitchFamily="2" charset="77"/>
            </a:endParaRPr>
          </a:p>
        </p:txBody>
      </p:sp>
      <p:sp>
        <p:nvSpPr>
          <p:cNvPr id="8" name="Rectangle 7">
            <a:extLst>
              <a:ext uri="{FF2B5EF4-FFF2-40B4-BE49-F238E27FC236}">
                <a16:creationId xmlns:a16="http://schemas.microsoft.com/office/drawing/2014/main" id="{81B0A054-3ABB-85F1-42FE-F75AEE82A50E}"/>
              </a:ext>
            </a:extLst>
          </p:cNvPr>
          <p:cNvSpPr/>
          <p:nvPr>
            <p:custDataLst>
              <p:tags r:id="rId5"/>
            </p:custDataLst>
          </p:nvPr>
        </p:nvSpPr>
        <p:spPr>
          <a:xfrm>
            <a:off x="6041496" y="1147588"/>
            <a:ext cx="2469514" cy="261610"/>
          </a:xfrm>
          <a:prstGeom prst="rect">
            <a:avLst/>
          </a:prstGeom>
        </p:spPr>
        <p:txBody>
          <a:bodyPr wrap="square">
            <a:spAutoFit/>
          </a:bodyPr>
          <a:lstStyle/>
          <a:p>
            <a:r>
              <a:rPr lang="fr-CA" sz="11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Télécom 2024</a:t>
            </a:r>
          </a:p>
        </p:txBody>
      </p:sp>
      <p:sp>
        <p:nvSpPr>
          <p:cNvPr id="9" name="TextBox 18">
            <a:extLst>
              <a:ext uri="{FF2B5EF4-FFF2-40B4-BE49-F238E27FC236}">
                <a16:creationId xmlns:a16="http://schemas.microsoft.com/office/drawing/2014/main" id="{05311A07-4001-8141-5410-BDC753F95C28}"/>
              </a:ext>
            </a:extLst>
          </p:cNvPr>
          <p:cNvSpPr txBox="1"/>
          <p:nvPr>
            <p:custDataLst>
              <p:tags r:id="rId6"/>
            </p:custDataLst>
          </p:nvPr>
        </p:nvSpPr>
        <p:spPr>
          <a:xfrm>
            <a:off x="6557487" y="2382063"/>
            <a:ext cx="4841340" cy="332848"/>
          </a:xfrm>
          <a:prstGeom prst="rect">
            <a:avLst/>
          </a:prstGeom>
          <a:noFill/>
        </p:spPr>
        <p:txBody>
          <a:bodyPr wrap="square">
            <a:spAutoFit/>
          </a:bodyPr>
          <a:lstStyle/>
          <a:p>
            <a:pPr>
              <a:lnSpc>
                <a:spcPct val="150000"/>
              </a:lnSpc>
            </a:pPr>
            <a:r>
              <a:rPr lang="fr-CA" sz="12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Faites évaluer de votre niveau de cybersécurité gratuitement! </a:t>
            </a:r>
          </a:p>
        </p:txBody>
      </p:sp>
      <p:sp>
        <p:nvSpPr>
          <p:cNvPr id="10" name="Graphic 19">
            <a:extLst>
              <a:ext uri="{FF2B5EF4-FFF2-40B4-BE49-F238E27FC236}">
                <a16:creationId xmlns:a16="http://schemas.microsoft.com/office/drawing/2014/main" id="{FDF62B17-C4A0-ACC8-17A9-B228404C30CC}"/>
              </a:ext>
            </a:extLst>
          </p:cNvPr>
          <p:cNvSpPr/>
          <p:nvPr>
            <p:custDataLst>
              <p:tags r:id="rId7"/>
            </p:custDataLst>
          </p:nvPr>
        </p:nvSpPr>
        <p:spPr>
          <a:xfrm rot="16200000">
            <a:off x="6130686" y="2450555"/>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dirty="0">
              <a:latin typeface="Lato" panose="020F0502020204030203" pitchFamily="34" charset="77"/>
            </a:endParaRPr>
          </a:p>
        </p:txBody>
      </p:sp>
      <p:sp>
        <p:nvSpPr>
          <p:cNvPr id="15" name="TextBox 18">
            <a:extLst>
              <a:ext uri="{FF2B5EF4-FFF2-40B4-BE49-F238E27FC236}">
                <a16:creationId xmlns:a16="http://schemas.microsoft.com/office/drawing/2014/main" id="{8225D580-B64A-A029-7239-A7E32C86E847}"/>
              </a:ext>
            </a:extLst>
          </p:cNvPr>
          <p:cNvSpPr txBox="1"/>
          <p:nvPr>
            <p:custDataLst>
              <p:tags r:id="rId8"/>
            </p:custDataLst>
          </p:nvPr>
        </p:nvSpPr>
        <p:spPr>
          <a:xfrm>
            <a:off x="6557487" y="2757473"/>
            <a:ext cx="4841340" cy="332848"/>
          </a:xfrm>
          <a:prstGeom prst="rect">
            <a:avLst/>
          </a:prstGeom>
          <a:noFill/>
        </p:spPr>
        <p:txBody>
          <a:bodyPr wrap="square">
            <a:spAutoFit/>
          </a:bodyPr>
          <a:lstStyle/>
          <a:p>
            <a:pPr>
              <a:lnSpc>
                <a:spcPct val="150000"/>
              </a:lnSpc>
            </a:pPr>
            <a:r>
              <a:rPr lang="fr-CA" sz="12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Déterminez les solutions requises pour optimiser votre sécurité</a:t>
            </a:r>
          </a:p>
        </p:txBody>
      </p:sp>
      <p:sp>
        <p:nvSpPr>
          <p:cNvPr id="22" name="Graphic 19">
            <a:extLst>
              <a:ext uri="{FF2B5EF4-FFF2-40B4-BE49-F238E27FC236}">
                <a16:creationId xmlns:a16="http://schemas.microsoft.com/office/drawing/2014/main" id="{B7B336B2-CE55-2F51-C965-00C156033C2F}"/>
              </a:ext>
            </a:extLst>
          </p:cNvPr>
          <p:cNvSpPr/>
          <p:nvPr>
            <p:custDataLst>
              <p:tags r:id="rId9"/>
            </p:custDataLst>
          </p:nvPr>
        </p:nvSpPr>
        <p:spPr>
          <a:xfrm rot="16200000">
            <a:off x="6130686" y="2825965"/>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dirty="0">
              <a:latin typeface="Lato" panose="020F0502020204030203" pitchFamily="34" charset="77"/>
            </a:endParaRPr>
          </a:p>
        </p:txBody>
      </p:sp>
      <p:sp>
        <p:nvSpPr>
          <p:cNvPr id="23" name="Forme libre : forme 22">
            <a:extLst>
              <a:ext uri="{FF2B5EF4-FFF2-40B4-BE49-F238E27FC236}">
                <a16:creationId xmlns:a16="http://schemas.microsoft.com/office/drawing/2014/main" id="{590B6D66-4952-440F-4FDC-E87B7413D2C3}"/>
              </a:ext>
            </a:extLst>
          </p:cNvPr>
          <p:cNvSpPr/>
          <p:nvPr>
            <p:custDataLst>
              <p:tags r:id="rId10"/>
            </p:custDataLst>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bg1"/>
          </a:solidFill>
          <a:ln w="8819" cap="flat">
            <a:noFill/>
            <a:prstDash val="solid"/>
            <a:miter/>
          </a:ln>
        </p:spPr>
        <p:txBody>
          <a:bodyPr rtlCol="0" anchor="ctr"/>
          <a:lstStyle/>
          <a:p>
            <a:endParaRPr lang="fr-CA" dirty="0"/>
          </a:p>
        </p:txBody>
      </p:sp>
      <p:pic>
        <p:nvPicPr>
          <p:cNvPr id="24" name="Picture 26">
            <a:extLst>
              <a:ext uri="{FF2B5EF4-FFF2-40B4-BE49-F238E27FC236}">
                <a16:creationId xmlns:a16="http://schemas.microsoft.com/office/drawing/2014/main" id="{ED9082B6-421B-4BA1-B248-E32339C4348F}"/>
              </a:ext>
            </a:extLst>
          </p:cNvPr>
          <p:cNvPicPr>
            <a:picLocks noChangeAspect="1"/>
          </p:cNvPicPr>
          <p:nvPr>
            <p:custDataLst>
              <p:tags r:id="rId11"/>
            </p:custDataLst>
          </p:nvPr>
        </p:nvPicPr>
        <p:blipFill rotWithShape="1">
          <a:blip r:embed="rId28" cstate="print">
            <a:extLst>
              <a:ext uri="{28A0092B-C50C-407E-A947-70E740481C1C}">
                <a14:useLocalDpi xmlns:a14="http://schemas.microsoft.com/office/drawing/2010/main" val="0"/>
              </a:ext>
            </a:extLst>
          </a:blip>
          <a:srcRect t="76" b="-1094"/>
          <a:stretch/>
        </p:blipFill>
        <p:spPr>
          <a:xfrm>
            <a:off x="517997" y="204661"/>
            <a:ext cx="369078" cy="372835"/>
          </a:xfrm>
          <a:prstGeom prst="rect">
            <a:avLst/>
          </a:prstGeom>
        </p:spPr>
      </p:pic>
      <p:pic>
        <p:nvPicPr>
          <p:cNvPr id="25" name="Picture 2">
            <a:extLst>
              <a:ext uri="{FF2B5EF4-FFF2-40B4-BE49-F238E27FC236}">
                <a16:creationId xmlns:a16="http://schemas.microsoft.com/office/drawing/2014/main" id="{43AC11E3-B77F-8F48-4FF9-3982CF4296AC}"/>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8">
            <a:extLst>
              <a:ext uri="{FF2B5EF4-FFF2-40B4-BE49-F238E27FC236}">
                <a16:creationId xmlns:a16="http://schemas.microsoft.com/office/drawing/2014/main" id="{B45CD842-3F1A-EF79-509F-CA800289748C}"/>
              </a:ext>
            </a:extLst>
          </p:cNvPr>
          <p:cNvSpPr txBox="1"/>
          <p:nvPr>
            <p:custDataLst>
              <p:tags r:id="rId12"/>
            </p:custDataLst>
          </p:nvPr>
        </p:nvSpPr>
        <p:spPr>
          <a:xfrm>
            <a:off x="6557487" y="3127353"/>
            <a:ext cx="4841340" cy="332848"/>
          </a:xfrm>
          <a:prstGeom prst="rect">
            <a:avLst/>
          </a:prstGeom>
          <a:noFill/>
        </p:spPr>
        <p:txBody>
          <a:bodyPr wrap="square">
            <a:spAutoFit/>
          </a:bodyPr>
          <a:lstStyle/>
          <a:p>
            <a:pPr>
              <a:lnSpc>
                <a:spcPct val="150000"/>
              </a:lnSpc>
            </a:pPr>
            <a:r>
              <a:rPr lang="fr-CA" sz="12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Facilitez l’obtention et le maintien de vos assurances cyber</a:t>
            </a:r>
          </a:p>
        </p:txBody>
      </p:sp>
      <p:sp>
        <p:nvSpPr>
          <p:cNvPr id="5" name="Graphic 19">
            <a:extLst>
              <a:ext uri="{FF2B5EF4-FFF2-40B4-BE49-F238E27FC236}">
                <a16:creationId xmlns:a16="http://schemas.microsoft.com/office/drawing/2014/main" id="{936969A7-08C8-BD1A-944A-F3365F0A4E3A}"/>
              </a:ext>
            </a:extLst>
          </p:cNvPr>
          <p:cNvSpPr/>
          <p:nvPr>
            <p:custDataLst>
              <p:tags r:id="rId13"/>
            </p:custDataLst>
          </p:nvPr>
        </p:nvSpPr>
        <p:spPr>
          <a:xfrm rot="16200000">
            <a:off x="6130686" y="3195845"/>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dirty="0">
              <a:latin typeface="Lato" panose="020F0502020204030203" pitchFamily="34" charset="77"/>
            </a:endParaRPr>
          </a:p>
        </p:txBody>
      </p:sp>
      <p:sp>
        <p:nvSpPr>
          <p:cNvPr id="12" name="TextBox 18">
            <a:extLst>
              <a:ext uri="{FF2B5EF4-FFF2-40B4-BE49-F238E27FC236}">
                <a16:creationId xmlns:a16="http://schemas.microsoft.com/office/drawing/2014/main" id="{60EFBF7A-4A59-160F-A826-F92FE4175426}"/>
              </a:ext>
            </a:extLst>
          </p:cNvPr>
          <p:cNvSpPr txBox="1"/>
          <p:nvPr>
            <p:custDataLst>
              <p:tags r:id="rId14"/>
            </p:custDataLst>
          </p:nvPr>
        </p:nvSpPr>
        <p:spPr>
          <a:xfrm>
            <a:off x="6557487" y="3497233"/>
            <a:ext cx="4841340" cy="332848"/>
          </a:xfrm>
          <a:prstGeom prst="rect">
            <a:avLst/>
          </a:prstGeom>
          <a:noFill/>
        </p:spPr>
        <p:txBody>
          <a:bodyPr wrap="square">
            <a:spAutoFit/>
          </a:bodyPr>
          <a:lstStyle/>
          <a:p>
            <a:pPr>
              <a:lnSpc>
                <a:spcPct val="150000"/>
              </a:lnSpc>
            </a:pPr>
            <a:r>
              <a:rPr lang="fr-CA" sz="1200" dirty="0">
                <a:solidFill>
                  <a:schemeClr val="bg1">
                    <a:lumMod val="50000"/>
                  </a:schemeClr>
                </a:solidFill>
                <a:latin typeface="Lato" panose="020F0502020204030203" pitchFamily="34" charset="77"/>
                <a:ea typeface="Open Sans" panose="020B0606030504020204" pitchFamily="34" charset="0"/>
                <a:cs typeface="Open Sans" panose="020B0606030504020204" pitchFamily="34" charset="0"/>
              </a:rPr>
              <a:t>Bâtissez votre plan de cybersécurité pour les prochaines années</a:t>
            </a:r>
          </a:p>
        </p:txBody>
      </p:sp>
      <p:sp>
        <p:nvSpPr>
          <p:cNvPr id="13" name="Graphic 19">
            <a:extLst>
              <a:ext uri="{FF2B5EF4-FFF2-40B4-BE49-F238E27FC236}">
                <a16:creationId xmlns:a16="http://schemas.microsoft.com/office/drawing/2014/main" id="{5C6A19D8-5020-F1E7-41DC-A8090E4211F7}"/>
              </a:ext>
            </a:extLst>
          </p:cNvPr>
          <p:cNvSpPr/>
          <p:nvPr>
            <p:custDataLst>
              <p:tags r:id="rId15"/>
            </p:custDataLst>
          </p:nvPr>
        </p:nvSpPr>
        <p:spPr>
          <a:xfrm rot="16200000">
            <a:off x="6130686" y="3565725"/>
            <a:ext cx="239068" cy="239064"/>
          </a:xfrm>
          <a:custGeom>
            <a:avLst/>
            <a:gdLst>
              <a:gd name="connsiteX0" fmla="*/ 0 w 441438"/>
              <a:gd name="connsiteY0" fmla="*/ 220718 h 441431"/>
              <a:gd name="connsiteX1" fmla="*/ 64648 w 441438"/>
              <a:gd name="connsiteY1" fmla="*/ 64648 h 441431"/>
              <a:gd name="connsiteX2" fmla="*/ 220718 w 441438"/>
              <a:gd name="connsiteY2" fmla="*/ 0 h 441431"/>
              <a:gd name="connsiteX3" fmla="*/ 376791 w 441438"/>
              <a:gd name="connsiteY3" fmla="*/ 64648 h 441431"/>
              <a:gd name="connsiteX4" fmla="*/ 441439 w 441438"/>
              <a:gd name="connsiteY4" fmla="*/ 220718 h 441431"/>
              <a:gd name="connsiteX5" fmla="*/ 376791 w 441438"/>
              <a:gd name="connsiteY5" fmla="*/ 376787 h 441431"/>
              <a:gd name="connsiteX6" fmla="*/ 220718 w 441438"/>
              <a:gd name="connsiteY6" fmla="*/ 441432 h 441431"/>
              <a:gd name="connsiteX7" fmla="*/ 64648 w 441438"/>
              <a:gd name="connsiteY7" fmla="*/ 376787 h 441431"/>
              <a:gd name="connsiteX8" fmla="*/ 0 w 441438"/>
              <a:gd name="connsiteY8" fmla="*/ 220718 h 441431"/>
              <a:gd name="connsiteX9" fmla="*/ 0 w 441438"/>
              <a:gd name="connsiteY9" fmla="*/ 220718 h 441431"/>
              <a:gd name="connsiteX10" fmla="*/ 151475 w 441438"/>
              <a:gd name="connsiteY10" fmla="*/ 185024 h 441431"/>
              <a:gd name="connsiteX11" fmla="*/ 128581 w 441438"/>
              <a:gd name="connsiteY11" fmla="*/ 185340 h 441431"/>
              <a:gd name="connsiteX12" fmla="*/ 128897 w 441438"/>
              <a:gd name="connsiteY12" fmla="*/ 208231 h 441431"/>
              <a:gd name="connsiteX13" fmla="*/ 209800 w 441438"/>
              <a:gd name="connsiteY13" fmla="*/ 286684 h 441431"/>
              <a:gd name="connsiteX14" fmla="*/ 221088 w 441438"/>
              <a:gd name="connsiteY14" fmla="*/ 275081 h 441431"/>
              <a:gd name="connsiteX15" fmla="*/ 209786 w 441438"/>
              <a:gd name="connsiteY15" fmla="*/ 286734 h 441431"/>
              <a:gd name="connsiteX16" fmla="*/ 232745 w 441438"/>
              <a:gd name="connsiteY16" fmla="*/ 286379 h 441431"/>
              <a:gd name="connsiteX17" fmla="*/ 233266 w 441438"/>
              <a:gd name="connsiteY17" fmla="*/ 285811 h 441431"/>
              <a:gd name="connsiteX18" fmla="*/ 312599 w 441438"/>
              <a:gd name="connsiteY18" fmla="*/ 208231 h 441431"/>
              <a:gd name="connsiteX19" fmla="*/ 312915 w 441438"/>
              <a:gd name="connsiteY19" fmla="*/ 185340 h 441431"/>
              <a:gd name="connsiteX20" fmla="*/ 290021 w 441438"/>
              <a:gd name="connsiteY20" fmla="*/ 185024 h 441431"/>
              <a:gd name="connsiteX21" fmla="*/ 221041 w 441438"/>
              <a:gd name="connsiteY21" fmla="*/ 252485 h 441431"/>
              <a:gd name="connsiteX22" fmla="*/ 151475 w 441438"/>
              <a:gd name="connsiteY22" fmla="*/ 185024 h 441431"/>
              <a:gd name="connsiteX23" fmla="*/ 151475 w 441438"/>
              <a:gd name="connsiteY23" fmla="*/ 185024 h 441431"/>
              <a:gd name="connsiteX24" fmla="*/ 87603 w 441438"/>
              <a:gd name="connsiteY24" fmla="*/ 87603 h 441431"/>
              <a:gd name="connsiteX25" fmla="*/ 32468 w 441438"/>
              <a:gd name="connsiteY25" fmla="*/ 220718 h 441431"/>
              <a:gd name="connsiteX26" fmla="*/ 87607 w 441438"/>
              <a:gd name="connsiteY26" fmla="*/ 353832 h 441431"/>
              <a:gd name="connsiteX27" fmla="*/ 220721 w 441438"/>
              <a:gd name="connsiteY27" fmla="*/ 408971 h 441431"/>
              <a:gd name="connsiteX28" fmla="*/ 353836 w 441438"/>
              <a:gd name="connsiteY28" fmla="*/ 353832 h 441431"/>
              <a:gd name="connsiteX29" fmla="*/ 408978 w 441438"/>
              <a:gd name="connsiteY29" fmla="*/ 220718 h 441431"/>
              <a:gd name="connsiteX30" fmla="*/ 353836 w 441438"/>
              <a:gd name="connsiteY30" fmla="*/ 87599 h 441431"/>
              <a:gd name="connsiteX31" fmla="*/ 220718 w 441438"/>
              <a:gd name="connsiteY31" fmla="*/ 32468 h 441431"/>
              <a:gd name="connsiteX32" fmla="*/ 87603 w 441438"/>
              <a:gd name="connsiteY32" fmla="*/ 87603 h 441431"/>
              <a:gd name="connsiteX33" fmla="*/ 87603 w 441438"/>
              <a:gd name="connsiteY33" fmla="*/ 87603 h 4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1438" h="441431">
                <a:moveTo>
                  <a:pt x="0" y="220718"/>
                </a:moveTo>
                <a:cubicBezTo>
                  <a:pt x="0" y="159770"/>
                  <a:pt x="24705" y="104588"/>
                  <a:pt x="64648" y="64648"/>
                </a:cubicBezTo>
                <a:cubicBezTo>
                  <a:pt x="104591" y="24705"/>
                  <a:pt x="159770" y="0"/>
                  <a:pt x="220718" y="0"/>
                </a:cubicBezTo>
                <a:cubicBezTo>
                  <a:pt x="281669" y="0"/>
                  <a:pt x="336847" y="24705"/>
                  <a:pt x="376791" y="64648"/>
                </a:cubicBezTo>
                <a:cubicBezTo>
                  <a:pt x="416734" y="104591"/>
                  <a:pt x="441439" y="159770"/>
                  <a:pt x="441439" y="220718"/>
                </a:cubicBezTo>
                <a:cubicBezTo>
                  <a:pt x="441439" y="281665"/>
                  <a:pt x="416734" y="336844"/>
                  <a:pt x="376791" y="376787"/>
                </a:cubicBezTo>
                <a:cubicBezTo>
                  <a:pt x="336847" y="416727"/>
                  <a:pt x="281669" y="441432"/>
                  <a:pt x="220718" y="441432"/>
                </a:cubicBezTo>
                <a:cubicBezTo>
                  <a:pt x="159770" y="441432"/>
                  <a:pt x="104591" y="416727"/>
                  <a:pt x="64648" y="376787"/>
                </a:cubicBezTo>
                <a:cubicBezTo>
                  <a:pt x="24705" y="336847"/>
                  <a:pt x="0" y="281665"/>
                  <a:pt x="0" y="220718"/>
                </a:cubicBezTo>
                <a:lnTo>
                  <a:pt x="0" y="220718"/>
                </a:lnTo>
                <a:close/>
                <a:moveTo>
                  <a:pt x="151475" y="185024"/>
                </a:moveTo>
                <a:cubicBezTo>
                  <a:pt x="145066" y="178791"/>
                  <a:pt x="134817" y="178935"/>
                  <a:pt x="128581" y="185340"/>
                </a:cubicBezTo>
                <a:cubicBezTo>
                  <a:pt x="122348" y="191749"/>
                  <a:pt x="122492" y="201998"/>
                  <a:pt x="128897" y="208231"/>
                </a:cubicBezTo>
                <a:lnTo>
                  <a:pt x="209800" y="286684"/>
                </a:lnTo>
                <a:lnTo>
                  <a:pt x="221088" y="275081"/>
                </a:lnTo>
                <a:lnTo>
                  <a:pt x="209786" y="286734"/>
                </a:lnTo>
                <a:cubicBezTo>
                  <a:pt x="216224" y="292974"/>
                  <a:pt x="226498" y="292816"/>
                  <a:pt x="232745" y="286379"/>
                </a:cubicBezTo>
                <a:cubicBezTo>
                  <a:pt x="232921" y="286192"/>
                  <a:pt x="233097" y="286005"/>
                  <a:pt x="233266" y="285811"/>
                </a:cubicBezTo>
                <a:lnTo>
                  <a:pt x="312599" y="208231"/>
                </a:lnTo>
                <a:cubicBezTo>
                  <a:pt x="319004" y="201998"/>
                  <a:pt x="319144" y="191749"/>
                  <a:pt x="312915" y="185340"/>
                </a:cubicBezTo>
                <a:cubicBezTo>
                  <a:pt x="306679" y="178931"/>
                  <a:pt x="296434" y="178791"/>
                  <a:pt x="290021" y="185024"/>
                </a:cubicBezTo>
                <a:lnTo>
                  <a:pt x="221041" y="252485"/>
                </a:lnTo>
                <a:lnTo>
                  <a:pt x="151475" y="185024"/>
                </a:lnTo>
                <a:lnTo>
                  <a:pt x="151475" y="185024"/>
                </a:lnTo>
                <a:close/>
                <a:moveTo>
                  <a:pt x="87603" y="87603"/>
                </a:moveTo>
                <a:cubicBezTo>
                  <a:pt x="53537" y="121669"/>
                  <a:pt x="32468" y="168733"/>
                  <a:pt x="32468" y="220718"/>
                </a:cubicBezTo>
                <a:cubicBezTo>
                  <a:pt x="32468" y="272702"/>
                  <a:pt x="53537" y="319766"/>
                  <a:pt x="87607" y="353832"/>
                </a:cubicBezTo>
                <a:cubicBezTo>
                  <a:pt x="121669" y="387898"/>
                  <a:pt x="168733" y="408971"/>
                  <a:pt x="220721" y="408971"/>
                </a:cubicBezTo>
                <a:cubicBezTo>
                  <a:pt x="272710" y="408971"/>
                  <a:pt x="319773" y="387902"/>
                  <a:pt x="353836" y="353832"/>
                </a:cubicBezTo>
                <a:cubicBezTo>
                  <a:pt x="387906" y="319769"/>
                  <a:pt x="408978" y="272702"/>
                  <a:pt x="408978" y="220718"/>
                </a:cubicBezTo>
                <a:cubicBezTo>
                  <a:pt x="408978" y="168729"/>
                  <a:pt x="387909" y="121666"/>
                  <a:pt x="353836" y="87599"/>
                </a:cubicBezTo>
                <a:cubicBezTo>
                  <a:pt x="319769" y="53537"/>
                  <a:pt x="272702" y="32468"/>
                  <a:pt x="220718" y="32468"/>
                </a:cubicBezTo>
                <a:cubicBezTo>
                  <a:pt x="168733" y="32468"/>
                  <a:pt x="121669" y="53537"/>
                  <a:pt x="87603" y="87603"/>
                </a:cubicBezTo>
                <a:lnTo>
                  <a:pt x="87603" y="87603"/>
                </a:lnTo>
                <a:close/>
              </a:path>
            </a:pathLst>
          </a:custGeom>
          <a:gradFill flip="none" rotWithShape="1">
            <a:gsLst>
              <a:gs pos="0">
                <a:srgbClr val="09092C"/>
              </a:gs>
              <a:gs pos="100000">
                <a:srgbClr val="0471F1"/>
              </a:gs>
            </a:gsLst>
            <a:lin ang="18900000" scaled="1"/>
            <a:tileRect/>
          </a:gradFill>
          <a:ln w="3562" cap="flat">
            <a:noFill/>
            <a:prstDash val="solid"/>
            <a:miter/>
          </a:ln>
        </p:spPr>
        <p:txBody>
          <a:bodyPr rtlCol="0" anchor="ctr"/>
          <a:lstStyle/>
          <a:p>
            <a:endParaRPr lang="fr-CA" dirty="0">
              <a:latin typeface="Lato" panose="020F0502020204030203" pitchFamily="34" charset="77"/>
            </a:endParaRPr>
          </a:p>
        </p:txBody>
      </p:sp>
      <p:grpSp>
        <p:nvGrpSpPr>
          <p:cNvPr id="11" name="Groupe 10">
            <a:extLst>
              <a:ext uri="{FF2B5EF4-FFF2-40B4-BE49-F238E27FC236}">
                <a16:creationId xmlns:a16="http://schemas.microsoft.com/office/drawing/2014/main" id="{AAED4BD0-93A2-3D52-D581-D5D2D6128F65}"/>
              </a:ext>
            </a:extLst>
          </p:cNvPr>
          <p:cNvGrpSpPr/>
          <p:nvPr/>
        </p:nvGrpSpPr>
        <p:grpSpPr>
          <a:xfrm>
            <a:off x="6130687" y="4168381"/>
            <a:ext cx="3561489" cy="1613802"/>
            <a:chOff x="6130687" y="4168381"/>
            <a:chExt cx="3561489" cy="1613802"/>
          </a:xfrm>
        </p:grpSpPr>
        <p:sp>
          <p:nvSpPr>
            <p:cNvPr id="20" name="Triangle isocèle 19">
              <a:extLst>
                <a:ext uri="{FF2B5EF4-FFF2-40B4-BE49-F238E27FC236}">
                  <a16:creationId xmlns:a16="http://schemas.microsoft.com/office/drawing/2014/main" id="{F5A21073-1EBF-7398-6C1C-B4A1A43F50B5}"/>
                </a:ext>
              </a:extLst>
            </p:cNvPr>
            <p:cNvSpPr/>
            <p:nvPr/>
          </p:nvSpPr>
          <p:spPr>
            <a:xfrm rot="5400000">
              <a:off x="7305337" y="3391058"/>
              <a:ext cx="1218816" cy="3554863"/>
            </a:xfrm>
            <a:prstGeom prst="triangle">
              <a:avLst/>
            </a:prstGeom>
            <a:solidFill>
              <a:srgbClr val="00B05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9" name="Triangle isocèle 18">
              <a:extLst>
                <a:ext uri="{FF2B5EF4-FFF2-40B4-BE49-F238E27FC236}">
                  <a16:creationId xmlns:a16="http://schemas.microsoft.com/office/drawing/2014/main" id="{529E7356-4369-BD7C-3B6F-A6280CA4ADCD}"/>
                </a:ext>
              </a:extLst>
            </p:cNvPr>
            <p:cNvSpPr/>
            <p:nvPr/>
          </p:nvSpPr>
          <p:spPr>
            <a:xfrm rot="5400000">
              <a:off x="6893957" y="3792780"/>
              <a:ext cx="1218816" cy="2745354"/>
            </a:xfrm>
            <a:prstGeom prst="triangle">
              <a:avLst/>
            </a:prstGeom>
            <a:solidFill>
              <a:srgbClr val="92D05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8" name="Triangle isocèle 17">
              <a:extLst>
                <a:ext uri="{FF2B5EF4-FFF2-40B4-BE49-F238E27FC236}">
                  <a16:creationId xmlns:a16="http://schemas.microsoft.com/office/drawing/2014/main" id="{453B539E-1202-960C-2772-E368DC50AD4B}"/>
                </a:ext>
              </a:extLst>
            </p:cNvPr>
            <p:cNvSpPr/>
            <p:nvPr/>
          </p:nvSpPr>
          <p:spPr>
            <a:xfrm rot="5400000">
              <a:off x="6575676" y="4108564"/>
              <a:ext cx="1218816" cy="2108793"/>
            </a:xfrm>
            <a:prstGeom prst="triangle">
              <a:avLst/>
            </a:prstGeom>
            <a:solidFill>
              <a:srgbClr val="FCA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7" name="Triangle isocèle 16">
              <a:extLst>
                <a:ext uri="{FF2B5EF4-FFF2-40B4-BE49-F238E27FC236}">
                  <a16:creationId xmlns:a16="http://schemas.microsoft.com/office/drawing/2014/main" id="{5692F043-D34E-1343-A262-14570F10EC26}"/>
                </a:ext>
              </a:extLst>
            </p:cNvPr>
            <p:cNvSpPr/>
            <p:nvPr/>
          </p:nvSpPr>
          <p:spPr>
            <a:xfrm rot="5400000">
              <a:off x="6234508" y="4455261"/>
              <a:ext cx="1218816" cy="1426456"/>
            </a:xfrm>
            <a:prstGeom prst="triangle">
              <a:avLst/>
            </a:prstGeom>
            <a:solidFill>
              <a:srgbClr val="EB6E2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Triangle isocèle 15">
              <a:extLst>
                <a:ext uri="{FF2B5EF4-FFF2-40B4-BE49-F238E27FC236}">
                  <a16:creationId xmlns:a16="http://schemas.microsoft.com/office/drawing/2014/main" id="{F4807BB3-092C-ABEC-8580-D3FFA9BD03E8}"/>
                </a:ext>
              </a:extLst>
            </p:cNvPr>
            <p:cNvSpPr/>
            <p:nvPr/>
          </p:nvSpPr>
          <p:spPr>
            <a:xfrm rot="5400000">
              <a:off x="5911976" y="4782079"/>
              <a:ext cx="1218816" cy="781392"/>
            </a:xfrm>
            <a:prstGeom prst="triangle">
              <a:avLst/>
            </a:prstGeom>
            <a:solidFill>
              <a:srgbClr val="FF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6" name="Groupe 35">
              <a:extLst>
                <a:ext uri="{FF2B5EF4-FFF2-40B4-BE49-F238E27FC236}">
                  <a16:creationId xmlns:a16="http://schemas.microsoft.com/office/drawing/2014/main" id="{0F037F4D-F2AC-53C3-7DF8-6672C8005CFD}"/>
                </a:ext>
              </a:extLst>
            </p:cNvPr>
            <p:cNvGrpSpPr/>
            <p:nvPr/>
          </p:nvGrpSpPr>
          <p:grpSpPr>
            <a:xfrm>
              <a:off x="9270956" y="4860462"/>
              <a:ext cx="72082" cy="330723"/>
              <a:chOff x="10585615" y="4660106"/>
              <a:chExt cx="72082" cy="330723"/>
            </a:xfrm>
          </p:grpSpPr>
          <p:cxnSp>
            <p:nvCxnSpPr>
              <p:cNvPr id="28" name="Connecteur droit 27">
                <a:extLst>
                  <a:ext uri="{FF2B5EF4-FFF2-40B4-BE49-F238E27FC236}">
                    <a16:creationId xmlns:a16="http://schemas.microsoft.com/office/drawing/2014/main" id="{FAACBC63-678F-8EB9-D10A-DFFC79ED2E2C}"/>
                  </a:ext>
                </a:extLst>
              </p:cNvPr>
              <p:cNvCxnSpPr>
                <a:cxnSpLocks/>
              </p:cNvCxnSpPr>
              <p:nvPr/>
            </p:nvCxnSpPr>
            <p:spPr>
              <a:xfrm>
                <a:off x="10621334" y="4731544"/>
                <a:ext cx="0" cy="190500"/>
              </a:xfrm>
              <a:prstGeom prst="line">
                <a:avLst/>
              </a:prstGeom>
            </p:spPr>
            <p:style>
              <a:lnRef idx="3">
                <a:schemeClr val="dk1"/>
              </a:lnRef>
              <a:fillRef idx="0">
                <a:schemeClr val="dk1"/>
              </a:fillRef>
              <a:effectRef idx="2">
                <a:schemeClr val="dk1"/>
              </a:effectRef>
              <a:fontRef idx="minor">
                <a:schemeClr val="tx1"/>
              </a:fontRef>
            </p:style>
          </p:cxnSp>
          <p:sp>
            <p:nvSpPr>
              <p:cNvPr id="29" name="Ellipse 28">
                <a:extLst>
                  <a:ext uri="{FF2B5EF4-FFF2-40B4-BE49-F238E27FC236}">
                    <a16:creationId xmlns:a16="http://schemas.microsoft.com/office/drawing/2014/main" id="{C21B9094-83B9-F7D4-5370-D8AF261DB80E}"/>
                  </a:ext>
                </a:extLst>
              </p:cNvPr>
              <p:cNvSpPr/>
              <p:nvPr/>
            </p:nvSpPr>
            <p:spPr>
              <a:xfrm>
                <a:off x="10586259" y="4660106"/>
                <a:ext cx="71438" cy="7143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Ellipse 29">
                <a:extLst>
                  <a:ext uri="{FF2B5EF4-FFF2-40B4-BE49-F238E27FC236}">
                    <a16:creationId xmlns:a16="http://schemas.microsoft.com/office/drawing/2014/main" id="{44FD50D9-2670-DB0E-DC78-D47D9E1CF540}"/>
                  </a:ext>
                </a:extLst>
              </p:cNvPr>
              <p:cNvSpPr/>
              <p:nvPr/>
            </p:nvSpPr>
            <p:spPr>
              <a:xfrm>
                <a:off x="10585615" y="4919391"/>
                <a:ext cx="71438" cy="7143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8" name="Rectangle 37">
              <a:extLst>
                <a:ext uri="{FF2B5EF4-FFF2-40B4-BE49-F238E27FC236}">
                  <a16:creationId xmlns:a16="http://schemas.microsoft.com/office/drawing/2014/main" id="{8E7E424B-A22C-D812-AAFD-3A37F033C8F8}"/>
                </a:ext>
              </a:extLst>
            </p:cNvPr>
            <p:cNvSpPr/>
            <p:nvPr>
              <p:custDataLst>
                <p:tags r:id="rId16"/>
              </p:custDataLst>
            </p:nvPr>
          </p:nvSpPr>
          <p:spPr>
            <a:xfrm>
              <a:off x="9127964" y="4629630"/>
              <a:ext cx="428859" cy="230832"/>
            </a:xfrm>
            <a:prstGeom prst="rect">
              <a:avLst/>
            </a:prstGeom>
          </p:spPr>
          <p:txBody>
            <a:bodyPr wrap="square">
              <a:spAutoFit/>
            </a:bodyPr>
            <a:lstStyle/>
            <a:p>
              <a:r>
                <a:rPr lang="fr-CA" sz="900" b="1" i="0" dirty="0">
                  <a:solidFill>
                    <a:srgbClr val="00B050"/>
                  </a:solidFill>
                  <a:effectLst/>
                  <a:latin typeface="Lato" panose="020F0502020204030203" pitchFamily="34" charset="77"/>
                </a:rPr>
                <a:t>90%</a:t>
              </a:r>
            </a:p>
          </p:txBody>
        </p:sp>
        <p:grpSp>
          <p:nvGrpSpPr>
            <p:cNvPr id="39" name="Groupe 38">
              <a:extLst>
                <a:ext uri="{FF2B5EF4-FFF2-40B4-BE49-F238E27FC236}">
                  <a16:creationId xmlns:a16="http://schemas.microsoft.com/office/drawing/2014/main" id="{9575BCA8-781D-9749-2761-8012AD800112}"/>
                </a:ext>
              </a:extLst>
            </p:cNvPr>
            <p:cNvGrpSpPr/>
            <p:nvPr/>
          </p:nvGrpSpPr>
          <p:grpSpPr>
            <a:xfrm>
              <a:off x="8486324" y="4739990"/>
              <a:ext cx="72082" cy="451195"/>
              <a:chOff x="10585615" y="4539634"/>
              <a:chExt cx="72082" cy="451195"/>
            </a:xfrm>
          </p:grpSpPr>
          <p:cxnSp>
            <p:nvCxnSpPr>
              <p:cNvPr id="40" name="Connecteur droit 39">
                <a:extLst>
                  <a:ext uri="{FF2B5EF4-FFF2-40B4-BE49-F238E27FC236}">
                    <a16:creationId xmlns:a16="http://schemas.microsoft.com/office/drawing/2014/main" id="{B0FA1178-BF54-7B1E-643E-7D21FFF5AFA2}"/>
                  </a:ext>
                </a:extLst>
              </p:cNvPr>
              <p:cNvCxnSpPr>
                <a:cxnSpLocks/>
                <a:stCxn id="41" idx="4"/>
                <a:endCxn id="42" idx="0"/>
              </p:cNvCxnSpPr>
              <p:nvPr/>
            </p:nvCxnSpPr>
            <p:spPr>
              <a:xfrm flipH="1">
                <a:off x="10621334" y="4611072"/>
                <a:ext cx="644" cy="308319"/>
              </a:xfrm>
              <a:prstGeom prst="line">
                <a:avLst/>
              </a:prstGeom>
            </p:spPr>
            <p:style>
              <a:lnRef idx="3">
                <a:schemeClr val="dk1"/>
              </a:lnRef>
              <a:fillRef idx="0">
                <a:schemeClr val="dk1"/>
              </a:fillRef>
              <a:effectRef idx="2">
                <a:schemeClr val="dk1"/>
              </a:effectRef>
              <a:fontRef idx="minor">
                <a:schemeClr val="tx1"/>
              </a:fontRef>
            </p:style>
          </p:cxnSp>
          <p:sp>
            <p:nvSpPr>
              <p:cNvPr id="41" name="Ellipse 40">
                <a:extLst>
                  <a:ext uri="{FF2B5EF4-FFF2-40B4-BE49-F238E27FC236}">
                    <a16:creationId xmlns:a16="http://schemas.microsoft.com/office/drawing/2014/main" id="{DE1FC807-8A3B-4DEB-482C-2682B0CB5F73}"/>
                  </a:ext>
                </a:extLst>
              </p:cNvPr>
              <p:cNvSpPr/>
              <p:nvPr/>
            </p:nvSpPr>
            <p:spPr>
              <a:xfrm>
                <a:off x="10586259" y="4539634"/>
                <a:ext cx="71438" cy="71438"/>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Ellipse 41">
                <a:extLst>
                  <a:ext uri="{FF2B5EF4-FFF2-40B4-BE49-F238E27FC236}">
                    <a16:creationId xmlns:a16="http://schemas.microsoft.com/office/drawing/2014/main" id="{C7B6C821-74DF-9735-31C1-1D87A13EB04E}"/>
                  </a:ext>
                </a:extLst>
              </p:cNvPr>
              <p:cNvSpPr/>
              <p:nvPr/>
            </p:nvSpPr>
            <p:spPr>
              <a:xfrm>
                <a:off x="10585615" y="4919391"/>
                <a:ext cx="71438" cy="7143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43" name="Rectangle 42">
              <a:extLst>
                <a:ext uri="{FF2B5EF4-FFF2-40B4-BE49-F238E27FC236}">
                  <a16:creationId xmlns:a16="http://schemas.microsoft.com/office/drawing/2014/main" id="{C3616D48-9503-E0A9-1676-B775D80B23E0}"/>
                </a:ext>
              </a:extLst>
            </p:cNvPr>
            <p:cNvSpPr/>
            <p:nvPr>
              <p:custDataLst>
                <p:tags r:id="rId17"/>
              </p:custDataLst>
            </p:nvPr>
          </p:nvSpPr>
          <p:spPr>
            <a:xfrm>
              <a:off x="8184270" y="4514214"/>
              <a:ext cx="691772" cy="230832"/>
            </a:xfrm>
            <a:prstGeom prst="rect">
              <a:avLst/>
            </a:prstGeom>
          </p:spPr>
          <p:txBody>
            <a:bodyPr wrap="square">
              <a:spAutoFit/>
            </a:bodyPr>
            <a:lstStyle/>
            <a:p>
              <a:r>
                <a:rPr lang="fr-CA" sz="900" b="1" i="0" dirty="0">
                  <a:solidFill>
                    <a:srgbClr val="92D050"/>
                  </a:solidFill>
                  <a:effectLst/>
                  <a:latin typeface="Lato" panose="020F0502020204030203" pitchFamily="34" charset="77"/>
                </a:rPr>
                <a:t>80%-89%</a:t>
              </a:r>
            </a:p>
          </p:txBody>
        </p:sp>
        <p:grpSp>
          <p:nvGrpSpPr>
            <p:cNvPr id="45" name="Groupe 44">
              <a:extLst>
                <a:ext uri="{FF2B5EF4-FFF2-40B4-BE49-F238E27FC236}">
                  <a16:creationId xmlns:a16="http://schemas.microsoft.com/office/drawing/2014/main" id="{75E16D6A-4064-0F4E-A199-9DB4E2A419F6}"/>
                </a:ext>
              </a:extLst>
            </p:cNvPr>
            <p:cNvGrpSpPr/>
            <p:nvPr/>
          </p:nvGrpSpPr>
          <p:grpSpPr>
            <a:xfrm>
              <a:off x="7797192" y="4621661"/>
              <a:ext cx="72082" cy="569524"/>
              <a:chOff x="10585615" y="4421305"/>
              <a:chExt cx="72082" cy="569524"/>
            </a:xfrm>
          </p:grpSpPr>
          <p:cxnSp>
            <p:nvCxnSpPr>
              <p:cNvPr id="46" name="Connecteur droit 45">
                <a:extLst>
                  <a:ext uri="{FF2B5EF4-FFF2-40B4-BE49-F238E27FC236}">
                    <a16:creationId xmlns:a16="http://schemas.microsoft.com/office/drawing/2014/main" id="{8FD6ED6B-41AE-5575-9EF1-A79529D4100C}"/>
                  </a:ext>
                </a:extLst>
              </p:cNvPr>
              <p:cNvCxnSpPr>
                <a:cxnSpLocks/>
                <a:stCxn id="47" idx="4"/>
                <a:endCxn id="49" idx="0"/>
              </p:cNvCxnSpPr>
              <p:nvPr/>
            </p:nvCxnSpPr>
            <p:spPr>
              <a:xfrm flipH="1">
                <a:off x="10621334" y="4492743"/>
                <a:ext cx="644" cy="426648"/>
              </a:xfrm>
              <a:prstGeom prst="line">
                <a:avLst/>
              </a:prstGeom>
            </p:spPr>
            <p:style>
              <a:lnRef idx="3">
                <a:schemeClr val="dk1"/>
              </a:lnRef>
              <a:fillRef idx="0">
                <a:schemeClr val="dk1"/>
              </a:fillRef>
              <a:effectRef idx="2">
                <a:schemeClr val="dk1"/>
              </a:effectRef>
              <a:fontRef idx="minor">
                <a:schemeClr val="tx1"/>
              </a:fontRef>
            </p:style>
          </p:cxnSp>
          <p:sp>
            <p:nvSpPr>
              <p:cNvPr id="47" name="Ellipse 46">
                <a:extLst>
                  <a:ext uri="{FF2B5EF4-FFF2-40B4-BE49-F238E27FC236}">
                    <a16:creationId xmlns:a16="http://schemas.microsoft.com/office/drawing/2014/main" id="{B6752047-1949-667A-393E-6E24F1771AF2}"/>
                  </a:ext>
                </a:extLst>
              </p:cNvPr>
              <p:cNvSpPr/>
              <p:nvPr/>
            </p:nvSpPr>
            <p:spPr>
              <a:xfrm>
                <a:off x="10586259" y="4421305"/>
                <a:ext cx="71438" cy="71438"/>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Ellipse 48">
                <a:extLst>
                  <a:ext uri="{FF2B5EF4-FFF2-40B4-BE49-F238E27FC236}">
                    <a16:creationId xmlns:a16="http://schemas.microsoft.com/office/drawing/2014/main" id="{EB2CB9EB-0A0D-2A9B-7A91-AA489ACA4B8B}"/>
                  </a:ext>
                </a:extLst>
              </p:cNvPr>
              <p:cNvSpPr/>
              <p:nvPr/>
            </p:nvSpPr>
            <p:spPr>
              <a:xfrm>
                <a:off x="10585615" y="4919391"/>
                <a:ext cx="71438" cy="7143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0" name="Rectangle 49">
              <a:extLst>
                <a:ext uri="{FF2B5EF4-FFF2-40B4-BE49-F238E27FC236}">
                  <a16:creationId xmlns:a16="http://schemas.microsoft.com/office/drawing/2014/main" id="{7136080D-0D5A-609B-D6D9-CA3AFC447BD0}"/>
                </a:ext>
              </a:extLst>
            </p:cNvPr>
            <p:cNvSpPr/>
            <p:nvPr>
              <p:custDataLst>
                <p:tags r:id="rId18"/>
              </p:custDataLst>
            </p:nvPr>
          </p:nvSpPr>
          <p:spPr>
            <a:xfrm>
              <a:off x="7503365" y="4380042"/>
              <a:ext cx="694348" cy="230832"/>
            </a:xfrm>
            <a:prstGeom prst="rect">
              <a:avLst/>
            </a:prstGeom>
          </p:spPr>
          <p:txBody>
            <a:bodyPr wrap="square">
              <a:spAutoFit/>
            </a:bodyPr>
            <a:lstStyle/>
            <a:p>
              <a:r>
                <a:rPr lang="fr-CA" sz="900" b="1" dirty="0">
                  <a:solidFill>
                    <a:srgbClr val="FFC000"/>
                  </a:solidFill>
                  <a:latin typeface="Lato" panose="020F0502020204030203" pitchFamily="34" charset="77"/>
                </a:rPr>
                <a:t>7</a:t>
              </a:r>
              <a:r>
                <a:rPr lang="fr-CA" sz="900" b="1" i="0" dirty="0">
                  <a:solidFill>
                    <a:srgbClr val="FFC000"/>
                  </a:solidFill>
                  <a:effectLst/>
                  <a:latin typeface="Lato" panose="020F0502020204030203" pitchFamily="34" charset="77"/>
                </a:rPr>
                <a:t>0%-79%</a:t>
              </a:r>
            </a:p>
          </p:txBody>
        </p:sp>
        <p:grpSp>
          <p:nvGrpSpPr>
            <p:cNvPr id="52" name="Groupe 51">
              <a:extLst>
                <a:ext uri="{FF2B5EF4-FFF2-40B4-BE49-F238E27FC236}">
                  <a16:creationId xmlns:a16="http://schemas.microsoft.com/office/drawing/2014/main" id="{CC8DC2C4-C53E-0CC3-70CD-C34E5EF049FA}"/>
                </a:ext>
              </a:extLst>
            </p:cNvPr>
            <p:cNvGrpSpPr/>
            <p:nvPr/>
          </p:nvGrpSpPr>
          <p:grpSpPr>
            <a:xfrm>
              <a:off x="7149297" y="4514214"/>
              <a:ext cx="72082" cy="676971"/>
              <a:chOff x="10585615" y="4313858"/>
              <a:chExt cx="72082" cy="676971"/>
            </a:xfrm>
          </p:grpSpPr>
          <p:cxnSp>
            <p:nvCxnSpPr>
              <p:cNvPr id="53" name="Connecteur droit 52">
                <a:extLst>
                  <a:ext uri="{FF2B5EF4-FFF2-40B4-BE49-F238E27FC236}">
                    <a16:creationId xmlns:a16="http://schemas.microsoft.com/office/drawing/2014/main" id="{8732DB3C-61DE-7FAA-94EC-9E27E83BEBD7}"/>
                  </a:ext>
                </a:extLst>
              </p:cNvPr>
              <p:cNvCxnSpPr>
                <a:cxnSpLocks/>
                <a:stCxn id="54" idx="4"/>
                <a:endCxn id="55" idx="0"/>
              </p:cNvCxnSpPr>
              <p:nvPr/>
            </p:nvCxnSpPr>
            <p:spPr>
              <a:xfrm flipH="1">
                <a:off x="10621334" y="4385296"/>
                <a:ext cx="644" cy="534095"/>
              </a:xfrm>
              <a:prstGeom prst="line">
                <a:avLst/>
              </a:prstGeom>
            </p:spPr>
            <p:style>
              <a:lnRef idx="3">
                <a:schemeClr val="dk1"/>
              </a:lnRef>
              <a:fillRef idx="0">
                <a:schemeClr val="dk1"/>
              </a:fillRef>
              <a:effectRef idx="2">
                <a:schemeClr val="dk1"/>
              </a:effectRef>
              <a:fontRef idx="minor">
                <a:schemeClr val="tx1"/>
              </a:fontRef>
            </p:style>
          </p:cxnSp>
          <p:sp>
            <p:nvSpPr>
              <p:cNvPr id="54" name="Ellipse 53">
                <a:extLst>
                  <a:ext uri="{FF2B5EF4-FFF2-40B4-BE49-F238E27FC236}">
                    <a16:creationId xmlns:a16="http://schemas.microsoft.com/office/drawing/2014/main" id="{82371AF6-2528-E43F-E81C-CAB55DF4B99B}"/>
                  </a:ext>
                </a:extLst>
              </p:cNvPr>
              <p:cNvSpPr/>
              <p:nvPr/>
            </p:nvSpPr>
            <p:spPr>
              <a:xfrm>
                <a:off x="10586259" y="4313858"/>
                <a:ext cx="71438" cy="71438"/>
              </a:xfrm>
              <a:prstGeom prst="ellipse">
                <a:avLst/>
              </a:prstGeom>
              <a:solidFill>
                <a:srgbClr val="EB6E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Ellipse 54">
                <a:extLst>
                  <a:ext uri="{FF2B5EF4-FFF2-40B4-BE49-F238E27FC236}">
                    <a16:creationId xmlns:a16="http://schemas.microsoft.com/office/drawing/2014/main" id="{4FCB1D03-5F79-89B5-FDB9-A6CA20F65EC1}"/>
                  </a:ext>
                </a:extLst>
              </p:cNvPr>
              <p:cNvSpPr/>
              <p:nvPr/>
            </p:nvSpPr>
            <p:spPr>
              <a:xfrm>
                <a:off x="10585615" y="4919391"/>
                <a:ext cx="71438" cy="7143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6" name="Rectangle 55">
              <a:extLst>
                <a:ext uri="{FF2B5EF4-FFF2-40B4-BE49-F238E27FC236}">
                  <a16:creationId xmlns:a16="http://schemas.microsoft.com/office/drawing/2014/main" id="{07EDA45B-A221-3B45-293B-DFFB9E2DD582}"/>
                </a:ext>
              </a:extLst>
            </p:cNvPr>
            <p:cNvSpPr/>
            <p:nvPr>
              <p:custDataLst>
                <p:tags r:id="rId19"/>
              </p:custDataLst>
            </p:nvPr>
          </p:nvSpPr>
          <p:spPr>
            <a:xfrm>
              <a:off x="6863157" y="4283364"/>
              <a:ext cx="695997" cy="230832"/>
            </a:xfrm>
            <a:prstGeom prst="rect">
              <a:avLst/>
            </a:prstGeom>
          </p:spPr>
          <p:txBody>
            <a:bodyPr wrap="square">
              <a:spAutoFit/>
            </a:bodyPr>
            <a:lstStyle/>
            <a:p>
              <a:r>
                <a:rPr lang="fr-CA" sz="900" b="1" i="0" dirty="0">
                  <a:solidFill>
                    <a:srgbClr val="EB6E22"/>
                  </a:solidFill>
                  <a:effectLst/>
                  <a:latin typeface="Lato" panose="020F0502020204030203" pitchFamily="34" charset="77"/>
                </a:rPr>
                <a:t>55%-69%</a:t>
              </a:r>
            </a:p>
          </p:txBody>
        </p:sp>
        <p:grpSp>
          <p:nvGrpSpPr>
            <p:cNvPr id="59" name="Groupe 58">
              <a:extLst>
                <a:ext uri="{FF2B5EF4-FFF2-40B4-BE49-F238E27FC236}">
                  <a16:creationId xmlns:a16="http://schemas.microsoft.com/office/drawing/2014/main" id="{6EA603BD-CDCB-9B76-3D3B-500233C27468}"/>
                </a:ext>
              </a:extLst>
            </p:cNvPr>
            <p:cNvGrpSpPr/>
            <p:nvPr/>
          </p:nvGrpSpPr>
          <p:grpSpPr>
            <a:xfrm>
              <a:off x="6457231" y="4402832"/>
              <a:ext cx="72082" cy="788353"/>
              <a:chOff x="10585615" y="4202476"/>
              <a:chExt cx="72082" cy="788353"/>
            </a:xfrm>
          </p:grpSpPr>
          <p:cxnSp>
            <p:nvCxnSpPr>
              <p:cNvPr id="60" name="Connecteur droit 59">
                <a:extLst>
                  <a:ext uri="{FF2B5EF4-FFF2-40B4-BE49-F238E27FC236}">
                    <a16:creationId xmlns:a16="http://schemas.microsoft.com/office/drawing/2014/main" id="{0AF8C562-DDDE-5795-CE94-C846BE975335}"/>
                  </a:ext>
                </a:extLst>
              </p:cNvPr>
              <p:cNvCxnSpPr>
                <a:cxnSpLocks/>
                <a:stCxn id="61" idx="4"/>
                <a:endCxn id="62" idx="0"/>
              </p:cNvCxnSpPr>
              <p:nvPr/>
            </p:nvCxnSpPr>
            <p:spPr>
              <a:xfrm flipH="1">
                <a:off x="10621334" y="4273914"/>
                <a:ext cx="644" cy="645477"/>
              </a:xfrm>
              <a:prstGeom prst="line">
                <a:avLst/>
              </a:prstGeom>
            </p:spPr>
            <p:style>
              <a:lnRef idx="3">
                <a:schemeClr val="dk1"/>
              </a:lnRef>
              <a:fillRef idx="0">
                <a:schemeClr val="dk1"/>
              </a:fillRef>
              <a:effectRef idx="2">
                <a:schemeClr val="dk1"/>
              </a:effectRef>
              <a:fontRef idx="minor">
                <a:schemeClr val="tx1"/>
              </a:fontRef>
            </p:style>
          </p:cxnSp>
          <p:sp>
            <p:nvSpPr>
              <p:cNvPr id="61" name="Ellipse 60">
                <a:extLst>
                  <a:ext uri="{FF2B5EF4-FFF2-40B4-BE49-F238E27FC236}">
                    <a16:creationId xmlns:a16="http://schemas.microsoft.com/office/drawing/2014/main" id="{F6B513DA-7903-D1E1-C069-1BDF0C84139F}"/>
                  </a:ext>
                </a:extLst>
              </p:cNvPr>
              <p:cNvSpPr/>
              <p:nvPr/>
            </p:nvSpPr>
            <p:spPr>
              <a:xfrm>
                <a:off x="10586259" y="4202476"/>
                <a:ext cx="71438" cy="7143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Ellipse 61">
                <a:extLst>
                  <a:ext uri="{FF2B5EF4-FFF2-40B4-BE49-F238E27FC236}">
                    <a16:creationId xmlns:a16="http://schemas.microsoft.com/office/drawing/2014/main" id="{5A188783-03FE-7E43-D8F1-3850AB279AB8}"/>
                  </a:ext>
                </a:extLst>
              </p:cNvPr>
              <p:cNvSpPr/>
              <p:nvPr/>
            </p:nvSpPr>
            <p:spPr>
              <a:xfrm>
                <a:off x="10585615" y="4919391"/>
                <a:ext cx="71438" cy="7143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63" name="Rectangle 62">
              <a:extLst>
                <a:ext uri="{FF2B5EF4-FFF2-40B4-BE49-F238E27FC236}">
                  <a16:creationId xmlns:a16="http://schemas.microsoft.com/office/drawing/2014/main" id="{A4D9280B-A7ED-2A2C-657C-20AE04A984FA}"/>
                </a:ext>
              </a:extLst>
            </p:cNvPr>
            <p:cNvSpPr/>
            <p:nvPr>
              <p:custDataLst>
                <p:tags r:id="rId20"/>
              </p:custDataLst>
            </p:nvPr>
          </p:nvSpPr>
          <p:spPr>
            <a:xfrm>
              <a:off x="6310358" y="4168381"/>
              <a:ext cx="440532" cy="230832"/>
            </a:xfrm>
            <a:prstGeom prst="rect">
              <a:avLst/>
            </a:prstGeom>
          </p:spPr>
          <p:txBody>
            <a:bodyPr wrap="square">
              <a:spAutoFit/>
            </a:bodyPr>
            <a:lstStyle/>
            <a:p>
              <a:r>
                <a:rPr lang="fr-CA" sz="900" b="1" i="0" dirty="0">
                  <a:solidFill>
                    <a:srgbClr val="FF0000"/>
                  </a:solidFill>
                  <a:effectLst/>
                  <a:latin typeface="Lato" panose="020F0502020204030203" pitchFamily="34" charset="77"/>
                </a:rPr>
                <a:t>54%</a:t>
              </a:r>
            </a:p>
          </p:txBody>
        </p:sp>
      </p:grpSp>
    </p:spTree>
    <p:extLst>
      <p:ext uri="{BB962C8B-B14F-4D97-AF65-F5344CB8AC3E}">
        <p14:creationId xmlns:p14="http://schemas.microsoft.com/office/powerpoint/2010/main" val="56448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a:extLst>
              <a:ext uri="{FF2B5EF4-FFF2-40B4-BE49-F238E27FC236}">
                <a16:creationId xmlns:a16="http://schemas.microsoft.com/office/drawing/2014/main" id="{ED861E63-BE50-B57E-ECB9-BEBFE6E816F4}"/>
              </a:ext>
            </a:extLst>
          </p:cNvPr>
          <p:cNvPicPr>
            <a:picLocks noGrp="1" noChangeAspect="1"/>
          </p:cNvPicPr>
          <p:nvPr>
            <p:ph type="pic" sz="quarter" idx="10"/>
          </p:nvPr>
        </p:nvPicPr>
        <p:blipFill rotWithShape="1">
          <a:blip r:embed="rId15" cstate="print">
            <a:extLst>
              <a:ext uri="{28A0092B-C50C-407E-A947-70E740481C1C}">
                <a14:useLocalDpi xmlns:a14="http://schemas.microsoft.com/office/drawing/2010/main" val="0"/>
              </a:ext>
            </a:extLst>
          </a:blip>
          <a:srcRect l="30518" r="25642"/>
          <a:stretch/>
        </p:blipFill>
        <p:spPr>
          <a:xfrm>
            <a:off x="667446" y="2956600"/>
            <a:ext cx="2781444" cy="3050689"/>
          </a:xfrm>
        </p:spPr>
      </p:pic>
      <p:pic>
        <p:nvPicPr>
          <p:cNvPr id="18" name="Espace réservé pour une image  17" descr="Une image contenant intérieur, meubles, chaise, pièce&#10;&#10;Description générée automatiquement">
            <a:extLst>
              <a:ext uri="{FF2B5EF4-FFF2-40B4-BE49-F238E27FC236}">
                <a16:creationId xmlns:a16="http://schemas.microsoft.com/office/drawing/2014/main" id="{E13B8B40-1787-3D5A-E972-89F87B286957}"/>
              </a:ext>
            </a:extLst>
          </p:cNvPr>
          <p:cNvPicPr>
            <a:picLocks noGrp="1" noChangeAspect="1"/>
          </p:cNvPicPr>
          <p:nvPr>
            <p:ph type="pic" sz="quarter" idx="11"/>
          </p:nvPr>
        </p:nvPicPr>
        <p:blipFill rotWithShape="1">
          <a:blip r:embed="rId16">
            <a:extLst>
              <a:ext uri="{28A0092B-C50C-407E-A947-70E740481C1C}">
                <a14:useLocalDpi xmlns:a14="http://schemas.microsoft.com/office/drawing/2010/main" val="0"/>
              </a:ext>
            </a:extLst>
          </a:blip>
          <a:srcRect l="40406" t="10252" r="33668" b="39430"/>
          <a:stretch/>
        </p:blipFill>
        <p:spPr>
          <a:xfrm>
            <a:off x="3581122" y="2956600"/>
            <a:ext cx="3317548" cy="3050689"/>
          </a:xfrm>
        </p:spPr>
      </p:pic>
      <p:pic>
        <p:nvPicPr>
          <p:cNvPr id="12" name="Espace réservé pour une image  11" descr="Une image contenant mur, intérieur, meubles, texte&#10;&#10;Description générée automatiquement">
            <a:extLst>
              <a:ext uri="{FF2B5EF4-FFF2-40B4-BE49-F238E27FC236}">
                <a16:creationId xmlns:a16="http://schemas.microsoft.com/office/drawing/2014/main" id="{9D053CD6-DE30-2BFA-34EE-1DA4166D3E0B}"/>
              </a:ext>
            </a:extLst>
          </p:cNvPr>
          <p:cNvPicPr>
            <a:picLocks noGrp="1" noChangeAspect="1"/>
          </p:cNvPicPr>
          <p:nvPr>
            <p:ph type="pic" sz="quarter" idx="12"/>
          </p:nvPr>
        </p:nvPicPr>
        <p:blipFill rotWithShape="1">
          <a:blip r:embed="rId17" cstate="print">
            <a:extLst>
              <a:ext uri="{28A0092B-C50C-407E-A947-70E740481C1C}">
                <a14:useLocalDpi xmlns:a14="http://schemas.microsoft.com/office/drawing/2010/main" val="0"/>
              </a:ext>
            </a:extLst>
          </a:blip>
          <a:srcRect l="25809" t="-326" r="41163" b="326"/>
          <a:stretch/>
        </p:blipFill>
        <p:spPr>
          <a:xfrm>
            <a:off x="7030902" y="2644792"/>
            <a:ext cx="2180709" cy="3050689"/>
          </a:xfrm>
        </p:spPr>
      </p:pic>
      <p:pic>
        <p:nvPicPr>
          <p:cNvPr id="20" name="Espace réservé pour une image  19" descr="Une image contenant texte, intérieur, mur, sol&#10;&#10;Description générée automatiquement">
            <a:extLst>
              <a:ext uri="{FF2B5EF4-FFF2-40B4-BE49-F238E27FC236}">
                <a16:creationId xmlns:a16="http://schemas.microsoft.com/office/drawing/2014/main" id="{CA5C05B1-7FDE-4552-41B1-61558D96B074}"/>
              </a:ext>
            </a:extLst>
          </p:cNvPr>
          <p:cNvPicPr>
            <a:picLocks noGrp="1" noChangeAspect="1"/>
          </p:cNvPicPr>
          <p:nvPr>
            <p:ph type="pic" sz="quarter" idx="13"/>
          </p:nvPr>
        </p:nvPicPr>
        <p:blipFill rotWithShape="1">
          <a:blip r:embed="rId18" cstate="print">
            <a:extLst>
              <a:ext uri="{28A0092B-C50C-407E-A947-70E740481C1C}">
                <a14:useLocalDpi xmlns:a14="http://schemas.microsoft.com/office/drawing/2010/main" val="0"/>
              </a:ext>
            </a:extLst>
          </a:blip>
          <a:srcRect t="8254" b="25466"/>
          <a:stretch/>
        </p:blipFill>
        <p:spPr>
          <a:xfrm>
            <a:off x="9343845" y="2956600"/>
            <a:ext cx="2180709" cy="3050689"/>
          </a:xfrm>
        </p:spPr>
      </p:pic>
      <p:sp>
        <p:nvSpPr>
          <p:cNvPr id="7" name="TextBox 12">
            <a:extLst>
              <a:ext uri="{FF2B5EF4-FFF2-40B4-BE49-F238E27FC236}">
                <a16:creationId xmlns:a16="http://schemas.microsoft.com/office/drawing/2014/main" id="{B5EC5248-A82D-1AD7-E4BB-CA475E7BBF6C}"/>
              </a:ext>
            </a:extLst>
          </p:cNvPr>
          <p:cNvSpPr txBox="1"/>
          <p:nvPr>
            <p:custDataLst>
              <p:tags r:id="rId1"/>
            </p:custDataLst>
          </p:nvPr>
        </p:nvSpPr>
        <p:spPr>
          <a:xfrm>
            <a:off x="1181100" y="605473"/>
            <a:ext cx="10025743" cy="646331"/>
          </a:xfrm>
          <a:prstGeom prst="rect">
            <a:avLst/>
          </a:prstGeom>
          <a:noFill/>
        </p:spPr>
        <p:txBody>
          <a:bodyPr wrap="square" rtlCol="0">
            <a:spAutoFit/>
          </a:bodyPr>
          <a:lstStyle/>
          <a:p>
            <a:pPr algn="ctr"/>
            <a:r>
              <a:rPr lang="fr-CA" sz="3600" b="1" i="0" dirty="0">
                <a:solidFill>
                  <a:srgbClr val="323F7C"/>
                </a:solidFill>
                <a:effectLst/>
                <a:latin typeface="Exo" pitchFamily="2" charset="77"/>
              </a:rPr>
              <a:t>Salles de </a:t>
            </a:r>
            <a:r>
              <a:rPr lang="fr-CA" sz="3600" b="1" i="0" dirty="0">
                <a:solidFill>
                  <a:srgbClr val="0471F1"/>
                </a:solidFill>
                <a:effectLst/>
                <a:latin typeface="Exo" pitchFamily="2" charset="77"/>
              </a:rPr>
              <a:t>conférence</a:t>
            </a:r>
            <a:endParaRPr lang="fr-CA" sz="3600" b="1" dirty="0">
              <a:solidFill>
                <a:srgbClr val="323F7C"/>
              </a:solidFill>
              <a:latin typeface="Exo" pitchFamily="2" charset="77"/>
            </a:endParaRPr>
          </a:p>
        </p:txBody>
      </p:sp>
      <p:sp>
        <p:nvSpPr>
          <p:cNvPr id="8" name="Rectangle 7">
            <a:extLst>
              <a:ext uri="{FF2B5EF4-FFF2-40B4-BE49-F238E27FC236}">
                <a16:creationId xmlns:a16="http://schemas.microsoft.com/office/drawing/2014/main" id="{D5F7F569-CAD0-E821-AAD6-D152BF223746}"/>
              </a:ext>
            </a:extLst>
          </p:cNvPr>
          <p:cNvSpPr/>
          <p:nvPr>
            <p:custDataLst>
              <p:tags r:id="rId2"/>
            </p:custDataLst>
          </p:nvPr>
        </p:nvSpPr>
        <p:spPr>
          <a:xfrm>
            <a:off x="4861243" y="432668"/>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sp>
        <p:nvSpPr>
          <p:cNvPr id="21" name="TextBox 20">
            <a:extLst>
              <a:ext uri="{FF2B5EF4-FFF2-40B4-BE49-F238E27FC236}">
                <a16:creationId xmlns:a16="http://schemas.microsoft.com/office/drawing/2014/main" id="{C7F27DA9-9526-32F7-C9B7-DC4A0DD5FEB1}"/>
              </a:ext>
            </a:extLst>
          </p:cNvPr>
          <p:cNvSpPr txBox="1"/>
          <p:nvPr>
            <p:custDataLst>
              <p:tags r:id="rId3"/>
            </p:custDataLst>
          </p:nvPr>
        </p:nvSpPr>
        <p:spPr>
          <a:xfrm flipH="1">
            <a:off x="1115813" y="1873369"/>
            <a:ext cx="1884710"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Installation</a:t>
            </a:r>
          </a:p>
        </p:txBody>
      </p:sp>
      <p:sp>
        <p:nvSpPr>
          <p:cNvPr id="22" name="TextBox 20">
            <a:extLst>
              <a:ext uri="{FF2B5EF4-FFF2-40B4-BE49-F238E27FC236}">
                <a16:creationId xmlns:a16="http://schemas.microsoft.com/office/drawing/2014/main" id="{4DBADD82-AAC3-F19B-93BB-35F6AB5B27C9}"/>
              </a:ext>
            </a:extLst>
          </p:cNvPr>
          <p:cNvSpPr txBox="1"/>
          <p:nvPr>
            <p:custDataLst>
              <p:tags r:id="rId4"/>
            </p:custDataLst>
          </p:nvPr>
        </p:nvSpPr>
        <p:spPr>
          <a:xfrm flipH="1">
            <a:off x="4149541" y="2104201"/>
            <a:ext cx="2180709"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Configuration</a:t>
            </a:r>
          </a:p>
        </p:txBody>
      </p:sp>
      <p:sp>
        <p:nvSpPr>
          <p:cNvPr id="23" name="TextBox 20">
            <a:extLst>
              <a:ext uri="{FF2B5EF4-FFF2-40B4-BE49-F238E27FC236}">
                <a16:creationId xmlns:a16="http://schemas.microsoft.com/office/drawing/2014/main" id="{FBB8E6C3-7A25-E266-508F-AE97657E63D7}"/>
              </a:ext>
            </a:extLst>
          </p:cNvPr>
          <p:cNvSpPr txBox="1"/>
          <p:nvPr>
            <p:custDataLst>
              <p:tags r:id="rId5"/>
            </p:custDataLst>
          </p:nvPr>
        </p:nvSpPr>
        <p:spPr>
          <a:xfrm flipH="1">
            <a:off x="7262722" y="1873369"/>
            <a:ext cx="2180709"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Formation</a:t>
            </a:r>
          </a:p>
        </p:txBody>
      </p:sp>
      <p:sp>
        <p:nvSpPr>
          <p:cNvPr id="24" name="TextBox 20">
            <a:extLst>
              <a:ext uri="{FF2B5EF4-FFF2-40B4-BE49-F238E27FC236}">
                <a16:creationId xmlns:a16="http://schemas.microsoft.com/office/drawing/2014/main" id="{C2046CEB-FFD1-1C91-78E6-7E7CCBF0CD45}"/>
              </a:ext>
            </a:extLst>
          </p:cNvPr>
          <p:cNvSpPr txBox="1"/>
          <p:nvPr>
            <p:custDataLst>
              <p:tags r:id="rId6"/>
            </p:custDataLst>
          </p:nvPr>
        </p:nvSpPr>
        <p:spPr>
          <a:xfrm flipH="1">
            <a:off x="9742509" y="2104200"/>
            <a:ext cx="1383379" cy="461665"/>
          </a:xfrm>
          <a:prstGeom prst="rect">
            <a:avLst/>
          </a:prstGeom>
          <a:noFill/>
        </p:spPr>
        <p:txBody>
          <a:bodyPr wrap="square" rtlCol="0">
            <a:spAutoFit/>
          </a:bodyPr>
          <a:lstStyle/>
          <a:p>
            <a:r>
              <a:rPr lang="fr-CA" sz="2400" b="1" dirty="0">
                <a:solidFill>
                  <a:schemeClr val="accent1"/>
                </a:solidFill>
                <a:latin typeface="Exo" pitchFamily="2" charset="77"/>
                <a:ea typeface="Open Sans" panose="020B0606030504020204" pitchFamily="34" charset="0"/>
                <a:cs typeface="Heebo" pitchFamily="2" charset="-79"/>
              </a:rPr>
              <a:t>Support</a:t>
            </a:r>
          </a:p>
        </p:txBody>
      </p:sp>
      <p:pic>
        <p:nvPicPr>
          <p:cNvPr id="2" name="Picture 2">
            <a:extLst>
              <a:ext uri="{FF2B5EF4-FFF2-40B4-BE49-F238E27FC236}">
                <a16:creationId xmlns:a16="http://schemas.microsoft.com/office/drawing/2014/main" id="{6EAB2DAF-1EA0-FD06-BACE-BEBA14A0CCD6}"/>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4">
            <a:extLst>
              <a:ext uri="{FF2B5EF4-FFF2-40B4-BE49-F238E27FC236}">
                <a16:creationId xmlns:a16="http://schemas.microsoft.com/office/drawing/2014/main" id="{04610E92-5B8D-9108-842A-9F647D599D05}"/>
              </a:ext>
            </a:extLst>
          </p:cNvPr>
          <p:cNvPicPr>
            <a:picLocks noChangeAspect="1"/>
          </p:cNvPicPr>
          <p:nvPr>
            <p:custDataLst>
              <p:tags r:id="rId7"/>
            </p:custDataLst>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16200000" flipV="1">
            <a:off x="11625915" y="6321035"/>
            <a:ext cx="100294" cy="148699"/>
          </a:xfrm>
          <a:prstGeom prst="rect">
            <a:avLst/>
          </a:prstGeom>
        </p:spPr>
      </p:pic>
      <p:pic>
        <p:nvPicPr>
          <p:cNvPr id="4" name="Graphic 4218">
            <a:extLst>
              <a:ext uri="{FF2B5EF4-FFF2-40B4-BE49-F238E27FC236}">
                <a16:creationId xmlns:a16="http://schemas.microsoft.com/office/drawing/2014/main" id="{895349AC-5E5E-5B48-038C-81E355567C83}"/>
              </a:ext>
            </a:extLst>
          </p:cNvPr>
          <p:cNvPicPr>
            <a:picLocks noChangeAspect="1"/>
          </p:cNvPicPr>
          <p:nvPr>
            <p:custDataLst>
              <p:tags r:id="rId8"/>
            </p:custDataLst>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5400000">
            <a:off x="11625915" y="6486514"/>
            <a:ext cx="100294" cy="148699"/>
          </a:xfrm>
          <a:prstGeom prst="rect">
            <a:avLst/>
          </a:prstGeom>
        </p:spPr>
      </p:pic>
      <p:sp>
        <p:nvSpPr>
          <p:cNvPr id="5" name="Rounded Rectangle 9">
            <a:extLst>
              <a:ext uri="{FF2B5EF4-FFF2-40B4-BE49-F238E27FC236}">
                <a16:creationId xmlns:a16="http://schemas.microsoft.com/office/drawing/2014/main" id="{3C1429C9-A504-B83B-57B9-A667097D842A}"/>
              </a:ext>
            </a:extLst>
          </p:cNvPr>
          <p:cNvSpPr/>
          <p:nvPr>
            <p:custDataLst>
              <p:tags r:id="rId9"/>
            </p:custDataLst>
          </p:nvPr>
        </p:nvSpPr>
        <p:spPr>
          <a:xfrm>
            <a:off x="1688341" y="2565865"/>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9" name="Rounded Rectangle 9">
            <a:extLst>
              <a:ext uri="{FF2B5EF4-FFF2-40B4-BE49-F238E27FC236}">
                <a16:creationId xmlns:a16="http://schemas.microsoft.com/office/drawing/2014/main" id="{76001364-214C-248E-3090-3B71D632C327}"/>
              </a:ext>
            </a:extLst>
          </p:cNvPr>
          <p:cNvSpPr/>
          <p:nvPr>
            <p:custDataLst>
              <p:tags r:id="rId10"/>
            </p:custDataLst>
          </p:nvPr>
        </p:nvSpPr>
        <p:spPr>
          <a:xfrm>
            <a:off x="3931823" y="5750557"/>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11" name="TextBox 72">
            <a:extLst>
              <a:ext uri="{FF2B5EF4-FFF2-40B4-BE49-F238E27FC236}">
                <a16:creationId xmlns:a16="http://schemas.microsoft.com/office/drawing/2014/main" id="{BC21FF50-B031-06F0-5320-23D6EFE09DB9}"/>
              </a:ext>
            </a:extLst>
          </p:cNvPr>
          <p:cNvSpPr txBox="1"/>
          <p:nvPr/>
        </p:nvSpPr>
        <p:spPr>
          <a:xfrm>
            <a:off x="4030137" y="5953899"/>
            <a:ext cx="440531" cy="352426"/>
          </a:xfrm>
          <a:custGeom>
            <a:avLst/>
            <a:gdLst>
              <a:gd name="connsiteX0" fmla="*/ 77094 w 440531"/>
              <a:gd name="connsiteY0" fmla="*/ 242293 h 352426"/>
              <a:gd name="connsiteX1" fmla="*/ 81947 w 440531"/>
              <a:gd name="connsiteY1" fmla="*/ 243044 h 352426"/>
              <a:gd name="connsiteX2" fmla="*/ 110134 w 440531"/>
              <a:gd name="connsiteY2" fmla="*/ 247800 h 352426"/>
              <a:gd name="connsiteX3" fmla="*/ 138314 w 440531"/>
              <a:gd name="connsiteY3" fmla="*/ 243044 h 352426"/>
              <a:gd name="connsiteX4" fmla="*/ 143174 w 440531"/>
              <a:gd name="connsiteY4" fmla="*/ 242293 h 352426"/>
              <a:gd name="connsiteX5" fmla="*/ 220267 w 440531"/>
              <a:gd name="connsiteY5" fmla="*/ 319813 h 352426"/>
              <a:gd name="connsiteX6" fmla="*/ 187227 w 440531"/>
              <a:gd name="connsiteY6" fmla="*/ 352426 h 352426"/>
              <a:gd name="connsiteX7" fmla="*/ 33041 w 440531"/>
              <a:gd name="connsiteY7" fmla="*/ 352426 h 352426"/>
              <a:gd name="connsiteX8" fmla="*/ 1 w 440531"/>
              <a:gd name="connsiteY8" fmla="*/ 319813 h 352426"/>
              <a:gd name="connsiteX9" fmla="*/ 77094 w 440531"/>
              <a:gd name="connsiteY9" fmla="*/ 242293 h 352426"/>
              <a:gd name="connsiteX10" fmla="*/ 110133 w 440531"/>
              <a:gd name="connsiteY10" fmla="*/ 88108 h 352426"/>
              <a:gd name="connsiteX11" fmla="*/ 176213 w 440531"/>
              <a:gd name="connsiteY11" fmla="*/ 154187 h 352426"/>
              <a:gd name="connsiteX12" fmla="*/ 110133 w 440531"/>
              <a:gd name="connsiteY12" fmla="*/ 220267 h 352426"/>
              <a:gd name="connsiteX13" fmla="*/ 44053 w 440531"/>
              <a:gd name="connsiteY13" fmla="*/ 154187 h 352426"/>
              <a:gd name="connsiteX14" fmla="*/ 110133 w 440531"/>
              <a:gd name="connsiteY14" fmla="*/ 88108 h 352426"/>
              <a:gd name="connsiteX15" fmla="*/ 143173 w 440531"/>
              <a:gd name="connsiteY15" fmla="*/ 0 h 352426"/>
              <a:gd name="connsiteX16" fmla="*/ 407491 w 440531"/>
              <a:gd name="connsiteY16" fmla="*/ 0 h 352426"/>
              <a:gd name="connsiteX17" fmla="*/ 440531 w 440531"/>
              <a:gd name="connsiteY17" fmla="*/ 34134 h 352426"/>
              <a:gd name="connsiteX18" fmla="*/ 440531 w 440531"/>
              <a:gd name="connsiteY18" fmla="*/ 252211 h 352426"/>
              <a:gd name="connsiteX19" fmla="*/ 407491 w 440531"/>
              <a:gd name="connsiteY19" fmla="*/ 286346 h 352426"/>
              <a:gd name="connsiteX20" fmla="*/ 239160 w 440531"/>
              <a:gd name="connsiteY20" fmla="*/ 286346 h 352426"/>
              <a:gd name="connsiteX21" fmla="*/ 211840 w 440531"/>
              <a:gd name="connsiteY21" fmla="*/ 242292 h 352426"/>
              <a:gd name="connsiteX22" fmla="*/ 264319 w 440531"/>
              <a:gd name="connsiteY22" fmla="*/ 242292 h 352426"/>
              <a:gd name="connsiteX23" fmla="*/ 264319 w 440531"/>
              <a:gd name="connsiteY23" fmla="*/ 198239 h 352426"/>
              <a:gd name="connsiteX24" fmla="*/ 352425 w 440531"/>
              <a:gd name="connsiteY24" fmla="*/ 198239 h 352426"/>
              <a:gd name="connsiteX25" fmla="*/ 352425 w 440531"/>
              <a:gd name="connsiteY25" fmla="*/ 242292 h 352426"/>
              <a:gd name="connsiteX26" fmla="*/ 396478 w 440531"/>
              <a:gd name="connsiteY26" fmla="*/ 242292 h 352426"/>
              <a:gd name="connsiteX27" fmla="*/ 396478 w 440531"/>
              <a:gd name="connsiteY27" fmla="*/ 44053 h 352426"/>
              <a:gd name="connsiteX28" fmla="*/ 154186 w 440531"/>
              <a:gd name="connsiteY28" fmla="*/ 44053 h 352426"/>
              <a:gd name="connsiteX29" fmla="*/ 154186 w 440531"/>
              <a:gd name="connsiteY29" fmla="*/ 78332 h 352426"/>
              <a:gd name="connsiteX30" fmla="*/ 110133 w 440531"/>
              <a:gd name="connsiteY30" fmla="*/ 66080 h 352426"/>
              <a:gd name="connsiteX31" fmla="*/ 110133 w 440531"/>
              <a:gd name="connsiteY31" fmla="*/ 34134 h 352426"/>
              <a:gd name="connsiteX32" fmla="*/ 143173 w 440531"/>
              <a:gd name="connsiteY32"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0531" h="352426">
                <a:moveTo>
                  <a:pt x="77094" y="242293"/>
                </a:moveTo>
                <a:cubicBezTo>
                  <a:pt x="78739" y="242293"/>
                  <a:pt x="80377" y="242534"/>
                  <a:pt x="81947" y="243044"/>
                </a:cubicBezTo>
                <a:cubicBezTo>
                  <a:pt x="90874" y="245941"/>
                  <a:pt x="100257" y="247800"/>
                  <a:pt x="110134" y="247800"/>
                </a:cubicBezTo>
                <a:cubicBezTo>
                  <a:pt x="120011" y="247800"/>
                  <a:pt x="129394" y="245941"/>
                  <a:pt x="138314" y="243044"/>
                </a:cubicBezTo>
                <a:cubicBezTo>
                  <a:pt x="139883" y="242534"/>
                  <a:pt x="141529" y="242293"/>
                  <a:pt x="143174" y="242293"/>
                </a:cubicBezTo>
                <a:cubicBezTo>
                  <a:pt x="185891" y="242293"/>
                  <a:pt x="220494" y="277041"/>
                  <a:pt x="220267" y="319813"/>
                </a:cubicBezTo>
                <a:cubicBezTo>
                  <a:pt x="220171" y="337889"/>
                  <a:pt x="205309" y="352426"/>
                  <a:pt x="187227" y="352426"/>
                </a:cubicBezTo>
                <a:lnTo>
                  <a:pt x="33041" y="352426"/>
                </a:lnTo>
                <a:cubicBezTo>
                  <a:pt x="14959" y="352426"/>
                  <a:pt x="97" y="337889"/>
                  <a:pt x="1" y="319813"/>
                </a:cubicBezTo>
                <a:cubicBezTo>
                  <a:pt x="-226" y="277041"/>
                  <a:pt x="34377" y="242293"/>
                  <a:pt x="77094" y="242293"/>
                </a:cubicBezTo>
                <a:close/>
                <a:moveTo>
                  <a:pt x="110133" y="88108"/>
                </a:moveTo>
                <a:cubicBezTo>
                  <a:pt x="146628" y="88108"/>
                  <a:pt x="176213" y="117692"/>
                  <a:pt x="176213" y="154187"/>
                </a:cubicBezTo>
                <a:cubicBezTo>
                  <a:pt x="176213" y="190682"/>
                  <a:pt x="146628" y="220267"/>
                  <a:pt x="110133" y="220267"/>
                </a:cubicBezTo>
                <a:cubicBezTo>
                  <a:pt x="73638" y="220267"/>
                  <a:pt x="44053" y="190682"/>
                  <a:pt x="44053" y="154187"/>
                </a:cubicBezTo>
                <a:cubicBezTo>
                  <a:pt x="44053" y="117692"/>
                  <a:pt x="73638" y="88108"/>
                  <a:pt x="110133" y="88108"/>
                </a:cubicBezTo>
                <a:close/>
                <a:moveTo>
                  <a:pt x="143173" y="0"/>
                </a:moveTo>
                <a:lnTo>
                  <a:pt x="407491" y="0"/>
                </a:lnTo>
                <a:cubicBezTo>
                  <a:pt x="425711" y="0"/>
                  <a:pt x="440531" y="15316"/>
                  <a:pt x="440531" y="34134"/>
                </a:cubicBezTo>
                <a:lnTo>
                  <a:pt x="440531" y="252211"/>
                </a:lnTo>
                <a:cubicBezTo>
                  <a:pt x="440531" y="271030"/>
                  <a:pt x="425711" y="286346"/>
                  <a:pt x="407491" y="286346"/>
                </a:cubicBezTo>
                <a:lnTo>
                  <a:pt x="239160" y="286346"/>
                </a:lnTo>
                <a:cubicBezTo>
                  <a:pt x="234638" y="268952"/>
                  <a:pt x="224988" y="253781"/>
                  <a:pt x="211840" y="242292"/>
                </a:cubicBezTo>
                <a:lnTo>
                  <a:pt x="264319" y="242292"/>
                </a:lnTo>
                <a:lnTo>
                  <a:pt x="264319" y="198239"/>
                </a:lnTo>
                <a:lnTo>
                  <a:pt x="352425" y="198239"/>
                </a:lnTo>
                <a:lnTo>
                  <a:pt x="352425" y="242292"/>
                </a:lnTo>
                <a:lnTo>
                  <a:pt x="396478" y="242292"/>
                </a:lnTo>
                <a:lnTo>
                  <a:pt x="396478" y="44053"/>
                </a:lnTo>
                <a:lnTo>
                  <a:pt x="154186" y="44053"/>
                </a:lnTo>
                <a:lnTo>
                  <a:pt x="154186" y="78332"/>
                </a:lnTo>
                <a:cubicBezTo>
                  <a:pt x="141176" y="70747"/>
                  <a:pt x="126254" y="66080"/>
                  <a:pt x="110133" y="66080"/>
                </a:cubicBezTo>
                <a:lnTo>
                  <a:pt x="110133" y="34134"/>
                </a:lnTo>
                <a:cubicBezTo>
                  <a:pt x="110133" y="15316"/>
                  <a:pt x="124953" y="0"/>
                  <a:pt x="14317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latin typeface="Font Awesome 5 Free Solid" panose="02000503000000000000" pitchFamily="50" charset="2"/>
            </a:endParaRPr>
          </a:p>
        </p:txBody>
      </p:sp>
      <p:sp>
        <p:nvSpPr>
          <p:cNvPr id="13" name="Rounded Rectangle 9">
            <a:extLst>
              <a:ext uri="{FF2B5EF4-FFF2-40B4-BE49-F238E27FC236}">
                <a16:creationId xmlns:a16="http://schemas.microsoft.com/office/drawing/2014/main" id="{23E3AE4F-973B-9258-CA91-CAC3567BF0EA}"/>
              </a:ext>
            </a:extLst>
          </p:cNvPr>
          <p:cNvSpPr/>
          <p:nvPr>
            <p:custDataLst>
              <p:tags r:id="rId11"/>
            </p:custDataLst>
          </p:nvPr>
        </p:nvSpPr>
        <p:spPr>
          <a:xfrm>
            <a:off x="7771038" y="5325654"/>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14" name="TextBox 28">
            <a:extLst>
              <a:ext uri="{FF2B5EF4-FFF2-40B4-BE49-F238E27FC236}">
                <a16:creationId xmlns:a16="http://schemas.microsoft.com/office/drawing/2014/main" id="{F168F19B-3600-D7AB-4A4B-6C4989FA55C3}"/>
              </a:ext>
            </a:extLst>
          </p:cNvPr>
          <p:cNvSpPr txBox="1"/>
          <p:nvPr/>
        </p:nvSpPr>
        <p:spPr>
          <a:xfrm>
            <a:off x="1833285" y="2780386"/>
            <a:ext cx="440551" cy="352425"/>
          </a:xfrm>
          <a:custGeom>
            <a:avLst/>
            <a:gdLst>
              <a:gd name="connsiteX0" fmla="*/ 408672 w 440551"/>
              <a:gd name="connsiteY0" fmla="*/ 246491 h 352425"/>
              <a:gd name="connsiteX1" fmla="*/ 438958 w 440551"/>
              <a:gd name="connsiteY1" fmla="*/ 322207 h 352425"/>
              <a:gd name="connsiteX2" fmla="*/ 426706 w 440551"/>
              <a:gd name="connsiteY2" fmla="*/ 350842 h 352425"/>
              <a:gd name="connsiteX3" fmla="*/ 418515 w 440551"/>
              <a:gd name="connsiteY3" fmla="*/ 352425 h 352425"/>
              <a:gd name="connsiteX4" fmla="*/ 398071 w 440551"/>
              <a:gd name="connsiteY4" fmla="*/ 338590 h 352425"/>
              <a:gd name="connsiteX5" fmla="*/ 379004 w 440551"/>
              <a:gd name="connsiteY5" fmla="*/ 290958 h 352425"/>
              <a:gd name="connsiteX6" fmla="*/ 380381 w 440551"/>
              <a:gd name="connsiteY6" fmla="*/ 278430 h 352425"/>
              <a:gd name="connsiteX7" fmla="*/ 31880 w 440551"/>
              <a:gd name="connsiteY7" fmla="*/ 246491 h 352425"/>
              <a:gd name="connsiteX8" fmla="*/ 60170 w 440551"/>
              <a:gd name="connsiteY8" fmla="*/ 278430 h 352425"/>
              <a:gd name="connsiteX9" fmla="*/ 61547 w 440551"/>
              <a:gd name="connsiteY9" fmla="*/ 290958 h 352425"/>
              <a:gd name="connsiteX10" fmla="*/ 42480 w 440551"/>
              <a:gd name="connsiteY10" fmla="*/ 338590 h 352425"/>
              <a:gd name="connsiteX11" fmla="*/ 13845 w 440551"/>
              <a:gd name="connsiteY11" fmla="*/ 350842 h 352425"/>
              <a:gd name="connsiteX12" fmla="*/ 1593 w 440551"/>
              <a:gd name="connsiteY12" fmla="*/ 322207 h 352425"/>
              <a:gd name="connsiteX13" fmla="*/ 165209 w 440551"/>
              <a:gd name="connsiteY13" fmla="*/ 88107 h 352425"/>
              <a:gd name="connsiteX14" fmla="*/ 275342 w 440551"/>
              <a:gd name="connsiteY14" fmla="*/ 88107 h 352425"/>
              <a:gd name="connsiteX15" fmla="*/ 286355 w 440551"/>
              <a:gd name="connsiteY15" fmla="*/ 99120 h 352425"/>
              <a:gd name="connsiteX16" fmla="*/ 286355 w 440551"/>
              <a:gd name="connsiteY16" fmla="*/ 165200 h 352425"/>
              <a:gd name="connsiteX17" fmla="*/ 297369 w 440551"/>
              <a:gd name="connsiteY17" fmla="*/ 158178 h 352425"/>
              <a:gd name="connsiteX18" fmla="*/ 305147 w 440551"/>
              <a:gd name="connsiteY18" fmla="*/ 134844 h 352425"/>
              <a:gd name="connsiteX19" fmla="*/ 338256 w 440551"/>
              <a:gd name="connsiteY19" fmla="*/ 93957 h 352425"/>
              <a:gd name="connsiteX20" fmla="*/ 376871 w 440551"/>
              <a:gd name="connsiteY20" fmla="*/ 91686 h 352425"/>
              <a:gd name="connsiteX21" fmla="*/ 402683 w 440551"/>
              <a:gd name="connsiteY21" fmla="*/ 122592 h 352425"/>
              <a:gd name="connsiteX22" fmla="*/ 415417 w 440551"/>
              <a:gd name="connsiteY22" fmla="*/ 177796 h 352425"/>
              <a:gd name="connsiteX23" fmla="*/ 405505 w 440551"/>
              <a:gd name="connsiteY23" fmla="*/ 216824 h 352425"/>
              <a:gd name="connsiteX24" fmla="*/ 359250 w 440551"/>
              <a:gd name="connsiteY24" fmla="*/ 269069 h 352425"/>
              <a:gd name="connsiteX25" fmla="*/ 352297 w 440551"/>
              <a:gd name="connsiteY25" fmla="*/ 332808 h 352425"/>
              <a:gd name="connsiteX26" fmla="*/ 330409 w 440551"/>
              <a:gd name="connsiteY26" fmla="*/ 352425 h 352425"/>
              <a:gd name="connsiteX27" fmla="*/ 327999 w 440551"/>
              <a:gd name="connsiteY27" fmla="*/ 352287 h 352425"/>
              <a:gd name="connsiteX28" fmla="*/ 308520 w 440551"/>
              <a:gd name="connsiteY28" fmla="*/ 327990 h 352425"/>
              <a:gd name="connsiteX29" fmla="*/ 315472 w 440551"/>
              <a:gd name="connsiteY29" fmla="*/ 264113 h 352425"/>
              <a:gd name="connsiteX30" fmla="*/ 326210 w 440551"/>
              <a:gd name="connsiteY30" fmla="*/ 240021 h 352425"/>
              <a:gd name="connsiteX31" fmla="*/ 356015 w 440551"/>
              <a:gd name="connsiteY31" fmla="*/ 206293 h 352425"/>
              <a:gd name="connsiteX32" fmla="*/ 343900 w 440551"/>
              <a:gd name="connsiteY32" fmla="*/ 157903 h 352425"/>
              <a:gd name="connsiteX33" fmla="*/ 339219 w 440551"/>
              <a:gd name="connsiteY33" fmla="*/ 171945 h 352425"/>
              <a:gd name="connsiteX34" fmla="*/ 322355 w 440551"/>
              <a:gd name="connsiteY34" fmla="*/ 194385 h 352425"/>
              <a:gd name="connsiteX35" fmla="*/ 287181 w 440551"/>
              <a:gd name="connsiteY35" fmla="*/ 216756 h 352425"/>
              <a:gd name="connsiteX36" fmla="*/ 275342 w 440551"/>
              <a:gd name="connsiteY36" fmla="*/ 220197 h 352425"/>
              <a:gd name="connsiteX37" fmla="*/ 165209 w 440551"/>
              <a:gd name="connsiteY37" fmla="*/ 220197 h 352425"/>
              <a:gd name="connsiteX38" fmla="*/ 153370 w 440551"/>
              <a:gd name="connsiteY38" fmla="*/ 216756 h 352425"/>
              <a:gd name="connsiteX39" fmla="*/ 118196 w 440551"/>
              <a:gd name="connsiteY39" fmla="*/ 194385 h 352425"/>
              <a:gd name="connsiteX40" fmla="*/ 101332 w 440551"/>
              <a:gd name="connsiteY40" fmla="*/ 171945 h 352425"/>
              <a:gd name="connsiteX41" fmla="*/ 96652 w 440551"/>
              <a:gd name="connsiteY41" fmla="*/ 157903 h 352425"/>
              <a:gd name="connsiteX42" fmla="*/ 84537 w 440551"/>
              <a:gd name="connsiteY42" fmla="*/ 206293 h 352425"/>
              <a:gd name="connsiteX43" fmla="*/ 114341 w 440551"/>
              <a:gd name="connsiteY43" fmla="*/ 240021 h 352425"/>
              <a:gd name="connsiteX44" fmla="*/ 125080 w 440551"/>
              <a:gd name="connsiteY44" fmla="*/ 264113 h 352425"/>
              <a:gd name="connsiteX45" fmla="*/ 132032 w 440551"/>
              <a:gd name="connsiteY45" fmla="*/ 327990 h 352425"/>
              <a:gd name="connsiteX46" fmla="*/ 112552 w 440551"/>
              <a:gd name="connsiteY46" fmla="*/ 352287 h 352425"/>
              <a:gd name="connsiteX47" fmla="*/ 110143 w 440551"/>
              <a:gd name="connsiteY47" fmla="*/ 352425 h 352425"/>
              <a:gd name="connsiteX48" fmla="*/ 88254 w 440551"/>
              <a:gd name="connsiteY48" fmla="*/ 332808 h 352425"/>
              <a:gd name="connsiteX49" fmla="*/ 81302 w 440551"/>
              <a:gd name="connsiteY49" fmla="*/ 269069 h 352425"/>
              <a:gd name="connsiteX50" fmla="*/ 35046 w 440551"/>
              <a:gd name="connsiteY50" fmla="*/ 216824 h 352425"/>
              <a:gd name="connsiteX51" fmla="*/ 25134 w 440551"/>
              <a:gd name="connsiteY51" fmla="*/ 177796 h 352425"/>
              <a:gd name="connsiteX52" fmla="*/ 37800 w 440551"/>
              <a:gd name="connsiteY52" fmla="*/ 122592 h 352425"/>
              <a:gd name="connsiteX53" fmla="*/ 63612 w 440551"/>
              <a:gd name="connsiteY53" fmla="*/ 91686 h 352425"/>
              <a:gd name="connsiteX54" fmla="*/ 102227 w 440551"/>
              <a:gd name="connsiteY54" fmla="*/ 93957 h 352425"/>
              <a:gd name="connsiteX55" fmla="*/ 135335 w 440551"/>
              <a:gd name="connsiteY55" fmla="*/ 134844 h 352425"/>
              <a:gd name="connsiteX56" fmla="*/ 143114 w 440551"/>
              <a:gd name="connsiteY56" fmla="*/ 158178 h 352425"/>
              <a:gd name="connsiteX57" fmla="*/ 154196 w 440551"/>
              <a:gd name="connsiteY57" fmla="*/ 165200 h 352425"/>
              <a:gd name="connsiteX58" fmla="*/ 154196 w 440551"/>
              <a:gd name="connsiteY58" fmla="*/ 99120 h 352425"/>
              <a:gd name="connsiteX59" fmla="*/ 165209 w 440551"/>
              <a:gd name="connsiteY59" fmla="*/ 88107 h 352425"/>
              <a:gd name="connsiteX60" fmla="*/ 352434 w 440551"/>
              <a:gd name="connsiteY60" fmla="*/ 0 h 352425"/>
              <a:gd name="connsiteX61" fmla="*/ 385474 w 440551"/>
              <a:gd name="connsiteY61" fmla="*/ 33040 h 352425"/>
              <a:gd name="connsiteX62" fmla="*/ 352434 w 440551"/>
              <a:gd name="connsiteY62" fmla="*/ 66080 h 352425"/>
              <a:gd name="connsiteX63" fmla="*/ 319394 w 440551"/>
              <a:gd name="connsiteY63" fmla="*/ 33040 h 352425"/>
              <a:gd name="connsiteX64" fmla="*/ 352434 w 440551"/>
              <a:gd name="connsiteY64" fmla="*/ 0 h 352425"/>
              <a:gd name="connsiteX65" fmla="*/ 88115 w 440551"/>
              <a:gd name="connsiteY65" fmla="*/ 0 h 352425"/>
              <a:gd name="connsiteX66" fmla="*/ 121155 w 440551"/>
              <a:gd name="connsiteY66" fmla="*/ 33040 h 352425"/>
              <a:gd name="connsiteX67" fmla="*/ 88115 w 440551"/>
              <a:gd name="connsiteY67" fmla="*/ 66080 h 352425"/>
              <a:gd name="connsiteX68" fmla="*/ 55075 w 440551"/>
              <a:gd name="connsiteY68" fmla="*/ 33040 h 352425"/>
              <a:gd name="connsiteX69" fmla="*/ 88115 w 440551"/>
              <a:gd name="connsiteY69"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551" h="352425">
                <a:moveTo>
                  <a:pt x="408672" y="246491"/>
                </a:moveTo>
                <a:lnTo>
                  <a:pt x="438958" y="322207"/>
                </a:lnTo>
                <a:cubicBezTo>
                  <a:pt x="443501" y="333496"/>
                  <a:pt x="437994" y="346299"/>
                  <a:pt x="426706" y="350842"/>
                </a:cubicBezTo>
                <a:cubicBezTo>
                  <a:pt x="424021" y="351943"/>
                  <a:pt x="421268" y="352425"/>
                  <a:pt x="418515" y="352425"/>
                </a:cubicBezTo>
                <a:cubicBezTo>
                  <a:pt x="409773" y="352425"/>
                  <a:pt x="401513" y="347194"/>
                  <a:pt x="398071" y="338590"/>
                </a:cubicBezTo>
                <a:lnTo>
                  <a:pt x="379004" y="290958"/>
                </a:lnTo>
                <a:lnTo>
                  <a:pt x="380381" y="278430"/>
                </a:lnTo>
                <a:close/>
                <a:moveTo>
                  <a:pt x="31880" y="246491"/>
                </a:moveTo>
                <a:lnTo>
                  <a:pt x="60170" y="278430"/>
                </a:lnTo>
                <a:lnTo>
                  <a:pt x="61547" y="290958"/>
                </a:lnTo>
                <a:lnTo>
                  <a:pt x="42480" y="338590"/>
                </a:lnTo>
                <a:cubicBezTo>
                  <a:pt x="38006" y="349672"/>
                  <a:pt x="25410" y="355385"/>
                  <a:pt x="13845" y="350842"/>
                </a:cubicBezTo>
                <a:cubicBezTo>
                  <a:pt x="2557" y="346299"/>
                  <a:pt x="-2950" y="333496"/>
                  <a:pt x="1593" y="322207"/>
                </a:cubicBezTo>
                <a:close/>
                <a:moveTo>
                  <a:pt x="165209" y="88107"/>
                </a:moveTo>
                <a:lnTo>
                  <a:pt x="275342" y="88107"/>
                </a:lnTo>
                <a:cubicBezTo>
                  <a:pt x="281399" y="88107"/>
                  <a:pt x="286355" y="93063"/>
                  <a:pt x="286355" y="99120"/>
                </a:cubicBezTo>
                <a:lnTo>
                  <a:pt x="286355" y="165200"/>
                </a:lnTo>
                <a:lnTo>
                  <a:pt x="297369" y="158178"/>
                </a:lnTo>
                <a:lnTo>
                  <a:pt x="305147" y="134844"/>
                </a:lnTo>
                <a:cubicBezTo>
                  <a:pt x="310929" y="117705"/>
                  <a:pt x="322630" y="103181"/>
                  <a:pt x="338256" y="93957"/>
                </a:cubicBezTo>
                <a:cubicBezTo>
                  <a:pt x="350026" y="87074"/>
                  <a:pt x="364137" y="86179"/>
                  <a:pt x="376871" y="91686"/>
                </a:cubicBezTo>
                <a:cubicBezTo>
                  <a:pt x="389880" y="97261"/>
                  <a:pt x="399517" y="108825"/>
                  <a:pt x="402683" y="122592"/>
                </a:cubicBezTo>
                <a:lnTo>
                  <a:pt x="415417" y="177796"/>
                </a:lnTo>
                <a:cubicBezTo>
                  <a:pt x="418583" y="191562"/>
                  <a:pt x="414867" y="206155"/>
                  <a:pt x="405505" y="216824"/>
                </a:cubicBezTo>
                <a:lnTo>
                  <a:pt x="359250" y="269069"/>
                </a:lnTo>
                <a:lnTo>
                  <a:pt x="352297" y="332808"/>
                </a:lnTo>
                <a:cubicBezTo>
                  <a:pt x="351058" y="344097"/>
                  <a:pt x="341490" y="352425"/>
                  <a:pt x="330409" y="352425"/>
                </a:cubicBezTo>
                <a:cubicBezTo>
                  <a:pt x="329582" y="352425"/>
                  <a:pt x="328825" y="352357"/>
                  <a:pt x="327999" y="352287"/>
                </a:cubicBezTo>
                <a:cubicBezTo>
                  <a:pt x="315954" y="350980"/>
                  <a:pt x="307212" y="340104"/>
                  <a:pt x="308520" y="327990"/>
                </a:cubicBezTo>
                <a:lnTo>
                  <a:pt x="315472" y="264113"/>
                </a:lnTo>
                <a:cubicBezTo>
                  <a:pt x="316504" y="255164"/>
                  <a:pt x="320221" y="246835"/>
                  <a:pt x="326210" y="240021"/>
                </a:cubicBezTo>
                <a:lnTo>
                  <a:pt x="356015" y="206293"/>
                </a:lnTo>
                <a:lnTo>
                  <a:pt x="343900" y="157903"/>
                </a:lnTo>
                <a:lnTo>
                  <a:pt x="339219" y="171945"/>
                </a:lnTo>
                <a:cubicBezTo>
                  <a:pt x="336397" y="180618"/>
                  <a:pt x="331028" y="188052"/>
                  <a:pt x="322355" y="194385"/>
                </a:cubicBezTo>
                <a:lnTo>
                  <a:pt x="287181" y="216756"/>
                </a:lnTo>
                <a:cubicBezTo>
                  <a:pt x="284015" y="218751"/>
                  <a:pt x="278852" y="219922"/>
                  <a:pt x="275342" y="220197"/>
                </a:cubicBezTo>
                <a:lnTo>
                  <a:pt x="165209" y="220197"/>
                </a:lnTo>
                <a:cubicBezTo>
                  <a:pt x="161699" y="219922"/>
                  <a:pt x="156537" y="218751"/>
                  <a:pt x="153370" y="216756"/>
                </a:cubicBezTo>
                <a:lnTo>
                  <a:pt x="118196" y="194385"/>
                </a:lnTo>
                <a:cubicBezTo>
                  <a:pt x="109523" y="188052"/>
                  <a:pt x="104154" y="180549"/>
                  <a:pt x="101332" y="171945"/>
                </a:cubicBezTo>
                <a:lnTo>
                  <a:pt x="96652" y="157903"/>
                </a:lnTo>
                <a:lnTo>
                  <a:pt x="84537" y="206293"/>
                </a:lnTo>
                <a:lnTo>
                  <a:pt x="114341" y="240021"/>
                </a:lnTo>
                <a:cubicBezTo>
                  <a:pt x="120330" y="246835"/>
                  <a:pt x="124047" y="255164"/>
                  <a:pt x="125080" y="264113"/>
                </a:cubicBezTo>
                <a:lnTo>
                  <a:pt x="132032" y="327990"/>
                </a:lnTo>
                <a:cubicBezTo>
                  <a:pt x="133340" y="340104"/>
                  <a:pt x="124666" y="350980"/>
                  <a:pt x="112552" y="352287"/>
                </a:cubicBezTo>
                <a:cubicBezTo>
                  <a:pt x="111726" y="352357"/>
                  <a:pt x="110969" y="352425"/>
                  <a:pt x="110143" y="352425"/>
                </a:cubicBezTo>
                <a:cubicBezTo>
                  <a:pt x="98992" y="352425"/>
                  <a:pt x="89493" y="344028"/>
                  <a:pt x="88254" y="332808"/>
                </a:cubicBezTo>
                <a:lnTo>
                  <a:pt x="81302" y="269069"/>
                </a:lnTo>
                <a:lnTo>
                  <a:pt x="35046" y="216824"/>
                </a:lnTo>
                <a:cubicBezTo>
                  <a:pt x="25616" y="206155"/>
                  <a:pt x="21968" y="191562"/>
                  <a:pt x="25134" y="177796"/>
                </a:cubicBezTo>
                <a:lnTo>
                  <a:pt x="37800" y="122592"/>
                </a:lnTo>
                <a:cubicBezTo>
                  <a:pt x="40966" y="108825"/>
                  <a:pt x="50602" y="97261"/>
                  <a:pt x="63612" y="91686"/>
                </a:cubicBezTo>
                <a:cubicBezTo>
                  <a:pt x="76346" y="86179"/>
                  <a:pt x="90388" y="87074"/>
                  <a:pt x="102227" y="93957"/>
                </a:cubicBezTo>
                <a:cubicBezTo>
                  <a:pt x="117852" y="103181"/>
                  <a:pt x="129622" y="117636"/>
                  <a:pt x="135335" y="134844"/>
                </a:cubicBezTo>
                <a:lnTo>
                  <a:pt x="143114" y="158178"/>
                </a:lnTo>
                <a:lnTo>
                  <a:pt x="154196" y="165200"/>
                </a:lnTo>
                <a:lnTo>
                  <a:pt x="154196" y="99120"/>
                </a:lnTo>
                <a:cubicBezTo>
                  <a:pt x="154196" y="93063"/>
                  <a:pt x="159152" y="88107"/>
                  <a:pt x="165209" y="88107"/>
                </a:cubicBezTo>
                <a:close/>
                <a:moveTo>
                  <a:pt x="352434" y="0"/>
                </a:moveTo>
                <a:cubicBezTo>
                  <a:pt x="370675" y="0"/>
                  <a:pt x="385474" y="14799"/>
                  <a:pt x="385474" y="33040"/>
                </a:cubicBezTo>
                <a:cubicBezTo>
                  <a:pt x="385474" y="51281"/>
                  <a:pt x="370675" y="66080"/>
                  <a:pt x="352434" y="66080"/>
                </a:cubicBezTo>
                <a:cubicBezTo>
                  <a:pt x="334193" y="66080"/>
                  <a:pt x="319394" y="51281"/>
                  <a:pt x="319394" y="33040"/>
                </a:cubicBezTo>
                <a:cubicBezTo>
                  <a:pt x="319394" y="14799"/>
                  <a:pt x="334193" y="0"/>
                  <a:pt x="352434" y="0"/>
                </a:cubicBezTo>
                <a:close/>
                <a:moveTo>
                  <a:pt x="88115" y="0"/>
                </a:moveTo>
                <a:cubicBezTo>
                  <a:pt x="106356" y="0"/>
                  <a:pt x="121155" y="14799"/>
                  <a:pt x="121155" y="33040"/>
                </a:cubicBezTo>
                <a:cubicBezTo>
                  <a:pt x="121155" y="51281"/>
                  <a:pt x="106356" y="66080"/>
                  <a:pt x="88115" y="66080"/>
                </a:cubicBezTo>
                <a:cubicBezTo>
                  <a:pt x="69875" y="66080"/>
                  <a:pt x="55075" y="51281"/>
                  <a:pt x="55075" y="33040"/>
                </a:cubicBezTo>
                <a:cubicBezTo>
                  <a:pt x="55075" y="14799"/>
                  <a:pt x="69875" y="0"/>
                  <a:pt x="8811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latin typeface="Font Awesome 5 Free Solid" panose="02000503000000000000" pitchFamily="50" charset="2"/>
            </a:endParaRPr>
          </a:p>
        </p:txBody>
      </p:sp>
      <p:sp>
        <p:nvSpPr>
          <p:cNvPr id="15" name="TextBox 25">
            <a:extLst>
              <a:ext uri="{FF2B5EF4-FFF2-40B4-BE49-F238E27FC236}">
                <a16:creationId xmlns:a16="http://schemas.microsoft.com/office/drawing/2014/main" id="{13DC8412-6F60-5DCE-6009-F3B8B28898A8}"/>
              </a:ext>
            </a:extLst>
          </p:cNvPr>
          <p:cNvSpPr txBox="1"/>
          <p:nvPr/>
        </p:nvSpPr>
        <p:spPr>
          <a:xfrm>
            <a:off x="7960382" y="5527969"/>
            <a:ext cx="352424" cy="352425"/>
          </a:xfrm>
          <a:custGeom>
            <a:avLst/>
            <a:gdLst>
              <a:gd name="connsiteX0" fmla="*/ 176199 w 352424"/>
              <a:gd name="connsiteY0" fmla="*/ 162529 h 352425"/>
              <a:gd name="connsiteX1" fmla="*/ 169123 w 352424"/>
              <a:gd name="connsiteY1" fmla="*/ 166927 h 352425"/>
              <a:gd name="connsiteX2" fmla="*/ 152995 w 352424"/>
              <a:gd name="connsiteY2" fmla="*/ 199637 h 352425"/>
              <a:gd name="connsiteX3" fmla="*/ 116906 w 352424"/>
              <a:gd name="connsiteY3" fmla="*/ 204895 h 352425"/>
              <a:gd name="connsiteX4" fmla="*/ 112535 w 352424"/>
              <a:gd name="connsiteY4" fmla="*/ 218380 h 352425"/>
              <a:gd name="connsiteX5" fmla="*/ 138643 w 352424"/>
              <a:gd name="connsiteY5" fmla="*/ 243820 h 352425"/>
              <a:gd name="connsiteX6" fmla="*/ 132469 w 352424"/>
              <a:gd name="connsiteY6" fmla="*/ 279765 h 352425"/>
              <a:gd name="connsiteX7" fmla="*/ 143930 w 352424"/>
              <a:gd name="connsiteY7" fmla="*/ 288087 h 352425"/>
              <a:gd name="connsiteX8" fmla="*/ 176213 w 352424"/>
              <a:gd name="connsiteY8" fmla="*/ 271120 h 352425"/>
              <a:gd name="connsiteX9" fmla="*/ 208502 w 352424"/>
              <a:gd name="connsiteY9" fmla="*/ 288087 h 352425"/>
              <a:gd name="connsiteX10" fmla="*/ 219962 w 352424"/>
              <a:gd name="connsiteY10" fmla="*/ 279765 h 352425"/>
              <a:gd name="connsiteX11" fmla="*/ 213788 w 352424"/>
              <a:gd name="connsiteY11" fmla="*/ 243820 h 352425"/>
              <a:gd name="connsiteX12" fmla="*/ 239896 w 352424"/>
              <a:gd name="connsiteY12" fmla="*/ 218380 h 352425"/>
              <a:gd name="connsiteX13" fmla="*/ 235526 w 352424"/>
              <a:gd name="connsiteY13" fmla="*/ 204895 h 352425"/>
              <a:gd name="connsiteX14" fmla="*/ 199437 w 352424"/>
              <a:gd name="connsiteY14" fmla="*/ 199637 h 352425"/>
              <a:gd name="connsiteX15" fmla="*/ 183309 w 352424"/>
              <a:gd name="connsiteY15" fmla="*/ 166927 h 352425"/>
              <a:gd name="connsiteX16" fmla="*/ 176199 w 352424"/>
              <a:gd name="connsiteY16" fmla="*/ 162529 h 352425"/>
              <a:gd name="connsiteX17" fmla="*/ 176213 w 352424"/>
              <a:gd name="connsiteY17" fmla="*/ 110133 h 352425"/>
              <a:gd name="connsiteX18" fmla="*/ 297359 w 352424"/>
              <a:gd name="connsiteY18" fmla="*/ 231279 h 352425"/>
              <a:gd name="connsiteX19" fmla="*/ 176213 w 352424"/>
              <a:gd name="connsiteY19" fmla="*/ 352425 h 352425"/>
              <a:gd name="connsiteX20" fmla="*/ 55066 w 352424"/>
              <a:gd name="connsiteY20" fmla="*/ 231279 h 352425"/>
              <a:gd name="connsiteX21" fmla="*/ 176213 w 352424"/>
              <a:gd name="connsiteY21" fmla="*/ 110133 h 352425"/>
              <a:gd name="connsiteX22" fmla="*/ 11033 w 352424"/>
              <a:gd name="connsiteY22" fmla="*/ 1 h 352425"/>
              <a:gd name="connsiteX23" fmla="*/ 87541 w 352424"/>
              <a:gd name="connsiteY23" fmla="*/ 1 h 352425"/>
              <a:gd name="connsiteX24" fmla="*/ 106429 w 352424"/>
              <a:gd name="connsiteY24" fmla="*/ 10698 h 352425"/>
              <a:gd name="connsiteX25" fmla="*/ 154013 w 352424"/>
              <a:gd name="connsiteY25" fmla="*/ 90000 h 352425"/>
              <a:gd name="connsiteX26" fmla="*/ 78600 w 352424"/>
              <a:gd name="connsiteY26" fmla="*/ 126750 h 352425"/>
              <a:gd name="connsiteX27" fmla="*/ 2009 w 352424"/>
              <a:gd name="connsiteY27" fmla="*/ 17333 h 352425"/>
              <a:gd name="connsiteX28" fmla="*/ 11033 w 352424"/>
              <a:gd name="connsiteY28" fmla="*/ 1 h 352425"/>
              <a:gd name="connsiteX29" fmla="*/ 264883 w 352424"/>
              <a:gd name="connsiteY29" fmla="*/ 0 h 352425"/>
              <a:gd name="connsiteX30" fmla="*/ 341391 w 352424"/>
              <a:gd name="connsiteY30" fmla="*/ 0 h 352425"/>
              <a:gd name="connsiteX31" fmla="*/ 350415 w 352424"/>
              <a:gd name="connsiteY31" fmla="*/ 17332 h 352425"/>
              <a:gd name="connsiteX32" fmla="*/ 273824 w 352424"/>
              <a:gd name="connsiteY32" fmla="*/ 126742 h 352425"/>
              <a:gd name="connsiteX33" fmla="*/ 198411 w 352424"/>
              <a:gd name="connsiteY33" fmla="*/ 89999 h 352425"/>
              <a:gd name="connsiteX34" fmla="*/ 245995 w 352424"/>
              <a:gd name="connsiteY34" fmla="*/ 10697 h 352425"/>
              <a:gd name="connsiteX35" fmla="*/ 264883 w 352424"/>
              <a:gd name="connsiteY35"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2424" h="352425">
                <a:moveTo>
                  <a:pt x="176199" y="162529"/>
                </a:moveTo>
                <a:cubicBezTo>
                  <a:pt x="173383" y="162529"/>
                  <a:pt x="170575" y="163981"/>
                  <a:pt x="169123" y="166927"/>
                </a:cubicBezTo>
                <a:lnTo>
                  <a:pt x="152995" y="199637"/>
                </a:lnTo>
                <a:lnTo>
                  <a:pt x="116906" y="204895"/>
                </a:lnTo>
                <a:cubicBezTo>
                  <a:pt x="110436" y="205832"/>
                  <a:pt x="107841" y="213809"/>
                  <a:pt x="112535" y="218380"/>
                </a:cubicBezTo>
                <a:lnTo>
                  <a:pt x="138643" y="243820"/>
                </a:lnTo>
                <a:lnTo>
                  <a:pt x="132469" y="279765"/>
                </a:lnTo>
                <a:cubicBezTo>
                  <a:pt x="131368" y="286201"/>
                  <a:pt x="138148" y="291150"/>
                  <a:pt x="143930" y="288087"/>
                </a:cubicBezTo>
                <a:lnTo>
                  <a:pt x="176213" y="271120"/>
                </a:lnTo>
                <a:lnTo>
                  <a:pt x="208502" y="288087"/>
                </a:lnTo>
                <a:cubicBezTo>
                  <a:pt x="214277" y="291130"/>
                  <a:pt x="221064" y="286208"/>
                  <a:pt x="219962" y="279765"/>
                </a:cubicBezTo>
                <a:lnTo>
                  <a:pt x="213788" y="243820"/>
                </a:lnTo>
                <a:lnTo>
                  <a:pt x="239896" y="218380"/>
                </a:lnTo>
                <a:cubicBezTo>
                  <a:pt x="244591" y="213809"/>
                  <a:pt x="241996" y="205832"/>
                  <a:pt x="235526" y="204895"/>
                </a:cubicBezTo>
                <a:lnTo>
                  <a:pt x="199437" y="199637"/>
                </a:lnTo>
                <a:lnTo>
                  <a:pt x="183309" y="166927"/>
                </a:lnTo>
                <a:cubicBezTo>
                  <a:pt x="181857" y="164002"/>
                  <a:pt x="179028" y="162529"/>
                  <a:pt x="176199" y="162529"/>
                </a:cubicBezTo>
                <a:close/>
                <a:moveTo>
                  <a:pt x="176213" y="110133"/>
                </a:moveTo>
                <a:cubicBezTo>
                  <a:pt x="243118" y="110133"/>
                  <a:pt x="297359" y="164373"/>
                  <a:pt x="297359" y="231279"/>
                </a:cubicBezTo>
                <a:cubicBezTo>
                  <a:pt x="297359" y="298185"/>
                  <a:pt x="243118" y="352425"/>
                  <a:pt x="176213" y="352425"/>
                </a:cubicBezTo>
                <a:cubicBezTo>
                  <a:pt x="109307" y="352425"/>
                  <a:pt x="55066" y="298185"/>
                  <a:pt x="55066" y="231279"/>
                </a:cubicBezTo>
                <a:cubicBezTo>
                  <a:pt x="55066" y="164373"/>
                  <a:pt x="109307" y="110133"/>
                  <a:pt x="176213" y="110133"/>
                </a:cubicBezTo>
                <a:close/>
                <a:moveTo>
                  <a:pt x="11033" y="1"/>
                </a:moveTo>
                <a:lnTo>
                  <a:pt x="87541" y="1"/>
                </a:lnTo>
                <a:cubicBezTo>
                  <a:pt x="94426" y="1"/>
                  <a:pt x="102888" y="4793"/>
                  <a:pt x="106429" y="10698"/>
                </a:cubicBezTo>
                <a:lnTo>
                  <a:pt x="154013" y="90000"/>
                </a:lnTo>
                <a:cubicBezTo>
                  <a:pt x="125075" y="94516"/>
                  <a:pt x="99057" y="107636"/>
                  <a:pt x="78600" y="126750"/>
                </a:cubicBezTo>
                <a:lnTo>
                  <a:pt x="2009" y="17333"/>
                </a:lnTo>
                <a:cubicBezTo>
                  <a:pt x="-3098" y="10030"/>
                  <a:pt x="2119" y="1"/>
                  <a:pt x="11033" y="1"/>
                </a:cubicBezTo>
                <a:close/>
                <a:moveTo>
                  <a:pt x="264883" y="0"/>
                </a:moveTo>
                <a:lnTo>
                  <a:pt x="341391" y="0"/>
                </a:lnTo>
                <a:cubicBezTo>
                  <a:pt x="350305" y="0"/>
                  <a:pt x="355523" y="10029"/>
                  <a:pt x="350415" y="17332"/>
                </a:cubicBezTo>
                <a:lnTo>
                  <a:pt x="273824" y="126742"/>
                </a:lnTo>
                <a:cubicBezTo>
                  <a:pt x="253367" y="107635"/>
                  <a:pt x="227349" y="94515"/>
                  <a:pt x="198411" y="89999"/>
                </a:cubicBezTo>
                <a:lnTo>
                  <a:pt x="245995" y="10697"/>
                </a:lnTo>
                <a:cubicBezTo>
                  <a:pt x="249974" y="4062"/>
                  <a:pt x="257146" y="0"/>
                  <a:pt x="26488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latin typeface="Font Awesome 5 Free Solid" panose="02000503000000000000" pitchFamily="50" charset="2"/>
            </a:endParaRPr>
          </a:p>
        </p:txBody>
      </p:sp>
      <p:sp>
        <p:nvSpPr>
          <p:cNvPr id="16" name="Rounded Rectangle 9">
            <a:extLst>
              <a:ext uri="{FF2B5EF4-FFF2-40B4-BE49-F238E27FC236}">
                <a16:creationId xmlns:a16="http://schemas.microsoft.com/office/drawing/2014/main" id="{0020EED3-221D-12CE-5C11-E7856C9ACC01}"/>
              </a:ext>
            </a:extLst>
          </p:cNvPr>
          <p:cNvSpPr/>
          <p:nvPr>
            <p:custDataLst>
              <p:tags r:id="rId12"/>
            </p:custDataLst>
          </p:nvPr>
        </p:nvSpPr>
        <p:spPr>
          <a:xfrm>
            <a:off x="10613875" y="2586771"/>
            <a:ext cx="739654" cy="739654"/>
          </a:xfrm>
          <a:prstGeom prst="roundRect">
            <a:avLst/>
          </a:prstGeom>
          <a:gradFill>
            <a:gsLst>
              <a:gs pos="0">
                <a:srgbClr val="09092C"/>
              </a:gs>
              <a:gs pos="100000">
                <a:srgbClr val="0471F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Lato" panose="020F0502020204030203" pitchFamily="34" charset="77"/>
            </a:endParaRPr>
          </a:p>
        </p:txBody>
      </p:sp>
      <p:sp>
        <p:nvSpPr>
          <p:cNvPr id="17" name="TextBox 328">
            <a:extLst>
              <a:ext uri="{FF2B5EF4-FFF2-40B4-BE49-F238E27FC236}">
                <a16:creationId xmlns:a16="http://schemas.microsoft.com/office/drawing/2014/main" id="{EBC60C3C-F664-6977-8A3D-445968EAD476}"/>
              </a:ext>
            </a:extLst>
          </p:cNvPr>
          <p:cNvSpPr txBox="1"/>
          <p:nvPr/>
        </p:nvSpPr>
        <p:spPr>
          <a:xfrm>
            <a:off x="10807489" y="2778896"/>
            <a:ext cx="352425" cy="352425"/>
          </a:xfrm>
          <a:custGeom>
            <a:avLst/>
            <a:gdLst>
              <a:gd name="connsiteX0" fmla="*/ 242292 w 352425"/>
              <a:gd name="connsiteY0" fmla="*/ 121146 h 352425"/>
              <a:gd name="connsiteX1" fmla="*/ 253306 w 352425"/>
              <a:gd name="connsiteY1" fmla="*/ 121146 h 352425"/>
              <a:gd name="connsiteX2" fmla="*/ 297359 w 352425"/>
              <a:gd name="connsiteY2" fmla="*/ 165200 h 352425"/>
              <a:gd name="connsiteX3" fmla="*/ 297359 w 352425"/>
              <a:gd name="connsiteY3" fmla="*/ 198239 h 352425"/>
              <a:gd name="connsiteX4" fmla="*/ 253306 w 352425"/>
              <a:gd name="connsiteY4" fmla="*/ 242293 h 352425"/>
              <a:gd name="connsiteX5" fmla="*/ 242292 w 352425"/>
              <a:gd name="connsiteY5" fmla="*/ 242293 h 352425"/>
              <a:gd name="connsiteX6" fmla="*/ 220266 w 352425"/>
              <a:gd name="connsiteY6" fmla="*/ 220266 h 352425"/>
              <a:gd name="connsiteX7" fmla="*/ 220266 w 352425"/>
              <a:gd name="connsiteY7" fmla="*/ 143173 h 352425"/>
              <a:gd name="connsiteX8" fmla="*/ 242292 w 352425"/>
              <a:gd name="connsiteY8" fmla="*/ 121146 h 352425"/>
              <a:gd name="connsiteX9" fmla="*/ 99120 w 352425"/>
              <a:gd name="connsiteY9" fmla="*/ 121146 h 352425"/>
              <a:gd name="connsiteX10" fmla="*/ 110133 w 352425"/>
              <a:gd name="connsiteY10" fmla="*/ 121146 h 352425"/>
              <a:gd name="connsiteX11" fmla="*/ 132159 w 352425"/>
              <a:gd name="connsiteY11" fmla="*/ 143173 h 352425"/>
              <a:gd name="connsiteX12" fmla="*/ 132159 w 352425"/>
              <a:gd name="connsiteY12" fmla="*/ 220266 h 352425"/>
              <a:gd name="connsiteX13" fmla="*/ 110133 w 352425"/>
              <a:gd name="connsiteY13" fmla="*/ 242293 h 352425"/>
              <a:gd name="connsiteX14" fmla="*/ 99120 w 352425"/>
              <a:gd name="connsiteY14" fmla="*/ 242293 h 352425"/>
              <a:gd name="connsiteX15" fmla="*/ 55066 w 352425"/>
              <a:gd name="connsiteY15" fmla="*/ 198239 h 352425"/>
              <a:gd name="connsiteX16" fmla="*/ 55066 w 352425"/>
              <a:gd name="connsiteY16" fmla="*/ 165200 h 352425"/>
              <a:gd name="connsiteX17" fmla="*/ 99120 w 352425"/>
              <a:gd name="connsiteY17" fmla="*/ 121146 h 352425"/>
              <a:gd name="connsiteX18" fmla="*/ 176213 w 352425"/>
              <a:gd name="connsiteY18" fmla="*/ 0 h 352425"/>
              <a:gd name="connsiteX19" fmla="*/ 352425 w 352425"/>
              <a:gd name="connsiteY19" fmla="*/ 176213 h 352425"/>
              <a:gd name="connsiteX20" fmla="*/ 352425 w 352425"/>
              <a:gd name="connsiteY20" fmla="*/ 290283 h 352425"/>
              <a:gd name="connsiteX21" fmla="*/ 290282 w 352425"/>
              <a:gd name="connsiteY21" fmla="*/ 352425 h 352425"/>
              <a:gd name="connsiteX22" fmla="*/ 165199 w 352425"/>
              <a:gd name="connsiteY22" fmla="*/ 352425 h 352425"/>
              <a:gd name="connsiteX23" fmla="*/ 132159 w 352425"/>
              <a:gd name="connsiteY23" fmla="*/ 319386 h 352425"/>
              <a:gd name="connsiteX24" fmla="*/ 165199 w 352425"/>
              <a:gd name="connsiteY24" fmla="*/ 286346 h 352425"/>
              <a:gd name="connsiteX25" fmla="*/ 187226 w 352425"/>
              <a:gd name="connsiteY25" fmla="*/ 286346 h 352425"/>
              <a:gd name="connsiteX26" fmla="*/ 220266 w 352425"/>
              <a:gd name="connsiteY26" fmla="*/ 319386 h 352425"/>
              <a:gd name="connsiteX27" fmla="*/ 290282 w 352425"/>
              <a:gd name="connsiteY27" fmla="*/ 319386 h 352425"/>
              <a:gd name="connsiteX28" fmla="*/ 319385 w 352425"/>
              <a:gd name="connsiteY28" fmla="*/ 290283 h 352425"/>
              <a:gd name="connsiteX29" fmla="*/ 319303 w 352425"/>
              <a:gd name="connsiteY29" fmla="*/ 176213 h 352425"/>
              <a:gd name="connsiteX30" fmla="*/ 319385 w 352425"/>
              <a:gd name="connsiteY30" fmla="*/ 176213 h 352425"/>
              <a:gd name="connsiteX31" fmla="*/ 176213 w 352425"/>
              <a:gd name="connsiteY31" fmla="*/ 33040 h 352425"/>
              <a:gd name="connsiteX32" fmla="*/ 33040 w 352425"/>
              <a:gd name="connsiteY32" fmla="*/ 176213 h 352425"/>
              <a:gd name="connsiteX33" fmla="*/ 33040 w 352425"/>
              <a:gd name="connsiteY33" fmla="*/ 187226 h 352425"/>
              <a:gd name="connsiteX34" fmla="*/ 22027 w 352425"/>
              <a:gd name="connsiteY34" fmla="*/ 198239 h 352425"/>
              <a:gd name="connsiteX35" fmla="*/ 11013 w 352425"/>
              <a:gd name="connsiteY35" fmla="*/ 198239 h 352425"/>
              <a:gd name="connsiteX36" fmla="*/ 0 w 352425"/>
              <a:gd name="connsiteY36" fmla="*/ 187226 h 352425"/>
              <a:gd name="connsiteX37" fmla="*/ 0 w 352425"/>
              <a:gd name="connsiteY37" fmla="*/ 176213 h 352425"/>
              <a:gd name="connsiteX38" fmla="*/ 176213 w 352425"/>
              <a:gd name="connsiteY38"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425" h="352425">
                <a:moveTo>
                  <a:pt x="242292" y="121146"/>
                </a:moveTo>
                <a:lnTo>
                  <a:pt x="253306" y="121146"/>
                </a:lnTo>
                <a:cubicBezTo>
                  <a:pt x="277638" y="121146"/>
                  <a:pt x="297359" y="140867"/>
                  <a:pt x="297359" y="165200"/>
                </a:cubicBezTo>
                <a:lnTo>
                  <a:pt x="297359" y="198239"/>
                </a:lnTo>
                <a:cubicBezTo>
                  <a:pt x="297359" y="222572"/>
                  <a:pt x="277638" y="242293"/>
                  <a:pt x="253306" y="242293"/>
                </a:cubicBezTo>
                <a:lnTo>
                  <a:pt x="242292" y="242293"/>
                </a:lnTo>
                <a:cubicBezTo>
                  <a:pt x="230130" y="242293"/>
                  <a:pt x="220266" y="232429"/>
                  <a:pt x="220266" y="220266"/>
                </a:cubicBezTo>
                <a:lnTo>
                  <a:pt x="220266" y="143173"/>
                </a:lnTo>
                <a:cubicBezTo>
                  <a:pt x="220266" y="131010"/>
                  <a:pt x="230130" y="121146"/>
                  <a:pt x="242292" y="121146"/>
                </a:cubicBezTo>
                <a:close/>
                <a:moveTo>
                  <a:pt x="99120" y="121146"/>
                </a:moveTo>
                <a:lnTo>
                  <a:pt x="110133" y="121146"/>
                </a:lnTo>
                <a:cubicBezTo>
                  <a:pt x="122296" y="121146"/>
                  <a:pt x="132159" y="131010"/>
                  <a:pt x="132159" y="143173"/>
                </a:cubicBezTo>
                <a:lnTo>
                  <a:pt x="132159" y="220266"/>
                </a:lnTo>
                <a:cubicBezTo>
                  <a:pt x="132159" y="232429"/>
                  <a:pt x="122296" y="242293"/>
                  <a:pt x="110133" y="242293"/>
                </a:cubicBezTo>
                <a:lnTo>
                  <a:pt x="99120" y="242293"/>
                </a:lnTo>
                <a:cubicBezTo>
                  <a:pt x="74787" y="242293"/>
                  <a:pt x="55066" y="222572"/>
                  <a:pt x="55066" y="198239"/>
                </a:cubicBezTo>
                <a:lnTo>
                  <a:pt x="55066" y="165200"/>
                </a:lnTo>
                <a:cubicBezTo>
                  <a:pt x="55066" y="140867"/>
                  <a:pt x="74787" y="121146"/>
                  <a:pt x="99120" y="121146"/>
                </a:cubicBezTo>
                <a:close/>
                <a:moveTo>
                  <a:pt x="176213" y="0"/>
                </a:moveTo>
                <a:cubicBezTo>
                  <a:pt x="274520" y="0"/>
                  <a:pt x="349272" y="81795"/>
                  <a:pt x="352425" y="176213"/>
                </a:cubicBezTo>
                <a:lnTo>
                  <a:pt x="352425" y="290283"/>
                </a:lnTo>
                <a:cubicBezTo>
                  <a:pt x="352425" y="324603"/>
                  <a:pt x="324603" y="352425"/>
                  <a:pt x="290282" y="352425"/>
                </a:cubicBezTo>
                <a:lnTo>
                  <a:pt x="165199" y="352425"/>
                </a:lnTo>
                <a:cubicBezTo>
                  <a:pt x="146952" y="352425"/>
                  <a:pt x="132159" y="337633"/>
                  <a:pt x="132159" y="319386"/>
                </a:cubicBezTo>
                <a:cubicBezTo>
                  <a:pt x="132159" y="301138"/>
                  <a:pt x="146952" y="286346"/>
                  <a:pt x="165199" y="286346"/>
                </a:cubicBezTo>
                <a:lnTo>
                  <a:pt x="187226" y="286346"/>
                </a:lnTo>
                <a:cubicBezTo>
                  <a:pt x="205473" y="286346"/>
                  <a:pt x="220266" y="301138"/>
                  <a:pt x="220266" y="319386"/>
                </a:cubicBezTo>
                <a:lnTo>
                  <a:pt x="290282" y="319386"/>
                </a:lnTo>
                <a:cubicBezTo>
                  <a:pt x="306355" y="319386"/>
                  <a:pt x="319385" y="306356"/>
                  <a:pt x="319385" y="290283"/>
                </a:cubicBezTo>
                <a:cubicBezTo>
                  <a:pt x="319385" y="290283"/>
                  <a:pt x="319358" y="177885"/>
                  <a:pt x="319303" y="176213"/>
                </a:cubicBezTo>
                <a:lnTo>
                  <a:pt x="319385" y="176213"/>
                </a:lnTo>
                <a:cubicBezTo>
                  <a:pt x="319385" y="97268"/>
                  <a:pt x="255157" y="33040"/>
                  <a:pt x="176213" y="33040"/>
                </a:cubicBezTo>
                <a:cubicBezTo>
                  <a:pt x="97268" y="33040"/>
                  <a:pt x="33040" y="97268"/>
                  <a:pt x="33040" y="176213"/>
                </a:cubicBezTo>
                <a:lnTo>
                  <a:pt x="33040" y="187226"/>
                </a:lnTo>
                <a:cubicBezTo>
                  <a:pt x="33040" y="193311"/>
                  <a:pt x="28111" y="198239"/>
                  <a:pt x="22027" y="198239"/>
                </a:cubicBezTo>
                <a:lnTo>
                  <a:pt x="11013" y="198239"/>
                </a:lnTo>
                <a:cubicBezTo>
                  <a:pt x="4929" y="198239"/>
                  <a:pt x="0" y="193311"/>
                  <a:pt x="0" y="187226"/>
                </a:cubicBezTo>
                <a:lnTo>
                  <a:pt x="0" y="176213"/>
                </a:lnTo>
                <a:cubicBezTo>
                  <a:pt x="3153" y="81795"/>
                  <a:pt x="77905" y="0"/>
                  <a:pt x="17621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dirty="0">
              <a:solidFill>
                <a:schemeClr val="accent1"/>
              </a:solidFill>
              <a:latin typeface="Font Awesome 5 Free Solid" panose="02000503000000000000" pitchFamily="50" charset="2"/>
            </a:endParaRPr>
          </a:p>
        </p:txBody>
      </p:sp>
    </p:spTree>
    <p:extLst>
      <p:ext uri="{BB962C8B-B14F-4D97-AF65-F5344CB8AC3E}">
        <p14:creationId xmlns:p14="http://schemas.microsoft.com/office/powerpoint/2010/main" val="304576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94F3023F-D26E-3344-D983-B83649F72F31}"/>
              </a:ext>
            </a:extLst>
          </p:cNvPr>
          <p:cNvSpPr/>
          <p:nvPr/>
        </p:nvSpPr>
        <p:spPr>
          <a:xfrm>
            <a:off x="951806" y="266471"/>
            <a:ext cx="966150" cy="237625"/>
          </a:xfrm>
          <a:custGeom>
            <a:avLst/>
            <a:gdLst>
              <a:gd name="connsiteX0" fmla="*/ 286261 w 3347731"/>
              <a:gd name="connsiteY0" fmla="*/ 822046 h 823375"/>
              <a:gd name="connsiteX1" fmla="*/ 0 w 3347731"/>
              <a:gd name="connsiteY1" fmla="*/ 714382 h 823375"/>
              <a:gd name="connsiteX2" fmla="*/ 82332 w 3347731"/>
              <a:gd name="connsiteY2" fmla="*/ 634584 h 823375"/>
              <a:gd name="connsiteX3" fmla="*/ 287527 w 3347731"/>
              <a:gd name="connsiteY3" fmla="*/ 710582 h 823375"/>
              <a:gd name="connsiteX4" fmla="*/ 454724 w 3347731"/>
              <a:gd name="connsiteY4" fmla="*/ 587718 h 823375"/>
              <a:gd name="connsiteX5" fmla="*/ 423058 w 3347731"/>
              <a:gd name="connsiteY5" fmla="*/ 502854 h 823375"/>
              <a:gd name="connsiteX6" fmla="*/ 334393 w 3347731"/>
              <a:gd name="connsiteY6" fmla="*/ 469921 h 823375"/>
              <a:gd name="connsiteX7" fmla="*/ 238129 w 3347731"/>
              <a:gd name="connsiteY7" fmla="*/ 455988 h 823375"/>
              <a:gd name="connsiteX8" fmla="*/ 86132 w 3347731"/>
              <a:gd name="connsiteY8" fmla="*/ 391390 h 823375"/>
              <a:gd name="connsiteX9" fmla="*/ 27866 w 3347731"/>
              <a:gd name="connsiteY9" fmla="*/ 236861 h 823375"/>
              <a:gd name="connsiteX10" fmla="*/ 297661 w 3347731"/>
              <a:gd name="connsiteY10" fmla="*/ 0 h 823375"/>
              <a:gd name="connsiteX11" fmla="*/ 547189 w 3347731"/>
              <a:gd name="connsiteY11" fmla="*/ 91198 h 823375"/>
              <a:gd name="connsiteX12" fmla="*/ 468657 w 3347731"/>
              <a:gd name="connsiteY12" fmla="*/ 167196 h 823375"/>
              <a:gd name="connsiteX13" fmla="*/ 292594 w 3347731"/>
              <a:gd name="connsiteY13" fmla="*/ 105131 h 823375"/>
              <a:gd name="connsiteX14" fmla="*/ 145664 w 3347731"/>
              <a:gd name="connsiteY14" fmla="*/ 230527 h 823375"/>
              <a:gd name="connsiteX15" fmla="*/ 177330 w 3347731"/>
              <a:gd name="connsiteY15" fmla="*/ 303992 h 823375"/>
              <a:gd name="connsiteX16" fmla="*/ 268528 w 3347731"/>
              <a:gd name="connsiteY16" fmla="*/ 341991 h 823375"/>
              <a:gd name="connsiteX17" fmla="*/ 359726 w 3347731"/>
              <a:gd name="connsiteY17" fmla="*/ 355924 h 823375"/>
              <a:gd name="connsiteX18" fmla="*/ 509190 w 3347731"/>
              <a:gd name="connsiteY18" fmla="*/ 416723 h 823375"/>
              <a:gd name="connsiteX19" fmla="*/ 573788 w 3347731"/>
              <a:gd name="connsiteY19" fmla="*/ 581385 h 823375"/>
              <a:gd name="connsiteX20" fmla="*/ 286261 w 3347731"/>
              <a:gd name="connsiteY20" fmla="*/ 822046 h 823375"/>
              <a:gd name="connsiteX21" fmla="*/ 1058912 w 3347731"/>
              <a:gd name="connsiteY21" fmla="*/ 752381 h 823375"/>
              <a:gd name="connsiteX22" fmla="*/ 715652 w 3347731"/>
              <a:gd name="connsiteY22" fmla="*/ 752381 h 823375"/>
              <a:gd name="connsiteX23" fmla="*/ 648520 w 3347731"/>
              <a:gd name="connsiteY23" fmla="*/ 526920 h 823375"/>
              <a:gd name="connsiteX24" fmla="*/ 715652 w 3347731"/>
              <a:gd name="connsiteY24" fmla="*/ 301459 h 823375"/>
              <a:gd name="connsiteX25" fmla="*/ 1058912 w 3347731"/>
              <a:gd name="connsiteY25" fmla="*/ 301459 h 823375"/>
              <a:gd name="connsiteX26" fmla="*/ 1126044 w 3347731"/>
              <a:gd name="connsiteY26" fmla="*/ 526920 h 823375"/>
              <a:gd name="connsiteX27" fmla="*/ 1058912 w 3347731"/>
              <a:gd name="connsiteY27" fmla="*/ 752381 h 823375"/>
              <a:gd name="connsiteX28" fmla="*/ 971514 w 3347731"/>
              <a:gd name="connsiteY28" fmla="*/ 368591 h 823375"/>
              <a:gd name="connsiteX29" fmla="*/ 801784 w 3347731"/>
              <a:gd name="connsiteY29" fmla="*/ 368591 h 823375"/>
              <a:gd name="connsiteX30" fmla="*/ 761251 w 3347731"/>
              <a:gd name="connsiteY30" fmla="*/ 524387 h 823375"/>
              <a:gd name="connsiteX31" fmla="*/ 801784 w 3347731"/>
              <a:gd name="connsiteY31" fmla="*/ 680182 h 823375"/>
              <a:gd name="connsiteX32" fmla="*/ 886649 w 3347731"/>
              <a:gd name="connsiteY32" fmla="*/ 713115 h 823375"/>
              <a:gd name="connsiteX33" fmla="*/ 971514 w 3347731"/>
              <a:gd name="connsiteY33" fmla="*/ 680182 h 823375"/>
              <a:gd name="connsiteX34" fmla="*/ 1012046 w 3347731"/>
              <a:gd name="connsiteY34" fmla="*/ 524387 h 823375"/>
              <a:gd name="connsiteX35" fmla="*/ 971514 w 3347731"/>
              <a:gd name="connsiteY35" fmla="*/ 368591 h 823375"/>
              <a:gd name="connsiteX36" fmla="*/ 971514 w 3347731"/>
              <a:gd name="connsiteY36" fmla="*/ 368591 h 823375"/>
              <a:gd name="connsiteX37" fmla="*/ 1365439 w 3347731"/>
              <a:gd name="connsiteY37" fmla="*/ 815712 h 823375"/>
              <a:gd name="connsiteX38" fmla="*/ 1209642 w 3347731"/>
              <a:gd name="connsiteY38" fmla="*/ 657383 h 823375"/>
              <a:gd name="connsiteX39" fmla="*/ 1209642 w 3347731"/>
              <a:gd name="connsiteY39" fmla="*/ 8866 h 823375"/>
              <a:gd name="connsiteX40" fmla="*/ 1326173 w 3347731"/>
              <a:gd name="connsiteY40" fmla="*/ 8866 h 823375"/>
              <a:gd name="connsiteX41" fmla="*/ 1326173 w 3347731"/>
              <a:gd name="connsiteY41" fmla="*/ 649783 h 823375"/>
              <a:gd name="connsiteX42" fmla="*/ 1388239 w 3347731"/>
              <a:gd name="connsiteY42" fmla="*/ 716915 h 823375"/>
              <a:gd name="connsiteX43" fmla="*/ 1440171 w 3347731"/>
              <a:gd name="connsiteY43" fmla="*/ 716915 h 823375"/>
              <a:gd name="connsiteX44" fmla="*/ 1440171 w 3347731"/>
              <a:gd name="connsiteY44" fmla="*/ 815712 h 823375"/>
              <a:gd name="connsiteX45" fmla="*/ 1365439 w 3347731"/>
              <a:gd name="connsiteY45" fmla="*/ 815712 h 823375"/>
              <a:gd name="connsiteX46" fmla="*/ 1365439 w 3347731"/>
              <a:gd name="connsiteY46" fmla="*/ 815712 h 823375"/>
              <a:gd name="connsiteX47" fmla="*/ 2217889 w 3347731"/>
              <a:gd name="connsiteY47" fmla="*/ 815712 h 823375"/>
              <a:gd name="connsiteX48" fmla="*/ 2062091 w 3347731"/>
              <a:gd name="connsiteY48" fmla="*/ 657383 h 823375"/>
              <a:gd name="connsiteX49" fmla="*/ 2062091 w 3347731"/>
              <a:gd name="connsiteY49" fmla="*/ 8866 h 823375"/>
              <a:gd name="connsiteX50" fmla="*/ 2178623 w 3347731"/>
              <a:gd name="connsiteY50" fmla="*/ 8866 h 823375"/>
              <a:gd name="connsiteX51" fmla="*/ 2178623 w 3347731"/>
              <a:gd name="connsiteY51" fmla="*/ 649783 h 823375"/>
              <a:gd name="connsiteX52" fmla="*/ 2240688 w 3347731"/>
              <a:gd name="connsiteY52" fmla="*/ 716915 h 823375"/>
              <a:gd name="connsiteX53" fmla="*/ 2292620 w 3347731"/>
              <a:gd name="connsiteY53" fmla="*/ 716915 h 823375"/>
              <a:gd name="connsiteX54" fmla="*/ 2292620 w 3347731"/>
              <a:gd name="connsiteY54" fmla="*/ 815712 h 823375"/>
              <a:gd name="connsiteX55" fmla="*/ 2217889 w 3347731"/>
              <a:gd name="connsiteY55" fmla="*/ 815712 h 823375"/>
              <a:gd name="connsiteX56" fmla="*/ 2217889 w 3347731"/>
              <a:gd name="connsiteY56" fmla="*/ 815712 h 823375"/>
              <a:gd name="connsiteX57" fmla="*/ 3233734 w 3347731"/>
              <a:gd name="connsiteY57" fmla="*/ 815712 h 823375"/>
              <a:gd name="connsiteX58" fmla="*/ 3233734 w 3347731"/>
              <a:gd name="connsiteY58" fmla="*/ 464855 h 823375"/>
              <a:gd name="connsiteX59" fmla="*/ 3117204 w 3347731"/>
              <a:gd name="connsiteY59" fmla="*/ 338191 h 823375"/>
              <a:gd name="connsiteX60" fmla="*/ 2999406 w 3347731"/>
              <a:gd name="connsiteY60" fmla="*/ 464855 h 823375"/>
              <a:gd name="connsiteX61" fmla="*/ 2999406 w 3347731"/>
              <a:gd name="connsiteY61" fmla="*/ 815712 h 823375"/>
              <a:gd name="connsiteX62" fmla="*/ 2882875 w 3347731"/>
              <a:gd name="connsiteY62" fmla="*/ 815712 h 823375"/>
              <a:gd name="connsiteX63" fmla="*/ 2882875 w 3347731"/>
              <a:gd name="connsiteY63" fmla="*/ 241927 h 823375"/>
              <a:gd name="connsiteX64" fmla="*/ 2996873 w 3347731"/>
              <a:gd name="connsiteY64" fmla="*/ 241927 h 823375"/>
              <a:gd name="connsiteX65" fmla="*/ 2996873 w 3347731"/>
              <a:gd name="connsiteY65" fmla="*/ 300192 h 823375"/>
              <a:gd name="connsiteX66" fmla="*/ 3148870 w 3347731"/>
              <a:gd name="connsiteY66" fmla="*/ 235594 h 823375"/>
              <a:gd name="connsiteX67" fmla="*/ 3289467 w 3347731"/>
              <a:gd name="connsiteY67" fmla="*/ 287526 h 823375"/>
              <a:gd name="connsiteX68" fmla="*/ 3347732 w 3347731"/>
              <a:gd name="connsiteY68" fmla="*/ 450922 h 823375"/>
              <a:gd name="connsiteX69" fmla="*/ 3347732 w 3347731"/>
              <a:gd name="connsiteY69" fmla="*/ 816979 h 823375"/>
              <a:gd name="connsiteX70" fmla="*/ 3233734 w 3347731"/>
              <a:gd name="connsiteY70" fmla="*/ 815712 h 823375"/>
              <a:gd name="connsiteX71" fmla="*/ 3233734 w 3347731"/>
              <a:gd name="connsiteY71" fmla="*/ 815712 h 823375"/>
              <a:gd name="connsiteX72" fmla="*/ 1844229 w 3347731"/>
              <a:gd name="connsiteY72" fmla="*/ 757447 h 823375"/>
              <a:gd name="connsiteX73" fmla="*/ 1955694 w 3347731"/>
              <a:gd name="connsiteY73" fmla="*/ 815712 h 823375"/>
              <a:gd name="connsiteX74" fmla="*/ 1958227 w 3347731"/>
              <a:gd name="connsiteY74" fmla="*/ 815712 h 823375"/>
              <a:gd name="connsiteX75" fmla="*/ 1958227 w 3347731"/>
              <a:gd name="connsiteY75" fmla="*/ 241927 h 823375"/>
              <a:gd name="connsiteX76" fmla="*/ 1841696 w 3347731"/>
              <a:gd name="connsiteY76" fmla="*/ 241927 h 823375"/>
              <a:gd name="connsiteX77" fmla="*/ 1841696 w 3347731"/>
              <a:gd name="connsiteY77" fmla="*/ 592785 h 823375"/>
              <a:gd name="connsiteX78" fmla="*/ 1723898 w 3347731"/>
              <a:gd name="connsiteY78" fmla="*/ 719448 h 823375"/>
              <a:gd name="connsiteX79" fmla="*/ 1607367 w 3347731"/>
              <a:gd name="connsiteY79" fmla="*/ 592785 h 823375"/>
              <a:gd name="connsiteX80" fmla="*/ 1607367 w 3347731"/>
              <a:gd name="connsiteY80" fmla="*/ 241927 h 823375"/>
              <a:gd name="connsiteX81" fmla="*/ 1490836 w 3347731"/>
              <a:gd name="connsiteY81" fmla="*/ 241927 h 823375"/>
              <a:gd name="connsiteX82" fmla="*/ 1490836 w 3347731"/>
              <a:gd name="connsiteY82" fmla="*/ 607984 h 823375"/>
              <a:gd name="connsiteX83" fmla="*/ 1549102 w 3347731"/>
              <a:gd name="connsiteY83" fmla="*/ 771380 h 823375"/>
              <a:gd name="connsiteX84" fmla="*/ 1689699 w 3347731"/>
              <a:gd name="connsiteY84" fmla="*/ 823312 h 823375"/>
              <a:gd name="connsiteX85" fmla="*/ 1844229 w 3347731"/>
              <a:gd name="connsiteY85" fmla="*/ 757447 h 823375"/>
              <a:gd name="connsiteX86" fmla="*/ 1844229 w 3347731"/>
              <a:gd name="connsiteY86" fmla="*/ 757447 h 823375"/>
              <a:gd name="connsiteX87" fmla="*/ 2672613 w 3347731"/>
              <a:gd name="connsiteY87" fmla="*/ 763780 h 823375"/>
              <a:gd name="connsiteX88" fmla="*/ 2672613 w 3347731"/>
              <a:gd name="connsiteY88" fmla="*/ 763780 h 823375"/>
              <a:gd name="connsiteX89" fmla="*/ 2786610 w 3347731"/>
              <a:gd name="connsiteY89" fmla="*/ 815712 h 823375"/>
              <a:gd name="connsiteX90" fmla="*/ 2786610 w 3347731"/>
              <a:gd name="connsiteY90" fmla="*/ 431922 h 823375"/>
              <a:gd name="connsiteX91" fmla="*/ 2549748 w 3347731"/>
              <a:gd name="connsiteY91" fmla="*/ 235594 h 823375"/>
              <a:gd name="connsiteX92" fmla="*/ 2344553 w 3347731"/>
              <a:gd name="connsiteY92" fmla="*/ 317925 h 823375"/>
              <a:gd name="connsiteX93" fmla="*/ 2420551 w 3347731"/>
              <a:gd name="connsiteY93" fmla="*/ 388857 h 823375"/>
              <a:gd name="connsiteX94" fmla="*/ 2545948 w 3347731"/>
              <a:gd name="connsiteY94" fmla="*/ 333125 h 823375"/>
              <a:gd name="connsiteX95" fmla="*/ 2671346 w 3347731"/>
              <a:gd name="connsiteY95" fmla="*/ 440789 h 823375"/>
              <a:gd name="connsiteX96" fmla="*/ 2671346 w 3347731"/>
              <a:gd name="connsiteY96" fmla="*/ 481321 h 823375"/>
              <a:gd name="connsiteX97" fmla="*/ 2519349 w 3347731"/>
              <a:gd name="connsiteY97" fmla="*/ 481321 h 823375"/>
              <a:gd name="connsiteX98" fmla="*/ 2320487 w 3347731"/>
              <a:gd name="connsiteY98" fmla="*/ 645983 h 823375"/>
              <a:gd name="connsiteX99" fmla="*/ 2364819 w 3347731"/>
              <a:gd name="connsiteY99" fmla="*/ 768847 h 823375"/>
              <a:gd name="connsiteX100" fmla="*/ 2519349 w 3347731"/>
              <a:gd name="connsiteY100" fmla="*/ 820779 h 823375"/>
              <a:gd name="connsiteX101" fmla="*/ 2672613 w 3347731"/>
              <a:gd name="connsiteY101" fmla="*/ 763780 h 823375"/>
              <a:gd name="connsiteX102" fmla="*/ 2672613 w 3347731"/>
              <a:gd name="connsiteY102" fmla="*/ 763780 h 823375"/>
              <a:gd name="connsiteX103" fmla="*/ 2670079 w 3347731"/>
              <a:gd name="connsiteY103" fmla="*/ 607984 h 823375"/>
              <a:gd name="connsiteX104" fmla="*/ 2646013 w 3347731"/>
              <a:gd name="connsiteY104" fmla="*/ 692849 h 823375"/>
              <a:gd name="connsiteX105" fmla="*/ 2538349 w 3347731"/>
              <a:gd name="connsiteY105" fmla="*/ 725781 h 823375"/>
              <a:gd name="connsiteX106" fmla="*/ 2433217 w 3347731"/>
              <a:gd name="connsiteY106" fmla="*/ 643450 h 823375"/>
              <a:gd name="connsiteX107" fmla="*/ 2535815 w 3347731"/>
              <a:gd name="connsiteY107" fmla="*/ 561119 h 823375"/>
              <a:gd name="connsiteX108" fmla="*/ 2670079 w 3347731"/>
              <a:gd name="connsiteY108" fmla="*/ 561119 h 823375"/>
              <a:gd name="connsiteX109" fmla="*/ 2670079 w 3347731"/>
              <a:gd name="connsiteY109" fmla="*/ 607984 h 8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7731" h="823375">
                <a:moveTo>
                  <a:pt x="286261" y="822046"/>
                </a:moveTo>
                <a:cubicBezTo>
                  <a:pt x="165930" y="822046"/>
                  <a:pt x="78532" y="792913"/>
                  <a:pt x="0" y="714382"/>
                </a:cubicBezTo>
                <a:lnTo>
                  <a:pt x="82332" y="634584"/>
                </a:lnTo>
                <a:cubicBezTo>
                  <a:pt x="140597" y="692849"/>
                  <a:pt x="205196" y="710582"/>
                  <a:pt x="287527" y="710582"/>
                </a:cubicBezTo>
                <a:cubicBezTo>
                  <a:pt x="392659" y="710582"/>
                  <a:pt x="454724" y="666250"/>
                  <a:pt x="454724" y="587718"/>
                </a:cubicBezTo>
                <a:cubicBezTo>
                  <a:pt x="455991" y="556052"/>
                  <a:pt x="444591" y="525653"/>
                  <a:pt x="423058" y="502854"/>
                </a:cubicBezTo>
                <a:cubicBezTo>
                  <a:pt x="402792" y="482588"/>
                  <a:pt x="382526" y="476254"/>
                  <a:pt x="334393" y="469921"/>
                </a:cubicBezTo>
                <a:lnTo>
                  <a:pt x="238129" y="455988"/>
                </a:lnTo>
                <a:cubicBezTo>
                  <a:pt x="182396" y="450922"/>
                  <a:pt x="129197" y="428122"/>
                  <a:pt x="86132" y="391390"/>
                </a:cubicBezTo>
                <a:cubicBezTo>
                  <a:pt x="45599" y="350858"/>
                  <a:pt x="24066" y="295126"/>
                  <a:pt x="27866" y="236861"/>
                </a:cubicBezTo>
                <a:cubicBezTo>
                  <a:pt x="27866" y="96264"/>
                  <a:pt x="130464" y="0"/>
                  <a:pt x="297661" y="0"/>
                </a:cubicBezTo>
                <a:cubicBezTo>
                  <a:pt x="405325" y="0"/>
                  <a:pt x="478790" y="26599"/>
                  <a:pt x="547189" y="91198"/>
                </a:cubicBezTo>
                <a:lnTo>
                  <a:pt x="468657" y="167196"/>
                </a:lnTo>
                <a:cubicBezTo>
                  <a:pt x="420525" y="122864"/>
                  <a:pt x="357193" y="100064"/>
                  <a:pt x="292594" y="105131"/>
                </a:cubicBezTo>
                <a:cubicBezTo>
                  <a:pt x="196329" y="105131"/>
                  <a:pt x="145664" y="158329"/>
                  <a:pt x="145664" y="230527"/>
                </a:cubicBezTo>
                <a:cubicBezTo>
                  <a:pt x="144397" y="258393"/>
                  <a:pt x="155797" y="286259"/>
                  <a:pt x="177330" y="303992"/>
                </a:cubicBezTo>
                <a:cubicBezTo>
                  <a:pt x="203929" y="324258"/>
                  <a:pt x="235595" y="336925"/>
                  <a:pt x="268528" y="341991"/>
                </a:cubicBezTo>
                <a:lnTo>
                  <a:pt x="359726" y="355924"/>
                </a:lnTo>
                <a:cubicBezTo>
                  <a:pt x="433191" y="367324"/>
                  <a:pt x="476257" y="385057"/>
                  <a:pt x="509190" y="416723"/>
                </a:cubicBezTo>
                <a:cubicBezTo>
                  <a:pt x="553522" y="454722"/>
                  <a:pt x="573788" y="512987"/>
                  <a:pt x="573788" y="581385"/>
                </a:cubicBezTo>
                <a:cubicBezTo>
                  <a:pt x="577588" y="732115"/>
                  <a:pt x="455991" y="822046"/>
                  <a:pt x="286261" y="822046"/>
                </a:cubicBezTo>
                <a:moveTo>
                  <a:pt x="1058912" y="752381"/>
                </a:moveTo>
                <a:cubicBezTo>
                  <a:pt x="961380" y="841045"/>
                  <a:pt x="811917" y="841045"/>
                  <a:pt x="715652" y="752381"/>
                </a:cubicBezTo>
                <a:cubicBezTo>
                  <a:pt x="662453" y="696649"/>
                  <a:pt x="648520" y="623184"/>
                  <a:pt x="648520" y="526920"/>
                </a:cubicBezTo>
                <a:cubicBezTo>
                  <a:pt x="648520" y="430656"/>
                  <a:pt x="662453" y="357191"/>
                  <a:pt x="715652" y="301459"/>
                </a:cubicBezTo>
                <a:cubicBezTo>
                  <a:pt x="813183" y="212795"/>
                  <a:pt x="962647" y="212795"/>
                  <a:pt x="1058912" y="301459"/>
                </a:cubicBezTo>
                <a:cubicBezTo>
                  <a:pt x="1112111" y="357191"/>
                  <a:pt x="1126044" y="430656"/>
                  <a:pt x="1126044" y="526920"/>
                </a:cubicBezTo>
                <a:cubicBezTo>
                  <a:pt x="1126044" y="625717"/>
                  <a:pt x="1112111" y="696649"/>
                  <a:pt x="1058912" y="752381"/>
                </a:cubicBezTo>
                <a:moveTo>
                  <a:pt x="971514" y="368591"/>
                </a:moveTo>
                <a:cubicBezTo>
                  <a:pt x="923381" y="324258"/>
                  <a:pt x="849916" y="324258"/>
                  <a:pt x="801784" y="368591"/>
                </a:cubicBezTo>
                <a:cubicBezTo>
                  <a:pt x="766318" y="404056"/>
                  <a:pt x="761251" y="464855"/>
                  <a:pt x="761251" y="524387"/>
                </a:cubicBezTo>
                <a:cubicBezTo>
                  <a:pt x="761251" y="583918"/>
                  <a:pt x="766318" y="647250"/>
                  <a:pt x="801784" y="680182"/>
                </a:cubicBezTo>
                <a:cubicBezTo>
                  <a:pt x="824583" y="702982"/>
                  <a:pt x="854983" y="714382"/>
                  <a:pt x="886649" y="713115"/>
                </a:cubicBezTo>
                <a:cubicBezTo>
                  <a:pt x="918315" y="713115"/>
                  <a:pt x="948714" y="701715"/>
                  <a:pt x="971514" y="680182"/>
                </a:cubicBezTo>
                <a:cubicBezTo>
                  <a:pt x="1006980" y="644717"/>
                  <a:pt x="1012046" y="583918"/>
                  <a:pt x="1012046" y="524387"/>
                </a:cubicBezTo>
                <a:cubicBezTo>
                  <a:pt x="1012046" y="464855"/>
                  <a:pt x="1008246" y="404056"/>
                  <a:pt x="971514" y="368591"/>
                </a:cubicBezTo>
                <a:lnTo>
                  <a:pt x="971514" y="368591"/>
                </a:lnTo>
                <a:close/>
                <a:moveTo>
                  <a:pt x="1365439" y="815712"/>
                </a:moveTo>
                <a:cubicBezTo>
                  <a:pt x="1256508" y="815712"/>
                  <a:pt x="1209642" y="742248"/>
                  <a:pt x="1209642" y="657383"/>
                </a:cubicBezTo>
                <a:lnTo>
                  <a:pt x="1209642" y="8866"/>
                </a:lnTo>
                <a:lnTo>
                  <a:pt x="1326173" y="8866"/>
                </a:lnTo>
                <a:lnTo>
                  <a:pt x="1326173" y="649783"/>
                </a:lnTo>
                <a:cubicBezTo>
                  <a:pt x="1326173" y="694116"/>
                  <a:pt x="1341373" y="716915"/>
                  <a:pt x="1388239" y="716915"/>
                </a:cubicBezTo>
                <a:lnTo>
                  <a:pt x="1440171" y="716915"/>
                </a:lnTo>
                <a:lnTo>
                  <a:pt x="1440171" y="815712"/>
                </a:lnTo>
                <a:lnTo>
                  <a:pt x="1365439" y="815712"/>
                </a:lnTo>
                <a:lnTo>
                  <a:pt x="1365439" y="815712"/>
                </a:lnTo>
                <a:close/>
                <a:moveTo>
                  <a:pt x="2217889" y="815712"/>
                </a:moveTo>
                <a:cubicBezTo>
                  <a:pt x="2108957" y="815712"/>
                  <a:pt x="2062091" y="742248"/>
                  <a:pt x="2062091" y="657383"/>
                </a:cubicBezTo>
                <a:lnTo>
                  <a:pt x="2062091" y="8866"/>
                </a:lnTo>
                <a:lnTo>
                  <a:pt x="2178623" y="8866"/>
                </a:lnTo>
                <a:lnTo>
                  <a:pt x="2178623" y="649783"/>
                </a:lnTo>
                <a:cubicBezTo>
                  <a:pt x="2178623" y="694116"/>
                  <a:pt x="2193822" y="716915"/>
                  <a:pt x="2240688" y="716915"/>
                </a:cubicBezTo>
                <a:lnTo>
                  <a:pt x="2292620" y="716915"/>
                </a:lnTo>
                <a:lnTo>
                  <a:pt x="2292620" y="815712"/>
                </a:lnTo>
                <a:lnTo>
                  <a:pt x="2217889" y="815712"/>
                </a:lnTo>
                <a:lnTo>
                  <a:pt x="2217889" y="815712"/>
                </a:lnTo>
                <a:close/>
                <a:moveTo>
                  <a:pt x="3233734" y="815712"/>
                </a:moveTo>
                <a:lnTo>
                  <a:pt x="3233734" y="464855"/>
                </a:lnTo>
                <a:cubicBezTo>
                  <a:pt x="3233734" y="376190"/>
                  <a:pt x="3181802" y="338191"/>
                  <a:pt x="3117204" y="338191"/>
                </a:cubicBezTo>
                <a:cubicBezTo>
                  <a:pt x="3052605" y="338191"/>
                  <a:pt x="2999406" y="378724"/>
                  <a:pt x="2999406" y="464855"/>
                </a:cubicBezTo>
                <a:lnTo>
                  <a:pt x="2999406" y="815712"/>
                </a:lnTo>
                <a:lnTo>
                  <a:pt x="2882875" y="815712"/>
                </a:lnTo>
                <a:lnTo>
                  <a:pt x="2882875" y="241927"/>
                </a:lnTo>
                <a:lnTo>
                  <a:pt x="2996873" y="241927"/>
                </a:lnTo>
                <a:lnTo>
                  <a:pt x="2996873" y="300192"/>
                </a:lnTo>
                <a:cubicBezTo>
                  <a:pt x="3036139" y="258393"/>
                  <a:pt x="3091871" y="235594"/>
                  <a:pt x="3148870" y="235594"/>
                </a:cubicBezTo>
                <a:cubicBezTo>
                  <a:pt x="3200802" y="234327"/>
                  <a:pt x="3250201" y="252060"/>
                  <a:pt x="3289467" y="287526"/>
                </a:cubicBezTo>
                <a:cubicBezTo>
                  <a:pt x="3333799" y="329325"/>
                  <a:pt x="3347732" y="386323"/>
                  <a:pt x="3347732" y="450922"/>
                </a:cubicBezTo>
                <a:lnTo>
                  <a:pt x="3347732" y="816979"/>
                </a:lnTo>
                <a:lnTo>
                  <a:pt x="3233734" y="815712"/>
                </a:lnTo>
                <a:lnTo>
                  <a:pt x="3233734" y="815712"/>
                </a:lnTo>
                <a:close/>
                <a:moveTo>
                  <a:pt x="1844229" y="757447"/>
                </a:moveTo>
                <a:lnTo>
                  <a:pt x="1955694" y="815712"/>
                </a:lnTo>
                <a:lnTo>
                  <a:pt x="1958227" y="815712"/>
                </a:lnTo>
                <a:lnTo>
                  <a:pt x="1958227" y="241927"/>
                </a:lnTo>
                <a:lnTo>
                  <a:pt x="1841696" y="241927"/>
                </a:lnTo>
                <a:lnTo>
                  <a:pt x="1841696" y="592785"/>
                </a:lnTo>
                <a:cubicBezTo>
                  <a:pt x="1841696" y="681449"/>
                  <a:pt x="1788497" y="719448"/>
                  <a:pt x="1723898" y="719448"/>
                </a:cubicBezTo>
                <a:cubicBezTo>
                  <a:pt x="1659300" y="719448"/>
                  <a:pt x="1607367" y="681449"/>
                  <a:pt x="1607367" y="592785"/>
                </a:cubicBezTo>
                <a:lnTo>
                  <a:pt x="1607367" y="241927"/>
                </a:lnTo>
                <a:lnTo>
                  <a:pt x="1490836" y="241927"/>
                </a:lnTo>
                <a:lnTo>
                  <a:pt x="1490836" y="607984"/>
                </a:lnTo>
                <a:cubicBezTo>
                  <a:pt x="1490836" y="672583"/>
                  <a:pt x="1504770" y="725781"/>
                  <a:pt x="1549102" y="771380"/>
                </a:cubicBezTo>
                <a:cubicBezTo>
                  <a:pt x="1587101" y="806846"/>
                  <a:pt x="1637767" y="824579"/>
                  <a:pt x="1689699" y="823312"/>
                </a:cubicBezTo>
                <a:cubicBezTo>
                  <a:pt x="1749231" y="823312"/>
                  <a:pt x="1804963" y="799246"/>
                  <a:pt x="1844229" y="757447"/>
                </a:cubicBezTo>
                <a:lnTo>
                  <a:pt x="1844229" y="757447"/>
                </a:lnTo>
                <a:close/>
                <a:moveTo>
                  <a:pt x="2672613" y="763780"/>
                </a:moveTo>
                <a:lnTo>
                  <a:pt x="2672613" y="763780"/>
                </a:lnTo>
                <a:lnTo>
                  <a:pt x="2786610" y="815712"/>
                </a:lnTo>
                <a:lnTo>
                  <a:pt x="2786610" y="431922"/>
                </a:lnTo>
                <a:cubicBezTo>
                  <a:pt x="2786610" y="302726"/>
                  <a:pt x="2708078" y="235594"/>
                  <a:pt x="2549748" y="235594"/>
                </a:cubicBezTo>
                <a:cubicBezTo>
                  <a:pt x="2453484" y="235594"/>
                  <a:pt x="2397751" y="255860"/>
                  <a:pt x="2344553" y="317925"/>
                </a:cubicBezTo>
                <a:lnTo>
                  <a:pt x="2420551" y="388857"/>
                </a:lnTo>
                <a:cubicBezTo>
                  <a:pt x="2452217" y="348324"/>
                  <a:pt x="2482616" y="333125"/>
                  <a:pt x="2545948" y="333125"/>
                </a:cubicBezTo>
                <a:cubicBezTo>
                  <a:pt x="2634613" y="333125"/>
                  <a:pt x="2671346" y="368591"/>
                  <a:pt x="2671346" y="440789"/>
                </a:cubicBezTo>
                <a:lnTo>
                  <a:pt x="2671346" y="481321"/>
                </a:lnTo>
                <a:lnTo>
                  <a:pt x="2519349" y="481321"/>
                </a:lnTo>
                <a:cubicBezTo>
                  <a:pt x="2387618" y="481321"/>
                  <a:pt x="2320487" y="550986"/>
                  <a:pt x="2320487" y="645983"/>
                </a:cubicBezTo>
                <a:cubicBezTo>
                  <a:pt x="2319220" y="691582"/>
                  <a:pt x="2334419" y="734648"/>
                  <a:pt x="2364819" y="768847"/>
                </a:cubicBezTo>
                <a:cubicBezTo>
                  <a:pt x="2400285" y="804313"/>
                  <a:pt x="2447151" y="820779"/>
                  <a:pt x="2519349" y="820779"/>
                </a:cubicBezTo>
                <a:cubicBezTo>
                  <a:pt x="2576348" y="825845"/>
                  <a:pt x="2632080" y="804313"/>
                  <a:pt x="2672613" y="763780"/>
                </a:cubicBezTo>
                <a:lnTo>
                  <a:pt x="2672613" y="763780"/>
                </a:lnTo>
                <a:close/>
                <a:moveTo>
                  <a:pt x="2670079" y="607984"/>
                </a:moveTo>
                <a:cubicBezTo>
                  <a:pt x="2672613" y="638384"/>
                  <a:pt x="2663746" y="668783"/>
                  <a:pt x="2646013" y="692849"/>
                </a:cubicBezTo>
                <a:cubicBezTo>
                  <a:pt x="2614347" y="721981"/>
                  <a:pt x="2583948" y="725781"/>
                  <a:pt x="2538349" y="725781"/>
                </a:cubicBezTo>
                <a:cubicBezTo>
                  <a:pt x="2467417" y="725781"/>
                  <a:pt x="2433217" y="696649"/>
                  <a:pt x="2433217" y="643450"/>
                </a:cubicBezTo>
                <a:cubicBezTo>
                  <a:pt x="2433217" y="591518"/>
                  <a:pt x="2468683" y="561119"/>
                  <a:pt x="2535815" y="561119"/>
                </a:cubicBezTo>
                <a:lnTo>
                  <a:pt x="2670079" y="561119"/>
                </a:lnTo>
                <a:lnTo>
                  <a:pt x="2670079" y="607984"/>
                </a:lnTo>
                <a:close/>
              </a:path>
            </a:pathLst>
          </a:custGeom>
          <a:solidFill>
            <a:schemeClr val="tx1"/>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B2F1F344-0E11-70C7-95AF-ED14E61807D5}"/>
              </a:ext>
            </a:extLst>
          </p:cNvPr>
          <p:cNvGrpSpPr/>
          <p:nvPr/>
        </p:nvGrpSpPr>
        <p:grpSpPr>
          <a:xfrm>
            <a:off x="522861" y="207093"/>
            <a:ext cx="356382" cy="356380"/>
            <a:chOff x="1917956" y="634082"/>
            <a:chExt cx="1200780" cy="1200773"/>
          </a:xfrm>
        </p:grpSpPr>
        <p:sp>
          <p:nvSpPr>
            <p:cNvPr id="4" name="Forme libre : forme 3">
              <a:extLst>
                <a:ext uri="{FF2B5EF4-FFF2-40B4-BE49-F238E27FC236}">
                  <a16:creationId xmlns:a16="http://schemas.microsoft.com/office/drawing/2014/main" id="{761C4772-FC2D-7092-20D0-9BFC0E066A22}"/>
                </a:ext>
              </a:extLst>
            </p:cNvPr>
            <p:cNvSpPr/>
            <p:nvPr/>
          </p:nvSpPr>
          <p:spPr>
            <a:xfrm>
              <a:off x="1917956" y="634082"/>
              <a:ext cx="1200780" cy="1200773"/>
            </a:xfrm>
            <a:custGeom>
              <a:avLst/>
              <a:gdLst>
                <a:gd name="connsiteX0" fmla="*/ 600392 w 1200780"/>
                <a:gd name="connsiteY0" fmla="*/ 4 h 1200773"/>
                <a:gd name="connsiteX1" fmla="*/ 600392 w 1200780"/>
                <a:gd name="connsiteY1" fmla="*/ 4 h 1200773"/>
                <a:gd name="connsiteX2" fmla="*/ 4 w 1200780"/>
                <a:gd name="connsiteY2" fmla="*/ 597856 h 1200773"/>
                <a:gd name="connsiteX3" fmla="*/ 4 w 1200780"/>
                <a:gd name="connsiteY3" fmla="*/ 597856 h 1200773"/>
                <a:gd name="connsiteX4" fmla="*/ 4 w 1200780"/>
                <a:gd name="connsiteY4" fmla="*/ 600389 h 1200773"/>
                <a:gd name="connsiteX5" fmla="*/ 597859 w 1200780"/>
                <a:gd name="connsiteY5" fmla="*/ 1200774 h 1200773"/>
                <a:gd name="connsiteX6" fmla="*/ 597859 w 1200780"/>
                <a:gd name="connsiteY6" fmla="*/ 1200774 h 1200773"/>
                <a:gd name="connsiteX7" fmla="*/ 600392 w 1200780"/>
                <a:gd name="connsiteY7" fmla="*/ 1200774 h 1200773"/>
                <a:gd name="connsiteX8" fmla="*/ 1200780 w 1200780"/>
                <a:gd name="connsiteY8" fmla="*/ 600389 h 1200773"/>
                <a:gd name="connsiteX9" fmla="*/ 600392 w 1200780"/>
                <a:gd name="connsiteY9" fmla="*/ 4 h 120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780" h="1200773">
                  <a:moveTo>
                    <a:pt x="600392" y="4"/>
                  </a:moveTo>
                  <a:lnTo>
                    <a:pt x="600392" y="4"/>
                  </a:lnTo>
                  <a:cubicBezTo>
                    <a:pt x="269799" y="-1262"/>
                    <a:pt x="4" y="267264"/>
                    <a:pt x="4" y="597856"/>
                  </a:cubicBezTo>
                  <a:cubicBezTo>
                    <a:pt x="4" y="597856"/>
                    <a:pt x="4" y="597856"/>
                    <a:pt x="4" y="597856"/>
                  </a:cubicBezTo>
                  <a:cubicBezTo>
                    <a:pt x="4" y="599122"/>
                    <a:pt x="4" y="599122"/>
                    <a:pt x="4" y="600389"/>
                  </a:cubicBezTo>
                  <a:cubicBezTo>
                    <a:pt x="-1262" y="930981"/>
                    <a:pt x="267266" y="1200774"/>
                    <a:pt x="597859" y="1200774"/>
                  </a:cubicBezTo>
                  <a:cubicBezTo>
                    <a:pt x="597859" y="1200774"/>
                    <a:pt x="597859" y="1200774"/>
                    <a:pt x="597859" y="1200774"/>
                  </a:cubicBezTo>
                  <a:lnTo>
                    <a:pt x="600392" y="1200774"/>
                  </a:lnTo>
                  <a:cubicBezTo>
                    <a:pt x="932252" y="1200774"/>
                    <a:pt x="1200780" y="932247"/>
                    <a:pt x="1200780" y="600389"/>
                  </a:cubicBezTo>
                  <a:cubicBezTo>
                    <a:pt x="1200780" y="268531"/>
                    <a:pt x="932252" y="4"/>
                    <a:pt x="600392" y="4"/>
                  </a:cubicBezTo>
                </a:path>
              </a:pathLst>
            </a:custGeom>
            <a:solidFill>
              <a:srgbClr val="0373F5"/>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rme libre : forme 4">
              <a:extLst>
                <a:ext uri="{FF2B5EF4-FFF2-40B4-BE49-F238E27FC236}">
                  <a16:creationId xmlns:a16="http://schemas.microsoft.com/office/drawing/2014/main" id="{F3A67EFF-C812-9B38-9A51-F9BD978FCF3F}"/>
                </a:ext>
              </a:extLst>
            </p:cNvPr>
            <p:cNvSpPr/>
            <p:nvPr/>
          </p:nvSpPr>
          <p:spPr>
            <a:xfrm>
              <a:off x="2468000" y="1129657"/>
              <a:ext cx="500956" cy="502220"/>
            </a:xfrm>
            <a:custGeom>
              <a:avLst/>
              <a:gdLst>
                <a:gd name="connsiteX0" fmla="*/ 484807 w 500956"/>
                <a:gd name="connsiteY0" fmla="*/ 120014 h 502220"/>
                <a:gd name="connsiteX1" fmla="*/ 120014 w 500956"/>
                <a:gd name="connsiteY1" fmla="*/ 486071 h 502220"/>
                <a:gd name="connsiteX2" fmla="*/ 41483 w 500956"/>
                <a:gd name="connsiteY2" fmla="*/ 486071 h 502220"/>
                <a:gd name="connsiteX3" fmla="*/ 16150 w 500956"/>
                <a:gd name="connsiteY3" fmla="*/ 460738 h 502220"/>
                <a:gd name="connsiteX4" fmla="*/ 16150 w 500956"/>
                <a:gd name="connsiteY4" fmla="*/ 382207 h 502220"/>
                <a:gd name="connsiteX5" fmla="*/ 16150 w 500956"/>
                <a:gd name="connsiteY5" fmla="*/ 382207 h 502220"/>
                <a:gd name="connsiteX6" fmla="*/ 380942 w 500956"/>
                <a:gd name="connsiteY6" fmla="*/ 16150 h 502220"/>
                <a:gd name="connsiteX7" fmla="*/ 459474 w 500956"/>
                <a:gd name="connsiteY7" fmla="*/ 16150 h 502220"/>
                <a:gd name="connsiteX8" fmla="*/ 459474 w 500956"/>
                <a:gd name="connsiteY8" fmla="*/ 16150 h 502220"/>
                <a:gd name="connsiteX9" fmla="*/ 484807 w 500956"/>
                <a:gd name="connsiteY9" fmla="*/ 41482 h 502220"/>
                <a:gd name="connsiteX10" fmla="*/ 484807 w 500956"/>
                <a:gd name="connsiteY10" fmla="*/ 120014 h 502220"/>
                <a:gd name="connsiteX11" fmla="*/ 484807 w 500956"/>
                <a:gd name="connsiteY11" fmla="*/ 120014 h 5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956" h="502220">
                  <a:moveTo>
                    <a:pt x="484807" y="120014"/>
                  </a:moveTo>
                  <a:lnTo>
                    <a:pt x="120014" y="486071"/>
                  </a:lnTo>
                  <a:cubicBezTo>
                    <a:pt x="98481" y="507604"/>
                    <a:pt x="63015" y="507604"/>
                    <a:pt x="41483" y="486071"/>
                  </a:cubicBezTo>
                  <a:lnTo>
                    <a:pt x="16150" y="460738"/>
                  </a:lnTo>
                  <a:cubicBezTo>
                    <a:pt x="-5383" y="439205"/>
                    <a:pt x="-5383" y="403740"/>
                    <a:pt x="16150" y="382207"/>
                  </a:cubicBezTo>
                  <a:cubicBezTo>
                    <a:pt x="16150" y="382207"/>
                    <a:pt x="16150" y="382207"/>
                    <a:pt x="16150" y="382207"/>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rme libre : forme 5">
              <a:extLst>
                <a:ext uri="{FF2B5EF4-FFF2-40B4-BE49-F238E27FC236}">
                  <a16:creationId xmlns:a16="http://schemas.microsoft.com/office/drawing/2014/main" id="{6CB78BE6-E17D-F36D-4D85-8B1D71F4DE7C}"/>
                </a:ext>
              </a:extLst>
            </p:cNvPr>
            <p:cNvSpPr/>
            <p:nvPr/>
          </p:nvSpPr>
          <p:spPr>
            <a:xfrm>
              <a:off x="2179206" y="1066325"/>
              <a:ext cx="500956" cy="500953"/>
            </a:xfrm>
            <a:custGeom>
              <a:avLst/>
              <a:gdLst>
                <a:gd name="connsiteX0" fmla="*/ 484807 w 500956"/>
                <a:gd name="connsiteY0" fmla="*/ 120014 h 500953"/>
                <a:gd name="connsiteX1" fmla="*/ 120014 w 500956"/>
                <a:gd name="connsiteY1" fmla="*/ 484804 h 500953"/>
                <a:gd name="connsiteX2" fmla="*/ 41483 w 500956"/>
                <a:gd name="connsiteY2" fmla="*/ 484804 h 500953"/>
                <a:gd name="connsiteX3" fmla="*/ 41483 w 500956"/>
                <a:gd name="connsiteY3" fmla="*/ 484804 h 500953"/>
                <a:gd name="connsiteX4" fmla="*/ 16150 w 500956"/>
                <a:gd name="connsiteY4" fmla="*/ 459472 h 500953"/>
                <a:gd name="connsiteX5" fmla="*/ 16150 w 500956"/>
                <a:gd name="connsiteY5" fmla="*/ 380940 h 500953"/>
                <a:gd name="connsiteX6" fmla="*/ 16150 w 500956"/>
                <a:gd name="connsiteY6" fmla="*/ 380940 h 500953"/>
                <a:gd name="connsiteX7" fmla="*/ 380942 w 500956"/>
                <a:gd name="connsiteY7" fmla="*/ 16150 h 500953"/>
                <a:gd name="connsiteX8" fmla="*/ 459474 w 500956"/>
                <a:gd name="connsiteY8" fmla="*/ 16150 h 500953"/>
                <a:gd name="connsiteX9" fmla="*/ 459474 w 500956"/>
                <a:gd name="connsiteY9" fmla="*/ 16150 h 500953"/>
                <a:gd name="connsiteX10" fmla="*/ 484807 w 500956"/>
                <a:gd name="connsiteY10" fmla="*/ 41482 h 500953"/>
                <a:gd name="connsiteX11" fmla="*/ 484807 w 500956"/>
                <a:gd name="connsiteY11" fmla="*/ 120014 h 500953"/>
                <a:gd name="connsiteX12" fmla="*/ 484807 w 500956"/>
                <a:gd name="connsiteY12" fmla="*/ 120014 h 5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56" h="500953">
                  <a:moveTo>
                    <a:pt x="484807" y="120014"/>
                  </a:moveTo>
                  <a:lnTo>
                    <a:pt x="120014" y="484804"/>
                  </a:lnTo>
                  <a:cubicBezTo>
                    <a:pt x="98481" y="506337"/>
                    <a:pt x="63015" y="506337"/>
                    <a:pt x="41483" y="484804"/>
                  </a:cubicBezTo>
                  <a:cubicBezTo>
                    <a:pt x="41483" y="484804"/>
                    <a:pt x="41483" y="484804"/>
                    <a:pt x="41483" y="484804"/>
                  </a:cubicBezTo>
                  <a:lnTo>
                    <a:pt x="16150" y="459472"/>
                  </a:lnTo>
                  <a:cubicBezTo>
                    <a:pt x="-5383" y="437939"/>
                    <a:pt x="-5383" y="402473"/>
                    <a:pt x="16150" y="380940"/>
                  </a:cubicBezTo>
                  <a:cubicBezTo>
                    <a:pt x="16150" y="380940"/>
                    <a:pt x="16150" y="380940"/>
                    <a:pt x="16150" y="380940"/>
                  </a:cubicBezTo>
                  <a:lnTo>
                    <a:pt x="380942" y="16150"/>
                  </a:lnTo>
                  <a:cubicBezTo>
                    <a:pt x="402475" y="-5383"/>
                    <a:pt x="437941" y="-5383"/>
                    <a:pt x="459474" y="16150"/>
                  </a:cubicBezTo>
                  <a:cubicBezTo>
                    <a:pt x="459474" y="16150"/>
                    <a:pt x="459474" y="16150"/>
                    <a:pt x="459474" y="16150"/>
                  </a:cubicBezTo>
                  <a:lnTo>
                    <a:pt x="484807" y="41482"/>
                  </a:lnTo>
                  <a:cubicBezTo>
                    <a:pt x="506340" y="63015"/>
                    <a:pt x="506340" y="98481"/>
                    <a:pt x="484807" y="120014"/>
                  </a:cubicBezTo>
                  <a:cubicBezTo>
                    <a:pt x="484807" y="120014"/>
                    <a:pt x="484807" y="120014"/>
                    <a:pt x="484807"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Forme libre : forme 6">
              <a:extLst>
                <a:ext uri="{FF2B5EF4-FFF2-40B4-BE49-F238E27FC236}">
                  <a16:creationId xmlns:a16="http://schemas.microsoft.com/office/drawing/2014/main" id="{FE1904E5-9169-A704-6255-1D1406084DAB}"/>
                </a:ext>
              </a:extLst>
            </p:cNvPr>
            <p:cNvSpPr/>
            <p:nvPr/>
          </p:nvSpPr>
          <p:spPr>
            <a:xfrm>
              <a:off x="2153873" y="774999"/>
              <a:ext cx="456624" cy="456621"/>
            </a:xfrm>
            <a:custGeom>
              <a:avLst/>
              <a:gdLst>
                <a:gd name="connsiteX0" fmla="*/ 440474 w 456624"/>
                <a:gd name="connsiteY0" fmla="*/ 120014 h 456621"/>
                <a:gd name="connsiteX1" fmla="*/ 120014 w 456624"/>
                <a:gd name="connsiteY1" fmla="*/ 440472 h 456621"/>
                <a:gd name="connsiteX2" fmla="*/ 41483 w 456624"/>
                <a:gd name="connsiteY2" fmla="*/ 440472 h 456621"/>
                <a:gd name="connsiteX3" fmla="*/ 41483 w 456624"/>
                <a:gd name="connsiteY3" fmla="*/ 440472 h 456621"/>
                <a:gd name="connsiteX4" fmla="*/ 16150 w 456624"/>
                <a:gd name="connsiteY4" fmla="*/ 415139 h 456621"/>
                <a:gd name="connsiteX5" fmla="*/ 16150 w 456624"/>
                <a:gd name="connsiteY5" fmla="*/ 336608 h 456621"/>
                <a:gd name="connsiteX6" fmla="*/ 16150 w 456624"/>
                <a:gd name="connsiteY6" fmla="*/ 336608 h 456621"/>
                <a:gd name="connsiteX7" fmla="*/ 336610 w 456624"/>
                <a:gd name="connsiteY7" fmla="*/ 16150 h 456621"/>
                <a:gd name="connsiteX8" fmla="*/ 415142 w 456624"/>
                <a:gd name="connsiteY8" fmla="*/ 16150 h 456621"/>
                <a:gd name="connsiteX9" fmla="*/ 415142 w 456624"/>
                <a:gd name="connsiteY9" fmla="*/ 16150 h 456621"/>
                <a:gd name="connsiteX10" fmla="*/ 440474 w 456624"/>
                <a:gd name="connsiteY10" fmla="*/ 41482 h 456621"/>
                <a:gd name="connsiteX11" fmla="*/ 440474 w 456624"/>
                <a:gd name="connsiteY11" fmla="*/ 120014 h 456621"/>
                <a:gd name="connsiteX12" fmla="*/ 440474 w 456624"/>
                <a:gd name="connsiteY12" fmla="*/ 120014 h 4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24" h="456621">
                  <a:moveTo>
                    <a:pt x="440474" y="120014"/>
                  </a:moveTo>
                  <a:lnTo>
                    <a:pt x="120014" y="440472"/>
                  </a:lnTo>
                  <a:cubicBezTo>
                    <a:pt x="98481" y="462005"/>
                    <a:pt x="63015" y="462005"/>
                    <a:pt x="41483" y="440472"/>
                  </a:cubicBezTo>
                  <a:cubicBezTo>
                    <a:pt x="41483" y="440472"/>
                    <a:pt x="41483" y="440472"/>
                    <a:pt x="41483" y="440472"/>
                  </a:cubicBezTo>
                  <a:lnTo>
                    <a:pt x="16150" y="415139"/>
                  </a:lnTo>
                  <a:cubicBezTo>
                    <a:pt x="-5383" y="393607"/>
                    <a:pt x="-5383" y="358141"/>
                    <a:pt x="16150" y="336608"/>
                  </a:cubicBezTo>
                  <a:cubicBezTo>
                    <a:pt x="16150" y="336608"/>
                    <a:pt x="16150" y="336608"/>
                    <a:pt x="16150" y="336608"/>
                  </a:cubicBezTo>
                  <a:lnTo>
                    <a:pt x="336610" y="16150"/>
                  </a:lnTo>
                  <a:cubicBezTo>
                    <a:pt x="358143" y="-5383"/>
                    <a:pt x="393609" y="-5383"/>
                    <a:pt x="415142" y="16150"/>
                  </a:cubicBezTo>
                  <a:cubicBezTo>
                    <a:pt x="415142" y="16150"/>
                    <a:pt x="415142" y="16150"/>
                    <a:pt x="415142" y="16150"/>
                  </a:cubicBezTo>
                  <a:lnTo>
                    <a:pt x="440474" y="41482"/>
                  </a:lnTo>
                  <a:cubicBezTo>
                    <a:pt x="462007" y="63015"/>
                    <a:pt x="462007" y="98481"/>
                    <a:pt x="440474" y="120014"/>
                  </a:cubicBezTo>
                  <a:cubicBezTo>
                    <a:pt x="440474" y="120014"/>
                    <a:pt x="440474" y="120014"/>
                    <a:pt x="440474" y="120014"/>
                  </a:cubicBezTo>
                </a:path>
              </a:pathLst>
            </a:custGeom>
            <a:solidFill>
              <a:srgbClr val="FFFFFF"/>
            </a:solidFill>
            <a:ln w="88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5" name="Freeform 11">
            <a:extLst>
              <a:ext uri="{FF2B5EF4-FFF2-40B4-BE49-F238E27FC236}">
                <a16:creationId xmlns:a16="http://schemas.microsoft.com/office/drawing/2014/main" id="{15A58CCD-2505-36E2-CA50-16D1D6CC814F}"/>
              </a:ext>
            </a:extLst>
          </p:cNvPr>
          <p:cNvSpPr/>
          <p:nvPr/>
        </p:nvSpPr>
        <p:spPr>
          <a:xfrm rot="2700000">
            <a:off x="10580582" y="2749507"/>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sp>
        <p:nvSpPr>
          <p:cNvPr id="16" name="Freeform 12">
            <a:extLst>
              <a:ext uri="{FF2B5EF4-FFF2-40B4-BE49-F238E27FC236}">
                <a16:creationId xmlns:a16="http://schemas.microsoft.com/office/drawing/2014/main" id="{534A8677-F763-AAD0-731B-4C4AA854A12A}"/>
              </a:ext>
            </a:extLst>
          </p:cNvPr>
          <p:cNvSpPr/>
          <p:nvPr/>
        </p:nvSpPr>
        <p:spPr>
          <a:xfrm rot="2700000">
            <a:off x="362439" y="3623220"/>
            <a:ext cx="288706" cy="288676"/>
          </a:xfrm>
          <a:custGeom>
            <a:avLst/>
            <a:gdLst>
              <a:gd name="connsiteX0" fmla="*/ 319028 w 638056"/>
              <a:gd name="connsiteY0" fmla="*/ 356665 h 637990"/>
              <a:gd name="connsiteX1" fmla="*/ 353326 w 638056"/>
              <a:gd name="connsiteY1" fmla="*/ 390955 h 637990"/>
              <a:gd name="connsiteX2" fmla="*/ 353326 w 638056"/>
              <a:gd name="connsiteY2" fmla="*/ 603700 h 637990"/>
              <a:gd name="connsiteX3" fmla="*/ 319028 w 638056"/>
              <a:gd name="connsiteY3" fmla="*/ 637990 h 637990"/>
              <a:gd name="connsiteX4" fmla="*/ 284730 w 638056"/>
              <a:gd name="connsiteY4" fmla="*/ 603700 h 637990"/>
              <a:gd name="connsiteX5" fmla="*/ 284730 w 638056"/>
              <a:gd name="connsiteY5" fmla="*/ 390955 h 637990"/>
              <a:gd name="connsiteX6" fmla="*/ 319028 w 638056"/>
              <a:gd name="connsiteY6" fmla="*/ 356665 h 637990"/>
              <a:gd name="connsiteX7" fmla="*/ 390964 w 638056"/>
              <a:gd name="connsiteY7" fmla="*/ 284664 h 637990"/>
              <a:gd name="connsiteX8" fmla="*/ 603758 w 638056"/>
              <a:gd name="connsiteY8" fmla="*/ 284664 h 637990"/>
              <a:gd name="connsiteX9" fmla="*/ 638056 w 638056"/>
              <a:gd name="connsiteY9" fmla="*/ 318954 h 637990"/>
              <a:gd name="connsiteX10" fmla="*/ 603758 w 638056"/>
              <a:gd name="connsiteY10" fmla="*/ 353244 h 637990"/>
              <a:gd name="connsiteX11" fmla="*/ 390964 w 638056"/>
              <a:gd name="connsiteY11" fmla="*/ 353244 h 637990"/>
              <a:gd name="connsiteX12" fmla="*/ 356666 w 638056"/>
              <a:gd name="connsiteY12" fmla="*/ 318954 h 637990"/>
              <a:gd name="connsiteX13" fmla="*/ 390964 w 638056"/>
              <a:gd name="connsiteY13" fmla="*/ 284664 h 637990"/>
              <a:gd name="connsiteX14" fmla="*/ 34298 w 638056"/>
              <a:gd name="connsiteY14" fmla="*/ 284664 h 637990"/>
              <a:gd name="connsiteX15" fmla="*/ 247092 w 638056"/>
              <a:gd name="connsiteY15" fmla="*/ 284664 h 637990"/>
              <a:gd name="connsiteX16" fmla="*/ 281390 w 638056"/>
              <a:gd name="connsiteY16" fmla="*/ 318954 h 637990"/>
              <a:gd name="connsiteX17" fmla="*/ 247092 w 638056"/>
              <a:gd name="connsiteY17" fmla="*/ 353244 h 637990"/>
              <a:gd name="connsiteX18" fmla="*/ 34298 w 638056"/>
              <a:gd name="connsiteY18" fmla="*/ 353244 h 637990"/>
              <a:gd name="connsiteX19" fmla="*/ 0 w 638056"/>
              <a:gd name="connsiteY19" fmla="*/ 318954 h 637990"/>
              <a:gd name="connsiteX20" fmla="*/ 34298 w 638056"/>
              <a:gd name="connsiteY20" fmla="*/ 284664 h 637990"/>
              <a:gd name="connsiteX21" fmla="*/ 319028 w 638056"/>
              <a:gd name="connsiteY21" fmla="*/ 0 h 637990"/>
              <a:gd name="connsiteX22" fmla="*/ 353326 w 638056"/>
              <a:gd name="connsiteY22" fmla="*/ 34290 h 637990"/>
              <a:gd name="connsiteX23" fmla="*/ 353326 w 638056"/>
              <a:gd name="connsiteY23" fmla="*/ 247035 h 637990"/>
              <a:gd name="connsiteX24" fmla="*/ 319028 w 638056"/>
              <a:gd name="connsiteY24" fmla="*/ 281325 h 637990"/>
              <a:gd name="connsiteX25" fmla="*/ 284730 w 638056"/>
              <a:gd name="connsiteY25" fmla="*/ 247035 h 637990"/>
              <a:gd name="connsiteX26" fmla="*/ 284730 w 638056"/>
              <a:gd name="connsiteY26" fmla="*/ 34290 h 637990"/>
              <a:gd name="connsiteX27" fmla="*/ 319028 w 638056"/>
              <a:gd name="connsiteY27" fmla="*/ 0 h 63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056" h="637990">
                <a:moveTo>
                  <a:pt x="319028" y="356665"/>
                </a:moveTo>
                <a:cubicBezTo>
                  <a:pt x="338010" y="356665"/>
                  <a:pt x="353326" y="372059"/>
                  <a:pt x="353326" y="390955"/>
                </a:cubicBezTo>
                <a:lnTo>
                  <a:pt x="353326" y="603700"/>
                </a:lnTo>
                <a:cubicBezTo>
                  <a:pt x="353326" y="622596"/>
                  <a:pt x="338010" y="637990"/>
                  <a:pt x="319028" y="637990"/>
                </a:cubicBezTo>
                <a:cubicBezTo>
                  <a:pt x="300046" y="637990"/>
                  <a:pt x="284730" y="622596"/>
                  <a:pt x="284730" y="603700"/>
                </a:cubicBezTo>
                <a:lnTo>
                  <a:pt x="284730" y="390955"/>
                </a:lnTo>
                <a:cubicBezTo>
                  <a:pt x="284730" y="371977"/>
                  <a:pt x="300127" y="356665"/>
                  <a:pt x="319028" y="356665"/>
                </a:cubicBezTo>
                <a:close/>
                <a:moveTo>
                  <a:pt x="390964" y="284664"/>
                </a:moveTo>
                <a:lnTo>
                  <a:pt x="603758" y="284664"/>
                </a:lnTo>
                <a:cubicBezTo>
                  <a:pt x="622740" y="284664"/>
                  <a:pt x="638056" y="300058"/>
                  <a:pt x="638056" y="318954"/>
                </a:cubicBezTo>
                <a:cubicBezTo>
                  <a:pt x="638056" y="337932"/>
                  <a:pt x="622658" y="353244"/>
                  <a:pt x="603758" y="353244"/>
                </a:cubicBezTo>
                <a:lnTo>
                  <a:pt x="390964" y="353244"/>
                </a:lnTo>
                <a:cubicBezTo>
                  <a:pt x="372063" y="353244"/>
                  <a:pt x="356666" y="337850"/>
                  <a:pt x="356666" y="318954"/>
                </a:cubicBezTo>
                <a:cubicBezTo>
                  <a:pt x="356666" y="299976"/>
                  <a:pt x="372063" y="284664"/>
                  <a:pt x="390964" y="284664"/>
                </a:cubicBezTo>
                <a:close/>
                <a:moveTo>
                  <a:pt x="34298" y="284664"/>
                </a:moveTo>
                <a:lnTo>
                  <a:pt x="247092" y="284664"/>
                </a:lnTo>
                <a:cubicBezTo>
                  <a:pt x="266074" y="284664"/>
                  <a:pt x="281390" y="300058"/>
                  <a:pt x="281390" y="318954"/>
                </a:cubicBezTo>
                <a:cubicBezTo>
                  <a:pt x="281390" y="337932"/>
                  <a:pt x="265992" y="353244"/>
                  <a:pt x="247092" y="353244"/>
                </a:cubicBezTo>
                <a:lnTo>
                  <a:pt x="34298" y="353244"/>
                </a:lnTo>
                <a:cubicBezTo>
                  <a:pt x="15316" y="353244"/>
                  <a:pt x="0" y="337850"/>
                  <a:pt x="0" y="318954"/>
                </a:cubicBezTo>
                <a:cubicBezTo>
                  <a:pt x="0" y="299976"/>
                  <a:pt x="15397" y="284664"/>
                  <a:pt x="34298" y="284664"/>
                </a:cubicBezTo>
                <a:close/>
                <a:moveTo>
                  <a:pt x="319028" y="0"/>
                </a:moveTo>
                <a:cubicBezTo>
                  <a:pt x="338010" y="0"/>
                  <a:pt x="353326" y="15394"/>
                  <a:pt x="353326" y="34290"/>
                </a:cubicBezTo>
                <a:lnTo>
                  <a:pt x="353326" y="247035"/>
                </a:lnTo>
                <a:cubicBezTo>
                  <a:pt x="353326" y="265931"/>
                  <a:pt x="338010" y="281325"/>
                  <a:pt x="319028" y="281325"/>
                </a:cubicBezTo>
                <a:cubicBezTo>
                  <a:pt x="300046" y="281325"/>
                  <a:pt x="284730" y="265931"/>
                  <a:pt x="284730" y="247035"/>
                </a:cubicBezTo>
                <a:lnTo>
                  <a:pt x="284730" y="34290"/>
                </a:lnTo>
                <a:cubicBezTo>
                  <a:pt x="284730" y="15312"/>
                  <a:pt x="300127" y="0"/>
                  <a:pt x="319028" y="0"/>
                </a:cubicBezTo>
                <a:close/>
              </a:path>
            </a:pathLst>
          </a:custGeom>
          <a:solidFill>
            <a:srgbClr val="E5F1FF"/>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panose="020F0502020204030203" pitchFamily="34" charset="77"/>
              <a:ea typeface="+mn-ea"/>
              <a:cs typeface="+mn-cs"/>
            </a:endParaRPr>
          </a:p>
        </p:txBody>
      </p:sp>
      <p:pic>
        <p:nvPicPr>
          <p:cNvPr id="32" name="Image 31" descr="Une image contenant texte, Police, typographie, logo&#10;&#10;Description générée automatiquement">
            <a:extLst>
              <a:ext uri="{FF2B5EF4-FFF2-40B4-BE49-F238E27FC236}">
                <a16:creationId xmlns:a16="http://schemas.microsoft.com/office/drawing/2014/main" id="{9051C86F-EA0A-46C5-DCA6-75FF1441B63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8607" y="3163915"/>
            <a:ext cx="2433344" cy="423310"/>
          </a:xfrm>
          <a:prstGeom prst="rect">
            <a:avLst/>
          </a:prstGeom>
        </p:spPr>
      </p:pic>
      <p:pic>
        <p:nvPicPr>
          <p:cNvPr id="34" name="Image 33" descr="Une image contenant Police, Graphique, logo, typographie&#10;&#10;Description générée automatiquement">
            <a:extLst>
              <a:ext uri="{FF2B5EF4-FFF2-40B4-BE49-F238E27FC236}">
                <a16:creationId xmlns:a16="http://schemas.microsoft.com/office/drawing/2014/main" id="{C6EEAFFD-515F-1225-D9C7-AEEBDDB835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9678" y="3062996"/>
            <a:ext cx="2262885" cy="387519"/>
          </a:xfrm>
          <a:prstGeom prst="rect">
            <a:avLst/>
          </a:prstGeom>
        </p:spPr>
      </p:pic>
      <p:pic>
        <p:nvPicPr>
          <p:cNvPr id="36" name="Image 35" descr="Une image contenant Police, Graphique, capture d’écran, graphisme&#10;&#10;Description générée automatiquement">
            <a:extLst>
              <a:ext uri="{FF2B5EF4-FFF2-40B4-BE49-F238E27FC236}">
                <a16:creationId xmlns:a16="http://schemas.microsoft.com/office/drawing/2014/main" id="{029FE668-C5B8-41A0-E8C7-883B3510CD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7979" y="4911591"/>
            <a:ext cx="1626956" cy="290852"/>
          </a:xfrm>
          <a:prstGeom prst="rect">
            <a:avLst/>
          </a:prstGeom>
        </p:spPr>
      </p:pic>
      <p:pic>
        <p:nvPicPr>
          <p:cNvPr id="38" name="Image 37" descr="Une image contenant noir, obscurité&#10;&#10;Description générée automatiquement">
            <a:extLst>
              <a:ext uri="{FF2B5EF4-FFF2-40B4-BE49-F238E27FC236}">
                <a16:creationId xmlns:a16="http://schemas.microsoft.com/office/drawing/2014/main" id="{BC06599C-ECF6-BD01-5D79-06B13EBD39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3769" y="4643498"/>
            <a:ext cx="1405080" cy="427144"/>
          </a:xfrm>
          <a:prstGeom prst="rect">
            <a:avLst/>
          </a:prstGeom>
        </p:spPr>
      </p:pic>
      <p:pic>
        <p:nvPicPr>
          <p:cNvPr id="46" name="Image 45" descr="Une image contenant logo, Police, Graphique, graphisme&#10;&#10;Description générée automatiquement">
            <a:extLst>
              <a:ext uri="{FF2B5EF4-FFF2-40B4-BE49-F238E27FC236}">
                <a16:creationId xmlns:a16="http://schemas.microsoft.com/office/drawing/2014/main" id="{9DB318BD-5E0D-39B5-CE38-88902665AC27}"/>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0459" t="33405" r="20901" b="35535"/>
          <a:stretch/>
        </p:blipFill>
        <p:spPr>
          <a:xfrm>
            <a:off x="1777761" y="2404578"/>
            <a:ext cx="1771007" cy="527844"/>
          </a:xfrm>
          <a:prstGeom prst="rect">
            <a:avLst/>
          </a:prstGeom>
        </p:spPr>
      </p:pic>
      <p:pic>
        <p:nvPicPr>
          <p:cNvPr id="48" name="Image 47" descr="Une image contenant capture d’écran, Graphique, graphisme, conception&#10;&#10;Description générée automatiquement">
            <a:extLst>
              <a:ext uri="{FF2B5EF4-FFF2-40B4-BE49-F238E27FC236}">
                <a16:creationId xmlns:a16="http://schemas.microsoft.com/office/drawing/2014/main" id="{B0FBC060-BC7C-FB74-C9FF-6BD7BF6852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0010" y="4058768"/>
            <a:ext cx="1626956" cy="339694"/>
          </a:xfrm>
          <a:prstGeom prst="rect">
            <a:avLst/>
          </a:prstGeom>
        </p:spPr>
      </p:pic>
      <p:pic>
        <p:nvPicPr>
          <p:cNvPr id="50" name="Image 49" descr="Une image contenant Graphique, Police, logo, graphisme&#10;&#10;Description générée automatiquement">
            <a:extLst>
              <a:ext uri="{FF2B5EF4-FFF2-40B4-BE49-F238E27FC236}">
                <a16:creationId xmlns:a16="http://schemas.microsoft.com/office/drawing/2014/main" id="{55732374-7412-865C-81A9-B2E24D3C91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01148" y="2262649"/>
            <a:ext cx="1496362" cy="559534"/>
          </a:xfrm>
          <a:prstGeom prst="rect">
            <a:avLst/>
          </a:prstGeom>
        </p:spPr>
      </p:pic>
      <p:pic>
        <p:nvPicPr>
          <p:cNvPr id="52" name="Image 51" descr="Une image contenant texte, capture d’écran, Police&#10;&#10;Description générée automatiquement">
            <a:extLst>
              <a:ext uri="{FF2B5EF4-FFF2-40B4-BE49-F238E27FC236}">
                <a16:creationId xmlns:a16="http://schemas.microsoft.com/office/drawing/2014/main" id="{149561AE-B5CD-61DA-57D1-FE71F96E32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1468" y="5649437"/>
            <a:ext cx="1380244" cy="323344"/>
          </a:xfrm>
          <a:prstGeom prst="rect">
            <a:avLst/>
          </a:prstGeom>
        </p:spPr>
      </p:pic>
      <p:pic>
        <p:nvPicPr>
          <p:cNvPr id="54" name="Image 53" descr="Une image contenant capture d’écran, jaune, Graphique, graphisme&#10;&#10;Description générée automatiquement">
            <a:extLst>
              <a:ext uri="{FF2B5EF4-FFF2-40B4-BE49-F238E27FC236}">
                <a16:creationId xmlns:a16="http://schemas.microsoft.com/office/drawing/2014/main" id="{BB49CC11-F509-2991-78EE-032FBD4AD94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97810" y="4068614"/>
            <a:ext cx="1822706" cy="361236"/>
          </a:xfrm>
          <a:prstGeom prst="rect">
            <a:avLst/>
          </a:prstGeom>
        </p:spPr>
      </p:pic>
      <p:pic>
        <p:nvPicPr>
          <p:cNvPr id="4108" name="Picture 12" descr="A black background with blue text&#10;&#10;Description automatically generated">
            <a:extLst>
              <a:ext uri="{FF2B5EF4-FFF2-40B4-BE49-F238E27FC236}">
                <a16:creationId xmlns:a16="http://schemas.microsoft.com/office/drawing/2014/main" id="{98FBD57C-FC18-E19F-5CF4-5AC8C399FB7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997" t="9716" r="76697" b="66585"/>
          <a:stretch/>
        </p:blipFill>
        <p:spPr bwMode="auto">
          <a:xfrm>
            <a:off x="7091988" y="2056524"/>
            <a:ext cx="1143001" cy="423310"/>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 55" descr="Une image contenant Graphique, Police, graphisme, Caractère coloré&#10;&#10;Description générée automatiquement">
            <a:extLst>
              <a:ext uri="{FF2B5EF4-FFF2-40B4-BE49-F238E27FC236}">
                <a16:creationId xmlns:a16="http://schemas.microsoft.com/office/drawing/2014/main" id="{52C1C678-403E-B31A-33F2-1C4782D68B2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9347" y="3219047"/>
            <a:ext cx="1551447" cy="327528"/>
          </a:xfrm>
          <a:prstGeom prst="rect">
            <a:avLst/>
          </a:prstGeom>
        </p:spPr>
      </p:pic>
      <p:pic>
        <p:nvPicPr>
          <p:cNvPr id="4110" name="Picture 14" descr="History of Jabra (GN Netcom) Headsets - HeadsetPlus.com Plantronics, Jabra  Headset Blog">
            <a:extLst>
              <a:ext uri="{FF2B5EF4-FFF2-40B4-BE49-F238E27FC236}">
                <a16:creationId xmlns:a16="http://schemas.microsoft.com/office/drawing/2014/main" id="{0C9AB03D-D5E4-525F-C9CD-335719B8E045}"/>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578" r="48891"/>
          <a:stretch/>
        </p:blipFill>
        <p:spPr bwMode="auto">
          <a:xfrm>
            <a:off x="2591343" y="3705388"/>
            <a:ext cx="1334479" cy="46299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Neat - Video Conferencing - DEKOM">
            <a:extLst>
              <a:ext uri="{FF2B5EF4-FFF2-40B4-BE49-F238E27FC236}">
                <a16:creationId xmlns:a16="http://schemas.microsoft.com/office/drawing/2014/main" id="{F0AFCF64-01C0-1559-2933-27C72392219B}"/>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4837" t="21726" r="4514" b="25300"/>
          <a:stretch/>
        </p:blipFill>
        <p:spPr bwMode="auto">
          <a:xfrm>
            <a:off x="227172" y="5070642"/>
            <a:ext cx="1186342" cy="390580"/>
          </a:xfrm>
          <a:prstGeom prst="rect">
            <a:avLst/>
          </a:prstGeom>
          <a:noFill/>
          <a:extLst>
            <a:ext uri="{909E8E84-426E-40DD-AFC4-6F175D3DCCD1}">
              <a14:hiddenFill xmlns:a14="http://schemas.microsoft.com/office/drawing/2010/main">
                <a:solidFill>
                  <a:srgbClr val="FFFFFF"/>
                </a:solidFill>
              </a14:hiddenFill>
            </a:ext>
          </a:extLst>
        </p:spPr>
      </p:pic>
      <p:pic>
        <p:nvPicPr>
          <p:cNvPr id="58" name="Image 57" descr="Une image contenant capture d’écran, Graphique, Police, graphisme&#10;&#10;Description générée automatiquement">
            <a:extLst>
              <a:ext uri="{FF2B5EF4-FFF2-40B4-BE49-F238E27FC236}">
                <a16:creationId xmlns:a16="http://schemas.microsoft.com/office/drawing/2014/main" id="{996CB9EA-824C-2C8F-3C9A-AC9AB96121E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07934" y="1398066"/>
            <a:ext cx="2433344" cy="686914"/>
          </a:xfrm>
          <a:prstGeom prst="rect">
            <a:avLst/>
          </a:prstGeom>
        </p:spPr>
      </p:pic>
      <p:pic>
        <p:nvPicPr>
          <p:cNvPr id="4118" name="Picture 22">
            <a:extLst>
              <a:ext uri="{FF2B5EF4-FFF2-40B4-BE49-F238E27FC236}">
                <a16:creationId xmlns:a16="http://schemas.microsoft.com/office/drawing/2014/main" id="{A5096DB5-7371-F5E5-E95D-2908210919F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104772" y="2268179"/>
            <a:ext cx="1430785" cy="2757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A56A1673-7BBC-EDAD-E39D-AF1C944D5813}"/>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b="27666"/>
          <a:stretch/>
        </p:blipFill>
        <p:spPr bwMode="auto">
          <a:xfrm>
            <a:off x="4706398" y="3707503"/>
            <a:ext cx="1438058" cy="335897"/>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Teams CX Logo">
            <a:extLst>
              <a:ext uri="{FF2B5EF4-FFF2-40B4-BE49-F238E27FC236}">
                <a16:creationId xmlns:a16="http://schemas.microsoft.com/office/drawing/2014/main" id="{5DCA1D32-CBFC-031F-E62C-C3891BA1CD1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55583" y="3014137"/>
            <a:ext cx="1484444" cy="2757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FFDF2E0-4BBC-B5D0-8629-9551FEE5CEB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07934" y="2413224"/>
            <a:ext cx="870599" cy="4618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Police, Graphique, texte, graphisme&#10;&#10;Description générée automatiquement">
            <a:extLst>
              <a:ext uri="{FF2B5EF4-FFF2-40B4-BE49-F238E27FC236}">
                <a16:creationId xmlns:a16="http://schemas.microsoft.com/office/drawing/2014/main" id="{975F0F56-2C63-8995-18D8-BC0E9F00ACB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764299" y="5042969"/>
            <a:ext cx="1805307" cy="315929"/>
          </a:xfrm>
          <a:prstGeom prst="rect">
            <a:avLst/>
          </a:prstGeom>
        </p:spPr>
      </p:pic>
      <p:sp>
        <p:nvSpPr>
          <p:cNvPr id="14" name="TextBox 12">
            <a:extLst>
              <a:ext uri="{FF2B5EF4-FFF2-40B4-BE49-F238E27FC236}">
                <a16:creationId xmlns:a16="http://schemas.microsoft.com/office/drawing/2014/main" id="{28D8D017-66D0-BBF8-8C2E-2FA233278AC2}"/>
              </a:ext>
            </a:extLst>
          </p:cNvPr>
          <p:cNvSpPr txBox="1"/>
          <p:nvPr>
            <p:custDataLst>
              <p:tags r:id="rId1"/>
            </p:custDataLst>
          </p:nvPr>
        </p:nvSpPr>
        <p:spPr>
          <a:xfrm>
            <a:off x="1181100" y="605473"/>
            <a:ext cx="10025743" cy="646331"/>
          </a:xfrm>
          <a:prstGeom prst="rect">
            <a:avLst/>
          </a:prstGeom>
          <a:noFill/>
        </p:spPr>
        <p:txBody>
          <a:bodyPr wrap="square" rtlCol="0">
            <a:spAutoFit/>
          </a:bodyPr>
          <a:lstStyle/>
          <a:p>
            <a:pPr algn="ctr"/>
            <a:r>
              <a:rPr lang="fr-CA" sz="3600" b="1" i="0" dirty="0">
                <a:solidFill>
                  <a:srgbClr val="323F7C"/>
                </a:solidFill>
                <a:effectLst/>
                <a:latin typeface="Exo" pitchFamily="2" charset="77"/>
              </a:rPr>
              <a:t>Nos </a:t>
            </a:r>
            <a:r>
              <a:rPr lang="fr-CA" sz="3600" b="1" i="0" dirty="0">
                <a:solidFill>
                  <a:srgbClr val="0471F1"/>
                </a:solidFill>
                <a:effectLst/>
                <a:latin typeface="Exo" pitchFamily="2" charset="77"/>
              </a:rPr>
              <a:t>partenaires</a:t>
            </a:r>
            <a:endParaRPr lang="fr-CA" sz="3600" b="1" dirty="0">
              <a:solidFill>
                <a:srgbClr val="323F7C"/>
              </a:solidFill>
              <a:latin typeface="Exo" pitchFamily="2" charset="77"/>
            </a:endParaRPr>
          </a:p>
        </p:txBody>
      </p:sp>
      <p:sp>
        <p:nvSpPr>
          <p:cNvPr id="17" name="Rectangle 16">
            <a:extLst>
              <a:ext uri="{FF2B5EF4-FFF2-40B4-BE49-F238E27FC236}">
                <a16:creationId xmlns:a16="http://schemas.microsoft.com/office/drawing/2014/main" id="{CF3144B8-7F15-F4D5-4A52-D17F17ED25DD}"/>
              </a:ext>
            </a:extLst>
          </p:cNvPr>
          <p:cNvSpPr/>
          <p:nvPr>
            <p:custDataLst>
              <p:tags r:id="rId2"/>
            </p:custDataLst>
          </p:nvPr>
        </p:nvSpPr>
        <p:spPr>
          <a:xfrm>
            <a:off x="4861243" y="432668"/>
            <a:ext cx="2469514" cy="261610"/>
          </a:xfrm>
          <a:prstGeom prst="rect">
            <a:avLst/>
          </a:prstGeom>
        </p:spPr>
        <p:txBody>
          <a:bodyPr wrap="square">
            <a:spAutoFit/>
          </a:bodyPr>
          <a:lstStyle/>
          <a:p>
            <a:pPr algn="ctr"/>
            <a:r>
              <a:rPr lang="fr-CA" sz="1100" dirty="0">
                <a:solidFill>
                  <a:schemeClr val="bg1">
                    <a:lumMod val="50000"/>
                  </a:schemeClr>
                </a:solidFill>
                <a:latin typeface="Lato" panose="020F0502020204030203" pitchFamily="34" charset="77"/>
              </a:rPr>
              <a:t>Télécom 2024</a:t>
            </a:r>
          </a:p>
        </p:txBody>
      </p:sp>
      <p:pic>
        <p:nvPicPr>
          <p:cNvPr id="18" name="Image 17">
            <a:extLst>
              <a:ext uri="{FF2B5EF4-FFF2-40B4-BE49-F238E27FC236}">
                <a16:creationId xmlns:a16="http://schemas.microsoft.com/office/drawing/2014/main" id="{7DD97F28-1179-0EB1-057E-80FC65972D8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236938" y="5509388"/>
            <a:ext cx="2056828" cy="370073"/>
          </a:xfrm>
          <a:prstGeom prst="rect">
            <a:avLst/>
          </a:prstGeom>
        </p:spPr>
      </p:pic>
      <p:pic>
        <p:nvPicPr>
          <p:cNvPr id="27" name="Picture 2" descr="Pax8 Logo">
            <a:extLst>
              <a:ext uri="{FF2B5EF4-FFF2-40B4-BE49-F238E27FC236}">
                <a16:creationId xmlns:a16="http://schemas.microsoft.com/office/drawing/2014/main" id="{CF324F54-4478-95E9-D171-78ECCE01C82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683355" y="5057017"/>
            <a:ext cx="1008612" cy="659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8D87C02-08A4-EBAA-04FC-521E148635F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067840" y="4386743"/>
            <a:ext cx="1870465" cy="398204"/>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FFC673A7-BC28-09C6-49C9-E2BF9D138F9A}"/>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472" r="170" b="-1"/>
          <a:stretch/>
        </p:blipFill>
        <p:spPr>
          <a:xfrm>
            <a:off x="3428659" y="1657318"/>
            <a:ext cx="2020412" cy="246249"/>
          </a:xfrm>
          <a:prstGeom prst="rect">
            <a:avLst/>
          </a:prstGeom>
        </p:spPr>
      </p:pic>
      <p:pic>
        <p:nvPicPr>
          <p:cNvPr id="29" name="Image 28">
            <a:extLst>
              <a:ext uri="{FF2B5EF4-FFF2-40B4-BE49-F238E27FC236}">
                <a16:creationId xmlns:a16="http://schemas.microsoft.com/office/drawing/2014/main" id="{C2F1B8D6-8A94-23FA-5625-6754C54885F0}"/>
              </a:ext>
            </a:extLst>
          </p:cNvPr>
          <p:cNvPicPr>
            <a:picLocks noChangeAspect="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6740" y="1332222"/>
            <a:ext cx="1060396" cy="1060396"/>
          </a:xfrm>
          <a:prstGeom prst="rect">
            <a:avLst/>
          </a:prstGeom>
        </p:spPr>
      </p:pic>
      <p:pic>
        <p:nvPicPr>
          <p:cNvPr id="30" name="Image 29" descr="Une image contenant dessin, assiette&#10;&#10;Description générée automatiquement">
            <a:extLst>
              <a:ext uri="{FF2B5EF4-FFF2-40B4-BE49-F238E27FC236}">
                <a16:creationId xmlns:a16="http://schemas.microsoft.com/office/drawing/2014/main" id="{CDE4BE8A-85A2-939C-44FC-8D0900BA22DD}"/>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6364" y="1595717"/>
            <a:ext cx="1143002" cy="378070"/>
          </a:xfrm>
          <a:prstGeom prst="rect">
            <a:avLst/>
          </a:prstGeom>
        </p:spPr>
      </p:pic>
      <p:pic>
        <p:nvPicPr>
          <p:cNvPr id="31" name="Image 30" descr="Une image contenant dessin, alimentation&#10;&#10;Description générée automatiquement">
            <a:extLst>
              <a:ext uri="{FF2B5EF4-FFF2-40B4-BE49-F238E27FC236}">
                <a16:creationId xmlns:a16="http://schemas.microsoft.com/office/drawing/2014/main" id="{25E00457-3058-AF1C-A5C1-3B574C7CE845}"/>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5297" y="4150142"/>
            <a:ext cx="1262250" cy="417513"/>
          </a:xfrm>
          <a:prstGeom prst="rect">
            <a:avLst/>
          </a:prstGeom>
        </p:spPr>
      </p:pic>
      <p:pic>
        <p:nvPicPr>
          <p:cNvPr id="2050" name="Picture 2">
            <a:extLst>
              <a:ext uri="{FF2B5EF4-FFF2-40B4-BE49-F238E27FC236}">
                <a16:creationId xmlns:a16="http://schemas.microsoft.com/office/drawing/2014/main" id="{FDD63C91-803B-0A7C-E5B0-C31EE42309E1}"/>
              </a:ext>
            </a:extLst>
          </p:cNvPr>
          <p:cNvPicPr>
            <a:picLocks noChangeAspect="1" noChangeArrowheads="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l="4356" t="32245" r="4931" b="31553"/>
          <a:stretch/>
        </p:blipFill>
        <p:spPr bwMode="auto">
          <a:xfrm>
            <a:off x="5834820" y="2501266"/>
            <a:ext cx="1143003" cy="341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4FB4E6F-57BF-B624-BE9A-F8C42DEE9C18}"/>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898" t="12278" r="3796"/>
          <a:stretch/>
        </p:blipFill>
        <p:spPr bwMode="auto">
          <a:xfrm>
            <a:off x="10613875" y="88811"/>
            <a:ext cx="1315616" cy="61844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Obkio Store">
            <a:extLst>
              <a:ext uri="{FF2B5EF4-FFF2-40B4-BE49-F238E27FC236}">
                <a16:creationId xmlns:a16="http://schemas.microsoft.com/office/drawing/2014/main" id="{22C5EAC3-7091-61FC-5FB8-420711FD6AF7}"/>
              </a:ext>
            </a:extLst>
          </p:cNvPr>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330757" y="5716500"/>
            <a:ext cx="1380244" cy="418374"/>
          </a:xfrm>
          <a:prstGeom prst="rect">
            <a:avLst/>
          </a:prstGeom>
          <a:noFill/>
          <a:ln>
            <a:noFill/>
          </a:ln>
        </p:spPr>
      </p:pic>
      <p:pic>
        <p:nvPicPr>
          <p:cNvPr id="4098" name="Picture 2" descr="EPOS | ContactCenterWorld.com">
            <a:extLst>
              <a:ext uri="{FF2B5EF4-FFF2-40B4-BE49-F238E27FC236}">
                <a16:creationId xmlns:a16="http://schemas.microsoft.com/office/drawing/2014/main" id="{2C9BC0DA-6939-309A-AF35-037447E11376}"/>
              </a:ext>
            </a:extLst>
          </p:cNvPr>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405" y="5828203"/>
            <a:ext cx="974684" cy="289156"/>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4">
            <a:extLst>
              <a:ext uri="{FF2B5EF4-FFF2-40B4-BE49-F238E27FC236}">
                <a16:creationId xmlns:a16="http://schemas.microsoft.com/office/drawing/2014/main" id="{EAC0A72C-3EDD-E3D0-F955-338B108D5314}"/>
              </a:ext>
            </a:extLst>
          </p:cNvPr>
          <p:cNvPicPr>
            <a:picLocks noChangeAspect="1"/>
          </p:cNvPicPr>
          <p:nvPr>
            <p:custDataLst>
              <p:tags r:id="rId3"/>
            </p:custDataLst>
          </p:nvPr>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rot="16200000" flipV="1">
            <a:off x="11625915" y="6321035"/>
            <a:ext cx="100294" cy="148699"/>
          </a:xfrm>
          <a:prstGeom prst="rect">
            <a:avLst/>
          </a:prstGeom>
        </p:spPr>
      </p:pic>
      <p:pic>
        <p:nvPicPr>
          <p:cNvPr id="12" name="Graphic 4218">
            <a:extLst>
              <a:ext uri="{FF2B5EF4-FFF2-40B4-BE49-F238E27FC236}">
                <a16:creationId xmlns:a16="http://schemas.microsoft.com/office/drawing/2014/main" id="{059F5096-5937-6473-9D65-9B9F609B7EB2}"/>
              </a:ext>
            </a:extLst>
          </p:cNvPr>
          <p:cNvPicPr>
            <a:picLocks noChangeAspect="1"/>
          </p:cNvPicPr>
          <p:nvPr>
            <p:custDataLst>
              <p:tags r:id="rId4"/>
            </p:custDataLst>
          </p:nvPr>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rot="5400000">
            <a:off x="11625915" y="6486514"/>
            <a:ext cx="100294" cy="148699"/>
          </a:xfrm>
          <a:prstGeom prst="rect">
            <a:avLst/>
          </a:prstGeom>
        </p:spPr>
      </p:pic>
    </p:spTree>
    <p:extLst>
      <p:ext uri="{BB962C8B-B14F-4D97-AF65-F5344CB8AC3E}">
        <p14:creationId xmlns:p14="http://schemas.microsoft.com/office/powerpoint/2010/main" val="38647425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6"/>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26"/>
</p:tagLst>
</file>

<file path=ppt/tags/tag107.xml><?xml version="1.0" encoding="utf-8"?>
<p:tagLst xmlns:a="http://schemas.openxmlformats.org/drawingml/2006/main" xmlns:r="http://schemas.openxmlformats.org/officeDocument/2006/relationships" xmlns:p="http://schemas.openxmlformats.org/presentationml/2006/main">
  <p:tag name="NUM" val="27"/>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26"/>
</p:tagLst>
</file>

<file path=ppt/tags/tag111.xml><?xml version="1.0" encoding="utf-8"?>
<p:tagLst xmlns:a="http://schemas.openxmlformats.org/drawingml/2006/main" xmlns:r="http://schemas.openxmlformats.org/officeDocument/2006/relationships" xmlns:p="http://schemas.openxmlformats.org/presentationml/2006/main">
  <p:tag name="NUM" val="27"/>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2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22"/>
</p:tagLst>
</file>

<file path=ppt/tags/tag121.xml><?xml version="1.0" encoding="utf-8"?>
<p:tagLst xmlns:a="http://schemas.openxmlformats.org/drawingml/2006/main" xmlns:r="http://schemas.openxmlformats.org/officeDocument/2006/relationships" xmlns:p="http://schemas.openxmlformats.org/presentationml/2006/main">
  <p:tag name="NUM" val="23"/>
</p:tagLst>
</file>

<file path=ppt/tags/tag122.xml><?xml version="1.0" encoding="utf-8"?>
<p:tagLst xmlns:a="http://schemas.openxmlformats.org/drawingml/2006/main" xmlns:r="http://schemas.openxmlformats.org/officeDocument/2006/relationships" xmlns:p="http://schemas.openxmlformats.org/presentationml/2006/main">
  <p:tag name="NUM" val="24"/>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7"/>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7"/>
</p:tagLst>
</file>

<file path=ppt/tags/tag139.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9"/>
</p:tagLst>
</file>

<file path=ppt/tags/tag141.xml><?xml version="1.0" encoding="utf-8"?>
<p:tagLst xmlns:a="http://schemas.openxmlformats.org/drawingml/2006/main" xmlns:r="http://schemas.openxmlformats.org/officeDocument/2006/relationships" xmlns:p="http://schemas.openxmlformats.org/presentationml/2006/main">
  <p:tag name="NUM" val="10"/>
</p:tagLst>
</file>

<file path=ppt/tags/tag142.xml><?xml version="1.0" encoding="utf-8"?>
<p:tagLst xmlns:a="http://schemas.openxmlformats.org/drawingml/2006/main" xmlns:r="http://schemas.openxmlformats.org/officeDocument/2006/relationships" xmlns:p="http://schemas.openxmlformats.org/presentationml/2006/main">
  <p:tag name="NUM" val="11"/>
</p:tagLst>
</file>

<file path=ppt/tags/tag143.xml><?xml version="1.0" encoding="utf-8"?>
<p:tagLst xmlns:a="http://schemas.openxmlformats.org/drawingml/2006/main" xmlns:r="http://schemas.openxmlformats.org/officeDocument/2006/relationships" xmlns:p="http://schemas.openxmlformats.org/presentationml/2006/main">
  <p:tag name="NUM" val="12"/>
</p:tagLst>
</file>

<file path=ppt/tags/tag144.xml><?xml version="1.0" encoding="utf-8"?>
<p:tagLst xmlns:a="http://schemas.openxmlformats.org/drawingml/2006/main" xmlns:r="http://schemas.openxmlformats.org/officeDocument/2006/relationships" xmlns:p="http://schemas.openxmlformats.org/presentationml/2006/main">
  <p:tag name="NUM" val="13"/>
</p:tagLst>
</file>

<file path=ppt/tags/tag145.xml><?xml version="1.0" encoding="utf-8"?>
<p:tagLst xmlns:a="http://schemas.openxmlformats.org/drawingml/2006/main" xmlns:r="http://schemas.openxmlformats.org/officeDocument/2006/relationships" xmlns:p="http://schemas.openxmlformats.org/presentationml/2006/main">
  <p:tag name="NUM" val="15"/>
</p:tagLst>
</file>

<file path=ppt/tags/tag146.xml><?xml version="1.0" encoding="utf-8"?>
<p:tagLst xmlns:a="http://schemas.openxmlformats.org/drawingml/2006/main" xmlns:r="http://schemas.openxmlformats.org/officeDocument/2006/relationships" xmlns:p="http://schemas.openxmlformats.org/presentationml/2006/main">
  <p:tag name="NUM" val="16"/>
</p:tagLst>
</file>

<file path=ppt/tags/tag147.xml><?xml version="1.0" encoding="utf-8"?>
<p:tagLst xmlns:a="http://schemas.openxmlformats.org/drawingml/2006/main" xmlns:r="http://schemas.openxmlformats.org/officeDocument/2006/relationships" xmlns:p="http://schemas.openxmlformats.org/presentationml/2006/main">
  <p:tag name="NUM" val="17"/>
</p:tagLst>
</file>

<file path=ppt/tags/tag148.xml><?xml version="1.0" encoding="utf-8"?>
<p:tagLst xmlns:a="http://schemas.openxmlformats.org/drawingml/2006/main" xmlns:r="http://schemas.openxmlformats.org/officeDocument/2006/relationships" xmlns:p="http://schemas.openxmlformats.org/presentationml/2006/main">
  <p:tag name="NUM" val="18"/>
</p:tagLst>
</file>

<file path=ppt/tags/tag149.xml><?xml version="1.0" encoding="utf-8"?>
<p:tagLst xmlns:a="http://schemas.openxmlformats.org/drawingml/2006/main" xmlns:r="http://schemas.openxmlformats.org/officeDocument/2006/relationships" xmlns:p="http://schemas.openxmlformats.org/presentationml/2006/main">
  <p:tag name="NUM" val="19"/>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20"/>
</p:tagLst>
</file>

<file path=ppt/tags/tag151.xml><?xml version="1.0" encoding="utf-8"?>
<p:tagLst xmlns:a="http://schemas.openxmlformats.org/drawingml/2006/main" xmlns:r="http://schemas.openxmlformats.org/officeDocument/2006/relationships" xmlns:p="http://schemas.openxmlformats.org/presentationml/2006/main">
  <p:tag name="NUM" val="21"/>
</p:tagLst>
</file>

<file path=ppt/tags/tag152.xml><?xml version="1.0" encoding="utf-8"?>
<p:tagLst xmlns:a="http://schemas.openxmlformats.org/drawingml/2006/main" xmlns:r="http://schemas.openxmlformats.org/officeDocument/2006/relationships" xmlns:p="http://schemas.openxmlformats.org/presentationml/2006/main">
  <p:tag name="NUM" val="22"/>
</p:tagLst>
</file>

<file path=ppt/tags/tag153.xml><?xml version="1.0" encoding="utf-8"?>
<p:tagLst xmlns:a="http://schemas.openxmlformats.org/drawingml/2006/main" xmlns:r="http://schemas.openxmlformats.org/officeDocument/2006/relationships" xmlns:p="http://schemas.openxmlformats.org/presentationml/2006/main">
  <p:tag name="NUM" val="23"/>
</p:tagLst>
</file>

<file path=ppt/tags/tag154.xml><?xml version="1.0" encoding="utf-8"?>
<p:tagLst xmlns:a="http://schemas.openxmlformats.org/drawingml/2006/main" xmlns:r="http://schemas.openxmlformats.org/officeDocument/2006/relationships" xmlns:p="http://schemas.openxmlformats.org/presentationml/2006/main">
  <p:tag name="NUM" val="24"/>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9"/>
</p:tagLst>
</file>

<file path=ppt/tags/tag158.xml><?xml version="1.0" encoding="utf-8"?>
<p:tagLst xmlns:a="http://schemas.openxmlformats.org/drawingml/2006/main" xmlns:r="http://schemas.openxmlformats.org/officeDocument/2006/relationships" xmlns:p="http://schemas.openxmlformats.org/presentationml/2006/main">
  <p:tag name="NUM" val="10"/>
</p:tagLst>
</file>

<file path=ppt/tags/tag159.xml><?xml version="1.0" encoding="utf-8"?>
<p:tagLst xmlns:a="http://schemas.openxmlformats.org/drawingml/2006/main" xmlns:r="http://schemas.openxmlformats.org/officeDocument/2006/relationships" xmlns:p="http://schemas.openxmlformats.org/presentationml/2006/main">
  <p:tag name="NUM" val="11"/>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12"/>
</p:tagLst>
</file>

<file path=ppt/tags/tag161.xml><?xml version="1.0" encoding="utf-8"?>
<p:tagLst xmlns:a="http://schemas.openxmlformats.org/drawingml/2006/main" xmlns:r="http://schemas.openxmlformats.org/officeDocument/2006/relationships" xmlns:p="http://schemas.openxmlformats.org/presentationml/2006/main">
  <p:tag name="NUM" val="13"/>
</p:tagLst>
</file>

<file path=ppt/tags/tag162.xml><?xml version="1.0" encoding="utf-8"?>
<p:tagLst xmlns:a="http://schemas.openxmlformats.org/drawingml/2006/main" xmlns:r="http://schemas.openxmlformats.org/officeDocument/2006/relationships" xmlns:p="http://schemas.openxmlformats.org/presentationml/2006/main">
  <p:tag name="NUM" val="17"/>
</p:tagLst>
</file>

<file path=ppt/tags/tag163.xml><?xml version="1.0" encoding="utf-8"?>
<p:tagLst xmlns:a="http://schemas.openxmlformats.org/drawingml/2006/main" xmlns:r="http://schemas.openxmlformats.org/officeDocument/2006/relationships" xmlns:p="http://schemas.openxmlformats.org/presentationml/2006/main">
  <p:tag name="NUM" val="21"/>
</p:tagLst>
</file>

<file path=ppt/tags/tag164.xml><?xml version="1.0" encoding="utf-8"?>
<p:tagLst xmlns:a="http://schemas.openxmlformats.org/drawingml/2006/main" xmlns:r="http://schemas.openxmlformats.org/officeDocument/2006/relationships" xmlns:p="http://schemas.openxmlformats.org/presentationml/2006/main">
  <p:tag name="NUM" val="22"/>
</p:tagLst>
</file>

<file path=ppt/tags/tag165.xml><?xml version="1.0" encoding="utf-8"?>
<p:tagLst xmlns:a="http://schemas.openxmlformats.org/drawingml/2006/main" xmlns:r="http://schemas.openxmlformats.org/officeDocument/2006/relationships" xmlns:p="http://schemas.openxmlformats.org/presentationml/2006/main">
  <p:tag name="NUM" val="23"/>
</p:tagLst>
</file>

<file path=ppt/tags/tag166.xml><?xml version="1.0" encoding="utf-8"?>
<p:tagLst xmlns:a="http://schemas.openxmlformats.org/drawingml/2006/main" xmlns:r="http://schemas.openxmlformats.org/officeDocument/2006/relationships" xmlns:p="http://schemas.openxmlformats.org/presentationml/2006/main">
  <p:tag name="NUM" val="24"/>
</p:tagLst>
</file>

<file path=ppt/tags/tag167.xml><?xml version="1.0" encoding="utf-8"?>
<p:tagLst xmlns:a="http://schemas.openxmlformats.org/drawingml/2006/main" xmlns:r="http://schemas.openxmlformats.org/officeDocument/2006/relationships" xmlns:p="http://schemas.openxmlformats.org/presentationml/2006/main">
  <p:tag name="NUM" val="26"/>
</p:tagLst>
</file>

<file path=ppt/tags/tag168.xml><?xml version="1.0" encoding="utf-8"?>
<p:tagLst xmlns:a="http://schemas.openxmlformats.org/drawingml/2006/main" xmlns:r="http://schemas.openxmlformats.org/officeDocument/2006/relationships" xmlns:p="http://schemas.openxmlformats.org/presentationml/2006/main">
  <p:tag name="NUM" val="27"/>
</p:tagLst>
</file>

<file path=ppt/tags/tag169.xml><?xml version="1.0" encoding="utf-8"?>
<p:tagLst xmlns:a="http://schemas.openxmlformats.org/drawingml/2006/main" xmlns:r="http://schemas.openxmlformats.org/officeDocument/2006/relationships" xmlns:p="http://schemas.openxmlformats.org/presentationml/2006/main">
  <p:tag name="NUM" val="21"/>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22"/>
</p:tagLst>
</file>

<file path=ppt/tags/tag171.xml><?xml version="1.0" encoding="utf-8"?>
<p:tagLst xmlns:a="http://schemas.openxmlformats.org/drawingml/2006/main" xmlns:r="http://schemas.openxmlformats.org/officeDocument/2006/relationships" xmlns:p="http://schemas.openxmlformats.org/presentationml/2006/main">
  <p:tag name="NUM" val="12"/>
</p:tagLst>
</file>

<file path=ppt/tags/tag172.xml><?xml version="1.0" encoding="utf-8"?>
<p:tagLst xmlns:a="http://schemas.openxmlformats.org/drawingml/2006/main" xmlns:r="http://schemas.openxmlformats.org/officeDocument/2006/relationships" xmlns:p="http://schemas.openxmlformats.org/presentationml/2006/main">
  <p:tag name="NUM" val="13"/>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19"/>
</p:tagLst>
</file>

<file path=ppt/tags/tag175.xml><?xml version="1.0" encoding="utf-8"?>
<p:tagLst xmlns:a="http://schemas.openxmlformats.org/drawingml/2006/main" xmlns:r="http://schemas.openxmlformats.org/officeDocument/2006/relationships" xmlns:p="http://schemas.openxmlformats.org/presentationml/2006/main">
  <p:tag name="NUM" val="5"/>
</p:tagLst>
</file>

<file path=ppt/tags/tag176.xml><?xml version="1.0" encoding="utf-8"?>
<p:tagLst xmlns:a="http://schemas.openxmlformats.org/drawingml/2006/main" xmlns:r="http://schemas.openxmlformats.org/officeDocument/2006/relationships" xmlns:p="http://schemas.openxmlformats.org/presentationml/2006/main">
  <p:tag name="NUM" val="5"/>
</p:tagLst>
</file>

<file path=ppt/tags/tag177.xml><?xml version="1.0" encoding="utf-8"?>
<p:tagLst xmlns:a="http://schemas.openxmlformats.org/drawingml/2006/main" xmlns:r="http://schemas.openxmlformats.org/officeDocument/2006/relationships" xmlns:p="http://schemas.openxmlformats.org/presentationml/2006/main">
  <p:tag name="NUM" val="6"/>
</p:tagLst>
</file>

<file path=ppt/tags/tag178.xml><?xml version="1.0" encoding="utf-8"?>
<p:tagLst xmlns:a="http://schemas.openxmlformats.org/drawingml/2006/main" xmlns:r="http://schemas.openxmlformats.org/officeDocument/2006/relationships" xmlns:p="http://schemas.openxmlformats.org/presentationml/2006/main">
  <p:tag name="NUM" val="6"/>
</p:tagLst>
</file>

<file path=ppt/tags/tag179.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6"/>
</p:tagLst>
</file>

<file path=ppt/tags/tag181.xml><?xml version="1.0" encoding="utf-8"?>
<p:tagLst xmlns:a="http://schemas.openxmlformats.org/drawingml/2006/main" xmlns:r="http://schemas.openxmlformats.org/officeDocument/2006/relationships" xmlns:p="http://schemas.openxmlformats.org/presentationml/2006/main">
  <p:tag name="NUM" val="6"/>
</p:tagLst>
</file>

<file path=ppt/tags/tag182.xml><?xml version="1.0" encoding="utf-8"?>
<p:tagLst xmlns:a="http://schemas.openxmlformats.org/drawingml/2006/main" xmlns:r="http://schemas.openxmlformats.org/officeDocument/2006/relationships" xmlns:p="http://schemas.openxmlformats.org/presentationml/2006/main">
  <p:tag name="NUM" val="6"/>
</p:tagLst>
</file>

<file path=ppt/tags/tag183.xml><?xml version="1.0" encoding="utf-8"?>
<p:tagLst xmlns:a="http://schemas.openxmlformats.org/drawingml/2006/main" xmlns:r="http://schemas.openxmlformats.org/officeDocument/2006/relationships" xmlns:p="http://schemas.openxmlformats.org/presentationml/2006/main">
  <p:tag name="NUM" val="6"/>
</p:tagLst>
</file>

<file path=ppt/tags/tag184.xml><?xml version="1.0" encoding="utf-8"?>
<p:tagLst xmlns:a="http://schemas.openxmlformats.org/drawingml/2006/main" xmlns:r="http://schemas.openxmlformats.org/officeDocument/2006/relationships" xmlns:p="http://schemas.openxmlformats.org/presentationml/2006/main">
  <p:tag name="NUM" val="19"/>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5"/>
</p:tagLst>
</file>

<file path=ppt/tags/tag187.xml><?xml version="1.0" encoding="utf-8"?>
<p:tagLst xmlns:a="http://schemas.openxmlformats.org/drawingml/2006/main" xmlns:r="http://schemas.openxmlformats.org/officeDocument/2006/relationships" xmlns:p="http://schemas.openxmlformats.org/presentationml/2006/main">
  <p:tag name="NUM" val="6"/>
</p:tagLst>
</file>

<file path=ppt/tags/tag188.xml><?xml version="1.0" encoding="utf-8"?>
<p:tagLst xmlns:a="http://schemas.openxmlformats.org/drawingml/2006/main" xmlns:r="http://schemas.openxmlformats.org/officeDocument/2006/relationships" xmlns:p="http://schemas.openxmlformats.org/presentationml/2006/main">
  <p:tag name="NUM" val="6"/>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8"/>
</p:tagLst>
</file>

<file path=ppt/tags/tag190.xml><?xml version="1.0" encoding="utf-8"?>
<p:tagLst xmlns:a="http://schemas.openxmlformats.org/drawingml/2006/main" xmlns:r="http://schemas.openxmlformats.org/officeDocument/2006/relationships" xmlns:p="http://schemas.openxmlformats.org/presentationml/2006/main">
  <p:tag name="NUM" val="6"/>
</p:tagLst>
</file>

<file path=ppt/tags/tag191.xml><?xml version="1.0" encoding="utf-8"?>
<p:tagLst xmlns:a="http://schemas.openxmlformats.org/drawingml/2006/main" xmlns:r="http://schemas.openxmlformats.org/officeDocument/2006/relationships" xmlns:p="http://schemas.openxmlformats.org/presentationml/2006/main">
  <p:tag name="NUM" val="6"/>
</p:tagLst>
</file>

<file path=ppt/tags/tag192.xml><?xml version="1.0" encoding="utf-8"?>
<p:tagLst xmlns:a="http://schemas.openxmlformats.org/drawingml/2006/main" xmlns:r="http://schemas.openxmlformats.org/officeDocument/2006/relationships" xmlns:p="http://schemas.openxmlformats.org/presentationml/2006/main">
  <p:tag name="NUM" val="6"/>
</p:tagLst>
</file>

<file path=ppt/tags/tag193.xml><?xml version="1.0" encoding="utf-8"?>
<p:tagLst xmlns:a="http://schemas.openxmlformats.org/drawingml/2006/main" xmlns:r="http://schemas.openxmlformats.org/officeDocument/2006/relationships" xmlns:p="http://schemas.openxmlformats.org/presentationml/2006/main">
  <p:tag name="NUM" val="14"/>
</p:tagLst>
</file>

<file path=ppt/tags/tag194.xml><?xml version="1.0" encoding="utf-8"?>
<p:tagLst xmlns:a="http://schemas.openxmlformats.org/drawingml/2006/main" xmlns:r="http://schemas.openxmlformats.org/officeDocument/2006/relationships" xmlns:p="http://schemas.openxmlformats.org/presentationml/2006/main">
  <p:tag name="NUM" val="15"/>
</p:tagLst>
</file>

<file path=ppt/tags/tag195.xml><?xml version="1.0" encoding="utf-8"?>
<p:tagLst xmlns:a="http://schemas.openxmlformats.org/drawingml/2006/main" xmlns:r="http://schemas.openxmlformats.org/officeDocument/2006/relationships" xmlns:p="http://schemas.openxmlformats.org/presentationml/2006/main">
  <p:tag name="NUM" val="16"/>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3"/>
</p:tagLst>
</file>

<file path=ppt/tags/tag19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9"/>
</p:tagLst>
</file>

<file path=ppt/tags/tag200.xml><?xml version="1.0" encoding="utf-8"?>
<p:tagLst xmlns:a="http://schemas.openxmlformats.org/drawingml/2006/main" xmlns:r="http://schemas.openxmlformats.org/officeDocument/2006/relationships" xmlns:p="http://schemas.openxmlformats.org/presentationml/2006/main">
  <p:tag name="NUM" val="5"/>
</p:tagLst>
</file>

<file path=ppt/tags/tag201.xml><?xml version="1.0" encoding="utf-8"?>
<p:tagLst xmlns:a="http://schemas.openxmlformats.org/drawingml/2006/main" xmlns:r="http://schemas.openxmlformats.org/officeDocument/2006/relationships" xmlns:p="http://schemas.openxmlformats.org/presentationml/2006/main">
  <p:tag name="NUM" val="6"/>
</p:tagLst>
</file>

<file path=ppt/tags/tag202.xml><?xml version="1.0" encoding="utf-8"?>
<p:tagLst xmlns:a="http://schemas.openxmlformats.org/drawingml/2006/main" xmlns:r="http://schemas.openxmlformats.org/officeDocument/2006/relationships" xmlns:p="http://schemas.openxmlformats.org/presentationml/2006/main">
  <p:tag name="NUM" val="7"/>
</p:tagLst>
</file>

<file path=ppt/tags/tag203.xml><?xml version="1.0" encoding="utf-8"?>
<p:tagLst xmlns:a="http://schemas.openxmlformats.org/drawingml/2006/main" xmlns:r="http://schemas.openxmlformats.org/officeDocument/2006/relationships" xmlns:p="http://schemas.openxmlformats.org/presentationml/2006/main">
  <p:tag name="NUM" val="8"/>
</p:tagLst>
</file>

<file path=ppt/tags/tag204.xml><?xml version="1.0" encoding="utf-8"?>
<p:tagLst xmlns:a="http://schemas.openxmlformats.org/drawingml/2006/main" xmlns:r="http://schemas.openxmlformats.org/officeDocument/2006/relationships" xmlns:p="http://schemas.openxmlformats.org/presentationml/2006/main">
  <p:tag name="NUM" val="9"/>
</p:tagLst>
</file>

<file path=ppt/tags/tag205.xml><?xml version="1.0" encoding="utf-8"?>
<p:tagLst xmlns:a="http://schemas.openxmlformats.org/drawingml/2006/main" xmlns:r="http://schemas.openxmlformats.org/officeDocument/2006/relationships" xmlns:p="http://schemas.openxmlformats.org/presentationml/2006/main">
  <p:tag name="NUM" val="10"/>
</p:tagLst>
</file>

<file path=ppt/tags/tag206.xml><?xml version="1.0" encoding="utf-8"?>
<p:tagLst xmlns:a="http://schemas.openxmlformats.org/drawingml/2006/main" xmlns:r="http://schemas.openxmlformats.org/officeDocument/2006/relationships" xmlns:p="http://schemas.openxmlformats.org/presentationml/2006/main">
  <p:tag name="NUM" val="11"/>
</p:tagLst>
</file>

<file path=ppt/tags/tag207.xml><?xml version="1.0" encoding="utf-8"?>
<p:tagLst xmlns:a="http://schemas.openxmlformats.org/drawingml/2006/main" xmlns:r="http://schemas.openxmlformats.org/officeDocument/2006/relationships" xmlns:p="http://schemas.openxmlformats.org/presentationml/2006/main">
  <p:tag name="NUM" val="12"/>
</p:tagLst>
</file>

<file path=ppt/tags/tag208.xml><?xml version="1.0" encoding="utf-8"?>
<p:tagLst xmlns:a="http://schemas.openxmlformats.org/drawingml/2006/main" xmlns:r="http://schemas.openxmlformats.org/officeDocument/2006/relationships" xmlns:p="http://schemas.openxmlformats.org/presentationml/2006/main">
  <p:tag name="NUM" val="13"/>
</p:tagLst>
</file>

<file path=ppt/tags/tag209.xml><?xml version="1.0" encoding="utf-8"?>
<p:tagLst xmlns:a="http://schemas.openxmlformats.org/drawingml/2006/main" xmlns:r="http://schemas.openxmlformats.org/officeDocument/2006/relationships" xmlns:p="http://schemas.openxmlformats.org/presentationml/2006/main">
  <p:tag name="NUM" val="14"/>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10.xml><?xml version="1.0" encoding="utf-8"?>
<p:tagLst xmlns:a="http://schemas.openxmlformats.org/drawingml/2006/main" xmlns:r="http://schemas.openxmlformats.org/officeDocument/2006/relationships" xmlns:p="http://schemas.openxmlformats.org/presentationml/2006/main">
  <p:tag name="NUM" val="15"/>
</p:tagLst>
</file>

<file path=ppt/tags/tag211.xml><?xml version="1.0" encoding="utf-8"?>
<p:tagLst xmlns:a="http://schemas.openxmlformats.org/drawingml/2006/main" xmlns:r="http://schemas.openxmlformats.org/officeDocument/2006/relationships" xmlns:p="http://schemas.openxmlformats.org/presentationml/2006/main">
  <p:tag name="NUM" val="16"/>
</p:tagLst>
</file>

<file path=ppt/tags/tag212.xml><?xml version="1.0" encoding="utf-8"?>
<p:tagLst xmlns:a="http://schemas.openxmlformats.org/drawingml/2006/main" xmlns:r="http://schemas.openxmlformats.org/officeDocument/2006/relationships" xmlns:p="http://schemas.openxmlformats.org/presentationml/2006/main">
  <p:tag name="NUM" val="17"/>
</p:tagLst>
</file>

<file path=ppt/tags/tag213.xml><?xml version="1.0" encoding="utf-8"?>
<p:tagLst xmlns:a="http://schemas.openxmlformats.org/drawingml/2006/main" xmlns:r="http://schemas.openxmlformats.org/officeDocument/2006/relationships" xmlns:p="http://schemas.openxmlformats.org/presentationml/2006/main">
  <p:tag name="NUM" val="18"/>
</p:tagLst>
</file>

<file path=ppt/tags/tag214.xml><?xml version="1.0" encoding="utf-8"?>
<p:tagLst xmlns:a="http://schemas.openxmlformats.org/drawingml/2006/main" xmlns:r="http://schemas.openxmlformats.org/officeDocument/2006/relationships" xmlns:p="http://schemas.openxmlformats.org/presentationml/2006/main">
  <p:tag name="NUM" val="19"/>
</p:tagLst>
</file>

<file path=ppt/tags/tag215.xml><?xml version="1.0" encoding="utf-8"?>
<p:tagLst xmlns:a="http://schemas.openxmlformats.org/drawingml/2006/main" xmlns:r="http://schemas.openxmlformats.org/officeDocument/2006/relationships" xmlns:p="http://schemas.openxmlformats.org/presentationml/2006/main">
  <p:tag name="NUM" val="2"/>
</p:tagLst>
</file>

<file path=ppt/tags/tag216.xml><?xml version="1.0" encoding="utf-8"?>
<p:tagLst xmlns:a="http://schemas.openxmlformats.org/drawingml/2006/main" xmlns:r="http://schemas.openxmlformats.org/officeDocument/2006/relationships" xmlns:p="http://schemas.openxmlformats.org/presentationml/2006/main">
  <p:tag name="NUM" val="3"/>
</p:tagLst>
</file>

<file path=ppt/tags/tag217.xml><?xml version="1.0" encoding="utf-8"?>
<p:tagLst xmlns:a="http://schemas.openxmlformats.org/drawingml/2006/main" xmlns:r="http://schemas.openxmlformats.org/officeDocument/2006/relationships" xmlns:p="http://schemas.openxmlformats.org/presentationml/2006/main">
  <p:tag name="NUM" val="4"/>
</p:tagLst>
</file>

<file path=ppt/tags/tag218.xml><?xml version="1.0" encoding="utf-8"?>
<p:tagLst xmlns:a="http://schemas.openxmlformats.org/drawingml/2006/main" xmlns:r="http://schemas.openxmlformats.org/officeDocument/2006/relationships" xmlns:p="http://schemas.openxmlformats.org/presentationml/2006/main">
  <p:tag name="NUM" val="5"/>
</p:tagLst>
</file>

<file path=ppt/tags/tag219.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11"/>
</p:tagLst>
</file>

<file path=ppt/tags/tag220.xml><?xml version="1.0" encoding="utf-8"?>
<p:tagLst xmlns:a="http://schemas.openxmlformats.org/drawingml/2006/main" xmlns:r="http://schemas.openxmlformats.org/officeDocument/2006/relationships" xmlns:p="http://schemas.openxmlformats.org/presentationml/2006/main">
  <p:tag name="NUM" val="7"/>
</p:tagLst>
</file>

<file path=ppt/tags/tag221.xml><?xml version="1.0" encoding="utf-8"?>
<p:tagLst xmlns:a="http://schemas.openxmlformats.org/drawingml/2006/main" xmlns:r="http://schemas.openxmlformats.org/officeDocument/2006/relationships" xmlns:p="http://schemas.openxmlformats.org/presentationml/2006/main">
  <p:tag name="NUM" val="8"/>
</p:tagLst>
</file>

<file path=ppt/tags/tag222.xml><?xml version="1.0" encoding="utf-8"?>
<p:tagLst xmlns:a="http://schemas.openxmlformats.org/drawingml/2006/main" xmlns:r="http://schemas.openxmlformats.org/officeDocument/2006/relationships" xmlns:p="http://schemas.openxmlformats.org/presentationml/2006/main">
  <p:tag name="NUM" val="9"/>
</p:tagLst>
</file>

<file path=ppt/tags/tag223.xml><?xml version="1.0" encoding="utf-8"?>
<p:tagLst xmlns:a="http://schemas.openxmlformats.org/drawingml/2006/main" xmlns:r="http://schemas.openxmlformats.org/officeDocument/2006/relationships" xmlns:p="http://schemas.openxmlformats.org/presentationml/2006/main">
  <p:tag name="NUM" val="10"/>
</p:tagLst>
</file>

<file path=ppt/tags/tag224.xml><?xml version="1.0" encoding="utf-8"?>
<p:tagLst xmlns:a="http://schemas.openxmlformats.org/drawingml/2006/main" xmlns:r="http://schemas.openxmlformats.org/officeDocument/2006/relationships" xmlns:p="http://schemas.openxmlformats.org/presentationml/2006/main">
  <p:tag name="NUM" val="11"/>
</p:tagLst>
</file>

<file path=ppt/tags/tag225.xml><?xml version="1.0" encoding="utf-8"?>
<p:tagLst xmlns:a="http://schemas.openxmlformats.org/drawingml/2006/main" xmlns:r="http://schemas.openxmlformats.org/officeDocument/2006/relationships" xmlns:p="http://schemas.openxmlformats.org/presentationml/2006/main">
  <p:tag name="NUM" val="12"/>
</p:tagLst>
</file>

<file path=ppt/tags/tag226.xml><?xml version="1.0" encoding="utf-8"?>
<p:tagLst xmlns:a="http://schemas.openxmlformats.org/drawingml/2006/main" xmlns:r="http://schemas.openxmlformats.org/officeDocument/2006/relationships" xmlns:p="http://schemas.openxmlformats.org/presentationml/2006/main">
  <p:tag name="NUM" val="13"/>
</p:tagLst>
</file>

<file path=ppt/tags/tag227.xml><?xml version="1.0" encoding="utf-8"?>
<p:tagLst xmlns:a="http://schemas.openxmlformats.org/drawingml/2006/main" xmlns:r="http://schemas.openxmlformats.org/officeDocument/2006/relationships" xmlns:p="http://schemas.openxmlformats.org/presentationml/2006/main">
  <p:tag name="NUM" val="14"/>
</p:tagLst>
</file>

<file path=ppt/tags/tag228.xml><?xml version="1.0" encoding="utf-8"?>
<p:tagLst xmlns:a="http://schemas.openxmlformats.org/drawingml/2006/main" xmlns:r="http://schemas.openxmlformats.org/officeDocument/2006/relationships" xmlns:p="http://schemas.openxmlformats.org/presentationml/2006/main">
  <p:tag name="NUM" val="15"/>
</p:tagLst>
</file>

<file path=ppt/tags/tag229.xml><?xml version="1.0" encoding="utf-8"?>
<p:tagLst xmlns:a="http://schemas.openxmlformats.org/drawingml/2006/main" xmlns:r="http://schemas.openxmlformats.org/officeDocument/2006/relationships" xmlns:p="http://schemas.openxmlformats.org/presentationml/2006/main">
  <p:tag name="NUM" val="16"/>
</p:tagLst>
</file>

<file path=ppt/tags/tag23.xml><?xml version="1.0" encoding="utf-8"?>
<p:tagLst xmlns:a="http://schemas.openxmlformats.org/drawingml/2006/main" xmlns:r="http://schemas.openxmlformats.org/officeDocument/2006/relationships" xmlns:p="http://schemas.openxmlformats.org/presentationml/2006/main">
  <p:tag name="NUM" val="12"/>
</p:tagLst>
</file>

<file path=ppt/tags/tag230.xml><?xml version="1.0" encoding="utf-8"?>
<p:tagLst xmlns:a="http://schemas.openxmlformats.org/drawingml/2006/main" xmlns:r="http://schemas.openxmlformats.org/officeDocument/2006/relationships" xmlns:p="http://schemas.openxmlformats.org/presentationml/2006/main">
  <p:tag name="NUM" val="17"/>
</p:tagLst>
</file>

<file path=ppt/tags/tag231.xml><?xml version="1.0" encoding="utf-8"?>
<p:tagLst xmlns:a="http://schemas.openxmlformats.org/drawingml/2006/main" xmlns:r="http://schemas.openxmlformats.org/officeDocument/2006/relationships" xmlns:p="http://schemas.openxmlformats.org/presentationml/2006/main">
  <p:tag name="NUM" val="18"/>
</p:tagLst>
</file>

<file path=ppt/tags/tag232.xml><?xml version="1.0" encoding="utf-8"?>
<p:tagLst xmlns:a="http://schemas.openxmlformats.org/drawingml/2006/main" xmlns:r="http://schemas.openxmlformats.org/officeDocument/2006/relationships" xmlns:p="http://schemas.openxmlformats.org/presentationml/2006/main">
  <p:tag name="NUM" val="19"/>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5"/>
</p:tagLst>
</file>

<file path=ppt/tags/tag237.xml><?xml version="1.0" encoding="utf-8"?>
<p:tagLst xmlns:a="http://schemas.openxmlformats.org/drawingml/2006/main" xmlns:r="http://schemas.openxmlformats.org/officeDocument/2006/relationships" xmlns:p="http://schemas.openxmlformats.org/presentationml/2006/main">
  <p:tag name="NUM" val="6"/>
</p:tagLst>
</file>

<file path=ppt/tags/tag238.xml><?xml version="1.0" encoding="utf-8"?>
<p:tagLst xmlns:a="http://schemas.openxmlformats.org/drawingml/2006/main" xmlns:r="http://schemas.openxmlformats.org/officeDocument/2006/relationships" xmlns:p="http://schemas.openxmlformats.org/presentationml/2006/main">
  <p:tag name="NUM" val="7"/>
</p:tagLst>
</file>

<file path=ppt/tags/tag239.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13"/>
</p:tagLst>
</file>

<file path=ppt/tags/tag240.xml><?xml version="1.0" encoding="utf-8"?>
<p:tagLst xmlns:a="http://schemas.openxmlformats.org/drawingml/2006/main" xmlns:r="http://schemas.openxmlformats.org/officeDocument/2006/relationships" xmlns:p="http://schemas.openxmlformats.org/presentationml/2006/main">
  <p:tag name="NUM" val="12"/>
</p:tagLst>
</file>

<file path=ppt/tags/tag241.xml><?xml version="1.0" encoding="utf-8"?>
<p:tagLst xmlns:a="http://schemas.openxmlformats.org/drawingml/2006/main" xmlns:r="http://schemas.openxmlformats.org/officeDocument/2006/relationships" xmlns:p="http://schemas.openxmlformats.org/presentationml/2006/main">
  <p:tag name="NUM" val="14"/>
</p:tagLst>
</file>

<file path=ppt/tags/tag242.xml><?xml version="1.0" encoding="utf-8"?>
<p:tagLst xmlns:a="http://schemas.openxmlformats.org/drawingml/2006/main" xmlns:r="http://schemas.openxmlformats.org/officeDocument/2006/relationships" xmlns:p="http://schemas.openxmlformats.org/presentationml/2006/main">
  <p:tag name="NUM" val="15"/>
</p:tagLst>
</file>

<file path=ppt/tags/tag243.xml><?xml version="1.0" encoding="utf-8"?>
<p:tagLst xmlns:a="http://schemas.openxmlformats.org/drawingml/2006/main" xmlns:r="http://schemas.openxmlformats.org/officeDocument/2006/relationships" xmlns:p="http://schemas.openxmlformats.org/presentationml/2006/main">
  <p:tag name="NUM" val="16"/>
</p:tagLst>
</file>

<file path=ppt/tags/tag244.xml><?xml version="1.0" encoding="utf-8"?>
<p:tagLst xmlns:a="http://schemas.openxmlformats.org/drawingml/2006/main" xmlns:r="http://schemas.openxmlformats.org/officeDocument/2006/relationships" xmlns:p="http://schemas.openxmlformats.org/presentationml/2006/main">
  <p:tag name="NUM" val="17"/>
</p:tagLst>
</file>

<file path=ppt/tags/tag245.xml><?xml version="1.0" encoding="utf-8"?>
<p:tagLst xmlns:a="http://schemas.openxmlformats.org/drawingml/2006/main" xmlns:r="http://schemas.openxmlformats.org/officeDocument/2006/relationships" xmlns:p="http://schemas.openxmlformats.org/presentationml/2006/main">
  <p:tag name="NUM" val="18"/>
</p:tagLst>
</file>

<file path=ppt/tags/tag246.xml><?xml version="1.0" encoding="utf-8"?>
<p:tagLst xmlns:a="http://schemas.openxmlformats.org/drawingml/2006/main" xmlns:r="http://schemas.openxmlformats.org/officeDocument/2006/relationships" xmlns:p="http://schemas.openxmlformats.org/presentationml/2006/main">
  <p:tag name="NUM" val="21"/>
</p:tagLst>
</file>

<file path=ppt/tags/tag247.xml><?xml version="1.0" encoding="utf-8"?>
<p:tagLst xmlns:a="http://schemas.openxmlformats.org/drawingml/2006/main" xmlns:r="http://schemas.openxmlformats.org/officeDocument/2006/relationships" xmlns:p="http://schemas.openxmlformats.org/presentationml/2006/main">
  <p:tag name="NUM" val="23"/>
</p:tagLst>
</file>

<file path=ppt/tags/tag248.xml><?xml version="1.0" encoding="utf-8"?>
<p:tagLst xmlns:a="http://schemas.openxmlformats.org/drawingml/2006/main" xmlns:r="http://schemas.openxmlformats.org/officeDocument/2006/relationships" xmlns:p="http://schemas.openxmlformats.org/presentationml/2006/main">
  <p:tag name="NUM" val="24"/>
</p:tagLst>
</file>

<file path=ppt/tags/tag249.xml><?xml version="1.0" encoding="utf-8"?>
<p:tagLst xmlns:a="http://schemas.openxmlformats.org/drawingml/2006/main" xmlns:r="http://schemas.openxmlformats.org/officeDocument/2006/relationships" xmlns:p="http://schemas.openxmlformats.org/presentationml/2006/main">
  <p:tag name="NUM" val="25"/>
</p:tagLst>
</file>

<file path=ppt/tags/tag25.xml><?xml version="1.0" encoding="utf-8"?>
<p:tagLst xmlns:a="http://schemas.openxmlformats.org/drawingml/2006/main" xmlns:r="http://schemas.openxmlformats.org/officeDocument/2006/relationships" xmlns:p="http://schemas.openxmlformats.org/presentationml/2006/main">
  <p:tag name="NUM" val="14"/>
</p:tagLst>
</file>

<file path=ppt/tags/tag250.xml><?xml version="1.0" encoding="utf-8"?>
<p:tagLst xmlns:a="http://schemas.openxmlformats.org/drawingml/2006/main" xmlns:r="http://schemas.openxmlformats.org/officeDocument/2006/relationships" xmlns:p="http://schemas.openxmlformats.org/presentationml/2006/main">
  <p:tag name="NUM" val="26"/>
</p:tagLst>
</file>

<file path=ppt/tags/tag251.xml><?xml version="1.0" encoding="utf-8"?>
<p:tagLst xmlns:a="http://schemas.openxmlformats.org/drawingml/2006/main" xmlns:r="http://schemas.openxmlformats.org/officeDocument/2006/relationships" xmlns:p="http://schemas.openxmlformats.org/presentationml/2006/main">
  <p:tag name="NUM" val="27"/>
</p:tagLst>
</file>

<file path=ppt/tags/tag252.xml><?xml version="1.0" encoding="utf-8"?>
<p:tagLst xmlns:a="http://schemas.openxmlformats.org/drawingml/2006/main" xmlns:r="http://schemas.openxmlformats.org/officeDocument/2006/relationships" xmlns:p="http://schemas.openxmlformats.org/presentationml/2006/main">
  <p:tag name="NUM" val="28"/>
</p:tagLst>
</file>

<file path=ppt/tags/tag253.xml><?xml version="1.0" encoding="utf-8"?>
<p:tagLst xmlns:a="http://schemas.openxmlformats.org/drawingml/2006/main" xmlns:r="http://schemas.openxmlformats.org/officeDocument/2006/relationships" xmlns:p="http://schemas.openxmlformats.org/presentationml/2006/main">
  <p:tag name="NUM" val="29"/>
</p:tagLst>
</file>

<file path=ppt/tags/tag254.xml><?xml version="1.0" encoding="utf-8"?>
<p:tagLst xmlns:a="http://schemas.openxmlformats.org/drawingml/2006/main" xmlns:r="http://schemas.openxmlformats.org/officeDocument/2006/relationships" xmlns:p="http://schemas.openxmlformats.org/presentationml/2006/main">
  <p:tag name="NUM" val="33"/>
</p:tagLst>
</file>

<file path=ppt/tags/tag255.xml><?xml version="1.0" encoding="utf-8"?>
<p:tagLst xmlns:a="http://schemas.openxmlformats.org/drawingml/2006/main" xmlns:r="http://schemas.openxmlformats.org/officeDocument/2006/relationships" xmlns:p="http://schemas.openxmlformats.org/presentationml/2006/main">
  <p:tag name="NUM" val="34"/>
</p:tagLst>
</file>

<file path=ppt/tags/tag256.xml><?xml version="1.0" encoding="utf-8"?>
<p:tagLst xmlns:a="http://schemas.openxmlformats.org/drawingml/2006/main" xmlns:r="http://schemas.openxmlformats.org/officeDocument/2006/relationships" xmlns:p="http://schemas.openxmlformats.org/presentationml/2006/main">
  <p:tag name="NUM" val="35"/>
</p:tagLst>
</file>

<file path=ppt/tags/tag257.xml><?xml version="1.0" encoding="utf-8"?>
<p:tagLst xmlns:a="http://schemas.openxmlformats.org/drawingml/2006/main" xmlns:r="http://schemas.openxmlformats.org/officeDocument/2006/relationships" xmlns:p="http://schemas.openxmlformats.org/presentationml/2006/main">
  <p:tag name="NUM" val="36"/>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5"/>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6"/>
</p:tagLst>
</file>

<file path=ppt/tags/tag269.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70.xml><?xml version="1.0" encoding="utf-8"?>
<p:tagLst xmlns:a="http://schemas.openxmlformats.org/drawingml/2006/main" xmlns:r="http://schemas.openxmlformats.org/officeDocument/2006/relationships" xmlns:p="http://schemas.openxmlformats.org/presentationml/2006/main">
  <p:tag name="NUM" val="8"/>
</p:tagLst>
</file>

<file path=ppt/tags/tag271.xml><?xml version="1.0" encoding="utf-8"?>
<p:tagLst xmlns:a="http://schemas.openxmlformats.org/drawingml/2006/main" xmlns:r="http://schemas.openxmlformats.org/officeDocument/2006/relationships" xmlns:p="http://schemas.openxmlformats.org/presentationml/2006/main">
  <p:tag name="NUM" val="9"/>
</p:tagLst>
</file>

<file path=ppt/tags/tag272.xml><?xml version="1.0" encoding="utf-8"?>
<p:tagLst xmlns:a="http://schemas.openxmlformats.org/drawingml/2006/main" xmlns:r="http://schemas.openxmlformats.org/officeDocument/2006/relationships" xmlns:p="http://schemas.openxmlformats.org/presentationml/2006/main">
  <p:tag name="NUM" val="11"/>
</p:tagLst>
</file>

<file path=ppt/tags/tag273.xml><?xml version="1.0" encoding="utf-8"?>
<p:tagLst xmlns:a="http://schemas.openxmlformats.org/drawingml/2006/main" xmlns:r="http://schemas.openxmlformats.org/officeDocument/2006/relationships" xmlns:p="http://schemas.openxmlformats.org/presentationml/2006/main">
  <p:tag name="NUM" val="12"/>
</p:tagLst>
</file>

<file path=ppt/tags/tag274.xml><?xml version="1.0" encoding="utf-8"?>
<p:tagLst xmlns:a="http://schemas.openxmlformats.org/drawingml/2006/main" xmlns:r="http://schemas.openxmlformats.org/officeDocument/2006/relationships" xmlns:p="http://schemas.openxmlformats.org/presentationml/2006/main">
  <p:tag name="NUM" val="15"/>
</p:tagLst>
</file>

<file path=ppt/tags/tag275.xml><?xml version="1.0" encoding="utf-8"?>
<p:tagLst xmlns:a="http://schemas.openxmlformats.org/drawingml/2006/main" xmlns:r="http://schemas.openxmlformats.org/officeDocument/2006/relationships" xmlns:p="http://schemas.openxmlformats.org/presentationml/2006/main">
  <p:tag name="NUM" val="16"/>
</p:tagLst>
</file>

<file path=ppt/tags/tag276.xml><?xml version="1.0" encoding="utf-8"?>
<p:tagLst xmlns:a="http://schemas.openxmlformats.org/drawingml/2006/main" xmlns:r="http://schemas.openxmlformats.org/officeDocument/2006/relationships" xmlns:p="http://schemas.openxmlformats.org/presentationml/2006/main">
  <p:tag name="NUM" val="17"/>
</p:tagLst>
</file>

<file path=ppt/tags/tag277.xml><?xml version="1.0" encoding="utf-8"?>
<p:tagLst xmlns:a="http://schemas.openxmlformats.org/drawingml/2006/main" xmlns:r="http://schemas.openxmlformats.org/officeDocument/2006/relationships" xmlns:p="http://schemas.openxmlformats.org/presentationml/2006/main">
  <p:tag name="NUM" val="18"/>
</p:tagLst>
</file>

<file path=ppt/tags/tag278.xml><?xml version="1.0" encoding="utf-8"?>
<p:tagLst xmlns:a="http://schemas.openxmlformats.org/drawingml/2006/main" xmlns:r="http://schemas.openxmlformats.org/officeDocument/2006/relationships" xmlns:p="http://schemas.openxmlformats.org/presentationml/2006/main">
  <p:tag name="NUM" val="6"/>
</p:tagLst>
</file>

<file path=ppt/tags/tag279.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80.xml><?xml version="1.0" encoding="utf-8"?>
<p:tagLst xmlns:a="http://schemas.openxmlformats.org/drawingml/2006/main" xmlns:r="http://schemas.openxmlformats.org/officeDocument/2006/relationships" xmlns:p="http://schemas.openxmlformats.org/presentationml/2006/main">
  <p:tag name="NUM" val="4"/>
</p:tagLst>
</file>

<file path=ppt/tags/tag281.xml><?xml version="1.0" encoding="utf-8"?>
<p:tagLst xmlns:a="http://schemas.openxmlformats.org/drawingml/2006/main" xmlns:r="http://schemas.openxmlformats.org/officeDocument/2006/relationships" xmlns:p="http://schemas.openxmlformats.org/presentationml/2006/main">
  <p:tag name="NUM" val="5"/>
</p:tagLst>
</file>

<file path=ppt/tags/tag282.xml><?xml version="1.0" encoding="utf-8"?>
<p:tagLst xmlns:a="http://schemas.openxmlformats.org/drawingml/2006/main" xmlns:r="http://schemas.openxmlformats.org/officeDocument/2006/relationships" xmlns:p="http://schemas.openxmlformats.org/presentationml/2006/main">
  <p:tag name="NUM" val="17"/>
</p:tagLst>
</file>

<file path=ppt/tags/tag283.xml><?xml version="1.0" encoding="utf-8"?>
<p:tagLst xmlns:a="http://schemas.openxmlformats.org/drawingml/2006/main" xmlns:r="http://schemas.openxmlformats.org/officeDocument/2006/relationships" xmlns:p="http://schemas.openxmlformats.org/presentationml/2006/main">
  <p:tag name="NUM" val="18"/>
</p:tagLst>
</file>

<file path=ppt/tags/tag284.xml><?xml version="1.0" encoding="utf-8"?>
<p:tagLst xmlns:a="http://schemas.openxmlformats.org/drawingml/2006/main" xmlns:r="http://schemas.openxmlformats.org/officeDocument/2006/relationships" xmlns:p="http://schemas.openxmlformats.org/presentationml/2006/main">
  <p:tag name="NUM" val="3"/>
</p:tagLst>
</file>

<file path=ppt/tags/tag285.xml><?xml version="1.0" encoding="utf-8"?>
<p:tagLst xmlns:a="http://schemas.openxmlformats.org/drawingml/2006/main" xmlns:r="http://schemas.openxmlformats.org/officeDocument/2006/relationships" xmlns:p="http://schemas.openxmlformats.org/presentationml/2006/main">
  <p:tag name="NUM" val="4"/>
</p:tagLst>
</file>

<file path=ppt/tags/tag286.xml><?xml version="1.0" encoding="utf-8"?>
<p:tagLst xmlns:a="http://schemas.openxmlformats.org/drawingml/2006/main" xmlns:r="http://schemas.openxmlformats.org/officeDocument/2006/relationships" xmlns:p="http://schemas.openxmlformats.org/presentationml/2006/main">
  <p:tag name="NUM" val="6"/>
</p:tagLst>
</file>

<file path=ppt/tags/tag287.xml><?xml version="1.0" encoding="utf-8"?>
<p:tagLst xmlns:a="http://schemas.openxmlformats.org/drawingml/2006/main" xmlns:r="http://schemas.openxmlformats.org/officeDocument/2006/relationships" xmlns:p="http://schemas.openxmlformats.org/presentationml/2006/main">
  <p:tag name="NUM" val="7"/>
</p:tagLst>
</file>

<file path=ppt/tags/tag288.xml><?xml version="1.0" encoding="utf-8"?>
<p:tagLst xmlns:a="http://schemas.openxmlformats.org/drawingml/2006/main" xmlns:r="http://schemas.openxmlformats.org/officeDocument/2006/relationships" xmlns:p="http://schemas.openxmlformats.org/presentationml/2006/main">
  <p:tag name="NUM" val="9"/>
</p:tagLst>
</file>

<file path=ppt/tags/tag289.xml><?xml version="1.0" encoding="utf-8"?>
<p:tagLst xmlns:a="http://schemas.openxmlformats.org/drawingml/2006/main" xmlns:r="http://schemas.openxmlformats.org/officeDocument/2006/relationships" xmlns:p="http://schemas.openxmlformats.org/presentationml/2006/main">
  <p:tag name="NUM" val="11"/>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290.xml><?xml version="1.0" encoding="utf-8"?>
<p:tagLst xmlns:a="http://schemas.openxmlformats.org/drawingml/2006/main" xmlns:r="http://schemas.openxmlformats.org/officeDocument/2006/relationships" xmlns:p="http://schemas.openxmlformats.org/presentationml/2006/main">
  <p:tag name="NUM" val="12"/>
</p:tagLst>
</file>

<file path=ppt/tags/tag291.xml><?xml version="1.0" encoding="utf-8"?>
<p:tagLst xmlns:a="http://schemas.openxmlformats.org/drawingml/2006/main" xmlns:r="http://schemas.openxmlformats.org/officeDocument/2006/relationships" xmlns:p="http://schemas.openxmlformats.org/presentationml/2006/main">
  <p:tag name="NUM" val="12"/>
</p:tagLst>
</file>

<file path=ppt/tags/tag292.xml><?xml version="1.0" encoding="utf-8"?>
<p:tagLst xmlns:a="http://schemas.openxmlformats.org/drawingml/2006/main" xmlns:r="http://schemas.openxmlformats.org/officeDocument/2006/relationships" xmlns:p="http://schemas.openxmlformats.org/presentationml/2006/main">
  <p:tag name="NUM" val="4"/>
</p:tagLst>
</file>

<file path=ppt/tags/tag293.xml><?xml version="1.0" encoding="utf-8"?>
<p:tagLst xmlns:a="http://schemas.openxmlformats.org/drawingml/2006/main" xmlns:r="http://schemas.openxmlformats.org/officeDocument/2006/relationships" xmlns:p="http://schemas.openxmlformats.org/presentationml/2006/main">
  <p:tag name="NUM" val="5"/>
</p:tagLst>
</file>

<file path=ppt/tags/tag294.xml><?xml version="1.0" encoding="utf-8"?>
<p:tagLst xmlns:a="http://schemas.openxmlformats.org/drawingml/2006/main" xmlns:r="http://schemas.openxmlformats.org/officeDocument/2006/relationships" xmlns:p="http://schemas.openxmlformats.org/presentationml/2006/main">
  <p:tag name="NUM" val="17"/>
</p:tagLst>
</file>

<file path=ppt/tags/tag295.xml><?xml version="1.0" encoding="utf-8"?>
<p:tagLst xmlns:a="http://schemas.openxmlformats.org/drawingml/2006/main" xmlns:r="http://schemas.openxmlformats.org/officeDocument/2006/relationships" xmlns:p="http://schemas.openxmlformats.org/presentationml/2006/main">
  <p:tag name="NUM" val="18"/>
</p:tagLst>
</file>

<file path=ppt/tags/tag296.xml><?xml version="1.0" encoding="utf-8"?>
<p:tagLst xmlns:a="http://schemas.openxmlformats.org/drawingml/2006/main" xmlns:r="http://schemas.openxmlformats.org/officeDocument/2006/relationships" xmlns:p="http://schemas.openxmlformats.org/presentationml/2006/main">
  <p:tag name="NUM" val="4"/>
</p:tagLst>
</file>

<file path=ppt/tags/tag297.xml><?xml version="1.0" encoding="utf-8"?>
<p:tagLst xmlns:a="http://schemas.openxmlformats.org/drawingml/2006/main" xmlns:r="http://schemas.openxmlformats.org/officeDocument/2006/relationships" xmlns:p="http://schemas.openxmlformats.org/presentationml/2006/main">
  <p:tag name="NUM" val="5"/>
</p:tagLst>
</file>

<file path=ppt/tags/tag298.xml><?xml version="1.0" encoding="utf-8"?>
<p:tagLst xmlns:a="http://schemas.openxmlformats.org/drawingml/2006/main" xmlns:r="http://schemas.openxmlformats.org/officeDocument/2006/relationships" xmlns:p="http://schemas.openxmlformats.org/presentationml/2006/main">
  <p:tag name="NUM" val="17"/>
</p:tagLst>
</file>

<file path=ppt/tags/tag299.xml><?xml version="1.0" encoding="utf-8"?>
<p:tagLst xmlns:a="http://schemas.openxmlformats.org/drawingml/2006/main" xmlns:r="http://schemas.openxmlformats.org/officeDocument/2006/relationships" xmlns:p="http://schemas.openxmlformats.org/presentationml/2006/main">
  <p:tag name="NUM" val="18"/>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00.xml><?xml version="1.0" encoding="utf-8"?>
<p:tagLst xmlns:a="http://schemas.openxmlformats.org/drawingml/2006/main" xmlns:r="http://schemas.openxmlformats.org/officeDocument/2006/relationships" xmlns:p="http://schemas.openxmlformats.org/presentationml/2006/main">
  <p:tag name="NUM" val="1"/>
</p:tagLst>
</file>

<file path=ppt/tags/tag301.xml><?xml version="1.0" encoding="utf-8"?>
<p:tagLst xmlns:a="http://schemas.openxmlformats.org/drawingml/2006/main" xmlns:r="http://schemas.openxmlformats.org/officeDocument/2006/relationships" xmlns:p="http://schemas.openxmlformats.org/presentationml/2006/main">
  <p:tag name="NUM" val="2"/>
</p:tagLst>
</file>

<file path=ppt/tags/tag302.xml><?xml version="1.0" encoding="utf-8"?>
<p:tagLst xmlns:a="http://schemas.openxmlformats.org/drawingml/2006/main" xmlns:r="http://schemas.openxmlformats.org/officeDocument/2006/relationships" xmlns:p="http://schemas.openxmlformats.org/presentationml/2006/main">
  <p:tag name="NUM" val="20"/>
</p:tagLst>
</file>

<file path=ppt/tags/tag303.xml><?xml version="1.0" encoding="utf-8"?>
<p:tagLst xmlns:a="http://schemas.openxmlformats.org/drawingml/2006/main" xmlns:r="http://schemas.openxmlformats.org/officeDocument/2006/relationships" xmlns:p="http://schemas.openxmlformats.org/presentationml/2006/main">
  <p:tag name="NUM" val="21"/>
</p:tagLst>
</file>

<file path=ppt/tags/tag304.xml><?xml version="1.0" encoding="utf-8"?>
<p:tagLst xmlns:a="http://schemas.openxmlformats.org/drawingml/2006/main" xmlns:r="http://schemas.openxmlformats.org/officeDocument/2006/relationships" xmlns:p="http://schemas.openxmlformats.org/presentationml/2006/main">
  <p:tag name="NUM" val="22"/>
</p:tagLst>
</file>

<file path=ppt/tags/tag305.xml><?xml version="1.0" encoding="utf-8"?>
<p:tagLst xmlns:a="http://schemas.openxmlformats.org/drawingml/2006/main" xmlns:r="http://schemas.openxmlformats.org/officeDocument/2006/relationships" xmlns:p="http://schemas.openxmlformats.org/presentationml/2006/main">
  <p:tag name="NUM" val="23"/>
</p:tagLst>
</file>

<file path=ppt/tags/tag306.xml><?xml version="1.0" encoding="utf-8"?>
<p:tagLst xmlns:a="http://schemas.openxmlformats.org/drawingml/2006/main" xmlns:r="http://schemas.openxmlformats.org/officeDocument/2006/relationships" xmlns:p="http://schemas.openxmlformats.org/presentationml/2006/main">
  <p:tag name="NUM" val="3"/>
</p:tagLst>
</file>

<file path=ppt/tags/tag307.xml><?xml version="1.0" encoding="utf-8"?>
<p:tagLst xmlns:a="http://schemas.openxmlformats.org/drawingml/2006/main" xmlns:r="http://schemas.openxmlformats.org/officeDocument/2006/relationships" xmlns:p="http://schemas.openxmlformats.org/presentationml/2006/main">
  <p:tag name="NUM" val="5"/>
</p:tagLst>
</file>

<file path=ppt/tags/tag308.xml><?xml version="1.0" encoding="utf-8"?>
<p:tagLst xmlns:a="http://schemas.openxmlformats.org/drawingml/2006/main" xmlns:r="http://schemas.openxmlformats.org/officeDocument/2006/relationships" xmlns:p="http://schemas.openxmlformats.org/presentationml/2006/main">
  <p:tag name="NUM" val="3"/>
</p:tagLst>
</file>

<file path=ppt/tags/tag309.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5"/>
</p:tagLst>
</file>

<file path=ppt/tags/tag312.xml><?xml version="1.0" encoding="utf-8"?>
<p:tagLst xmlns:a="http://schemas.openxmlformats.org/drawingml/2006/main" xmlns:r="http://schemas.openxmlformats.org/officeDocument/2006/relationships" xmlns:p="http://schemas.openxmlformats.org/presentationml/2006/main">
  <p:tag name="NUM" val="1"/>
</p:tagLst>
</file>

<file path=ppt/tags/tag313.xml><?xml version="1.0" encoding="utf-8"?>
<p:tagLst xmlns:a="http://schemas.openxmlformats.org/drawingml/2006/main" xmlns:r="http://schemas.openxmlformats.org/officeDocument/2006/relationships" xmlns:p="http://schemas.openxmlformats.org/presentationml/2006/main">
  <p:tag name="NUM" val="2"/>
</p:tagLst>
</file>

<file path=ppt/tags/tag314.xml><?xml version="1.0" encoding="utf-8"?>
<p:tagLst xmlns:a="http://schemas.openxmlformats.org/drawingml/2006/main" xmlns:r="http://schemas.openxmlformats.org/officeDocument/2006/relationships" xmlns:p="http://schemas.openxmlformats.org/presentationml/2006/main">
  <p:tag name="NUM" val="20"/>
</p:tagLst>
</file>

<file path=ppt/tags/tag315.xml><?xml version="1.0" encoding="utf-8"?>
<p:tagLst xmlns:a="http://schemas.openxmlformats.org/drawingml/2006/main" xmlns:r="http://schemas.openxmlformats.org/officeDocument/2006/relationships" xmlns:p="http://schemas.openxmlformats.org/presentationml/2006/main">
  <p:tag name="NUM" val="21"/>
</p:tagLst>
</file>

<file path=ppt/tags/tag316.xml><?xml version="1.0" encoding="utf-8"?>
<p:tagLst xmlns:a="http://schemas.openxmlformats.org/drawingml/2006/main" xmlns:r="http://schemas.openxmlformats.org/officeDocument/2006/relationships" xmlns:p="http://schemas.openxmlformats.org/presentationml/2006/main">
  <p:tag name="NUM" val="22"/>
</p:tagLst>
</file>

<file path=ppt/tags/tag317.xml><?xml version="1.0" encoding="utf-8"?>
<p:tagLst xmlns:a="http://schemas.openxmlformats.org/drawingml/2006/main" xmlns:r="http://schemas.openxmlformats.org/officeDocument/2006/relationships" xmlns:p="http://schemas.openxmlformats.org/presentationml/2006/main">
  <p:tag name="NUM" val="23"/>
</p:tagLst>
</file>

<file path=ppt/tags/tag318.xml><?xml version="1.0" encoding="utf-8"?>
<p:tagLst xmlns:a="http://schemas.openxmlformats.org/drawingml/2006/main" xmlns:r="http://schemas.openxmlformats.org/officeDocument/2006/relationships" xmlns:p="http://schemas.openxmlformats.org/presentationml/2006/main">
  <p:tag name="NUM" val="5"/>
</p:tagLst>
</file>

<file path=ppt/tags/tag319.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20.xml><?xml version="1.0" encoding="utf-8"?>
<p:tagLst xmlns:a="http://schemas.openxmlformats.org/drawingml/2006/main" xmlns:r="http://schemas.openxmlformats.org/officeDocument/2006/relationships" xmlns:p="http://schemas.openxmlformats.org/presentationml/2006/main">
  <p:tag name="NUM" val="4"/>
</p:tagLst>
</file>

<file path=ppt/tags/tag321.xml><?xml version="1.0" encoding="utf-8"?>
<p:tagLst xmlns:a="http://schemas.openxmlformats.org/drawingml/2006/main" xmlns:r="http://schemas.openxmlformats.org/officeDocument/2006/relationships" xmlns:p="http://schemas.openxmlformats.org/presentationml/2006/main">
  <p:tag name="NUM" val="3"/>
</p:tagLst>
</file>

<file path=ppt/tags/tag322.xml><?xml version="1.0" encoding="utf-8"?>
<p:tagLst xmlns:a="http://schemas.openxmlformats.org/drawingml/2006/main" xmlns:r="http://schemas.openxmlformats.org/officeDocument/2006/relationships" xmlns:p="http://schemas.openxmlformats.org/presentationml/2006/main">
  <p:tag name="NUM" val="4"/>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4"/>
</p:tagLst>
</file>

<file path=ppt/tags/tag325.xml><?xml version="1.0" encoding="utf-8"?>
<p:tagLst xmlns:a="http://schemas.openxmlformats.org/drawingml/2006/main" xmlns:r="http://schemas.openxmlformats.org/officeDocument/2006/relationships" xmlns:p="http://schemas.openxmlformats.org/presentationml/2006/main">
  <p:tag name="NUM" val="5"/>
</p:tagLst>
</file>

<file path=ppt/tags/tag326.xml><?xml version="1.0" encoding="utf-8"?>
<p:tagLst xmlns:a="http://schemas.openxmlformats.org/drawingml/2006/main" xmlns:r="http://schemas.openxmlformats.org/officeDocument/2006/relationships" xmlns:p="http://schemas.openxmlformats.org/presentationml/2006/main">
  <p:tag name="NUM" val="3"/>
</p:tagLst>
</file>

<file path=ppt/tags/tag327.xml><?xml version="1.0" encoding="utf-8"?>
<p:tagLst xmlns:a="http://schemas.openxmlformats.org/drawingml/2006/main" xmlns:r="http://schemas.openxmlformats.org/officeDocument/2006/relationships" xmlns:p="http://schemas.openxmlformats.org/presentationml/2006/main">
  <p:tag name="NUM" val="4"/>
</p:tagLst>
</file>

<file path=ppt/tags/tag328.xml><?xml version="1.0" encoding="utf-8"?>
<p:tagLst xmlns:a="http://schemas.openxmlformats.org/drawingml/2006/main" xmlns:r="http://schemas.openxmlformats.org/officeDocument/2006/relationships" xmlns:p="http://schemas.openxmlformats.org/presentationml/2006/main">
  <p:tag name="NUM" val="3"/>
</p:tagLst>
</file>

<file path=ppt/tags/tag329.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30.xml><?xml version="1.0" encoding="utf-8"?>
<p:tagLst xmlns:a="http://schemas.openxmlformats.org/drawingml/2006/main" xmlns:r="http://schemas.openxmlformats.org/officeDocument/2006/relationships" xmlns:p="http://schemas.openxmlformats.org/presentationml/2006/main">
  <p:tag name="NUM" val="3"/>
</p:tagLst>
</file>

<file path=ppt/tags/tag331.xml><?xml version="1.0" encoding="utf-8"?>
<p:tagLst xmlns:a="http://schemas.openxmlformats.org/drawingml/2006/main" xmlns:r="http://schemas.openxmlformats.org/officeDocument/2006/relationships" xmlns:p="http://schemas.openxmlformats.org/presentationml/2006/main">
  <p:tag name="NUM" val="4"/>
</p:tagLst>
</file>

<file path=ppt/tags/tag332.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4"/>
</p:tagLst>
</file>

<file path=ppt/tags/tag334.xml><?xml version="1.0" encoding="utf-8"?>
<p:tagLst xmlns:a="http://schemas.openxmlformats.org/drawingml/2006/main" xmlns:r="http://schemas.openxmlformats.org/officeDocument/2006/relationships" xmlns:p="http://schemas.openxmlformats.org/presentationml/2006/main">
  <p:tag name="NUM" val="3"/>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2"/>
</p:tagLst>
</file>

<file path=ppt/tags/tag338.xml><?xml version="1.0" encoding="utf-8"?>
<p:tagLst xmlns:a="http://schemas.openxmlformats.org/drawingml/2006/main" xmlns:r="http://schemas.openxmlformats.org/officeDocument/2006/relationships" xmlns:p="http://schemas.openxmlformats.org/presentationml/2006/main">
  <p:tag name="NUM" val="3"/>
</p:tagLst>
</file>

<file path=ppt/tags/tag339.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40.xml><?xml version="1.0" encoding="utf-8"?>
<p:tagLst xmlns:a="http://schemas.openxmlformats.org/drawingml/2006/main" xmlns:r="http://schemas.openxmlformats.org/officeDocument/2006/relationships" xmlns:p="http://schemas.openxmlformats.org/presentationml/2006/main">
  <p:tag name="NUM" val="5"/>
</p:tagLst>
</file>

<file path=ppt/tags/tag341.xml><?xml version="1.0" encoding="utf-8"?>
<p:tagLst xmlns:a="http://schemas.openxmlformats.org/drawingml/2006/main" xmlns:r="http://schemas.openxmlformats.org/officeDocument/2006/relationships" xmlns:p="http://schemas.openxmlformats.org/presentationml/2006/main">
  <p:tag name="NUM" val="1"/>
</p:tagLst>
</file>

<file path=ppt/tags/tag342.xml><?xml version="1.0" encoding="utf-8"?>
<p:tagLst xmlns:a="http://schemas.openxmlformats.org/drawingml/2006/main" xmlns:r="http://schemas.openxmlformats.org/officeDocument/2006/relationships" xmlns:p="http://schemas.openxmlformats.org/presentationml/2006/main">
  <p:tag name="NUM" val="2"/>
</p:tagLst>
</file>

<file path=ppt/tags/tag343.xml><?xml version="1.0" encoding="utf-8"?>
<p:tagLst xmlns:a="http://schemas.openxmlformats.org/drawingml/2006/main" xmlns:r="http://schemas.openxmlformats.org/officeDocument/2006/relationships" xmlns:p="http://schemas.openxmlformats.org/presentationml/2006/main">
  <p:tag name="NUM" val="3"/>
</p:tagLst>
</file>

<file path=ppt/tags/tag344.xml><?xml version="1.0" encoding="utf-8"?>
<p:tagLst xmlns:a="http://schemas.openxmlformats.org/drawingml/2006/main" xmlns:r="http://schemas.openxmlformats.org/officeDocument/2006/relationships" xmlns:p="http://schemas.openxmlformats.org/presentationml/2006/main">
  <p:tag name="NUM" val="4"/>
</p:tagLst>
</file>

<file path=ppt/tags/tag345.xml><?xml version="1.0" encoding="utf-8"?>
<p:tagLst xmlns:a="http://schemas.openxmlformats.org/drawingml/2006/main" xmlns:r="http://schemas.openxmlformats.org/officeDocument/2006/relationships" xmlns:p="http://schemas.openxmlformats.org/presentationml/2006/main">
  <p:tag name="NUM" val="5"/>
</p:tagLst>
</file>

<file path=ppt/tags/tag346.xml><?xml version="1.0" encoding="utf-8"?>
<p:tagLst xmlns:a="http://schemas.openxmlformats.org/drawingml/2006/main" xmlns:r="http://schemas.openxmlformats.org/officeDocument/2006/relationships" xmlns:p="http://schemas.openxmlformats.org/presentationml/2006/main">
  <p:tag name="NUM" val="6"/>
</p:tagLst>
</file>

<file path=ppt/tags/tag347.xml><?xml version="1.0" encoding="utf-8"?>
<p:tagLst xmlns:a="http://schemas.openxmlformats.org/drawingml/2006/main" xmlns:r="http://schemas.openxmlformats.org/officeDocument/2006/relationships" xmlns:p="http://schemas.openxmlformats.org/presentationml/2006/main">
  <p:tag name="NUM" val="7"/>
</p:tagLst>
</file>

<file path=ppt/tags/tag348.xml><?xml version="1.0" encoding="utf-8"?>
<p:tagLst xmlns:a="http://schemas.openxmlformats.org/drawingml/2006/main" xmlns:r="http://schemas.openxmlformats.org/officeDocument/2006/relationships" xmlns:p="http://schemas.openxmlformats.org/presentationml/2006/main">
  <p:tag name="NUM" val="8"/>
</p:tagLst>
</file>

<file path=ppt/tags/tag349.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50.xml><?xml version="1.0" encoding="utf-8"?>
<p:tagLst xmlns:a="http://schemas.openxmlformats.org/drawingml/2006/main" xmlns:r="http://schemas.openxmlformats.org/officeDocument/2006/relationships" xmlns:p="http://schemas.openxmlformats.org/presentationml/2006/main">
  <p:tag name="NUM" val="10"/>
</p:tagLst>
</file>

<file path=ppt/tags/tag351.xml><?xml version="1.0" encoding="utf-8"?>
<p:tagLst xmlns:a="http://schemas.openxmlformats.org/drawingml/2006/main" xmlns:r="http://schemas.openxmlformats.org/officeDocument/2006/relationships" xmlns:p="http://schemas.openxmlformats.org/presentationml/2006/main">
  <p:tag name="NUM" val="11"/>
</p:tagLst>
</file>

<file path=ppt/tags/tag352.xml><?xml version="1.0" encoding="utf-8"?>
<p:tagLst xmlns:a="http://schemas.openxmlformats.org/drawingml/2006/main" xmlns:r="http://schemas.openxmlformats.org/officeDocument/2006/relationships" xmlns:p="http://schemas.openxmlformats.org/presentationml/2006/main">
  <p:tag name="NUM" val="12"/>
</p:tagLst>
</file>

<file path=ppt/tags/tag353.xml><?xml version="1.0" encoding="utf-8"?>
<p:tagLst xmlns:a="http://schemas.openxmlformats.org/drawingml/2006/main" xmlns:r="http://schemas.openxmlformats.org/officeDocument/2006/relationships" xmlns:p="http://schemas.openxmlformats.org/presentationml/2006/main">
  <p:tag name="NUM" val="7"/>
</p:tagLst>
</file>

<file path=ppt/tags/tag354.xml><?xml version="1.0" encoding="utf-8"?>
<p:tagLst xmlns:a="http://schemas.openxmlformats.org/drawingml/2006/main" xmlns:r="http://schemas.openxmlformats.org/officeDocument/2006/relationships" xmlns:p="http://schemas.openxmlformats.org/presentationml/2006/main">
  <p:tag name="NUM" val="8"/>
</p:tagLst>
</file>

<file path=ppt/tags/tag355.xml><?xml version="1.0" encoding="utf-8"?>
<p:tagLst xmlns:a="http://schemas.openxmlformats.org/drawingml/2006/main" xmlns:r="http://schemas.openxmlformats.org/officeDocument/2006/relationships" xmlns:p="http://schemas.openxmlformats.org/presentationml/2006/main">
  <p:tag name="NUM" val="5"/>
</p:tagLst>
</file>

<file path=ppt/tags/tag356.xml><?xml version="1.0" encoding="utf-8"?>
<p:tagLst xmlns:a="http://schemas.openxmlformats.org/drawingml/2006/main" xmlns:r="http://schemas.openxmlformats.org/officeDocument/2006/relationships" xmlns:p="http://schemas.openxmlformats.org/presentationml/2006/main">
  <p:tag name="NUM" val="6"/>
</p:tagLst>
</file>

<file path=ppt/tags/tag357.xml><?xml version="1.0" encoding="utf-8"?>
<p:tagLst xmlns:a="http://schemas.openxmlformats.org/drawingml/2006/main" xmlns:r="http://schemas.openxmlformats.org/officeDocument/2006/relationships" xmlns:p="http://schemas.openxmlformats.org/presentationml/2006/main">
  <p:tag name="NUM" val="5"/>
</p:tagLst>
</file>

<file path=ppt/tags/tag358.xml><?xml version="1.0" encoding="utf-8"?>
<p:tagLst xmlns:a="http://schemas.openxmlformats.org/drawingml/2006/main" xmlns:r="http://schemas.openxmlformats.org/officeDocument/2006/relationships" xmlns:p="http://schemas.openxmlformats.org/presentationml/2006/main">
  <p:tag name="NUM" val="6"/>
</p:tagLst>
</file>

<file path=ppt/tags/tag359.xml><?xml version="1.0" encoding="utf-8"?>
<p:tagLst xmlns:a="http://schemas.openxmlformats.org/drawingml/2006/main" xmlns:r="http://schemas.openxmlformats.org/officeDocument/2006/relationships" xmlns:p="http://schemas.openxmlformats.org/presentationml/2006/main">
  <p:tag name="NUM" val="13"/>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60.xml><?xml version="1.0" encoding="utf-8"?>
<p:tagLst xmlns:a="http://schemas.openxmlformats.org/drawingml/2006/main" xmlns:r="http://schemas.openxmlformats.org/officeDocument/2006/relationships" xmlns:p="http://schemas.openxmlformats.org/presentationml/2006/main">
  <p:tag name="NUM" val="1"/>
</p:tagLst>
</file>

<file path=ppt/tags/tag361.xml><?xml version="1.0" encoding="utf-8"?>
<p:tagLst xmlns:a="http://schemas.openxmlformats.org/drawingml/2006/main" xmlns:r="http://schemas.openxmlformats.org/officeDocument/2006/relationships" xmlns:p="http://schemas.openxmlformats.org/presentationml/2006/main">
  <p:tag name="NUM" val="2"/>
</p:tagLst>
</file>

<file path=ppt/tags/tag362.xml><?xml version="1.0" encoding="utf-8"?>
<p:tagLst xmlns:a="http://schemas.openxmlformats.org/drawingml/2006/main" xmlns:r="http://schemas.openxmlformats.org/officeDocument/2006/relationships" xmlns:p="http://schemas.openxmlformats.org/presentationml/2006/main">
  <p:tag name="NUM" val="3"/>
</p:tagLst>
</file>

<file path=ppt/tags/tag363.xml><?xml version="1.0" encoding="utf-8"?>
<p:tagLst xmlns:a="http://schemas.openxmlformats.org/drawingml/2006/main" xmlns:r="http://schemas.openxmlformats.org/officeDocument/2006/relationships" xmlns:p="http://schemas.openxmlformats.org/presentationml/2006/main">
  <p:tag name="NUM" val="4"/>
</p:tagLst>
</file>

<file path=ppt/tags/tag364.xml><?xml version="1.0" encoding="utf-8"?>
<p:tagLst xmlns:a="http://schemas.openxmlformats.org/drawingml/2006/main" xmlns:r="http://schemas.openxmlformats.org/officeDocument/2006/relationships" xmlns:p="http://schemas.openxmlformats.org/presentationml/2006/main">
  <p:tag name="NUM" val="5"/>
</p:tagLst>
</file>

<file path=ppt/tags/tag365.xml><?xml version="1.0" encoding="utf-8"?>
<p:tagLst xmlns:a="http://schemas.openxmlformats.org/drawingml/2006/main" xmlns:r="http://schemas.openxmlformats.org/officeDocument/2006/relationships" xmlns:p="http://schemas.openxmlformats.org/presentationml/2006/main">
  <p:tag name="NUM" val="6"/>
</p:tagLst>
</file>

<file path=ppt/tags/tag366.xml><?xml version="1.0" encoding="utf-8"?>
<p:tagLst xmlns:a="http://schemas.openxmlformats.org/drawingml/2006/main" xmlns:r="http://schemas.openxmlformats.org/officeDocument/2006/relationships" xmlns:p="http://schemas.openxmlformats.org/presentationml/2006/main">
  <p:tag name="NUM" val="7"/>
</p:tagLst>
</file>

<file path=ppt/tags/tag367.xml><?xml version="1.0" encoding="utf-8"?>
<p:tagLst xmlns:a="http://schemas.openxmlformats.org/drawingml/2006/main" xmlns:r="http://schemas.openxmlformats.org/officeDocument/2006/relationships" xmlns:p="http://schemas.openxmlformats.org/presentationml/2006/main">
  <p:tag name="NUM" val="8"/>
</p:tagLst>
</file>

<file path=ppt/tags/tag368.xml><?xml version="1.0" encoding="utf-8"?>
<p:tagLst xmlns:a="http://schemas.openxmlformats.org/drawingml/2006/main" xmlns:r="http://schemas.openxmlformats.org/officeDocument/2006/relationships" xmlns:p="http://schemas.openxmlformats.org/presentationml/2006/main">
  <p:tag name="NUM" val="9"/>
</p:tagLst>
</file>

<file path=ppt/tags/tag369.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14"/>
</p:tagLst>
</file>

<file path=ppt/tags/tag370.xml><?xml version="1.0" encoding="utf-8"?>
<p:tagLst xmlns:a="http://schemas.openxmlformats.org/drawingml/2006/main" xmlns:r="http://schemas.openxmlformats.org/officeDocument/2006/relationships" xmlns:p="http://schemas.openxmlformats.org/presentationml/2006/main">
  <p:tag name="NUM" val="11"/>
</p:tagLst>
</file>

<file path=ppt/tags/tag371.xml><?xml version="1.0" encoding="utf-8"?>
<p:tagLst xmlns:a="http://schemas.openxmlformats.org/drawingml/2006/main" xmlns:r="http://schemas.openxmlformats.org/officeDocument/2006/relationships" xmlns:p="http://schemas.openxmlformats.org/presentationml/2006/main">
  <p:tag name="NUM" val="12"/>
</p:tagLst>
</file>

<file path=ppt/tags/tag372.xml><?xml version="1.0" encoding="utf-8"?>
<p:tagLst xmlns:a="http://schemas.openxmlformats.org/drawingml/2006/main" xmlns:r="http://schemas.openxmlformats.org/officeDocument/2006/relationships" xmlns:p="http://schemas.openxmlformats.org/presentationml/2006/main">
  <p:tag name="NUM" val="13"/>
</p:tagLst>
</file>

<file path=ppt/tags/tag373.xml><?xml version="1.0" encoding="utf-8"?>
<p:tagLst xmlns:a="http://schemas.openxmlformats.org/drawingml/2006/main" xmlns:r="http://schemas.openxmlformats.org/officeDocument/2006/relationships" xmlns:p="http://schemas.openxmlformats.org/presentationml/2006/main">
  <p:tag name="NUM" val="7"/>
</p:tagLst>
</file>

<file path=ppt/tags/tag374.xml><?xml version="1.0" encoding="utf-8"?>
<p:tagLst xmlns:a="http://schemas.openxmlformats.org/drawingml/2006/main" xmlns:r="http://schemas.openxmlformats.org/officeDocument/2006/relationships" xmlns:p="http://schemas.openxmlformats.org/presentationml/2006/main">
  <p:tag name="NUM" val="8"/>
</p:tagLst>
</file>

<file path=ppt/tags/tag375.xml><?xml version="1.0" encoding="utf-8"?>
<p:tagLst xmlns:a="http://schemas.openxmlformats.org/drawingml/2006/main" xmlns:r="http://schemas.openxmlformats.org/officeDocument/2006/relationships" xmlns:p="http://schemas.openxmlformats.org/presentationml/2006/main">
  <p:tag name="NUM" val="5"/>
</p:tagLst>
</file>

<file path=ppt/tags/tag376.xml><?xml version="1.0" encoding="utf-8"?>
<p:tagLst xmlns:a="http://schemas.openxmlformats.org/drawingml/2006/main" xmlns:r="http://schemas.openxmlformats.org/officeDocument/2006/relationships" xmlns:p="http://schemas.openxmlformats.org/presentationml/2006/main">
  <p:tag name="NUM" val="6"/>
</p:tagLst>
</file>

<file path=ppt/tags/tag377.xml><?xml version="1.0" encoding="utf-8"?>
<p:tagLst xmlns:a="http://schemas.openxmlformats.org/drawingml/2006/main" xmlns:r="http://schemas.openxmlformats.org/officeDocument/2006/relationships" xmlns:p="http://schemas.openxmlformats.org/presentationml/2006/main">
  <p:tag name="NUM" val="7"/>
</p:tagLst>
</file>

<file path=ppt/tags/tag378.xml><?xml version="1.0" encoding="utf-8"?>
<p:tagLst xmlns:a="http://schemas.openxmlformats.org/drawingml/2006/main" xmlns:r="http://schemas.openxmlformats.org/officeDocument/2006/relationships" xmlns:p="http://schemas.openxmlformats.org/presentationml/2006/main">
  <p:tag name="NUM" val="8"/>
</p:tagLst>
</file>

<file path=ppt/tags/tag379.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80.xml><?xml version="1.0" encoding="utf-8"?>
<p:tagLst xmlns:a="http://schemas.openxmlformats.org/drawingml/2006/main" xmlns:r="http://schemas.openxmlformats.org/officeDocument/2006/relationships" xmlns:p="http://schemas.openxmlformats.org/presentationml/2006/main">
  <p:tag name="NUM" val="2"/>
</p:tagLst>
</file>

<file path=ppt/tags/tag381.xml><?xml version="1.0" encoding="utf-8"?>
<p:tagLst xmlns:a="http://schemas.openxmlformats.org/drawingml/2006/main" xmlns:r="http://schemas.openxmlformats.org/officeDocument/2006/relationships" xmlns:p="http://schemas.openxmlformats.org/presentationml/2006/main">
  <p:tag name="NUM" val="3"/>
</p:tagLst>
</file>

<file path=ppt/tags/tag382.xml><?xml version="1.0" encoding="utf-8"?>
<p:tagLst xmlns:a="http://schemas.openxmlformats.org/drawingml/2006/main" xmlns:r="http://schemas.openxmlformats.org/officeDocument/2006/relationships" xmlns:p="http://schemas.openxmlformats.org/presentationml/2006/main">
  <p:tag name="NUM" val="4"/>
</p:tagLst>
</file>

<file path=ppt/tags/tag383.xml><?xml version="1.0" encoding="utf-8"?>
<p:tagLst xmlns:a="http://schemas.openxmlformats.org/drawingml/2006/main" xmlns:r="http://schemas.openxmlformats.org/officeDocument/2006/relationships" xmlns:p="http://schemas.openxmlformats.org/presentationml/2006/main">
  <p:tag name="NUM" val="5"/>
</p:tagLst>
</file>

<file path=ppt/tags/tag384.xml><?xml version="1.0" encoding="utf-8"?>
<p:tagLst xmlns:a="http://schemas.openxmlformats.org/drawingml/2006/main" xmlns:r="http://schemas.openxmlformats.org/officeDocument/2006/relationships" xmlns:p="http://schemas.openxmlformats.org/presentationml/2006/main">
  <p:tag name="NUM" val="6"/>
</p:tagLst>
</file>

<file path=ppt/tags/tag385.xml><?xml version="1.0" encoding="utf-8"?>
<p:tagLst xmlns:a="http://schemas.openxmlformats.org/drawingml/2006/main" xmlns:r="http://schemas.openxmlformats.org/officeDocument/2006/relationships" xmlns:p="http://schemas.openxmlformats.org/presentationml/2006/main">
  <p:tag name="NUM" val="7"/>
</p:tagLst>
</file>

<file path=ppt/tags/tag386.xml><?xml version="1.0" encoding="utf-8"?>
<p:tagLst xmlns:a="http://schemas.openxmlformats.org/drawingml/2006/main" xmlns:r="http://schemas.openxmlformats.org/officeDocument/2006/relationships" xmlns:p="http://schemas.openxmlformats.org/presentationml/2006/main">
  <p:tag name="NUM" val="8"/>
</p:tagLst>
</file>

<file path=ppt/tags/tag387.xml><?xml version="1.0" encoding="utf-8"?>
<p:tagLst xmlns:a="http://schemas.openxmlformats.org/drawingml/2006/main" xmlns:r="http://schemas.openxmlformats.org/officeDocument/2006/relationships" xmlns:p="http://schemas.openxmlformats.org/presentationml/2006/main">
  <p:tag name="NUM" val="9"/>
</p:tagLst>
</file>

<file path=ppt/tags/tag388.xml><?xml version="1.0" encoding="utf-8"?>
<p:tagLst xmlns:a="http://schemas.openxmlformats.org/drawingml/2006/main" xmlns:r="http://schemas.openxmlformats.org/officeDocument/2006/relationships" xmlns:p="http://schemas.openxmlformats.org/presentationml/2006/main">
  <p:tag name="NUM" val="10"/>
</p:tagLst>
</file>

<file path=ppt/tags/tag389.xml><?xml version="1.0" encoding="utf-8"?>
<p:tagLst xmlns:a="http://schemas.openxmlformats.org/drawingml/2006/main" xmlns:r="http://schemas.openxmlformats.org/officeDocument/2006/relationships" xmlns:p="http://schemas.openxmlformats.org/presentationml/2006/main">
  <p:tag name="NUM" val="1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390.xml><?xml version="1.0" encoding="utf-8"?>
<p:tagLst xmlns:a="http://schemas.openxmlformats.org/drawingml/2006/main" xmlns:r="http://schemas.openxmlformats.org/officeDocument/2006/relationships" xmlns:p="http://schemas.openxmlformats.org/presentationml/2006/main">
  <p:tag name="NUM" val="12"/>
</p:tagLst>
</file>

<file path=ppt/tags/tag391.xml><?xml version="1.0" encoding="utf-8"?>
<p:tagLst xmlns:a="http://schemas.openxmlformats.org/drawingml/2006/main" xmlns:r="http://schemas.openxmlformats.org/officeDocument/2006/relationships" xmlns:p="http://schemas.openxmlformats.org/presentationml/2006/main">
  <p:tag name="NUM" val="13"/>
</p:tagLst>
</file>

<file path=ppt/tags/tag392.xml><?xml version="1.0" encoding="utf-8"?>
<p:tagLst xmlns:a="http://schemas.openxmlformats.org/drawingml/2006/main" xmlns:r="http://schemas.openxmlformats.org/officeDocument/2006/relationships" xmlns:p="http://schemas.openxmlformats.org/presentationml/2006/main">
  <p:tag name="NUM" val="7"/>
</p:tagLst>
</file>

<file path=ppt/tags/tag393.xml><?xml version="1.0" encoding="utf-8"?>
<p:tagLst xmlns:a="http://schemas.openxmlformats.org/drawingml/2006/main" xmlns:r="http://schemas.openxmlformats.org/officeDocument/2006/relationships" xmlns:p="http://schemas.openxmlformats.org/presentationml/2006/main">
  <p:tag name="NUM" val="8"/>
</p:tagLst>
</file>

<file path=ppt/tags/tag394.xml><?xml version="1.0" encoding="utf-8"?>
<p:tagLst xmlns:a="http://schemas.openxmlformats.org/drawingml/2006/main" xmlns:r="http://schemas.openxmlformats.org/officeDocument/2006/relationships" xmlns:p="http://schemas.openxmlformats.org/presentationml/2006/main">
  <p:tag name="NUM" val="5"/>
</p:tagLst>
</file>

<file path=ppt/tags/tag395.xml><?xml version="1.0" encoding="utf-8"?>
<p:tagLst xmlns:a="http://schemas.openxmlformats.org/drawingml/2006/main" xmlns:r="http://schemas.openxmlformats.org/officeDocument/2006/relationships" xmlns:p="http://schemas.openxmlformats.org/presentationml/2006/main">
  <p:tag name="NUM" val="6"/>
</p:tagLst>
</file>

<file path=ppt/tags/tag396.xml><?xml version="1.0" encoding="utf-8"?>
<p:tagLst xmlns:a="http://schemas.openxmlformats.org/drawingml/2006/main" xmlns:r="http://schemas.openxmlformats.org/officeDocument/2006/relationships" xmlns:p="http://schemas.openxmlformats.org/presentationml/2006/main">
  <p:tag name="NUM" val="7"/>
</p:tagLst>
</file>

<file path=ppt/tags/tag397.xml><?xml version="1.0" encoding="utf-8"?>
<p:tagLst xmlns:a="http://schemas.openxmlformats.org/drawingml/2006/main" xmlns:r="http://schemas.openxmlformats.org/officeDocument/2006/relationships" xmlns:p="http://schemas.openxmlformats.org/presentationml/2006/main">
  <p:tag name="NUM" val="8"/>
</p:tagLst>
</file>

<file path=ppt/tags/tag398.xml><?xml version="1.0" encoding="utf-8"?>
<p:tagLst xmlns:a="http://schemas.openxmlformats.org/drawingml/2006/main" xmlns:r="http://schemas.openxmlformats.org/officeDocument/2006/relationships" xmlns:p="http://schemas.openxmlformats.org/presentationml/2006/main">
  <p:tag name="NUM" val="1"/>
</p:tagLst>
</file>

<file path=ppt/tags/tag39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4"/>
</p:tagLst>
</file>

<file path=ppt/tags/tag400.xml><?xml version="1.0" encoding="utf-8"?>
<p:tagLst xmlns:a="http://schemas.openxmlformats.org/drawingml/2006/main" xmlns:r="http://schemas.openxmlformats.org/officeDocument/2006/relationships" xmlns:p="http://schemas.openxmlformats.org/presentationml/2006/main">
  <p:tag name="NUM" val="3"/>
</p:tagLst>
</file>

<file path=ppt/tags/tag401.xml><?xml version="1.0" encoding="utf-8"?>
<p:tagLst xmlns:a="http://schemas.openxmlformats.org/drawingml/2006/main" xmlns:r="http://schemas.openxmlformats.org/officeDocument/2006/relationships" xmlns:p="http://schemas.openxmlformats.org/presentationml/2006/main">
  <p:tag name="NUM" val="4"/>
</p:tagLst>
</file>

<file path=ppt/tags/tag402.xml><?xml version="1.0" encoding="utf-8"?>
<p:tagLst xmlns:a="http://schemas.openxmlformats.org/drawingml/2006/main" xmlns:r="http://schemas.openxmlformats.org/officeDocument/2006/relationships" xmlns:p="http://schemas.openxmlformats.org/presentationml/2006/main">
  <p:tag name="NUM" val="5"/>
</p:tagLst>
</file>

<file path=ppt/tags/tag403.xml><?xml version="1.0" encoding="utf-8"?>
<p:tagLst xmlns:a="http://schemas.openxmlformats.org/drawingml/2006/main" xmlns:r="http://schemas.openxmlformats.org/officeDocument/2006/relationships" xmlns:p="http://schemas.openxmlformats.org/presentationml/2006/main">
  <p:tag name="NUM" val="6"/>
</p:tagLst>
</file>

<file path=ppt/tags/tag404.xml><?xml version="1.0" encoding="utf-8"?>
<p:tagLst xmlns:a="http://schemas.openxmlformats.org/drawingml/2006/main" xmlns:r="http://schemas.openxmlformats.org/officeDocument/2006/relationships" xmlns:p="http://schemas.openxmlformats.org/presentationml/2006/main">
  <p:tag name="NUM" val="7"/>
</p:tagLst>
</file>

<file path=ppt/tags/tag405.xml><?xml version="1.0" encoding="utf-8"?>
<p:tagLst xmlns:a="http://schemas.openxmlformats.org/drawingml/2006/main" xmlns:r="http://schemas.openxmlformats.org/officeDocument/2006/relationships" xmlns:p="http://schemas.openxmlformats.org/presentationml/2006/main">
  <p:tag name="NUM" val="8"/>
</p:tagLst>
</file>

<file path=ppt/tags/tag406.xml><?xml version="1.0" encoding="utf-8"?>
<p:tagLst xmlns:a="http://schemas.openxmlformats.org/drawingml/2006/main" xmlns:r="http://schemas.openxmlformats.org/officeDocument/2006/relationships" xmlns:p="http://schemas.openxmlformats.org/presentationml/2006/main">
  <p:tag name="NUM" val="9"/>
</p:tagLst>
</file>

<file path=ppt/tags/tag407.xml><?xml version="1.0" encoding="utf-8"?>
<p:tagLst xmlns:a="http://schemas.openxmlformats.org/drawingml/2006/main" xmlns:r="http://schemas.openxmlformats.org/officeDocument/2006/relationships" xmlns:p="http://schemas.openxmlformats.org/presentationml/2006/main">
  <p:tag name="NUM" val="10"/>
</p:tagLst>
</file>

<file path=ppt/tags/tag408.xml><?xml version="1.0" encoding="utf-8"?>
<p:tagLst xmlns:a="http://schemas.openxmlformats.org/drawingml/2006/main" xmlns:r="http://schemas.openxmlformats.org/officeDocument/2006/relationships" xmlns:p="http://schemas.openxmlformats.org/presentationml/2006/main">
  <p:tag name="NUM" val="11"/>
</p:tagLst>
</file>

<file path=ppt/tags/tag409.xml><?xml version="1.0" encoding="utf-8"?>
<p:tagLst xmlns:a="http://schemas.openxmlformats.org/drawingml/2006/main" xmlns:r="http://schemas.openxmlformats.org/officeDocument/2006/relationships" xmlns:p="http://schemas.openxmlformats.org/presentationml/2006/main">
  <p:tag name="NUM" val="12"/>
</p:tagLst>
</file>

<file path=ppt/tags/tag41.xml><?xml version="1.0" encoding="utf-8"?>
<p:tagLst xmlns:a="http://schemas.openxmlformats.org/drawingml/2006/main" xmlns:r="http://schemas.openxmlformats.org/officeDocument/2006/relationships" xmlns:p="http://schemas.openxmlformats.org/presentationml/2006/main">
  <p:tag name="NUM" val="25"/>
</p:tagLst>
</file>

<file path=ppt/tags/tag410.xml><?xml version="1.0" encoding="utf-8"?>
<p:tagLst xmlns:a="http://schemas.openxmlformats.org/drawingml/2006/main" xmlns:r="http://schemas.openxmlformats.org/officeDocument/2006/relationships" xmlns:p="http://schemas.openxmlformats.org/presentationml/2006/main">
  <p:tag name="NUM" val="13"/>
</p:tagLst>
</file>

<file path=ppt/tags/tag411.xml><?xml version="1.0" encoding="utf-8"?>
<p:tagLst xmlns:a="http://schemas.openxmlformats.org/drawingml/2006/main" xmlns:r="http://schemas.openxmlformats.org/officeDocument/2006/relationships" xmlns:p="http://schemas.openxmlformats.org/presentationml/2006/main">
  <p:tag name="NUM" val="7"/>
</p:tagLst>
</file>

<file path=ppt/tags/tag412.xml><?xml version="1.0" encoding="utf-8"?>
<p:tagLst xmlns:a="http://schemas.openxmlformats.org/drawingml/2006/main" xmlns:r="http://schemas.openxmlformats.org/officeDocument/2006/relationships" xmlns:p="http://schemas.openxmlformats.org/presentationml/2006/main">
  <p:tag name="NUM" val="8"/>
</p:tagLst>
</file>

<file path=ppt/tags/tag413.xml><?xml version="1.0" encoding="utf-8"?>
<p:tagLst xmlns:a="http://schemas.openxmlformats.org/drawingml/2006/main" xmlns:r="http://schemas.openxmlformats.org/officeDocument/2006/relationships" xmlns:p="http://schemas.openxmlformats.org/presentationml/2006/main">
  <p:tag name="NUM" val="5"/>
</p:tagLst>
</file>

<file path=ppt/tags/tag414.xml><?xml version="1.0" encoding="utf-8"?>
<p:tagLst xmlns:a="http://schemas.openxmlformats.org/drawingml/2006/main" xmlns:r="http://schemas.openxmlformats.org/officeDocument/2006/relationships" xmlns:p="http://schemas.openxmlformats.org/presentationml/2006/main">
  <p:tag name="NUM" val="6"/>
</p:tagLst>
</file>

<file path=ppt/tags/tag415.xml><?xml version="1.0" encoding="utf-8"?>
<p:tagLst xmlns:a="http://schemas.openxmlformats.org/drawingml/2006/main" xmlns:r="http://schemas.openxmlformats.org/officeDocument/2006/relationships" xmlns:p="http://schemas.openxmlformats.org/presentationml/2006/main">
  <p:tag name="NUM" val="1"/>
</p:tagLst>
</file>

<file path=ppt/tags/tag416.xml><?xml version="1.0" encoding="utf-8"?>
<p:tagLst xmlns:a="http://schemas.openxmlformats.org/drawingml/2006/main" xmlns:r="http://schemas.openxmlformats.org/officeDocument/2006/relationships" xmlns:p="http://schemas.openxmlformats.org/presentationml/2006/main">
  <p:tag name="NUM" val="2"/>
</p:tagLst>
</file>

<file path=ppt/tags/tag417.xml><?xml version="1.0" encoding="utf-8"?>
<p:tagLst xmlns:a="http://schemas.openxmlformats.org/drawingml/2006/main" xmlns:r="http://schemas.openxmlformats.org/officeDocument/2006/relationships" xmlns:p="http://schemas.openxmlformats.org/presentationml/2006/main">
  <p:tag name="NUM" val="20"/>
</p:tagLst>
</file>

<file path=ppt/tags/tag418.xml><?xml version="1.0" encoding="utf-8"?>
<p:tagLst xmlns:a="http://schemas.openxmlformats.org/drawingml/2006/main" xmlns:r="http://schemas.openxmlformats.org/officeDocument/2006/relationships" xmlns:p="http://schemas.openxmlformats.org/presentationml/2006/main">
  <p:tag name="NUM" val="21"/>
</p:tagLst>
</file>

<file path=ppt/tags/tag419.xml><?xml version="1.0" encoding="utf-8"?>
<p:tagLst xmlns:a="http://schemas.openxmlformats.org/drawingml/2006/main" xmlns:r="http://schemas.openxmlformats.org/officeDocument/2006/relationships" xmlns:p="http://schemas.openxmlformats.org/presentationml/2006/main">
  <p:tag name="NUM" val="22"/>
</p:tagLst>
</file>

<file path=ppt/tags/tag42.xml><?xml version="1.0" encoding="utf-8"?>
<p:tagLst xmlns:a="http://schemas.openxmlformats.org/drawingml/2006/main" xmlns:r="http://schemas.openxmlformats.org/officeDocument/2006/relationships" xmlns:p="http://schemas.openxmlformats.org/presentationml/2006/main">
  <p:tag name="NUM" val="26"/>
</p:tagLst>
</file>

<file path=ppt/tags/tag420.xml><?xml version="1.0" encoding="utf-8"?>
<p:tagLst xmlns:a="http://schemas.openxmlformats.org/drawingml/2006/main" xmlns:r="http://schemas.openxmlformats.org/officeDocument/2006/relationships" xmlns:p="http://schemas.openxmlformats.org/presentationml/2006/main">
  <p:tag name="NUM" val="23"/>
</p:tagLst>
</file>

<file path=ppt/tags/tag421.xml><?xml version="1.0" encoding="utf-8"?>
<p:tagLst xmlns:a="http://schemas.openxmlformats.org/drawingml/2006/main" xmlns:r="http://schemas.openxmlformats.org/officeDocument/2006/relationships" xmlns:p="http://schemas.openxmlformats.org/presentationml/2006/main">
  <p:tag name="NUM" val="13"/>
</p:tagLst>
</file>

<file path=ppt/tags/tag422.xml><?xml version="1.0" encoding="utf-8"?>
<p:tagLst xmlns:a="http://schemas.openxmlformats.org/drawingml/2006/main" xmlns:r="http://schemas.openxmlformats.org/officeDocument/2006/relationships" xmlns:p="http://schemas.openxmlformats.org/presentationml/2006/main">
  <p:tag name="NUM" val="13"/>
</p:tagLst>
</file>

<file path=ppt/tags/tag423.xml><?xml version="1.0" encoding="utf-8"?>
<p:tagLst xmlns:a="http://schemas.openxmlformats.org/drawingml/2006/main" xmlns:r="http://schemas.openxmlformats.org/officeDocument/2006/relationships" xmlns:p="http://schemas.openxmlformats.org/presentationml/2006/main">
  <p:tag name="NUM" val="1"/>
</p:tagLst>
</file>

<file path=ppt/tags/tag424.xml><?xml version="1.0" encoding="utf-8"?>
<p:tagLst xmlns:a="http://schemas.openxmlformats.org/drawingml/2006/main" xmlns:r="http://schemas.openxmlformats.org/officeDocument/2006/relationships" xmlns:p="http://schemas.openxmlformats.org/presentationml/2006/main">
  <p:tag name="NUM" val="2"/>
</p:tagLst>
</file>

<file path=ppt/tags/tag425.xml><?xml version="1.0" encoding="utf-8"?>
<p:tagLst xmlns:a="http://schemas.openxmlformats.org/drawingml/2006/main" xmlns:r="http://schemas.openxmlformats.org/officeDocument/2006/relationships" xmlns:p="http://schemas.openxmlformats.org/presentationml/2006/main">
  <p:tag name="NUM" val="20"/>
</p:tagLst>
</file>

<file path=ppt/tags/tag426.xml><?xml version="1.0" encoding="utf-8"?>
<p:tagLst xmlns:a="http://schemas.openxmlformats.org/drawingml/2006/main" xmlns:r="http://schemas.openxmlformats.org/officeDocument/2006/relationships" xmlns:p="http://schemas.openxmlformats.org/presentationml/2006/main">
  <p:tag name="NUM" val="21"/>
</p:tagLst>
</file>

<file path=ppt/tags/tag427.xml><?xml version="1.0" encoding="utf-8"?>
<p:tagLst xmlns:a="http://schemas.openxmlformats.org/drawingml/2006/main" xmlns:r="http://schemas.openxmlformats.org/officeDocument/2006/relationships" xmlns:p="http://schemas.openxmlformats.org/presentationml/2006/main">
  <p:tag name="NUM" val="22"/>
</p:tagLst>
</file>

<file path=ppt/tags/tag428.xml><?xml version="1.0" encoding="utf-8"?>
<p:tagLst xmlns:a="http://schemas.openxmlformats.org/drawingml/2006/main" xmlns:r="http://schemas.openxmlformats.org/officeDocument/2006/relationships" xmlns:p="http://schemas.openxmlformats.org/presentationml/2006/main">
  <p:tag name="NUM" val="23"/>
</p:tagLst>
</file>

<file path=ppt/tags/tag429.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27"/>
</p:tagLst>
</file>

<file path=ppt/tags/tag430.xml><?xml version="1.0" encoding="utf-8"?>
<p:tagLst xmlns:a="http://schemas.openxmlformats.org/drawingml/2006/main" xmlns:r="http://schemas.openxmlformats.org/officeDocument/2006/relationships" xmlns:p="http://schemas.openxmlformats.org/presentationml/2006/main">
  <p:tag name="NUM" val="5"/>
</p:tagLst>
</file>

<file path=ppt/tags/tag431.xml><?xml version="1.0" encoding="utf-8"?>
<p:tagLst xmlns:a="http://schemas.openxmlformats.org/drawingml/2006/main" xmlns:r="http://schemas.openxmlformats.org/officeDocument/2006/relationships" xmlns:p="http://schemas.openxmlformats.org/presentationml/2006/main">
  <p:tag name="NUM" val="5"/>
</p:tagLst>
</file>

<file path=ppt/tags/tag432.xml><?xml version="1.0" encoding="utf-8"?>
<p:tagLst xmlns:a="http://schemas.openxmlformats.org/drawingml/2006/main" xmlns:r="http://schemas.openxmlformats.org/officeDocument/2006/relationships" xmlns:p="http://schemas.openxmlformats.org/presentationml/2006/main">
  <p:tag name="NUM" val="5"/>
</p:tagLst>
</file>

<file path=ppt/tags/tag433.xml><?xml version="1.0" encoding="utf-8"?>
<p:tagLst xmlns:a="http://schemas.openxmlformats.org/drawingml/2006/main" xmlns:r="http://schemas.openxmlformats.org/officeDocument/2006/relationships" xmlns:p="http://schemas.openxmlformats.org/presentationml/2006/main">
  <p:tag name="NUM" val="5"/>
</p:tagLst>
</file>

<file path=ppt/tags/tag434.xml><?xml version="1.0" encoding="utf-8"?>
<p:tagLst xmlns:a="http://schemas.openxmlformats.org/drawingml/2006/main" xmlns:r="http://schemas.openxmlformats.org/officeDocument/2006/relationships" xmlns:p="http://schemas.openxmlformats.org/presentationml/2006/main">
  <p:tag name="NUM" val="1"/>
</p:tagLst>
</file>

<file path=ppt/tags/tag435.xml><?xml version="1.0" encoding="utf-8"?>
<p:tagLst xmlns:a="http://schemas.openxmlformats.org/drawingml/2006/main" xmlns:r="http://schemas.openxmlformats.org/officeDocument/2006/relationships" xmlns:p="http://schemas.openxmlformats.org/presentationml/2006/main">
  <p:tag name="NUM" val="2"/>
</p:tagLst>
</file>

<file path=ppt/tags/tag436.xml><?xml version="1.0" encoding="utf-8"?>
<p:tagLst xmlns:a="http://schemas.openxmlformats.org/drawingml/2006/main" xmlns:r="http://schemas.openxmlformats.org/officeDocument/2006/relationships" xmlns:p="http://schemas.openxmlformats.org/presentationml/2006/main">
  <p:tag name="NUM" val="5"/>
</p:tagLst>
</file>

<file path=ppt/tags/tag437.xml><?xml version="1.0" encoding="utf-8"?>
<p:tagLst xmlns:a="http://schemas.openxmlformats.org/drawingml/2006/main" xmlns:r="http://schemas.openxmlformats.org/officeDocument/2006/relationships" xmlns:p="http://schemas.openxmlformats.org/presentationml/2006/main">
  <p:tag name="NUM" val="1"/>
</p:tagLst>
</file>

<file path=ppt/tags/tag438.xml><?xml version="1.0" encoding="utf-8"?>
<p:tagLst xmlns:a="http://schemas.openxmlformats.org/drawingml/2006/main" xmlns:r="http://schemas.openxmlformats.org/officeDocument/2006/relationships" xmlns:p="http://schemas.openxmlformats.org/presentationml/2006/main">
  <p:tag name="NUM" val="2"/>
</p:tagLst>
</file>

<file path=ppt/tags/tag439.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26"/>
</p:tagLst>
</file>

<file path=ppt/tags/tag440.xml><?xml version="1.0" encoding="utf-8"?>
<p:tagLst xmlns:a="http://schemas.openxmlformats.org/drawingml/2006/main" xmlns:r="http://schemas.openxmlformats.org/officeDocument/2006/relationships" xmlns:p="http://schemas.openxmlformats.org/presentationml/2006/main">
  <p:tag name="NUM" val="4"/>
</p:tagLst>
</file>

<file path=ppt/tags/tag441.xml><?xml version="1.0" encoding="utf-8"?>
<p:tagLst xmlns:a="http://schemas.openxmlformats.org/drawingml/2006/main" xmlns:r="http://schemas.openxmlformats.org/officeDocument/2006/relationships" xmlns:p="http://schemas.openxmlformats.org/presentationml/2006/main">
  <p:tag name="NUM" val="5"/>
</p:tagLst>
</file>

<file path=ppt/tags/tag442.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26"/>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11"/>
</p:tagLst>
</file>

<file path=ppt/tags/tag48.xml><?xml version="1.0" encoding="utf-8"?>
<p:tagLst xmlns:a="http://schemas.openxmlformats.org/drawingml/2006/main" xmlns:r="http://schemas.openxmlformats.org/officeDocument/2006/relationships" xmlns:p="http://schemas.openxmlformats.org/presentationml/2006/main">
  <p:tag name="NUM" val="12"/>
</p:tagLst>
</file>

<file path=ppt/tags/tag49.xml><?xml version="1.0" encoding="utf-8"?>
<p:tagLst xmlns:a="http://schemas.openxmlformats.org/drawingml/2006/main" xmlns:r="http://schemas.openxmlformats.org/officeDocument/2006/relationships" xmlns:p="http://schemas.openxmlformats.org/presentationml/2006/main">
  <p:tag name="NUM" val="1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4"/>
</p:tagLst>
</file>

<file path=ppt/tags/tag51.xml><?xml version="1.0" encoding="utf-8"?>
<p:tagLst xmlns:a="http://schemas.openxmlformats.org/drawingml/2006/main" xmlns:r="http://schemas.openxmlformats.org/officeDocument/2006/relationships" xmlns:p="http://schemas.openxmlformats.org/presentationml/2006/main">
  <p:tag name="NUM" val="16"/>
</p:tagLst>
</file>

<file path=ppt/tags/tag52.xml><?xml version="1.0" encoding="utf-8"?>
<p:tagLst xmlns:a="http://schemas.openxmlformats.org/drawingml/2006/main" xmlns:r="http://schemas.openxmlformats.org/officeDocument/2006/relationships" xmlns:p="http://schemas.openxmlformats.org/presentationml/2006/main">
  <p:tag name="NUM" val="17"/>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26"/>
</p:tagLst>
</file>

<file path=ppt/tags/tag56.xml><?xml version="1.0" encoding="utf-8"?>
<p:tagLst xmlns:a="http://schemas.openxmlformats.org/drawingml/2006/main" xmlns:r="http://schemas.openxmlformats.org/officeDocument/2006/relationships" xmlns:p="http://schemas.openxmlformats.org/presentationml/2006/main">
  <p:tag name="NUM" val="27"/>
</p:tagLst>
</file>

<file path=ppt/tags/tag57.xml><?xml version="1.0" encoding="utf-8"?>
<p:tagLst xmlns:a="http://schemas.openxmlformats.org/drawingml/2006/main" xmlns:r="http://schemas.openxmlformats.org/officeDocument/2006/relationships" xmlns:p="http://schemas.openxmlformats.org/presentationml/2006/main">
  <p:tag name="NUM" val="11"/>
</p:tagLst>
</file>

<file path=ppt/tags/tag58.xml><?xml version="1.0" encoding="utf-8"?>
<p:tagLst xmlns:a="http://schemas.openxmlformats.org/drawingml/2006/main" xmlns:r="http://schemas.openxmlformats.org/officeDocument/2006/relationships" xmlns:p="http://schemas.openxmlformats.org/presentationml/2006/main">
  <p:tag name="NUM" val="12"/>
</p:tagLst>
</file>

<file path=ppt/tags/tag59.xml><?xml version="1.0" encoding="utf-8"?>
<p:tagLst xmlns:a="http://schemas.openxmlformats.org/drawingml/2006/main" xmlns:r="http://schemas.openxmlformats.org/officeDocument/2006/relationships" xmlns:p="http://schemas.openxmlformats.org/presentationml/2006/main">
  <p:tag name="NUM" val="1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4"/>
</p:tagLst>
</file>

<file path=ppt/tags/tag61.xml><?xml version="1.0" encoding="utf-8"?>
<p:tagLst xmlns:a="http://schemas.openxmlformats.org/drawingml/2006/main" xmlns:r="http://schemas.openxmlformats.org/officeDocument/2006/relationships" xmlns:p="http://schemas.openxmlformats.org/presentationml/2006/main">
  <p:tag name="NUM" val="17"/>
</p:tagLst>
</file>

<file path=ppt/tags/tag62.xml><?xml version="1.0" encoding="utf-8"?>
<p:tagLst xmlns:a="http://schemas.openxmlformats.org/drawingml/2006/main" xmlns:r="http://schemas.openxmlformats.org/officeDocument/2006/relationships" xmlns:p="http://schemas.openxmlformats.org/presentationml/2006/main">
  <p:tag name="NUM" val="11"/>
</p:tagLst>
</file>

<file path=ppt/tags/tag63.xml><?xml version="1.0" encoding="utf-8"?>
<p:tagLst xmlns:a="http://schemas.openxmlformats.org/drawingml/2006/main" xmlns:r="http://schemas.openxmlformats.org/officeDocument/2006/relationships" xmlns:p="http://schemas.openxmlformats.org/presentationml/2006/main">
  <p:tag name="NUM" val="12"/>
</p:tagLst>
</file>

<file path=ppt/tags/tag64.xml><?xml version="1.0" encoding="utf-8"?>
<p:tagLst xmlns:a="http://schemas.openxmlformats.org/drawingml/2006/main" xmlns:r="http://schemas.openxmlformats.org/officeDocument/2006/relationships" xmlns:p="http://schemas.openxmlformats.org/presentationml/2006/main">
  <p:tag name="NUM" val="13"/>
</p:tagLst>
</file>

<file path=ppt/tags/tag65.xml><?xml version="1.0" encoding="utf-8"?>
<p:tagLst xmlns:a="http://schemas.openxmlformats.org/drawingml/2006/main" xmlns:r="http://schemas.openxmlformats.org/officeDocument/2006/relationships" xmlns:p="http://schemas.openxmlformats.org/presentationml/2006/main">
  <p:tag name="NUM" val="14"/>
</p:tagLst>
</file>

<file path=ppt/tags/tag66.xml><?xml version="1.0" encoding="utf-8"?>
<p:tagLst xmlns:a="http://schemas.openxmlformats.org/drawingml/2006/main" xmlns:r="http://schemas.openxmlformats.org/officeDocument/2006/relationships" xmlns:p="http://schemas.openxmlformats.org/presentationml/2006/main">
  <p:tag name="NUM" val="17"/>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11"/>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2"/>
</p:tagLst>
</file>

<file path=ppt/tags/tag71.xml><?xml version="1.0" encoding="utf-8"?>
<p:tagLst xmlns:a="http://schemas.openxmlformats.org/drawingml/2006/main" xmlns:r="http://schemas.openxmlformats.org/officeDocument/2006/relationships" xmlns:p="http://schemas.openxmlformats.org/presentationml/2006/main">
  <p:tag name="NUM" val="13"/>
</p:tagLst>
</file>

<file path=ppt/tags/tag72.xml><?xml version="1.0" encoding="utf-8"?>
<p:tagLst xmlns:a="http://schemas.openxmlformats.org/drawingml/2006/main" xmlns:r="http://schemas.openxmlformats.org/officeDocument/2006/relationships" xmlns:p="http://schemas.openxmlformats.org/presentationml/2006/main">
  <p:tag name="NUM" val="14"/>
</p:tagLst>
</file>

<file path=ppt/tags/tag73.xml><?xml version="1.0" encoding="utf-8"?>
<p:tagLst xmlns:a="http://schemas.openxmlformats.org/drawingml/2006/main" xmlns:r="http://schemas.openxmlformats.org/officeDocument/2006/relationships" xmlns:p="http://schemas.openxmlformats.org/presentationml/2006/main">
  <p:tag name="NUM" val="17"/>
</p:tagLst>
</file>

<file path=ppt/tags/tag74.xml><?xml version="1.0" encoding="utf-8"?>
<p:tagLst xmlns:a="http://schemas.openxmlformats.org/drawingml/2006/main" xmlns:r="http://schemas.openxmlformats.org/officeDocument/2006/relationships" xmlns:p="http://schemas.openxmlformats.org/presentationml/2006/main">
  <p:tag name="NUM" val="15"/>
</p:tagLst>
</file>

<file path=ppt/tags/tag75.xml><?xml version="1.0" encoding="utf-8"?>
<p:tagLst xmlns:a="http://schemas.openxmlformats.org/drawingml/2006/main" xmlns:r="http://schemas.openxmlformats.org/officeDocument/2006/relationships" xmlns:p="http://schemas.openxmlformats.org/presentationml/2006/main">
  <p:tag name="NUM" val="30"/>
</p:tagLst>
</file>

<file path=ppt/tags/tag76.xml><?xml version="1.0" encoding="utf-8"?>
<p:tagLst xmlns:a="http://schemas.openxmlformats.org/drawingml/2006/main" xmlns:r="http://schemas.openxmlformats.org/officeDocument/2006/relationships" xmlns:p="http://schemas.openxmlformats.org/presentationml/2006/main">
  <p:tag name="NUM" val="3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9"/>
</p:tagLst>
</file>

<file path=ppt/tags/tag81.xml><?xml version="1.0" encoding="utf-8"?>
<p:tagLst xmlns:a="http://schemas.openxmlformats.org/drawingml/2006/main" xmlns:r="http://schemas.openxmlformats.org/officeDocument/2006/relationships" xmlns:p="http://schemas.openxmlformats.org/presentationml/2006/main">
  <p:tag name="NUM" val="10"/>
</p:tagLst>
</file>

<file path=ppt/tags/tag82.xml><?xml version="1.0" encoding="utf-8"?>
<p:tagLst xmlns:a="http://schemas.openxmlformats.org/drawingml/2006/main" xmlns:r="http://schemas.openxmlformats.org/officeDocument/2006/relationships" xmlns:p="http://schemas.openxmlformats.org/presentationml/2006/main">
  <p:tag name="NUM" val="11"/>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5"/>
</p:tagLst>
</file>

<file path=ppt/tags/tag85.xml><?xml version="1.0" encoding="utf-8"?>
<p:tagLst xmlns:a="http://schemas.openxmlformats.org/drawingml/2006/main" xmlns:r="http://schemas.openxmlformats.org/officeDocument/2006/relationships" xmlns:p="http://schemas.openxmlformats.org/presentationml/2006/main">
  <p:tag name="NUM" val="10"/>
</p:tagLst>
</file>

<file path=ppt/tags/tag86.xml><?xml version="1.0" encoding="utf-8"?>
<p:tagLst xmlns:a="http://schemas.openxmlformats.org/drawingml/2006/main" xmlns:r="http://schemas.openxmlformats.org/officeDocument/2006/relationships" xmlns:p="http://schemas.openxmlformats.org/presentationml/2006/main">
  <p:tag name="NUM" val="11"/>
</p:tagLst>
</file>

<file path=ppt/tags/tag87.xml><?xml version="1.0" encoding="utf-8"?>
<p:tagLst xmlns:a="http://schemas.openxmlformats.org/drawingml/2006/main" xmlns:r="http://schemas.openxmlformats.org/officeDocument/2006/relationships" xmlns:p="http://schemas.openxmlformats.org/presentationml/2006/main">
  <p:tag name="NUM" val="10"/>
</p:tagLst>
</file>

<file path=ppt/tags/tag88.xml><?xml version="1.0" encoding="utf-8"?>
<p:tagLst xmlns:a="http://schemas.openxmlformats.org/drawingml/2006/main" xmlns:r="http://schemas.openxmlformats.org/officeDocument/2006/relationships" xmlns:p="http://schemas.openxmlformats.org/presentationml/2006/main">
  <p:tag name="NUM" val="11"/>
</p:tagLst>
</file>

<file path=ppt/tags/tag89.xml><?xml version="1.0" encoding="utf-8"?>
<p:tagLst xmlns:a="http://schemas.openxmlformats.org/drawingml/2006/main" xmlns:r="http://schemas.openxmlformats.org/officeDocument/2006/relationships" xmlns:p="http://schemas.openxmlformats.org/presentationml/2006/main">
  <p:tag name="NUM" val="13"/>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3"/>
</p:tagLst>
</file>

<file path=ppt/tags/tag91.xml><?xml version="1.0" encoding="utf-8"?>
<p:tagLst xmlns:a="http://schemas.openxmlformats.org/drawingml/2006/main" xmlns:r="http://schemas.openxmlformats.org/officeDocument/2006/relationships" xmlns:p="http://schemas.openxmlformats.org/presentationml/2006/main">
  <p:tag name="NUM" val="13"/>
</p:tagLst>
</file>

<file path=ppt/tags/tag92.xml><?xml version="1.0" encoding="utf-8"?>
<p:tagLst xmlns:a="http://schemas.openxmlformats.org/drawingml/2006/main" xmlns:r="http://schemas.openxmlformats.org/officeDocument/2006/relationships" xmlns:p="http://schemas.openxmlformats.org/presentationml/2006/main">
  <p:tag name="NUM" val="13"/>
</p:tagLst>
</file>

<file path=ppt/tags/tag93.xml><?xml version="1.0" encoding="utf-8"?>
<p:tagLst xmlns:a="http://schemas.openxmlformats.org/drawingml/2006/main" xmlns:r="http://schemas.openxmlformats.org/officeDocument/2006/relationships" xmlns:p="http://schemas.openxmlformats.org/presentationml/2006/main">
  <p:tag name="NUM" val="13"/>
</p:tagLst>
</file>

<file path=ppt/tags/tag94.xml><?xml version="1.0" encoding="utf-8"?>
<p:tagLst xmlns:a="http://schemas.openxmlformats.org/drawingml/2006/main" xmlns:r="http://schemas.openxmlformats.org/officeDocument/2006/relationships" xmlns:p="http://schemas.openxmlformats.org/presentationml/2006/main">
  <p:tag name="NUM" val="26"/>
</p:tagLst>
</file>

<file path=ppt/tags/tag95.xml><?xml version="1.0" encoding="utf-8"?>
<p:tagLst xmlns:a="http://schemas.openxmlformats.org/drawingml/2006/main" xmlns:r="http://schemas.openxmlformats.org/officeDocument/2006/relationships" xmlns:p="http://schemas.openxmlformats.org/presentationml/2006/main">
  <p:tag name="NUM" val="27"/>
</p:tagLst>
</file>

<file path=ppt/tags/tag96.xml><?xml version="1.0" encoding="utf-8"?>
<p:tagLst xmlns:a="http://schemas.openxmlformats.org/drawingml/2006/main" xmlns:r="http://schemas.openxmlformats.org/officeDocument/2006/relationships" xmlns:p="http://schemas.openxmlformats.org/presentationml/2006/main">
  <p:tag name="NUM" val="5"/>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Office Theme">
  <a:themeElements>
    <a:clrScheme name="Custom 162">
      <a:dk1>
        <a:srgbClr val="000000"/>
      </a:dk1>
      <a:lt1>
        <a:srgbClr val="FFFFFF"/>
      </a:lt1>
      <a:dk2>
        <a:srgbClr val="44546A"/>
      </a:dk2>
      <a:lt2>
        <a:srgbClr val="E7E6E6"/>
      </a:lt2>
      <a:accent1>
        <a:srgbClr val="323F7C"/>
      </a:accent1>
      <a:accent2>
        <a:srgbClr val="513CE8"/>
      </a:accent2>
      <a:accent3>
        <a:srgbClr val="8164E3"/>
      </a:accent3>
      <a:accent4>
        <a:srgbClr val="F8F5FE"/>
      </a:accent4>
      <a:accent5>
        <a:srgbClr val="E9E3FB"/>
      </a:accent5>
      <a:accent6>
        <a:srgbClr val="F0EEF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62">
    <a:dk1>
      <a:srgbClr val="000000"/>
    </a:dk1>
    <a:lt1>
      <a:srgbClr val="FFFFFF"/>
    </a:lt1>
    <a:dk2>
      <a:srgbClr val="44546A"/>
    </a:dk2>
    <a:lt2>
      <a:srgbClr val="E7E6E6"/>
    </a:lt2>
    <a:accent1>
      <a:srgbClr val="323F7C"/>
    </a:accent1>
    <a:accent2>
      <a:srgbClr val="513CE8"/>
    </a:accent2>
    <a:accent3>
      <a:srgbClr val="8164E3"/>
    </a:accent3>
    <a:accent4>
      <a:srgbClr val="F8F5FE"/>
    </a:accent4>
    <a:accent5>
      <a:srgbClr val="E9E3FB"/>
    </a:accent5>
    <a:accent6>
      <a:srgbClr val="F0EEF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955060d-c4e3-4beb-a833-93b906b27eb0">
      <Terms xmlns="http://schemas.microsoft.com/office/infopath/2007/PartnerControls"/>
    </lcf76f155ced4ddcb4097134ff3c332f>
    <TaxCatchAll xmlns="e04c59ec-1c88-4f9d-aed7-79b473c280fa" xsi:nil="true"/>
    <_ip_UnifiedCompliancePolicyUIAction xmlns="http://schemas.microsoft.com/sharepoint/v3" xsi:nil="true"/>
    <_ip_UnifiedCompliancePolicyProperties xmlns="http://schemas.microsoft.com/sharepoint/v3" xsi:nil="true"/>
    <SharedWithUsers xmlns="e04c59ec-1c88-4f9d-aed7-79b473c280fa">
      <UserInfo>
        <DisplayName>Bruno Dumouchel</DisplayName>
        <AccountId>13</AccountId>
        <AccountType/>
      </UserInfo>
      <UserInfo>
        <DisplayName>bruno.dumouchel</DisplayName>
        <AccountId>19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4A3DC7CB3FDF4A86821973891F8318" ma:contentTypeVersion="16" ma:contentTypeDescription="Crée un document." ma:contentTypeScope="" ma:versionID="6eb6efed06f24397893f91e7931dac39">
  <xsd:schema xmlns:xsd="http://www.w3.org/2001/XMLSchema" xmlns:xs="http://www.w3.org/2001/XMLSchema" xmlns:p="http://schemas.microsoft.com/office/2006/metadata/properties" xmlns:ns1="http://schemas.microsoft.com/sharepoint/v3" xmlns:ns2="d955060d-c4e3-4beb-a833-93b906b27eb0" xmlns:ns3="e04c59ec-1c88-4f9d-aed7-79b473c280fa" targetNamespace="http://schemas.microsoft.com/office/2006/metadata/properties" ma:root="true" ma:fieldsID="2056d305fba6746d43e0cd4b402ddd66" ns1:_="" ns2:_="" ns3:_="">
    <xsd:import namespace="http://schemas.microsoft.com/sharepoint/v3"/>
    <xsd:import namespace="d955060d-c4e3-4beb-a833-93b906b27eb0"/>
    <xsd:import namespace="e04c59ec-1c88-4f9d-aed7-79b473c280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Propriétés de la stratégie de conformité unifiée" ma:hidden="true" ma:internalName="_ip_UnifiedCompliancePolicyProperties">
      <xsd:simpleType>
        <xsd:restriction base="dms:Note"/>
      </xsd:simpleType>
    </xsd:element>
    <xsd:element name="_ip_UnifiedCompliancePolicyUIAction" ma:index="23"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55060d-c4e3-4beb-a833-93b906b27e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872cdc57-bbee-4921-aa63-a9d3fb79acf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4c59ec-1c88-4f9d-aed7-79b473c280fa" elementFormDefault="qualified">
    <xsd:import namespace="http://schemas.microsoft.com/office/2006/documentManagement/types"/>
    <xsd:import namespace="http://schemas.microsoft.com/office/infopath/2007/PartnerControls"/>
    <xsd:element name="SharedWithUsers" ma:index="1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internalName="SharedWithDetails" ma:readOnly="true">
      <xsd:simpleType>
        <xsd:restriction base="dms:Note">
          <xsd:maxLength value="255"/>
        </xsd:restriction>
      </xsd:simpleType>
    </xsd:element>
    <xsd:element name="TaxCatchAll" ma:index="17" nillable="true" ma:displayName="Taxonomy Catch All Column" ma:hidden="true" ma:list="{d8115322-227f-43bd-87e8-c165864bc252}" ma:internalName="TaxCatchAll" ma:showField="CatchAllData" ma:web="e04c59ec-1c88-4f9d-aed7-79b473c28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4B00F9-5D40-4356-A058-88D3B3042A94}">
  <ds:schemaRefs>
    <ds:schemaRef ds:uri="http://purl.org/dc/elements/1.1/"/>
    <ds:schemaRef ds:uri="http://purl.org/dc/terms/"/>
    <ds:schemaRef ds:uri="http://purl.org/dc/dcmitype/"/>
    <ds:schemaRef ds:uri="http://schemas.microsoft.com/sharepoint/v3"/>
    <ds:schemaRef ds:uri="http://schemas.microsoft.com/office/2006/documentManagement/types"/>
    <ds:schemaRef ds:uri="http://schemas.microsoft.com/office/2006/metadata/properties"/>
    <ds:schemaRef ds:uri="http://www.w3.org/XML/1998/namespace"/>
    <ds:schemaRef ds:uri="e04c59ec-1c88-4f9d-aed7-79b473c280fa"/>
    <ds:schemaRef ds:uri="http://schemas.microsoft.com/office/infopath/2007/PartnerControls"/>
    <ds:schemaRef ds:uri="http://schemas.openxmlformats.org/package/2006/metadata/core-properties"/>
    <ds:schemaRef ds:uri="d955060d-c4e3-4beb-a833-93b906b27eb0"/>
  </ds:schemaRefs>
</ds:datastoreItem>
</file>

<file path=customXml/itemProps2.xml><?xml version="1.0" encoding="utf-8"?>
<ds:datastoreItem xmlns:ds="http://schemas.openxmlformats.org/officeDocument/2006/customXml" ds:itemID="{52078D35-E53F-4784-B6FA-EA07CAC82ED4}">
  <ds:schemaRefs>
    <ds:schemaRef ds:uri="http://schemas.microsoft.com/sharepoint/v3/contenttype/forms"/>
  </ds:schemaRefs>
</ds:datastoreItem>
</file>

<file path=customXml/itemProps3.xml><?xml version="1.0" encoding="utf-8"?>
<ds:datastoreItem xmlns:ds="http://schemas.openxmlformats.org/officeDocument/2006/customXml" ds:itemID="{A9FB0787-192B-4B7E-A361-432618894DB9}">
  <ds:schemaRefs>
    <ds:schemaRef ds:uri="d955060d-c4e3-4beb-a833-93b906b27eb0"/>
    <ds:schemaRef ds:uri="e04c59ec-1c88-4f9d-aed7-79b473c280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25901f4-5d31-4640-ac03-115dd5bc7716}" enabled="1" method="Privileged" siteId="{0f1f44f2-4b9e-49ad-8539-773ba2bb33f6}" removed="0"/>
</clbl:labelList>
</file>

<file path=docProps/app.xml><?xml version="1.0" encoding="utf-8"?>
<Properties xmlns="http://schemas.openxmlformats.org/officeDocument/2006/extended-properties" xmlns:vt="http://schemas.openxmlformats.org/officeDocument/2006/docPropsVTypes">
  <Template/>
  <TotalTime>12775</TotalTime>
  <Words>2844</Words>
  <Application>Microsoft Office PowerPoint</Application>
  <PresentationFormat>Grand écran</PresentationFormat>
  <Paragraphs>510</Paragraphs>
  <Slides>43</Slides>
  <Notes>18</Notes>
  <HiddenSlides>0</HiddenSlides>
  <MMClips>2</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43</vt:i4>
      </vt:variant>
    </vt:vector>
  </HeadingPairs>
  <TitlesOfParts>
    <vt:vector size="54" baseType="lpstr">
      <vt:lpstr>Segoe UI Semibold</vt:lpstr>
      <vt:lpstr>SegoeUIVariable</vt:lpstr>
      <vt:lpstr>SegoeUI</vt:lpstr>
      <vt:lpstr>Calibri</vt:lpstr>
      <vt:lpstr>Arial</vt:lpstr>
      <vt:lpstr>Segoe UI</vt:lpstr>
      <vt:lpstr>Lato</vt:lpstr>
      <vt:lpstr>Exo</vt:lpstr>
      <vt:lpstr>Font Awesome 5 Free Solid</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John Deletre</cp:lastModifiedBy>
  <cp:revision>21</cp:revision>
  <cp:lastPrinted>2024-01-17T14:26:45Z</cp:lastPrinted>
  <dcterms:created xsi:type="dcterms:W3CDTF">2023-01-02T01:16:19Z</dcterms:created>
  <dcterms:modified xsi:type="dcterms:W3CDTF">2024-04-25T18:29:39Z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0x010100004A3DC7CB3FDF4A86821973891F8318</vt:lpwstr>
  </property>
  <property fmtid="{D5CDD505-2E9C-101B-9397-08002B2CF9AE}" pid="3" name="ClassificationContentMarkingFooterText">
    <vt:lpwstr>SOLULAN - INTERNAL ONLY</vt:lpwstr>
  </property>
  <property fmtid="{D5CDD505-2E9C-101B-9397-08002B2CF9AE}" pid="4" name="MediaServiceImageTags">
    <vt:lpwstr/>
  </property>
</Properties>
</file>